
<file path=[Content_Types].xml><?xml version="1.0" encoding="utf-8"?>
<Types xmlns="http://schemas.openxmlformats.org/package/2006/content-types">
  <Default Extension="bin" ContentType="application/vnd.openxmlformats-officedocument.oleObject"/>
  <Default Extension="docx" ContentType="application/vnd.openxmlformats-officedocument.wordprocessingml.documen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0.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1.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1.xml" ContentType="application/vnd.openxmlformats-officedocument.themeOverrid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xml" ContentType="application/vnd.openxmlformats-officedocument.themeOverride+xml"/>
  <Override PartName="/ppt/charts/chart35.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3.xml" ContentType="application/vnd.openxmlformats-officedocument.themeOverride+xml"/>
  <Override PartName="/ppt/charts/chart36.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4.xml" ContentType="application/vnd.openxmlformats-officedocument.themeOverride+xml"/>
  <Override PartName="/ppt/charts/chart37.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5.xml" ContentType="application/vnd.openxmlformats-officedocument.themeOverride+xml"/>
  <Override PartName="/ppt/charts/chart38.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6.xml" ContentType="application/vnd.openxmlformats-officedocument.themeOverride+xml"/>
  <Override PartName="/ppt/charts/chart39.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0.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1.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2.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3.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4.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5.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7.xml" ContentType="application/vnd.openxmlformats-officedocument.themeOverride+xml"/>
  <Override PartName="/ppt/charts/chart46.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8.xml" ContentType="application/vnd.openxmlformats-officedocument.themeOverride+xml"/>
  <Override PartName="/ppt/charts/chart47.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9.xml" ContentType="application/vnd.openxmlformats-officedocument.themeOverride+xml"/>
  <Override PartName="/ppt/charts/chart48.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10.xml" ContentType="application/vnd.openxmlformats-officedocument.themeOverride+xml"/>
  <Override PartName="/ppt/charts/chart49.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11.xml" ContentType="application/vnd.openxmlformats-officedocument.themeOverride+xml"/>
  <Override PartName="/ppt/charts/chart50.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12.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49"/>
  </p:notesMasterIdLst>
  <p:sldIdLst>
    <p:sldId id="284" r:id="rId3"/>
    <p:sldId id="258" r:id="rId4"/>
    <p:sldId id="310" r:id="rId5"/>
    <p:sldId id="260" r:id="rId6"/>
    <p:sldId id="282" r:id="rId7"/>
    <p:sldId id="307" r:id="rId8"/>
    <p:sldId id="309" r:id="rId9"/>
    <p:sldId id="311" r:id="rId10"/>
    <p:sldId id="308" r:id="rId11"/>
    <p:sldId id="302" r:id="rId12"/>
    <p:sldId id="286" r:id="rId13"/>
    <p:sldId id="313" r:id="rId14"/>
    <p:sldId id="277" r:id="rId15"/>
    <p:sldId id="285" r:id="rId16"/>
    <p:sldId id="304" r:id="rId17"/>
    <p:sldId id="315" r:id="rId18"/>
    <p:sldId id="271" r:id="rId19"/>
    <p:sldId id="272" r:id="rId20"/>
    <p:sldId id="316" r:id="rId21"/>
    <p:sldId id="291" r:id="rId22"/>
    <p:sldId id="294" r:id="rId23"/>
    <p:sldId id="317" r:id="rId24"/>
    <p:sldId id="295" r:id="rId25"/>
    <p:sldId id="298" r:id="rId26"/>
    <p:sldId id="296" r:id="rId27"/>
    <p:sldId id="297" r:id="rId28"/>
    <p:sldId id="384" r:id="rId29"/>
    <p:sldId id="299" r:id="rId30"/>
    <p:sldId id="300" r:id="rId31"/>
    <p:sldId id="301" r:id="rId32"/>
    <p:sldId id="320" r:id="rId33"/>
    <p:sldId id="326" r:id="rId34"/>
    <p:sldId id="327" r:id="rId35"/>
    <p:sldId id="355" r:id="rId36"/>
    <p:sldId id="356" r:id="rId37"/>
    <p:sldId id="357" r:id="rId38"/>
    <p:sldId id="377" r:id="rId39"/>
    <p:sldId id="376" r:id="rId40"/>
    <p:sldId id="374" r:id="rId41"/>
    <p:sldId id="375" r:id="rId42"/>
    <p:sldId id="379" r:id="rId43"/>
    <p:sldId id="358" r:id="rId44"/>
    <p:sldId id="380" r:id="rId45"/>
    <p:sldId id="381" r:id="rId46"/>
    <p:sldId id="382" r:id="rId47"/>
    <p:sldId id="383"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5B12952-DFDD-45B0-973F-95DA90AA6F58}">
          <p14:sldIdLst>
            <p14:sldId id="284"/>
            <p14:sldId id="258"/>
            <p14:sldId id="310"/>
            <p14:sldId id="260"/>
            <p14:sldId id="282"/>
          </p14:sldIdLst>
        </p14:section>
        <p14:section name="Untitled Section" id="{A5C96A6D-3EEA-4DFB-A041-145233DCF661}">
          <p14:sldIdLst>
            <p14:sldId id="307"/>
            <p14:sldId id="309"/>
            <p14:sldId id="311"/>
            <p14:sldId id="308"/>
            <p14:sldId id="302"/>
            <p14:sldId id="286"/>
            <p14:sldId id="313"/>
            <p14:sldId id="277"/>
            <p14:sldId id="285"/>
            <p14:sldId id="304"/>
            <p14:sldId id="315"/>
            <p14:sldId id="271"/>
            <p14:sldId id="272"/>
            <p14:sldId id="316"/>
            <p14:sldId id="291"/>
            <p14:sldId id="294"/>
            <p14:sldId id="317"/>
            <p14:sldId id="295"/>
            <p14:sldId id="298"/>
            <p14:sldId id="296"/>
            <p14:sldId id="297"/>
            <p14:sldId id="384"/>
            <p14:sldId id="299"/>
            <p14:sldId id="300"/>
            <p14:sldId id="301"/>
            <p14:sldId id="320"/>
            <p14:sldId id="326"/>
            <p14:sldId id="327"/>
            <p14:sldId id="355"/>
            <p14:sldId id="356"/>
            <p14:sldId id="357"/>
            <p14:sldId id="377"/>
            <p14:sldId id="376"/>
            <p14:sldId id="374"/>
            <p14:sldId id="375"/>
            <p14:sldId id="379"/>
            <p14:sldId id="358"/>
            <p14:sldId id="380"/>
            <p14:sldId id="381"/>
            <p14:sldId id="382"/>
            <p14:sldId id="383"/>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555" autoAdjust="0"/>
    <p:restoredTop sz="94660"/>
  </p:normalViewPr>
  <p:slideViewPr>
    <p:cSldViewPr snapToGrid="0">
      <p:cViewPr varScale="1">
        <p:scale>
          <a:sx n="65" d="100"/>
          <a:sy n="65" d="100"/>
        </p:scale>
        <p:origin x="480"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2.xml.rels><?xml version="1.0" encoding="UTF-8" standalone="yes"?>
<Relationships xmlns="http://schemas.openxmlformats.org/package/2006/relationships"><Relationship Id="rId3" Type="http://schemas.openxmlformats.org/officeDocument/2006/relationships/oleObject" Target="../embeddings/oleObject1.bin"/><Relationship Id="rId2" Type="http://schemas.microsoft.com/office/2011/relationships/chartColorStyle" Target="colors11.xml"/><Relationship Id="rId1" Type="http://schemas.microsoft.com/office/2011/relationships/chartStyle" Target="style11.xml"/></Relationships>
</file>

<file path=ppt/charts/_rels/chart13.xml.rels><?xml version="1.0" encoding="UTF-8" standalone="yes"?>
<Relationships xmlns="http://schemas.openxmlformats.org/package/2006/relationships"><Relationship Id="rId3" Type="http://schemas.openxmlformats.org/officeDocument/2006/relationships/oleObject" Target="file:///F:\SURQ%20LATQ%20GWQ.xlsx" TargetMode="External"/><Relationship Id="rId2" Type="http://schemas.microsoft.com/office/2011/relationships/chartColorStyle" Target="colors12.xml"/><Relationship Id="rId1" Type="http://schemas.microsoft.com/office/2011/relationships/chartStyle" Target="style12.xml"/></Relationships>
</file>

<file path=ppt/charts/_rels/chart14.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1.xlsx" TargetMode="External"/><Relationship Id="rId2" Type="http://schemas.microsoft.com/office/2011/relationships/chartColorStyle" Target="colors13.xml"/><Relationship Id="rId1" Type="http://schemas.microsoft.com/office/2011/relationships/chartStyle" Target="style13.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5.xlsx" TargetMode="External"/><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2.xlsx" TargetMode="External"/><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2.xlsx" TargetMode="External"/><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6.xlsx" TargetMode="External"/><Relationship Id="rId2" Type="http://schemas.microsoft.com/office/2011/relationships/chartColorStyle" Target="colors19.xml"/><Relationship Id="rId1" Type="http://schemas.microsoft.com/office/2011/relationships/chartStyle" Target="style19.xml"/></Relationships>
</file>

<file path=ppt/charts/_rels/chart21.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0.xml"/><Relationship Id="rId1" Type="http://schemas.microsoft.com/office/2011/relationships/chartStyle" Target="style20.xml"/></Relationships>
</file>

<file path=ppt/charts/_rels/chart22.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1.xml"/><Relationship Id="rId1" Type="http://schemas.microsoft.com/office/2011/relationships/chartStyle" Target="style21.xml"/></Relationships>
</file>

<file path=ppt/charts/_rels/chart23.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5.xml"/><Relationship Id="rId1" Type="http://schemas.microsoft.com/office/2011/relationships/chartStyle" Target="style25.xml"/></Relationships>
</file>

<file path=ppt/charts/_rels/chart27.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6.xml"/><Relationship Id="rId1" Type="http://schemas.microsoft.com/office/2011/relationships/chartStyle" Target="style26.xml"/></Relationships>
</file>

<file path=ppt/charts/_rels/chart28.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7.xml"/><Relationship Id="rId1" Type="http://schemas.microsoft.com/office/2011/relationships/chartStyle" Target="style27.xml"/></Relationships>
</file>

<file path=ppt/charts/_rels/chart29.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29.xml"/><Relationship Id="rId1" Type="http://schemas.microsoft.com/office/2011/relationships/chartStyle" Target="style2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30.xml"/><Relationship Id="rId1" Type="http://schemas.microsoft.com/office/2011/relationships/chartStyle" Target="style30.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31.xml"/><Relationship Id="rId1" Type="http://schemas.microsoft.com/office/2011/relationships/chartStyle" Target="style31.xml"/></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oleObject" Target="file:///C:\Users\WRSINGH\Desktop\Progress\RCC%202021\All_excels_Pare\Analysis%2303.xlsx" TargetMode="External"/></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oleObject" Target="file:///C:\Users\WRSINGH\Desktop\Progress\RCC%202021\All_excels_Pare\Analysis%2303.xlsx" TargetMode="Externa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oleObject" Target="file:///C:\Users\WRSINGH\Desktop\Progress\RCC%202021\All_excels_Pare\Analysis%2303.xlsx" TargetMode="External"/></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oleObject" Target="file:///C:\Users\WRSINGH\Desktop\Progress\RCC%202021\All_excels_Pare\Analysis%2303.xlsx" TargetMode="Externa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oleObject" Target="file:///C:\Users\WRSINGH\Desktop\Progress\RCC%202021\All_excels_Pare\Analysis%2303.xlsx" TargetMode="External"/></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oleObject" Target="file:///C:\Users\WRSINGH\Desktop\Progress\RCC%202021\All_excels_Pare\Analysis%2303.xlsx" TargetMode="External"/></Relationships>
</file>

<file path=ppt/charts/_rels/chart39.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38.xml"/><Relationship Id="rId1" Type="http://schemas.microsoft.com/office/2011/relationships/chartStyle" Target="style38.xml"/></Relationships>
</file>

<file path=ppt/charts/_rels/chart4.xml.rels><?xml version="1.0" encoding="UTF-8" standalone="yes"?>
<Relationships xmlns="http://schemas.openxmlformats.org/package/2006/relationships"><Relationship Id="rId3" Type="http://schemas.openxmlformats.org/officeDocument/2006/relationships/oleObject" Target="file:///F:\RAINFALL%202005-19.xlsx" TargetMode="External"/><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39.xml"/><Relationship Id="rId1" Type="http://schemas.microsoft.com/office/2011/relationships/chartStyle" Target="style39.xml"/></Relationships>
</file>

<file path=ppt/charts/_rels/chart41.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40.xml"/><Relationship Id="rId1" Type="http://schemas.microsoft.com/office/2011/relationships/chartStyle" Target="style40.xml"/></Relationships>
</file>

<file path=ppt/charts/_rels/chart42.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41.xml"/><Relationship Id="rId1" Type="http://schemas.microsoft.com/office/2011/relationships/chartStyle" Target="style41.xml"/></Relationships>
</file>

<file path=ppt/charts/_rels/chart43.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42.xml"/><Relationship Id="rId1" Type="http://schemas.microsoft.com/office/2011/relationships/chartStyle" Target="style42.xml"/></Relationships>
</file>

<file path=ppt/charts/_rels/chart44.xml.rels><?xml version="1.0" encoding="UTF-8" standalone="yes"?>
<Relationships xmlns="http://schemas.openxmlformats.org/package/2006/relationships"><Relationship Id="rId3" Type="http://schemas.openxmlformats.org/officeDocument/2006/relationships/oleObject" Target="file:///C:\Users\WRSINGH\Desktop\Progress\RCC%202021\All_excels_Pare\Analysis%2303.xlsx" TargetMode="External"/><Relationship Id="rId2" Type="http://schemas.microsoft.com/office/2011/relationships/chartColorStyle" Target="colors43.xml"/><Relationship Id="rId1" Type="http://schemas.microsoft.com/office/2011/relationships/chartStyle" Target="style43.xml"/></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oleObject" Target="file:///C:\Users\WRSINGH\Desktop\Progress\RCC%202021\All_excels_Pare\Analysis%2303.xlsx" TargetMode="External"/></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oleObject" Target="file:///C:\Users\WRSINGH\Desktop\Progress\RCC%202021\All_excels_Pare\Analysis%2303.xlsx" TargetMode="External"/></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oleObject" Target="file:///C:\Users\WRSINGH\Desktop\Progress\RCC%202021\All_excels_Pare\Analysis%2303.xlsx" TargetMode="External"/></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oleObject" Target="file:///C:\Users\WRSINGH\Desktop\Progress\RCC%202021\All_excels_Pare\Analysis%2303.xlsx" TargetMode="External"/></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oleObject" Target="file:///C:\Users\WRSINGH\Desktop\Progress\RCC%202021\All_excels_Pare\Analysis%2303.xlsx" TargetMode="Externa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oleObject" Target="file:///C:\Users\WRSINGH\Desktop\Progress\RCC%202021\All_excels_Pare\Analysis%2303.xlsx" TargetMode="Externa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6561679790026264E-2"/>
          <c:y val="5.3131409691999365E-2"/>
          <c:w val="0.87696878315742444"/>
          <c:h val="0.75647438638860243"/>
        </c:manualLayout>
      </c:layout>
      <c:barChart>
        <c:barDir val="col"/>
        <c:grouping val="clustered"/>
        <c:varyColors val="0"/>
        <c:ser>
          <c:idx val="0"/>
          <c:order val="0"/>
          <c:tx>
            <c:v>Annual Rainfall</c:v>
          </c:tx>
          <c:spPr>
            <a:pattFill prst="solidDmnd">
              <a:fgClr>
                <a:schemeClr val="accent2"/>
              </a:fgClr>
              <a:bgClr>
                <a:schemeClr val="bg1"/>
              </a:bgClr>
            </a:pattFill>
            <a:ln>
              <a:noFill/>
            </a:ln>
            <a:effectLst/>
          </c:spPr>
          <c:invertIfNegative val="0"/>
          <c:cat>
            <c:numRef>
              <c:f>' ANNUAL AVG DAILY RAIN'!$AA$24:$AA$38</c:f>
              <c:numCache>
                <c:formatCode>General</c:formatCode>
                <c:ptCount val="15"/>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numCache>
            </c:numRef>
          </c:cat>
          <c:val>
            <c:numRef>
              <c:f>' ANNUAL AVG DAILY RAIN'!$W$24:$W$38</c:f>
              <c:numCache>
                <c:formatCode>General</c:formatCode>
                <c:ptCount val="15"/>
                <c:pt idx="0">
                  <c:v>2659.1980952380959</c:v>
                </c:pt>
                <c:pt idx="1">
                  <c:v>1662.041904761905</c:v>
                </c:pt>
                <c:pt idx="2">
                  <c:v>2309.7366666666667</c:v>
                </c:pt>
                <c:pt idx="3">
                  <c:v>2617.9942857142851</c:v>
                </c:pt>
                <c:pt idx="4">
                  <c:v>2017.0890476190477</c:v>
                </c:pt>
                <c:pt idx="5">
                  <c:v>2772.6957142857145</c:v>
                </c:pt>
                <c:pt idx="6">
                  <c:v>1811.4338095238086</c:v>
                </c:pt>
                <c:pt idx="7">
                  <c:v>1952.3728571428564</c:v>
                </c:pt>
                <c:pt idx="8">
                  <c:v>2092.8595238095231</c:v>
                </c:pt>
                <c:pt idx="9">
                  <c:v>2738.0723809523806</c:v>
                </c:pt>
                <c:pt idx="10">
                  <c:v>3431.6395238095256</c:v>
                </c:pt>
                <c:pt idx="11">
                  <c:v>2191.441904761904</c:v>
                </c:pt>
                <c:pt idx="12">
                  <c:v>2658.6861904761909</c:v>
                </c:pt>
                <c:pt idx="13">
                  <c:v>1848.3742857142856</c:v>
                </c:pt>
                <c:pt idx="14">
                  <c:v>2668.2857142857147</c:v>
                </c:pt>
              </c:numCache>
            </c:numRef>
          </c:val>
          <c:extLst>
            <c:ext xmlns:c16="http://schemas.microsoft.com/office/drawing/2014/chart" uri="{C3380CC4-5D6E-409C-BE32-E72D297353CC}">
              <c16:uniqueId val="{00000000-7240-486D-85BE-1B2435742143}"/>
            </c:ext>
          </c:extLst>
        </c:ser>
        <c:dLbls>
          <c:showLegendKey val="0"/>
          <c:showVal val="0"/>
          <c:showCatName val="0"/>
          <c:showSerName val="0"/>
          <c:showPercent val="0"/>
          <c:showBubbleSize val="0"/>
        </c:dLbls>
        <c:gapWidth val="150"/>
        <c:axId val="187364992"/>
        <c:axId val="187367344"/>
      </c:barChart>
      <c:lineChart>
        <c:grouping val="standard"/>
        <c:varyColors val="0"/>
        <c:ser>
          <c:idx val="1"/>
          <c:order val="1"/>
          <c:tx>
            <c:v>Mean Rainfall</c:v>
          </c:tx>
          <c:spPr>
            <a:ln w="12700" cap="rnd">
              <a:solidFill>
                <a:schemeClr val="tx1"/>
              </a:solidFill>
              <a:prstDash val="dash"/>
              <a:round/>
            </a:ln>
            <a:effectLst/>
          </c:spPr>
          <c:marker>
            <c:symbol val="none"/>
          </c:marker>
          <c:val>
            <c:numRef>
              <c:f>' ANNUAL AVG DAILY RAIN'!$AB$24:$AB$38</c:f>
              <c:numCache>
                <c:formatCode>General</c:formatCode>
                <c:ptCount val="15"/>
                <c:pt idx="0">
                  <c:v>2362.128126984127</c:v>
                </c:pt>
                <c:pt idx="1">
                  <c:v>2362.128126984127</c:v>
                </c:pt>
                <c:pt idx="2">
                  <c:v>2362.128126984127</c:v>
                </c:pt>
                <c:pt idx="3">
                  <c:v>2362.128126984127</c:v>
                </c:pt>
                <c:pt idx="4">
                  <c:v>2362.128126984127</c:v>
                </c:pt>
                <c:pt idx="5">
                  <c:v>2362.128126984127</c:v>
                </c:pt>
                <c:pt idx="6">
                  <c:v>2362.128126984127</c:v>
                </c:pt>
                <c:pt idx="7">
                  <c:v>2362.128126984127</c:v>
                </c:pt>
                <c:pt idx="8">
                  <c:v>2362.128126984127</c:v>
                </c:pt>
                <c:pt idx="9">
                  <c:v>2362.128126984127</c:v>
                </c:pt>
                <c:pt idx="10">
                  <c:v>2362.128126984127</c:v>
                </c:pt>
                <c:pt idx="11">
                  <c:v>2362.128126984127</c:v>
                </c:pt>
                <c:pt idx="12">
                  <c:v>2362.128126984127</c:v>
                </c:pt>
                <c:pt idx="13">
                  <c:v>2362.128126984127</c:v>
                </c:pt>
                <c:pt idx="14">
                  <c:v>2362.128126984127</c:v>
                </c:pt>
              </c:numCache>
            </c:numRef>
          </c:val>
          <c:smooth val="0"/>
          <c:extLst>
            <c:ext xmlns:c16="http://schemas.microsoft.com/office/drawing/2014/chart" uri="{C3380CC4-5D6E-409C-BE32-E72D297353CC}">
              <c16:uniqueId val="{00000001-7240-486D-85BE-1B2435742143}"/>
            </c:ext>
          </c:extLst>
        </c:ser>
        <c:dLbls>
          <c:showLegendKey val="0"/>
          <c:showVal val="0"/>
          <c:showCatName val="0"/>
          <c:showSerName val="0"/>
          <c:showPercent val="0"/>
          <c:showBubbleSize val="0"/>
        </c:dLbls>
        <c:marker val="1"/>
        <c:smooth val="0"/>
        <c:axId val="187364992"/>
        <c:axId val="187367344"/>
      </c:lineChart>
      <c:catAx>
        <c:axId val="187364992"/>
        <c:scaling>
          <c:orientation val="minMax"/>
        </c:scaling>
        <c:delete val="0"/>
        <c:axPos val="b"/>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187367344"/>
        <c:crosses val="autoZero"/>
        <c:auto val="1"/>
        <c:lblAlgn val="ctr"/>
        <c:lblOffset val="100"/>
        <c:noMultiLvlLbl val="0"/>
      </c:catAx>
      <c:valAx>
        <c:axId val="187367344"/>
        <c:scaling>
          <c:orientation val="minMax"/>
        </c:scaling>
        <c:delete val="0"/>
        <c:axPos val="l"/>
        <c:title>
          <c:tx>
            <c:rich>
              <a:bodyPr rot="-5400000" spcFirstLastPara="1" vertOverflow="ellipsis" vert="horz" wrap="square" anchor="ctr" anchorCtr="1"/>
              <a:lstStyle/>
              <a:p>
                <a:pPr>
                  <a:defRPr sz="1000" b="1" i="0" u="none" strike="noStrike" kern="1200" baseline="0">
                    <a:solidFill>
                      <a:schemeClr val="tx1"/>
                    </a:solidFill>
                    <a:latin typeface="Times New Roman" panose="02020603050405020304" pitchFamily="18" charset="0"/>
                    <a:ea typeface="+mn-ea"/>
                    <a:cs typeface="Times New Roman" panose="02020603050405020304" pitchFamily="18" charset="0"/>
                  </a:defRPr>
                </a:pPr>
                <a:r>
                  <a:rPr lang="en-US" sz="1000" b="1">
                    <a:solidFill>
                      <a:schemeClr val="tx1"/>
                    </a:solidFill>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187364992"/>
        <c:crosses val="autoZero"/>
        <c:crossBetween val="between"/>
      </c:val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2"/>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validation!$C$1</c:f>
              <c:strCache>
                <c:ptCount val="1"/>
                <c:pt idx="0">
                  <c:v>Q bestfit</c:v>
                </c:pt>
              </c:strCache>
            </c:strRef>
          </c:tx>
          <c:spPr>
            <a:ln w="19050" cap="rnd">
              <a:noFill/>
              <a:round/>
            </a:ln>
            <a:effectLst/>
          </c:spPr>
          <c:marker>
            <c:symbol val="circle"/>
            <c:size val="2"/>
            <c:spPr>
              <a:solidFill>
                <a:schemeClr val="tx1"/>
              </a:solidFill>
              <a:ln w="9525">
                <a:solidFill>
                  <a:schemeClr val="tx1"/>
                </a:solidFill>
              </a:ln>
              <a:effectLst/>
            </c:spPr>
          </c:marker>
          <c:xVal>
            <c:numRef>
              <c:f>validation!$B$2:$B$1827</c:f>
              <c:numCache>
                <c:formatCode>General</c:formatCode>
                <c:ptCount val="1826"/>
                <c:pt idx="0">
                  <c:v>4.7401999999999997</c:v>
                </c:pt>
                <c:pt idx="1">
                  <c:v>4.8327</c:v>
                </c:pt>
                <c:pt idx="2">
                  <c:v>5.2572000000000001</c:v>
                </c:pt>
                <c:pt idx="3">
                  <c:v>5.8</c:v>
                </c:pt>
                <c:pt idx="4">
                  <c:v>6.7157</c:v>
                </c:pt>
                <c:pt idx="5">
                  <c:v>6.5293000000000001</c:v>
                </c:pt>
                <c:pt idx="6">
                  <c:v>6.3705999999999996</c:v>
                </c:pt>
                <c:pt idx="7">
                  <c:v>5.5355999999999996</c:v>
                </c:pt>
                <c:pt idx="8">
                  <c:v>12.397600000000001</c:v>
                </c:pt>
                <c:pt idx="9">
                  <c:v>11.0768</c:v>
                </c:pt>
                <c:pt idx="10">
                  <c:v>10.8</c:v>
                </c:pt>
                <c:pt idx="11">
                  <c:v>6.0795000000000003</c:v>
                </c:pt>
                <c:pt idx="12">
                  <c:v>4.9776999999999996</c:v>
                </c:pt>
                <c:pt idx="13">
                  <c:v>5.1612</c:v>
                </c:pt>
                <c:pt idx="14">
                  <c:v>5</c:v>
                </c:pt>
                <c:pt idx="15">
                  <c:v>4.9081000000000001</c:v>
                </c:pt>
                <c:pt idx="16">
                  <c:v>4.6592000000000002</c:v>
                </c:pt>
                <c:pt idx="17">
                  <c:v>4.5999999999999996</c:v>
                </c:pt>
                <c:pt idx="18">
                  <c:v>4.6683000000000003</c:v>
                </c:pt>
                <c:pt idx="19">
                  <c:v>4.6371000000000002</c:v>
                </c:pt>
                <c:pt idx="20">
                  <c:v>4.4238999999999997</c:v>
                </c:pt>
                <c:pt idx="21">
                  <c:v>4.4016999999999999</c:v>
                </c:pt>
                <c:pt idx="22">
                  <c:v>4.4154999999999998</c:v>
                </c:pt>
                <c:pt idx="23">
                  <c:v>4.4740000000000002</c:v>
                </c:pt>
                <c:pt idx="24">
                  <c:v>4.5</c:v>
                </c:pt>
                <c:pt idx="25">
                  <c:v>4.5</c:v>
                </c:pt>
                <c:pt idx="26">
                  <c:v>3.5960000000000001</c:v>
                </c:pt>
                <c:pt idx="27">
                  <c:v>3.6284999999999998</c:v>
                </c:pt>
                <c:pt idx="28">
                  <c:v>3.6457999999999999</c:v>
                </c:pt>
                <c:pt idx="29">
                  <c:v>3.6038999999999999</c:v>
                </c:pt>
                <c:pt idx="30">
                  <c:v>3.5489000000000002</c:v>
                </c:pt>
                <c:pt idx="31">
                  <c:v>3.4590000000000001</c:v>
                </c:pt>
                <c:pt idx="32">
                  <c:v>3.3723999999999998</c:v>
                </c:pt>
                <c:pt idx="33">
                  <c:v>3.2833000000000001</c:v>
                </c:pt>
                <c:pt idx="34">
                  <c:v>3.1278999999999999</c:v>
                </c:pt>
                <c:pt idx="35">
                  <c:v>3.0276000000000001</c:v>
                </c:pt>
                <c:pt idx="36">
                  <c:v>3.0047999999999999</c:v>
                </c:pt>
                <c:pt idx="37">
                  <c:v>2.9211</c:v>
                </c:pt>
                <c:pt idx="38">
                  <c:v>2.9969999999999999</c:v>
                </c:pt>
                <c:pt idx="39">
                  <c:v>3.2919</c:v>
                </c:pt>
                <c:pt idx="40">
                  <c:v>3.2837000000000001</c:v>
                </c:pt>
                <c:pt idx="41">
                  <c:v>3.2671999999999999</c:v>
                </c:pt>
                <c:pt idx="42">
                  <c:v>3.2589000000000001</c:v>
                </c:pt>
                <c:pt idx="43">
                  <c:v>2.5979999999999999</c:v>
                </c:pt>
                <c:pt idx="44">
                  <c:v>2.5853000000000002</c:v>
                </c:pt>
                <c:pt idx="45">
                  <c:v>2.5150000000000001</c:v>
                </c:pt>
                <c:pt idx="46">
                  <c:v>2.4491999999999998</c:v>
                </c:pt>
                <c:pt idx="47">
                  <c:v>2.4599000000000002</c:v>
                </c:pt>
                <c:pt idx="48">
                  <c:v>2.4590000000000001</c:v>
                </c:pt>
                <c:pt idx="49">
                  <c:v>2.4558</c:v>
                </c:pt>
                <c:pt idx="50">
                  <c:v>2.5668000000000002</c:v>
                </c:pt>
                <c:pt idx="51">
                  <c:v>2.4771999999999998</c:v>
                </c:pt>
                <c:pt idx="52">
                  <c:v>3.5</c:v>
                </c:pt>
                <c:pt idx="53">
                  <c:v>6.2168999999999999</c:v>
                </c:pt>
                <c:pt idx="54">
                  <c:v>5.6635</c:v>
                </c:pt>
                <c:pt idx="55">
                  <c:v>2.8176000000000001</c:v>
                </c:pt>
                <c:pt idx="56">
                  <c:v>2.6566999999999998</c:v>
                </c:pt>
                <c:pt idx="57">
                  <c:v>3.2715000000000001</c:v>
                </c:pt>
                <c:pt idx="58">
                  <c:v>3.2804000000000002</c:v>
                </c:pt>
                <c:pt idx="59">
                  <c:v>3.1509999999999998</c:v>
                </c:pt>
                <c:pt idx="60">
                  <c:v>3.0268999999999999</c:v>
                </c:pt>
                <c:pt idx="61">
                  <c:v>2.9889000000000001</c:v>
                </c:pt>
                <c:pt idx="62">
                  <c:v>2.8978999999999999</c:v>
                </c:pt>
                <c:pt idx="63">
                  <c:v>2.9416000000000002</c:v>
                </c:pt>
                <c:pt idx="64">
                  <c:v>2.8330000000000002</c:v>
                </c:pt>
                <c:pt idx="65">
                  <c:v>2.8452000000000002</c:v>
                </c:pt>
                <c:pt idx="66">
                  <c:v>2.8279999999999998</c:v>
                </c:pt>
                <c:pt idx="67">
                  <c:v>2.8123</c:v>
                </c:pt>
                <c:pt idx="68">
                  <c:v>2.7595999999999998</c:v>
                </c:pt>
                <c:pt idx="69">
                  <c:v>2.6886000000000001</c:v>
                </c:pt>
                <c:pt idx="70">
                  <c:v>2.5983000000000001</c:v>
                </c:pt>
                <c:pt idx="71">
                  <c:v>2.7421000000000002</c:v>
                </c:pt>
                <c:pt idx="72">
                  <c:v>2.7176999999999998</c:v>
                </c:pt>
                <c:pt idx="73">
                  <c:v>2.694</c:v>
                </c:pt>
                <c:pt idx="74">
                  <c:v>2.7136999999999998</c:v>
                </c:pt>
                <c:pt idx="75">
                  <c:v>2.5270999999999999</c:v>
                </c:pt>
                <c:pt idx="76">
                  <c:v>2.4824999999999999</c:v>
                </c:pt>
                <c:pt idx="77">
                  <c:v>2.5007999999999999</c:v>
                </c:pt>
                <c:pt idx="78">
                  <c:v>1.5182</c:v>
                </c:pt>
                <c:pt idx="79">
                  <c:v>1.6809000000000001</c:v>
                </c:pt>
                <c:pt idx="80">
                  <c:v>1.522</c:v>
                </c:pt>
                <c:pt idx="81">
                  <c:v>1.3606</c:v>
                </c:pt>
                <c:pt idx="82">
                  <c:v>1.8312999999999999</c:v>
                </c:pt>
                <c:pt idx="83">
                  <c:v>1.6655</c:v>
                </c:pt>
                <c:pt idx="84">
                  <c:v>1.8609</c:v>
                </c:pt>
                <c:pt idx="85">
                  <c:v>1.8677999999999999</c:v>
                </c:pt>
                <c:pt idx="86">
                  <c:v>5.5259999999999998</c:v>
                </c:pt>
                <c:pt idx="87">
                  <c:v>5.8230000000000004</c:v>
                </c:pt>
                <c:pt idx="88">
                  <c:v>6.1139999999999999</c:v>
                </c:pt>
                <c:pt idx="89">
                  <c:v>5.4661</c:v>
                </c:pt>
                <c:pt idx="90">
                  <c:v>3.1905999999999999</c:v>
                </c:pt>
                <c:pt idx="91">
                  <c:v>3.2</c:v>
                </c:pt>
                <c:pt idx="92">
                  <c:v>3.2</c:v>
                </c:pt>
                <c:pt idx="93">
                  <c:v>6.0957999999999997</c:v>
                </c:pt>
                <c:pt idx="94">
                  <c:v>6.1</c:v>
                </c:pt>
                <c:pt idx="95">
                  <c:v>8.077</c:v>
                </c:pt>
                <c:pt idx="96">
                  <c:v>5.6909000000000001</c:v>
                </c:pt>
                <c:pt idx="97">
                  <c:v>5.8722000000000003</c:v>
                </c:pt>
                <c:pt idx="98">
                  <c:v>5.4282000000000004</c:v>
                </c:pt>
                <c:pt idx="99">
                  <c:v>4.0559000000000003</c:v>
                </c:pt>
                <c:pt idx="100">
                  <c:v>3.8420999999999998</c:v>
                </c:pt>
                <c:pt idx="101">
                  <c:v>3.8</c:v>
                </c:pt>
                <c:pt idx="102">
                  <c:v>3.4331999999999998</c:v>
                </c:pt>
                <c:pt idx="103">
                  <c:v>3</c:v>
                </c:pt>
                <c:pt idx="104">
                  <c:v>3</c:v>
                </c:pt>
                <c:pt idx="105">
                  <c:v>3.1257000000000001</c:v>
                </c:pt>
                <c:pt idx="106">
                  <c:v>3.1139000000000001</c:v>
                </c:pt>
                <c:pt idx="107">
                  <c:v>5.3460999999999999</c:v>
                </c:pt>
                <c:pt idx="108">
                  <c:v>6</c:v>
                </c:pt>
                <c:pt idx="109">
                  <c:v>7.8356000000000003</c:v>
                </c:pt>
                <c:pt idx="110">
                  <c:v>8.6373999999999995</c:v>
                </c:pt>
                <c:pt idx="111">
                  <c:v>41.665100000000002</c:v>
                </c:pt>
                <c:pt idx="112">
                  <c:v>26.1431</c:v>
                </c:pt>
                <c:pt idx="113">
                  <c:v>20.770299999999999</c:v>
                </c:pt>
                <c:pt idx="114">
                  <c:v>24.309799999999999</c:v>
                </c:pt>
                <c:pt idx="115">
                  <c:v>23.5</c:v>
                </c:pt>
                <c:pt idx="116">
                  <c:v>22.495699999999999</c:v>
                </c:pt>
                <c:pt idx="117">
                  <c:v>15.286899999999999</c:v>
                </c:pt>
                <c:pt idx="118">
                  <c:v>19.3827</c:v>
                </c:pt>
                <c:pt idx="119">
                  <c:v>23.438300000000002</c:v>
                </c:pt>
                <c:pt idx="120">
                  <c:v>15.636799999999999</c:v>
                </c:pt>
                <c:pt idx="121">
                  <c:v>20.401700000000002</c:v>
                </c:pt>
                <c:pt idx="122">
                  <c:v>17.484999999999999</c:v>
                </c:pt>
                <c:pt idx="123">
                  <c:v>16.068000000000001</c:v>
                </c:pt>
                <c:pt idx="124">
                  <c:v>14.5665</c:v>
                </c:pt>
                <c:pt idx="125">
                  <c:v>36.451999999999998</c:v>
                </c:pt>
                <c:pt idx="126">
                  <c:v>31.156099999999999</c:v>
                </c:pt>
                <c:pt idx="127">
                  <c:v>50.013100000000001</c:v>
                </c:pt>
                <c:pt idx="128">
                  <c:v>37.770299999999999</c:v>
                </c:pt>
                <c:pt idx="129">
                  <c:v>25.846</c:v>
                </c:pt>
                <c:pt idx="130">
                  <c:v>14.587199999999999</c:v>
                </c:pt>
                <c:pt idx="131">
                  <c:v>13.6576</c:v>
                </c:pt>
                <c:pt idx="132">
                  <c:v>33.2654</c:v>
                </c:pt>
                <c:pt idx="133">
                  <c:v>30.153199999999998</c:v>
                </c:pt>
                <c:pt idx="134">
                  <c:v>16.694700000000001</c:v>
                </c:pt>
                <c:pt idx="135">
                  <c:v>13.6579</c:v>
                </c:pt>
                <c:pt idx="136">
                  <c:v>11.617000000000001</c:v>
                </c:pt>
                <c:pt idx="137">
                  <c:v>9.5897000000000006</c:v>
                </c:pt>
                <c:pt idx="138">
                  <c:v>9.5356000000000005</c:v>
                </c:pt>
                <c:pt idx="139">
                  <c:v>8.5303000000000004</c:v>
                </c:pt>
                <c:pt idx="140">
                  <c:v>8.8834</c:v>
                </c:pt>
                <c:pt idx="141">
                  <c:v>40.270499999999998</c:v>
                </c:pt>
                <c:pt idx="142">
                  <c:v>31.1083</c:v>
                </c:pt>
                <c:pt idx="143">
                  <c:v>21.67</c:v>
                </c:pt>
                <c:pt idx="144">
                  <c:v>12.3034</c:v>
                </c:pt>
                <c:pt idx="145">
                  <c:v>38.897199999999998</c:v>
                </c:pt>
                <c:pt idx="146">
                  <c:v>51.393999999999998</c:v>
                </c:pt>
                <c:pt idx="147">
                  <c:v>36.971400000000003</c:v>
                </c:pt>
                <c:pt idx="148">
                  <c:v>24.426500000000001</c:v>
                </c:pt>
                <c:pt idx="149">
                  <c:v>25.026399999999999</c:v>
                </c:pt>
                <c:pt idx="150">
                  <c:v>50</c:v>
                </c:pt>
                <c:pt idx="151">
                  <c:v>296.79300000000001</c:v>
                </c:pt>
                <c:pt idx="152">
                  <c:v>47.416899999999998</c:v>
                </c:pt>
                <c:pt idx="153">
                  <c:v>32.623100000000001</c:v>
                </c:pt>
                <c:pt idx="154">
                  <c:v>29.2486</c:v>
                </c:pt>
                <c:pt idx="155">
                  <c:v>22.630800000000001</c:v>
                </c:pt>
                <c:pt idx="156">
                  <c:v>25.930599999999998</c:v>
                </c:pt>
                <c:pt idx="157">
                  <c:v>25</c:v>
                </c:pt>
                <c:pt idx="158">
                  <c:v>21.110700000000001</c:v>
                </c:pt>
                <c:pt idx="159">
                  <c:v>24.758800000000001</c:v>
                </c:pt>
                <c:pt idx="160">
                  <c:v>88.692400000000006</c:v>
                </c:pt>
                <c:pt idx="161">
                  <c:v>127.5692</c:v>
                </c:pt>
                <c:pt idx="162">
                  <c:v>84.799000000000007</c:v>
                </c:pt>
                <c:pt idx="163">
                  <c:v>76.409400000000005</c:v>
                </c:pt>
                <c:pt idx="164">
                  <c:v>50</c:v>
                </c:pt>
                <c:pt idx="165">
                  <c:v>28.8324</c:v>
                </c:pt>
                <c:pt idx="166">
                  <c:v>33.316000000000003</c:v>
                </c:pt>
                <c:pt idx="167">
                  <c:v>38.466099999999997</c:v>
                </c:pt>
                <c:pt idx="168">
                  <c:v>32.435299999999998</c:v>
                </c:pt>
                <c:pt idx="169">
                  <c:v>31.628</c:v>
                </c:pt>
                <c:pt idx="170">
                  <c:v>31.831900000000001</c:v>
                </c:pt>
                <c:pt idx="171">
                  <c:v>30</c:v>
                </c:pt>
                <c:pt idx="172">
                  <c:v>32.767800000000001</c:v>
                </c:pt>
                <c:pt idx="173">
                  <c:v>36.389000000000003</c:v>
                </c:pt>
                <c:pt idx="174">
                  <c:v>51.339199999999998</c:v>
                </c:pt>
                <c:pt idx="175">
                  <c:v>55.867600000000003</c:v>
                </c:pt>
                <c:pt idx="176">
                  <c:v>88.328400000000002</c:v>
                </c:pt>
                <c:pt idx="177">
                  <c:v>77.555599999999998</c:v>
                </c:pt>
                <c:pt idx="178">
                  <c:v>77</c:v>
                </c:pt>
                <c:pt idx="179">
                  <c:v>39.853700000000003</c:v>
                </c:pt>
                <c:pt idx="180">
                  <c:v>35.140700000000002</c:v>
                </c:pt>
                <c:pt idx="181">
                  <c:v>24.186299999999999</c:v>
                </c:pt>
                <c:pt idx="182">
                  <c:v>23.6126</c:v>
                </c:pt>
                <c:pt idx="183">
                  <c:v>23.002300000000002</c:v>
                </c:pt>
                <c:pt idx="184">
                  <c:v>22.006599999999999</c:v>
                </c:pt>
                <c:pt idx="185">
                  <c:v>22</c:v>
                </c:pt>
                <c:pt idx="186">
                  <c:v>22.3172</c:v>
                </c:pt>
                <c:pt idx="187">
                  <c:v>24.195799999999998</c:v>
                </c:pt>
                <c:pt idx="188">
                  <c:v>37.961199999999998</c:v>
                </c:pt>
                <c:pt idx="189">
                  <c:v>35.972499999999997</c:v>
                </c:pt>
                <c:pt idx="190">
                  <c:v>26.613700000000001</c:v>
                </c:pt>
                <c:pt idx="191">
                  <c:v>28.404299999999999</c:v>
                </c:pt>
                <c:pt idx="192">
                  <c:v>22</c:v>
                </c:pt>
                <c:pt idx="193">
                  <c:v>23.166899999999998</c:v>
                </c:pt>
                <c:pt idx="194">
                  <c:v>27.269400000000001</c:v>
                </c:pt>
                <c:pt idx="195">
                  <c:v>23.6432</c:v>
                </c:pt>
                <c:pt idx="196">
                  <c:v>27.2836</c:v>
                </c:pt>
                <c:pt idx="197">
                  <c:v>22.2531</c:v>
                </c:pt>
                <c:pt idx="198">
                  <c:v>22.5</c:v>
                </c:pt>
                <c:pt idx="199">
                  <c:v>22.5</c:v>
                </c:pt>
                <c:pt idx="200">
                  <c:v>22.5</c:v>
                </c:pt>
                <c:pt idx="201">
                  <c:v>29.701599999999999</c:v>
                </c:pt>
                <c:pt idx="202">
                  <c:v>52.197800000000001</c:v>
                </c:pt>
                <c:pt idx="203">
                  <c:v>41.9587</c:v>
                </c:pt>
                <c:pt idx="204">
                  <c:v>39.377000000000002</c:v>
                </c:pt>
                <c:pt idx="205">
                  <c:v>45.375900000000001</c:v>
                </c:pt>
                <c:pt idx="206">
                  <c:v>42</c:v>
                </c:pt>
                <c:pt idx="207">
                  <c:v>61.695700000000002</c:v>
                </c:pt>
                <c:pt idx="208">
                  <c:v>42.353700000000003</c:v>
                </c:pt>
                <c:pt idx="209">
                  <c:v>51.4694</c:v>
                </c:pt>
                <c:pt idx="210">
                  <c:v>46.909199999999998</c:v>
                </c:pt>
                <c:pt idx="211">
                  <c:v>39.972999999999999</c:v>
                </c:pt>
                <c:pt idx="212">
                  <c:v>41.907499999999999</c:v>
                </c:pt>
                <c:pt idx="213">
                  <c:v>30</c:v>
                </c:pt>
                <c:pt idx="214">
                  <c:v>27.511600000000001</c:v>
                </c:pt>
                <c:pt idx="215">
                  <c:v>25.049099999999999</c:v>
                </c:pt>
                <c:pt idx="216">
                  <c:v>22.736699999999999</c:v>
                </c:pt>
                <c:pt idx="217">
                  <c:v>24.3492</c:v>
                </c:pt>
                <c:pt idx="218">
                  <c:v>21.256900000000002</c:v>
                </c:pt>
                <c:pt idx="219">
                  <c:v>23.708300000000001</c:v>
                </c:pt>
                <c:pt idx="220">
                  <c:v>23</c:v>
                </c:pt>
                <c:pt idx="221">
                  <c:v>26.762</c:v>
                </c:pt>
                <c:pt idx="222">
                  <c:v>22.803799999999999</c:v>
                </c:pt>
                <c:pt idx="223">
                  <c:v>23.956</c:v>
                </c:pt>
                <c:pt idx="224">
                  <c:v>20.919899999999998</c:v>
                </c:pt>
                <c:pt idx="225">
                  <c:v>18.194700000000001</c:v>
                </c:pt>
                <c:pt idx="226">
                  <c:v>18</c:v>
                </c:pt>
                <c:pt idx="227">
                  <c:v>18.5</c:v>
                </c:pt>
                <c:pt idx="228">
                  <c:v>20.734500000000001</c:v>
                </c:pt>
                <c:pt idx="229">
                  <c:v>132.05699999999999</c:v>
                </c:pt>
                <c:pt idx="230">
                  <c:v>63.9589</c:v>
                </c:pt>
                <c:pt idx="231">
                  <c:v>394.42570000000001</c:v>
                </c:pt>
                <c:pt idx="232">
                  <c:v>228.57990000000001</c:v>
                </c:pt>
                <c:pt idx="233">
                  <c:v>162.27359999999999</c:v>
                </c:pt>
                <c:pt idx="234">
                  <c:v>150</c:v>
                </c:pt>
                <c:pt idx="235">
                  <c:v>58.249899999999997</c:v>
                </c:pt>
                <c:pt idx="236">
                  <c:v>60.788200000000003</c:v>
                </c:pt>
                <c:pt idx="237">
                  <c:v>81.209000000000003</c:v>
                </c:pt>
                <c:pt idx="238">
                  <c:v>71.230800000000002</c:v>
                </c:pt>
                <c:pt idx="239">
                  <c:v>61.1143</c:v>
                </c:pt>
                <c:pt idx="240">
                  <c:v>60.032600000000002</c:v>
                </c:pt>
                <c:pt idx="241">
                  <c:v>289</c:v>
                </c:pt>
                <c:pt idx="242">
                  <c:v>289.20760000000001</c:v>
                </c:pt>
                <c:pt idx="243">
                  <c:v>112.1674</c:v>
                </c:pt>
                <c:pt idx="244">
                  <c:v>114.7251</c:v>
                </c:pt>
                <c:pt idx="245">
                  <c:v>86.684799999999996</c:v>
                </c:pt>
                <c:pt idx="246">
                  <c:v>87.937399999999997</c:v>
                </c:pt>
                <c:pt idx="247">
                  <c:v>87.7941</c:v>
                </c:pt>
                <c:pt idx="248">
                  <c:v>86</c:v>
                </c:pt>
                <c:pt idx="249">
                  <c:v>56.206600000000002</c:v>
                </c:pt>
                <c:pt idx="250">
                  <c:v>50.974499999999999</c:v>
                </c:pt>
                <c:pt idx="251">
                  <c:v>45.8232</c:v>
                </c:pt>
                <c:pt idx="252">
                  <c:v>45.444499999999998</c:v>
                </c:pt>
                <c:pt idx="253">
                  <c:v>47.203299999999999</c:v>
                </c:pt>
                <c:pt idx="254">
                  <c:v>45</c:v>
                </c:pt>
                <c:pt idx="255">
                  <c:v>43</c:v>
                </c:pt>
                <c:pt idx="256">
                  <c:v>41.477800000000002</c:v>
                </c:pt>
                <c:pt idx="257">
                  <c:v>38.604900000000001</c:v>
                </c:pt>
                <c:pt idx="258">
                  <c:v>38.351799999999997</c:v>
                </c:pt>
                <c:pt idx="259">
                  <c:v>33.697099999999999</c:v>
                </c:pt>
                <c:pt idx="260">
                  <c:v>32.094499999999996</c:v>
                </c:pt>
                <c:pt idx="261">
                  <c:v>37.157499999999999</c:v>
                </c:pt>
                <c:pt idx="262">
                  <c:v>40</c:v>
                </c:pt>
                <c:pt idx="263">
                  <c:v>41.187600000000003</c:v>
                </c:pt>
                <c:pt idx="264">
                  <c:v>84.972800000000007</c:v>
                </c:pt>
                <c:pt idx="265">
                  <c:v>465.69209999999998</c:v>
                </c:pt>
                <c:pt idx="266">
                  <c:v>234.76169999999999</c:v>
                </c:pt>
                <c:pt idx="267">
                  <c:v>215</c:v>
                </c:pt>
                <c:pt idx="268">
                  <c:v>77.933099999999996</c:v>
                </c:pt>
                <c:pt idx="269">
                  <c:v>45</c:v>
                </c:pt>
                <c:pt idx="270">
                  <c:v>39.824399999999997</c:v>
                </c:pt>
                <c:pt idx="271">
                  <c:v>40.71</c:v>
                </c:pt>
                <c:pt idx="272">
                  <c:v>43.531500000000001</c:v>
                </c:pt>
                <c:pt idx="273">
                  <c:v>44.369799999999998</c:v>
                </c:pt>
                <c:pt idx="274">
                  <c:v>44</c:v>
                </c:pt>
                <c:pt idx="275">
                  <c:v>43.143900000000002</c:v>
                </c:pt>
                <c:pt idx="276">
                  <c:v>43</c:v>
                </c:pt>
                <c:pt idx="277">
                  <c:v>29.608599999999999</c:v>
                </c:pt>
                <c:pt idx="278">
                  <c:v>28.173200000000001</c:v>
                </c:pt>
                <c:pt idx="279">
                  <c:v>27.792999999999999</c:v>
                </c:pt>
                <c:pt idx="280">
                  <c:v>27.021699999999999</c:v>
                </c:pt>
                <c:pt idx="281">
                  <c:v>28.278500000000001</c:v>
                </c:pt>
                <c:pt idx="282">
                  <c:v>26.920999999999999</c:v>
                </c:pt>
                <c:pt idx="283">
                  <c:v>26.5</c:v>
                </c:pt>
                <c:pt idx="284">
                  <c:v>26.652100000000001</c:v>
                </c:pt>
                <c:pt idx="285">
                  <c:v>26.515000000000001</c:v>
                </c:pt>
                <c:pt idx="286">
                  <c:v>46.467300000000002</c:v>
                </c:pt>
                <c:pt idx="287">
                  <c:v>43.590499999999999</c:v>
                </c:pt>
                <c:pt idx="288">
                  <c:v>28.9787</c:v>
                </c:pt>
                <c:pt idx="289">
                  <c:v>27.249099999999999</c:v>
                </c:pt>
                <c:pt idx="290">
                  <c:v>27</c:v>
                </c:pt>
                <c:pt idx="291">
                  <c:v>23.833100000000002</c:v>
                </c:pt>
                <c:pt idx="292">
                  <c:v>22.102699999999999</c:v>
                </c:pt>
                <c:pt idx="293">
                  <c:v>21.234200000000001</c:v>
                </c:pt>
                <c:pt idx="294">
                  <c:v>21.5</c:v>
                </c:pt>
                <c:pt idx="295">
                  <c:v>23.0458</c:v>
                </c:pt>
                <c:pt idx="296">
                  <c:v>23</c:v>
                </c:pt>
                <c:pt idx="297">
                  <c:v>22.5</c:v>
                </c:pt>
                <c:pt idx="298">
                  <c:v>19.008400000000002</c:v>
                </c:pt>
                <c:pt idx="299">
                  <c:v>18.399999999999999</c:v>
                </c:pt>
                <c:pt idx="300">
                  <c:v>18.406600000000001</c:v>
                </c:pt>
                <c:pt idx="301">
                  <c:v>15.6211</c:v>
                </c:pt>
                <c:pt idx="302">
                  <c:v>15.535</c:v>
                </c:pt>
                <c:pt idx="303">
                  <c:v>14.9763</c:v>
                </c:pt>
                <c:pt idx="304">
                  <c:v>17.911000000000001</c:v>
                </c:pt>
                <c:pt idx="305">
                  <c:v>21.1922</c:v>
                </c:pt>
                <c:pt idx="306">
                  <c:v>15.837</c:v>
                </c:pt>
                <c:pt idx="307">
                  <c:v>14.1417</c:v>
                </c:pt>
                <c:pt idx="308">
                  <c:v>14.0687</c:v>
                </c:pt>
                <c:pt idx="309">
                  <c:v>17.7194</c:v>
                </c:pt>
                <c:pt idx="310">
                  <c:v>17.073399999999999</c:v>
                </c:pt>
                <c:pt idx="311">
                  <c:v>15.612</c:v>
                </c:pt>
                <c:pt idx="312">
                  <c:v>14.1934</c:v>
                </c:pt>
                <c:pt idx="313">
                  <c:v>13.846299999999999</c:v>
                </c:pt>
                <c:pt idx="314">
                  <c:v>13.603</c:v>
                </c:pt>
                <c:pt idx="315">
                  <c:v>13.6013</c:v>
                </c:pt>
                <c:pt idx="316">
                  <c:v>10.925800000000001</c:v>
                </c:pt>
                <c:pt idx="317">
                  <c:v>10.7468</c:v>
                </c:pt>
                <c:pt idx="318">
                  <c:v>11.579000000000001</c:v>
                </c:pt>
                <c:pt idx="319">
                  <c:v>12.790699999999999</c:v>
                </c:pt>
                <c:pt idx="320">
                  <c:v>12.5449</c:v>
                </c:pt>
                <c:pt idx="321">
                  <c:v>12.433</c:v>
                </c:pt>
                <c:pt idx="322">
                  <c:v>12.495200000000001</c:v>
                </c:pt>
                <c:pt idx="323">
                  <c:v>12.8428</c:v>
                </c:pt>
                <c:pt idx="324">
                  <c:v>11.5154</c:v>
                </c:pt>
                <c:pt idx="325">
                  <c:v>12.111000000000001</c:v>
                </c:pt>
                <c:pt idx="326">
                  <c:v>12.9177</c:v>
                </c:pt>
                <c:pt idx="327">
                  <c:v>12.9778</c:v>
                </c:pt>
                <c:pt idx="328">
                  <c:v>11.07</c:v>
                </c:pt>
                <c:pt idx="329">
                  <c:v>9.4723000000000006</c:v>
                </c:pt>
                <c:pt idx="330">
                  <c:v>9.3409999999999993</c:v>
                </c:pt>
                <c:pt idx="331">
                  <c:v>9.1890000000000001</c:v>
                </c:pt>
                <c:pt idx="332">
                  <c:v>9.1189999999999998</c:v>
                </c:pt>
                <c:pt idx="333">
                  <c:v>9.3056000000000001</c:v>
                </c:pt>
                <c:pt idx="334">
                  <c:v>8.9846000000000004</c:v>
                </c:pt>
                <c:pt idx="335">
                  <c:v>8.8186999999999998</c:v>
                </c:pt>
                <c:pt idx="336">
                  <c:v>8.9445999999999994</c:v>
                </c:pt>
                <c:pt idx="337">
                  <c:v>12.3833</c:v>
                </c:pt>
                <c:pt idx="338">
                  <c:v>11.341200000000001</c:v>
                </c:pt>
                <c:pt idx="339">
                  <c:v>11.143000000000001</c:v>
                </c:pt>
                <c:pt idx="340">
                  <c:v>11.0885</c:v>
                </c:pt>
                <c:pt idx="341">
                  <c:v>10.9383</c:v>
                </c:pt>
                <c:pt idx="342">
                  <c:v>10.603999999999999</c:v>
                </c:pt>
                <c:pt idx="343">
                  <c:v>12.3111</c:v>
                </c:pt>
                <c:pt idx="344">
                  <c:v>12.078900000000001</c:v>
                </c:pt>
                <c:pt idx="345">
                  <c:v>11.9132</c:v>
                </c:pt>
                <c:pt idx="346">
                  <c:v>10.601000000000001</c:v>
                </c:pt>
                <c:pt idx="347">
                  <c:v>9.4610000000000003</c:v>
                </c:pt>
                <c:pt idx="348">
                  <c:v>9.3779000000000003</c:v>
                </c:pt>
                <c:pt idx="349">
                  <c:v>9.952</c:v>
                </c:pt>
                <c:pt idx="350">
                  <c:v>10.641500000000001</c:v>
                </c:pt>
                <c:pt idx="351">
                  <c:v>10.545199999999999</c:v>
                </c:pt>
                <c:pt idx="352">
                  <c:v>10.147</c:v>
                </c:pt>
                <c:pt idx="353">
                  <c:v>9.9</c:v>
                </c:pt>
                <c:pt idx="354">
                  <c:v>9.6960999999999995</c:v>
                </c:pt>
                <c:pt idx="355">
                  <c:v>9.4509000000000007</c:v>
                </c:pt>
                <c:pt idx="356">
                  <c:v>8.9309999999999992</c:v>
                </c:pt>
                <c:pt idx="357">
                  <c:v>8.73</c:v>
                </c:pt>
                <c:pt idx="358">
                  <c:v>8.6780000000000008</c:v>
                </c:pt>
                <c:pt idx="359">
                  <c:v>8.7207000000000008</c:v>
                </c:pt>
                <c:pt idx="360">
                  <c:v>9.0860000000000003</c:v>
                </c:pt>
                <c:pt idx="361">
                  <c:v>9.5556000000000001</c:v>
                </c:pt>
                <c:pt idx="362">
                  <c:v>9.4154</c:v>
                </c:pt>
                <c:pt idx="363">
                  <c:v>9.3262999999999998</c:v>
                </c:pt>
                <c:pt idx="364">
                  <c:v>9.0640000000000001</c:v>
                </c:pt>
                <c:pt idx="365">
                  <c:v>9.1080000000000005</c:v>
                </c:pt>
                <c:pt idx="366">
                  <c:v>9.4030000000000005</c:v>
                </c:pt>
                <c:pt idx="367">
                  <c:v>9.4</c:v>
                </c:pt>
                <c:pt idx="368">
                  <c:v>9.7003000000000004</c:v>
                </c:pt>
                <c:pt idx="369">
                  <c:v>9.5385000000000009</c:v>
                </c:pt>
                <c:pt idx="370">
                  <c:v>9.3039000000000005</c:v>
                </c:pt>
                <c:pt idx="371">
                  <c:v>9.5286000000000008</c:v>
                </c:pt>
                <c:pt idx="372">
                  <c:v>9.3475000000000001</c:v>
                </c:pt>
                <c:pt idx="373">
                  <c:v>9.1453000000000007</c:v>
                </c:pt>
                <c:pt idx="374">
                  <c:v>9.1</c:v>
                </c:pt>
                <c:pt idx="375">
                  <c:v>8.6758000000000006</c:v>
                </c:pt>
                <c:pt idx="376">
                  <c:v>8.2925000000000004</c:v>
                </c:pt>
                <c:pt idx="377">
                  <c:v>8.1525999999999996</c:v>
                </c:pt>
                <c:pt idx="378">
                  <c:v>8.1877999999999993</c:v>
                </c:pt>
                <c:pt idx="379">
                  <c:v>7.9550000000000001</c:v>
                </c:pt>
                <c:pt idx="380">
                  <c:v>7.9947999999999997</c:v>
                </c:pt>
                <c:pt idx="381">
                  <c:v>7.9550000000000001</c:v>
                </c:pt>
                <c:pt idx="382">
                  <c:v>8.3019999999999996</c:v>
                </c:pt>
                <c:pt idx="383">
                  <c:v>8.2012999999999998</c:v>
                </c:pt>
                <c:pt idx="384">
                  <c:v>8.7874999999999996</c:v>
                </c:pt>
                <c:pt idx="385">
                  <c:v>7.9442000000000004</c:v>
                </c:pt>
                <c:pt idx="386">
                  <c:v>7.7233000000000001</c:v>
                </c:pt>
                <c:pt idx="387">
                  <c:v>7.5709</c:v>
                </c:pt>
                <c:pt idx="388">
                  <c:v>7.5</c:v>
                </c:pt>
                <c:pt idx="389">
                  <c:v>9.0436999999999994</c:v>
                </c:pt>
                <c:pt idx="390">
                  <c:v>9</c:v>
                </c:pt>
                <c:pt idx="391">
                  <c:v>8.7393999999999998</c:v>
                </c:pt>
                <c:pt idx="392">
                  <c:v>8.766</c:v>
                </c:pt>
                <c:pt idx="393">
                  <c:v>7.9669999999999996</c:v>
                </c:pt>
                <c:pt idx="394">
                  <c:v>8.0809999999999995</c:v>
                </c:pt>
                <c:pt idx="395">
                  <c:v>8.3970000000000002</c:v>
                </c:pt>
                <c:pt idx="396">
                  <c:v>8.8301999999999996</c:v>
                </c:pt>
                <c:pt idx="397">
                  <c:v>8.6837999999999997</c:v>
                </c:pt>
                <c:pt idx="398">
                  <c:v>8.6952999999999996</c:v>
                </c:pt>
                <c:pt idx="399">
                  <c:v>8.4579000000000004</c:v>
                </c:pt>
                <c:pt idx="400">
                  <c:v>9.4107000000000003</c:v>
                </c:pt>
                <c:pt idx="401">
                  <c:v>9.1478999999999999</c:v>
                </c:pt>
                <c:pt idx="402">
                  <c:v>9</c:v>
                </c:pt>
                <c:pt idx="403">
                  <c:v>8.8981999999999992</c:v>
                </c:pt>
                <c:pt idx="404">
                  <c:v>8.7012999999999998</c:v>
                </c:pt>
                <c:pt idx="405">
                  <c:v>8.3114000000000008</c:v>
                </c:pt>
                <c:pt idx="406">
                  <c:v>7.2314999999999996</c:v>
                </c:pt>
                <c:pt idx="407">
                  <c:v>7.2588999999999997</c:v>
                </c:pt>
                <c:pt idx="408">
                  <c:v>7.2081999999999997</c:v>
                </c:pt>
                <c:pt idx="409">
                  <c:v>7</c:v>
                </c:pt>
                <c:pt idx="410">
                  <c:v>6.3047000000000004</c:v>
                </c:pt>
                <c:pt idx="411">
                  <c:v>6.3227000000000002</c:v>
                </c:pt>
                <c:pt idx="412">
                  <c:v>6.2038000000000002</c:v>
                </c:pt>
                <c:pt idx="413">
                  <c:v>6.2127999999999997</c:v>
                </c:pt>
                <c:pt idx="414">
                  <c:v>6.5143000000000004</c:v>
                </c:pt>
                <c:pt idx="415">
                  <c:v>6.3518999999999997</c:v>
                </c:pt>
                <c:pt idx="416">
                  <c:v>6.35</c:v>
                </c:pt>
                <c:pt idx="417">
                  <c:v>6.0521000000000003</c:v>
                </c:pt>
                <c:pt idx="418">
                  <c:v>6.1436000000000002</c:v>
                </c:pt>
                <c:pt idx="419">
                  <c:v>6.2302</c:v>
                </c:pt>
                <c:pt idx="420">
                  <c:v>6.1242999999999999</c:v>
                </c:pt>
                <c:pt idx="421">
                  <c:v>6.1440000000000001</c:v>
                </c:pt>
                <c:pt idx="422">
                  <c:v>6.0552999999999999</c:v>
                </c:pt>
                <c:pt idx="423">
                  <c:v>6</c:v>
                </c:pt>
                <c:pt idx="424">
                  <c:v>6.0852000000000004</c:v>
                </c:pt>
                <c:pt idx="425">
                  <c:v>5.9356</c:v>
                </c:pt>
                <c:pt idx="426">
                  <c:v>5.5435999999999996</c:v>
                </c:pt>
                <c:pt idx="427">
                  <c:v>5.5563000000000002</c:v>
                </c:pt>
                <c:pt idx="428">
                  <c:v>5.5648</c:v>
                </c:pt>
                <c:pt idx="429">
                  <c:v>5.5479000000000003</c:v>
                </c:pt>
                <c:pt idx="430">
                  <c:v>5.55</c:v>
                </c:pt>
                <c:pt idx="431">
                  <c:v>5.5522999999999998</c:v>
                </c:pt>
                <c:pt idx="432">
                  <c:v>5.4593999999999996</c:v>
                </c:pt>
                <c:pt idx="433">
                  <c:v>5.6824000000000003</c:v>
                </c:pt>
                <c:pt idx="434">
                  <c:v>5.5347999999999997</c:v>
                </c:pt>
                <c:pt idx="435">
                  <c:v>5.5136000000000003</c:v>
                </c:pt>
                <c:pt idx="436">
                  <c:v>5.4593999999999996</c:v>
                </c:pt>
                <c:pt idx="437">
                  <c:v>5.45</c:v>
                </c:pt>
                <c:pt idx="438">
                  <c:v>5.4257</c:v>
                </c:pt>
                <c:pt idx="439">
                  <c:v>5.4257</c:v>
                </c:pt>
                <c:pt idx="440">
                  <c:v>5.4257</c:v>
                </c:pt>
                <c:pt idx="441">
                  <c:v>5.4970999999999997</c:v>
                </c:pt>
                <c:pt idx="442">
                  <c:v>5.54</c:v>
                </c:pt>
                <c:pt idx="443">
                  <c:v>5.4802</c:v>
                </c:pt>
                <c:pt idx="444">
                  <c:v>5.45</c:v>
                </c:pt>
                <c:pt idx="445">
                  <c:v>5.2458</c:v>
                </c:pt>
                <c:pt idx="446">
                  <c:v>5.2229000000000001</c:v>
                </c:pt>
                <c:pt idx="447">
                  <c:v>5.1943000000000001</c:v>
                </c:pt>
                <c:pt idx="448">
                  <c:v>5.1849999999999996</c:v>
                </c:pt>
                <c:pt idx="449">
                  <c:v>5.1849999999999996</c:v>
                </c:pt>
                <c:pt idx="450">
                  <c:v>5.19</c:v>
                </c:pt>
                <c:pt idx="451">
                  <c:v>7.4630000000000001</c:v>
                </c:pt>
                <c:pt idx="452">
                  <c:v>9.7414000000000005</c:v>
                </c:pt>
                <c:pt idx="453">
                  <c:v>12.480399999999999</c:v>
                </c:pt>
                <c:pt idx="454">
                  <c:v>8.8254999999999999</c:v>
                </c:pt>
                <c:pt idx="455">
                  <c:v>8.4837000000000007</c:v>
                </c:pt>
                <c:pt idx="456">
                  <c:v>8.8141999999999996</c:v>
                </c:pt>
                <c:pt idx="457">
                  <c:v>8.641</c:v>
                </c:pt>
                <c:pt idx="458">
                  <c:v>8.4350000000000005</c:v>
                </c:pt>
                <c:pt idx="459">
                  <c:v>8.1930999999999994</c:v>
                </c:pt>
                <c:pt idx="460">
                  <c:v>8.7986000000000004</c:v>
                </c:pt>
                <c:pt idx="461">
                  <c:v>9.8401999999999994</c:v>
                </c:pt>
                <c:pt idx="462">
                  <c:v>9.4469999999999992</c:v>
                </c:pt>
                <c:pt idx="463">
                  <c:v>6.7244000000000002</c:v>
                </c:pt>
                <c:pt idx="464">
                  <c:v>6.4130000000000003</c:v>
                </c:pt>
                <c:pt idx="465">
                  <c:v>6.2290000000000001</c:v>
                </c:pt>
                <c:pt idx="466">
                  <c:v>6.0430000000000001</c:v>
                </c:pt>
                <c:pt idx="467">
                  <c:v>5.6719999999999997</c:v>
                </c:pt>
                <c:pt idx="468">
                  <c:v>5.6440000000000001</c:v>
                </c:pt>
                <c:pt idx="469">
                  <c:v>5.165</c:v>
                </c:pt>
                <c:pt idx="470">
                  <c:v>4.5731999999999999</c:v>
                </c:pt>
                <c:pt idx="471">
                  <c:v>5.4116999999999997</c:v>
                </c:pt>
                <c:pt idx="472">
                  <c:v>29.131</c:v>
                </c:pt>
                <c:pt idx="473">
                  <c:v>53.098199999999999</c:v>
                </c:pt>
                <c:pt idx="474">
                  <c:v>49.9527</c:v>
                </c:pt>
                <c:pt idx="475">
                  <c:v>52.118000000000002</c:v>
                </c:pt>
                <c:pt idx="476">
                  <c:v>54.411499999999997</c:v>
                </c:pt>
                <c:pt idx="477">
                  <c:v>25.734200000000001</c:v>
                </c:pt>
                <c:pt idx="478">
                  <c:v>21.725000000000001</c:v>
                </c:pt>
                <c:pt idx="479">
                  <c:v>16.363</c:v>
                </c:pt>
                <c:pt idx="480">
                  <c:v>10.9808</c:v>
                </c:pt>
                <c:pt idx="481">
                  <c:v>10.1694</c:v>
                </c:pt>
                <c:pt idx="482">
                  <c:v>22.728000000000002</c:v>
                </c:pt>
                <c:pt idx="483">
                  <c:v>17.866399999999999</c:v>
                </c:pt>
                <c:pt idx="484">
                  <c:v>24.654599999999999</c:v>
                </c:pt>
                <c:pt idx="485">
                  <c:v>23.929400000000001</c:v>
                </c:pt>
                <c:pt idx="486">
                  <c:v>29.122</c:v>
                </c:pt>
                <c:pt idx="487">
                  <c:v>35.449300000000001</c:v>
                </c:pt>
                <c:pt idx="488">
                  <c:v>21.511700000000001</c:v>
                </c:pt>
                <c:pt idx="489">
                  <c:v>17.322600000000001</c:v>
                </c:pt>
                <c:pt idx="490">
                  <c:v>16.6676</c:v>
                </c:pt>
                <c:pt idx="491">
                  <c:v>15.3818</c:v>
                </c:pt>
                <c:pt idx="492">
                  <c:v>27.350999999999999</c:v>
                </c:pt>
                <c:pt idx="493">
                  <c:v>24.67</c:v>
                </c:pt>
                <c:pt idx="494">
                  <c:v>21.5245</c:v>
                </c:pt>
                <c:pt idx="495">
                  <c:v>20.3062</c:v>
                </c:pt>
                <c:pt idx="496">
                  <c:v>6.3373999999999997</c:v>
                </c:pt>
                <c:pt idx="497">
                  <c:v>8.2170000000000005</c:v>
                </c:pt>
                <c:pt idx="498">
                  <c:v>8.0289000000000001</c:v>
                </c:pt>
                <c:pt idx="499">
                  <c:v>15.613099999999999</c:v>
                </c:pt>
                <c:pt idx="500">
                  <c:v>44.988999999999997</c:v>
                </c:pt>
                <c:pt idx="501">
                  <c:v>72.810400000000001</c:v>
                </c:pt>
                <c:pt idx="502">
                  <c:v>76.193799999999996</c:v>
                </c:pt>
                <c:pt idx="503">
                  <c:v>120.78230000000001</c:v>
                </c:pt>
                <c:pt idx="504">
                  <c:v>106.6943</c:v>
                </c:pt>
                <c:pt idx="505">
                  <c:v>35.004800000000003</c:v>
                </c:pt>
                <c:pt idx="506">
                  <c:v>31.318999999999999</c:v>
                </c:pt>
                <c:pt idx="507">
                  <c:v>27.568999999999999</c:v>
                </c:pt>
                <c:pt idx="508">
                  <c:v>20.2181</c:v>
                </c:pt>
                <c:pt idx="509">
                  <c:v>19.699100000000001</c:v>
                </c:pt>
                <c:pt idx="510">
                  <c:v>16.1432</c:v>
                </c:pt>
                <c:pt idx="511">
                  <c:v>22.442599999999999</c:v>
                </c:pt>
                <c:pt idx="512">
                  <c:v>18.5657</c:v>
                </c:pt>
                <c:pt idx="513">
                  <c:v>20.036300000000001</c:v>
                </c:pt>
                <c:pt idx="514">
                  <c:v>28.027999999999999</c:v>
                </c:pt>
                <c:pt idx="515">
                  <c:v>36.072000000000003</c:v>
                </c:pt>
                <c:pt idx="516">
                  <c:v>37.983400000000003</c:v>
                </c:pt>
                <c:pt idx="517">
                  <c:v>32.103400000000001</c:v>
                </c:pt>
                <c:pt idx="518">
                  <c:v>27.015499999999999</c:v>
                </c:pt>
                <c:pt idx="519">
                  <c:v>22.990400000000001</c:v>
                </c:pt>
                <c:pt idx="520">
                  <c:v>26.871200000000002</c:v>
                </c:pt>
                <c:pt idx="521">
                  <c:v>20.3</c:v>
                </c:pt>
                <c:pt idx="522">
                  <c:v>13.736700000000001</c:v>
                </c:pt>
                <c:pt idx="523">
                  <c:v>25.0686</c:v>
                </c:pt>
                <c:pt idx="524">
                  <c:v>17.449400000000001</c:v>
                </c:pt>
                <c:pt idx="525">
                  <c:v>14.981999999999999</c:v>
                </c:pt>
                <c:pt idx="526">
                  <c:v>12.090199999999999</c:v>
                </c:pt>
                <c:pt idx="527">
                  <c:v>10.8887</c:v>
                </c:pt>
                <c:pt idx="528">
                  <c:v>10.598000000000001</c:v>
                </c:pt>
                <c:pt idx="529">
                  <c:v>10.3384</c:v>
                </c:pt>
                <c:pt idx="530">
                  <c:v>10.2616</c:v>
                </c:pt>
                <c:pt idx="531">
                  <c:v>9.4466999999999999</c:v>
                </c:pt>
                <c:pt idx="532">
                  <c:v>10.2342</c:v>
                </c:pt>
                <c:pt idx="533">
                  <c:v>14.307</c:v>
                </c:pt>
                <c:pt idx="534">
                  <c:v>12.861499999999999</c:v>
                </c:pt>
                <c:pt idx="535">
                  <c:v>14.901999999999999</c:v>
                </c:pt>
                <c:pt idx="536">
                  <c:v>16.940100000000001</c:v>
                </c:pt>
                <c:pt idx="537">
                  <c:v>16.139199999999999</c:v>
                </c:pt>
                <c:pt idx="538">
                  <c:v>10.500500000000001</c:v>
                </c:pt>
                <c:pt idx="539">
                  <c:v>21.8432</c:v>
                </c:pt>
                <c:pt idx="540">
                  <c:v>28.238299999999999</c:v>
                </c:pt>
                <c:pt idx="541">
                  <c:v>30.987200000000001</c:v>
                </c:pt>
                <c:pt idx="542">
                  <c:v>27.186</c:v>
                </c:pt>
                <c:pt idx="543">
                  <c:v>23.343299999999999</c:v>
                </c:pt>
                <c:pt idx="544">
                  <c:v>21.965499999999999</c:v>
                </c:pt>
                <c:pt idx="545">
                  <c:v>14.889799999999999</c:v>
                </c:pt>
                <c:pt idx="546">
                  <c:v>13.557399999999999</c:v>
                </c:pt>
                <c:pt idx="547">
                  <c:v>13.172499999999999</c:v>
                </c:pt>
                <c:pt idx="548">
                  <c:v>26.103899999999999</c:v>
                </c:pt>
                <c:pt idx="549">
                  <c:v>27</c:v>
                </c:pt>
                <c:pt idx="550">
                  <c:v>99.9251</c:v>
                </c:pt>
                <c:pt idx="551">
                  <c:v>88.205100000000002</c:v>
                </c:pt>
                <c:pt idx="552">
                  <c:v>95</c:v>
                </c:pt>
                <c:pt idx="553">
                  <c:v>88.152000000000001</c:v>
                </c:pt>
                <c:pt idx="554">
                  <c:v>41.535699999999999</c:v>
                </c:pt>
                <c:pt idx="555">
                  <c:v>39.33</c:v>
                </c:pt>
                <c:pt idx="556">
                  <c:v>38</c:v>
                </c:pt>
                <c:pt idx="557">
                  <c:v>35.2742</c:v>
                </c:pt>
                <c:pt idx="558">
                  <c:v>51.403100000000002</c:v>
                </c:pt>
                <c:pt idx="559">
                  <c:v>40.492100000000001</c:v>
                </c:pt>
                <c:pt idx="560">
                  <c:v>40.799100000000003</c:v>
                </c:pt>
                <c:pt idx="561">
                  <c:v>29.9</c:v>
                </c:pt>
                <c:pt idx="562">
                  <c:v>26.642800000000001</c:v>
                </c:pt>
                <c:pt idx="563">
                  <c:v>37</c:v>
                </c:pt>
                <c:pt idx="564">
                  <c:v>81.343699999999998</c:v>
                </c:pt>
                <c:pt idx="565">
                  <c:v>66.596699999999998</c:v>
                </c:pt>
                <c:pt idx="566">
                  <c:v>52.387799999999999</c:v>
                </c:pt>
                <c:pt idx="567">
                  <c:v>48.839799999999997</c:v>
                </c:pt>
                <c:pt idx="568">
                  <c:v>81.759500000000003</c:v>
                </c:pt>
                <c:pt idx="569">
                  <c:v>75.5749</c:v>
                </c:pt>
                <c:pt idx="570">
                  <c:v>69</c:v>
                </c:pt>
                <c:pt idx="571">
                  <c:v>44.397500000000001</c:v>
                </c:pt>
                <c:pt idx="572">
                  <c:v>66.935699999999997</c:v>
                </c:pt>
                <c:pt idx="573">
                  <c:v>51.364800000000002</c:v>
                </c:pt>
                <c:pt idx="574">
                  <c:v>36.2027</c:v>
                </c:pt>
                <c:pt idx="575">
                  <c:v>41.019399999999997</c:v>
                </c:pt>
                <c:pt idx="576">
                  <c:v>55.948500000000003</c:v>
                </c:pt>
                <c:pt idx="577">
                  <c:v>55.5</c:v>
                </c:pt>
                <c:pt idx="578">
                  <c:v>47.865499999999997</c:v>
                </c:pt>
                <c:pt idx="579">
                  <c:v>79.614199999999997</c:v>
                </c:pt>
                <c:pt idx="580">
                  <c:v>58.485300000000002</c:v>
                </c:pt>
                <c:pt idx="581">
                  <c:v>49.0092</c:v>
                </c:pt>
                <c:pt idx="582">
                  <c:v>51.685499999999998</c:v>
                </c:pt>
                <c:pt idx="583">
                  <c:v>48.0124</c:v>
                </c:pt>
                <c:pt idx="584">
                  <c:v>48</c:v>
                </c:pt>
                <c:pt idx="585">
                  <c:v>14.504200000000001</c:v>
                </c:pt>
                <c:pt idx="586">
                  <c:v>40.393999999999998</c:v>
                </c:pt>
                <c:pt idx="587">
                  <c:v>36.505400000000002</c:v>
                </c:pt>
                <c:pt idx="588">
                  <c:v>36.798699999999997</c:v>
                </c:pt>
                <c:pt idx="589">
                  <c:v>37.61</c:v>
                </c:pt>
                <c:pt idx="590">
                  <c:v>34.308799999999998</c:v>
                </c:pt>
                <c:pt idx="591">
                  <c:v>34</c:v>
                </c:pt>
                <c:pt idx="592">
                  <c:v>34.4</c:v>
                </c:pt>
                <c:pt idx="593">
                  <c:v>28.035</c:v>
                </c:pt>
                <c:pt idx="594">
                  <c:v>25.092400000000001</c:v>
                </c:pt>
                <c:pt idx="595">
                  <c:v>47.5167</c:v>
                </c:pt>
                <c:pt idx="596">
                  <c:v>30.7441</c:v>
                </c:pt>
                <c:pt idx="597">
                  <c:v>26.434100000000001</c:v>
                </c:pt>
                <c:pt idx="598">
                  <c:v>26.5</c:v>
                </c:pt>
                <c:pt idx="599">
                  <c:v>47.378399999999999</c:v>
                </c:pt>
                <c:pt idx="600">
                  <c:v>31.974299999999999</c:v>
                </c:pt>
                <c:pt idx="601">
                  <c:v>29.967500000000001</c:v>
                </c:pt>
                <c:pt idx="602">
                  <c:v>28.968599999999999</c:v>
                </c:pt>
                <c:pt idx="603">
                  <c:v>28.0365</c:v>
                </c:pt>
                <c:pt idx="604">
                  <c:v>23.529</c:v>
                </c:pt>
                <c:pt idx="605">
                  <c:v>23.5</c:v>
                </c:pt>
                <c:pt idx="606">
                  <c:v>23.766500000000001</c:v>
                </c:pt>
                <c:pt idx="607">
                  <c:v>56.574800000000003</c:v>
                </c:pt>
                <c:pt idx="608">
                  <c:v>25.827200000000001</c:v>
                </c:pt>
                <c:pt idx="609">
                  <c:v>23.533100000000001</c:v>
                </c:pt>
                <c:pt idx="610">
                  <c:v>21.561199999999999</c:v>
                </c:pt>
                <c:pt idx="611">
                  <c:v>21.773599999999998</c:v>
                </c:pt>
                <c:pt idx="612">
                  <c:v>22</c:v>
                </c:pt>
                <c:pt idx="613">
                  <c:v>25.8932</c:v>
                </c:pt>
                <c:pt idx="614">
                  <c:v>24.101299999999998</c:v>
                </c:pt>
                <c:pt idx="615">
                  <c:v>19.203399999999998</c:v>
                </c:pt>
                <c:pt idx="616">
                  <c:v>17.9361</c:v>
                </c:pt>
                <c:pt idx="617">
                  <c:v>16.560500000000001</c:v>
                </c:pt>
                <c:pt idx="618">
                  <c:v>15.475099999999999</c:v>
                </c:pt>
                <c:pt idx="619">
                  <c:v>16</c:v>
                </c:pt>
                <c:pt idx="620">
                  <c:v>15.8</c:v>
                </c:pt>
                <c:pt idx="621">
                  <c:v>17.778300000000002</c:v>
                </c:pt>
                <c:pt idx="622">
                  <c:v>21.9633</c:v>
                </c:pt>
                <c:pt idx="623">
                  <c:v>23.790700000000001</c:v>
                </c:pt>
                <c:pt idx="624">
                  <c:v>90.183700000000002</c:v>
                </c:pt>
                <c:pt idx="625">
                  <c:v>51.5319</c:v>
                </c:pt>
                <c:pt idx="626">
                  <c:v>51.5</c:v>
                </c:pt>
                <c:pt idx="627">
                  <c:v>68.794300000000007</c:v>
                </c:pt>
                <c:pt idx="628">
                  <c:v>66.540800000000004</c:v>
                </c:pt>
                <c:pt idx="629">
                  <c:v>40.584699999999998</c:v>
                </c:pt>
                <c:pt idx="630">
                  <c:v>45.072800000000001</c:v>
                </c:pt>
                <c:pt idx="631">
                  <c:v>28.097200000000001</c:v>
                </c:pt>
                <c:pt idx="632">
                  <c:v>24.2455</c:v>
                </c:pt>
                <c:pt idx="633">
                  <c:v>24.4</c:v>
                </c:pt>
                <c:pt idx="634">
                  <c:v>33.331000000000003</c:v>
                </c:pt>
                <c:pt idx="635">
                  <c:v>30.774100000000001</c:v>
                </c:pt>
                <c:pt idx="636">
                  <c:v>18.277799999999999</c:v>
                </c:pt>
                <c:pt idx="637">
                  <c:v>16.955400000000001</c:v>
                </c:pt>
                <c:pt idx="638">
                  <c:v>16.8306</c:v>
                </c:pt>
                <c:pt idx="639">
                  <c:v>18.155100000000001</c:v>
                </c:pt>
                <c:pt idx="640">
                  <c:v>17.8</c:v>
                </c:pt>
                <c:pt idx="641">
                  <c:v>15.5174</c:v>
                </c:pt>
                <c:pt idx="642">
                  <c:v>17.1966</c:v>
                </c:pt>
                <c:pt idx="643">
                  <c:v>14.9194</c:v>
                </c:pt>
                <c:pt idx="644">
                  <c:v>13.7302</c:v>
                </c:pt>
                <c:pt idx="645">
                  <c:v>18.075500000000002</c:v>
                </c:pt>
                <c:pt idx="646">
                  <c:v>40.145499999999998</c:v>
                </c:pt>
                <c:pt idx="647">
                  <c:v>40</c:v>
                </c:pt>
                <c:pt idx="648">
                  <c:v>19.180199999999999</c:v>
                </c:pt>
                <c:pt idx="649">
                  <c:v>19</c:v>
                </c:pt>
                <c:pt idx="650">
                  <c:v>25</c:v>
                </c:pt>
                <c:pt idx="651">
                  <c:v>78.646900000000002</c:v>
                </c:pt>
                <c:pt idx="652">
                  <c:v>32.118200000000002</c:v>
                </c:pt>
                <c:pt idx="653">
                  <c:v>29.004999999999999</c:v>
                </c:pt>
                <c:pt idx="654">
                  <c:v>29</c:v>
                </c:pt>
                <c:pt idx="655">
                  <c:v>31.059100000000001</c:v>
                </c:pt>
                <c:pt idx="656">
                  <c:v>29.4009</c:v>
                </c:pt>
                <c:pt idx="657">
                  <c:v>26.326699999999999</c:v>
                </c:pt>
                <c:pt idx="658">
                  <c:v>21.755800000000001</c:v>
                </c:pt>
                <c:pt idx="659">
                  <c:v>17.764700000000001</c:v>
                </c:pt>
                <c:pt idx="660">
                  <c:v>13.5282</c:v>
                </c:pt>
                <c:pt idx="661">
                  <c:v>13</c:v>
                </c:pt>
                <c:pt idx="662">
                  <c:v>14.577199999999999</c:v>
                </c:pt>
                <c:pt idx="663">
                  <c:v>14.053599999999999</c:v>
                </c:pt>
                <c:pt idx="664">
                  <c:v>13.0817</c:v>
                </c:pt>
                <c:pt idx="665">
                  <c:v>12.622299999999999</c:v>
                </c:pt>
                <c:pt idx="666">
                  <c:v>29.401499999999999</c:v>
                </c:pt>
                <c:pt idx="667">
                  <c:v>27.024000000000001</c:v>
                </c:pt>
                <c:pt idx="668">
                  <c:v>13.442500000000001</c:v>
                </c:pt>
                <c:pt idx="669">
                  <c:v>13.2357</c:v>
                </c:pt>
                <c:pt idx="670">
                  <c:v>12.5533</c:v>
                </c:pt>
                <c:pt idx="671">
                  <c:v>10.2766</c:v>
                </c:pt>
                <c:pt idx="672">
                  <c:v>9.5850000000000009</c:v>
                </c:pt>
                <c:pt idx="673">
                  <c:v>12.344200000000001</c:v>
                </c:pt>
                <c:pt idx="674">
                  <c:v>11.9695</c:v>
                </c:pt>
                <c:pt idx="675">
                  <c:v>12</c:v>
                </c:pt>
                <c:pt idx="676">
                  <c:v>10.659599999999999</c:v>
                </c:pt>
                <c:pt idx="677">
                  <c:v>11.063599999999999</c:v>
                </c:pt>
                <c:pt idx="678">
                  <c:v>11.154299999999999</c:v>
                </c:pt>
                <c:pt idx="679">
                  <c:v>11.5708</c:v>
                </c:pt>
                <c:pt idx="680">
                  <c:v>9.4647000000000006</c:v>
                </c:pt>
                <c:pt idx="681">
                  <c:v>9.9391999999999996</c:v>
                </c:pt>
                <c:pt idx="682">
                  <c:v>10</c:v>
                </c:pt>
                <c:pt idx="683">
                  <c:v>10</c:v>
                </c:pt>
                <c:pt idx="684">
                  <c:v>9.6980000000000004</c:v>
                </c:pt>
                <c:pt idx="685">
                  <c:v>9.2815999999999992</c:v>
                </c:pt>
                <c:pt idx="686">
                  <c:v>8.9146000000000001</c:v>
                </c:pt>
                <c:pt idx="687">
                  <c:v>8.077</c:v>
                </c:pt>
                <c:pt idx="688">
                  <c:v>7.4755000000000003</c:v>
                </c:pt>
                <c:pt idx="689">
                  <c:v>7.5</c:v>
                </c:pt>
                <c:pt idx="690">
                  <c:v>7.3178999999999998</c:v>
                </c:pt>
                <c:pt idx="691">
                  <c:v>6.6162000000000001</c:v>
                </c:pt>
                <c:pt idx="692">
                  <c:v>5.9885999999999999</c:v>
                </c:pt>
                <c:pt idx="693">
                  <c:v>5.5278999999999998</c:v>
                </c:pt>
                <c:pt idx="694">
                  <c:v>8.2441999999999993</c:v>
                </c:pt>
                <c:pt idx="695">
                  <c:v>7.2613000000000003</c:v>
                </c:pt>
                <c:pt idx="696">
                  <c:v>7.3</c:v>
                </c:pt>
                <c:pt idx="697">
                  <c:v>6.0202</c:v>
                </c:pt>
                <c:pt idx="698">
                  <c:v>5.5206</c:v>
                </c:pt>
                <c:pt idx="699">
                  <c:v>5.1493000000000002</c:v>
                </c:pt>
                <c:pt idx="700">
                  <c:v>7.8108000000000004</c:v>
                </c:pt>
                <c:pt idx="701">
                  <c:v>7.4112</c:v>
                </c:pt>
                <c:pt idx="702">
                  <c:v>5.1158000000000001</c:v>
                </c:pt>
                <c:pt idx="703">
                  <c:v>5</c:v>
                </c:pt>
                <c:pt idx="704">
                  <c:v>6.3719999999999999</c:v>
                </c:pt>
                <c:pt idx="705">
                  <c:v>6.2110000000000003</c:v>
                </c:pt>
                <c:pt idx="706">
                  <c:v>6.0315000000000003</c:v>
                </c:pt>
                <c:pt idx="707">
                  <c:v>5.8110999999999997</c:v>
                </c:pt>
                <c:pt idx="708">
                  <c:v>4.3738000000000001</c:v>
                </c:pt>
                <c:pt idx="709">
                  <c:v>5.0411999999999999</c:v>
                </c:pt>
                <c:pt idx="710">
                  <c:v>5</c:v>
                </c:pt>
                <c:pt idx="711">
                  <c:v>5</c:v>
                </c:pt>
                <c:pt idx="712">
                  <c:v>5.1388999999999996</c:v>
                </c:pt>
                <c:pt idx="713">
                  <c:v>5.9219999999999997</c:v>
                </c:pt>
                <c:pt idx="714">
                  <c:v>5.8452999999999999</c:v>
                </c:pt>
                <c:pt idx="715">
                  <c:v>6.0499000000000001</c:v>
                </c:pt>
                <c:pt idx="716">
                  <c:v>5.8141999999999996</c:v>
                </c:pt>
                <c:pt idx="717">
                  <c:v>5.8</c:v>
                </c:pt>
                <c:pt idx="718">
                  <c:v>4.7840999999999996</c:v>
                </c:pt>
                <c:pt idx="719">
                  <c:v>5.0810000000000004</c:v>
                </c:pt>
                <c:pt idx="720">
                  <c:v>4.7426000000000004</c:v>
                </c:pt>
                <c:pt idx="721">
                  <c:v>4.4935999999999998</c:v>
                </c:pt>
                <c:pt idx="722">
                  <c:v>4.2733999999999996</c:v>
                </c:pt>
                <c:pt idx="723">
                  <c:v>4.4890999999999996</c:v>
                </c:pt>
                <c:pt idx="724">
                  <c:v>4.5</c:v>
                </c:pt>
                <c:pt idx="725">
                  <c:v>4.3273000000000001</c:v>
                </c:pt>
                <c:pt idx="726">
                  <c:v>9.6625999999999994</c:v>
                </c:pt>
                <c:pt idx="727">
                  <c:v>7.1687000000000003</c:v>
                </c:pt>
                <c:pt idx="728">
                  <c:v>6.1482999999999999</c:v>
                </c:pt>
                <c:pt idx="729">
                  <c:v>5.3615000000000004</c:v>
                </c:pt>
                <c:pt idx="730">
                  <c:v>5.0557999999999996</c:v>
                </c:pt>
                <c:pt idx="731">
                  <c:v>5.0819999999999999</c:v>
                </c:pt>
                <c:pt idx="732">
                  <c:v>5.1100000000000003</c:v>
                </c:pt>
                <c:pt idx="733">
                  <c:v>5.093</c:v>
                </c:pt>
                <c:pt idx="734">
                  <c:v>4.7619999999999996</c:v>
                </c:pt>
                <c:pt idx="735">
                  <c:v>4.7169999999999996</c:v>
                </c:pt>
                <c:pt idx="736">
                  <c:v>4.5229999999999997</c:v>
                </c:pt>
                <c:pt idx="737">
                  <c:v>4.5640000000000001</c:v>
                </c:pt>
                <c:pt idx="738">
                  <c:v>4.4669999999999996</c:v>
                </c:pt>
                <c:pt idx="739">
                  <c:v>4.3689999999999998</c:v>
                </c:pt>
                <c:pt idx="740">
                  <c:v>4.1740000000000004</c:v>
                </c:pt>
                <c:pt idx="741">
                  <c:v>3.8450000000000002</c:v>
                </c:pt>
                <c:pt idx="742">
                  <c:v>3.839</c:v>
                </c:pt>
                <c:pt idx="743">
                  <c:v>4.2699999999999996</c:v>
                </c:pt>
                <c:pt idx="744">
                  <c:v>4.1950000000000003</c:v>
                </c:pt>
                <c:pt idx="745">
                  <c:v>4.3689999999999998</c:v>
                </c:pt>
                <c:pt idx="746">
                  <c:v>4.5430000000000001</c:v>
                </c:pt>
                <c:pt idx="747">
                  <c:v>4.2960000000000003</c:v>
                </c:pt>
                <c:pt idx="748">
                  <c:v>4.0110000000000001</c:v>
                </c:pt>
                <c:pt idx="749">
                  <c:v>3.6389999999999998</c:v>
                </c:pt>
                <c:pt idx="750">
                  <c:v>4.609</c:v>
                </c:pt>
                <c:pt idx="751">
                  <c:v>3.48</c:v>
                </c:pt>
                <c:pt idx="752">
                  <c:v>3.9580000000000002</c:v>
                </c:pt>
                <c:pt idx="753">
                  <c:v>4.4359999999999999</c:v>
                </c:pt>
                <c:pt idx="754">
                  <c:v>4.2210000000000001</c:v>
                </c:pt>
                <c:pt idx="755">
                  <c:v>4.1040000000000001</c:v>
                </c:pt>
                <c:pt idx="756">
                  <c:v>4.0720000000000001</c:v>
                </c:pt>
                <c:pt idx="757">
                  <c:v>4.0389999999999997</c:v>
                </c:pt>
                <c:pt idx="758">
                  <c:v>3.536</c:v>
                </c:pt>
                <c:pt idx="759">
                  <c:v>3.4510000000000001</c:v>
                </c:pt>
                <c:pt idx="760">
                  <c:v>3.3660000000000001</c:v>
                </c:pt>
                <c:pt idx="761">
                  <c:v>3.4409999999999998</c:v>
                </c:pt>
                <c:pt idx="762">
                  <c:v>3.2679999999999998</c:v>
                </c:pt>
                <c:pt idx="763">
                  <c:v>3.8780000000000001</c:v>
                </c:pt>
                <c:pt idx="764">
                  <c:v>3.7949999999999999</c:v>
                </c:pt>
                <c:pt idx="765">
                  <c:v>3.5859999999999999</c:v>
                </c:pt>
                <c:pt idx="766">
                  <c:v>3.2269999999999999</c:v>
                </c:pt>
                <c:pt idx="767">
                  <c:v>2.8679999999999999</c:v>
                </c:pt>
                <c:pt idx="768">
                  <c:v>2.8420000000000001</c:v>
                </c:pt>
                <c:pt idx="769">
                  <c:v>2.8130000000000002</c:v>
                </c:pt>
                <c:pt idx="770">
                  <c:v>2.9009999999999998</c:v>
                </c:pt>
                <c:pt idx="771">
                  <c:v>2.93</c:v>
                </c:pt>
                <c:pt idx="772">
                  <c:v>2.8919999999999999</c:v>
                </c:pt>
                <c:pt idx="773">
                  <c:v>2.62</c:v>
                </c:pt>
                <c:pt idx="774">
                  <c:v>2.347</c:v>
                </c:pt>
                <c:pt idx="775">
                  <c:v>2.2879999999999998</c:v>
                </c:pt>
                <c:pt idx="776">
                  <c:v>2.8159999999999998</c:v>
                </c:pt>
                <c:pt idx="777">
                  <c:v>2.0939999999999999</c:v>
                </c:pt>
                <c:pt idx="778">
                  <c:v>2.14</c:v>
                </c:pt>
                <c:pt idx="779">
                  <c:v>1.946</c:v>
                </c:pt>
                <c:pt idx="780">
                  <c:v>2.11</c:v>
                </c:pt>
                <c:pt idx="781">
                  <c:v>2.2730000000000001</c:v>
                </c:pt>
                <c:pt idx="782">
                  <c:v>2.1469999999999998</c:v>
                </c:pt>
                <c:pt idx="783">
                  <c:v>2.0070000000000001</c:v>
                </c:pt>
                <c:pt idx="784">
                  <c:v>2.0499999999999998</c:v>
                </c:pt>
                <c:pt idx="785">
                  <c:v>1.956</c:v>
                </c:pt>
                <c:pt idx="786">
                  <c:v>1.968</c:v>
                </c:pt>
                <c:pt idx="787">
                  <c:v>1.8420000000000001</c:v>
                </c:pt>
                <c:pt idx="788">
                  <c:v>1.7150000000000001</c:v>
                </c:pt>
                <c:pt idx="789">
                  <c:v>1.6990000000000001</c:v>
                </c:pt>
                <c:pt idx="790">
                  <c:v>1.694</c:v>
                </c:pt>
                <c:pt idx="791">
                  <c:v>1.6679999999999999</c:v>
                </c:pt>
                <c:pt idx="792">
                  <c:v>1.681</c:v>
                </c:pt>
                <c:pt idx="793">
                  <c:v>1.887</c:v>
                </c:pt>
                <c:pt idx="794">
                  <c:v>1.8080000000000001</c:v>
                </c:pt>
                <c:pt idx="795">
                  <c:v>1.7290000000000001</c:v>
                </c:pt>
                <c:pt idx="796">
                  <c:v>1.6970000000000001</c:v>
                </c:pt>
                <c:pt idx="797">
                  <c:v>1.57</c:v>
                </c:pt>
                <c:pt idx="798">
                  <c:v>3.8</c:v>
                </c:pt>
                <c:pt idx="799">
                  <c:v>4.5469999999999997</c:v>
                </c:pt>
                <c:pt idx="800">
                  <c:v>5.758</c:v>
                </c:pt>
                <c:pt idx="801">
                  <c:v>5.0179999999999998</c:v>
                </c:pt>
                <c:pt idx="802">
                  <c:v>4.2750000000000004</c:v>
                </c:pt>
                <c:pt idx="803">
                  <c:v>2.786</c:v>
                </c:pt>
                <c:pt idx="804">
                  <c:v>2.17</c:v>
                </c:pt>
                <c:pt idx="805">
                  <c:v>2.1070000000000002</c:v>
                </c:pt>
                <c:pt idx="806">
                  <c:v>1.9930000000000001</c:v>
                </c:pt>
                <c:pt idx="807">
                  <c:v>1.82</c:v>
                </c:pt>
                <c:pt idx="808">
                  <c:v>2.8029999999999999</c:v>
                </c:pt>
                <c:pt idx="809">
                  <c:v>3.7879999999999998</c:v>
                </c:pt>
                <c:pt idx="810">
                  <c:v>11.276999999999999</c:v>
                </c:pt>
                <c:pt idx="811">
                  <c:v>4.3899999999999997</c:v>
                </c:pt>
                <c:pt idx="812">
                  <c:v>3.8340000000000001</c:v>
                </c:pt>
                <c:pt idx="813">
                  <c:v>3.3170000000000002</c:v>
                </c:pt>
                <c:pt idx="814">
                  <c:v>4.157</c:v>
                </c:pt>
                <c:pt idx="815">
                  <c:v>4.492</c:v>
                </c:pt>
                <c:pt idx="816">
                  <c:v>4.8280000000000003</c:v>
                </c:pt>
                <c:pt idx="817">
                  <c:v>5.88</c:v>
                </c:pt>
                <c:pt idx="818">
                  <c:v>5.2569999999999997</c:v>
                </c:pt>
                <c:pt idx="819">
                  <c:v>5.8680000000000003</c:v>
                </c:pt>
                <c:pt idx="820">
                  <c:v>26.968</c:v>
                </c:pt>
                <c:pt idx="821">
                  <c:v>42.607999999999997</c:v>
                </c:pt>
                <c:pt idx="822">
                  <c:v>60.798999999999999</c:v>
                </c:pt>
                <c:pt idx="823">
                  <c:v>79.325000000000003</c:v>
                </c:pt>
                <c:pt idx="824">
                  <c:v>66.116</c:v>
                </c:pt>
                <c:pt idx="825">
                  <c:v>49.828000000000003</c:v>
                </c:pt>
                <c:pt idx="826">
                  <c:v>41.284999999999997</c:v>
                </c:pt>
                <c:pt idx="827">
                  <c:v>17.234000000000002</c:v>
                </c:pt>
                <c:pt idx="828">
                  <c:v>16.748999999999999</c:v>
                </c:pt>
                <c:pt idx="829">
                  <c:v>15.65</c:v>
                </c:pt>
                <c:pt idx="830">
                  <c:v>14.534000000000001</c:v>
                </c:pt>
                <c:pt idx="831">
                  <c:v>10.101000000000001</c:v>
                </c:pt>
                <c:pt idx="832">
                  <c:v>6.8070000000000004</c:v>
                </c:pt>
                <c:pt idx="833">
                  <c:v>6.9279999999999999</c:v>
                </c:pt>
                <c:pt idx="834">
                  <c:v>7.05</c:v>
                </c:pt>
                <c:pt idx="835">
                  <c:v>7.3010000000000002</c:v>
                </c:pt>
                <c:pt idx="836">
                  <c:v>8.3870000000000005</c:v>
                </c:pt>
                <c:pt idx="837">
                  <c:v>9.4830000000000005</c:v>
                </c:pt>
                <c:pt idx="838">
                  <c:v>7.1970000000000001</c:v>
                </c:pt>
                <c:pt idx="839">
                  <c:v>6.593</c:v>
                </c:pt>
                <c:pt idx="840">
                  <c:v>46.466000000000001</c:v>
                </c:pt>
                <c:pt idx="841">
                  <c:v>29.132999999999999</c:v>
                </c:pt>
                <c:pt idx="842">
                  <c:v>112.61199999999999</c:v>
                </c:pt>
                <c:pt idx="843">
                  <c:v>76.825999999999993</c:v>
                </c:pt>
                <c:pt idx="844">
                  <c:v>40.713999999999999</c:v>
                </c:pt>
                <c:pt idx="845">
                  <c:v>43.588999999999999</c:v>
                </c:pt>
                <c:pt idx="846">
                  <c:v>23.305</c:v>
                </c:pt>
                <c:pt idx="847">
                  <c:v>19.690000000000001</c:v>
                </c:pt>
                <c:pt idx="848">
                  <c:v>17.026</c:v>
                </c:pt>
                <c:pt idx="849">
                  <c:v>20.524000000000001</c:v>
                </c:pt>
                <c:pt idx="850">
                  <c:v>18.969000000000001</c:v>
                </c:pt>
                <c:pt idx="851">
                  <c:v>17.43</c:v>
                </c:pt>
                <c:pt idx="852">
                  <c:v>12.38</c:v>
                </c:pt>
                <c:pt idx="853">
                  <c:v>12.039</c:v>
                </c:pt>
                <c:pt idx="854">
                  <c:v>22.802</c:v>
                </c:pt>
                <c:pt idx="855">
                  <c:v>15.076000000000001</c:v>
                </c:pt>
                <c:pt idx="856">
                  <c:v>50.831000000000003</c:v>
                </c:pt>
                <c:pt idx="857">
                  <c:v>42.427999999999997</c:v>
                </c:pt>
                <c:pt idx="858">
                  <c:v>33.988</c:v>
                </c:pt>
                <c:pt idx="859">
                  <c:v>29.436</c:v>
                </c:pt>
                <c:pt idx="860">
                  <c:v>24.158000000000001</c:v>
                </c:pt>
                <c:pt idx="861">
                  <c:v>18.89</c:v>
                </c:pt>
                <c:pt idx="862">
                  <c:v>17.721</c:v>
                </c:pt>
                <c:pt idx="863">
                  <c:v>15.885999999999999</c:v>
                </c:pt>
                <c:pt idx="864">
                  <c:v>27.030999999999999</c:v>
                </c:pt>
                <c:pt idx="865">
                  <c:v>38.234000000000002</c:v>
                </c:pt>
                <c:pt idx="866">
                  <c:v>22.588000000000001</c:v>
                </c:pt>
                <c:pt idx="867">
                  <c:v>19.484999999999999</c:v>
                </c:pt>
                <c:pt idx="868">
                  <c:v>15.221</c:v>
                </c:pt>
                <c:pt idx="869">
                  <c:v>14.938000000000001</c:v>
                </c:pt>
                <c:pt idx="870">
                  <c:v>13.212</c:v>
                </c:pt>
                <c:pt idx="871">
                  <c:v>16.722999999999999</c:v>
                </c:pt>
                <c:pt idx="872">
                  <c:v>20.234000000000002</c:v>
                </c:pt>
                <c:pt idx="873">
                  <c:v>17.497</c:v>
                </c:pt>
                <c:pt idx="874">
                  <c:v>21.577999999999999</c:v>
                </c:pt>
                <c:pt idx="875">
                  <c:v>24.867999999999999</c:v>
                </c:pt>
                <c:pt idx="876">
                  <c:v>80.103999999999999</c:v>
                </c:pt>
                <c:pt idx="877">
                  <c:v>48.162999999999997</c:v>
                </c:pt>
                <c:pt idx="878">
                  <c:v>41.167000000000002</c:v>
                </c:pt>
                <c:pt idx="879">
                  <c:v>34.197000000000003</c:v>
                </c:pt>
                <c:pt idx="880">
                  <c:v>18.494</c:v>
                </c:pt>
                <c:pt idx="881">
                  <c:v>16.22</c:v>
                </c:pt>
                <c:pt idx="882">
                  <c:v>12.712</c:v>
                </c:pt>
                <c:pt idx="883">
                  <c:v>13.225</c:v>
                </c:pt>
                <c:pt idx="884">
                  <c:v>11.621</c:v>
                </c:pt>
                <c:pt idx="885">
                  <c:v>9.8249999999999993</c:v>
                </c:pt>
                <c:pt idx="886">
                  <c:v>11.356999999999999</c:v>
                </c:pt>
                <c:pt idx="887">
                  <c:v>11.103</c:v>
                </c:pt>
                <c:pt idx="888">
                  <c:v>10.106</c:v>
                </c:pt>
                <c:pt idx="889">
                  <c:v>11.238</c:v>
                </c:pt>
                <c:pt idx="890">
                  <c:v>10.202999999999999</c:v>
                </c:pt>
                <c:pt idx="891">
                  <c:v>11.343999999999999</c:v>
                </c:pt>
                <c:pt idx="892">
                  <c:v>16.623000000000001</c:v>
                </c:pt>
                <c:pt idx="893">
                  <c:v>16.78</c:v>
                </c:pt>
                <c:pt idx="894">
                  <c:v>178.51300000000001</c:v>
                </c:pt>
                <c:pt idx="895">
                  <c:v>84.516000000000005</c:v>
                </c:pt>
                <c:pt idx="896">
                  <c:v>67.581000000000003</c:v>
                </c:pt>
                <c:pt idx="897">
                  <c:v>57.454000000000001</c:v>
                </c:pt>
                <c:pt idx="898">
                  <c:v>159.62299999999999</c:v>
                </c:pt>
                <c:pt idx="899">
                  <c:v>75.087000000000003</c:v>
                </c:pt>
                <c:pt idx="900">
                  <c:v>59.926000000000002</c:v>
                </c:pt>
                <c:pt idx="901">
                  <c:v>45.201999999999998</c:v>
                </c:pt>
                <c:pt idx="902">
                  <c:v>44.79</c:v>
                </c:pt>
                <c:pt idx="903">
                  <c:v>35.002000000000002</c:v>
                </c:pt>
                <c:pt idx="904">
                  <c:v>38.963000000000001</c:v>
                </c:pt>
                <c:pt idx="905">
                  <c:v>34.368000000000002</c:v>
                </c:pt>
                <c:pt idx="906">
                  <c:v>47.893999999999998</c:v>
                </c:pt>
                <c:pt idx="907">
                  <c:v>39.737000000000002</c:v>
                </c:pt>
                <c:pt idx="908">
                  <c:v>23.975999999999999</c:v>
                </c:pt>
                <c:pt idx="909">
                  <c:v>21.946999999999999</c:v>
                </c:pt>
                <c:pt idx="910">
                  <c:v>21.332000000000001</c:v>
                </c:pt>
                <c:pt idx="911">
                  <c:v>19.760000000000002</c:v>
                </c:pt>
                <c:pt idx="912">
                  <c:v>19.635999999999999</c:v>
                </c:pt>
                <c:pt idx="913">
                  <c:v>64.47</c:v>
                </c:pt>
                <c:pt idx="914">
                  <c:v>108.93600000000001</c:v>
                </c:pt>
                <c:pt idx="915">
                  <c:v>200.16300000000001</c:v>
                </c:pt>
                <c:pt idx="916">
                  <c:v>82.730999999999995</c:v>
                </c:pt>
                <c:pt idx="917">
                  <c:v>77.213999999999999</c:v>
                </c:pt>
                <c:pt idx="918">
                  <c:v>62.856000000000002</c:v>
                </c:pt>
                <c:pt idx="919">
                  <c:v>54.927999999999997</c:v>
                </c:pt>
                <c:pt idx="920">
                  <c:v>69.593999999999994</c:v>
                </c:pt>
                <c:pt idx="921">
                  <c:v>84.555000000000007</c:v>
                </c:pt>
                <c:pt idx="922">
                  <c:v>95.63</c:v>
                </c:pt>
                <c:pt idx="923">
                  <c:v>59.804000000000002</c:v>
                </c:pt>
                <c:pt idx="924">
                  <c:v>51.26</c:v>
                </c:pt>
                <c:pt idx="925">
                  <c:v>50.085000000000001</c:v>
                </c:pt>
                <c:pt idx="926">
                  <c:v>44.112000000000002</c:v>
                </c:pt>
                <c:pt idx="927">
                  <c:v>40.277000000000001</c:v>
                </c:pt>
                <c:pt idx="928">
                  <c:v>36.476999999999997</c:v>
                </c:pt>
                <c:pt idx="929">
                  <c:v>40.17</c:v>
                </c:pt>
                <c:pt idx="930">
                  <c:v>46.576999999999998</c:v>
                </c:pt>
                <c:pt idx="931">
                  <c:v>49.738</c:v>
                </c:pt>
                <c:pt idx="932">
                  <c:v>41.982999999999997</c:v>
                </c:pt>
                <c:pt idx="933">
                  <c:v>38.453000000000003</c:v>
                </c:pt>
                <c:pt idx="934">
                  <c:v>50.588000000000001</c:v>
                </c:pt>
                <c:pt idx="935">
                  <c:v>63.121000000000002</c:v>
                </c:pt>
                <c:pt idx="936">
                  <c:v>52.777000000000001</c:v>
                </c:pt>
                <c:pt idx="937">
                  <c:v>46.234000000000002</c:v>
                </c:pt>
                <c:pt idx="938">
                  <c:v>39.259</c:v>
                </c:pt>
                <c:pt idx="939">
                  <c:v>33.042000000000002</c:v>
                </c:pt>
                <c:pt idx="940">
                  <c:v>31.135000000000002</c:v>
                </c:pt>
                <c:pt idx="941">
                  <c:v>44.701000000000001</c:v>
                </c:pt>
                <c:pt idx="942">
                  <c:v>58.429000000000002</c:v>
                </c:pt>
                <c:pt idx="943">
                  <c:v>37.212000000000003</c:v>
                </c:pt>
                <c:pt idx="944">
                  <c:v>39.231000000000002</c:v>
                </c:pt>
                <c:pt idx="945">
                  <c:v>36.018999999999998</c:v>
                </c:pt>
                <c:pt idx="946">
                  <c:v>32.082000000000001</c:v>
                </c:pt>
                <c:pt idx="947">
                  <c:v>29.731000000000002</c:v>
                </c:pt>
                <c:pt idx="948">
                  <c:v>38.377000000000002</c:v>
                </c:pt>
                <c:pt idx="949">
                  <c:v>26.559000000000001</c:v>
                </c:pt>
                <c:pt idx="950">
                  <c:v>29.460999999999999</c:v>
                </c:pt>
                <c:pt idx="951">
                  <c:v>21.085000000000001</c:v>
                </c:pt>
                <c:pt idx="952">
                  <c:v>30.25</c:v>
                </c:pt>
                <c:pt idx="953">
                  <c:v>135.35300000000001</c:v>
                </c:pt>
                <c:pt idx="954">
                  <c:v>148.30500000000001</c:v>
                </c:pt>
                <c:pt idx="955">
                  <c:v>152.58600000000001</c:v>
                </c:pt>
                <c:pt idx="956">
                  <c:v>116.062</c:v>
                </c:pt>
                <c:pt idx="957">
                  <c:v>86.644000000000005</c:v>
                </c:pt>
                <c:pt idx="958">
                  <c:v>50.052</c:v>
                </c:pt>
                <c:pt idx="959">
                  <c:v>45.311999999999998</c:v>
                </c:pt>
                <c:pt idx="960">
                  <c:v>41.180999999999997</c:v>
                </c:pt>
                <c:pt idx="961">
                  <c:v>38.308</c:v>
                </c:pt>
                <c:pt idx="962">
                  <c:v>57.411999999999999</c:v>
                </c:pt>
                <c:pt idx="963">
                  <c:v>80.322999999999993</c:v>
                </c:pt>
                <c:pt idx="964">
                  <c:v>62.994</c:v>
                </c:pt>
                <c:pt idx="965">
                  <c:v>66.031000000000006</c:v>
                </c:pt>
                <c:pt idx="966">
                  <c:v>60.518999999999998</c:v>
                </c:pt>
                <c:pt idx="967">
                  <c:v>42.162999999999997</c:v>
                </c:pt>
                <c:pt idx="968">
                  <c:v>36.238999999999997</c:v>
                </c:pt>
                <c:pt idx="969">
                  <c:v>149.86600000000001</c:v>
                </c:pt>
                <c:pt idx="970">
                  <c:v>68.745000000000005</c:v>
                </c:pt>
                <c:pt idx="971">
                  <c:v>59.448</c:v>
                </c:pt>
                <c:pt idx="972">
                  <c:v>44.055</c:v>
                </c:pt>
                <c:pt idx="973">
                  <c:v>42.081000000000003</c:v>
                </c:pt>
                <c:pt idx="974">
                  <c:v>134.68700000000001</c:v>
                </c:pt>
                <c:pt idx="975">
                  <c:v>113.52</c:v>
                </c:pt>
                <c:pt idx="976">
                  <c:v>93.945999999999998</c:v>
                </c:pt>
                <c:pt idx="977">
                  <c:v>55.072000000000003</c:v>
                </c:pt>
                <c:pt idx="978">
                  <c:v>50.332000000000001</c:v>
                </c:pt>
                <c:pt idx="979">
                  <c:v>39.210999999999999</c:v>
                </c:pt>
                <c:pt idx="980">
                  <c:v>38.878999999999998</c:v>
                </c:pt>
                <c:pt idx="981">
                  <c:v>34.39</c:v>
                </c:pt>
                <c:pt idx="982">
                  <c:v>35.213000000000001</c:v>
                </c:pt>
                <c:pt idx="983">
                  <c:v>42.247</c:v>
                </c:pt>
                <c:pt idx="984">
                  <c:v>49.326000000000001</c:v>
                </c:pt>
                <c:pt idx="985">
                  <c:v>63.779000000000003</c:v>
                </c:pt>
                <c:pt idx="986">
                  <c:v>56.497</c:v>
                </c:pt>
                <c:pt idx="987">
                  <c:v>48.545000000000002</c:v>
                </c:pt>
                <c:pt idx="988">
                  <c:v>43.445</c:v>
                </c:pt>
                <c:pt idx="989">
                  <c:v>39.884</c:v>
                </c:pt>
                <c:pt idx="990">
                  <c:v>31.268999999999998</c:v>
                </c:pt>
                <c:pt idx="991">
                  <c:v>38.298999999999999</c:v>
                </c:pt>
                <c:pt idx="992">
                  <c:v>32.887</c:v>
                </c:pt>
                <c:pt idx="993">
                  <c:v>60.878</c:v>
                </c:pt>
                <c:pt idx="994">
                  <c:v>78.03</c:v>
                </c:pt>
                <c:pt idx="995">
                  <c:v>62.06</c:v>
                </c:pt>
                <c:pt idx="996">
                  <c:v>43.587000000000003</c:v>
                </c:pt>
                <c:pt idx="997">
                  <c:v>43.951999999999998</c:v>
                </c:pt>
                <c:pt idx="998">
                  <c:v>49.158999999999999</c:v>
                </c:pt>
                <c:pt idx="999">
                  <c:v>40.621000000000002</c:v>
                </c:pt>
                <c:pt idx="1000">
                  <c:v>35.466999999999999</c:v>
                </c:pt>
                <c:pt idx="1001">
                  <c:v>30.774999999999999</c:v>
                </c:pt>
                <c:pt idx="1002">
                  <c:v>42.857999999999997</c:v>
                </c:pt>
                <c:pt idx="1003">
                  <c:v>169.42500000000001</c:v>
                </c:pt>
                <c:pt idx="1004">
                  <c:v>114.04600000000001</c:v>
                </c:pt>
                <c:pt idx="1005">
                  <c:v>64.162000000000006</c:v>
                </c:pt>
                <c:pt idx="1006">
                  <c:v>62.033000000000001</c:v>
                </c:pt>
                <c:pt idx="1007">
                  <c:v>64.382999999999996</c:v>
                </c:pt>
                <c:pt idx="1008">
                  <c:v>56.011000000000003</c:v>
                </c:pt>
                <c:pt idx="1009">
                  <c:v>45.456000000000003</c:v>
                </c:pt>
                <c:pt idx="1010">
                  <c:v>49.707999999999998</c:v>
                </c:pt>
                <c:pt idx="1011">
                  <c:v>38.744999999999997</c:v>
                </c:pt>
                <c:pt idx="1012">
                  <c:v>45.71</c:v>
                </c:pt>
                <c:pt idx="1013">
                  <c:v>40.058</c:v>
                </c:pt>
                <c:pt idx="1014">
                  <c:v>44.816000000000003</c:v>
                </c:pt>
                <c:pt idx="1015">
                  <c:v>41.828000000000003</c:v>
                </c:pt>
                <c:pt idx="1016">
                  <c:v>37.615000000000002</c:v>
                </c:pt>
                <c:pt idx="1017">
                  <c:v>35.521000000000001</c:v>
                </c:pt>
                <c:pt idx="1018">
                  <c:v>32.067999999999998</c:v>
                </c:pt>
                <c:pt idx="1019">
                  <c:v>27.725999999999999</c:v>
                </c:pt>
                <c:pt idx="1020">
                  <c:v>26.52</c:v>
                </c:pt>
                <c:pt idx="1021">
                  <c:v>24.216999999999999</c:v>
                </c:pt>
                <c:pt idx="1022">
                  <c:v>28.268000000000001</c:v>
                </c:pt>
                <c:pt idx="1023">
                  <c:v>27.137</c:v>
                </c:pt>
                <c:pt idx="1024">
                  <c:v>50.552</c:v>
                </c:pt>
                <c:pt idx="1025">
                  <c:v>78.506</c:v>
                </c:pt>
                <c:pt idx="1026">
                  <c:v>53.944000000000003</c:v>
                </c:pt>
                <c:pt idx="1027">
                  <c:v>47.636000000000003</c:v>
                </c:pt>
                <c:pt idx="1028">
                  <c:v>44.155999999999999</c:v>
                </c:pt>
                <c:pt idx="1029">
                  <c:v>34.156999999999996</c:v>
                </c:pt>
                <c:pt idx="1030">
                  <c:v>31.687000000000001</c:v>
                </c:pt>
                <c:pt idx="1031">
                  <c:v>28.952000000000002</c:v>
                </c:pt>
                <c:pt idx="1032">
                  <c:v>30.108000000000001</c:v>
                </c:pt>
                <c:pt idx="1033">
                  <c:v>27.847999999999999</c:v>
                </c:pt>
                <c:pt idx="1034">
                  <c:v>37.145000000000003</c:v>
                </c:pt>
                <c:pt idx="1035">
                  <c:v>27.25</c:v>
                </c:pt>
                <c:pt idx="1036">
                  <c:v>25.411000000000001</c:v>
                </c:pt>
                <c:pt idx="1037">
                  <c:v>23.138000000000002</c:v>
                </c:pt>
                <c:pt idx="1038">
                  <c:v>26.541</c:v>
                </c:pt>
                <c:pt idx="1039">
                  <c:v>25.556000000000001</c:v>
                </c:pt>
                <c:pt idx="1040">
                  <c:v>20.39</c:v>
                </c:pt>
                <c:pt idx="1041">
                  <c:v>17.434999999999999</c:v>
                </c:pt>
                <c:pt idx="1042">
                  <c:v>21.407</c:v>
                </c:pt>
                <c:pt idx="1043">
                  <c:v>20.768999999999998</c:v>
                </c:pt>
                <c:pt idx="1044">
                  <c:v>20.061</c:v>
                </c:pt>
                <c:pt idx="1045">
                  <c:v>20.646000000000001</c:v>
                </c:pt>
                <c:pt idx="1046">
                  <c:v>23.103000000000002</c:v>
                </c:pt>
                <c:pt idx="1047">
                  <c:v>18.890999999999998</c:v>
                </c:pt>
                <c:pt idx="1048">
                  <c:v>18.152000000000001</c:v>
                </c:pt>
                <c:pt idx="1049">
                  <c:v>17.22</c:v>
                </c:pt>
                <c:pt idx="1050">
                  <c:v>16.561</c:v>
                </c:pt>
                <c:pt idx="1051">
                  <c:v>18.542999999999999</c:v>
                </c:pt>
                <c:pt idx="1052">
                  <c:v>18.452000000000002</c:v>
                </c:pt>
                <c:pt idx="1053">
                  <c:v>22.245999999999999</c:v>
                </c:pt>
                <c:pt idx="1054">
                  <c:v>18.140999999999998</c:v>
                </c:pt>
                <c:pt idx="1055">
                  <c:v>17.791</c:v>
                </c:pt>
                <c:pt idx="1056">
                  <c:v>16.675000000000001</c:v>
                </c:pt>
                <c:pt idx="1057">
                  <c:v>15.817</c:v>
                </c:pt>
                <c:pt idx="1058">
                  <c:v>15.217000000000001</c:v>
                </c:pt>
                <c:pt idx="1059">
                  <c:v>15.516999999999999</c:v>
                </c:pt>
                <c:pt idx="1060">
                  <c:v>21.151</c:v>
                </c:pt>
                <c:pt idx="1061">
                  <c:v>15.872</c:v>
                </c:pt>
                <c:pt idx="1062">
                  <c:v>15.112</c:v>
                </c:pt>
                <c:pt idx="1063">
                  <c:v>14.532999999999999</c:v>
                </c:pt>
                <c:pt idx="1064">
                  <c:v>14.002000000000001</c:v>
                </c:pt>
                <c:pt idx="1065">
                  <c:v>14.449</c:v>
                </c:pt>
                <c:pt idx="1066">
                  <c:v>20.111000000000001</c:v>
                </c:pt>
                <c:pt idx="1067">
                  <c:v>20.111000000000001</c:v>
                </c:pt>
                <c:pt idx="1068">
                  <c:v>13.016</c:v>
                </c:pt>
                <c:pt idx="1069">
                  <c:v>12.840999999999999</c:v>
                </c:pt>
                <c:pt idx="1070">
                  <c:v>12.756</c:v>
                </c:pt>
                <c:pt idx="1071">
                  <c:v>12.148</c:v>
                </c:pt>
                <c:pt idx="1072">
                  <c:v>11.233000000000001</c:v>
                </c:pt>
                <c:pt idx="1073">
                  <c:v>10.609</c:v>
                </c:pt>
                <c:pt idx="1074">
                  <c:v>19.122</c:v>
                </c:pt>
                <c:pt idx="1075">
                  <c:v>11.621</c:v>
                </c:pt>
                <c:pt idx="1076">
                  <c:v>11.54</c:v>
                </c:pt>
                <c:pt idx="1077">
                  <c:v>11.291</c:v>
                </c:pt>
                <c:pt idx="1078">
                  <c:v>11.092000000000001</c:v>
                </c:pt>
                <c:pt idx="1079">
                  <c:v>10.987</c:v>
                </c:pt>
                <c:pt idx="1080">
                  <c:v>10.801</c:v>
                </c:pt>
                <c:pt idx="1081">
                  <c:v>18.181000000000001</c:v>
                </c:pt>
                <c:pt idx="1082">
                  <c:v>10.076000000000001</c:v>
                </c:pt>
                <c:pt idx="1083">
                  <c:v>10.643000000000001</c:v>
                </c:pt>
                <c:pt idx="1084">
                  <c:v>10.455</c:v>
                </c:pt>
                <c:pt idx="1085">
                  <c:v>9.8490000000000002</c:v>
                </c:pt>
                <c:pt idx="1086">
                  <c:v>9.9250000000000007</c:v>
                </c:pt>
                <c:pt idx="1087">
                  <c:v>9.1790000000000003</c:v>
                </c:pt>
                <c:pt idx="1088">
                  <c:v>17.286999999999999</c:v>
                </c:pt>
                <c:pt idx="1089">
                  <c:v>17.286999999999999</c:v>
                </c:pt>
                <c:pt idx="1090">
                  <c:v>9.548</c:v>
                </c:pt>
                <c:pt idx="1091">
                  <c:v>9.4280000000000008</c:v>
                </c:pt>
                <c:pt idx="1092">
                  <c:v>9.3989999999999991</c:v>
                </c:pt>
                <c:pt idx="1093">
                  <c:v>9.2089999999999996</c:v>
                </c:pt>
                <c:pt idx="1094">
                  <c:v>8.5310000000000006</c:v>
                </c:pt>
                <c:pt idx="1095">
                  <c:v>16.645</c:v>
                </c:pt>
                <c:pt idx="1096">
                  <c:v>8.048</c:v>
                </c:pt>
                <c:pt idx="1097">
                  <c:v>8.1969999999999992</c:v>
                </c:pt>
                <c:pt idx="1098">
                  <c:v>7.9269999999999996</c:v>
                </c:pt>
                <c:pt idx="1099">
                  <c:v>8.1140000000000008</c:v>
                </c:pt>
                <c:pt idx="1100">
                  <c:v>7.6470000000000002</c:v>
                </c:pt>
                <c:pt idx="1101">
                  <c:v>7.3630000000000004</c:v>
                </c:pt>
                <c:pt idx="1102">
                  <c:v>16.027000000000001</c:v>
                </c:pt>
                <c:pt idx="1103">
                  <c:v>7.7720000000000002</c:v>
                </c:pt>
                <c:pt idx="1104">
                  <c:v>7.73</c:v>
                </c:pt>
                <c:pt idx="1105">
                  <c:v>7.5659999999999998</c:v>
                </c:pt>
                <c:pt idx="1106">
                  <c:v>7.54</c:v>
                </c:pt>
                <c:pt idx="1107">
                  <c:v>6.8860000000000001</c:v>
                </c:pt>
                <c:pt idx="1108">
                  <c:v>6.718</c:v>
                </c:pt>
                <c:pt idx="1109">
                  <c:v>15.826000000000001</c:v>
                </c:pt>
                <c:pt idx="1110">
                  <c:v>6.633</c:v>
                </c:pt>
                <c:pt idx="1111">
                  <c:v>6.4630000000000001</c:v>
                </c:pt>
                <c:pt idx="1112">
                  <c:v>6.3419999999999996</c:v>
                </c:pt>
                <c:pt idx="1113">
                  <c:v>6.4119999999999999</c:v>
                </c:pt>
                <c:pt idx="1114">
                  <c:v>6.34</c:v>
                </c:pt>
                <c:pt idx="1115">
                  <c:v>6.26</c:v>
                </c:pt>
                <c:pt idx="1116">
                  <c:v>15.432</c:v>
                </c:pt>
                <c:pt idx="1117">
                  <c:v>6.1180000000000003</c:v>
                </c:pt>
                <c:pt idx="1118">
                  <c:v>6.093</c:v>
                </c:pt>
                <c:pt idx="1119">
                  <c:v>6.04</c:v>
                </c:pt>
                <c:pt idx="1120">
                  <c:v>5.9649999999999999</c:v>
                </c:pt>
                <c:pt idx="1121">
                  <c:v>15.048</c:v>
                </c:pt>
                <c:pt idx="1122">
                  <c:v>5.7809999999999997</c:v>
                </c:pt>
                <c:pt idx="1123">
                  <c:v>14.859</c:v>
                </c:pt>
                <c:pt idx="1124">
                  <c:v>5.6210000000000004</c:v>
                </c:pt>
                <c:pt idx="1125">
                  <c:v>5.57</c:v>
                </c:pt>
                <c:pt idx="1126">
                  <c:v>5.4560000000000004</c:v>
                </c:pt>
                <c:pt idx="1127">
                  <c:v>5.3920000000000003</c:v>
                </c:pt>
                <c:pt idx="1128">
                  <c:v>5.234</c:v>
                </c:pt>
                <c:pt idx="1129">
                  <c:v>5.1749999999999998</c:v>
                </c:pt>
                <c:pt idx="1130">
                  <c:v>14.307</c:v>
                </c:pt>
                <c:pt idx="1131">
                  <c:v>5.5380000000000003</c:v>
                </c:pt>
                <c:pt idx="1132">
                  <c:v>5.452</c:v>
                </c:pt>
                <c:pt idx="1133">
                  <c:v>5.1859999999999999</c:v>
                </c:pt>
                <c:pt idx="1134">
                  <c:v>5.0670000000000002</c:v>
                </c:pt>
                <c:pt idx="1135">
                  <c:v>4.9409999999999998</c:v>
                </c:pt>
                <c:pt idx="1136">
                  <c:v>4.7750000000000004</c:v>
                </c:pt>
                <c:pt idx="1137">
                  <c:v>13.773</c:v>
                </c:pt>
                <c:pt idx="1138">
                  <c:v>4.742</c:v>
                </c:pt>
                <c:pt idx="1139">
                  <c:v>4.6509999999999998</c:v>
                </c:pt>
                <c:pt idx="1140">
                  <c:v>3.6520000000000001</c:v>
                </c:pt>
                <c:pt idx="1141">
                  <c:v>3.5680000000000001</c:v>
                </c:pt>
                <c:pt idx="1142">
                  <c:v>3.5790000000000002</c:v>
                </c:pt>
                <c:pt idx="1143">
                  <c:v>3.887</c:v>
                </c:pt>
                <c:pt idx="1144">
                  <c:v>13.603999999999999</c:v>
                </c:pt>
                <c:pt idx="1145">
                  <c:v>3.8370000000000002</c:v>
                </c:pt>
                <c:pt idx="1146">
                  <c:v>3.7789999999999999</c:v>
                </c:pt>
                <c:pt idx="1147">
                  <c:v>3.8319999999999999</c:v>
                </c:pt>
                <c:pt idx="1148">
                  <c:v>3.6709999999999998</c:v>
                </c:pt>
                <c:pt idx="1149">
                  <c:v>3.6160000000000001</c:v>
                </c:pt>
                <c:pt idx="1150">
                  <c:v>3.504</c:v>
                </c:pt>
                <c:pt idx="1151">
                  <c:v>13.265000000000001</c:v>
                </c:pt>
                <c:pt idx="1152">
                  <c:v>3.6520000000000001</c:v>
                </c:pt>
                <c:pt idx="1153">
                  <c:v>4.234</c:v>
                </c:pt>
                <c:pt idx="1154">
                  <c:v>4.1210000000000004</c:v>
                </c:pt>
                <c:pt idx="1155">
                  <c:v>3.9350000000000001</c:v>
                </c:pt>
                <c:pt idx="1156">
                  <c:v>13.265000000000001</c:v>
                </c:pt>
                <c:pt idx="1157">
                  <c:v>3.5379999999999998</c:v>
                </c:pt>
                <c:pt idx="1158">
                  <c:v>13.099</c:v>
                </c:pt>
                <c:pt idx="1159">
                  <c:v>3.2890000000000001</c:v>
                </c:pt>
                <c:pt idx="1160">
                  <c:v>3.2440000000000002</c:v>
                </c:pt>
                <c:pt idx="1161">
                  <c:v>3.1659999999999999</c:v>
                </c:pt>
                <c:pt idx="1162">
                  <c:v>2.9489999999999998</c:v>
                </c:pt>
                <c:pt idx="1163">
                  <c:v>2.8010000000000002</c:v>
                </c:pt>
                <c:pt idx="1164">
                  <c:v>2.706</c:v>
                </c:pt>
                <c:pt idx="1165">
                  <c:v>12.612</c:v>
                </c:pt>
                <c:pt idx="1166">
                  <c:v>2.3319999999999999</c:v>
                </c:pt>
                <c:pt idx="1167">
                  <c:v>2.4729999999999999</c:v>
                </c:pt>
                <c:pt idx="1168">
                  <c:v>2.3159999999999998</c:v>
                </c:pt>
                <c:pt idx="1169">
                  <c:v>2.4489999999999998</c:v>
                </c:pt>
                <c:pt idx="1170">
                  <c:v>2.7909999999999999</c:v>
                </c:pt>
                <c:pt idx="1171">
                  <c:v>2.6219999999999999</c:v>
                </c:pt>
                <c:pt idx="1172">
                  <c:v>12.298</c:v>
                </c:pt>
                <c:pt idx="1173">
                  <c:v>2.48</c:v>
                </c:pt>
                <c:pt idx="1174">
                  <c:v>2.512</c:v>
                </c:pt>
                <c:pt idx="1175">
                  <c:v>2.5089999999999999</c:v>
                </c:pt>
                <c:pt idx="1176">
                  <c:v>2.254</c:v>
                </c:pt>
                <c:pt idx="1177">
                  <c:v>2.294</c:v>
                </c:pt>
                <c:pt idx="1178">
                  <c:v>2.3420000000000001</c:v>
                </c:pt>
                <c:pt idx="1179">
                  <c:v>11.842000000000001</c:v>
                </c:pt>
                <c:pt idx="1180">
                  <c:v>2.3380000000000001</c:v>
                </c:pt>
                <c:pt idx="1181">
                  <c:v>2.456</c:v>
                </c:pt>
                <c:pt idx="1182">
                  <c:v>2.6989999999999998</c:v>
                </c:pt>
                <c:pt idx="1183">
                  <c:v>12.298</c:v>
                </c:pt>
                <c:pt idx="1184">
                  <c:v>12.612</c:v>
                </c:pt>
                <c:pt idx="1185">
                  <c:v>20.314</c:v>
                </c:pt>
                <c:pt idx="1186">
                  <c:v>16.645</c:v>
                </c:pt>
                <c:pt idx="1187">
                  <c:v>5.9790000000000001</c:v>
                </c:pt>
                <c:pt idx="1188">
                  <c:v>5.4119999999999999</c:v>
                </c:pt>
                <c:pt idx="1189">
                  <c:v>3.4180000000000001</c:v>
                </c:pt>
                <c:pt idx="1190">
                  <c:v>4.8029999999999999</c:v>
                </c:pt>
                <c:pt idx="1191">
                  <c:v>5.5570000000000004</c:v>
                </c:pt>
                <c:pt idx="1192">
                  <c:v>4.8719999999999999</c:v>
                </c:pt>
                <c:pt idx="1193">
                  <c:v>13.099</c:v>
                </c:pt>
                <c:pt idx="1194">
                  <c:v>3.8069999999999999</c:v>
                </c:pt>
                <c:pt idx="1195">
                  <c:v>3.7</c:v>
                </c:pt>
                <c:pt idx="1196">
                  <c:v>5.6159999999999997</c:v>
                </c:pt>
                <c:pt idx="1197">
                  <c:v>15.803000000000001</c:v>
                </c:pt>
                <c:pt idx="1198">
                  <c:v>36.869</c:v>
                </c:pt>
                <c:pt idx="1199">
                  <c:v>24.533000000000001</c:v>
                </c:pt>
                <c:pt idx="1200">
                  <c:v>20.111000000000001</c:v>
                </c:pt>
                <c:pt idx="1201">
                  <c:v>15.201000000000001</c:v>
                </c:pt>
                <c:pt idx="1202">
                  <c:v>4.915</c:v>
                </c:pt>
                <c:pt idx="1203">
                  <c:v>4.492</c:v>
                </c:pt>
                <c:pt idx="1204">
                  <c:v>4.5709999999999997</c:v>
                </c:pt>
                <c:pt idx="1205">
                  <c:v>5.3639999999999999</c:v>
                </c:pt>
                <c:pt idx="1206">
                  <c:v>5.0960000000000001</c:v>
                </c:pt>
                <c:pt idx="1207">
                  <c:v>15.432</c:v>
                </c:pt>
                <c:pt idx="1208">
                  <c:v>17.369</c:v>
                </c:pt>
                <c:pt idx="1209">
                  <c:v>6.7069999999999999</c:v>
                </c:pt>
                <c:pt idx="1210">
                  <c:v>4.5339999999999998</c:v>
                </c:pt>
                <c:pt idx="1211">
                  <c:v>9.9009999999999998</c:v>
                </c:pt>
                <c:pt idx="1212">
                  <c:v>7.0129999999999999</c:v>
                </c:pt>
                <c:pt idx="1213">
                  <c:v>4.8090000000000002</c:v>
                </c:pt>
                <c:pt idx="1214">
                  <c:v>13.776</c:v>
                </c:pt>
                <c:pt idx="1215">
                  <c:v>14.307</c:v>
                </c:pt>
                <c:pt idx="1216">
                  <c:v>7.3719999999999999</c:v>
                </c:pt>
                <c:pt idx="1217">
                  <c:v>8.23</c:v>
                </c:pt>
                <c:pt idx="1218">
                  <c:v>15.253</c:v>
                </c:pt>
                <c:pt idx="1219">
                  <c:v>19.7</c:v>
                </c:pt>
                <c:pt idx="1220">
                  <c:v>24.366</c:v>
                </c:pt>
                <c:pt idx="1221">
                  <c:v>21.151</c:v>
                </c:pt>
                <c:pt idx="1222">
                  <c:v>16.643999999999998</c:v>
                </c:pt>
                <c:pt idx="1223">
                  <c:v>42.734999999999999</c:v>
                </c:pt>
                <c:pt idx="1224">
                  <c:v>35.857999999999997</c:v>
                </c:pt>
                <c:pt idx="1225">
                  <c:v>26.856000000000002</c:v>
                </c:pt>
                <c:pt idx="1226">
                  <c:v>27.050999999999998</c:v>
                </c:pt>
                <c:pt idx="1227">
                  <c:v>22.55</c:v>
                </c:pt>
                <c:pt idx="1228">
                  <c:v>19.859000000000002</c:v>
                </c:pt>
                <c:pt idx="1229">
                  <c:v>11.869</c:v>
                </c:pt>
                <c:pt idx="1230">
                  <c:v>11.224</c:v>
                </c:pt>
                <c:pt idx="1231">
                  <c:v>17.513999999999999</c:v>
                </c:pt>
                <c:pt idx="1232">
                  <c:v>11.862</c:v>
                </c:pt>
                <c:pt idx="1233">
                  <c:v>11.773</c:v>
                </c:pt>
                <c:pt idx="1234">
                  <c:v>10.996</c:v>
                </c:pt>
                <c:pt idx="1235">
                  <c:v>17.286999999999999</c:v>
                </c:pt>
                <c:pt idx="1236">
                  <c:v>12.654999999999999</c:v>
                </c:pt>
                <c:pt idx="1237">
                  <c:v>12.397</c:v>
                </c:pt>
                <c:pt idx="1238">
                  <c:v>13.475</c:v>
                </c:pt>
                <c:pt idx="1239">
                  <c:v>8.5470000000000006</c:v>
                </c:pt>
                <c:pt idx="1240">
                  <c:v>8.1760000000000002</c:v>
                </c:pt>
                <c:pt idx="1241">
                  <c:v>10.826000000000001</c:v>
                </c:pt>
                <c:pt idx="1242">
                  <c:v>20.111000000000001</c:v>
                </c:pt>
                <c:pt idx="1243">
                  <c:v>12.29</c:v>
                </c:pt>
                <c:pt idx="1244">
                  <c:v>19.178999999999998</c:v>
                </c:pt>
                <c:pt idx="1245">
                  <c:v>14.319000000000001</c:v>
                </c:pt>
                <c:pt idx="1246">
                  <c:v>17.213000000000001</c:v>
                </c:pt>
                <c:pt idx="1247">
                  <c:v>12.476000000000001</c:v>
                </c:pt>
                <c:pt idx="1248">
                  <c:v>10.717000000000001</c:v>
                </c:pt>
                <c:pt idx="1249">
                  <c:v>16.645</c:v>
                </c:pt>
                <c:pt idx="1250">
                  <c:v>10.257</c:v>
                </c:pt>
                <c:pt idx="1251">
                  <c:v>9.3640000000000008</c:v>
                </c:pt>
                <c:pt idx="1252">
                  <c:v>6.3369999999999997</c:v>
                </c:pt>
                <c:pt idx="1253">
                  <c:v>7.5529999999999999</c:v>
                </c:pt>
                <c:pt idx="1254">
                  <c:v>7.7869999999999999</c:v>
                </c:pt>
                <c:pt idx="1255">
                  <c:v>7.1269999999999998</c:v>
                </c:pt>
                <c:pt idx="1256">
                  <c:v>15.239000000000001</c:v>
                </c:pt>
                <c:pt idx="1257">
                  <c:v>37.125999999999998</c:v>
                </c:pt>
                <c:pt idx="1258">
                  <c:v>37.249000000000002</c:v>
                </c:pt>
                <c:pt idx="1259">
                  <c:v>24.728000000000002</c:v>
                </c:pt>
                <c:pt idx="1260">
                  <c:v>37.033000000000001</c:v>
                </c:pt>
                <c:pt idx="1261">
                  <c:v>34.356999999999999</c:v>
                </c:pt>
                <c:pt idx="1262">
                  <c:v>31.268999999999998</c:v>
                </c:pt>
                <c:pt idx="1263">
                  <c:v>26.541</c:v>
                </c:pt>
                <c:pt idx="1264">
                  <c:v>39.491</c:v>
                </c:pt>
                <c:pt idx="1265">
                  <c:v>49.542000000000002</c:v>
                </c:pt>
                <c:pt idx="1266">
                  <c:v>27.762</c:v>
                </c:pt>
                <c:pt idx="1267">
                  <c:v>22.079000000000001</c:v>
                </c:pt>
                <c:pt idx="1268">
                  <c:v>25.777999999999999</c:v>
                </c:pt>
                <c:pt idx="1269">
                  <c:v>22.46</c:v>
                </c:pt>
                <c:pt idx="1270">
                  <c:v>21.966999999999999</c:v>
                </c:pt>
                <c:pt idx="1271">
                  <c:v>13.601000000000001</c:v>
                </c:pt>
                <c:pt idx="1272">
                  <c:v>13.336</c:v>
                </c:pt>
                <c:pt idx="1273">
                  <c:v>15.22</c:v>
                </c:pt>
                <c:pt idx="1274">
                  <c:v>17.768999999999998</c:v>
                </c:pt>
                <c:pt idx="1275">
                  <c:v>14.877000000000001</c:v>
                </c:pt>
                <c:pt idx="1276">
                  <c:v>12.433999999999999</c:v>
                </c:pt>
                <c:pt idx="1277">
                  <c:v>18.411999999999999</c:v>
                </c:pt>
                <c:pt idx="1278">
                  <c:v>15.92</c:v>
                </c:pt>
                <c:pt idx="1279">
                  <c:v>21.864000000000001</c:v>
                </c:pt>
                <c:pt idx="1280">
                  <c:v>18.666</c:v>
                </c:pt>
                <c:pt idx="1281">
                  <c:v>19.416</c:v>
                </c:pt>
                <c:pt idx="1282">
                  <c:v>14.346</c:v>
                </c:pt>
                <c:pt idx="1283">
                  <c:v>12.923999999999999</c:v>
                </c:pt>
                <c:pt idx="1284">
                  <c:v>18.411999999999999</c:v>
                </c:pt>
                <c:pt idx="1285">
                  <c:v>17.952999999999999</c:v>
                </c:pt>
                <c:pt idx="1286">
                  <c:v>7.9420000000000002</c:v>
                </c:pt>
                <c:pt idx="1287">
                  <c:v>7.19</c:v>
                </c:pt>
                <c:pt idx="1288">
                  <c:v>6.9740000000000002</c:v>
                </c:pt>
                <c:pt idx="1289">
                  <c:v>14.696</c:v>
                </c:pt>
                <c:pt idx="1290">
                  <c:v>12.956</c:v>
                </c:pt>
                <c:pt idx="1291">
                  <c:v>16.23</c:v>
                </c:pt>
                <c:pt idx="1292">
                  <c:v>11.76</c:v>
                </c:pt>
                <c:pt idx="1293">
                  <c:v>10.919</c:v>
                </c:pt>
                <c:pt idx="1294">
                  <c:v>8.19</c:v>
                </c:pt>
                <c:pt idx="1295">
                  <c:v>13.595000000000001</c:v>
                </c:pt>
                <c:pt idx="1296">
                  <c:v>16.645</c:v>
                </c:pt>
                <c:pt idx="1297">
                  <c:v>22.295000000000002</c:v>
                </c:pt>
                <c:pt idx="1298">
                  <c:v>20.111000000000001</c:v>
                </c:pt>
                <c:pt idx="1299">
                  <c:v>16.768000000000001</c:v>
                </c:pt>
                <c:pt idx="1300">
                  <c:v>11.206</c:v>
                </c:pt>
                <c:pt idx="1301">
                  <c:v>27.123000000000001</c:v>
                </c:pt>
                <c:pt idx="1302">
                  <c:v>20.356000000000002</c:v>
                </c:pt>
                <c:pt idx="1303">
                  <c:v>27.149000000000001</c:v>
                </c:pt>
                <c:pt idx="1304">
                  <c:v>23.952000000000002</c:v>
                </c:pt>
                <c:pt idx="1305">
                  <c:v>19.859000000000002</c:v>
                </c:pt>
                <c:pt idx="1306">
                  <c:v>13.221</c:v>
                </c:pt>
                <c:pt idx="1307">
                  <c:v>11.228</c:v>
                </c:pt>
                <c:pt idx="1308">
                  <c:v>16.934999999999999</c:v>
                </c:pt>
                <c:pt idx="1309">
                  <c:v>41.670999999999999</c:v>
                </c:pt>
                <c:pt idx="1310">
                  <c:v>37.314</c:v>
                </c:pt>
                <c:pt idx="1311">
                  <c:v>22.045000000000002</c:v>
                </c:pt>
                <c:pt idx="1312">
                  <c:v>19.122</c:v>
                </c:pt>
                <c:pt idx="1313">
                  <c:v>17.082000000000001</c:v>
                </c:pt>
                <c:pt idx="1314">
                  <c:v>25.835999999999999</c:v>
                </c:pt>
                <c:pt idx="1315">
                  <c:v>16.632000000000001</c:v>
                </c:pt>
                <c:pt idx="1316">
                  <c:v>14.119</c:v>
                </c:pt>
                <c:pt idx="1317">
                  <c:v>11.930999999999999</c:v>
                </c:pt>
                <c:pt idx="1318">
                  <c:v>10.914999999999999</c:v>
                </c:pt>
                <c:pt idx="1319">
                  <c:v>17.286999999999999</c:v>
                </c:pt>
                <c:pt idx="1320">
                  <c:v>15.9</c:v>
                </c:pt>
                <c:pt idx="1321">
                  <c:v>9.32</c:v>
                </c:pt>
                <c:pt idx="1322">
                  <c:v>15.826000000000001</c:v>
                </c:pt>
                <c:pt idx="1323">
                  <c:v>11.54</c:v>
                </c:pt>
                <c:pt idx="1324">
                  <c:v>17.992999999999999</c:v>
                </c:pt>
                <c:pt idx="1325">
                  <c:v>10.679</c:v>
                </c:pt>
                <c:pt idx="1326">
                  <c:v>16.23</c:v>
                </c:pt>
                <c:pt idx="1327">
                  <c:v>33.322000000000003</c:v>
                </c:pt>
                <c:pt idx="1328">
                  <c:v>22.655999999999999</c:v>
                </c:pt>
                <c:pt idx="1329">
                  <c:v>18.645</c:v>
                </c:pt>
                <c:pt idx="1330">
                  <c:v>14.929</c:v>
                </c:pt>
                <c:pt idx="1331">
                  <c:v>15.894</c:v>
                </c:pt>
                <c:pt idx="1332">
                  <c:v>11.468</c:v>
                </c:pt>
                <c:pt idx="1333">
                  <c:v>16.645</c:v>
                </c:pt>
                <c:pt idx="1334">
                  <c:v>10.44</c:v>
                </c:pt>
                <c:pt idx="1335">
                  <c:v>10.987</c:v>
                </c:pt>
                <c:pt idx="1336">
                  <c:v>15.826000000000001</c:v>
                </c:pt>
                <c:pt idx="1337">
                  <c:v>15.628</c:v>
                </c:pt>
                <c:pt idx="1338">
                  <c:v>8.3559999999999999</c:v>
                </c:pt>
                <c:pt idx="1339">
                  <c:v>8.4499999999999993</c:v>
                </c:pt>
                <c:pt idx="1340">
                  <c:v>14.859</c:v>
                </c:pt>
                <c:pt idx="1341">
                  <c:v>14.859</c:v>
                </c:pt>
                <c:pt idx="1342">
                  <c:v>14.34</c:v>
                </c:pt>
                <c:pt idx="1343">
                  <c:v>12.552</c:v>
                </c:pt>
                <c:pt idx="1344">
                  <c:v>13.545999999999999</c:v>
                </c:pt>
                <c:pt idx="1345">
                  <c:v>9.8460000000000001</c:v>
                </c:pt>
                <c:pt idx="1346">
                  <c:v>7.8010000000000002</c:v>
                </c:pt>
                <c:pt idx="1347">
                  <c:v>14.673</c:v>
                </c:pt>
                <c:pt idx="1348">
                  <c:v>14.859</c:v>
                </c:pt>
                <c:pt idx="1349">
                  <c:v>9.1709999999999994</c:v>
                </c:pt>
                <c:pt idx="1350">
                  <c:v>26.652999999999999</c:v>
                </c:pt>
                <c:pt idx="1351">
                  <c:v>20.91</c:v>
                </c:pt>
                <c:pt idx="1352">
                  <c:v>17.856000000000002</c:v>
                </c:pt>
                <c:pt idx="1353">
                  <c:v>16.414999999999999</c:v>
                </c:pt>
                <c:pt idx="1354">
                  <c:v>17.728000000000002</c:v>
                </c:pt>
                <c:pt idx="1355">
                  <c:v>12.039</c:v>
                </c:pt>
                <c:pt idx="1356">
                  <c:v>10.493</c:v>
                </c:pt>
                <c:pt idx="1357">
                  <c:v>7.7060000000000004</c:v>
                </c:pt>
                <c:pt idx="1358">
                  <c:v>7.5030000000000001</c:v>
                </c:pt>
                <c:pt idx="1359">
                  <c:v>15.048</c:v>
                </c:pt>
                <c:pt idx="1360">
                  <c:v>12.651999999999999</c:v>
                </c:pt>
                <c:pt idx="1361">
                  <c:v>15.628</c:v>
                </c:pt>
                <c:pt idx="1362">
                  <c:v>8.74</c:v>
                </c:pt>
                <c:pt idx="1363">
                  <c:v>8.5299999999999994</c:v>
                </c:pt>
                <c:pt idx="1364">
                  <c:v>6.9180000000000001</c:v>
                </c:pt>
                <c:pt idx="1365">
                  <c:v>6.5540000000000003</c:v>
                </c:pt>
                <c:pt idx="1366">
                  <c:v>6.1219999999999999</c:v>
                </c:pt>
                <c:pt idx="1367">
                  <c:v>5.7859999999999996</c:v>
                </c:pt>
                <c:pt idx="1368">
                  <c:v>13.265000000000001</c:v>
                </c:pt>
                <c:pt idx="1369">
                  <c:v>6.718</c:v>
                </c:pt>
                <c:pt idx="1370">
                  <c:v>13.099</c:v>
                </c:pt>
                <c:pt idx="1371">
                  <c:v>6.0990000000000002</c:v>
                </c:pt>
                <c:pt idx="1372">
                  <c:v>6.1829999999999998</c:v>
                </c:pt>
                <c:pt idx="1373">
                  <c:v>5.6390000000000002</c:v>
                </c:pt>
                <c:pt idx="1374">
                  <c:v>5.57</c:v>
                </c:pt>
                <c:pt idx="1375">
                  <c:v>12.454000000000001</c:v>
                </c:pt>
                <c:pt idx="1376">
                  <c:v>5.6820000000000004</c:v>
                </c:pt>
                <c:pt idx="1377">
                  <c:v>6.0179999999999998</c:v>
                </c:pt>
                <c:pt idx="1378">
                  <c:v>4.7409999999999997</c:v>
                </c:pt>
                <c:pt idx="1379">
                  <c:v>5.0359999999999996</c:v>
                </c:pt>
                <c:pt idx="1380">
                  <c:v>6.6970000000000001</c:v>
                </c:pt>
                <c:pt idx="1381">
                  <c:v>10.083</c:v>
                </c:pt>
                <c:pt idx="1382">
                  <c:v>13.265000000000001</c:v>
                </c:pt>
                <c:pt idx="1383">
                  <c:v>6.1859999999999999</c:v>
                </c:pt>
                <c:pt idx="1384">
                  <c:v>5.5220000000000002</c:v>
                </c:pt>
                <c:pt idx="1385">
                  <c:v>5.25</c:v>
                </c:pt>
                <c:pt idx="1386">
                  <c:v>11.992000000000001</c:v>
                </c:pt>
                <c:pt idx="1387">
                  <c:v>11.992000000000001</c:v>
                </c:pt>
                <c:pt idx="1388">
                  <c:v>4.6630000000000003</c:v>
                </c:pt>
                <c:pt idx="1389">
                  <c:v>11.842000000000001</c:v>
                </c:pt>
                <c:pt idx="1390">
                  <c:v>4.431</c:v>
                </c:pt>
                <c:pt idx="1391">
                  <c:v>11.693</c:v>
                </c:pt>
                <c:pt idx="1392">
                  <c:v>4.399</c:v>
                </c:pt>
                <c:pt idx="1393">
                  <c:v>4.21</c:v>
                </c:pt>
                <c:pt idx="1394">
                  <c:v>4.218</c:v>
                </c:pt>
                <c:pt idx="1395">
                  <c:v>4.5839999999999996</c:v>
                </c:pt>
                <c:pt idx="1396">
                  <c:v>11.401999999999999</c:v>
                </c:pt>
                <c:pt idx="1397">
                  <c:v>4.29</c:v>
                </c:pt>
                <c:pt idx="1398">
                  <c:v>4.173</c:v>
                </c:pt>
                <c:pt idx="1399">
                  <c:v>4.1360000000000001</c:v>
                </c:pt>
                <c:pt idx="1400">
                  <c:v>5.6689999999999996</c:v>
                </c:pt>
                <c:pt idx="1401">
                  <c:v>5.0979999999999999</c:v>
                </c:pt>
                <c:pt idx="1402">
                  <c:v>4.4370000000000003</c:v>
                </c:pt>
                <c:pt idx="1403">
                  <c:v>11.259</c:v>
                </c:pt>
                <c:pt idx="1404">
                  <c:v>4.0540000000000003</c:v>
                </c:pt>
                <c:pt idx="1405">
                  <c:v>4.0250000000000004</c:v>
                </c:pt>
                <c:pt idx="1406">
                  <c:v>11.118</c:v>
                </c:pt>
                <c:pt idx="1407">
                  <c:v>3.6080000000000001</c:v>
                </c:pt>
                <c:pt idx="1408">
                  <c:v>3.3929999999999998</c:v>
                </c:pt>
                <c:pt idx="1409">
                  <c:v>3.1989999999999998</c:v>
                </c:pt>
                <c:pt idx="1410">
                  <c:v>10.744</c:v>
                </c:pt>
                <c:pt idx="1411">
                  <c:v>3.3039999999999998</c:v>
                </c:pt>
                <c:pt idx="1412">
                  <c:v>3.26</c:v>
                </c:pt>
                <c:pt idx="1413">
                  <c:v>3.2549999999999999</c:v>
                </c:pt>
                <c:pt idx="1414">
                  <c:v>2.8690000000000002</c:v>
                </c:pt>
                <c:pt idx="1415">
                  <c:v>3.2440000000000002</c:v>
                </c:pt>
                <c:pt idx="1416">
                  <c:v>3.1840000000000002</c:v>
                </c:pt>
                <c:pt idx="1417">
                  <c:v>10.571</c:v>
                </c:pt>
                <c:pt idx="1418">
                  <c:v>3.056</c:v>
                </c:pt>
                <c:pt idx="1419">
                  <c:v>3.0760000000000001</c:v>
                </c:pt>
                <c:pt idx="1420">
                  <c:v>10.571</c:v>
                </c:pt>
                <c:pt idx="1421">
                  <c:v>3.331</c:v>
                </c:pt>
                <c:pt idx="1422">
                  <c:v>10.439</c:v>
                </c:pt>
                <c:pt idx="1423">
                  <c:v>3.15</c:v>
                </c:pt>
                <c:pt idx="1424">
                  <c:v>10.439</c:v>
                </c:pt>
                <c:pt idx="1425">
                  <c:v>3.1030000000000002</c:v>
                </c:pt>
                <c:pt idx="1426">
                  <c:v>3.0960000000000001</c:v>
                </c:pt>
                <c:pt idx="1427">
                  <c:v>2.879</c:v>
                </c:pt>
                <c:pt idx="1428">
                  <c:v>2.8620000000000001</c:v>
                </c:pt>
                <c:pt idx="1429">
                  <c:v>2.5430000000000001</c:v>
                </c:pt>
                <c:pt idx="1430">
                  <c:v>2.552</c:v>
                </c:pt>
                <c:pt idx="1431">
                  <c:v>10.179</c:v>
                </c:pt>
                <c:pt idx="1432">
                  <c:v>2.7170000000000001</c:v>
                </c:pt>
                <c:pt idx="1433">
                  <c:v>2.6829999999999998</c:v>
                </c:pt>
                <c:pt idx="1434">
                  <c:v>10.051</c:v>
                </c:pt>
                <c:pt idx="1435">
                  <c:v>10.051</c:v>
                </c:pt>
                <c:pt idx="1436">
                  <c:v>2.504</c:v>
                </c:pt>
                <c:pt idx="1437">
                  <c:v>2.4750000000000001</c:v>
                </c:pt>
                <c:pt idx="1438">
                  <c:v>10.051</c:v>
                </c:pt>
                <c:pt idx="1439">
                  <c:v>2.2639999999999998</c:v>
                </c:pt>
                <c:pt idx="1440">
                  <c:v>2.25</c:v>
                </c:pt>
                <c:pt idx="1441">
                  <c:v>2.2629999999999999</c:v>
                </c:pt>
                <c:pt idx="1442">
                  <c:v>2.2530000000000001</c:v>
                </c:pt>
                <c:pt idx="1443">
                  <c:v>2.2200000000000002</c:v>
                </c:pt>
                <c:pt idx="1444">
                  <c:v>2.1349999999999998</c:v>
                </c:pt>
                <c:pt idx="1445">
                  <c:v>9.8010000000000002</c:v>
                </c:pt>
                <c:pt idx="1446">
                  <c:v>2.1640000000000001</c:v>
                </c:pt>
                <c:pt idx="1447">
                  <c:v>2.1669999999999998</c:v>
                </c:pt>
                <c:pt idx="1448">
                  <c:v>4.8010000000000002</c:v>
                </c:pt>
                <c:pt idx="1449">
                  <c:v>3.96</c:v>
                </c:pt>
                <c:pt idx="1450">
                  <c:v>3.012</c:v>
                </c:pt>
                <c:pt idx="1451">
                  <c:v>2.9119999999999999</c:v>
                </c:pt>
                <c:pt idx="1452">
                  <c:v>9.9250000000000007</c:v>
                </c:pt>
                <c:pt idx="1453">
                  <c:v>2.411</c:v>
                </c:pt>
                <c:pt idx="1454">
                  <c:v>9.9250000000000007</c:v>
                </c:pt>
                <c:pt idx="1455">
                  <c:v>2.4380000000000002</c:v>
                </c:pt>
                <c:pt idx="1456">
                  <c:v>2.3159999999999998</c:v>
                </c:pt>
                <c:pt idx="1457">
                  <c:v>2.3079999999999998</c:v>
                </c:pt>
                <c:pt idx="1458">
                  <c:v>2.1920000000000002</c:v>
                </c:pt>
                <c:pt idx="1459">
                  <c:v>9.6780000000000008</c:v>
                </c:pt>
                <c:pt idx="1460">
                  <c:v>2.0059999999999998</c:v>
                </c:pt>
                <c:pt idx="1461">
                  <c:v>1.972</c:v>
                </c:pt>
                <c:pt idx="1462">
                  <c:v>2.2240000000000002</c:v>
                </c:pt>
                <c:pt idx="1463">
                  <c:v>2.1259999999999999</c:v>
                </c:pt>
                <c:pt idx="1464">
                  <c:v>2.125</c:v>
                </c:pt>
                <c:pt idx="1465">
                  <c:v>2.0859999999999999</c:v>
                </c:pt>
                <c:pt idx="1466">
                  <c:v>2.1240000000000001</c:v>
                </c:pt>
                <c:pt idx="1467">
                  <c:v>2.1619999999999999</c:v>
                </c:pt>
                <c:pt idx="1468">
                  <c:v>2.0960000000000001</c:v>
                </c:pt>
                <c:pt idx="1469">
                  <c:v>2.0310000000000001</c:v>
                </c:pt>
                <c:pt idx="1470">
                  <c:v>2.0259999999999998</c:v>
                </c:pt>
                <c:pt idx="1471">
                  <c:v>2.0179999999999998</c:v>
                </c:pt>
                <c:pt idx="1472">
                  <c:v>2.0099999999999998</c:v>
                </c:pt>
                <c:pt idx="1473">
                  <c:v>2.008</c:v>
                </c:pt>
                <c:pt idx="1474">
                  <c:v>2.0059999999999998</c:v>
                </c:pt>
                <c:pt idx="1475">
                  <c:v>2.0019999999999998</c:v>
                </c:pt>
                <c:pt idx="1476">
                  <c:v>1.9750000000000001</c:v>
                </c:pt>
                <c:pt idx="1477">
                  <c:v>1.6080000000000001</c:v>
                </c:pt>
                <c:pt idx="1478">
                  <c:v>1.5860000000000001</c:v>
                </c:pt>
                <c:pt idx="1479">
                  <c:v>1.597</c:v>
                </c:pt>
                <c:pt idx="1480">
                  <c:v>1.595</c:v>
                </c:pt>
                <c:pt idx="1481">
                  <c:v>1.593</c:v>
                </c:pt>
                <c:pt idx="1482">
                  <c:v>1.577</c:v>
                </c:pt>
                <c:pt idx="1483">
                  <c:v>1.6040000000000001</c:v>
                </c:pt>
                <c:pt idx="1484">
                  <c:v>1.5940000000000001</c:v>
                </c:pt>
                <c:pt idx="1485">
                  <c:v>1.538</c:v>
                </c:pt>
                <c:pt idx="1486">
                  <c:v>1.532</c:v>
                </c:pt>
                <c:pt idx="1487">
                  <c:v>1.5269999999999999</c:v>
                </c:pt>
                <c:pt idx="1488">
                  <c:v>1.516</c:v>
                </c:pt>
                <c:pt idx="1489">
                  <c:v>1.2669999999999999</c:v>
                </c:pt>
                <c:pt idx="1490">
                  <c:v>1.258</c:v>
                </c:pt>
                <c:pt idx="1491">
                  <c:v>1.254</c:v>
                </c:pt>
                <c:pt idx="1492">
                  <c:v>1.413</c:v>
                </c:pt>
                <c:pt idx="1493">
                  <c:v>1.6180000000000001</c:v>
                </c:pt>
                <c:pt idx="1494">
                  <c:v>1.41</c:v>
                </c:pt>
                <c:pt idx="1495">
                  <c:v>1.4019999999999999</c:v>
                </c:pt>
                <c:pt idx="1496">
                  <c:v>1.407</c:v>
                </c:pt>
                <c:pt idx="1497">
                  <c:v>1.2490000000000001</c:v>
                </c:pt>
                <c:pt idx="1498">
                  <c:v>1.2589999999999999</c:v>
                </c:pt>
                <c:pt idx="1499">
                  <c:v>1.2470000000000001</c:v>
                </c:pt>
                <c:pt idx="1500">
                  <c:v>1.2689999999999999</c:v>
                </c:pt>
                <c:pt idx="1501">
                  <c:v>1.5660000000000001</c:v>
                </c:pt>
                <c:pt idx="1502">
                  <c:v>1.863</c:v>
                </c:pt>
                <c:pt idx="1503">
                  <c:v>1.861</c:v>
                </c:pt>
                <c:pt idx="1504">
                  <c:v>1.8480000000000001</c:v>
                </c:pt>
                <c:pt idx="1505">
                  <c:v>1.7629999999999999</c:v>
                </c:pt>
                <c:pt idx="1506">
                  <c:v>1.258</c:v>
                </c:pt>
                <c:pt idx="1507">
                  <c:v>1.2450000000000001</c:v>
                </c:pt>
                <c:pt idx="1508">
                  <c:v>1.397</c:v>
                </c:pt>
                <c:pt idx="1509">
                  <c:v>1.55</c:v>
                </c:pt>
                <c:pt idx="1510">
                  <c:v>1.542</c:v>
                </c:pt>
                <c:pt idx="1511">
                  <c:v>1.538</c:v>
                </c:pt>
                <c:pt idx="1512">
                  <c:v>1.462</c:v>
                </c:pt>
                <c:pt idx="1513">
                  <c:v>1.355</c:v>
                </c:pt>
                <c:pt idx="1514">
                  <c:v>1.3420000000000001</c:v>
                </c:pt>
                <c:pt idx="1515">
                  <c:v>1.3069999999999999</c:v>
                </c:pt>
                <c:pt idx="1516">
                  <c:v>1.2769999999999999</c:v>
                </c:pt>
                <c:pt idx="1517">
                  <c:v>1.2729999999999999</c:v>
                </c:pt>
                <c:pt idx="1518">
                  <c:v>1.107</c:v>
                </c:pt>
                <c:pt idx="1519">
                  <c:v>1.1120000000000001</c:v>
                </c:pt>
                <c:pt idx="1520">
                  <c:v>4.3150000000000004</c:v>
                </c:pt>
                <c:pt idx="1521">
                  <c:v>2.238</c:v>
                </c:pt>
                <c:pt idx="1522">
                  <c:v>1.7290000000000001</c:v>
                </c:pt>
                <c:pt idx="1523">
                  <c:v>1.22</c:v>
                </c:pt>
                <c:pt idx="1524">
                  <c:v>1.1499999999999999</c:v>
                </c:pt>
                <c:pt idx="1525">
                  <c:v>1.67</c:v>
                </c:pt>
                <c:pt idx="1526">
                  <c:v>1.617</c:v>
                </c:pt>
                <c:pt idx="1527">
                  <c:v>1.609</c:v>
                </c:pt>
                <c:pt idx="1528">
                  <c:v>1.361</c:v>
                </c:pt>
                <c:pt idx="1529">
                  <c:v>1.3109999999999999</c:v>
                </c:pt>
                <c:pt idx="1530">
                  <c:v>1.2609999999999999</c:v>
                </c:pt>
                <c:pt idx="1531">
                  <c:v>1.145</c:v>
                </c:pt>
                <c:pt idx="1532">
                  <c:v>0.76200000000000001</c:v>
                </c:pt>
                <c:pt idx="1533">
                  <c:v>0.79700000000000004</c:v>
                </c:pt>
                <c:pt idx="1534">
                  <c:v>0.78300000000000003</c:v>
                </c:pt>
                <c:pt idx="1535">
                  <c:v>0.82399999999999995</c:v>
                </c:pt>
                <c:pt idx="1536">
                  <c:v>0.82199999999999995</c:v>
                </c:pt>
                <c:pt idx="1537">
                  <c:v>0.82</c:v>
                </c:pt>
                <c:pt idx="1538">
                  <c:v>0.78200000000000003</c:v>
                </c:pt>
                <c:pt idx="1539">
                  <c:v>2.0030000000000001</c:v>
                </c:pt>
                <c:pt idx="1540">
                  <c:v>1.538</c:v>
                </c:pt>
                <c:pt idx="1541">
                  <c:v>1.073</c:v>
                </c:pt>
                <c:pt idx="1542">
                  <c:v>1.0669999999999999</c:v>
                </c:pt>
                <c:pt idx="1543">
                  <c:v>1.0589999999999999</c:v>
                </c:pt>
                <c:pt idx="1544">
                  <c:v>1.0509999999999999</c:v>
                </c:pt>
                <c:pt idx="1545">
                  <c:v>0.98799999999999999</c:v>
                </c:pt>
                <c:pt idx="1546">
                  <c:v>0.81399999999999995</c:v>
                </c:pt>
                <c:pt idx="1547">
                  <c:v>0.73699999999999999</c:v>
                </c:pt>
                <c:pt idx="1548">
                  <c:v>0.66600000000000004</c:v>
                </c:pt>
                <c:pt idx="1549">
                  <c:v>0.65700000000000003</c:v>
                </c:pt>
                <c:pt idx="1550">
                  <c:v>2.77</c:v>
                </c:pt>
                <c:pt idx="1551">
                  <c:v>4.8890000000000002</c:v>
                </c:pt>
                <c:pt idx="1552">
                  <c:v>6.12</c:v>
                </c:pt>
                <c:pt idx="1553">
                  <c:v>5.468</c:v>
                </c:pt>
                <c:pt idx="1554">
                  <c:v>3.3650000000000002</c:v>
                </c:pt>
                <c:pt idx="1555">
                  <c:v>1.9410000000000001</c:v>
                </c:pt>
                <c:pt idx="1556">
                  <c:v>1.6319999999999999</c:v>
                </c:pt>
                <c:pt idx="1557">
                  <c:v>2.3290000000000002</c:v>
                </c:pt>
                <c:pt idx="1558">
                  <c:v>3.0270000000000001</c:v>
                </c:pt>
                <c:pt idx="1559">
                  <c:v>3.4830000000000001</c:v>
                </c:pt>
                <c:pt idx="1560">
                  <c:v>16.454999999999998</c:v>
                </c:pt>
                <c:pt idx="1561">
                  <c:v>12.538</c:v>
                </c:pt>
                <c:pt idx="1562">
                  <c:v>3.6890000000000001</c:v>
                </c:pt>
                <c:pt idx="1563">
                  <c:v>3.2509999999999999</c:v>
                </c:pt>
                <c:pt idx="1564">
                  <c:v>4.7850000000000001</c:v>
                </c:pt>
                <c:pt idx="1565">
                  <c:v>6.3440000000000003</c:v>
                </c:pt>
                <c:pt idx="1566">
                  <c:v>9.4809999999999999</c:v>
                </c:pt>
                <c:pt idx="1567">
                  <c:v>10.356</c:v>
                </c:pt>
                <c:pt idx="1568">
                  <c:v>11.227</c:v>
                </c:pt>
                <c:pt idx="1569">
                  <c:v>7.2409999999999997</c:v>
                </c:pt>
                <c:pt idx="1570">
                  <c:v>3.254</c:v>
                </c:pt>
                <c:pt idx="1571">
                  <c:v>2.5329999999999999</c:v>
                </c:pt>
                <c:pt idx="1572">
                  <c:v>1.8129999999999999</c:v>
                </c:pt>
                <c:pt idx="1573">
                  <c:v>1.7729999999999999</c:v>
                </c:pt>
                <c:pt idx="1574">
                  <c:v>1.734</c:v>
                </c:pt>
                <c:pt idx="1575">
                  <c:v>1.375</c:v>
                </c:pt>
                <c:pt idx="1576">
                  <c:v>1.33</c:v>
                </c:pt>
                <c:pt idx="1577">
                  <c:v>1.296</c:v>
                </c:pt>
                <c:pt idx="1578">
                  <c:v>4.3600000000000003</c:v>
                </c:pt>
                <c:pt idx="1579">
                  <c:v>9.2780000000000005</c:v>
                </c:pt>
                <c:pt idx="1580">
                  <c:v>5.806</c:v>
                </c:pt>
                <c:pt idx="1581">
                  <c:v>19.751999999999999</c:v>
                </c:pt>
                <c:pt idx="1582">
                  <c:v>9.4559999999999995</c:v>
                </c:pt>
                <c:pt idx="1583">
                  <c:v>10.438000000000001</c:v>
                </c:pt>
                <c:pt idx="1584">
                  <c:v>22.641999999999999</c:v>
                </c:pt>
                <c:pt idx="1585">
                  <c:v>28.722999999999999</c:v>
                </c:pt>
                <c:pt idx="1586">
                  <c:v>32.872</c:v>
                </c:pt>
                <c:pt idx="1587">
                  <c:v>15.571</c:v>
                </c:pt>
                <c:pt idx="1588">
                  <c:v>13.134</c:v>
                </c:pt>
                <c:pt idx="1589">
                  <c:v>11.81</c:v>
                </c:pt>
                <c:pt idx="1590">
                  <c:v>7.6550000000000002</c:v>
                </c:pt>
                <c:pt idx="1591">
                  <c:v>5.6539999999999999</c:v>
                </c:pt>
                <c:pt idx="1592">
                  <c:v>8.0960000000000001</c:v>
                </c:pt>
                <c:pt idx="1593">
                  <c:v>10.557</c:v>
                </c:pt>
                <c:pt idx="1594">
                  <c:v>12.942</c:v>
                </c:pt>
                <c:pt idx="1595">
                  <c:v>11.491</c:v>
                </c:pt>
                <c:pt idx="1596">
                  <c:v>15.395</c:v>
                </c:pt>
                <c:pt idx="1597">
                  <c:v>13.093999999999999</c:v>
                </c:pt>
                <c:pt idx="1598">
                  <c:v>14.561999999999999</c:v>
                </c:pt>
                <c:pt idx="1599">
                  <c:v>15.972</c:v>
                </c:pt>
                <c:pt idx="1600">
                  <c:v>18.734999999999999</c:v>
                </c:pt>
                <c:pt idx="1601">
                  <c:v>19.861999999999998</c:v>
                </c:pt>
                <c:pt idx="1602">
                  <c:v>15.39</c:v>
                </c:pt>
                <c:pt idx="1603">
                  <c:v>14.212</c:v>
                </c:pt>
                <c:pt idx="1604">
                  <c:v>15.177</c:v>
                </c:pt>
                <c:pt idx="1605">
                  <c:v>68.950999999999993</c:v>
                </c:pt>
                <c:pt idx="1606">
                  <c:v>52.356999999999999</c:v>
                </c:pt>
                <c:pt idx="1607">
                  <c:v>35.841999999999999</c:v>
                </c:pt>
                <c:pt idx="1608">
                  <c:v>19.314</c:v>
                </c:pt>
                <c:pt idx="1609">
                  <c:v>12.884</c:v>
                </c:pt>
                <c:pt idx="1610">
                  <c:v>11.08</c:v>
                </c:pt>
                <c:pt idx="1611">
                  <c:v>11.704000000000001</c:v>
                </c:pt>
                <c:pt idx="1612">
                  <c:v>14.92</c:v>
                </c:pt>
                <c:pt idx="1613">
                  <c:v>12.332000000000001</c:v>
                </c:pt>
                <c:pt idx="1614">
                  <c:v>9.7609999999999992</c:v>
                </c:pt>
                <c:pt idx="1615">
                  <c:v>92.278000000000006</c:v>
                </c:pt>
                <c:pt idx="1616">
                  <c:v>63.235999999999997</c:v>
                </c:pt>
                <c:pt idx="1617">
                  <c:v>34.694000000000003</c:v>
                </c:pt>
                <c:pt idx="1618">
                  <c:v>19.667999999999999</c:v>
                </c:pt>
                <c:pt idx="1619">
                  <c:v>19.504999999999999</c:v>
                </c:pt>
                <c:pt idx="1620">
                  <c:v>15.643000000000001</c:v>
                </c:pt>
                <c:pt idx="1621">
                  <c:v>11.787000000000001</c:v>
                </c:pt>
                <c:pt idx="1622">
                  <c:v>10.589</c:v>
                </c:pt>
                <c:pt idx="1623">
                  <c:v>17.588999999999999</c:v>
                </c:pt>
                <c:pt idx="1624">
                  <c:v>11.223000000000001</c:v>
                </c:pt>
                <c:pt idx="1625">
                  <c:v>18.533000000000001</c:v>
                </c:pt>
                <c:pt idx="1626">
                  <c:v>22.986999999999998</c:v>
                </c:pt>
                <c:pt idx="1627">
                  <c:v>23.611000000000001</c:v>
                </c:pt>
                <c:pt idx="1628">
                  <c:v>24.134</c:v>
                </c:pt>
                <c:pt idx="1629">
                  <c:v>22.4</c:v>
                </c:pt>
                <c:pt idx="1630">
                  <c:v>11.237</c:v>
                </c:pt>
                <c:pt idx="1631">
                  <c:v>22.295999999999999</c:v>
                </c:pt>
                <c:pt idx="1632">
                  <c:v>74.215000000000003</c:v>
                </c:pt>
                <c:pt idx="1633">
                  <c:v>46.396000000000001</c:v>
                </c:pt>
                <c:pt idx="1634">
                  <c:v>29.152999999999999</c:v>
                </c:pt>
                <c:pt idx="1635">
                  <c:v>11.965999999999999</c:v>
                </c:pt>
                <c:pt idx="1636">
                  <c:v>10.612</c:v>
                </c:pt>
                <c:pt idx="1637">
                  <c:v>56.316000000000003</c:v>
                </c:pt>
                <c:pt idx="1638">
                  <c:v>133.286</c:v>
                </c:pt>
                <c:pt idx="1639">
                  <c:v>104.79900000000001</c:v>
                </c:pt>
                <c:pt idx="1640">
                  <c:v>68.811999999999998</c:v>
                </c:pt>
                <c:pt idx="1641">
                  <c:v>56.298000000000002</c:v>
                </c:pt>
                <c:pt idx="1642">
                  <c:v>44.042999999999999</c:v>
                </c:pt>
                <c:pt idx="1643">
                  <c:v>36.548000000000002</c:v>
                </c:pt>
                <c:pt idx="1644">
                  <c:v>32.904000000000003</c:v>
                </c:pt>
                <c:pt idx="1645">
                  <c:v>22.687999999999999</c:v>
                </c:pt>
                <c:pt idx="1646">
                  <c:v>24.053999999999998</c:v>
                </c:pt>
                <c:pt idx="1647">
                  <c:v>31.477</c:v>
                </c:pt>
                <c:pt idx="1648">
                  <c:v>66.081999999999994</c:v>
                </c:pt>
                <c:pt idx="1649">
                  <c:v>100.849</c:v>
                </c:pt>
                <c:pt idx="1650">
                  <c:v>193.19</c:v>
                </c:pt>
                <c:pt idx="1651">
                  <c:v>327.76799999999997</c:v>
                </c:pt>
                <c:pt idx="1652">
                  <c:v>133.56100000000001</c:v>
                </c:pt>
                <c:pt idx="1653">
                  <c:v>119.217</c:v>
                </c:pt>
                <c:pt idx="1654">
                  <c:v>105.788</c:v>
                </c:pt>
                <c:pt idx="1655">
                  <c:v>105.57299999999999</c:v>
                </c:pt>
                <c:pt idx="1656">
                  <c:v>106.196</c:v>
                </c:pt>
                <c:pt idx="1657">
                  <c:v>109.575</c:v>
                </c:pt>
                <c:pt idx="1658">
                  <c:v>72.948999999999998</c:v>
                </c:pt>
                <c:pt idx="1659">
                  <c:v>61.09</c:v>
                </c:pt>
                <c:pt idx="1660">
                  <c:v>48.600999999999999</c:v>
                </c:pt>
                <c:pt idx="1661">
                  <c:v>46.491999999999997</c:v>
                </c:pt>
                <c:pt idx="1662">
                  <c:v>46.369</c:v>
                </c:pt>
                <c:pt idx="1663">
                  <c:v>46.404000000000003</c:v>
                </c:pt>
                <c:pt idx="1664">
                  <c:v>69.064999999999998</c:v>
                </c:pt>
                <c:pt idx="1665">
                  <c:v>91.65</c:v>
                </c:pt>
                <c:pt idx="1666">
                  <c:v>56.616999999999997</c:v>
                </c:pt>
                <c:pt idx="1667">
                  <c:v>55.277000000000001</c:v>
                </c:pt>
                <c:pt idx="1668">
                  <c:v>51.171999999999997</c:v>
                </c:pt>
                <c:pt idx="1669">
                  <c:v>44.293999999999997</c:v>
                </c:pt>
                <c:pt idx="1670">
                  <c:v>37.340000000000003</c:v>
                </c:pt>
                <c:pt idx="1671">
                  <c:v>35.265000000000001</c:v>
                </c:pt>
                <c:pt idx="1672">
                  <c:v>33.023000000000003</c:v>
                </c:pt>
                <c:pt idx="1673">
                  <c:v>29.335999999999999</c:v>
                </c:pt>
                <c:pt idx="1674">
                  <c:v>33.148000000000003</c:v>
                </c:pt>
                <c:pt idx="1675">
                  <c:v>30.001999999999999</c:v>
                </c:pt>
                <c:pt idx="1676">
                  <c:v>50.502000000000002</c:v>
                </c:pt>
                <c:pt idx="1677">
                  <c:v>71.680999999999997</c:v>
                </c:pt>
                <c:pt idx="1678">
                  <c:v>34.244</c:v>
                </c:pt>
                <c:pt idx="1679">
                  <c:v>43.478000000000002</c:v>
                </c:pt>
                <c:pt idx="1680">
                  <c:v>73.578999999999994</c:v>
                </c:pt>
                <c:pt idx="1681">
                  <c:v>56.56</c:v>
                </c:pt>
                <c:pt idx="1682">
                  <c:v>33.344999999999999</c:v>
                </c:pt>
                <c:pt idx="1683">
                  <c:v>32.293999999999997</c:v>
                </c:pt>
                <c:pt idx="1684">
                  <c:v>31.283999999999999</c:v>
                </c:pt>
                <c:pt idx="1685">
                  <c:v>29.277000000000001</c:v>
                </c:pt>
                <c:pt idx="1686">
                  <c:v>35.401000000000003</c:v>
                </c:pt>
                <c:pt idx="1687">
                  <c:v>32.347000000000001</c:v>
                </c:pt>
                <c:pt idx="1688">
                  <c:v>29.251999999999999</c:v>
                </c:pt>
                <c:pt idx="1689">
                  <c:v>31.933</c:v>
                </c:pt>
                <c:pt idx="1690">
                  <c:v>28.666</c:v>
                </c:pt>
                <c:pt idx="1691">
                  <c:v>25.448</c:v>
                </c:pt>
                <c:pt idx="1692">
                  <c:v>18.975000000000001</c:v>
                </c:pt>
                <c:pt idx="1693">
                  <c:v>21.079000000000001</c:v>
                </c:pt>
                <c:pt idx="1694">
                  <c:v>18.981000000000002</c:v>
                </c:pt>
                <c:pt idx="1695">
                  <c:v>41.009</c:v>
                </c:pt>
                <c:pt idx="1696">
                  <c:v>26.234999999999999</c:v>
                </c:pt>
                <c:pt idx="1697">
                  <c:v>26.541</c:v>
                </c:pt>
                <c:pt idx="1698">
                  <c:v>26.759</c:v>
                </c:pt>
                <c:pt idx="1699">
                  <c:v>25.588000000000001</c:v>
                </c:pt>
                <c:pt idx="1700">
                  <c:v>23.27</c:v>
                </c:pt>
                <c:pt idx="1701">
                  <c:v>42.311</c:v>
                </c:pt>
                <c:pt idx="1702">
                  <c:v>27.233000000000001</c:v>
                </c:pt>
                <c:pt idx="1703">
                  <c:v>64.361999999999995</c:v>
                </c:pt>
                <c:pt idx="1704">
                  <c:v>44.593000000000004</c:v>
                </c:pt>
                <c:pt idx="1705">
                  <c:v>26.25</c:v>
                </c:pt>
                <c:pt idx="1706">
                  <c:v>30.91</c:v>
                </c:pt>
                <c:pt idx="1707">
                  <c:v>27.702000000000002</c:v>
                </c:pt>
                <c:pt idx="1708">
                  <c:v>20.905000000000001</c:v>
                </c:pt>
                <c:pt idx="1709">
                  <c:v>19.367999999999999</c:v>
                </c:pt>
                <c:pt idx="1710">
                  <c:v>24.63</c:v>
                </c:pt>
                <c:pt idx="1711">
                  <c:v>22.202999999999999</c:v>
                </c:pt>
                <c:pt idx="1712">
                  <c:v>19.774000000000001</c:v>
                </c:pt>
                <c:pt idx="1713">
                  <c:v>18.192</c:v>
                </c:pt>
                <c:pt idx="1714">
                  <c:v>16.62</c:v>
                </c:pt>
                <c:pt idx="1715">
                  <c:v>16.242999999999999</c:v>
                </c:pt>
                <c:pt idx="1716">
                  <c:v>62.680999999999997</c:v>
                </c:pt>
                <c:pt idx="1717">
                  <c:v>60.145000000000003</c:v>
                </c:pt>
                <c:pt idx="1718">
                  <c:v>63.25</c:v>
                </c:pt>
                <c:pt idx="1719">
                  <c:v>67.239000000000004</c:v>
                </c:pt>
                <c:pt idx="1720">
                  <c:v>33.877000000000002</c:v>
                </c:pt>
                <c:pt idx="1721">
                  <c:v>25.423999999999999</c:v>
                </c:pt>
                <c:pt idx="1722">
                  <c:v>20.244</c:v>
                </c:pt>
                <c:pt idx="1723">
                  <c:v>19.288</c:v>
                </c:pt>
                <c:pt idx="1724">
                  <c:v>17.315999999999999</c:v>
                </c:pt>
                <c:pt idx="1725">
                  <c:v>112.084</c:v>
                </c:pt>
                <c:pt idx="1726">
                  <c:v>210.89400000000001</c:v>
                </c:pt>
                <c:pt idx="1727">
                  <c:v>50.792000000000002</c:v>
                </c:pt>
                <c:pt idx="1728">
                  <c:v>93.36</c:v>
                </c:pt>
                <c:pt idx="1729">
                  <c:v>77.091999999999999</c:v>
                </c:pt>
                <c:pt idx="1730">
                  <c:v>59.183999999999997</c:v>
                </c:pt>
                <c:pt idx="1731">
                  <c:v>78.088999999999999</c:v>
                </c:pt>
                <c:pt idx="1732">
                  <c:v>59.125999999999998</c:v>
                </c:pt>
                <c:pt idx="1733">
                  <c:v>40.542999999999999</c:v>
                </c:pt>
                <c:pt idx="1734">
                  <c:v>207.65899999999999</c:v>
                </c:pt>
                <c:pt idx="1735">
                  <c:v>148.672</c:v>
                </c:pt>
                <c:pt idx="1736">
                  <c:v>90.947999999999993</c:v>
                </c:pt>
                <c:pt idx="1737">
                  <c:v>69.183999999999997</c:v>
                </c:pt>
                <c:pt idx="1738">
                  <c:v>56.771999999999998</c:v>
                </c:pt>
                <c:pt idx="1739">
                  <c:v>56.825000000000003</c:v>
                </c:pt>
                <c:pt idx="1740">
                  <c:v>56.628999999999998</c:v>
                </c:pt>
                <c:pt idx="1741">
                  <c:v>46.491</c:v>
                </c:pt>
                <c:pt idx="1742">
                  <c:v>36.506999999999998</c:v>
                </c:pt>
                <c:pt idx="1743">
                  <c:v>41.453000000000003</c:v>
                </c:pt>
                <c:pt idx="1744">
                  <c:v>35.323999999999998</c:v>
                </c:pt>
                <c:pt idx="1745">
                  <c:v>28.911999999999999</c:v>
                </c:pt>
                <c:pt idx="1746">
                  <c:v>27.741</c:v>
                </c:pt>
                <c:pt idx="1747">
                  <c:v>26.571000000000002</c:v>
                </c:pt>
                <c:pt idx="1748">
                  <c:v>24.696999999999999</c:v>
                </c:pt>
                <c:pt idx="1749">
                  <c:v>23.568999999999999</c:v>
                </c:pt>
                <c:pt idx="1750">
                  <c:v>23.282</c:v>
                </c:pt>
                <c:pt idx="1751">
                  <c:v>23.13</c:v>
                </c:pt>
                <c:pt idx="1752">
                  <c:v>22.512</c:v>
                </c:pt>
                <c:pt idx="1753">
                  <c:v>22.154</c:v>
                </c:pt>
                <c:pt idx="1754">
                  <c:v>21.79</c:v>
                </c:pt>
                <c:pt idx="1755">
                  <c:v>20.664999999999999</c:v>
                </c:pt>
                <c:pt idx="1756">
                  <c:v>21.465</c:v>
                </c:pt>
                <c:pt idx="1757">
                  <c:v>20.63</c:v>
                </c:pt>
                <c:pt idx="1758">
                  <c:v>19.283999999999999</c:v>
                </c:pt>
                <c:pt idx="1759">
                  <c:v>218.16200000000001</c:v>
                </c:pt>
                <c:pt idx="1760">
                  <c:v>123.163</c:v>
                </c:pt>
                <c:pt idx="1761">
                  <c:v>30.373999999999999</c:v>
                </c:pt>
                <c:pt idx="1762">
                  <c:v>27.76</c:v>
                </c:pt>
                <c:pt idx="1763">
                  <c:v>24.36</c:v>
                </c:pt>
                <c:pt idx="1764">
                  <c:v>21.834</c:v>
                </c:pt>
                <c:pt idx="1765">
                  <c:v>19.297000000000001</c:v>
                </c:pt>
                <c:pt idx="1766">
                  <c:v>18.574999999999999</c:v>
                </c:pt>
                <c:pt idx="1767">
                  <c:v>18.076000000000001</c:v>
                </c:pt>
                <c:pt idx="1768">
                  <c:v>17.077999999999999</c:v>
                </c:pt>
                <c:pt idx="1769">
                  <c:v>21.210999999999999</c:v>
                </c:pt>
                <c:pt idx="1770">
                  <c:v>20.111000000000001</c:v>
                </c:pt>
                <c:pt idx="1771">
                  <c:v>17.117000000000001</c:v>
                </c:pt>
                <c:pt idx="1772">
                  <c:v>16.599</c:v>
                </c:pt>
                <c:pt idx="1773">
                  <c:v>16.081</c:v>
                </c:pt>
                <c:pt idx="1774">
                  <c:v>16.504000000000001</c:v>
                </c:pt>
                <c:pt idx="1775">
                  <c:v>16.928000000000001</c:v>
                </c:pt>
                <c:pt idx="1776">
                  <c:v>16.504000000000001</c:v>
                </c:pt>
                <c:pt idx="1777">
                  <c:v>16.081</c:v>
                </c:pt>
                <c:pt idx="1778">
                  <c:v>15.988</c:v>
                </c:pt>
                <c:pt idx="1779">
                  <c:v>15.896000000000001</c:v>
                </c:pt>
                <c:pt idx="1780">
                  <c:v>15.712</c:v>
                </c:pt>
                <c:pt idx="1781">
                  <c:v>15.353</c:v>
                </c:pt>
                <c:pt idx="1782">
                  <c:v>14.638999999999999</c:v>
                </c:pt>
                <c:pt idx="1783">
                  <c:v>14.515000000000001</c:v>
                </c:pt>
                <c:pt idx="1784">
                  <c:v>14.743</c:v>
                </c:pt>
                <c:pt idx="1785">
                  <c:v>14.971</c:v>
                </c:pt>
                <c:pt idx="1786">
                  <c:v>14.465999999999999</c:v>
                </c:pt>
                <c:pt idx="1787">
                  <c:v>14.2</c:v>
                </c:pt>
                <c:pt idx="1788">
                  <c:v>13.935</c:v>
                </c:pt>
                <c:pt idx="1789">
                  <c:v>13.401</c:v>
                </c:pt>
                <c:pt idx="1790">
                  <c:v>12.339</c:v>
                </c:pt>
                <c:pt idx="1791">
                  <c:v>11.754</c:v>
                </c:pt>
                <c:pt idx="1792">
                  <c:v>12.329000000000001</c:v>
                </c:pt>
                <c:pt idx="1793">
                  <c:v>12.904999999999999</c:v>
                </c:pt>
                <c:pt idx="1794">
                  <c:v>12.48</c:v>
                </c:pt>
                <c:pt idx="1795">
                  <c:v>11.73</c:v>
                </c:pt>
                <c:pt idx="1796">
                  <c:v>10.981</c:v>
                </c:pt>
                <c:pt idx="1797">
                  <c:v>10.887</c:v>
                </c:pt>
                <c:pt idx="1798">
                  <c:v>11.994</c:v>
                </c:pt>
                <c:pt idx="1799">
                  <c:v>11.805</c:v>
                </c:pt>
                <c:pt idx="1800">
                  <c:v>12.074</c:v>
                </c:pt>
                <c:pt idx="1801">
                  <c:v>11.967000000000001</c:v>
                </c:pt>
                <c:pt idx="1802">
                  <c:v>11.804</c:v>
                </c:pt>
                <c:pt idx="1803">
                  <c:v>11.641</c:v>
                </c:pt>
                <c:pt idx="1804">
                  <c:v>11.313000000000001</c:v>
                </c:pt>
                <c:pt idx="1805">
                  <c:v>10.661</c:v>
                </c:pt>
                <c:pt idx="1806">
                  <c:v>10.612</c:v>
                </c:pt>
                <c:pt idx="1807">
                  <c:v>10.565</c:v>
                </c:pt>
                <c:pt idx="1808">
                  <c:v>10.47</c:v>
                </c:pt>
                <c:pt idx="1809">
                  <c:v>10.281000000000001</c:v>
                </c:pt>
                <c:pt idx="1810">
                  <c:v>9.9049999999999994</c:v>
                </c:pt>
                <c:pt idx="1811">
                  <c:v>9.8179999999999996</c:v>
                </c:pt>
                <c:pt idx="1812">
                  <c:v>9.5730000000000004</c:v>
                </c:pt>
                <c:pt idx="1813">
                  <c:v>9.33</c:v>
                </c:pt>
                <c:pt idx="1814">
                  <c:v>8.8650000000000002</c:v>
                </c:pt>
                <c:pt idx="1815">
                  <c:v>8.8889999999999993</c:v>
                </c:pt>
                <c:pt idx="1816">
                  <c:v>8.9130000000000003</c:v>
                </c:pt>
                <c:pt idx="1817">
                  <c:v>8.9610000000000003</c:v>
                </c:pt>
                <c:pt idx="1818">
                  <c:v>8.7899999999999991</c:v>
                </c:pt>
                <c:pt idx="1819">
                  <c:v>8.6489999999999991</c:v>
                </c:pt>
                <c:pt idx="1820">
                  <c:v>8.5069999999999997</c:v>
                </c:pt>
                <c:pt idx="1821">
                  <c:v>8.343</c:v>
                </c:pt>
                <c:pt idx="1822">
                  <c:v>8.18</c:v>
                </c:pt>
                <c:pt idx="1823">
                  <c:v>8.3710000000000004</c:v>
                </c:pt>
                <c:pt idx="1824">
                  <c:v>8.5630000000000006</c:v>
                </c:pt>
                <c:pt idx="1825">
                  <c:v>8.3019999999999996</c:v>
                </c:pt>
              </c:numCache>
            </c:numRef>
          </c:xVal>
          <c:yVal>
            <c:numRef>
              <c:f>validation!$C$2:$C$1827</c:f>
              <c:numCache>
                <c:formatCode>General</c:formatCode>
                <c:ptCount val="1826"/>
                <c:pt idx="0">
                  <c:v>17.610001</c:v>
                </c:pt>
                <c:pt idx="1">
                  <c:v>19.540001</c:v>
                </c:pt>
                <c:pt idx="2">
                  <c:v>17.16</c:v>
                </c:pt>
                <c:pt idx="3">
                  <c:v>16.32</c:v>
                </c:pt>
                <c:pt idx="4">
                  <c:v>15.96</c:v>
                </c:pt>
                <c:pt idx="5">
                  <c:v>15.56</c:v>
                </c:pt>
                <c:pt idx="6">
                  <c:v>15.26</c:v>
                </c:pt>
                <c:pt idx="7">
                  <c:v>15</c:v>
                </c:pt>
                <c:pt idx="8">
                  <c:v>14.84</c:v>
                </c:pt>
                <c:pt idx="9">
                  <c:v>14.7</c:v>
                </c:pt>
                <c:pt idx="10">
                  <c:v>14.39</c:v>
                </c:pt>
                <c:pt idx="11">
                  <c:v>14.12</c:v>
                </c:pt>
                <c:pt idx="12">
                  <c:v>13.91</c:v>
                </c:pt>
                <c:pt idx="13">
                  <c:v>13.92</c:v>
                </c:pt>
                <c:pt idx="14">
                  <c:v>13.74</c:v>
                </c:pt>
                <c:pt idx="15">
                  <c:v>13.44</c:v>
                </c:pt>
                <c:pt idx="16">
                  <c:v>13.13</c:v>
                </c:pt>
                <c:pt idx="17">
                  <c:v>12.94</c:v>
                </c:pt>
                <c:pt idx="18">
                  <c:v>12.82</c:v>
                </c:pt>
                <c:pt idx="19">
                  <c:v>12.7</c:v>
                </c:pt>
                <c:pt idx="20">
                  <c:v>12.53</c:v>
                </c:pt>
                <c:pt idx="21">
                  <c:v>12.33</c:v>
                </c:pt>
                <c:pt idx="22">
                  <c:v>12.14</c:v>
                </c:pt>
                <c:pt idx="23">
                  <c:v>11.94</c:v>
                </c:pt>
                <c:pt idx="24">
                  <c:v>11.8</c:v>
                </c:pt>
                <c:pt idx="25">
                  <c:v>11.66</c:v>
                </c:pt>
                <c:pt idx="26">
                  <c:v>11.51</c:v>
                </c:pt>
                <c:pt idx="27">
                  <c:v>11.34</c:v>
                </c:pt>
                <c:pt idx="28">
                  <c:v>11.21</c:v>
                </c:pt>
                <c:pt idx="29">
                  <c:v>11.36</c:v>
                </c:pt>
                <c:pt idx="30">
                  <c:v>11.18</c:v>
                </c:pt>
                <c:pt idx="31">
                  <c:v>10.78</c:v>
                </c:pt>
                <c:pt idx="32">
                  <c:v>10.51</c:v>
                </c:pt>
                <c:pt idx="33">
                  <c:v>10.11</c:v>
                </c:pt>
                <c:pt idx="34">
                  <c:v>9.8870000000000005</c:v>
                </c:pt>
                <c:pt idx="35">
                  <c:v>9.7859999999999996</c:v>
                </c:pt>
                <c:pt idx="36">
                  <c:v>9.6639999999999997</c:v>
                </c:pt>
                <c:pt idx="37">
                  <c:v>9.5359999999999996</c:v>
                </c:pt>
                <c:pt idx="38">
                  <c:v>9.4559999999999995</c:v>
                </c:pt>
                <c:pt idx="39">
                  <c:v>9.2639999999999993</c:v>
                </c:pt>
                <c:pt idx="40">
                  <c:v>9.2080000000000002</c:v>
                </c:pt>
                <c:pt idx="41">
                  <c:v>8.9920000000000009</c:v>
                </c:pt>
                <c:pt idx="42">
                  <c:v>8.8960000000000008</c:v>
                </c:pt>
                <c:pt idx="43">
                  <c:v>8.7420000000000009</c:v>
                </c:pt>
                <c:pt idx="44">
                  <c:v>8.6259999999999994</c:v>
                </c:pt>
                <c:pt idx="45">
                  <c:v>8.5559999999999992</c:v>
                </c:pt>
                <c:pt idx="46">
                  <c:v>8.3870000000000005</c:v>
                </c:pt>
                <c:pt idx="47">
                  <c:v>8.2170000000000005</c:v>
                </c:pt>
                <c:pt idx="48">
                  <c:v>8.1489999999999991</c:v>
                </c:pt>
                <c:pt idx="49">
                  <c:v>8.1240000000000006</c:v>
                </c:pt>
                <c:pt idx="50">
                  <c:v>8.4220000000000006</c:v>
                </c:pt>
                <c:pt idx="51">
                  <c:v>8.2110000000000003</c:v>
                </c:pt>
                <c:pt idx="52">
                  <c:v>8.2289999999999992</c:v>
                </c:pt>
                <c:pt idx="53">
                  <c:v>7.835</c:v>
                </c:pt>
                <c:pt idx="54">
                  <c:v>7.5819999999999999</c:v>
                </c:pt>
                <c:pt idx="55">
                  <c:v>7.35</c:v>
                </c:pt>
                <c:pt idx="56">
                  <c:v>7.1769999999999996</c:v>
                </c:pt>
                <c:pt idx="57">
                  <c:v>7.306</c:v>
                </c:pt>
                <c:pt idx="58">
                  <c:v>7.0890000000000004</c:v>
                </c:pt>
                <c:pt idx="59">
                  <c:v>6.7679999999999998</c:v>
                </c:pt>
                <c:pt idx="60">
                  <c:v>6.57</c:v>
                </c:pt>
                <c:pt idx="61">
                  <c:v>6.258</c:v>
                </c:pt>
                <c:pt idx="62">
                  <c:v>6.2560000000000002</c:v>
                </c:pt>
                <c:pt idx="63">
                  <c:v>6.6429999999999998</c:v>
                </c:pt>
                <c:pt idx="64">
                  <c:v>6.6390000000000002</c:v>
                </c:pt>
                <c:pt idx="65">
                  <c:v>6.4180000000000001</c:v>
                </c:pt>
                <c:pt idx="66">
                  <c:v>6.1769999999999996</c:v>
                </c:pt>
                <c:pt idx="67">
                  <c:v>5.8970000000000002</c:v>
                </c:pt>
                <c:pt idx="68">
                  <c:v>5.6310000000000002</c:v>
                </c:pt>
                <c:pt idx="69">
                  <c:v>5.4669999999999996</c:v>
                </c:pt>
                <c:pt idx="70">
                  <c:v>5.3529999999999998</c:v>
                </c:pt>
                <c:pt idx="71">
                  <c:v>5.2309999999999999</c:v>
                </c:pt>
                <c:pt idx="72">
                  <c:v>5.0789999999999997</c:v>
                </c:pt>
                <c:pt idx="73">
                  <c:v>4.9329999999999998</c:v>
                </c:pt>
                <c:pt idx="74">
                  <c:v>4.819</c:v>
                </c:pt>
                <c:pt idx="75">
                  <c:v>4.7080000000000002</c:v>
                </c:pt>
                <c:pt idx="76">
                  <c:v>4.5789999999999997</c:v>
                </c:pt>
                <c:pt idx="77">
                  <c:v>4.508</c:v>
                </c:pt>
                <c:pt idx="78">
                  <c:v>4.4349999999999996</c:v>
                </c:pt>
                <c:pt idx="79">
                  <c:v>4.3540000000000001</c:v>
                </c:pt>
                <c:pt idx="80">
                  <c:v>4.2779999999999996</c:v>
                </c:pt>
                <c:pt idx="81">
                  <c:v>4.1509999999999998</c:v>
                </c:pt>
                <c:pt idx="82">
                  <c:v>4.0540000000000003</c:v>
                </c:pt>
                <c:pt idx="83">
                  <c:v>3.8959999999999999</c:v>
                </c:pt>
                <c:pt idx="84">
                  <c:v>3.7559999999999998</c:v>
                </c:pt>
                <c:pt idx="85">
                  <c:v>3.8959999999999999</c:v>
                </c:pt>
                <c:pt idx="86">
                  <c:v>4.2069999999999999</c:v>
                </c:pt>
                <c:pt idx="87">
                  <c:v>4.2850000000000001</c:v>
                </c:pt>
                <c:pt idx="88">
                  <c:v>4.3540000000000001</c:v>
                </c:pt>
                <c:pt idx="89">
                  <c:v>4.5049999999999999</c:v>
                </c:pt>
                <c:pt idx="90">
                  <c:v>4.2480000000000002</c:v>
                </c:pt>
                <c:pt idx="91">
                  <c:v>4.1740000000000004</c:v>
                </c:pt>
                <c:pt idx="92">
                  <c:v>4.2240000000000002</c:v>
                </c:pt>
                <c:pt idx="93">
                  <c:v>4.2969999999999997</c:v>
                </c:pt>
                <c:pt idx="94">
                  <c:v>4.3159999999999998</c:v>
                </c:pt>
                <c:pt idx="95">
                  <c:v>4.42</c:v>
                </c:pt>
                <c:pt idx="96">
                  <c:v>4.3760000000000003</c:v>
                </c:pt>
                <c:pt idx="97">
                  <c:v>4.3419999999999996</c:v>
                </c:pt>
                <c:pt idx="98">
                  <c:v>4.2549999999999999</c:v>
                </c:pt>
                <c:pt idx="99">
                  <c:v>4.0460000000000003</c:v>
                </c:pt>
                <c:pt idx="100">
                  <c:v>3.72</c:v>
                </c:pt>
                <c:pt idx="101">
                  <c:v>3.323</c:v>
                </c:pt>
                <c:pt idx="102">
                  <c:v>3.0059999999999998</c:v>
                </c:pt>
                <c:pt idx="103">
                  <c:v>2.6909999999999998</c:v>
                </c:pt>
                <c:pt idx="104">
                  <c:v>2.37</c:v>
                </c:pt>
                <c:pt idx="105">
                  <c:v>2.0990000000000002</c:v>
                </c:pt>
                <c:pt idx="106">
                  <c:v>1.883</c:v>
                </c:pt>
                <c:pt idx="107">
                  <c:v>1.8089999999999999</c:v>
                </c:pt>
                <c:pt idx="108">
                  <c:v>1.8340000000000001</c:v>
                </c:pt>
                <c:pt idx="109">
                  <c:v>2.0150000000000001</c:v>
                </c:pt>
                <c:pt idx="110">
                  <c:v>2.262</c:v>
                </c:pt>
                <c:pt idx="111">
                  <c:v>2.5</c:v>
                </c:pt>
                <c:pt idx="112">
                  <c:v>2.758</c:v>
                </c:pt>
                <c:pt idx="113">
                  <c:v>3.2160000000000002</c:v>
                </c:pt>
                <c:pt idx="114">
                  <c:v>3.786</c:v>
                </c:pt>
                <c:pt idx="115">
                  <c:v>4.2320000000000002</c:v>
                </c:pt>
                <c:pt idx="116">
                  <c:v>4.3940000000000001</c:v>
                </c:pt>
                <c:pt idx="117">
                  <c:v>4.4850000000000003</c:v>
                </c:pt>
                <c:pt idx="118">
                  <c:v>4.6890000000000001</c:v>
                </c:pt>
                <c:pt idx="119">
                  <c:v>5.1459999999999999</c:v>
                </c:pt>
                <c:pt idx="120">
                  <c:v>5.7880000000000003</c:v>
                </c:pt>
                <c:pt idx="121">
                  <c:v>6.3109999999999999</c:v>
                </c:pt>
                <c:pt idx="122">
                  <c:v>6.7789999999999999</c:v>
                </c:pt>
                <c:pt idx="123">
                  <c:v>7.2850000000000001</c:v>
                </c:pt>
                <c:pt idx="124">
                  <c:v>7.5490000000000004</c:v>
                </c:pt>
                <c:pt idx="125">
                  <c:v>7.88</c:v>
                </c:pt>
                <c:pt idx="126">
                  <c:v>8.1920000000000002</c:v>
                </c:pt>
                <c:pt idx="127">
                  <c:v>8.3729999999999993</c:v>
                </c:pt>
                <c:pt idx="128">
                  <c:v>8.3079999999999998</c:v>
                </c:pt>
                <c:pt idx="129">
                  <c:v>7.923</c:v>
                </c:pt>
                <c:pt idx="130">
                  <c:v>7.6749999999999998</c:v>
                </c:pt>
                <c:pt idx="131">
                  <c:v>7.423</c:v>
                </c:pt>
                <c:pt idx="132">
                  <c:v>7.4420000000000002</c:v>
                </c:pt>
                <c:pt idx="133">
                  <c:v>7.5960000000000001</c:v>
                </c:pt>
                <c:pt idx="134">
                  <c:v>9.907</c:v>
                </c:pt>
                <c:pt idx="135">
                  <c:v>10.49</c:v>
                </c:pt>
                <c:pt idx="136">
                  <c:v>10.66</c:v>
                </c:pt>
                <c:pt idx="137">
                  <c:v>10.37</c:v>
                </c:pt>
                <c:pt idx="138">
                  <c:v>10.17</c:v>
                </c:pt>
                <c:pt idx="139">
                  <c:v>9.4909999999999997</c:v>
                </c:pt>
                <c:pt idx="140">
                  <c:v>8.9410000000000007</c:v>
                </c:pt>
                <c:pt idx="141">
                  <c:v>8.9109999999999996</c:v>
                </c:pt>
                <c:pt idx="142">
                  <c:v>9.0909999999999993</c:v>
                </c:pt>
                <c:pt idx="143">
                  <c:v>9.4339999999999993</c:v>
                </c:pt>
                <c:pt idx="144">
                  <c:v>10.51</c:v>
                </c:pt>
                <c:pt idx="145">
                  <c:v>11</c:v>
                </c:pt>
                <c:pt idx="146">
                  <c:v>11.19</c:v>
                </c:pt>
                <c:pt idx="147">
                  <c:v>11.79</c:v>
                </c:pt>
                <c:pt idx="148">
                  <c:v>14.58</c:v>
                </c:pt>
                <c:pt idx="149">
                  <c:v>15.96</c:v>
                </c:pt>
                <c:pt idx="150">
                  <c:v>31.32</c:v>
                </c:pt>
                <c:pt idx="151">
                  <c:v>142</c:v>
                </c:pt>
                <c:pt idx="152">
                  <c:v>58.189999</c:v>
                </c:pt>
                <c:pt idx="153">
                  <c:v>53.459999000000003</c:v>
                </c:pt>
                <c:pt idx="154">
                  <c:v>55.5</c:v>
                </c:pt>
                <c:pt idx="155">
                  <c:v>45.900002000000001</c:v>
                </c:pt>
                <c:pt idx="156">
                  <c:v>151</c:v>
                </c:pt>
                <c:pt idx="157">
                  <c:v>161.60000600000001</c:v>
                </c:pt>
                <c:pt idx="158">
                  <c:v>165.60000600000001</c:v>
                </c:pt>
                <c:pt idx="159">
                  <c:v>165.5</c:v>
                </c:pt>
                <c:pt idx="160">
                  <c:v>242.89999399999999</c:v>
                </c:pt>
                <c:pt idx="161">
                  <c:v>133.10000600000001</c:v>
                </c:pt>
                <c:pt idx="162">
                  <c:v>97.410004000000001</c:v>
                </c:pt>
                <c:pt idx="163">
                  <c:v>75.430000000000007</c:v>
                </c:pt>
                <c:pt idx="164">
                  <c:v>64.25</c:v>
                </c:pt>
                <c:pt idx="165">
                  <c:v>59.299999</c:v>
                </c:pt>
                <c:pt idx="166">
                  <c:v>57.700001</c:v>
                </c:pt>
                <c:pt idx="167">
                  <c:v>56.740001999999997</c:v>
                </c:pt>
                <c:pt idx="168">
                  <c:v>55.810001</c:v>
                </c:pt>
                <c:pt idx="169">
                  <c:v>52.41</c:v>
                </c:pt>
                <c:pt idx="170">
                  <c:v>52.349997999999999</c:v>
                </c:pt>
                <c:pt idx="171">
                  <c:v>50.889999000000003</c:v>
                </c:pt>
                <c:pt idx="172">
                  <c:v>50.029998999999997</c:v>
                </c:pt>
                <c:pt idx="173">
                  <c:v>57.490001999999997</c:v>
                </c:pt>
                <c:pt idx="174">
                  <c:v>65.339995999999999</c:v>
                </c:pt>
                <c:pt idx="175">
                  <c:v>61.16</c:v>
                </c:pt>
                <c:pt idx="176">
                  <c:v>59.82</c:v>
                </c:pt>
                <c:pt idx="177">
                  <c:v>57.610000999999997</c:v>
                </c:pt>
                <c:pt idx="178">
                  <c:v>56.310001</c:v>
                </c:pt>
                <c:pt idx="179">
                  <c:v>54.759998000000003</c:v>
                </c:pt>
                <c:pt idx="180">
                  <c:v>53.84</c:v>
                </c:pt>
                <c:pt idx="181">
                  <c:v>53.619999</c:v>
                </c:pt>
                <c:pt idx="182">
                  <c:v>54.07</c:v>
                </c:pt>
                <c:pt idx="183">
                  <c:v>54.060001</c:v>
                </c:pt>
                <c:pt idx="184">
                  <c:v>59.669998</c:v>
                </c:pt>
                <c:pt idx="185">
                  <c:v>60.330002</c:v>
                </c:pt>
                <c:pt idx="186">
                  <c:v>58.790000999999997</c:v>
                </c:pt>
                <c:pt idx="187">
                  <c:v>57.619999</c:v>
                </c:pt>
                <c:pt idx="188">
                  <c:v>55.549999</c:v>
                </c:pt>
                <c:pt idx="189">
                  <c:v>55.139999000000003</c:v>
                </c:pt>
                <c:pt idx="190">
                  <c:v>52.689999</c:v>
                </c:pt>
                <c:pt idx="191">
                  <c:v>54.049999</c:v>
                </c:pt>
                <c:pt idx="192">
                  <c:v>52.290000999999997</c:v>
                </c:pt>
                <c:pt idx="193">
                  <c:v>51.560001</c:v>
                </c:pt>
                <c:pt idx="194">
                  <c:v>51.09</c:v>
                </c:pt>
                <c:pt idx="195">
                  <c:v>68.940002000000007</c:v>
                </c:pt>
                <c:pt idx="196">
                  <c:v>73.580001999999993</c:v>
                </c:pt>
                <c:pt idx="197">
                  <c:v>65.099997999999999</c:v>
                </c:pt>
                <c:pt idx="198">
                  <c:v>60.549999</c:v>
                </c:pt>
                <c:pt idx="199">
                  <c:v>58.25</c:v>
                </c:pt>
                <c:pt idx="200">
                  <c:v>55.650002000000001</c:v>
                </c:pt>
                <c:pt idx="201">
                  <c:v>55.360000999999997</c:v>
                </c:pt>
                <c:pt idx="202">
                  <c:v>55.130001</c:v>
                </c:pt>
                <c:pt idx="203">
                  <c:v>53.98</c:v>
                </c:pt>
                <c:pt idx="204">
                  <c:v>53.43</c:v>
                </c:pt>
                <c:pt idx="205">
                  <c:v>57.400002000000001</c:v>
                </c:pt>
                <c:pt idx="206">
                  <c:v>56.349997999999999</c:v>
                </c:pt>
                <c:pt idx="207">
                  <c:v>55.59</c:v>
                </c:pt>
                <c:pt idx="208">
                  <c:v>55.110000999999997</c:v>
                </c:pt>
                <c:pt idx="209">
                  <c:v>54.52</c:v>
                </c:pt>
                <c:pt idx="210">
                  <c:v>52.98</c:v>
                </c:pt>
                <c:pt idx="211">
                  <c:v>51.91</c:v>
                </c:pt>
                <c:pt idx="212">
                  <c:v>51.049999</c:v>
                </c:pt>
                <c:pt idx="213">
                  <c:v>50.209999000000003</c:v>
                </c:pt>
                <c:pt idx="214">
                  <c:v>50.639999000000003</c:v>
                </c:pt>
                <c:pt idx="215">
                  <c:v>50.240001999999997</c:v>
                </c:pt>
                <c:pt idx="216">
                  <c:v>49.259998000000003</c:v>
                </c:pt>
                <c:pt idx="217">
                  <c:v>48.73</c:v>
                </c:pt>
                <c:pt idx="218">
                  <c:v>48.32</c:v>
                </c:pt>
                <c:pt idx="219">
                  <c:v>48.099997999999999</c:v>
                </c:pt>
                <c:pt idx="220">
                  <c:v>47.360000999999997</c:v>
                </c:pt>
                <c:pt idx="221">
                  <c:v>46.990001999999997</c:v>
                </c:pt>
                <c:pt idx="222">
                  <c:v>46.950001</c:v>
                </c:pt>
                <c:pt idx="223">
                  <c:v>47.07</c:v>
                </c:pt>
                <c:pt idx="224">
                  <c:v>46.389999000000003</c:v>
                </c:pt>
                <c:pt idx="225">
                  <c:v>45.560001</c:v>
                </c:pt>
                <c:pt idx="226">
                  <c:v>45.790000999999997</c:v>
                </c:pt>
                <c:pt idx="227">
                  <c:v>70.940002000000007</c:v>
                </c:pt>
                <c:pt idx="228">
                  <c:v>60.560001</c:v>
                </c:pt>
                <c:pt idx="229">
                  <c:v>263.70001200000002</c:v>
                </c:pt>
                <c:pt idx="230">
                  <c:v>231.800003</c:v>
                </c:pt>
                <c:pt idx="231">
                  <c:v>363.29998799999998</c:v>
                </c:pt>
                <c:pt idx="232">
                  <c:v>297.10000600000001</c:v>
                </c:pt>
                <c:pt idx="233">
                  <c:v>104.199997</c:v>
                </c:pt>
                <c:pt idx="234">
                  <c:v>83.849997999999999</c:v>
                </c:pt>
                <c:pt idx="235">
                  <c:v>72.379997000000003</c:v>
                </c:pt>
                <c:pt idx="236">
                  <c:v>66.959998999999996</c:v>
                </c:pt>
                <c:pt idx="237">
                  <c:v>64.279999000000004</c:v>
                </c:pt>
                <c:pt idx="238">
                  <c:v>62.119999</c:v>
                </c:pt>
                <c:pt idx="239">
                  <c:v>63.639999000000003</c:v>
                </c:pt>
                <c:pt idx="240">
                  <c:v>62.439999</c:v>
                </c:pt>
                <c:pt idx="241">
                  <c:v>62.779998999999997</c:v>
                </c:pt>
                <c:pt idx="242">
                  <c:v>88.93</c:v>
                </c:pt>
                <c:pt idx="243">
                  <c:v>73.199996999999996</c:v>
                </c:pt>
                <c:pt idx="244">
                  <c:v>68.599997999999999</c:v>
                </c:pt>
                <c:pt idx="245">
                  <c:v>66.559997999999993</c:v>
                </c:pt>
                <c:pt idx="246">
                  <c:v>67.180000000000007</c:v>
                </c:pt>
                <c:pt idx="247">
                  <c:v>65.370002999999997</c:v>
                </c:pt>
                <c:pt idx="248">
                  <c:v>64.099997999999999</c:v>
                </c:pt>
                <c:pt idx="249">
                  <c:v>62.68</c:v>
                </c:pt>
                <c:pt idx="250">
                  <c:v>61.389999000000003</c:v>
                </c:pt>
                <c:pt idx="251">
                  <c:v>60.970001000000003</c:v>
                </c:pt>
                <c:pt idx="252">
                  <c:v>59.349997999999999</c:v>
                </c:pt>
                <c:pt idx="253">
                  <c:v>58.580002</c:v>
                </c:pt>
                <c:pt idx="254">
                  <c:v>60.599997999999999</c:v>
                </c:pt>
                <c:pt idx="255">
                  <c:v>59.169998</c:v>
                </c:pt>
                <c:pt idx="256">
                  <c:v>57.639999000000003</c:v>
                </c:pt>
                <c:pt idx="257">
                  <c:v>57.560001</c:v>
                </c:pt>
                <c:pt idx="258">
                  <c:v>57.599997999999999</c:v>
                </c:pt>
                <c:pt idx="259">
                  <c:v>55.919998</c:v>
                </c:pt>
                <c:pt idx="260">
                  <c:v>55.009998000000003</c:v>
                </c:pt>
                <c:pt idx="261">
                  <c:v>54.310001</c:v>
                </c:pt>
                <c:pt idx="262">
                  <c:v>55.290000999999997</c:v>
                </c:pt>
                <c:pt idx="263">
                  <c:v>55.389999000000003</c:v>
                </c:pt>
                <c:pt idx="264">
                  <c:v>59.060001</c:v>
                </c:pt>
                <c:pt idx="265">
                  <c:v>152.300003</c:v>
                </c:pt>
                <c:pt idx="266">
                  <c:v>78.480002999999996</c:v>
                </c:pt>
                <c:pt idx="267">
                  <c:v>71.139999000000003</c:v>
                </c:pt>
                <c:pt idx="268">
                  <c:v>65.540001000000004</c:v>
                </c:pt>
                <c:pt idx="269">
                  <c:v>62.41</c:v>
                </c:pt>
                <c:pt idx="270">
                  <c:v>60.040000999999997</c:v>
                </c:pt>
                <c:pt idx="271">
                  <c:v>58.07</c:v>
                </c:pt>
                <c:pt idx="272">
                  <c:v>57.459999000000003</c:v>
                </c:pt>
                <c:pt idx="273">
                  <c:v>56.32</c:v>
                </c:pt>
                <c:pt idx="274">
                  <c:v>55.27</c:v>
                </c:pt>
                <c:pt idx="275">
                  <c:v>55.009998000000003</c:v>
                </c:pt>
                <c:pt idx="276">
                  <c:v>54.060001</c:v>
                </c:pt>
                <c:pt idx="277">
                  <c:v>53.189999</c:v>
                </c:pt>
                <c:pt idx="278">
                  <c:v>53.32</c:v>
                </c:pt>
                <c:pt idx="279">
                  <c:v>54.330002</c:v>
                </c:pt>
                <c:pt idx="280">
                  <c:v>53.52</c:v>
                </c:pt>
                <c:pt idx="281">
                  <c:v>52.509998000000003</c:v>
                </c:pt>
                <c:pt idx="282">
                  <c:v>51.470001000000003</c:v>
                </c:pt>
                <c:pt idx="283">
                  <c:v>50.91</c:v>
                </c:pt>
                <c:pt idx="284">
                  <c:v>49.779998999999997</c:v>
                </c:pt>
                <c:pt idx="285">
                  <c:v>50.470001000000003</c:v>
                </c:pt>
                <c:pt idx="286">
                  <c:v>50.189999</c:v>
                </c:pt>
                <c:pt idx="287">
                  <c:v>49.41</c:v>
                </c:pt>
                <c:pt idx="288">
                  <c:v>48.709999000000003</c:v>
                </c:pt>
                <c:pt idx="289">
                  <c:v>48.169998</c:v>
                </c:pt>
                <c:pt idx="290">
                  <c:v>47.389999000000003</c:v>
                </c:pt>
                <c:pt idx="291">
                  <c:v>46.709999000000003</c:v>
                </c:pt>
                <c:pt idx="292">
                  <c:v>46.25</c:v>
                </c:pt>
                <c:pt idx="293">
                  <c:v>45.580002</c:v>
                </c:pt>
                <c:pt idx="294">
                  <c:v>44.93</c:v>
                </c:pt>
                <c:pt idx="295">
                  <c:v>44.509998000000003</c:v>
                </c:pt>
                <c:pt idx="296">
                  <c:v>43.580002</c:v>
                </c:pt>
                <c:pt idx="297">
                  <c:v>42.740001999999997</c:v>
                </c:pt>
                <c:pt idx="298">
                  <c:v>42.060001</c:v>
                </c:pt>
                <c:pt idx="299">
                  <c:v>41.400002000000001</c:v>
                </c:pt>
                <c:pt idx="300">
                  <c:v>40.889999000000003</c:v>
                </c:pt>
                <c:pt idx="301">
                  <c:v>40.349997999999999</c:v>
                </c:pt>
                <c:pt idx="302">
                  <c:v>39.970001000000003</c:v>
                </c:pt>
                <c:pt idx="303">
                  <c:v>39.509998000000003</c:v>
                </c:pt>
                <c:pt idx="304">
                  <c:v>39.630001</c:v>
                </c:pt>
                <c:pt idx="305">
                  <c:v>39.970001000000003</c:v>
                </c:pt>
                <c:pt idx="306">
                  <c:v>39.32</c:v>
                </c:pt>
                <c:pt idx="307">
                  <c:v>38.909999999999997</c:v>
                </c:pt>
                <c:pt idx="308">
                  <c:v>38.459999000000003</c:v>
                </c:pt>
                <c:pt idx="309">
                  <c:v>38.189999</c:v>
                </c:pt>
                <c:pt idx="310">
                  <c:v>37.540000999999997</c:v>
                </c:pt>
                <c:pt idx="311">
                  <c:v>36.950001</c:v>
                </c:pt>
                <c:pt idx="312">
                  <c:v>36.389999000000003</c:v>
                </c:pt>
                <c:pt idx="313">
                  <c:v>35.869999</c:v>
                </c:pt>
                <c:pt idx="314">
                  <c:v>35.439999</c:v>
                </c:pt>
                <c:pt idx="315">
                  <c:v>35.020000000000003</c:v>
                </c:pt>
                <c:pt idx="316">
                  <c:v>34.57</c:v>
                </c:pt>
                <c:pt idx="317">
                  <c:v>34.130001</c:v>
                </c:pt>
                <c:pt idx="318">
                  <c:v>33.720001000000003</c:v>
                </c:pt>
                <c:pt idx="319">
                  <c:v>33.209999000000003</c:v>
                </c:pt>
                <c:pt idx="320">
                  <c:v>33.139999000000003</c:v>
                </c:pt>
                <c:pt idx="321">
                  <c:v>32.650002000000001</c:v>
                </c:pt>
                <c:pt idx="322">
                  <c:v>32.270000000000003</c:v>
                </c:pt>
                <c:pt idx="323">
                  <c:v>31.91</c:v>
                </c:pt>
                <c:pt idx="324">
                  <c:v>31.540001</c:v>
                </c:pt>
                <c:pt idx="325">
                  <c:v>31.200001</c:v>
                </c:pt>
                <c:pt idx="326">
                  <c:v>30.879999000000002</c:v>
                </c:pt>
                <c:pt idx="327">
                  <c:v>30.51</c:v>
                </c:pt>
                <c:pt idx="328">
                  <c:v>30.139999</c:v>
                </c:pt>
                <c:pt idx="329">
                  <c:v>29.690000999999999</c:v>
                </c:pt>
                <c:pt idx="330">
                  <c:v>29.370000999999998</c:v>
                </c:pt>
                <c:pt idx="331">
                  <c:v>29.17</c:v>
                </c:pt>
                <c:pt idx="332">
                  <c:v>28.959999</c:v>
                </c:pt>
                <c:pt idx="333">
                  <c:v>28.85</c:v>
                </c:pt>
                <c:pt idx="334">
                  <c:v>28.73</c:v>
                </c:pt>
                <c:pt idx="335">
                  <c:v>28.51</c:v>
                </c:pt>
                <c:pt idx="336">
                  <c:v>28.120000999999998</c:v>
                </c:pt>
                <c:pt idx="337">
                  <c:v>27.969999000000001</c:v>
                </c:pt>
                <c:pt idx="338">
                  <c:v>27.66</c:v>
                </c:pt>
                <c:pt idx="339">
                  <c:v>27.690000999999999</c:v>
                </c:pt>
                <c:pt idx="340">
                  <c:v>27.35</c:v>
                </c:pt>
                <c:pt idx="341">
                  <c:v>26.93</c:v>
                </c:pt>
                <c:pt idx="342">
                  <c:v>26.59</c:v>
                </c:pt>
                <c:pt idx="343">
                  <c:v>26.25</c:v>
                </c:pt>
                <c:pt idx="344">
                  <c:v>25.92</c:v>
                </c:pt>
                <c:pt idx="345">
                  <c:v>25.6</c:v>
                </c:pt>
                <c:pt idx="346">
                  <c:v>25.41</c:v>
                </c:pt>
                <c:pt idx="347">
                  <c:v>25.1</c:v>
                </c:pt>
                <c:pt idx="348">
                  <c:v>24.91</c:v>
                </c:pt>
                <c:pt idx="349">
                  <c:v>24.84</c:v>
                </c:pt>
                <c:pt idx="350">
                  <c:v>24.75</c:v>
                </c:pt>
                <c:pt idx="351">
                  <c:v>24.620000999999998</c:v>
                </c:pt>
                <c:pt idx="352">
                  <c:v>24.379999000000002</c:v>
                </c:pt>
                <c:pt idx="353">
                  <c:v>24.02</c:v>
                </c:pt>
                <c:pt idx="354">
                  <c:v>23.6</c:v>
                </c:pt>
                <c:pt idx="355">
                  <c:v>23.18</c:v>
                </c:pt>
                <c:pt idx="356">
                  <c:v>22.77</c:v>
                </c:pt>
                <c:pt idx="357">
                  <c:v>22.41</c:v>
                </c:pt>
                <c:pt idx="358">
                  <c:v>22.09</c:v>
                </c:pt>
                <c:pt idx="359">
                  <c:v>21.790001</c:v>
                </c:pt>
                <c:pt idx="360">
                  <c:v>21.49</c:v>
                </c:pt>
                <c:pt idx="361">
                  <c:v>21.219999000000001</c:v>
                </c:pt>
                <c:pt idx="362">
                  <c:v>20.950001</c:v>
                </c:pt>
                <c:pt idx="363">
                  <c:v>20.68</c:v>
                </c:pt>
                <c:pt idx="364">
                  <c:v>20.51</c:v>
                </c:pt>
                <c:pt idx="365">
                  <c:v>20.309999000000001</c:v>
                </c:pt>
                <c:pt idx="366">
                  <c:v>20.02</c:v>
                </c:pt>
                <c:pt idx="367">
                  <c:v>19.719999000000001</c:v>
                </c:pt>
                <c:pt idx="368">
                  <c:v>19.420000000000002</c:v>
                </c:pt>
                <c:pt idx="369">
                  <c:v>19.139999</c:v>
                </c:pt>
                <c:pt idx="370">
                  <c:v>19.280000999999999</c:v>
                </c:pt>
                <c:pt idx="371">
                  <c:v>19.219999000000001</c:v>
                </c:pt>
                <c:pt idx="372">
                  <c:v>18.899999999999999</c:v>
                </c:pt>
                <c:pt idx="373">
                  <c:v>19.799999</c:v>
                </c:pt>
                <c:pt idx="374">
                  <c:v>18.360001</c:v>
                </c:pt>
                <c:pt idx="375">
                  <c:v>18.82</c:v>
                </c:pt>
                <c:pt idx="376">
                  <c:v>18.620000999999998</c:v>
                </c:pt>
                <c:pt idx="377">
                  <c:v>18.059999000000001</c:v>
                </c:pt>
                <c:pt idx="378">
                  <c:v>17.559999000000001</c:v>
                </c:pt>
                <c:pt idx="379">
                  <c:v>17.040001</c:v>
                </c:pt>
                <c:pt idx="380">
                  <c:v>20.440000999999999</c:v>
                </c:pt>
                <c:pt idx="381">
                  <c:v>17.629999000000002</c:v>
                </c:pt>
                <c:pt idx="382">
                  <c:v>19.639999</c:v>
                </c:pt>
                <c:pt idx="383">
                  <c:v>17.100000000000001</c:v>
                </c:pt>
                <c:pt idx="384">
                  <c:v>16.219999000000001</c:v>
                </c:pt>
                <c:pt idx="385">
                  <c:v>15.89</c:v>
                </c:pt>
                <c:pt idx="386">
                  <c:v>15.82</c:v>
                </c:pt>
                <c:pt idx="387">
                  <c:v>15.47</c:v>
                </c:pt>
                <c:pt idx="388">
                  <c:v>15.16</c:v>
                </c:pt>
                <c:pt idx="389">
                  <c:v>14.85</c:v>
                </c:pt>
                <c:pt idx="390">
                  <c:v>14.58</c:v>
                </c:pt>
                <c:pt idx="391">
                  <c:v>14.66</c:v>
                </c:pt>
                <c:pt idx="392">
                  <c:v>14.64</c:v>
                </c:pt>
                <c:pt idx="393">
                  <c:v>14.28</c:v>
                </c:pt>
                <c:pt idx="394">
                  <c:v>13.92</c:v>
                </c:pt>
                <c:pt idx="395">
                  <c:v>13.64</c:v>
                </c:pt>
                <c:pt idx="396">
                  <c:v>13.55</c:v>
                </c:pt>
                <c:pt idx="397">
                  <c:v>13.2</c:v>
                </c:pt>
                <c:pt idx="398">
                  <c:v>12.92</c:v>
                </c:pt>
                <c:pt idx="399">
                  <c:v>12.57</c:v>
                </c:pt>
                <c:pt idx="400">
                  <c:v>12.23</c:v>
                </c:pt>
                <c:pt idx="401">
                  <c:v>11.9</c:v>
                </c:pt>
                <c:pt idx="402">
                  <c:v>11.75</c:v>
                </c:pt>
                <c:pt idx="403">
                  <c:v>11.6</c:v>
                </c:pt>
                <c:pt idx="404">
                  <c:v>11.79</c:v>
                </c:pt>
                <c:pt idx="405">
                  <c:v>11.88</c:v>
                </c:pt>
                <c:pt idx="406">
                  <c:v>11.64</c:v>
                </c:pt>
                <c:pt idx="407">
                  <c:v>11.37</c:v>
                </c:pt>
                <c:pt idx="408">
                  <c:v>11.02</c:v>
                </c:pt>
                <c:pt idx="409">
                  <c:v>10.83</c:v>
                </c:pt>
                <c:pt idx="410">
                  <c:v>10.48</c:v>
                </c:pt>
                <c:pt idx="411">
                  <c:v>10.33</c:v>
                </c:pt>
                <c:pt idx="412">
                  <c:v>10.17</c:v>
                </c:pt>
                <c:pt idx="413">
                  <c:v>10.039999999999999</c:v>
                </c:pt>
                <c:pt idx="414">
                  <c:v>9.8379999999999992</c:v>
                </c:pt>
                <c:pt idx="415">
                  <c:v>9.6389999999999993</c:v>
                </c:pt>
                <c:pt idx="416">
                  <c:v>9.5429999999999993</c:v>
                </c:pt>
                <c:pt idx="417">
                  <c:v>9.391</c:v>
                </c:pt>
                <c:pt idx="418">
                  <c:v>9.1150000000000002</c:v>
                </c:pt>
                <c:pt idx="419">
                  <c:v>9.0589999999999993</c:v>
                </c:pt>
                <c:pt idx="420">
                  <c:v>8.9770000000000003</c:v>
                </c:pt>
                <c:pt idx="421">
                  <c:v>8.8879999999999999</c:v>
                </c:pt>
                <c:pt idx="422">
                  <c:v>8.8170000000000002</c:v>
                </c:pt>
                <c:pt idx="423">
                  <c:v>8.6219999999999999</c:v>
                </c:pt>
                <c:pt idx="424">
                  <c:v>8.4610000000000003</c:v>
                </c:pt>
                <c:pt idx="425">
                  <c:v>8.2579999999999991</c:v>
                </c:pt>
                <c:pt idx="426">
                  <c:v>7.984</c:v>
                </c:pt>
                <c:pt idx="427">
                  <c:v>7.6639999999999997</c:v>
                </c:pt>
                <c:pt idx="428">
                  <c:v>7.8440000000000003</c:v>
                </c:pt>
                <c:pt idx="429">
                  <c:v>8.1170000000000009</c:v>
                </c:pt>
                <c:pt idx="430">
                  <c:v>7.92</c:v>
                </c:pt>
                <c:pt idx="431">
                  <c:v>7.9790000000000001</c:v>
                </c:pt>
                <c:pt idx="432">
                  <c:v>7.734</c:v>
                </c:pt>
                <c:pt idx="433">
                  <c:v>7.4189999999999996</c:v>
                </c:pt>
                <c:pt idx="434">
                  <c:v>7.0919999999999996</c:v>
                </c:pt>
                <c:pt idx="435">
                  <c:v>6.8680000000000003</c:v>
                </c:pt>
                <c:pt idx="436">
                  <c:v>6.7270000000000003</c:v>
                </c:pt>
                <c:pt idx="437">
                  <c:v>6.6050000000000004</c:v>
                </c:pt>
                <c:pt idx="438">
                  <c:v>6.4630000000000001</c:v>
                </c:pt>
                <c:pt idx="439">
                  <c:v>6.3490000000000002</c:v>
                </c:pt>
                <c:pt idx="440">
                  <c:v>6.181</c:v>
                </c:pt>
                <c:pt idx="441">
                  <c:v>6.1639999999999997</c:v>
                </c:pt>
                <c:pt idx="442">
                  <c:v>6.0389999999999997</c:v>
                </c:pt>
                <c:pt idx="443">
                  <c:v>5.9249999999999998</c:v>
                </c:pt>
                <c:pt idx="444">
                  <c:v>6.0149999999999997</c:v>
                </c:pt>
                <c:pt idx="445">
                  <c:v>6.2359999999999998</c:v>
                </c:pt>
                <c:pt idx="446">
                  <c:v>6.0990000000000002</c:v>
                </c:pt>
                <c:pt idx="447">
                  <c:v>5.9619999999999997</c:v>
                </c:pt>
                <c:pt idx="448">
                  <c:v>5.5759999999999996</c:v>
                </c:pt>
                <c:pt idx="449">
                  <c:v>5.391</c:v>
                </c:pt>
                <c:pt idx="450">
                  <c:v>5.2050000000000001</c:v>
                </c:pt>
                <c:pt idx="451">
                  <c:v>5.2859999999999996</c:v>
                </c:pt>
                <c:pt idx="452">
                  <c:v>5.6239999999999997</c:v>
                </c:pt>
                <c:pt idx="453">
                  <c:v>5.9029999999999996</c:v>
                </c:pt>
                <c:pt idx="454">
                  <c:v>5.6589999999999998</c:v>
                </c:pt>
                <c:pt idx="455">
                  <c:v>5.8360000000000003</c:v>
                </c:pt>
                <c:pt idx="456">
                  <c:v>5.9669999999999996</c:v>
                </c:pt>
                <c:pt idx="457">
                  <c:v>5.4059999999999997</c:v>
                </c:pt>
                <c:pt idx="458">
                  <c:v>5.3789999999999996</c:v>
                </c:pt>
                <c:pt idx="459">
                  <c:v>5.0209999999999999</c:v>
                </c:pt>
                <c:pt idx="460">
                  <c:v>4.8220000000000001</c:v>
                </c:pt>
                <c:pt idx="461">
                  <c:v>4.8159999999999998</c:v>
                </c:pt>
                <c:pt idx="462">
                  <c:v>4.83</c:v>
                </c:pt>
                <c:pt idx="463">
                  <c:v>4.9829999999999997</c:v>
                </c:pt>
                <c:pt idx="464">
                  <c:v>4.7480000000000002</c:v>
                </c:pt>
                <c:pt idx="465">
                  <c:v>4.6070000000000002</c:v>
                </c:pt>
                <c:pt idx="466">
                  <c:v>4.2910000000000004</c:v>
                </c:pt>
                <c:pt idx="467">
                  <c:v>3.956</c:v>
                </c:pt>
                <c:pt idx="468">
                  <c:v>3.5209999999999999</c:v>
                </c:pt>
                <c:pt idx="469">
                  <c:v>3.1030000000000002</c:v>
                </c:pt>
                <c:pt idx="470">
                  <c:v>2.911</c:v>
                </c:pt>
                <c:pt idx="471">
                  <c:v>3.052</c:v>
                </c:pt>
                <c:pt idx="472">
                  <c:v>3.4540000000000002</c:v>
                </c:pt>
                <c:pt idx="473">
                  <c:v>5.6130000000000004</c:v>
                </c:pt>
                <c:pt idx="474">
                  <c:v>6.1879999999999997</c:v>
                </c:pt>
                <c:pt idx="475">
                  <c:v>6.4640000000000004</c:v>
                </c:pt>
                <c:pt idx="476">
                  <c:v>7.3440000000000003</c:v>
                </c:pt>
                <c:pt idx="477">
                  <c:v>9.6829999999999998</c:v>
                </c:pt>
                <c:pt idx="478">
                  <c:v>9.8689999999999998</c:v>
                </c:pt>
                <c:pt idx="479">
                  <c:v>13.57</c:v>
                </c:pt>
                <c:pt idx="480">
                  <c:v>11.88</c:v>
                </c:pt>
                <c:pt idx="481">
                  <c:v>11.67</c:v>
                </c:pt>
                <c:pt idx="482">
                  <c:v>11.16</c:v>
                </c:pt>
                <c:pt idx="483">
                  <c:v>10.79</c:v>
                </c:pt>
                <c:pt idx="484">
                  <c:v>10.73</c:v>
                </c:pt>
                <c:pt idx="485">
                  <c:v>10.64</c:v>
                </c:pt>
                <c:pt idx="486">
                  <c:v>10.86</c:v>
                </c:pt>
                <c:pt idx="487">
                  <c:v>11.39</c:v>
                </c:pt>
                <c:pt idx="488">
                  <c:v>10.91</c:v>
                </c:pt>
                <c:pt idx="489">
                  <c:v>10.98</c:v>
                </c:pt>
                <c:pt idx="490">
                  <c:v>11.2</c:v>
                </c:pt>
                <c:pt idx="491">
                  <c:v>11.21</c:v>
                </c:pt>
                <c:pt idx="492">
                  <c:v>11.36</c:v>
                </c:pt>
                <c:pt idx="493">
                  <c:v>11.4</c:v>
                </c:pt>
                <c:pt idx="494">
                  <c:v>11.37</c:v>
                </c:pt>
                <c:pt idx="495">
                  <c:v>11.11</c:v>
                </c:pt>
                <c:pt idx="496">
                  <c:v>10.79</c:v>
                </c:pt>
                <c:pt idx="497">
                  <c:v>10.130000000000001</c:v>
                </c:pt>
                <c:pt idx="498">
                  <c:v>10.54</c:v>
                </c:pt>
                <c:pt idx="499">
                  <c:v>10.68</c:v>
                </c:pt>
                <c:pt idx="500">
                  <c:v>11.04</c:v>
                </c:pt>
                <c:pt idx="501">
                  <c:v>12.12</c:v>
                </c:pt>
                <c:pt idx="502">
                  <c:v>18.18</c:v>
                </c:pt>
                <c:pt idx="503">
                  <c:v>27.950001</c:v>
                </c:pt>
                <c:pt idx="504">
                  <c:v>28.459999</c:v>
                </c:pt>
                <c:pt idx="505">
                  <c:v>27.74</c:v>
                </c:pt>
                <c:pt idx="506">
                  <c:v>26.610001</c:v>
                </c:pt>
                <c:pt idx="507">
                  <c:v>25.049999</c:v>
                </c:pt>
                <c:pt idx="508">
                  <c:v>23.5</c:v>
                </c:pt>
                <c:pt idx="509">
                  <c:v>21.93</c:v>
                </c:pt>
                <c:pt idx="510">
                  <c:v>21.950001</c:v>
                </c:pt>
                <c:pt idx="511">
                  <c:v>20.799999</c:v>
                </c:pt>
                <c:pt idx="512">
                  <c:v>19.389999</c:v>
                </c:pt>
                <c:pt idx="513">
                  <c:v>18.43</c:v>
                </c:pt>
                <c:pt idx="514">
                  <c:v>17.73</c:v>
                </c:pt>
                <c:pt idx="515">
                  <c:v>17.329999999999998</c:v>
                </c:pt>
                <c:pt idx="516">
                  <c:v>21.780000999999999</c:v>
                </c:pt>
                <c:pt idx="517">
                  <c:v>24.190000999999999</c:v>
                </c:pt>
                <c:pt idx="518">
                  <c:v>25.48</c:v>
                </c:pt>
                <c:pt idx="519">
                  <c:v>25.370000999999998</c:v>
                </c:pt>
                <c:pt idx="520">
                  <c:v>24.870000999999998</c:v>
                </c:pt>
                <c:pt idx="521">
                  <c:v>23.6</c:v>
                </c:pt>
                <c:pt idx="522">
                  <c:v>22.549999</c:v>
                </c:pt>
                <c:pt idx="523">
                  <c:v>21.549999</c:v>
                </c:pt>
                <c:pt idx="524">
                  <c:v>20.92</c:v>
                </c:pt>
                <c:pt idx="525">
                  <c:v>20.23</c:v>
                </c:pt>
                <c:pt idx="526">
                  <c:v>19.82</c:v>
                </c:pt>
                <c:pt idx="527">
                  <c:v>19.870000999999998</c:v>
                </c:pt>
                <c:pt idx="528">
                  <c:v>19.389999</c:v>
                </c:pt>
                <c:pt idx="529">
                  <c:v>20.52</c:v>
                </c:pt>
                <c:pt idx="530">
                  <c:v>19.25</c:v>
                </c:pt>
                <c:pt idx="531">
                  <c:v>18.719999000000001</c:v>
                </c:pt>
                <c:pt idx="532">
                  <c:v>19.030000999999999</c:v>
                </c:pt>
                <c:pt idx="533">
                  <c:v>20.92</c:v>
                </c:pt>
                <c:pt idx="534">
                  <c:v>26.530000999999999</c:v>
                </c:pt>
                <c:pt idx="535">
                  <c:v>29.209999</c:v>
                </c:pt>
                <c:pt idx="536">
                  <c:v>29.76</c:v>
                </c:pt>
                <c:pt idx="537">
                  <c:v>29.440000999999999</c:v>
                </c:pt>
                <c:pt idx="538">
                  <c:v>31.030000999999999</c:v>
                </c:pt>
                <c:pt idx="539">
                  <c:v>31.51</c:v>
                </c:pt>
                <c:pt idx="540">
                  <c:v>47.650002000000001</c:v>
                </c:pt>
                <c:pt idx="541">
                  <c:v>46.459999000000003</c:v>
                </c:pt>
                <c:pt idx="542">
                  <c:v>42.98</c:v>
                </c:pt>
                <c:pt idx="543">
                  <c:v>40.040000999999997</c:v>
                </c:pt>
                <c:pt idx="544">
                  <c:v>37.150002000000001</c:v>
                </c:pt>
                <c:pt idx="545">
                  <c:v>34.709999000000003</c:v>
                </c:pt>
                <c:pt idx="546">
                  <c:v>33.540000999999997</c:v>
                </c:pt>
                <c:pt idx="547">
                  <c:v>32.520000000000003</c:v>
                </c:pt>
                <c:pt idx="548">
                  <c:v>35.299999</c:v>
                </c:pt>
                <c:pt idx="549">
                  <c:v>36.520000000000003</c:v>
                </c:pt>
                <c:pt idx="550">
                  <c:v>42.66</c:v>
                </c:pt>
                <c:pt idx="551">
                  <c:v>40.5</c:v>
                </c:pt>
                <c:pt idx="552">
                  <c:v>72.690002000000007</c:v>
                </c:pt>
                <c:pt idx="553">
                  <c:v>59.939999</c:v>
                </c:pt>
                <c:pt idx="554">
                  <c:v>53.119999</c:v>
                </c:pt>
                <c:pt idx="555">
                  <c:v>48.509998000000003</c:v>
                </c:pt>
                <c:pt idx="556">
                  <c:v>44.450001</c:v>
                </c:pt>
                <c:pt idx="557">
                  <c:v>44.16</c:v>
                </c:pt>
                <c:pt idx="558">
                  <c:v>41.810001</c:v>
                </c:pt>
                <c:pt idx="559">
                  <c:v>39.979999999999997</c:v>
                </c:pt>
                <c:pt idx="560">
                  <c:v>39.200001</c:v>
                </c:pt>
                <c:pt idx="561">
                  <c:v>38.790000999999997</c:v>
                </c:pt>
                <c:pt idx="562">
                  <c:v>38.209999000000003</c:v>
                </c:pt>
                <c:pt idx="563">
                  <c:v>69.010002</c:v>
                </c:pt>
                <c:pt idx="564">
                  <c:v>57.779998999999997</c:v>
                </c:pt>
                <c:pt idx="565">
                  <c:v>54.900002000000001</c:v>
                </c:pt>
                <c:pt idx="566">
                  <c:v>52.32</c:v>
                </c:pt>
                <c:pt idx="567">
                  <c:v>50.110000999999997</c:v>
                </c:pt>
                <c:pt idx="568">
                  <c:v>47.900002000000001</c:v>
                </c:pt>
                <c:pt idx="569">
                  <c:v>49.599997999999999</c:v>
                </c:pt>
                <c:pt idx="570">
                  <c:v>47.880001</c:v>
                </c:pt>
                <c:pt idx="571">
                  <c:v>46.439999</c:v>
                </c:pt>
                <c:pt idx="572">
                  <c:v>48.16</c:v>
                </c:pt>
                <c:pt idx="573">
                  <c:v>47.310001</c:v>
                </c:pt>
                <c:pt idx="574">
                  <c:v>46.459999000000003</c:v>
                </c:pt>
                <c:pt idx="575">
                  <c:v>45.619999</c:v>
                </c:pt>
                <c:pt idx="576">
                  <c:v>45.220001000000003</c:v>
                </c:pt>
                <c:pt idx="577">
                  <c:v>43.830002</c:v>
                </c:pt>
                <c:pt idx="578">
                  <c:v>43</c:v>
                </c:pt>
                <c:pt idx="579">
                  <c:v>43.110000999999997</c:v>
                </c:pt>
                <c:pt idx="580">
                  <c:v>42.279998999999997</c:v>
                </c:pt>
                <c:pt idx="581">
                  <c:v>41.73</c:v>
                </c:pt>
                <c:pt idx="582">
                  <c:v>41.060001</c:v>
                </c:pt>
                <c:pt idx="583">
                  <c:v>40.950001</c:v>
                </c:pt>
                <c:pt idx="584">
                  <c:v>41.139999000000003</c:v>
                </c:pt>
                <c:pt idx="585">
                  <c:v>41.16</c:v>
                </c:pt>
                <c:pt idx="586">
                  <c:v>40.939999</c:v>
                </c:pt>
                <c:pt idx="587">
                  <c:v>40.540000999999997</c:v>
                </c:pt>
                <c:pt idx="588">
                  <c:v>39.709999000000003</c:v>
                </c:pt>
                <c:pt idx="589">
                  <c:v>39.400002000000001</c:v>
                </c:pt>
                <c:pt idx="590">
                  <c:v>38.869999</c:v>
                </c:pt>
                <c:pt idx="591">
                  <c:v>37.810001</c:v>
                </c:pt>
                <c:pt idx="592">
                  <c:v>37.450001</c:v>
                </c:pt>
                <c:pt idx="593">
                  <c:v>37.43</c:v>
                </c:pt>
                <c:pt idx="594">
                  <c:v>36.310001</c:v>
                </c:pt>
                <c:pt idx="595">
                  <c:v>37.060001</c:v>
                </c:pt>
                <c:pt idx="596">
                  <c:v>36.470001000000003</c:v>
                </c:pt>
                <c:pt idx="597">
                  <c:v>35.990001999999997</c:v>
                </c:pt>
                <c:pt idx="598">
                  <c:v>35.400002000000001</c:v>
                </c:pt>
                <c:pt idx="599">
                  <c:v>35.560001</c:v>
                </c:pt>
                <c:pt idx="600">
                  <c:v>34.860000999999997</c:v>
                </c:pt>
                <c:pt idx="601">
                  <c:v>34.119999</c:v>
                </c:pt>
                <c:pt idx="602">
                  <c:v>33.57</c:v>
                </c:pt>
                <c:pt idx="603">
                  <c:v>33.790000999999997</c:v>
                </c:pt>
                <c:pt idx="604">
                  <c:v>33.75</c:v>
                </c:pt>
                <c:pt idx="605">
                  <c:v>33.009998000000003</c:v>
                </c:pt>
                <c:pt idx="606">
                  <c:v>33.049999</c:v>
                </c:pt>
                <c:pt idx="607">
                  <c:v>32.770000000000003</c:v>
                </c:pt>
                <c:pt idx="608">
                  <c:v>32.509998000000003</c:v>
                </c:pt>
                <c:pt idx="609">
                  <c:v>32.470001000000003</c:v>
                </c:pt>
                <c:pt idx="610">
                  <c:v>32.240001999999997</c:v>
                </c:pt>
                <c:pt idx="611">
                  <c:v>31.82</c:v>
                </c:pt>
                <c:pt idx="612">
                  <c:v>33.25</c:v>
                </c:pt>
                <c:pt idx="613">
                  <c:v>34.32</c:v>
                </c:pt>
                <c:pt idx="614">
                  <c:v>33.509998000000003</c:v>
                </c:pt>
                <c:pt idx="615">
                  <c:v>41.869999</c:v>
                </c:pt>
                <c:pt idx="616">
                  <c:v>38.349997999999999</c:v>
                </c:pt>
                <c:pt idx="617">
                  <c:v>36.299999</c:v>
                </c:pt>
                <c:pt idx="618">
                  <c:v>34.840000000000003</c:v>
                </c:pt>
                <c:pt idx="619">
                  <c:v>33.529998999999997</c:v>
                </c:pt>
                <c:pt idx="620">
                  <c:v>32.950001</c:v>
                </c:pt>
                <c:pt idx="621">
                  <c:v>32.909999999999997</c:v>
                </c:pt>
                <c:pt idx="622">
                  <c:v>32.900002000000001</c:v>
                </c:pt>
                <c:pt idx="623">
                  <c:v>32.529998999999997</c:v>
                </c:pt>
                <c:pt idx="624">
                  <c:v>32.529998999999997</c:v>
                </c:pt>
                <c:pt idx="625">
                  <c:v>32.279998999999997</c:v>
                </c:pt>
                <c:pt idx="626">
                  <c:v>32.080002</c:v>
                </c:pt>
                <c:pt idx="627">
                  <c:v>31.82</c:v>
                </c:pt>
                <c:pt idx="628">
                  <c:v>31.76</c:v>
                </c:pt>
                <c:pt idx="629">
                  <c:v>32.400002000000001</c:v>
                </c:pt>
                <c:pt idx="630">
                  <c:v>33.840000000000003</c:v>
                </c:pt>
                <c:pt idx="631">
                  <c:v>32.810001</c:v>
                </c:pt>
                <c:pt idx="632">
                  <c:v>32.340000000000003</c:v>
                </c:pt>
                <c:pt idx="633">
                  <c:v>32.189999</c:v>
                </c:pt>
                <c:pt idx="634">
                  <c:v>31.950001</c:v>
                </c:pt>
                <c:pt idx="635">
                  <c:v>31.43</c:v>
                </c:pt>
                <c:pt idx="636">
                  <c:v>31.09</c:v>
                </c:pt>
                <c:pt idx="637">
                  <c:v>30.690000999999999</c:v>
                </c:pt>
                <c:pt idx="638">
                  <c:v>30.610001</c:v>
                </c:pt>
                <c:pt idx="639">
                  <c:v>30.280000999999999</c:v>
                </c:pt>
                <c:pt idx="640">
                  <c:v>29.700001</c:v>
                </c:pt>
                <c:pt idx="641">
                  <c:v>29.43</c:v>
                </c:pt>
                <c:pt idx="642">
                  <c:v>29.17</c:v>
                </c:pt>
                <c:pt idx="643">
                  <c:v>28.860001</c:v>
                </c:pt>
                <c:pt idx="644">
                  <c:v>28.77</c:v>
                </c:pt>
                <c:pt idx="645">
                  <c:v>28.559999000000001</c:v>
                </c:pt>
                <c:pt idx="646">
                  <c:v>28.34</c:v>
                </c:pt>
                <c:pt idx="647">
                  <c:v>28.23</c:v>
                </c:pt>
                <c:pt idx="648">
                  <c:v>28.07</c:v>
                </c:pt>
                <c:pt idx="649">
                  <c:v>28.129999000000002</c:v>
                </c:pt>
                <c:pt idx="650">
                  <c:v>28.360001</c:v>
                </c:pt>
                <c:pt idx="651">
                  <c:v>28.870000999999998</c:v>
                </c:pt>
                <c:pt idx="652">
                  <c:v>28.969999000000001</c:v>
                </c:pt>
                <c:pt idx="653">
                  <c:v>28.780000999999999</c:v>
                </c:pt>
                <c:pt idx="654">
                  <c:v>28.66</c:v>
                </c:pt>
                <c:pt idx="655">
                  <c:v>28.469999000000001</c:v>
                </c:pt>
                <c:pt idx="656">
                  <c:v>28.120000999999998</c:v>
                </c:pt>
                <c:pt idx="657">
                  <c:v>27.709999</c:v>
                </c:pt>
                <c:pt idx="658">
                  <c:v>27.280000999999999</c:v>
                </c:pt>
                <c:pt idx="659">
                  <c:v>26.85</c:v>
                </c:pt>
                <c:pt idx="660">
                  <c:v>26.66</c:v>
                </c:pt>
                <c:pt idx="661">
                  <c:v>26.5</c:v>
                </c:pt>
                <c:pt idx="662">
                  <c:v>26.24</c:v>
                </c:pt>
                <c:pt idx="663">
                  <c:v>25.82</c:v>
                </c:pt>
                <c:pt idx="664">
                  <c:v>25.440000999999999</c:v>
                </c:pt>
                <c:pt idx="665">
                  <c:v>25.15</c:v>
                </c:pt>
                <c:pt idx="666">
                  <c:v>25.09</c:v>
                </c:pt>
                <c:pt idx="667">
                  <c:v>24.82</c:v>
                </c:pt>
                <c:pt idx="668">
                  <c:v>24.5</c:v>
                </c:pt>
                <c:pt idx="669">
                  <c:v>24.139999</c:v>
                </c:pt>
                <c:pt idx="670">
                  <c:v>23.809999000000001</c:v>
                </c:pt>
                <c:pt idx="671">
                  <c:v>23.469999000000001</c:v>
                </c:pt>
                <c:pt idx="672">
                  <c:v>23.15</c:v>
                </c:pt>
                <c:pt idx="673">
                  <c:v>22.860001</c:v>
                </c:pt>
                <c:pt idx="674">
                  <c:v>22.620000999999998</c:v>
                </c:pt>
                <c:pt idx="675">
                  <c:v>22.4</c:v>
                </c:pt>
                <c:pt idx="676">
                  <c:v>22.16</c:v>
                </c:pt>
                <c:pt idx="677">
                  <c:v>21.950001</c:v>
                </c:pt>
                <c:pt idx="678">
                  <c:v>21.780000999999999</c:v>
                </c:pt>
                <c:pt idx="679">
                  <c:v>21.52</c:v>
                </c:pt>
                <c:pt idx="680">
                  <c:v>21.27</c:v>
                </c:pt>
                <c:pt idx="681">
                  <c:v>21</c:v>
                </c:pt>
                <c:pt idx="682">
                  <c:v>20.74</c:v>
                </c:pt>
                <c:pt idx="683">
                  <c:v>20.469999000000001</c:v>
                </c:pt>
                <c:pt idx="684">
                  <c:v>20.639999</c:v>
                </c:pt>
                <c:pt idx="685">
                  <c:v>20.6</c:v>
                </c:pt>
                <c:pt idx="686">
                  <c:v>20.299999</c:v>
                </c:pt>
                <c:pt idx="687">
                  <c:v>21.219999000000001</c:v>
                </c:pt>
                <c:pt idx="688">
                  <c:v>20.92</c:v>
                </c:pt>
                <c:pt idx="689">
                  <c:v>20.18</c:v>
                </c:pt>
                <c:pt idx="690">
                  <c:v>19.48</c:v>
                </c:pt>
                <c:pt idx="691">
                  <c:v>18.940000999999999</c:v>
                </c:pt>
                <c:pt idx="692">
                  <c:v>18.510000000000002</c:v>
                </c:pt>
                <c:pt idx="693">
                  <c:v>18.16</c:v>
                </c:pt>
                <c:pt idx="694">
                  <c:v>17.91</c:v>
                </c:pt>
                <c:pt idx="695">
                  <c:v>17.670000000000002</c:v>
                </c:pt>
                <c:pt idx="696">
                  <c:v>17.719999000000001</c:v>
                </c:pt>
                <c:pt idx="697">
                  <c:v>17.420000000000002</c:v>
                </c:pt>
                <c:pt idx="698">
                  <c:v>20.950001</c:v>
                </c:pt>
                <c:pt idx="699">
                  <c:v>18.16</c:v>
                </c:pt>
                <c:pt idx="700">
                  <c:v>17.079999999999998</c:v>
                </c:pt>
                <c:pt idx="701">
                  <c:v>19.75</c:v>
                </c:pt>
                <c:pt idx="702">
                  <c:v>17.5</c:v>
                </c:pt>
                <c:pt idx="703">
                  <c:v>16.600000000000001</c:v>
                </c:pt>
                <c:pt idx="704">
                  <c:v>16.129999000000002</c:v>
                </c:pt>
                <c:pt idx="705">
                  <c:v>16.059999000000001</c:v>
                </c:pt>
                <c:pt idx="706">
                  <c:v>15.85</c:v>
                </c:pt>
                <c:pt idx="707">
                  <c:v>15.56</c:v>
                </c:pt>
                <c:pt idx="708">
                  <c:v>15.37</c:v>
                </c:pt>
                <c:pt idx="709">
                  <c:v>15.14</c:v>
                </c:pt>
                <c:pt idx="710">
                  <c:v>14.94</c:v>
                </c:pt>
                <c:pt idx="711">
                  <c:v>14.76</c:v>
                </c:pt>
                <c:pt idx="712">
                  <c:v>14.63</c:v>
                </c:pt>
                <c:pt idx="713">
                  <c:v>14.46</c:v>
                </c:pt>
                <c:pt idx="714">
                  <c:v>14.33</c:v>
                </c:pt>
                <c:pt idx="715">
                  <c:v>14.25</c:v>
                </c:pt>
                <c:pt idx="716">
                  <c:v>14.05</c:v>
                </c:pt>
                <c:pt idx="717">
                  <c:v>13.83</c:v>
                </c:pt>
                <c:pt idx="718">
                  <c:v>13.65</c:v>
                </c:pt>
                <c:pt idx="719">
                  <c:v>13.46</c:v>
                </c:pt>
                <c:pt idx="720">
                  <c:v>13.28</c:v>
                </c:pt>
                <c:pt idx="721">
                  <c:v>13.14</c:v>
                </c:pt>
                <c:pt idx="722">
                  <c:v>12.93</c:v>
                </c:pt>
                <c:pt idx="723">
                  <c:v>12.73</c:v>
                </c:pt>
                <c:pt idx="724">
                  <c:v>12.87</c:v>
                </c:pt>
                <c:pt idx="725">
                  <c:v>12.7</c:v>
                </c:pt>
                <c:pt idx="726">
                  <c:v>12.72</c:v>
                </c:pt>
                <c:pt idx="727">
                  <c:v>12.45</c:v>
                </c:pt>
                <c:pt idx="728">
                  <c:v>12.2</c:v>
                </c:pt>
                <c:pt idx="729">
                  <c:v>11.98</c:v>
                </c:pt>
                <c:pt idx="730">
                  <c:v>11.84</c:v>
                </c:pt>
                <c:pt idx="731">
                  <c:v>11.57</c:v>
                </c:pt>
                <c:pt idx="732">
                  <c:v>11.23</c:v>
                </c:pt>
                <c:pt idx="733">
                  <c:v>11.05</c:v>
                </c:pt>
                <c:pt idx="734">
                  <c:v>10.86</c:v>
                </c:pt>
                <c:pt idx="735">
                  <c:v>10.77</c:v>
                </c:pt>
                <c:pt idx="736">
                  <c:v>10.61</c:v>
                </c:pt>
                <c:pt idx="737">
                  <c:v>10.62</c:v>
                </c:pt>
                <c:pt idx="738">
                  <c:v>10.4</c:v>
                </c:pt>
                <c:pt idx="739">
                  <c:v>10.27</c:v>
                </c:pt>
                <c:pt idx="740">
                  <c:v>10.24</c:v>
                </c:pt>
                <c:pt idx="741">
                  <c:v>10.09</c:v>
                </c:pt>
                <c:pt idx="742">
                  <c:v>9.9550000000000001</c:v>
                </c:pt>
                <c:pt idx="743">
                  <c:v>9.8699999999999992</c:v>
                </c:pt>
                <c:pt idx="744">
                  <c:v>9.7759999999999998</c:v>
                </c:pt>
                <c:pt idx="745">
                  <c:v>9.6</c:v>
                </c:pt>
                <c:pt idx="746">
                  <c:v>9.4480000000000004</c:v>
                </c:pt>
                <c:pt idx="747">
                  <c:v>9.3320000000000007</c:v>
                </c:pt>
                <c:pt idx="748">
                  <c:v>9.2119999999999997</c:v>
                </c:pt>
                <c:pt idx="749">
                  <c:v>9.0779999999999994</c:v>
                </c:pt>
                <c:pt idx="750">
                  <c:v>8.9540000000000006</c:v>
                </c:pt>
                <c:pt idx="751">
                  <c:v>8.8350000000000009</c:v>
                </c:pt>
                <c:pt idx="752">
                  <c:v>8.65</c:v>
                </c:pt>
                <c:pt idx="753">
                  <c:v>8.4670000000000005</c:v>
                </c:pt>
                <c:pt idx="754">
                  <c:v>8.359</c:v>
                </c:pt>
                <c:pt idx="755">
                  <c:v>8.2739999999999991</c:v>
                </c:pt>
                <c:pt idx="756">
                  <c:v>8.1150000000000002</c:v>
                </c:pt>
                <c:pt idx="757">
                  <c:v>7.99</c:v>
                </c:pt>
                <c:pt idx="758">
                  <c:v>7.875</c:v>
                </c:pt>
                <c:pt idx="759">
                  <c:v>7.7990000000000004</c:v>
                </c:pt>
                <c:pt idx="760">
                  <c:v>7.7110000000000003</c:v>
                </c:pt>
                <c:pt idx="761">
                  <c:v>7.6040000000000001</c:v>
                </c:pt>
                <c:pt idx="762">
                  <c:v>7.4290000000000003</c:v>
                </c:pt>
                <c:pt idx="763">
                  <c:v>7.16</c:v>
                </c:pt>
                <c:pt idx="764">
                  <c:v>7.0129999999999999</c:v>
                </c:pt>
                <c:pt idx="765">
                  <c:v>6.835</c:v>
                </c:pt>
                <c:pt idx="766">
                  <c:v>6.6429999999999998</c:v>
                </c:pt>
                <c:pt idx="767">
                  <c:v>6.5380000000000003</c:v>
                </c:pt>
                <c:pt idx="768">
                  <c:v>6.3739999999999997</c:v>
                </c:pt>
                <c:pt idx="769">
                  <c:v>6.2130000000000001</c:v>
                </c:pt>
                <c:pt idx="770">
                  <c:v>6.125</c:v>
                </c:pt>
                <c:pt idx="771">
                  <c:v>6.0670000000000002</c:v>
                </c:pt>
                <c:pt idx="772">
                  <c:v>5.9740000000000002</c:v>
                </c:pt>
                <c:pt idx="773">
                  <c:v>5.8259999999999996</c:v>
                </c:pt>
                <c:pt idx="774">
                  <c:v>5.8479999999999999</c:v>
                </c:pt>
                <c:pt idx="775">
                  <c:v>5.734</c:v>
                </c:pt>
                <c:pt idx="776">
                  <c:v>5.6369999999999996</c:v>
                </c:pt>
                <c:pt idx="777">
                  <c:v>5.5720000000000001</c:v>
                </c:pt>
                <c:pt idx="778">
                  <c:v>5.508</c:v>
                </c:pt>
                <c:pt idx="779">
                  <c:v>5.4210000000000003</c:v>
                </c:pt>
                <c:pt idx="780">
                  <c:v>5.2530000000000001</c:v>
                </c:pt>
                <c:pt idx="781">
                  <c:v>5.069</c:v>
                </c:pt>
                <c:pt idx="782">
                  <c:v>5.13</c:v>
                </c:pt>
                <c:pt idx="783">
                  <c:v>5.3460000000000001</c:v>
                </c:pt>
                <c:pt idx="784">
                  <c:v>5.5449999999999999</c:v>
                </c:pt>
                <c:pt idx="785">
                  <c:v>5.5129999999999999</c:v>
                </c:pt>
                <c:pt idx="786">
                  <c:v>5.4539999999999997</c:v>
                </c:pt>
                <c:pt idx="787">
                  <c:v>5.3230000000000004</c:v>
                </c:pt>
                <c:pt idx="788">
                  <c:v>5.1559999999999997</c:v>
                </c:pt>
                <c:pt idx="789">
                  <c:v>4.9729999999999999</c:v>
                </c:pt>
                <c:pt idx="790">
                  <c:v>4.7160000000000002</c:v>
                </c:pt>
                <c:pt idx="791">
                  <c:v>4.4429999999999996</c:v>
                </c:pt>
                <c:pt idx="792">
                  <c:v>4.2190000000000003</c:v>
                </c:pt>
                <c:pt idx="793">
                  <c:v>4.0389999999999997</c:v>
                </c:pt>
                <c:pt idx="794">
                  <c:v>3.8879999999999999</c:v>
                </c:pt>
                <c:pt idx="795">
                  <c:v>3.746</c:v>
                </c:pt>
                <c:pt idx="796">
                  <c:v>3.6230000000000002</c:v>
                </c:pt>
                <c:pt idx="797">
                  <c:v>3.488</c:v>
                </c:pt>
                <c:pt idx="798">
                  <c:v>3.5990000000000002</c:v>
                </c:pt>
                <c:pt idx="799">
                  <c:v>3.758</c:v>
                </c:pt>
                <c:pt idx="800">
                  <c:v>3.948</c:v>
                </c:pt>
                <c:pt idx="801">
                  <c:v>4.1340000000000003</c:v>
                </c:pt>
                <c:pt idx="802">
                  <c:v>4.07</c:v>
                </c:pt>
                <c:pt idx="803">
                  <c:v>3.9649999999999999</c:v>
                </c:pt>
                <c:pt idx="804">
                  <c:v>3.8239999999999998</c:v>
                </c:pt>
                <c:pt idx="805">
                  <c:v>3.5640000000000001</c:v>
                </c:pt>
                <c:pt idx="806">
                  <c:v>3.403</c:v>
                </c:pt>
                <c:pt idx="807">
                  <c:v>3.4569999999999999</c:v>
                </c:pt>
                <c:pt idx="808">
                  <c:v>3.5289999999999999</c:v>
                </c:pt>
                <c:pt idx="809">
                  <c:v>3.617</c:v>
                </c:pt>
                <c:pt idx="810">
                  <c:v>3.673</c:v>
                </c:pt>
                <c:pt idx="811">
                  <c:v>3.5779999999999998</c:v>
                </c:pt>
                <c:pt idx="812">
                  <c:v>3.3759999999999999</c:v>
                </c:pt>
                <c:pt idx="813">
                  <c:v>3.0379999999999998</c:v>
                </c:pt>
                <c:pt idx="814">
                  <c:v>2.9660000000000002</c:v>
                </c:pt>
                <c:pt idx="815">
                  <c:v>3.0179999999999998</c:v>
                </c:pt>
                <c:pt idx="816">
                  <c:v>3.0640000000000001</c:v>
                </c:pt>
                <c:pt idx="817">
                  <c:v>2.9860000000000002</c:v>
                </c:pt>
                <c:pt idx="818">
                  <c:v>3.0739999999999998</c:v>
                </c:pt>
                <c:pt idx="819">
                  <c:v>3.1240000000000001</c:v>
                </c:pt>
                <c:pt idx="820">
                  <c:v>3.2029999999999998</c:v>
                </c:pt>
                <c:pt idx="821">
                  <c:v>3.1560000000000001</c:v>
                </c:pt>
                <c:pt idx="822">
                  <c:v>3.23</c:v>
                </c:pt>
                <c:pt idx="823">
                  <c:v>4.6550000000000002</c:v>
                </c:pt>
                <c:pt idx="824">
                  <c:v>14.7</c:v>
                </c:pt>
                <c:pt idx="825">
                  <c:v>16.360001</c:v>
                </c:pt>
                <c:pt idx="826">
                  <c:v>15.06</c:v>
                </c:pt>
                <c:pt idx="827">
                  <c:v>12.96</c:v>
                </c:pt>
                <c:pt idx="828">
                  <c:v>12.28</c:v>
                </c:pt>
                <c:pt idx="829">
                  <c:v>10.85</c:v>
                </c:pt>
                <c:pt idx="830">
                  <c:v>9.2370000000000001</c:v>
                </c:pt>
                <c:pt idx="831">
                  <c:v>7.9420000000000002</c:v>
                </c:pt>
                <c:pt idx="832">
                  <c:v>6.9669999999999996</c:v>
                </c:pt>
                <c:pt idx="833">
                  <c:v>6.399</c:v>
                </c:pt>
                <c:pt idx="834">
                  <c:v>5.8419999999999996</c:v>
                </c:pt>
                <c:pt idx="835">
                  <c:v>5.6070000000000002</c:v>
                </c:pt>
                <c:pt idx="836">
                  <c:v>5.9790000000000001</c:v>
                </c:pt>
                <c:pt idx="837">
                  <c:v>5.9340000000000002</c:v>
                </c:pt>
                <c:pt idx="838">
                  <c:v>5.6079999999999997</c:v>
                </c:pt>
                <c:pt idx="839">
                  <c:v>5.8890000000000002</c:v>
                </c:pt>
                <c:pt idx="840">
                  <c:v>6.165</c:v>
                </c:pt>
                <c:pt idx="841">
                  <c:v>6.077</c:v>
                </c:pt>
                <c:pt idx="842">
                  <c:v>6.8970000000000002</c:v>
                </c:pt>
                <c:pt idx="843">
                  <c:v>7.6719999999999997</c:v>
                </c:pt>
                <c:pt idx="844">
                  <c:v>8.0609999999999999</c:v>
                </c:pt>
                <c:pt idx="845">
                  <c:v>8.375</c:v>
                </c:pt>
                <c:pt idx="846">
                  <c:v>8.3109999999999999</c:v>
                </c:pt>
                <c:pt idx="847">
                  <c:v>8.5449999999999999</c:v>
                </c:pt>
                <c:pt idx="848">
                  <c:v>9.0039999999999996</c:v>
                </c:pt>
                <c:pt idx="849">
                  <c:v>9.1489999999999991</c:v>
                </c:pt>
                <c:pt idx="850">
                  <c:v>9.6069999999999993</c:v>
                </c:pt>
                <c:pt idx="851">
                  <c:v>9.8580000000000005</c:v>
                </c:pt>
                <c:pt idx="852">
                  <c:v>9.8940000000000001</c:v>
                </c:pt>
                <c:pt idx="853">
                  <c:v>10.27</c:v>
                </c:pt>
                <c:pt idx="854">
                  <c:v>10.51</c:v>
                </c:pt>
                <c:pt idx="855">
                  <c:v>10.92</c:v>
                </c:pt>
                <c:pt idx="856">
                  <c:v>13.56</c:v>
                </c:pt>
                <c:pt idx="857">
                  <c:v>13.42</c:v>
                </c:pt>
                <c:pt idx="858">
                  <c:v>13.5</c:v>
                </c:pt>
                <c:pt idx="859">
                  <c:v>13.35</c:v>
                </c:pt>
                <c:pt idx="860">
                  <c:v>12.8</c:v>
                </c:pt>
                <c:pt idx="861">
                  <c:v>12.24</c:v>
                </c:pt>
                <c:pt idx="862">
                  <c:v>11.96</c:v>
                </c:pt>
                <c:pt idx="863">
                  <c:v>11.63</c:v>
                </c:pt>
                <c:pt idx="864">
                  <c:v>11.77</c:v>
                </c:pt>
                <c:pt idx="865">
                  <c:v>11.87</c:v>
                </c:pt>
                <c:pt idx="866">
                  <c:v>12.07</c:v>
                </c:pt>
                <c:pt idx="867">
                  <c:v>11.88</c:v>
                </c:pt>
                <c:pt idx="868">
                  <c:v>11.42</c:v>
                </c:pt>
                <c:pt idx="869">
                  <c:v>11.43</c:v>
                </c:pt>
                <c:pt idx="870">
                  <c:v>11.09</c:v>
                </c:pt>
                <c:pt idx="871">
                  <c:v>11.17</c:v>
                </c:pt>
                <c:pt idx="872">
                  <c:v>11.01</c:v>
                </c:pt>
                <c:pt idx="873">
                  <c:v>11.39</c:v>
                </c:pt>
                <c:pt idx="874">
                  <c:v>11.81</c:v>
                </c:pt>
                <c:pt idx="875">
                  <c:v>12.19</c:v>
                </c:pt>
                <c:pt idx="876">
                  <c:v>14.41</c:v>
                </c:pt>
                <c:pt idx="877">
                  <c:v>12.96</c:v>
                </c:pt>
                <c:pt idx="878">
                  <c:v>15.91</c:v>
                </c:pt>
                <c:pt idx="879">
                  <c:v>14.17</c:v>
                </c:pt>
                <c:pt idx="880">
                  <c:v>17.579999999999998</c:v>
                </c:pt>
                <c:pt idx="881">
                  <c:v>17.68</c:v>
                </c:pt>
                <c:pt idx="882">
                  <c:v>20.860001</c:v>
                </c:pt>
                <c:pt idx="883">
                  <c:v>17.52</c:v>
                </c:pt>
                <c:pt idx="884">
                  <c:v>17.239999999999998</c:v>
                </c:pt>
                <c:pt idx="885">
                  <c:v>17.129999000000002</c:v>
                </c:pt>
                <c:pt idx="886">
                  <c:v>16.399999999999999</c:v>
                </c:pt>
                <c:pt idx="887">
                  <c:v>17.23</c:v>
                </c:pt>
                <c:pt idx="888">
                  <c:v>16.09</c:v>
                </c:pt>
                <c:pt idx="889">
                  <c:v>18.950001</c:v>
                </c:pt>
                <c:pt idx="890">
                  <c:v>16.030000999999999</c:v>
                </c:pt>
                <c:pt idx="891">
                  <c:v>15.26</c:v>
                </c:pt>
                <c:pt idx="892">
                  <c:v>15.03</c:v>
                </c:pt>
                <c:pt idx="893">
                  <c:v>15.14</c:v>
                </c:pt>
                <c:pt idx="894">
                  <c:v>14.88</c:v>
                </c:pt>
                <c:pt idx="895">
                  <c:v>28.700001</c:v>
                </c:pt>
                <c:pt idx="896">
                  <c:v>34.490001999999997</c:v>
                </c:pt>
                <c:pt idx="897">
                  <c:v>35.07</c:v>
                </c:pt>
                <c:pt idx="898">
                  <c:v>115.900002</c:v>
                </c:pt>
                <c:pt idx="899">
                  <c:v>63.869999</c:v>
                </c:pt>
                <c:pt idx="900">
                  <c:v>52.669998</c:v>
                </c:pt>
                <c:pt idx="901">
                  <c:v>49.27</c:v>
                </c:pt>
                <c:pt idx="902">
                  <c:v>42.080002</c:v>
                </c:pt>
                <c:pt idx="903">
                  <c:v>37.990001999999997</c:v>
                </c:pt>
                <c:pt idx="904">
                  <c:v>34.330002</c:v>
                </c:pt>
                <c:pt idx="905">
                  <c:v>32.139999000000003</c:v>
                </c:pt>
                <c:pt idx="906">
                  <c:v>30.92</c:v>
                </c:pt>
                <c:pt idx="907">
                  <c:v>30.129999000000002</c:v>
                </c:pt>
                <c:pt idx="908">
                  <c:v>29.49</c:v>
                </c:pt>
                <c:pt idx="909">
                  <c:v>28.809999000000001</c:v>
                </c:pt>
                <c:pt idx="910">
                  <c:v>28.24</c:v>
                </c:pt>
                <c:pt idx="911">
                  <c:v>27.73</c:v>
                </c:pt>
                <c:pt idx="912">
                  <c:v>27.370000999999998</c:v>
                </c:pt>
                <c:pt idx="913">
                  <c:v>28.280000999999999</c:v>
                </c:pt>
                <c:pt idx="914">
                  <c:v>28.26</c:v>
                </c:pt>
                <c:pt idx="915">
                  <c:v>36.840000000000003</c:v>
                </c:pt>
                <c:pt idx="916">
                  <c:v>36.669998</c:v>
                </c:pt>
                <c:pt idx="917">
                  <c:v>113.199997</c:v>
                </c:pt>
                <c:pt idx="918">
                  <c:v>64.059997999999993</c:v>
                </c:pt>
                <c:pt idx="919">
                  <c:v>56.98</c:v>
                </c:pt>
                <c:pt idx="920">
                  <c:v>49.540000999999997</c:v>
                </c:pt>
                <c:pt idx="921">
                  <c:v>51.16</c:v>
                </c:pt>
                <c:pt idx="922">
                  <c:v>47.849997999999999</c:v>
                </c:pt>
                <c:pt idx="923">
                  <c:v>44.599997999999999</c:v>
                </c:pt>
                <c:pt idx="924">
                  <c:v>41.459999000000003</c:v>
                </c:pt>
                <c:pt idx="925">
                  <c:v>39.060001</c:v>
                </c:pt>
                <c:pt idx="926">
                  <c:v>36.540000999999997</c:v>
                </c:pt>
                <c:pt idx="927">
                  <c:v>34.689999</c:v>
                </c:pt>
                <c:pt idx="928">
                  <c:v>33.43</c:v>
                </c:pt>
                <c:pt idx="929">
                  <c:v>33.099997999999999</c:v>
                </c:pt>
                <c:pt idx="930">
                  <c:v>33.240001999999997</c:v>
                </c:pt>
                <c:pt idx="931">
                  <c:v>33.439999</c:v>
                </c:pt>
                <c:pt idx="932">
                  <c:v>35.330002</c:v>
                </c:pt>
                <c:pt idx="933">
                  <c:v>35.040000999999997</c:v>
                </c:pt>
                <c:pt idx="934">
                  <c:v>35.220001000000003</c:v>
                </c:pt>
                <c:pt idx="935">
                  <c:v>35.830002</c:v>
                </c:pt>
                <c:pt idx="936">
                  <c:v>36.270000000000003</c:v>
                </c:pt>
                <c:pt idx="937">
                  <c:v>36.919998</c:v>
                </c:pt>
                <c:pt idx="938">
                  <c:v>37.209999000000003</c:v>
                </c:pt>
                <c:pt idx="939">
                  <c:v>36.509998000000003</c:v>
                </c:pt>
                <c:pt idx="940">
                  <c:v>36.490001999999997</c:v>
                </c:pt>
                <c:pt idx="941">
                  <c:v>35.889999000000003</c:v>
                </c:pt>
                <c:pt idx="942">
                  <c:v>35.049999</c:v>
                </c:pt>
                <c:pt idx="943">
                  <c:v>35.110000999999997</c:v>
                </c:pt>
                <c:pt idx="944">
                  <c:v>35.18</c:v>
                </c:pt>
                <c:pt idx="945">
                  <c:v>35.099997999999999</c:v>
                </c:pt>
                <c:pt idx="946">
                  <c:v>39.099997999999999</c:v>
                </c:pt>
                <c:pt idx="947">
                  <c:v>37.369999</c:v>
                </c:pt>
                <c:pt idx="948">
                  <c:v>36.330002</c:v>
                </c:pt>
                <c:pt idx="949">
                  <c:v>36</c:v>
                </c:pt>
                <c:pt idx="950">
                  <c:v>35.630001</c:v>
                </c:pt>
                <c:pt idx="951">
                  <c:v>44.23</c:v>
                </c:pt>
                <c:pt idx="952">
                  <c:v>57.48</c:v>
                </c:pt>
                <c:pt idx="953">
                  <c:v>126.699997</c:v>
                </c:pt>
                <c:pt idx="954">
                  <c:v>169.199997</c:v>
                </c:pt>
                <c:pt idx="955">
                  <c:v>90.360000999999997</c:v>
                </c:pt>
                <c:pt idx="956">
                  <c:v>72.839995999999999</c:v>
                </c:pt>
                <c:pt idx="957">
                  <c:v>63.91</c:v>
                </c:pt>
                <c:pt idx="958">
                  <c:v>58.450001</c:v>
                </c:pt>
                <c:pt idx="959">
                  <c:v>55.400002000000001</c:v>
                </c:pt>
                <c:pt idx="960">
                  <c:v>51.720001000000003</c:v>
                </c:pt>
                <c:pt idx="961">
                  <c:v>49.959999000000003</c:v>
                </c:pt>
                <c:pt idx="962">
                  <c:v>48.009998000000003</c:v>
                </c:pt>
                <c:pt idx="963">
                  <c:v>45.84</c:v>
                </c:pt>
                <c:pt idx="964">
                  <c:v>44.669998</c:v>
                </c:pt>
                <c:pt idx="965">
                  <c:v>44.18</c:v>
                </c:pt>
                <c:pt idx="966">
                  <c:v>43.290000999999997</c:v>
                </c:pt>
                <c:pt idx="967">
                  <c:v>42.82</c:v>
                </c:pt>
                <c:pt idx="968">
                  <c:v>42.389999000000003</c:v>
                </c:pt>
                <c:pt idx="969">
                  <c:v>43.34</c:v>
                </c:pt>
                <c:pt idx="970">
                  <c:v>42.849997999999999</c:v>
                </c:pt>
                <c:pt idx="971">
                  <c:v>42.549999</c:v>
                </c:pt>
                <c:pt idx="972">
                  <c:v>41.330002</c:v>
                </c:pt>
                <c:pt idx="973">
                  <c:v>41.099997999999999</c:v>
                </c:pt>
                <c:pt idx="974">
                  <c:v>40.639999000000003</c:v>
                </c:pt>
                <c:pt idx="975">
                  <c:v>40.729999999999997</c:v>
                </c:pt>
                <c:pt idx="976">
                  <c:v>41.029998999999997</c:v>
                </c:pt>
                <c:pt idx="977">
                  <c:v>41.330002</c:v>
                </c:pt>
                <c:pt idx="978">
                  <c:v>41.349997999999999</c:v>
                </c:pt>
                <c:pt idx="979">
                  <c:v>41.07</c:v>
                </c:pt>
                <c:pt idx="980">
                  <c:v>40.330002</c:v>
                </c:pt>
                <c:pt idx="981">
                  <c:v>40.209999000000003</c:v>
                </c:pt>
                <c:pt idx="982">
                  <c:v>44.560001</c:v>
                </c:pt>
                <c:pt idx="983">
                  <c:v>45.880001</c:v>
                </c:pt>
                <c:pt idx="984">
                  <c:v>44.290000999999997</c:v>
                </c:pt>
                <c:pt idx="985">
                  <c:v>43.349997999999999</c:v>
                </c:pt>
                <c:pt idx="986">
                  <c:v>43.549999</c:v>
                </c:pt>
                <c:pt idx="987">
                  <c:v>43.169998</c:v>
                </c:pt>
                <c:pt idx="988">
                  <c:v>41.650002000000001</c:v>
                </c:pt>
                <c:pt idx="989">
                  <c:v>40.68</c:v>
                </c:pt>
                <c:pt idx="990">
                  <c:v>39.840000000000003</c:v>
                </c:pt>
                <c:pt idx="991">
                  <c:v>39.700001</c:v>
                </c:pt>
                <c:pt idx="992">
                  <c:v>39.279998999999997</c:v>
                </c:pt>
                <c:pt idx="993">
                  <c:v>39.490001999999997</c:v>
                </c:pt>
                <c:pt idx="994">
                  <c:v>39.57</c:v>
                </c:pt>
                <c:pt idx="995">
                  <c:v>39.560001</c:v>
                </c:pt>
                <c:pt idx="996">
                  <c:v>39.549999</c:v>
                </c:pt>
                <c:pt idx="997">
                  <c:v>39.139999000000003</c:v>
                </c:pt>
                <c:pt idx="998">
                  <c:v>39.290000999999997</c:v>
                </c:pt>
                <c:pt idx="999">
                  <c:v>38.349997999999999</c:v>
                </c:pt>
                <c:pt idx="1000">
                  <c:v>37.560001</c:v>
                </c:pt>
                <c:pt idx="1001">
                  <c:v>36.909999999999997</c:v>
                </c:pt>
                <c:pt idx="1002">
                  <c:v>43.330002</c:v>
                </c:pt>
                <c:pt idx="1003">
                  <c:v>249.10000600000001</c:v>
                </c:pt>
                <c:pt idx="1004">
                  <c:v>98.339995999999999</c:v>
                </c:pt>
                <c:pt idx="1005">
                  <c:v>73.410004000000001</c:v>
                </c:pt>
                <c:pt idx="1006">
                  <c:v>63.98</c:v>
                </c:pt>
                <c:pt idx="1007">
                  <c:v>58.049999</c:v>
                </c:pt>
                <c:pt idx="1008">
                  <c:v>51.68</c:v>
                </c:pt>
                <c:pt idx="1009">
                  <c:v>48.119999</c:v>
                </c:pt>
                <c:pt idx="1010">
                  <c:v>45.560001</c:v>
                </c:pt>
                <c:pt idx="1011">
                  <c:v>43.82</c:v>
                </c:pt>
                <c:pt idx="1012">
                  <c:v>42.68</c:v>
                </c:pt>
                <c:pt idx="1013">
                  <c:v>41.700001</c:v>
                </c:pt>
                <c:pt idx="1014">
                  <c:v>40.700001</c:v>
                </c:pt>
                <c:pt idx="1015">
                  <c:v>39.520000000000003</c:v>
                </c:pt>
                <c:pt idx="1016">
                  <c:v>39.209999000000003</c:v>
                </c:pt>
                <c:pt idx="1017">
                  <c:v>38.779998999999997</c:v>
                </c:pt>
                <c:pt idx="1018">
                  <c:v>38.040000999999997</c:v>
                </c:pt>
                <c:pt idx="1019">
                  <c:v>37.82</c:v>
                </c:pt>
                <c:pt idx="1020">
                  <c:v>37</c:v>
                </c:pt>
                <c:pt idx="1021">
                  <c:v>36.439999</c:v>
                </c:pt>
                <c:pt idx="1022">
                  <c:v>35.830002</c:v>
                </c:pt>
                <c:pt idx="1023">
                  <c:v>35.68</c:v>
                </c:pt>
                <c:pt idx="1024">
                  <c:v>36.299999</c:v>
                </c:pt>
                <c:pt idx="1025">
                  <c:v>39.419998</c:v>
                </c:pt>
                <c:pt idx="1026">
                  <c:v>40.909999999999997</c:v>
                </c:pt>
                <c:pt idx="1027">
                  <c:v>40.669998</c:v>
                </c:pt>
                <c:pt idx="1028">
                  <c:v>39.139999000000003</c:v>
                </c:pt>
                <c:pt idx="1029">
                  <c:v>37.720001000000003</c:v>
                </c:pt>
                <c:pt idx="1030">
                  <c:v>36.639999000000003</c:v>
                </c:pt>
                <c:pt idx="1031">
                  <c:v>35.779998999999997</c:v>
                </c:pt>
                <c:pt idx="1032">
                  <c:v>35.060001</c:v>
                </c:pt>
                <c:pt idx="1033">
                  <c:v>34.950001</c:v>
                </c:pt>
                <c:pt idx="1034">
                  <c:v>34.669998</c:v>
                </c:pt>
                <c:pt idx="1035">
                  <c:v>34.099997999999999</c:v>
                </c:pt>
                <c:pt idx="1036">
                  <c:v>33.659999999999997</c:v>
                </c:pt>
                <c:pt idx="1037">
                  <c:v>33.259998000000003</c:v>
                </c:pt>
                <c:pt idx="1038">
                  <c:v>32.830002</c:v>
                </c:pt>
                <c:pt idx="1039">
                  <c:v>32.389999000000003</c:v>
                </c:pt>
                <c:pt idx="1040">
                  <c:v>31.98</c:v>
                </c:pt>
                <c:pt idx="1041">
                  <c:v>31.65</c:v>
                </c:pt>
                <c:pt idx="1042">
                  <c:v>31.299999</c:v>
                </c:pt>
                <c:pt idx="1043">
                  <c:v>30.92</c:v>
                </c:pt>
                <c:pt idx="1044">
                  <c:v>30.68</c:v>
                </c:pt>
                <c:pt idx="1045">
                  <c:v>30.440000999999999</c:v>
                </c:pt>
                <c:pt idx="1046">
                  <c:v>30.139999</c:v>
                </c:pt>
                <c:pt idx="1047">
                  <c:v>29.66</c:v>
                </c:pt>
                <c:pt idx="1048">
                  <c:v>29.370000999999998</c:v>
                </c:pt>
                <c:pt idx="1049">
                  <c:v>29.190000999999999</c:v>
                </c:pt>
                <c:pt idx="1050">
                  <c:v>29</c:v>
                </c:pt>
                <c:pt idx="1051">
                  <c:v>28.76</c:v>
                </c:pt>
                <c:pt idx="1052">
                  <c:v>28.459999</c:v>
                </c:pt>
                <c:pt idx="1053">
                  <c:v>28.18</c:v>
                </c:pt>
                <c:pt idx="1054">
                  <c:v>27.870000999999998</c:v>
                </c:pt>
                <c:pt idx="1055">
                  <c:v>27.540001</c:v>
                </c:pt>
                <c:pt idx="1056">
                  <c:v>27.16</c:v>
                </c:pt>
                <c:pt idx="1057">
                  <c:v>26.75</c:v>
                </c:pt>
                <c:pt idx="1058">
                  <c:v>26.59</c:v>
                </c:pt>
                <c:pt idx="1059">
                  <c:v>26.469999000000001</c:v>
                </c:pt>
                <c:pt idx="1060">
                  <c:v>26.219999000000001</c:v>
                </c:pt>
                <c:pt idx="1061">
                  <c:v>25.879999000000002</c:v>
                </c:pt>
                <c:pt idx="1062">
                  <c:v>25.700001</c:v>
                </c:pt>
                <c:pt idx="1063">
                  <c:v>25.360001</c:v>
                </c:pt>
                <c:pt idx="1064">
                  <c:v>25.02</c:v>
                </c:pt>
                <c:pt idx="1065">
                  <c:v>24.690000999999999</c:v>
                </c:pt>
                <c:pt idx="1066">
                  <c:v>24.379999000000002</c:v>
                </c:pt>
                <c:pt idx="1067">
                  <c:v>24.07</c:v>
                </c:pt>
                <c:pt idx="1068">
                  <c:v>23.799999</c:v>
                </c:pt>
                <c:pt idx="1069">
                  <c:v>23.52</c:v>
                </c:pt>
                <c:pt idx="1070">
                  <c:v>23.26</c:v>
                </c:pt>
                <c:pt idx="1071">
                  <c:v>22.959999</c:v>
                </c:pt>
                <c:pt idx="1072">
                  <c:v>22.67</c:v>
                </c:pt>
                <c:pt idx="1073">
                  <c:v>22.379999000000002</c:v>
                </c:pt>
                <c:pt idx="1074">
                  <c:v>22.16</c:v>
                </c:pt>
                <c:pt idx="1075">
                  <c:v>21.98</c:v>
                </c:pt>
                <c:pt idx="1076">
                  <c:v>21.77</c:v>
                </c:pt>
                <c:pt idx="1077">
                  <c:v>21.59</c:v>
                </c:pt>
                <c:pt idx="1078">
                  <c:v>21.42</c:v>
                </c:pt>
                <c:pt idx="1079">
                  <c:v>21.190000999999999</c:v>
                </c:pt>
                <c:pt idx="1080">
                  <c:v>20.92</c:v>
                </c:pt>
                <c:pt idx="1081">
                  <c:v>20.620000999999998</c:v>
                </c:pt>
                <c:pt idx="1082">
                  <c:v>20.350000000000001</c:v>
                </c:pt>
                <c:pt idx="1083">
                  <c:v>20.5</c:v>
                </c:pt>
                <c:pt idx="1084">
                  <c:v>20.440000999999999</c:v>
                </c:pt>
                <c:pt idx="1085">
                  <c:v>20.110001</c:v>
                </c:pt>
                <c:pt idx="1086">
                  <c:v>21</c:v>
                </c:pt>
                <c:pt idx="1087">
                  <c:v>20.709999</c:v>
                </c:pt>
                <c:pt idx="1088">
                  <c:v>19.98</c:v>
                </c:pt>
                <c:pt idx="1089">
                  <c:v>19.219999000000001</c:v>
                </c:pt>
                <c:pt idx="1090">
                  <c:v>18.629999000000002</c:v>
                </c:pt>
                <c:pt idx="1091">
                  <c:v>18.459999</c:v>
                </c:pt>
                <c:pt idx="1092">
                  <c:v>18.059999000000001</c:v>
                </c:pt>
                <c:pt idx="1093">
                  <c:v>17.719999000000001</c:v>
                </c:pt>
                <c:pt idx="1094">
                  <c:v>17.41</c:v>
                </c:pt>
                <c:pt idx="1095">
                  <c:v>17.129999000000002</c:v>
                </c:pt>
                <c:pt idx="1096">
                  <c:v>20.59</c:v>
                </c:pt>
                <c:pt idx="1097">
                  <c:v>17.940000999999999</c:v>
                </c:pt>
                <c:pt idx="1098">
                  <c:v>16.889999</c:v>
                </c:pt>
                <c:pt idx="1099">
                  <c:v>19.5</c:v>
                </c:pt>
                <c:pt idx="1100">
                  <c:v>17.23</c:v>
                </c:pt>
                <c:pt idx="1101">
                  <c:v>16.290001</c:v>
                </c:pt>
                <c:pt idx="1102">
                  <c:v>15.88</c:v>
                </c:pt>
                <c:pt idx="1103">
                  <c:v>15.8</c:v>
                </c:pt>
                <c:pt idx="1104">
                  <c:v>15.49</c:v>
                </c:pt>
                <c:pt idx="1105">
                  <c:v>15.15</c:v>
                </c:pt>
                <c:pt idx="1106">
                  <c:v>14.9</c:v>
                </c:pt>
                <c:pt idx="1107">
                  <c:v>14.7</c:v>
                </c:pt>
                <c:pt idx="1108">
                  <c:v>14.51</c:v>
                </c:pt>
                <c:pt idx="1109">
                  <c:v>14.32</c:v>
                </c:pt>
                <c:pt idx="1110">
                  <c:v>14.15</c:v>
                </c:pt>
                <c:pt idx="1111">
                  <c:v>13.95</c:v>
                </c:pt>
                <c:pt idx="1112">
                  <c:v>13.72</c:v>
                </c:pt>
                <c:pt idx="1113">
                  <c:v>13.49</c:v>
                </c:pt>
                <c:pt idx="1114">
                  <c:v>13.28</c:v>
                </c:pt>
                <c:pt idx="1115">
                  <c:v>13.11</c:v>
                </c:pt>
                <c:pt idx="1116">
                  <c:v>12.91</c:v>
                </c:pt>
                <c:pt idx="1117">
                  <c:v>12.71</c:v>
                </c:pt>
                <c:pt idx="1118">
                  <c:v>12.55</c:v>
                </c:pt>
                <c:pt idx="1119">
                  <c:v>12.37</c:v>
                </c:pt>
                <c:pt idx="1120">
                  <c:v>12.23</c:v>
                </c:pt>
                <c:pt idx="1121">
                  <c:v>12.1</c:v>
                </c:pt>
                <c:pt idx="1122">
                  <c:v>11.98</c:v>
                </c:pt>
                <c:pt idx="1123">
                  <c:v>11.86</c:v>
                </c:pt>
                <c:pt idx="1124">
                  <c:v>11.75</c:v>
                </c:pt>
                <c:pt idx="1125">
                  <c:v>11.69</c:v>
                </c:pt>
                <c:pt idx="1126">
                  <c:v>11.52</c:v>
                </c:pt>
                <c:pt idx="1127">
                  <c:v>11.23</c:v>
                </c:pt>
                <c:pt idx="1128">
                  <c:v>11.06</c:v>
                </c:pt>
                <c:pt idx="1129">
                  <c:v>10.82</c:v>
                </c:pt>
                <c:pt idx="1130">
                  <c:v>10.48</c:v>
                </c:pt>
                <c:pt idx="1131">
                  <c:v>10.29</c:v>
                </c:pt>
                <c:pt idx="1132">
                  <c:v>10.09</c:v>
                </c:pt>
                <c:pt idx="1133">
                  <c:v>9.9670000000000005</c:v>
                </c:pt>
                <c:pt idx="1134">
                  <c:v>9.7840000000000007</c:v>
                </c:pt>
                <c:pt idx="1135">
                  <c:v>9.5489999999999995</c:v>
                </c:pt>
                <c:pt idx="1136">
                  <c:v>9.4510000000000005</c:v>
                </c:pt>
                <c:pt idx="1137">
                  <c:v>9.3539999999999992</c:v>
                </c:pt>
                <c:pt idx="1138">
                  <c:v>9.2360000000000007</c:v>
                </c:pt>
                <c:pt idx="1139">
                  <c:v>9.1310000000000002</c:v>
                </c:pt>
                <c:pt idx="1140">
                  <c:v>8.8870000000000005</c:v>
                </c:pt>
                <c:pt idx="1141">
                  <c:v>9.1140000000000008</c:v>
                </c:pt>
                <c:pt idx="1142">
                  <c:v>8.9960000000000004</c:v>
                </c:pt>
                <c:pt idx="1143">
                  <c:v>8.7430000000000003</c:v>
                </c:pt>
                <c:pt idx="1144">
                  <c:v>8.4280000000000008</c:v>
                </c:pt>
                <c:pt idx="1145">
                  <c:v>8.2430000000000003</c:v>
                </c:pt>
                <c:pt idx="1146">
                  <c:v>8.1319999999999997</c:v>
                </c:pt>
                <c:pt idx="1147">
                  <c:v>8.0459999999999994</c:v>
                </c:pt>
                <c:pt idx="1148">
                  <c:v>7.923</c:v>
                </c:pt>
                <c:pt idx="1149">
                  <c:v>7.7430000000000003</c:v>
                </c:pt>
                <c:pt idx="1150">
                  <c:v>7.5720000000000001</c:v>
                </c:pt>
                <c:pt idx="1151">
                  <c:v>7.306</c:v>
                </c:pt>
                <c:pt idx="1152">
                  <c:v>7.2619999999999996</c:v>
                </c:pt>
                <c:pt idx="1153">
                  <c:v>7.5439999999999996</c:v>
                </c:pt>
                <c:pt idx="1154">
                  <c:v>7.375</c:v>
                </c:pt>
                <c:pt idx="1155">
                  <c:v>7.2080000000000002</c:v>
                </c:pt>
                <c:pt idx="1156">
                  <c:v>6.976</c:v>
                </c:pt>
                <c:pt idx="1157">
                  <c:v>7.1150000000000002</c:v>
                </c:pt>
                <c:pt idx="1158">
                  <c:v>6.8319999999999999</c:v>
                </c:pt>
                <c:pt idx="1159">
                  <c:v>6.6509999999999998</c:v>
                </c:pt>
                <c:pt idx="1160">
                  <c:v>6.81</c:v>
                </c:pt>
                <c:pt idx="1161">
                  <c:v>6.476</c:v>
                </c:pt>
                <c:pt idx="1162">
                  <c:v>6.3150000000000004</c:v>
                </c:pt>
                <c:pt idx="1163">
                  <c:v>6.0819999999999999</c:v>
                </c:pt>
                <c:pt idx="1164">
                  <c:v>5.8940000000000001</c:v>
                </c:pt>
                <c:pt idx="1165">
                  <c:v>5.7789999999999999</c:v>
                </c:pt>
                <c:pt idx="1166">
                  <c:v>5.9260000000000002</c:v>
                </c:pt>
                <c:pt idx="1167">
                  <c:v>6.0819999999999999</c:v>
                </c:pt>
                <c:pt idx="1168">
                  <c:v>5.7380000000000004</c:v>
                </c:pt>
                <c:pt idx="1169">
                  <c:v>5.5259999999999998</c:v>
                </c:pt>
                <c:pt idx="1170">
                  <c:v>5.38</c:v>
                </c:pt>
                <c:pt idx="1171">
                  <c:v>5.4539999999999997</c:v>
                </c:pt>
                <c:pt idx="1172">
                  <c:v>5.4930000000000003</c:v>
                </c:pt>
                <c:pt idx="1173">
                  <c:v>5.4749999999999996</c:v>
                </c:pt>
                <c:pt idx="1174">
                  <c:v>5.3710000000000004</c:v>
                </c:pt>
                <c:pt idx="1175">
                  <c:v>5.1879999999999997</c:v>
                </c:pt>
                <c:pt idx="1176">
                  <c:v>4.9729999999999999</c:v>
                </c:pt>
                <c:pt idx="1177">
                  <c:v>5.008</c:v>
                </c:pt>
                <c:pt idx="1178">
                  <c:v>5.1280000000000001</c:v>
                </c:pt>
                <c:pt idx="1179">
                  <c:v>5.2779999999999996</c:v>
                </c:pt>
                <c:pt idx="1180">
                  <c:v>5.1820000000000004</c:v>
                </c:pt>
                <c:pt idx="1181">
                  <c:v>5.2489999999999997</c:v>
                </c:pt>
                <c:pt idx="1182">
                  <c:v>5.3890000000000002</c:v>
                </c:pt>
                <c:pt idx="1183">
                  <c:v>5.327</c:v>
                </c:pt>
                <c:pt idx="1184">
                  <c:v>5.41</c:v>
                </c:pt>
                <c:pt idx="1185">
                  <c:v>5.4509999999999996</c:v>
                </c:pt>
                <c:pt idx="1186">
                  <c:v>4.97</c:v>
                </c:pt>
                <c:pt idx="1187">
                  <c:v>4.4509999999999996</c:v>
                </c:pt>
                <c:pt idx="1188">
                  <c:v>3.9289999999999998</c:v>
                </c:pt>
                <c:pt idx="1189">
                  <c:v>3.403</c:v>
                </c:pt>
                <c:pt idx="1190">
                  <c:v>2.9729999999999999</c:v>
                </c:pt>
                <c:pt idx="1191">
                  <c:v>2.9580000000000002</c:v>
                </c:pt>
                <c:pt idx="1192">
                  <c:v>2.6960000000000002</c:v>
                </c:pt>
                <c:pt idx="1193">
                  <c:v>2.82</c:v>
                </c:pt>
                <c:pt idx="1194">
                  <c:v>3.14</c:v>
                </c:pt>
                <c:pt idx="1195">
                  <c:v>3.4830000000000001</c:v>
                </c:pt>
                <c:pt idx="1196">
                  <c:v>3.8359999999999999</c:v>
                </c:pt>
                <c:pt idx="1197">
                  <c:v>4.0599999999999996</c:v>
                </c:pt>
                <c:pt idx="1198">
                  <c:v>4.1619999999999999</c:v>
                </c:pt>
                <c:pt idx="1199">
                  <c:v>4.2569999999999997</c:v>
                </c:pt>
                <c:pt idx="1200">
                  <c:v>4.2510000000000003</c:v>
                </c:pt>
                <c:pt idx="1201">
                  <c:v>3.8679999999999999</c:v>
                </c:pt>
                <c:pt idx="1202">
                  <c:v>3.3919999999999999</c:v>
                </c:pt>
                <c:pt idx="1203">
                  <c:v>3.22</c:v>
                </c:pt>
                <c:pt idx="1204">
                  <c:v>3.2690000000000001</c:v>
                </c:pt>
                <c:pt idx="1205">
                  <c:v>3.4460000000000002</c:v>
                </c:pt>
                <c:pt idx="1206">
                  <c:v>3.4750000000000001</c:v>
                </c:pt>
                <c:pt idx="1207">
                  <c:v>3.5550000000000002</c:v>
                </c:pt>
                <c:pt idx="1208">
                  <c:v>3.6349999999999998</c:v>
                </c:pt>
                <c:pt idx="1209">
                  <c:v>3.645</c:v>
                </c:pt>
                <c:pt idx="1210">
                  <c:v>3.3490000000000002</c:v>
                </c:pt>
                <c:pt idx="1211">
                  <c:v>3.282</c:v>
                </c:pt>
                <c:pt idx="1212">
                  <c:v>2.9550000000000001</c:v>
                </c:pt>
                <c:pt idx="1213">
                  <c:v>2.6019999999999999</c:v>
                </c:pt>
                <c:pt idx="1214">
                  <c:v>2.3980000000000001</c:v>
                </c:pt>
                <c:pt idx="1215">
                  <c:v>2.4470000000000001</c:v>
                </c:pt>
                <c:pt idx="1216">
                  <c:v>2.6989999999999998</c:v>
                </c:pt>
                <c:pt idx="1217">
                  <c:v>2.9340000000000002</c:v>
                </c:pt>
                <c:pt idx="1218">
                  <c:v>3.0270000000000001</c:v>
                </c:pt>
                <c:pt idx="1219">
                  <c:v>3.2349999999999999</c:v>
                </c:pt>
                <c:pt idx="1220">
                  <c:v>3.3570000000000002</c:v>
                </c:pt>
                <c:pt idx="1221">
                  <c:v>3.39</c:v>
                </c:pt>
                <c:pt idx="1222">
                  <c:v>3.4039999999999999</c:v>
                </c:pt>
                <c:pt idx="1223">
                  <c:v>4.0449999999999999</c:v>
                </c:pt>
                <c:pt idx="1224">
                  <c:v>5.7539999999999996</c:v>
                </c:pt>
                <c:pt idx="1225">
                  <c:v>6.4059999999999997</c:v>
                </c:pt>
                <c:pt idx="1226">
                  <c:v>6.8550000000000004</c:v>
                </c:pt>
                <c:pt idx="1227">
                  <c:v>6.5279999999999996</c:v>
                </c:pt>
                <c:pt idx="1228">
                  <c:v>6.1029999999999998</c:v>
                </c:pt>
                <c:pt idx="1229">
                  <c:v>5.742</c:v>
                </c:pt>
                <c:pt idx="1230">
                  <c:v>5.3789999999999996</c:v>
                </c:pt>
                <c:pt idx="1231">
                  <c:v>5.5339999999999998</c:v>
                </c:pt>
                <c:pt idx="1232">
                  <c:v>5.93</c:v>
                </c:pt>
                <c:pt idx="1233">
                  <c:v>6.1669999999999998</c:v>
                </c:pt>
                <c:pt idx="1234">
                  <c:v>6.5119999999999996</c:v>
                </c:pt>
                <c:pt idx="1235">
                  <c:v>6.4169999999999998</c:v>
                </c:pt>
                <c:pt idx="1236">
                  <c:v>6.1779999999999999</c:v>
                </c:pt>
                <c:pt idx="1237">
                  <c:v>6.3319999999999999</c:v>
                </c:pt>
                <c:pt idx="1238">
                  <c:v>6.4379999999999997</c:v>
                </c:pt>
                <c:pt idx="1239">
                  <c:v>6.4569999999999999</c:v>
                </c:pt>
                <c:pt idx="1240">
                  <c:v>6.7370000000000001</c:v>
                </c:pt>
                <c:pt idx="1241">
                  <c:v>10.67</c:v>
                </c:pt>
                <c:pt idx="1242">
                  <c:v>15.53</c:v>
                </c:pt>
                <c:pt idx="1243">
                  <c:v>15.3</c:v>
                </c:pt>
                <c:pt idx="1244">
                  <c:v>17.649999999999999</c:v>
                </c:pt>
                <c:pt idx="1245">
                  <c:v>18.670000000000002</c:v>
                </c:pt>
                <c:pt idx="1246">
                  <c:v>17.889999</c:v>
                </c:pt>
                <c:pt idx="1247">
                  <c:v>20.629999000000002</c:v>
                </c:pt>
                <c:pt idx="1248">
                  <c:v>18.959999</c:v>
                </c:pt>
                <c:pt idx="1249">
                  <c:v>14.38</c:v>
                </c:pt>
                <c:pt idx="1250">
                  <c:v>12.12</c:v>
                </c:pt>
                <c:pt idx="1251">
                  <c:v>11.3</c:v>
                </c:pt>
                <c:pt idx="1252">
                  <c:v>10.67</c:v>
                </c:pt>
                <c:pt idx="1253">
                  <c:v>10.97</c:v>
                </c:pt>
                <c:pt idx="1254">
                  <c:v>10.93</c:v>
                </c:pt>
                <c:pt idx="1255">
                  <c:v>10.42</c:v>
                </c:pt>
                <c:pt idx="1256">
                  <c:v>9.9209999999999994</c:v>
                </c:pt>
                <c:pt idx="1257">
                  <c:v>10.53</c:v>
                </c:pt>
                <c:pt idx="1258">
                  <c:v>10.98</c:v>
                </c:pt>
                <c:pt idx="1259">
                  <c:v>11.91</c:v>
                </c:pt>
                <c:pt idx="1260">
                  <c:v>15.86</c:v>
                </c:pt>
                <c:pt idx="1261">
                  <c:v>77.440002000000007</c:v>
                </c:pt>
                <c:pt idx="1262">
                  <c:v>53.040000999999997</c:v>
                </c:pt>
                <c:pt idx="1263">
                  <c:v>47.799999</c:v>
                </c:pt>
                <c:pt idx="1264">
                  <c:v>41.849997999999999</c:v>
                </c:pt>
                <c:pt idx="1265">
                  <c:v>36.080002</c:v>
                </c:pt>
                <c:pt idx="1266">
                  <c:v>31.41</c:v>
                </c:pt>
                <c:pt idx="1267">
                  <c:v>29.059999000000001</c:v>
                </c:pt>
                <c:pt idx="1268">
                  <c:v>27.629999000000002</c:v>
                </c:pt>
                <c:pt idx="1269">
                  <c:v>26.02</c:v>
                </c:pt>
                <c:pt idx="1270">
                  <c:v>24.5</c:v>
                </c:pt>
                <c:pt idx="1271">
                  <c:v>23.309999000000001</c:v>
                </c:pt>
                <c:pt idx="1272">
                  <c:v>22.48</c:v>
                </c:pt>
                <c:pt idx="1273">
                  <c:v>21.99</c:v>
                </c:pt>
                <c:pt idx="1274">
                  <c:v>21.48</c:v>
                </c:pt>
                <c:pt idx="1275">
                  <c:v>20.99</c:v>
                </c:pt>
                <c:pt idx="1276">
                  <c:v>20.77</c:v>
                </c:pt>
                <c:pt idx="1277">
                  <c:v>21.299999</c:v>
                </c:pt>
                <c:pt idx="1278">
                  <c:v>21.530000999999999</c:v>
                </c:pt>
                <c:pt idx="1279">
                  <c:v>21.889999</c:v>
                </c:pt>
                <c:pt idx="1280">
                  <c:v>25.610001</c:v>
                </c:pt>
                <c:pt idx="1281">
                  <c:v>25.389999</c:v>
                </c:pt>
                <c:pt idx="1282">
                  <c:v>25</c:v>
                </c:pt>
                <c:pt idx="1283">
                  <c:v>24.32</c:v>
                </c:pt>
                <c:pt idx="1284">
                  <c:v>23.809999000000001</c:v>
                </c:pt>
                <c:pt idx="1285">
                  <c:v>23.41</c:v>
                </c:pt>
                <c:pt idx="1286">
                  <c:v>22.959999</c:v>
                </c:pt>
                <c:pt idx="1287">
                  <c:v>22.780000999999999</c:v>
                </c:pt>
                <c:pt idx="1288">
                  <c:v>22.719999000000001</c:v>
                </c:pt>
                <c:pt idx="1289">
                  <c:v>22.57</c:v>
                </c:pt>
                <c:pt idx="1290">
                  <c:v>22.459999</c:v>
                </c:pt>
                <c:pt idx="1291">
                  <c:v>22.41</c:v>
                </c:pt>
                <c:pt idx="1292">
                  <c:v>22.309999000000001</c:v>
                </c:pt>
                <c:pt idx="1293">
                  <c:v>22.139999</c:v>
                </c:pt>
                <c:pt idx="1294">
                  <c:v>25.74</c:v>
                </c:pt>
                <c:pt idx="1295">
                  <c:v>24.91</c:v>
                </c:pt>
                <c:pt idx="1296">
                  <c:v>23.620000999999998</c:v>
                </c:pt>
                <c:pt idx="1297">
                  <c:v>23.360001</c:v>
                </c:pt>
                <c:pt idx="1298">
                  <c:v>23.16</c:v>
                </c:pt>
                <c:pt idx="1299">
                  <c:v>22.82</c:v>
                </c:pt>
                <c:pt idx="1300">
                  <c:v>22.700001</c:v>
                </c:pt>
                <c:pt idx="1301">
                  <c:v>22.66</c:v>
                </c:pt>
                <c:pt idx="1302">
                  <c:v>22.799999</c:v>
                </c:pt>
                <c:pt idx="1303">
                  <c:v>23</c:v>
                </c:pt>
                <c:pt idx="1304">
                  <c:v>23.07</c:v>
                </c:pt>
                <c:pt idx="1305">
                  <c:v>23.32</c:v>
                </c:pt>
                <c:pt idx="1306">
                  <c:v>23.549999</c:v>
                </c:pt>
                <c:pt idx="1307">
                  <c:v>23.67</c:v>
                </c:pt>
                <c:pt idx="1308">
                  <c:v>23.889999</c:v>
                </c:pt>
                <c:pt idx="1309">
                  <c:v>25.040001</c:v>
                </c:pt>
                <c:pt idx="1310">
                  <c:v>26.040001</c:v>
                </c:pt>
                <c:pt idx="1311">
                  <c:v>26.75</c:v>
                </c:pt>
                <c:pt idx="1312">
                  <c:v>26.950001</c:v>
                </c:pt>
                <c:pt idx="1313">
                  <c:v>26.889999</c:v>
                </c:pt>
                <c:pt idx="1314">
                  <c:v>26.82</c:v>
                </c:pt>
                <c:pt idx="1315">
                  <c:v>26.620000999999998</c:v>
                </c:pt>
                <c:pt idx="1316">
                  <c:v>25.860001</c:v>
                </c:pt>
                <c:pt idx="1317">
                  <c:v>25.07</c:v>
                </c:pt>
                <c:pt idx="1318">
                  <c:v>24.01</c:v>
                </c:pt>
                <c:pt idx="1319">
                  <c:v>23.379999000000002</c:v>
                </c:pt>
                <c:pt idx="1320">
                  <c:v>23.49</c:v>
                </c:pt>
                <c:pt idx="1321">
                  <c:v>23.74</c:v>
                </c:pt>
                <c:pt idx="1322">
                  <c:v>23.73</c:v>
                </c:pt>
                <c:pt idx="1323">
                  <c:v>24.889999</c:v>
                </c:pt>
                <c:pt idx="1324">
                  <c:v>24.91</c:v>
                </c:pt>
                <c:pt idx="1325">
                  <c:v>24.440000999999999</c:v>
                </c:pt>
                <c:pt idx="1326">
                  <c:v>23.889999</c:v>
                </c:pt>
                <c:pt idx="1327">
                  <c:v>23.57</c:v>
                </c:pt>
                <c:pt idx="1328">
                  <c:v>23.129999000000002</c:v>
                </c:pt>
                <c:pt idx="1329">
                  <c:v>22.780000999999999</c:v>
                </c:pt>
                <c:pt idx="1330">
                  <c:v>22.6</c:v>
                </c:pt>
                <c:pt idx="1331">
                  <c:v>22.57</c:v>
                </c:pt>
                <c:pt idx="1332">
                  <c:v>22.610001</c:v>
                </c:pt>
                <c:pt idx="1333">
                  <c:v>22.809999000000001</c:v>
                </c:pt>
                <c:pt idx="1334">
                  <c:v>23.209999</c:v>
                </c:pt>
                <c:pt idx="1335">
                  <c:v>25.209999</c:v>
                </c:pt>
                <c:pt idx="1336">
                  <c:v>26.360001</c:v>
                </c:pt>
                <c:pt idx="1337">
                  <c:v>27.120000999999998</c:v>
                </c:pt>
                <c:pt idx="1338">
                  <c:v>27.41</c:v>
                </c:pt>
                <c:pt idx="1339">
                  <c:v>27.190000999999999</c:v>
                </c:pt>
                <c:pt idx="1340">
                  <c:v>27.01</c:v>
                </c:pt>
                <c:pt idx="1341">
                  <c:v>26.719999000000001</c:v>
                </c:pt>
                <c:pt idx="1342">
                  <c:v>26.280000999999999</c:v>
                </c:pt>
                <c:pt idx="1343">
                  <c:v>26.129999000000002</c:v>
                </c:pt>
                <c:pt idx="1344">
                  <c:v>26.09</c:v>
                </c:pt>
                <c:pt idx="1345">
                  <c:v>26.15</c:v>
                </c:pt>
                <c:pt idx="1346">
                  <c:v>25.84</c:v>
                </c:pt>
                <c:pt idx="1347">
                  <c:v>25.73</c:v>
                </c:pt>
                <c:pt idx="1348">
                  <c:v>25.639999</c:v>
                </c:pt>
                <c:pt idx="1349">
                  <c:v>29.01</c:v>
                </c:pt>
                <c:pt idx="1350">
                  <c:v>46.59</c:v>
                </c:pt>
                <c:pt idx="1351">
                  <c:v>40.139999000000003</c:v>
                </c:pt>
                <c:pt idx="1352">
                  <c:v>36.400002000000001</c:v>
                </c:pt>
                <c:pt idx="1353">
                  <c:v>43.810001</c:v>
                </c:pt>
                <c:pt idx="1354">
                  <c:v>38.299999</c:v>
                </c:pt>
                <c:pt idx="1355">
                  <c:v>34.700001</c:v>
                </c:pt>
                <c:pt idx="1356">
                  <c:v>32.590000000000003</c:v>
                </c:pt>
                <c:pt idx="1357">
                  <c:v>31.08</c:v>
                </c:pt>
                <c:pt idx="1358">
                  <c:v>30.57</c:v>
                </c:pt>
                <c:pt idx="1359">
                  <c:v>30.219999000000001</c:v>
                </c:pt>
                <c:pt idx="1360">
                  <c:v>29.879999000000002</c:v>
                </c:pt>
                <c:pt idx="1361">
                  <c:v>29.290001</c:v>
                </c:pt>
                <c:pt idx="1362">
                  <c:v>28.780000999999999</c:v>
                </c:pt>
                <c:pt idx="1363">
                  <c:v>29.24</c:v>
                </c:pt>
                <c:pt idx="1364">
                  <c:v>35.380001</c:v>
                </c:pt>
                <c:pt idx="1365">
                  <c:v>31.99</c:v>
                </c:pt>
                <c:pt idx="1366">
                  <c:v>30.57</c:v>
                </c:pt>
                <c:pt idx="1367">
                  <c:v>29.780000999999999</c:v>
                </c:pt>
                <c:pt idx="1368">
                  <c:v>29.299999</c:v>
                </c:pt>
                <c:pt idx="1369">
                  <c:v>28.58</c:v>
                </c:pt>
                <c:pt idx="1370">
                  <c:v>28.280000999999999</c:v>
                </c:pt>
                <c:pt idx="1371">
                  <c:v>28.049999</c:v>
                </c:pt>
                <c:pt idx="1372">
                  <c:v>27.889999</c:v>
                </c:pt>
                <c:pt idx="1373">
                  <c:v>27.719999000000001</c:v>
                </c:pt>
                <c:pt idx="1374">
                  <c:v>27.43</c:v>
                </c:pt>
                <c:pt idx="1375">
                  <c:v>27.030000999999999</c:v>
                </c:pt>
                <c:pt idx="1376">
                  <c:v>26.530000999999999</c:v>
                </c:pt>
                <c:pt idx="1377">
                  <c:v>26.290001</c:v>
                </c:pt>
                <c:pt idx="1378">
                  <c:v>25.85</c:v>
                </c:pt>
                <c:pt idx="1379">
                  <c:v>25.49</c:v>
                </c:pt>
                <c:pt idx="1380">
                  <c:v>25.280000999999999</c:v>
                </c:pt>
                <c:pt idx="1381">
                  <c:v>25.030000999999999</c:v>
                </c:pt>
                <c:pt idx="1382">
                  <c:v>24.629999000000002</c:v>
                </c:pt>
                <c:pt idx="1383">
                  <c:v>24.370000999999998</c:v>
                </c:pt>
                <c:pt idx="1384">
                  <c:v>23.870000999999998</c:v>
                </c:pt>
                <c:pt idx="1385">
                  <c:v>23.42</c:v>
                </c:pt>
                <c:pt idx="1386">
                  <c:v>23.059999000000001</c:v>
                </c:pt>
                <c:pt idx="1387">
                  <c:v>22.91</c:v>
                </c:pt>
                <c:pt idx="1388">
                  <c:v>22.6</c:v>
                </c:pt>
                <c:pt idx="1389">
                  <c:v>22.290001</c:v>
                </c:pt>
                <c:pt idx="1390">
                  <c:v>21.950001</c:v>
                </c:pt>
                <c:pt idx="1391">
                  <c:v>21.620000999999998</c:v>
                </c:pt>
                <c:pt idx="1392">
                  <c:v>21.700001</c:v>
                </c:pt>
                <c:pt idx="1393">
                  <c:v>21.610001</c:v>
                </c:pt>
                <c:pt idx="1394">
                  <c:v>21.27</c:v>
                </c:pt>
                <c:pt idx="1395">
                  <c:v>20.82</c:v>
                </c:pt>
                <c:pt idx="1396">
                  <c:v>21.709999</c:v>
                </c:pt>
                <c:pt idx="1397">
                  <c:v>21.34</c:v>
                </c:pt>
                <c:pt idx="1398">
                  <c:v>20.540001</c:v>
                </c:pt>
                <c:pt idx="1399">
                  <c:v>19.790001</c:v>
                </c:pt>
                <c:pt idx="1400">
                  <c:v>19.329999999999998</c:v>
                </c:pt>
                <c:pt idx="1401">
                  <c:v>19.02</c:v>
                </c:pt>
                <c:pt idx="1402">
                  <c:v>18.75</c:v>
                </c:pt>
                <c:pt idx="1403">
                  <c:v>18.690000999999999</c:v>
                </c:pt>
                <c:pt idx="1404">
                  <c:v>18.77</c:v>
                </c:pt>
                <c:pt idx="1405">
                  <c:v>18.860001</c:v>
                </c:pt>
                <c:pt idx="1406">
                  <c:v>18.760000000000002</c:v>
                </c:pt>
                <c:pt idx="1407">
                  <c:v>18.420000000000002</c:v>
                </c:pt>
                <c:pt idx="1408">
                  <c:v>18.049999</c:v>
                </c:pt>
                <c:pt idx="1409">
                  <c:v>17.73</c:v>
                </c:pt>
                <c:pt idx="1410">
                  <c:v>17.389999</c:v>
                </c:pt>
                <c:pt idx="1411">
                  <c:v>20.93</c:v>
                </c:pt>
                <c:pt idx="1412">
                  <c:v>18.200001</c:v>
                </c:pt>
                <c:pt idx="1413">
                  <c:v>17.040001</c:v>
                </c:pt>
                <c:pt idx="1414">
                  <c:v>19.620000999999998</c:v>
                </c:pt>
                <c:pt idx="1415">
                  <c:v>17.48</c:v>
                </c:pt>
                <c:pt idx="1416">
                  <c:v>16.41</c:v>
                </c:pt>
                <c:pt idx="1417">
                  <c:v>15.94</c:v>
                </c:pt>
                <c:pt idx="1418">
                  <c:v>15.68</c:v>
                </c:pt>
                <c:pt idx="1419">
                  <c:v>15.49</c:v>
                </c:pt>
                <c:pt idx="1420">
                  <c:v>15.68</c:v>
                </c:pt>
                <c:pt idx="1421">
                  <c:v>15.5</c:v>
                </c:pt>
                <c:pt idx="1422">
                  <c:v>15.3</c:v>
                </c:pt>
                <c:pt idx="1423">
                  <c:v>15.04</c:v>
                </c:pt>
                <c:pt idx="1424">
                  <c:v>14.76</c:v>
                </c:pt>
                <c:pt idx="1425">
                  <c:v>14.42</c:v>
                </c:pt>
                <c:pt idx="1426">
                  <c:v>14.18</c:v>
                </c:pt>
                <c:pt idx="1427">
                  <c:v>13.99</c:v>
                </c:pt>
                <c:pt idx="1428">
                  <c:v>13.79</c:v>
                </c:pt>
                <c:pt idx="1429">
                  <c:v>13.6</c:v>
                </c:pt>
                <c:pt idx="1430">
                  <c:v>13.58</c:v>
                </c:pt>
                <c:pt idx="1431">
                  <c:v>13.47</c:v>
                </c:pt>
                <c:pt idx="1432">
                  <c:v>13.38</c:v>
                </c:pt>
                <c:pt idx="1433">
                  <c:v>13.25</c:v>
                </c:pt>
                <c:pt idx="1434">
                  <c:v>13.17</c:v>
                </c:pt>
                <c:pt idx="1435">
                  <c:v>13.06</c:v>
                </c:pt>
                <c:pt idx="1436">
                  <c:v>12.93</c:v>
                </c:pt>
                <c:pt idx="1437">
                  <c:v>12.76</c:v>
                </c:pt>
                <c:pt idx="1438">
                  <c:v>12.61</c:v>
                </c:pt>
                <c:pt idx="1439">
                  <c:v>12.47</c:v>
                </c:pt>
                <c:pt idx="1440">
                  <c:v>12.3</c:v>
                </c:pt>
                <c:pt idx="1441">
                  <c:v>12.17</c:v>
                </c:pt>
                <c:pt idx="1442">
                  <c:v>12.02</c:v>
                </c:pt>
                <c:pt idx="1443">
                  <c:v>11.89</c:v>
                </c:pt>
                <c:pt idx="1444">
                  <c:v>11.74</c:v>
                </c:pt>
                <c:pt idx="1445">
                  <c:v>11.64</c:v>
                </c:pt>
                <c:pt idx="1446">
                  <c:v>11.55</c:v>
                </c:pt>
                <c:pt idx="1447">
                  <c:v>11.43</c:v>
                </c:pt>
                <c:pt idx="1448">
                  <c:v>11.52</c:v>
                </c:pt>
                <c:pt idx="1449">
                  <c:v>11.39</c:v>
                </c:pt>
                <c:pt idx="1450">
                  <c:v>11.17</c:v>
                </c:pt>
                <c:pt idx="1451">
                  <c:v>10.93</c:v>
                </c:pt>
                <c:pt idx="1452">
                  <c:v>10.74</c:v>
                </c:pt>
                <c:pt idx="1453">
                  <c:v>10.57</c:v>
                </c:pt>
                <c:pt idx="1454">
                  <c:v>10.43</c:v>
                </c:pt>
                <c:pt idx="1455">
                  <c:v>10.34</c:v>
                </c:pt>
                <c:pt idx="1456">
                  <c:v>10.19</c:v>
                </c:pt>
                <c:pt idx="1457">
                  <c:v>10.09</c:v>
                </c:pt>
                <c:pt idx="1458">
                  <c:v>10.210000000000001</c:v>
                </c:pt>
                <c:pt idx="1459">
                  <c:v>10.119999999999999</c:v>
                </c:pt>
                <c:pt idx="1460">
                  <c:v>9.9179999999999993</c:v>
                </c:pt>
                <c:pt idx="1461">
                  <c:v>9.6509999999999998</c:v>
                </c:pt>
                <c:pt idx="1462">
                  <c:v>9.6050000000000004</c:v>
                </c:pt>
                <c:pt idx="1463">
                  <c:v>9.3230000000000004</c:v>
                </c:pt>
                <c:pt idx="1464">
                  <c:v>9.1300000000000008</c:v>
                </c:pt>
                <c:pt idx="1465">
                  <c:v>8.9760000000000009</c:v>
                </c:pt>
                <c:pt idx="1466">
                  <c:v>8.7349999999999994</c:v>
                </c:pt>
                <c:pt idx="1467">
                  <c:v>8.5990000000000002</c:v>
                </c:pt>
                <c:pt idx="1468">
                  <c:v>8.4770000000000003</c:v>
                </c:pt>
                <c:pt idx="1469">
                  <c:v>8.3789999999999996</c:v>
                </c:pt>
                <c:pt idx="1470">
                  <c:v>8.2469999999999999</c:v>
                </c:pt>
                <c:pt idx="1471">
                  <c:v>6.4340000000000002</c:v>
                </c:pt>
                <c:pt idx="1472">
                  <c:v>6.2359999999999998</c:v>
                </c:pt>
                <c:pt idx="1473">
                  <c:v>6.5220000000000002</c:v>
                </c:pt>
                <c:pt idx="1474">
                  <c:v>6.9409999999999998</c:v>
                </c:pt>
                <c:pt idx="1475">
                  <c:v>7.125</c:v>
                </c:pt>
                <c:pt idx="1476">
                  <c:v>7.202</c:v>
                </c:pt>
                <c:pt idx="1477">
                  <c:v>7.218</c:v>
                </c:pt>
                <c:pt idx="1478">
                  <c:v>7.2249999999999996</c:v>
                </c:pt>
                <c:pt idx="1479">
                  <c:v>7.2039999999999997</c:v>
                </c:pt>
                <c:pt idx="1480">
                  <c:v>7.085</c:v>
                </c:pt>
                <c:pt idx="1481">
                  <c:v>7.0369999999999999</c:v>
                </c:pt>
                <c:pt idx="1482">
                  <c:v>6.9560000000000004</c:v>
                </c:pt>
                <c:pt idx="1483">
                  <c:v>6.8109999999999999</c:v>
                </c:pt>
                <c:pt idx="1484">
                  <c:v>6.665</c:v>
                </c:pt>
                <c:pt idx="1485">
                  <c:v>6.5839999999999996</c:v>
                </c:pt>
                <c:pt idx="1486">
                  <c:v>6.4889999999999999</c:v>
                </c:pt>
                <c:pt idx="1487">
                  <c:v>6.3390000000000004</c:v>
                </c:pt>
                <c:pt idx="1488">
                  <c:v>6.2350000000000003</c:v>
                </c:pt>
                <c:pt idx="1489">
                  <c:v>6.1710000000000003</c:v>
                </c:pt>
                <c:pt idx="1490">
                  <c:v>6.3120000000000003</c:v>
                </c:pt>
                <c:pt idx="1491">
                  <c:v>6.1689999999999996</c:v>
                </c:pt>
                <c:pt idx="1492">
                  <c:v>6.0430000000000001</c:v>
                </c:pt>
                <c:pt idx="1493">
                  <c:v>5.85</c:v>
                </c:pt>
                <c:pt idx="1494">
                  <c:v>5.7030000000000003</c:v>
                </c:pt>
                <c:pt idx="1495">
                  <c:v>5.585</c:v>
                </c:pt>
                <c:pt idx="1496">
                  <c:v>5.4770000000000003</c:v>
                </c:pt>
                <c:pt idx="1497">
                  <c:v>5.3559999999999999</c:v>
                </c:pt>
                <c:pt idx="1498">
                  <c:v>5.2380000000000004</c:v>
                </c:pt>
                <c:pt idx="1499">
                  <c:v>5.101</c:v>
                </c:pt>
                <c:pt idx="1500">
                  <c:v>5.1840000000000002</c:v>
                </c:pt>
                <c:pt idx="1501">
                  <c:v>5.3730000000000002</c:v>
                </c:pt>
                <c:pt idx="1502">
                  <c:v>5.3310000000000004</c:v>
                </c:pt>
                <c:pt idx="1503">
                  <c:v>5.2249999999999996</c:v>
                </c:pt>
                <c:pt idx="1504">
                  <c:v>5.0439999999999996</c:v>
                </c:pt>
                <c:pt idx="1505">
                  <c:v>4.8899999999999997</c:v>
                </c:pt>
                <c:pt idx="1506">
                  <c:v>4.6959999999999997</c:v>
                </c:pt>
                <c:pt idx="1507">
                  <c:v>4.5439999999999996</c:v>
                </c:pt>
                <c:pt idx="1508">
                  <c:v>4.5990000000000002</c:v>
                </c:pt>
                <c:pt idx="1509">
                  <c:v>4.7240000000000002</c:v>
                </c:pt>
                <c:pt idx="1510">
                  <c:v>4.8710000000000004</c:v>
                </c:pt>
                <c:pt idx="1511">
                  <c:v>4.7629999999999999</c:v>
                </c:pt>
                <c:pt idx="1512">
                  <c:v>4.633</c:v>
                </c:pt>
                <c:pt idx="1513">
                  <c:v>4.4139999999999997</c:v>
                </c:pt>
                <c:pt idx="1514">
                  <c:v>4.1870000000000003</c:v>
                </c:pt>
                <c:pt idx="1515">
                  <c:v>4.1669999999999998</c:v>
                </c:pt>
                <c:pt idx="1516">
                  <c:v>4.0049999999999999</c:v>
                </c:pt>
                <c:pt idx="1517">
                  <c:v>3.7949999999999999</c:v>
                </c:pt>
                <c:pt idx="1518">
                  <c:v>3.7879999999999998</c:v>
                </c:pt>
                <c:pt idx="1519">
                  <c:v>3.831</c:v>
                </c:pt>
                <c:pt idx="1520">
                  <c:v>3.9289999999999998</c:v>
                </c:pt>
                <c:pt idx="1521">
                  <c:v>3.798</c:v>
                </c:pt>
                <c:pt idx="1522">
                  <c:v>3.69</c:v>
                </c:pt>
                <c:pt idx="1523">
                  <c:v>3.4950000000000001</c:v>
                </c:pt>
                <c:pt idx="1524">
                  <c:v>3.4969999999999999</c:v>
                </c:pt>
                <c:pt idx="1525">
                  <c:v>3.581</c:v>
                </c:pt>
                <c:pt idx="1526">
                  <c:v>3.6139999999999999</c:v>
                </c:pt>
                <c:pt idx="1527">
                  <c:v>3.5030000000000001</c:v>
                </c:pt>
                <c:pt idx="1528">
                  <c:v>3.327</c:v>
                </c:pt>
                <c:pt idx="1529">
                  <c:v>3.1480000000000001</c:v>
                </c:pt>
                <c:pt idx="1530">
                  <c:v>2.9260000000000002</c:v>
                </c:pt>
                <c:pt idx="1531">
                  <c:v>2.71</c:v>
                </c:pt>
                <c:pt idx="1532">
                  <c:v>2.508</c:v>
                </c:pt>
                <c:pt idx="1533">
                  <c:v>2.3290000000000002</c:v>
                </c:pt>
                <c:pt idx="1534">
                  <c:v>2.1040000000000001</c:v>
                </c:pt>
                <c:pt idx="1535">
                  <c:v>1.974</c:v>
                </c:pt>
                <c:pt idx="1536">
                  <c:v>1.8740000000000001</c:v>
                </c:pt>
                <c:pt idx="1537">
                  <c:v>1.7969999999999999</c:v>
                </c:pt>
                <c:pt idx="1538">
                  <c:v>1.837</c:v>
                </c:pt>
                <c:pt idx="1539">
                  <c:v>1.82</c:v>
                </c:pt>
                <c:pt idx="1540">
                  <c:v>1.804</c:v>
                </c:pt>
                <c:pt idx="1541">
                  <c:v>1.7609999999999999</c:v>
                </c:pt>
                <c:pt idx="1542">
                  <c:v>1.835</c:v>
                </c:pt>
                <c:pt idx="1543">
                  <c:v>1.857</c:v>
                </c:pt>
                <c:pt idx="1544">
                  <c:v>1.82</c:v>
                </c:pt>
                <c:pt idx="1545">
                  <c:v>1.7689999999999999</c:v>
                </c:pt>
                <c:pt idx="1546">
                  <c:v>1.758</c:v>
                </c:pt>
                <c:pt idx="1547">
                  <c:v>1.653</c:v>
                </c:pt>
                <c:pt idx="1548">
                  <c:v>1.536</c:v>
                </c:pt>
                <c:pt idx="1549">
                  <c:v>1.512</c:v>
                </c:pt>
                <c:pt idx="1550">
                  <c:v>1.5329999999999999</c:v>
                </c:pt>
                <c:pt idx="1551">
                  <c:v>1.631</c:v>
                </c:pt>
                <c:pt idx="1552">
                  <c:v>1.637</c:v>
                </c:pt>
                <c:pt idx="1553">
                  <c:v>1.7110000000000001</c:v>
                </c:pt>
                <c:pt idx="1554">
                  <c:v>1.6839999999999999</c:v>
                </c:pt>
                <c:pt idx="1555">
                  <c:v>1.6379999999999999</c:v>
                </c:pt>
                <c:pt idx="1556">
                  <c:v>1.554</c:v>
                </c:pt>
                <c:pt idx="1557">
                  <c:v>1.462</c:v>
                </c:pt>
                <c:pt idx="1558">
                  <c:v>1.464</c:v>
                </c:pt>
                <c:pt idx="1559">
                  <c:v>1.508</c:v>
                </c:pt>
                <c:pt idx="1560">
                  <c:v>1.5289999999999999</c:v>
                </c:pt>
                <c:pt idx="1561">
                  <c:v>1.4710000000000001</c:v>
                </c:pt>
                <c:pt idx="1562">
                  <c:v>1.379</c:v>
                </c:pt>
                <c:pt idx="1563">
                  <c:v>1.2769999999999999</c:v>
                </c:pt>
                <c:pt idx="1564">
                  <c:v>1.179</c:v>
                </c:pt>
                <c:pt idx="1565">
                  <c:v>1.0920000000000001</c:v>
                </c:pt>
                <c:pt idx="1566">
                  <c:v>1.0840000000000001</c:v>
                </c:pt>
                <c:pt idx="1567">
                  <c:v>1.131</c:v>
                </c:pt>
                <c:pt idx="1568">
                  <c:v>1.083</c:v>
                </c:pt>
                <c:pt idx="1569">
                  <c:v>1.022</c:v>
                </c:pt>
                <c:pt idx="1570">
                  <c:v>0.96650000000000003</c:v>
                </c:pt>
                <c:pt idx="1571">
                  <c:v>0.92100000000000004</c:v>
                </c:pt>
                <c:pt idx="1572">
                  <c:v>0.88129999999999997</c:v>
                </c:pt>
                <c:pt idx="1573">
                  <c:v>0.84230000000000005</c:v>
                </c:pt>
                <c:pt idx="1574">
                  <c:v>0.80420000000000003</c:v>
                </c:pt>
                <c:pt idx="1575">
                  <c:v>0.76759999999999995</c:v>
                </c:pt>
                <c:pt idx="1576">
                  <c:v>0.73440000000000005</c:v>
                </c:pt>
                <c:pt idx="1577">
                  <c:v>0.70540000000000003</c:v>
                </c:pt>
                <c:pt idx="1578">
                  <c:v>0.68100000000000005</c:v>
                </c:pt>
                <c:pt idx="1579">
                  <c:v>0.66239999999999999</c:v>
                </c:pt>
                <c:pt idx="1580">
                  <c:v>0.64890000000000003</c:v>
                </c:pt>
                <c:pt idx="1581">
                  <c:v>2.3980000000000001</c:v>
                </c:pt>
                <c:pt idx="1582">
                  <c:v>5.5739999999999998</c:v>
                </c:pt>
                <c:pt idx="1583">
                  <c:v>6.6449999999999996</c:v>
                </c:pt>
                <c:pt idx="1584">
                  <c:v>6.4729999999999999</c:v>
                </c:pt>
                <c:pt idx="1585">
                  <c:v>16.329999999999998</c:v>
                </c:pt>
                <c:pt idx="1586">
                  <c:v>17.389999</c:v>
                </c:pt>
                <c:pt idx="1587">
                  <c:v>19.98</c:v>
                </c:pt>
                <c:pt idx="1588">
                  <c:v>21.07</c:v>
                </c:pt>
                <c:pt idx="1589">
                  <c:v>18.870000999999998</c:v>
                </c:pt>
                <c:pt idx="1590">
                  <c:v>19.43</c:v>
                </c:pt>
                <c:pt idx="1591">
                  <c:v>17.850000000000001</c:v>
                </c:pt>
                <c:pt idx="1592">
                  <c:v>13.72</c:v>
                </c:pt>
                <c:pt idx="1593">
                  <c:v>12.22</c:v>
                </c:pt>
                <c:pt idx="1594">
                  <c:v>11.6</c:v>
                </c:pt>
                <c:pt idx="1595">
                  <c:v>11.59</c:v>
                </c:pt>
                <c:pt idx="1596">
                  <c:v>11.59</c:v>
                </c:pt>
                <c:pt idx="1597">
                  <c:v>12.05</c:v>
                </c:pt>
                <c:pt idx="1598">
                  <c:v>14.94</c:v>
                </c:pt>
                <c:pt idx="1599">
                  <c:v>15.84</c:v>
                </c:pt>
                <c:pt idx="1600">
                  <c:v>15.79</c:v>
                </c:pt>
                <c:pt idx="1601">
                  <c:v>15.53</c:v>
                </c:pt>
                <c:pt idx="1602">
                  <c:v>15.49</c:v>
                </c:pt>
                <c:pt idx="1603">
                  <c:v>15.63</c:v>
                </c:pt>
                <c:pt idx="1604">
                  <c:v>15.41</c:v>
                </c:pt>
                <c:pt idx="1605">
                  <c:v>15.72</c:v>
                </c:pt>
                <c:pt idx="1606">
                  <c:v>13.75</c:v>
                </c:pt>
                <c:pt idx="1607">
                  <c:v>15.59</c:v>
                </c:pt>
                <c:pt idx="1608">
                  <c:v>18.620000999999998</c:v>
                </c:pt>
                <c:pt idx="1609">
                  <c:v>19.219999000000001</c:v>
                </c:pt>
                <c:pt idx="1610">
                  <c:v>19.389999</c:v>
                </c:pt>
                <c:pt idx="1611">
                  <c:v>19.66</c:v>
                </c:pt>
                <c:pt idx="1612">
                  <c:v>20.200001</c:v>
                </c:pt>
                <c:pt idx="1613">
                  <c:v>20.23</c:v>
                </c:pt>
                <c:pt idx="1614">
                  <c:v>21.27</c:v>
                </c:pt>
                <c:pt idx="1615">
                  <c:v>20.6</c:v>
                </c:pt>
                <c:pt idx="1616">
                  <c:v>20.030000999999999</c:v>
                </c:pt>
                <c:pt idx="1617">
                  <c:v>19.719999000000001</c:v>
                </c:pt>
                <c:pt idx="1618">
                  <c:v>19.290001</c:v>
                </c:pt>
                <c:pt idx="1619">
                  <c:v>19.23</c:v>
                </c:pt>
                <c:pt idx="1620">
                  <c:v>19.129999000000002</c:v>
                </c:pt>
                <c:pt idx="1621">
                  <c:v>18.940000999999999</c:v>
                </c:pt>
                <c:pt idx="1622">
                  <c:v>18.719999000000001</c:v>
                </c:pt>
                <c:pt idx="1623">
                  <c:v>18.559999000000001</c:v>
                </c:pt>
                <c:pt idx="1624">
                  <c:v>18.100000000000001</c:v>
                </c:pt>
                <c:pt idx="1625">
                  <c:v>18.030000999999999</c:v>
                </c:pt>
                <c:pt idx="1626">
                  <c:v>17.920000000000002</c:v>
                </c:pt>
                <c:pt idx="1627">
                  <c:v>18.280000999999999</c:v>
                </c:pt>
                <c:pt idx="1628">
                  <c:v>18.48</c:v>
                </c:pt>
                <c:pt idx="1629">
                  <c:v>18.879999000000002</c:v>
                </c:pt>
                <c:pt idx="1630">
                  <c:v>18.32</c:v>
                </c:pt>
                <c:pt idx="1631">
                  <c:v>19.309999000000001</c:v>
                </c:pt>
                <c:pt idx="1632">
                  <c:v>19.84</c:v>
                </c:pt>
                <c:pt idx="1633">
                  <c:v>18.649999999999999</c:v>
                </c:pt>
                <c:pt idx="1634">
                  <c:v>19.309999000000001</c:v>
                </c:pt>
                <c:pt idx="1635">
                  <c:v>19</c:v>
                </c:pt>
                <c:pt idx="1636">
                  <c:v>18.48</c:v>
                </c:pt>
                <c:pt idx="1637">
                  <c:v>26.17</c:v>
                </c:pt>
                <c:pt idx="1638">
                  <c:v>35.389999000000003</c:v>
                </c:pt>
                <c:pt idx="1639">
                  <c:v>43.240001999999997</c:v>
                </c:pt>
                <c:pt idx="1640">
                  <c:v>75.459998999999996</c:v>
                </c:pt>
                <c:pt idx="1641">
                  <c:v>62.029998999999997</c:v>
                </c:pt>
                <c:pt idx="1642">
                  <c:v>51.029998999999997</c:v>
                </c:pt>
                <c:pt idx="1643">
                  <c:v>44.279998999999997</c:v>
                </c:pt>
                <c:pt idx="1644">
                  <c:v>38.369999</c:v>
                </c:pt>
                <c:pt idx="1645">
                  <c:v>33.869999</c:v>
                </c:pt>
                <c:pt idx="1646">
                  <c:v>31.690000999999999</c:v>
                </c:pt>
                <c:pt idx="1647">
                  <c:v>34.360000999999997</c:v>
                </c:pt>
                <c:pt idx="1648">
                  <c:v>37.340000000000003</c:v>
                </c:pt>
                <c:pt idx="1649">
                  <c:v>56.459999000000003</c:v>
                </c:pt>
                <c:pt idx="1650">
                  <c:v>122.5</c:v>
                </c:pt>
                <c:pt idx="1651">
                  <c:v>138.89999399999999</c:v>
                </c:pt>
                <c:pt idx="1652">
                  <c:v>76.580001999999993</c:v>
                </c:pt>
                <c:pt idx="1653">
                  <c:v>68.660004000000001</c:v>
                </c:pt>
                <c:pt idx="1654">
                  <c:v>68.110000999999997</c:v>
                </c:pt>
                <c:pt idx="1655">
                  <c:v>72.290001000000004</c:v>
                </c:pt>
                <c:pt idx="1656">
                  <c:v>137.199997</c:v>
                </c:pt>
                <c:pt idx="1657">
                  <c:v>79.220000999999996</c:v>
                </c:pt>
                <c:pt idx="1658">
                  <c:v>67.129997000000003</c:v>
                </c:pt>
                <c:pt idx="1659">
                  <c:v>61.43</c:v>
                </c:pt>
                <c:pt idx="1660">
                  <c:v>57.27</c:v>
                </c:pt>
                <c:pt idx="1661">
                  <c:v>51.82</c:v>
                </c:pt>
                <c:pt idx="1662">
                  <c:v>48.990001999999997</c:v>
                </c:pt>
                <c:pt idx="1663">
                  <c:v>49.73</c:v>
                </c:pt>
                <c:pt idx="1664">
                  <c:v>84.809997999999993</c:v>
                </c:pt>
                <c:pt idx="1665">
                  <c:v>80.300003000000004</c:v>
                </c:pt>
                <c:pt idx="1666">
                  <c:v>68.680000000000007</c:v>
                </c:pt>
                <c:pt idx="1667">
                  <c:v>62.830002</c:v>
                </c:pt>
                <c:pt idx="1668">
                  <c:v>69.970000999999996</c:v>
                </c:pt>
                <c:pt idx="1669">
                  <c:v>62.5</c:v>
                </c:pt>
                <c:pt idx="1670">
                  <c:v>58.790000999999997</c:v>
                </c:pt>
                <c:pt idx="1671">
                  <c:v>54.279998999999997</c:v>
                </c:pt>
                <c:pt idx="1672">
                  <c:v>52.02</c:v>
                </c:pt>
                <c:pt idx="1673">
                  <c:v>52.779998999999997</c:v>
                </c:pt>
                <c:pt idx="1674">
                  <c:v>51.669998</c:v>
                </c:pt>
                <c:pt idx="1675">
                  <c:v>51.150002000000001</c:v>
                </c:pt>
                <c:pt idx="1676">
                  <c:v>49.509998000000003</c:v>
                </c:pt>
                <c:pt idx="1677">
                  <c:v>48.360000999999997</c:v>
                </c:pt>
                <c:pt idx="1678">
                  <c:v>46.860000999999997</c:v>
                </c:pt>
                <c:pt idx="1679">
                  <c:v>46.139999000000003</c:v>
                </c:pt>
                <c:pt idx="1680">
                  <c:v>46.009998000000003</c:v>
                </c:pt>
                <c:pt idx="1681">
                  <c:v>45.639999000000003</c:v>
                </c:pt>
                <c:pt idx="1682">
                  <c:v>45.279998999999997</c:v>
                </c:pt>
                <c:pt idx="1683">
                  <c:v>44.349997999999999</c:v>
                </c:pt>
                <c:pt idx="1684">
                  <c:v>43.77</c:v>
                </c:pt>
                <c:pt idx="1685">
                  <c:v>43.299999</c:v>
                </c:pt>
                <c:pt idx="1686">
                  <c:v>43.02</c:v>
                </c:pt>
                <c:pt idx="1687">
                  <c:v>43.060001</c:v>
                </c:pt>
                <c:pt idx="1688">
                  <c:v>42.98</c:v>
                </c:pt>
                <c:pt idx="1689">
                  <c:v>42.82</c:v>
                </c:pt>
                <c:pt idx="1690">
                  <c:v>41.830002</c:v>
                </c:pt>
                <c:pt idx="1691">
                  <c:v>41.82</c:v>
                </c:pt>
                <c:pt idx="1692">
                  <c:v>41.459999000000003</c:v>
                </c:pt>
                <c:pt idx="1693">
                  <c:v>41.459999000000003</c:v>
                </c:pt>
                <c:pt idx="1694">
                  <c:v>40.32</c:v>
                </c:pt>
                <c:pt idx="1695">
                  <c:v>40.189999</c:v>
                </c:pt>
                <c:pt idx="1696">
                  <c:v>43.09</c:v>
                </c:pt>
                <c:pt idx="1697">
                  <c:v>42.110000999999997</c:v>
                </c:pt>
                <c:pt idx="1698">
                  <c:v>40.509998000000003</c:v>
                </c:pt>
                <c:pt idx="1699">
                  <c:v>40.090000000000003</c:v>
                </c:pt>
                <c:pt idx="1700">
                  <c:v>39.580002</c:v>
                </c:pt>
                <c:pt idx="1701">
                  <c:v>39.599997999999999</c:v>
                </c:pt>
                <c:pt idx="1702">
                  <c:v>38.580002</c:v>
                </c:pt>
                <c:pt idx="1703">
                  <c:v>38.599997999999999</c:v>
                </c:pt>
                <c:pt idx="1704">
                  <c:v>38.380001</c:v>
                </c:pt>
                <c:pt idx="1705">
                  <c:v>37.049999</c:v>
                </c:pt>
                <c:pt idx="1706">
                  <c:v>36.950001</c:v>
                </c:pt>
                <c:pt idx="1707">
                  <c:v>37.229999999999997</c:v>
                </c:pt>
                <c:pt idx="1708">
                  <c:v>37.240001999999997</c:v>
                </c:pt>
                <c:pt idx="1709">
                  <c:v>37.330002</c:v>
                </c:pt>
                <c:pt idx="1710">
                  <c:v>37.049999</c:v>
                </c:pt>
                <c:pt idx="1711">
                  <c:v>38.099997999999999</c:v>
                </c:pt>
                <c:pt idx="1712">
                  <c:v>37.939999</c:v>
                </c:pt>
                <c:pt idx="1713">
                  <c:v>37.799999</c:v>
                </c:pt>
                <c:pt idx="1714">
                  <c:v>37.490001999999997</c:v>
                </c:pt>
                <c:pt idx="1715">
                  <c:v>37.75</c:v>
                </c:pt>
                <c:pt idx="1716">
                  <c:v>59.439999</c:v>
                </c:pt>
                <c:pt idx="1717">
                  <c:v>55.639999000000003</c:v>
                </c:pt>
                <c:pt idx="1718">
                  <c:v>52.470001000000003</c:v>
                </c:pt>
                <c:pt idx="1719">
                  <c:v>49.200001</c:v>
                </c:pt>
                <c:pt idx="1720">
                  <c:v>45.98</c:v>
                </c:pt>
                <c:pt idx="1721">
                  <c:v>43.580002</c:v>
                </c:pt>
                <c:pt idx="1722">
                  <c:v>41.98</c:v>
                </c:pt>
                <c:pt idx="1723">
                  <c:v>40.18</c:v>
                </c:pt>
                <c:pt idx="1724">
                  <c:v>39.189999</c:v>
                </c:pt>
                <c:pt idx="1725">
                  <c:v>38.82</c:v>
                </c:pt>
                <c:pt idx="1726">
                  <c:v>38.340000000000003</c:v>
                </c:pt>
                <c:pt idx="1727">
                  <c:v>40.32</c:v>
                </c:pt>
                <c:pt idx="1728">
                  <c:v>48.630001</c:v>
                </c:pt>
                <c:pt idx="1729">
                  <c:v>46.880001</c:v>
                </c:pt>
                <c:pt idx="1730">
                  <c:v>46.02</c:v>
                </c:pt>
                <c:pt idx="1731">
                  <c:v>44.630001</c:v>
                </c:pt>
                <c:pt idx="1732">
                  <c:v>43.380001</c:v>
                </c:pt>
                <c:pt idx="1733">
                  <c:v>43.220001000000003</c:v>
                </c:pt>
                <c:pt idx="1734">
                  <c:v>47.849997999999999</c:v>
                </c:pt>
                <c:pt idx="1735">
                  <c:v>48.029998999999997</c:v>
                </c:pt>
                <c:pt idx="1736">
                  <c:v>48.23</c:v>
                </c:pt>
                <c:pt idx="1737">
                  <c:v>47.220001000000003</c:v>
                </c:pt>
                <c:pt idx="1738">
                  <c:v>45.389999000000003</c:v>
                </c:pt>
                <c:pt idx="1739">
                  <c:v>43.439999</c:v>
                </c:pt>
                <c:pt idx="1740">
                  <c:v>42.779998999999997</c:v>
                </c:pt>
                <c:pt idx="1741">
                  <c:v>43.790000999999997</c:v>
                </c:pt>
                <c:pt idx="1742">
                  <c:v>42.34</c:v>
                </c:pt>
                <c:pt idx="1743">
                  <c:v>41.5</c:v>
                </c:pt>
                <c:pt idx="1744">
                  <c:v>40.290000999999997</c:v>
                </c:pt>
                <c:pt idx="1745">
                  <c:v>39.919998</c:v>
                </c:pt>
                <c:pt idx="1746">
                  <c:v>39.009998000000003</c:v>
                </c:pt>
                <c:pt idx="1747">
                  <c:v>38.169998</c:v>
                </c:pt>
                <c:pt idx="1748">
                  <c:v>37.400002000000001</c:v>
                </c:pt>
                <c:pt idx="1749">
                  <c:v>36.82</c:v>
                </c:pt>
                <c:pt idx="1750">
                  <c:v>36.330002</c:v>
                </c:pt>
                <c:pt idx="1751">
                  <c:v>35.799999</c:v>
                </c:pt>
                <c:pt idx="1752">
                  <c:v>35.229999999999997</c:v>
                </c:pt>
                <c:pt idx="1753">
                  <c:v>34.860000999999997</c:v>
                </c:pt>
                <c:pt idx="1754">
                  <c:v>34.389999000000003</c:v>
                </c:pt>
                <c:pt idx="1755">
                  <c:v>33.990001999999997</c:v>
                </c:pt>
                <c:pt idx="1756">
                  <c:v>33.689999</c:v>
                </c:pt>
                <c:pt idx="1757">
                  <c:v>33.880001</c:v>
                </c:pt>
                <c:pt idx="1758">
                  <c:v>33.810001</c:v>
                </c:pt>
                <c:pt idx="1759">
                  <c:v>38.860000999999997</c:v>
                </c:pt>
                <c:pt idx="1760">
                  <c:v>39.419998</c:v>
                </c:pt>
                <c:pt idx="1761">
                  <c:v>37.990001999999997</c:v>
                </c:pt>
                <c:pt idx="1762">
                  <c:v>36.209999000000003</c:v>
                </c:pt>
                <c:pt idx="1763">
                  <c:v>34.790000999999997</c:v>
                </c:pt>
                <c:pt idx="1764">
                  <c:v>33.639999000000003</c:v>
                </c:pt>
                <c:pt idx="1765">
                  <c:v>32.869999</c:v>
                </c:pt>
                <c:pt idx="1766">
                  <c:v>32.259998000000003</c:v>
                </c:pt>
                <c:pt idx="1767">
                  <c:v>31.799999</c:v>
                </c:pt>
                <c:pt idx="1768">
                  <c:v>31.440000999999999</c:v>
                </c:pt>
                <c:pt idx="1769">
                  <c:v>31.09</c:v>
                </c:pt>
                <c:pt idx="1770">
                  <c:v>31.030000999999999</c:v>
                </c:pt>
                <c:pt idx="1771">
                  <c:v>30.809999000000001</c:v>
                </c:pt>
                <c:pt idx="1772">
                  <c:v>30.52</c:v>
                </c:pt>
                <c:pt idx="1773">
                  <c:v>29.9</c:v>
                </c:pt>
                <c:pt idx="1774">
                  <c:v>29.639999</c:v>
                </c:pt>
                <c:pt idx="1775">
                  <c:v>29.51</c:v>
                </c:pt>
                <c:pt idx="1776">
                  <c:v>29.299999</c:v>
                </c:pt>
                <c:pt idx="1777">
                  <c:v>28.98</c:v>
                </c:pt>
                <c:pt idx="1778">
                  <c:v>28.549999</c:v>
                </c:pt>
                <c:pt idx="1779">
                  <c:v>28.07</c:v>
                </c:pt>
                <c:pt idx="1780">
                  <c:v>27.610001</c:v>
                </c:pt>
                <c:pt idx="1781">
                  <c:v>27.200001</c:v>
                </c:pt>
                <c:pt idx="1782">
                  <c:v>26.860001</c:v>
                </c:pt>
                <c:pt idx="1783">
                  <c:v>26.559999000000001</c:v>
                </c:pt>
                <c:pt idx="1784">
                  <c:v>26.41</c:v>
                </c:pt>
                <c:pt idx="1785">
                  <c:v>26.379999000000002</c:v>
                </c:pt>
                <c:pt idx="1786">
                  <c:v>26.43</c:v>
                </c:pt>
                <c:pt idx="1787">
                  <c:v>26.299999</c:v>
                </c:pt>
                <c:pt idx="1788">
                  <c:v>25.969999000000001</c:v>
                </c:pt>
                <c:pt idx="1789">
                  <c:v>25.559999000000001</c:v>
                </c:pt>
                <c:pt idx="1790">
                  <c:v>25.120000999999998</c:v>
                </c:pt>
                <c:pt idx="1791">
                  <c:v>24.709999</c:v>
                </c:pt>
                <c:pt idx="1792">
                  <c:v>24.280000999999999</c:v>
                </c:pt>
                <c:pt idx="1793">
                  <c:v>23.9</c:v>
                </c:pt>
                <c:pt idx="1794">
                  <c:v>23.559999000000001</c:v>
                </c:pt>
                <c:pt idx="1795">
                  <c:v>23.299999</c:v>
                </c:pt>
                <c:pt idx="1796">
                  <c:v>23.07</c:v>
                </c:pt>
                <c:pt idx="1797">
                  <c:v>22.85</c:v>
                </c:pt>
                <c:pt idx="1798">
                  <c:v>22.629999000000002</c:v>
                </c:pt>
                <c:pt idx="1799">
                  <c:v>22.41</c:v>
                </c:pt>
                <c:pt idx="1800">
                  <c:v>22.209999</c:v>
                </c:pt>
                <c:pt idx="1801">
                  <c:v>21.969999000000001</c:v>
                </c:pt>
                <c:pt idx="1802">
                  <c:v>21.809999000000001</c:v>
                </c:pt>
                <c:pt idx="1803">
                  <c:v>21.66</c:v>
                </c:pt>
                <c:pt idx="1804">
                  <c:v>21.440000999999999</c:v>
                </c:pt>
                <c:pt idx="1805">
                  <c:v>21.200001</c:v>
                </c:pt>
                <c:pt idx="1806">
                  <c:v>20.93</c:v>
                </c:pt>
                <c:pt idx="1807">
                  <c:v>20.65</c:v>
                </c:pt>
                <c:pt idx="1808">
                  <c:v>20.370000999999998</c:v>
                </c:pt>
                <c:pt idx="1809">
                  <c:v>20.540001</c:v>
                </c:pt>
                <c:pt idx="1810">
                  <c:v>20.48</c:v>
                </c:pt>
                <c:pt idx="1811">
                  <c:v>20.190000999999999</c:v>
                </c:pt>
                <c:pt idx="1812">
                  <c:v>19.799999</c:v>
                </c:pt>
                <c:pt idx="1813">
                  <c:v>20.73</c:v>
                </c:pt>
                <c:pt idx="1814">
                  <c:v>20.549999</c:v>
                </c:pt>
                <c:pt idx="1815">
                  <c:v>20.170000000000002</c:v>
                </c:pt>
                <c:pt idx="1816">
                  <c:v>19.459999</c:v>
                </c:pt>
                <c:pt idx="1817">
                  <c:v>18.790001</c:v>
                </c:pt>
                <c:pt idx="1818">
                  <c:v>18.299999</c:v>
                </c:pt>
                <c:pt idx="1819">
                  <c:v>17.93</c:v>
                </c:pt>
                <c:pt idx="1820">
                  <c:v>17.639999</c:v>
                </c:pt>
                <c:pt idx="1821">
                  <c:v>17.420000000000002</c:v>
                </c:pt>
                <c:pt idx="1822">
                  <c:v>17.190000999999999</c:v>
                </c:pt>
                <c:pt idx="1823">
                  <c:v>20.809999000000001</c:v>
                </c:pt>
                <c:pt idx="1824">
                  <c:v>18.110001</c:v>
                </c:pt>
                <c:pt idx="1825">
                  <c:v>16.969999000000001</c:v>
                </c:pt>
              </c:numCache>
            </c:numRef>
          </c:yVal>
          <c:smooth val="0"/>
          <c:extLst>
            <c:ext xmlns:c16="http://schemas.microsoft.com/office/drawing/2014/chart" uri="{C3380CC4-5D6E-409C-BE32-E72D297353CC}">
              <c16:uniqueId val="{00000000-F78B-4064-A88D-D87D4FABA450}"/>
            </c:ext>
          </c:extLst>
        </c:ser>
        <c:ser>
          <c:idx val="1"/>
          <c:order val="1"/>
          <c:spPr>
            <a:ln w="25400" cap="rnd">
              <a:noFill/>
              <a:round/>
            </a:ln>
            <a:effectLst/>
          </c:spPr>
          <c:marker>
            <c:symbol val="none"/>
          </c:marker>
          <c:dPt>
            <c:idx val="1"/>
            <c:marker>
              <c:symbol val="none"/>
            </c:marker>
            <c:bubble3D val="0"/>
            <c:extLst>
              <c:ext xmlns:c16="http://schemas.microsoft.com/office/drawing/2014/chart" uri="{C3380CC4-5D6E-409C-BE32-E72D297353CC}">
                <c16:uniqueId val="{00000001-F78B-4064-A88D-D87D4FABA450}"/>
              </c:ext>
            </c:extLst>
          </c:dPt>
          <c:trendline>
            <c:spPr>
              <a:ln w="12700" cap="rnd">
                <a:solidFill>
                  <a:schemeClr val="tx1"/>
                </a:solidFill>
                <a:prstDash val="solid"/>
              </a:ln>
              <a:effectLst/>
            </c:spPr>
            <c:trendlineType val="linear"/>
            <c:dispRSqr val="0"/>
            <c:dispEq val="0"/>
          </c:trendline>
          <c:xVal>
            <c:numRef>
              <c:f>validation!$G$2:$G$3</c:f>
              <c:numCache>
                <c:formatCode>General</c:formatCode>
                <c:ptCount val="2"/>
                <c:pt idx="0">
                  <c:v>0</c:v>
                </c:pt>
                <c:pt idx="1">
                  <c:v>1000</c:v>
                </c:pt>
              </c:numCache>
            </c:numRef>
          </c:xVal>
          <c:yVal>
            <c:numRef>
              <c:f>validation!$H$2:$H$3</c:f>
              <c:numCache>
                <c:formatCode>General</c:formatCode>
                <c:ptCount val="2"/>
                <c:pt idx="0">
                  <c:v>0</c:v>
                </c:pt>
                <c:pt idx="1">
                  <c:v>1000</c:v>
                </c:pt>
              </c:numCache>
            </c:numRef>
          </c:yVal>
          <c:smooth val="0"/>
          <c:extLst>
            <c:ext xmlns:c16="http://schemas.microsoft.com/office/drawing/2014/chart" uri="{C3380CC4-5D6E-409C-BE32-E72D297353CC}">
              <c16:uniqueId val="{00000003-F78B-4064-A88D-D87D4FABA450}"/>
            </c:ext>
          </c:extLst>
        </c:ser>
        <c:dLbls>
          <c:showLegendKey val="0"/>
          <c:showVal val="0"/>
          <c:showCatName val="0"/>
          <c:showSerName val="0"/>
          <c:showPercent val="0"/>
          <c:showBubbleSize val="0"/>
        </c:dLbls>
        <c:axId val="227100752"/>
        <c:axId val="227097224"/>
      </c:scatterChart>
      <c:valAx>
        <c:axId val="227100752"/>
        <c:scaling>
          <c:orientation val="minMax"/>
          <c:max val="9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t>Observed</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227097224"/>
        <c:crosses val="autoZero"/>
        <c:crossBetween val="midCat"/>
      </c:valAx>
      <c:valAx>
        <c:axId val="227097224"/>
        <c:scaling>
          <c:orientation val="minMax"/>
          <c:max val="900"/>
        </c:scaling>
        <c:delete val="0"/>
        <c:axPos val="l"/>
        <c:title>
          <c:tx>
            <c:rich>
              <a:bodyPr rot="-54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r>
                  <a:rPr lang="en-IN" b="1"/>
                  <a:t>Simulated</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227100752"/>
        <c:crosses val="autoZero"/>
        <c:crossBetween val="midCat"/>
      </c:valAx>
      <c:spPr>
        <a:noFill/>
        <a:ln>
          <a:solidFill>
            <a:sysClr val="windowText" lastClr="000000"/>
          </a:solidFill>
        </a:ln>
        <a:effectLst/>
      </c:spPr>
    </c:plotArea>
    <c:plotVisOnly val="1"/>
    <c:dispBlanksAs val="gap"/>
    <c:showDLblsOverMax val="0"/>
    <c:extLst/>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cked"/>
        <c:varyColors val="0"/>
        <c:ser>
          <c:idx val="1"/>
          <c:order val="1"/>
          <c:tx>
            <c:strRef>
              <c:f>cal95ppu!$C$1</c:f>
              <c:strCache>
                <c:ptCount val="1"/>
                <c:pt idx="0">
                  <c:v>L95PPU</c:v>
                </c:pt>
              </c:strCache>
            </c:strRef>
          </c:tx>
          <c:spPr>
            <a:noFill/>
          </c:spPr>
          <c:cat>
            <c:numRef>
              <c:f>cal95ppu!$A$2:$A$3653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cal95ppu!$C$2:$C$3653</c:f>
              <c:numCache>
                <c:formatCode>General</c:formatCode>
                <c:ptCount val="3652"/>
                <c:pt idx="0">
                  <c:v>1.291633</c:v>
                </c:pt>
                <c:pt idx="1">
                  <c:v>1.2719860000000001</c:v>
                </c:pt>
                <c:pt idx="2">
                  <c:v>1.226758</c:v>
                </c:pt>
                <c:pt idx="3">
                  <c:v>1.2075499999999999</c:v>
                </c:pt>
                <c:pt idx="4">
                  <c:v>1.1907239999999999</c:v>
                </c:pt>
                <c:pt idx="5">
                  <c:v>1.1856549999999999</c:v>
                </c:pt>
                <c:pt idx="6">
                  <c:v>1.161813</c:v>
                </c:pt>
                <c:pt idx="7">
                  <c:v>1.1344270000000001</c:v>
                </c:pt>
                <c:pt idx="8">
                  <c:v>1.127694</c:v>
                </c:pt>
                <c:pt idx="9">
                  <c:v>1.1141939999999999</c:v>
                </c:pt>
                <c:pt idx="10">
                  <c:v>1.10528</c:v>
                </c:pt>
                <c:pt idx="11">
                  <c:v>1.089283</c:v>
                </c:pt>
                <c:pt idx="12">
                  <c:v>1.077207</c:v>
                </c:pt>
                <c:pt idx="13">
                  <c:v>1.0659240000000001</c:v>
                </c:pt>
                <c:pt idx="14">
                  <c:v>1.0551360000000001</c:v>
                </c:pt>
                <c:pt idx="15">
                  <c:v>1.0316320000000001</c:v>
                </c:pt>
                <c:pt idx="16">
                  <c:v>1.0152289999999999</c:v>
                </c:pt>
                <c:pt idx="17">
                  <c:v>1.0040849999999999</c:v>
                </c:pt>
                <c:pt idx="18">
                  <c:v>0.99914000000000003</c:v>
                </c:pt>
                <c:pt idx="19">
                  <c:v>0.98766900000000002</c:v>
                </c:pt>
                <c:pt idx="20">
                  <c:v>0.976715</c:v>
                </c:pt>
                <c:pt idx="21">
                  <c:v>0.96622799999999998</c:v>
                </c:pt>
                <c:pt idx="22">
                  <c:v>0.93975399999999998</c:v>
                </c:pt>
                <c:pt idx="23">
                  <c:v>0.93884599999999996</c:v>
                </c:pt>
                <c:pt idx="24">
                  <c:v>0.92023200000000005</c:v>
                </c:pt>
                <c:pt idx="25">
                  <c:v>0.91214700000000004</c:v>
                </c:pt>
                <c:pt idx="26">
                  <c:v>0.89935500000000002</c:v>
                </c:pt>
                <c:pt idx="27">
                  <c:v>0.88811099999999998</c:v>
                </c:pt>
                <c:pt idx="28">
                  <c:v>0.87782300000000002</c:v>
                </c:pt>
                <c:pt idx="29">
                  <c:v>0.86709199999999997</c:v>
                </c:pt>
                <c:pt idx="30">
                  <c:v>0.88700199999999996</c:v>
                </c:pt>
                <c:pt idx="31">
                  <c:v>0.85886200000000001</c:v>
                </c:pt>
                <c:pt idx="32">
                  <c:v>0.84113300000000002</c:v>
                </c:pt>
                <c:pt idx="33">
                  <c:v>0.83199000000000001</c:v>
                </c:pt>
                <c:pt idx="34">
                  <c:v>0.823349</c:v>
                </c:pt>
                <c:pt idx="35">
                  <c:v>0.81520300000000001</c:v>
                </c:pt>
                <c:pt idx="36">
                  <c:v>0.80179800000000001</c:v>
                </c:pt>
                <c:pt idx="37">
                  <c:v>0.78203400000000001</c:v>
                </c:pt>
                <c:pt idx="38">
                  <c:v>0.77534199999999998</c:v>
                </c:pt>
                <c:pt idx="39">
                  <c:v>0.769818</c:v>
                </c:pt>
                <c:pt idx="40">
                  <c:v>0.77307499999999996</c:v>
                </c:pt>
                <c:pt idx="41">
                  <c:v>0.74901899999999999</c:v>
                </c:pt>
                <c:pt idx="42">
                  <c:v>0.74670899999999996</c:v>
                </c:pt>
                <c:pt idx="43">
                  <c:v>0.732738</c:v>
                </c:pt>
                <c:pt idx="44">
                  <c:v>0.72884800000000005</c:v>
                </c:pt>
                <c:pt idx="45">
                  <c:v>0.73211400000000004</c:v>
                </c:pt>
                <c:pt idx="46">
                  <c:v>0.718499</c:v>
                </c:pt>
                <c:pt idx="47">
                  <c:v>0.73146299999999997</c:v>
                </c:pt>
                <c:pt idx="48">
                  <c:v>0.71059399999999995</c:v>
                </c:pt>
                <c:pt idx="49">
                  <c:v>0.69294800000000001</c:v>
                </c:pt>
                <c:pt idx="50">
                  <c:v>0.69962000000000002</c:v>
                </c:pt>
                <c:pt idx="51">
                  <c:v>0.68227199999999999</c:v>
                </c:pt>
                <c:pt idx="52">
                  <c:v>0.66410800000000003</c:v>
                </c:pt>
                <c:pt idx="53">
                  <c:v>0.65637900000000005</c:v>
                </c:pt>
                <c:pt idx="54">
                  <c:v>0.65177399999999996</c:v>
                </c:pt>
                <c:pt idx="55">
                  <c:v>0.64574600000000004</c:v>
                </c:pt>
                <c:pt idx="56">
                  <c:v>0.63923799999999997</c:v>
                </c:pt>
                <c:pt idx="57">
                  <c:v>0.62849600000000005</c:v>
                </c:pt>
                <c:pt idx="58">
                  <c:v>0.61484899999999998</c:v>
                </c:pt>
                <c:pt idx="59">
                  <c:v>0.60745300000000002</c:v>
                </c:pt>
                <c:pt idx="60">
                  <c:v>0.59832099999999999</c:v>
                </c:pt>
                <c:pt idx="61">
                  <c:v>0.59991300000000003</c:v>
                </c:pt>
                <c:pt idx="62">
                  <c:v>0.58616900000000005</c:v>
                </c:pt>
                <c:pt idx="63">
                  <c:v>0.57308999999999999</c:v>
                </c:pt>
                <c:pt idx="64">
                  <c:v>0.56377100000000002</c:v>
                </c:pt>
                <c:pt idx="65">
                  <c:v>0.55569599999999997</c:v>
                </c:pt>
                <c:pt idx="66">
                  <c:v>0.55666099999999996</c:v>
                </c:pt>
                <c:pt idx="67">
                  <c:v>0.56037400000000004</c:v>
                </c:pt>
                <c:pt idx="68">
                  <c:v>0.54080799999999996</c:v>
                </c:pt>
                <c:pt idx="69">
                  <c:v>0.52944500000000005</c:v>
                </c:pt>
                <c:pt idx="70">
                  <c:v>0.521644</c:v>
                </c:pt>
                <c:pt idx="71">
                  <c:v>0.53052999999999995</c:v>
                </c:pt>
                <c:pt idx="72">
                  <c:v>0.52688299999999999</c:v>
                </c:pt>
                <c:pt idx="73">
                  <c:v>0.50960099999999997</c:v>
                </c:pt>
                <c:pt idx="74">
                  <c:v>0.50590000000000002</c:v>
                </c:pt>
                <c:pt idx="75">
                  <c:v>0.49901600000000002</c:v>
                </c:pt>
                <c:pt idx="76">
                  <c:v>0.49735000000000001</c:v>
                </c:pt>
                <c:pt idx="77">
                  <c:v>0.49112499999999998</c:v>
                </c:pt>
                <c:pt idx="78">
                  <c:v>0.49232199999999998</c:v>
                </c:pt>
                <c:pt idx="79">
                  <c:v>0.52268499999999996</c:v>
                </c:pt>
                <c:pt idx="80">
                  <c:v>0.52298</c:v>
                </c:pt>
                <c:pt idx="81">
                  <c:v>0.52735299999999996</c:v>
                </c:pt>
                <c:pt idx="82">
                  <c:v>0.53120299999999998</c:v>
                </c:pt>
                <c:pt idx="83">
                  <c:v>0.55073799999999995</c:v>
                </c:pt>
                <c:pt idx="84">
                  <c:v>0.58622799999999997</c:v>
                </c:pt>
                <c:pt idx="85">
                  <c:v>0.58356200000000003</c:v>
                </c:pt>
                <c:pt idx="86">
                  <c:v>0.58828899999999995</c:v>
                </c:pt>
                <c:pt idx="87">
                  <c:v>0.59511999999999998</c:v>
                </c:pt>
                <c:pt idx="88">
                  <c:v>0.61299800000000004</c:v>
                </c:pt>
                <c:pt idx="89">
                  <c:v>0.68268499999999999</c:v>
                </c:pt>
                <c:pt idx="90">
                  <c:v>0.69558200000000003</c:v>
                </c:pt>
                <c:pt idx="91">
                  <c:v>0.69023900000000005</c:v>
                </c:pt>
                <c:pt idx="92">
                  <c:v>0.67860100000000001</c:v>
                </c:pt>
                <c:pt idx="93">
                  <c:v>0.690141</c:v>
                </c:pt>
                <c:pt idx="94">
                  <c:v>0.69195499999999999</c:v>
                </c:pt>
                <c:pt idx="95">
                  <c:v>0.69372699999999998</c:v>
                </c:pt>
                <c:pt idx="96">
                  <c:v>0.67320599999999997</c:v>
                </c:pt>
                <c:pt idx="97">
                  <c:v>0.66073800000000005</c:v>
                </c:pt>
                <c:pt idx="98">
                  <c:v>1.199489</c:v>
                </c:pt>
                <c:pt idx="99">
                  <c:v>1.353837</c:v>
                </c:pt>
                <c:pt idx="100">
                  <c:v>1.37527</c:v>
                </c:pt>
                <c:pt idx="101">
                  <c:v>1.3931880000000001</c:v>
                </c:pt>
                <c:pt idx="102">
                  <c:v>1.384083</c:v>
                </c:pt>
                <c:pt idx="103">
                  <c:v>1.341707</c:v>
                </c:pt>
                <c:pt idx="104">
                  <c:v>1.332875</c:v>
                </c:pt>
                <c:pt idx="105">
                  <c:v>1.37832</c:v>
                </c:pt>
                <c:pt idx="106">
                  <c:v>1.5344869999999999</c:v>
                </c:pt>
                <c:pt idx="107">
                  <c:v>1.939433</c:v>
                </c:pt>
                <c:pt idx="108">
                  <c:v>2.0994130000000002</c:v>
                </c:pt>
                <c:pt idx="109">
                  <c:v>2.3076729999999999</c:v>
                </c:pt>
                <c:pt idx="110">
                  <c:v>2.8094169999999998</c:v>
                </c:pt>
                <c:pt idx="111">
                  <c:v>3.2318750000000001</c:v>
                </c:pt>
                <c:pt idx="112">
                  <c:v>3.6127919999999998</c:v>
                </c:pt>
                <c:pt idx="113">
                  <c:v>3.4906250000000001</c:v>
                </c:pt>
                <c:pt idx="114">
                  <c:v>3.9187080000000001</c:v>
                </c:pt>
                <c:pt idx="115">
                  <c:v>5.6443890000000003</c:v>
                </c:pt>
                <c:pt idx="116">
                  <c:v>6.1702659999999998</c:v>
                </c:pt>
                <c:pt idx="117">
                  <c:v>6.5558750000000003</c:v>
                </c:pt>
                <c:pt idx="118">
                  <c:v>6.6335369999999996</c:v>
                </c:pt>
                <c:pt idx="119">
                  <c:v>8.4228830000000006</c:v>
                </c:pt>
                <c:pt idx="120">
                  <c:v>7.9048210000000001</c:v>
                </c:pt>
                <c:pt idx="121">
                  <c:v>9.2743559999999992</c:v>
                </c:pt>
                <c:pt idx="122">
                  <c:v>9.7942999999999998</c:v>
                </c:pt>
                <c:pt idx="123">
                  <c:v>9.5691480000000002</c:v>
                </c:pt>
                <c:pt idx="124">
                  <c:v>10.561171999999999</c:v>
                </c:pt>
                <c:pt idx="125">
                  <c:v>10.717653</c:v>
                </c:pt>
                <c:pt idx="126">
                  <c:v>11.266731</c:v>
                </c:pt>
                <c:pt idx="127">
                  <c:v>12.065</c:v>
                </c:pt>
                <c:pt idx="128">
                  <c:v>10.870796</c:v>
                </c:pt>
                <c:pt idx="129">
                  <c:v>10.411171</c:v>
                </c:pt>
                <c:pt idx="130">
                  <c:v>11.216817000000001</c:v>
                </c:pt>
                <c:pt idx="131">
                  <c:v>11.833333</c:v>
                </c:pt>
                <c:pt idx="132">
                  <c:v>11.741599000000001</c:v>
                </c:pt>
                <c:pt idx="133">
                  <c:v>12.885453999999999</c:v>
                </c:pt>
                <c:pt idx="134">
                  <c:v>13.115313</c:v>
                </c:pt>
                <c:pt idx="135">
                  <c:v>13.551450000000001</c:v>
                </c:pt>
                <c:pt idx="136">
                  <c:v>12.862672999999999</c:v>
                </c:pt>
                <c:pt idx="137">
                  <c:v>12.813333</c:v>
                </c:pt>
                <c:pt idx="138">
                  <c:v>12.385046000000001</c:v>
                </c:pt>
                <c:pt idx="139">
                  <c:v>13.300234</c:v>
                </c:pt>
                <c:pt idx="140">
                  <c:v>14.571562999999999</c:v>
                </c:pt>
                <c:pt idx="141">
                  <c:v>13.442406999999999</c:v>
                </c:pt>
                <c:pt idx="142">
                  <c:v>13.376514</c:v>
                </c:pt>
                <c:pt idx="143">
                  <c:v>12.959250000000001</c:v>
                </c:pt>
                <c:pt idx="144">
                  <c:v>14.225937</c:v>
                </c:pt>
                <c:pt idx="145">
                  <c:v>13.146820999999999</c:v>
                </c:pt>
                <c:pt idx="146">
                  <c:v>14.558555</c:v>
                </c:pt>
                <c:pt idx="147">
                  <c:v>15.476948999999999</c:v>
                </c:pt>
                <c:pt idx="148">
                  <c:v>15.824166</c:v>
                </c:pt>
                <c:pt idx="149">
                  <c:v>17.155678000000002</c:v>
                </c:pt>
                <c:pt idx="150">
                  <c:v>16.07375</c:v>
                </c:pt>
                <c:pt idx="151">
                  <c:v>16.991831000000001</c:v>
                </c:pt>
                <c:pt idx="152">
                  <c:v>17.034616</c:v>
                </c:pt>
                <c:pt idx="153">
                  <c:v>17.530881999999998</c:v>
                </c:pt>
                <c:pt idx="154">
                  <c:v>17.637526999999999</c:v>
                </c:pt>
                <c:pt idx="155">
                  <c:v>18.914337</c:v>
                </c:pt>
                <c:pt idx="156">
                  <c:v>18.147970000000001</c:v>
                </c:pt>
                <c:pt idx="157">
                  <c:v>19.318151</c:v>
                </c:pt>
                <c:pt idx="158">
                  <c:v>19.320865999999999</c:v>
                </c:pt>
                <c:pt idx="159">
                  <c:v>18.496624000000001</c:v>
                </c:pt>
                <c:pt idx="160">
                  <c:v>18.205469000000001</c:v>
                </c:pt>
                <c:pt idx="161">
                  <c:v>17.720130999999999</c:v>
                </c:pt>
                <c:pt idx="162">
                  <c:v>18.194025</c:v>
                </c:pt>
                <c:pt idx="163">
                  <c:v>20.429724</c:v>
                </c:pt>
                <c:pt idx="164">
                  <c:v>22.270499999999998</c:v>
                </c:pt>
                <c:pt idx="165">
                  <c:v>22.968026999999999</c:v>
                </c:pt>
                <c:pt idx="166">
                  <c:v>23.307687999999999</c:v>
                </c:pt>
                <c:pt idx="167">
                  <c:v>22.871136</c:v>
                </c:pt>
                <c:pt idx="168">
                  <c:v>22.508654</c:v>
                </c:pt>
                <c:pt idx="169">
                  <c:v>21.024657999999999</c:v>
                </c:pt>
                <c:pt idx="170">
                  <c:v>26.447265999999999</c:v>
                </c:pt>
                <c:pt idx="171">
                  <c:v>61.209372999999999</c:v>
                </c:pt>
                <c:pt idx="172">
                  <c:v>56.744965000000001</c:v>
                </c:pt>
                <c:pt idx="173">
                  <c:v>45.591521999999998</c:v>
                </c:pt>
                <c:pt idx="174">
                  <c:v>41.588630999999999</c:v>
                </c:pt>
                <c:pt idx="175">
                  <c:v>37.729667999999997</c:v>
                </c:pt>
                <c:pt idx="176">
                  <c:v>24.805499999999999</c:v>
                </c:pt>
                <c:pt idx="177">
                  <c:v>22.456396000000002</c:v>
                </c:pt>
                <c:pt idx="178">
                  <c:v>21.30171</c:v>
                </c:pt>
                <c:pt idx="179">
                  <c:v>24.234749000000001</c:v>
                </c:pt>
                <c:pt idx="180">
                  <c:v>23.618289999999998</c:v>
                </c:pt>
                <c:pt idx="181">
                  <c:v>28.776658999999999</c:v>
                </c:pt>
                <c:pt idx="182">
                  <c:v>27.944220000000001</c:v>
                </c:pt>
                <c:pt idx="183">
                  <c:v>25.719584000000001</c:v>
                </c:pt>
                <c:pt idx="184">
                  <c:v>24.62875</c:v>
                </c:pt>
                <c:pt idx="185">
                  <c:v>23.327679</c:v>
                </c:pt>
                <c:pt idx="186">
                  <c:v>22.544792000000001</c:v>
                </c:pt>
                <c:pt idx="187">
                  <c:v>21.870833999999999</c:v>
                </c:pt>
                <c:pt idx="188">
                  <c:v>21.168125</c:v>
                </c:pt>
                <c:pt idx="189">
                  <c:v>20.298999999999999</c:v>
                </c:pt>
                <c:pt idx="190">
                  <c:v>19.646633000000001</c:v>
                </c:pt>
                <c:pt idx="191">
                  <c:v>18.158632000000001</c:v>
                </c:pt>
                <c:pt idx="192">
                  <c:v>21.624001</c:v>
                </c:pt>
                <c:pt idx="193">
                  <c:v>25.459296999999999</c:v>
                </c:pt>
                <c:pt idx="194">
                  <c:v>24.841839</c:v>
                </c:pt>
                <c:pt idx="195">
                  <c:v>25.973835000000001</c:v>
                </c:pt>
                <c:pt idx="196">
                  <c:v>26.965834000000001</c:v>
                </c:pt>
                <c:pt idx="197">
                  <c:v>34.926861000000002</c:v>
                </c:pt>
                <c:pt idx="198">
                  <c:v>36.004353000000002</c:v>
                </c:pt>
                <c:pt idx="199">
                  <c:v>35.129578000000002</c:v>
                </c:pt>
                <c:pt idx="200">
                  <c:v>34.666710000000002</c:v>
                </c:pt>
                <c:pt idx="201">
                  <c:v>34.090682999999999</c:v>
                </c:pt>
                <c:pt idx="202">
                  <c:v>29.101853999999999</c:v>
                </c:pt>
                <c:pt idx="203">
                  <c:v>27.872343000000001</c:v>
                </c:pt>
                <c:pt idx="204">
                  <c:v>30.231012</c:v>
                </c:pt>
                <c:pt idx="205">
                  <c:v>26.598500999999999</c:v>
                </c:pt>
                <c:pt idx="206">
                  <c:v>31.155376</c:v>
                </c:pt>
                <c:pt idx="207">
                  <c:v>31.506288999999999</c:v>
                </c:pt>
                <c:pt idx="208">
                  <c:v>31.440781000000001</c:v>
                </c:pt>
                <c:pt idx="209">
                  <c:v>29.757286000000001</c:v>
                </c:pt>
                <c:pt idx="210">
                  <c:v>28.305937</c:v>
                </c:pt>
                <c:pt idx="211">
                  <c:v>33.140906999999999</c:v>
                </c:pt>
                <c:pt idx="212">
                  <c:v>33.089976999999998</c:v>
                </c:pt>
                <c:pt idx="213">
                  <c:v>29.878283</c:v>
                </c:pt>
                <c:pt idx="214">
                  <c:v>27.217417000000001</c:v>
                </c:pt>
                <c:pt idx="215">
                  <c:v>25.144501000000002</c:v>
                </c:pt>
                <c:pt idx="216">
                  <c:v>25.235033000000001</c:v>
                </c:pt>
                <c:pt idx="217">
                  <c:v>31.949432000000002</c:v>
                </c:pt>
                <c:pt idx="218">
                  <c:v>40.157173</c:v>
                </c:pt>
                <c:pt idx="219">
                  <c:v>38.820346999999998</c:v>
                </c:pt>
                <c:pt idx="220">
                  <c:v>37.641795999999999</c:v>
                </c:pt>
                <c:pt idx="221">
                  <c:v>34.45232</c:v>
                </c:pt>
                <c:pt idx="222">
                  <c:v>39.243034000000002</c:v>
                </c:pt>
                <c:pt idx="223">
                  <c:v>38.097678999999999</c:v>
                </c:pt>
                <c:pt idx="224">
                  <c:v>33.862094999999997</c:v>
                </c:pt>
                <c:pt idx="225">
                  <c:v>31.077576000000001</c:v>
                </c:pt>
                <c:pt idx="226">
                  <c:v>49.916252</c:v>
                </c:pt>
                <c:pt idx="227">
                  <c:v>39.619864999999997</c:v>
                </c:pt>
                <c:pt idx="228">
                  <c:v>35.703487000000003</c:v>
                </c:pt>
                <c:pt idx="229">
                  <c:v>31.985813</c:v>
                </c:pt>
                <c:pt idx="230">
                  <c:v>31.502587999999999</c:v>
                </c:pt>
                <c:pt idx="231">
                  <c:v>30.367918</c:v>
                </c:pt>
                <c:pt idx="232">
                  <c:v>28.779122999999998</c:v>
                </c:pt>
                <c:pt idx="233">
                  <c:v>27.633749000000002</c:v>
                </c:pt>
                <c:pt idx="234">
                  <c:v>27.635769</c:v>
                </c:pt>
                <c:pt idx="235">
                  <c:v>26.463294999999999</c:v>
                </c:pt>
                <c:pt idx="236">
                  <c:v>41.922947000000001</c:v>
                </c:pt>
                <c:pt idx="237">
                  <c:v>43.280529000000001</c:v>
                </c:pt>
                <c:pt idx="238">
                  <c:v>42.145657</c:v>
                </c:pt>
                <c:pt idx="239">
                  <c:v>38.411715999999998</c:v>
                </c:pt>
                <c:pt idx="240">
                  <c:v>33.770949999999999</c:v>
                </c:pt>
                <c:pt idx="241">
                  <c:v>30.880307999999999</c:v>
                </c:pt>
                <c:pt idx="242">
                  <c:v>28.642059</c:v>
                </c:pt>
                <c:pt idx="243">
                  <c:v>26.252656999999999</c:v>
                </c:pt>
                <c:pt idx="244">
                  <c:v>23.070544999999999</c:v>
                </c:pt>
                <c:pt idx="245">
                  <c:v>21.819749999999999</c:v>
                </c:pt>
                <c:pt idx="246">
                  <c:v>20.894998999999999</c:v>
                </c:pt>
                <c:pt idx="247">
                  <c:v>22.520201</c:v>
                </c:pt>
                <c:pt idx="248">
                  <c:v>23.580666000000001</c:v>
                </c:pt>
                <c:pt idx="249">
                  <c:v>20.813859999999998</c:v>
                </c:pt>
                <c:pt idx="250">
                  <c:v>20.068781000000001</c:v>
                </c:pt>
                <c:pt idx="251">
                  <c:v>19.842976</c:v>
                </c:pt>
                <c:pt idx="252">
                  <c:v>21.922892000000001</c:v>
                </c:pt>
                <c:pt idx="253">
                  <c:v>19.131954</c:v>
                </c:pt>
                <c:pt idx="254">
                  <c:v>18.357561</c:v>
                </c:pt>
                <c:pt idx="255">
                  <c:v>16.664362000000001</c:v>
                </c:pt>
                <c:pt idx="256">
                  <c:v>16.899998</c:v>
                </c:pt>
                <c:pt idx="257">
                  <c:v>14.143734</c:v>
                </c:pt>
                <c:pt idx="258">
                  <c:v>12.2608</c:v>
                </c:pt>
                <c:pt idx="259">
                  <c:v>10.477499999999999</c:v>
                </c:pt>
                <c:pt idx="260">
                  <c:v>10.115000999999999</c:v>
                </c:pt>
                <c:pt idx="261">
                  <c:v>7.1655009999999999</c:v>
                </c:pt>
                <c:pt idx="262">
                  <c:v>5.6779999999999999</c:v>
                </c:pt>
                <c:pt idx="263">
                  <c:v>5.5497339999999999</c:v>
                </c:pt>
                <c:pt idx="264">
                  <c:v>4.6659839999999999</c:v>
                </c:pt>
                <c:pt idx="265">
                  <c:v>4.585375</c:v>
                </c:pt>
                <c:pt idx="266">
                  <c:v>4.5512810000000004</c:v>
                </c:pt>
                <c:pt idx="267">
                  <c:v>6.7096879999999999</c:v>
                </c:pt>
                <c:pt idx="268">
                  <c:v>9.6254000000000008</c:v>
                </c:pt>
                <c:pt idx="269">
                  <c:v>10.423209</c:v>
                </c:pt>
                <c:pt idx="270">
                  <c:v>10.9344</c:v>
                </c:pt>
                <c:pt idx="271">
                  <c:v>11.608983</c:v>
                </c:pt>
                <c:pt idx="272">
                  <c:v>12.292344</c:v>
                </c:pt>
                <c:pt idx="273">
                  <c:v>11.773999999999999</c:v>
                </c:pt>
                <c:pt idx="274">
                  <c:v>11.435157</c:v>
                </c:pt>
                <c:pt idx="275">
                  <c:v>15.587211999999999</c:v>
                </c:pt>
                <c:pt idx="276">
                  <c:v>20.507142999999999</c:v>
                </c:pt>
                <c:pt idx="277">
                  <c:v>34.738669999999999</c:v>
                </c:pt>
                <c:pt idx="278">
                  <c:v>36.075626</c:v>
                </c:pt>
                <c:pt idx="279">
                  <c:v>35.550049000000001</c:v>
                </c:pt>
                <c:pt idx="280">
                  <c:v>32.034939000000001</c:v>
                </c:pt>
                <c:pt idx="281">
                  <c:v>28.730782000000001</c:v>
                </c:pt>
                <c:pt idx="282">
                  <c:v>26.245075</c:v>
                </c:pt>
                <c:pt idx="283">
                  <c:v>24.539905999999998</c:v>
                </c:pt>
                <c:pt idx="284">
                  <c:v>23.561066</c:v>
                </c:pt>
                <c:pt idx="285">
                  <c:v>21.330684999999999</c:v>
                </c:pt>
                <c:pt idx="286">
                  <c:v>20.023443</c:v>
                </c:pt>
                <c:pt idx="287">
                  <c:v>18.989623999999999</c:v>
                </c:pt>
                <c:pt idx="288">
                  <c:v>18.452062999999999</c:v>
                </c:pt>
                <c:pt idx="289">
                  <c:v>18.660143000000001</c:v>
                </c:pt>
                <c:pt idx="290">
                  <c:v>17.674811999999999</c:v>
                </c:pt>
                <c:pt idx="291">
                  <c:v>17.965699999999998</c:v>
                </c:pt>
                <c:pt idx="292">
                  <c:v>17.213031999999998</c:v>
                </c:pt>
                <c:pt idx="293">
                  <c:v>18.394545000000001</c:v>
                </c:pt>
                <c:pt idx="294">
                  <c:v>20.74</c:v>
                </c:pt>
                <c:pt idx="295">
                  <c:v>28.664798999999999</c:v>
                </c:pt>
                <c:pt idx="296">
                  <c:v>32.033000999999999</c:v>
                </c:pt>
                <c:pt idx="297">
                  <c:v>30.886551000000001</c:v>
                </c:pt>
                <c:pt idx="298">
                  <c:v>28.4802</c:v>
                </c:pt>
                <c:pt idx="299">
                  <c:v>25.928332999999999</c:v>
                </c:pt>
                <c:pt idx="300">
                  <c:v>24.039249000000002</c:v>
                </c:pt>
                <c:pt idx="301">
                  <c:v>21.716142999999999</c:v>
                </c:pt>
                <c:pt idx="302">
                  <c:v>20.091249000000001</c:v>
                </c:pt>
                <c:pt idx="303">
                  <c:v>19.80125</c:v>
                </c:pt>
                <c:pt idx="304">
                  <c:v>19.378332</c:v>
                </c:pt>
                <c:pt idx="305">
                  <c:v>18.43</c:v>
                </c:pt>
                <c:pt idx="306">
                  <c:v>17.942602000000001</c:v>
                </c:pt>
                <c:pt idx="307">
                  <c:v>16.698139000000001</c:v>
                </c:pt>
                <c:pt idx="308">
                  <c:v>15.090112</c:v>
                </c:pt>
                <c:pt idx="309">
                  <c:v>14.538237000000001</c:v>
                </c:pt>
                <c:pt idx="310">
                  <c:v>11.899158</c:v>
                </c:pt>
                <c:pt idx="311">
                  <c:v>10.307066000000001</c:v>
                </c:pt>
                <c:pt idx="312">
                  <c:v>6.9335250000000004</c:v>
                </c:pt>
                <c:pt idx="313">
                  <c:v>6.6829999999999998</c:v>
                </c:pt>
                <c:pt idx="314">
                  <c:v>4.7226999999999997</c:v>
                </c:pt>
                <c:pt idx="315">
                  <c:v>4.2474999999999996</c:v>
                </c:pt>
                <c:pt idx="316">
                  <c:v>4.1746869999999996</c:v>
                </c:pt>
                <c:pt idx="317">
                  <c:v>3.4562080000000002</c:v>
                </c:pt>
                <c:pt idx="318">
                  <c:v>3.2994750000000002</c:v>
                </c:pt>
                <c:pt idx="319">
                  <c:v>3.145454</c:v>
                </c:pt>
                <c:pt idx="320">
                  <c:v>3.0987499999999999</c:v>
                </c:pt>
                <c:pt idx="321">
                  <c:v>2.9763130000000002</c:v>
                </c:pt>
                <c:pt idx="322">
                  <c:v>2.9549690000000002</c:v>
                </c:pt>
                <c:pt idx="323">
                  <c:v>2.8508939999999998</c:v>
                </c:pt>
                <c:pt idx="324">
                  <c:v>2.8225769999999999</c:v>
                </c:pt>
                <c:pt idx="325">
                  <c:v>2.7312050000000001</c:v>
                </c:pt>
                <c:pt idx="326">
                  <c:v>2.7076519999999999</c:v>
                </c:pt>
                <c:pt idx="327">
                  <c:v>2.6873840000000002</c:v>
                </c:pt>
                <c:pt idx="328">
                  <c:v>2.6614469999999999</c:v>
                </c:pt>
                <c:pt idx="329">
                  <c:v>2.631634</c:v>
                </c:pt>
                <c:pt idx="330">
                  <c:v>2.5064449999999998</c:v>
                </c:pt>
                <c:pt idx="331">
                  <c:v>2.482383</c:v>
                </c:pt>
                <c:pt idx="332">
                  <c:v>2.3838330000000001</c:v>
                </c:pt>
                <c:pt idx="333">
                  <c:v>2.3601459999999999</c:v>
                </c:pt>
                <c:pt idx="334">
                  <c:v>2.324354</c:v>
                </c:pt>
                <c:pt idx="335">
                  <c:v>2.1956250000000002</c:v>
                </c:pt>
                <c:pt idx="336">
                  <c:v>2.1666069999999999</c:v>
                </c:pt>
                <c:pt idx="337">
                  <c:v>2.1306250000000002</c:v>
                </c:pt>
                <c:pt idx="338">
                  <c:v>2.0732390000000001</c:v>
                </c:pt>
                <c:pt idx="339">
                  <c:v>2.001563</c:v>
                </c:pt>
                <c:pt idx="340">
                  <c:v>1.9556549999999999</c:v>
                </c:pt>
                <c:pt idx="341">
                  <c:v>1.9335150000000001</c:v>
                </c:pt>
                <c:pt idx="342">
                  <c:v>1.9143300000000001</c:v>
                </c:pt>
                <c:pt idx="343">
                  <c:v>1.8787739999999999</c:v>
                </c:pt>
                <c:pt idx="344">
                  <c:v>1.859159</c:v>
                </c:pt>
                <c:pt idx="345">
                  <c:v>1.824778</c:v>
                </c:pt>
                <c:pt idx="346">
                  <c:v>1.806222</c:v>
                </c:pt>
                <c:pt idx="347">
                  <c:v>1.7876669999999999</c:v>
                </c:pt>
                <c:pt idx="348">
                  <c:v>1.7705139999999999</c:v>
                </c:pt>
                <c:pt idx="349">
                  <c:v>1.7532220000000001</c:v>
                </c:pt>
                <c:pt idx="350">
                  <c:v>1.7194370000000001</c:v>
                </c:pt>
                <c:pt idx="351">
                  <c:v>1.6934819999999999</c:v>
                </c:pt>
                <c:pt idx="352">
                  <c:v>1.6572929999999999</c:v>
                </c:pt>
                <c:pt idx="353">
                  <c:v>1.635013</c:v>
                </c:pt>
                <c:pt idx="354">
                  <c:v>1.6138490000000001</c:v>
                </c:pt>
                <c:pt idx="355">
                  <c:v>1.5830120000000001</c:v>
                </c:pt>
                <c:pt idx="356">
                  <c:v>1.5637380000000001</c:v>
                </c:pt>
                <c:pt idx="357">
                  <c:v>1.5455749999999999</c:v>
                </c:pt>
                <c:pt idx="358">
                  <c:v>1.5261750000000001</c:v>
                </c:pt>
                <c:pt idx="359">
                  <c:v>1.507763</c:v>
                </c:pt>
                <c:pt idx="360">
                  <c:v>1.479778</c:v>
                </c:pt>
                <c:pt idx="361">
                  <c:v>1.461411</c:v>
                </c:pt>
                <c:pt idx="362">
                  <c:v>1.4445159999999999</c:v>
                </c:pt>
                <c:pt idx="363">
                  <c:v>1.4189259999999999</c:v>
                </c:pt>
                <c:pt idx="364">
                  <c:v>1.4030469999999999</c:v>
                </c:pt>
                <c:pt idx="365">
                  <c:v>1.3869339999999999</c:v>
                </c:pt>
                <c:pt idx="366">
                  <c:v>1.3704689999999999</c:v>
                </c:pt>
                <c:pt idx="367">
                  <c:v>1.3548750000000001</c:v>
                </c:pt>
                <c:pt idx="368">
                  <c:v>1.3220149999999999</c:v>
                </c:pt>
                <c:pt idx="369">
                  <c:v>1.2996540000000001</c:v>
                </c:pt>
                <c:pt idx="370">
                  <c:v>1.317518</c:v>
                </c:pt>
                <c:pt idx="371">
                  <c:v>1.270932</c:v>
                </c:pt>
                <c:pt idx="372">
                  <c:v>1.2569920000000001</c:v>
                </c:pt>
                <c:pt idx="373">
                  <c:v>1.243431</c:v>
                </c:pt>
                <c:pt idx="374">
                  <c:v>1.2523629999999999</c:v>
                </c:pt>
                <c:pt idx="375">
                  <c:v>1.2195780000000001</c:v>
                </c:pt>
                <c:pt idx="376">
                  <c:v>1.1977709999999999</c:v>
                </c:pt>
                <c:pt idx="377">
                  <c:v>1.1859379999999999</c:v>
                </c:pt>
                <c:pt idx="378">
                  <c:v>1.1712100000000001</c:v>
                </c:pt>
                <c:pt idx="379">
                  <c:v>1.1504000000000001</c:v>
                </c:pt>
                <c:pt idx="380">
                  <c:v>1.1392150000000001</c:v>
                </c:pt>
                <c:pt idx="381">
                  <c:v>1.1243339999999999</c:v>
                </c:pt>
                <c:pt idx="382">
                  <c:v>1.1119589999999999</c:v>
                </c:pt>
                <c:pt idx="383">
                  <c:v>1.0954900000000001</c:v>
                </c:pt>
                <c:pt idx="384">
                  <c:v>1.074236</c:v>
                </c:pt>
                <c:pt idx="385">
                  <c:v>1.0638479999999999</c:v>
                </c:pt>
                <c:pt idx="386">
                  <c:v>1.047677</c:v>
                </c:pt>
                <c:pt idx="387">
                  <c:v>1.0365709999999999</c:v>
                </c:pt>
                <c:pt idx="388">
                  <c:v>1.020815</c:v>
                </c:pt>
                <c:pt idx="389">
                  <c:v>1.0064090000000001</c:v>
                </c:pt>
                <c:pt idx="390">
                  <c:v>0.98660300000000001</c:v>
                </c:pt>
                <c:pt idx="391">
                  <c:v>1.001557</c:v>
                </c:pt>
                <c:pt idx="392">
                  <c:v>0.96854200000000001</c:v>
                </c:pt>
                <c:pt idx="393">
                  <c:v>0.95404699999999998</c:v>
                </c:pt>
                <c:pt idx="394">
                  <c:v>0.94309500000000002</c:v>
                </c:pt>
                <c:pt idx="395">
                  <c:v>0.93257900000000005</c:v>
                </c:pt>
                <c:pt idx="396">
                  <c:v>0.921408</c:v>
                </c:pt>
                <c:pt idx="397">
                  <c:v>0.911528</c:v>
                </c:pt>
                <c:pt idx="398">
                  <c:v>0.90132000000000001</c:v>
                </c:pt>
                <c:pt idx="399">
                  <c:v>0.89323900000000001</c:v>
                </c:pt>
                <c:pt idx="400">
                  <c:v>0.89116499999999998</c:v>
                </c:pt>
                <c:pt idx="401">
                  <c:v>0.87315100000000001</c:v>
                </c:pt>
                <c:pt idx="402">
                  <c:v>0.86012900000000003</c:v>
                </c:pt>
                <c:pt idx="403">
                  <c:v>0.84690500000000002</c:v>
                </c:pt>
                <c:pt idx="404">
                  <c:v>0.84077299999999999</c:v>
                </c:pt>
                <c:pt idx="405">
                  <c:v>0.84133500000000006</c:v>
                </c:pt>
                <c:pt idx="406">
                  <c:v>0.81715099999999996</c:v>
                </c:pt>
                <c:pt idx="407">
                  <c:v>0.81239600000000001</c:v>
                </c:pt>
                <c:pt idx="408">
                  <c:v>0.79841899999999999</c:v>
                </c:pt>
                <c:pt idx="409">
                  <c:v>0.78605899999999995</c:v>
                </c:pt>
                <c:pt idx="410">
                  <c:v>0.78361999999999998</c:v>
                </c:pt>
                <c:pt idx="411">
                  <c:v>0.79284900000000003</c:v>
                </c:pt>
                <c:pt idx="412">
                  <c:v>0.77078500000000005</c:v>
                </c:pt>
                <c:pt idx="413">
                  <c:v>0.75524800000000003</c:v>
                </c:pt>
                <c:pt idx="414">
                  <c:v>0.76885400000000004</c:v>
                </c:pt>
                <c:pt idx="415">
                  <c:v>0.74687599999999998</c:v>
                </c:pt>
                <c:pt idx="416">
                  <c:v>0.73387100000000005</c:v>
                </c:pt>
                <c:pt idx="417">
                  <c:v>0.73945499999999997</c:v>
                </c:pt>
                <c:pt idx="418">
                  <c:v>0.72089099999999995</c:v>
                </c:pt>
                <c:pt idx="419">
                  <c:v>0.72470900000000005</c:v>
                </c:pt>
                <c:pt idx="420">
                  <c:v>0.71287</c:v>
                </c:pt>
                <c:pt idx="421">
                  <c:v>0.69918199999999997</c:v>
                </c:pt>
                <c:pt idx="422">
                  <c:v>0.70505700000000004</c:v>
                </c:pt>
                <c:pt idx="423">
                  <c:v>0.68062500000000004</c:v>
                </c:pt>
                <c:pt idx="424">
                  <c:v>0.675427</c:v>
                </c:pt>
                <c:pt idx="425">
                  <c:v>0.67250200000000004</c:v>
                </c:pt>
                <c:pt idx="426">
                  <c:v>0.65565099999999998</c:v>
                </c:pt>
                <c:pt idx="427">
                  <c:v>0.64587399999999995</c:v>
                </c:pt>
                <c:pt idx="428">
                  <c:v>0.64665099999999998</c:v>
                </c:pt>
                <c:pt idx="429">
                  <c:v>0.63161699999999998</c:v>
                </c:pt>
                <c:pt idx="430">
                  <c:v>0.61928899999999998</c:v>
                </c:pt>
                <c:pt idx="431">
                  <c:v>0.629969</c:v>
                </c:pt>
                <c:pt idx="432">
                  <c:v>0.60951999999999995</c:v>
                </c:pt>
                <c:pt idx="433">
                  <c:v>0.59650099999999995</c:v>
                </c:pt>
                <c:pt idx="434">
                  <c:v>0.58525799999999994</c:v>
                </c:pt>
                <c:pt idx="435">
                  <c:v>0.597997</c:v>
                </c:pt>
                <c:pt idx="436">
                  <c:v>0.582318</c:v>
                </c:pt>
                <c:pt idx="437">
                  <c:v>0.57220899999999997</c:v>
                </c:pt>
                <c:pt idx="438">
                  <c:v>0.56589800000000001</c:v>
                </c:pt>
                <c:pt idx="439">
                  <c:v>0.56063799999999997</c:v>
                </c:pt>
                <c:pt idx="440">
                  <c:v>0.55507099999999998</c:v>
                </c:pt>
                <c:pt idx="441">
                  <c:v>0.55019200000000001</c:v>
                </c:pt>
                <c:pt idx="442">
                  <c:v>0.55138200000000004</c:v>
                </c:pt>
                <c:pt idx="443">
                  <c:v>0.53927000000000003</c:v>
                </c:pt>
                <c:pt idx="444">
                  <c:v>0.54758799999999996</c:v>
                </c:pt>
                <c:pt idx="445">
                  <c:v>0.53031799999999996</c:v>
                </c:pt>
                <c:pt idx="446">
                  <c:v>0.52331099999999997</c:v>
                </c:pt>
                <c:pt idx="447">
                  <c:v>0.51615699999999998</c:v>
                </c:pt>
                <c:pt idx="448">
                  <c:v>0.51048700000000002</c:v>
                </c:pt>
                <c:pt idx="449">
                  <c:v>0.50359500000000001</c:v>
                </c:pt>
                <c:pt idx="450">
                  <c:v>0.50846599999999997</c:v>
                </c:pt>
                <c:pt idx="451">
                  <c:v>0.49430400000000002</c:v>
                </c:pt>
                <c:pt idx="452">
                  <c:v>0.48678700000000003</c:v>
                </c:pt>
                <c:pt idx="453">
                  <c:v>0.48031699999999999</c:v>
                </c:pt>
                <c:pt idx="454">
                  <c:v>0.47489799999999999</c:v>
                </c:pt>
                <c:pt idx="455">
                  <c:v>0.47227999999999998</c:v>
                </c:pt>
                <c:pt idx="456">
                  <c:v>0.46665200000000001</c:v>
                </c:pt>
                <c:pt idx="457">
                  <c:v>0.46454400000000001</c:v>
                </c:pt>
                <c:pt idx="458">
                  <c:v>0.48114600000000002</c:v>
                </c:pt>
                <c:pt idx="459">
                  <c:v>0.482707</c:v>
                </c:pt>
                <c:pt idx="460">
                  <c:v>0.486898</c:v>
                </c:pt>
                <c:pt idx="461">
                  <c:v>0.48674299999999998</c:v>
                </c:pt>
                <c:pt idx="462">
                  <c:v>0.49244900000000003</c:v>
                </c:pt>
                <c:pt idx="463">
                  <c:v>0.50512900000000005</c:v>
                </c:pt>
                <c:pt idx="464">
                  <c:v>0.52039000000000002</c:v>
                </c:pt>
                <c:pt idx="465">
                  <c:v>0.55220800000000003</c:v>
                </c:pt>
                <c:pt idx="466">
                  <c:v>0.55883899999999997</c:v>
                </c:pt>
                <c:pt idx="467">
                  <c:v>0.58227799999999996</c:v>
                </c:pt>
                <c:pt idx="468">
                  <c:v>0.60592199999999996</c:v>
                </c:pt>
                <c:pt idx="469">
                  <c:v>0.60875100000000004</c:v>
                </c:pt>
                <c:pt idx="470">
                  <c:v>0.61243800000000004</c:v>
                </c:pt>
                <c:pt idx="471">
                  <c:v>0.62546500000000005</c:v>
                </c:pt>
                <c:pt idx="472">
                  <c:v>0.61999899999999997</c:v>
                </c:pt>
                <c:pt idx="473">
                  <c:v>0.85250599999999999</c:v>
                </c:pt>
                <c:pt idx="474">
                  <c:v>0.81977699999999998</c:v>
                </c:pt>
                <c:pt idx="475">
                  <c:v>0.81682900000000003</c:v>
                </c:pt>
                <c:pt idx="476">
                  <c:v>0.81308000000000002</c:v>
                </c:pt>
                <c:pt idx="477">
                  <c:v>0.81198099999999995</c:v>
                </c:pt>
                <c:pt idx="478">
                  <c:v>0.80529300000000004</c:v>
                </c:pt>
                <c:pt idx="479">
                  <c:v>0.79997499999999999</c:v>
                </c:pt>
                <c:pt idx="480">
                  <c:v>0.78182200000000002</c:v>
                </c:pt>
                <c:pt idx="481">
                  <c:v>0.77606900000000001</c:v>
                </c:pt>
                <c:pt idx="482">
                  <c:v>0.76224800000000004</c:v>
                </c:pt>
                <c:pt idx="483">
                  <c:v>0.73718799999999995</c:v>
                </c:pt>
                <c:pt idx="484">
                  <c:v>0.71501999999999999</c:v>
                </c:pt>
                <c:pt idx="485">
                  <c:v>0.69785200000000003</c:v>
                </c:pt>
                <c:pt idx="486">
                  <c:v>0.68232700000000002</c:v>
                </c:pt>
                <c:pt idx="487">
                  <c:v>0.66991900000000004</c:v>
                </c:pt>
                <c:pt idx="488">
                  <c:v>0.66461199999999998</c:v>
                </c:pt>
                <c:pt idx="489">
                  <c:v>0.657968</c:v>
                </c:pt>
                <c:pt idx="490">
                  <c:v>0.64828300000000005</c:v>
                </c:pt>
                <c:pt idx="491">
                  <c:v>0.62891900000000001</c:v>
                </c:pt>
                <c:pt idx="492">
                  <c:v>0.61774399999999996</c:v>
                </c:pt>
                <c:pt idx="493">
                  <c:v>0.60926499999999995</c:v>
                </c:pt>
                <c:pt idx="494">
                  <c:v>0.60364399999999996</c:v>
                </c:pt>
                <c:pt idx="495">
                  <c:v>0.60202500000000003</c:v>
                </c:pt>
                <c:pt idx="496">
                  <c:v>0.59335899999999997</c:v>
                </c:pt>
                <c:pt idx="497">
                  <c:v>0.70314900000000002</c:v>
                </c:pt>
                <c:pt idx="498">
                  <c:v>0.98217699999999997</c:v>
                </c:pt>
                <c:pt idx="499">
                  <c:v>1.0159320000000001</c:v>
                </c:pt>
                <c:pt idx="500">
                  <c:v>1.0539879999999999</c:v>
                </c:pt>
                <c:pt idx="501">
                  <c:v>1.102779</c:v>
                </c:pt>
                <c:pt idx="502">
                  <c:v>1.1118600000000001</c:v>
                </c:pt>
                <c:pt idx="503">
                  <c:v>1.1449009999999999</c:v>
                </c:pt>
                <c:pt idx="504">
                  <c:v>1.1528860000000001</c:v>
                </c:pt>
                <c:pt idx="505">
                  <c:v>1.1188709999999999</c:v>
                </c:pt>
                <c:pt idx="506">
                  <c:v>1.0270649999999999</c:v>
                </c:pt>
                <c:pt idx="507">
                  <c:v>0.97170900000000004</c:v>
                </c:pt>
                <c:pt idx="508">
                  <c:v>0.919601</c:v>
                </c:pt>
                <c:pt idx="509">
                  <c:v>0.87531099999999995</c:v>
                </c:pt>
                <c:pt idx="510">
                  <c:v>0.83607500000000001</c:v>
                </c:pt>
                <c:pt idx="511">
                  <c:v>0.82660100000000003</c:v>
                </c:pt>
                <c:pt idx="512">
                  <c:v>0.80180600000000002</c:v>
                </c:pt>
                <c:pt idx="513">
                  <c:v>0.78639800000000004</c:v>
                </c:pt>
                <c:pt idx="514">
                  <c:v>0.77279699999999996</c:v>
                </c:pt>
                <c:pt idx="515">
                  <c:v>0.87634800000000002</c:v>
                </c:pt>
                <c:pt idx="516">
                  <c:v>1.013277</c:v>
                </c:pt>
                <c:pt idx="517">
                  <c:v>2.2511920000000001</c:v>
                </c:pt>
                <c:pt idx="518">
                  <c:v>2.9511720000000001</c:v>
                </c:pt>
                <c:pt idx="519">
                  <c:v>3.6395620000000002</c:v>
                </c:pt>
                <c:pt idx="520">
                  <c:v>4.5024170000000003</c:v>
                </c:pt>
                <c:pt idx="521">
                  <c:v>4.7703309999999997</c:v>
                </c:pt>
                <c:pt idx="522">
                  <c:v>4.5043819999999997</c:v>
                </c:pt>
                <c:pt idx="523">
                  <c:v>4.8528570000000002</c:v>
                </c:pt>
                <c:pt idx="524">
                  <c:v>4.0616669999999999</c:v>
                </c:pt>
                <c:pt idx="525">
                  <c:v>3.6894999999999998</c:v>
                </c:pt>
                <c:pt idx="526">
                  <c:v>4.7163000000000004</c:v>
                </c:pt>
                <c:pt idx="527">
                  <c:v>9.4781639999999996</c:v>
                </c:pt>
                <c:pt idx="528">
                  <c:v>7.0673820000000003</c:v>
                </c:pt>
                <c:pt idx="529">
                  <c:v>10.119375</c:v>
                </c:pt>
                <c:pt idx="530">
                  <c:v>10.737968</c:v>
                </c:pt>
                <c:pt idx="531">
                  <c:v>12.20115</c:v>
                </c:pt>
                <c:pt idx="532">
                  <c:v>13.868251000000001</c:v>
                </c:pt>
                <c:pt idx="533">
                  <c:v>14.162031000000001</c:v>
                </c:pt>
                <c:pt idx="534">
                  <c:v>14.914892</c:v>
                </c:pt>
                <c:pt idx="535">
                  <c:v>15.137426</c:v>
                </c:pt>
                <c:pt idx="536">
                  <c:v>14.308913</c:v>
                </c:pt>
                <c:pt idx="537">
                  <c:v>12.700836000000001</c:v>
                </c:pt>
                <c:pt idx="538">
                  <c:v>13.178572000000001</c:v>
                </c:pt>
                <c:pt idx="539">
                  <c:v>12.201117999999999</c:v>
                </c:pt>
                <c:pt idx="540">
                  <c:v>12.698798</c:v>
                </c:pt>
                <c:pt idx="541">
                  <c:v>12.788088</c:v>
                </c:pt>
                <c:pt idx="542">
                  <c:v>13.776429</c:v>
                </c:pt>
                <c:pt idx="543">
                  <c:v>13.888392</c:v>
                </c:pt>
                <c:pt idx="544">
                  <c:v>14.22086</c:v>
                </c:pt>
                <c:pt idx="545">
                  <c:v>14.21</c:v>
                </c:pt>
                <c:pt idx="546">
                  <c:v>14.359563</c:v>
                </c:pt>
                <c:pt idx="547">
                  <c:v>14.438907</c:v>
                </c:pt>
                <c:pt idx="548">
                  <c:v>14.732915999999999</c:v>
                </c:pt>
                <c:pt idx="549">
                  <c:v>14.14875</c:v>
                </c:pt>
                <c:pt idx="550">
                  <c:v>14.039721999999999</c:v>
                </c:pt>
                <c:pt idx="551">
                  <c:v>14.350393</c:v>
                </c:pt>
                <c:pt idx="552">
                  <c:v>13.649044999999999</c:v>
                </c:pt>
                <c:pt idx="553">
                  <c:v>16.247934000000001</c:v>
                </c:pt>
                <c:pt idx="554">
                  <c:v>16.908985000000001</c:v>
                </c:pt>
                <c:pt idx="555">
                  <c:v>17.137083000000001</c:v>
                </c:pt>
                <c:pt idx="556">
                  <c:v>18.257425000000001</c:v>
                </c:pt>
                <c:pt idx="557">
                  <c:v>16.303159999999998</c:v>
                </c:pt>
                <c:pt idx="558">
                  <c:v>17.174658000000001</c:v>
                </c:pt>
                <c:pt idx="559">
                  <c:v>18.400155999999999</c:v>
                </c:pt>
                <c:pt idx="560">
                  <c:v>18.625578000000001</c:v>
                </c:pt>
                <c:pt idx="561">
                  <c:v>16.574202</c:v>
                </c:pt>
                <c:pt idx="562">
                  <c:v>17.052727000000001</c:v>
                </c:pt>
                <c:pt idx="563">
                  <c:v>16.472307000000001</c:v>
                </c:pt>
                <c:pt idx="564">
                  <c:v>15.951072</c:v>
                </c:pt>
                <c:pt idx="565">
                  <c:v>20.151184000000001</c:v>
                </c:pt>
                <c:pt idx="566">
                  <c:v>18.843235</c:v>
                </c:pt>
                <c:pt idx="567">
                  <c:v>18.283449000000001</c:v>
                </c:pt>
                <c:pt idx="568">
                  <c:v>19.072749999999999</c:v>
                </c:pt>
                <c:pt idx="569">
                  <c:v>18.179821</c:v>
                </c:pt>
                <c:pt idx="570">
                  <c:v>18.402290000000001</c:v>
                </c:pt>
                <c:pt idx="571">
                  <c:v>17.679327000000001</c:v>
                </c:pt>
                <c:pt idx="572">
                  <c:v>17.319375999999998</c:v>
                </c:pt>
                <c:pt idx="573">
                  <c:v>16.150832999999999</c:v>
                </c:pt>
                <c:pt idx="574">
                  <c:v>15.52825</c:v>
                </c:pt>
                <c:pt idx="575">
                  <c:v>17.812124000000001</c:v>
                </c:pt>
                <c:pt idx="576">
                  <c:v>17.259450999999999</c:v>
                </c:pt>
                <c:pt idx="577">
                  <c:v>17.741306000000002</c:v>
                </c:pt>
                <c:pt idx="578">
                  <c:v>17.094515000000001</c:v>
                </c:pt>
                <c:pt idx="579">
                  <c:v>18.376863</c:v>
                </c:pt>
                <c:pt idx="580">
                  <c:v>18.904018000000001</c:v>
                </c:pt>
                <c:pt idx="581">
                  <c:v>17.2925</c:v>
                </c:pt>
                <c:pt idx="582">
                  <c:v>18.035625</c:v>
                </c:pt>
                <c:pt idx="583">
                  <c:v>17.362449999999999</c:v>
                </c:pt>
                <c:pt idx="584">
                  <c:v>17.3825</c:v>
                </c:pt>
                <c:pt idx="585">
                  <c:v>16.273235</c:v>
                </c:pt>
                <c:pt idx="586">
                  <c:v>15.836748999999999</c:v>
                </c:pt>
                <c:pt idx="587">
                  <c:v>15.411407000000001</c:v>
                </c:pt>
                <c:pt idx="588">
                  <c:v>15.054904000000001</c:v>
                </c:pt>
                <c:pt idx="589">
                  <c:v>15.533619</c:v>
                </c:pt>
                <c:pt idx="590">
                  <c:v>14.978</c:v>
                </c:pt>
                <c:pt idx="591">
                  <c:v>14.398571</c:v>
                </c:pt>
                <c:pt idx="592">
                  <c:v>13.930142999999999</c:v>
                </c:pt>
                <c:pt idx="593">
                  <c:v>13.208042000000001</c:v>
                </c:pt>
                <c:pt idx="594">
                  <c:v>12.273624999999999</c:v>
                </c:pt>
                <c:pt idx="595">
                  <c:v>11.485231000000001</c:v>
                </c:pt>
                <c:pt idx="596">
                  <c:v>11.31235</c:v>
                </c:pt>
                <c:pt idx="597">
                  <c:v>9.2947340000000001</c:v>
                </c:pt>
                <c:pt idx="598">
                  <c:v>10.209744000000001</c:v>
                </c:pt>
                <c:pt idx="599">
                  <c:v>10.0809</c:v>
                </c:pt>
                <c:pt idx="600">
                  <c:v>10.239884999999999</c:v>
                </c:pt>
                <c:pt idx="601">
                  <c:v>12.118976999999999</c:v>
                </c:pt>
                <c:pt idx="602">
                  <c:v>15.470499999999999</c:v>
                </c:pt>
                <c:pt idx="603">
                  <c:v>14.91</c:v>
                </c:pt>
                <c:pt idx="604">
                  <c:v>15.055555</c:v>
                </c:pt>
                <c:pt idx="605">
                  <c:v>17.175899999999999</c:v>
                </c:pt>
                <c:pt idx="606">
                  <c:v>18.273551999999999</c:v>
                </c:pt>
                <c:pt idx="607">
                  <c:v>20.701695999999998</c:v>
                </c:pt>
                <c:pt idx="608">
                  <c:v>21.868905999999999</c:v>
                </c:pt>
                <c:pt idx="609">
                  <c:v>20.996749999999999</c:v>
                </c:pt>
                <c:pt idx="610">
                  <c:v>19.486875999999999</c:v>
                </c:pt>
                <c:pt idx="611">
                  <c:v>18.103034999999998</c:v>
                </c:pt>
                <c:pt idx="612">
                  <c:v>16.446111999999999</c:v>
                </c:pt>
                <c:pt idx="613">
                  <c:v>15.931874000000001</c:v>
                </c:pt>
                <c:pt idx="614">
                  <c:v>15.619218999999999</c:v>
                </c:pt>
                <c:pt idx="615">
                  <c:v>19.504477999999999</c:v>
                </c:pt>
                <c:pt idx="616">
                  <c:v>18.347031000000001</c:v>
                </c:pt>
                <c:pt idx="617">
                  <c:v>17.561250999999999</c:v>
                </c:pt>
                <c:pt idx="618">
                  <c:v>17.024001999999999</c:v>
                </c:pt>
                <c:pt idx="619">
                  <c:v>18.679473999999999</c:v>
                </c:pt>
                <c:pt idx="620">
                  <c:v>20.466025999999999</c:v>
                </c:pt>
                <c:pt idx="621">
                  <c:v>20.348645999999999</c:v>
                </c:pt>
                <c:pt idx="622">
                  <c:v>19.635072999999998</c:v>
                </c:pt>
                <c:pt idx="623">
                  <c:v>18.170893</c:v>
                </c:pt>
                <c:pt idx="624">
                  <c:v>17.716932</c:v>
                </c:pt>
                <c:pt idx="625">
                  <c:v>16.876749</c:v>
                </c:pt>
                <c:pt idx="626">
                  <c:v>16.220666999999999</c:v>
                </c:pt>
                <c:pt idx="627">
                  <c:v>15.95026</c:v>
                </c:pt>
                <c:pt idx="628">
                  <c:v>15.040001</c:v>
                </c:pt>
                <c:pt idx="629">
                  <c:v>14.571332999999999</c:v>
                </c:pt>
                <c:pt idx="630">
                  <c:v>14.542187999999999</c:v>
                </c:pt>
                <c:pt idx="631">
                  <c:v>15.909819000000001</c:v>
                </c:pt>
                <c:pt idx="632">
                  <c:v>15.418124000000001</c:v>
                </c:pt>
                <c:pt idx="633">
                  <c:v>14.727444999999999</c:v>
                </c:pt>
                <c:pt idx="634">
                  <c:v>14.540001</c:v>
                </c:pt>
                <c:pt idx="635">
                  <c:v>14.61909</c:v>
                </c:pt>
                <c:pt idx="636">
                  <c:v>13.944297000000001</c:v>
                </c:pt>
                <c:pt idx="637">
                  <c:v>12.856999</c:v>
                </c:pt>
                <c:pt idx="638">
                  <c:v>12.314875000000001</c:v>
                </c:pt>
                <c:pt idx="639">
                  <c:v>12.117476</c:v>
                </c:pt>
                <c:pt idx="640">
                  <c:v>11.291874</c:v>
                </c:pt>
                <c:pt idx="641">
                  <c:v>12.093825000000001</c:v>
                </c:pt>
                <c:pt idx="642">
                  <c:v>12.331</c:v>
                </c:pt>
                <c:pt idx="643">
                  <c:v>13.433999999999999</c:v>
                </c:pt>
                <c:pt idx="644">
                  <c:v>13.969801</c:v>
                </c:pt>
                <c:pt idx="645">
                  <c:v>14.621784</c:v>
                </c:pt>
                <c:pt idx="646">
                  <c:v>15.012</c:v>
                </c:pt>
                <c:pt idx="647">
                  <c:v>14.552778</c:v>
                </c:pt>
                <c:pt idx="648">
                  <c:v>13.970546000000001</c:v>
                </c:pt>
                <c:pt idx="649">
                  <c:v>13.741538</c:v>
                </c:pt>
                <c:pt idx="650">
                  <c:v>12.479679000000001</c:v>
                </c:pt>
                <c:pt idx="651">
                  <c:v>10.410174</c:v>
                </c:pt>
                <c:pt idx="652">
                  <c:v>8.3922000000000008</c:v>
                </c:pt>
                <c:pt idx="653">
                  <c:v>7.7335000000000003</c:v>
                </c:pt>
                <c:pt idx="654">
                  <c:v>6.5078240000000003</c:v>
                </c:pt>
                <c:pt idx="655">
                  <c:v>5.1321000000000003</c:v>
                </c:pt>
                <c:pt idx="656">
                  <c:v>4.2321499999999999</c:v>
                </c:pt>
                <c:pt idx="657">
                  <c:v>3.6756000000000002</c:v>
                </c:pt>
                <c:pt idx="658">
                  <c:v>4.0797999999999996</c:v>
                </c:pt>
                <c:pt idx="659">
                  <c:v>4.4398999999999997</c:v>
                </c:pt>
                <c:pt idx="660">
                  <c:v>3.8083</c:v>
                </c:pt>
                <c:pt idx="661">
                  <c:v>3.8681000000000001</c:v>
                </c:pt>
                <c:pt idx="662">
                  <c:v>2.7474370000000001</c:v>
                </c:pt>
                <c:pt idx="663">
                  <c:v>2.5880160000000001</c:v>
                </c:pt>
                <c:pt idx="664">
                  <c:v>2.5655000000000001</c:v>
                </c:pt>
                <c:pt idx="665">
                  <c:v>2.2946620000000002</c:v>
                </c:pt>
                <c:pt idx="666">
                  <c:v>2.2410230000000002</c:v>
                </c:pt>
                <c:pt idx="667">
                  <c:v>2.1146020000000001</c:v>
                </c:pt>
                <c:pt idx="668">
                  <c:v>2.1231249999999999</c:v>
                </c:pt>
                <c:pt idx="669">
                  <c:v>1.982308</c:v>
                </c:pt>
                <c:pt idx="670">
                  <c:v>1.898971</c:v>
                </c:pt>
                <c:pt idx="671">
                  <c:v>1.8231630000000001</c:v>
                </c:pt>
                <c:pt idx="672">
                  <c:v>1.807509</c:v>
                </c:pt>
                <c:pt idx="673">
                  <c:v>1.7565</c:v>
                </c:pt>
                <c:pt idx="674">
                  <c:v>1.7505999999999999</c:v>
                </c:pt>
                <c:pt idx="675">
                  <c:v>1.6815230000000001</c:v>
                </c:pt>
                <c:pt idx="676">
                  <c:v>1.626797</c:v>
                </c:pt>
                <c:pt idx="677">
                  <c:v>1.675195</c:v>
                </c:pt>
                <c:pt idx="678">
                  <c:v>1.5877730000000001</c:v>
                </c:pt>
                <c:pt idx="679">
                  <c:v>1.5729850000000001</c:v>
                </c:pt>
                <c:pt idx="680">
                  <c:v>1.541574</c:v>
                </c:pt>
                <c:pt idx="681">
                  <c:v>1.510507</c:v>
                </c:pt>
                <c:pt idx="682">
                  <c:v>1.435141</c:v>
                </c:pt>
                <c:pt idx="683">
                  <c:v>1.3895</c:v>
                </c:pt>
                <c:pt idx="684">
                  <c:v>1.336875</c:v>
                </c:pt>
                <c:pt idx="685">
                  <c:v>1.3489899999999999</c:v>
                </c:pt>
                <c:pt idx="686">
                  <c:v>1.3221639999999999</c:v>
                </c:pt>
                <c:pt idx="687">
                  <c:v>1.2957080000000001</c:v>
                </c:pt>
                <c:pt idx="688">
                  <c:v>1.2899609999999999</c:v>
                </c:pt>
                <c:pt idx="689">
                  <c:v>1.2650220000000001</c:v>
                </c:pt>
                <c:pt idx="690">
                  <c:v>1.241099</c:v>
                </c:pt>
                <c:pt idx="691">
                  <c:v>1.2243999999999999</c:v>
                </c:pt>
                <c:pt idx="692">
                  <c:v>1.2173849999999999</c:v>
                </c:pt>
                <c:pt idx="693">
                  <c:v>1.2077850000000001</c:v>
                </c:pt>
                <c:pt idx="694">
                  <c:v>1.209689</c:v>
                </c:pt>
                <c:pt idx="695">
                  <c:v>1.1847380000000001</c:v>
                </c:pt>
                <c:pt idx="696">
                  <c:v>1.1618390000000001</c:v>
                </c:pt>
                <c:pt idx="697">
                  <c:v>1.1645719999999999</c:v>
                </c:pt>
                <c:pt idx="698">
                  <c:v>1.129087</c:v>
                </c:pt>
                <c:pt idx="699">
                  <c:v>1.132795</c:v>
                </c:pt>
                <c:pt idx="700">
                  <c:v>1.1159460000000001</c:v>
                </c:pt>
                <c:pt idx="701">
                  <c:v>1.0889990000000001</c:v>
                </c:pt>
                <c:pt idx="702">
                  <c:v>1.076249</c:v>
                </c:pt>
                <c:pt idx="703">
                  <c:v>1.069669</c:v>
                </c:pt>
                <c:pt idx="704">
                  <c:v>1.0538350000000001</c:v>
                </c:pt>
                <c:pt idx="705">
                  <c:v>1.0217750000000001</c:v>
                </c:pt>
                <c:pt idx="706">
                  <c:v>0.99289099999999997</c:v>
                </c:pt>
                <c:pt idx="707">
                  <c:v>1.0191170000000001</c:v>
                </c:pt>
                <c:pt idx="708">
                  <c:v>0.98000500000000001</c:v>
                </c:pt>
                <c:pt idx="709">
                  <c:v>0.96143699999999999</c:v>
                </c:pt>
                <c:pt idx="710">
                  <c:v>0.93098700000000001</c:v>
                </c:pt>
                <c:pt idx="711">
                  <c:v>0.91711900000000002</c:v>
                </c:pt>
                <c:pt idx="712">
                  <c:v>0.91264900000000004</c:v>
                </c:pt>
                <c:pt idx="713">
                  <c:v>0.89358300000000002</c:v>
                </c:pt>
                <c:pt idx="714">
                  <c:v>0.88986200000000004</c:v>
                </c:pt>
                <c:pt idx="715">
                  <c:v>0.90506200000000003</c:v>
                </c:pt>
                <c:pt idx="716">
                  <c:v>0.87839800000000001</c:v>
                </c:pt>
                <c:pt idx="717">
                  <c:v>0.88961999999999997</c:v>
                </c:pt>
                <c:pt idx="718">
                  <c:v>0.85272899999999996</c:v>
                </c:pt>
                <c:pt idx="719">
                  <c:v>0.83487500000000003</c:v>
                </c:pt>
                <c:pt idx="720">
                  <c:v>0.82908300000000001</c:v>
                </c:pt>
                <c:pt idx="721">
                  <c:v>0.82804699999999998</c:v>
                </c:pt>
                <c:pt idx="722">
                  <c:v>0.82486800000000005</c:v>
                </c:pt>
                <c:pt idx="723">
                  <c:v>0.81078399999999995</c:v>
                </c:pt>
                <c:pt idx="724">
                  <c:v>0.79410899999999995</c:v>
                </c:pt>
                <c:pt idx="725">
                  <c:v>0.80341799999999997</c:v>
                </c:pt>
                <c:pt idx="726">
                  <c:v>0.78096500000000002</c:v>
                </c:pt>
                <c:pt idx="727">
                  <c:v>0.76490000000000002</c:v>
                </c:pt>
                <c:pt idx="728">
                  <c:v>0.76058000000000003</c:v>
                </c:pt>
                <c:pt idx="729">
                  <c:v>0.73396099999999997</c:v>
                </c:pt>
                <c:pt idx="730">
                  <c:v>0.72653199999999996</c:v>
                </c:pt>
                <c:pt idx="731">
                  <c:v>0.70711299999999999</c:v>
                </c:pt>
                <c:pt idx="732">
                  <c:v>0.69800300000000004</c:v>
                </c:pt>
                <c:pt idx="733">
                  <c:v>0.68278099999999997</c:v>
                </c:pt>
                <c:pt idx="734">
                  <c:v>0.69365699999999997</c:v>
                </c:pt>
                <c:pt idx="735">
                  <c:v>0.66451400000000005</c:v>
                </c:pt>
                <c:pt idx="736">
                  <c:v>0.64802000000000004</c:v>
                </c:pt>
                <c:pt idx="737">
                  <c:v>0.65469200000000005</c:v>
                </c:pt>
                <c:pt idx="738">
                  <c:v>0.63670199999999999</c:v>
                </c:pt>
                <c:pt idx="739">
                  <c:v>0.634135</c:v>
                </c:pt>
                <c:pt idx="740">
                  <c:v>0.61776600000000004</c:v>
                </c:pt>
                <c:pt idx="741">
                  <c:v>0.61408499999999999</c:v>
                </c:pt>
                <c:pt idx="742">
                  <c:v>0.60858100000000004</c:v>
                </c:pt>
                <c:pt idx="743">
                  <c:v>0.59770199999999996</c:v>
                </c:pt>
                <c:pt idx="744">
                  <c:v>0.58535300000000001</c:v>
                </c:pt>
                <c:pt idx="745">
                  <c:v>0.57674599999999998</c:v>
                </c:pt>
                <c:pt idx="746">
                  <c:v>0.56500399999999995</c:v>
                </c:pt>
                <c:pt idx="747">
                  <c:v>0.55216200000000004</c:v>
                </c:pt>
                <c:pt idx="748">
                  <c:v>0.54586400000000002</c:v>
                </c:pt>
                <c:pt idx="749">
                  <c:v>0.53976500000000005</c:v>
                </c:pt>
                <c:pt idx="750">
                  <c:v>0.53896900000000003</c:v>
                </c:pt>
                <c:pt idx="751">
                  <c:v>0.52277399999999996</c:v>
                </c:pt>
                <c:pt idx="752">
                  <c:v>0.51653800000000005</c:v>
                </c:pt>
                <c:pt idx="753">
                  <c:v>0.51248499999999997</c:v>
                </c:pt>
                <c:pt idx="754">
                  <c:v>0.50739800000000002</c:v>
                </c:pt>
                <c:pt idx="755">
                  <c:v>0.49758799999999997</c:v>
                </c:pt>
                <c:pt idx="756">
                  <c:v>0.49369000000000002</c:v>
                </c:pt>
                <c:pt idx="757">
                  <c:v>0.48342299999999999</c:v>
                </c:pt>
                <c:pt idx="758">
                  <c:v>0.47372300000000001</c:v>
                </c:pt>
                <c:pt idx="759">
                  <c:v>0.46588499999999999</c:v>
                </c:pt>
                <c:pt idx="760">
                  <c:v>0.468773</c:v>
                </c:pt>
                <c:pt idx="761">
                  <c:v>0.45508799999999999</c:v>
                </c:pt>
                <c:pt idx="762">
                  <c:v>0.45653199999999999</c:v>
                </c:pt>
                <c:pt idx="763">
                  <c:v>0.451903</c:v>
                </c:pt>
                <c:pt idx="764">
                  <c:v>0.44344499999999998</c:v>
                </c:pt>
                <c:pt idx="765">
                  <c:v>0.43862600000000002</c:v>
                </c:pt>
                <c:pt idx="766">
                  <c:v>0.43670300000000001</c:v>
                </c:pt>
                <c:pt idx="767">
                  <c:v>0.44369999999999998</c:v>
                </c:pt>
                <c:pt idx="768">
                  <c:v>0.44909100000000002</c:v>
                </c:pt>
                <c:pt idx="769">
                  <c:v>0.46363900000000002</c:v>
                </c:pt>
                <c:pt idx="770">
                  <c:v>0.46542800000000001</c:v>
                </c:pt>
                <c:pt idx="771">
                  <c:v>0.45854499999999998</c:v>
                </c:pt>
                <c:pt idx="772">
                  <c:v>0.456571</c:v>
                </c:pt>
                <c:pt idx="773">
                  <c:v>0.46353499999999997</c:v>
                </c:pt>
                <c:pt idx="774">
                  <c:v>0.46505400000000002</c:v>
                </c:pt>
                <c:pt idx="775">
                  <c:v>0.46295399999999998</c:v>
                </c:pt>
                <c:pt idx="776">
                  <c:v>0.46239200000000003</c:v>
                </c:pt>
                <c:pt idx="777">
                  <c:v>0.46851500000000001</c:v>
                </c:pt>
                <c:pt idx="778">
                  <c:v>0.47508699999999998</c:v>
                </c:pt>
                <c:pt idx="779">
                  <c:v>0.48678700000000003</c:v>
                </c:pt>
                <c:pt idx="780">
                  <c:v>0.49363099999999999</c:v>
                </c:pt>
                <c:pt idx="781">
                  <c:v>0.49232999999999999</c:v>
                </c:pt>
                <c:pt idx="782">
                  <c:v>0.49091400000000002</c:v>
                </c:pt>
                <c:pt idx="783">
                  <c:v>0.48717199999999999</c:v>
                </c:pt>
                <c:pt idx="784">
                  <c:v>0.47602899999999998</c:v>
                </c:pt>
                <c:pt idx="785">
                  <c:v>0.46623599999999998</c:v>
                </c:pt>
                <c:pt idx="786">
                  <c:v>0.46105299999999999</c:v>
                </c:pt>
                <c:pt idx="787">
                  <c:v>0.46484500000000001</c:v>
                </c:pt>
                <c:pt idx="788">
                  <c:v>0.450928</c:v>
                </c:pt>
                <c:pt idx="789">
                  <c:v>0.446378</c:v>
                </c:pt>
                <c:pt idx="790">
                  <c:v>0.44447900000000001</c:v>
                </c:pt>
                <c:pt idx="791">
                  <c:v>0.43360100000000001</c:v>
                </c:pt>
                <c:pt idx="792">
                  <c:v>0.42428500000000002</c:v>
                </c:pt>
                <c:pt idx="793">
                  <c:v>0.41367199999999998</c:v>
                </c:pt>
                <c:pt idx="794">
                  <c:v>0.40988400000000003</c:v>
                </c:pt>
                <c:pt idx="795">
                  <c:v>0.40653899999999998</c:v>
                </c:pt>
                <c:pt idx="796">
                  <c:v>0.39564700000000003</c:v>
                </c:pt>
                <c:pt idx="797">
                  <c:v>0.38359199999999999</c:v>
                </c:pt>
                <c:pt idx="798">
                  <c:v>0.37302099999999999</c:v>
                </c:pt>
                <c:pt idx="799">
                  <c:v>0.36553999999999998</c:v>
                </c:pt>
                <c:pt idx="800">
                  <c:v>0.36420400000000003</c:v>
                </c:pt>
                <c:pt idx="801">
                  <c:v>0.35403499999999999</c:v>
                </c:pt>
                <c:pt idx="802">
                  <c:v>0.34754299999999999</c:v>
                </c:pt>
                <c:pt idx="803">
                  <c:v>0.34217799999999998</c:v>
                </c:pt>
                <c:pt idx="804">
                  <c:v>0.33690799999999999</c:v>
                </c:pt>
                <c:pt idx="805">
                  <c:v>0.33255400000000002</c:v>
                </c:pt>
                <c:pt idx="806">
                  <c:v>0.327602</c:v>
                </c:pt>
                <c:pt idx="807">
                  <c:v>0.32241900000000001</c:v>
                </c:pt>
                <c:pt idx="808">
                  <c:v>0.31767200000000001</c:v>
                </c:pt>
                <c:pt idx="809">
                  <c:v>0.31320999999999999</c:v>
                </c:pt>
                <c:pt idx="810">
                  <c:v>0.31139</c:v>
                </c:pt>
                <c:pt idx="811">
                  <c:v>0.31609799999999999</c:v>
                </c:pt>
                <c:pt idx="812">
                  <c:v>0.31680199999999997</c:v>
                </c:pt>
                <c:pt idx="813">
                  <c:v>0.31552799999999998</c:v>
                </c:pt>
                <c:pt idx="814">
                  <c:v>0.31661600000000001</c:v>
                </c:pt>
                <c:pt idx="815">
                  <c:v>0.31797199999999998</c:v>
                </c:pt>
                <c:pt idx="816">
                  <c:v>0.318326</c:v>
                </c:pt>
                <c:pt idx="817">
                  <c:v>0.31872800000000001</c:v>
                </c:pt>
                <c:pt idx="818">
                  <c:v>0.31638500000000003</c:v>
                </c:pt>
                <c:pt idx="819">
                  <c:v>0.31322100000000003</c:v>
                </c:pt>
                <c:pt idx="820">
                  <c:v>0.30760300000000002</c:v>
                </c:pt>
                <c:pt idx="821">
                  <c:v>0.30321999999999999</c:v>
                </c:pt>
                <c:pt idx="822">
                  <c:v>0.30059000000000002</c:v>
                </c:pt>
                <c:pt idx="823">
                  <c:v>0.29785600000000001</c:v>
                </c:pt>
                <c:pt idx="824">
                  <c:v>0.29064200000000001</c:v>
                </c:pt>
                <c:pt idx="825">
                  <c:v>0.28651500000000002</c:v>
                </c:pt>
                <c:pt idx="826">
                  <c:v>0.28395399999999998</c:v>
                </c:pt>
                <c:pt idx="827">
                  <c:v>0.28345900000000002</c:v>
                </c:pt>
                <c:pt idx="828">
                  <c:v>0.30962499999999998</c:v>
                </c:pt>
                <c:pt idx="829">
                  <c:v>0.324021</c:v>
                </c:pt>
                <c:pt idx="830">
                  <c:v>0.33435399999999998</c:v>
                </c:pt>
                <c:pt idx="831">
                  <c:v>0.35344399999999998</c:v>
                </c:pt>
                <c:pt idx="832">
                  <c:v>0.36674499999999999</c:v>
                </c:pt>
                <c:pt idx="833">
                  <c:v>0.37926900000000002</c:v>
                </c:pt>
                <c:pt idx="834">
                  <c:v>0.38634499999999999</c:v>
                </c:pt>
                <c:pt idx="835">
                  <c:v>0.39416400000000001</c:v>
                </c:pt>
                <c:pt idx="836">
                  <c:v>0.39179900000000001</c:v>
                </c:pt>
                <c:pt idx="837">
                  <c:v>0.388403</c:v>
                </c:pt>
                <c:pt idx="838">
                  <c:v>0.38562200000000002</c:v>
                </c:pt>
                <c:pt idx="839">
                  <c:v>0.384961</c:v>
                </c:pt>
                <c:pt idx="840">
                  <c:v>0.377081</c:v>
                </c:pt>
                <c:pt idx="841">
                  <c:v>0.57569999999999999</c:v>
                </c:pt>
                <c:pt idx="842">
                  <c:v>0.63629899999999995</c:v>
                </c:pt>
                <c:pt idx="843">
                  <c:v>0.84847099999999998</c:v>
                </c:pt>
                <c:pt idx="844">
                  <c:v>0.95201000000000002</c:v>
                </c:pt>
                <c:pt idx="845">
                  <c:v>0.98417900000000003</c:v>
                </c:pt>
                <c:pt idx="846">
                  <c:v>1.046349</c:v>
                </c:pt>
                <c:pt idx="847">
                  <c:v>1.1770320000000001</c:v>
                </c:pt>
                <c:pt idx="848">
                  <c:v>1.224121</c:v>
                </c:pt>
                <c:pt idx="849">
                  <c:v>1.245274</c:v>
                </c:pt>
                <c:pt idx="850">
                  <c:v>1.263468</c:v>
                </c:pt>
                <c:pt idx="851">
                  <c:v>1.154331</c:v>
                </c:pt>
                <c:pt idx="852">
                  <c:v>1.0963400000000001</c:v>
                </c:pt>
                <c:pt idx="853">
                  <c:v>1.0256730000000001</c:v>
                </c:pt>
                <c:pt idx="854">
                  <c:v>0.969059</c:v>
                </c:pt>
                <c:pt idx="855">
                  <c:v>0.95360500000000004</c:v>
                </c:pt>
                <c:pt idx="856">
                  <c:v>0.99093600000000004</c:v>
                </c:pt>
                <c:pt idx="857">
                  <c:v>1.1673309999999999</c:v>
                </c:pt>
                <c:pt idx="858">
                  <c:v>1.0599149999999999</c:v>
                </c:pt>
                <c:pt idx="859">
                  <c:v>0.98794800000000005</c:v>
                </c:pt>
                <c:pt idx="860">
                  <c:v>0.96886099999999997</c:v>
                </c:pt>
                <c:pt idx="861">
                  <c:v>0.923624</c:v>
                </c:pt>
                <c:pt idx="862">
                  <c:v>0.94721</c:v>
                </c:pt>
                <c:pt idx="863">
                  <c:v>0.93469800000000003</c:v>
                </c:pt>
                <c:pt idx="864">
                  <c:v>0.91875300000000004</c:v>
                </c:pt>
                <c:pt idx="865">
                  <c:v>0.91508</c:v>
                </c:pt>
                <c:pt idx="866">
                  <c:v>0.91030599999999995</c:v>
                </c:pt>
                <c:pt idx="867">
                  <c:v>0.840808</c:v>
                </c:pt>
                <c:pt idx="868">
                  <c:v>0.83292699999999997</c:v>
                </c:pt>
                <c:pt idx="869">
                  <c:v>0.83521000000000001</c:v>
                </c:pt>
                <c:pt idx="870">
                  <c:v>0.83602200000000004</c:v>
                </c:pt>
                <c:pt idx="871">
                  <c:v>0.84780299999999997</c:v>
                </c:pt>
                <c:pt idx="872">
                  <c:v>1.049925</c:v>
                </c:pt>
                <c:pt idx="873">
                  <c:v>1.1968700000000001</c:v>
                </c:pt>
                <c:pt idx="874">
                  <c:v>1.46008</c:v>
                </c:pt>
                <c:pt idx="875">
                  <c:v>1.820873</c:v>
                </c:pt>
                <c:pt idx="876">
                  <c:v>3.10697</c:v>
                </c:pt>
                <c:pt idx="877">
                  <c:v>4.7803979999999999</c:v>
                </c:pt>
                <c:pt idx="878">
                  <c:v>5.0224219999999997</c:v>
                </c:pt>
                <c:pt idx="879">
                  <c:v>4.956842</c:v>
                </c:pt>
                <c:pt idx="880">
                  <c:v>4.9095649999999997</c:v>
                </c:pt>
                <c:pt idx="881">
                  <c:v>5.2103979999999996</c:v>
                </c:pt>
                <c:pt idx="882">
                  <c:v>5.4177629999999999</c:v>
                </c:pt>
                <c:pt idx="883">
                  <c:v>5.0133029999999996</c:v>
                </c:pt>
                <c:pt idx="884">
                  <c:v>6.6941750000000004</c:v>
                </c:pt>
                <c:pt idx="885">
                  <c:v>7.3708799999999997</c:v>
                </c:pt>
                <c:pt idx="886">
                  <c:v>7.3170169999999999</c:v>
                </c:pt>
                <c:pt idx="887">
                  <c:v>7.3410599999999997</c:v>
                </c:pt>
                <c:pt idx="888">
                  <c:v>7.0375120000000004</c:v>
                </c:pt>
                <c:pt idx="889">
                  <c:v>12.942575</c:v>
                </c:pt>
                <c:pt idx="890">
                  <c:v>17.131018000000001</c:v>
                </c:pt>
                <c:pt idx="891">
                  <c:v>19.188283999999999</c:v>
                </c:pt>
                <c:pt idx="892">
                  <c:v>20.325406999999998</c:v>
                </c:pt>
                <c:pt idx="893">
                  <c:v>19.614626000000001</c:v>
                </c:pt>
                <c:pt idx="894">
                  <c:v>17.160965000000001</c:v>
                </c:pt>
                <c:pt idx="895">
                  <c:v>16.383163</c:v>
                </c:pt>
                <c:pt idx="896">
                  <c:v>15.355897000000001</c:v>
                </c:pt>
                <c:pt idx="897">
                  <c:v>26.522466999999999</c:v>
                </c:pt>
                <c:pt idx="898">
                  <c:v>25.964516</c:v>
                </c:pt>
                <c:pt idx="899">
                  <c:v>25.320391000000001</c:v>
                </c:pt>
                <c:pt idx="900">
                  <c:v>23.025687999999999</c:v>
                </c:pt>
                <c:pt idx="901">
                  <c:v>20.323687</c:v>
                </c:pt>
                <c:pt idx="902">
                  <c:v>17.72308</c:v>
                </c:pt>
                <c:pt idx="903">
                  <c:v>16.096758000000001</c:v>
                </c:pt>
                <c:pt idx="904">
                  <c:v>15.002411</c:v>
                </c:pt>
                <c:pt idx="905">
                  <c:v>14.495832999999999</c:v>
                </c:pt>
                <c:pt idx="906">
                  <c:v>13.725568000000001</c:v>
                </c:pt>
                <c:pt idx="907">
                  <c:v>13.514594000000001</c:v>
                </c:pt>
                <c:pt idx="908">
                  <c:v>12.847813</c:v>
                </c:pt>
                <c:pt idx="909">
                  <c:v>12.726710000000001</c:v>
                </c:pt>
                <c:pt idx="910">
                  <c:v>12.115468</c:v>
                </c:pt>
                <c:pt idx="911">
                  <c:v>12.964005</c:v>
                </c:pt>
                <c:pt idx="912">
                  <c:v>12.612387</c:v>
                </c:pt>
                <c:pt idx="913">
                  <c:v>12.269731999999999</c:v>
                </c:pt>
                <c:pt idx="914">
                  <c:v>13.113929000000001</c:v>
                </c:pt>
                <c:pt idx="915">
                  <c:v>13.613125999999999</c:v>
                </c:pt>
                <c:pt idx="916">
                  <c:v>18.749172000000002</c:v>
                </c:pt>
                <c:pt idx="917">
                  <c:v>19.746507999999999</c:v>
                </c:pt>
                <c:pt idx="918">
                  <c:v>19.527874000000001</c:v>
                </c:pt>
                <c:pt idx="919">
                  <c:v>20.781061000000001</c:v>
                </c:pt>
                <c:pt idx="920">
                  <c:v>19.630452999999999</c:v>
                </c:pt>
                <c:pt idx="921">
                  <c:v>18.217768</c:v>
                </c:pt>
                <c:pt idx="922">
                  <c:v>16.892885</c:v>
                </c:pt>
                <c:pt idx="923">
                  <c:v>16.550415000000001</c:v>
                </c:pt>
                <c:pt idx="924">
                  <c:v>15.762352999999999</c:v>
                </c:pt>
                <c:pt idx="925">
                  <c:v>19.458096999999999</c:v>
                </c:pt>
                <c:pt idx="926">
                  <c:v>19.187393</c:v>
                </c:pt>
                <c:pt idx="927">
                  <c:v>17.891387999999999</c:v>
                </c:pt>
                <c:pt idx="928">
                  <c:v>17.066582</c:v>
                </c:pt>
                <c:pt idx="929">
                  <c:v>20.468657</c:v>
                </c:pt>
                <c:pt idx="930">
                  <c:v>19.504303</c:v>
                </c:pt>
                <c:pt idx="931">
                  <c:v>20.267302000000001</c:v>
                </c:pt>
                <c:pt idx="932">
                  <c:v>19.172415000000001</c:v>
                </c:pt>
                <c:pt idx="933">
                  <c:v>18.020021</c:v>
                </c:pt>
                <c:pt idx="934">
                  <c:v>17.061561999999999</c:v>
                </c:pt>
                <c:pt idx="935">
                  <c:v>16.613125</c:v>
                </c:pt>
                <c:pt idx="936">
                  <c:v>22.639261000000001</c:v>
                </c:pt>
                <c:pt idx="937">
                  <c:v>24.46575</c:v>
                </c:pt>
                <c:pt idx="938">
                  <c:v>23.368749999999999</c:v>
                </c:pt>
                <c:pt idx="939">
                  <c:v>23.657553</c:v>
                </c:pt>
                <c:pt idx="940">
                  <c:v>26.396370000000001</c:v>
                </c:pt>
                <c:pt idx="941">
                  <c:v>26.116762000000001</c:v>
                </c:pt>
                <c:pt idx="942">
                  <c:v>25.927301</c:v>
                </c:pt>
                <c:pt idx="943">
                  <c:v>25.826981</c:v>
                </c:pt>
                <c:pt idx="944">
                  <c:v>22.621603</c:v>
                </c:pt>
                <c:pt idx="945">
                  <c:v>20.050625</c:v>
                </c:pt>
                <c:pt idx="946">
                  <c:v>18.572596000000001</c:v>
                </c:pt>
                <c:pt idx="947">
                  <c:v>17.840961</c:v>
                </c:pt>
                <c:pt idx="948">
                  <c:v>21.431730000000002</c:v>
                </c:pt>
                <c:pt idx="949">
                  <c:v>19.504888999999999</c:v>
                </c:pt>
                <c:pt idx="950">
                  <c:v>18.024563000000001</c:v>
                </c:pt>
                <c:pt idx="951">
                  <c:v>16.975467999999999</c:v>
                </c:pt>
                <c:pt idx="952">
                  <c:v>16.193148000000001</c:v>
                </c:pt>
                <c:pt idx="953">
                  <c:v>17.466352000000001</c:v>
                </c:pt>
                <c:pt idx="954">
                  <c:v>24.130136</c:v>
                </c:pt>
                <c:pt idx="955">
                  <c:v>33.655697000000004</c:v>
                </c:pt>
                <c:pt idx="956">
                  <c:v>33.245159000000001</c:v>
                </c:pt>
                <c:pt idx="957">
                  <c:v>46.424770000000002</c:v>
                </c:pt>
                <c:pt idx="958">
                  <c:v>38.578499000000001</c:v>
                </c:pt>
                <c:pt idx="959">
                  <c:v>32.626328000000001</c:v>
                </c:pt>
                <c:pt idx="960">
                  <c:v>28.322811000000002</c:v>
                </c:pt>
                <c:pt idx="961">
                  <c:v>24.847656000000001</c:v>
                </c:pt>
                <c:pt idx="962">
                  <c:v>22.120417</c:v>
                </c:pt>
                <c:pt idx="963">
                  <c:v>20.25</c:v>
                </c:pt>
                <c:pt idx="964">
                  <c:v>20.140625</c:v>
                </c:pt>
                <c:pt idx="965">
                  <c:v>19.389285999999998</c:v>
                </c:pt>
                <c:pt idx="966">
                  <c:v>17.431667000000001</c:v>
                </c:pt>
                <c:pt idx="967">
                  <c:v>16.202649999999998</c:v>
                </c:pt>
                <c:pt idx="968">
                  <c:v>16.393785000000001</c:v>
                </c:pt>
                <c:pt idx="969">
                  <c:v>16.003924999999999</c:v>
                </c:pt>
                <c:pt idx="970">
                  <c:v>14.73175</c:v>
                </c:pt>
                <c:pt idx="971">
                  <c:v>15.173819999999999</c:v>
                </c:pt>
                <c:pt idx="972">
                  <c:v>14.437877</c:v>
                </c:pt>
                <c:pt idx="973">
                  <c:v>13.602862999999999</c:v>
                </c:pt>
                <c:pt idx="974">
                  <c:v>13.495900000000001</c:v>
                </c:pt>
                <c:pt idx="975">
                  <c:v>13.586786999999999</c:v>
                </c:pt>
                <c:pt idx="976">
                  <c:v>15.396742</c:v>
                </c:pt>
                <c:pt idx="977">
                  <c:v>15.961855999999999</c:v>
                </c:pt>
                <c:pt idx="978">
                  <c:v>20.612400000000001</c:v>
                </c:pt>
                <c:pt idx="979">
                  <c:v>31.758461</c:v>
                </c:pt>
                <c:pt idx="980">
                  <c:v>38.566642999999999</c:v>
                </c:pt>
                <c:pt idx="981">
                  <c:v>37.187733000000001</c:v>
                </c:pt>
                <c:pt idx="982">
                  <c:v>33.749622000000002</c:v>
                </c:pt>
                <c:pt idx="983">
                  <c:v>30.186934000000001</c:v>
                </c:pt>
                <c:pt idx="984">
                  <c:v>26.377748</c:v>
                </c:pt>
                <c:pt idx="985">
                  <c:v>23.752500999999999</c:v>
                </c:pt>
                <c:pt idx="986">
                  <c:v>21.425001000000002</c:v>
                </c:pt>
                <c:pt idx="987">
                  <c:v>22.143999000000001</c:v>
                </c:pt>
                <c:pt idx="988">
                  <c:v>26.561249</c:v>
                </c:pt>
                <c:pt idx="989">
                  <c:v>24.303125000000001</c:v>
                </c:pt>
                <c:pt idx="990">
                  <c:v>22.150625000000002</c:v>
                </c:pt>
                <c:pt idx="991">
                  <c:v>21.547501</c:v>
                </c:pt>
                <c:pt idx="992">
                  <c:v>20.481929999999998</c:v>
                </c:pt>
                <c:pt idx="993">
                  <c:v>19.259658999999999</c:v>
                </c:pt>
                <c:pt idx="994">
                  <c:v>16.937999999999999</c:v>
                </c:pt>
                <c:pt idx="995">
                  <c:v>16.46265</c:v>
                </c:pt>
                <c:pt idx="996">
                  <c:v>15.920624999999999</c:v>
                </c:pt>
                <c:pt idx="997">
                  <c:v>15.407201000000001</c:v>
                </c:pt>
                <c:pt idx="998">
                  <c:v>14.577832000000001</c:v>
                </c:pt>
                <c:pt idx="999">
                  <c:v>14.656841999999999</c:v>
                </c:pt>
                <c:pt idx="1000">
                  <c:v>14.205469000000001</c:v>
                </c:pt>
                <c:pt idx="1001">
                  <c:v>13.64039</c:v>
                </c:pt>
                <c:pt idx="1002">
                  <c:v>13.190625000000001</c:v>
                </c:pt>
                <c:pt idx="1003">
                  <c:v>12.652214000000001</c:v>
                </c:pt>
                <c:pt idx="1004">
                  <c:v>12.194169</c:v>
                </c:pt>
                <c:pt idx="1005">
                  <c:v>12.035523</c:v>
                </c:pt>
                <c:pt idx="1006">
                  <c:v>9.7012009999999993</c:v>
                </c:pt>
                <c:pt idx="1007">
                  <c:v>5.999301</c:v>
                </c:pt>
                <c:pt idx="1008">
                  <c:v>5.0565499999999997</c:v>
                </c:pt>
                <c:pt idx="1009">
                  <c:v>4.6597330000000001</c:v>
                </c:pt>
                <c:pt idx="1010">
                  <c:v>4.4009369999999999</c:v>
                </c:pt>
                <c:pt idx="1011">
                  <c:v>7.6145880000000004</c:v>
                </c:pt>
                <c:pt idx="1012">
                  <c:v>12.648875</c:v>
                </c:pt>
                <c:pt idx="1013">
                  <c:v>19.0075</c:v>
                </c:pt>
                <c:pt idx="1014">
                  <c:v>21.808813000000001</c:v>
                </c:pt>
                <c:pt idx="1015">
                  <c:v>22.290001</c:v>
                </c:pt>
                <c:pt idx="1016">
                  <c:v>21.377417000000001</c:v>
                </c:pt>
                <c:pt idx="1017">
                  <c:v>20.339001</c:v>
                </c:pt>
                <c:pt idx="1018">
                  <c:v>18.984499</c:v>
                </c:pt>
                <c:pt idx="1019">
                  <c:v>17.964251000000001</c:v>
                </c:pt>
                <c:pt idx="1020">
                  <c:v>16.196999000000002</c:v>
                </c:pt>
                <c:pt idx="1021">
                  <c:v>15.599583000000001</c:v>
                </c:pt>
                <c:pt idx="1022">
                  <c:v>14.881874</c:v>
                </c:pt>
                <c:pt idx="1023">
                  <c:v>14.576065</c:v>
                </c:pt>
                <c:pt idx="1024">
                  <c:v>13.484059</c:v>
                </c:pt>
                <c:pt idx="1025">
                  <c:v>12.238301</c:v>
                </c:pt>
                <c:pt idx="1026">
                  <c:v>11.687279999999999</c:v>
                </c:pt>
                <c:pt idx="1027">
                  <c:v>8.8407999999999998</c:v>
                </c:pt>
                <c:pt idx="1028">
                  <c:v>6.6376869999999997</c:v>
                </c:pt>
                <c:pt idx="1029">
                  <c:v>5.9030399999999998</c:v>
                </c:pt>
                <c:pt idx="1030">
                  <c:v>5.1692999999999998</c:v>
                </c:pt>
                <c:pt idx="1031">
                  <c:v>4.081067</c:v>
                </c:pt>
                <c:pt idx="1032">
                  <c:v>3.2752080000000001</c:v>
                </c:pt>
                <c:pt idx="1033">
                  <c:v>3.1954159999999998</c:v>
                </c:pt>
                <c:pt idx="1034">
                  <c:v>3.0163250000000001</c:v>
                </c:pt>
                <c:pt idx="1035">
                  <c:v>2.8806250000000002</c:v>
                </c:pt>
                <c:pt idx="1036">
                  <c:v>2.8209659999999999</c:v>
                </c:pt>
                <c:pt idx="1037">
                  <c:v>2.788977</c:v>
                </c:pt>
                <c:pt idx="1038">
                  <c:v>2.682188</c:v>
                </c:pt>
                <c:pt idx="1039">
                  <c:v>2.585817</c:v>
                </c:pt>
                <c:pt idx="1040">
                  <c:v>2.5521250000000002</c:v>
                </c:pt>
                <c:pt idx="1041">
                  <c:v>2.4696609999999999</c:v>
                </c:pt>
                <c:pt idx="1042">
                  <c:v>2.4423569999999999</c:v>
                </c:pt>
                <c:pt idx="1043">
                  <c:v>2.4146869999999998</c:v>
                </c:pt>
                <c:pt idx="1044">
                  <c:v>2.3316499999999998</c:v>
                </c:pt>
                <c:pt idx="1045">
                  <c:v>2.2458589999999998</c:v>
                </c:pt>
                <c:pt idx="1046">
                  <c:v>2.1978520000000001</c:v>
                </c:pt>
                <c:pt idx="1047">
                  <c:v>2.150312</c:v>
                </c:pt>
                <c:pt idx="1048">
                  <c:v>2.0677430000000001</c:v>
                </c:pt>
                <c:pt idx="1049">
                  <c:v>2.0632079999999999</c:v>
                </c:pt>
                <c:pt idx="1050">
                  <c:v>2.0193460000000001</c:v>
                </c:pt>
                <c:pt idx="1051">
                  <c:v>1.9727079999999999</c:v>
                </c:pt>
                <c:pt idx="1052">
                  <c:v>1.8882140000000001</c:v>
                </c:pt>
                <c:pt idx="1053">
                  <c:v>1.861429</c:v>
                </c:pt>
                <c:pt idx="1054">
                  <c:v>1.8082780000000001</c:v>
                </c:pt>
                <c:pt idx="1055">
                  <c:v>1.7774350000000001</c:v>
                </c:pt>
                <c:pt idx="1056">
                  <c:v>1.718359</c:v>
                </c:pt>
                <c:pt idx="1057">
                  <c:v>1.699495</c:v>
                </c:pt>
                <c:pt idx="1058">
                  <c:v>1.685192</c:v>
                </c:pt>
                <c:pt idx="1059">
                  <c:v>1.6415379999999999</c:v>
                </c:pt>
                <c:pt idx="1060">
                  <c:v>1.6237919999999999</c:v>
                </c:pt>
                <c:pt idx="1061">
                  <c:v>1.6398470000000001</c:v>
                </c:pt>
                <c:pt idx="1062">
                  <c:v>1.6086800000000001</c:v>
                </c:pt>
                <c:pt idx="1063">
                  <c:v>1.5916939999999999</c:v>
                </c:pt>
                <c:pt idx="1064">
                  <c:v>1.5745690000000001</c:v>
                </c:pt>
                <c:pt idx="1065">
                  <c:v>1.5555000000000001</c:v>
                </c:pt>
                <c:pt idx="1066">
                  <c:v>1.536708</c:v>
                </c:pt>
                <c:pt idx="1067">
                  <c:v>1.5088440000000001</c:v>
                </c:pt>
                <c:pt idx="1068">
                  <c:v>1.5421499999999999</c:v>
                </c:pt>
                <c:pt idx="1069">
                  <c:v>1.498513</c:v>
                </c:pt>
                <c:pt idx="1070">
                  <c:v>1.465462</c:v>
                </c:pt>
                <c:pt idx="1071">
                  <c:v>1.443513</c:v>
                </c:pt>
                <c:pt idx="1072">
                  <c:v>1.418625</c:v>
                </c:pt>
                <c:pt idx="1073">
                  <c:v>1.3956</c:v>
                </c:pt>
                <c:pt idx="1074">
                  <c:v>1.398563</c:v>
                </c:pt>
                <c:pt idx="1075">
                  <c:v>1.397775</c:v>
                </c:pt>
                <c:pt idx="1076">
                  <c:v>1.343488</c:v>
                </c:pt>
                <c:pt idx="1077">
                  <c:v>1.326937</c:v>
                </c:pt>
                <c:pt idx="1078">
                  <c:v>1.3169999999999999</c:v>
                </c:pt>
                <c:pt idx="1079">
                  <c:v>1.290187</c:v>
                </c:pt>
                <c:pt idx="1080">
                  <c:v>1.2780640000000001</c:v>
                </c:pt>
                <c:pt idx="1081">
                  <c:v>1.258383</c:v>
                </c:pt>
                <c:pt idx="1082">
                  <c:v>1.2586820000000001</c:v>
                </c:pt>
                <c:pt idx="1083">
                  <c:v>1.2697259999999999</c:v>
                </c:pt>
                <c:pt idx="1084">
                  <c:v>1.222485</c:v>
                </c:pt>
                <c:pt idx="1085">
                  <c:v>1.2176039999999999</c:v>
                </c:pt>
                <c:pt idx="1086">
                  <c:v>1.181049</c:v>
                </c:pt>
                <c:pt idx="1087">
                  <c:v>1.149478</c:v>
                </c:pt>
                <c:pt idx="1088">
                  <c:v>1.127497</c:v>
                </c:pt>
                <c:pt idx="1089">
                  <c:v>1.1069279999999999</c:v>
                </c:pt>
                <c:pt idx="1090">
                  <c:v>1.105086</c:v>
                </c:pt>
                <c:pt idx="1091">
                  <c:v>1.1118250000000001</c:v>
                </c:pt>
                <c:pt idx="1092">
                  <c:v>1.0797779999999999</c:v>
                </c:pt>
                <c:pt idx="1093">
                  <c:v>1.097375</c:v>
                </c:pt>
                <c:pt idx="1094">
                  <c:v>1.0565100000000001</c:v>
                </c:pt>
                <c:pt idx="1095">
                  <c:v>1.035091</c:v>
                </c:pt>
                <c:pt idx="1096">
                  <c:v>1.007817</c:v>
                </c:pt>
                <c:pt idx="1097">
                  <c:v>1.017755</c:v>
                </c:pt>
                <c:pt idx="1098">
                  <c:v>0.98977599999999999</c:v>
                </c:pt>
                <c:pt idx="1099">
                  <c:v>0.98049699999999995</c:v>
                </c:pt>
                <c:pt idx="1100">
                  <c:v>0.98170000000000002</c:v>
                </c:pt>
                <c:pt idx="1101">
                  <c:v>0.95913400000000004</c:v>
                </c:pt>
                <c:pt idx="1102">
                  <c:v>0.95032000000000005</c:v>
                </c:pt>
                <c:pt idx="1103">
                  <c:v>0.921817</c:v>
                </c:pt>
                <c:pt idx="1104">
                  <c:v>0.92476999999999998</c:v>
                </c:pt>
                <c:pt idx="1105">
                  <c:v>0.907636</c:v>
                </c:pt>
                <c:pt idx="1106">
                  <c:v>0.89187899999999998</c:v>
                </c:pt>
                <c:pt idx="1107">
                  <c:v>0.87145899999999998</c:v>
                </c:pt>
                <c:pt idx="1108">
                  <c:v>0.868533</c:v>
                </c:pt>
                <c:pt idx="1109">
                  <c:v>0.85661900000000002</c:v>
                </c:pt>
                <c:pt idx="1110">
                  <c:v>0.84608399999999995</c:v>
                </c:pt>
                <c:pt idx="1111">
                  <c:v>0.83084899999999995</c:v>
                </c:pt>
                <c:pt idx="1112">
                  <c:v>0.82375799999999999</c:v>
                </c:pt>
                <c:pt idx="1113">
                  <c:v>0.80531799999999998</c:v>
                </c:pt>
                <c:pt idx="1114">
                  <c:v>0.80140199999999995</c:v>
                </c:pt>
                <c:pt idx="1115">
                  <c:v>0.78835599999999995</c:v>
                </c:pt>
                <c:pt idx="1116">
                  <c:v>0.78859500000000005</c:v>
                </c:pt>
                <c:pt idx="1117">
                  <c:v>0.76849100000000004</c:v>
                </c:pt>
                <c:pt idx="1118">
                  <c:v>0.79037000000000002</c:v>
                </c:pt>
                <c:pt idx="1119">
                  <c:v>0.79494100000000001</c:v>
                </c:pt>
                <c:pt idx="1120">
                  <c:v>0.81775200000000003</c:v>
                </c:pt>
                <c:pt idx="1121">
                  <c:v>0.79457999999999995</c:v>
                </c:pt>
                <c:pt idx="1122">
                  <c:v>0.78997600000000001</c:v>
                </c:pt>
                <c:pt idx="1123">
                  <c:v>0.79502399999999995</c:v>
                </c:pt>
                <c:pt idx="1124">
                  <c:v>0.78805899999999995</c:v>
                </c:pt>
                <c:pt idx="1125">
                  <c:v>0.79027599999999998</c:v>
                </c:pt>
                <c:pt idx="1126">
                  <c:v>0.801875</c:v>
                </c:pt>
                <c:pt idx="1127">
                  <c:v>0.80753299999999995</c:v>
                </c:pt>
                <c:pt idx="1128">
                  <c:v>0.77450699999999995</c:v>
                </c:pt>
                <c:pt idx="1129">
                  <c:v>0.76188</c:v>
                </c:pt>
                <c:pt idx="1130">
                  <c:v>0.740815</c:v>
                </c:pt>
                <c:pt idx="1131">
                  <c:v>0.73575000000000002</c:v>
                </c:pt>
                <c:pt idx="1132">
                  <c:v>0.71777299999999999</c:v>
                </c:pt>
                <c:pt idx="1133">
                  <c:v>0.71140999999999999</c:v>
                </c:pt>
                <c:pt idx="1134">
                  <c:v>0.69377800000000001</c:v>
                </c:pt>
                <c:pt idx="1135">
                  <c:v>0.67624600000000001</c:v>
                </c:pt>
                <c:pt idx="1136">
                  <c:v>0.65938200000000002</c:v>
                </c:pt>
                <c:pt idx="1137">
                  <c:v>0.64964500000000003</c:v>
                </c:pt>
                <c:pt idx="1138">
                  <c:v>0.63556699999999999</c:v>
                </c:pt>
                <c:pt idx="1139">
                  <c:v>0.63787700000000003</c:v>
                </c:pt>
                <c:pt idx="1140">
                  <c:v>0.63050300000000004</c:v>
                </c:pt>
                <c:pt idx="1141">
                  <c:v>0.62209700000000001</c:v>
                </c:pt>
                <c:pt idx="1142">
                  <c:v>0.62248400000000004</c:v>
                </c:pt>
                <c:pt idx="1143">
                  <c:v>0.60134900000000002</c:v>
                </c:pt>
                <c:pt idx="1144">
                  <c:v>0.60406199999999999</c:v>
                </c:pt>
                <c:pt idx="1145">
                  <c:v>0.59269899999999998</c:v>
                </c:pt>
                <c:pt idx="1146">
                  <c:v>0.58424500000000001</c:v>
                </c:pt>
                <c:pt idx="1147">
                  <c:v>0.57449700000000004</c:v>
                </c:pt>
                <c:pt idx="1148">
                  <c:v>0.56725099999999995</c:v>
                </c:pt>
                <c:pt idx="1149">
                  <c:v>0.55542499999999995</c:v>
                </c:pt>
                <c:pt idx="1150">
                  <c:v>0.55906800000000001</c:v>
                </c:pt>
                <c:pt idx="1151">
                  <c:v>0.54988899999999996</c:v>
                </c:pt>
                <c:pt idx="1152">
                  <c:v>0.53954500000000005</c:v>
                </c:pt>
                <c:pt idx="1153">
                  <c:v>0.53394900000000001</c:v>
                </c:pt>
                <c:pt idx="1154">
                  <c:v>0.53367900000000001</c:v>
                </c:pt>
                <c:pt idx="1155">
                  <c:v>0.52549699999999999</c:v>
                </c:pt>
                <c:pt idx="1156">
                  <c:v>0.51932400000000001</c:v>
                </c:pt>
                <c:pt idx="1157">
                  <c:v>0.52494499999999999</c:v>
                </c:pt>
                <c:pt idx="1158">
                  <c:v>0.51569500000000001</c:v>
                </c:pt>
                <c:pt idx="1159">
                  <c:v>0.51041400000000003</c:v>
                </c:pt>
                <c:pt idx="1160">
                  <c:v>0.50954500000000003</c:v>
                </c:pt>
                <c:pt idx="1161">
                  <c:v>0.51090000000000002</c:v>
                </c:pt>
                <c:pt idx="1162">
                  <c:v>0.50835799999999998</c:v>
                </c:pt>
                <c:pt idx="1163">
                  <c:v>0.50709700000000002</c:v>
                </c:pt>
                <c:pt idx="1164">
                  <c:v>0.50122</c:v>
                </c:pt>
                <c:pt idx="1165">
                  <c:v>0.49447799999999997</c:v>
                </c:pt>
                <c:pt idx="1166">
                  <c:v>0.48571999999999999</c:v>
                </c:pt>
                <c:pt idx="1167">
                  <c:v>0.48529800000000001</c:v>
                </c:pt>
                <c:pt idx="1168">
                  <c:v>0.47918500000000003</c:v>
                </c:pt>
                <c:pt idx="1169">
                  <c:v>0.46837800000000002</c:v>
                </c:pt>
                <c:pt idx="1170">
                  <c:v>0.46504299999999998</c:v>
                </c:pt>
                <c:pt idx="1171">
                  <c:v>0.45023600000000003</c:v>
                </c:pt>
                <c:pt idx="1172">
                  <c:v>0.44869399999999998</c:v>
                </c:pt>
                <c:pt idx="1173">
                  <c:v>0.44424999999999998</c:v>
                </c:pt>
                <c:pt idx="1174">
                  <c:v>0.43474299999999999</c:v>
                </c:pt>
                <c:pt idx="1175">
                  <c:v>0.43817499999999998</c:v>
                </c:pt>
                <c:pt idx="1176">
                  <c:v>0.45934000000000003</c:v>
                </c:pt>
                <c:pt idx="1177">
                  <c:v>0.46327200000000002</c:v>
                </c:pt>
                <c:pt idx="1178">
                  <c:v>0.46103100000000002</c:v>
                </c:pt>
                <c:pt idx="1179">
                  <c:v>0.47251799999999999</c:v>
                </c:pt>
                <c:pt idx="1180">
                  <c:v>0.47953499999999999</c:v>
                </c:pt>
                <c:pt idx="1181">
                  <c:v>0.48260599999999998</c:v>
                </c:pt>
                <c:pt idx="1182">
                  <c:v>0.48907800000000001</c:v>
                </c:pt>
                <c:pt idx="1183">
                  <c:v>0.494226</c:v>
                </c:pt>
                <c:pt idx="1184">
                  <c:v>0.50085400000000002</c:v>
                </c:pt>
                <c:pt idx="1185">
                  <c:v>0.51078400000000002</c:v>
                </c:pt>
                <c:pt idx="1186">
                  <c:v>0.53960900000000001</c:v>
                </c:pt>
                <c:pt idx="1187">
                  <c:v>0.63814700000000002</c:v>
                </c:pt>
                <c:pt idx="1188">
                  <c:v>0.65061400000000003</c:v>
                </c:pt>
                <c:pt idx="1189">
                  <c:v>0.901285</c:v>
                </c:pt>
                <c:pt idx="1190">
                  <c:v>0.92064599999999996</c:v>
                </c:pt>
                <c:pt idx="1191">
                  <c:v>0.92913100000000004</c:v>
                </c:pt>
                <c:pt idx="1192">
                  <c:v>0.96157000000000004</c:v>
                </c:pt>
                <c:pt idx="1193">
                  <c:v>0.96283399999999997</c:v>
                </c:pt>
                <c:pt idx="1194">
                  <c:v>0.96514500000000003</c:v>
                </c:pt>
                <c:pt idx="1195">
                  <c:v>0.95070399999999999</c:v>
                </c:pt>
                <c:pt idx="1196">
                  <c:v>0.93177699999999997</c:v>
                </c:pt>
                <c:pt idx="1197">
                  <c:v>0.87335099999999999</c:v>
                </c:pt>
                <c:pt idx="1198">
                  <c:v>0.83777900000000005</c:v>
                </c:pt>
                <c:pt idx="1199">
                  <c:v>0.79895799999999995</c:v>
                </c:pt>
                <c:pt idx="1200">
                  <c:v>0.77807899999999997</c:v>
                </c:pt>
                <c:pt idx="1201">
                  <c:v>0.78029700000000002</c:v>
                </c:pt>
                <c:pt idx="1202">
                  <c:v>0.76661900000000005</c:v>
                </c:pt>
                <c:pt idx="1203">
                  <c:v>0.76416200000000001</c:v>
                </c:pt>
                <c:pt idx="1204">
                  <c:v>0.75841000000000003</c:v>
                </c:pt>
                <c:pt idx="1205">
                  <c:v>0.76361000000000001</c:v>
                </c:pt>
                <c:pt idx="1206">
                  <c:v>0.75073900000000005</c:v>
                </c:pt>
                <c:pt idx="1207">
                  <c:v>0.76402999999999999</c:v>
                </c:pt>
                <c:pt idx="1208">
                  <c:v>0.74328499999999997</c:v>
                </c:pt>
                <c:pt idx="1209">
                  <c:v>0.71649499999999999</c:v>
                </c:pt>
                <c:pt idx="1210">
                  <c:v>0.71462999999999999</c:v>
                </c:pt>
                <c:pt idx="1211">
                  <c:v>0.73135600000000001</c:v>
                </c:pt>
                <c:pt idx="1212">
                  <c:v>1.0122789999999999</c:v>
                </c:pt>
                <c:pt idx="1213">
                  <c:v>2.1607919999999998</c:v>
                </c:pt>
                <c:pt idx="1214">
                  <c:v>2.6957810000000002</c:v>
                </c:pt>
                <c:pt idx="1215">
                  <c:v>3.08975</c:v>
                </c:pt>
                <c:pt idx="1216">
                  <c:v>3.5103300000000002</c:v>
                </c:pt>
                <c:pt idx="1217">
                  <c:v>3.2292809999999998</c:v>
                </c:pt>
                <c:pt idx="1218">
                  <c:v>3.7630810000000001</c:v>
                </c:pt>
                <c:pt idx="1219">
                  <c:v>4.7605500000000003</c:v>
                </c:pt>
                <c:pt idx="1220">
                  <c:v>6.1744320000000004</c:v>
                </c:pt>
                <c:pt idx="1221">
                  <c:v>6.8054069999999998</c:v>
                </c:pt>
                <c:pt idx="1222">
                  <c:v>7.6980519999999997</c:v>
                </c:pt>
                <c:pt idx="1223">
                  <c:v>8.4539500000000007</c:v>
                </c:pt>
                <c:pt idx="1224">
                  <c:v>8.6604799999999997</c:v>
                </c:pt>
                <c:pt idx="1225">
                  <c:v>9.6139670000000006</c:v>
                </c:pt>
                <c:pt idx="1226">
                  <c:v>10.177458</c:v>
                </c:pt>
                <c:pt idx="1227">
                  <c:v>9.0705849999999995</c:v>
                </c:pt>
                <c:pt idx="1228">
                  <c:v>9.4398630000000008</c:v>
                </c:pt>
                <c:pt idx="1229">
                  <c:v>8.7436880000000006</c:v>
                </c:pt>
                <c:pt idx="1230">
                  <c:v>9.2203309999999998</c:v>
                </c:pt>
                <c:pt idx="1231">
                  <c:v>8.9819750000000003</c:v>
                </c:pt>
                <c:pt idx="1232">
                  <c:v>8.5137129999999992</c:v>
                </c:pt>
                <c:pt idx="1233">
                  <c:v>8.8308490000000006</c:v>
                </c:pt>
                <c:pt idx="1234">
                  <c:v>8.3318580000000004</c:v>
                </c:pt>
                <c:pt idx="1235">
                  <c:v>9.2523870000000006</c:v>
                </c:pt>
                <c:pt idx="1236">
                  <c:v>9.7753130000000006</c:v>
                </c:pt>
                <c:pt idx="1237">
                  <c:v>9.9579640000000005</c:v>
                </c:pt>
                <c:pt idx="1238">
                  <c:v>10.032351</c:v>
                </c:pt>
                <c:pt idx="1239">
                  <c:v>10.0564</c:v>
                </c:pt>
                <c:pt idx="1240">
                  <c:v>10.033792</c:v>
                </c:pt>
                <c:pt idx="1241">
                  <c:v>10.491851</c:v>
                </c:pt>
                <c:pt idx="1242">
                  <c:v>10.58075</c:v>
                </c:pt>
                <c:pt idx="1243">
                  <c:v>10.04125</c:v>
                </c:pt>
                <c:pt idx="1244">
                  <c:v>10.1684</c:v>
                </c:pt>
                <c:pt idx="1245">
                  <c:v>10.180550999999999</c:v>
                </c:pt>
                <c:pt idx="1246">
                  <c:v>10.1851</c:v>
                </c:pt>
                <c:pt idx="1247">
                  <c:v>10.019163000000001</c:v>
                </c:pt>
                <c:pt idx="1248">
                  <c:v>10.596133</c:v>
                </c:pt>
                <c:pt idx="1249">
                  <c:v>10.669029</c:v>
                </c:pt>
                <c:pt idx="1250">
                  <c:v>9.6439550000000001</c:v>
                </c:pt>
                <c:pt idx="1251">
                  <c:v>10.065771</c:v>
                </c:pt>
                <c:pt idx="1252">
                  <c:v>10.169408000000001</c:v>
                </c:pt>
                <c:pt idx="1253">
                  <c:v>10.747636999999999</c:v>
                </c:pt>
                <c:pt idx="1254">
                  <c:v>10.510508</c:v>
                </c:pt>
                <c:pt idx="1255">
                  <c:v>9.9119849999999996</c:v>
                </c:pt>
                <c:pt idx="1256">
                  <c:v>11.506287</c:v>
                </c:pt>
                <c:pt idx="1257">
                  <c:v>12.958835000000001</c:v>
                </c:pt>
                <c:pt idx="1258">
                  <c:v>13.066520000000001</c:v>
                </c:pt>
                <c:pt idx="1259">
                  <c:v>13.259167</c:v>
                </c:pt>
                <c:pt idx="1260">
                  <c:v>13.933795999999999</c:v>
                </c:pt>
                <c:pt idx="1261">
                  <c:v>14.628705</c:v>
                </c:pt>
                <c:pt idx="1262">
                  <c:v>15.503437</c:v>
                </c:pt>
                <c:pt idx="1263">
                  <c:v>15.585808999999999</c:v>
                </c:pt>
                <c:pt idx="1264">
                  <c:v>15.780177999999999</c:v>
                </c:pt>
                <c:pt idx="1265">
                  <c:v>13.380039</c:v>
                </c:pt>
                <c:pt idx="1266">
                  <c:v>15.740562000000001</c:v>
                </c:pt>
                <c:pt idx="1267">
                  <c:v>17.439813999999998</c:v>
                </c:pt>
                <c:pt idx="1268">
                  <c:v>16.804625000000001</c:v>
                </c:pt>
                <c:pt idx="1269">
                  <c:v>17.238161000000002</c:v>
                </c:pt>
                <c:pt idx="1270">
                  <c:v>18.229213999999999</c:v>
                </c:pt>
                <c:pt idx="1271">
                  <c:v>17.805510999999999</c:v>
                </c:pt>
                <c:pt idx="1272">
                  <c:v>17.34075</c:v>
                </c:pt>
                <c:pt idx="1273">
                  <c:v>17.541578000000001</c:v>
                </c:pt>
                <c:pt idx="1274">
                  <c:v>17.157059</c:v>
                </c:pt>
                <c:pt idx="1275">
                  <c:v>16.549296999999999</c:v>
                </c:pt>
                <c:pt idx="1276">
                  <c:v>19.696884000000001</c:v>
                </c:pt>
                <c:pt idx="1277">
                  <c:v>24.797211000000001</c:v>
                </c:pt>
                <c:pt idx="1278">
                  <c:v>24.964413</c:v>
                </c:pt>
                <c:pt idx="1279">
                  <c:v>24.868582</c:v>
                </c:pt>
                <c:pt idx="1280">
                  <c:v>24.776333000000001</c:v>
                </c:pt>
                <c:pt idx="1281">
                  <c:v>24.616558000000001</c:v>
                </c:pt>
                <c:pt idx="1282">
                  <c:v>25.217939000000001</c:v>
                </c:pt>
                <c:pt idx="1283">
                  <c:v>25.152999999999999</c:v>
                </c:pt>
                <c:pt idx="1284">
                  <c:v>24.143148</c:v>
                </c:pt>
                <c:pt idx="1285">
                  <c:v>21.094275</c:v>
                </c:pt>
                <c:pt idx="1286">
                  <c:v>20.420576000000001</c:v>
                </c:pt>
                <c:pt idx="1287">
                  <c:v>19.297813000000001</c:v>
                </c:pt>
                <c:pt idx="1288">
                  <c:v>18.479642999999999</c:v>
                </c:pt>
                <c:pt idx="1289">
                  <c:v>17.494285999999999</c:v>
                </c:pt>
                <c:pt idx="1290">
                  <c:v>16.883904999999999</c:v>
                </c:pt>
                <c:pt idx="1291">
                  <c:v>25.025002000000001</c:v>
                </c:pt>
                <c:pt idx="1292">
                  <c:v>25.197592</c:v>
                </c:pt>
                <c:pt idx="1293">
                  <c:v>23.525988000000002</c:v>
                </c:pt>
                <c:pt idx="1294">
                  <c:v>23.118749999999999</c:v>
                </c:pt>
                <c:pt idx="1295">
                  <c:v>22.634702999999998</c:v>
                </c:pt>
                <c:pt idx="1296">
                  <c:v>26.510078</c:v>
                </c:pt>
                <c:pt idx="1297">
                  <c:v>26.11825</c:v>
                </c:pt>
                <c:pt idx="1298">
                  <c:v>26.861332000000001</c:v>
                </c:pt>
                <c:pt idx="1299">
                  <c:v>28.477312000000001</c:v>
                </c:pt>
                <c:pt idx="1300">
                  <c:v>28.504193999999998</c:v>
                </c:pt>
                <c:pt idx="1301">
                  <c:v>28.042649999999998</c:v>
                </c:pt>
                <c:pt idx="1302">
                  <c:v>28.590057000000002</c:v>
                </c:pt>
                <c:pt idx="1303">
                  <c:v>28.518962999999999</c:v>
                </c:pt>
                <c:pt idx="1304">
                  <c:v>27.385818</c:v>
                </c:pt>
                <c:pt idx="1305">
                  <c:v>24.263500000000001</c:v>
                </c:pt>
                <c:pt idx="1306">
                  <c:v>21.653807</c:v>
                </c:pt>
                <c:pt idx="1307">
                  <c:v>20.049332</c:v>
                </c:pt>
                <c:pt idx="1308">
                  <c:v>18.757126</c:v>
                </c:pt>
                <c:pt idx="1309">
                  <c:v>18.261703000000001</c:v>
                </c:pt>
                <c:pt idx="1310">
                  <c:v>16.172941000000002</c:v>
                </c:pt>
                <c:pt idx="1311">
                  <c:v>15.202999999999999</c:v>
                </c:pt>
                <c:pt idx="1312">
                  <c:v>15.251799999999999</c:v>
                </c:pt>
                <c:pt idx="1313">
                  <c:v>15.491092999999999</c:v>
                </c:pt>
                <c:pt idx="1314">
                  <c:v>14.2705</c:v>
                </c:pt>
                <c:pt idx="1315">
                  <c:v>13.306606</c:v>
                </c:pt>
                <c:pt idx="1316">
                  <c:v>12.761361000000001</c:v>
                </c:pt>
                <c:pt idx="1317">
                  <c:v>13.915578999999999</c:v>
                </c:pt>
                <c:pt idx="1318">
                  <c:v>16.588816000000001</c:v>
                </c:pt>
                <c:pt idx="1319">
                  <c:v>51.389214000000003</c:v>
                </c:pt>
                <c:pt idx="1320">
                  <c:v>39.112018999999997</c:v>
                </c:pt>
                <c:pt idx="1321">
                  <c:v>35.556572000000003</c:v>
                </c:pt>
                <c:pt idx="1322">
                  <c:v>30.574134999999998</c:v>
                </c:pt>
                <c:pt idx="1323">
                  <c:v>27.393621</c:v>
                </c:pt>
                <c:pt idx="1324">
                  <c:v>25.164694000000001</c:v>
                </c:pt>
                <c:pt idx="1325">
                  <c:v>23.38409</c:v>
                </c:pt>
                <c:pt idx="1326">
                  <c:v>33.483688000000001</c:v>
                </c:pt>
                <c:pt idx="1327">
                  <c:v>42.016716000000002</c:v>
                </c:pt>
                <c:pt idx="1328">
                  <c:v>36.999431999999999</c:v>
                </c:pt>
                <c:pt idx="1329">
                  <c:v>30.824338999999998</c:v>
                </c:pt>
                <c:pt idx="1330">
                  <c:v>26.024725</c:v>
                </c:pt>
                <c:pt idx="1331">
                  <c:v>23.411438</c:v>
                </c:pt>
                <c:pt idx="1332">
                  <c:v>24.270788</c:v>
                </c:pt>
                <c:pt idx="1333">
                  <c:v>24.335937999999999</c:v>
                </c:pt>
                <c:pt idx="1334">
                  <c:v>24.33625</c:v>
                </c:pt>
                <c:pt idx="1335">
                  <c:v>30.766711999999998</c:v>
                </c:pt>
                <c:pt idx="1336">
                  <c:v>32.466461000000002</c:v>
                </c:pt>
                <c:pt idx="1337">
                  <c:v>59.084499000000001</c:v>
                </c:pt>
                <c:pt idx="1338">
                  <c:v>54.036082999999998</c:v>
                </c:pt>
                <c:pt idx="1339">
                  <c:v>44.491599999999998</c:v>
                </c:pt>
                <c:pt idx="1340">
                  <c:v>35.995002999999997</c:v>
                </c:pt>
                <c:pt idx="1341">
                  <c:v>40.154575000000001</c:v>
                </c:pt>
                <c:pt idx="1342">
                  <c:v>58.588692000000002</c:v>
                </c:pt>
                <c:pt idx="1343">
                  <c:v>47.614303999999997</c:v>
                </c:pt>
                <c:pt idx="1344">
                  <c:v>45.227618999999997</c:v>
                </c:pt>
                <c:pt idx="1345">
                  <c:v>41.874423999999998</c:v>
                </c:pt>
                <c:pt idx="1346">
                  <c:v>33.098312</c:v>
                </c:pt>
                <c:pt idx="1347">
                  <c:v>31.416751999999999</c:v>
                </c:pt>
                <c:pt idx="1348">
                  <c:v>28.819037999999999</c:v>
                </c:pt>
                <c:pt idx="1349">
                  <c:v>26.273294</c:v>
                </c:pt>
                <c:pt idx="1350">
                  <c:v>24.547212999999999</c:v>
                </c:pt>
                <c:pt idx="1351">
                  <c:v>23.060089000000001</c:v>
                </c:pt>
                <c:pt idx="1352">
                  <c:v>20.518792999999999</c:v>
                </c:pt>
                <c:pt idx="1353">
                  <c:v>18.482821999999999</c:v>
                </c:pt>
                <c:pt idx="1354">
                  <c:v>17.881784</c:v>
                </c:pt>
                <c:pt idx="1355">
                  <c:v>18.532703000000001</c:v>
                </c:pt>
                <c:pt idx="1356">
                  <c:v>17.792501000000001</c:v>
                </c:pt>
                <c:pt idx="1357">
                  <c:v>17.189858999999998</c:v>
                </c:pt>
                <c:pt idx="1358">
                  <c:v>16.401941000000001</c:v>
                </c:pt>
                <c:pt idx="1359">
                  <c:v>15.576711</c:v>
                </c:pt>
                <c:pt idx="1360">
                  <c:v>18.370858999999999</c:v>
                </c:pt>
                <c:pt idx="1361">
                  <c:v>17.501511000000001</c:v>
                </c:pt>
                <c:pt idx="1362">
                  <c:v>17.095189999999999</c:v>
                </c:pt>
                <c:pt idx="1363">
                  <c:v>16.634262</c:v>
                </c:pt>
                <c:pt idx="1364">
                  <c:v>15.537857000000001</c:v>
                </c:pt>
                <c:pt idx="1365">
                  <c:v>15.134192000000001</c:v>
                </c:pt>
                <c:pt idx="1366">
                  <c:v>15.745625</c:v>
                </c:pt>
                <c:pt idx="1367">
                  <c:v>18.455625999999999</c:v>
                </c:pt>
                <c:pt idx="1368">
                  <c:v>21.781334000000001</c:v>
                </c:pt>
                <c:pt idx="1369">
                  <c:v>21.262748999999999</c:v>
                </c:pt>
                <c:pt idx="1370">
                  <c:v>20.447500000000002</c:v>
                </c:pt>
                <c:pt idx="1371">
                  <c:v>19.915500999999999</c:v>
                </c:pt>
                <c:pt idx="1372">
                  <c:v>20.509636</c:v>
                </c:pt>
                <c:pt idx="1373">
                  <c:v>19.658999999999999</c:v>
                </c:pt>
                <c:pt idx="1374">
                  <c:v>18.764999</c:v>
                </c:pt>
                <c:pt idx="1375">
                  <c:v>18.051924</c:v>
                </c:pt>
                <c:pt idx="1376">
                  <c:v>18.862000999999999</c:v>
                </c:pt>
                <c:pt idx="1377">
                  <c:v>17.798500000000001</c:v>
                </c:pt>
                <c:pt idx="1378">
                  <c:v>17.287500000000001</c:v>
                </c:pt>
                <c:pt idx="1379">
                  <c:v>16.356124999999999</c:v>
                </c:pt>
                <c:pt idx="1380">
                  <c:v>15.219518000000001</c:v>
                </c:pt>
                <c:pt idx="1381">
                  <c:v>14.696187</c:v>
                </c:pt>
                <c:pt idx="1382">
                  <c:v>12.515558</c:v>
                </c:pt>
                <c:pt idx="1383">
                  <c:v>9.4697340000000008</c:v>
                </c:pt>
                <c:pt idx="1384">
                  <c:v>8.8141350000000003</c:v>
                </c:pt>
                <c:pt idx="1385">
                  <c:v>7.1558999999999999</c:v>
                </c:pt>
                <c:pt idx="1386">
                  <c:v>5.6198670000000002</c:v>
                </c:pt>
                <c:pt idx="1387">
                  <c:v>4.6890939999999999</c:v>
                </c:pt>
                <c:pt idx="1388">
                  <c:v>4.4722660000000003</c:v>
                </c:pt>
                <c:pt idx="1389">
                  <c:v>3.8424429999999998</c:v>
                </c:pt>
                <c:pt idx="1390">
                  <c:v>3.7146020000000002</c:v>
                </c:pt>
                <c:pt idx="1391">
                  <c:v>3.641591</c:v>
                </c:pt>
                <c:pt idx="1392">
                  <c:v>3.577102</c:v>
                </c:pt>
                <c:pt idx="1393">
                  <c:v>3.4363130000000002</c:v>
                </c:pt>
                <c:pt idx="1394">
                  <c:v>3.310981</c:v>
                </c:pt>
                <c:pt idx="1395">
                  <c:v>3.2054019999999999</c:v>
                </c:pt>
                <c:pt idx="1396">
                  <c:v>8.4710129999999992</c:v>
                </c:pt>
                <c:pt idx="1397">
                  <c:v>10.992416</c:v>
                </c:pt>
                <c:pt idx="1398">
                  <c:v>12.357491</c:v>
                </c:pt>
                <c:pt idx="1399">
                  <c:v>11.388312000000001</c:v>
                </c:pt>
                <c:pt idx="1400">
                  <c:v>12.912000000000001</c:v>
                </c:pt>
                <c:pt idx="1401">
                  <c:v>13.070834</c:v>
                </c:pt>
                <c:pt idx="1402">
                  <c:v>13.311111</c:v>
                </c:pt>
                <c:pt idx="1403">
                  <c:v>13.286199999999999</c:v>
                </c:pt>
                <c:pt idx="1404">
                  <c:v>12.031544999999999</c:v>
                </c:pt>
                <c:pt idx="1405">
                  <c:v>10.180099999999999</c:v>
                </c:pt>
                <c:pt idx="1406">
                  <c:v>7.6906249999999998</c:v>
                </c:pt>
                <c:pt idx="1407">
                  <c:v>6.1853340000000001</c:v>
                </c:pt>
                <c:pt idx="1408">
                  <c:v>5.0824600000000002</c:v>
                </c:pt>
                <c:pt idx="1409">
                  <c:v>4.5902399999999997</c:v>
                </c:pt>
                <c:pt idx="1410">
                  <c:v>3.9095469999999999</c:v>
                </c:pt>
                <c:pt idx="1411">
                  <c:v>3.7539530000000001</c:v>
                </c:pt>
                <c:pt idx="1412">
                  <c:v>3.4832920000000001</c:v>
                </c:pt>
                <c:pt idx="1413">
                  <c:v>3.2508750000000002</c:v>
                </c:pt>
                <c:pt idx="1414">
                  <c:v>3.156838</c:v>
                </c:pt>
                <c:pt idx="1415">
                  <c:v>2.9900570000000002</c:v>
                </c:pt>
                <c:pt idx="1416">
                  <c:v>2.93</c:v>
                </c:pt>
                <c:pt idx="1417">
                  <c:v>2.6806160000000001</c:v>
                </c:pt>
                <c:pt idx="1418">
                  <c:v>2.6368390000000002</c:v>
                </c:pt>
                <c:pt idx="1419">
                  <c:v>2.5486749999999998</c:v>
                </c:pt>
                <c:pt idx="1420">
                  <c:v>2.4350390000000002</c:v>
                </c:pt>
                <c:pt idx="1421">
                  <c:v>2.3297720000000002</c:v>
                </c:pt>
                <c:pt idx="1422">
                  <c:v>2.2507709999999999</c:v>
                </c:pt>
                <c:pt idx="1423">
                  <c:v>2.1353569999999999</c:v>
                </c:pt>
                <c:pt idx="1424">
                  <c:v>2.073909</c:v>
                </c:pt>
                <c:pt idx="1425">
                  <c:v>2.0375909999999999</c:v>
                </c:pt>
                <c:pt idx="1426">
                  <c:v>1.977125</c:v>
                </c:pt>
                <c:pt idx="1427">
                  <c:v>1.945703</c:v>
                </c:pt>
                <c:pt idx="1428">
                  <c:v>1.917859</c:v>
                </c:pt>
                <c:pt idx="1429">
                  <c:v>1.8713500000000001</c:v>
                </c:pt>
                <c:pt idx="1430">
                  <c:v>1.853235</c:v>
                </c:pt>
                <c:pt idx="1431">
                  <c:v>1.8373900000000001</c:v>
                </c:pt>
                <c:pt idx="1432">
                  <c:v>1.8141590000000001</c:v>
                </c:pt>
                <c:pt idx="1433">
                  <c:v>1.7926200000000001</c:v>
                </c:pt>
                <c:pt idx="1434">
                  <c:v>1.769639</c:v>
                </c:pt>
                <c:pt idx="1435">
                  <c:v>1.7490859999999999</c:v>
                </c:pt>
                <c:pt idx="1436">
                  <c:v>1.7168749999999999</c:v>
                </c:pt>
                <c:pt idx="1437">
                  <c:v>1.7001390000000001</c:v>
                </c:pt>
                <c:pt idx="1438">
                  <c:v>1.67208</c:v>
                </c:pt>
                <c:pt idx="1439">
                  <c:v>1.6584019999999999</c:v>
                </c:pt>
                <c:pt idx="1440">
                  <c:v>1.681554</c:v>
                </c:pt>
                <c:pt idx="1441">
                  <c:v>1.624433</c:v>
                </c:pt>
                <c:pt idx="1442">
                  <c:v>1.609281</c:v>
                </c:pt>
                <c:pt idx="1443">
                  <c:v>1.6143000000000001</c:v>
                </c:pt>
                <c:pt idx="1444">
                  <c:v>1.580098</c:v>
                </c:pt>
                <c:pt idx="1445">
                  <c:v>1.551525</c:v>
                </c:pt>
                <c:pt idx="1446">
                  <c:v>1.5334369999999999</c:v>
                </c:pt>
                <c:pt idx="1447">
                  <c:v>1.5176000000000001</c:v>
                </c:pt>
                <c:pt idx="1448">
                  <c:v>1.5010250000000001</c:v>
                </c:pt>
                <c:pt idx="1449">
                  <c:v>1.485438</c:v>
                </c:pt>
                <c:pt idx="1450">
                  <c:v>1.4445619999999999</c:v>
                </c:pt>
                <c:pt idx="1451">
                  <c:v>1.409737</c:v>
                </c:pt>
                <c:pt idx="1452">
                  <c:v>1.379456</c:v>
                </c:pt>
                <c:pt idx="1453">
                  <c:v>1.3557459999999999</c:v>
                </c:pt>
                <c:pt idx="1454">
                  <c:v>1.328246</c:v>
                </c:pt>
                <c:pt idx="1455">
                  <c:v>1.31</c:v>
                </c:pt>
                <c:pt idx="1456">
                  <c:v>1.2834300000000001</c:v>
                </c:pt>
                <c:pt idx="1457">
                  <c:v>1.2677369999999999</c:v>
                </c:pt>
                <c:pt idx="1458">
                  <c:v>1.2533479999999999</c:v>
                </c:pt>
                <c:pt idx="1459">
                  <c:v>1.256826</c:v>
                </c:pt>
                <c:pt idx="1460">
                  <c:v>1.218372</c:v>
                </c:pt>
                <c:pt idx="1461">
                  <c:v>1.2399180000000001</c:v>
                </c:pt>
                <c:pt idx="1462">
                  <c:v>1.194866</c:v>
                </c:pt>
                <c:pt idx="1463">
                  <c:v>1.177794</c:v>
                </c:pt>
                <c:pt idx="1464">
                  <c:v>1.166409</c:v>
                </c:pt>
                <c:pt idx="1465">
                  <c:v>1.1595819999999999</c:v>
                </c:pt>
                <c:pt idx="1466">
                  <c:v>1.144455</c:v>
                </c:pt>
                <c:pt idx="1467">
                  <c:v>1.1283069999999999</c:v>
                </c:pt>
                <c:pt idx="1468">
                  <c:v>1.108565</c:v>
                </c:pt>
                <c:pt idx="1469">
                  <c:v>1.095121</c:v>
                </c:pt>
                <c:pt idx="1470">
                  <c:v>1.0819719999999999</c:v>
                </c:pt>
                <c:pt idx="1471">
                  <c:v>1.0690379999999999</c:v>
                </c:pt>
                <c:pt idx="1472">
                  <c:v>1.0513380000000001</c:v>
                </c:pt>
                <c:pt idx="1473">
                  <c:v>1.0391680000000001</c:v>
                </c:pt>
                <c:pt idx="1474">
                  <c:v>1.021577</c:v>
                </c:pt>
                <c:pt idx="1475">
                  <c:v>1.010775</c:v>
                </c:pt>
                <c:pt idx="1476">
                  <c:v>0.996668</c:v>
                </c:pt>
                <c:pt idx="1477">
                  <c:v>0.98890900000000004</c:v>
                </c:pt>
                <c:pt idx="1478">
                  <c:v>0.98195100000000002</c:v>
                </c:pt>
                <c:pt idx="1479">
                  <c:v>0.95524299999999995</c:v>
                </c:pt>
                <c:pt idx="1480">
                  <c:v>0.93528800000000001</c:v>
                </c:pt>
                <c:pt idx="1481">
                  <c:v>0.92306200000000005</c:v>
                </c:pt>
                <c:pt idx="1482">
                  <c:v>0.91062399999999999</c:v>
                </c:pt>
                <c:pt idx="1483">
                  <c:v>0.89649500000000004</c:v>
                </c:pt>
                <c:pt idx="1484">
                  <c:v>0.91171800000000003</c:v>
                </c:pt>
                <c:pt idx="1485">
                  <c:v>0.893563</c:v>
                </c:pt>
                <c:pt idx="1486">
                  <c:v>0.863209</c:v>
                </c:pt>
                <c:pt idx="1487">
                  <c:v>0.89923600000000004</c:v>
                </c:pt>
                <c:pt idx="1488">
                  <c:v>0.86882199999999998</c:v>
                </c:pt>
                <c:pt idx="1489">
                  <c:v>0.84580100000000003</c:v>
                </c:pt>
                <c:pt idx="1490">
                  <c:v>0.83640499999999995</c:v>
                </c:pt>
                <c:pt idx="1491">
                  <c:v>0.81613599999999997</c:v>
                </c:pt>
                <c:pt idx="1492">
                  <c:v>0.824793</c:v>
                </c:pt>
                <c:pt idx="1493">
                  <c:v>0.804643</c:v>
                </c:pt>
                <c:pt idx="1494">
                  <c:v>0.80555900000000003</c:v>
                </c:pt>
                <c:pt idx="1495">
                  <c:v>0.78642500000000004</c:v>
                </c:pt>
                <c:pt idx="1496">
                  <c:v>0.77619899999999997</c:v>
                </c:pt>
                <c:pt idx="1497">
                  <c:v>0.76884600000000003</c:v>
                </c:pt>
                <c:pt idx="1498">
                  <c:v>0.76977899999999999</c:v>
                </c:pt>
                <c:pt idx="1499">
                  <c:v>0.74861</c:v>
                </c:pt>
                <c:pt idx="1500">
                  <c:v>0.75207000000000002</c:v>
                </c:pt>
                <c:pt idx="1501">
                  <c:v>0.73061600000000004</c:v>
                </c:pt>
                <c:pt idx="1502">
                  <c:v>0.73396600000000001</c:v>
                </c:pt>
                <c:pt idx="1503">
                  <c:v>0.71750400000000003</c:v>
                </c:pt>
                <c:pt idx="1504">
                  <c:v>0.72391399999999995</c:v>
                </c:pt>
                <c:pt idx="1505">
                  <c:v>0.69745900000000005</c:v>
                </c:pt>
                <c:pt idx="1506">
                  <c:v>0.693218</c:v>
                </c:pt>
                <c:pt idx="1507">
                  <c:v>0.69010300000000002</c:v>
                </c:pt>
                <c:pt idx="1508">
                  <c:v>0.67624200000000001</c:v>
                </c:pt>
                <c:pt idx="1509">
                  <c:v>0.66357100000000002</c:v>
                </c:pt>
                <c:pt idx="1510">
                  <c:v>0.66975200000000001</c:v>
                </c:pt>
                <c:pt idx="1511">
                  <c:v>0.65249299999999999</c:v>
                </c:pt>
                <c:pt idx="1512">
                  <c:v>0.64432</c:v>
                </c:pt>
                <c:pt idx="1513">
                  <c:v>0.63280599999999998</c:v>
                </c:pt>
                <c:pt idx="1514">
                  <c:v>0.62565199999999999</c:v>
                </c:pt>
                <c:pt idx="1515">
                  <c:v>0.62905299999999997</c:v>
                </c:pt>
                <c:pt idx="1516">
                  <c:v>0.62954299999999996</c:v>
                </c:pt>
                <c:pt idx="1517">
                  <c:v>0.60377800000000004</c:v>
                </c:pt>
                <c:pt idx="1518">
                  <c:v>0.60281300000000004</c:v>
                </c:pt>
                <c:pt idx="1519">
                  <c:v>0.59284099999999995</c:v>
                </c:pt>
                <c:pt idx="1520">
                  <c:v>0.58968699999999996</c:v>
                </c:pt>
                <c:pt idx="1521">
                  <c:v>0.57694900000000005</c:v>
                </c:pt>
                <c:pt idx="1522">
                  <c:v>0.57084999999999997</c:v>
                </c:pt>
                <c:pt idx="1523">
                  <c:v>0.574133</c:v>
                </c:pt>
                <c:pt idx="1524">
                  <c:v>0.55773799999999996</c:v>
                </c:pt>
                <c:pt idx="1525">
                  <c:v>0.55410800000000004</c:v>
                </c:pt>
                <c:pt idx="1526">
                  <c:v>0.53970399999999996</c:v>
                </c:pt>
                <c:pt idx="1527">
                  <c:v>0.52868700000000002</c:v>
                </c:pt>
                <c:pt idx="1528">
                  <c:v>0.54051199999999999</c:v>
                </c:pt>
                <c:pt idx="1529">
                  <c:v>0.51968499999999995</c:v>
                </c:pt>
                <c:pt idx="1530">
                  <c:v>0.51051599999999997</c:v>
                </c:pt>
                <c:pt idx="1531">
                  <c:v>0.50948199999999999</c:v>
                </c:pt>
                <c:pt idx="1532">
                  <c:v>0.49726300000000001</c:v>
                </c:pt>
                <c:pt idx="1533">
                  <c:v>0.50444699999999998</c:v>
                </c:pt>
                <c:pt idx="1534">
                  <c:v>0.48964099999999999</c:v>
                </c:pt>
                <c:pt idx="1535">
                  <c:v>0.48594100000000001</c:v>
                </c:pt>
                <c:pt idx="1536">
                  <c:v>0.48175200000000001</c:v>
                </c:pt>
                <c:pt idx="1537">
                  <c:v>0.48442600000000002</c:v>
                </c:pt>
                <c:pt idx="1538">
                  <c:v>0.47512900000000002</c:v>
                </c:pt>
                <c:pt idx="1539">
                  <c:v>0.46300200000000002</c:v>
                </c:pt>
                <c:pt idx="1540">
                  <c:v>0.46483600000000003</c:v>
                </c:pt>
                <c:pt idx="1541">
                  <c:v>0.45603500000000002</c:v>
                </c:pt>
                <c:pt idx="1542">
                  <c:v>0.45322699999999999</c:v>
                </c:pt>
                <c:pt idx="1543">
                  <c:v>0.44968999999999998</c:v>
                </c:pt>
                <c:pt idx="1544">
                  <c:v>0.44620599999999999</c:v>
                </c:pt>
                <c:pt idx="1545">
                  <c:v>0.44116</c:v>
                </c:pt>
                <c:pt idx="1546">
                  <c:v>0.43969200000000003</c:v>
                </c:pt>
                <c:pt idx="1547">
                  <c:v>0.440023</c:v>
                </c:pt>
                <c:pt idx="1548">
                  <c:v>0.43915700000000002</c:v>
                </c:pt>
                <c:pt idx="1549">
                  <c:v>0.44221500000000002</c:v>
                </c:pt>
                <c:pt idx="1550">
                  <c:v>0.447268</c:v>
                </c:pt>
                <c:pt idx="1551">
                  <c:v>0.45080399999999998</c:v>
                </c:pt>
                <c:pt idx="1552">
                  <c:v>0.45176300000000003</c:v>
                </c:pt>
                <c:pt idx="1553">
                  <c:v>0.46157900000000002</c:v>
                </c:pt>
                <c:pt idx="1554">
                  <c:v>0.47202899999999998</c:v>
                </c:pt>
                <c:pt idx="1555">
                  <c:v>0.47598000000000001</c:v>
                </c:pt>
                <c:pt idx="1556">
                  <c:v>0.47534399999999999</c:v>
                </c:pt>
                <c:pt idx="1557">
                  <c:v>0.47708699999999998</c:v>
                </c:pt>
                <c:pt idx="1558">
                  <c:v>0.47903499999999999</c:v>
                </c:pt>
                <c:pt idx="1559">
                  <c:v>0.47839599999999999</c:v>
                </c:pt>
                <c:pt idx="1560">
                  <c:v>0.46545999999999998</c:v>
                </c:pt>
                <c:pt idx="1561">
                  <c:v>0.46648000000000001</c:v>
                </c:pt>
                <c:pt idx="1562">
                  <c:v>0.457318</c:v>
                </c:pt>
                <c:pt idx="1563">
                  <c:v>0.444967</c:v>
                </c:pt>
                <c:pt idx="1564">
                  <c:v>0.44104399999999999</c:v>
                </c:pt>
                <c:pt idx="1565">
                  <c:v>0.43429200000000001</c:v>
                </c:pt>
                <c:pt idx="1566">
                  <c:v>0.43955699999999998</c:v>
                </c:pt>
                <c:pt idx="1567">
                  <c:v>0.44564700000000002</c:v>
                </c:pt>
                <c:pt idx="1568">
                  <c:v>0.47506199999999998</c:v>
                </c:pt>
                <c:pt idx="1569">
                  <c:v>0.48507499999999998</c:v>
                </c:pt>
                <c:pt idx="1570">
                  <c:v>0.49478</c:v>
                </c:pt>
                <c:pt idx="1571">
                  <c:v>0.50433600000000001</c:v>
                </c:pt>
                <c:pt idx="1572">
                  <c:v>0.51571699999999998</c:v>
                </c:pt>
                <c:pt idx="1573">
                  <c:v>0.52822800000000003</c:v>
                </c:pt>
                <c:pt idx="1574">
                  <c:v>0.52819000000000005</c:v>
                </c:pt>
                <c:pt idx="1575">
                  <c:v>0.52578599999999998</c:v>
                </c:pt>
                <c:pt idx="1576">
                  <c:v>0.532806</c:v>
                </c:pt>
                <c:pt idx="1577">
                  <c:v>0.52936700000000003</c:v>
                </c:pt>
                <c:pt idx="1578">
                  <c:v>0.53077099999999999</c:v>
                </c:pt>
                <c:pt idx="1579">
                  <c:v>0.531802</c:v>
                </c:pt>
                <c:pt idx="1580">
                  <c:v>0.53322000000000003</c:v>
                </c:pt>
                <c:pt idx="1581">
                  <c:v>0.52693100000000004</c:v>
                </c:pt>
                <c:pt idx="1582">
                  <c:v>0.55141600000000002</c:v>
                </c:pt>
                <c:pt idx="1583">
                  <c:v>0.56086199999999997</c:v>
                </c:pt>
                <c:pt idx="1584">
                  <c:v>0.568052</c:v>
                </c:pt>
                <c:pt idx="1585">
                  <c:v>0.57464800000000005</c:v>
                </c:pt>
                <c:pt idx="1586">
                  <c:v>0.58293200000000001</c:v>
                </c:pt>
                <c:pt idx="1587">
                  <c:v>0.61848599999999998</c:v>
                </c:pt>
                <c:pt idx="1588">
                  <c:v>0.62410699999999997</c:v>
                </c:pt>
                <c:pt idx="1589">
                  <c:v>0.63159500000000002</c:v>
                </c:pt>
                <c:pt idx="1590">
                  <c:v>0.67568399999999995</c:v>
                </c:pt>
                <c:pt idx="1591">
                  <c:v>0.68024600000000002</c:v>
                </c:pt>
                <c:pt idx="1592">
                  <c:v>0.67942599999999997</c:v>
                </c:pt>
                <c:pt idx="1593">
                  <c:v>0.67841300000000004</c:v>
                </c:pt>
                <c:pt idx="1594">
                  <c:v>0.70128900000000005</c:v>
                </c:pt>
                <c:pt idx="1595">
                  <c:v>0.71098700000000004</c:v>
                </c:pt>
                <c:pt idx="1596">
                  <c:v>0.71649499999999999</c:v>
                </c:pt>
                <c:pt idx="1597">
                  <c:v>0.71181799999999995</c:v>
                </c:pt>
                <c:pt idx="1598">
                  <c:v>0.71186099999999997</c:v>
                </c:pt>
                <c:pt idx="1599">
                  <c:v>0.70700399999999997</c:v>
                </c:pt>
                <c:pt idx="1600">
                  <c:v>0.70051699999999995</c:v>
                </c:pt>
                <c:pt idx="1601">
                  <c:v>0.69582200000000005</c:v>
                </c:pt>
                <c:pt idx="1602">
                  <c:v>0.67250799999999999</c:v>
                </c:pt>
                <c:pt idx="1603">
                  <c:v>0.62984499999999999</c:v>
                </c:pt>
                <c:pt idx="1604">
                  <c:v>0.60684099999999996</c:v>
                </c:pt>
                <c:pt idx="1605">
                  <c:v>0.585426</c:v>
                </c:pt>
                <c:pt idx="1606">
                  <c:v>0.822662</c:v>
                </c:pt>
                <c:pt idx="1607">
                  <c:v>1.338506</c:v>
                </c:pt>
                <c:pt idx="1608">
                  <c:v>1.603812</c:v>
                </c:pt>
                <c:pt idx="1609">
                  <c:v>1.7065699999999999</c:v>
                </c:pt>
                <c:pt idx="1610">
                  <c:v>1.742132</c:v>
                </c:pt>
                <c:pt idx="1611">
                  <c:v>1.80575</c:v>
                </c:pt>
                <c:pt idx="1612">
                  <c:v>1.791069</c:v>
                </c:pt>
                <c:pt idx="1613">
                  <c:v>1.7134160000000001</c:v>
                </c:pt>
                <c:pt idx="1614">
                  <c:v>1.6276349999999999</c:v>
                </c:pt>
                <c:pt idx="1615">
                  <c:v>1.5159689999999999</c:v>
                </c:pt>
                <c:pt idx="1616">
                  <c:v>1.4234500000000001</c:v>
                </c:pt>
                <c:pt idx="1617">
                  <c:v>1.3736250000000001</c:v>
                </c:pt>
                <c:pt idx="1618">
                  <c:v>1.3396950000000001</c:v>
                </c:pt>
                <c:pt idx="1619">
                  <c:v>1.3044450000000001</c:v>
                </c:pt>
                <c:pt idx="1620">
                  <c:v>1.2912669999999999</c:v>
                </c:pt>
                <c:pt idx="1621">
                  <c:v>1.2654300000000001</c:v>
                </c:pt>
                <c:pt idx="1622">
                  <c:v>1.2794430000000001</c:v>
                </c:pt>
                <c:pt idx="1623">
                  <c:v>7.1354110000000004</c:v>
                </c:pt>
                <c:pt idx="1624">
                  <c:v>7.4361810000000004</c:v>
                </c:pt>
                <c:pt idx="1625">
                  <c:v>8.307188</c:v>
                </c:pt>
                <c:pt idx="1626">
                  <c:v>8.5399910000000006</c:v>
                </c:pt>
                <c:pt idx="1627">
                  <c:v>8.7653560000000006</c:v>
                </c:pt>
                <c:pt idx="1628">
                  <c:v>9.4328500000000002</c:v>
                </c:pt>
                <c:pt idx="1629">
                  <c:v>9.2961369999999999</c:v>
                </c:pt>
                <c:pt idx="1630">
                  <c:v>9.2906969999999998</c:v>
                </c:pt>
                <c:pt idx="1631">
                  <c:v>8.2733889999999999</c:v>
                </c:pt>
                <c:pt idx="1632">
                  <c:v>7.7565629999999999</c:v>
                </c:pt>
                <c:pt idx="1633">
                  <c:v>5.9001669999999997</c:v>
                </c:pt>
                <c:pt idx="1634">
                  <c:v>5.2962290000000003</c:v>
                </c:pt>
                <c:pt idx="1635">
                  <c:v>4.8523420000000002</c:v>
                </c:pt>
                <c:pt idx="1636">
                  <c:v>5.8236990000000004</c:v>
                </c:pt>
                <c:pt idx="1637">
                  <c:v>4.8936380000000002</c:v>
                </c:pt>
                <c:pt idx="1638">
                  <c:v>4.2114849999999997</c:v>
                </c:pt>
                <c:pt idx="1639">
                  <c:v>4.0464919999999998</c:v>
                </c:pt>
                <c:pt idx="1640">
                  <c:v>4.4912010000000002</c:v>
                </c:pt>
                <c:pt idx="1641">
                  <c:v>5.8120279999999998</c:v>
                </c:pt>
                <c:pt idx="1642">
                  <c:v>9.0153879999999997</c:v>
                </c:pt>
                <c:pt idx="1643">
                  <c:v>9.3766599999999993</c:v>
                </c:pt>
                <c:pt idx="1644">
                  <c:v>9.7407409999999999</c:v>
                </c:pt>
                <c:pt idx="1645">
                  <c:v>9.6433359999999997</c:v>
                </c:pt>
                <c:pt idx="1646">
                  <c:v>8.9841250000000006</c:v>
                </c:pt>
                <c:pt idx="1647">
                  <c:v>10.691424</c:v>
                </c:pt>
                <c:pt idx="1648">
                  <c:v>9.5967210000000005</c:v>
                </c:pt>
                <c:pt idx="1649">
                  <c:v>11.126517</c:v>
                </c:pt>
                <c:pt idx="1650">
                  <c:v>11.987812999999999</c:v>
                </c:pt>
                <c:pt idx="1651">
                  <c:v>12.64772</c:v>
                </c:pt>
                <c:pt idx="1652">
                  <c:v>12.393058</c:v>
                </c:pt>
                <c:pt idx="1653">
                  <c:v>12.112321</c:v>
                </c:pt>
                <c:pt idx="1654">
                  <c:v>12.096965000000001</c:v>
                </c:pt>
                <c:pt idx="1655">
                  <c:v>11.581562</c:v>
                </c:pt>
                <c:pt idx="1656">
                  <c:v>11.314659000000001</c:v>
                </c:pt>
                <c:pt idx="1657">
                  <c:v>11.384375</c:v>
                </c:pt>
                <c:pt idx="1658">
                  <c:v>11.470357999999999</c:v>
                </c:pt>
                <c:pt idx="1659">
                  <c:v>11.165794999999999</c:v>
                </c:pt>
                <c:pt idx="1660">
                  <c:v>10.814926</c:v>
                </c:pt>
                <c:pt idx="1661">
                  <c:v>10.601937</c:v>
                </c:pt>
                <c:pt idx="1662">
                  <c:v>11.49113</c:v>
                </c:pt>
                <c:pt idx="1663">
                  <c:v>11.019814</c:v>
                </c:pt>
                <c:pt idx="1664">
                  <c:v>11.365126</c:v>
                </c:pt>
                <c:pt idx="1665">
                  <c:v>11.629265</c:v>
                </c:pt>
                <c:pt idx="1666">
                  <c:v>11.179584</c:v>
                </c:pt>
                <c:pt idx="1667">
                  <c:v>11.232825</c:v>
                </c:pt>
                <c:pt idx="1668">
                  <c:v>11.215745999999999</c:v>
                </c:pt>
                <c:pt idx="1669">
                  <c:v>10.795</c:v>
                </c:pt>
                <c:pt idx="1670">
                  <c:v>30.672991</c:v>
                </c:pt>
                <c:pt idx="1671">
                  <c:v>28.215982</c:v>
                </c:pt>
                <c:pt idx="1672">
                  <c:v>27.614183000000001</c:v>
                </c:pt>
                <c:pt idx="1673">
                  <c:v>27.335201000000001</c:v>
                </c:pt>
                <c:pt idx="1674">
                  <c:v>26.903438999999999</c:v>
                </c:pt>
                <c:pt idx="1675">
                  <c:v>25.281395</c:v>
                </c:pt>
                <c:pt idx="1676">
                  <c:v>20.50581</c:v>
                </c:pt>
                <c:pt idx="1677">
                  <c:v>24.043952999999998</c:v>
                </c:pt>
                <c:pt idx="1678">
                  <c:v>23.641248999999998</c:v>
                </c:pt>
                <c:pt idx="1679">
                  <c:v>22.423437</c:v>
                </c:pt>
                <c:pt idx="1680">
                  <c:v>20.266957999999999</c:v>
                </c:pt>
                <c:pt idx="1681">
                  <c:v>19.030854999999999</c:v>
                </c:pt>
                <c:pt idx="1682">
                  <c:v>17.550339000000001</c:v>
                </c:pt>
                <c:pt idx="1683">
                  <c:v>16.687598999999999</c:v>
                </c:pt>
                <c:pt idx="1684">
                  <c:v>16.412787999999999</c:v>
                </c:pt>
                <c:pt idx="1685">
                  <c:v>23.903037999999999</c:v>
                </c:pt>
                <c:pt idx="1686">
                  <c:v>23.895043999999999</c:v>
                </c:pt>
                <c:pt idx="1687">
                  <c:v>23.319761</c:v>
                </c:pt>
                <c:pt idx="1688">
                  <c:v>23.282463</c:v>
                </c:pt>
                <c:pt idx="1689">
                  <c:v>41.996979000000003</c:v>
                </c:pt>
                <c:pt idx="1690">
                  <c:v>36.725062999999999</c:v>
                </c:pt>
                <c:pt idx="1691">
                  <c:v>34.649532000000001</c:v>
                </c:pt>
                <c:pt idx="1692">
                  <c:v>33.614078999999997</c:v>
                </c:pt>
                <c:pt idx="1693">
                  <c:v>31.947870000000002</c:v>
                </c:pt>
                <c:pt idx="1694">
                  <c:v>30.958953999999999</c:v>
                </c:pt>
                <c:pt idx="1695">
                  <c:v>26.692160000000001</c:v>
                </c:pt>
                <c:pt idx="1696">
                  <c:v>23.901029999999999</c:v>
                </c:pt>
                <c:pt idx="1697">
                  <c:v>21.993957999999999</c:v>
                </c:pt>
                <c:pt idx="1698">
                  <c:v>20.495956</c:v>
                </c:pt>
                <c:pt idx="1699">
                  <c:v>31.034949999999998</c:v>
                </c:pt>
                <c:pt idx="1700">
                  <c:v>29.729671</c:v>
                </c:pt>
                <c:pt idx="1701">
                  <c:v>25.094801</c:v>
                </c:pt>
                <c:pt idx="1702">
                  <c:v>23.607084</c:v>
                </c:pt>
                <c:pt idx="1703">
                  <c:v>21.389465000000001</c:v>
                </c:pt>
                <c:pt idx="1704">
                  <c:v>19.830998999999998</c:v>
                </c:pt>
                <c:pt idx="1705">
                  <c:v>18.141000999999999</c:v>
                </c:pt>
                <c:pt idx="1706">
                  <c:v>17.421666999999999</c:v>
                </c:pt>
                <c:pt idx="1707">
                  <c:v>15.951775</c:v>
                </c:pt>
                <c:pt idx="1708">
                  <c:v>16.236716999999999</c:v>
                </c:pt>
                <c:pt idx="1709">
                  <c:v>15.638180999999999</c:v>
                </c:pt>
                <c:pt idx="1710">
                  <c:v>16.312998</c:v>
                </c:pt>
                <c:pt idx="1711">
                  <c:v>15.227105</c:v>
                </c:pt>
                <c:pt idx="1712">
                  <c:v>14.687075</c:v>
                </c:pt>
                <c:pt idx="1713">
                  <c:v>15.017412</c:v>
                </c:pt>
                <c:pt idx="1714">
                  <c:v>16.044445</c:v>
                </c:pt>
                <c:pt idx="1715">
                  <c:v>15.002501000000001</c:v>
                </c:pt>
                <c:pt idx="1716">
                  <c:v>14.427254</c:v>
                </c:pt>
                <c:pt idx="1717">
                  <c:v>14.017780999999999</c:v>
                </c:pt>
                <c:pt idx="1718">
                  <c:v>13.738080999999999</c:v>
                </c:pt>
                <c:pt idx="1719">
                  <c:v>13.587561000000001</c:v>
                </c:pt>
                <c:pt idx="1720">
                  <c:v>12.69065</c:v>
                </c:pt>
                <c:pt idx="1721">
                  <c:v>11.821256999999999</c:v>
                </c:pt>
                <c:pt idx="1722">
                  <c:v>12.015062</c:v>
                </c:pt>
                <c:pt idx="1723">
                  <c:v>11.060589</c:v>
                </c:pt>
                <c:pt idx="1724">
                  <c:v>10.827500000000001</c:v>
                </c:pt>
                <c:pt idx="1725">
                  <c:v>13.623521999999999</c:v>
                </c:pt>
                <c:pt idx="1726">
                  <c:v>16.080428999999999</c:v>
                </c:pt>
                <c:pt idx="1727">
                  <c:v>16.8216</c:v>
                </c:pt>
                <c:pt idx="1728">
                  <c:v>18.681249999999999</c:v>
                </c:pt>
                <c:pt idx="1729">
                  <c:v>18.205286000000001</c:v>
                </c:pt>
                <c:pt idx="1730">
                  <c:v>18.436094000000001</c:v>
                </c:pt>
                <c:pt idx="1731">
                  <c:v>17.956811999999999</c:v>
                </c:pt>
                <c:pt idx="1732">
                  <c:v>16.876937999999999</c:v>
                </c:pt>
                <c:pt idx="1733">
                  <c:v>15.804688000000001</c:v>
                </c:pt>
                <c:pt idx="1734">
                  <c:v>13.914531999999999</c:v>
                </c:pt>
                <c:pt idx="1735">
                  <c:v>14.560923000000001</c:v>
                </c:pt>
                <c:pt idx="1736">
                  <c:v>13.895892999999999</c:v>
                </c:pt>
                <c:pt idx="1737">
                  <c:v>13.278331</c:v>
                </c:pt>
                <c:pt idx="1738">
                  <c:v>11.641728000000001</c:v>
                </c:pt>
                <c:pt idx="1739">
                  <c:v>9.5408500000000007</c:v>
                </c:pt>
                <c:pt idx="1740">
                  <c:v>12.557736999999999</c:v>
                </c:pt>
                <c:pt idx="1741">
                  <c:v>23.879448</c:v>
                </c:pt>
                <c:pt idx="1742">
                  <c:v>31.055529</c:v>
                </c:pt>
                <c:pt idx="1743">
                  <c:v>31.563079999999999</c:v>
                </c:pt>
                <c:pt idx="1744">
                  <c:v>29.840467</c:v>
                </c:pt>
                <c:pt idx="1745">
                  <c:v>25.190090000000001</c:v>
                </c:pt>
                <c:pt idx="1746">
                  <c:v>21.764569999999999</c:v>
                </c:pt>
                <c:pt idx="1747">
                  <c:v>19.9618</c:v>
                </c:pt>
                <c:pt idx="1748">
                  <c:v>18.656873999999998</c:v>
                </c:pt>
                <c:pt idx="1749">
                  <c:v>17.627941</c:v>
                </c:pt>
                <c:pt idx="1750">
                  <c:v>16.245417</c:v>
                </c:pt>
                <c:pt idx="1751">
                  <c:v>15.258889</c:v>
                </c:pt>
                <c:pt idx="1752">
                  <c:v>14.91297</c:v>
                </c:pt>
                <c:pt idx="1753">
                  <c:v>14.492546000000001</c:v>
                </c:pt>
                <c:pt idx="1754">
                  <c:v>13.124250999999999</c:v>
                </c:pt>
                <c:pt idx="1755">
                  <c:v>13.024035</c:v>
                </c:pt>
                <c:pt idx="1756">
                  <c:v>12.0488</c:v>
                </c:pt>
                <c:pt idx="1757">
                  <c:v>11.532400000000001</c:v>
                </c:pt>
                <c:pt idx="1758">
                  <c:v>10.914999999999999</c:v>
                </c:pt>
                <c:pt idx="1759">
                  <c:v>9.5747409999999995</c:v>
                </c:pt>
                <c:pt idx="1760">
                  <c:v>8.0472129999999993</c:v>
                </c:pt>
                <c:pt idx="1761">
                  <c:v>5.8564749999999997</c:v>
                </c:pt>
                <c:pt idx="1762">
                  <c:v>5.0581620000000003</c:v>
                </c:pt>
                <c:pt idx="1763">
                  <c:v>4.9659000000000004</c:v>
                </c:pt>
                <c:pt idx="1764">
                  <c:v>3.5350000000000001</c:v>
                </c:pt>
                <c:pt idx="1765">
                  <c:v>2.9223330000000001</c:v>
                </c:pt>
                <c:pt idx="1766">
                  <c:v>2.8660410000000001</c:v>
                </c:pt>
                <c:pt idx="1767">
                  <c:v>2.8156249999999998</c:v>
                </c:pt>
                <c:pt idx="1768">
                  <c:v>2.6669499999999999</c:v>
                </c:pt>
                <c:pt idx="1769">
                  <c:v>2.630725</c:v>
                </c:pt>
                <c:pt idx="1770">
                  <c:v>2.5119319999999998</c:v>
                </c:pt>
                <c:pt idx="1771">
                  <c:v>2.4861870000000001</c:v>
                </c:pt>
                <c:pt idx="1772">
                  <c:v>2.397437</c:v>
                </c:pt>
                <c:pt idx="1773">
                  <c:v>2.3783750000000001</c:v>
                </c:pt>
                <c:pt idx="1774">
                  <c:v>2.3140269999999998</c:v>
                </c:pt>
                <c:pt idx="1775">
                  <c:v>2.233393</c:v>
                </c:pt>
                <c:pt idx="1776">
                  <c:v>2.2331159999999999</c:v>
                </c:pt>
                <c:pt idx="1777">
                  <c:v>2.198286</c:v>
                </c:pt>
                <c:pt idx="1778">
                  <c:v>2.202563</c:v>
                </c:pt>
                <c:pt idx="1779">
                  <c:v>2.1227499999999999</c:v>
                </c:pt>
                <c:pt idx="1780">
                  <c:v>2.0707499999999999</c:v>
                </c:pt>
                <c:pt idx="1781">
                  <c:v>2.0328210000000002</c:v>
                </c:pt>
                <c:pt idx="1782">
                  <c:v>1.9749909999999999</c:v>
                </c:pt>
                <c:pt idx="1783">
                  <c:v>1.8994</c:v>
                </c:pt>
                <c:pt idx="1784">
                  <c:v>1.861937</c:v>
                </c:pt>
                <c:pt idx="1785">
                  <c:v>1.776438</c:v>
                </c:pt>
                <c:pt idx="1786">
                  <c:v>1.735743</c:v>
                </c:pt>
                <c:pt idx="1787">
                  <c:v>1.7050369999999999</c:v>
                </c:pt>
                <c:pt idx="1788">
                  <c:v>1.6480360000000001</c:v>
                </c:pt>
                <c:pt idx="1789">
                  <c:v>1.6341049999999999</c:v>
                </c:pt>
                <c:pt idx="1790">
                  <c:v>1.598848</c:v>
                </c:pt>
                <c:pt idx="1791">
                  <c:v>1.5477339999999999</c:v>
                </c:pt>
                <c:pt idx="1792">
                  <c:v>1.5039800000000001</c:v>
                </c:pt>
                <c:pt idx="1793">
                  <c:v>1.493725</c:v>
                </c:pt>
                <c:pt idx="1794">
                  <c:v>1.4936389999999999</c:v>
                </c:pt>
                <c:pt idx="1795">
                  <c:v>1.458774</c:v>
                </c:pt>
                <c:pt idx="1796">
                  <c:v>1.4306490000000001</c:v>
                </c:pt>
                <c:pt idx="1797">
                  <c:v>1.4130529999999999</c:v>
                </c:pt>
                <c:pt idx="1798">
                  <c:v>1.385597</c:v>
                </c:pt>
                <c:pt idx="1799">
                  <c:v>1.415708</c:v>
                </c:pt>
                <c:pt idx="1800">
                  <c:v>1.392674</c:v>
                </c:pt>
                <c:pt idx="1801">
                  <c:v>1.3753439999999999</c:v>
                </c:pt>
                <c:pt idx="1802">
                  <c:v>1.3519019999999999</c:v>
                </c:pt>
                <c:pt idx="1803">
                  <c:v>1.376687</c:v>
                </c:pt>
                <c:pt idx="1804">
                  <c:v>1.367712</c:v>
                </c:pt>
                <c:pt idx="1805">
                  <c:v>1.3147249999999999</c:v>
                </c:pt>
                <c:pt idx="1806">
                  <c:v>1.285901</c:v>
                </c:pt>
                <c:pt idx="1807">
                  <c:v>1.259914</c:v>
                </c:pt>
                <c:pt idx="1808">
                  <c:v>1.258283</c:v>
                </c:pt>
                <c:pt idx="1809">
                  <c:v>1.221473</c:v>
                </c:pt>
                <c:pt idx="1810">
                  <c:v>1.274788</c:v>
                </c:pt>
                <c:pt idx="1811">
                  <c:v>1.2331209999999999</c:v>
                </c:pt>
                <c:pt idx="1812">
                  <c:v>1.2309479999999999</c:v>
                </c:pt>
                <c:pt idx="1813">
                  <c:v>1.194175</c:v>
                </c:pt>
                <c:pt idx="1814">
                  <c:v>1.174107</c:v>
                </c:pt>
                <c:pt idx="1815">
                  <c:v>1.149135</c:v>
                </c:pt>
                <c:pt idx="1816">
                  <c:v>1.130034</c:v>
                </c:pt>
                <c:pt idx="1817">
                  <c:v>1.0907260000000001</c:v>
                </c:pt>
                <c:pt idx="1818">
                  <c:v>1.0742370000000001</c:v>
                </c:pt>
                <c:pt idx="1819">
                  <c:v>1.0469029999999999</c:v>
                </c:pt>
                <c:pt idx="1820">
                  <c:v>1.0483150000000001</c:v>
                </c:pt>
                <c:pt idx="1821">
                  <c:v>1.0222</c:v>
                </c:pt>
                <c:pt idx="1822">
                  <c:v>1.004464</c:v>
                </c:pt>
                <c:pt idx="1823">
                  <c:v>0.98696799999999996</c:v>
                </c:pt>
                <c:pt idx="1824">
                  <c:v>1.015916</c:v>
                </c:pt>
                <c:pt idx="1825">
                  <c:v>0.97976200000000002</c:v>
                </c:pt>
                <c:pt idx="1826">
                  <c:v>0.95537799999999995</c:v>
                </c:pt>
                <c:pt idx="1827">
                  <c:v>0.978078</c:v>
                </c:pt>
                <c:pt idx="1828">
                  <c:v>0.95182299999999997</c:v>
                </c:pt>
                <c:pt idx="1829">
                  <c:v>0.93332300000000001</c:v>
                </c:pt>
                <c:pt idx="1830">
                  <c:v>0.92825999999999997</c:v>
                </c:pt>
                <c:pt idx="1831">
                  <c:v>0.90139100000000005</c:v>
                </c:pt>
                <c:pt idx="1832">
                  <c:v>0.905335</c:v>
                </c:pt>
                <c:pt idx="1833">
                  <c:v>0.88681299999999996</c:v>
                </c:pt>
                <c:pt idx="1834">
                  <c:v>0.87399700000000002</c:v>
                </c:pt>
                <c:pt idx="1835">
                  <c:v>0.85571399999999997</c:v>
                </c:pt>
                <c:pt idx="1836">
                  <c:v>0.84828899999999996</c:v>
                </c:pt>
                <c:pt idx="1837">
                  <c:v>0.84137200000000001</c:v>
                </c:pt>
                <c:pt idx="1838">
                  <c:v>0.81653200000000004</c:v>
                </c:pt>
                <c:pt idx="1839">
                  <c:v>0.80010700000000001</c:v>
                </c:pt>
                <c:pt idx="1840">
                  <c:v>0.79483199999999998</c:v>
                </c:pt>
                <c:pt idx="1841">
                  <c:v>0.79927700000000002</c:v>
                </c:pt>
                <c:pt idx="1842">
                  <c:v>0.77945799999999998</c:v>
                </c:pt>
                <c:pt idx="1843">
                  <c:v>0.76640600000000003</c:v>
                </c:pt>
                <c:pt idx="1844">
                  <c:v>0.75090000000000001</c:v>
                </c:pt>
                <c:pt idx="1845">
                  <c:v>0.737155</c:v>
                </c:pt>
                <c:pt idx="1846">
                  <c:v>0.73867300000000002</c:v>
                </c:pt>
                <c:pt idx="1847">
                  <c:v>0.74157099999999998</c:v>
                </c:pt>
                <c:pt idx="1848">
                  <c:v>0.72047700000000003</c:v>
                </c:pt>
                <c:pt idx="1849">
                  <c:v>0.72437099999999999</c:v>
                </c:pt>
                <c:pt idx="1850">
                  <c:v>0.699986</c:v>
                </c:pt>
                <c:pt idx="1851">
                  <c:v>0.70694599999999996</c:v>
                </c:pt>
                <c:pt idx="1852">
                  <c:v>0.68722000000000005</c:v>
                </c:pt>
                <c:pt idx="1853">
                  <c:v>0.67291800000000002</c:v>
                </c:pt>
                <c:pt idx="1854">
                  <c:v>0.68246600000000002</c:v>
                </c:pt>
                <c:pt idx="1855">
                  <c:v>0.66241399999999995</c:v>
                </c:pt>
                <c:pt idx="1856">
                  <c:v>0.674821</c:v>
                </c:pt>
                <c:pt idx="1857">
                  <c:v>0.65656300000000001</c:v>
                </c:pt>
                <c:pt idx="1858">
                  <c:v>0.63854</c:v>
                </c:pt>
                <c:pt idx="1859">
                  <c:v>0.62611399999999995</c:v>
                </c:pt>
                <c:pt idx="1860">
                  <c:v>0.62665499999999996</c:v>
                </c:pt>
                <c:pt idx="1861">
                  <c:v>0.61038099999999995</c:v>
                </c:pt>
                <c:pt idx="1862">
                  <c:v>0.59946299999999997</c:v>
                </c:pt>
                <c:pt idx="1863">
                  <c:v>0.60761100000000001</c:v>
                </c:pt>
                <c:pt idx="1864">
                  <c:v>0.59761200000000003</c:v>
                </c:pt>
                <c:pt idx="1865">
                  <c:v>0.58601899999999996</c:v>
                </c:pt>
                <c:pt idx="1866">
                  <c:v>0.58042099999999996</c:v>
                </c:pt>
                <c:pt idx="1867">
                  <c:v>0.57157999999999998</c:v>
                </c:pt>
                <c:pt idx="1868">
                  <c:v>0.56214500000000001</c:v>
                </c:pt>
                <c:pt idx="1869">
                  <c:v>0.55137999999999998</c:v>
                </c:pt>
                <c:pt idx="1870">
                  <c:v>0.53841000000000006</c:v>
                </c:pt>
                <c:pt idx="1871">
                  <c:v>0.53129199999999999</c:v>
                </c:pt>
                <c:pt idx="1872">
                  <c:v>0.53845799999999999</c:v>
                </c:pt>
                <c:pt idx="1873">
                  <c:v>0.52353700000000003</c:v>
                </c:pt>
                <c:pt idx="1874">
                  <c:v>0.51715900000000004</c:v>
                </c:pt>
                <c:pt idx="1875">
                  <c:v>0.50768500000000005</c:v>
                </c:pt>
                <c:pt idx="1876">
                  <c:v>0.51726899999999998</c:v>
                </c:pt>
                <c:pt idx="1877">
                  <c:v>0.50251500000000004</c:v>
                </c:pt>
                <c:pt idx="1878">
                  <c:v>0.49055199999999999</c:v>
                </c:pt>
                <c:pt idx="1879">
                  <c:v>0.48743300000000001</c:v>
                </c:pt>
                <c:pt idx="1880">
                  <c:v>0.47822900000000002</c:v>
                </c:pt>
                <c:pt idx="1881">
                  <c:v>0.47384300000000001</c:v>
                </c:pt>
                <c:pt idx="1882">
                  <c:v>0.46712999999999999</c:v>
                </c:pt>
                <c:pt idx="1883">
                  <c:v>0.46260699999999999</c:v>
                </c:pt>
                <c:pt idx="1884">
                  <c:v>0.46023900000000001</c:v>
                </c:pt>
                <c:pt idx="1885">
                  <c:v>0.45413900000000001</c:v>
                </c:pt>
                <c:pt idx="1886">
                  <c:v>0.44601600000000002</c:v>
                </c:pt>
                <c:pt idx="1887">
                  <c:v>0.44194</c:v>
                </c:pt>
                <c:pt idx="1888">
                  <c:v>0.43831700000000001</c:v>
                </c:pt>
                <c:pt idx="1889">
                  <c:v>0.43008099999999999</c:v>
                </c:pt>
                <c:pt idx="1890">
                  <c:v>0.42707400000000001</c:v>
                </c:pt>
                <c:pt idx="1891">
                  <c:v>0.42744799999999999</c:v>
                </c:pt>
                <c:pt idx="1892">
                  <c:v>0.42557</c:v>
                </c:pt>
                <c:pt idx="1893">
                  <c:v>0.43026700000000001</c:v>
                </c:pt>
                <c:pt idx="1894">
                  <c:v>0.42872399999999999</c:v>
                </c:pt>
                <c:pt idx="1895">
                  <c:v>0.43605300000000002</c:v>
                </c:pt>
                <c:pt idx="1896">
                  <c:v>0.43235699999999999</c:v>
                </c:pt>
                <c:pt idx="1897">
                  <c:v>0.42980200000000002</c:v>
                </c:pt>
                <c:pt idx="1898">
                  <c:v>0.43072500000000002</c:v>
                </c:pt>
                <c:pt idx="1899">
                  <c:v>0.42403200000000002</c:v>
                </c:pt>
                <c:pt idx="1900">
                  <c:v>0.41600500000000001</c:v>
                </c:pt>
                <c:pt idx="1901">
                  <c:v>0.41548499999999999</c:v>
                </c:pt>
                <c:pt idx="1902">
                  <c:v>0.40198099999999998</c:v>
                </c:pt>
                <c:pt idx="1903">
                  <c:v>0.391897</c:v>
                </c:pt>
                <c:pt idx="1904">
                  <c:v>0.38397399999999998</c:v>
                </c:pt>
                <c:pt idx="1905">
                  <c:v>0.37933600000000001</c:v>
                </c:pt>
                <c:pt idx="1906">
                  <c:v>0.37629099999999999</c:v>
                </c:pt>
                <c:pt idx="1907">
                  <c:v>0.366728</c:v>
                </c:pt>
                <c:pt idx="1908">
                  <c:v>0.359454</c:v>
                </c:pt>
                <c:pt idx="1909">
                  <c:v>0.388461</c:v>
                </c:pt>
                <c:pt idx="1910">
                  <c:v>0.39215800000000001</c:v>
                </c:pt>
                <c:pt idx="1911">
                  <c:v>0.40332800000000002</c:v>
                </c:pt>
                <c:pt idx="1912">
                  <c:v>0.40566799999999997</c:v>
                </c:pt>
                <c:pt idx="1913">
                  <c:v>0.41184799999999999</c:v>
                </c:pt>
                <c:pt idx="1914">
                  <c:v>0.42021399999999998</c:v>
                </c:pt>
                <c:pt idx="1915">
                  <c:v>0.43250100000000002</c:v>
                </c:pt>
                <c:pt idx="1916">
                  <c:v>0.56282600000000005</c:v>
                </c:pt>
                <c:pt idx="1917">
                  <c:v>0.61241999999999996</c:v>
                </c:pt>
                <c:pt idx="1918">
                  <c:v>0.83048900000000003</c:v>
                </c:pt>
                <c:pt idx="1919">
                  <c:v>0.89202700000000001</c:v>
                </c:pt>
                <c:pt idx="1920">
                  <c:v>1.095018</c:v>
                </c:pt>
                <c:pt idx="1921">
                  <c:v>1.2795799999999999</c:v>
                </c:pt>
                <c:pt idx="1922">
                  <c:v>1.439039</c:v>
                </c:pt>
                <c:pt idx="1923">
                  <c:v>1.579472</c:v>
                </c:pt>
                <c:pt idx="1924">
                  <c:v>1.662809</c:v>
                </c:pt>
                <c:pt idx="1925">
                  <c:v>1.681306</c:v>
                </c:pt>
                <c:pt idx="1926">
                  <c:v>1.4457329999999999</c:v>
                </c:pt>
                <c:pt idx="1927">
                  <c:v>1.288014</c:v>
                </c:pt>
                <c:pt idx="1928">
                  <c:v>1.186124</c:v>
                </c:pt>
                <c:pt idx="1929">
                  <c:v>1.1953480000000001</c:v>
                </c:pt>
                <c:pt idx="1930">
                  <c:v>1.1504019999999999</c:v>
                </c:pt>
                <c:pt idx="1931">
                  <c:v>1.224173</c:v>
                </c:pt>
                <c:pt idx="1932">
                  <c:v>1.297793</c:v>
                </c:pt>
                <c:pt idx="1933">
                  <c:v>2.4979390000000001</c:v>
                </c:pt>
                <c:pt idx="1934">
                  <c:v>3.2415690000000001</c:v>
                </c:pt>
                <c:pt idx="1935">
                  <c:v>12.041181999999999</c:v>
                </c:pt>
                <c:pt idx="1936">
                  <c:v>10.348344000000001</c:v>
                </c:pt>
                <c:pt idx="1937">
                  <c:v>15.665435</c:v>
                </c:pt>
                <c:pt idx="1938">
                  <c:v>19.163</c:v>
                </c:pt>
                <c:pt idx="1939">
                  <c:v>19.846340000000001</c:v>
                </c:pt>
                <c:pt idx="1940">
                  <c:v>24.329189</c:v>
                </c:pt>
                <c:pt idx="1941">
                  <c:v>26.006430000000002</c:v>
                </c:pt>
                <c:pt idx="1942">
                  <c:v>27.91534</c:v>
                </c:pt>
                <c:pt idx="1943">
                  <c:v>27.070425</c:v>
                </c:pt>
                <c:pt idx="1944">
                  <c:v>24.239097999999998</c:v>
                </c:pt>
                <c:pt idx="1945">
                  <c:v>20.606783</c:v>
                </c:pt>
                <c:pt idx="1946">
                  <c:v>18.829042000000001</c:v>
                </c:pt>
                <c:pt idx="1947">
                  <c:v>32.630180000000003</c:v>
                </c:pt>
                <c:pt idx="1948">
                  <c:v>30.596288999999999</c:v>
                </c:pt>
                <c:pt idx="1949">
                  <c:v>25.029278000000001</c:v>
                </c:pt>
                <c:pt idx="1950">
                  <c:v>24.715434999999999</c:v>
                </c:pt>
                <c:pt idx="1951">
                  <c:v>21.088047</c:v>
                </c:pt>
                <c:pt idx="1952">
                  <c:v>18.76763</c:v>
                </c:pt>
                <c:pt idx="1953">
                  <c:v>17.581388</c:v>
                </c:pt>
                <c:pt idx="1954">
                  <c:v>18.099143999999999</c:v>
                </c:pt>
                <c:pt idx="1955">
                  <c:v>23.934752</c:v>
                </c:pt>
                <c:pt idx="1956">
                  <c:v>22.947773000000002</c:v>
                </c:pt>
                <c:pt idx="1957">
                  <c:v>22.476209999999998</c:v>
                </c:pt>
                <c:pt idx="1958">
                  <c:v>22.183235</c:v>
                </c:pt>
                <c:pt idx="1959">
                  <c:v>19.273475999999999</c:v>
                </c:pt>
                <c:pt idx="1960">
                  <c:v>20.978864999999999</c:v>
                </c:pt>
                <c:pt idx="1961">
                  <c:v>21.275164</c:v>
                </c:pt>
                <c:pt idx="1962">
                  <c:v>21.365938</c:v>
                </c:pt>
                <c:pt idx="1963">
                  <c:v>19.766821</c:v>
                </c:pt>
                <c:pt idx="1964">
                  <c:v>20.421896</c:v>
                </c:pt>
                <c:pt idx="1965">
                  <c:v>36.034927000000003</c:v>
                </c:pt>
                <c:pt idx="1966">
                  <c:v>35.342086999999999</c:v>
                </c:pt>
                <c:pt idx="1967">
                  <c:v>34.629519999999999</c:v>
                </c:pt>
                <c:pt idx="1968">
                  <c:v>27.495906999999999</c:v>
                </c:pt>
                <c:pt idx="1969">
                  <c:v>23.876283999999998</c:v>
                </c:pt>
                <c:pt idx="1970">
                  <c:v>24.648975</c:v>
                </c:pt>
                <c:pt idx="1971">
                  <c:v>24.437038000000001</c:v>
                </c:pt>
                <c:pt idx="1972">
                  <c:v>22.293751</c:v>
                </c:pt>
                <c:pt idx="1973">
                  <c:v>20.804499</c:v>
                </c:pt>
                <c:pt idx="1974">
                  <c:v>19.611719000000001</c:v>
                </c:pt>
                <c:pt idx="1975">
                  <c:v>18.473288</c:v>
                </c:pt>
                <c:pt idx="1976">
                  <c:v>19.881079</c:v>
                </c:pt>
                <c:pt idx="1977">
                  <c:v>25.393208999999999</c:v>
                </c:pt>
                <c:pt idx="1978">
                  <c:v>26.335052000000001</c:v>
                </c:pt>
                <c:pt idx="1979">
                  <c:v>26.768557000000001</c:v>
                </c:pt>
                <c:pt idx="1980">
                  <c:v>39.783000999999999</c:v>
                </c:pt>
                <c:pt idx="1981">
                  <c:v>36.488461000000001</c:v>
                </c:pt>
                <c:pt idx="1982">
                  <c:v>36.461792000000003</c:v>
                </c:pt>
                <c:pt idx="1983">
                  <c:v>34.748233999999997</c:v>
                </c:pt>
                <c:pt idx="1984">
                  <c:v>37.610278999999998</c:v>
                </c:pt>
                <c:pt idx="1985">
                  <c:v>42.869365999999999</c:v>
                </c:pt>
                <c:pt idx="1986">
                  <c:v>39.702648000000003</c:v>
                </c:pt>
                <c:pt idx="1987">
                  <c:v>32.859875000000002</c:v>
                </c:pt>
                <c:pt idx="1988">
                  <c:v>29.952083999999999</c:v>
                </c:pt>
                <c:pt idx="1989">
                  <c:v>26.505001</c:v>
                </c:pt>
                <c:pt idx="1990">
                  <c:v>24.999659999999999</c:v>
                </c:pt>
                <c:pt idx="1991">
                  <c:v>23.545359000000001</c:v>
                </c:pt>
                <c:pt idx="1992">
                  <c:v>22.558558999999999</c:v>
                </c:pt>
                <c:pt idx="1993">
                  <c:v>32.649208000000002</c:v>
                </c:pt>
                <c:pt idx="1994">
                  <c:v>31.96603</c:v>
                </c:pt>
                <c:pt idx="1995">
                  <c:v>30.548905999999999</c:v>
                </c:pt>
                <c:pt idx="1996">
                  <c:v>27.057500999999998</c:v>
                </c:pt>
                <c:pt idx="1997">
                  <c:v>26.696124999999999</c:v>
                </c:pt>
                <c:pt idx="1998">
                  <c:v>25.585170999999999</c:v>
                </c:pt>
                <c:pt idx="1999">
                  <c:v>24.24</c:v>
                </c:pt>
                <c:pt idx="2000">
                  <c:v>22.688126</c:v>
                </c:pt>
                <c:pt idx="2001">
                  <c:v>21.7075</c:v>
                </c:pt>
                <c:pt idx="2002">
                  <c:v>20.640625</c:v>
                </c:pt>
                <c:pt idx="2003">
                  <c:v>40.164192</c:v>
                </c:pt>
                <c:pt idx="2004">
                  <c:v>48.441589</c:v>
                </c:pt>
                <c:pt idx="2005">
                  <c:v>44.310116000000001</c:v>
                </c:pt>
                <c:pt idx="2006">
                  <c:v>38.78199</c:v>
                </c:pt>
                <c:pt idx="2007">
                  <c:v>31.627103999999999</c:v>
                </c:pt>
                <c:pt idx="2008">
                  <c:v>29.291325000000001</c:v>
                </c:pt>
                <c:pt idx="2009">
                  <c:v>27.780187999999999</c:v>
                </c:pt>
                <c:pt idx="2010">
                  <c:v>28.311153000000001</c:v>
                </c:pt>
                <c:pt idx="2011">
                  <c:v>26.82375</c:v>
                </c:pt>
                <c:pt idx="2012">
                  <c:v>25.696932</c:v>
                </c:pt>
                <c:pt idx="2013">
                  <c:v>24.326021000000001</c:v>
                </c:pt>
                <c:pt idx="2014">
                  <c:v>26.311819</c:v>
                </c:pt>
                <c:pt idx="2015">
                  <c:v>25.188541000000001</c:v>
                </c:pt>
                <c:pt idx="2016">
                  <c:v>24.225000000000001</c:v>
                </c:pt>
                <c:pt idx="2017">
                  <c:v>23.741250999999998</c:v>
                </c:pt>
                <c:pt idx="2018">
                  <c:v>27.232336</c:v>
                </c:pt>
                <c:pt idx="2019">
                  <c:v>37.266922000000001</c:v>
                </c:pt>
                <c:pt idx="2020">
                  <c:v>36.454098000000002</c:v>
                </c:pt>
                <c:pt idx="2021">
                  <c:v>32.585262</c:v>
                </c:pt>
                <c:pt idx="2022">
                  <c:v>29.481442999999999</c:v>
                </c:pt>
                <c:pt idx="2023">
                  <c:v>27.259111000000001</c:v>
                </c:pt>
                <c:pt idx="2024">
                  <c:v>25.379375</c:v>
                </c:pt>
                <c:pt idx="2025">
                  <c:v>24.216405999999999</c:v>
                </c:pt>
                <c:pt idx="2026">
                  <c:v>29.806249999999999</c:v>
                </c:pt>
                <c:pt idx="2027">
                  <c:v>32.066406000000001</c:v>
                </c:pt>
                <c:pt idx="2028">
                  <c:v>31.834688</c:v>
                </c:pt>
                <c:pt idx="2029">
                  <c:v>30.168098000000001</c:v>
                </c:pt>
                <c:pt idx="2030">
                  <c:v>28.448281999999999</c:v>
                </c:pt>
                <c:pt idx="2031">
                  <c:v>26.540624999999999</c:v>
                </c:pt>
                <c:pt idx="2032">
                  <c:v>27.656786</c:v>
                </c:pt>
                <c:pt idx="2033">
                  <c:v>25.905374999999999</c:v>
                </c:pt>
                <c:pt idx="2034">
                  <c:v>24.527082</c:v>
                </c:pt>
                <c:pt idx="2035">
                  <c:v>23.777916000000001</c:v>
                </c:pt>
                <c:pt idx="2036">
                  <c:v>23.460625</c:v>
                </c:pt>
                <c:pt idx="2037">
                  <c:v>23.15625</c:v>
                </c:pt>
                <c:pt idx="2038">
                  <c:v>22.074687999999998</c:v>
                </c:pt>
                <c:pt idx="2039">
                  <c:v>21.956627000000001</c:v>
                </c:pt>
                <c:pt idx="2040">
                  <c:v>20.595230000000001</c:v>
                </c:pt>
                <c:pt idx="2041">
                  <c:v>19.406668</c:v>
                </c:pt>
                <c:pt idx="2042">
                  <c:v>19.483376</c:v>
                </c:pt>
                <c:pt idx="2043">
                  <c:v>18.957428</c:v>
                </c:pt>
                <c:pt idx="2044">
                  <c:v>18.098790999999999</c:v>
                </c:pt>
                <c:pt idx="2045">
                  <c:v>18.281082000000001</c:v>
                </c:pt>
                <c:pt idx="2046">
                  <c:v>16.500820000000001</c:v>
                </c:pt>
                <c:pt idx="2047">
                  <c:v>15.208163000000001</c:v>
                </c:pt>
                <c:pt idx="2048">
                  <c:v>14.078946</c:v>
                </c:pt>
                <c:pt idx="2049">
                  <c:v>11.506399</c:v>
                </c:pt>
                <c:pt idx="2050">
                  <c:v>9.9091679999999993</c:v>
                </c:pt>
                <c:pt idx="2051">
                  <c:v>9.7091670000000008</c:v>
                </c:pt>
                <c:pt idx="2052">
                  <c:v>9.6074990000000007</c:v>
                </c:pt>
                <c:pt idx="2053">
                  <c:v>6.0634499999999996</c:v>
                </c:pt>
                <c:pt idx="2054">
                  <c:v>5.7284009999999999</c:v>
                </c:pt>
                <c:pt idx="2055">
                  <c:v>5.6140629999999998</c:v>
                </c:pt>
                <c:pt idx="2056">
                  <c:v>8.4361599999999992</c:v>
                </c:pt>
                <c:pt idx="2057">
                  <c:v>14.411083</c:v>
                </c:pt>
                <c:pt idx="2058">
                  <c:v>14.615663</c:v>
                </c:pt>
                <c:pt idx="2059">
                  <c:v>21.93</c:v>
                </c:pt>
                <c:pt idx="2060">
                  <c:v>26.681000000000001</c:v>
                </c:pt>
                <c:pt idx="2061">
                  <c:v>29.84</c:v>
                </c:pt>
                <c:pt idx="2062">
                  <c:v>29.331375000000001</c:v>
                </c:pt>
                <c:pt idx="2063">
                  <c:v>27.674305</c:v>
                </c:pt>
                <c:pt idx="2064">
                  <c:v>26.109182000000001</c:v>
                </c:pt>
                <c:pt idx="2065">
                  <c:v>25.048178</c:v>
                </c:pt>
                <c:pt idx="2066">
                  <c:v>24.174247999999999</c:v>
                </c:pt>
                <c:pt idx="2067">
                  <c:v>22.454333999999999</c:v>
                </c:pt>
                <c:pt idx="2068">
                  <c:v>20.854063</c:v>
                </c:pt>
                <c:pt idx="2069">
                  <c:v>20.013999999999999</c:v>
                </c:pt>
                <c:pt idx="2070">
                  <c:v>28.545781999999999</c:v>
                </c:pt>
                <c:pt idx="2071">
                  <c:v>29.8811</c:v>
                </c:pt>
                <c:pt idx="2072">
                  <c:v>28.715126000000001</c:v>
                </c:pt>
                <c:pt idx="2073">
                  <c:v>27.232800999999998</c:v>
                </c:pt>
                <c:pt idx="2074">
                  <c:v>25.385428999999998</c:v>
                </c:pt>
                <c:pt idx="2075">
                  <c:v>25.131563</c:v>
                </c:pt>
                <c:pt idx="2076">
                  <c:v>24.544938999999999</c:v>
                </c:pt>
                <c:pt idx="2077">
                  <c:v>23.781918000000001</c:v>
                </c:pt>
                <c:pt idx="2078">
                  <c:v>35.596642000000003</c:v>
                </c:pt>
                <c:pt idx="2079">
                  <c:v>38.006523000000001</c:v>
                </c:pt>
                <c:pt idx="2080">
                  <c:v>37.725982999999999</c:v>
                </c:pt>
                <c:pt idx="2081">
                  <c:v>32.820625</c:v>
                </c:pt>
                <c:pt idx="2082">
                  <c:v>29.24025</c:v>
                </c:pt>
                <c:pt idx="2083">
                  <c:v>27.027767000000001</c:v>
                </c:pt>
                <c:pt idx="2084">
                  <c:v>25.389606000000001</c:v>
                </c:pt>
                <c:pt idx="2085">
                  <c:v>24.262412999999999</c:v>
                </c:pt>
                <c:pt idx="2086">
                  <c:v>23.81278</c:v>
                </c:pt>
                <c:pt idx="2087">
                  <c:v>22.467001</c:v>
                </c:pt>
                <c:pt idx="2088">
                  <c:v>22.256716000000001</c:v>
                </c:pt>
                <c:pt idx="2089">
                  <c:v>26.4984</c:v>
                </c:pt>
                <c:pt idx="2090">
                  <c:v>25.872409999999999</c:v>
                </c:pt>
                <c:pt idx="2091">
                  <c:v>23.906666000000001</c:v>
                </c:pt>
                <c:pt idx="2092">
                  <c:v>22.595780999999999</c:v>
                </c:pt>
                <c:pt idx="2093">
                  <c:v>22.241249</c:v>
                </c:pt>
                <c:pt idx="2094">
                  <c:v>20.881111000000001</c:v>
                </c:pt>
                <c:pt idx="2095">
                  <c:v>20.471819</c:v>
                </c:pt>
                <c:pt idx="2096">
                  <c:v>19.753550000000001</c:v>
                </c:pt>
                <c:pt idx="2097">
                  <c:v>18.435998999999999</c:v>
                </c:pt>
                <c:pt idx="2098">
                  <c:v>18.287459999999999</c:v>
                </c:pt>
                <c:pt idx="2099">
                  <c:v>16.669998</c:v>
                </c:pt>
                <c:pt idx="2100">
                  <c:v>16.867854999999999</c:v>
                </c:pt>
                <c:pt idx="2101">
                  <c:v>14.405874000000001</c:v>
                </c:pt>
                <c:pt idx="2102">
                  <c:v>12.7896</c:v>
                </c:pt>
                <c:pt idx="2103">
                  <c:v>10.637650000000001</c:v>
                </c:pt>
                <c:pt idx="2104">
                  <c:v>9.6131980000000006</c:v>
                </c:pt>
                <c:pt idx="2105">
                  <c:v>7.0978669999999999</c:v>
                </c:pt>
                <c:pt idx="2106">
                  <c:v>7.0826019999999996</c:v>
                </c:pt>
                <c:pt idx="2107">
                  <c:v>9.1517339999999994</c:v>
                </c:pt>
                <c:pt idx="2108">
                  <c:v>11.915687999999999</c:v>
                </c:pt>
                <c:pt idx="2109">
                  <c:v>11.913334000000001</c:v>
                </c:pt>
                <c:pt idx="2110">
                  <c:v>14.1875</c:v>
                </c:pt>
                <c:pt idx="2111">
                  <c:v>14.2342</c:v>
                </c:pt>
                <c:pt idx="2112">
                  <c:v>12.407499</c:v>
                </c:pt>
                <c:pt idx="2113">
                  <c:v>11.704432000000001</c:v>
                </c:pt>
                <c:pt idx="2114">
                  <c:v>11.2706</c:v>
                </c:pt>
                <c:pt idx="2115">
                  <c:v>9.5063999999999993</c:v>
                </c:pt>
                <c:pt idx="2116">
                  <c:v>10.337471000000001</c:v>
                </c:pt>
                <c:pt idx="2117">
                  <c:v>8.9846009999999996</c:v>
                </c:pt>
                <c:pt idx="2118">
                  <c:v>7.4058000000000002</c:v>
                </c:pt>
                <c:pt idx="2119">
                  <c:v>6.4565999999999999</c:v>
                </c:pt>
                <c:pt idx="2120">
                  <c:v>5.9708629999999996</c:v>
                </c:pt>
                <c:pt idx="2121">
                  <c:v>5.3696000000000002</c:v>
                </c:pt>
                <c:pt idx="2122">
                  <c:v>5.0468799999999998</c:v>
                </c:pt>
                <c:pt idx="2123">
                  <c:v>3.5852629999999999</c:v>
                </c:pt>
                <c:pt idx="2124">
                  <c:v>3.4306619999999999</c:v>
                </c:pt>
                <c:pt idx="2125">
                  <c:v>3.2725</c:v>
                </c:pt>
                <c:pt idx="2126">
                  <c:v>3.1780680000000001</c:v>
                </c:pt>
                <c:pt idx="2127">
                  <c:v>3.076136</c:v>
                </c:pt>
                <c:pt idx="2128">
                  <c:v>2.9225940000000001</c:v>
                </c:pt>
                <c:pt idx="2129">
                  <c:v>2.7909519999999999</c:v>
                </c:pt>
                <c:pt idx="2130">
                  <c:v>2.6803840000000001</c:v>
                </c:pt>
                <c:pt idx="2131">
                  <c:v>2.6427230000000002</c:v>
                </c:pt>
                <c:pt idx="2132">
                  <c:v>2.6107320000000001</c:v>
                </c:pt>
                <c:pt idx="2133">
                  <c:v>2.5340750000000001</c:v>
                </c:pt>
                <c:pt idx="2134">
                  <c:v>2.437656</c:v>
                </c:pt>
                <c:pt idx="2135">
                  <c:v>2.4110939999999998</c:v>
                </c:pt>
                <c:pt idx="2136">
                  <c:v>2.3231039999999998</c:v>
                </c:pt>
                <c:pt idx="2137">
                  <c:v>2.262737</c:v>
                </c:pt>
                <c:pt idx="2138">
                  <c:v>2.195268</c:v>
                </c:pt>
                <c:pt idx="2139">
                  <c:v>2.1450909999999999</c:v>
                </c:pt>
                <c:pt idx="2140">
                  <c:v>2.0987610000000001</c:v>
                </c:pt>
                <c:pt idx="2141">
                  <c:v>2.060406</c:v>
                </c:pt>
                <c:pt idx="2142">
                  <c:v>2.0011779999999999</c:v>
                </c:pt>
                <c:pt idx="2143">
                  <c:v>1.9673320000000001</c:v>
                </c:pt>
                <c:pt idx="2144">
                  <c:v>1.9343269999999999</c:v>
                </c:pt>
                <c:pt idx="2145">
                  <c:v>1.9051199999999999</c:v>
                </c:pt>
                <c:pt idx="2146">
                  <c:v>1.882347</c:v>
                </c:pt>
                <c:pt idx="2147">
                  <c:v>1.8428610000000001</c:v>
                </c:pt>
                <c:pt idx="2148">
                  <c:v>1.813931</c:v>
                </c:pt>
                <c:pt idx="2149">
                  <c:v>1.7993889999999999</c:v>
                </c:pt>
                <c:pt idx="2150">
                  <c:v>1.7739579999999999</c:v>
                </c:pt>
                <c:pt idx="2151">
                  <c:v>1.753833</c:v>
                </c:pt>
                <c:pt idx="2152">
                  <c:v>1.7219549999999999</c:v>
                </c:pt>
                <c:pt idx="2153">
                  <c:v>1.7037100000000001</c:v>
                </c:pt>
                <c:pt idx="2154">
                  <c:v>1.6864509999999999</c:v>
                </c:pt>
                <c:pt idx="2155">
                  <c:v>1.646387</c:v>
                </c:pt>
                <c:pt idx="2156">
                  <c:v>1.62995</c:v>
                </c:pt>
                <c:pt idx="2157">
                  <c:v>1.6064750000000001</c:v>
                </c:pt>
                <c:pt idx="2158">
                  <c:v>1.5810249999999999</c:v>
                </c:pt>
                <c:pt idx="2159">
                  <c:v>1.557925</c:v>
                </c:pt>
                <c:pt idx="2160">
                  <c:v>1.5361880000000001</c:v>
                </c:pt>
                <c:pt idx="2161">
                  <c:v>1.5154380000000001</c:v>
                </c:pt>
                <c:pt idx="2162">
                  <c:v>1.4867939999999999</c:v>
                </c:pt>
                <c:pt idx="2163">
                  <c:v>1.4671780000000001</c:v>
                </c:pt>
                <c:pt idx="2164">
                  <c:v>1.438984</c:v>
                </c:pt>
                <c:pt idx="2165">
                  <c:v>1.4210119999999999</c:v>
                </c:pt>
                <c:pt idx="2166">
                  <c:v>1.4432339999999999</c:v>
                </c:pt>
                <c:pt idx="2167">
                  <c:v>1.4169659999999999</c:v>
                </c:pt>
                <c:pt idx="2168">
                  <c:v>1.3705430000000001</c:v>
                </c:pt>
                <c:pt idx="2169">
                  <c:v>1.3516840000000001</c:v>
                </c:pt>
                <c:pt idx="2170">
                  <c:v>1.3345819999999999</c:v>
                </c:pt>
                <c:pt idx="2171">
                  <c:v>1.3136589999999999</c:v>
                </c:pt>
                <c:pt idx="2172">
                  <c:v>1.294184</c:v>
                </c:pt>
                <c:pt idx="2173">
                  <c:v>1.2699609999999999</c:v>
                </c:pt>
                <c:pt idx="2174">
                  <c:v>1.2903389999999999</c:v>
                </c:pt>
                <c:pt idx="2175">
                  <c:v>1.2409669999999999</c:v>
                </c:pt>
                <c:pt idx="2176">
                  <c:v>1.240205</c:v>
                </c:pt>
                <c:pt idx="2177">
                  <c:v>1.2098390000000001</c:v>
                </c:pt>
                <c:pt idx="2178">
                  <c:v>1.1971270000000001</c:v>
                </c:pt>
                <c:pt idx="2179">
                  <c:v>1.186099</c:v>
                </c:pt>
                <c:pt idx="2180">
                  <c:v>1.168682</c:v>
                </c:pt>
                <c:pt idx="2181">
                  <c:v>1.153214</c:v>
                </c:pt>
                <c:pt idx="2182">
                  <c:v>1.1407339999999999</c:v>
                </c:pt>
                <c:pt idx="2183">
                  <c:v>1.13096</c:v>
                </c:pt>
                <c:pt idx="2184">
                  <c:v>1.120139</c:v>
                </c:pt>
                <c:pt idx="2185">
                  <c:v>1.1037399999999999</c:v>
                </c:pt>
                <c:pt idx="2186">
                  <c:v>1.0845050000000001</c:v>
                </c:pt>
                <c:pt idx="2187">
                  <c:v>1.0801320000000001</c:v>
                </c:pt>
                <c:pt idx="2188">
                  <c:v>1.0612870000000001</c:v>
                </c:pt>
                <c:pt idx="2189">
                  <c:v>1.0446629999999999</c:v>
                </c:pt>
                <c:pt idx="2190">
                  <c:v>1.040038</c:v>
                </c:pt>
                <c:pt idx="2191">
                  <c:v>1.018912</c:v>
                </c:pt>
                <c:pt idx="2192">
                  <c:v>1.0095780000000001</c:v>
                </c:pt>
                <c:pt idx="2193">
                  <c:v>0.99306899999999998</c:v>
                </c:pt>
                <c:pt idx="2194">
                  <c:v>0.97240300000000002</c:v>
                </c:pt>
                <c:pt idx="2195">
                  <c:v>0.980985</c:v>
                </c:pt>
                <c:pt idx="2196">
                  <c:v>0.95551600000000003</c:v>
                </c:pt>
                <c:pt idx="2197">
                  <c:v>0.93964400000000003</c:v>
                </c:pt>
                <c:pt idx="2198">
                  <c:v>0.92526799999999998</c:v>
                </c:pt>
                <c:pt idx="2199">
                  <c:v>0.91528699999999996</c:v>
                </c:pt>
                <c:pt idx="2200">
                  <c:v>0.90039199999999997</c:v>
                </c:pt>
                <c:pt idx="2201">
                  <c:v>0.89847699999999997</c:v>
                </c:pt>
                <c:pt idx="2202">
                  <c:v>0.88150700000000004</c:v>
                </c:pt>
                <c:pt idx="2203">
                  <c:v>0.87277199999999999</c:v>
                </c:pt>
                <c:pt idx="2204">
                  <c:v>0.86436599999999997</c:v>
                </c:pt>
                <c:pt idx="2205">
                  <c:v>0.87216899999999997</c:v>
                </c:pt>
                <c:pt idx="2206">
                  <c:v>0.86921599999999999</c:v>
                </c:pt>
                <c:pt idx="2207">
                  <c:v>0.85496899999999998</c:v>
                </c:pt>
                <c:pt idx="2208">
                  <c:v>0.84158299999999997</c:v>
                </c:pt>
                <c:pt idx="2209">
                  <c:v>0.83480100000000002</c:v>
                </c:pt>
                <c:pt idx="2210">
                  <c:v>0.83559600000000001</c:v>
                </c:pt>
                <c:pt idx="2211">
                  <c:v>0.81597799999999998</c:v>
                </c:pt>
                <c:pt idx="2212">
                  <c:v>0.82569300000000001</c:v>
                </c:pt>
                <c:pt idx="2213">
                  <c:v>0.806369</c:v>
                </c:pt>
                <c:pt idx="2214">
                  <c:v>0.81759999999999999</c:v>
                </c:pt>
                <c:pt idx="2215">
                  <c:v>0.79927700000000002</c:v>
                </c:pt>
                <c:pt idx="2216">
                  <c:v>0.77685300000000002</c:v>
                </c:pt>
                <c:pt idx="2217">
                  <c:v>0.77554000000000001</c:v>
                </c:pt>
                <c:pt idx="2218">
                  <c:v>0.76500900000000005</c:v>
                </c:pt>
                <c:pt idx="2219">
                  <c:v>0.74950300000000003</c:v>
                </c:pt>
                <c:pt idx="2220">
                  <c:v>0.75129000000000001</c:v>
                </c:pt>
                <c:pt idx="2221">
                  <c:v>0.74552099999999999</c:v>
                </c:pt>
                <c:pt idx="2222">
                  <c:v>0.73034699999999997</c:v>
                </c:pt>
                <c:pt idx="2223">
                  <c:v>0.71682599999999996</c:v>
                </c:pt>
                <c:pt idx="2224">
                  <c:v>0.71015899999999998</c:v>
                </c:pt>
                <c:pt idx="2225">
                  <c:v>0.709623</c:v>
                </c:pt>
                <c:pt idx="2226">
                  <c:v>0.68980799999999998</c:v>
                </c:pt>
                <c:pt idx="2227">
                  <c:v>0.69679000000000002</c:v>
                </c:pt>
                <c:pt idx="2228">
                  <c:v>0.67618900000000004</c:v>
                </c:pt>
                <c:pt idx="2229">
                  <c:v>0.67183199999999998</c:v>
                </c:pt>
                <c:pt idx="2230">
                  <c:v>0.65547900000000003</c:v>
                </c:pt>
                <c:pt idx="2231">
                  <c:v>0.65745600000000004</c:v>
                </c:pt>
                <c:pt idx="2232">
                  <c:v>0.64168999999999998</c:v>
                </c:pt>
                <c:pt idx="2233">
                  <c:v>0.62953099999999995</c:v>
                </c:pt>
                <c:pt idx="2234">
                  <c:v>0.62399099999999996</c:v>
                </c:pt>
                <c:pt idx="2235">
                  <c:v>0.61078900000000003</c:v>
                </c:pt>
                <c:pt idx="2236">
                  <c:v>0.604105</c:v>
                </c:pt>
                <c:pt idx="2237">
                  <c:v>0.60155700000000001</c:v>
                </c:pt>
                <c:pt idx="2238">
                  <c:v>0.59955800000000004</c:v>
                </c:pt>
                <c:pt idx="2239">
                  <c:v>0.59274400000000005</c:v>
                </c:pt>
                <c:pt idx="2240">
                  <c:v>0.58789499999999995</c:v>
                </c:pt>
                <c:pt idx="2241">
                  <c:v>0.59273399999999998</c:v>
                </c:pt>
                <c:pt idx="2242">
                  <c:v>0.58106599999999997</c:v>
                </c:pt>
                <c:pt idx="2243">
                  <c:v>0.57796199999999998</c:v>
                </c:pt>
                <c:pt idx="2244">
                  <c:v>0.58182199999999995</c:v>
                </c:pt>
                <c:pt idx="2245">
                  <c:v>0.56516100000000002</c:v>
                </c:pt>
                <c:pt idx="2246">
                  <c:v>0.55243799999999998</c:v>
                </c:pt>
                <c:pt idx="2247">
                  <c:v>0.55226799999999998</c:v>
                </c:pt>
                <c:pt idx="2248">
                  <c:v>0.54816200000000004</c:v>
                </c:pt>
                <c:pt idx="2249">
                  <c:v>0.53922400000000004</c:v>
                </c:pt>
                <c:pt idx="2250">
                  <c:v>0.52502400000000005</c:v>
                </c:pt>
                <c:pt idx="2251">
                  <c:v>0.51905800000000002</c:v>
                </c:pt>
                <c:pt idx="2252">
                  <c:v>0.50915200000000005</c:v>
                </c:pt>
                <c:pt idx="2253">
                  <c:v>0.50262899999999999</c:v>
                </c:pt>
                <c:pt idx="2254">
                  <c:v>0.503938</c:v>
                </c:pt>
                <c:pt idx="2255">
                  <c:v>0.49232199999999998</c:v>
                </c:pt>
                <c:pt idx="2256">
                  <c:v>0.48414600000000002</c:v>
                </c:pt>
                <c:pt idx="2257">
                  <c:v>0.47963800000000001</c:v>
                </c:pt>
                <c:pt idx="2258">
                  <c:v>0.47488900000000001</c:v>
                </c:pt>
                <c:pt idx="2259">
                  <c:v>0.488678</c:v>
                </c:pt>
                <c:pt idx="2260">
                  <c:v>0.47503699999999999</c:v>
                </c:pt>
                <c:pt idx="2261">
                  <c:v>0.471694</c:v>
                </c:pt>
                <c:pt idx="2262">
                  <c:v>0.45687100000000003</c:v>
                </c:pt>
                <c:pt idx="2263">
                  <c:v>0.44880300000000001</c:v>
                </c:pt>
                <c:pt idx="2264">
                  <c:v>0.44644899999999998</c:v>
                </c:pt>
                <c:pt idx="2265">
                  <c:v>0.43980399999999997</c:v>
                </c:pt>
                <c:pt idx="2266">
                  <c:v>0.43459900000000001</c:v>
                </c:pt>
                <c:pt idx="2267">
                  <c:v>0.44009399999999999</c:v>
                </c:pt>
                <c:pt idx="2268">
                  <c:v>0.48480499999999999</c:v>
                </c:pt>
                <c:pt idx="2269">
                  <c:v>0.49819600000000003</c:v>
                </c:pt>
                <c:pt idx="2270">
                  <c:v>0.50083699999999998</c:v>
                </c:pt>
                <c:pt idx="2271">
                  <c:v>0.52347200000000005</c:v>
                </c:pt>
                <c:pt idx="2272">
                  <c:v>0.53858200000000001</c:v>
                </c:pt>
                <c:pt idx="2273">
                  <c:v>0.55049800000000004</c:v>
                </c:pt>
                <c:pt idx="2274">
                  <c:v>0.57803499999999997</c:v>
                </c:pt>
                <c:pt idx="2275">
                  <c:v>0.59839200000000003</c:v>
                </c:pt>
                <c:pt idx="2276">
                  <c:v>0.62341500000000005</c:v>
                </c:pt>
                <c:pt idx="2277">
                  <c:v>0.61704099999999995</c:v>
                </c:pt>
                <c:pt idx="2278">
                  <c:v>0.61543099999999995</c:v>
                </c:pt>
                <c:pt idx="2279">
                  <c:v>0.59901499999999996</c:v>
                </c:pt>
                <c:pt idx="2280">
                  <c:v>0.59669899999999998</c:v>
                </c:pt>
                <c:pt idx="2281">
                  <c:v>0.58532099999999998</c:v>
                </c:pt>
                <c:pt idx="2282">
                  <c:v>0.57557599999999998</c:v>
                </c:pt>
                <c:pt idx="2283">
                  <c:v>0.56756899999999999</c:v>
                </c:pt>
                <c:pt idx="2284">
                  <c:v>0.56996999999999998</c:v>
                </c:pt>
                <c:pt idx="2285">
                  <c:v>0.55936399999999997</c:v>
                </c:pt>
                <c:pt idx="2286">
                  <c:v>0.56835100000000005</c:v>
                </c:pt>
                <c:pt idx="2287">
                  <c:v>0.55399500000000002</c:v>
                </c:pt>
                <c:pt idx="2288">
                  <c:v>0.54847199999999996</c:v>
                </c:pt>
                <c:pt idx="2289">
                  <c:v>0.53856099999999996</c:v>
                </c:pt>
                <c:pt idx="2290">
                  <c:v>0.52568400000000004</c:v>
                </c:pt>
                <c:pt idx="2291">
                  <c:v>0.51200900000000005</c:v>
                </c:pt>
                <c:pt idx="2292">
                  <c:v>0.50526400000000005</c:v>
                </c:pt>
                <c:pt idx="2293">
                  <c:v>0.49324000000000001</c:v>
                </c:pt>
                <c:pt idx="2294">
                  <c:v>0.49207600000000001</c:v>
                </c:pt>
                <c:pt idx="2295">
                  <c:v>0.48529899999999998</c:v>
                </c:pt>
                <c:pt idx="2296">
                  <c:v>0.477856</c:v>
                </c:pt>
                <c:pt idx="2297">
                  <c:v>0.47341899999999998</c:v>
                </c:pt>
                <c:pt idx="2298">
                  <c:v>0.46930899999999998</c:v>
                </c:pt>
                <c:pt idx="2299">
                  <c:v>0.46771800000000002</c:v>
                </c:pt>
                <c:pt idx="2300">
                  <c:v>0.46748600000000001</c:v>
                </c:pt>
                <c:pt idx="2301">
                  <c:v>0.46540799999999999</c:v>
                </c:pt>
                <c:pt idx="2302">
                  <c:v>0.465972</c:v>
                </c:pt>
                <c:pt idx="2303">
                  <c:v>0.457345</c:v>
                </c:pt>
                <c:pt idx="2304">
                  <c:v>0.45216299999999998</c:v>
                </c:pt>
                <c:pt idx="2305">
                  <c:v>0.44607999999999998</c:v>
                </c:pt>
                <c:pt idx="2306">
                  <c:v>0.442054</c:v>
                </c:pt>
                <c:pt idx="2307">
                  <c:v>0.43885999999999997</c:v>
                </c:pt>
                <c:pt idx="2308">
                  <c:v>0.43781700000000001</c:v>
                </c:pt>
                <c:pt idx="2309">
                  <c:v>0.433006</c:v>
                </c:pt>
                <c:pt idx="2310">
                  <c:v>0.42372799999999999</c:v>
                </c:pt>
                <c:pt idx="2311">
                  <c:v>0.43088599999999999</c:v>
                </c:pt>
                <c:pt idx="2312">
                  <c:v>0.52900100000000005</c:v>
                </c:pt>
                <c:pt idx="2313">
                  <c:v>0.54527000000000003</c:v>
                </c:pt>
                <c:pt idx="2314">
                  <c:v>0.62073599999999995</c:v>
                </c:pt>
                <c:pt idx="2315">
                  <c:v>0.64437100000000003</c:v>
                </c:pt>
                <c:pt idx="2316">
                  <c:v>0.65748799999999996</c:v>
                </c:pt>
                <c:pt idx="2317">
                  <c:v>0.65720999999999996</c:v>
                </c:pt>
                <c:pt idx="2318">
                  <c:v>0.67200099999999996</c:v>
                </c:pt>
                <c:pt idx="2319">
                  <c:v>0.65847</c:v>
                </c:pt>
                <c:pt idx="2320">
                  <c:v>0.66689500000000002</c:v>
                </c:pt>
                <c:pt idx="2321">
                  <c:v>0.66777399999999998</c:v>
                </c:pt>
                <c:pt idx="2322">
                  <c:v>0.67023299999999997</c:v>
                </c:pt>
                <c:pt idx="2323">
                  <c:v>0.66456400000000004</c:v>
                </c:pt>
                <c:pt idx="2324">
                  <c:v>0.68242999999999998</c:v>
                </c:pt>
                <c:pt idx="2325">
                  <c:v>0.698291</c:v>
                </c:pt>
                <c:pt idx="2326">
                  <c:v>0.77193599999999996</c:v>
                </c:pt>
                <c:pt idx="2327">
                  <c:v>0.80158300000000005</c:v>
                </c:pt>
                <c:pt idx="2328">
                  <c:v>0.84717799999999999</c:v>
                </c:pt>
                <c:pt idx="2329">
                  <c:v>1.006311</c:v>
                </c:pt>
                <c:pt idx="2330">
                  <c:v>1.0544009999999999</c:v>
                </c:pt>
                <c:pt idx="2331">
                  <c:v>1.1077729999999999</c:v>
                </c:pt>
                <c:pt idx="2332">
                  <c:v>1.645413</c:v>
                </c:pt>
                <c:pt idx="2333">
                  <c:v>1.7955300000000001</c:v>
                </c:pt>
                <c:pt idx="2334">
                  <c:v>2.0565289999999998</c:v>
                </c:pt>
                <c:pt idx="2335">
                  <c:v>2.8224140000000002</c:v>
                </c:pt>
                <c:pt idx="2336">
                  <c:v>3.5101249999999999</c:v>
                </c:pt>
                <c:pt idx="2337">
                  <c:v>3.3520129999999999</c:v>
                </c:pt>
                <c:pt idx="2338">
                  <c:v>3.6127919999999998</c:v>
                </c:pt>
                <c:pt idx="2339">
                  <c:v>3.2068180000000002</c:v>
                </c:pt>
                <c:pt idx="2340">
                  <c:v>3.2097250000000002</c:v>
                </c:pt>
                <c:pt idx="2341">
                  <c:v>3.112838</c:v>
                </c:pt>
                <c:pt idx="2342">
                  <c:v>3.2308750000000002</c:v>
                </c:pt>
                <c:pt idx="2343">
                  <c:v>3.7524199999999999</c:v>
                </c:pt>
                <c:pt idx="2344">
                  <c:v>6.7458020000000003</c:v>
                </c:pt>
                <c:pt idx="2345">
                  <c:v>8.7738289999999992</c:v>
                </c:pt>
                <c:pt idx="2346">
                  <c:v>8.4234580000000001</c:v>
                </c:pt>
                <c:pt idx="2347">
                  <c:v>10.938076000000001</c:v>
                </c:pt>
                <c:pt idx="2348">
                  <c:v>10.484692000000001</c:v>
                </c:pt>
                <c:pt idx="2349">
                  <c:v>12.042297</c:v>
                </c:pt>
                <c:pt idx="2350">
                  <c:v>13.528501</c:v>
                </c:pt>
                <c:pt idx="2351">
                  <c:v>14.6435</c:v>
                </c:pt>
                <c:pt idx="2352">
                  <c:v>15.118302999999999</c:v>
                </c:pt>
                <c:pt idx="2353">
                  <c:v>14.815972</c:v>
                </c:pt>
                <c:pt idx="2354">
                  <c:v>14.137385999999999</c:v>
                </c:pt>
                <c:pt idx="2355">
                  <c:v>13.612857</c:v>
                </c:pt>
                <c:pt idx="2356">
                  <c:v>12.496249000000001</c:v>
                </c:pt>
                <c:pt idx="2357">
                  <c:v>14.578977999999999</c:v>
                </c:pt>
                <c:pt idx="2358">
                  <c:v>14.967124999999999</c:v>
                </c:pt>
                <c:pt idx="2359">
                  <c:v>15.299727000000001</c:v>
                </c:pt>
                <c:pt idx="2360">
                  <c:v>14.829889</c:v>
                </c:pt>
                <c:pt idx="2361">
                  <c:v>14.929475999999999</c:v>
                </c:pt>
                <c:pt idx="2362">
                  <c:v>14.504087999999999</c:v>
                </c:pt>
                <c:pt idx="2363">
                  <c:v>13.425625</c:v>
                </c:pt>
                <c:pt idx="2364">
                  <c:v>12.618333</c:v>
                </c:pt>
                <c:pt idx="2365">
                  <c:v>11.946942</c:v>
                </c:pt>
                <c:pt idx="2366">
                  <c:v>11.559103</c:v>
                </c:pt>
                <c:pt idx="2367">
                  <c:v>15.386024000000001</c:v>
                </c:pt>
                <c:pt idx="2368">
                  <c:v>15.419419</c:v>
                </c:pt>
                <c:pt idx="2369">
                  <c:v>17.922385999999999</c:v>
                </c:pt>
                <c:pt idx="2370">
                  <c:v>16.527999999999999</c:v>
                </c:pt>
                <c:pt idx="2371">
                  <c:v>16.989999999999998</c:v>
                </c:pt>
                <c:pt idx="2372">
                  <c:v>17.060226</c:v>
                </c:pt>
                <c:pt idx="2373">
                  <c:v>18.548286000000001</c:v>
                </c:pt>
                <c:pt idx="2374">
                  <c:v>17.197213999999999</c:v>
                </c:pt>
                <c:pt idx="2375">
                  <c:v>19.436827000000001</c:v>
                </c:pt>
                <c:pt idx="2376">
                  <c:v>20.86665</c:v>
                </c:pt>
                <c:pt idx="2377">
                  <c:v>21.393785000000001</c:v>
                </c:pt>
                <c:pt idx="2378">
                  <c:v>19.090492000000001</c:v>
                </c:pt>
                <c:pt idx="2379">
                  <c:v>19.488686000000001</c:v>
                </c:pt>
                <c:pt idx="2380">
                  <c:v>18.303654000000002</c:v>
                </c:pt>
                <c:pt idx="2381">
                  <c:v>19.272078</c:v>
                </c:pt>
                <c:pt idx="2382">
                  <c:v>18.217231999999999</c:v>
                </c:pt>
                <c:pt idx="2383">
                  <c:v>17.112722000000002</c:v>
                </c:pt>
                <c:pt idx="2384">
                  <c:v>16.88945</c:v>
                </c:pt>
                <c:pt idx="2385">
                  <c:v>16.319958</c:v>
                </c:pt>
                <c:pt idx="2386">
                  <c:v>24.326979000000001</c:v>
                </c:pt>
                <c:pt idx="2387">
                  <c:v>22.886634999999998</c:v>
                </c:pt>
                <c:pt idx="2388">
                  <c:v>22.294193</c:v>
                </c:pt>
                <c:pt idx="2389">
                  <c:v>21.374697000000001</c:v>
                </c:pt>
                <c:pt idx="2390">
                  <c:v>22.322699</c:v>
                </c:pt>
                <c:pt idx="2391">
                  <c:v>21.937381999999999</c:v>
                </c:pt>
                <c:pt idx="2392">
                  <c:v>21.110589999999998</c:v>
                </c:pt>
                <c:pt idx="2393">
                  <c:v>23.280429999999999</c:v>
                </c:pt>
                <c:pt idx="2394">
                  <c:v>23.461382</c:v>
                </c:pt>
                <c:pt idx="2395">
                  <c:v>23.083988000000002</c:v>
                </c:pt>
                <c:pt idx="2396">
                  <c:v>19.905415999999999</c:v>
                </c:pt>
                <c:pt idx="2397">
                  <c:v>19.011483999999999</c:v>
                </c:pt>
                <c:pt idx="2398">
                  <c:v>18.787065999999999</c:v>
                </c:pt>
                <c:pt idx="2399">
                  <c:v>18.401819</c:v>
                </c:pt>
                <c:pt idx="2400">
                  <c:v>22.204094000000001</c:v>
                </c:pt>
                <c:pt idx="2401">
                  <c:v>21.858305000000001</c:v>
                </c:pt>
                <c:pt idx="2402">
                  <c:v>20.530778999999999</c:v>
                </c:pt>
                <c:pt idx="2403">
                  <c:v>18.802999</c:v>
                </c:pt>
                <c:pt idx="2404">
                  <c:v>18.333908000000001</c:v>
                </c:pt>
                <c:pt idx="2405">
                  <c:v>21.373459</c:v>
                </c:pt>
                <c:pt idx="2406">
                  <c:v>20.734154</c:v>
                </c:pt>
                <c:pt idx="2407">
                  <c:v>24.915217999999999</c:v>
                </c:pt>
                <c:pt idx="2408">
                  <c:v>23.704388000000002</c:v>
                </c:pt>
                <c:pt idx="2409">
                  <c:v>24.244724000000001</c:v>
                </c:pt>
                <c:pt idx="2410">
                  <c:v>24.591916999999999</c:v>
                </c:pt>
                <c:pt idx="2411">
                  <c:v>23.158570999999998</c:v>
                </c:pt>
                <c:pt idx="2412">
                  <c:v>22.378906000000001</c:v>
                </c:pt>
                <c:pt idx="2413">
                  <c:v>20.607378000000001</c:v>
                </c:pt>
                <c:pt idx="2414">
                  <c:v>19.671875</c:v>
                </c:pt>
                <c:pt idx="2415">
                  <c:v>18.976751</c:v>
                </c:pt>
                <c:pt idx="2416">
                  <c:v>23.059151</c:v>
                </c:pt>
                <c:pt idx="2417">
                  <c:v>22.646875000000001</c:v>
                </c:pt>
                <c:pt idx="2418">
                  <c:v>25.005718000000002</c:v>
                </c:pt>
                <c:pt idx="2419">
                  <c:v>24.757687000000001</c:v>
                </c:pt>
                <c:pt idx="2420">
                  <c:v>24.432708999999999</c:v>
                </c:pt>
                <c:pt idx="2421">
                  <c:v>22.877960000000002</c:v>
                </c:pt>
                <c:pt idx="2422">
                  <c:v>21.557576999999998</c:v>
                </c:pt>
                <c:pt idx="2423">
                  <c:v>20.062328000000001</c:v>
                </c:pt>
                <c:pt idx="2424">
                  <c:v>20.12875</c:v>
                </c:pt>
                <c:pt idx="2425">
                  <c:v>19.990622999999999</c:v>
                </c:pt>
                <c:pt idx="2426">
                  <c:v>19.754999000000002</c:v>
                </c:pt>
                <c:pt idx="2427">
                  <c:v>19.260249999999999</c:v>
                </c:pt>
                <c:pt idx="2428">
                  <c:v>18.499126</c:v>
                </c:pt>
                <c:pt idx="2429">
                  <c:v>17.915627000000001</c:v>
                </c:pt>
                <c:pt idx="2430">
                  <c:v>16.962084000000001</c:v>
                </c:pt>
                <c:pt idx="2431">
                  <c:v>16.421185999999999</c:v>
                </c:pt>
                <c:pt idx="2432">
                  <c:v>15.200888000000001</c:v>
                </c:pt>
                <c:pt idx="2433">
                  <c:v>14.713749999999999</c:v>
                </c:pt>
                <c:pt idx="2434">
                  <c:v>14.031174999999999</c:v>
                </c:pt>
                <c:pt idx="2435">
                  <c:v>13.669508</c:v>
                </c:pt>
                <c:pt idx="2436">
                  <c:v>13.038360000000001</c:v>
                </c:pt>
                <c:pt idx="2437">
                  <c:v>12.742800000000001</c:v>
                </c:pt>
                <c:pt idx="2438">
                  <c:v>11.575886000000001</c:v>
                </c:pt>
                <c:pt idx="2439">
                  <c:v>10.8719</c:v>
                </c:pt>
                <c:pt idx="2440">
                  <c:v>10.670866</c:v>
                </c:pt>
                <c:pt idx="2441">
                  <c:v>9.2803979999999999</c:v>
                </c:pt>
                <c:pt idx="2442">
                  <c:v>10.44685</c:v>
                </c:pt>
                <c:pt idx="2443">
                  <c:v>11.286651000000001</c:v>
                </c:pt>
                <c:pt idx="2444">
                  <c:v>13.098399000000001</c:v>
                </c:pt>
                <c:pt idx="2445">
                  <c:v>13.250565</c:v>
                </c:pt>
                <c:pt idx="2446">
                  <c:v>14.561083</c:v>
                </c:pt>
                <c:pt idx="2447">
                  <c:v>14.819668</c:v>
                </c:pt>
                <c:pt idx="2448">
                  <c:v>15.448999000000001</c:v>
                </c:pt>
                <c:pt idx="2449">
                  <c:v>15.934668</c:v>
                </c:pt>
                <c:pt idx="2450">
                  <c:v>17.888999999999999</c:v>
                </c:pt>
                <c:pt idx="2451">
                  <c:v>17.194794000000002</c:v>
                </c:pt>
                <c:pt idx="2452">
                  <c:v>20.421751</c:v>
                </c:pt>
                <c:pt idx="2453">
                  <c:v>21.281327999999998</c:v>
                </c:pt>
                <c:pt idx="2454">
                  <c:v>20.796875</c:v>
                </c:pt>
                <c:pt idx="2455">
                  <c:v>21.744698</c:v>
                </c:pt>
                <c:pt idx="2456">
                  <c:v>20.592001</c:v>
                </c:pt>
                <c:pt idx="2457">
                  <c:v>20.233149999999998</c:v>
                </c:pt>
                <c:pt idx="2458">
                  <c:v>19.520416000000001</c:v>
                </c:pt>
                <c:pt idx="2459">
                  <c:v>18.80125</c:v>
                </c:pt>
                <c:pt idx="2460">
                  <c:v>18.171768</c:v>
                </c:pt>
                <c:pt idx="2461">
                  <c:v>17.258074000000001</c:v>
                </c:pt>
                <c:pt idx="2462">
                  <c:v>16.704584000000001</c:v>
                </c:pt>
                <c:pt idx="2463">
                  <c:v>15.5426</c:v>
                </c:pt>
                <c:pt idx="2464">
                  <c:v>14.666956000000001</c:v>
                </c:pt>
                <c:pt idx="2465">
                  <c:v>13.954668</c:v>
                </c:pt>
                <c:pt idx="2466">
                  <c:v>12.865745</c:v>
                </c:pt>
                <c:pt idx="2467">
                  <c:v>11.233499999999999</c:v>
                </c:pt>
                <c:pt idx="2468">
                  <c:v>8.6473619999999993</c:v>
                </c:pt>
                <c:pt idx="2469">
                  <c:v>5.9531989999999997</c:v>
                </c:pt>
                <c:pt idx="2470">
                  <c:v>5.6678249999999997</c:v>
                </c:pt>
                <c:pt idx="2471">
                  <c:v>5.2806249999999997</c:v>
                </c:pt>
                <c:pt idx="2472">
                  <c:v>3.4837500000000001</c:v>
                </c:pt>
                <c:pt idx="2473">
                  <c:v>3.3849999999999998</c:v>
                </c:pt>
                <c:pt idx="2474">
                  <c:v>2.9338440000000001</c:v>
                </c:pt>
                <c:pt idx="2475">
                  <c:v>2.7791250000000001</c:v>
                </c:pt>
                <c:pt idx="2476">
                  <c:v>2.6544500000000002</c:v>
                </c:pt>
                <c:pt idx="2477">
                  <c:v>2.5103409999999999</c:v>
                </c:pt>
                <c:pt idx="2478">
                  <c:v>2.407562</c:v>
                </c:pt>
                <c:pt idx="2479">
                  <c:v>2.3939330000000001</c:v>
                </c:pt>
                <c:pt idx="2480">
                  <c:v>2.3806440000000002</c:v>
                </c:pt>
                <c:pt idx="2481">
                  <c:v>2.2719809999999998</c:v>
                </c:pt>
                <c:pt idx="2482">
                  <c:v>2.2248649999999999</c:v>
                </c:pt>
                <c:pt idx="2483">
                  <c:v>2.169232</c:v>
                </c:pt>
                <c:pt idx="2484">
                  <c:v>2.122884</c:v>
                </c:pt>
                <c:pt idx="2485">
                  <c:v>2.146328</c:v>
                </c:pt>
                <c:pt idx="2486">
                  <c:v>2.0281250000000002</c:v>
                </c:pt>
                <c:pt idx="2487">
                  <c:v>1.9765630000000001</c:v>
                </c:pt>
                <c:pt idx="2488">
                  <c:v>1.953867</c:v>
                </c:pt>
                <c:pt idx="2489">
                  <c:v>1.9903949999999999</c:v>
                </c:pt>
                <c:pt idx="2490">
                  <c:v>1.931208</c:v>
                </c:pt>
                <c:pt idx="2491">
                  <c:v>1.838479</c:v>
                </c:pt>
                <c:pt idx="2492">
                  <c:v>1.811545</c:v>
                </c:pt>
                <c:pt idx="2493">
                  <c:v>1.7347330000000001</c:v>
                </c:pt>
                <c:pt idx="2494">
                  <c:v>1.7013389999999999</c:v>
                </c:pt>
                <c:pt idx="2495">
                  <c:v>1.773571</c:v>
                </c:pt>
                <c:pt idx="2496">
                  <c:v>1.7085710000000001</c:v>
                </c:pt>
                <c:pt idx="2497">
                  <c:v>1.691875</c:v>
                </c:pt>
                <c:pt idx="2498">
                  <c:v>1.6340330000000001</c:v>
                </c:pt>
                <c:pt idx="2499">
                  <c:v>1.589772</c:v>
                </c:pt>
                <c:pt idx="2500">
                  <c:v>1.5444059999999999</c:v>
                </c:pt>
                <c:pt idx="2501">
                  <c:v>1.539444</c:v>
                </c:pt>
                <c:pt idx="2502">
                  <c:v>1.5205139999999999</c:v>
                </c:pt>
                <c:pt idx="2503">
                  <c:v>1.4782360000000001</c:v>
                </c:pt>
                <c:pt idx="2504">
                  <c:v>1.4748049999999999</c:v>
                </c:pt>
                <c:pt idx="2505">
                  <c:v>1.4572499999999999</c:v>
                </c:pt>
                <c:pt idx="2506">
                  <c:v>1.441737</c:v>
                </c:pt>
                <c:pt idx="2507">
                  <c:v>1.428417</c:v>
                </c:pt>
                <c:pt idx="2508">
                  <c:v>1.4090339999999999</c:v>
                </c:pt>
                <c:pt idx="2509">
                  <c:v>1.3522449999999999</c:v>
                </c:pt>
                <c:pt idx="2510">
                  <c:v>1.3316250000000001</c:v>
                </c:pt>
                <c:pt idx="2511">
                  <c:v>1.304556</c:v>
                </c:pt>
                <c:pt idx="2512">
                  <c:v>1.280597</c:v>
                </c:pt>
                <c:pt idx="2513">
                  <c:v>1.264052</c:v>
                </c:pt>
                <c:pt idx="2514">
                  <c:v>1.2461899999999999</c:v>
                </c:pt>
                <c:pt idx="2515">
                  <c:v>1.224726</c:v>
                </c:pt>
                <c:pt idx="2516">
                  <c:v>1.241341</c:v>
                </c:pt>
                <c:pt idx="2517">
                  <c:v>1.2237659999999999</c:v>
                </c:pt>
                <c:pt idx="2518">
                  <c:v>1.223552</c:v>
                </c:pt>
                <c:pt idx="2519">
                  <c:v>1.181937</c:v>
                </c:pt>
                <c:pt idx="2520">
                  <c:v>1.152293</c:v>
                </c:pt>
                <c:pt idx="2521">
                  <c:v>1.176018</c:v>
                </c:pt>
                <c:pt idx="2522">
                  <c:v>1.1559489999999999</c:v>
                </c:pt>
                <c:pt idx="2523">
                  <c:v>1.1439079999999999</c:v>
                </c:pt>
                <c:pt idx="2524">
                  <c:v>1.1201460000000001</c:v>
                </c:pt>
                <c:pt idx="2525">
                  <c:v>1.0883430000000001</c:v>
                </c:pt>
                <c:pt idx="2526">
                  <c:v>1.093523</c:v>
                </c:pt>
                <c:pt idx="2527">
                  <c:v>1.0730219999999999</c:v>
                </c:pt>
                <c:pt idx="2528">
                  <c:v>1.0431010000000001</c:v>
                </c:pt>
                <c:pt idx="2529">
                  <c:v>1.033328</c:v>
                </c:pt>
                <c:pt idx="2530">
                  <c:v>1.0119339999999999</c:v>
                </c:pt>
                <c:pt idx="2531">
                  <c:v>1.0045440000000001</c:v>
                </c:pt>
                <c:pt idx="2532">
                  <c:v>0.98222200000000004</c:v>
                </c:pt>
                <c:pt idx="2533">
                  <c:v>0.98529699999999998</c:v>
                </c:pt>
                <c:pt idx="2534">
                  <c:v>0.97258900000000004</c:v>
                </c:pt>
                <c:pt idx="2535">
                  <c:v>0.95132799999999995</c:v>
                </c:pt>
                <c:pt idx="2536">
                  <c:v>0.93713000000000002</c:v>
                </c:pt>
                <c:pt idx="2537">
                  <c:v>0.91447900000000004</c:v>
                </c:pt>
                <c:pt idx="2538">
                  <c:v>0.90660399999999997</c:v>
                </c:pt>
                <c:pt idx="2539">
                  <c:v>0.88777099999999998</c:v>
                </c:pt>
                <c:pt idx="2540">
                  <c:v>0.87736499999999995</c:v>
                </c:pt>
                <c:pt idx="2541">
                  <c:v>0.871143</c:v>
                </c:pt>
                <c:pt idx="2542">
                  <c:v>0.88299000000000005</c:v>
                </c:pt>
                <c:pt idx="2543">
                  <c:v>0.85638999999999998</c:v>
                </c:pt>
                <c:pt idx="2544">
                  <c:v>0.85016700000000001</c:v>
                </c:pt>
                <c:pt idx="2545">
                  <c:v>0.82872400000000002</c:v>
                </c:pt>
                <c:pt idx="2546">
                  <c:v>0.81724799999999997</c:v>
                </c:pt>
                <c:pt idx="2547">
                  <c:v>0.80429300000000004</c:v>
                </c:pt>
                <c:pt idx="2548">
                  <c:v>0.79203000000000001</c:v>
                </c:pt>
                <c:pt idx="2549">
                  <c:v>0.801535</c:v>
                </c:pt>
                <c:pt idx="2550">
                  <c:v>0.78185800000000005</c:v>
                </c:pt>
                <c:pt idx="2551">
                  <c:v>0.76618900000000001</c:v>
                </c:pt>
                <c:pt idx="2552">
                  <c:v>0.75249999999999995</c:v>
                </c:pt>
                <c:pt idx="2553">
                  <c:v>0.73913600000000002</c:v>
                </c:pt>
                <c:pt idx="2554">
                  <c:v>0.73250099999999996</c:v>
                </c:pt>
                <c:pt idx="2555">
                  <c:v>0.72914999999999996</c:v>
                </c:pt>
                <c:pt idx="2556">
                  <c:v>0.71057999999999999</c:v>
                </c:pt>
                <c:pt idx="2557">
                  <c:v>0.69724600000000003</c:v>
                </c:pt>
                <c:pt idx="2558">
                  <c:v>0.69528500000000004</c:v>
                </c:pt>
                <c:pt idx="2559">
                  <c:v>0.68328699999999998</c:v>
                </c:pt>
                <c:pt idx="2560">
                  <c:v>0.700932</c:v>
                </c:pt>
                <c:pt idx="2561">
                  <c:v>0.67913900000000005</c:v>
                </c:pt>
                <c:pt idx="2562">
                  <c:v>0.67172600000000005</c:v>
                </c:pt>
                <c:pt idx="2563">
                  <c:v>0.65750900000000001</c:v>
                </c:pt>
                <c:pt idx="2564">
                  <c:v>0.65050799999999998</c:v>
                </c:pt>
                <c:pt idx="2565">
                  <c:v>0.66543300000000005</c:v>
                </c:pt>
                <c:pt idx="2566">
                  <c:v>0.659636</c:v>
                </c:pt>
                <c:pt idx="2567">
                  <c:v>0.66634300000000002</c:v>
                </c:pt>
                <c:pt idx="2568">
                  <c:v>0.64700000000000002</c:v>
                </c:pt>
                <c:pt idx="2569">
                  <c:v>0.63587000000000005</c:v>
                </c:pt>
                <c:pt idx="2570">
                  <c:v>0.62831999999999999</c:v>
                </c:pt>
                <c:pt idx="2571">
                  <c:v>0.62081500000000001</c:v>
                </c:pt>
                <c:pt idx="2572">
                  <c:v>0.60633599999999999</c:v>
                </c:pt>
                <c:pt idx="2573">
                  <c:v>0.62123700000000004</c:v>
                </c:pt>
                <c:pt idx="2574">
                  <c:v>0.59451900000000002</c:v>
                </c:pt>
                <c:pt idx="2575">
                  <c:v>0.59775999999999996</c:v>
                </c:pt>
                <c:pt idx="2576">
                  <c:v>0.593306</c:v>
                </c:pt>
                <c:pt idx="2577">
                  <c:v>0.586642</c:v>
                </c:pt>
                <c:pt idx="2578">
                  <c:v>0.58011199999999996</c:v>
                </c:pt>
                <c:pt idx="2579">
                  <c:v>0.56303400000000003</c:v>
                </c:pt>
                <c:pt idx="2580">
                  <c:v>0.56052199999999996</c:v>
                </c:pt>
                <c:pt idx="2581">
                  <c:v>0.55085799999999996</c:v>
                </c:pt>
                <c:pt idx="2582">
                  <c:v>0.54160600000000003</c:v>
                </c:pt>
                <c:pt idx="2583">
                  <c:v>0.53077600000000003</c:v>
                </c:pt>
                <c:pt idx="2584">
                  <c:v>0.52114799999999994</c:v>
                </c:pt>
                <c:pt idx="2585">
                  <c:v>0.51027199999999995</c:v>
                </c:pt>
                <c:pt idx="2586">
                  <c:v>0.51721799999999996</c:v>
                </c:pt>
                <c:pt idx="2587">
                  <c:v>0.51306499999999999</c:v>
                </c:pt>
                <c:pt idx="2588">
                  <c:v>0.495145</c:v>
                </c:pt>
                <c:pt idx="2589">
                  <c:v>0.48244999999999999</c:v>
                </c:pt>
                <c:pt idx="2590">
                  <c:v>0.48440299999999997</c:v>
                </c:pt>
                <c:pt idx="2591">
                  <c:v>0.47350900000000001</c:v>
                </c:pt>
                <c:pt idx="2592">
                  <c:v>0.46288400000000002</c:v>
                </c:pt>
                <c:pt idx="2593">
                  <c:v>0.45969399999999999</c:v>
                </c:pt>
                <c:pt idx="2594">
                  <c:v>0.45370500000000002</c:v>
                </c:pt>
                <c:pt idx="2595">
                  <c:v>0.45327000000000001</c:v>
                </c:pt>
                <c:pt idx="2596">
                  <c:v>0.44639499999999999</c:v>
                </c:pt>
                <c:pt idx="2597">
                  <c:v>0.45117600000000002</c:v>
                </c:pt>
                <c:pt idx="2598">
                  <c:v>0.441938</c:v>
                </c:pt>
                <c:pt idx="2599">
                  <c:v>0.44733400000000001</c:v>
                </c:pt>
                <c:pt idx="2600">
                  <c:v>0.445077</c:v>
                </c:pt>
                <c:pt idx="2601">
                  <c:v>0.44031799999999999</c:v>
                </c:pt>
                <c:pt idx="2602">
                  <c:v>0.44173499999999999</c:v>
                </c:pt>
                <c:pt idx="2603">
                  <c:v>0.438384</c:v>
                </c:pt>
                <c:pt idx="2604">
                  <c:v>0.43756099999999998</c:v>
                </c:pt>
                <c:pt idx="2605">
                  <c:v>0.43673000000000001</c:v>
                </c:pt>
                <c:pt idx="2606">
                  <c:v>0.43507499999999999</c:v>
                </c:pt>
                <c:pt idx="2607">
                  <c:v>0.42394799999999999</c:v>
                </c:pt>
                <c:pt idx="2608">
                  <c:v>0.42871999999999999</c:v>
                </c:pt>
                <c:pt idx="2609">
                  <c:v>0.42261599999999999</c:v>
                </c:pt>
                <c:pt idx="2610">
                  <c:v>0.41397</c:v>
                </c:pt>
                <c:pt idx="2611">
                  <c:v>0.40700700000000001</c:v>
                </c:pt>
                <c:pt idx="2612">
                  <c:v>0.39736399999999999</c:v>
                </c:pt>
                <c:pt idx="2613">
                  <c:v>0.39502199999999998</c:v>
                </c:pt>
                <c:pt idx="2614">
                  <c:v>0.38543100000000002</c:v>
                </c:pt>
                <c:pt idx="2615">
                  <c:v>0.38420900000000002</c:v>
                </c:pt>
                <c:pt idx="2616">
                  <c:v>0.37999500000000003</c:v>
                </c:pt>
                <c:pt idx="2617">
                  <c:v>0.37381799999999998</c:v>
                </c:pt>
                <c:pt idx="2618">
                  <c:v>0.37570799999999999</c:v>
                </c:pt>
                <c:pt idx="2619">
                  <c:v>0.36760399999999999</c:v>
                </c:pt>
                <c:pt idx="2620">
                  <c:v>0.35974200000000001</c:v>
                </c:pt>
                <c:pt idx="2621">
                  <c:v>0.35433599999999998</c:v>
                </c:pt>
                <c:pt idx="2622">
                  <c:v>0.36002000000000001</c:v>
                </c:pt>
                <c:pt idx="2623">
                  <c:v>0.34338800000000003</c:v>
                </c:pt>
                <c:pt idx="2624">
                  <c:v>0.34611999999999998</c:v>
                </c:pt>
                <c:pt idx="2625">
                  <c:v>0.33896500000000002</c:v>
                </c:pt>
                <c:pt idx="2626">
                  <c:v>0.33089400000000002</c:v>
                </c:pt>
                <c:pt idx="2627">
                  <c:v>0.32446700000000001</c:v>
                </c:pt>
                <c:pt idx="2628">
                  <c:v>0.32001000000000002</c:v>
                </c:pt>
                <c:pt idx="2629">
                  <c:v>0.31972600000000001</c:v>
                </c:pt>
                <c:pt idx="2630">
                  <c:v>0.31278899999999998</c:v>
                </c:pt>
                <c:pt idx="2631">
                  <c:v>0.30784600000000001</c:v>
                </c:pt>
                <c:pt idx="2632">
                  <c:v>0.30408099999999999</c:v>
                </c:pt>
                <c:pt idx="2633">
                  <c:v>0.300236</c:v>
                </c:pt>
                <c:pt idx="2634">
                  <c:v>0.29598400000000002</c:v>
                </c:pt>
                <c:pt idx="2635">
                  <c:v>0.29030899999999998</c:v>
                </c:pt>
                <c:pt idx="2636">
                  <c:v>0.28644799999999998</c:v>
                </c:pt>
                <c:pt idx="2637">
                  <c:v>0.28382200000000002</c:v>
                </c:pt>
                <c:pt idx="2638">
                  <c:v>0.28025899999999998</c:v>
                </c:pt>
                <c:pt idx="2639">
                  <c:v>0.27639999999999998</c:v>
                </c:pt>
                <c:pt idx="2640">
                  <c:v>0.27389400000000003</c:v>
                </c:pt>
                <c:pt idx="2641">
                  <c:v>0.27256599999999997</c:v>
                </c:pt>
                <c:pt idx="2642">
                  <c:v>0.27122200000000002</c:v>
                </c:pt>
                <c:pt idx="2643">
                  <c:v>0.26808799999999999</c:v>
                </c:pt>
                <c:pt idx="2644">
                  <c:v>0.26427499999999998</c:v>
                </c:pt>
                <c:pt idx="2645">
                  <c:v>0.259768</c:v>
                </c:pt>
                <c:pt idx="2646">
                  <c:v>0.256166</c:v>
                </c:pt>
                <c:pt idx="2647">
                  <c:v>0.25147799999999998</c:v>
                </c:pt>
                <c:pt idx="2648">
                  <c:v>0.24610099999999999</c:v>
                </c:pt>
                <c:pt idx="2649">
                  <c:v>0.23962600000000001</c:v>
                </c:pt>
                <c:pt idx="2650">
                  <c:v>0.23766100000000001</c:v>
                </c:pt>
                <c:pt idx="2651">
                  <c:v>0.237957</c:v>
                </c:pt>
                <c:pt idx="2652">
                  <c:v>0.24051600000000001</c:v>
                </c:pt>
                <c:pt idx="2653">
                  <c:v>0.24345800000000001</c:v>
                </c:pt>
                <c:pt idx="2654">
                  <c:v>0.24573999999999999</c:v>
                </c:pt>
                <c:pt idx="2655">
                  <c:v>0.24803900000000001</c:v>
                </c:pt>
                <c:pt idx="2656">
                  <c:v>0.25054599999999999</c:v>
                </c:pt>
                <c:pt idx="2657">
                  <c:v>0.25265399999999999</c:v>
                </c:pt>
                <c:pt idx="2658">
                  <c:v>0.25778899999999999</c:v>
                </c:pt>
                <c:pt idx="2659">
                  <c:v>0.26525799999999999</c:v>
                </c:pt>
                <c:pt idx="2660">
                  <c:v>0.275142</c:v>
                </c:pt>
                <c:pt idx="2661">
                  <c:v>0.28661599999999998</c:v>
                </c:pt>
                <c:pt idx="2662">
                  <c:v>0.29947099999999999</c:v>
                </c:pt>
                <c:pt idx="2663">
                  <c:v>0.31237599999999999</c:v>
                </c:pt>
                <c:pt idx="2664">
                  <c:v>0.31884899999999999</c:v>
                </c:pt>
                <c:pt idx="2665">
                  <c:v>0.32071699999999997</c:v>
                </c:pt>
                <c:pt idx="2666">
                  <c:v>0.32357200000000003</c:v>
                </c:pt>
                <c:pt idx="2667">
                  <c:v>0.32672200000000001</c:v>
                </c:pt>
                <c:pt idx="2668">
                  <c:v>0.36059000000000002</c:v>
                </c:pt>
                <c:pt idx="2669">
                  <c:v>0.36400100000000002</c:v>
                </c:pt>
                <c:pt idx="2670">
                  <c:v>0.366286</c:v>
                </c:pt>
                <c:pt idx="2671">
                  <c:v>0.37180200000000002</c:v>
                </c:pt>
                <c:pt idx="2672">
                  <c:v>0.380189</c:v>
                </c:pt>
                <c:pt idx="2673">
                  <c:v>0.38527800000000001</c:v>
                </c:pt>
                <c:pt idx="2674">
                  <c:v>0.40633399999999997</c:v>
                </c:pt>
                <c:pt idx="2675">
                  <c:v>0.41771599999999998</c:v>
                </c:pt>
                <c:pt idx="2676">
                  <c:v>0.490923</c:v>
                </c:pt>
                <c:pt idx="2677">
                  <c:v>0.51694899999999999</c:v>
                </c:pt>
                <c:pt idx="2678">
                  <c:v>0.52419099999999996</c:v>
                </c:pt>
                <c:pt idx="2679">
                  <c:v>0.521563</c:v>
                </c:pt>
                <c:pt idx="2680">
                  <c:v>0.56460500000000002</c:v>
                </c:pt>
                <c:pt idx="2681">
                  <c:v>0.57393400000000006</c:v>
                </c:pt>
                <c:pt idx="2682">
                  <c:v>0.57984899999999995</c:v>
                </c:pt>
                <c:pt idx="2683">
                  <c:v>0.58882000000000001</c:v>
                </c:pt>
                <c:pt idx="2684">
                  <c:v>0.58112200000000003</c:v>
                </c:pt>
                <c:pt idx="2685">
                  <c:v>0.58737200000000001</c:v>
                </c:pt>
                <c:pt idx="2686">
                  <c:v>0.58855599999999997</c:v>
                </c:pt>
                <c:pt idx="2687">
                  <c:v>0.57779000000000003</c:v>
                </c:pt>
                <c:pt idx="2688">
                  <c:v>0.56970200000000004</c:v>
                </c:pt>
                <c:pt idx="2689">
                  <c:v>0.56259899999999996</c:v>
                </c:pt>
                <c:pt idx="2690">
                  <c:v>0.54559500000000005</c:v>
                </c:pt>
                <c:pt idx="2691">
                  <c:v>0.540879</c:v>
                </c:pt>
                <c:pt idx="2692">
                  <c:v>0.53818699999999997</c:v>
                </c:pt>
                <c:pt idx="2693">
                  <c:v>0.70160100000000003</c:v>
                </c:pt>
                <c:pt idx="2694">
                  <c:v>0.71903399999999995</c:v>
                </c:pt>
                <c:pt idx="2695">
                  <c:v>0.74282899999999996</c:v>
                </c:pt>
                <c:pt idx="2696">
                  <c:v>0.733039</c:v>
                </c:pt>
                <c:pt idx="2697">
                  <c:v>0.74199099999999996</c:v>
                </c:pt>
                <c:pt idx="2698">
                  <c:v>0.73483699999999996</c:v>
                </c:pt>
                <c:pt idx="2699">
                  <c:v>0.73204899999999995</c:v>
                </c:pt>
                <c:pt idx="2700">
                  <c:v>0.74537100000000001</c:v>
                </c:pt>
                <c:pt idx="2701">
                  <c:v>0.75824499999999995</c:v>
                </c:pt>
                <c:pt idx="2702">
                  <c:v>0.75958800000000004</c:v>
                </c:pt>
                <c:pt idx="2703">
                  <c:v>0.75272600000000001</c:v>
                </c:pt>
                <c:pt idx="2704">
                  <c:v>0.75570199999999998</c:v>
                </c:pt>
                <c:pt idx="2705">
                  <c:v>0.77188999999999997</c:v>
                </c:pt>
                <c:pt idx="2706">
                  <c:v>0.77108100000000002</c:v>
                </c:pt>
                <c:pt idx="2707">
                  <c:v>0.76559699999999997</c:v>
                </c:pt>
                <c:pt idx="2708">
                  <c:v>0.76114099999999996</c:v>
                </c:pt>
                <c:pt idx="2709">
                  <c:v>0.73862499999999998</c:v>
                </c:pt>
                <c:pt idx="2710">
                  <c:v>0.85716700000000001</c:v>
                </c:pt>
                <c:pt idx="2711">
                  <c:v>2.0698690000000002</c:v>
                </c:pt>
                <c:pt idx="2712">
                  <c:v>3.7116690000000001</c:v>
                </c:pt>
                <c:pt idx="2713">
                  <c:v>3.9939279999999999</c:v>
                </c:pt>
                <c:pt idx="2714">
                  <c:v>5.4020609999999998</c:v>
                </c:pt>
                <c:pt idx="2715">
                  <c:v>6.3710820000000004</c:v>
                </c:pt>
                <c:pt idx="2716">
                  <c:v>7.2548209999999997</c:v>
                </c:pt>
                <c:pt idx="2717">
                  <c:v>7.2854469999999996</c:v>
                </c:pt>
                <c:pt idx="2718">
                  <c:v>8.5174579999999995</c:v>
                </c:pt>
                <c:pt idx="2719">
                  <c:v>8.4767050000000008</c:v>
                </c:pt>
                <c:pt idx="2720">
                  <c:v>9.2414970000000007</c:v>
                </c:pt>
                <c:pt idx="2721">
                  <c:v>11.056058</c:v>
                </c:pt>
                <c:pt idx="2722">
                  <c:v>15.599297999999999</c:v>
                </c:pt>
                <c:pt idx="2723">
                  <c:v>17.148776999999999</c:v>
                </c:pt>
                <c:pt idx="2724">
                  <c:v>18.018367999999999</c:v>
                </c:pt>
                <c:pt idx="2725">
                  <c:v>18.679089000000001</c:v>
                </c:pt>
                <c:pt idx="2726">
                  <c:v>18.988018</c:v>
                </c:pt>
                <c:pt idx="2727">
                  <c:v>16.836061000000001</c:v>
                </c:pt>
                <c:pt idx="2728">
                  <c:v>15.717949000000001</c:v>
                </c:pt>
                <c:pt idx="2729">
                  <c:v>15.207449</c:v>
                </c:pt>
                <c:pt idx="2730">
                  <c:v>16.655994</c:v>
                </c:pt>
                <c:pt idx="2731">
                  <c:v>19.556066999999999</c:v>
                </c:pt>
                <c:pt idx="2732">
                  <c:v>37.346305999999998</c:v>
                </c:pt>
                <c:pt idx="2733">
                  <c:v>213.33845500000001</c:v>
                </c:pt>
                <c:pt idx="2734">
                  <c:v>54.277678999999999</c:v>
                </c:pt>
                <c:pt idx="2735">
                  <c:v>50.345654000000003</c:v>
                </c:pt>
                <c:pt idx="2736">
                  <c:v>38.777855000000002</c:v>
                </c:pt>
                <c:pt idx="2737">
                  <c:v>27.785938000000002</c:v>
                </c:pt>
                <c:pt idx="2738">
                  <c:v>30.336195</c:v>
                </c:pt>
                <c:pt idx="2739">
                  <c:v>23.221084999999999</c:v>
                </c:pt>
                <c:pt idx="2740">
                  <c:v>20.522053</c:v>
                </c:pt>
                <c:pt idx="2741">
                  <c:v>19.127082999999999</c:v>
                </c:pt>
                <c:pt idx="2742">
                  <c:v>26.962259</c:v>
                </c:pt>
                <c:pt idx="2743">
                  <c:v>25.636361999999998</c:v>
                </c:pt>
                <c:pt idx="2744">
                  <c:v>22.3948</c:v>
                </c:pt>
                <c:pt idx="2745">
                  <c:v>19.202703</c:v>
                </c:pt>
                <c:pt idx="2746">
                  <c:v>17.724599999999999</c:v>
                </c:pt>
                <c:pt idx="2747">
                  <c:v>17.083407999999999</c:v>
                </c:pt>
                <c:pt idx="2748">
                  <c:v>16.361000000000001</c:v>
                </c:pt>
                <c:pt idx="2749">
                  <c:v>15.695695000000001</c:v>
                </c:pt>
                <c:pt idx="2750">
                  <c:v>17.048069000000002</c:v>
                </c:pt>
                <c:pt idx="2751">
                  <c:v>16.911425000000001</c:v>
                </c:pt>
                <c:pt idx="2752">
                  <c:v>18.716732</c:v>
                </c:pt>
                <c:pt idx="2753">
                  <c:v>25.600569</c:v>
                </c:pt>
                <c:pt idx="2754">
                  <c:v>24.489704</c:v>
                </c:pt>
                <c:pt idx="2755">
                  <c:v>23.938948</c:v>
                </c:pt>
                <c:pt idx="2756">
                  <c:v>24.225684999999999</c:v>
                </c:pt>
                <c:pt idx="2757">
                  <c:v>21.859219</c:v>
                </c:pt>
                <c:pt idx="2758">
                  <c:v>21.826447999999999</c:v>
                </c:pt>
                <c:pt idx="2759">
                  <c:v>20.153438999999999</c:v>
                </c:pt>
                <c:pt idx="2760">
                  <c:v>19.512187999999998</c:v>
                </c:pt>
                <c:pt idx="2761">
                  <c:v>20.698098999999999</c:v>
                </c:pt>
                <c:pt idx="2762">
                  <c:v>23.922279</c:v>
                </c:pt>
                <c:pt idx="2763">
                  <c:v>23.710052000000001</c:v>
                </c:pt>
                <c:pt idx="2764">
                  <c:v>22.446901</c:v>
                </c:pt>
                <c:pt idx="2765">
                  <c:v>23.788938999999999</c:v>
                </c:pt>
                <c:pt idx="2766">
                  <c:v>26.574755</c:v>
                </c:pt>
                <c:pt idx="2767">
                  <c:v>26.264250000000001</c:v>
                </c:pt>
                <c:pt idx="2768">
                  <c:v>26.10078</c:v>
                </c:pt>
                <c:pt idx="2769">
                  <c:v>23.433751999999998</c:v>
                </c:pt>
                <c:pt idx="2770">
                  <c:v>21.393000000000001</c:v>
                </c:pt>
                <c:pt idx="2771">
                  <c:v>20.147188</c:v>
                </c:pt>
                <c:pt idx="2772">
                  <c:v>20.984687999999998</c:v>
                </c:pt>
                <c:pt idx="2773">
                  <c:v>20.258075999999999</c:v>
                </c:pt>
                <c:pt idx="2774">
                  <c:v>19.418751</c:v>
                </c:pt>
                <c:pt idx="2775">
                  <c:v>18.847142999999999</c:v>
                </c:pt>
                <c:pt idx="2776">
                  <c:v>17.871407000000001</c:v>
                </c:pt>
                <c:pt idx="2777">
                  <c:v>17.517230999999999</c:v>
                </c:pt>
                <c:pt idx="2778">
                  <c:v>16.647499</c:v>
                </c:pt>
                <c:pt idx="2779">
                  <c:v>16.420000000000002</c:v>
                </c:pt>
                <c:pt idx="2780">
                  <c:v>15.263332999999999</c:v>
                </c:pt>
                <c:pt idx="2781">
                  <c:v>15.773847</c:v>
                </c:pt>
                <c:pt idx="2782">
                  <c:v>13.946249999999999</c:v>
                </c:pt>
                <c:pt idx="2783">
                  <c:v>13.897010999999999</c:v>
                </c:pt>
                <c:pt idx="2784">
                  <c:v>12.447695</c:v>
                </c:pt>
                <c:pt idx="2785">
                  <c:v>12.701879999999999</c:v>
                </c:pt>
                <c:pt idx="2786">
                  <c:v>12.611875</c:v>
                </c:pt>
                <c:pt idx="2787">
                  <c:v>12.623549000000001</c:v>
                </c:pt>
                <c:pt idx="2788">
                  <c:v>10.169600000000001</c:v>
                </c:pt>
                <c:pt idx="2789">
                  <c:v>11.916021000000001</c:v>
                </c:pt>
                <c:pt idx="2790">
                  <c:v>8.9451009999999993</c:v>
                </c:pt>
                <c:pt idx="2791">
                  <c:v>8.4508329999999994</c:v>
                </c:pt>
                <c:pt idx="2792">
                  <c:v>7.7002870000000003</c:v>
                </c:pt>
                <c:pt idx="2793">
                  <c:v>7.6716499999999996</c:v>
                </c:pt>
                <c:pt idx="2794">
                  <c:v>8.6308799999999994</c:v>
                </c:pt>
                <c:pt idx="2795">
                  <c:v>8.8193750000000009</c:v>
                </c:pt>
                <c:pt idx="2796">
                  <c:v>8.6449870000000004</c:v>
                </c:pt>
                <c:pt idx="2797">
                  <c:v>7.7657999999999996</c:v>
                </c:pt>
                <c:pt idx="2798">
                  <c:v>8.4164999999999992</c:v>
                </c:pt>
                <c:pt idx="2799">
                  <c:v>8.1532649999999993</c:v>
                </c:pt>
                <c:pt idx="2800">
                  <c:v>10.136749999999999</c:v>
                </c:pt>
                <c:pt idx="2801">
                  <c:v>10.149317</c:v>
                </c:pt>
                <c:pt idx="2802">
                  <c:v>9.4844000000000008</c:v>
                </c:pt>
                <c:pt idx="2803">
                  <c:v>9.4615829999999992</c:v>
                </c:pt>
                <c:pt idx="2804">
                  <c:v>7.8778569999999997</c:v>
                </c:pt>
                <c:pt idx="2805">
                  <c:v>6.8353999999999999</c:v>
                </c:pt>
                <c:pt idx="2806">
                  <c:v>5.6135000000000002</c:v>
                </c:pt>
                <c:pt idx="2807">
                  <c:v>4.7720799999999999</c:v>
                </c:pt>
                <c:pt idx="2808">
                  <c:v>5.0216250000000002</c:v>
                </c:pt>
                <c:pt idx="2809">
                  <c:v>4.7786670000000004</c:v>
                </c:pt>
                <c:pt idx="2810">
                  <c:v>4.1440910000000004</c:v>
                </c:pt>
                <c:pt idx="2811">
                  <c:v>4.0651140000000003</c:v>
                </c:pt>
                <c:pt idx="2812">
                  <c:v>4.9647810000000003</c:v>
                </c:pt>
                <c:pt idx="2813">
                  <c:v>11.701477000000001</c:v>
                </c:pt>
                <c:pt idx="2814">
                  <c:v>51.403637000000003</c:v>
                </c:pt>
                <c:pt idx="2815">
                  <c:v>20.809313</c:v>
                </c:pt>
                <c:pt idx="2816">
                  <c:v>21.076910000000002</c:v>
                </c:pt>
                <c:pt idx="2817">
                  <c:v>17.960501000000001</c:v>
                </c:pt>
                <c:pt idx="2818">
                  <c:v>20.895143999999998</c:v>
                </c:pt>
                <c:pt idx="2819">
                  <c:v>40.605209000000002</c:v>
                </c:pt>
                <c:pt idx="2820">
                  <c:v>30.626249000000001</c:v>
                </c:pt>
                <c:pt idx="2821">
                  <c:v>23.902082</c:v>
                </c:pt>
                <c:pt idx="2822">
                  <c:v>18.652812999999998</c:v>
                </c:pt>
                <c:pt idx="2823">
                  <c:v>15.783455</c:v>
                </c:pt>
                <c:pt idx="2824">
                  <c:v>14.10995</c:v>
                </c:pt>
                <c:pt idx="2825">
                  <c:v>13.235999</c:v>
                </c:pt>
                <c:pt idx="2826">
                  <c:v>11.608936999999999</c:v>
                </c:pt>
                <c:pt idx="2827">
                  <c:v>10.910213000000001</c:v>
                </c:pt>
                <c:pt idx="2828">
                  <c:v>10.660802</c:v>
                </c:pt>
                <c:pt idx="2829">
                  <c:v>8.9406130000000008</c:v>
                </c:pt>
                <c:pt idx="2830">
                  <c:v>18.900782</c:v>
                </c:pt>
                <c:pt idx="2831">
                  <c:v>32.040751999999998</c:v>
                </c:pt>
                <c:pt idx="2832">
                  <c:v>22.048749999999998</c:v>
                </c:pt>
                <c:pt idx="2833">
                  <c:v>16.914446000000002</c:v>
                </c:pt>
                <c:pt idx="2834">
                  <c:v>14.845938</c:v>
                </c:pt>
                <c:pt idx="2835">
                  <c:v>13.161600999999999</c:v>
                </c:pt>
                <c:pt idx="2836">
                  <c:v>10.860232999999999</c:v>
                </c:pt>
                <c:pt idx="2837">
                  <c:v>9.4832789999999996</c:v>
                </c:pt>
                <c:pt idx="2838">
                  <c:v>7.54704</c:v>
                </c:pt>
                <c:pt idx="2839">
                  <c:v>7.1332380000000004</c:v>
                </c:pt>
                <c:pt idx="2840">
                  <c:v>6.2252280000000004</c:v>
                </c:pt>
                <c:pt idx="2841">
                  <c:v>7.8303500000000001</c:v>
                </c:pt>
                <c:pt idx="2842">
                  <c:v>6.6924330000000003</c:v>
                </c:pt>
                <c:pt idx="2843">
                  <c:v>6.1481209999999997</c:v>
                </c:pt>
                <c:pt idx="2844">
                  <c:v>5.0505000000000004</c:v>
                </c:pt>
                <c:pt idx="2845">
                  <c:v>4.521077</c:v>
                </c:pt>
                <c:pt idx="2846">
                  <c:v>3.983867</c:v>
                </c:pt>
                <c:pt idx="2847">
                  <c:v>3.6163650000000001</c:v>
                </c:pt>
                <c:pt idx="2848">
                  <c:v>3.2223549999999999</c:v>
                </c:pt>
                <c:pt idx="2849">
                  <c:v>2.989109</c:v>
                </c:pt>
                <c:pt idx="2850">
                  <c:v>2.4031250000000002</c:v>
                </c:pt>
                <c:pt idx="2851">
                  <c:v>2.3106249999999999</c:v>
                </c:pt>
                <c:pt idx="2852">
                  <c:v>2.1912370000000001</c:v>
                </c:pt>
                <c:pt idx="2853">
                  <c:v>2.1175250000000001</c:v>
                </c:pt>
                <c:pt idx="2854">
                  <c:v>2.0845120000000001</c:v>
                </c:pt>
                <c:pt idx="2855">
                  <c:v>1.9275629999999999</c:v>
                </c:pt>
                <c:pt idx="2856">
                  <c:v>1.9646539999999999</c:v>
                </c:pt>
                <c:pt idx="2857">
                  <c:v>1.9018079999999999</c:v>
                </c:pt>
                <c:pt idx="2858">
                  <c:v>1.8461730000000001</c:v>
                </c:pt>
                <c:pt idx="2859">
                  <c:v>1.7906</c:v>
                </c:pt>
                <c:pt idx="2860">
                  <c:v>1.729225</c:v>
                </c:pt>
                <c:pt idx="2861">
                  <c:v>1.7395700000000001</c:v>
                </c:pt>
                <c:pt idx="2862">
                  <c:v>1.6281589999999999</c:v>
                </c:pt>
                <c:pt idx="2863">
                  <c:v>1.623507</c:v>
                </c:pt>
                <c:pt idx="2864">
                  <c:v>1.544672</c:v>
                </c:pt>
                <c:pt idx="2865">
                  <c:v>1.5137389999999999</c:v>
                </c:pt>
                <c:pt idx="2866">
                  <c:v>1.5042500000000001</c:v>
                </c:pt>
                <c:pt idx="2867">
                  <c:v>1.441516</c:v>
                </c:pt>
                <c:pt idx="2868">
                  <c:v>1.4142969999999999</c:v>
                </c:pt>
                <c:pt idx="2869">
                  <c:v>1.3959839999999999</c:v>
                </c:pt>
                <c:pt idx="2870">
                  <c:v>1.411095</c:v>
                </c:pt>
                <c:pt idx="2871">
                  <c:v>1.3617600000000001</c:v>
                </c:pt>
                <c:pt idx="2872">
                  <c:v>1.3091999999999999</c:v>
                </c:pt>
                <c:pt idx="2873">
                  <c:v>1.309399</c:v>
                </c:pt>
                <c:pt idx="2874">
                  <c:v>1.2762260000000001</c:v>
                </c:pt>
                <c:pt idx="2875">
                  <c:v>1.261312</c:v>
                </c:pt>
                <c:pt idx="2876">
                  <c:v>1.2234</c:v>
                </c:pt>
                <c:pt idx="2877">
                  <c:v>1.1959789999999999</c:v>
                </c:pt>
                <c:pt idx="2878">
                  <c:v>1.201935</c:v>
                </c:pt>
                <c:pt idx="2879">
                  <c:v>1.184985</c:v>
                </c:pt>
                <c:pt idx="2880">
                  <c:v>1.1726259999999999</c:v>
                </c:pt>
                <c:pt idx="2881">
                  <c:v>1.1500630000000001</c:v>
                </c:pt>
                <c:pt idx="2882">
                  <c:v>1.1274949999999999</c:v>
                </c:pt>
                <c:pt idx="2883">
                  <c:v>1.136153</c:v>
                </c:pt>
                <c:pt idx="2884">
                  <c:v>1.1106670000000001</c:v>
                </c:pt>
                <c:pt idx="2885">
                  <c:v>1.082214</c:v>
                </c:pt>
                <c:pt idx="2886">
                  <c:v>1.0623180000000001</c:v>
                </c:pt>
                <c:pt idx="2887">
                  <c:v>1.062201</c:v>
                </c:pt>
                <c:pt idx="2888">
                  <c:v>1.056497</c:v>
                </c:pt>
                <c:pt idx="2889">
                  <c:v>1.032367</c:v>
                </c:pt>
                <c:pt idx="2890">
                  <c:v>1.00447</c:v>
                </c:pt>
                <c:pt idx="2891">
                  <c:v>1.0338339999999999</c:v>
                </c:pt>
                <c:pt idx="2892">
                  <c:v>1.0053479999999999</c:v>
                </c:pt>
                <c:pt idx="2893">
                  <c:v>1.001314</c:v>
                </c:pt>
                <c:pt idx="2894">
                  <c:v>0.98822299999999996</c:v>
                </c:pt>
                <c:pt idx="2895">
                  <c:v>0.96124200000000004</c:v>
                </c:pt>
                <c:pt idx="2896">
                  <c:v>0.94963699999999995</c:v>
                </c:pt>
                <c:pt idx="2897">
                  <c:v>0.94183799999999995</c:v>
                </c:pt>
                <c:pt idx="2898">
                  <c:v>0.933118</c:v>
                </c:pt>
                <c:pt idx="2899">
                  <c:v>0.91938299999999995</c:v>
                </c:pt>
                <c:pt idx="2900">
                  <c:v>0.91190899999999997</c:v>
                </c:pt>
                <c:pt idx="2901">
                  <c:v>0.92514200000000002</c:v>
                </c:pt>
                <c:pt idx="2902">
                  <c:v>0.90556899999999996</c:v>
                </c:pt>
                <c:pt idx="2903">
                  <c:v>0.89649800000000002</c:v>
                </c:pt>
                <c:pt idx="2904">
                  <c:v>0.877919</c:v>
                </c:pt>
                <c:pt idx="2905">
                  <c:v>0.87503500000000001</c:v>
                </c:pt>
                <c:pt idx="2906">
                  <c:v>0.85231800000000002</c:v>
                </c:pt>
                <c:pt idx="2907">
                  <c:v>0.84140999999999999</c:v>
                </c:pt>
                <c:pt idx="2908">
                  <c:v>0.83102900000000002</c:v>
                </c:pt>
                <c:pt idx="2909">
                  <c:v>0.81339099999999998</c:v>
                </c:pt>
                <c:pt idx="2910">
                  <c:v>0.79879199999999995</c:v>
                </c:pt>
                <c:pt idx="2911">
                  <c:v>0.77776699999999999</c:v>
                </c:pt>
                <c:pt idx="2912">
                  <c:v>0.76318600000000003</c:v>
                </c:pt>
                <c:pt idx="2913">
                  <c:v>0.76170199999999999</c:v>
                </c:pt>
                <c:pt idx="2914">
                  <c:v>0.73947300000000005</c:v>
                </c:pt>
                <c:pt idx="2915">
                  <c:v>0.73023700000000002</c:v>
                </c:pt>
                <c:pt idx="2916">
                  <c:v>0.71633800000000003</c:v>
                </c:pt>
                <c:pt idx="2917">
                  <c:v>0.70347099999999996</c:v>
                </c:pt>
                <c:pt idx="2918">
                  <c:v>0.69698800000000005</c:v>
                </c:pt>
                <c:pt idx="2919">
                  <c:v>0.67933600000000005</c:v>
                </c:pt>
                <c:pt idx="2920">
                  <c:v>0.69267900000000004</c:v>
                </c:pt>
                <c:pt idx="2921">
                  <c:v>0.66578000000000004</c:v>
                </c:pt>
                <c:pt idx="2922">
                  <c:v>0.64747600000000005</c:v>
                </c:pt>
                <c:pt idx="2923">
                  <c:v>0.65135799999999999</c:v>
                </c:pt>
                <c:pt idx="2924">
                  <c:v>0.64594799999999997</c:v>
                </c:pt>
                <c:pt idx="2925">
                  <c:v>0.64664100000000002</c:v>
                </c:pt>
                <c:pt idx="2926">
                  <c:v>0.62365700000000002</c:v>
                </c:pt>
                <c:pt idx="2927">
                  <c:v>0.62646999999999997</c:v>
                </c:pt>
                <c:pt idx="2928">
                  <c:v>0.62575599999999998</c:v>
                </c:pt>
                <c:pt idx="2929">
                  <c:v>0.61303300000000005</c:v>
                </c:pt>
                <c:pt idx="2930">
                  <c:v>0.60078399999999998</c:v>
                </c:pt>
                <c:pt idx="2931">
                  <c:v>0.58966799999999997</c:v>
                </c:pt>
                <c:pt idx="2932">
                  <c:v>0.583731</c:v>
                </c:pt>
                <c:pt idx="2933">
                  <c:v>0.57938100000000003</c:v>
                </c:pt>
                <c:pt idx="2934">
                  <c:v>0.57388099999999997</c:v>
                </c:pt>
                <c:pt idx="2935">
                  <c:v>0.57521100000000003</c:v>
                </c:pt>
                <c:pt idx="2936">
                  <c:v>0.56623100000000004</c:v>
                </c:pt>
                <c:pt idx="2937">
                  <c:v>0.55436600000000003</c:v>
                </c:pt>
                <c:pt idx="2938">
                  <c:v>0.54247000000000001</c:v>
                </c:pt>
                <c:pt idx="2939">
                  <c:v>0.53546199999999999</c:v>
                </c:pt>
                <c:pt idx="2940">
                  <c:v>0.53907000000000005</c:v>
                </c:pt>
                <c:pt idx="2941">
                  <c:v>0.53085599999999999</c:v>
                </c:pt>
                <c:pt idx="2942">
                  <c:v>0.51454100000000003</c:v>
                </c:pt>
                <c:pt idx="2943">
                  <c:v>0.50519800000000004</c:v>
                </c:pt>
                <c:pt idx="2944">
                  <c:v>0.49804399999999999</c:v>
                </c:pt>
                <c:pt idx="2945">
                  <c:v>0.49620199999999998</c:v>
                </c:pt>
                <c:pt idx="2946">
                  <c:v>0.48676900000000001</c:v>
                </c:pt>
                <c:pt idx="2947">
                  <c:v>0.488483</c:v>
                </c:pt>
                <c:pt idx="2948">
                  <c:v>0.48061900000000002</c:v>
                </c:pt>
                <c:pt idx="2949">
                  <c:v>0.473381</c:v>
                </c:pt>
                <c:pt idx="2950">
                  <c:v>0.46822200000000003</c:v>
                </c:pt>
                <c:pt idx="2951">
                  <c:v>0.46206700000000001</c:v>
                </c:pt>
                <c:pt idx="2952">
                  <c:v>0.45729599999999998</c:v>
                </c:pt>
                <c:pt idx="2953">
                  <c:v>0.454762</c:v>
                </c:pt>
                <c:pt idx="2954">
                  <c:v>0.45364399999999999</c:v>
                </c:pt>
                <c:pt idx="2955">
                  <c:v>0.439724</c:v>
                </c:pt>
                <c:pt idx="2956">
                  <c:v>0.43367499999999998</c:v>
                </c:pt>
                <c:pt idx="2957">
                  <c:v>0.428734</c:v>
                </c:pt>
                <c:pt idx="2958">
                  <c:v>0.42169899999999999</c:v>
                </c:pt>
                <c:pt idx="2959">
                  <c:v>0.42122999999999999</c:v>
                </c:pt>
                <c:pt idx="2960">
                  <c:v>0.41273399999999999</c:v>
                </c:pt>
                <c:pt idx="2961">
                  <c:v>0.40695300000000001</c:v>
                </c:pt>
                <c:pt idx="2962">
                  <c:v>0.40219100000000002</c:v>
                </c:pt>
                <c:pt idx="2963">
                  <c:v>0.39725500000000002</c:v>
                </c:pt>
                <c:pt idx="2964">
                  <c:v>0.39943699999999999</c:v>
                </c:pt>
                <c:pt idx="2965">
                  <c:v>0.389511</c:v>
                </c:pt>
                <c:pt idx="2966">
                  <c:v>0.38233099999999998</c:v>
                </c:pt>
                <c:pt idx="2967">
                  <c:v>0.37869999999999998</c:v>
                </c:pt>
                <c:pt idx="2968">
                  <c:v>0.37403799999999998</c:v>
                </c:pt>
                <c:pt idx="2969">
                  <c:v>0.373419</c:v>
                </c:pt>
                <c:pt idx="2970">
                  <c:v>0.37003999999999998</c:v>
                </c:pt>
                <c:pt idx="2971">
                  <c:v>0.37486999999999998</c:v>
                </c:pt>
                <c:pt idx="2972">
                  <c:v>0.36549900000000002</c:v>
                </c:pt>
                <c:pt idx="2973">
                  <c:v>0.36574800000000002</c:v>
                </c:pt>
                <c:pt idx="2974">
                  <c:v>0.36096099999999998</c:v>
                </c:pt>
                <c:pt idx="2975">
                  <c:v>0.36032599999999998</c:v>
                </c:pt>
                <c:pt idx="2976">
                  <c:v>0.35189300000000001</c:v>
                </c:pt>
                <c:pt idx="2977">
                  <c:v>0.35741400000000001</c:v>
                </c:pt>
                <c:pt idx="2978">
                  <c:v>0.35988799999999999</c:v>
                </c:pt>
                <c:pt idx="2979">
                  <c:v>0.348941</c:v>
                </c:pt>
                <c:pt idx="2980">
                  <c:v>0.34110099999999999</c:v>
                </c:pt>
                <c:pt idx="2981">
                  <c:v>0.33460699999999999</c:v>
                </c:pt>
                <c:pt idx="2982">
                  <c:v>0.328955</c:v>
                </c:pt>
                <c:pt idx="2983">
                  <c:v>0.32377899999999998</c:v>
                </c:pt>
                <c:pt idx="2984">
                  <c:v>0.32290099999999999</c:v>
                </c:pt>
                <c:pt idx="2985">
                  <c:v>0.31629000000000002</c:v>
                </c:pt>
                <c:pt idx="2986">
                  <c:v>0.31047799999999998</c:v>
                </c:pt>
                <c:pt idx="2987">
                  <c:v>0.30648500000000001</c:v>
                </c:pt>
                <c:pt idx="2988">
                  <c:v>0.30115799999999998</c:v>
                </c:pt>
                <c:pt idx="2989">
                  <c:v>0.29609200000000002</c:v>
                </c:pt>
                <c:pt idx="2990">
                  <c:v>0.29181699999999999</c:v>
                </c:pt>
                <c:pt idx="2991">
                  <c:v>0.29011500000000001</c:v>
                </c:pt>
                <c:pt idx="2992">
                  <c:v>0.29006500000000002</c:v>
                </c:pt>
                <c:pt idx="2993">
                  <c:v>0.28575600000000001</c:v>
                </c:pt>
                <c:pt idx="2994">
                  <c:v>0.282559</c:v>
                </c:pt>
                <c:pt idx="2995">
                  <c:v>0.27800399999999997</c:v>
                </c:pt>
                <c:pt idx="2996">
                  <c:v>0.276032</c:v>
                </c:pt>
                <c:pt idx="2997">
                  <c:v>0.27395999999999998</c:v>
                </c:pt>
                <c:pt idx="2998">
                  <c:v>0.27146300000000001</c:v>
                </c:pt>
                <c:pt idx="2999">
                  <c:v>0.26939000000000002</c:v>
                </c:pt>
                <c:pt idx="3000">
                  <c:v>0.26500400000000002</c:v>
                </c:pt>
                <c:pt idx="3001">
                  <c:v>0.26078499999999999</c:v>
                </c:pt>
                <c:pt idx="3002">
                  <c:v>0.260627</c:v>
                </c:pt>
                <c:pt idx="3003">
                  <c:v>0.26080799999999998</c:v>
                </c:pt>
                <c:pt idx="3004">
                  <c:v>0.25863900000000001</c:v>
                </c:pt>
                <c:pt idx="3005">
                  <c:v>0.255768</c:v>
                </c:pt>
                <c:pt idx="3006">
                  <c:v>0.25327300000000003</c:v>
                </c:pt>
                <c:pt idx="3007">
                  <c:v>0.24987500000000001</c:v>
                </c:pt>
                <c:pt idx="3008">
                  <c:v>0.24690100000000001</c:v>
                </c:pt>
                <c:pt idx="3009">
                  <c:v>0.243948</c:v>
                </c:pt>
                <c:pt idx="3010">
                  <c:v>0.24171999999999999</c:v>
                </c:pt>
                <c:pt idx="3011">
                  <c:v>0.242368</c:v>
                </c:pt>
                <c:pt idx="3012">
                  <c:v>0.23851700000000001</c:v>
                </c:pt>
                <c:pt idx="3013">
                  <c:v>0.23245199999999999</c:v>
                </c:pt>
                <c:pt idx="3014">
                  <c:v>0.22792000000000001</c:v>
                </c:pt>
                <c:pt idx="3015">
                  <c:v>0.22441800000000001</c:v>
                </c:pt>
                <c:pt idx="3016">
                  <c:v>0.22129399999999999</c:v>
                </c:pt>
                <c:pt idx="3017">
                  <c:v>0.21757399999999999</c:v>
                </c:pt>
                <c:pt idx="3018">
                  <c:v>0.21307899999999999</c:v>
                </c:pt>
                <c:pt idx="3019">
                  <c:v>0.20754700000000001</c:v>
                </c:pt>
                <c:pt idx="3020">
                  <c:v>0.20339599999999999</c:v>
                </c:pt>
                <c:pt idx="3021">
                  <c:v>0.202075</c:v>
                </c:pt>
                <c:pt idx="3022">
                  <c:v>0.20205400000000001</c:v>
                </c:pt>
                <c:pt idx="3023">
                  <c:v>0.20277100000000001</c:v>
                </c:pt>
                <c:pt idx="3024">
                  <c:v>0.20218</c:v>
                </c:pt>
                <c:pt idx="3025">
                  <c:v>0.204426</c:v>
                </c:pt>
                <c:pt idx="3026">
                  <c:v>0.22616700000000001</c:v>
                </c:pt>
                <c:pt idx="3027">
                  <c:v>0.22944899999999999</c:v>
                </c:pt>
                <c:pt idx="3028">
                  <c:v>0.235544</c:v>
                </c:pt>
                <c:pt idx="3029">
                  <c:v>0.23972499999999999</c:v>
                </c:pt>
                <c:pt idx="3030">
                  <c:v>0.24592700000000001</c:v>
                </c:pt>
                <c:pt idx="3031">
                  <c:v>0.254305</c:v>
                </c:pt>
                <c:pt idx="3032">
                  <c:v>0.26029000000000002</c:v>
                </c:pt>
                <c:pt idx="3033">
                  <c:v>0.26708300000000001</c:v>
                </c:pt>
                <c:pt idx="3034">
                  <c:v>0.27405000000000002</c:v>
                </c:pt>
                <c:pt idx="3035">
                  <c:v>0.27269100000000002</c:v>
                </c:pt>
                <c:pt idx="3036">
                  <c:v>0.27212799999999998</c:v>
                </c:pt>
                <c:pt idx="3037">
                  <c:v>0.27147100000000002</c:v>
                </c:pt>
                <c:pt idx="3038">
                  <c:v>0.27210699999999999</c:v>
                </c:pt>
                <c:pt idx="3039">
                  <c:v>0.27170100000000003</c:v>
                </c:pt>
                <c:pt idx="3040">
                  <c:v>0.27085900000000002</c:v>
                </c:pt>
                <c:pt idx="3041">
                  <c:v>0.26946999999999999</c:v>
                </c:pt>
                <c:pt idx="3042">
                  <c:v>0.26824100000000001</c:v>
                </c:pt>
                <c:pt idx="3043">
                  <c:v>0.26790199999999997</c:v>
                </c:pt>
                <c:pt idx="3044">
                  <c:v>0.273509</c:v>
                </c:pt>
                <c:pt idx="3045">
                  <c:v>0.28181099999999998</c:v>
                </c:pt>
                <c:pt idx="3046">
                  <c:v>0.31666299999999997</c:v>
                </c:pt>
                <c:pt idx="3047">
                  <c:v>0.33259300000000003</c:v>
                </c:pt>
                <c:pt idx="3048">
                  <c:v>0.35855300000000001</c:v>
                </c:pt>
                <c:pt idx="3049">
                  <c:v>0.37944099999999997</c:v>
                </c:pt>
                <c:pt idx="3050">
                  <c:v>0.38424199999999997</c:v>
                </c:pt>
                <c:pt idx="3051">
                  <c:v>0.49790899999999999</c:v>
                </c:pt>
                <c:pt idx="3052">
                  <c:v>0.57418899999999995</c:v>
                </c:pt>
                <c:pt idx="3053">
                  <c:v>0.69213499999999994</c:v>
                </c:pt>
                <c:pt idx="3054">
                  <c:v>0.828685</c:v>
                </c:pt>
                <c:pt idx="3055">
                  <c:v>0.93120999999999998</c:v>
                </c:pt>
                <c:pt idx="3056">
                  <c:v>1.034033</c:v>
                </c:pt>
                <c:pt idx="3057">
                  <c:v>1.0545530000000001</c:v>
                </c:pt>
                <c:pt idx="3058">
                  <c:v>1.079928</c:v>
                </c:pt>
                <c:pt idx="3059">
                  <c:v>1.1081909999999999</c:v>
                </c:pt>
                <c:pt idx="3060">
                  <c:v>1.313121</c:v>
                </c:pt>
                <c:pt idx="3061">
                  <c:v>1.435856</c:v>
                </c:pt>
                <c:pt idx="3062">
                  <c:v>1.330511</c:v>
                </c:pt>
                <c:pt idx="3063">
                  <c:v>1.347866</c:v>
                </c:pt>
                <c:pt idx="3064">
                  <c:v>1.5366390000000001</c:v>
                </c:pt>
                <c:pt idx="3065">
                  <c:v>1.5733619999999999</c:v>
                </c:pt>
                <c:pt idx="3066">
                  <c:v>1.659567</c:v>
                </c:pt>
                <c:pt idx="3067">
                  <c:v>1.7365600000000001</c:v>
                </c:pt>
                <c:pt idx="3068">
                  <c:v>1.7091559999999999</c:v>
                </c:pt>
                <c:pt idx="3069">
                  <c:v>1.813661</c:v>
                </c:pt>
                <c:pt idx="3070">
                  <c:v>2.8090830000000002</c:v>
                </c:pt>
                <c:pt idx="3071">
                  <c:v>3.8944320000000001</c:v>
                </c:pt>
                <c:pt idx="3072">
                  <c:v>4.8456409999999996</c:v>
                </c:pt>
                <c:pt idx="3073">
                  <c:v>4.601</c:v>
                </c:pt>
                <c:pt idx="3074">
                  <c:v>5.0225799999999996</c:v>
                </c:pt>
                <c:pt idx="3075">
                  <c:v>5.5327799999999998</c:v>
                </c:pt>
                <c:pt idx="3076">
                  <c:v>7.5198130000000001</c:v>
                </c:pt>
                <c:pt idx="3077">
                  <c:v>9.4984800000000007</c:v>
                </c:pt>
                <c:pt idx="3078">
                  <c:v>8.4481009999999994</c:v>
                </c:pt>
                <c:pt idx="3079">
                  <c:v>7.2032119999999997</c:v>
                </c:pt>
                <c:pt idx="3080">
                  <c:v>9.5002390000000005</c:v>
                </c:pt>
                <c:pt idx="3081">
                  <c:v>10.774896</c:v>
                </c:pt>
                <c:pt idx="3082">
                  <c:v>10.251776</c:v>
                </c:pt>
                <c:pt idx="3083">
                  <c:v>10.592974</c:v>
                </c:pt>
                <c:pt idx="3084">
                  <c:v>12.154375</c:v>
                </c:pt>
                <c:pt idx="3085">
                  <c:v>10.709906</c:v>
                </c:pt>
                <c:pt idx="3086">
                  <c:v>10.699759</c:v>
                </c:pt>
                <c:pt idx="3087">
                  <c:v>9.5619929999999993</c:v>
                </c:pt>
                <c:pt idx="3088">
                  <c:v>8.811375</c:v>
                </c:pt>
                <c:pt idx="3089">
                  <c:v>8.4011659999999999</c:v>
                </c:pt>
                <c:pt idx="3090">
                  <c:v>8.0254689999999993</c:v>
                </c:pt>
                <c:pt idx="3091">
                  <c:v>9.8682990000000004</c:v>
                </c:pt>
                <c:pt idx="3092">
                  <c:v>9.5723900000000004</c:v>
                </c:pt>
                <c:pt idx="3093">
                  <c:v>8.70228</c:v>
                </c:pt>
                <c:pt idx="3094">
                  <c:v>9.6204859999999996</c:v>
                </c:pt>
                <c:pt idx="3095">
                  <c:v>9.9378139999999995</c:v>
                </c:pt>
                <c:pt idx="3096">
                  <c:v>11.245799999999999</c:v>
                </c:pt>
                <c:pt idx="3097">
                  <c:v>11.215892999999999</c:v>
                </c:pt>
                <c:pt idx="3098">
                  <c:v>11.164069</c:v>
                </c:pt>
                <c:pt idx="3099">
                  <c:v>12.503168000000001</c:v>
                </c:pt>
                <c:pt idx="3100">
                  <c:v>11.711406</c:v>
                </c:pt>
                <c:pt idx="3101">
                  <c:v>12.483015</c:v>
                </c:pt>
                <c:pt idx="3102">
                  <c:v>13.321249999999999</c:v>
                </c:pt>
                <c:pt idx="3103">
                  <c:v>14.72537</c:v>
                </c:pt>
                <c:pt idx="3104">
                  <c:v>13.995358</c:v>
                </c:pt>
                <c:pt idx="3105">
                  <c:v>15.170273</c:v>
                </c:pt>
                <c:pt idx="3106">
                  <c:v>15.891088</c:v>
                </c:pt>
                <c:pt idx="3107">
                  <c:v>14.915089999999999</c:v>
                </c:pt>
                <c:pt idx="3108">
                  <c:v>15.164609</c:v>
                </c:pt>
                <c:pt idx="3109">
                  <c:v>16.730644000000002</c:v>
                </c:pt>
                <c:pt idx="3110">
                  <c:v>21.820931999999999</c:v>
                </c:pt>
                <c:pt idx="3111">
                  <c:v>22.952082000000001</c:v>
                </c:pt>
                <c:pt idx="3112">
                  <c:v>22.284184</c:v>
                </c:pt>
                <c:pt idx="3113">
                  <c:v>22.354016999999999</c:v>
                </c:pt>
                <c:pt idx="3114">
                  <c:v>19.835598000000001</c:v>
                </c:pt>
                <c:pt idx="3115">
                  <c:v>18.124582</c:v>
                </c:pt>
                <c:pt idx="3116">
                  <c:v>16.739643000000001</c:v>
                </c:pt>
                <c:pt idx="3117">
                  <c:v>16.265312000000002</c:v>
                </c:pt>
                <c:pt idx="3118">
                  <c:v>15.72175</c:v>
                </c:pt>
                <c:pt idx="3119">
                  <c:v>14.869687000000001</c:v>
                </c:pt>
                <c:pt idx="3120">
                  <c:v>14.569706</c:v>
                </c:pt>
                <c:pt idx="3121">
                  <c:v>14.445233999999999</c:v>
                </c:pt>
                <c:pt idx="3122">
                  <c:v>14.996798999999999</c:v>
                </c:pt>
                <c:pt idx="3123">
                  <c:v>17.174043999999999</c:v>
                </c:pt>
                <c:pt idx="3124">
                  <c:v>17.195416999999999</c:v>
                </c:pt>
                <c:pt idx="3125">
                  <c:v>16.875651999999999</c:v>
                </c:pt>
                <c:pt idx="3126">
                  <c:v>18.377348000000001</c:v>
                </c:pt>
                <c:pt idx="3127">
                  <c:v>18.555197</c:v>
                </c:pt>
                <c:pt idx="3128">
                  <c:v>18.314800000000002</c:v>
                </c:pt>
                <c:pt idx="3129">
                  <c:v>17.809318999999999</c:v>
                </c:pt>
                <c:pt idx="3130">
                  <c:v>19.688206000000001</c:v>
                </c:pt>
                <c:pt idx="3131">
                  <c:v>19.895626</c:v>
                </c:pt>
                <c:pt idx="3132">
                  <c:v>18.694165999999999</c:v>
                </c:pt>
                <c:pt idx="3133">
                  <c:v>19.030815</c:v>
                </c:pt>
                <c:pt idx="3134">
                  <c:v>18.250114</c:v>
                </c:pt>
                <c:pt idx="3135">
                  <c:v>17.254218999999999</c:v>
                </c:pt>
                <c:pt idx="3136">
                  <c:v>16.862499</c:v>
                </c:pt>
                <c:pt idx="3137">
                  <c:v>15.927813</c:v>
                </c:pt>
                <c:pt idx="3138">
                  <c:v>15.309887</c:v>
                </c:pt>
                <c:pt idx="3139">
                  <c:v>18.340094000000001</c:v>
                </c:pt>
                <c:pt idx="3140">
                  <c:v>17.239166000000001</c:v>
                </c:pt>
                <c:pt idx="3141">
                  <c:v>18.466449999999998</c:v>
                </c:pt>
                <c:pt idx="3142">
                  <c:v>20.288181000000002</c:v>
                </c:pt>
                <c:pt idx="3143">
                  <c:v>18.982081999999998</c:v>
                </c:pt>
                <c:pt idx="3144">
                  <c:v>20.006874</c:v>
                </c:pt>
                <c:pt idx="3145">
                  <c:v>18.674226999999998</c:v>
                </c:pt>
                <c:pt idx="3146">
                  <c:v>18.281725000000002</c:v>
                </c:pt>
                <c:pt idx="3147">
                  <c:v>17.483635</c:v>
                </c:pt>
                <c:pt idx="3148">
                  <c:v>17.400904000000001</c:v>
                </c:pt>
                <c:pt idx="3149">
                  <c:v>16.312351</c:v>
                </c:pt>
                <c:pt idx="3150">
                  <c:v>15.5381</c:v>
                </c:pt>
                <c:pt idx="3151">
                  <c:v>15.595361</c:v>
                </c:pt>
                <c:pt idx="3152">
                  <c:v>14.506665999999999</c:v>
                </c:pt>
                <c:pt idx="3153">
                  <c:v>14.160142</c:v>
                </c:pt>
                <c:pt idx="3154">
                  <c:v>13.756645000000001</c:v>
                </c:pt>
                <c:pt idx="3155">
                  <c:v>13.337440000000001</c:v>
                </c:pt>
                <c:pt idx="3156">
                  <c:v>12.837569</c:v>
                </c:pt>
                <c:pt idx="3157">
                  <c:v>13.292935</c:v>
                </c:pt>
                <c:pt idx="3158">
                  <c:v>12.935314999999999</c:v>
                </c:pt>
                <c:pt idx="3159">
                  <c:v>12.334909</c:v>
                </c:pt>
                <c:pt idx="3160">
                  <c:v>13.463234999999999</c:v>
                </c:pt>
                <c:pt idx="3161">
                  <c:v>16.794772999999999</c:v>
                </c:pt>
                <c:pt idx="3162">
                  <c:v>17.565832</c:v>
                </c:pt>
                <c:pt idx="3163">
                  <c:v>18.319464</c:v>
                </c:pt>
                <c:pt idx="3164">
                  <c:v>18.954612999999998</c:v>
                </c:pt>
                <c:pt idx="3165">
                  <c:v>19.347321999999998</c:v>
                </c:pt>
                <c:pt idx="3166">
                  <c:v>18.999867999999999</c:v>
                </c:pt>
                <c:pt idx="3167">
                  <c:v>19.184000000000001</c:v>
                </c:pt>
                <c:pt idx="3168">
                  <c:v>17.764399000000001</c:v>
                </c:pt>
                <c:pt idx="3169">
                  <c:v>32.160828000000002</c:v>
                </c:pt>
                <c:pt idx="3170">
                  <c:v>39.004165999999998</c:v>
                </c:pt>
                <c:pt idx="3171">
                  <c:v>36.099528999999997</c:v>
                </c:pt>
                <c:pt idx="3172">
                  <c:v>32.772972000000003</c:v>
                </c:pt>
                <c:pt idx="3173">
                  <c:v>26.567999</c:v>
                </c:pt>
                <c:pt idx="3174">
                  <c:v>24.052855999999998</c:v>
                </c:pt>
                <c:pt idx="3175">
                  <c:v>22.325226000000001</c:v>
                </c:pt>
                <c:pt idx="3176">
                  <c:v>21.019545000000001</c:v>
                </c:pt>
                <c:pt idx="3177">
                  <c:v>19.533998</c:v>
                </c:pt>
                <c:pt idx="3178">
                  <c:v>18.571477999999999</c:v>
                </c:pt>
                <c:pt idx="3179">
                  <c:v>18.169687</c:v>
                </c:pt>
                <c:pt idx="3180">
                  <c:v>16.824203000000001</c:v>
                </c:pt>
                <c:pt idx="3181">
                  <c:v>14.811999999999999</c:v>
                </c:pt>
                <c:pt idx="3182">
                  <c:v>14.835278000000001</c:v>
                </c:pt>
                <c:pt idx="3183">
                  <c:v>13.732212000000001</c:v>
                </c:pt>
                <c:pt idx="3184">
                  <c:v>14.182017999999999</c:v>
                </c:pt>
                <c:pt idx="3185">
                  <c:v>14.48368</c:v>
                </c:pt>
                <c:pt idx="3186">
                  <c:v>14.535201000000001</c:v>
                </c:pt>
                <c:pt idx="3187">
                  <c:v>14.005516</c:v>
                </c:pt>
                <c:pt idx="3188">
                  <c:v>13.508975</c:v>
                </c:pt>
                <c:pt idx="3189">
                  <c:v>12.794269999999999</c:v>
                </c:pt>
                <c:pt idx="3190">
                  <c:v>12.286401</c:v>
                </c:pt>
                <c:pt idx="3191">
                  <c:v>13.8567</c:v>
                </c:pt>
                <c:pt idx="3192">
                  <c:v>13.625548999999999</c:v>
                </c:pt>
                <c:pt idx="3193">
                  <c:v>13.006701</c:v>
                </c:pt>
                <c:pt idx="3194">
                  <c:v>11.331300000000001</c:v>
                </c:pt>
                <c:pt idx="3195">
                  <c:v>11.429924</c:v>
                </c:pt>
                <c:pt idx="3196">
                  <c:v>11.317774999999999</c:v>
                </c:pt>
                <c:pt idx="3197">
                  <c:v>10.3216</c:v>
                </c:pt>
                <c:pt idx="3198">
                  <c:v>10.458701</c:v>
                </c:pt>
                <c:pt idx="3199">
                  <c:v>12.428124</c:v>
                </c:pt>
                <c:pt idx="3200">
                  <c:v>18.760874000000001</c:v>
                </c:pt>
                <c:pt idx="3201">
                  <c:v>27.087259</c:v>
                </c:pt>
                <c:pt idx="3202">
                  <c:v>26.779619</c:v>
                </c:pt>
                <c:pt idx="3203">
                  <c:v>24.009867</c:v>
                </c:pt>
                <c:pt idx="3204">
                  <c:v>21.706923</c:v>
                </c:pt>
                <c:pt idx="3205">
                  <c:v>20.114231</c:v>
                </c:pt>
                <c:pt idx="3206">
                  <c:v>19.143000000000001</c:v>
                </c:pt>
                <c:pt idx="3207">
                  <c:v>17.974888</c:v>
                </c:pt>
                <c:pt idx="3208">
                  <c:v>17.101998999999999</c:v>
                </c:pt>
                <c:pt idx="3209">
                  <c:v>15.641126</c:v>
                </c:pt>
                <c:pt idx="3210">
                  <c:v>15.900544999999999</c:v>
                </c:pt>
                <c:pt idx="3211">
                  <c:v>15.136875</c:v>
                </c:pt>
                <c:pt idx="3212">
                  <c:v>14.293975</c:v>
                </c:pt>
                <c:pt idx="3213">
                  <c:v>14.141603</c:v>
                </c:pt>
                <c:pt idx="3214">
                  <c:v>12.882819</c:v>
                </c:pt>
                <c:pt idx="3215">
                  <c:v>14.051105</c:v>
                </c:pt>
                <c:pt idx="3216">
                  <c:v>13.337355000000001</c:v>
                </c:pt>
                <c:pt idx="3217">
                  <c:v>12.122</c:v>
                </c:pt>
                <c:pt idx="3218">
                  <c:v>10.116999</c:v>
                </c:pt>
                <c:pt idx="3219">
                  <c:v>8.4943000000000008</c:v>
                </c:pt>
                <c:pt idx="3220">
                  <c:v>7.6659990000000002</c:v>
                </c:pt>
                <c:pt idx="3221">
                  <c:v>5.726267</c:v>
                </c:pt>
                <c:pt idx="3222">
                  <c:v>4.7378999999999998</c:v>
                </c:pt>
                <c:pt idx="3223">
                  <c:v>4.3309369999999996</c:v>
                </c:pt>
                <c:pt idx="3224">
                  <c:v>3.6371880000000001</c:v>
                </c:pt>
                <c:pt idx="3225">
                  <c:v>3.167484</c:v>
                </c:pt>
                <c:pt idx="3226">
                  <c:v>2.8412500000000001</c:v>
                </c:pt>
                <c:pt idx="3227">
                  <c:v>2.8131750000000002</c:v>
                </c:pt>
                <c:pt idx="3228">
                  <c:v>2.6944889999999999</c:v>
                </c:pt>
                <c:pt idx="3229">
                  <c:v>2.581</c:v>
                </c:pt>
                <c:pt idx="3230">
                  <c:v>2.547437</c:v>
                </c:pt>
                <c:pt idx="3231">
                  <c:v>2.516375</c:v>
                </c:pt>
                <c:pt idx="3232">
                  <c:v>2.482812</c:v>
                </c:pt>
                <c:pt idx="3233">
                  <c:v>2.392096</c:v>
                </c:pt>
                <c:pt idx="3234">
                  <c:v>2.3591920000000002</c:v>
                </c:pt>
                <c:pt idx="3235">
                  <c:v>2.2804820000000001</c:v>
                </c:pt>
                <c:pt idx="3236">
                  <c:v>2.263795</c:v>
                </c:pt>
                <c:pt idx="3237">
                  <c:v>2.2217319999999998</c:v>
                </c:pt>
                <c:pt idx="3238">
                  <c:v>2.2087500000000002</c:v>
                </c:pt>
                <c:pt idx="3239">
                  <c:v>2.1887889999999999</c:v>
                </c:pt>
                <c:pt idx="3240">
                  <c:v>2.097734</c:v>
                </c:pt>
                <c:pt idx="3241">
                  <c:v>2.0288379999999999</c:v>
                </c:pt>
                <c:pt idx="3242">
                  <c:v>1.9339379999999999</c:v>
                </c:pt>
                <c:pt idx="3243">
                  <c:v>1.915171</c:v>
                </c:pt>
                <c:pt idx="3244">
                  <c:v>1.873839</c:v>
                </c:pt>
                <c:pt idx="3245">
                  <c:v>1.8025059999999999</c:v>
                </c:pt>
                <c:pt idx="3246">
                  <c:v>1.7652680000000001</c:v>
                </c:pt>
                <c:pt idx="3247">
                  <c:v>1.7350000000000001</c:v>
                </c:pt>
                <c:pt idx="3248">
                  <c:v>1.7048350000000001</c:v>
                </c:pt>
                <c:pt idx="3249">
                  <c:v>1.6761410000000001</c:v>
                </c:pt>
                <c:pt idx="3250">
                  <c:v>1.6463749999999999</c:v>
                </c:pt>
                <c:pt idx="3251">
                  <c:v>1.652792</c:v>
                </c:pt>
                <c:pt idx="3252">
                  <c:v>1.6262080000000001</c:v>
                </c:pt>
                <c:pt idx="3253">
                  <c:v>1.5643469999999999</c:v>
                </c:pt>
                <c:pt idx="3254">
                  <c:v>1.5201249999999999</c:v>
                </c:pt>
                <c:pt idx="3255">
                  <c:v>1.530486</c:v>
                </c:pt>
                <c:pt idx="3256">
                  <c:v>1.4853190000000001</c:v>
                </c:pt>
                <c:pt idx="3257">
                  <c:v>1.4975000000000001</c:v>
                </c:pt>
                <c:pt idx="3258">
                  <c:v>1.4557500000000001</c:v>
                </c:pt>
                <c:pt idx="3259">
                  <c:v>1.494</c:v>
                </c:pt>
                <c:pt idx="3260">
                  <c:v>1.4434419999999999</c:v>
                </c:pt>
                <c:pt idx="3261">
                  <c:v>1.395451</c:v>
                </c:pt>
                <c:pt idx="3262">
                  <c:v>1.389694</c:v>
                </c:pt>
                <c:pt idx="3263">
                  <c:v>1.3425940000000001</c:v>
                </c:pt>
                <c:pt idx="3264">
                  <c:v>1.338462</c:v>
                </c:pt>
                <c:pt idx="3265">
                  <c:v>1.2899830000000001</c:v>
                </c:pt>
                <c:pt idx="3266">
                  <c:v>1.2956620000000001</c:v>
                </c:pt>
                <c:pt idx="3267">
                  <c:v>1.25525</c:v>
                </c:pt>
                <c:pt idx="3268">
                  <c:v>1.2827200000000001</c:v>
                </c:pt>
                <c:pt idx="3269">
                  <c:v>1.241914</c:v>
                </c:pt>
                <c:pt idx="3270">
                  <c:v>1.2101010000000001</c:v>
                </c:pt>
                <c:pt idx="3271">
                  <c:v>1.2338</c:v>
                </c:pt>
                <c:pt idx="3272">
                  <c:v>1.2076960000000001</c:v>
                </c:pt>
                <c:pt idx="3273">
                  <c:v>1.173772</c:v>
                </c:pt>
                <c:pt idx="3274">
                  <c:v>1.145939</c:v>
                </c:pt>
                <c:pt idx="3275">
                  <c:v>1.1255729999999999</c:v>
                </c:pt>
                <c:pt idx="3276">
                  <c:v>1.1307389999999999</c:v>
                </c:pt>
                <c:pt idx="3277">
                  <c:v>1.0933649999999999</c:v>
                </c:pt>
                <c:pt idx="3278">
                  <c:v>1.102225</c:v>
                </c:pt>
                <c:pt idx="3279">
                  <c:v>1.0707549999999999</c:v>
                </c:pt>
                <c:pt idx="3280">
                  <c:v>1.0515699999999999</c:v>
                </c:pt>
                <c:pt idx="3281">
                  <c:v>1.039652</c:v>
                </c:pt>
                <c:pt idx="3282">
                  <c:v>1.047677</c:v>
                </c:pt>
                <c:pt idx="3283">
                  <c:v>1.045078</c:v>
                </c:pt>
                <c:pt idx="3284">
                  <c:v>1.00807</c:v>
                </c:pt>
                <c:pt idx="3285">
                  <c:v>1.0147679999999999</c:v>
                </c:pt>
                <c:pt idx="3286">
                  <c:v>0.98309199999999997</c:v>
                </c:pt>
                <c:pt idx="3287">
                  <c:v>0.95880100000000001</c:v>
                </c:pt>
                <c:pt idx="3288">
                  <c:v>0.97774499999999998</c:v>
                </c:pt>
                <c:pt idx="3289">
                  <c:v>0.93759400000000004</c:v>
                </c:pt>
                <c:pt idx="3290">
                  <c:v>0.949658</c:v>
                </c:pt>
                <c:pt idx="3291">
                  <c:v>0.94946900000000001</c:v>
                </c:pt>
                <c:pt idx="3292">
                  <c:v>0.92696199999999995</c:v>
                </c:pt>
                <c:pt idx="3293">
                  <c:v>0.91499799999999998</c:v>
                </c:pt>
                <c:pt idx="3294">
                  <c:v>0.88326700000000002</c:v>
                </c:pt>
                <c:pt idx="3295">
                  <c:v>0.88791799999999999</c:v>
                </c:pt>
                <c:pt idx="3296">
                  <c:v>0.86702599999999996</c:v>
                </c:pt>
                <c:pt idx="3297">
                  <c:v>0.86165599999999998</c:v>
                </c:pt>
                <c:pt idx="3298">
                  <c:v>0.85017900000000002</c:v>
                </c:pt>
                <c:pt idx="3299">
                  <c:v>0.82703800000000005</c:v>
                </c:pt>
                <c:pt idx="3300">
                  <c:v>0.81881899999999996</c:v>
                </c:pt>
                <c:pt idx="3301">
                  <c:v>0.80313599999999996</c:v>
                </c:pt>
                <c:pt idx="3302">
                  <c:v>0.797489</c:v>
                </c:pt>
                <c:pt idx="3303">
                  <c:v>0.78405999999999998</c:v>
                </c:pt>
                <c:pt idx="3304">
                  <c:v>0.77281699999999998</c:v>
                </c:pt>
                <c:pt idx="3305">
                  <c:v>0.75457099999999999</c:v>
                </c:pt>
                <c:pt idx="3306">
                  <c:v>0.745614</c:v>
                </c:pt>
                <c:pt idx="3307">
                  <c:v>0.760243</c:v>
                </c:pt>
                <c:pt idx="3308">
                  <c:v>0.763872</c:v>
                </c:pt>
                <c:pt idx="3309">
                  <c:v>0.73826700000000001</c:v>
                </c:pt>
                <c:pt idx="3310">
                  <c:v>0.727684</c:v>
                </c:pt>
                <c:pt idx="3311">
                  <c:v>0.70418999999999998</c:v>
                </c:pt>
                <c:pt idx="3312">
                  <c:v>0.70628000000000002</c:v>
                </c:pt>
                <c:pt idx="3313">
                  <c:v>0.710283</c:v>
                </c:pt>
                <c:pt idx="3314">
                  <c:v>0.68991899999999995</c:v>
                </c:pt>
                <c:pt idx="3315">
                  <c:v>0.68974800000000003</c:v>
                </c:pt>
                <c:pt idx="3316">
                  <c:v>0.68461799999999995</c:v>
                </c:pt>
                <c:pt idx="3317">
                  <c:v>0.68045100000000003</c:v>
                </c:pt>
                <c:pt idx="3318">
                  <c:v>0.66256199999999998</c:v>
                </c:pt>
                <c:pt idx="3319">
                  <c:v>0.650725</c:v>
                </c:pt>
                <c:pt idx="3320">
                  <c:v>0.65085800000000005</c:v>
                </c:pt>
                <c:pt idx="3321">
                  <c:v>0.64494600000000002</c:v>
                </c:pt>
                <c:pt idx="3322">
                  <c:v>0.62862600000000002</c:v>
                </c:pt>
                <c:pt idx="3323">
                  <c:v>0.61776699999999996</c:v>
                </c:pt>
                <c:pt idx="3324">
                  <c:v>0.61694099999999996</c:v>
                </c:pt>
                <c:pt idx="3325">
                  <c:v>0.60960300000000001</c:v>
                </c:pt>
                <c:pt idx="3326">
                  <c:v>0.602765</c:v>
                </c:pt>
                <c:pt idx="3327">
                  <c:v>0.58836999999999995</c:v>
                </c:pt>
                <c:pt idx="3328">
                  <c:v>0.575353</c:v>
                </c:pt>
                <c:pt idx="3329">
                  <c:v>0.56647199999999998</c:v>
                </c:pt>
                <c:pt idx="3330">
                  <c:v>0.57359300000000002</c:v>
                </c:pt>
                <c:pt idx="3331">
                  <c:v>0.55711999999999995</c:v>
                </c:pt>
                <c:pt idx="3332">
                  <c:v>0.54871800000000004</c:v>
                </c:pt>
                <c:pt idx="3333">
                  <c:v>0.55071300000000001</c:v>
                </c:pt>
                <c:pt idx="3334">
                  <c:v>0.56095700000000004</c:v>
                </c:pt>
                <c:pt idx="3335">
                  <c:v>0.57109799999999999</c:v>
                </c:pt>
                <c:pt idx="3336">
                  <c:v>0.57455100000000003</c:v>
                </c:pt>
                <c:pt idx="3337">
                  <c:v>0.56561700000000004</c:v>
                </c:pt>
                <c:pt idx="3338">
                  <c:v>0.57728699999999999</c:v>
                </c:pt>
                <c:pt idx="3339">
                  <c:v>0.56801100000000004</c:v>
                </c:pt>
                <c:pt idx="3340">
                  <c:v>0.56448200000000004</c:v>
                </c:pt>
                <c:pt idx="3341">
                  <c:v>0.558952</c:v>
                </c:pt>
                <c:pt idx="3342">
                  <c:v>0.56299299999999997</c:v>
                </c:pt>
                <c:pt idx="3343">
                  <c:v>0.56454700000000002</c:v>
                </c:pt>
                <c:pt idx="3344">
                  <c:v>0.57178300000000004</c:v>
                </c:pt>
                <c:pt idx="3345">
                  <c:v>0.56178099999999997</c:v>
                </c:pt>
                <c:pt idx="3346">
                  <c:v>0.54957599999999995</c:v>
                </c:pt>
                <c:pt idx="3347">
                  <c:v>0.53772399999999998</c:v>
                </c:pt>
                <c:pt idx="3348">
                  <c:v>0.53139599999999998</c:v>
                </c:pt>
                <c:pt idx="3349">
                  <c:v>0.52719300000000002</c:v>
                </c:pt>
                <c:pt idx="3350">
                  <c:v>0.51642200000000005</c:v>
                </c:pt>
                <c:pt idx="3351">
                  <c:v>0.50426400000000005</c:v>
                </c:pt>
                <c:pt idx="3352">
                  <c:v>0.49044599999999999</c:v>
                </c:pt>
                <c:pt idx="3353">
                  <c:v>0.48100900000000002</c:v>
                </c:pt>
                <c:pt idx="3354">
                  <c:v>0.47137099999999998</c:v>
                </c:pt>
                <c:pt idx="3355">
                  <c:v>0.46658300000000003</c:v>
                </c:pt>
                <c:pt idx="3356">
                  <c:v>0.45547700000000002</c:v>
                </c:pt>
                <c:pt idx="3357">
                  <c:v>0.44836999999999999</c:v>
                </c:pt>
                <c:pt idx="3358">
                  <c:v>0.44191000000000003</c:v>
                </c:pt>
                <c:pt idx="3359">
                  <c:v>0.44631100000000001</c:v>
                </c:pt>
                <c:pt idx="3360">
                  <c:v>0.43373499999999998</c:v>
                </c:pt>
                <c:pt idx="3361">
                  <c:v>0.42989500000000003</c:v>
                </c:pt>
                <c:pt idx="3362">
                  <c:v>0.41964499999999999</c:v>
                </c:pt>
                <c:pt idx="3363">
                  <c:v>0.41493200000000002</c:v>
                </c:pt>
                <c:pt idx="3364">
                  <c:v>0.40949799999999997</c:v>
                </c:pt>
                <c:pt idx="3365">
                  <c:v>0.40609000000000001</c:v>
                </c:pt>
                <c:pt idx="3366">
                  <c:v>0.40703699999999998</c:v>
                </c:pt>
                <c:pt idx="3367">
                  <c:v>0.40537499999999999</c:v>
                </c:pt>
                <c:pt idx="3368">
                  <c:v>0.39470699999999997</c:v>
                </c:pt>
                <c:pt idx="3369">
                  <c:v>0.39431300000000002</c:v>
                </c:pt>
                <c:pt idx="3370">
                  <c:v>0.39205600000000002</c:v>
                </c:pt>
                <c:pt idx="3371">
                  <c:v>0.392231</c:v>
                </c:pt>
                <c:pt idx="3372">
                  <c:v>0.390818</c:v>
                </c:pt>
                <c:pt idx="3373">
                  <c:v>0.38836199999999999</c:v>
                </c:pt>
                <c:pt idx="3374">
                  <c:v>0.38995999999999997</c:v>
                </c:pt>
                <c:pt idx="3375">
                  <c:v>0.37935999999999998</c:v>
                </c:pt>
                <c:pt idx="3376">
                  <c:v>0.38493300000000003</c:v>
                </c:pt>
                <c:pt idx="3377">
                  <c:v>0.36906800000000001</c:v>
                </c:pt>
                <c:pt idx="3378">
                  <c:v>0.36220000000000002</c:v>
                </c:pt>
                <c:pt idx="3379">
                  <c:v>0.35286000000000001</c:v>
                </c:pt>
                <c:pt idx="3380">
                  <c:v>0.34657700000000002</c:v>
                </c:pt>
                <c:pt idx="3381">
                  <c:v>0.33778799999999998</c:v>
                </c:pt>
                <c:pt idx="3382">
                  <c:v>0.33160800000000001</c:v>
                </c:pt>
                <c:pt idx="3383">
                  <c:v>0.32611899999999999</c:v>
                </c:pt>
                <c:pt idx="3384">
                  <c:v>0.32624700000000001</c:v>
                </c:pt>
                <c:pt idx="3385">
                  <c:v>0.33650600000000003</c:v>
                </c:pt>
                <c:pt idx="3386">
                  <c:v>0.33767999999999998</c:v>
                </c:pt>
                <c:pt idx="3387">
                  <c:v>0.33785700000000002</c:v>
                </c:pt>
                <c:pt idx="3388">
                  <c:v>0.33899899999999999</c:v>
                </c:pt>
                <c:pt idx="3389">
                  <c:v>0.337225</c:v>
                </c:pt>
                <c:pt idx="3390">
                  <c:v>0.33632800000000002</c:v>
                </c:pt>
                <c:pt idx="3391">
                  <c:v>0.33448899999999998</c:v>
                </c:pt>
                <c:pt idx="3392">
                  <c:v>0.33357399999999998</c:v>
                </c:pt>
                <c:pt idx="3393">
                  <c:v>0.33185100000000001</c:v>
                </c:pt>
                <c:pt idx="3394">
                  <c:v>0.32681700000000002</c:v>
                </c:pt>
                <c:pt idx="3395">
                  <c:v>0.32120599999999999</c:v>
                </c:pt>
                <c:pt idx="3396">
                  <c:v>0.31487999999999999</c:v>
                </c:pt>
                <c:pt idx="3397">
                  <c:v>0.30913000000000002</c:v>
                </c:pt>
                <c:pt idx="3398">
                  <c:v>0.30318800000000001</c:v>
                </c:pt>
                <c:pt idx="3399">
                  <c:v>0.297512</c:v>
                </c:pt>
                <c:pt idx="3400">
                  <c:v>0.29111799999999999</c:v>
                </c:pt>
                <c:pt idx="3401">
                  <c:v>0.286242</c:v>
                </c:pt>
                <c:pt idx="3402">
                  <c:v>0.27964099999999997</c:v>
                </c:pt>
                <c:pt idx="3403">
                  <c:v>0.27416400000000002</c:v>
                </c:pt>
                <c:pt idx="3404">
                  <c:v>0.273258</c:v>
                </c:pt>
                <c:pt idx="3405">
                  <c:v>0.27285199999999998</c:v>
                </c:pt>
                <c:pt idx="3406">
                  <c:v>0.27188099999999998</c:v>
                </c:pt>
                <c:pt idx="3407">
                  <c:v>0.27127400000000002</c:v>
                </c:pt>
                <c:pt idx="3408">
                  <c:v>0.27033800000000002</c:v>
                </c:pt>
                <c:pt idx="3409">
                  <c:v>0.26887800000000001</c:v>
                </c:pt>
                <c:pt idx="3410">
                  <c:v>0.27962900000000002</c:v>
                </c:pt>
                <c:pt idx="3411">
                  <c:v>0.28619699999999998</c:v>
                </c:pt>
                <c:pt idx="3412">
                  <c:v>0.29303000000000001</c:v>
                </c:pt>
                <c:pt idx="3413">
                  <c:v>0.30142200000000002</c:v>
                </c:pt>
                <c:pt idx="3414">
                  <c:v>0.32266400000000001</c:v>
                </c:pt>
                <c:pt idx="3415">
                  <c:v>0.931396</c:v>
                </c:pt>
                <c:pt idx="3416">
                  <c:v>1.2182059999999999</c:v>
                </c:pt>
                <c:pt idx="3417">
                  <c:v>1.4887840000000001</c:v>
                </c:pt>
                <c:pt idx="3418">
                  <c:v>1.567987</c:v>
                </c:pt>
                <c:pt idx="3419">
                  <c:v>1.654609</c:v>
                </c:pt>
                <c:pt idx="3420">
                  <c:v>1.732232</c:v>
                </c:pt>
                <c:pt idx="3421">
                  <c:v>1.7919430000000001</c:v>
                </c:pt>
                <c:pt idx="3422">
                  <c:v>1.8338700000000001</c:v>
                </c:pt>
                <c:pt idx="3423">
                  <c:v>1.8713299999999999</c:v>
                </c:pt>
                <c:pt idx="3424">
                  <c:v>1.7323329999999999</c:v>
                </c:pt>
                <c:pt idx="3425">
                  <c:v>1.5291159999999999</c:v>
                </c:pt>
                <c:pt idx="3426">
                  <c:v>1.4176679999999999</c:v>
                </c:pt>
                <c:pt idx="3427">
                  <c:v>1.3497539999999999</c:v>
                </c:pt>
                <c:pt idx="3428">
                  <c:v>1.836184</c:v>
                </c:pt>
                <c:pt idx="3429">
                  <c:v>1.7453559999999999</c:v>
                </c:pt>
                <c:pt idx="3430">
                  <c:v>1.7114689999999999</c:v>
                </c:pt>
                <c:pt idx="3431">
                  <c:v>1.5942989999999999</c:v>
                </c:pt>
                <c:pt idx="3432">
                  <c:v>1.602678</c:v>
                </c:pt>
                <c:pt idx="3433">
                  <c:v>1.578864</c:v>
                </c:pt>
                <c:pt idx="3434">
                  <c:v>2.1468539999999998</c:v>
                </c:pt>
                <c:pt idx="3435">
                  <c:v>5.3887609999999997</c:v>
                </c:pt>
                <c:pt idx="3436">
                  <c:v>6.6530889999999996</c:v>
                </c:pt>
                <c:pt idx="3437">
                  <c:v>7.6646340000000004</c:v>
                </c:pt>
                <c:pt idx="3438">
                  <c:v>9.0372500000000002</c:v>
                </c:pt>
                <c:pt idx="3439">
                  <c:v>8.1112749999999991</c:v>
                </c:pt>
                <c:pt idx="3440">
                  <c:v>9.5052579999999995</c:v>
                </c:pt>
                <c:pt idx="3441">
                  <c:v>8.9331999999999994</c:v>
                </c:pt>
                <c:pt idx="3442">
                  <c:v>8.4845389999999998</c:v>
                </c:pt>
                <c:pt idx="3443">
                  <c:v>9.1452120000000008</c:v>
                </c:pt>
                <c:pt idx="3444">
                  <c:v>12.096355000000001</c:v>
                </c:pt>
                <c:pt idx="3445">
                  <c:v>13.132841000000001</c:v>
                </c:pt>
                <c:pt idx="3446">
                  <c:v>13.037468000000001</c:v>
                </c:pt>
                <c:pt idx="3447">
                  <c:v>9.6217229999999994</c:v>
                </c:pt>
                <c:pt idx="3448">
                  <c:v>11.830894000000001</c:v>
                </c:pt>
                <c:pt idx="3449">
                  <c:v>11.858048999999999</c:v>
                </c:pt>
                <c:pt idx="3450">
                  <c:v>13.878178999999999</c:v>
                </c:pt>
                <c:pt idx="3451">
                  <c:v>14.437135</c:v>
                </c:pt>
                <c:pt idx="3452">
                  <c:v>14.305329</c:v>
                </c:pt>
                <c:pt idx="3453">
                  <c:v>13.398145</c:v>
                </c:pt>
                <c:pt idx="3454">
                  <c:v>13.888491</c:v>
                </c:pt>
                <c:pt idx="3455">
                  <c:v>13.35548</c:v>
                </c:pt>
                <c:pt idx="3456">
                  <c:v>12.855312</c:v>
                </c:pt>
                <c:pt idx="3457">
                  <c:v>12.663909</c:v>
                </c:pt>
                <c:pt idx="3458">
                  <c:v>16.355232000000001</c:v>
                </c:pt>
                <c:pt idx="3459">
                  <c:v>83.82</c:v>
                </c:pt>
                <c:pt idx="3460">
                  <c:v>35.539425000000001</c:v>
                </c:pt>
                <c:pt idx="3461">
                  <c:v>40.711353000000003</c:v>
                </c:pt>
                <c:pt idx="3462">
                  <c:v>37.643478000000002</c:v>
                </c:pt>
                <c:pt idx="3463">
                  <c:v>28.253546</c:v>
                </c:pt>
                <c:pt idx="3464">
                  <c:v>23.990905999999999</c:v>
                </c:pt>
                <c:pt idx="3465">
                  <c:v>20.6297</c:v>
                </c:pt>
                <c:pt idx="3466">
                  <c:v>19.0977</c:v>
                </c:pt>
                <c:pt idx="3467">
                  <c:v>19.279423000000001</c:v>
                </c:pt>
                <c:pt idx="3468">
                  <c:v>19.12875</c:v>
                </c:pt>
                <c:pt idx="3469">
                  <c:v>17.891145999999999</c:v>
                </c:pt>
                <c:pt idx="3470">
                  <c:v>17.088007000000001</c:v>
                </c:pt>
                <c:pt idx="3471">
                  <c:v>17.290607000000001</c:v>
                </c:pt>
                <c:pt idx="3472">
                  <c:v>16.965734000000001</c:v>
                </c:pt>
                <c:pt idx="3473">
                  <c:v>16.334339</c:v>
                </c:pt>
                <c:pt idx="3474">
                  <c:v>16.071048999999999</c:v>
                </c:pt>
                <c:pt idx="3475">
                  <c:v>18.536695000000002</c:v>
                </c:pt>
                <c:pt idx="3476">
                  <c:v>18.559263000000001</c:v>
                </c:pt>
                <c:pt idx="3477">
                  <c:v>17.145976999999998</c:v>
                </c:pt>
                <c:pt idx="3478">
                  <c:v>16.072500000000002</c:v>
                </c:pt>
                <c:pt idx="3479">
                  <c:v>15.592857</c:v>
                </c:pt>
                <c:pt idx="3480">
                  <c:v>15.313921000000001</c:v>
                </c:pt>
                <c:pt idx="3481">
                  <c:v>20.401250999999998</c:v>
                </c:pt>
                <c:pt idx="3482">
                  <c:v>23.77936</c:v>
                </c:pt>
                <c:pt idx="3483">
                  <c:v>23.109338999999999</c:v>
                </c:pt>
                <c:pt idx="3484">
                  <c:v>26.056152000000001</c:v>
                </c:pt>
                <c:pt idx="3485">
                  <c:v>25.540051999999999</c:v>
                </c:pt>
                <c:pt idx="3486">
                  <c:v>25.797882000000001</c:v>
                </c:pt>
                <c:pt idx="3487">
                  <c:v>24.983877</c:v>
                </c:pt>
                <c:pt idx="3488">
                  <c:v>21.819122</c:v>
                </c:pt>
                <c:pt idx="3489">
                  <c:v>21.162813</c:v>
                </c:pt>
                <c:pt idx="3490">
                  <c:v>19.444876000000001</c:v>
                </c:pt>
                <c:pt idx="3491">
                  <c:v>18.440832</c:v>
                </c:pt>
                <c:pt idx="3492">
                  <c:v>17.780833999999999</c:v>
                </c:pt>
                <c:pt idx="3493">
                  <c:v>16.786251</c:v>
                </c:pt>
                <c:pt idx="3494">
                  <c:v>15.557727</c:v>
                </c:pt>
                <c:pt idx="3495">
                  <c:v>15.064125000000001</c:v>
                </c:pt>
                <c:pt idx="3496">
                  <c:v>14.918397000000001</c:v>
                </c:pt>
                <c:pt idx="3497">
                  <c:v>15.944374</c:v>
                </c:pt>
                <c:pt idx="3498">
                  <c:v>15.252124999999999</c:v>
                </c:pt>
                <c:pt idx="3499">
                  <c:v>14.592124999999999</c:v>
                </c:pt>
                <c:pt idx="3500">
                  <c:v>14.205928999999999</c:v>
                </c:pt>
                <c:pt idx="3501">
                  <c:v>15.193637000000001</c:v>
                </c:pt>
                <c:pt idx="3502">
                  <c:v>16.243628999999999</c:v>
                </c:pt>
                <c:pt idx="3503">
                  <c:v>16.363382000000001</c:v>
                </c:pt>
                <c:pt idx="3504">
                  <c:v>17.972823999999999</c:v>
                </c:pt>
                <c:pt idx="3505">
                  <c:v>18.612499</c:v>
                </c:pt>
                <c:pt idx="3506">
                  <c:v>19.617713999999999</c:v>
                </c:pt>
                <c:pt idx="3507">
                  <c:v>18.498173000000001</c:v>
                </c:pt>
                <c:pt idx="3508">
                  <c:v>18.699780000000001</c:v>
                </c:pt>
                <c:pt idx="3509">
                  <c:v>18.331499000000001</c:v>
                </c:pt>
                <c:pt idx="3510">
                  <c:v>18.846022000000001</c:v>
                </c:pt>
                <c:pt idx="3511">
                  <c:v>19.283498999999999</c:v>
                </c:pt>
                <c:pt idx="3512">
                  <c:v>32.412951999999997</c:v>
                </c:pt>
                <c:pt idx="3513">
                  <c:v>47.541103</c:v>
                </c:pt>
                <c:pt idx="3514">
                  <c:v>62.799216999999999</c:v>
                </c:pt>
                <c:pt idx="3515">
                  <c:v>36.238377</c:v>
                </c:pt>
                <c:pt idx="3516">
                  <c:v>34.185001</c:v>
                </c:pt>
                <c:pt idx="3517">
                  <c:v>30.060431999999999</c:v>
                </c:pt>
                <c:pt idx="3518">
                  <c:v>26.476953999999999</c:v>
                </c:pt>
                <c:pt idx="3519">
                  <c:v>24.961876</c:v>
                </c:pt>
                <c:pt idx="3520">
                  <c:v>23.826730999999999</c:v>
                </c:pt>
                <c:pt idx="3521">
                  <c:v>24.862898000000001</c:v>
                </c:pt>
                <c:pt idx="3522">
                  <c:v>27.310714999999998</c:v>
                </c:pt>
                <c:pt idx="3523">
                  <c:v>65.202499000000003</c:v>
                </c:pt>
                <c:pt idx="3524">
                  <c:v>38.627087000000003</c:v>
                </c:pt>
                <c:pt idx="3525">
                  <c:v>33.940147000000003</c:v>
                </c:pt>
                <c:pt idx="3526">
                  <c:v>29.160693999999999</c:v>
                </c:pt>
                <c:pt idx="3527">
                  <c:v>25.881717999999999</c:v>
                </c:pt>
                <c:pt idx="3528">
                  <c:v>23.608751000000002</c:v>
                </c:pt>
                <c:pt idx="3529">
                  <c:v>24.854319</c:v>
                </c:pt>
                <c:pt idx="3530">
                  <c:v>33.226439999999997</c:v>
                </c:pt>
                <c:pt idx="3531">
                  <c:v>32.491661000000001</c:v>
                </c:pt>
                <c:pt idx="3532">
                  <c:v>28.2575</c:v>
                </c:pt>
                <c:pt idx="3533">
                  <c:v>25.274294000000001</c:v>
                </c:pt>
                <c:pt idx="3534">
                  <c:v>23.681249999999999</c:v>
                </c:pt>
                <c:pt idx="3535">
                  <c:v>22.330456000000002</c:v>
                </c:pt>
                <c:pt idx="3536">
                  <c:v>20.630113999999999</c:v>
                </c:pt>
                <c:pt idx="3537">
                  <c:v>19.255468</c:v>
                </c:pt>
                <c:pt idx="3538">
                  <c:v>18.441348999999999</c:v>
                </c:pt>
                <c:pt idx="3539">
                  <c:v>17.917750999999999</c:v>
                </c:pt>
                <c:pt idx="3540">
                  <c:v>17.303332999999999</c:v>
                </c:pt>
                <c:pt idx="3541">
                  <c:v>17.133375000000001</c:v>
                </c:pt>
                <c:pt idx="3542">
                  <c:v>18.004601000000001</c:v>
                </c:pt>
                <c:pt idx="3543">
                  <c:v>17.849782999999999</c:v>
                </c:pt>
                <c:pt idx="3544">
                  <c:v>16.702397999999999</c:v>
                </c:pt>
                <c:pt idx="3545">
                  <c:v>16.289000000000001</c:v>
                </c:pt>
                <c:pt idx="3546">
                  <c:v>16.942999</c:v>
                </c:pt>
                <c:pt idx="3547">
                  <c:v>16.664149999999999</c:v>
                </c:pt>
                <c:pt idx="3548">
                  <c:v>18.077375</c:v>
                </c:pt>
                <c:pt idx="3549">
                  <c:v>20.7925</c:v>
                </c:pt>
                <c:pt idx="3550">
                  <c:v>31.039494999999999</c:v>
                </c:pt>
                <c:pt idx="3551">
                  <c:v>495.88748199999998</c:v>
                </c:pt>
                <c:pt idx="3552">
                  <c:v>210.441666</c:v>
                </c:pt>
                <c:pt idx="3553">
                  <c:v>46.099850000000004</c:v>
                </c:pt>
                <c:pt idx="3554">
                  <c:v>38.296429000000003</c:v>
                </c:pt>
                <c:pt idx="3555">
                  <c:v>32.819251999999999</c:v>
                </c:pt>
                <c:pt idx="3556">
                  <c:v>29.574998999999998</c:v>
                </c:pt>
                <c:pt idx="3557">
                  <c:v>27.136126000000001</c:v>
                </c:pt>
                <c:pt idx="3558">
                  <c:v>25.275749000000001</c:v>
                </c:pt>
                <c:pt idx="3559">
                  <c:v>23.399687</c:v>
                </c:pt>
                <c:pt idx="3560">
                  <c:v>22.025383000000001</c:v>
                </c:pt>
                <c:pt idx="3561">
                  <c:v>19.708280999999999</c:v>
                </c:pt>
                <c:pt idx="3562">
                  <c:v>18.331461000000001</c:v>
                </c:pt>
                <c:pt idx="3563">
                  <c:v>18.622187</c:v>
                </c:pt>
                <c:pt idx="3564">
                  <c:v>17.950465999999999</c:v>
                </c:pt>
                <c:pt idx="3565">
                  <c:v>15.912813</c:v>
                </c:pt>
                <c:pt idx="3566">
                  <c:v>16.280453000000001</c:v>
                </c:pt>
                <c:pt idx="3567">
                  <c:v>15.948136</c:v>
                </c:pt>
                <c:pt idx="3568">
                  <c:v>16.195173</c:v>
                </c:pt>
                <c:pt idx="3569">
                  <c:v>16.535774</c:v>
                </c:pt>
                <c:pt idx="3570">
                  <c:v>16.094415999999999</c:v>
                </c:pt>
                <c:pt idx="3571">
                  <c:v>15.364513000000001</c:v>
                </c:pt>
                <c:pt idx="3572">
                  <c:v>14.842611</c:v>
                </c:pt>
                <c:pt idx="3573">
                  <c:v>14.614490999999999</c:v>
                </c:pt>
                <c:pt idx="3574">
                  <c:v>14.112946000000001</c:v>
                </c:pt>
                <c:pt idx="3575">
                  <c:v>11.33</c:v>
                </c:pt>
                <c:pt idx="3576">
                  <c:v>10.583000999999999</c:v>
                </c:pt>
                <c:pt idx="3577">
                  <c:v>7.8259999999999996</c:v>
                </c:pt>
                <c:pt idx="3578">
                  <c:v>7.7753750000000004</c:v>
                </c:pt>
                <c:pt idx="3579">
                  <c:v>5.6355000000000004</c:v>
                </c:pt>
                <c:pt idx="3580">
                  <c:v>5.0562500000000004</c:v>
                </c:pt>
                <c:pt idx="3581">
                  <c:v>4.1743750000000004</c:v>
                </c:pt>
                <c:pt idx="3582">
                  <c:v>4.1208330000000002</c:v>
                </c:pt>
                <c:pt idx="3583">
                  <c:v>3.9091999999999998</c:v>
                </c:pt>
                <c:pt idx="3584">
                  <c:v>3.730909</c:v>
                </c:pt>
                <c:pt idx="3585">
                  <c:v>3.6822729999999999</c:v>
                </c:pt>
                <c:pt idx="3586">
                  <c:v>3.5381879999999999</c:v>
                </c:pt>
                <c:pt idx="3587">
                  <c:v>3.5056560000000001</c:v>
                </c:pt>
                <c:pt idx="3588">
                  <c:v>3.477719</c:v>
                </c:pt>
                <c:pt idx="3589">
                  <c:v>3.364058</c:v>
                </c:pt>
                <c:pt idx="3590">
                  <c:v>3.2552680000000001</c:v>
                </c:pt>
                <c:pt idx="3591">
                  <c:v>3.223509</c:v>
                </c:pt>
                <c:pt idx="3592">
                  <c:v>3.1890000000000001</c:v>
                </c:pt>
                <c:pt idx="3593">
                  <c:v>3.1783299999999999</c:v>
                </c:pt>
                <c:pt idx="3594">
                  <c:v>3.069277</c:v>
                </c:pt>
                <c:pt idx="3595">
                  <c:v>2.9721880000000001</c:v>
                </c:pt>
                <c:pt idx="3596">
                  <c:v>2.880036</c:v>
                </c:pt>
                <c:pt idx="3597">
                  <c:v>2.7451249999999998</c:v>
                </c:pt>
                <c:pt idx="3598">
                  <c:v>2.640234</c:v>
                </c:pt>
                <c:pt idx="3599">
                  <c:v>2.5959370000000002</c:v>
                </c:pt>
                <c:pt idx="3600">
                  <c:v>2.4694379999999998</c:v>
                </c:pt>
                <c:pt idx="3601">
                  <c:v>2.4310420000000001</c:v>
                </c:pt>
                <c:pt idx="3602">
                  <c:v>2.3945419999999999</c:v>
                </c:pt>
                <c:pt idx="3603">
                  <c:v>2.302613</c:v>
                </c:pt>
                <c:pt idx="3604">
                  <c:v>2.2820809999999998</c:v>
                </c:pt>
                <c:pt idx="3605">
                  <c:v>2.2593000000000001</c:v>
                </c:pt>
                <c:pt idx="3606">
                  <c:v>2.2453059999999998</c:v>
                </c:pt>
                <c:pt idx="3607">
                  <c:v>2.2256559999999999</c:v>
                </c:pt>
                <c:pt idx="3608">
                  <c:v>2.1749999999999998</c:v>
                </c:pt>
                <c:pt idx="3609">
                  <c:v>2.1320969999999999</c:v>
                </c:pt>
                <c:pt idx="3610">
                  <c:v>2.0512600000000001</c:v>
                </c:pt>
                <c:pt idx="3611">
                  <c:v>2.0297149999999999</c:v>
                </c:pt>
                <c:pt idx="3612">
                  <c:v>2.007355</c:v>
                </c:pt>
                <c:pt idx="3613">
                  <c:v>1.9831099999999999</c:v>
                </c:pt>
                <c:pt idx="3614">
                  <c:v>1.958715</c:v>
                </c:pt>
                <c:pt idx="3615">
                  <c:v>1.935905</c:v>
                </c:pt>
                <c:pt idx="3616">
                  <c:v>1.922695</c:v>
                </c:pt>
                <c:pt idx="3617">
                  <c:v>1.8971</c:v>
                </c:pt>
                <c:pt idx="3618">
                  <c:v>1.8627880000000001</c:v>
                </c:pt>
                <c:pt idx="3619">
                  <c:v>1.836222</c:v>
                </c:pt>
                <c:pt idx="3620">
                  <c:v>1.8168329999999999</c:v>
                </c:pt>
                <c:pt idx="3621">
                  <c:v>1.79857</c:v>
                </c:pt>
                <c:pt idx="3622">
                  <c:v>1.78725</c:v>
                </c:pt>
                <c:pt idx="3623">
                  <c:v>1.7671809999999999</c:v>
                </c:pt>
                <c:pt idx="3624">
                  <c:v>1.749611</c:v>
                </c:pt>
                <c:pt idx="3625">
                  <c:v>1.733028</c:v>
                </c:pt>
                <c:pt idx="3626">
                  <c:v>1.7247950000000001</c:v>
                </c:pt>
                <c:pt idx="3627">
                  <c:v>1.6841470000000001</c:v>
                </c:pt>
                <c:pt idx="3628">
                  <c:v>1.665915</c:v>
                </c:pt>
                <c:pt idx="3629">
                  <c:v>1.6376250000000001</c:v>
                </c:pt>
                <c:pt idx="3630">
                  <c:v>1.62303</c:v>
                </c:pt>
                <c:pt idx="3631">
                  <c:v>1.609728</c:v>
                </c:pt>
                <c:pt idx="3632">
                  <c:v>1.5826499999999999</c:v>
                </c:pt>
                <c:pt idx="3633">
                  <c:v>1.572363</c:v>
                </c:pt>
                <c:pt idx="3634">
                  <c:v>1.5816870000000001</c:v>
                </c:pt>
                <c:pt idx="3635">
                  <c:v>1.529763</c:v>
                </c:pt>
                <c:pt idx="3636">
                  <c:v>1.51095</c:v>
                </c:pt>
                <c:pt idx="3637">
                  <c:v>1.5001370000000001</c:v>
                </c:pt>
                <c:pt idx="3638">
                  <c:v>1.48255</c:v>
                </c:pt>
                <c:pt idx="3639">
                  <c:v>1.466213</c:v>
                </c:pt>
                <c:pt idx="3640">
                  <c:v>1.4411689999999999</c:v>
                </c:pt>
                <c:pt idx="3641">
                  <c:v>1.427238</c:v>
                </c:pt>
                <c:pt idx="3642">
                  <c:v>1.416452</c:v>
                </c:pt>
                <c:pt idx="3643">
                  <c:v>1.3913009999999999</c:v>
                </c:pt>
                <c:pt idx="3644">
                  <c:v>1.361</c:v>
                </c:pt>
                <c:pt idx="3645">
                  <c:v>1.3362769999999999</c:v>
                </c:pt>
                <c:pt idx="3646">
                  <c:v>1.313062</c:v>
                </c:pt>
                <c:pt idx="3647">
                  <c:v>1.2959099999999999</c:v>
                </c:pt>
                <c:pt idx="3648">
                  <c:v>1.2786409999999999</c:v>
                </c:pt>
                <c:pt idx="3649">
                  <c:v>1.253458</c:v>
                </c:pt>
                <c:pt idx="3650">
                  <c:v>1.2378530000000001</c:v>
                </c:pt>
                <c:pt idx="3651">
                  <c:v>1.261352</c:v>
                </c:pt>
              </c:numCache>
            </c:numRef>
          </c:val>
          <c:extLst>
            <c:ext xmlns:c16="http://schemas.microsoft.com/office/drawing/2014/chart" uri="{C3380CC4-5D6E-409C-BE32-E72D297353CC}">
              <c16:uniqueId val="{00000000-82E8-4B2B-BF4E-092973BA0524}"/>
            </c:ext>
          </c:extLst>
        </c:ser>
        <c:ser>
          <c:idx val="4"/>
          <c:order val="3"/>
          <c:tx>
            <c:strRef>
              <c:f>cal95ppu!$F$1</c:f>
              <c:strCache>
                <c:ptCount val="1"/>
                <c:pt idx="0">
                  <c:v>95PPU</c:v>
                </c:pt>
              </c:strCache>
            </c:strRef>
          </c:tx>
          <c:spPr>
            <a:solidFill>
              <a:srgbClr val="00B050"/>
            </a:solidFill>
            <a:ln w="0">
              <a:solidFill>
                <a:schemeClr val="bg1"/>
              </a:solidFill>
            </a:ln>
          </c:spPr>
          <c:cat>
            <c:numRef>
              <c:f>cal95ppu!$A$2:$A$3653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cal95ppu!$F$2:$F$3653</c:f>
              <c:numCache>
                <c:formatCode>General</c:formatCode>
                <c:ptCount val="3652"/>
                <c:pt idx="0">
                  <c:v>23.710771999999999</c:v>
                </c:pt>
                <c:pt idx="1">
                  <c:v>23.379646000000001</c:v>
                </c:pt>
                <c:pt idx="2">
                  <c:v>23.463736999999998</c:v>
                </c:pt>
                <c:pt idx="3">
                  <c:v>23.352862999999999</c:v>
                </c:pt>
                <c:pt idx="4">
                  <c:v>23.214195</c:v>
                </c:pt>
                <c:pt idx="5">
                  <c:v>23.074853999999998</c:v>
                </c:pt>
                <c:pt idx="6">
                  <c:v>23.088658000000002</c:v>
                </c:pt>
                <c:pt idx="7">
                  <c:v>22.872153000000001</c:v>
                </c:pt>
                <c:pt idx="8">
                  <c:v>22.996074</c:v>
                </c:pt>
                <c:pt idx="9">
                  <c:v>22.772304999999999</c:v>
                </c:pt>
                <c:pt idx="10">
                  <c:v>22.762149999999998</c:v>
                </c:pt>
                <c:pt idx="11">
                  <c:v>22.740710999999997</c:v>
                </c:pt>
                <c:pt idx="12">
                  <c:v>22.528877999999999</c:v>
                </c:pt>
                <c:pt idx="13">
                  <c:v>22.371616</c:v>
                </c:pt>
                <c:pt idx="14">
                  <c:v>22.254089</c:v>
                </c:pt>
                <c:pt idx="15">
                  <c:v>22.188608000000002</c:v>
                </c:pt>
                <c:pt idx="16">
                  <c:v>21.965517999999999</c:v>
                </c:pt>
                <c:pt idx="17">
                  <c:v>22.025531999999998</c:v>
                </c:pt>
                <c:pt idx="18">
                  <c:v>22.199531</c:v>
                </c:pt>
                <c:pt idx="19">
                  <c:v>22.038201999999998</c:v>
                </c:pt>
                <c:pt idx="20">
                  <c:v>21.820259</c:v>
                </c:pt>
                <c:pt idx="21">
                  <c:v>21.755495999999997</c:v>
                </c:pt>
                <c:pt idx="22">
                  <c:v>21.635047999999998</c:v>
                </c:pt>
                <c:pt idx="23">
                  <c:v>21.707166999999998</c:v>
                </c:pt>
                <c:pt idx="24">
                  <c:v>21.455359000000001</c:v>
                </c:pt>
                <c:pt idx="25">
                  <c:v>21.48227</c:v>
                </c:pt>
                <c:pt idx="26">
                  <c:v>21.519123</c:v>
                </c:pt>
                <c:pt idx="27">
                  <c:v>21.327198000000003</c:v>
                </c:pt>
                <c:pt idx="28">
                  <c:v>21.046858</c:v>
                </c:pt>
                <c:pt idx="29">
                  <c:v>21.093121</c:v>
                </c:pt>
                <c:pt idx="30">
                  <c:v>20.380473000000002</c:v>
                </c:pt>
                <c:pt idx="31">
                  <c:v>20.672924000000002</c:v>
                </c:pt>
                <c:pt idx="32">
                  <c:v>20.555489000000001</c:v>
                </c:pt>
                <c:pt idx="33">
                  <c:v>20.446013999999998</c:v>
                </c:pt>
                <c:pt idx="34">
                  <c:v>20.345220999999999</c:v>
                </c:pt>
                <c:pt idx="35">
                  <c:v>19.937432999999999</c:v>
                </c:pt>
                <c:pt idx="36">
                  <c:v>20.241031999999997</c:v>
                </c:pt>
                <c:pt idx="37">
                  <c:v>20.098106000000001</c:v>
                </c:pt>
                <c:pt idx="38">
                  <c:v>19.804433000000003</c:v>
                </c:pt>
                <c:pt idx="39">
                  <c:v>19.272503999999998</c:v>
                </c:pt>
                <c:pt idx="40">
                  <c:v>19.11684</c:v>
                </c:pt>
                <c:pt idx="41">
                  <c:v>19.473634999999998</c:v>
                </c:pt>
                <c:pt idx="42">
                  <c:v>19.456893000000001</c:v>
                </c:pt>
                <c:pt idx="43">
                  <c:v>18.916269999999997</c:v>
                </c:pt>
                <c:pt idx="44">
                  <c:v>18.980194000000001</c:v>
                </c:pt>
                <c:pt idx="45">
                  <c:v>19.193063000000002</c:v>
                </c:pt>
                <c:pt idx="46">
                  <c:v>19.138334</c:v>
                </c:pt>
                <c:pt idx="47">
                  <c:v>19.423119999999997</c:v>
                </c:pt>
                <c:pt idx="48">
                  <c:v>19.232354999999998</c:v>
                </c:pt>
                <c:pt idx="49">
                  <c:v>18.420393999999998</c:v>
                </c:pt>
                <c:pt idx="50">
                  <c:v>18.601334999999999</c:v>
                </c:pt>
                <c:pt idx="51">
                  <c:v>19.137488999999999</c:v>
                </c:pt>
                <c:pt idx="52">
                  <c:v>18.595919000000002</c:v>
                </c:pt>
                <c:pt idx="53">
                  <c:v>17.978821999999997</c:v>
                </c:pt>
                <c:pt idx="54">
                  <c:v>18.021816000000001</c:v>
                </c:pt>
                <c:pt idx="55">
                  <c:v>17.894194000000002</c:v>
                </c:pt>
                <c:pt idx="56">
                  <c:v>18.203118</c:v>
                </c:pt>
                <c:pt idx="57">
                  <c:v>17.969284000000002</c:v>
                </c:pt>
                <c:pt idx="58">
                  <c:v>17.767292000000001</c:v>
                </c:pt>
                <c:pt idx="59">
                  <c:v>17.713177999999999</c:v>
                </c:pt>
                <c:pt idx="60">
                  <c:v>17.607490000000002</c:v>
                </c:pt>
                <c:pt idx="61">
                  <c:v>17.748237</c:v>
                </c:pt>
                <c:pt idx="62">
                  <c:v>17.178337999999997</c:v>
                </c:pt>
                <c:pt idx="63">
                  <c:v>16.856939000000001</c:v>
                </c:pt>
                <c:pt idx="64">
                  <c:v>17.029468000000001</c:v>
                </c:pt>
                <c:pt idx="65">
                  <c:v>16.746728999999998</c:v>
                </c:pt>
                <c:pt idx="66">
                  <c:v>16.865433000000003</c:v>
                </c:pt>
                <c:pt idx="67">
                  <c:v>16.718226999999999</c:v>
                </c:pt>
                <c:pt idx="68">
                  <c:v>16.389618000000002</c:v>
                </c:pt>
                <c:pt idx="69">
                  <c:v>16.356234000000001</c:v>
                </c:pt>
                <c:pt idx="70">
                  <c:v>16.049142</c:v>
                </c:pt>
                <c:pt idx="71">
                  <c:v>16.104157000000001</c:v>
                </c:pt>
                <c:pt idx="72">
                  <c:v>16.519045999999999</c:v>
                </c:pt>
                <c:pt idx="73">
                  <c:v>15.976174</c:v>
                </c:pt>
                <c:pt idx="74">
                  <c:v>16.119125</c:v>
                </c:pt>
                <c:pt idx="75">
                  <c:v>15.914652000000002</c:v>
                </c:pt>
                <c:pt idx="76">
                  <c:v>15.870397999999998</c:v>
                </c:pt>
                <c:pt idx="77">
                  <c:v>15.423925000000001</c:v>
                </c:pt>
                <c:pt idx="78">
                  <c:v>15.809006999999999</c:v>
                </c:pt>
                <c:pt idx="79">
                  <c:v>16.014533</c:v>
                </c:pt>
                <c:pt idx="80">
                  <c:v>16.024663999999998</c:v>
                </c:pt>
                <c:pt idx="81">
                  <c:v>15.873462999999999</c:v>
                </c:pt>
                <c:pt idx="82">
                  <c:v>16.134442999999997</c:v>
                </c:pt>
                <c:pt idx="83">
                  <c:v>16.066324000000002</c:v>
                </c:pt>
                <c:pt idx="84">
                  <c:v>16.333776</c:v>
                </c:pt>
                <c:pt idx="85">
                  <c:v>15.917000999999999</c:v>
                </c:pt>
                <c:pt idx="86">
                  <c:v>16.437667999999999</c:v>
                </c:pt>
                <c:pt idx="87">
                  <c:v>16.046534999999999</c:v>
                </c:pt>
                <c:pt idx="88">
                  <c:v>16.142339</c:v>
                </c:pt>
                <c:pt idx="89">
                  <c:v>15.862868000000002</c:v>
                </c:pt>
                <c:pt idx="90">
                  <c:v>15.878186999999999</c:v>
                </c:pt>
                <c:pt idx="91">
                  <c:v>15.560979999999999</c:v>
                </c:pt>
                <c:pt idx="92">
                  <c:v>15.695654999999999</c:v>
                </c:pt>
                <c:pt idx="93">
                  <c:v>15.757949</c:v>
                </c:pt>
                <c:pt idx="94">
                  <c:v>16.004283000000001</c:v>
                </c:pt>
                <c:pt idx="95">
                  <c:v>15.758667000000003</c:v>
                </c:pt>
                <c:pt idx="96">
                  <c:v>15.935821999999998</c:v>
                </c:pt>
                <c:pt idx="97">
                  <c:v>15.519679999999999</c:v>
                </c:pt>
                <c:pt idx="98">
                  <c:v>17.734852</c:v>
                </c:pt>
                <c:pt idx="99">
                  <c:v>19.174817000000001</c:v>
                </c:pt>
                <c:pt idx="100">
                  <c:v>17.466107000000001</c:v>
                </c:pt>
                <c:pt idx="101">
                  <c:v>16.993216</c:v>
                </c:pt>
                <c:pt idx="102">
                  <c:v>16.084468999999999</c:v>
                </c:pt>
                <c:pt idx="103">
                  <c:v>17.574225000000002</c:v>
                </c:pt>
                <c:pt idx="104">
                  <c:v>16.662011</c:v>
                </c:pt>
                <c:pt idx="105">
                  <c:v>16.098809000000003</c:v>
                </c:pt>
                <c:pt idx="106">
                  <c:v>16.655103</c:v>
                </c:pt>
                <c:pt idx="107">
                  <c:v>16.127416</c:v>
                </c:pt>
                <c:pt idx="108">
                  <c:v>15.639908</c:v>
                </c:pt>
                <c:pt idx="109">
                  <c:v>16.152623999999999</c:v>
                </c:pt>
                <c:pt idx="110">
                  <c:v>15.847541</c:v>
                </c:pt>
                <c:pt idx="111">
                  <c:v>16.062570000000001</c:v>
                </c:pt>
                <c:pt idx="112">
                  <c:v>14.986308000000001</c:v>
                </c:pt>
                <c:pt idx="113">
                  <c:v>17.339919999999999</c:v>
                </c:pt>
                <c:pt idx="114">
                  <c:v>18.025187000000003</c:v>
                </c:pt>
                <c:pt idx="115">
                  <c:v>21.362981000000001</c:v>
                </c:pt>
                <c:pt idx="116">
                  <c:v>22.443488000000002</c:v>
                </c:pt>
                <c:pt idx="117">
                  <c:v>29.197890000000001</c:v>
                </c:pt>
                <c:pt idx="118">
                  <c:v>32.240013000000005</c:v>
                </c:pt>
                <c:pt idx="119">
                  <c:v>30.919074000000002</c:v>
                </c:pt>
                <c:pt idx="120">
                  <c:v>32.080370000000002</c:v>
                </c:pt>
                <c:pt idx="121">
                  <c:v>28.979112000000001</c:v>
                </c:pt>
                <c:pt idx="122">
                  <c:v>26.468536</c:v>
                </c:pt>
                <c:pt idx="123">
                  <c:v>23.060063</c:v>
                </c:pt>
                <c:pt idx="124">
                  <c:v>20.124325000000002</c:v>
                </c:pt>
                <c:pt idx="125">
                  <c:v>20.145670000000003</c:v>
                </c:pt>
                <c:pt idx="126">
                  <c:v>20.275787999999999</c:v>
                </c:pt>
                <c:pt idx="127">
                  <c:v>19.311743</c:v>
                </c:pt>
                <c:pt idx="128">
                  <c:v>19.192272000000003</c:v>
                </c:pt>
                <c:pt idx="129">
                  <c:v>26.802054999999999</c:v>
                </c:pt>
                <c:pt idx="130">
                  <c:v>24.480117</c:v>
                </c:pt>
                <c:pt idx="131">
                  <c:v>22.637995999999998</c:v>
                </c:pt>
                <c:pt idx="132">
                  <c:v>20.604931999999998</c:v>
                </c:pt>
                <c:pt idx="133">
                  <c:v>17.806087999999999</c:v>
                </c:pt>
                <c:pt idx="134">
                  <c:v>16.622125</c:v>
                </c:pt>
                <c:pt idx="135">
                  <c:v>14.888799999999998</c:v>
                </c:pt>
                <c:pt idx="136">
                  <c:v>14.397693000000002</c:v>
                </c:pt>
                <c:pt idx="137">
                  <c:v>12.621413</c:v>
                </c:pt>
                <c:pt idx="138">
                  <c:v>12.516948999999999</c:v>
                </c:pt>
                <c:pt idx="139">
                  <c:v>26.209188000000001</c:v>
                </c:pt>
                <c:pt idx="140">
                  <c:v>16.939436999999998</c:v>
                </c:pt>
                <c:pt idx="141">
                  <c:v>17.889723</c:v>
                </c:pt>
                <c:pt idx="142">
                  <c:v>17.962305999999998</c:v>
                </c:pt>
                <c:pt idx="143">
                  <c:v>18.565653999999999</c:v>
                </c:pt>
                <c:pt idx="144">
                  <c:v>25.094420999999997</c:v>
                </c:pt>
                <c:pt idx="145">
                  <c:v>33.648230999999996</c:v>
                </c:pt>
                <c:pt idx="146">
                  <c:v>28.786061000000004</c:v>
                </c:pt>
                <c:pt idx="147">
                  <c:v>29.314292000000002</c:v>
                </c:pt>
                <c:pt idx="148">
                  <c:v>31.29515</c:v>
                </c:pt>
                <c:pt idx="149">
                  <c:v>30.399111999999995</c:v>
                </c:pt>
                <c:pt idx="150">
                  <c:v>34.917616999999993</c:v>
                </c:pt>
                <c:pt idx="151">
                  <c:v>34.590226999999999</c:v>
                </c:pt>
                <c:pt idx="152">
                  <c:v>31.095362000000002</c:v>
                </c:pt>
                <c:pt idx="153">
                  <c:v>33.062864000000005</c:v>
                </c:pt>
                <c:pt idx="154">
                  <c:v>47.307496000000008</c:v>
                </c:pt>
                <c:pt idx="155">
                  <c:v>37.590057999999999</c:v>
                </c:pt>
                <c:pt idx="156">
                  <c:v>37.573717000000002</c:v>
                </c:pt>
                <c:pt idx="157">
                  <c:v>35.717219</c:v>
                </c:pt>
                <c:pt idx="158">
                  <c:v>33.849506000000005</c:v>
                </c:pt>
                <c:pt idx="159">
                  <c:v>34.517628000000002</c:v>
                </c:pt>
                <c:pt idx="160">
                  <c:v>33.112211000000002</c:v>
                </c:pt>
                <c:pt idx="161">
                  <c:v>30.666107</c:v>
                </c:pt>
                <c:pt idx="162">
                  <c:v>27.555570999999997</c:v>
                </c:pt>
                <c:pt idx="163">
                  <c:v>83.679392000000007</c:v>
                </c:pt>
                <c:pt idx="164">
                  <c:v>42.024994000000007</c:v>
                </c:pt>
                <c:pt idx="165">
                  <c:v>36.234209</c:v>
                </c:pt>
                <c:pt idx="166">
                  <c:v>34.070326000000001</c:v>
                </c:pt>
                <c:pt idx="167">
                  <c:v>31.182192999999998</c:v>
                </c:pt>
                <c:pt idx="168">
                  <c:v>30.282708999999997</c:v>
                </c:pt>
                <c:pt idx="169">
                  <c:v>29.883675</c:v>
                </c:pt>
                <c:pt idx="170">
                  <c:v>42.119643999999994</c:v>
                </c:pt>
                <c:pt idx="171">
                  <c:v>302.653054</c:v>
                </c:pt>
                <c:pt idx="172">
                  <c:v>166.13029399999999</c:v>
                </c:pt>
                <c:pt idx="173">
                  <c:v>64.981682000000006</c:v>
                </c:pt>
                <c:pt idx="174">
                  <c:v>74.07423399999999</c:v>
                </c:pt>
                <c:pt idx="175">
                  <c:v>69.310362999999995</c:v>
                </c:pt>
                <c:pt idx="176">
                  <c:v>66.526920000000004</c:v>
                </c:pt>
                <c:pt idx="177">
                  <c:v>60.745051000000004</c:v>
                </c:pt>
                <c:pt idx="178">
                  <c:v>58.712000000000003</c:v>
                </c:pt>
                <c:pt idx="179">
                  <c:v>50.157249</c:v>
                </c:pt>
                <c:pt idx="180">
                  <c:v>47.473742999999999</c:v>
                </c:pt>
                <c:pt idx="181">
                  <c:v>44.345282000000012</c:v>
                </c:pt>
                <c:pt idx="182">
                  <c:v>41.539361999999997</c:v>
                </c:pt>
                <c:pt idx="183">
                  <c:v>41.157064000000005</c:v>
                </c:pt>
                <c:pt idx="184">
                  <c:v>40.152820000000006</c:v>
                </c:pt>
                <c:pt idx="185">
                  <c:v>39.067267999999999</c:v>
                </c:pt>
                <c:pt idx="186">
                  <c:v>36.882576</c:v>
                </c:pt>
                <c:pt idx="187">
                  <c:v>35.412948999999998</c:v>
                </c:pt>
                <c:pt idx="188">
                  <c:v>34.548389999999998</c:v>
                </c:pt>
                <c:pt idx="189">
                  <c:v>33.132553000000001</c:v>
                </c:pt>
                <c:pt idx="190">
                  <c:v>31.737454</c:v>
                </c:pt>
                <c:pt idx="191">
                  <c:v>31.648351999999999</c:v>
                </c:pt>
                <c:pt idx="192">
                  <c:v>27.736671000000001</c:v>
                </c:pt>
                <c:pt idx="193">
                  <c:v>24.799385000000001</c:v>
                </c:pt>
                <c:pt idx="194">
                  <c:v>25.204417999999997</c:v>
                </c:pt>
                <c:pt idx="195">
                  <c:v>24.253475000000002</c:v>
                </c:pt>
                <c:pt idx="196">
                  <c:v>25.684179</c:v>
                </c:pt>
                <c:pt idx="197">
                  <c:v>90.080112</c:v>
                </c:pt>
                <c:pt idx="198">
                  <c:v>72.782839999999993</c:v>
                </c:pt>
                <c:pt idx="199">
                  <c:v>48.705351999999998</c:v>
                </c:pt>
                <c:pt idx="200">
                  <c:v>52.276671999999998</c:v>
                </c:pt>
                <c:pt idx="201">
                  <c:v>47.579788000000008</c:v>
                </c:pt>
                <c:pt idx="202">
                  <c:v>48.04766699999999</c:v>
                </c:pt>
                <c:pt idx="203">
                  <c:v>43.413881000000003</c:v>
                </c:pt>
                <c:pt idx="204">
                  <c:v>39.228377000000002</c:v>
                </c:pt>
                <c:pt idx="205">
                  <c:v>40.069010000000006</c:v>
                </c:pt>
                <c:pt idx="206">
                  <c:v>39.129375999999993</c:v>
                </c:pt>
                <c:pt idx="207">
                  <c:v>38.530469000000011</c:v>
                </c:pt>
                <c:pt idx="208">
                  <c:v>35.476410000000001</c:v>
                </c:pt>
                <c:pt idx="209">
                  <c:v>34.966216999999993</c:v>
                </c:pt>
                <c:pt idx="210">
                  <c:v>34.476743999999997</c:v>
                </c:pt>
                <c:pt idx="211">
                  <c:v>43.008460999999997</c:v>
                </c:pt>
                <c:pt idx="212">
                  <c:v>31.992252999999998</c:v>
                </c:pt>
                <c:pt idx="213">
                  <c:v>31.334283000000003</c:v>
                </c:pt>
                <c:pt idx="214">
                  <c:v>31.972528000000001</c:v>
                </c:pt>
                <c:pt idx="215">
                  <c:v>31.468737999999998</c:v>
                </c:pt>
                <c:pt idx="216">
                  <c:v>30.391233</c:v>
                </c:pt>
                <c:pt idx="217">
                  <c:v>32.463561999999996</c:v>
                </c:pt>
                <c:pt idx="218">
                  <c:v>97.781531999999999</c:v>
                </c:pt>
                <c:pt idx="219">
                  <c:v>47.061489000000009</c:v>
                </c:pt>
                <c:pt idx="220">
                  <c:v>36.047459000000003</c:v>
                </c:pt>
                <c:pt idx="221">
                  <c:v>34.936526999999998</c:v>
                </c:pt>
                <c:pt idx="222">
                  <c:v>87.919228000000004</c:v>
                </c:pt>
                <c:pt idx="223">
                  <c:v>41.407639000000003</c:v>
                </c:pt>
                <c:pt idx="224">
                  <c:v>37.062221000000008</c:v>
                </c:pt>
                <c:pt idx="225">
                  <c:v>38.410605999999994</c:v>
                </c:pt>
                <c:pt idx="226">
                  <c:v>178.749931</c:v>
                </c:pt>
                <c:pt idx="227">
                  <c:v>44.831284000000004</c:v>
                </c:pt>
                <c:pt idx="228">
                  <c:v>42.823353000000004</c:v>
                </c:pt>
                <c:pt idx="229">
                  <c:v>40.949733999999999</c:v>
                </c:pt>
                <c:pt idx="230">
                  <c:v>39.196164999999993</c:v>
                </c:pt>
                <c:pt idx="231">
                  <c:v>37.495278999999996</c:v>
                </c:pt>
                <c:pt idx="232">
                  <c:v>36.663336000000001</c:v>
                </c:pt>
                <c:pt idx="233">
                  <c:v>35.701547999999995</c:v>
                </c:pt>
                <c:pt idx="234">
                  <c:v>35.020900999999995</c:v>
                </c:pt>
                <c:pt idx="235">
                  <c:v>34.367969000000002</c:v>
                </c:pt>
                <c:pt idx="236">
                  <c:v>87.731960000000015</c:v>
                </c:pt>
                <c:pt idx="237">
                  <c:v>58.805499999999995</c:v>
                </c:pt>
                <c:pt idx="238">
                  <c:v>34.619983000000005</c:v>
                </c:pt>
                <c:pt idx="239">
                  <c:v>34.982869000000008</c:v>
                </c:pt>
                <c:pt idx="240">
                  <c:v>35.161675000000002</c:v>
                </c:pt>
                <c:pt idx="241">
                  <c:v>36.233941999999999</c:v>
                </c:pt>
                <c:pt idx="242">
                  <c:v>35.721688</c:v>
                </c:pt>
                <c:pt idx="243">
                  <c:v>34.673586</c:v>
                </c:pt>
                <c:pt idx="244">
                  <c:v>34.702793</c:v>
                </c:pt>
                <c:pt idx="245">
                  <c:v>33.803998999999997</c:v>
                </c:pt>
                <c:pt idx="246">
                  <c:v>33.431249000000001</c:v>
                </c:pt>
                <c:pt idx="247">
                  <c:v>30.694989999999997</c:v>
                </c:pt>
                <c:pt idx="248">
                  <c:v>29.627474999999997</c:v>
                </c:pt>
                <c:pt idx="249">
                  <c:v>30.448889000000001</c:v>
                </c:pt>
                <c:pt idx="250">
                  <c:v>30.392893000000001</c:v>
                </c:pt>
                <c:pt idx="251">
                  <c:v>29.232703999999998</c:v>
                </c:pt>
                <c:pt idx="252">
                  <c:v>26.587698</c:v>
                </c:pt>
                <c:pt idx="253">
                  <c:v>27.755676000000001</c:v>
                </c:pt>
                <c:pt idx="254">
                  <c:v>27.455895999999999</c:v>
                </c:pt>
                <c:pt idx="255">
                  <c:v>28.063295</c:v>
                </c:pt>
                <c:pt idx="256">
                  <c:v>27.181681999999999</c:v>
                </c:pt>
                <c:pt idx="257">
                  <c:v>29.221785999999994</c:v>
                </c:pt>
                <c:pt idx="258">
                  <c:v>30.275268000000001</c:v>
                </c:pt>
                <c:pt idx="259">
                  <c:v>31.110795000000003</c:v>
                </c:pt>
                <c:pt idx="260">
                  <c:v>30.443429000000002</c:v>
                </c:pt>
                <c:pt idx="261">
                  <c:v>32.749309000000004</c:v>
                </c:pt>
                <c:pt idx="262">
                  <c:v>33.977121000000004</c:v>
                </c:pt>
                <c:pt idx="263">
                  <c:v>33.825666999999996</c:v>
                </c:pt>
                <c:pt idx="264">
                  <c:v>34.167812999999995</c:v>
                </c:pt>
                <c:pt idx="265">
                  <c:v>33.877572999999998</c:v>
                </c:pt>
                <c:pt idx="266">
                  <c:v>34.035457999999998</c:v>
                </c:pt>
                <c:pt idx="267">
                  <c:v>32.552903999999998</c:v>
                </c:pt>
                <c:pt idx="268">
                  <c:v>28.701401000000004</c:v>
                </c:pt>
                <c:pt idx="269">
                  <c:v>27.622231999999997</c:v>
                </c:pt>
                <c:pt idx="270">
                  <c:v>27.058347999999999</c:v>
                </c:pt>
                <c:pt idx="271">
                  <c:v>25.423605999999999</c:v>
                </c:pt>
                <c:pt idx="272">
                  <c:v>24.981101000000002</c:v>
                </c:pt>
                <c:pt idx="273">
                  <c:v>25.134000999999998</c:v>
                </c:pt>
                <c:pt idx="274">
                  <c:v>25.383672000000001</c:v>
                </c:pt>
                <c:pt idx="275">
                  <c:v>69.399742000000003</c:v>
                </c:pt>
                <c:pt idx="276">
                  <c:v>74.961034999999995</c:v>
                </c:pt>
                <c:pt idx="277">
                  <c:v>196.31704000000002</c:v>
                </c:pt>
                <c:pt idx="278">
                  <c:v>36.845905999999999</c:v>
                </c:pt>
                <c:pt idx="279">
                  <c:v>27.874079999999999</c:v>
                </c:pt>
                <c:pt idx="280">
                  <c:v>25.067515999999998</c:v>
                </c:pt>
                <c:pt idx="281">
                  <c:v>24.640457000000001</c:v>
                </c:pt>
                <c:pt idx="282">
                  <c:v>24.673115000000003</c:v>
                </c:pt>
                <c:pt idx="283">
                  <c:v>23.993621000000001</c:v>
                </c:pt>
                <c:pt idx="284">
                  <c:v>22.633041000000002</c:v>
                </c:pt>
                <c:pt idx="285">
                  <c:v>22.584640000000004</c:v>
                </c:pt>
                <c:pt idx="286">
                  <c:v>22.450235999999997</c:v>
                </c:pt>
                <c:pt idx="287">
                  <c:v>22.010010000000001</c:v>
                </c:pt>
                <c:pt idx="288">
                  <c:v>20.711977000000001</c:v>
                </c:pt>
                <c:pt idx="289">
                  <c:v>19.151289000000002</c:v>
                </c:pt>
                <c:pt idx="290">
                  <c:v>20.127101999999997</c:v>
                </c:pt>
                <c:pt idx="291">
                  <c:v>19.657800999999999</c:v>
                </c:pt>
                <c:pt idx="292">
                  <c:v>19.865687999999999</c:v>
                </c:pt>
                <c:pt idx="293">
                  <c:v>18.612012</c:v>
                </c:pt>
                <c:pt idx="294">
                  <c:v>87.442723999999998</c:v>
                </c:pt>
                <c:pt idx="295">
                  <c:v>24.09206</c:v>
                </c:pt>
                <c:pt idx="296">
                  <c:v>15.798996000000002</c:v>
                </c:pt>
                <c:pt idx="297">
                  <c:v>11.88419</c:v>
                </c:pt>
                <c:pt idx="298">
                  <c:v>12.359540999999997</c:v>
                </c:pt>
                <c:pt idx="299">
                  <c:v>13.828354000000001</c:v>
                </c:pt>
                <c:pt idx="300">
                  <c:v>14.554870999999995</c:v>
                </c:pt>
                <c:pt idx="301">
                  <c:v>16.550165000000003</c:v>
                </c:pt>
                <c:pt idx="302">
                  <c:v>17.312169999999998</c:v>
                </c:pt>
                <c:pt idx="303">
                  <c:v>17.035751999999999</c:v>
                </c:pt>
                <c:pt idx="304">
                  <c:v>16.966669000000003</c:v>
                </c:pt>
                <c:pt idx="305">
                  <c:v>17.354706</c:v>
                </c:pt>
                <c:pt idx="306">
                  <c:v>17.431322000000002</c:v>
                </c:pt>
                <c:pt idx="307">
                  <c:v>18.243717</c:v>
                </c:pt>
                <c:pt idx="308">
                  <c:v>19.549193000000002</c:v>
                </c:pt>
                <c:pt idx="309">
                  <c:v>19.755612999999997</c:v>
                </c:pt>
                <c:pt idx="310">
                  <c:v>21.933430000000001</c:v>
                </c:pt>
                <c:pt idx="311">
                  <c:v>23.001463000000001</c:v>
                </c:pt>
                <c:pt idx="312">
                  <c:v>25.922839999999997</c:v>
                </c:pt>
                <c:pt idx="313">
                  <c:v>25.840533000000001</c:v>
                </c:pt>
                <c:pt idx="314">
                  <c:v>27.514013000000002</c:v>
                </c:pt>
                <c:pt idx="315">
                  <c:v>27.654052</c:v>
                </c:pt>
                <c:pt idx="316">
                  <c:v>27.378965000000001</c:v>
                </c:pt>
                <c:pt idx="317">
                  <c:v>27.752744</c:v>
                </c:pt>
                <c:pt idx="318">
                  <c:v>27.967831999999998</c:v>
                </c:pt>
                <c:pt idx="319">
                  <c:v>27.761164000000001</c:v>
                </c:pt>
                <c:pt idx="320">
                  <c:v>27.399921000000003</c:v>
                </c:pt>
                <c:pt idx="321">
                  <c:v>27.326954999999998</c:v>
                </c:pt>
                <c:pt idx="322">
                  <c:v>27.398690000000002</c:v>
                </c:pt>
                <c:pt idx="323">
                  <c:v>27.311800999999999</c:v>
                </c:pt>
                <c:pt idx="324">
                  <c:v>27.176534</c:v>
                </c:pt>
                <c:pt idx="325">
                  <c:v>27.037203000000002</c:v>
                </c:pt>
                <c:pt idx="326">
                  <c:v>26.998639000000001</c:v>
                </c:pt>
                <c:pt idx="327">
                  <c:v>26.982575999999998</c:v>
                </c:pt>
                <c:pt idx="328">
                  <c:v>26.830792000000002</c:v>
                </c:pt>
                <c:pt idx="329">
                  <c:v>26.621223000000001</c:v>
                </c:pt>
                <c:pt idx="330">
                  <c:v>26.535980000000002</c:v>
                </c:pt>
                <c:pt idx="331">
                  <c:v>26.440192</c:v>
                </c:pt>
                <c:pt idx="332">
                  <c:v>26.408445</c:v>
                </c:pt>
                <c:pt idx="333">
                  <c:v>26.290523</c:v>
                </c:pt>
                <c:pt idx="334">
                  <c:v>26.193981000000001</c:v>
                </c:pt>
                <c:pt idx="335">
                  <c:v>26.207833000000001</c:v>
                </c:pt>
                <c:pt idx="336">
                  <c:v>26.166296000000003</c:v>
                </c:pt>
                <c:pt idx="337">
                  <c:v>26.044407</c:v>
                </c:pt>
                <c:pt idx="338">
                  <c:v>25.95478</c:v>
                </c:pt>
                <c:pt idx="339">
                  <c:v>25.900796</c:v>
                </c:pt>
                <c:pt idx="340">
                  <c:v>25.84233</c:v>
                </c:pt>
                <c:pt idx="341">
                  <c:v>25.902857000000001</c:v>
                </c:pt>
                <c:pt idx="342">
                  <c:v>25.928611</c:v>
                </c:pt>
                <c:pt idx="343">
                  <c:v>25.84591</c:v>
                </c:pt>
                <c:pt idx="344">
                  <c:v>25.744025000000001</c:v>
                </c:pt>
                <c:pt idx="345">
                  <c:v>25.584783000000002</c:v>
                </c:pt>
                <c:pt idx="346">
                  <c:v>25.417465999999997</c:v>
                </c:pt>
                <c:pt idx="347">
                  <c:v>25.275798000000002</c:v>
                </c:pt>
                <c:pt idx="348">
                  <c:v>25.180774000000003</c:v>
                </c:pt>
                <c:pt idx="349">
                  <c:v>25.088911</c:v>
                </c:pt>
                <c:pt idx="350">
                  <c:v>24.954364000000002</c:v>
                </c:pt>
                <c:pt idx="351">
                  <c:v>24.820844000000001</c:v>
                </c:pt>
                <c:pt idx="352">
                  <c:v>24.679015</c:v>
                </c:pt>
                <c:pt idx="353">
                  <c:v>24.642626</c:v>
                </c:pt>
                <c:pt idx="354">
                  <c:v>24.576191999999999</c:v>
                </c:pt>
                <c:pt idx="355">
                  <c:v>24.443639000000001</c:v>
                </c:pt>
                <c:pt idx="356">
                  <c:v>24.311299999999999</c:v>
                </c:pt>
                <c:pt idx="357">
                  <c:v>24.204971</c:v>
                </c:pt>
                <c:pt idx="358">
                  <c:v>24.102771000000001</c:v>
                </c:pt>
                <c:pt idx="359">
                  <c:v>23.999663999999999</c:v>
                </c:pt>
                <c:pt idx="360">
                  <c:v>23.947115</c:v>
                </c:pt>
                <c:pt idx="361">
                  <c:v>23.843778</c:v>
                </c:pt>
                <c:pt idx="362">
                  <c:v>23.794578000000001</c:v>
                </c:pt>
                <c:pt idx="363">
                  <c:v>23.663592000000001</c:v>
                </c:pt>
                <c:pt idx="364">
                  <c:v>23.517993000000001</c:v>
                </c:pt>
                <c:pt idx="365">
                  <c:v>23.459119999999999</c:v>
                </c:pt>
                <c:pt idx="366">
                  <c:v>23.370742</c:v>
                </c:pt>
                <c:pt idx="367">
                  <c:v>23.164805000000001</c:v>
                </c:pt>
                <c:pt idx="368">
                  <c:v>23.010714</c:v>
                </c:pt>
                <c:pt idx="369">
                  <c:v>22.969466999999998</c:v>
                </c:pt>
                <c:pt idx="370">
                  <c:v>22.96312</c:v>
                </c:pt>
                <c:pt idx="371">
                  <c:v>22.767364000000001</c:v>
                </c:pt>
                <c:pt idx="372">
                  <c:v>22.619076</c:v>
                </c:pt>
                <c:pt idx="373">
                  <c:v>22.401519999999998</c:v>
                </c:pt>
                <c:pt idx="374">
                  <c:v>22.709784000000003</c:v>
                </c:pt>
                <c:pt idx="375">
                  <c:v>22.353258</c:v>
                </c:pt>
                <c:pt idx="376">
                  <c:v>22.264050000000001</c:v>
                </c:pt>
                <c:pt idx="377">
                  <c:v>22.074090999999999</c:v>
                </c:pt>
                <c:pt idx="378">
                  <c:v>21.906961000000003</c:v>
                </c:pt>
                <c:pt idx="379">
                  <c:v>21.960604</c:v>
                </c:pt>
                <c:pt idx="380">
                  <c:v>21.951283</c:v>
                </c:pt>
                <c:pt idx="381">
                  <c:v>21.544535</c:v>
                </c:pt>
                <c:pt idx="382">
                  <c:v>21.380591000000003</c:v>
                </c:pt>
                <c:pt idx="383">
                  <c:v>21.583622999999999</c:v>
                </c:pt>
                <c:pt idx="384">
                  <c:v>21.540386000000002</c:v>
                </c:pt>
                <c:pt idx="385">
                  <c:v>21.493186999999999</c:v>
                </c:pt>
                <c:pt idx="386">
                  <c:v>21.319914999999998</c:v>
                </c:pt>
                <c:pt idx="387">
                  <c:v>20.865963000000001</c:v>
                </c:pt>
                <c:pt idx="388">
                  <c:v>20.937452</c:v>
                </c:pt>
                <c:pt idx="389">
                  <c:v>21.085106</c:v>
                </c:pt>
                <c:pt idx="390">
                  <c:v>21.016201000000002</c:v>
                </c:pt>
                <c:pt idx="391">
                  <c:v>20.836109999999998</c:v>
                </c:pt>
                <c:pt idx="392">
                  <c:v>20.108633000000001</c:v>
                </c:pt>
                <c:pt idx="393">
                  <c:v>20.678623999999999</c:v>
                </c:pt>
                <c:pt idx="394">
                  <c:v>20.562350000000002</c:v>
                </c:pt>
                <c:pt idx="395">
                  <c:v>20.478068999999998</c:v>
                </c:pt>
                <c:pt idx="396">
                  <c:v>20.247078000000002</c:v>
                </c:pt>
                <c:pt idx="397">
                  <c:v>20.058481</c:v>
                </c:pt>
                <c:pt idx="398">
                  <c:v>19.890129000000002</c:v>
                </c:pt>
                <c:pt idx="399">
                  <c:v>19.435106999999999</c:v>
                </c:pt>
                <c:pt idx="400">
                  <c:v>19.575900999999998</c:v>
                </c:pt>
                <c:pt idx="401">
                  <c:v>19.170556000000001</c:v>
                </c:pt>
                <c:pt idx="402">
                  <c:v>19.452631999999998</c:v>
                </c:pt>
                <c:pt idx="403">
                  <c:v>19.527933000000001</c:v>
                </c:pt>
                <c:pt idx="404">
                  <c:v>19.629020000000001</c:v>
                </c:pt>
                <c:pt idx="405">
                  <c:v>18.857948999999998</c:v>
                </c:pt>
                <c:pt idx="406">
                  <c:v>19.086379000000001</c:v>
                </c:pt>
                <c:pt idx="407">
                  <c:v>19.413955000000001</c:v>
                </c:pt>
                <c:pt idx="408">
                  <c:v>19.195275000000002</c:v>
                </c:pt>
                <c:pt idx="409">
                  <c:v>18.957447999999999</c:v>
                </c:pt>
                <c:pt idx="410">
                  <c:v>19.127341000000001</c:v>
                </c:pt>
                <c:pt idx="411">
                  <c:v>18.851569999999999</c:v>
                </c:pt>
                <c:pt idx="412">
                  <c:v>19.021042999999999</c:v>
                </c:pt>
                <c:pt idx="413">
                  <c:v>18.468090999999998</c:v>
                </c:pt>
                <c:pt idx="414">
                  <c:v>18.323788</c:v>
                </c:pt>
                <c:pt idx="415">
                  <c:v>18.381111000000001</c:v>
                </c:pt>
                <c:pt idx="416">
                  <c:v>18.372125999999998</c:v>
                </c:pt>
                <c:pt idx="417">
                  <c:v>18.440287999999999</c:v>
                </c:pt>
                <c:pt idx="418">
                  <c:v>18.135624999999997</c:v>
                </c:pt>
                <c:pt idx="419">
                  <c:v>18.148098000000001</c:v>
                </c:pt>
                <c:pt idx="420">
                  <c:v>17.837587000000003</c:v>
                </c:pt>
                <c:pt idx="421">
                  <c:v>17.826943</c:v>
                </c:pt>
                <c:pt idx="422">
                  <c:v>17.324134999999998</c:v>
                </c:pt>
                <c:pt idx="423">
                  <c:v>17.511176000000003</c:v>
                </c:pt>
                <c:pt idx="424">
                  <c:v>17.687442000000001</c:v>
                </c:pt>
                <c:pt idx="425">
                  <c:v>16.967433</c:v>
                </c:pt>
                <c:pt idx="426">
                  <c:v>17.223986</c:v>
                </c:pt>
                <c:pt idx="427">
                  <c:v>17.157806000000001</c:v>
                </c:pt>
                <c:pt idx="428">
                  <c:v>17.172872000000002</c:v>
                </c:pt>
                <c:pt idx="429">
                  <c:v>16.955368</c:v>
                </c:pt>
                <c:pt idx="430">
                  <c:v>16.254855000000003</c:v>
                </c:pt>
                <c:pt idx="431">
                  <c:v>16.966547000000002</c:v>
                </c:pt>
                <c:pt idx="432">
                  <c:v>16.825044999999999</c:v>
                </c:pt>
                <c:pt idx="433">
                  <c:v>16.169788</c:v>
                </c:pt>
                <c:pt idx="434">
                  <c:v>16.324598999999999</c:v>
                </c:pt>
                <c:pt idx="435">
                  <c:v>16.683844000000001</c:v>
                </c:pt>
                <c:pt idx="436">
                  <c:v>16.523332</c:v>
                </c:pt>
                <c:pt idx="437">
                  <c:v>15.824583999999998</c:v>
                </c:pt>
                <c:pt idx="438">
                  <c:v>15.782149</c:v>
                </c:pt>
                <c:pt idx="439">
                  <c:v>15.707121000000001</c:v>
                </c:pt>
                <c:pt idx="440">
                  <c:v>15.373993</c:v>
                </c:pt>
                <c:pt idx="441">
                  <c:v>15.413195000000002</c:v>
                </c:pt>
                <c:pt idx="442">
                  <c:v>15.402111999999999</c:v>
                </c:pt>
                <c:pt idx="443">
                  <c:v>15.727572</c:v>
                </c:pt>
                <c:pt idx="444">
                  <c:v>16.063132</c:v>
                </c:pt>
                <c:pt idx="445">
                  <c:v>16.120621999999997</c:v>
                </c:pt>
                <c:pt idx="446">
                  <c:v>15.508220999999999</c:v>
                </c:pt>
                <c:pt idx="447">
                  <c:v>15.427191000000001</c:v>
                </c:pt>
                <c:pt idx="448">
                  <c:v>15.614765</c:v>
                </c:pt>
                <c:pt idx="449">
                  <c:v>15.316542</c:v>
                </c:pt>
                <c:pt idx="450">
                  <c:v>15.526950000000001</c:v>
                </c:pt>
                <c:pt idx="451">
                  <c:v>15.550474999999999</c:v>
                </c:pt>
                <c:pt idx="452">
                  <c:v>15.484838</c:v>
                </c:pt>
                <c:pt idx="453">
                  <c:v>15.165876000000001</c:v>
                </c:pt>
                <c:pt idx="454">
                  <c:v>14.966883000000001</c:v>
                </c:pt>
                <c:pt idx="455">
                  <c:v>15.007633</c:v>
                </c:pt>
                <c:pt idx="456">
                  <c:v>14.722579</c:v>
                </c:pt>
                <c:pt idx="457">
                  <c:v>14.490516</c:v>
                </c:pt>
                <c:pt idx="458">
                  <c:v>14.48115</c:v>
                </c:pt>
                <c:pt idx="459">
                  <c:v>14.461877000000001</c:v>
                </c:pt>
                <c:pt idx="460">
                  <c:v>15.101519</c:v>
                </c:pt>
                <c:pt idx="461">
                  <c:v>14.566085999999999</c:v>
                </c:pt>
                <c:pt idx="462">
                  <c:v>14.493433</c:v>
                </c:pt>
                <c:pt idx="463">
                  <c:v>14.642873999999999</c:v>
                </c:pt>
                <c:pt idx="464">
                  <c:v>14.895247999999999</c:v>
                </c:pt>
                <c:pt idx="465">
                  <c:v>14.879996999999999</c:v>
                </c:pt>
                <c:pt idx="466">
                  <c:v>15.348182999999999</c:v>
                </c:pt>
                <c:pt idx="467">
                  <c:v>15.360733</c:v>
                </c:pt>
                <c:pt idx="468">
                  <c:v>15.33013</c:v>
                </c:pt>
                <c:pt idx="469">
                  <c:v>15.158476</c:v>
                </c:pt>
                <c:pt idx="470">
                  <c:v>15.075437999999998</c:v>
                </c:pt>
                <c:pt idx="471">
                  <c:v>14.994771999999999</c:v>
                </c:pt>
                <c:pt idx="472">
                  <c:v>15.120319</c:v>
                </c:pt>
                <c:pt idx="473">
                  <c:v>17.574973</c:v>
                </c:pt>
                <c:pt idx="474">
                  <c:v>16.692441000000002</c:v>
                </c:pt>
                <c:pt idx="475">
                  <c:v>17.269969000000003</c:v>
                </c:pt>
                <c:pt idx="476">
                  <c:v>16.276546</c:v>
                </c:pt>
                <c:pt idx="477">
                  <c:v>16.843283</c:v>
                </c:pt>
                <c:pt idx="478">
                  <c:v>16.737195</c:v>
                </c:pt>
                <c:pt idx="479">
                  <c:v>15.914999999999999</c:v>
                </c:pt>
                <c:pt idx="480">
                  <c:v>15.338192000000001</c:v>
                </c:pt>
                <c:pt idx="481">
                  <c:v>15.465976999999999</c:v>
                </c:pt>
                <c:pt idx="482">
                  <c:v>14.208809</c:v>
                </c:pt>
                <c:pt idx="483">
                  <c:v>14.939117</c:v>
                </c:pt>
                <c:pt idx="484">
                  <c:v>14.380454</c:v>
                </c:pt>
                <c:pt idx="485">
                  <c:v>14.855334000000001</c:v>
                </c:pt>
                <c:pt idx="486">
                  <c:v>14.005521999999999</c:v>
                </c:pt>
                <c:pt idx="487">
                  <c:v>14.143234</c:v>
                </c:pt>
                <c:pt idx="488">
                  <c:v>13.627673</c:v>
                </c:pt>
                <c:pt idx="489">
                  <c:v>14.184695999999999</c:v>
                </c:pt>
                <c:pt idx="490">
                  <c:v>14.054571000000001</c:v>
                </c:pt>
                <c:pt idx="491">
                  <c:v>13.858539</c:v>
                </c:pt>
                <c:pt idx="492">
                  <c:v>13.939970000000001</c:v>
                </c:pt>
                <c:pt idx="493">
                  <c:v>13.587973999999999</c:v>
                </c:pt>
                <c:pt idx="494">
                  <c:v>13.637331000000001</c:v>
                </c:pt>
                <c:pt idx="495">
                  <c:v>13.621817</c:v>
                </c:pt>
                <c:pt idx="496">
                  <c:v>13.456149</c:v>
                </c:pt>
                <c:pt idx="497">
                  <c:v>13.725886000000001</c:v>
                </c:pt>
                <c:pt idx="498">
                  <c:v>18.465577</c:v>
                </c:pt>
                <c:pt idx="499">
                  <c:v>17.734638</c:v>
                </c:pt>
                <c:pt idx="500">
                  <c:v>16.424976000000001</c:v>
                </c:pt>
                <c:pt idx="501">
                  <c:v>15.799335999999998</c:v>
                </c:pt>
                <c:pt idx="502">
                  <c:v>16.141964000000002</c:v>
                </c:pt>
                <c:pt idx="503">
                  <c:v>15.654366</c:v>
                </c:pt>
                <c:pt idx="504">
                  <c:v>14.612535999999999</c:v>
                </c:pt>
                <c:pt idx="505">
                  <c:v>14.506376999999999</c:v>
                </c:pt>
                <c:pt idx="506">
                  <c:v>14.520972</c:v>
                </c:pt>
                <c:pt idx="507">
                  <c:v>13.904242</c:v>
                </c:pt>
                <c:pt idx="508">
                  <c:v>14.128909</c:v>
                </c:pt>
                <c:pt idx="509">
                  <c:v>13.799143000000001</c:v>
                </c:pt>
                <c:pt idx="510">
                  <c:v>13.586473000000002</c:v>
                </c:pt>
                <c:pt idx="511">
                  <c:v>13.231337</c:v>
                </c:pt>
                <c:pt idx="512">
                  <c:v>13.346817999999999</c:v>
                </c:pt>
                <c:pt idx="513">
                  <c:v>13.288562000000001</c:v>
                </c:pt>
                <c:pt idx="514">
                  <c:v>13.055391</c:v>
                </c:pt>
                <c:pt idx="515">
                  <c:v>13.873419</c:v>
                </c:pt>
                <c:pt idx="516">
                  <c:v>14.146308999999999</c:v>
                </c:pt>
                <c:pt idx="517">
                  <c:v>34.441510999999998</c:v>
                </c:pt>
                <c:pt idx="518">
                  <c:v>27.377258000000001</c:v>
                </c:pt>
                <c:pt idx="519">
                  <c:v>19.851851</c:v>
                </c:pt>
                <c:pt idx="520">
                  <c:v>17.187946</c:v>
                </c:pt>
                <c:pt idx="521">
                  <c:v>17.339795000000002</c:v>
                </c:pt>
                <c:pt idx="522">
                  <c:v>17.713243000000002</c:v>
                </c:pt>
                <c:pt idx="523">
                  <c:v>17.100003000000001</c:v>
                </c:pt>
                <c:pt idx="524">
                  <c:v>18.218957</c:v>
                </c:pt>
                <c:pt idx="525">
                  <c:v>18.590627000000001</c:v>
                </c:pt>
                <c:pt idx="526">
                  <c:v>19.952667999999999</c:v>
                </c:pt>
                <c:pt idx="527">
                  <c:v>123.83346600000002</c:v>
                </c:pt>
                <c:pt idx="528">
                  <c:v>69.670922000000004</c:v>
                </c:pt>
                <c:pt idx="529">
                  <c:v>50.522043000000004</c:v>
                </c:pt>
                <c:pt idx="530">
                  <c:v>46.758705999999997</c:v>
                </c:pt>
                <c:pt idx="531">
                  <c:v>46.377955</c:v>
                </c:pt>
                <c:pt idx="532">
                  <c:v>44.585693999999997</c:v>
                </c:pt>
                <c:pt idx="533">
                  <c:v>37.756968000000001</c:v>
                </c:pt>
                <c:pt idx="534">
                  <c:v>36.338792999999995</c:v>
                </c:pt>
                <c:pt idx="535">
                  <c:v>33.139323000000005</c:v>
                </c:pt>
                <c:pt idx="536">
                  <c:v>29.673073999999996</c:v>
                </c:pt>
                <c:pt idx="537">
                  <c:v>29.153495999999997</c:v>
                </c:pt>
                <c:pt idx="538">
                  <c:v>25.861458999999996</c:v>
                </c:pt>
                <c:pt idx="539">
                  <c:v>23.475906999999999</c:v>
                </c:pt>
                <c:pt idx="540">
                  <c:v>21.497079000000003</c:v>
                </c:pt>
                <c:pt idx="541">
                  <c:v>20.390234</c:v>
                </c:pt>
                <c:pt idx="542">
                  <c:v>22.496684000000002</c:v>
                </c:pt>
                <c:pt idx="543">
                  <c:v>21.028108</c:v>
                </c:pt>
                <c:pt idx="544">
                  <c:v>20.739806999999999</c:v>
                </c:pt>
                <c:pt idx="545">
                  <c:v>20.399996999999999</c:v>
                </c:pt>
                <c:pt idx="546">
                  <c:v>19.425773</c:v>
                </c:pt>
                <c:pt idx="547">
                  <c:v>18.853596000000003</c:v>
                </c:pt>
                <c:pt idx="548">
                  <c:v>18.160826000000004</c:v>
                </c:pt>
                <c:pt idx="549">
                  <c:v>17.079685999999999</c:v>
                </c:pt>
                <c:pt idx="550">
                  <c:v>16.398285000000001</c:v>
                </c:pt>
                <c:pt idx="551">
                  <c:v>15.138536999999999</c:v>
                </c:pt>
                <c:pt idx="552">
                  <c:v>79.542201000000006</c:v>
                </c:pt>
                <c:pt idx="553">
                  <c:v>29.324235999999999</c:v>
                </c:pt>
                <c:pt idx="554">
                  <c:v>25.109428999999999</c:v>
                </c:pt>
                <c:pt idx="555">
                  <c:v>22.670908000000001</c:v>
                </c:pt>
                <c:pt idx="556">
                  <c:v>21.537817</c:v>
                </c:pt>
                <c:pt idx="557">
                  <c:v>45.892851</c:v>
                </c:pt>
                <c:pt idx="558">
                  <c:v>31.617326999999996</c:v>
                </c:pt>
                <c:pt idx="559">
                  <c:v>30.018076000000004</c:v>
                </c:pt>
                <c:pt idx="560">
                  <c:v>29.763155000000001</c:v>
                </c:pt>
                <c:pt idx="561">
                  <c:v>27.582784000000004</c:v>
                </c:pt>
                <c:pt idx="562">
                  <c:v>26.835280999999998</c:v>
                </c:pt>
                <c:pt idx="563">
                  <c:v>23.065195000000003</c:v>
                </c:pt>
                <c:pt idx="564">
                  <c:v>22.109531999999998</c:v>
                </c:pt>
                <c:pt idx="565">
                  <c:v>22.301327000000001</c:v>
                </c:pt>
                <c:pt idx="566">
                  <c:v>20.975543999999999</c:v>
                </c:pt>
                <c:pt idx="567">
                  <c:v>20.936559999999997</c:v>
                </c:pt>
                <c:pt idx="568">
                  <c:v>18.972701999999998</c:v>
                </c:pt>
                <c:pt idx="569">
                  <c:v>18.677685</c:v>
                </c:pt>
                <c:pt idx="570">
                  <c:v>17.506698999999998</c:v>
                </c:pt>
                <c:pt idx="571">
                  <c:v>17.093420000000002</c:v>
                </c:pt>
                <c:pt idx="572">
                  <c:v>16.331282000000002</c:v>
                </c:pt>
                <c:pt idx="573">
                  <c:v>15.804899000000002</c:v>
                </c:pt>
                <c:pt idx="574">
                  <c:v>15.436205000000001</c:v>
                </c:pt>
                <c:pt idx="575">
                  <c:v>13.616378999999998</c:v>
                </c:pt>
                <c:pt idx="576">
                  <c:v>13.661240000000003</c:v>
                </c:pt>
                <c:pt idx="577">
                  <c:v>13.024699999999999</c:v>
                </c:pt>
                <c:pt idx="578">
                  <c:v>13.054233</c:v>
                </c:pt>
                <c:pt idx="579">
                  <c:v>12.481963</c:v>
                </c:pt>
                <c:pt idx="580">
                  <c:v>12.354655000000001</c:v>
                </c:pt>
                <c:pt idx="581">
                  <c:v>13.109081</c:v>
                </c:pt>
                <c:pt idx="582">
                  <c:v>11.761884999999999</c:v>
                </c:pt>
                <c:pt idx="583">
                  <c:v>12.063272000000001</c:v>
                </c:pt>
                <c:pt idx="584">
                  <c:v>11.483497</c:v>
                </c:pt>
                <c:pt idx="585">
                  <c:v>11.938019000000001</c:v>
                </c:pt>
                <c:pt idx="586">
                  <c:v>11.937375000000001</c:v>
                </c:pt>
                <c:pt idx="587">
                  <c:v>11.938285999999998</c:v>
                </c:pt>
                <c:pt idx="588">
                  <c:v>11.788717999999999</c:v>
                </c:pt>
                <c:pt idx="589">
                  <c:v>10.962688000000002</c:v>
                </c:pt>
                <c:pt idx="590">
                  <c:v>11.141665000000001</c:v>
                </c:pt>
                <c:pt idx="591">
                  <c:v>10.903734</c:v>
                </c:pt>
                <c:pt idx="592">
                  <c:v>11.690234000000002</c:v>
                </c:pt>
                <c:pt idx="593">
                  <c:v>11.102759999999998</c:v>
                </c:pt>
                <c:pt idx="594">
                  <c:v>11.806611</c:v>
                </c:pt>
                <c:pt idx="595">
                  <c:v>11.794382000000001</c:v>
                </c:pt>
                <c:pt idx="596">
                  <c:v>11.633919999999998</c:v>
                </c:pt>
                <c:pt idx="597">
                  <c:v>12.802906999999999</c:v>
                </c:pt>
                <c:pt idx="598">
                  <c:v>11.749191</c:v>
                </c:pt>
                <c:pt idx="599">
                  <c:v>11.962914000000001</c:v>
                </c:pt>
                <c:pt idx="600">
                  <c:v>11.739561</c:v>
                </c:pt>
                <c:pt idx="601">
                  <c:v>31.387146000000001</c:v>
                </c:pt>
                <c:pt idx="602">
                  <c:v>15.702508</c:v>
                </c:pt>
                <c:pt idx="603">
                  <c:v>12.283004999999999</c:v>
                </c:pt>
                <c:pt idx="604">
                  <c:v>10.305439000000002</c:v>
                </c:pt>
                <c:pt idx="605">
                  <c:v>166.32658700000002</c:v>
                </c:pt>
                <c:pt idx="606">
                  <c:v>48.436272000000002</c:v>
                </c:pt>
                <c:pt idx="607">
                  <c:v>33.994452000000003</c:v>
                </c:pt>
                <c:pt idx="608">
                  <c:v>29.063326</c:v>
                </c:pt>
                <c:pt idx="609">
                  <c:v>24.355495000000005</c:v>
                </c:pt>
                <c:pt idx="610">
                  <c:v>23.229810000000004</c:v>
                </c:pt>
                <c:pt idx="611">
                  <c:v>23.893639</c:v>
                </c:pt>
                <c:pt idx="612">
                  <c:v>21.003095000000002</c:v>
                </c:pt>
                <c:pt idx="613">
                  <c:v>19.654066999999998</c:v>
                </c:pt>
                <c:pt idx="614">
                  <c:v>17.632790999999997</c:v>
                </c:pt>
                <c:pt idx="615">
                  <c:v>14.316765000000004</c:v>
                </c:pt>
                <c:pt idx="616">
                  <c:v>14.290779000000001</c:v>
                </c:pt>
                <c:pt idx="617">
                  <c:v>14.393747000000001</c:v>
                </c:pt>
                <c:pt idx="618">
                  <c:v>14.029593999999999</c:v>
                </c:pt>
                <c:pt idx="619">
                  <c:v>12.302519</c:v>
                </c:pt>
                <c:pt idx="620">
                  <c:v>12.888527000000003</c:v>
                </c:pt>
                <c:pt idx="621">
                  <c:v>14.248404000000004</c:v>
                </c:pt>
                <c:pt idx="622">
                  <c:v>16.286172999999998</c:v>
                </c:pt>
                <c:pt idx="623">
                  <c:v>17.798692000000003</c:v>
                </c:pt>
                <c:pt idx="624">
                  <c:v>17.319071000000001</c:v>
                </c:pt>
                <c:pt idx="625">
                  <c:v>15.343252000000003</c:v>
                </c:pt>
                <c:pt idx="626">
                  <c:v>14.229587000000002</c:v>
                </c:pt>
                <c:pt idx="627">
                  <c:v>13.838463000000001</c:v>
                </c:pt>
                <c:pt idx="628">
                  <c:v>13.666882999999999</c:v>
                </c:pt>
                <c:pt idx="629">
                  <c:v>12.761473000000002</c:v>
                </c:pt>
                <c:pt idx="630">
                  <c:v>12.787123000000001</c:v>
                </c:pt>
                <c:pt idx="631">
                  <c:v>11.297184</c:v>
                </c:pt>
                <c:pt idx="632">
                  <c:v>11.564244</c:v>
                </c:pt>
                <c:pt idx="633">
                  <c:v>11.437815000000001</c:v>
                </c:pt>
                <c:pt idx="634">
                  <c:v>11.100527</c:v>
                </c:pt>
                <c:pt idx="635">
                  <c:v>10.577781000000002</c:v>
                </c:pt>
                <c:pt idx="636">
                  <c:v>10.886124000000001</c:v>
                </c:pt>
                <c:pt idx="637">
                  <c:v>11.372601999999999</c:v>
                </c:pt>
                <c:pt idx="638">
                  <c:v>11.860009999999999</c:v>
                </c:pt>
                <c:pt idx="639">
                  <c:v>11.303585999999999</c:v>
                </c:pt>
                <c:pt idx="640">
                  <c:v>11.567965999999998</c:v>
                </c:pt>
                <c:pt idx="641">
                  <c:v>10.763654000000001</c:v>
                </c:pt>
                <c:pt idx="642">
                  <c:v>10.892987999999999</c:v>
                </c:pt>
                <c:pt idx="643">
                  <c:v>10.040602000000002</c:v>
                </c:pt>
                <c:pt idx="644">
                  <c:v>9.3580870000000012</c:v>
                </c:pt>
                <c:pt idx="645">
                  <c:v>8.7021390000000007</c:v>
                </c:pt>
                <c:pt idx="646">
                  <c:v>8.1806689999999982</c:v>
                </c:pt>
                <c:pt idx="647">
                  <c:v>8.2972189999999983</c:v>
                </c:pt>
                <c:pt idx="648">
                  <c:v>8.45181</c:v>
                </c:pt>
                <c:pt idx="649">
                  <c:v>8.7178869999999993</c:v>
                </c:pt>
                <c:pt idx="650">
                  <c:v>9.6761909999999993</c:v>
                </c:pt>
                <c:pt idx="651">
                  <c:v>12.104388999999999</c:v>
                </c:pt>
                <c:pt idx="652">
                  <c:v>13.437993000000001</c:v>
                </c:pt>
                <c:pt idx="653">
                  <c:v>13.956230000000001</c:v>
                </c:pt>
                <c:pt idx="654">
                  <c:v>14.631053999999999</c:v>
                </c:pt>
                <c:pt idx="655">
                  <c:v>16.147839999999999</c:v>
                </c:pt>
                <c:pt idx="656">
                  <c:v>16.571839000000001</c:v>
                </c:pt>
                <c:pt idx="657">
                  <c:v>17.074068</c:v>
                </c:pt>
                <c:pt idx="658">
                  <c:v>16.400976</c:v>
                </c:pt>
                <c:pt idx="659">
                  <c:v>16.193241999999998</c:v>
                </c:pt>
                <c:pt idx="660">
                  <c:v>16.491966000000001</c:v>
                </c:pt>
                <c:pt idx="661">
                  <c:v>16.031590999999999</c:v>
                </c:pt>
                <c:pt idx="662">
                  <c:v>17.632777999999998</c:v>
                </c:pt>
                <c:pt idx="663">
                  <c:v>16.898679999999999</c:v>
                </c:pt>
                <c:pt idx="664">
                  <c:v>17.503761999999998</c:v>
                </c:pt>
                <c:pt idx="665">
                  <c:v>17.48518</c:v>
                </c:pt>
                <c:pt idx="666">
                  <c:v>17.009447999999999</c:v>
                </c:pt>
                <c:pt idx="667">
                  <c:v>17.180510999999999</c:v>
                </c:pt>
                <c:pt idx="668">
                  <c:v>17.233831000000002</c:v>
                </c:pt>
                <c:pt idx="669">
                  <c:v>17.562190000000001</c:v>
                </c:pt>
                <c:pt idx="670">
                  <c:v>17.171202000000001</c:v>
                </c:pt>
                <c:pt idx="671">
                  <c:v>16.937956999999997</c:v>
                </c:pt>
                <c:pt idx="672">
                  <c:v>16.929428000000001</c:v>
                </c:pt>
                <c:pt idx="673">
                  <c:v>16.804123000000001</c:v>
                </c:pt>
                <c:pt idx="674">
                  <c:v>16.483500000000003</c:v>
                </c:pt>
                <c:pt idx="675">
                  <c:v>16.796815000000002</c:v>
                </c:pt>
                <c:pt idx="676">
                  <c:v>16.793554</c:v>
                </c:pt>
                <c:pt idx="677">
                  <c:v>15.714394</c:v>
                </c:pt>
                <c:pt idx="678">
                  <c:v>16.531946000000001</c:v>
                </c:pt>
                <c:pt idx="679">
                  <c:v>16.501949</c:v>
                </c:pt>
                <c:pt idx="680">
                  <c:v>16.509101999999999</c:v>
                </c:pt>
                <c:pt idx="681">
                  <c:v>16.380206000000001</c:v>
                </c:pt>
                <c:pt idx="682">
                  <c:v>16.549823</c:v>
                </c:pt>
                <c:pt idx="683">
                  <c:v>16.131867999999997</c:v>
                </c:pt>
                <c:pt idx="684">
                  <c:v>15.971876999999999</c:v>
                </c:pt>
                <c:pt idx="685">
                  <c:v>16.254791000000001</c:v>
                </c:pt>
                <c:pt idx="686">
                  <c:v>15.619218999999998</c:v>
                </c:pt>
                <c:pt idx="687">
                  <c:v>15.831731</c:v>
                </c:pt>
                <c:pt idx="688">
                  <c:v>15.621509000000001</c:v>
                </c:pt>
                <c:pt idx="689">
                  <c:v>15.900872000000001</c:v>
                </c:pt>
                <c:pt idx="690">
                  <c:v>15.944393</c:v>
                </c:pt>
                <c:pt idx="691">
                  <c:v>15.951438</c:v>
                </c:pt>
                <c:pt idx="692">
                  <c:v>15.790448000000001</c:v>
                </c:pt>
                <c:pt idx="693">
                  <c:v>15.301069</c:v>
                </c:pt>
                <c:pt idx="694">
                  <c:v>16.268335</c:v>
                </c:pt>
                <c:pt idx="695">
                  <c:v>15.573473</c:v>
                </c:pt>
                <c:pt idx="696">
                  <c:v>15.093882999999998</c:v>
                </c:pt>
                <c:pt idx="697">
                  <c:v>15.389538000000002</c:v>
                </c:pt>
                <c:pt idx="698">
                  <c:v>15.895515999999999</c:v>
                </c:pt>
                <c:pt idx="699">
                  <c:v>15.739039</c:v>
                </c:pt>
                <c:pt idx="700">
                  <c:v>15.573750999999998</c:v>
                </c:pt>
                <c:pt idx="701">
                  <c:v>15.362506999999999</c:v>
                </c:pt>
                <c:pt idx="702">
                  <c:v>15.171250000000001</c:v>
                </c:pt>
                <c:pt idx="703">
                  <c:v>15.153561000000002</c:v>
                </c:pt>
                <c:pt idx="704">
                  <c:v>15.186197</c:v>
                </c:pt>
                <c:pt idx="705">
                  <c:v>15.038482</c:v>
                </c:pt>
                <c:pt idx="706">
                  <c:v>15.035675000000001</c:v>
                </c:pt>
                <c:pt idx="707">
                  <c:v>15.299141000000001</c:v>
                </c:pt>
                <c:pt idx="708">
                  <c:v>15.404797</c:v>
                </c:pt>
                <c:pt idx="709">
                  <c:v>15.281763000000002</c:v>
                </c:pt>
                <c:pt idx="710">
                  <c:v>14.825364</c:v>
                </c:pt>
                <c:pt idx="711">
                  <c:v>14.934496000000001</c:v>
                </c:pt>
                <c:pt idx="712">
                  <c:v>14.903345</c:v>
                </c:pt>
                <c:pt idx="713">
                  <c:v>14.829069</c:v>
                </c:pt>
                <c:pt idx="714">
                  <c:v>14.739023</c:v>
                </c:pt>
                <c:pt idx="715">
                  <c:v>14.209181999999998</c:v>
                </c:pt>
                <c:pt idx="716">
                  <c:v>14.591337999999999</c:v>
                </c:pt>
                <c:pt idx="717">
                  <c:v>14.500401999999999</c:v>
                </c:pt>
                <c:pt idx="718">
                  <c:v>14.031342</c:v>
                </c:pt>
                <c:pt idx="719">
                  <c:v>14.375363</c:v>
                </c:pt>
                <c:pt idx="720">
                  <c:v>13.924446999999999</c:v>
                </c:pt>
                <c:pt idx="721">
                  <c:v>14.252649</c:v>
                </c:pt>
                <c:pt idx="722">
                  <c:v>13.883079</c:v>
                </c:pt>
                <c:pt idx="723">
                  <c:v>14.193614</c:v>
                </c:pt>
                <c:pt idx="724">
                  <c:v>13.563749</c:v>
                </c:pt>
                <c:pt idx="725">
                  <c:v>13.507069</c:v>
                </c:pt>
                <c:pt idx="726">
                  <c:v>13.75643</c:v>
                </c:pt>
                <c:pt idx="727">
                  <c:v>14.030804999999999</c:v>
                </c:pt>
                <c:pt idx="728">
                  <c:v>13.877251999999999</c:v>
                </c:pt>
                <c:pt idx="729">
                  <c:v>13.97655</c:v>
                </c:pt>
                <c:pt idx="730">
                  <c:v>13.803614999999999</c:v>
                </c:pt>
                <c:pt idx="731">
                  <c:v>13.695030000000001</c:v>
                </c:pt>
                <c:pt idx="732">
                  <c:v>13.53913</c:v>
                </c:pt>
                <c:pt idx="733">
                  <c:v>13.276424</c:v>
                </c:pt>
                <c:pt idx="734">
                  <c:v>13.321662</c:v>
                </c:pt>
                <c:pt idx="735">
                  <c:v>13.639021</c:v>
                </c:pt>
                <c:pt idx="736">
                  <c:v>13.255994999999999</c:v>
                </c:pt>
                <c:pt idx="737">
                  <c:v>13.331975999999999</c:v>
                </c:pt>
                <c:pt idx="738">
                  <c:v>13.716904</c:v>
                </c:pt>
                <c:pt idx="739">
                  <c:v>12.996115999999999</c:v>
                </c:pt>
                <c:pt idx="740">
                  <c:v>13.463415000000001</c:v>
                </c:pt>
                <c:pt idx="741">
                  <c:v>13.475791000000001</c:v>
                </c:pt>
                <c:pt idx="742">
                  <c:v>13.091180999999999</c:v>
                </c:pt>
                <c:pt idx="743">
                  <c:v>13.172502</c:v>
                </c:pt>
                <c:pt idx="744">
                  <c:v>13.152081000000001</c:v>
                </c:pt>
                <c:pt idx="745">
                  <c:v>12.952064</c:v>
                </c:pt>
                <c:pt idx="746">
                  <c:v>12.659757000000001</c:v>
                </c:pt>
                <c:pt idx="747">
                  <c:v>12.679690000000001</c:v>
                </c:pt>
                <c:pt idx="748">
                  <c:v>12.498181000000001</c:v>
                </c:pt>
                <c:pt idx="749">
                  <c:v>12.499915000000001</c:v>
                </c:pt>
                <c:pt idx="750">
                  <c:v>12.578850000000001</c:v>
                </c:pt>
                <c:pt idx="751">
                  <c:v>12.420932000000001</c:v>
                </c:pt>
                <c:pt idx="752">
                  <c:v>12.393728999999999</c:v>
                </c:pt>
                <c:pt idx="753">
                  <c:v>12.390393</c:v>
                </c:pt>
                <c:pt idx="754">
                  <c:v>12.172392</c:v>
                </c:pt>
                <c:pt idx="755">
                  <c:v>12.228964999999999</c:v>
                </c:pt>
                <c:pt idx="756">
                  <c:v>11.947073999999999</c:v>
                </c:pt>
                <c:pt idx="757">
                  <c:v>12.283453</c:v>
                </c:pt>
                <c:pt idx="758">
                  <c:v>11.841679000000001</c:v>
                </c:pt>
                <c:pt idx="759">
                  <c:v>11.860518000000001</c:v>
                </c:pt>
                <c:pt idx="760">
                  <c:v>11.780844999999999</c:v>
                </c:pt>
                <c:pt idx="761">
                  <c:v>11.783379999999999</c:v>
                </c:pt>
                <c:pt idx="762">
                  <c:v>11.802232</c:v>
                </c:pt>
                <c:pt idx="763">
                  <c:v>11.701734</c:v>
                </c:pt>
                <c:pt idx="764">
                  <c:v>11.440094</c:v>
                </c:pt>
                <c:pt idx="765">
                  <c:v>11.216953</c:v>
                </c:pt>
                <c:pt idx="766">
                  <c:v>11.648315</c:v>
                </c:pt>
                <c:pt idx="767">
                  <c:v>11.592654</c:v>
                </c:pt>
                <c:pt idx="768">
                  <c:v>11.751529000000001</c:v>
                </c:pt>
                <c:pt idx="769">
                  <c:v>11.931777</c:v>
                </c:pt>
                <c:pt idx="770">
                  <c:v>11.815662000000001</c:v>
                </c:pt>
                <c:pt idx="771">
                  <c:v>11.323028000000001</c:v>
                </c:pt>
                <c:pt idx="772">
                  <c:v>11.095889</c:v>
                </c:pt>
                <c:pt idx="773">
                  <c:v>11.596323</c:v>
                </c:pt>
                <c:pt idx="774">
                  <c:v>11.261675</c:v>
                </c:pt>
                <c:pt idx="775">
                  <c:v>11.329039</c:v>
                </c:pt>
                <c:pt idx="776">
                  <c:v>11.428496000000001</c:v>
                </c:pt>
                <c:pt idx="777">
                  <c:v>11.562942</c:v>
                </c:pt>
                <c:pt idx="778">
                  <c:v>11.152236</c:v>
                </c:pt>
                <c:pt idx="779">
                  <c:v>11.053442</c:v>
                </c:pt>
                <c:pt idx="780">
                  <c:v>11.123116</c:v>
                </c:pt>
                <c:pt idx="781">
                  <c:v>10.814724999999999</c:v>
                </c:pt>
                <c:pt idx="782">
                  <c:v>10.912969</c:v>
                </c:pt>
                <c:pt idx="783">
                  <c:v>10.461167000000001</c:v>
                </c:pt>
                <c:pt idx="784">
                  <c:v>10.536882</c:v>
                </c:pt>
                <c:pt idx="785">
                  <c:v>10.398028999999999</c:v>
                </c:pt>
                <c:pt idx="786">
                  <c:v>10.154094000000001</c:v>
                </c:pt>
                <c:pt idx="787">
                  <c:v>10.291900999999999</c:v>
                </c:pt>
                <c:pt idx="788">
                  <c:v>10.346598</c:v>
                </c:pt>
                <c:pt idx="789">
                  <c:v>9.9493140000000011</c:v>
                </c:pt>
                <c:pt idx="790">
                  <c:v>9.9453810000000011</c:v>
                </c:pt>
                <c:pt idx="791">
                  <c:v>10.186852</c:v>
                </c:pt>
                <c:pt idx="792">
                  <c:v>10.139343</c:v>
                </c:pt>
                <c:pt idx="793">
                  <c:v>9.7828739999999996</c:v>
                </c:pt>
                <c:pt idx="794">
                  <c:v>9.8239140000000003</c:v>
                </c:pt>
                <c:pt idx="795">
                  <c:v>9.5736829999999991</c:v>
                </c:pt>
                <c:pt idx="796">
                  <c:v>9.1927199999999996</c:v>
                </c:pt>
                <c:pt idx="797">
                  <c:v>9.2425090000000001</c:v>
                </c:pt>
                <c:pt idx="798">
                  <c:v>9.0369609999999998</c:v>
                </c:pt>
                <c:pt idx="799">
                  <c:v>8.909676000000001</c:v>
                </c:pt>
                <c:pt idx="800">
                  <c:v>8.7151829999999997</c:v>
                </c:pt>
                <c:pt idx="801">
                  <c:v>8.6315080000000002</c:v>
                </c:pt>
                <c:pt idx="802">
                  <c:v>8.5379780000000007</c:v>
                </c:pt>
                <c:pt idx="803">
                  <c:v>8.5605630000000001</c:v>
                </c:pt>
                <c:pt idx="804">
                  <c:v>8.5988140000000008</c:v>
                </c:pt>
                <c:pt idx="805">
                  <c:v>8.5689840000000004</c:v>
                </c:pt>
                <c:pt idx="806">
                  <c:v>8.4417650000000002</c:v>
                </c:pt>
                <c:pt idx="807">
                  <c:v>8.3713689999999996</c:v>
                </c:pt>
                <c:pt idx="808">
                  <c:v>8.3722259999999995</c:v>
                </c:pt>
                <c:pt idx="809">
                  <c:v>8.3257510000000003</c:v>
                </c:pt>
                <c:pt idx="810">
                  <c:v>8.3806000000000012</c:v>
                </c:pt>
                <c:pt idx="811">
                  <c:v>8.5644259999999992</c:v>
                </c:pt>
                <c:pt idx="812">
                  <c:v>8.8485220000000009</c:v>
                </c:pt>
                <c:pt idx="813">
                  <c:v>8.8906720000000004</c:v>
                </c:pt>
                <c:pt idx="814">
                  <c:v>8.6454990000000009</c:v>
                </c:pt>
                <c:pt idx="815">
                  <c:v>8.4732520000000005</c:v>
                </c:pt>
                <c:pt idx="816">
                  <c:v>8.1941539999999993</c:v>
                </c:pt>
                <c:pt idx="817">
                  <c:v>8.0795189999999995</c:v>
                </c:pt>
                <c:pt idx="818">
                  <c:v>7.9060379999999988</c:v>
                </c:pt>
                <c:pt idx="819">
                  <c:v>7.7237549999999988</c:v>
                </c:pt>
                <c:pt idx="820">
                  <c:v>7.6692469999999995</c:v>
                </c:pt>
                <c:pt idx="821">
                  <c:v>7.679996</c:v>
                </c:pt>
                <c:pt idx="822">
                  <c:v>7.84375</c:v>
                </c:pt>
                <c:pt idx="823">
                  <c:v>8.2263610000000007</c:v>
                </c:pt>
                <c:pt idx="824">
                  <c:v>7.8962889999999994</c:v>
                </c:pt>
                <c:pt idx="825">
                  <c:v>7.9133600000000008</c:v>
                </c:pt>
                <c:pt idx="826">
                  <c:v>8.2028739999999996</c:v>
                </c:pt>
                <c:pt idx="827">
                  <c:v>8.430197999999999</c:v>
                </c:pt>
                <c:pt idx="828">
                  <c:v>9.8655369999999998</c:v>
                </c:pt>
                <c:pt idx="829">
                  <c:v>10.649758</c:v>
                </c:pt>
                <c:pt idx="830">
                  <c:v>10.326757000000001</c:v>
                </c:pt>
                <c:pt idx="831">
                  <c:v>10.428759000000001</c:v>
                </c:pt>
                <c:pt idx="832">
                  <c:v>9.9251869999999993</c:v>
                </c:pt>
                <c:pt idx="833">
                  <c:v>9.7367399999999993</c:v>
                </c:pt>
                <c:pt idx="834">
                  <c:v>8.693147999999999</c:v>
                </c:pt>
                <c:pt idx="835">
                  <c:v>7.5850900000000001</c:v>
                </c:pt>
                <c:pt idx="836">
                  <c:v>7.8117899999999993</c:v>
                </c:pt>
                <c:pt idx="837">
                  <c:v>7.6477209999999989</c:v>
                </c:pt>
                <c:pt idx="838">
                  <c:v>7.0711780000000006</c:v>
                </c:pt>
                <c:pt idx="839">
                  <c:v>6.8625940000000005</c:v>
                </c:pt>
                <c:pt idx="840">
                  <c:v>6.8104859999999992</c:v>
                </c:pt>
                <c:pt idx="841">
                  <c:v>18.24879</c:v>
                </c:pt>
                <c:pt idx="842">
                  <c:v>21.117992999999998</c:v>
                </c:pt>
                <c:pt idx="843">
                  <c:v>34.258927999999997</c:v>
                </c:pt>
                <c:pt idx="844">
                  <c:v>31.506619999999998</c:v>
                </c:pt>
                <c:pt idx="845">
                  <c:v>24.394078999999998</c:v>
                </c:pt>
                <c:pt idx="846">
                  <c:v>22.247266</c:v>
                </c:pt>
                <c:pt idx="847">
                  <c:v>21.231477999999999</c:v>
                </c:pt>
                <c:pt idx="848">
                  <c:v>19.700931999999998</c:v>
                </c:pt>
                <c:pt idx="849">
                  <c:v>18.591743000000001</c:v>
                </c:pt>
                <c:pt idx="850">
                  <c:v>18.074421000000001</c:v>
                </c:pt>
                <c:pt idx="851">
                  <c:v>16.107818999999999</c:v>
                </c:pt>
                <c:pt idx="852">
                  <c:v>14.723376</c:v>
                </c:pt>
                <c:pt idx="853">
                  <c:v>15.192764000000002</c:v>
                </c:pt>
                <c:pt idx="854">
                  <c:v>14.209726</c:v>
                </c:pt>
                <c:pt idx="855">
                  <c:v>13.428059000000001</c:v>
                </c:pt>
                <c:pt idx="856">
                  <c:v>14.925237000000001</c:v>
                </c:pt>
                <c:pt idx="857">
                  <c:v>13.843693000000002</c:v>
                </c:pt>
                <c:pt idx="858">
                  <c:v>14.00381</c:v>
                </c:pt>
                <c:pt idx="859">
                  <c:v>12.573541000000001</c:v>
                </c:pt>
                <c:pt idx="860">
                  <c:v>12.917665</c:v>
                </c:pt>
                <c:pt idx="861">
                  <c:v>12.664451</c:v>
                </c:pt>
                <c:pt idx="862">
                  <c:v>11.966339</c:v>
                </c:pt>
                <c:pt idx="863">
                  <c:v>12.032444000000002</c:v>
                </c:pt>
                <c:pt idx="864">
                  <c:v>11.231126</c:v>
                </c:pt>
                <c:pt idx="865">
                  <c:v>10.828506000000001</c:v>
                </c:pt>
                <c:pt idx="866">
                  <c:v>9.925611</c:v>
                </c:pt>
                <c:pt idx="867">
                  <c:v>9.4261189999999999</c:v>
                </c:pt>
                <c:pt idx="868">
                  <c:v>9.174233000000001</c:v>
                </c:pt>
                <c:pt idx="869">
                  <c:v>8.9125650000000007</c:v>
                </c:pt>
                <c:pt idx="870">
                  <c:v>8.750826</c:v>
                </c:pt>
                <c:pt idx="871">
                  <c:v>8.8727229999999988</c:v>
                </c:pt>
                <c:pt idx="872">
                  <c:v>9.6800619999999995</c:v>
                </c:pt>
                <c:pt idx="873">
                  <c:v>10.456241</c:v>
                </c:pt>
                <c:pt idx="874">
                  <c:v>10.215623000000001</c:v>
                </c:pt>
                <c:pt idx="875">
                  <c:v>10.134326</c:v>
                </c:pt>
                <c:pt idx="876">
                  <c:v>10.814302999999999</c:v>
                </c:pt>
                <c:pt idx="877">
                  <c:v>13.150463</c:v>
                </c:pt>
                <c:pt idx="878">
                  <c:v>11.697837</c:v>
                </c:pt>
                <c:pt idx="879">
                  <c:v>12.186562</c:v>
                </c:pt>
                <c:pt idx="880">
                  <c:v>11.389326000000001</c:v>
                </c:pt>
                <c:pt idx="881">
                  <c:v>12.046819000000001</c:v>
                </c:pt>
                <c:pt idx="882">
                  <c:v>12.734655</c:v>
                </c:pt>
                <c:pt idx="883">
                  <c:v>15.187992999999999</c:v>
                </c:pt>
                <c:pt idx="884">
                  <c:v>17.469804999999997</c:v>
                </c:pt>
                <c:pt idx="885">
                  <c:v>17.514557</c:v>
                </c:pt>
                <c:pt idx="886">
                  <c:v>17.309502999999999</c:v>
                </c:pt>
                <c:pt idx="887">
                  <c:v>15.926196000000001</c:v>
                </c:pt>
                <c:pt idx="888">
                  <c:v>15.546257000000001</c:v>
                </c:pt>
                <c:pt idx="889">
                  <c:v>248.98119199999999</c:v>
                </c:pt>
                <c:pt idx="890">
                  <c:v>125.61020800000001</c:v>
                </c:pt>
                <c:pt idx="891">
                  <c:v>50.001459000000011</c:v>
                </c:pt>
                <c:pt idx="892">
                  <c:v>46.963411000000008</c:v>
                </c:pt>
                <c:pt idx="893">
                  <c:v>47.681889999999996</c:v>
                </c:pt>
                <c:pt idx="894">
                  <c:v>42.300278000000006</c:v>
                </c:pt>
                <c:pt idx="895">
                  <c:v>40.601792000000003</c:v>
                </c:pt>
                <c:pt idx="896">
                  <c:v>38.329928000000002</c:v>
                </c:pt>
                <c:pt idx="897">
                  <c:v>143.55249899999998</c:v>
                </c:pt>
                <c:pt idx="898">
                  <c:v>45.986212999999992</c:v>
                </c:pt>
                <c:pt idx="899">
                  <c:v>58.003209999999996</c:v>
                </c:pt>
                <c:pt idx="900">
                  <c:v>51.129570000000001</c:v>
                </c:pt>
                <c:pt idx="901">
                  <c:v>45.028950999999999</c:v>
                </c:pt>
                <c:pt idx="902">
                  <c:v>43.799225000000007</c:v>
                </c:pt>
                <c:pt idx="903">
                  <c:v>43.045316999999997</c:v>
                </c:pt>
                <c:pt idx="904">
                  <c:v>40.760314999999999</c:v>
                </c:pt>
                <c:pt idx="905">
                  <c:v>37.513662000000004</c:v>
                </c:pt>
                <c:pt idx="906">
                  <c:v>35.780420999999997</c:v>
                </c:pt>
                <c:pt idx="907">
                  <c:v>32.751278999999997</c:v>
                </c:pt>
                <c:pt idx="908">
                  <c:v>30.912192999999995</c:v>
                </c:pt>
                <c:pt idx="909">
                  <c:v>29.436035999999998</c:v>
                </c:pt>
                <c:pt idx="910">
                  <c:v>28.259112000000002</c:v>
                </c:pt>
                <c:pt idx="911">
                  <c:v>26.002634999999998</c:v>
                </c:pt>
                <c:pt idx="912">
                  <c:v>24.681448000000003</c:v>
                </c:pt>
                <c:pt idx="913">
                  <c:v>23.799825000000006</c:v>
                </c:pt>
                <c:pt idx="914">
                  <c:v>24.078972999999998</c:v>
                </c:pt>
                <c:pt idx="915">
                  <c:v>23.031709999999997</c:v>
                </c:pt>
                <c:pt idx="916">
                  <c:v>168.04890799999998</c:v>
                </c:pt>
                <c:pt idx="917">
                  <c:v>38.382187999999999</c:v>
                </c:pt>
                <c:pt idx="918">
                  <c:v>38.623385999999996</c:v>
                </c:pt>
                <c:pt idx="919">
                  <c:v>38.243727</c:v>
                </c:pt>
                <c:pt idx="920">
                  <c:v>39.261956999999995</c:v>
                </c:pt>
                <c:pt idx="921">
                  <c:v>36.856611000000001</c:v>
                </c:pt>
                <c:pt idx="922">
                  <c:v>35.646002000000003</c:v>
                </c:pt>
                <c:pt idx="923">
                  <c:v>34.323872000000001</c:v>
                </c:pt>
                <c:pt idx="924">
                  <c:v>32.966628</c:v>
                </c:pt>
                <c:pt idx="925">
                  <c:v>28.961909000000002</c:v>
                </c:pt>
                <c:pt idx="926">
                  <c:v>28.015225000000001</c:v>
                </c:pt>
                <c:pt idx="927">
                  <c:v>29.521853999999998</c:v>
                </c:pt>
                <c:pt idx="928">
                  <c:v>29.990097000000002</c:v>
                </c:pt>
                <c:pt idx="929">
                  <c:v>35.824064</c:v>
                </c:pt>
                <c:pt idx="930">
                  <c:v>33.686748000000001</c:v>
                </c:pt>
                <c:pt idx="931">
                  <c:v>31.978158999999998</c:v>
                </c:pt>
                <c:pt idx="932">
                  <c:v>31.649758999999996</c:v>
                </c:pt>
                <c:pt idx="933">
                  <c:v>31.389066999999997</c:v>
                </c:pt>
                <c:pt idx="934">
                  <c:v>30.903366000000002</c:v>
                </c:pt>
                <c:pt idx="935">
                  <c:v>28.97438</c:v>
                </c:pt>
                <c:pt idx="936">
                  <c:v>97.082785000000001</c:v>
                </c:pt>
                <c:pt idx="937">
                  <c:v>50.699922000000001</c:v>
                </c:pt>
                <c:pt idx="938">
                  <c:v>53.121263000000006</c:v>
                </c:pt>
                <c:pt idx="939">
                  <c:v>56.078377999999994</c:v>
                </c:pt>
                <c:pt idx="940">
                  <c:v>98.508666999999988</c:v>
                </c:pt>
                <c:pt idx="941">
                  <c:v>68.259885999999995</c:v>
                </c:pt>
                <c:pt idx="942">
                  <c:v>67.734373000000005</c:v>
                </c:pt>
                <c:pt idx="943">
                  <c:v>62.518858999999992</c:v>
                </c:pt>
                <c:pt idx="944">
                  <c:v>55.478761999999996</c:v>
                </c:pt>
                <c:pt idx="945">
                  <c:v>53.178097000000008</c:v>
                </c:pt>
                <c:pt idx="946">
                  <c:v>48.473210999999992</c:v>
                </c:pt>
                <c:pt idx="947">
                  <c:v>45.920903000000003</c:v>
                </c:pt>
                <c:pt idx="948">
                  <c:v>40.548273000000002</c:v>
                </c:pt>
                <c:pt idx="949">
                  <c:v>38.075872000000004</c:v>
                </c:pt>
                <c:pt idx="950">
                  <c:v>35.639175000000002</c:v>
                </c:pt>
                <c:pt idx="951">
                  <c:v>35.781185000000001</c:v>
                </c:pt>
                <c:pt idx="952">
                  <c:v>33.566606</c:v>
                </c:pt>
                <c:pt idx="953">
                  <c:v>31.493642999999999</c:v>
                </c:pt>
                <c:pt idx="954">
                  <c:v>81.152616999999992</c:v>
                </c:pt>
                <c:pt idx="955">
                  <c:v>175.462467</c:v>
                </c:pt>
                <c:pt idx="956">
                  <c:v>43.653294000000002</c:v>
                </c:pt>
                <c:pt idx="957">
                  <c:v>206.91914800000001</c:v>
                </c:pt>
                <c:pt idx="958">
                  <c:v>56.803276000000004</c:v>
                </c:pt>
                <c:pt idx="959">
                  <c:v>54.275801999999999</c:v>
                </c:pt>
                <c:pt idx="960">
                  <c:v>49.785336000000001</c:v>
                </c:pt>
                <c:pt idx="961">
                  <c:v>47.961585999999997</c:v>
                </c:pt>
                <c:pt idx="962">
                  <c:v>45.635785999999996</c:v>
                </c:pt>
                <c:pt idx="963">
                  <c:v>43.987517999999994</c:v>
                </c:pt>
                <c:pt idx="964">
                  <c:v>40.808990000000001</c:v>
                </c:pt>
                <c:pt idx="965">
                  <c:v>38.922718000000003</c:v>
                </c:pt>
                <c:pt idx="966">
                  <c:v>38.031673999999995</c:v>
                </c:pt>
                <c:pt idx="967">
                  <c:v>36.680075000000002</c:v>
                </c:pt>
                <c:pt idx="968">
                  <c:v>34.686830999999998</c:v>
                </c:pt>
                <c:pt idx="969">
                  <c:v>33.991600000000005</c:v>
                </c:pt>
                <c:pt idx="970">
                  <c:v>33.792908000000004</c:v>
                </c:pt>
                <c:pt idx="971">
                  <c:v>32.470948</c:v>
                </c:pt>
                <c:pt idx="972">
                  <c:v>30.853814</c:v>
                </c:pt>
                <c:pt idx="973">
                  <c:v>30.665405999999997</c:v>
                </c:pt>
                <c:pt idx="974">
                  <c:v>29.439277000000004</c:v>
                </c:pt>
                <c:pt idx="975">
                  <c:v>28.631486000000002</c:v>
                </c:pt>
                <c:pt idx="976">
                  <c:v>26.091471000000002</c:v>
                </c:pt>
                <c:pt idx="977">
                  <c:v>25.708127000000005</c:v>
                </c:pt>
                <c:pt idx="978">
                  <c:v>29.489638999999997</c:v>
                </c:pt>
                <c:pt idx="979">
                  <c:v>133.48020199999999</c:v>
                </c:pt>
                <c:pt idx="980">
                  <c:v>164.35900100000001</c:v>
                </c:pt>
                <c:pt idx="981">
                  <c:v>41.577899999999993</c:v>
                </c:pt>
                <c:pt idx="982">
                  <c:v>42.370480000000001</c:v>
                </c:pt>
                <c:pt idx="983">
                  <c:v>40.965425000000003</c:v>
                </c:pt>
                <c:pt idx="984">
                  <c:v>39.737212</c:v>
                </c:pt>
                <c:pt idx="985">
                  <c:v>40.410829000000007</c:v>
                </c:pt>
                <c:pt idx="986">
                  <c:v>38.839292999999998</c:v>
                </c:pt>
                <c:pt idx="987">
                  <c:v>35.463422999999999</c:v>
                </c:pt>
                <c:pt idx="988">
                  <c:v>30.660216999999999</c:v>
                </c:pt>
                <c:pt idx="989">
                  <c:v>32.108117999999997</c:v>
                </c:pt>
                <c:pt idx="990">
                  <c:v>31.843110999999997</c:v>
                </c:pt>
                <c:pt idx="991">
                  <c:v>30.724909999999998</c:v>
                </c:pt>
                <c:pt idx="992">
                  <c:v>29.975193000000004</c:v>
                </c:pt>
                <c:pt idx="993">
                  <c:v>28.271976000000002</c:v>
                </c:pt>
                <c:pt idx="994">
                  <c:v>29.130634000000004</c:v>
                </c:pt>
                <c:pt idx="995">
                  <c:v>28.115219</c:v>
                </c:pt>
                <c:pt idx="996">
                  <c:v>27.144014999999996</c:v>
                </c:pt>
                <c:pt idx="997">
                  <c:v>26.584806999999998</c:v>
                </c:pt>
                <c:pt idx="998">
                  <c:v>26.266070999999997</c:v>
                </c:pt>
                <c:pt idx="999">
                  <c:v>25.053153000000002</c:v>
                </c:pt>
                <c:pt idx="1000">
                  <c:v>24.805132</c:v>
                </c:pt>
                <c:pt idx="1001">
                  <c:v>24.960424999999997</c:v>
                </c:pt>
                <c:pt idx="1002">
                  <c:v>24.452316</c:v>
                </c:pt>
                <c:pt idx="1003">
                  <c:v>24.675815999999998</c:v>
                </c:pt>
                <c:pt idx="1004">
                  <c:v>24.539943000000001</c:v>
                </c:pt>
                <c:pt idx="1005">
                  <c:v>24.043575000000004</c:v>
                </c:pt>
                <c:pt idx="1006">
                  <c:v>25.305433000000001</c:v>
                </c:pt>
                <c:pt idx="1007">
                  <c:v>27.995320000000003</c:v>
                </c:pt>
                <c:pt idx="1008">
                  <c:v>27.749598999999996</c:v>
                </c:pt>
                <c:pt idx="1009">
                  <c:v>28.376239999999999</c:v>
                </c:pt>
                <c:pt idx="1010">
                  <c:v>29.068812000000001</c:v>
                </c:pt>
                <c:pt idx="1011">
                  <c:v>25.476628999999999</c:v>
                </c:pt>
                <c:pt idx="1012">
                  <c:v>100.67032399999999</c:v>
                </c:pt>
                <c:pt idx="1013">
                  <c:v>29.961253999999997</c:v>
                </c:pt>
                <c:pt idx="1014">
                  <c:v>21.213827000000002</c:v>
                </c:pt>
                <c:pt idx="1015">
                  <c:v>17.495833999999999</c:v>
                </c:pt>
                <c:pt idx="1016">
                  <c:v>16.386212999999998</c:v>
                </c:pt>
                <c:pt idx="1017">
                  <c:v>16.448001999999999</c:v>
                </c:pt>
                <c:pt idx="1018">
                  <c:v>17.064118999999998</c:v>
                </c:pt>
                <c:pt idx="1019">
                  <c:v>16.696488999999996</c:v>
                </c:pt>
                <c:pt idx="1020">
                  <c:v>17.568313</c:v>
                </c:pt>
                <c:pt idx="1021">
                  <c:v>17.400096999999995</c:v>
                </c:pt>
                <c:pt idx="1022">
                  <c:v>17.979378000000001</c:v>
                </c:pt>
                <c:pt idx="1023">
                  <c:v>16.914086999999999</c:v>
                </c:pt>
                <c:pt idx="1024">
                  <c:v>17.934528</c:v>
                </c:pt>
                <c:pt idx="1025">
                  <c:v>18.506385000000002</c:v>
                </c:pt>
                <c:pt idx="1026">
                  <c:v>18.599291999999998</c:v>
                </c:pt>
                <c:pt idx="1027">
                  <c:v>21.005155000000002</c:v>
                </c:pt>
                <c:pt idx="1028">
                  <c:v>22.870898</c:v>
                </c:pt>
                <c:pt idx="1029">
                  <c:v>23.190403</c:v>
                </c:pt>
                <c:pt idx="1030">
                  <c:v>23.551580999999999</c:v>
                </c:pt>
                <c:pt idx="1031">
                  <c:v>24.315287999999999</c:v>
                </c:pt>
                <c:pt idx="1032">
                  <c:v>24.594728</c:v>
                </c:pt>
                <c:pt idx="1033">
                  <c:v>24.242745999999997</c:v>
                </c:pt>
                <c:pt idx="1034">
                  <c:v>24.165632000000002</c:v>
                </c:pt>
                <c:pt idx="1035">
                  <c:v>24.313772</c:v>
                </c:pt>
                <c:pt idx="1036">
                  <c:v>23.758403000000001</c:v>
                </c:pt>
                <c:pt idx="1037">
                  <c:v>23.603550000000002</c:v>
                </c:pt>
                <c:pt idx="1038">
                  <c:v>23.634125000000001</c:v>
                </c:pt>
                <c:pt idx="1039">
                  <c:v>23.562796000000002</c:v>
                </c:pt>
                <c:pt idx="1040">
                  <c:v>23.172208000000001</c:v>
                </c:pt>
                <c:pt idx="1041">
                  <c:v>23.064578000000001</c:v>
                </c:pt>
                <c:pt idx="1042">
                  <c:v>22.782899</c:v>
                </c:pt>
                <c:pt idx="1043">
                  <c:v>22.633596000000001</c:v>
                </c:pt>
                <c:pt idx="1044">
                  <c:v>22.525659000000001</c:v>
                </c:pt>
                <c:pt idx="1045">
                  <c:v>22.402212000000002</c:v>
                </c:pt>
                <c:pt idx="1046">
                  <c:v>22.184760000000001</c:v>
                </c:pt>
                <c:pt idx="1047">
                  <c:v>21.898980000000002</c:v>
                </c:pt>
                <c:pt idx="1048">
                  <c:v>21.749255000000002</c:v>
                </c:pt>
                <c:pt idx="1049">
                  <c:v>21.614716999999999</c:v>
                </c:pt>
                <c:pt idx="1050">
                  <c:v>21.929905000000002</c:v>
                </c:pt>
                <c:pt idx="1051">
                  <c:v>22.064294999999998</c:v>
                </c:pt>
                <c:pt idx="1052">
                  <c:v>20.961976999999997</c:v>
                </c:pt>
                <c:pt idx="1053">
                  <c:v>21.453883999999999</c:v>
                </c:pt>
                <c:pt idx="1054">
                  <c:v>21.680840999999997</c:v>
                </c:pt>
                <c:pt idx="1055">
                  <c:v>21.547643999999998</c:v>
                </c:pt>
                <c:pt idx="1056">
                  <c:v>20.753971</c:v>
                </c:pt>
                <c:pt idx="1057">
                  <c:v>20.457239000000001</c:v>
                </c:pt>
                <c:pt idx="1058">
                  <c:v>20.440853000000001</c:v>
                </c:pt>
                <c:pt idx="1059">
                  <c:v>20.555478000000001</c:v>
                </c:pt>
                <c:pt idx="1060">
                  <c:v>20.658982000000002</c:v>
                </c:pt>
                <c:pt idx="1061">
                  <c:v>20.742087999999999</c:v>
                </c:pt>
                <c:pt idx="1062">
                  <c:v>19.947424999999999</c:v>
                </c:pt>
                <c:pt idx="1063">
                  <c:v>19.826784</c:v>
                </c:pt>
                <c:pt idx="1064">
                  <c:v>19.989965999999999</c:v>
                </c:pt>
                <c:pt idx="1065">
                  <c:v>19.965843000000003</c:v>
                </c:pt>
                <c:pt idx="1066">
                  <c:v>20.085172</c:v>
                </c:pt>
                <c:pt idx="1067">
                  <c:v>20.134236000000001</c:v>
                </c:pt>
                <c:pt idx="1068">
                  <c:v>19.960701</c:v>
                </c:pt>
                <c:pt idx="1069">
                  <c:v>19.905082</c:v>
                </c:pt>
                <c:pt idx="1070">
                  <c:v>19.478004000000002</c:v>
                </c:pt>
                <c:pt idx="1071">
                  <c:v>19.631358000000002</c:v>
                </c:pt>
                <c:pt idx="1072">
                  <c:v>19.225126000000003</c:v>
                </c:pt>
                <c:pt idx="1073">
                  <c:v>19.699201000000002</c:v>
                </c:pt>
                <c:pt idx="1074">
                  <c:v>19.440360000000002</c:v>
                </c:pt>
                <c:pt idx="1075">
                  <c:v>19.412570000000002</c:v>
                </c:pt>
                <c:pt idx="1076">
                  <c:v>19.528271</c:v>
                </c:pt>
                <c:pt idx="1077">
                  <c:v>19.375543</c:v>
                </c:pt>
                <c:pt idx="1078">
                  <c:v>18.540533</c:v>
                </c:pt>
                <c:pt idx="1079">
                  <c:v>19.19727</c:v>
                </c:pt>
                <c:pt idx="1080">
                  <c:v>18.463405999999999</c:v>
                </c:pt>
                <c:pt idx="1081">
                  <c:v>18.521774000000001</c:v>
                </c:pt>
                <c:pt idx="1082">
                  <c:v>19.026723999999998</c:v>
                </c:pt>
                <c:pt idx="1083">
                  <c:v>19.121921</c:v>
                </c:pt>
                <c:pt idx="1084">
                  <c:v>18.860262000000002</c:v>
                </c:pt>
                <c:pt idx="1085">
                  <c:v>18.865026</c:v>
                </c:pt>
                <c:pt idx="1086">
                  <c:v>18.609529999999999</c:v>
                </c:pt>
                <c:pt idx="1087">
                  <c:v>18.288362000000003</c:v>
                </c:pt>
                <c:pt idx="1088">
                  <c:v>18.602449</c:v>
                </c:pt>
                <c:pt idx="1089">
                  <c:v>18.334717000000001</c:v>
                </c:pt>
                <c:pt idx="1090">
                  <c:v>18.375744999999998</c:v>
                </c:pt>
                <c:pt idx="1091">
                  <c:v>18.060229</c:v>
                </c:pt>
                <c:pt idx="1092">
                  <c:v>18.234406</c:v>
                </c:pt>
                <c:pt idx="1093">
                  <c:v>18.752662000000001</c:v>
                </c:pt>
                <c:pt idx="1094">
                  <c:v>18.054044000000001</c:v>
                </c:pt>
                <c:pt idx="1095">
                  <c:v>17.392491</c:v>
                </c:pt>
                <c:pt idx="1096">
                  <c:v>17.484575</c:v>
                </c:pt>
                <c:pt idx="1097">
                  <c:v>17.588006999999998</c:v>
                </c:pt>
                <c:pt idx="1098">
                  <c:v>17.189006000000003</c:v>
                </c:pt>
                <c:pt idx="1099">
                  <c:v>16.902497</c:v>
                </c:pt>
                <c:pt idx="1100">
                  <c:v>17.147983</c:v>
                </c:pt>
                <c:pt idx="1101">
                  <c:v>17.362079000000001</c:v>
                </c:pt>
                <c:pt idx="1102">
                  <c:v>17.096076</c:v>
                </c:pt>
                <c:pt idx="1103">
                  <c:v>17.133181</c:v>
                </c:pt>
                <c:pt idx="1104">
                  <c:v>16.733183</c:v>
                </c:pt>
                <c:pt idx="1105">
                  <c:v>16.599148</c:v>
                </c:pt>
                <c:pt idx="1106">
                  <c:v>16.986991</c:v>
                </c:pt>
                <c:pt idx="1107">
                  <c:v>16.574963999999998</c:v>
                </c:pt>
                <c:pt idx="1108">
                  <c:v>16.030332000000001</c:v>
                </c:pt>
                <c:pt idx="1109">
                  <c:v>16.005066000000003</c:v>
                </c:pt>
                <c:pt idx="1110">
                  <c:v>16.165996999999997</c:v>
                </c:pt>
                <c:pt idx="1111">
                  <c:v>16.540379999999999</c:v>
                </c:pt>
                <c:pt idx="1112">
                  <c:v>16.579252999999998</c:v>
                </c:pt>
                <c:pt idx="1113">
                  <c:v>15.642123000000002</c:v>
                </c:pt>
                <c:pt idx="1114">
                  <c:v>15.969557999999999</c:v>
                </c:pt>
                <c:pt idx="1115">
                  <c:v>15.963474999999999</c:v>
                </c:pt>
                <c:pt idx="1116">
                  <c:v>15.936540999999998</c:v>
                </c:pt>
                <c:pt idx="1117">
                  <c:v>15.771317</c:v>
                </c:pt>
                <c:pt idx="1118">
                  <c:v>15.758029000000001</c:v>
                </c:pt>
                <c:pt idx="1119">
                  <c:v>15.671982000000002</c:v>
                </c:pt>
                <c:pt idx="1120">
                  <c:v>15.128408</c:v>
                </c:pt>
                <c:pt idx="1121">
                  <c:v>15.14448</c:v>
                </c:pt>
                <c:pt idx="1122">
                  <c:v>15.664936000000001</c:v>
                </c:pt>
                <c:pt idx="1123">
                  <c:v>15.341960000000002</c:v>
                </c:pt>
                <c:pt idx="1124">
                  <c:v>15.446853999999998</c:v>
                </c:pt>
                <c:pt idx="1125">
                  <c:v>15.586754999999998</c:v>
                </c:pt>
                <c:pt idx="1126">
                  <c:v>15.693820000000001</c:v>
                </c:pt>
                <c:pt idx="1127">
                  <c:v>15.511860000000002</c:v>
                </c:pt>
                <c:pt idx="1128">
                  <c:v>15.564080000000001</c:v>
                </c:pt>
                <c:pt idx="1129">
                  <c:v>15.423935999999999</c:v>
                </c:pt>
                <c:pt idx="1130">
                  <c:v>14.958563</c:v>
                </c:pt>
                <c:pt idx="1131">
                  <c:v>14.712521000000001</c:v>
                </c:pt>
                <c:pt idx="1132">
                  <c:v>14.934264000000001</c:v>
                </c:pt>
                <c:pt idx="1133">
                  <c:v>14.666395</c:v>
                </c:pt>
                <c:pt idx="1134">
                  <c:v>14.075913</c:v>
                </c:pt>
                <c:pt idx="1135">
                  <c:v>14.024617999999998</c:v>
                </c:pt>
                <c:pt idx="1136">
                  <c:v>14.280401999999999</c:v>
                </c:pt>
                <c:pt idx="1137">
                  <c:v>14.077823</c:v>
                </c:pt>
                <c:pt idx="1138">
                  <c:v>13.996009000000001</c:v>
                </c:pt>
                <c:pt idx="1139">
                  <c:v>13.847311000000001</c:v>
                </c:pt>
                <c:pt idx="1140">
                  <c:v>13.525175000000001</c:v>
                </c:pt>
                <c:pt idx="1141">
                  <c:v>13.87262</c:v>
                </c:pt>
                <c:pt idx="1142">
                  <c:v>14.156647</c:v>
                </c:pt>
                <c:pt idx="1143">
                  <c:v>13.832549999999999</c:v>
                </c:pt>
                <c:pt idx="1144">
                  <c:v>13.907420999999999</c:v>
                </c:pt>
                <c:pt idx="1145">
                  <c:v>13.881891</c:v>
                </c:pt>
                <c:pt idx="1146">
                  <c:v>13.795219000000001</c:v>
                </c:pt>
                <c:pt idx="1147">
                  <c:v>14.125453</c:v>
                </c:pt>
                <c:pt idx="1148">
                  <c:v>13.535947</c:v>
                </c:pt>
                <c:pt idx="1149">
                  <c:v>13.047439000000001</c:v>
                </c:pt>
                <c:pt idx="1150">
                  <c:v>13.156979</c:v>
                </c:pt>
                <c:pt idx="1151">
                  <c:v>13.363014999999999</c:v>
                </c:pt>
                <c:pt idx="1152">
                  <c:v>13.027251999999999</c:v>
                </c:pt>
                <c:pt idx="1153">
                  <c:v>12.544884</c:v>
                </c:pt>
                <c:pt idx="1154">
                  <c:v>13.216691000000001</c:v>
                </c:pt>
                <c:pt idx="1155">
                  <c:v>12.841319</c:v>
                </c:pt>
                <c:pt idx="1156">
                  <c:v>12.856618000000001</c:v>
                </c:pt>
                <c:pt idx="1157">
                  <c:v>12.933971</c:v>
                </c:pt>
                <c:pt idx="1158">
                  <c:v>12.888538</c:v>
                </c:pt>
                <c:pt idx="1159">
                  <c:v>12.642259999999998</c:v>
                </c:pt>
                <c:pt idx="1160">
                  <c:v>12.811244</c:v>
                </c:pt>
                <c:pt idx="1161">
                  <c:v>12.428094</c:v>
                </c:pt>
                <c:pt idx="1162">
                  <c:v>12.329304</c:v>
                </c:pt>
                <c:pt idx="1163">
                  <c:v>12.065429999999999</c:v>
                </c:pt>
                <c:pt idx="1164">
                  <c:v>12.304752000000001</c:v>
                </c:pt>
                <c:pt idx="1165">
                  <c:v>12.290928999999998</c:v>
                </c:pt>
                <c:pt idx="1166">
                  <c:v>12.03004</c:v>
                </c:pt>
                <c:pt idx="1167">
                  <c:v>12.029157</c:v>
                </c:pt>
                <c:pt idx="1168">
                  <c:v>12.042375</c:v>
                </c:pt>
                <c:pt idx="1169">
                  <c:v>11.935444</c:v>
                </c:pt>
                <c:pt idx="1170">
                  <c:v>11.917914</c:v>
                </c:pt>
                <c:pt idx="1171">
                  <c:v>11.370884999999999</c:v>
                </c:pt>
                <c:pt idx="1172">
                  <c:v>11.386846999999999</c:v>
                </c:pt>
                <c:pt idx="1173">
                  <c:v>11.430624</c:v>
                </c:pt>
                <c:pt idx="1174">
                  <c:v>10.945423</c:v>
                </c:pt>
                <c:pt idx="1175">
                  <c:v>11.093795</c:v>
                </c:pt>
                <c:pt idx="1176">
                  <c:v>11.167673000000001</c:v>
                </c:pt>
                <c:pt idx="1177">
                  <c:v>11.392405999999999</c:v>
                </c:pt>
                <c:pt idx="1178">
                  <c:v>10.921056999999999</c:v>
                </c:pt>
                <c:pt idx="1179">
                  <c:v>10.826111999999998</c:v>
                </c:pt>
                <c:pt idx="1180">
                  <c:v>11.157709000000001</c:v>
                </c:pt>
                <c:pt idx="1181">
                  <c:v>11.062674999999999</c:v>
                </c:pt>
                <c:pt idx="1182">
                  <c:v>11.240740000000001</c:v>
                </c:pt>
                <c:pt idx="1183">
                  <c:v>11.245306000000001</c:v>
                </c:pt>
                <c:pt idx="1184">
                  <c:v>11.068512</c:v>
                </c:pt>
                <c:pt idx="1185">
                  <c:v>11.32324</c:v>
                </c:pt>
                <c:pt idx="1186">
                  <c:v>11.961347999999999</c:v>
                </c:pt>
                <c:pt idx="1187">
                  <c:v>13.660195</c:v>
                </c:pt>
                <c:pt idx="1188">
                  <c:v>13.909084</c:v>
                </c:pt>
                <c:pt idx="1189">
                  <c:v>16.706546999999997</c:v>
                </c:pt>
                <c:pt idx="1190">
                  <c:v>17.033031999999999</c:v>
                </c:pt>
                <c:pt idx="1191">
                  <c:v>16.433961</c:v>
                </c:pt>
                <c:pt idx="1192">
                  <c:v>14.583795</c:v>
                </c:pt>
                <c:pt idx="1193">
                  <c:v>14.026689000000001</c:v>
                </c:pt>
                <c:pt idx="1194">
                  <c:v>13.328982</c:v>
                </c:pt>
                <c:pt idx="1195">
                  <c:v>12.854113999999999</c:v>
                </c:pt>
                <c:pt idx="1196">
                  <c:v>12.823067999999999</c:v>
                </c:pt>
                <c:pt idx="1197">
                  <c:v>11.840091000000001</c:v>
                </c:pt>
                <c:pt idx="1198">
                  <c:v>12.47152</c:v>
                </c:pt>
                <c:pt idx="1199">
                  <c:v>11.663283</c:v>
                </c:pt>
                <c:pt idx="1200">
                  <c:v>11.492811</c:v>
                </c:pt>
                <c:pt idx="1201">
                  <c:v>10.725570000000001</c:v>
                </c:pt>
                <c:pt idx="1202">
                  <c:v>10.992317999999999</c:v>
                </c:pt>
                <c:pt idx="1203">
                  <c:v>11.272767999999999</c:v>
                </c:pt>
                <c:pt idx="1204">
                  <c:v>11.366165000000001</c:v>
                </c:pt>
                <c:pt idx="1205">
                  <c:v>11.221926</c:v>
                </c:pt>
                <c:pt idx="1206">
                  <c:v>11.069461</c:v>
                </c:pt>
                <c:pt idx="1207">
                  <c:v>10.948846</c:v>
                </c:pt>
                <c:pt idx="1208">
                  <c:v>11.002753</c:v>
                </c:pt>
                <c:pt idx="1209">
                  <c:v>10.541751</c:v>
                </c:pt>
                <c:pt idx="1210">
                  <c:v>10.494702</c:v>
                </c:pt>
                <c:pt idx="1211">
                  <c:v>10.613742</c:v>
                </c:pt>
                <c:pt idx="1212">
                  <c:v>13.270674</c:v>
                </c:pt>
                <c:pt idx="1213">
                  <c:v>36.151822000000003</c:v>
                </c:pt>
                <c:pt idx="1214">
                  <c:v>22.894217000000001</c:v>
                </c:pt>
                <c:pt idx="1215">
                  <c:v>19.102114</c:v>
                </c:pt>
                <c:pt idx="1216">
                  <c:v>18.343734999999999</c:v>
                </c:pt>
                <c:pt idx="1217">
                  <c:v>39.034680999999999</c:v>
                </c:pt>
                <c:pt idx="1218">
                  <c:v>29.735644999999998</c:v>
                </c:pt>
                <c:pt idx="1219">
                  <c:v>29.385956999999998</c:v>
                </c:pt>
                <c:pt idx="1220">
                  <c:v>31.955251999999998</c:v>
                </c:pt>
                <c:pt idx="1221">
                  <c:v>31.373574999999999</c:v>
                </c:pt>
                <c:pt idx="1222">
                  <c:v>31.103770999999998</c:v>
                </c:pt>
                <c:pt idx="1223">
                  <c:v>32.990667999999999</c:v>
                </c:pt>
                <c:pt idx="1224">
                  <c:v>37.639077</c:v>
                </c:pt>
                <c:pt idx="1225">
                  <c:v>37.616749999999996</c:v>
                </c:pt>
                <c:pt idx="1226">
                  <c:v>34.238141999999996</c:v>
                </c:pt>
                <c:pt idx="1227">
                  <c:v>31.768664000000001</c:v>
                </c:pt>
                <c:pt idx="1228">
                  <c:v>28.469777999999998</c:v>
                </c:pt>
                <c:pt idx="1229">
                  <c:v>27.109918999999998</c:v>
                </c:pt>
                <c:pt idx="1230">
                  <c:v>23.819178000000001</c:v>
                </c:pt>
                <c:pt idx="1231">
                  <c:v>22.464860999999999</c:v>
                </c:pt>
                <c:pt idx="1232">
                  <c:v>20.378819</c:v>
                </c:pt>
                <c:pt idx="1233">
                  <c:v>17.951028999999998</c:v>
                </c:pt>
                <c:pt idx="1234">
                  <c:v>16.836207999999999</c:v>
                </c:pt>
                <c:pt idx="1235">
                  <c:v>14.714090999999998</c:v>
                </c:pt>
                <c:pt idx="1236">
                  <c:v>14.648686999999999</c:v>
                </c:pt>
                <c:pt idx="1237">
                  <c:v>15.186108999999998</c:v>
                </c:pt>
                <c:pt idx="1238">
                  <c:v>15.324802</c:v>
                </c:pt>
                <c:pt idx="1239">
                  <c:v>16.224374999999998</c:v>
                </c:pt>
                <c:pt idx="1240">
                  <c:v>16.312848000000002</c:v>
                </c:pt>
                <c:pt idx="1241">
                  <c:v>14.652706999999999</c:v>
                </c:pt>
                <c:pt idx="1242">
                  <c:v>13.655256</c:v>
                </c:pt>
                <c:pt idx="1243">
                  <c:v>13.728409000000001</c:v>
                </c:pt>
                <c:pt idx="1244">
                  <c:v>12.851191999999999</c:v>
                </c:pt>
                <c:pt idx="1245">
                  <c:v>12.199091000000001</c:v>
                </c:pt>
                <c:pt idx="1246">
                  <c:v>11.958841999999999</c:v>
                </c:pt>
                <c:pt idx="1247">
                  <c:v>11.672330999999998</c:v>
                </c:pt>
                <c:pt idx="1248">
                  <c:v>11.248533</c:v>
                </c:pt>
                <c:pt idx="1249">
                  <c:v>10.984973999999999</c:v>
                </c:pt>
                <c:pt idx="1250">
                  <c:v>12.934662000000001</c:v>
                </c:pt>
                <c:pt idx="1251">
                  <c:v>29.655142000000005</c:v>
                </c:pt>
                <c:pt idx="1252">
                  <c:v>23.492205000000002</c:v>
                </c:pt>
                <c:pt idx="1253">
                  <c:v>23.785455000000006</c:v>
                </c:pt>
                <c:pt idx="1254">
                  <c:v>25.612313999999998</c:v>
                </c:pt>
                <c:pt idx="1255">
                  <c:v>36.429186000000001</c:v>
                </c:pt>
                <c:pt idx="1256">
                  <c:v>30.822685</c:v>
                </c:pt>
                <c:pt idx="1257">
                  <c:v>29.666508</c:v>
                </c:pt>
                <c:pt idx="1258">
                  <c:v>26.333473999999999</c:v>
                </c:pt>
                <c:pt idx="1259">
                  <c:v>24.372841000000001</c:v>
                </c:pt>
                <c:pt idx="1260">
                  <c:v>83.515758000000005</c:v>
                </c:pt>
                <c:pt idx="1261">
                  <c:v>34.892546999999993</c:v>
                </c:pt>
                <c:pt idx="1262">
                  <c:v>29.923664000000002</c:v>
                </c:pt>
                <c:pt idx="1263">
                  <c:v>28.204013000000003</c:v>
                </c:pt>
                <c:pt idx="1264">
                  <c:v>26.816105</c:v>
                </c:pt>
                <c:pt idx="1265">
                  <c:v>78.267605000000003</c:v>
                </c:pt>
                <c:pt idx="1266">
                  <c:v>50.331437000000008</c:v>
                </c:pt>
                <c:pt idx="1267">
                  <c:v>51.325544000000008</c:v>
                </c:pt>
                <c:pt idx="1268">
                  <c:v>47.055357000000001</c:v>
                </c:pt>
                <c:pt idx="1269">
                  <c:v>46.85815199999999</c:v>
                </c:pt>
                <c:pt idx="1270">
                  <c:v>41.993023000000001</c:v>
                </c:pt>
                <c:pt idx="1271">
                  <c:v>38.400463999999999</c:v>
                </c:pt>
                <c:pt idx="1272">
                  <c:v>35.449350000000003</c:v>
                </c:pt>
                <c:pt idx="1273">
                  <c:v>33.455064999999998</c:v>
                </c:pt>
                <c:pt idx="1274">
                  <c:v>31.646274000000002</c:v>
                </c:pt>
                <c:pt idx="1275">
                  <c:v>29.317082000000003</c:v>
                </c:pt>
                <c:pt idx="1276">
                  <c:v>29.029372999999996</c:v>
                </c:pt>
                <c:pt idx="1277">
                  <c:v>134.121353</c:v>
                </c:pt>
                <c:pt idx="1278">
                  <c:v>47.657862999999999</c:v>
                </c:pt>
                <c:pt idx="1279">
                  <c:v>42.318856999999994</c:v>
                </c:pt>
                <c:pt idx="1280">
                  <c:v>40.075329000000004</c:v>
                </c:pt>
                <c:pt idx="1281">
                  <c:v>39.035522999999998</c:v>
                </c:pt>
                <c:pt idx="1282">
                  <c:v>65.817362000000003</c:v>
                </c:pt>
                <c:pt idx="1283">
                  <c:v>43.561005000000002</c:v>
                </c:pt>
                <c:pt idx="1284">
                  <c:v>39.617945000000006</c:v>
                </c:pt>
                <c:pt idx="1285">
                  <c:v>40.432919999999996</c:v>
                </c:pt>
                <c:pt idx="1286">
                  <c:v>37.018026000000006</c:v>
                </c:pt>
                <c:pt idx="1287">
                  <c:v>34.114650999999995</c:v>
                </c:pt>
                <c:pt idx="1288">
                  <c:v>32.358369999999994</c:v>
                </c:pt>
                <c:pt idx="1289">
                  <c:v>30.417499000000003</c:v>
                </c:pt>
                <c:pt idx="1290">
                  <c:v>28.517912000000003</c:v>
                </c:pt>
                <c:pt idx="1291">
                  <c:v>48.146415000000005</c:v>
                </c:pt>
                <c:pt idx="1292">
                  <c:v>30.202534999999997</c:v>
                </c:pt>
                <c:pt idx="1293">
                  <c:v>28.681679999999997</c:v>
                </c:pt>
                <c:pt idx="1294">
                  <c:v>27.265627000000002</c:v>
                </c:pt>
                <c:pt idx="1295">
                  <c:v>27.037962000000004</c:v>
                </c:pt>
                <c:pt idx="1296">
                  <c:v>51.220604000000002</c:v>
                </c:pt>
                <c:pt idx="1297">
                  <c:v>29.596914000000002</c:v>
                </c:pt>
                <c:pt idx="1298">
                  <c:v>48.921154000000001</c:v>
                </c:pt>
                <c:pt idx="1299">
                  <c:v>85.308851000000004</c:v>
                </c:pt>
                <c:pt idx="1300">
                  <c:v>63.630831000000001</c:v>
                </c:pt>
                <c:pt idx="1301">
                  <c:v>49.138120999999998</c:v>
                </c:pt>
                <c:pt idx="1302">
                  <c:v>72.159019999999998</c:v>
                </c:pt>
                <c:pt idx="1303">
                  <c:v>52.938098999999994</c:v>
                </c:pt>
                <c:pt idx="1304">
                  <c:v>45.956467000000004</c:v>
                </c:pt>
                <c:pt idx="1305">
                  <c:v>43.584506999999995</c:v>
                </c:pt>
                <c:pt idx="1306">
                  <c:v>43.079637000000005</c:v>
                </c:pt>
                <c:pt idx="1307">
                  <c:v>39.371296000000001</c:v>
                </c:pt>
                <c:pt idx="1308">
                  <c:v>36.689608999999997</c:v>
                </c:pt>
                <c:pt idx="1309">
                  <c:v>33.958545999999998</c:v>
                </c:pt>
                <c:pt idx="1310">
                  <c:v>33.910170000000001</c:v>
                </c:pt>
                <c:pt idx="1311">
                  <c:v>32.516527999999994</c:v>
                </c:pt>
                <c:pt idx="1312">
                  <c:v>30.325379000000002</c:v>
                </c:pt>
                <c:pt idx="1313">
                  <c:v>29.423534000000004</c:v>
                </c:pt>
                <c:pt idx="1314">
                  <c:v>29.360802</c:v>
                </c:pt>
                <c:pt idx="1315">
                  <c:v>28.515060999999996</c:v>
                </c:pt>
                <c:pt idx="1316">
                  <c:v>27.523691999999997</c:v>
                </c:pt>
                <c:pt idx="1317">
                  <c:v>25.229925000000001</c:v>
                </c:pt>
                <c:pt idx="1318">
                  <c:v>59.289724</c:v>
                </c:pt>
                <c:pt idx="1319">
                  <c:v>263.86945300000002</c:v>
                </c:pt>
                <c:pt idx="1320">
                  <c:v>35.147494999999999</c:v>
                </c:pt>
                <c:pt idx="1321">
                  <c:v>30.278389000000004</c:v>
                </c:pt>
                <c:pt idx="1322">
                  <c:v>31.167862</c:v>
                </c:pt>
                <c:pt idx="1323">
                  <c:v>32.282026999999999</c:v>
                </c:pt>
                <c:pt idx="1324">
                  <c:v>32.893190000000004</c:v>
                </c:pt>
                <c:pt idx="1325">
                  <c:v>32.090907999999999</c:v>
                </c:pt>
                <c:pt idx="1326">
                  <c:v>55.164460000000005</c:v>
                </c:pt>
                <c:pt idx="1327">
                  <c:v>136.13074499999999</c:v>
                </c:pt>
                <c:pt idx="1328">
                  <c:v>43.744868999999994</c:v>
                </c:pt>
                <c:pt idx="1329">
                  <c:v>41.649401000000012</c:v>
                </c:pt>
                <c:pt idx="1330">
                  <c:v>40.74579</c:v>
                </c:pt>
                <c:pt idx="1331">
                  <c:v>39.024563000000001</c:v>
                </c:pt>
                <c:pt idx="1332">
                  <c:v>36.160871999999998</c:v>
                </c:pt>
                <c:pt idx="1333">
                  <c:v>34.382064</c:v>
                </c:pt>
                <c:pt idx="1334">
                  <c:v>32.899158999999997</c:v>
                </c:pt>
                <c:pt idx="1335">
                  <c:v>32.292568000000003</c:v>
                </c:pt>
                <c:pt idx="1336">
                  <c:v>53.649512999999992</c:v>
                </c:pt>
                <c:pt idx="1337">
                  <c:v>263.15906200000001</c:v>
                </c:pt>
                <c:pt idx="1338">
                  <c:v>123.53482500000001</c:v>
                </c:pt>
                <c:pt idx="1339">
                  <c:v>66.301558999999997</c:v>
                </c:pt>
                <c:pt idx="1340">
                  <c:v>68.752989999999997</c:v>
                </c:pt>
                <c:pt idx="1341">
                  <c:v>66.883419000000004</c:v>
                </c:pt>
                <c:pt idx="1342">
                  <c:v>191.19892099999998</c:v>
                </c:pt>
                <c:pt idx="1343">
                  <c:v>80.701460999999995</c:v>
                </c:pt>
                <c:pt idx="1344">
                  <c:v>93.107631999999995</c:v>
                </c:pt>
                <c:pt idx="1345">
                  <c:v>70.786845999999997</c:v>
                </c:pt>
                <c:pt idx="1346">
                  <c:v>68.142662000000001</c:v>
                </c:pt>
                <c:pt idx="1347">
                  <c:v>64.689235999999994</c:v>
                </c:pt>
                <c:pt idx="1348">
                  <c:v>61.409400999999995</c:v>
                </c:pt>
                <c:pt idx="1349">
                  <c:v>57.132406999999994</c:v>
                </c:pt>
                <c:pt idx="1350">
                  <c:v>54.304547999999997</c:v>
                </c:pt>
                <c:pt idx="1351">
                  <c:v>51.152985000000001</c:v>
                </c:pt>
                <c:pt idx="1352">
                  <c:v>49.327307000000005</c:v>
                </c:pt>
                <c:pt idx="1353">
                  <c:v>46.130489999999995</c:v>
                </c:pt>
                <c:pt idx="1354">
                  <c:v>43.928979999999996</c:v>
                </c:pt>
                <c:pt idx="1355">
                  <c:v>41.592217000000005</c:v>
                </c:pt>
                <c:pt idx="1356">
                  <c:v>40.760717999999997</c:v>
                </c:pt>
                <c:pt idx="1357">
                  <c:v>39.94903</c:v>
                </c:pt>
                <c:pt idx="1358">
                  <c:v>38.212485000000001</c:v>
                </c:pt>
                <c:pt idx="1359">
                  <c:v>37.695589999999996</c:v>
                </c:pt>
                <c:pt idx="1360">
                  <c:v>32.874341999999999</c:v>
                </c:pt>
                <c:pt idx="1361">
                  <c:v>34.207907999999996</c:v>
                </c:pt>
                <c:pt idx="1362">
                  <c:v>33.590604999999996</c:v>
                </c:pt>
                <c:pt idx="1363">
                  <c:v>32.43486</c:v>
                </c:pt>
                <c:pt idx="1364">
                  <c:v>32.236579999999996</c:v>
                </c:pt>
                <c:pt idx="1365">
                  <c:v>31.542763999999998</c:v>
                </c:pt>
                <c:pt idx="1366">
                  <c:v>73.227671999999998</c:v>
                </c:pt>
                <c:pt idx="1367">
                  <c:v>32.801095000000004</c:v>
                </c:pt>
                <c:pt idx="1368">
                  <c:v>27.184486</c:v>
                </c:pt>
                <c:pt idx="1369">
                  <c:v>26.069201999999997</c:v>
                </c:pt>
                <c:pt idx="1370">
                  <c:v>27.332498999999995</c:v>
                </c:pt>
                <c:pt idx="1371">
                  <c:v>27.102131</c:v>
                </c:pt>
                <c:pt idx="1372">
                  <c:v>25.894618999999999</c:v>
                </c:pt>
                <c:pt idx="1373">
                  <c:v>26.058368999999999</c:v>
                </c:pt>
                <c:pt idx="1374">
                  <c:v>25.505306999999998</c:v>
                </c:pt>
                <c:pt idx="1375">
                  <c:v>25.743856000000001</c:v>
                </c:pt>
                <c:pt idx="1376">
                  <c:v>24.576810999999999</c:v>
                </c:pt>
                <c:pt idx="1377">
                  <c:v>24.801337999999998</c:v>
                </c:pt>
                <c:pt idx="1378">
                  <c:v>24.959859999999999</c:v>
                </c:pt>
                <c:pt idx="1379">
                  <c:v>24.508392000000001</c:v>
                </c:pt>
                <c:pt idx="1380">
                  <c:v>24.696832999999998</c:v>
                </c:pt>
                <c:pt idx="1381">
                  <c:v>24.430312000000001</c:v>
                </c:pt>
                <c:pt idx="1382">
                  <c:v>25.989603000000002</c:v>
                </c:pt>
                <c:pt idx="1383">
                  <c:v>28.320102999999996</c:v>
                </c:pt>
                <c:pt idx="1384">
                  <c:v>28.218125999999998</c:v>
                </c:pt>
                <c:pt idx="1385">
                  <c:v>29.2392</c:v>
                </c:pt>
                <c:pt idx="1386">
                  <c:v>30.473330000000004</c:v>
                </c:pt>
                <c:pt idx="1387">
                  <c:v>30.939049000000001</c:v>
                </c:pt>
                <c:pt idx="1388">
                  <c:v>30.708229999999997</c:v>
                </c:pt>
                <c:pt idx="1389">
                  <c:v>30.719859000000003</c:v>
                </c:pt>
                <c:pt idx="1390">
                  <c:v>30.324945</c:v>
                </c:pt>
                <c:pt idx="1391">
                  <c:v>30.040401000000003</c:v>
                </c:pt>
                <c:pt idx="1392">
                  <c:v>29.394943999999999</c:v>
                </c:pt>
                <c:pt idx="1393">
                  <c:v>28.719951999999999</c:v>
                </c:pt>
                <c:pt idx="1394">
                  <c:v>29.140988</c:v>
                </c:pt>
                <c:pt idx="1395">
                  <c:v>29.550831000000002</c:v>
                </c:pt>
                <c:pt idx="1396">
                  <c:v>107.384433</c:v>
                </c:pt>
                <c:pt idx="1397">
                  <c:v>33.085411000000001</c:v>
                </c:pt>
                <c:pt idx="1398">
                  <c:v>26.492194999999999</c:v>
                </c:pt>
                <c:pt idx="1399">
                  <c:v>25.696092</c:v>
                </c:pt>
                <c:pt idx="1400">
                  <c:v>22.394663999999999</c:v>
                </c:pt>
                <c:pt idx="1401">
                  <c:v>21.173287999999999</c:v>
                </c:pt>
                <c:pt idx="1402">
                  <c:v>20.171882999999998</c:v>
                </c:pt>
                <c:pt idx="1403">
                  <c:v>19.801465999999998</c:v>
                </c:pt>
                <c:pt idx="1404">
                  <c:v>20.445760999999997</c:v>
                </c:pt>
                <c:pt idx="1405">
                  <c:v>21.780391000000002</c:v>
                </c:pt>
                <c:pt idx="1406">
                  <c:v>23.833183999999999</c:v>
                </c:pt>
                <c:pt idx="1407">
                  <c:v>24.876393999999998</c:v>
                </c:pt>
                <c:pt idx="1408">
                  <c:v>25.469141</c:v>
                </c:pt>
                <c:pt idx="1409">
                  <c:v>25.866961000000003</c:v>
                </c:pt>
                <c:pt idx="1410">
                  <c:v>26.271207</c:v>
                </c:pt>
                <c:pt idx="1411">
                  <c:v>26.129574999999999</c:v>
                </c:pt>
                <c:pt idx="1412">
                  <c:v>26.128317000000003</c:v>
                </c:pt>
                <c:pt idx="1413">
                  <c:v>25.921268999999999</c:v>
                </c:pt>
                <c:pt idx="1414">
                  <c:v>25.678325000000001</c:v>
                </c:pt>
                <c:pt idx="1415">
                  <c:v>25.633092999999999</c:v>
                </c:pt>
                <c:pt idx="1416">
                  <c:v>25.434854999999999</c:v>
                </c:pt>
                <c:pt idx="1417">
                  <c:v>25.649701999999998</c:v>
                </c:pt>
                <c:pt idx="1418">
                  <c:v>25.378146999999998</c:v>
                </c:pt>
                <c:pt idx="1419">
                  <c:v>25.204836</c:v>
                </c:pt>
                <c:pt idx="1420">
                  <c:v>25.150812999999999</c:v>
                </c:pt>
                <c:pt idx="1421">
                  <c:v>24.981977000000001</c:v>
                </c:pt>
                <c:pt idx="1422">
                  <c:v>24.871994000000001</c:v>
                </c:pt>
                <c:pt idx="1423">
                  <c:v>24.826019000000002</c:v>
                </c:pt>
                <c:pt idx="1424">
                  <c:v>24.594331</c:v>
                </c:pt>
                <c:pt idx="1425">
                  <c:v>24.458724</c:v>
                </c:pt>
                <c:pt idx="1426">
                  <c:v>24.69369</c:v>
                </c:pt>
                <c:pt idx="1427">
                  <c:v>24.484926999999999</c:v>
                </c:pt>
                <c:pt idx="1428">
                  <c:v>24.339684999999999</c:v>
                </c:pt>
                <c:pt idx="1429">
                  <c:v>23.994813000000001</c:v>
                </c:pt>
                <c:pt idx="1430">
                  <c:v>23.982372999999999</c:v>
                </c:pt>
                <c:pt idx="1431">
                  <c:v>23.959329</c:v>
                </c:pt>
                <c:pt idx="1432">
                  <c:v>24.274844000000002</c:v>
                </c:pt>
                <c:pt idx="1433">
                  <c:v>23.991197</c:v>
                </c:pt>
                <c:pt idx="1434">
                  <c:v>23.711267999999997</c:v>
                </c:pt>
                <c:pt idx="1435">
                  <c:v>23.473305</c:v>
                </c:pt>
                <c:pt idx="1436">
                  <c:v>23.294128000000001</c:v>
                </c:pt>
                <c:pt idx="1437">
                  <c:v>23.188327000000001</c:v>
                </c:pt>
                <c:pt idx="1438">
                  <c:v>23.084982999999998</c:v>
                </c:pt>
                <c:pt idx="1439">
                  <c:v>23.066225000000003</c:v>
                </c:pt>
                <c:pt idx="1440">
                  <c:v>22.964650000000002</c:v>
                </c:pt>
                <c:pt idx="1441">
                  <c:v>22.783322000000002</c:v>
                </c:pt>
                <c:pt idx="1442">
                  <c:v>22.667540000000002</c:v>
                </c:pt>
                <c:pt idx="1443">
                  <c:v>22.818624</c:v>
                </c:pt>
                <c:pt idx="1444">
                  <c:v>22.496870999999999</c:v>
                </c:pt>
                <c:pt idx="1445">
                  <c:v>22.817649999999997</c:v>
                </c:pt>
                <c:pt idx="1446">
                  <c:v>22.471876999999999</c:v>
                </c:pt>
                <c:pt idx="1447">
                  <c:v>22.346996999999998</c:v>
                </c:pt>
                <c:pt idx="1448">
                  <c:v>22.283424</c:v>
                </c:pt>
                <c:pt idx="1449">
                  <c:v>22.082153000000002</c:v>
                </c:pt>
                <c:pt idx="1450">
                  <c:v>22.039242999999999</c:v>
                </c:pt>
                <c:pt idx="1451">
                  <c:v>21.98847</c:v>
                </c:pt>
                <c:pt idx="1452">
                  <c:v>22.219351999999997</c:v>
                </c:pt>
                <c:pt idx="1453">
                  <c:v>22.087793000000001</c:v>
                </c:pt>
                <c:pt idx="1454">
                  <c:v>21.807817</c:v>
                </c:pt>
                <c:pt idx="1455">
                  <c:v>21.734401000000002</c:v>
                </c:pt>
                <c:pt idx="1456">
                  <c:v>21.621017999999999</c:v>
                </c:pt>
                <c:pt idx="1457">
                  <c:v>21.550401000000001</c:v>
                </c:pt>
                <c:pt idx="1458">
                  <c:v>21.478374000000002</c:v>
                </c:pt>
                <c:pt idx="1459">
                  <c:v>21.187849</c:v>
                </c:pt>
                <c:pt idx="1460">
                  <c:v>21.300289000000003</c:v>
                </c:pt>
                <c:pt idx="1461">
                  <c:v>20.512504</c:v>
                </c:pt>
                <c:pt idx="1462">
                  <c:v>20.582829</c:v>
                </c:pt>
                <c:pt idx="1463">
                  <c:v>21.104316000000001</c:v>
                </c:pt>
                <c:pt idx="1464">
                  <c:v>20.804651</c:v>
                </c:pt>
                <c:pt idx="1465">
                  <c:v>20.389364</c:v>
                </c:pt>
                <c:pt idx="1466">
                  <c:v>20.278063</c:v>
                </c:pt>
                <c:pt idx="1467">
                  <c:v>20.702721</c:v>
                </c:pt>
                <c:pt idx="1468">
                  <c:v>19.997121</c:v>
                </c:pt>
                <c:pt idx="1469">
                  <c:v>19.937601000000001</c:v>
                </c:pt>
                <c:pt idx="1470">
                  <c:v>20.085104000000001</c:v>
                </c:pt>
                <c:pt idx="1471">
                  <c:v>20.008265000000002</c:v>
                </c:pt>
                <c:pt idx="1472">
                  <c:v>19.960059999999999</c:v>
                </c:pt>
                <c:pt idx="1473">
                  <c:v>19.740392</c:v>
                </c:pt>
                <c:pt idx="1474">
                  <c:v>19.697892</c:v>
                </c:pt>
                <c:pt idx="1475">
                  <c:v>19.58156</c:v>
                </c:pt>
                <c:pt idx="1476">
                  <c:v>19.348341000000001</c:v>
                </c:pt>
                <c:pt idx="1477">
                  <c:v>19.236754999999999</c:v>
                </c:pt>
                <c:pt idx="1478">
                  <c:v>19.789852</c:v>
                </c:pt>
                <c:pt idx="1479">
                  <c:v>19.498581999999999</c:v>
                </c:pt>
                <c:pt idx="1480">
                  <c:v>19.384098000000002</c:v>
                </c:pt>
                <c:pt idx="1481">
                  <c:v>19.162323999999998</c:v>
                </c:pt>
                <c:pt idx="1482">
                  <c:v>18.921442000000003</c:v>
                </c:pt>
                <c:pt idx="1483">
                  <c:v>18.950054999999999</c:v>
                </c:pt>
                <c:pt idx="1484">
                  <c:v>18.442753</c:v>
                </c:pt>
                <c:pt idx="1485">
                  <c:v>19.401931000000001</c:v>
                </c:pt>
                <c:pt idx="1486">
                  <c:v>18.866636</c:v>
                </c:pt>
                <c:pt idx="1487">
                  <c:v>19.368304000000002</c:v>
                </c:pt>
                <c:pt idx="1488">
                  <c:v>19.091362</c:v>
                </c:pt>
                <c:pt idx="1489">
                  <c:v>18.486719999999998</c:v>
                </c:pt>
                <c:pt idx="1490">
                  <c:v>18.354296000000001</c:v>
                </c:pt>
                <c:pt idx="1491">
                  <c:v>18.248881999999998</c:v>
                </c:pt>
                <c:pt idx="1492">
                  <c:v>18.442118000000001</c:v>
                </c:pt>
                <c:pt idx="1493">
                  <c:v>18.295445000000001</c:v>
                </c:pt>
                <c:pt idx="1494">
                  <c:v>18.294995</c:v>
                </c:pt>
                <c:pt idx="1495">
                  <c:v>17.492346999999999</c:v>
                </c:pt>
                <c:pt idx="1496">
                  <c:v>17.574231000000001</c:v>
                </c:pt>
                <c:pt idx="1497">
                  <c:v>17.140622</c:v>
                </c:pt>
                <c:pt idx="1498">
                  <c:v>17.972543999999999</c:v>
                </c:pt>
                <c:pt idx="1499">
                  <c:v>17.547180000000001</c:v>
                </c:pt>
                <c:pt idx="1500">
                  <c:v>17.571123</c:v>
                </c:pt>
                <c:pt idx="1501">
                  <c:v>17.323336999999999</c:v>
                </c:pt>
                <c:pt idx="1502">
                  <c:v>16.724442</c:v>
                </c:pt>
                <c:pt idx="1503">
                  <c:v>16.802957999999997</c:v>
                </c:pt>
                <c:pt idx="1504">
                  <c:v>17.082768999999999</c:v>
                </c:pt>
                <c:pt idx="1505">
                  <c:v>16.867658000000002</c:v>
                </c:pt>
                <c:pt idx="1506">
                  <c:v>16.878913999999998</c:v>
                </c:pt>
                <c:pt idx="1507">
                  <c:v>16.361079</c:v>
                </c:pt>
                <c:pt idx="1508">
                  <c:v>16.641271000000003</c:v>
                </c:pt>
                <c:pt idx="1509">
                  <c:v>16.188402</c:v>
                </c:pt>
                <c:pt idx="1510">
                  <c:v>16.239481000000001</c:v>
                </c:pt>
                <c:pt idx="1511">
                  <c:v>16.221005999999999</c:v>
                </c:pt>
                <c:pt idx="1512">
                  <c:v>16.126821</c:v>
                </c:pt>
                <c:pt idx="1513">
                  <c:v>15.808553999999999</c:v>
                </c:pt>
                <c:pt idx="1514">
                  <c:v>16.002394000000002</c:v>
                </c:pt>
                <c:pt idx="1515">
                  <c:v>16.069126000000001</c:v>
                </c:pt>
                <c:pt idx="1516">
                  <c:v>15.935046000000002</c:v>
                </c:pt>
                <c:pt idx="1517">
                  <c:v>15.913337</c:v>
                </c:pt>
                <c:pt idx="1518">
                  <c:v>15.900014000000001</c:v>
                </c:pt>
                <c:pt idx="1519">
                  <c:v>15.860675000000001</c:v>
                </c:pt>
                <c:pt idx="1520">
                  <c:v>15.703221000000001</c:v>
                </c:pt>
                <c:pt idx="1521">
                  <c:v>15.725053000000001</c:v>
                </c:pt>
                <c:pt idx="1522">
                  <c:v>15.457497</c:v>
                </c:pt>
                <c:pt idx="1523">
                  <c:v>15.007358</c:v>
                </c:pt>
                <c:pt idx="1524">
                  <c:v>15.600134999999998</c:v>
                </c:pt>
                <c:pt idx="1525">
                  <c:v>15.217312000000002</c:v>
                </c:pt>
                <c:pt idx="1526">
                  <c:v>14.986697999999999</c:v>
                </c:pt>
                <c:pt idx="1527">
                  <c:v>14.684997000000001</c:v>
                </c:pt>
                <c:pt idx="1528">
                  <c:v>14.890455000000001</c:v>
                </c:pt>
                <c:pt idx="1529">
                  <c:v>14.613548999999999</c:v>
                </c:pt>
                <c:pt idx="1530">
                  <c:v>14.430447000000001</c:v>
                </c:pt>
                <c:pt idx="1531">
                  <c:v>14.113255000000001</c:v>
                </c:pt>
                <c:pt idx="1532">
                  <c:v>14.030144999999999</c:v>
                </c:pt>
                <c:pt idx="1533">
                  <c:v>14.047466999999999</c:v>
                </c:pt>
                <c:pt idx="1534">
                  <c:v>13.937109999999999</c:v>
                </c:pt>
                <c:pt idx="1535">
                  <c:v>13.936313</c:v>
                </c:pt>
                <c:pt idx="1536">
                  <c:v>13.790495</c:v>
                </c:pt>
                <c:pt idx="1537">
                  <c:v>13.894524000000001</c:v>
                </c:pt>
                <c:pt idx="1538">
                  <c:v>13.669587999999999</c:v>
                </c:pt>
                <c:pt idx="1539">
                  <c:v>13.323812</c:v>
                </c:pt>
                <c:pt idx="1540">
                  <c:v>13.956575000000001</c:v>
                </c:pt>
                <c:pt idx="1541">
                  <c:v>13.749325000000001</c:v>
                </c:pt>
                <c:pt idx="1542">
                  <c:v>13.255243</c:v>
                </c:pt>
                <c:pt idx="1543">
                  <c:v>13.205555</c:v>
                </c:pt>
                <c:pt idx="1544">
                  <c:v>13.147402</c:v>
                </c:pt>
                <c:pt idx="1545">
                  <c:v>13.202163000000001</c:v>
                </c:pt>
                <c:pt idx="1546">
                  <c:v>13.160814999999999</c:v>
                </c:pt>
                <c:pt idx="1547">
                  <c:v>13.248345</c:v>
                </c:pt>
                <c:pt idx="1548">
                  <c:v>13.25947</c:v>
                </c:pt>
                <c:pt idx="1549">
                  <c:v>13.455646999999999</c:v>
                </c:pt>
                <c:pt idx="1550">
                  <c:v>13.849934000000001</c:v>
                </c:pt>
                <c:pt idx="1551">
                  <c:v>13.820886</c:v>
                </c:pt>
                <c:pt idx="1552">
                  <c:v>13.621978</c:v>
                </c:pt>
                <c:pt idx="1553">
                  <c:v>13.822336999999999</c:v>
                </c:pt>
                <c:pt idx="1554">
                  <c:v>13.451268000000001</c:v>
                </c:pt>
                <c:pt idx="1555">
                  <c:v>13.098003</c:v>
                </c:pt>
                <c:pt idx="1556">
                  <c:v>13.477462000000001</c:v>
                </c:pt>
                <c:pt idx="1557">
                  <c:v>13.311507000000001</c:v>
                </c:pt>
                <c:pt idx="1558">
                  <c:v>13.475107</c:v>
                </c:pt>
                <c:pt idx="1559">
                  <c:v>13.285083</c:v>
                </c:pt>
                <c:pt idx="1560">
                  <c:v>12.981261999999999</c:v>
                </c:pt>
                <c:pt idx="1561">
                  <c:v>13.145494999999999</c:v>
                </c:pt>
                <c:pt idx="1562">
                  <c:v>13.162049</c:v>
                </c:pt>
                <c:pt idx="1563">
                  <c:v>12.642196999999999</c:v>
                </c:pt>
                <c:pt idx="1564">
                  <c:v>12.456319000000001</c:v>
                </c:pt>
                <c:pt idx="1565">
                  <c:v>12.406891</c:v>
                </c:pt>
                <c:pt idx="1566">
                  <c:v>11.875731</c:v>
                </c:pt>
                <c:pt idx="1567">
                  <c:v>12.03415</c:v>
                </c:pt>
                <c:pt idx="1568">
                  <c:v>12.023489000000001</c:v>
                </c:pt>
                <c:pt idx="1569">
                  <c:v>12.624325000000001</c:v>
                </c:pt>
                <c:pt idx="1570">
                  <c:v>12.629439999999999</c:v>
                </c:pt>
                <c:pt idx="1571">
                  <c:v>11.909903</c:v>
                </c:pt>
                <c:pt idx="1572">
                  <c:v>11.999623999999999</c:v>
                </c:pt>
                <c:pt idx="1573">
                  <c:v>12.187313999999999</c:v>
                </c:pt>
                <c:pt idx="1574">
                  <c:v>12.313364999999999</c:v>
                </c:pt>
                <c:pt idx="1575">
                  <c:v>12.108395999999999</c:v>
                </c:pt>
                <c:pt idx="1576">
                  <c:v>12.228784999999998</c:v>
                </c:pt>
                <c:pt idx="1577">
                  <c:v>11.898273</c:v>
                </c:pt>
                <c:pt idx="1578">
                  <c:v>11.59484</c:v>
                </c:pt>
                <c:pt idx="1579">
                  <c:v>11.202885999999999</c:v>
                </c:pt>
                <c:pt idx="1580">
                  <c:v>11.023365999999999</c:v>
                </c:pt>
                <c:pt idx="1581">
                  <c:v>11.031846</c:v>
                </c:pt>
                <c:pt idx="1582">
                  <c:v>11.042826</c:v>
                </c:pt>
                <c:pt idx="1583">
                  <c:v>10.975337</c:v>
                </c:pt>
                <c:pt idx="1584">
                  <c:v>11.181789999999999</c:v>
                </c:pt>
                <c:pt idx="1585">
                  <c:v>11.126165</c:v>
                </c:pt>
                <c:pt idx="1586">
                  <c:v>11.183207000000001</c:v>
                </c:pt>
                <c:pt idx="1587">
                  <c:v>11.342742999999999</c:v>
                </c:pt>
                <c:pt idx="1588">
                  <c:v>11.169521</c:v>
                </c:pt>
                <c:pt idx="1589">
                  <c:v>11.176048</c:v>
                </c:pt>
                <c:pt idx="1590">
                  <c:v>11.878015</c:v>
                </c:pt>
                <c:pt idx="1591">
                  <c:v>11.586086</c:v>
                </c:pt>
                <c:pt idx="1592">
                  <c:v>11.406741</c:v>
                </c:pt>
                <c:pt idx="1593">
                  <c:v>11.541817</c:v>
                </c:pt>
                <c:pt idx="1594">
                  <c:v>11.380633</c:v>
                </c:pt>
                <c:pt idx="1595">
                  <c:v>11.514658000000001</c:v>
                </c:pt>
                <c:pt idx="1596">
                  <c:v>11.127758999999999</c:v>
                </c:pt>
                <c:pt idx="1597">
                  <c:v>11.062124000000001</c:v>
                </c:pt>
                <c:pt idx="1598">
                  <c:v>11.353916</c:v>
                </c:pt>
                <c:pt idx="1599">
                  <c:v>11.142612</c:v>
                </c:pt>
                <c:pt idx="1600">
                  <c:v>10.989204000000001</c:v>
                </c:pt>
                <c:pt idx="1601">
                  <c:v>11.015714000000001</c:v>
                </c:pt>
                <c:pt idx="1602">
                  <c:v>11.040706999999999</c:v>
                </c:pt>
                <c:pt idx="1603">
                  <c:v>11.062343</c:v>
                </c:pt>
                <c:pt idx="1604">
                  <c:v>10.93923</c:v>
                </c:pt>
                <c:pt idx="1605">
                  <c:v>10.801629999999999</c:v>
                </c:pt>
                <c:pt idx="1606">
                  <c:v>13.011955</c:v>
                </c:pt>
                <c:pt idx="1607">
                  <c:v>27.503106000000002</c:v>
                </c:pt>
                <c:pt idx="1608">
                  <c:v>27.386882</c:v>
                </c:pt>
                <c:pt idx="1609">
                  <c:v>21.819017000000002</c:v>
                </c:pt>
                <c:pt idx="1610">
                  <c:v>18.750247999999999</c:v>
                </c:pt>
                <c:pt idx="1611">
                  <c:v>18.076881</c:v>
                </c:pt>
                <c:pt idx="1612">
                  <c:v>17.316735999999999</c:v>
                </c:pt>
                <c:pt idx="1613">
                  <c:v>16.255904000000001</c:v>
                </c:pt>
                <c:pt idx="1614">
                  <c:v>14.843278</c:v>
                </c:pt>
                <c:pt idx="1615">
                  <c:v>14.522907999999999</c:v>
                </c:pt>
                <c:pt idx="1616">
                  <c:v>14.118336999999999</c:v>
                </c:pt>
                <c:pt idx="1617">
                  <c:v>13.692744999999999</c:v>
                </c:pt>
                <c:pt idx="1618">
                  <c:v>12.974425999999999</c:v>
                </c:pt>
                <c:pt idx="1619">
                  <c:v>13.084798000000001</c:v>
                </c:pt>
                <c:pt idx="1620">
                  <c:v>13.418621</c:v>
                </c:pt>
                <c:pt idx="1621">
                  <c:v>12.486838000000001</c:v>
                </c:pt>
                <c:pt idx="1622">
                  <c:v>12.590354</c:v>
                </c:pt>
                <c:pt idx="1623">
                  <c:v>110.18024799999999</c:v>
                </c:pt>
                <c:pt idx="1624">
                  <c:v>26.759437000000002</c:v>
                </c:pt>
                <c:pt idx="1625">
                  <c:v>20.814458999999999</c:v>
                </c:pt>
                <c:pt idx="1626">
                  <c:v>19.647742000000001</c:v>
                </c:pt>
                <c:pt idx="1627">
                  <c:v>36.762631999999996</c:v>
                </c:pt>
                <c:pt idx="1628">
                  <c:v>28.034335999999996</c:v>
                </c:pt>
                <c:pt idx="1629">
                  <c:v>28.900273999999996</c:v>
                </c:pt>
                <c:pt idx="1630">
                  <c:v>27.793698999999997</c:v>
                </c:pt>
                <c:pt idx="1631">
                  <c:v>27.477027</c:v>
                </c:pt>
                <c:pt idx="1632">
                  <c:v>26.635412000000002</c:v>
                </c:pt>
                <c:pt idx="1633">
                  <c:v>24.682234000000001</c:v>
                </c:pt>
                <c:pt idx="1634">
                  <c:v>24.619737000000001</c:v>
                </c:pt>
                <c:pt idx="1635">
                  <c:v>23.500571000000001</c:v>
                </c:pt>
                <c:pt idx="1636">
                  <c:v>20.402349999999998</c:v>
                </c:pt>
                <c:pt idx="1637">
                  <c:v>20.904765000000001</c:v>
                </c:pt>
                <c:pt idx="1638">
                  <c:v>19.80913</c:v>
                </c:pt>
                <c:pt idx="1639">
                  <c:v>18.892212999999998</c:v>
                </c:pt>
                <c:pt idx="1640">
                  <c:v>18.098572000000001</c:v>
                </c:pt>
                <c:pt idx="1641">
                  <c:v>16.306446999999999</c:v>
                </c:pt>
                <c:pt idx="1642">
                  <c:v>16.2211</c:v>
                </c:pt>
                <c:pt idx="1643">
                  <c:v>17.723889999999997</c:v>
                </c:pt>
                <c:pt idx="1644">
                  <c:v>28.582161999999997</c:v>
                </c:pt>
                <c:pt idx="1645">
                  <c:v>23.762937000000001</c:v>
                </c:pt>
                <c:pt idx="1646">
                  <c:v>23.782496000000002</c:v>
                </c:pt>
                <c:pt idx="1647">
                  <c:v>23.439638000000002</c:v>
                </c:pt>
                <c:pt idx="1648">
                  <c:v>26.490894999999995</c:v>
                </c:pt>
                <c:pt idx="1649">
                  <c:v>25.528402</c:v>
                </c:pt>
                <c:pt idx="1650">
                  <c:v>24.195296000000003</c:v>
                </c:pt>
                <c:pt idx="1651">
                  <c:v>23.694847000000003</c:v>
                </c:pt>
                <c:pt idx="1652">
                  <c:v>21.826882000000001</c:v>
                </c:pt>
                <c:pt idx="1653">
                  <c:v>20.03519</c:v>
                </c:pt>
                <c:pt idx="1654">
                  <c:v>19.298780999999998</c:v>
                </c:pt>
                <c:pt idx="1655">
                  <c:v>18.18045</c:v>
                </c:pt>
                <c:pt idx="1656">
                  <c:v>17.121054000000001</c:v>
                </c:pt>
                <c:pt idx="1657">
                  <c:v>16.206187999999997</c:v>
                </c:pt>
                <c:pt idx="1658">
                  <c:v>14.932146000000001</c:v>
                </c:pt>
                <c:pt idx="1659">
                  <c:v>14.372389999999999</c:v>
                </c:pt>
                <c:pt idx="1660">
                  <c:v>14.011316000000001</c:v>
                </c:pt>
                <c:pt idx="1661">
                  <c:v>13.306760000000001</c:v>
                </c:pt>
                <c:pt idx="1662">
                  <c:v>12.460317000000002</c:v>
                </c:pt>
                <c:pt idx="1663">
                  <c:v>12.585972999999999</c:v>
                </c:pt>
                <c:pt idx="1664">
                  <c:v>11.930416000000001</c:v>
                </c:pt>
                <c:pt idx="1665">
                  <c:v>11.432486999999998</c:v>
                </c:pt>
                <c:pt idx="1666">
                  <c:v>11.244964999999999</c:v>
                </c:pt>
                <c:pt idx="1667">
                  <c:v>23.937597000000004</c:v>
                </c:pt>
                <c:pt idx="1668">
                  <c:v>81.078916000000007</c:v>
                </c:pt>
                <c:pt idx="1669">
                  <c:v>36.757002</c:v>
                </c:pt>
                <c:pt idx="1670">
                  <c:v>309.154066</c:v>
                </c:pt>
                <c:pt idx="1671">
                  <c:v>110.722556</c:v>
                </c:pt>
                <c:pt idx="1672">
                  <c:v>64.485465000000005</c:v>
                </c:pt>
                <c:pt idx="1673">
                  <c:v>70.720928000000001</c:v>
                </c:pt>
                <c:pt idx="1674">
                  <c:v>63.645350999999998</c:v>
                </c:pt>
                <c:pt idx="1675">
                  <c:v>58.322868</c:v>
                </c:pt>
                <c:pt idx="1676">
                  <c:v>52.283602999999999</c:v>
                </c:pt>
                <c:pt idx="1677">
                  <c:v>58.528472999999991</c:v>
                </c:pt>
                <c:pt idx="1678">
                  <c:v>48.172951999999995</c:v>
                </c:pt>
                <c:pt idx="1679">
                  <c:v>47.491541000000005</c:v>
                </c:pt>
                <c:pt idx="1680">
                  <c:v>46.583039999999997</c:v>
                </c:pt>
                <c:pt idx="1681">
                  <c:v>46.839040999999995</c:v>
                </c:pt>
                <c:pt idx="1682">
                  <c:v>43.568446999999999</c:v>
                </c:pt>
                <c:pt idx="1683">
                  <c:v>42.447064000000005</c:v>
                </c:pt>
                <c:pt idx="1684">
                  <c:v>38.541778999999998</c:v>
                </c:pt>
                <c:pt idx="1685">
                  <c:v>40.533248999999998</c:v>
                </c:pt>
                <c:pt idx="1686">
                  <c:v>44.391942999999998</c:v>
                </c:pt>
                <c:pt idx="1687">
                  <c:v>41.539072000000004</c:v>
                </c:pt>
                <c:pt idx="1688">
                  <c:v>41.242340000000006</c:v>
                </c:pt>
                <c:pt idx="1689">
                  <c:v>237.27932699999997</c:v>
                </c:pt>
                <c:pt idx="1690">
                  <c:v>61.745251000000003</c:v>
                </c:pt>
                <c:pt idx="1691">
                  <c:v>58.633496000000001</c:v>
                </c:pt>
                <c:pt idx="1692">
                  <c:v>71.047991999999994</c:v>
                </c:pt>
                <c:pt idx="1693">
                  <c:v>69.659459999999996</c:v>
                </c:pt>
                <c:pt idx="1694">
                  <c:v>61.474640000000001</c:v>
                </c:pt>
                <c:pt idx="1695">
                  <c:v>54.209244999999996</c:v>
                </c:pt>
                <c:pt idx="1696">
                  <c:v>53.121500000000005</c:v>
                </c:pt>
                <c:pt idx="1697">
                  <c:v>52.128700000000002</c:v>
                </c:pt>
                <c:pt idx="1698">
                  <c:v>47.323380000000007</c:v>
                </c:pt>
                <c:pt idx="1699">
                  <c:v>70.868256000000002</c:v>
                </c:pt>
                <c:pt idx="1700">
                  <c:v>41.791661000000005</c:v>
                </c:pt>
                <c:pt idx="1701">
                  <c:v>41.178536999999992</c:v>
                </c:pt>
                <c:pt idx="1702">
                  <c:v>39.660016999999996</c:v>
                </c:pt>
                <c:pt idx="1703">
                  <c:v>38.639659999999999</c:v>
                </c:pt>
                <c:pt idx="1704">
                  <c:v>35.798082999999998</c:v>
                </c:pt>
                <c:pt idx="1705">
                  <c:v>34.406660000000002</c:v>
                </c:pt>
                <c:pt idx="1706">
                  <c:v>35.520330999999999</c:v>
                </c:pt>
                <c:pt idx="1707">
                  <c:v>35.128471000000005</c:v>
                </c:pt>
                <c:pt idx="1708">
                  <c:v>33.192604000000003</c:v>
                </c:pt>
                <c:pt idx="1709">
                  <c:v>32.050742</c:v>
                </c:pt>
                <c:pt idx="1710">
                  <c:v>29.837212999999998</c:v>
                </c:pt>
                <c:pt idx="1711">
                  <c:v>30.744242999999997</c:v>
                </c:pt>
                <c:pt idx="1712">
                  <c:v>28.785077999999999</c:v>
                </c:pt>
                <c:pt idx="1713">
                  <c:v>27.478372999999998</c:v>
                </c:pt>
                <c:pt idx="1714">
                  <c:v>25.618053</c:v>
                </c:pt>
                <c:pt idx="1715">
                  <c:v>25.409497999999999</c:v>
                </c:pt>
                <c:pt idx="1716">
                  <c:v>24.389000000000003</c:v>
                </c:pt>
                <c:pt idx="1717">
                  <c:v>23.460380000000001</c:v>
                </c:pt>
                <c:pt idx="1718">
                  <c:v>23.172483</c:v>
                </c:pt>
                <c:pt idx="1719">
                  <c:v>22.143670999999998</c:v>
                </c:pt>
                <c:pt idx="1720">
                  <c:v>22.542104000000002</c:v>
                </c:pt>
                <c:pt idx="1721">
                  <c:v>22.445932000000003</c:v>
                </c:pt>
                <c:pt idx="1722">
                  <c:v>21.783884</c:v>
                </c:pt>
                <c:pt idx="1723">
                  <c:v>22.217166999999996</c:v>
                </c:pt>
                <c:pt idx="1724">
                  <c:v>22.118693999999998</c:v>
                </c:pt>
                <c:pt idx="1725">
                  <c:v>43.614888999999998</c:v>
                </c:pt>
                <c:pt idx="1726">
                  <c:v>22.137947</c:v>
                </c:pt>
                <c:pt idx="1727">
                  <c:v>20.039156000000002</c:v>
                </c:pt>
                <c:pt idx="1728">
                  <c:v>17.596281000000005</c:v>
                </c:pt>
                <c:pt idx="1729">
                  <c:v>16.583055999999999</c:v>
                </c:pt>
                <c:pt idx="1730">
                  <c:v>15.889951999999997</c:v>
                </c:pt>
                <c:pt idx="1731">
                  <c:v>15.771189</c:v>
                </c:pt>
                <c:pt idx="1732">
                  <c:v>15.934177000000002</c:v>
                </c:pt>
                <c:pt idx="1733">
                  <c:v>15.526455999999998</c:v>
                </c:pt>
                <c:pt idx="1734">
                  <c:v>16.804836000000002</c:v>
                </c:pt>
                <c:pt idx="1735">
                  <c:v>15.296073999999999</c:v>
                </c:pt>
                <c:pt idx="1736">
                  <c:v>16.038758999999999</c:v>
                </c:pt>
                <c:pt idx="1737">
                  <c:v>15.793007999999999</c:v>
                </c:pt>
                <c:pt idx="1738">
                  <c:v>16.746085999999998</c:v>
                </c:pt>
                <c:pt idx="1739">
                  <c:v>18.645573999999996</c:v>
                </c:pt>
                <c:pt idx="1740">
                  <c:v>35.792096999999998</c:v>
                </c:pt>
                <c:pt idx="1741">
                  <c:v>195.00681299999999</c:v>
                </c:pt>
                <c:pt idx="1742">
                  <c:v>55.115475999999994</c:v>
                </c:pt>
                <c:pt idx="1743">
                  <c:v>28.817360000000001</c:v>
                </c:pt>
                <c:pt idx="1744">
                  <c:v>22.183333000000001</c:v>
                </c:pt>
                <c:pt idx="1745">
                  <c:v>22.801914</c:v>
                </c:pt>
                <c:pt idx="1746">
                  <c:v>22.535822000000003</c:v>
                </c:pt>
                <c:pt idx="1747">
                  <c:v>22.155510000000003</c:v>
                </c:pt>
                <c:pt idx="1748">
                  <c:v>21.886682000000004</c:v>
                </c:pt>
                <c:pt idx="1749">
                  <c:v>20.773944999999998</c:v>
                </c:pt>
                <c:pt idx="1750">
                  <c:v>20.412363000000003</c:v>
                </c:pt>
                <c:pt idx="1751">
                  <c:v>19.859241000000001</c:v>
                </c:pt>
                <c:pt idx="1752">
                  <c:v>18.676941999999997</c:v>
                </c:pt>
                <c:pt idx="1753">
                  <c:v>17.703200999999996</c:v>
                </c:pt>
                <c:pt idx="1754">
                  <c:v>18.388311000000002</c:v>
                </c:pt>
                <c:pt idx="1755">
                  <c:v>17.263399</c:v>
                </c:pt>
                <c:pt idx="1756">
                  <c:v>17.201599000000002</c:v>
                </c:pt>
                <c:pt idx="1757">
                  <c:v>16.976664</c:v>
                </c:pt>
                <c:pt idx="1758">
                  <c:v>16.870001999999999</c:v>
                </c:pt>
                <c:pt idx="1759">
                  <c:v>18.182525999999999</c:v>
                </c:pt>
                <c:pt idx="1760">
                  <c:v>19.006691</c:v>
                </c:pt>
                <c:pt idx="1761">
                  <c:v>20.777951000000002</c:v>
                </c:pt>
                <c:pt idx="1762">
                  <c:v>21.177239</c:v>
                </c:pt>
                <c:pt idx="1763">
                  <c:v>21.029855999999999</c:v>
                </c:pt>
                <c:pt idx="1764">
                  <c:v>22.135798999999999</c:v>
                </c:pt>
                <c:pt idx="1765">
                  <c:v>22.678933999999998</c:v>
                </c:pt>
                <c:pt idx="1766">
                  <c:v>22.334033999999999</c:v>
                </c:pt>
                <c:pt idx="1767">
                  <c:v>22.147169999999999</c:v>
                </c:pt>
                <c:pt idx="1768">
                  <c:v>21.889872</c:v>
                </c:pt>
                <c:pt idx="1769">
                  <c:v>21.652169000000001</c:v>
                </c:pt>
                <c:pt idx="1770">
                  <c:v>21.459031000000003</c:v>
                </c:pt>
                <c:pt idx="1771">
                  <c:v>21.162516</c:v>
                </c:pt>
                <c:pt idx="1772">
                  <c:v>21.341671999999999</c:v>
                </c:pt>
                <c:pt idx="1773">
                  <c:v>21.242429000000001</c:v>
                </c:pt>
                <c:pt idx="1774">
                  <c:v>21.185271</c:v>
                </c:pt>
                <c:pt idx="1775">
                  <c:v>21.174780000000002</c:v>
                </c:pt>
                <c:pt idx="1776">
                  <c:v>20.232438999999999</c:v>
                </c:pt>
                <c:pt idx="1777">
                  <c:v>20.465714000000002</c:v>
                </c:pt>
                <c:pt idx="1778">
                  <c:v>20.316292999999998</c:v>
                </c:pt>
                <c:pt idx="1779">
                  <c:v>20.636033000000001</c:v>
                </c:pt>
                <c:pt idx="1780">
                  <c:v>20.561218</c:v>
                </c:pt>
                <c:pt idx="1781">
                  <c:v>20.499575</c:v>
                </c:pt>
                <c:pt idx="1782">
                  <c:v>20.305082000000002</c:v>
                </c:pt>
                <c:pt idx="1783">
                  <c:v>20.122567</c:v>
                </c:pt>
                <c:pt idx="1784">
                  <c:v>20.585089999999997</c:v>
                </c:pt>
                <c:pt idx="1785">
                  <c:v>20.232261000000001</c:v>
                </c:pt>
                <c:pt idx="1786">
                  <c:v>19.254228000000001</c:v>
                </c:pt>
                <c:pt idx="1787">
                  <c:v>19.701792999999999</c:v>
                </c:pt>
                <c:pt idx="1788">
                  <c:v>19.157280999999998</c:v>
                </c:pt>
                <c:pt idx="1789">
                  <c:v>19.819588000000003</c:v>
                </c:pt>
                <c:pt idx="1790">
                  <c:v>19.677137999999999</c:v>
                </c:pt>
                <c:pt idx="1791">
                  <c:v>19.661704</c:v>
                </c:pt>
                <c:pt idx="1792">
                  <c:v>19.610774000000003</c:v>
                </c:pt>
                <c:pt idx="1793">
                  <c:v>19.120835999999997</c:v>
                </c:pt>
                <c:pt idx="1794">
                  <c:v>18.967789000000003</c:v>
                </c:pt>
                <c:pt idx="1795">
                  <c:v>19.079847999999998</c:v>
                </c:pt>
                <c:pt idx="1796">
                  <c:v>19.111893999999999</c:v>
                </c:pt>
                <c:pt idx="1797">
                  <c:v>18.833736999999999</c:v>
                </c:pt>
                <c:pt idx="1798">
                  <c:v>18.598223000000001</c:v>
                </c:pt>
                <c:pt idx="1799">
                  <c:v>18.823807000000002</c:v>
                </c:pt>
                <c:pt idx="1800">
                  <c:v>19.115107999999999</c:v>
                </c:pt>
                <c:pt idx="1801">
                  <c:v>18.824559000000001</c:v>
                </c:pt>
                <c:pt idx="1802">
                  <c:v>18.247278000000001</c:v>
                </c:pt>
                <c:pt idx="1803">
                  <c:v>18.554994000000001</c:v>
                </c:pt>
                <c:pt idx="1804">
                  <c:v>18.766211999999999</c:v>
                </c:pt>
                <c:pt idx="1805">
                  <c:v>18.807580000000002</c:v>
                </c:pt>
                <c:pt idx="1806">
                  <c:v>18.592464</c:v>
                </c:pt>
                <c:pt idx="1807">
                  <c:v>18.255280000000003</c:v>
                </c:pt>
                <c:pt idx="1808">
                  <c:v>17.766928</c:v>
                </c:pt>
                <c:pt idx="1809">
                  <c:v>17.789304000000001</c:v>
                </c:pt>
                <c:pt idx="1810">
                  <c:v>18.442174999999999</c:v>
                </c:pt>
                <c:pt idx="1811">
                  <c:v>18.278645000000001</c:v>
                </c:pt>
                <c:pt idx="1812">
                  <c:v>17.611899999999999</c:v>
                </c:pt>
                <c:pt idx="1813">
                  <c:v>17.893708</c:v>
                </c:pt>
                <c:pt idx="1814">
                  <c:v>17.594701000000001</c:v>
                </c:pt>
                <c:pt idx="1815">
                  <c:v>17.636102999999999</c:v>
                </c:pt>
                <c:pt idx="1816">
                  <c:v>17.313627</c:v>
                </c:pt>
                <c:pt idx="1817">
                  <c:v>17.537572000000001</c:v>
                </c:pt>
                <c:pt idx="1818">
                  <c:v>17.010379</c:v>
                </c:pt>
                <c:pt idx="1819">
                  <c:v>17.218999</c:v>
                </c:pt>
                <c:pt idx="1820">
                  <c:v>17.147270000000002</c:v>
                </c:pt>
                <c:pt idx="1821">
                  <c:v>17.138409999999997</c:v>
                </c:pt>
                <c:pt idx="1822">
                  <c:v>16.856876</c:v>
                </c:pt>
                <c:pt idx="1823">
                  <c:v>16.920095999999997</c:v>
                </c:pt>
                <c:pt idx="1824">
                  <c:v>16.956911999999999</c:v>
                </c:pt>
                <c:pt idx="1825">
                  <c:v>16.744873999999999</c:v>
                </c:pt>
                <c:pt idx="1826">
                  <c:v>16.550136000000002</c:v>
                </c:pt>
                <c:pt idx="1827">
                  <c:v>16.594338</c:v>
                </c:pt>
                <c:pt idx="1828">
                  <c:v>16.571033</c:v>
                </c:pt>
                <c:pt idx="1829">
                  <c:v>16.913874999999997</c:v>
                </c:pt>
                <c:pt idx="1830">
                  <c:v>16.270046999999998</c:v>
                </c:pt>
                <c:pt idx="1831">
                  <c:v>16.263632999999999</c:v>
                </c:pt>
                <c:pt idx="1832">
                  <c:v>15.912139</c:v>
                </c:pt>
                <c:pt idx="1833">
                  <c:v>16.236640000000001</c:v>
                </c:pt>
                <c:pt idx="1834">
                  <c:v>16.396682000000002</c:v>
                </c:pt>
                <c:pt idx="1835">
                  <c:v>15.916209</c:v>
                </c:pt>
                <c:pt idx="1836">
                  <c:v>15.914042</c:v>
                </c:pt>
                <c:pt idx="1837">
                  <c:v>15.995927000000002</c:v>
                </c:pt>
                <c:pt idx="1838">
                  <c:v>15.810377000000001</c:v>
                </c:pt>
                <c:pt idx="1839">
                  <c:v>15.825026999999999</c:v>
                </c:pt>
                <c:pt idx="1840">
                  <c:v>15.780861000000002</c:v>
                </c:pt>
                <c:pt idx="1841">
                  <c:v>15.680551000000001</c:v>
                </c:pt>
                <c:pt idx="1842">
                  <c:v>15.731126000000001</c:v>
                </c:pt>
                <c:pt idx="1843">
                  <c:v>15.357901999999999</c:v>
                </c:pt>
                <c:pt idx="1844">
                  <c:v>15.343926000000002</c:v>
                </c:pt>
                <c:pt idx="1845">
                  <c:v>14.753622</c:v>
                </c:pt>
                <c:pt idx="1846">
                  <c:v>15.227914</c:v>
                </c:pt>
                <c:pt idx="1847">
                  <c:v>15.377414999999999</c:v>
                </c:pt>
                <c:pt idx="1848">
                  <c:v>14.948953999999999</c:v>
                </c:pt>
                <c:pt idx="1849">
                  <c:v>14.710097000000001</c:v>
                </c:pt>
                <c:pt idx="1850">
                  <c:v>14.790434999999999</c:v>
                </c:pt>
                <c:pt idx="1851">
                  <c:v>14.529375</c:v>
                </c:pt>
                <c:pt idx="1852">
                  <c:v>14.459042</c:v>
                </c:pt>
                <c:pt idx="1853">
                  <c:v>14.571014</c:v>
                </c:pt>
                <c:pt idx="1854">
                  <c:v>13.811953000000001</c:v>
                </c:pt>
                <c:pt idx="1855">
                  <c:v>13.932084</c:v>
                </c:pt>
                <c:pt idx="1856">
                  <c:v>13.694990000000001</c:v>
                </c:pt>
                <c:pt idx="1857">
                  <c:v>13.978203000000001</c:v>
                </c:pt>
                <c:pt idx="1858">
                  <c:v>13.919842999999998</c:v>
                </c:pt>
                <c:pt idx="1859">
                  <c:v>13.593132000000001</c:v>
                </c:pt>
                <c:pt idx="1860">
                  <c:v>13.294665</c:v>
                </c:pt>
                <c:pt idx="1861">
                  <c:v>13.663397</c:v>
                </c:pt>
                <c:pt idx="1862">
                  <c:v>13.727231</c:v>
                </c:pt>
                <c:pt idx="1863">
                  <c:v>13.965392999999999</c:v>
                </c:pt>
                <c:pt idx="1864">
                  <c:v>13.760626999999999</c:v>
                </c:pt>
                <c:pt idx="1865">
                  <c:v>13.758229</c:v>
                </c:pt>
                <c:pt idx="1866">
                  <c:v>14.08605</c:v>
                </c:pt>
                <c:pt idx="1867">
                  <c:v>14.017721999999999</c:v>
                </c:pt>
                <c:pt idx="1868">
                  <c:v>13.767709</c:v>
                </c:pt>
                <c:pt idx="1869">
                  <c:v>13.599919</c:v>
                </c:pt>
                <c:pt idx="1870">
                  <c:v>13.218655999999999</c:v>
                </c:pt>
                <c:pt idx="1871">
                  <c:v>13.044224999999999</c:v>
                </c:pt>
                <c:pt idx="1872">
                  <c:v>12.829908</c:v>
                </c:pt>
                <c:pt idx="1873">
                  <c:v>12.939355000000001</c:v>
                </c:pt>
                <c:pt idx="1874">
                  <c:v>12.836164</c:v>
                </c:pt>
                <c:pt idx="1875">
                  <c:v>12.514329999999999</c:v>
                </c:pt>
                <c:pt idx="1876">
                  <c:v>12.771504</c:v>
                </c:pt>
                <c:pt idx="1877">
                  <c:v>12.76187</c:v>
                </c:pt>
                <c:pt idx="1878">
                  <c:v>12.492245</c:v>
                </c:pt>
                <c:pt idx="1879">
                  <c:v>12.212637000000001</c:v>
                </c:pt>
                <c:pt idx="1880">
                  <c:v>12.258322999999999</c:v>
                </c:pt>
                <c:pt idx="1881">
                  <c:v>11.810673999999999</c:v>
                </c:pt>
                <c:pt idx="1882">
                  <c:v>11.672096000000002</c:v>
                </c:pt>
                <c:pt idx="1883">
                  <c:v>11.939315000000001</c:v>
                </c:pt>
                <c:pt idx="1884">
                  <c:v>11.874093</c:v>
                </c:pt>
                <c:pt idx="1885">
                  <c:v>11.922465000000001</c:v>
                </c:pt>
                <c:pt idx="1886">
                  <c:v>11.616343000000001</c:v>
                </c:pt>
                <c:pt idx="1887">
                  <c:v>11.603883</c:v>
                </c:pt>
                <c:pt idx="1888">
                  <c:v>11.916422000000001</c:v>
                </c:pt>
                <c:pt idx="1889">
                  <c:v>11.638952</c:v>
                </c:pt>
                <c:pt idx="1890">
                  <c:v>11.289827000000001</c:v>
                </c:pt>
                <c:pt idx="1891">
                  <c:v>11.384568</c:v>
                </c:pt>
                <c:pt idx="1892">
                  <c:v>11.209921999999999</c:v>
                </c:pt>
                <c:pt idx="1893">
                  <c:v>11.562139999999999</c:v>
                </c:pt>
                <c:pt idx="1894">
                  <c:v>11.202509999999998</c:v>
                </c:pt>
                <c:pt idx="1895">
                  <c:v>11.090762</c:v>
                </c:pt>
                <c:pt idx="1896">
                  <c:v>11.28491</c:v>
                </c:pt>
                <c:pt idx="1897">
                  <c:v>10.842945</c:v>
                </c:pt>
                <c:pt idx="1898">
                  <c:v>11.083390999999999</c:v>
                </c:pt>
                <c:pt idx="1899">
                  <c:v>10.703137</c:v>
                </c:pt>
                <c:pt idx="1900">
                  <c:v>10.444020999999999</c:v>
                </c:pt>
                <c:pt idx="1901">
                  <c:v>10.450037999999999</c:v>
                </c:pt>
                <c:pt idx="1902">
                  <c:v>10.573284000000001</c:v>
                </c:pt>
                <c:pt idx="1903">
                  <c:v>10.068909</c:v>
                </c:pt>
                <c:pt idx="1904">
                  <c:v>9.8781459999999992</c:v>
                </c:pt>
                <c:pt idx="1905">
                  <c:v>9.7839600000000004</c:v>
                </c:pt>
                <c:pt idx="1906">
                  <c:v>9.7560299999999991</c:v>
                </c:pt>
                <c:pt idx="1907">
                  <c:v>10.040782</c:v>
                </c:pt>
                <c:pt idx="1908">
                  <c:v>9.836487</c:v>
                </c:pt>
                <c:pt idx="1909">
                  <c:v>10.099126</c:v>
                </c:pt>
                <c:pt idx="1910">
                  <c:v>10.031502</c:v>
                </c:pt>
                <c:pt idx="1911">
                  <c:v>10.162319</c:v>
                </c:pt>
                <c:pt idx="1912">
                  <c:v>9.9888010000000005</c:v>
                </c:pt>
                <c:pt idx="1913">
                  <c:v>10.167110000000001</c:v>
                </c:pt>
                <c:pt idx="1914">
                  <c:v>10.130187000000001</c:v>
                </c:pt>
                <c:pt idx="1915">
                  <c:v>10.248286999999999</c:v>
                </c:pt>
                <c:pt idx="1916">
                  <c:v>12.090319000000001</c:v>
                </c:pt>
                <c:pt idx="1917">
                  <c:v>13.019898</c:v>
                </c:pt>
                <c:pt idx="1918">
                  <c:v>42.050823999999999</c:v>
                </c:pt>
                <c:pt idx="1919">
                  <c:v>23.714018000000003</c:v>
                </c:pt>
                <c:pt idx="1920">
                  <c:v>20.803274999999999</c:v>
                </c:pt>
                <c:pt idx="1921">
                  <c:v>19.961375</c:v>
                </c:pt>
                <c:pt idx="1922">
                  <c:v>18.103469999999998</c:v>
                </c:pt>
                <c:pt idx="1923">
                  <c:v>17.402925</c:v>
                </c:pt>
                <c:pt idx="1924">
                  <c:v>17.478702999999999</c:v>
                </c:pt>
                <c:pt idx="1925">
                  <c:v>16.51932</c:v>
                </c:pt>
                <c:pt idx="1926">
                  <c:v>15.763269000000001</c:v>
                </c:pt>
                <c:pt idx="1927">
                  <c:v>15.618143</c:v>
                </c:pt>
                <c:pt idx="1928">
                  <c:v>14.802895000000001</c:v>
                </c:pt>
                <c:pt idx="1929">
                  <c:v>14.209173</c:v>
                </c:pt>
                <c:pt idx="1930">
                  <c:v>14.470943</c:v>
                </c:pt>
                <c:pt idx="1931">
                  <c:v>13.314185</c:v>
                </c:pt>
                <c:pt idx="1932">
                  <c:v>12.776261</c:v>
                </c:pt>
                <c:pt idx="1933">
                  <c:v>64.384346999999991</c:v>
                </c:pt>
                <c:pt idx="1934">
                  <c:v>37.682701999999999</c:v>
                </c:pt>
                <c:pt idx="1935">
                  <c:v>296.31407300000001</c:v>
                </c:pt>
                <c:pt idx="1936">
                  <c:v>119.38935699999999</c:v>
                </c:pt>
                <c:pt idx="1937">
                  <c:v>107.97843999999999</c:v>
                </c:pt>
                <c:pt idx="1938">
                  <c:v>75.509141999999997</c:v>
                </c:pt>
                <c:pt idx="1939">
                  <c:v>83.097828000000007</c:v>
                </c:pt>
                <c:pt idx="1940">
                  <c:v>179.80283000000003</c:v>
                </c:pt>
                <c:pt idx="1941">
                  <c:v>103.42753000000002</c:v>
                </c:pt>
                <c:pt idx="1942">
                  <c:v>89.049931000000001</c:v>
                </c:pt>
                <c:pt idx="1943">
                  <c:v>79.329515000000001</c:v>
                </c:pt>
                <c:pt idx="1944">
                  <c:v>76.092887000000005</c:v>
                </c:pt>
                <c:pt idx="1945">
                  <c:v>71.327611999999988</c:v>
                </c:pt>
                <c:pt idx="1946">
                  <c:v>62.526724000000002</c:v>
                </c:pt>
                <c:pt idx="1947">
                  <c:v>127.27237700000001</c:v>
                </c:pt>
                <c:pt idx="1948">
                  <c:v>61.888329999999996</c:v>
                </c:pt>
                <c:pt idx="1949">
                  <c:v>62.582774999999998</c:v>
                </c:pt>
                <c:pt idx="1950">
                  <c:v>60.20702</c:v>
                </c:pt>
                <c:pt idx="1951">
                  <c:v>57.59997899999999</c:v>
                </c:pt>
                <c:pt idx="1952">
                  <c:v>56.121751000000003</c:v>
                </c:pt>
                <c:pt idx="1953">
                  <c:v>54.638368999999997</c:v>
                </c:pt>
                <c:pt idx="1954">
                  <c:v>51.01767000000001</c:v>
                </c:pt>
                <c:pt idx="1955">
                  <c:v>52.885828000000004</c:v>
                </c:pt>
                <c:pt idx="1956">
                  <c:v>46.821278000000007</c:v>
                </c:pt>
                <c:pt idx="1957">
                  <c:v>47.809435000000008</c:v>
                </c:pt>
                <c:pt idx="1958">
                  <c:v>47.130279999999999</c:v>
                </c:pt>
                <c:pt idx="1959">
                  <c:v>45.928268000000003</c:v>
                </c:pt>
                <c:pt idx="1960">
                  <c:v>44.293146000000007</c:v>
                </c:pt>
                <c:pt idx="1961">
                  <c:v>45.588376999999994</c:v>
                </c:pt>
                <c:pt idx="1962">
                  <c:v>42.753561000000005</c:v>
                </c:pt>
                <c:pt idx="1963">
                  <c:v>40.610601000000003</c:v>
                </c:pt>
                <c:pt idx="1964">
                  <c:v>39.522024000000002</c:v>
                </c:pt>
                <c:pt idx="1965">
                  <c:v>179.77181999999999</c:v>
                </c:pt>
                <c:pt idx="1966">
                  <c:v>99.865463000000005</c:v>
                </c:pt>
                <c:pt idx="1967">
                  <c:v>53.578182999999996</c:v>
                </c:pt>
                <c:pt idx="1968">
                  <c:v>53.501086999999998</c:v>
                </c:pt>
                <c:pt idx="1969">
                  <c:v>49.783353000000005</c:v>
                </c:pt>
                <c:pt idx="1970">
                  <c:v>46.865672999999994</c:v>
                </c:pt>
                <c:pt idx="1971">
                  <c:v>44.929637999999997</c:v>
                </c:pt>
                <c:pt idx="1972">
                  <c:v>45.012255999999994</c:v>
                </c:pt>
                <c:pt idx="1973">
                  <c:v>44.372121</c:v>
                </c:pt>
                <c:pt idx="1974">
                  <c:v>42.088354000000002</c:v>
                </c:pt>
                <c:pt idx="1975">
                  <c:v>40.058701999999997</c:v>
                </c:pt>
                <c:pt idx="1976">
                  <c:v>38.523381999999998</c:v>
                </c:pt>
                <c:pt idx="1977">
                  <c:v>38.204852000000002</c:v>
                </c:pt>
                <c:pt idx="1978">
                  <c:v>44.762481999999991</c:v>
                </c:pt>
                <c:pt idx="1979">
                  <c:v>37.961827999999997</c:v>
                </c:pt>
                <c:pt idx="1980">
                  <c:v>202.65306500000003</c:v>
                </c:pt>
                <c:pt idx="1981">
                  <c:v>52.148303999999996</c:v>
                </c:pt>
                <c:pt idx="1982">
                  <c:v>58.821647999999996</c:v>
                </c:pt>
                <c:pt idx="1983">
                  <c:v>55.764576000000005</c:v>
                </c:pt>
                <c:pt idx="1984">
                  <c:v>83.182758000000007</c:v>
                </c:pt>
                <c:pt idx="1985">
                  <c:v>119.21736499999999</c:v>
                </c:pt>
                <c:pt idx="1986">
                  <c:v>65.384494999999987</c:v>
                </c:pt>
                <c:pt idx="1987">
                  <c:v>62.782527999999999</c:v>
                </c:pt>
                <c:pt idx="1988">
                  <c:v>61.230059999999995</c:v>
                </c:pt>
                <c:pt idx="1989">
                  <c:v>59.103007999999996</c:v>
                </c:pt>
                <c:pt idx="1990">
                  <c:v>56.407033000000006</c:v>
                </c:pt>
                <c:pt idx="1991">
                  <c:v>52.189886000000001</c:v>
                </c:pt>
                <c:pt idx="1992">
                  <c:v>49.688046</c:v>
                </c:pt>
                <c:pt idx="1993">
                  <c:v>49.919617000000002</c:v>
                </c:pt>
                <c:pt idx="1994">
                  <c:v>39.655986999999996</c:v>
                </c:pt>
                <c:pt idx="1995">
                  <c:v>40.011113999999992</c:v>
                </c:pt>
                <c:pt idx="1996">
                  <c:v>39.875001999999995</c:v>
                </c:pt>
                <c:pt idx="1997">
                  <c:v>39.802204000000003</c:v>
                </c:pt>
                <c:pt idx="1998">
                  <c:v>39.458866</c:v>
                </c:pt>
                <c:pt idx="1999">
                  <c:v>39.599989000000008</c:v>
                </c:pt>
                <c:pt idx="2000">
                  <c:v>38.195205000000001</c:v>
                </c:pt>
                <c:pt idx="2001">
                  <c:v>37.680004999999994</c:v>
                </c:pt>
                <c:pt idx="2002">
                  <c:v>37.134070999999999</c:v>
                </c:pt>
                <c:pt idx="2003">
                  <c:v>113.269997</c:v>
                </c:pt>
                <c:pt idx="2004">
                  <c:v>152.55072100000001</c:v>
                </c:pt>
                <c:pt idx="2005">
                  <c:v>43.055820000000004</c:v>
                </c:pt>
                <c:pt idx="2006">
                  <c:v>39.296226999999995</c:v>
                </c:pt>
                <c:pt idx="2007">
                  <c:v>40.674570000000003</c:v>
                </c:pt>
                <c:pt idx="2008">
                  <c:v>40.689930000000004</c:v>
                </c:pt>
                <c:pt idx="2009">
                  <c:v>40.216692000000009</c:v>
                </c:pt>
                <c:pt idx="2010">
                  <c:v>38.547069999999991</c:v>
                </c:pt>
                <c:pt idx="2011">
                  <c:v>39.117908</c:v>
                </c:pt>
                <c:pt idx="2012">
                  <c:v>39.047544000000002</c:v>
                </c:pt>
                <c:pt idx="2013">
                  <c:v>38.506974999999997</c:v>
                </c:pt>
                <c:pt idx="2014">
                  <c:v>36.112909000000002</c:v>
                </c:pt>
                <c:pt idx="2015">
                  <c:v>36.083275</c:v>
                </c:pt>
                <c:pt idx="2016">
                  <c:v>34.327504999999995</c:v>
                </c:pt>
                <c:pt idx="2017">
                  <c:v>34.227674</c:v>
                </c:pt>
                <c:pt idx="2018">
                  <c:v>30.566255999999999</c:v>
                </c:pt>
                <c:pt idx="2019">
                  <c:v>75.278084000000007</c:v>
                </c:pt>
                <c:pt idx="2020">
                  <c:v>29.462581</c:v>
                </c:pt>
                <c:pt idx="2021">
                  <c:v>30.058514000000002</c:v>
                </c:pt>
                <c:pt idx="2022">
                  <c:v>30.854959999999998</c:v>
                </c:pt>
                <c:pt idx="2023">
                  <c:v>31.866525999999997</c:v>
                </c:pt>
                <c:pt idx="2024">
                  <c:v>32.451335999999998</c:v>
                </c:pt>
                <c:pt idx="2025">
                  <c:v>31.363267999999998</c:v>
                </c:pt>
                <c:pt idx="2026">
                  <c:v>26.023748000000005</c:v>
                </c:pt>
                <c:pt idx="2027">
                  <c:v>26.920062999999999</c:v>
                </c:pt>
                <c:pt idx="2028">
                  <c:v>25.012304</c:v>
                </c:pt>
                <c:pt idx="2029">
                  <c:v>26.615029</c:v>
                </c:pt>
                <c:pt idx="2030">
                  <c:v>27.765852000000002</c:v>
                </c:pt>
                <c:pt idx="2031">
                  <c:v>28.742550999999999</c:v>
                </c:pt>
                <c:pt idx="2032">
                  <c:v>26.556813999999999</c:v>
                </c:pt>
                <c:pt idx="2033">
                  <c:v>27.813360000000003</c:v>
                </c:pt>
                <c:pt idx="2034">
                  <c:v>28.157792999999998</c:v>
                </c:pt>
                <c:pt idx="2035">
                  <c:v>27.985454999999998</c:v>
                </c:pt>
                <c:pt idx="2036">
                  <c:v>28.239128000000001</c:v>
                </c:pt>
                <c:pt idx="2037">
                  <c:v>28.103560999999999</c:v>
                </c:pt>
                <c:pt idx="2038">
                  <c:v>27.958552999999998</c:v>
                </c:pt>
                <c:pt idx="2039">
                  <c:v>27.195559999999997</c:v>
                </c:pt>
                <c:pt idx="2040">
                  <c:v>27.170757000000002</c:v>
                </c:pt>
                <c:pt idx="2041">
                  <c:v>27.239202000000002</c:v>
                </c:pt>
                <c:pt idx="2042">
                  <c:v>25.878345000000003</c:v>
                </c:pt>
                <c:pt idx="2043">
                  <c:v>26.233505000000001</c:v>
                </c:pt>
                <c:pt idx="2044">
                  <c:v>26.406294000000003</c:v>
                </c:pt>
                <c:pt idx="2045">
                  <c:v>25.061725999999997</c:v>
                </c:pt>
                <c:pt idx="2046">
                  <c:v>25.410022999999999</c:v>
                </c:pt>
                <c:pt idx="2047">
                  <c:v>26.053079000000004</c:v>
                </c:pt>
                <c:pt idx="2048">
                  <c:v>26.133426</c:v>
                </c:pt>
                <c:pt idx="2049">
                  <c:v>28.297854000000001</c:v>
                </c:pt>
                <c:pt idx="2050">
                  <c:v>29.669995</c:v>
                </c:pt>
                <c:pt idx="2051">
                  <c:v>29.810325999999996</c:v>
                </c:pt>
                <c:pt idx="2052">
                  <c:v>29.150774999999999</c:v>
                </c:pt>
                <c:pt idx="2053">
                  <c:v>32.396861999999999</c:v>
                </c:pt>
                <c:pt idx="2054">
                  <c:v>32.789577999999999</c:v>
                </c:pt>
                <c:pt idx="2055">
                  <c:v>33.136879</c:v>
                </c:pt>
                <c:pt idx="2056">
                  <c:v>29.655521999999998</c:v>
                </c:pt>
                <c:pt idx="2057">
                  <c:v>88.943423999999993</c:v>
                </c:pt>
                <c:pt idx="2058">
                  <c:v>34.507220000000004</c:v>
                </c:pt>
                <c:pt idx="2059">
                  <c:v>40.065688999999999</c:v>
                </c:pt>
                <c:pt idx="2060">
                  <c:v>28.209419</c:v>
                </c:pt>
                <c:pt idx="2061">
                  <c:v>18.745838000000003</c:v>
                </c:pt>
                <c:pt idx="2062">
                  <c:v>18.750873999999996</c:v>
                </c:pt>
                <c:pt idx="2063">
                  <c:v>17.825698999999997</c:v>
                </c:pt>
                <c:pt idx="2064">
                  <c:v>17.240446000000002</c:v>
                </c:pt>
                <c:pt idx="2065">
                  <c:v>17.829813000000001</c:v>
                </c:pt>
                <c:pt idx="2066">
                  <c:v>17.430744000000004</c:v>
                </c:pt>
                <c:pt idx="2067">
                  <c:v>18.032413999999999</c:v>
                </c:pt>
                <c:pt idx="2068">
                  <c:v>18.710942999999997</c:v>
                </c:pt>
                <c:pt idx="2069">
                  <c:v>19.096073000000001</c:v>
                </c:pt>
                <c:pt idx="2070">
                  <c:v>40.571077000000002</c:v>
                </c:pt>
                <c:pt idx="2071">
                  <c:v>13.447567000000003</c:v>
                </c:pt>
                <c:pt idx="2072">
                  <c:v>12.404906999999998</c:v>
                </c:pt>
                <c:pt idx="2073">
                  <c:v>12.996260000000003</c:v>
                </c:pt>
                <c:pt idx="2074">
                  <c:v>14.11158</c:v>
                </c:pt>
                <c:pt idx="2075">
                  <c:v>14.093874</c:v>
                </c:pt>
                <c:pt idx="2076">
                  <c:v>14.306592999999999</c:v>
                </c:pt>
                <c:pt idx="2077">
                  <c:v>14.993140999999998</c:v>
                </c:pt>
                <c:pt idx="2078">
                  <c:v>103.142021</c:v>
                </c:pt>
                <c:pt idx="2079">
                  <c:v>74.020302000000001</c:v>
                </c:pt>
                <c:pt idx="2080">
                  <c:v>24.208430999999997</c:v>
                </c:pt>
                <c:pt idx="2081">
                  <c:v>25.332737000000002</c:v>
                </c:pt>
                <c:pt idx="2082">
                  <c:v>23.134387999999998</c:v>
                </c:pt>
                <c:pt idx="2083">
                  <c:v>24.662967999999996</c:v>
                </c:pt>
                <c:pt idx="2084">
                  <c:v>22.721778999999998</c:v>
                </c:pt>
                <c:pt idx="2085">
                  <c:v>21.845589</c:v>
                </c:pt>
                <c:pt idx="2086">
                  <c:v>20.239535</c:v>
                </c:pt>
                <c:pt idx="2087">
                  <c:v>20.603617000000003</c:v>
                </c:pt>
                <c:pt idx="2088">
                  <c:v>19.754918999999997</c:v>
                </c:pt>
                <c:pt idx="2089">
                  <c:v>15.480093</c:v>
                </c:pt>
                <c:pt idx="2090">
                  <c:v>15.126255000000004</c:v>
                </c:pt>
                <c:pt idx="2091">
                  <c:v>16.169998</c:v>
                </c:pt>
                <c:pt idx="2092">
                  <c:v>16.339312000000003</c:v>
                </c:pt>
                <c:pt idx="2093">
                  <c:v>16.330036000000003</c:v>
                </c:pt>
                <c:pt idx="2094">
                  <c:v>17.211555999999998</c:v>
                </c:pt>
                <c:pt idx="2095">
                  <c:v>17.408849999999997</c:v>
                </c:pt>
                <c:pt idx="2096">
                  <c:v>17.458555</c:v>
                </c:pt>
                <c:pt idx="2097">
                  <c:v>18.245172</c:v>
                </c:pt>
                <c:pt idx="2098">
                  <c:v>17.536075999999998</c:v>
                </c:pt>
                <c:pt idx="2099">
                  <c:v>18.506256</c:v>
                </c:pt>
                <c:pt idx="2100">
                  <c:v>17.957709999999999</c:v>
                </c:pt>
                <c:pt idx="2101">
                  <c:v>20.258996999999997</c:v>
                </c:pt>
                <c:pt idx="2102">
                  <c:v>21.171688000000003</c:v>
                </c:pt>
                <c:pt idx="2103">
                  <c:v>23.064211999999998</c:v>
                </c:pt>
                <c:pt idx="2104">
                  <c:v>24.103061</c:v>
                </c:pt>
                <c:pt idx="2105">
                  <c:v>26.200229</c:v>
                </c:pt>
                <c:pt idx="2106">
                  <c:v>27.579274999999996</c:v>
                </c:pt>
                <c:pt idx="2107">
                  <c:v>32.087119000000001</c:v>
                </c:pt>
                <c:pt idx="2108">
                  <c:v>22.409740000000003</c:v>
                </c:pt>
                <c:pt idx="2109">
                  <c:v>21.782532000000003</c:v>
                </c:pt>
                <c:pt idx="2110">
                  <c:v>19.057499</c:v>
                </c:pt>
                <c:pt idx="2111">
                  <c:v>18.380553999999997</c:v>
                </c:pt>
                <c:pt idx="2112">
                  <c:v>19.885770999999998</c:v>
                </c:pt>
                <c:pt idx="2113">
                  <c:v>20.617726999999999</c:v>
                </c:pt>
                <c:pt idx="2114">
                  <c:v>21.005255999999996</c:v>
                </c:pt>
                <c:pt idx="2115">
                  <c:v>22.651119999999999</c:v>
                </c:pt>
                <c:pt idx="2116">
                  <c:v>21.108498000000001</c:v>
                </c:pt>
                <c:pt idx="2117">
                  <c:v>22.034233999999998</c:v>
                </c:pt>
                <c:pt idx="2118">
                  <c:v>23.248176000000001</c:v>
                </c:pt>
                <c:pt idx="2119">
                  <c:v>23.973224999999999</c:v>
                </c:pt>
                <c:pt idx="2120">
                  <c:v>24.043131000000002</c:v>
                </c:pt>
                <c:pt idx="2121">
                  <c:v>24.422398000000001</c:v>
                </c:pt>
                <c:pt idx="2122">
                  <c:v>24.380442000000002</c:v>
                </c:pt>
                <c:pt idx="2123">
                  <c:v>25.454958999999999</c:v>
                </c:pt>
                <c:pt idx="2124">
                  <c:v>25.454625999999998</c:v>
                </c:pt>
                <c:pt idx="2125">
                  <c:v>25.698225999999998</c:v>
                </c:pt>
                <c:pt idx="2126">
                  <c:v>25.471993000000001</c:v>
                </c:pt>
                <c:pt idx="2127">
                  <c:v>25.064266000000003</c:v>
                </c:pt>
                <c:pt idx="2128">
                  <c:v>25.131256</c:v>
                </c:pt>
                <c:pt idx="2129">
                  <c:v>25.155719999999999</c:v>
                </c:pt>
                <c:pt idx="2130">
                  <c:v>25.179093999999999</c:v>
                </c:pt>
                <c:pt idx="2131">
                  <c:v>25.295701999999999</c:v>
                </c:pt>
                <c:pt idx="2132">
                  <c:v>25.324271</c:v>
                </c:pt>
                <c:pt idx="2133">
                  <c:v>25.404195999999999</c:v>
                </c:pt>
                <c:pt idx="2134">
                  <c:v>24.915581</c:v>
                </c:pt>
                <c:pt idx="2135">
                  <c:v>24.839448000000001</c:v>
                </c:pt>
                <c:pt idx="2136">
                  <c:v>25.046132</c:v>
                </c:pt>
                <c:pt idx="2137">
                  <c:v>24.807552999999999</c:v>
                </c:pt>
                <c:pt idx="2138">
                  <c:v>24.930638000000002</c:v>
                </c:pt>
                <c:pt idx="2139">
                  <c:v>24.689225</c:v>
                </c:pt>
                <c:pt idx="2140">
                  <c:v>24.453759999999999</c:v>
                </c:pt>
                <c:pt idx="2141">
                  <c:v>24.412099999999999</c:v>
                </c:pt>
                <c:pt idx="2142">
                  <c:v>24.441548000000001</c:v>
                </c:pt>
                <c:pt idx="2143">
                  <c:v>24.285630000000001</c:v>
                </c:pt>
                <c:pt idx="2144">
                  <c:v>24.178992000000001</c:v>
                </c:pt>
                <c:pt idx="2145">
                  <c:v>24.092379000000001</c:v>
                </c:pt>
                <c:pt idx="2146">
                  <c:v>23.955711000000001</c:v>
                </c:pt>
                <c:pt idx="2147">
                  <c:v>24.018917000000002</c:v>
                </c:pt>
                <c:pt idx="2148">
                  <c:v>23.799952999999999</c:v>
                </c:pt>
                <c:pt idx="2149">
                  <c:v>23.915263999999997</c:v>
                </c:pt>
                <c:pt idx="2150">
                  <c:v>23.696771999999999</c:v>
                </c:pt>
                <c:pt idx="2151">
                  <c:v>23.595723</c:v>
                </c:pt>
                <c:pt idx="2152">
                  <c:v>23.533362999999998</c:v>
                </c:pt>
                <c:pt idx="2153">
                  <c:v>23.418509</c:v>
                </c:pt>
                <c:pt idx="2154">
                  <c:v>23.316406000000001</c:v>
                </c:pt>
                <c:pt idx="2155">
                  <c:v>23.226996</c:v>
                </c:pt>
                <c:pt idx="2156">
                  <c:v>23.154620999999999</c:v>
                </c:pt>
                <c:pt idx="2157">
                  <c:v>23.013854000000002</c:v>
                </c:pt>
                <c:pt idx="2158">
                  <c:v>22.907738999999999</c:v>
                </c:pt>
                <c:pt idx="2159">
                  <c:v>22.827234999999998</c:v>
                </c:pt>
                <c:pt idx="2160">
                  <c:v>22.789908</c:v>
                </c:pt>
                <c:pt idx="2161">
                  <c:v>22.718378000000001</c:v>
                </c:pt>
                <c:pt idx="2162">
                  <c:v>22.712993000000001</c:v>
                </c:pt>
                <c:pt idx="2163">
                  <c:v>22.634128999999998</c:v>
                </c:pt>
                <c:pt idx="2164">
                  <c:v>22.577558</c:v>
                </c:pt>
                <c:pt idx="2165">
                  <c:v>22.484116</c:v>
                </c:pt>
                <c:pt idx="2166">
                  <c:v>22.619014</c:v>
                </c:pt>
                <c:pt idx="2167">
                  <c:v>22.455453000000002</c:v>
                </c:pt>
                <c:pt idx="2168">
                  <c:v>22.314812999999997</c:v>
                </c:pt>
                <c:pt idx="2169">
                  <c:v>22.257792000000002</c:v>
                </c:pt>
                <c:pt idx="2170">
                  <c:v>22.100490000000001</c:v>
                </c:pt>
                <c:pt idx="2171">
                  <c:v>22.171077999999998</c:v>
                </c:pt>
                <c:pt idx="2172">
                  <c:v>21.938016999999999</c:v>
                </c:pt>
                <c:pt idx="2173">
                  <c:v>21.825734000000001</c:v>
                </c:pt>
                <c:pt idx="2174">
                  <c:v>21.951284000000001</c:v>
                </c:pt>
                <c:pt idx="2175">
                  <c:v>21.829732999999997</c:v>
                </c:pt>
                <c:pt idx="2176">
                  <c:v>21.149815</c:v>
                </c:pt>
                <c:pt idx="2177">
                  <c:v>21.703812000000003</c:v>
                </c:pt>
                <c:pt idx="2178">
                  <c:v>21.554226999999997</c:v>
                </c:pt>
                <c:pt idx="2179">
                  <c:v>21.181506000000002</c:v>
                </c:pt>
                <c:pt idx="2180">
                  <c:v>21.438074</c:v>
                </c:pt>
                <c:pt idx="2181">
                  <c:v>21.356458</c:v>
                </c:pt>
                <c:pt idx="2182">
                  <c:v>21.231195000000003</c:v>
                </c:pt>
                <c:pt idx="2183">
                  <c:v>21.147435000000002</c:v>
                </c:pt>
                <c:pt idx="2184">
                  <c:v>21.139518000000002</c:v>
                </c:pt>
                <c:pt idx="2185">
                  <c:v>21.012961000000001</c:v>
                </c:pt>
                <c:pt idx="2186">
                  <c:v>20.845801999999999</c:v>
                </c:pt>
                <c:pt idx="2187">
                  <c:v>20.885995000000001</c:v>
                </c:pt>
                <c:pt idx="2188">
                  <c:v>20.871756000000001</c:v>
                </c:pt>
                <c:pt idx="2189">
                  <c:v>20.594587000000001</c:v>
                </c:pt>
                <c:pt idx="2190">
                  <c:v>20.544166000000001</c:v>
                </c:pt>
                <c:pt idx="2191">
                  <c:v>20.398236999999998</c:v>
                </c:pt>
                <c:pt idx="2192">
                  <c:v>20.125674</c:v>
                </c:pt>
                <c:pt idx="2193">
                  <c:v>19.561886000000001</c:v>
                </c:pt>
                <c:pt idx="2194">
                  <c:v>20.297231</c:v>
                </c:pt>
                <c:pt idx="2195">
                  <c:v>19.679499</c:v>
                </c:pt>
                <c:pt idx="2196">
                  <c:v>19.707202000000002</c:v>
                </c:pt>
                <c:pt idx="2197">
                  <c:v>19.868914</c:v>
                </c:pt>
                <c:pt idx="2198">
                  <c:v>19.741135</c:v>
                </c:pt>
                <c:pt idx="2199">
                  <c:v>19.159193000000002</c:v>
                </c:pt>
                <c:pt idx="2200">
                  <c:v>19.723507000000001</c:v>
                </c:pt>
                <c:pt idx="2201">
                  <c:v>18.948454000000002</c:v>
                </c:pt>
                <c:pt idx="2202">
                  <c:v>19.320201000000001</c:v>
                </c:pt>
                <c:pt idx="2203">
                  <c:v>19.342316</c:v>
                </c:pt>
                <c:pt idx="2204">
                  <c:v>19.126109</c:v>
                </c:pt>
                <c:pt idx="2205">
                  <c:v>19.317876999999999</c:v>
                </c:pt>
                <c:pt idx="2206">
                  <c:v>18.919643999999998</c:v>
                </c:pt>
                <c:pt idx="2207">
                  <c:v>18.903323999999998</c:v>
                </c:pt>
                <c:pt idx="2208">
                  <c:v>18.653136</c:v>
                </c:pt>
                <c:pt idx="2209">
                  <c:v>18.847170000000002</c:v>
                </c:pt>
                <c:pt idx="2210">
                  <c:v>18.987028000000002</c:v>
                </c:pt>
                <c:pt idx="2211">
                  <c:v>18.869615</c:v>
                </c:pt>
                <c:pt idx="2212">
                  <c:v>18.323912</c:v>
                </c:pt>
                <c:pt idx="2213">
                  <c:v>18.472014000000001</c:v>
                </c:pt>
                <c:pt idx="2214">
                  <c:v>19.027609000000002</c:v>
                </c:pt>
                <c:pt idx="2215">
                  <c:v>18.680461000000001</c:v>
                </c:pt>
                <c:pt idx="2216">
                  <c:v>17.891223</c:v>
                </c:pt>
                <c:pt idx="2217">
                  <c:v>18.232936000000002</c:v>
                </c:pt>
                <c:pt idx="2218">
                  <c:v>17.826384000000001</c:v>
                </c:pt>
                <c:pt idx="2219">
                  <c:v>17.890853</c:v>
                </c:pt>
                <c:pt idx="2220">
                  <c:v>17.706011999999998</c:v>
                </c:pt>
                <c:pt idx="2221">
                  <c:v>17.317174000000001</c:v>
                </c:pt>
                <c:pt idx="2222">
                  <c:v>17.646835000000003</c:v>
                </c:pt>
                <c:pt idx="2223">
                  <c:v>17.299721999999999</c:v>
                </c:pt>
                <c:pt idx="2224">
                  <c:v>17.681218999999999</c:v>
                </c:pt>
                <c:pt idx="2225">
                  <c:v>16.793210999999999</c:v>
                </c:pt>
                <c:pt idx="2226">
                  <c:v>17.149712000000001</c:v>
                </c:pt>
                <c:pt idx="2227">
                  <c:v>17.14873</c:v>
                </c:pt>
                <c:pt idx="2228">
                  <c:v>17.261067000000001</c:v>
                </c:pt>
                <c:pt idx="2229">
                  <c:v>16.973113000000001</c:v>
                </c:pt>
                <c:pt idx="2230">
                  <c:v>16.413247999999999</c:v>
                </c:pt>
                <c:pt idx="2231">
                  <c:v>16.293310000000002</c:v>
                </c:pt>
                <c:pt idx="2232">
                  <c:v>16.31326</c:v>
                </c:pt>
                <c:pt idx="2233">
                  <c:v>16.097579</c:v>
                </c:pt>
                <c:pt idx="2234">
                  <c:v>16.195511</c:v>
                </c:pt>
                <c:pt idx="2235">
                  <c:v>16.088833999999999</c:v>
                </c:pt>
                <c:pt idx="2236">
                  <c:v>16.098458999999998</c:v>
                </c:pt>
                <c:pt idx="2237">
                  <c:v>15.629474000000002</c:v>
                </c:pt>
                <c:pt idx="2238">
                  <c:v>15.633982000000001</c:v>
                </c:pt>
                <c:pt idx="2239">
                  <c:v>15.849702000000001</c:v>
                </c:pt>
                <c:pt idx="2240">
                  <c:v>15.832605000000001</c:v>
                </c:pt>
                <c:pt idx="2241">
                  <c:v>15.33034</c:v>
                </c:pt>
                <c:pt idx="2242">
                  <c:v>15.745951000000002</c:v>
                </c:pt>
                <c:pt idx="2243">
                  <c:v>15.834690999999999</c:v>
                </c:pt>
                <c:pt idx="2244">
                  <c:v>15.697457999999999</c:v>
                </c:pt>
                <c:pt idx="2245">
                  <c:v>15.946199</c:v>
                </c:pt>
                <c:pt idx="2246">
                  <c:v>15.516548999999999</c:v>
                </c:pt>
                <c:pt idx="2247">
                  <c:v>15.424678999999999</c:v>
                </c:pt>
                <c:pt idx="2248">
                  <c:v>15.605418000000002</c:v>
                </c:pt>
                <c:pt idx="2249">
                  <c:v>15.583107999999999</c:v>
                </c:pt>
                <c:pt idx="2250">
                  <c:v>14.933546</c:v>
                </c:pt>
                <c:pt idx="2251">
                  <c:v>15.232668</c:v>
                </c:pt>
                <c:pt idx="2252">
                  <c:v>14.860676</c:v>
                </c:pt>
                <c:pt idx="2253">
                  <c:v>14.879016</c:v>
                </c:pt>
                <c:pt idx="2254">
                  <c:v>14.988317</c:v>
                </c:pt>
                <c:pt idx="2255">
                  <c:v>14.660028000000001</c:v>
                </c:pt>
                <c:pt idx="2256">
                  <c:v>14.447813999999999</c:v>
                </c:pt>
                <c:pt idx="2257">
                  <c:v>14.15338</c:v>
                </c:pt>
                <c:pt idx="2258">
                  <c:v>13.536152000000001</c:v>
                </c:pt>
                <c:pt idx="2259">
                  <c:v>13.795586999999999</c:v>
                </c:pt>
                <c:pt idx="2260">
                  <c:v>13.970062</c:v>
                </c:pt>
                <c:pt idx="2261">
                  <c:v>14.221586</c:v>
                </c:pt>
                <c:pt idx="2262">
                  <c:v>13.927203</c:v>
                </c:pt>
                <c:pt idx="2263">
                  <c:v>13.782556</c:v>
                </c:pt>
                <c:pt idx="2264">
                  <c:v>13.809957000000001</c:v>
                </c:pt>
                <c:pt idx="2265">
                  <c:v>13.344977</c:v>
                </c:pt>
                <c:pt idx="2266">
                  <c:v>13.206723</c:v>
                </c:pt>
                <c:pt idx="2267">
                  <c:v>13.398814999999999</c:v>
                </c:pt>
                <c:pt idx="2268">
                  <c:v>14.223615000000001</c:v>
                </c:pt>
                <c:pt idx="2269">
                  <c:v>14.205425999999999</c:v>
                </c:pt>
                <c:pt idx="2270">
                  <c:v>14.278421</c:v>
                </c:pt>
                <c:pt idx="2271">
                  <c:v>14.235761999999999</c:v>
                </c:pt>
                <c:pt idx="2272">
                  <c:v>14.549849999999999</c:v>
                </c:pt>
                <c:pt idx="2273">
                  <c:v>14.513800000000002</c:v>
                </c:pt>
                <c:pt idx="2274">
                  <c:v>14.249674000000001</c:v>
                </c:pt>
                <c:pt idx="2275">
                  <c:v>13.672037</c:v>
                </c:pt>
                <c:pt idx="2276">
                  <c:v>13.635516000000001</c:v>
                </c:pt>
                <c:pt idx="2277">
                  <c:v>13.510864999999999</c:v>
                </c:pt>
                <c:pt idx="2278">
                  <c:v>13.823938</c:v>
                </c:pt>
                <c:pt idx="2279">
                  <c:v>13.863544000000001</c:v>
                </c:pt>
                <c:pt idx="2280">
                  <c:v>14.073401</c:v>
                </c:pt>
                <c:pt idx="2281">
                  <c:v>13.461162999999999</c:v>
                </c:pt>
                <c:pt idx="2282">
                  <c:v>13.702067</c:v>
                </c:pt>
                <c:pt idx="2283">
                  <c:v>13.672718999999999</c:v>
                </c:pt>
                <c:pt idx="2284">
                  <c:v>13.555898000000001</c:v>
                </c:pt>
                <c:pt idx="2285">
                  <c:v>13.63565</c:v>
                </c:pt>
                <c:pt idx="2286">
                  <c:v>13.904811</c:v>
                </c:pt>
                <c:pt idx="2287">
                  <c:v>13.278597999999999</c:v>
                </c:pt>
                <c:pt idx="2288">
                  <c:v>13.552699</c:v>
                </c:pt>
                <c:pt idx="2289">
                  <c:v>13.602528</c:v>
                </c:pt>
                <c:pt idx="2290">
                  <c:v>13.101611</c:v>
                </c:pt>
                <c:pt idx="2291">
                  <c:v>12.732358</c:v>
                </c:pt>
                <c:pt idx="2292">
                  <c:v>12.271938</c:v>
                </c:pt>
                <c:pt idx="2293">
                  <c:v>12.375104</c:v>
                </c:pt>
                <c:pt idx="2294">
                  <c:v>12.018616</c:v>
                </c:pt>
                <c:pt idx="2295">
                  <c:v>12.335306000000001</c:v>
                </c:pt>
                <c:pt idx="2296">
                  <c:v>11.957549</c:v>
                </c:pt>
                <c:pt idx="2297">
                  <c:v>11.858936</c:v>
                </c:pt>
                <c:pt idx="2298">
                  <c:v>11.69848</c:v>
                </c:pt>
                <c:pt idx="2299">
                  <c:v>11.808998000000001</c:v>
                </c:pt>
                <c:pt idx="2300">
                  <c:v>11.919179000000002</c:v>
                </c:pt>
                <c:pt idx="2301">
                  <c:v>11.757802</c:v>
                </c:pt>
                <c:pt idx="2302">
                  <c:v>12.438203999999999</c:v>
                </c:pt>
                <c:pt idx="2303">
                  <c:v>11.990523</c:v>
                </c:pt>
                <c:pt idx="2304">
                  <c:v>11.651225</c:v>
                </c:pt>
                <c:pt idx="2305">
                  <c:v>11.713042</c:v>
                </c:pt>
                <c:pt idx="2306">
                  <c:v>11.483364</c:v>
                </c:pt>
                <c:pt idx="2307">
                  <c:v>11.292555</c:v>
                </c:pt>
                <c:pt idx="2308">
                  <c:v>11.179507999999998</c:v>
                </c:pt>
                <c:pt idx="2309">
                  <c:v>10.829929</c:v>
                </c:pt>
                <c:pt idx="2310">
                  <c:v>10.92403</c:v>
                </c:pt>
                <c:pt idx="2311">
                  <c:v>10.931932000000002</c:v>
                </c:pt>
                <c:pt idx="2312">
                  <c:v>13.14161</c:v>
                </c:pt>
                <c:pt idx="2313">
                  <c:v>13.778442999999999</c:v>
                </c:pt>
                <c:pt idx="2314">
                  <c:v>14.517078999999999</c:v>
                </c:pt>
                <c:pt idx="2315">
                  <c:v>14.131363</c:v>
                </c:pt>
                <c:pt idx="2316">
                  <c:v>14.145078999999999</c:v>
                </c:pt>
                <c:pt idx="2317">
                  <c:v>12.663759000000001</c:v>
                </c:pt>
                <c:pt idx="2318">
                  <c:v>12.369298000000001</c:v>
                </c:pt>
                <c:pt idx="2319">
                  <c:v>12.584381</c:v>
                </c:pt>
                <c:pt idx="2320">
                  <c:v>12.676524000000001</c:v>
                </c:pt>
                <c:pt idx="2321">
                  <c:v>12.214223</c:v>
                </c:pt>
                <c:pt idx="2322">
                  <c:v>12.274237000000001</c:v>
                </c:pt>
                <c:pt idx="2323">
                  <c:v>12.299666</c:v>
                </c:pt>
                <c:pt idx="2324">
                  <c:v>12.472382</c:v>
                </c:pt>
                <c:pt idx="2325">
                  <c:v>12.560911000000001</c:v>
                </c:pt>
                <c:pt idx="2326">
                  <c:v>13.174203</c:v>
                </c:pt>
                <c:pt idx="2327">
                  <c:v>12.788463999999999</c:v>
                </c:pt>
                <c:pt idx="2328">
                  <c:v>12.486638000000001</c:v>
                </c:pt>
                <c:pt idx="2329">
                  <c:v>15.093892</c:v>
                </c:pt>
                <c:pt idx="2330">
                  <c:v>15.034878000000001</c:v>
                </c:pt>
                <c:pt idx="2331">
                  <c:v>14.559349000000001</c:v>
                </c:pt>
                <c:pt idx="2332">
                  <c:v>26.653015</c:v>
                </c:pt>
                <c:pt idx="2333">
                  <c:v>23.620175</c:v>
                </c:pt>
                <c:pt idx="2334">
                  <c:v>22.466390000000001</c:v>
                </c:pt>
                <c:pt idx="2335">
                  <c:v>23.091428999999998</c:v>
                </c:pt>
                <c:pt idx="2336">
                  <c:v>26.118278</c:v>
                </c:pt>
                <c:pt idx="2337">
                  <c:v>28.422229000000002</c:v>
                </c:pt>
                <c:pt idx="2338">
                  <c:v>27.117309000000002</c:v>
                </c:pt>
                <c:pt idx="2339">
                  <c:v>25.742457999999999</c:v>
                </c:pt>
                <c:pt idx="2340">
                  <c:v>23.697343</c:v>
                </c:pt>
                <c:pt idx="2341">
                  <c:v>22.655535</c:v>
                </c:pt>
                <c:pt idx="2342">
                  <c:v>21.489739999999998</c:v>
                </c:pt>
                <c:pt idx="2343">
                  <c:v>20.559215999999999</c:v>
                </c:pt>
                <c:pt idx="2344">
                  <c:v>63.661364000000006</c:v>
                </c:pt>
                <c:pt idx="2345">
                  <c:v>27.598482000000004</c:v>
                </c:pt>
                <c:pt idx="2346">
                  <c:v>27.939629</c:v>
                </c:pt>
                <c:pt idx="2347">
                  <c:v>92.45275500000001</c:v>
                </c:pt>
                <c:pt idx="2348">
                  <c:v>42.877558999999998</c:v>
                </c:pt>
                <c:pt idx="2349">
                  <c:v>38.742806000000002</c:v>
                </c:pt>
                <c:pt idx="2350">
                  <c:v>34.398696000000001</c:v>
                </c:pt>
                <c:pt idx="2351">
                  <c:v>30.073494999999998</c:v>
                </c:pt>
                <c:pt idx="2352">
                  <c:v>26.917708000000005</c:v>
                </c:pt>
                <c:pt idx="2353">
                  <c:v>24.365607999999995</c:v>
                </c:pt>
                <c:pt idx="2354">
                  <c:v>21.51735</c:v>
                </c:pt>
                <c:pt idx="2355">
                  <c:v>20.147817000000003</c:v>
                </c:pt>
                <c:pt idx="2356">
                  <c:v>18.801746000000001</c:v>
                </c:pt>
                <c:pt idx="2357">
                  <c:v>17.836019</c:v>
                </c:pt>
                <c:pt idx="2358">
                  <c:v>16.812975000000002</c:v>
                </c:pt>
                <c:pt idx="2359">
                  <c:v>16.226220999999999</c:v>
                </c:pt>
                <c:pt idx="2360">
                  <c:v>16.231448999999998</c:v>
                </c:pt>
                <c:pt idx="2361">
                  <c:v>16.013579999999997</c:v>
                </c:pt>
                <c:pt idx="2362">
                  <c:v>14.852329000000001</c:v>
                </c:pt>
                <c:pt idx="2363">
                  <c:v>14.475618000000001</c:v>
                </c:pt>
                <c:pt idx="2364">
                  <c:v>14.019504999999999</c:v>
                </c:pt>
                <c:pt idx="2365">
                  <c:v>13.960061</c:v>
                </c:pt>
                <c:pt idx="2366">
                  <c:v>13.654207</c:v>
                </c:pt>
                <c:pt idx="2367">
                  <c:v>131.29497600000002</c:v>
                </c:pt>
                <c:pt idx="2368">
                  <c:v>29.514583000000002</c:v>
                </c:pt>
                <c:pt idx="2369">
                  <c:v>23.111613999999999</c:v>
                </c:pt>
                <c:pt idx="2370">
                  <c:v>23.022995000000002</c:v>
                </c:pt>
                <c:pt idx="2371">
                  <c:v>22.137552000000003</c:v>
                </c:pt>
                <c:pt idx="2372">
                  <c:v>31.292453999999999</c:v>
                </c:pt>
                <c:pt idx="2373">
                  <c:v>115.912133</c:v>
                </c:pt>
                <c:pt idx="2374">
                  <c:v>58.728514000000004</c:v>
                </c:pt>
                <c:pt idx="2375">
                  <c:v>53.694223000000001</c:v>
                </c:pt>
                <c:pt idx="2376">
                  <c:v>44.238612999999994</c:v>
                </c:pt>
                <c:pt idx="2377">
                  <c:v>42.015867999999998</c:v>
                </c:pt>
                <c:pt idx="2378">
                  <c:v>40.993447000000003</c:v>
                </c:pt>
                <c:pt idx="2379">
                  <c:v>38.127521000000002</c:v>
                </c:pt>
                <c:pt idx="2380">
                  <c:v>36.304076999999999</c:v>
                </c:pt>
                <c:pt idx="2381">
                  <c:v>34.943551999999997</c:v>
                </c:pt>
                <c:pt idx="2382">
                  <c:v>34.250484</c:v>
                </c:pt>
                <c:pt idx="2383">
                  <c:v>33.288672000000005</c:v>
                </c:pt>
                <c:pt idx="2384">
                  <c:v>31.386498</c:v>
                </c:pt>
                <c:pt idx="2385">
                  <c:v>29.822056000000003</c:v>
                </c:pt>
                <c:pt idx="2386">
                  <c:v>51.194100999999996</c:v>
                </c:pt>
                <c:pt idx="2387">
                  <c:v>31.690021000000002</c:v>
                </c:pt>
                <c:pt idx="2388">
                  <c:v>31.225814999999997</c:v>
                </c:pt>
                <c:pt idx="2389">
                  <c:v>32.281548999999998</c:v>
                </c:pt>
                <c:pt idx="2390">
                  <c:v>31.937593</c:v>
                </c:pt>
                <c:pt idx="2391">
                  <c:v>33.575752000000001</c:v>
                </c:pt>
                <c:pt idx="2392">
                  <c:v>34.618834000000007</c:v>
                </c:pt>
                <c:pt idx="2393">
                  <c:v>40.133907000000008</c:v>
                </c:pt>
                <c:pt idx="2394">
                  <c:v>36.191091</c:v>
                </c:pt>
                <c:pt idx="2395">
                  <c:v>36.010868000000002</c:v>
                </c:pt>
                <c:pt idx="2396">
                  <c:v>34.541658999999996</c:v>
                </c:pt>
                <c:pt idx="2397">
                  <c:v>32.951948000000002</c:v>
                </c:pt>
                <c:pt idx="2398">
                  <c:v>31.239785999999999</c:v>
                </c:pt>
                <c:pt idx="2399">
                  <c:v>29.702169999999999</c:v>
                </c:pt>
                <c:pt idx="2400">
                  <c:v>26.827907</c:v>
                </c:pt>
                <c:pt idx="2401">
                  <c:v>24.588957000000001</c:v>
                </c:pt>
                <c:pt idx="2402">
                  <c:v>25.296915000000002</c:v>
                </c:pt>
                <c:pt idx="2403">
                  <c:v>25.380167999999998</c:v>
                </c:pt>
                <c:pt idx="2404">
                  <c:v>24.357020999999996</c:v>
                </c:pt>
                <c:pt idx="2405">
                  <c:v>21.343341999999996</c:v>
                </c:pt>
                <c:pt idx="2406">
                  <c:v>21.221855000000001</c:v>
                </c:pt>
                <c:pt idx="2407">
                  <c:v>66.057019000000011</c:v>
                </c:pt>
                <c:pt idx="2408">
                  <c:v>30.653835000000001</c:v>
                </c:pt>
                <c:pt idx="2409">
                  <c:v>32.370716000000002</c:v>
                </c:pt>
                <c:pt idx="2410">
                  <c:v>29.530607</c:v>
                </c:pt>
                <c:pt idx="2411">
                  <c:v>28.845438000000005</c:v>
                </c:pt>
                <c:pt idx="2412">
                  <c:v>27.438426999999997</c:v>
                </c:pt>
                <c:pt idx="2413">
                  <c:v>27.317553</c:v>
                </c:pt>
                <c:pt idx="2414">
                  <c:v>26.171871000000003</c:v>
                </c:pt>
                <c:pt idx="2415">
                  <c:v>25.312998</c:v>
                </c:pt>
                <c:pt idx="2416">
                  <c:v>20.864063000000002</c:v>
                </c:pt>
                <c:pt idx="2417">
                  <c:v>20.494368000000001</c:v>
                </c:pt>
                <c:pt idx="2418">
                  <c:v>28.086269999999999</c:v>
                </c:pt>
                <c:pt idx="2419">
                  <c:v>22.788501</c:v>
                </c:pt>
                <c:pt idx="2420">
                  <c:v>23.622287000000004</c:v>
                </c:pt>
                <c:pt idx="2421">
                  <c:v>25.307124999999999</c:v>
                </c:pt>
                <c:pt idx="2422">
                  <c:v>25.749666000000001</c:v>
                </c:pt>
                <c:pt idx="2423">
                  <c:v>25.052963999999996</c:v>
                </c:pt>
                <c:pt idx="2424">
                  <c:v>23.735248000000002</c:v>
                </c:pt>
                <c:pt idx="2425">
                  <c:v>23.437989000000002</c:v>
                </c:pt>
                <c:pt idx="2426">
                  <c:v>22.639115999999998</c:v>
                </c:pt>
                <c:pt idx="2427">
                  <c:v>21.892243000000001</c:v>
                </c:pt>
                <c:pt idx="2428">
                  <c:v>21.149102000000003</c:v>
                </c:pt>
                <c:pt idx="2429">
                  <c:v>20.836044000000001</c:v>
                </c:pt>
                <c:pt idx="2430">
                  <c:v>20.533612999999999</c:v>
                </c:pt>
                <c:pt idx="2431">
                  <c:v>20.042315000000002</c:v>
                </c:pt>
                <c:pt idx="2432">
                  <c:v>19.990991000000001</c:v>
                </c:pt>
                <c:pt idx="2433">
                  <c:v>19.600970000000004</c:v>
                </c:pt>
                <c:pt idx="2434">
                  <c:v>18.883284000000003</c:v>
                </c:pt>
                <c:pt idx="2435">
                  <c:v>18.311671999999998</c:v>
                </c:pt>
                <c:pt idx="2436">
                  <c:v>19.054638999999998</c:v>
                </c:pt>
                <c:pt idx="2437">
                  <c:v>18.680154999999999</c:v>
                </c:pt>
                <c:pt idx="2438">
                  <c:v>18.618819999999999</c:v>
                </c:pt>
                <c:pt idx="2439">
                  <c:v>19.118758</c:v>
                </c:pt>
                <c:pt idx="2440">
                  <c:v>18.929504000000001</c:v>
                </c:pt>
                <c:pt idx="2441">
                  <c:v>20.306693000000003</c:v>
                </c:pt>
                <c:pt idx="2442">
                  <c:v>19.048963000000001</c:v>
                </c:pt>
                <c:pt idx="2443">
                  <c:v>18.611415000000001</c:v>
                </c:pt>
                <c:pt idx="2444">
                  <c:v>15.964178999999998</c:v>
                </c:pt>
                <c:pt idx="2445">
                  <c:v>15.580450000000001</c:v>
                </c:pt>
                <c:pt idx="2446">
                  <c:v>13.901631999999999</c:v>
                </c:pt>
                <c:pt idx="2447">
                  <c:v>13.626902999999999</c:v>
                </c:pt>
                <c:pt idx="2448">
                  <c:v>12.921153999999998</c:v>
                </c:pt>
                <c:pt idx="2449">
                  <c:v>12.20022</c:v>
                </c:pt>
                <c:pt idx="2450">
                  <c:v>10.911142000000002</c:v>
                </c:pt>
                <c:pt idx="2451">
                  <c:v>33.729759000000001</c:v>
                </c:pt>
                <c:pt idx="2452">
                  <c:v>17.202683999999998</c:v>
                </c:pt>
                <c:pt idx="2453">
                  <c:v>13.312594000000001</c:v>
                </c:pt>
                <c:pt idx="2454">
                  <c:v>12.119247000000001</c:v>
                </c:pt>
                <c:pt idx="2455">
                  <c:v>11.173380999999999</c:v>
                </c:pt>
                <c:pt idx="2456">
                  <c:v>12.207811000000003</c:v>
                </c:pt>
                <c:pt idx="2457">
                  <c:v>11.309100000000001</c:v>
                </c:pt>
                <c:pt idx="2458">
                  <c:v>11.560697999999999</c:v>
                </c:pt>
                <c:pt idx="2459">
                  <c:v>11.599453</c:v>
                </c:pt>
                <c:pt idx="2460">
                  <c:v>11.653547</c:v>
                </c:pt>
                <c:pt idx="2461">
                  <c:v>11.908587999999998</c:v>
                </c:pt>
                <c:pt idx="2462">
                  <c:v>11.784303999999999</c:v>
                </c:pt>
                <c:pt idx="2463">
                  <c:v>12.116471000000001</c:v>
                </c:pt>
                <c:pt idx="2464">
                  <c:v>12.610038999999999</c:v>
                </c:pt>
                <c:pt idx="2465">
                  <c:v>12.498717999999998</c:v>
                </c:pt>
                <c:pt idx="2466">
                  <c:v>13.546498</c:v>
                </c:pt>
                <c:pt idx="2467">
                  <c:v>14.838747000000001</c:v>
                </c:pt>
                <c:pt idx="2468">
                  <c:v>17.128140999999999</c:v>
                </c:pt>
                <c:pt idx="2469">
                  <c:v>18.950636000000003</c:v>
                </c:pt>
                <c:pt idx="2470">
                  <c:v>18.846045</c:v>
                </c:pt>
                <c:pt idx="2471">
                  <c:v>18.881639</c:v>
                </c:pt>
                <c:pt idx="2472">
                  <c:v>20.981045999999999</c:v>
                </c:pt>
                <c:pt idx="2473">
                  <c:v>20.645746000000003</c:v>
                </c:pt>
                <c:pt idx="2474">
                  <c:v>20.622070000000001</c:v>
                </c:pt>
                <c:pt idx="2475">
                  <c:v>20.317274000000001</c:v>
                </c:pt>
                <c:pt idx="2476">
                  <c:v>20.262606999999999</c:v>
                </c:pt>
                <c:pt idx="2477">
                  <c:v>19.832125000000001</c:v>
                </c:pt>
                <c:pt idx="2478">
                  <c:v>19.682852</c:v>
                </c:pt>
                <c:pt idx="2479">
                  <c:v>20.072821999999999</c:v>
                </c:pt>
                <c:pt idx="2480">
                  <c:v>19.826464000000001</c:v>
                </c:pt>
                <c:pt idx="2481">
                  <c:v>19.988545999999999</c:v>
                </c:pt>
                <c:pt idx="2482">
                  <c:v>19.422702999999998</c:v>
                </c:pt>
                <c:pt idx="2483">
                  <c:v>18.989753</c:v>
                </c:pt>
                <c:pt idx="2484">
                  <c:v>19.168165999999999</c:v>
                </c:pt>
                <c:pt idx="2485">
                  <c:v>19.230846</c:v>
                </c:pt>
                <c:pt idx="2486">
                  <c:v>18.694983000000001</c:v>
                </c:pt>
                <c:pt idx="2487">
                  <c:v>19.057851000000003</c:v>
                </c:pt>
                <c:pt idx="2488">
                  <c:v>18.857986</c:v>
                </c:pt>
                <c:pt idx="2489">
                  <c:v>19.005877999999999</c:v>
                </c:pt>
                <c:pt idx="2490">
                  <c:v>17.739478999999999</c:v>
                </c:pt>
                <c:pt idx="2491">
                  <c:v>17.943919000000001</c:v>
                </c:pt>
                <c:pt idx="2492">
                  <c:v>18.965984000000002</c:v>
                </c:pt>
                <c:pt idx="2493">
                  <c:v>18.816937000000003</c:v>
                </c:pt>
                <c:pt idx="2494">
                  <c:v>18.160287</c:v>
                </c:pt>
                <c:pt idx="2495">
                  <c:v>18.732900999999998</c:v>
                </c:pt>
                <c:pt idx="2496">
                  <c:v>18.646985000000001</c:v>
                </c:pt>
                <c:pt idx="2497">
                  <c:v>18.660637000000001</c:v>
                </c:pt>
                <c:pt idx="2498">
                  <c:v>18.199284000000002</c:v>
                </c:pt>
                <c:pt idx="2499">
                  <c:v>18.262008000000002</c:v>
                </c:pt>
                <c:pt idx="2500">
                  <c:v>18.04852</c:v>
                </c:pt>
                <c:pt idx="2501">
                  <c:v>18.486439000000001</c:v>
                </c:pt>
                <c:pt idx="2502">
                  <c:v>18.309207000000001</c:v>
                </c:pt>
                <c:pt idx="2503">
                  <c:v>17.684634000000003</c:v>
                </c:pt>
                <c:pt idx="2504">
                  <c:v>17.799845999999999</c:v>
                </c:pt>
                <c:pt idx="2505">
                  <c:v>18.101323000000001</c:v>
                </c:pt>
                <c:pt idx="2506">
                  <c:v>18.108606000000002</c:v>
                </c:pt>
                <c:pt idx="2507">
                  <c:v>17.038340000000002</c:v>
                </c:pt>
                <c:pt idx="2508">
                  <c:v>17.784310000000001</c:v>
                </c:pt>
                <c:pt idx="2509">
                  <c:v>17.868237000000001</c:v>
                </c:pt>
                <c:pt idx="2510">
                  <c:v>17.863058000000002</c:v>
                </c:pt>
                <c:pt idx="2511">
                  <c:v>17.706469999999999</c:v>
                </c:pt>
                <c:pt idx="2512">
                  <c:v>17.519973</c:v>
                </c:pt>
                <c:pt idx="2513">
                  <c:v>17.038249</c:v>
                </c:pt>
                <c:pt idx="2514">
                  <c:v>17.140073000000001</c:v>
                </c:pt>
                <c:pt idx="2515">
                  <c:v>17.194054999999999</c:v>
                </c:pt>
                <c:pt idx="2516">
                  <c:v>17.254295000000003</c:v>
                </c:pt>
                <c:pt idx="2517">
                  <c:v>16.746053999999997</c:v>
                </c:pt>
                <c:pt idx="2518">
                  <c:v>16.982650999999997</c:v>
                </c:pt>
                <c:pt idx="2519">
                  <c:v>16.941445999999999</c:v>
                </c:pt>
                <c:pt idx="2520">
                  <c:v>16.651319000000001</c:v>
                </c:pt>
                <c:pt idx="2521">
                  <c:v>16.464409</c:v>
                </c:pt>
                <c:pt idx="2522">
                  <c:v>15.935558</c:v>
                </c:pt>
                <c:pt idx="2523">
                  <c:v>15.782454999999999</c:v>
                </c:pt>
                <c:pt idx="2524">
                  <c:v>15.977203000000001</c:v>
                </c:pt>
                <c:pt idx="2525">
                  <c:v>16.219527999999997</c:v>
                </c:pt>
                <c:pt idx="2526">
                  <c:v>15.693544000000001</c:v>
                </c:pt>
                <c:pt idx="2527">
                  <c:v>16.363067000000001</c:v>
                </c:pt>
                <c:pt idx="2528">
                  <c:v>15.949624</c:v>
                </c:pt>
                <c:pt idx="2529">
                  <c:v>16.215164999999999</c:v>
                </c:pt>
                <c:pt idx="2530">
                  <c:v>16.177792</c:v>
                </c:pt>
                <c:pt idx="2531">
                  <c:v>15.812909000000001</c:v>
                </c:pt>
                <c:pt idx="2532">
                  <c:v>15.931629000000001</c:v>
                </c:pt>
                <c:pt idx="2533">
                  <c:v>16.232091</c:v>
                </c:pt>
                <c:pt idx="2534">
                  <c:v>16.197272000000002</c:v>
                </c:pt>
                <c:pt idx="2535">
                  <c:v>15.839974000000002</c:v>
                </c:pt>
                <c:pt idx="2536">
                  <c:v>15.672879999999999</c:v>
                </c:pt>
                <c:pt idx="2537">
                  <c:v>15.809863</c:v>
                </c:pt>
                <c:pt idx="2538">
                  <c:v>15.554547000000001</c:v>
                </c:pt>
                <c:pt idx="2539">
                  <c:v>15.727494</c:v>
                </c:pt>
                <c:pt idx="2540">
                  <c:v>15.680735</c:v>
                </c:pt>
                <c:pt idx="2541">
                  <c:v>15.682623</c:v>
                </c:pt>
                <c:pt idx="2542">
                  <c:v>15.171662999999999</c:v>
                </c:pt>
                <c:pt idx="2543">
                  <c:v>15.292510999999999</c:v>
                </c:pt>
                <c:pt idx="2544">
                  <c:v>15.689697999999998</c:v>
                </c:pt>
                <c:pt idx="2545">
                  <c:v>15.023236000000001</c:v>
                </c:pt>
                <c:pt idx="2546">
                  <c:v>15.609220000000001</c:v>
                </c:pt>
                <c:pt idx="2547">
                  <c:v>15.404093999999999</c:v>
                </c:pt>
                <c:pt idx="2548">
                  <c:v>15.273882</c:v>
                </c:pt>
                <c:pt idx="2549">
                  <c:v>14.993588000000001</c:v>
                </c:pt>
                <c:pt idx="2550">
                  <c:v>15.117468000000001</c:v>
                </c:pt>
                <c:pt idx="2551">
                  <c:v>14.725145999999999</c:v>
                </c:pt>
                <c:pt idx="2552">
                  <c:v>14.937967</c:v>
                </c:pt>
                <c:pt idx="2553">
                  <c:v>15.111349000000001</c:v>
                </c:pt>
                <c:pt idx="2554">
                  <c:v>14.865468000000002</c:v>
                </c:pt>
                <c:pt idx="2555">
                  <c:v>14.292809999999999</c:v>
                </c:pt>
                <c:pt idx="2556">
                  <c:v>14.515326999999999</c:v>
                </c:pt>
                <c:pt idx="2557">
                  <c:v>14.059684000000001</c:v>
                </c:pt>
                <c:pt idx="2558">
                  <c:v>14.562984</c:v>
                </c:pt>
                <c:pt idx="2559">
                  <c:v>14.717786</c:v>
                </c:pt>
                <c:pt idx="2560">
                  <c:v>14.657379000000001</c:v>
                </c:pt>
                <c:pt idx="2561">
                  <c:v>14.528627</c:v>
                </c:pt>
                <c:pt idx="2562">
                  <c:v>14.305326000000001</c:v>
                </c:pt>
                <c:pt idx="2563">
                  <c:v>14.193431</c:v>
                </c:pt>
                <c:pt idx="2564">
                  <c:v>14.174085999999999</c:v>
                </c:pt>
                <c:pt idx="2565">
                  <c:v>14.13349</c:v>
                </c:pt>
                <c:pt idx="2566">
                  <c:v>13.599919999999999</c:v>
                </c:pt>
                <c:pt idx="2567">
                  <c:v>13.584533</c:v>
                </c:pt>
                <c:pt idx="2568">
                  <c:v>13.781198999999999</c:v>
                </c:pt>
                <c:pt idx="2569">
                  <c:v>14.180261999999999</c:v>
                </c:pt>
                <c:pt idx="2570">
                  <c:v>13.932893</c:v>
                </c:pt>
                <c:pt idx="2571">
                  <c:v>13.723374999999999</c:v>
                </c:pt>
                <c:pt idx="2572">
                  <c:v>13.667271</c:v>
                </c:pt>
                <c:pt idx="2573">
                  <c:v>13.532477</c:v>
                </c:pt>
                <c:pt idx="2574">
                  <c:v>13.48423</c:v>
                </c:pt>
                <c:pt idx="2575">
                  <c:v>12.988677000000001</c:v>
                </c:pt>
                <c:pt idx="2576">
                  <c:v>13.238104999999999</c:v>
                </c:pt>
                <c:pt idx="2577">
                  <c:v>13.153467000000001</c:v>
                </c:pt>
                <c:pt idx="2578">
                  <c:v>13.325995000000001</c:v>
                </c:pt>
                <c:pt idx="2579">
                  <c:v>13.254472</c:v>
                </c:pt>
                <c:pt idx="2580">
                  <c:v>12.848809999999999</c:v>
                </c:pt>
                <c:pt idx="2581">
                  <c:v>13.945316999999999</c:v>
                </c:pt>
                <c:pt idx="2582">
                  <c:v>13.519353000000001</c:v>
                </c:pt>
                <c:pt idx="2583">
                  <c:v>12.924696000000001</c:v>
                </c:pt>
                <c:pt idx="2584">
                  <c:v>12.880751999999999</c:v>
                </c:pt>
                <c:pt idx="2585">
                  <c:v>12.806595</c:v>
                </c:pt>
                <c:pt idx="2586">
                  <c:v>12.660204999999999</c:v>
                </c:pt>
                <c:pt idx="2587">
                  <c:v>12.679112</c:v>
                </c:pt>
                <c:pt idx="2588">
                  <c:v>12.576944999999998</c:v>
                </c:pt>
                <c:pt idx="2589">
                  <c:v>12.452696</c:v>
                </c:pt>
                <c:pt idx="2590">
                  <c:v>12.377941</c:v>
                </c:pt>
                <c:pt idx="2591">
                  <c:v>12.012763</c:v>
                </c:pt>
                <c:pt idx="2592">
                  <c:v>12.001595</c:v>
                </c:pt>
                <c:pt idx="2593">
                  <c:v>12.021844</c:v>
                </c:pt>
                <c:pt idx="2594">
                  <c:v>11.868655</c:v>
                </c:pt>
                <c:pt idx="2595">
                  <c:v>11.725162000000001</c:v>
                </c:pt>
                <c:pt idx="2596">
                  <c:v>11.873301</c:v>
                </c:pt>
                <c:pt idx="2597">
                  <c:v>11.863063</c:v>
                </c:pt>
                <c:pt idx="2598">
                  <c:v>11.706543</c:v>
                </c:pt>
                <c:pt idx="2599">
                  <c:v>11.794414</c:v>
                </c:pt>
                <c:pt idx="2600">
                  <c:v>11.46381</c:v>
                </c:pt>
                <c:pt idx="2601">
                  <c:v>11.610094</c:v>
                </c:pt>
                <c:pt idx="2602">
                  <c:v>11.459924000000001</c:v>
                </c:pt>
                <c:pt idx="2603">
                  <c:v>11.487511000000001</c:v>
                </c:pt>
                <c:pt idx="2604">
                  <c:v>10.997857</c:v>
                </c:pt>
                <c:pt idx="2605">
                  <c:v>11.276541999999999</c:v>
                </c:pt>
                <c:pt idx="2606">
                  <c:v>11.448502000000001</c:v>
                </c:pt>
                <c:pt idx="2607">
                  <c:v>11.161633</c:v>
                </c:pt>
                <c:pt idx="2608">
                  <c:v>10.983404</c:v>
                </c:pt>
                <c:pt idx="2609">
                  <c:v>11.052595</c:v>
                </c:pt>
                <c:pt idx="2610">
                  <c:v>11.056991</c:v>
                </c:pt>
                <c:pt idx="2611">
                  <c:v>10.880352</c:v>
                </c:pt>
                <c:pt idx="2612">
                  <c:v>10.6388</c:v>
                </c:pt>
                <c:pt idx="2613">
                  <c:v>10.547775999999999</c:v>
                </c:pt>
                <c:pt idx="2614">
                  <c:v>10.400658</c:v>
                </c:pt>
                <c:pt idx="2615">
                  <c:v>10.374440999999999</c:v>
                </c:pt>
                <c:pt idx="2616">
                  <c:v>10.402311000000001</c:v>
                </c:pt>
                <c:pt idx="2617">
                  <c:v>10.193298</c:v>
                </c:pt>
                <c:pt idx="2618">
                  <c:v>10.245185000000001</c:v>
                </c:pt>
                <c:pt idx="2619">
                  <c:v>10.174079000000001</c:v>
                </c:pt>
                <c:pt idx="2620">
                  <c:v>10.034789999999999</c:v>
                </c:pt>
                <c:pt idx="2621">
                  <c:v>9.8270370000000007</c:v>
                </c:pt>
                <c:pt idx="2622">
                  <c:v>9.526406999999999</c:v>
                </c:pt>
                <c:pt idx="2623">
                  <c:v>9.5153479999999995</c:v>
                </c:pt>
                <c:pt idx="2624">
                  <c:v>9.8092170000000003</c:v>
                </c:pt>
                <c:pt idx="2625">
                  <c:v>9.7972409999999996</c:v>
                </c:pt>
                <c:pt idx="2626">
                  <c:v>9.5127769999999998</c:v>
                </c:pt>
                <c:pt idx="2627">
                  <c:v>9.3929049999999989</c:v>
                </c:pt>
                <c:pt idx="2628">
                  <c:v>9.2640430000000009</c:v>
                </c:pt>
                <c:pt idx="2629">
                  <c:v>9.0292100000000008</c:v>
                </c:pt>
                <c:pt idx="2630">
                  <c:v>9.1577210000000004</c:v>
                </c:pt>
                <c:pt idx="2631">
                  <c:v>9.0836710000000007</c:v>
                </c:pt>
                <c:pt idx="2632">
                  <c:v>9.0280780000000007</c:v>
                </c:pt>
                <c:pt idx="2633">
                  <c:v>8.9557629999999993</c:v>
                </c:pt>
                <c:pt idx="2634">
                  <c:v>8.8213509999999999</c:v>
                </c:pt>
                <c:pt idx="2635">
                  <c:v>8.7290549999999989</c:v>
                </c:pt>
                <c:pt idx="2636">
                  <c:v>8.7585429999999995</c:v>
                </c:pt>
                <c:pt idx="2637">
                  <c:v>8.765212</c:v>
                </c:pt>
                <c:pt idx="2638">
                  <c:v>8.747224000000001</c:v>
                </c:pt>
                <c:pt idx="2639">
                  <c:v>8.6757819999999999</c:v>
                </c:pt>
                <c:pt idx="2640">
                  <c:v>8.7429349999999992</c:v>
                </c:pt>
                <c:pt idx="2641">
                  <c:v>8.9526240000000001</c:v>
                </c:pt>
                <c:pt idx="2642">
                  <c:v>9.0904679999999995</c:v>
                </c:pt>
                <c:pt idx="2643">
                  <c:v>8.8892889999999998</c:v>
                </c:pt>
                <c:pt idx="2644">
                  <c:v>8.763974000000001</c:v>
                </c:pt>
                <c:pt idx="2645">
                  <c:v>8.4445360000000012</c:v>
                </c:pt>
                <c:pt idx="2646">
                  <c:v>8.280996</c:v>
                </c:pt>
                <c:pt idx="2647">
                  <c:v>7.9883499999999996</c:v>
                </c:pt>
                <c:pt idx="2648">
                  <c:v>7.5644239999999998</c:v>
                </c:pt>
                <c:pt idx="2649">
                  <c:v>7.3049399999999993</c:v>
                </c:pt>
                <c:pt idx="2650">
                  <c:v>7.3819229999999996</c:v>
                </c:pt>
                <c:pt idx="2651">
                  <c:v>7.6314679999999999</c:v>
                </c:pt>
                <c:pt idx="2652">
                  <c:v>8.1073160000000009</c:v>
                </c:pt>
                <c:pt idx="2653">
                  <c:v>8.4019560000000002</c:v>
                </c:pt>
                <c:pt idx="2654">
                  <c:v>8.7125040000000009</c:v>
                </c:pt>
                <c:pt idx="2655">
                  <c:v>8.8796359999999996</c:v>
                </c:pt>
                <c:pt idx="2656">
                  <c:v>9.1426219999999994</c:v>
                </c:pt>
                <c:pt idx="2657">
                  <c:v>9.0944409999999998</c:v>
                </c:pt>
                <c:pt idx="2658">
                  <c:v>9.1586210000000001</c:v>
                </c:pt>
                <c:pt idx="2659">
                  <c:v>9.1972490000000011</c:v>
                </c:pt>
                <c:pt idx="2660">
                  <c:v>9.1414829999999991</c:v>
                </c:pt>
                <c:pt idx="2661">
                  <c:v>9.024735999999999</c:v>
                </c:pt>
                <c:pt idx="2662">
                  <c:v>8.9157510000000002</c:v>
                </c:pt>
                <c:pt idx="2663">
                  <c:v>8.7500730000000004</c:v>
                </c:pt>
                <c:pt idx="2664">
                  <c:v>8.4017149999999994</c:v>
                </c:pt>
                <c:pt idx="2665">
                  <c:v>8.3219949999999994</c:v>
                </c:pt>
                <c:pt idx="2666">
                  <c:v>8.4072829999999996</c:v>
                </c:pt>
                <c:pt idx="2667">
                  <c:v>8.394938999999999</c:v>
                </c:pt>
                <c:pt idx="2668">
                  <c:v>8.9690949999999994</c:v>
                </c:pt>
                <c:pt idx="2669">
                  <c:v>8.4654880000000006</c:v>
                </c:pt>
                <c:pt idx="2670">
                  <c:v>8.1841080000000002</c:v>
                </c:pt>
                <c:pt idx="2671">
                  <c:v>7.892665</c:v>
                </c:pt>
                <c:pt idx="2672">
                  <c:v>8.0709099999999996</c:v>
                </c:pt>
                <c:pt idx="2673">
                  <c:v>8.1653320000000011</c:v>
                </c:pt>
                <c:pt idx="2674">
                  <c:v>9.4709530000000015</c:v>
                </c:pt>
                <c:pt idx="2675">
                  <c:v>9.1831389999999988</c:v>
                </c:pt>
                <c:pt idx="2676">
                  <c:v>11.202240999999999</c:v>
                </c:pt>
                <c:pt idx="2677">
                  <c:v>11.117979</c:v>
                </c:pt>
                <c:pt idx="2678">
                  <c:v>10.73466</c:v>
                </c:pt>
                <c:pt idx="2679">
                  <c:v>10.443619</c:v>
                </c:pt>
                <c:pt idx="2680">
                  <c:v>12.453362</c:v>
                </c:pt>
                <c:pt idx="2681">
                  <c:v>12.431404000000001</c:v>
                </c:pt>
                <c:pt idx="2682">
                  <c:v>11.105001000000001</c:v>
                </c:pt>
                <c:pt idx="2683">
                  <c:v>10.896963</c:v>
                </c:pt>
                <c:pt idx="2684">
                  <c:v>10.668885999999999</c:v>
                </c:pt>
                <c:pt idx="2685">
                  <c:v>9.6550309999999993</c:v>
                </c:pt>
                <c:pt idx="2686">
                  <c:v>9.2555289999999992</c:v>
                </c:pt>
                <c:pt idx="2687">
                  <c:v>8.6502739999999996</c:v>
                </c:pt>
                <c:pt idx="2688">
                  <c:v>8.6193650000000002</c:v>
                </c:pt>
                <c:pt idx="2689">
                  <c:v>8.6572269999999989</c:v>
                </c:pt>
                <c:pt idx="2690">
                  <c:v>8.9369789999999991</c:v>
                </c:pt>
                <c:pt idx="2691">
                  <c:v>9.0340009999999999</c:v>
                </c:pt>
                <c:pt idx="2692">
                  <c:v>9.0655579999999993</c:v>
                </c:pt>
                <c:pt idx="2693">
                  <c:v>13.227551999999999</c:v>
                </c:pt>
                <c:pt idx="2694">
                  <c:v>12.590292999999999</c:v>
                </c:pt>
                <c:pt idx="2695">
                  <c:v>12.137528</c:v>
                </c:pt>
                <c:pt idx="2696">
                  <c:v>11.052884000000001</c:v>
                </c:pt>
                <c:pt idx="2697">
                  <c:v>10.787372999999999</c:v>
                </c:pt>
                <c:pt idx="2698">
                  <c:v>9.8781140000000001</c:v>
                </c:pt>
                <c:pt idx="2699">
                  <c:v>9.4820539999999998</c:v>
                </c:pt>
                <c:pt idx="2700">
                  <c:v>9.2837459999999989</c:v>
                </c:pt>
                <c:pt idx="2701">
                  <c:v>9.6060959999999991</c:v>
                </c:pt>
                <c:pt idx="2702">
                  <c:v>8.9890989999999995</c:v>
                </c:pt>
                <c:pt idx="2703">
                  <c:v>8.7898299999999985</c:v>
                </c:pt>
                <c:pt idx="2704">
                  <c:v>8.2799610000000001</c:v>
                </c:pt>
                <c:pt idx="2705">
                  <c:v>8.1201599999999985</c:v>
                </c:pt>
                <c:pt idx="2706">
                  <c:v>7.9329089999999995</c:v>
                </c:pt>
                <c:pt idx="2707">
                  <c:v>7.6064620000000005</c:v>
                </c:pt>
                <c:pt idx="2708">
                  <c:v>7.6111389999999997</c:v>
                </c:pt>
                <c:pt idx="2709">
                  <c:v>7.5399769999999995</c:v>
                </c:pt>
                <c:pt idx="2710">
                  <c:v>10.259537</c:v>
                </c:pt>
                <c:pt idx="2711">
                  <c:v>68.79522</c:v>
                </c:pt>
                <c:pt idx="2712">
                  <c:v>38.981308999999996</c:v>
                </c:pt>
                <c:pt idx="2713">
                  <c:v>28.181459999999998</c:v>
                </c:pt>
                <c:pt idx="2714">
                  <c:v>68.262169</c:v>
                </c:pt>
                <c:pt idx="2715">
                  <c:v>36.562225999999995</c:v>
                </c:pt>
                <c:pt idx="2716">
                  <c:v>29.096550999999998</c:v>
                </c:pt>
                <c:pt idx="2717">
                  <c:v>28.905170000000005</c:v>
                </c:pt>
                <c:pt idx="2718">
                  <c:v>28.062414000000004</c:v>
                </c:pt>
                <c:pt idx="2719">
                  <c:v>31.602587</c:v>
                </c:pt>
                <c:pt idx="2720">
                  <c:v>48.700958</c:v>
                </c:pt>
                <c:pt idx="2721">
                  <c:v>171.79645099999999</c:v>
                </c:pt>
                <c:pt idx="2722">
                  <c:v>114.16234399999999</c:v>
                </c:pt>
                <c:pt idx="2723">
                  <c:v>84.602039000000005</c:v>
                </c:pt>
                <c:pt idx="2724">
                  <c:v>80.081600000000009</c:v>
                </c:pt>
                <c:pt idx="2725">
                  <c:v>72.461321999999996</c:v>
                </c:pt>
                <c:pt idx="2726">
                  <c:v>61.24535800000001</c:v>
                </c:pt>
                <c:pt idx="2727">
                  <c:v>55.347906999999992</c:v>
                </c:pt>
                <c:pt idx="2728">
                  <c:v>50.924781999999993</c:v>
                </c:pt>
                <c:pt idx="2729">
                  <c:v>49.160059000000004</c:v>
                </c:pt>
                <c:pt idx="2730">
                  <c:v>46.205201000000002</c:v>
                </c:pt>
                <c:pt idx="2731">
                  <c:v>62.396660999999995</c:v>
                </c:pt>
                <c:pt idx="2732">
                  <c:v>293.43558499999995</c:v>
                </c:pt>
                <c:pt idx="2733">
                  <c:v>361.80686999999995</c:v>
                </c:pt>
                <c:pt idx="2734">
                  <c:v>147.593537</c:v>
                </c:pt>
                <c:pt idx="2735">
                  <c:v>132.37637699999999</c:v>
                </c:pt>
                <c:pt idx="2736">
                  <c:v>102.38617699999999</c:v>
                </c:pt>
                <c:pt idx="2737">
                  <c:v>86.508922999999996</c:v>
                </c:pt>
                <c:pt idx="2738">
                  <c:v>83.001504999999995</c:v>
                </c:pt>
                <c:pt idx="2739">
                  <c:v>79.576262999999997</c:v>
                </c:pt>
                <c:pt idx="2740">
                  <c:v>74.696742999999998</c:v>
                </c:pt>
                <c:pt idx="2741">
                  <c:v>68.756896999999995</c:v>
                </c:pt>
                <c:pt idx="2742">
                  <c:v>69.974187999999998</c:v>
                </c:pt>
                <c:pt idx="2743">
                  <c:v>59.315855000000006</c:v>
                </c:pt>
                <c:pt idx="2744">
                  <c:v>55.526197999999994</c:v>
                </c:pt>
                <c:pt idx="2745">
                  <c:v>53.821414000000004</c:v>
                </c:pt>
                <c:pt idx="2746">
                  <c:v>53.097368000000003</c:v>
                </c:pt>
                <c:pt idx="2747">
                  <c:v>50.898579000000005</c:v>
                </c:pt>
                <c:pt idx="2748">
                  <c:v>47.030972000000006</c:v>
                </c:pt>
                <c:pt idx="2749">
                  <c:v>45.329313999999997</c:v>
                </c:pt>
                <c:pt idx="2750">
                  <c:v>42.857697000000002</c:v>
                </c:pt>
                <c:pt idx="2751">
                  <c:v>42.454473</c:v>
                </c:pt>
                <c:pt idx="2752">
                  <c:v>39.783915999999998</c:v>
                </c:pt>
                <c:pt idx="2753">
                  <c:v>57.761957000000002</c:v>
                </c:pt>
                <c:pt idx="2754">
                  <c:v>40.834834999999998</c:v>
                </c:pt>
                <c:pt idx="2755">
                  <c:v>38.004518000000004</c:v>
                </c:pt>
                <c:pt idx="2756">
                  <c:v>39.526980999999999</c:v>
                </c:pt>
                <c:pt idx="2757">
                  <c:v>38.532188000000005</c:v>
                </c:pt>
                <c:pt idx="2758">
                  <c:v>37.779260999999998</c:v>
                </c:pt>
                <c:pt idx="2759">
                  <c:v>37.393474000000005</c:v>
                </c:pt>
                <c:pt idx="2760">
                  <c:v>37.255870999999999</c:v>
                </c:pt>
                <c:pt idx="2761">
                  <c:v>35.184407999999998</c:v>
                </c:pt>
                <c:pt idx="2762">
                  <c:v>37.240216000000004</c:v>
                </c:pt>
                <c:pt idx="2763">
                  <c:v>34.257289999999998</c:v>
                </c:pt>
                <c:pt idx="2764">
                  <c:v>33.553106999999997</c:v>
                </c:pt>
                <c:pt idx="2765">
                  <c:v>38.372007000000004</c:v>
                </c:pt>
                <c:pt idx="2766">
                  <c:v>65.468260000000001</c:v>
                </c:pt>
                <c:pt idx="2767">
                  <c:v>38.246262999999999</c:v>
                </c:pt>
                <c:pt idx="2768">
                  <c:v>36.424644999999998</c:v>
                </c:pt>
                <c:pt idx="2769">
                  <c:v>36.361784</c:v>
                </c:pt>
                <c:pt idx="2770">
                  <c:v>35.716901</c:v>
                </c:pt>
                <c:pt idx="2771">
                  <c:v>34.736657999999998</c:v>
                </c:pt>
                <c:pt idx="2772">
                  <c:v>33.387764000000004</c:v>
                </c:pt>
                <c:pt idx="2773">
                  <c:v>32.773360999999994</c:v>
                </c:pt>
                <c:pt idx="2774">
                  <c:v>32.821253999999996</c:v>
                </c:pt>
                <c:pt idx="2775">
                  <c:v>32.253579999999999</c:v>
                </c:pt>
                <c:pt idx="2776">
                  <c:v>32.310371000000004</c:v>
                </c:pt>
                <c:pt idx="2777">
                  <c:v>30.832756</c:v>
                </c:pt>
                <c:pt idx="2778">
                  <c:v>30.830195999999997</c:v>
                </c:pt>
                <c:pt idx="2779">
                  <c:v>29.727995</c:v>
                </c:pt>
                <c:pt idx="2780">
                  <c:v>30.312670999999998</c:v>
                </c:pt>
                <c:pt idx="2781">
                  <c:v>28.566146</c:v>
                </c:pt>
                <c:pt idx="2782">
                  <c:v>29.029138000000003</c:v>
                </c:pt>
                <c:pt idx="2783">
                  <c:v>28.172404999999998</c:v>
                </c:pt>
                <c:pt idx="2784">
                  <c:v>27.852025999999999</c:v>
                </c:pt>
                <c:pt idx="2785">
                  <c:v>26.309923000000001</c:v>
                </c:pt>
                <c:pt idx="2786">
                  <c:v>25.512503000000002</c:v>
                </c:pt>
                <c:pt idx="2787">
                  <c:v>24.278848</c:v>
                </c:pt>
                <c:pt idx="2788">
                  <c:v>26.091694999999994</c:v>
                </c:pt>
                <c:pt idx="2789">
                  <c:v>23.937902999999999</c:v>
                </c:pt>
                <c:pt idx="2790">
                  <c:v>25.876633999999996</c:v>
                </c:pt>
                <c:pt idx="2791">
                  <c:v>25.246340999999997</c:v>
                </c:pt>
                <c:pt idx="2792">
                  <c:v>25.683079000000003</c:v>
                </c:pt>
                <c:pt idx="2793">
                  <c:v>25.516579</c:v>
                </c:pt>
                <c:pt idx="2794">
                  <c:v>24.033850000000001</c:v>
                </c:pt>
                <c:pt idx="2795">
                  <c:v>23.61938</c:v>
                </c:pt>
                <c:pt idx="2796">
                  <c:v>23.111096</c:v>
                </c:pt>
                <c:pt idx="2797">
                  <c:v>23.103108000000002</c:v>
                </c:pt>
                <c:pt idx="2798">
                  <c:v>22.291338</c:v>
                </c:pt>
                <c:pt idx="2799">
                  <c:v>22.408579000000003</c:v>
                </c:pt>
                <c:pt idx="2800">
                  <c:v>20.017078000000001</c:v>
                </c:pt>
                <c:pt idx="2801">
                  <c:v>19.327221000000002</c:v>
                </c:pt>
                <c:pt idx="2802">
                  <c:v>19.345027999999999</c:v>
                </c:pt>
                <c:pt idx="2803">
                  <c:v>19.268160999999999</c:v>
                </c:pt>
                <c:pt idx="2804">
                  <c:v>20.221518</c:v>
                </c:pt>
                <c:pt idx="2805">
                  <c:v>20.882604000000001</c:v>
                </c:pt>
                <c:pt idx="2806">
                  <c:v>21.619193000000003</c:v>
                </c:pt>
                <c:pt idx="2807">
                  <c:v>22.067762000000002</c:v>
                </c:pt>
                <c:pt idx="2808">
                  <c:v>21.511382000000001</c:v>
                </c:pt>
                <c:pt idx="2809">
                  <c:v>20.970630999999997</c:v>
                </c:pt>
                <c:pt idx="2810">
                  <c:v>21.493777999999999</c:v>
                </c:pt>
                <c:pt idx="2811">
                  <c:v>21.756812</c:v>
                </c:pt>
                <c:pt idx="2812">
                  <c:v>20.899526000000002</c:v>
                </c:pt>
                <c:pt idx="2813">
                  <c:v>27.868796999999997</c:v>
                </c:pt>
                <c:pt idx="2814">
                  <c:v>59.112606</c:v>
                </c:pt>
                <c:pt idx="2815">
                  <c:v>22.169432000000004</c:v>
                </c:pt>
                <c:pt idx="2816">
                  <c:v>16.373246999999996</c:v>
                </c:pt>
                <c:pt idx="2817">
                  <c:v>14.047060000000002</c:v>
                </c:pt>
                <c:pt idx="2818">
                  <c:v>13.581075000000002</c:v>
                </c:pt>
                <c:pt idx="2819">
                  <c:v>46.017662000000001</c:v>
                </c:pt>
                <c:pt idx="2820">
                  <c:v>19.416556</c:v>
                </c:pt>
                <c:pt idx="2821">
                  <c:v>14.891252999999999</c:v>
                </c:pt>
                <c:pt idx="2822">
                  <c:v>14.141441000000004</c:v>
                </c:pt>
                <c:pt idx="2823">
                  <c:v>14.250312999999998</c:v>
                </c:pt>
                <c:pt idx="2824">
                  <c:v>14.822146000000002</c:v>
                </c:pt>
                <c:pt idx="2825">
                  <c:v>13.268909000000001</c:v>
                </c:pt>
                <c:pt idx="2826">
                  <c:v>15.054178000000002</c:v>
                </c:pt>
                <c:pt idx="2827">
                  <c:v>14.888644000000001</c:v>
                </c:pt>
                <c:pt idx="2828">
                  <c:v>14.450075999999999</c:v>
                </c:pt>
                <c:pt idx="2829">
                  <c:v>16.003219000000001</c:v>
                </c:pt>
                <c:pt idx="2830">
                  <c:v>34.374158000000001</c:v>
                </c:pt>
                <c:pt idx="2831">
                  <c:v>37.952527000000003</c:v>
                </c:pt>
                <c:pt idx="2832">
                  <c:v>15.490164</c:v>
                </c:pt>
                <c:pt idx="2833">
                  <c:v>14.115805999999999</c:v>
                </c:pt>
                <c:pt idx="2834">
                  <c:v>13.434919000000001</c:v>
                </c:pt>
                <c:pt idx="2835">
                  <c:v>13.361314000000002</c:v>
                </c:pt>
                <c:pt idx="2836">
                  <c:v>14.918801</c:v>
                </c:pt>
                <c:pt idx="2837">
                  <c:v>14.966867000000001</c:v>
                </c:pt>
                <c:pt idx="2838">
                  <c:v>15.761706</c:v>
                </c:pt>
                <c:pt idx="2839">
                  <c:v>16.118884999999999</c:v>
                </c:pt>
                <c:pt idx="2840">
                  <c:v>17.015853</c:v>
                </c:pt>
                <c:pt idx="2841">
                  <c:v>15.379229000000002</c:v>
                </c:pt>
                <c:pt idx="2842">
                  <c:v>15.844664999999999</c:v>
                </c:pt>
                <c:pt idx="2843">
                  <c:v>16.951347000000002</c:v>
                </c:pt>
                <c:pt idx="2844">
                  <c:v>17.538758000000001</c:v>
                </c:pt>
                <c:pt idx="2845">
                  <c:v>17.787185000000001</c:v>
                </c:pt>
                <c:pt idx="2846">
                  <c:v>17.315804</c:v>
                </c:pt>
                <c:pt idx="2847">
                  <c:v>17.399270000000001</c:v>
                </c:pt>
                <c:pt idx="2848">
                  <c:v>17.969273000000001</c:v>
                </c:pt>
                <c:pt idx="2849">
                  <c:v>18.036854000000002</c:v>
                </c:pt>
                <c:pt idx="2850">
                  <c:v>18.710761000000002</c:v>
                </c:pt>
                <c:pt idx="2851">
                  <c:v>18.625683000000002</c:v>
                </c:pt>
                <c:pt idx="2852">
                  <c:v>18.332678999999999</c:v>
                </c:pt>
                <c:pt idx="2853">
                  <c:v>18.241688</c:v>
                </c:pt>
                <c:pt idx="2854">
                  <c:v>18.004957999999998</c:v>
                </c:pt>
                <c:pt idx="2855">
                  <c:v>17.949966</c:v>
                </c:pt>
                <c:pt idx="2856">
                  <c:v>17.981636999999999</c:v>
                </c:pt>
                <c:pt idx="2857">
                  <c:v>17.732530000000001</c:v>
                </c:pt>
                <c:pt idx="2858">
                  <c:v>17.870462</c:v>
                </c:pt>
                <c:pt idx="2859">
                  <c:v>17.895094</c:v>
                </c:pt>
                <c:pt idx="2860">
                  <c:v>17.533760000000001</c:v>
                </c:pt>
                <c:pt idx="2861">
                  <c:v>17.645827000000001</c:v>
                </c:pt>
                <c:pt idx="2862">
                  <c:v>17.962831000000001</c:v>
                </c:pt>
                <c:pt idx="2863">
                  <c:v>17.651890999999999</c:v>
                </c:pt>
                <c:pt idx="2864">
                  <c:v>17.554724</c:v>
                </c:pt>
                <c:pt idx="2865">
                  <c:v>17.820202999999999</c:v>
                </c:pt>
                <c:pt idx="2866">
                  <c:v>17.141674000000002</c:v>
                </c:pt>
                <c:pt idx="2867">
                  <c:v>16.990123000000001</c:v>
                </c:pt>
                <c:pt idx="2868">
                  <c:v>17.568061999999998</c:v>
                </c:pt>
                <c:pt idx="2869">
                  <c:v>17.262118000000001</c:v>
                </c:pt>
                <c:pt idx="2870">
                  <c:v>17.150210999999999</c:v>
                </c:pt>
                <c:pt idx="2871">
                  <c:v>17.360382999999999</c:v>
                </c:pt>
                <c:pt idx="2872">
                  <c:v>17.223462999999999</c:v>
                </c:pt>
                <c:pt idx="2873">
                  <c:v>17.176801000000001</c:v>
                </c:pt>
                <c:pt idx="2874">
                  <c:v>16.812453999999999</c:v>
                </c:pt>
                <c:pt idx="2875">
                  <c:v>16.696261</c:v>
                </c:pt>
                <c:pt idx="2876">
                  <c:v>16.825551999999998</c:v>
                </c:pt>
                <c:pt idx="2877">
                  <c:v>16.902486</c:v>
                </c:pt>
                <c:pt idx="2878">
                  <c:v>16.851027999999999</c:v>
                </c:pt>
                <c:pt idx="2879">
                  <c:v>16.860586999999999</c:v>
                </c:pt>
                <c:pt idx="2880">
                  <c:v>16.355998</c:v>
                </c:pt>
                <c:pt idx="2881">
                  <c:v>16.405286</c:v>
                </c:pt>
                <c:pt idx="2882">
                  <c:v>16.500617999999999</c:v>
                </c:pt>
                <c:pt idx="2883">
                  <c:v>16.283442999999998</c:v>
                </c:pt>
                <c:pt idx="2884">
                  <c:v>15.965667</c:v>
                </c:pt>
                <c:pt idx="2885">
                  <c:v>15.787013999999999</c:v>
                </c:pt>
                <c:pt idx="2886">
                  <c:v>15.940799</c:v>
                </c:pt>
                <c:pt idx="2887">
                  <c:v>16.202184000000003</c:v>
                </c:pt>
                <c:pt idx="2888">
                  <c:v>15.374821000000001</c:v>
                </c:pt>
                <c:pt idx="2889">
                  <c:v>15.660772999999999</c:v>
                </c:pt>
                <c:pt idx="2890">
                  <c:v>15.694037</c:v>
                </c:pt>
                <c:pt idx="2891">
                  <c:v>15.620682</c:v>
                </c:pt>
                <c:pt idx="2892">
                  <c:v>15.461930000000001</c:v>
                </c:pt>
                <c:pt idx="2893">
                  <c:v>15.870782999999999</c:v>
                </c:pt>
                <c:pt idx="2894">
                  <c:v>15.940088999999999</c:v>
                </c:pt>
                <c:pt idx="2895">
                  <c:v>15.680231999999998</c:v>
                </c:pt>
                <c:pt idx="2896">
                  <c:v>15.478898000000001</c:v>
                </c:pt>
                <c:pt idx="2897">
                  <c:v>15.367044</c:v>
                </c:pt>
                <c:pt idx="2898">
                  <c:v>15.365268</c:v>
                </c:pt>
                <c:pt idx="2899">
                  <c:v>15.198371000000002</c:v>
                </c:pt>
                <c:pt idx="2900">
                  <c:v>15.211653</c:v>
                </c:pt>
                <c:pt idx="2901">
                  <c:v>14.879433000000001</c:v>
                </c:pt>
                <c:pt idx="2902">
                  <c:v>14.944223000000001</c:v>
                </c:pt>
                <c:pt idx="2903">
                  <c:v>15.429676000000002</c:v>
                </c:pt>
                <c:pt idx="2904">
                  <c:v>14.671144999999999</c:v>
                </c:pt>
                <c:pt idx="2905">
                  <c:v>15.094151999999999</c:v>
                </c:pt>
                <c:pt idx="2906">
                  <c:v>14.883105</c:v>
                </c:pt>
                <c:pt idx="2907">
                  <c:v>15.105261</c:v>
                </c:pt>
                <c:pt idx="2908">
                  <c:v>14.654900000000001</c:v>
                </c:pt>
                <c:pt idx="2909">
                  <c:v>14.547526000000001</c:v>
                </c:pt>
                <c:pt idx="2910">
                  <c:v>14.611248</c:v>
                </c:pt>
                <c:pt idx="2911">
                  <c:v>14.500784999999999</c:v>
                </c:pt>
                <c:pt idx="2912">
                  <c:v>14.706033000000001</c:v>
                </c:pt>
                <c:pt idx="2913">
                  <c:v>14.667836000000001</c:v>
                </c:pt>
                <c:pt idx="2914">
                  <c:v>14.263327</c:v>
                </c:pt>
                <c:pt idx="2915">
                  <c:v>14.288628999999998</c:v>
                </c:pt>
                <c:pt idx="2916">
                  <c:v>14.179952999999999</c:v>
                </c:pt>
                <c:pt idx="2917">
                  <c:v>14.00034</c:v>
                </c:pt>
                <c:pt idx="2918">
                  <c:v>14.372555</c:v>
                </c:pt>
                <c:pt idx="2919">
                  <c:v>14.273968</c:v>
                </c:pt>
                <c:pt idx="2920">
                  <c:v>14.192321</c:v>
                </c:pt>
                <c:pt idx="2921">
                  <c:v>14.149626</c:v>
                </c:pt>
                <c:pt idx="2922">
                  <c:v>13.841269</c:v>
                </c:pt>
                <c:pt idx="2923">
                  <c:v>14.111746999999999</c:v>
                </c:pt>
                <c:pt idx="2924">
                  <c:v>13.911246</c:v>
                </c:pt>
                <c:pt idx="2925">
                  <c:v>13.717262</c:v>
                </c:pt>
                <c:pt idx="2926">
                  <c:v>13.890664000000001</c:v>
                </c:pt>
                <c:pt idx="2927">
                  <c:v>14.108260000000001</c:v>
                </c:pt>
                <c:pt idx="2928">
                  <c:v>14.079636000000001</c:v>
                </c:pt>
                <c:pt idx="2929">
                  <c:v>13.934174000000001</c:v>
                </c:pt>
                <c:pt idx="2930">
                  <c:v>13.653753999999999</c:v>
                </c:pt>
                <c:pt idx="2931">
                  <c:v>13.460612000000001</c:v>
                </c:pt>
                <c:pt idx="2932">
                  <c:v>13.348006999999999</c:v>
                </c:pt>
                <c:pt idx="2933">
                  <c:v>13.19243</c:v>
                </c:pt>
                <c:pt idx="2934">
                  <c:v>13.371318</c:v>
                </c:pt>
                <c:pt idx="2935">
                  <c:v>13.191799000000001</c:v>
                </c:pt>
                <c:pt idx="2936">
                  <c:v>13.714026</c:v>
                </c:pt>
                <c:pt idx="2937">
                  <c:v>13.165709</c:v>
                </c:pt>
                <c:pt idx="2938">
                  <c:v>12.623895000000001</c:v>
                </c:pt>
                <c:pt idx="2939">
                  <c:v>12.350276999999998</c:v>
                </c:pt>
                <c:pt idx="2940">
                  <c:v>12.675906999999999</c:v>
                </c:pt>
                <c:pt idx="2941">
                  <c:v>12.548211</c:v>
                </c:pt>
                <c:pt idx="2942">
                  <c:v>12.493127000000001</c:v>
                </c:pt>
                <c:pt idx="2943">
                  <c:v>12.210103999999999</c:v>
                </c:pt>
                <c:pt idx="2944">
                  <c:v>12.359895</c:v>
                </c:pt>
                <c:pt idx="2945">
                  <c:v>12.143188</c:v>
                </c:pt>
                <c:pt idx="2946">
                  <c:v>12.100337</c:v>
                </c:pt>
                <c:pt idx="2947">
                  <c:v>12.16043</c:v>
                </c:pt>
                <c:pt idx="2948">
                  <c:v>11.880970999999999</c:v>
                </c:pt>
                <c:pt idx="2949">
                  <c:v>12.015209</c:v>
                </c:pt>
                <c:pt idx="2950">
                  <c:v>11.812526999999999</c:v>
                </c:pt>
                <c:pt idx="2951">
                  <c:v>11.494658000000001</c:v>
                </c:pt>
                <c:pt idx="2952">
                  <c:v>11.553025</c:v>
                </c:pt>
                <c:pt idx="2953">
                  <c:v>11.67381</c:v>
                </c:pt>
                <c:pt idx="2954">
                  <c:v>11.866555</c:v>
                </c:pt>
                <c:pt idx="2955">
                  <c:v>11.463143000000001</c:v>
                </c:pt>
                <c:pt idx="2956">
                  <c:v>11.151807000000002</c:v>
                </c:pt>
                <c:pt idx="2957">
                  <c:v>10.814819999999999</c:v>
                </c:pt>
                <c:pt idx="2958">
                  <c:v>10.668492000000001</c:v>
                </c:pt>
                <c:pt idx="2959">
                  <c:v>11.3948</c:v>
                </c:pt>
                <c:pt idx="2960">
                  <c:v>10.879797</c:v>
                </c:pt>
                <c:pt idx="2961">
                  <c:v>10.596994</c:v>
                </c:pt>
                <c:pt idx="2962">
                  <c:v>10.505234999999999</c:v>
                </c:pt>
                <c:pt idx="2963">
                  <c:v>10.424219000000001</c:v>
                </c:pt>
                <c:pt idx="2964">
                  <c:v>10.68473</c:v>
                </c:pt>
                <c:pt idx="2965">
                  <c:v>10.813167</c:v>
                </c:pt>
                <c:pt idx="2966">
                  <c:v>10.352347</c:v>
                </c:pt>
                <c:pt idx="2967">
                  <c:v>10.306761</c:v>
                </c:pt>
                <c:pt idx="2968">
                  <c:v>10.215185</c:v>
                </c:pt>
                <c:pt idx="2969">
                  <c:v>10.617798000000001</c:v>
                </c:pt>
                <c:pt idx="2970">
                  <c:v>10.421917000000001</c:v>
                </c:pt>
                <c:pt idx="2971">
                  <c:v>10.622381000000001</c:v>
                </c:pt>
                <c:pt idx="2972">
                  <c:v>10.587353999999999</c:v>
                </c:pt>
                <c:pt idx="2973">
                  <c:v>10.178538</c:v>
                </c:pt>
                <c:pt idx="2974">
                  <c:v>10.598108</c:v>
                </c:pt>
                <c:pt idx="2975">
                  <c:v>10.171436</c:v>
                </c:pt>
                <c:pt idx="2976">
                  <c:v>10.008587</c:v>
                </c:pt>
                <c:pt idx="2977">
                  <c:v>9.8751509999999989</c:v>
                </c:pt>
                <c:pt idx="2978">
                  <c:v>9.6332430000000002</c:v>
                </c:pt>
                <c:pt idx="2979">
                  <c:v>9.6320750000000004</c:v>
                </c:pt>
                <c:pt idx="2980">
                  <c:v>9.8884209999999992</c:v>
                </c:pt>
                <c:pt idx="2981">
                  <c:v>9.4342589999999991</c:v>
                </c:pt>
                <c:pt idx="2982">
                  <c:v>9.2612839999999998</c:v>
                </c:pt>
                <c:pt idx="2983">
                  <c:v>9.1273180000000007</c:v>
                </c:pt>
                <c:pt idx="2984">
                  <c:v>9.0014719999999997</c:v>
                </c:pt>
                <c:pt idx="2985">
                  <c:v>9.1843329999999987</c:v>
                </c:pt>
                <c:pt idx="2986">
                  <c:v>9.0446050000000007</c:v>
                </c:pt>
                <c:pt idx="2987">
                  <c:v>8.8880369999999989</c:v>
                </c:pt>
                <c:pt idx="2988">
                  <c:v>8.8852040000000017</c:v>
                </c:pt>
                <c:pt idx="2989">
                  <c:v>8.8071660000000005</c:v>
                </c:pt>
                <c:pt idx="2990">
                  <c:v>8.7619050000000005</c:v>
                </c:pt>
                <c:pt idx="2991">
                  <c:v>8.8781400000000001</c:v>
                </c:pt>
                <c:pt idx="2992">
                  <c:v>9.0103939999999998</c:v>
                </c:pt>
                <c:pt idx="2993">
                  <c:v>8.9628610000000002</c:v>
                </c:pt>
                <c:pt idx="2994">
                  <c:v>8.7772460000000017</c:v>
                </c:pt>
                <c:pt idx="2995">
                  <c:v>8.6980080000000015</c:v>
                </c:pt>
                <c:pt idx="2996">
                  <c:v>8.6346749999999997</c:v>
                </c:pt>
                <c:pt idx="2997">
                  <c:v>8.7646739999999994</c:v>
                </c:pt>
                <c:pt idx="2998">
                  <c:v>8.7981369999999988</c:v>
                </c:pt>
                <c:pt idx="2999">
                  <c:v>8.8247870000000006</c:v>
                </c:pt>
                <c:pt idx="3000">
                  <c:v>8.6457040000000003</c:v>
                </c:pt>
                <c:pt idx="3001">
                  <c:v>8.4582680000000003</c:v>
                </c:pt>
                <c:pt idx="3002">
                  <c:v>8.6202670000000001</c:v>
                </c:pt>
                <c:pt idx="3003">
                  <c:v>8.7548559999999984</c:v>
                </c:pt>
                <c:pt idx="3004">
                  <c:v>8.7399740000000001</c:v>
                </c:pt>
                <c:pt idx="3005">
                  <c:v>8.5104810000000004</c:v>
                </c:pt>
                <c:pt idx="3006">
                  <c:v>8.4622429999999991</c:v>
                </c:pt>
                <c:pt idx="3007">
                  <c:v>8.3208830000000003</c:v>
                </c:pt>
                <c:pt idx="3008">
                  <c:v>8.1324579999999997</c:v>
                </c:pt>
                <c:pt idx="3009">
                  <c:v>8.0918039999999998</c:v>
                </c:pt>
                <c:pt idx="3010">
                  <c:v>8.0244959999999992</c:v>
                </c:pt>
                <c:pt idx="3011">
                  <c:v>8.2001819999999999</c:v>
                </c:pt>
                <c:pt idx="3012">
                  <c:v>7.9971130000000006</c:v>
                </c:pt>
                <c:pt idx="3013">
                  <c:v>7.7613789999999998</c:v>
                </c:pt>
                <c:pt idx="3014">
                  <c:v>7.7476959999999995</c:v>
                </c:pt>
                <c:pt idx="3015">
                  <c:v>7.675732</c:v>
                </c:pt>
                <c:pt idx="3016">
                  <c:v>7.55084</c:v>
                </c:pt>
                <c:pt idx="3017">
                  <c:v>7.3910819999999999</c:v>
                </c:pt>
                <c:pt idx="3018">
                  <c:v>7.116301</c:v>
                </c:pt>
                <c:pt idx="3019">
                  <c:v>6.8466329999999997</c:v>
                </c:pt>
                <c:pt idx="3020">
                  <c:v>6.7244790000000005</c:v>
                </c:pt>
                <c:pt idx="3021">
                  <c:v>6.7863829999999998</c:v>
                </c:pt>
                <c:pt idx="3022">
                  <c:v>6.9269849999999993</c:v>
                </c:pt>
                <c:pt idx="3023">
                  <c:v>7.1230479999999998</c:v>
                </c:pt>
                <c:pt idx="3024">
                  <c:v>7.2238790000000002</c:v>
                </c:pt>
                <c:pt idx="3025">
                  <c:v>7.4341020000000002</c:v>
                </c:pt>
                <c:pt idx="3026">
                  <c:v>7.7715949999999996</c:v>
                </c:pt>
                <c:pt idx="3027">
                  <c:v>7.8977700000000004</c:v>
                </c:pt>
                <c:pt idx="3028">
                  <c:v>8.0511539999999986</c:v>
                </c:pt>
                <c:pt idx="3029">
                  <c:v>8.1252490000000002</c:v>
                </c:pt>
                <c:pt idx="3030">
                  <c:v>7.9639150000000001</c:v>
                </c:pt>
                <c:pt idx="3031">
                  <c:v>7.9822889999999997</c:v>
                </c:pt>
                <c:pt idx="3032">
                  <c:v>7.6154299999999999</c:v>
                </c:pt>
                <c:pt idx="3033">
                  <c:v>7.5222569999999997</c:v>
                </c:pt>
                <c:pt idx="3034">
                  <c:v>7.4975139999999998</c:v>
                </c:pt>
                <c:pt idx="3035">
                  <c:v>7.4635280000000002</c:v>
                </c:pt>
                <c:pt idx="3036">
                  <c:v>7.1174059999999999</c:v>
                </c:pt>
                <c:pt idx="3037">
                  <c:v>6.8189970000000004</c:v>
                </c:pt>
                <c:pt idx="3038">
                  <c:v>6.8415840000000001</c:v>
                </c:pt>
                <c:pt idx="3039">
                  <c:v>6.9932479999999995</c:v>
                </c:pt>
                <c:pt idx="3040">
                  <c:v>7.2121270000000006</c:v>
                </c:pt>
                <c:pt idx="3041">
                  <c:v>7.3284880000000001</c:v>
                </c:pt>
                <c:pt idx="3042">
                  <c:v>7.4013040000000005</c:v>
                </c:pt>
                <c:pt idx="3043">
                  <c:v>7.4083749999999995</c:v>
                </c:pt>
                <c:pt idx="3044">
                  <c:v>7.5808230000000005</c:v>
                </c:pt>
                <c:pt idx="3045">
                  <c:v>7.7532070000000006</c:v>
                </c:pt>
                <c:pt idx="3046">
                  <c:v>8.3879549999999998</c:v>
                </c:pt>
                <c:pt idx="3047">
                  <c:v>9.2152250000000002</c:v>
                </c:pt>
                <c:pt idx="3048">
                  <c:v>9.2807089999999999</c:v>
                </c:pt>
                <c:pt idx="3049">
                  <c:v>9.4645930000000007</c:v>
                </c:pt>
                <c:pt idx="3050">
                  <c:v>9.7322989999999994</c:v>
                </c:pt>
                <c:pt idx="3051">
                  <c:v>14.170256999999999</c:v>
                </c:pt>
                <c:pt idx="3052">
                  <c:v>16.213487000000001</c:v>
                </c:pt>
                <c:pt idx="3053">
                  <c:v>18.735980999999999</c:v>
                </c:pt>
                <c:pt idx="3054">
                  <c:v>25.516967000000001</c:v>
                </c:pt>
                <c:pt idx="3055">
                  <c:v>21.655608999999998</c:v>
                </c:pt>
                <c:pt idx="3056">
                  <c:v>19.558347999999999</c:v>
                </c:pt>
                <c:pt idx="3057">
                  <c:v>17.854705000000003</c:v>
                </c:pt>
                <c:pt idx="3058">
                  <c:v>17.220998000000002</c:v>
                </c:pt>
                <c:pt idx="3059">
                  <c:v>17.317097999999998</c:v>
                </c:pt>
                <c:pt idx="3060">
                  <c:v>19.625834000000001</c:v>
                </c:pt>
                <c:pt idx="3061">
                  <c:v>18.193265999999998</c:v>
                </c:pt>
                <c:pt idx="3062">
                  <c:v>16.650807999999998</c:v>
                </c:pt>
                <c:pt idx="3063">
                  <c:v>16.158868999999999</c:v>
                </c:pt>
                <c:pt idx="3064">
                  <c:v>16.202780999999998</c:v>
                </c:pt>
                <c:pt idx="3065">
                  <c:v>16.351988000000002</c:v>
                </c:pt>
                <c:pt idx="3066">
                  <c:v>17.761433</c:v>
                </c:pt>
                <c:pt idx="3067">
                  <c:v>16.896939</c:v>
                </c:pt>
                <c:pt idx="3068">
                  <c:v>16.400929999999999</c:v>
                </c:pt>
                <c:pt idx="3069">
                  <c:v>19.280688000000001</c:v>
                </c:pt>
                <c:pt idx="3070">
                  <c:v>21.035482999999999</c:v>
                </c:pt>
                <c:pt idx="3071">
                  <c:v>27.261580000000002</c:v>
                </c:pt>
                <c:pt idx="3072">
                  <c:v>29.750889999999998</c:v>
                </c:pt>
                <c:pt idx="3073">
                  <c:v>31.660150000000002</c:v>
                </c:pt>
                <c:pt idx="3074">
                  <c:v>29.996844000000003</c:v>
                </c:pt>
                <c:pt idx="3075">
                  <c:v>29.390690000000003</c:v>
                </c:pt>
                <c:pt idx="3076">
                  <c:v>50.378833999999998</c:v>
                </c:pt>
                <c:pt idx="3077">
                  <c:v>37.572504000000002</c:v>
                </c:pt>
                <c:pt idx="3078">
                  <c:v>45.343818999999996</c:v>
                </c:pt>
                <c:pt idx="3079">
                  <c:v>48.043458000000001</c:v>
                </c:pt>
                <c:pt idx="3080">
                  <c:v>45.576658000000002</c:v>
                </c:pt>
                <c:pt idx="3081">
                  <c:v>45.063586000000001</c:v>
                </c:pt>
                <c:pt idx="3082">
                  <c:v>42.891621999999998</c:v>
                </c:pt>
                <c:pt idx="3083">
                  <c:v>38.419035000000001</c:v>
                </c:pt>
                <c:pt idx="3084">
                  <c:v>34.484876999999997</c:v>
                </c:pt>
                <c:pt idx="3085">
                  <c:v>32.882085000000004</c:v>
                </c:pt>
                <c:pt idx="3086">
                  <c:v>29.588856999999997</c:v>
                </c:pt>
                <c:pt idx="3087">
                  <c:v>28.718471000000001</c:v>
                </c:pt>
                <c:pt idx="3088">
                  <c:v>26.376350000000002</c:v>
                </c:pt>
                <c:pt idx="3089">
                  <c:v>24.099753000000003</c:v>
                </c:pt>
                <c:pt idx="3090">
                  <c:v>23.19717</c:v>
                </c:pt>
                <c:pt idx="3091">
                  <c:v>23.132311000000001</c:v>
                </c:pt>
                <c:pt idx="3092">
                  <c:v>20.678725999999997</c:v>
                </c:pt>
                <c:pt idx="3093">
                  <c:v>20.009518</c:v>
                </c:pt>
                <c:pt idx="3094">
                  <c:v>18.001757999999999</c:v>
                </c:pt>
                <c:pt idx="3095">
                  <c:v>63.337996000000004</c:v>
                </c:pt>
                <c:pt idx="3096">
                  <c:v>27.597092</c:v>
                </c:pt>
                <c:pt idx="3097">
                  <c:v>35.658423999999997</c:v>
                </c:pt>
                <c:pt idx="3098">
                  <c:v>29.993196000000005</c:v>
                </c:pt>
                <c:pt idx="3099">
                  <c:v>34.079439000000001</c:v>
                </c:pt>
                <c:pt idx="3100">
                  <c:v>34.262189000000006</c:v>
                </c:pt>
                <c:pt idx="3101">
                  <c:v>35.276666999999996</c:v>
                </c:pt>
                <c:pt idx="3102">
                  <c:v>41.583748999999997</c:v>
                </c:pt>
                <c:pt idx="3103">
                  <c:v>41.972121000000001</c:v>
                </c:pt>
                <c:pt idx="3104">
                  <c:v>41.779135999999994</c:v>
                </c:pt>
                <c:pt idx="3105">
                  <c:v>35.596053999999995</c:v>
                </c:pt>
                <c:pt idx="3106">
                  <c:v>36.225192000000007</c:v>
                </c:pt>
                <c:pt idx="3107">
                  <c:v>36.269193999999999</c:v>
                </c:pt>
                <c:pt idx="3108">
                  <c:v>34.473468000000004</c:v>
                </c:pt>
                <c:pt idx="3109">
                  <c:v>30.671353</c:v>
                </c:pt>
                <c:pt idx="3110">
                  <c:v>173.44507400000001</c:v>
                </c:pt>
                <c:pt idx="3111">
                  <c:v>48.901654999999991</c:v>
                </c:pt>
                <c:pt idx="3112">
                  <c:v>50.595179999999999</c:v>
                </c:pt>
                <c:pt idx="3113">
                  <c:v>45.327546999999996</c:v>
                </c:pt>
                <c:pt idx="3114">
                  <c:v>40.759624000000002</c:v>
                </c:pt>
                <c:pt idx="3115">
                  <c:v>39.460325999999995</c:v>
                </c:pt>
                <c:pt idx="3116">
                  <c:v>37.327469000000001</c:v>
                </c:pt>
                <c:pt idx="3117">
                  <c:v>36.369498999999998</c:v>
                </c:pt>
                <c:pt idx="3118">
                  <c:v>34.287061999999999</c:v>
                </c:pt>
                <c:pt idx="3119">
                  <c:v>31.943820000000002</c:v>
                </c:pt>
                <c:pt idx="3120">
                  <c:v>29.140544999999999</c:v>
                </c:pt>
                <c:pt idx="3121">
                  <c:v>27.049342000000003</c:v>
                </c:pt>
                <c:pt idx="3122">
                  <c:v>26.613301000000003</c:v>
                </c:pt>
                <c:pt idx="3123">
                  <c:v>24.601034000000002</c:v>
                </c:pt>
                <c:pt idx="3124">
                  <c:v>23.886462000000002</c:v>
                </c:pt>
                <c:pt idx="3125">
                  <c:v>24.058205000000005</c:v>
                </c:pt>
                <c:pt idx="3126">
                  <c:v>26.712118</c:v>
                </c:pt>
                <c:pt idx="3127">
                  <c:v>25.077100999999999</c:v>
                </c:pt>
                <c:pt idx="3128">
                  <c:v>24.119198000000001</c:v>
                </c:pt>
                <c:pt idx="3129">
                  <c:v>23.891349000000002</c:v>
                </c:pt>
                <c:pt idx="3130">
                  <c:v>38.330058999999999</c:v>
                </c:pt>
                <c:pt idx="3131">
                  <c:v>26.984375</c:v>
                </c:pt>
                <c:pt idx="3132">
                  <c:v>25.831083000000003</c:v>
                </c:pt>
                <c:pt idx="3133">
                  <c:v>24.126704999999998</c:v>
                </c:pt>
                <c:pt idx="3134">
                  <c:v>23.455234999999998</c:v>
                </c:pt>
                <c:pt idx="3135">
                  <c:v>23.554783</c:v>
                </c:pt>
                <c:pt idx="3136">
                  <c:v>21.626503</c:v>
                </c:pt>
                <c:pt idx="3137">
                  <c:v>21.305245999999997</c:v>
                </c:pt>
                <c:pt idx="3138">
                  <c:v>20.982699999999998</c:v>
                </c:pt>
                <c:pt idx="3139">
                  <c:v>28.303910999999999</c:v>
                </c:pt>
                <c:pt idx="3140">
                  <c:v>53.90483900000001</c:v>
                </c:pt>
                <c:pt idx="3141">
                  <c:v>47.851168999999999</c:v>
                </c:pt>
                <c:pt idx="3142">
                  <c:v>32.520175999999999</c:v>
                </c:pt>
                <c:pt idx="3143">
                  <c:v>31.784035000000003</c:v>
                </c:pt>
                <c:pt idx="3144">
                  <c:v>28.222103000000001</c:v>
                </c:pt>
                <c:pt idx="3145">
                  <c:v>27.377027000000002</c:v>
                </c:pt>
                <c:pt idx="3146">
                  <c:v>26.000771999999998</c:v>
                </c:pt>
                <c:pt idx="3147">
                  <c:v>25.104514999999999</c:v>
                </c:pt>
                <c:pt idx="3148">
                  <c:v>23.370515999999999</c:v>
                </c:pt>
                <c:pt idx="3149">
                  <c:v>22.711703999999997</c:v>
                </c:pt>
                <c:pt idx="3150">
                  <c:v>22.015172</c:v>
                </c:pt>
                <c:pt idx="3151">
                  <c:v>20.785822999999997</c:v>
                </c:pt>
                <c:pt idx="3152">
                  <c:v>20.632883000000003</c:v>
                </c:pt>
                <c:pt idx="3153">
                  <c:v>20.037463000000002</c:v>
                </c:pt>
                <c:pt idx="3154">
                  <c:v>19.582176000000004</c:v>
                </c:pt>
                <c:pt idx="3155">
                  <c:v>19.511997999999998</c:v>
                </c:pt>
                <c:pt idx="3156">
                  <c:v>19.311315</c:v>
                </c:pt>
                <c:pt idx="3157">
                  <c:v>18.208718999999999</c:v>
                </c:pt>
                <c:pt idx="3158">
                  <c:v>17.752025</c:v>
                </c:pt>
                <c:pt idx="3159">
                  <c:v>17.573153000000001</c:v>
                </c:pt>
                <c:pt idx="3160">
                  <c:v>54.513755000000003</c:v>
                </c:pt>
                <c:pt idx="3161">
                  <c:v>21.079810999999999</c:v>
                </c:pt>
                <c:pt idx="3162">
                  <c:v>19.988340999999998</c:v>
                </c:pt>
                <c:pt idx="3163">
                  <c:v>19.642945999999998</c:v>
                </c:pt>
                <c:pt idx="3164">
                  <c:v>20.462509000000001</c:v>
                </c:pt>
                <c:pt idx="3165">
                  <c:v>23.348925000000001</c:v>
                </c:pt>
                <c:pt idx="3166">
                  <c:v>21.813929000000002</c:v>
                </c:pt>
                <c:pt idx="3167">
                  <c:v>23.759995999999997</c:v>
                </c:pt>
                <c:pt idx="3168">
                  <c:v>74.663786000000002</c:v>
                </c:pt>
                <c:pt idx="3169">
                  <c:v>170.09820499999998</c:v>
                </c:pt>
                <c:pt idx="3170">
                  <c:v>96.078628000000009</c:v>
                </c:pt>
                <c:pt idx="3171">
                  <c:v>63.321689999999997</c:v>
                </c:pt>
                <c:pt idx="3172">
                  <c:v>61.98912099999999</c:v>
                </c:pt>
                <c:pt idx="3173">
                  <c:v>58.128022999999999</c:v>
                </c:pt>
                <c:pt idx="3174">
                  <c:v>50.087219999999995</c:v>
                </c:pt>
                <c:pt idx="3175">
                  <c:v>45.173964999999995</c:v>
                </c:pt>
                <c:pt idx="3176">
                  <c:v>44.057932000000001</c:v>
                </c:pt>
                <c:pt idx="3177">
                  <c:v>39.528029000000004</c:v>
                </c:pt>
                <c:pt idx="3178">
                  <c:v>37.076867999999997</c:v>
                </c:pt>
                <c:pt idx="3179">
                  <c:v>35.298056000000003</c:v>
                </c:pt>
                <c:pt idx="3180">
                  <c:v>34.467343</c:v>
                </c:pt>
                <c:pt idx="3181">
                  <c:v>32.378712</c:v>
                </c:pt>
                <c:pt idx="3182">
                  <c:v>30.222220999999998</c:v>
                </c:pt>
                <c:pt idx="3183">
                  <c:v>29.956763999999996</c:v>
                </c:pt>
                <c:pt idx="3184">
                  <c:v>27.387653999999998</c:v>
                </c:pt>
                <c:pt idx="3185">
                  <c:v>25.309151</c:v>
                </c:pt>
                <c:pt idx="3186">
                  <c:v>23.863552999999996</c:v>
                </c:pt>
                <c:pt idx="3187">
                  <c:v>23.230927000000001</c:v>
                </c:pt>
                <c:pt idx="3188">
                  <c:v>22.788921999999999</c:v>
                </c:pt>
                <c:pt idx="3189">
                  <c:v>23.19849</c:v>
                </c:pt>
                <c:pt idx="3190">
                  <c:v>22.572295000000004</c:v>
                </c:pt>
                <c:pt idx="3191">
                  <c:v>20.398267000000001</c:v>
                </c:pt>
                <c:pt idx="3192">
                  <c:v>19.779437999999999</c:v>
                </c:pt>
                <c:pt idx="3193">
                  <c:v>20.031255000000002</c:v>
                </c:pt>
                <c:pt idx="3194">
                  <c:v>21.134157999999999</c:v>
                </c:pt>
                <c:pt idx="3195">
                  <c:v>19.853221999999999</c:v>
                </c:pt>
                <c:pt idx="3196">
                  <c:v>19.530678999999999</c:v>
                </c:pt>
                <c:pt idx="3197">
                  <c:v>19.823854000000001</c:v>
                </c:pt>
                <c:pt idx="3198">
                  <c:v>21.570974</c:v>
                </c:pt>
                <c:pt idx="3199">
                  <c:v>21.223125</c:v>
                </c:pt>
                <c:pt idx="3200">
                  <c:v>147.03038599999999</c:v>
                </c:pt>
                <c:pt idx="3201">
                  <c:v>26.927965000000004</c:v>
                </c:pt>
                <c:pt idx="3202">
                  <c:v>20.671774000000003</c:v>
                </c:pt>
                <c:pt idx="3203">
                  <c:v>20.194218999999997</c:v>
                </c:pt>
                <c:pt idx="3204">
                  <c:v>20.362573000000001</c:v>
                </c:pt>
                <c:pt idx="3205">
                  <c:v>20.64312</c:v>
                </c:pt>
                <c:pt idx="3206">
                  <c:v>19.434044999999998</c:v>
                </c:pt>
                <c:pt idx="3207">
                  <c:v>19.133381</c:v>
                </c:pt>
                <c:pt idx="3208">
                  <c:v>18.837000000000003</c:v>
                </c:pt>
                <c:pt idx="3209">
                  <c:v>19.049799999999998</c:v>
                </c:pt>
                <c:pt idx="3210">
                  <c:v>17.528565999999998</c:v>
                </c:pt>
                <c:pt idx="3211">
                  <c:v>17.594421999999998</c:v>
                </c:pt>
                <c:pt idx="3212">
                  <c:v>17.067285999999999</c:v>
                </c:pt>
                <c:pt idx="3213">
                  <c:v>16.689527999999999</c:v>
                </c:pt>
                <c:pt idx="3214">
                  <c:v>16.937638</c:v>
                </c:pt>
                <c:pt idx="3215">
                  <c:v>15.563822000000002</c:v>
                </c:pt>
                <c:pt idx="3216">
                  <c:v>16.284841</c:v>
                </c:pt>
                <c:pt idx="3217">
                  <c:v>16.811385999999999</c:v>
                </c:pt>
                <c:pt idx="3218">
                  <c:v>18.273230999999999</c:v>
                </c:pt>
                <c:pt idx="3219">
                  <c:v>19.344726999999999</c:v>
                </c:pt>
                <c:pt idx="3220">
                  <c:v>19.900836000000002</c:v>
                </c:pt>
                <c:pt idx="3221">
                  <c:v>21.490572</c:v>
                </c:pt>
                <c:pt idx="3222">
                  <c:v>22.207702000000001</c:v>
                </c:pt>
                <c:pt idx="3223">
                  <c:v>22.415061000000001</c:v>
                </c:pt>
                <c:pt idx="3224">
                  <c:v>22.738728000000002</c:v>
                </c:pt>
                <c:pt idx="3225">
                  <c:v>22.594399000000003</c:v>
                </c:pt>
                <c:pt idx="3226">
                  <c:v>22.750797000000002</c:v>
                </c:pt>
                <c:pt idx="3227">
                  <c:v>22.552840999999997</c:v>
                </c:pt>
                <c:pt idx="3228">
                  <c:v>22.604281999999998</c:v>
                </c:pt>
                <c:pt idx="3229">
                  <c:v>22.373294000000001</c:v>
                </c:pt>
                <c:pt idx="3230">
                  <c:v>22.195981</c:v>
                </c:pt>
                <c:pt idx="3231">
                  <c:v>21.966341</c:v>
                </c:pt>
                <c:pt idx="3232">
                  <c:v>21.748633000000002</c:v>
                </c:pt>
                <c:pt idx="3233">
                  <c:v>21.542514000000001</c:v>
                </c:pt>
                <c:pt idx="3234">
                  <c:v>21.133419</c:v>
                </c:pt>
                <c:pt idx="3235">
                  <c:v>20.959770000000002</c:v>
                </c:pt>
                <c:pt idx="3236">
                  <c:v>20.906964000000002</c:v>
                </c:pt>
                <c:pt idx="3237">
                  <c:v>20.431241</c:v>
                </c:pt>
                <c:pt idx="3238">
                  <c:v>20.547545999999997</c:v>
                </c:pt>
                <c:pt idx="3239">
                  <c:v>20.515326000000002</c:v>
                </c:pt>
                <c:pt idx="3240">
                  <c:v>19.889234999999999</c:v>
                </c:pt>
                <c:pt idx="3241">
                  <c:v>19.90108</c:v>
                </c:pt>
                <c:pt idx="3242">
                  <c:v>20.490967999999999</c:v>
                </c:pt>
                <c:pt idx="3243">
                  <c:v>20.247161999999999</c:v>
                </c:pt>
                <c:pt idx="3244">
                  <c:v>19.392002000000002</c:v>
                </c:pt>
                <c:pt idx="3245">
                  <c:v>19.024350999999999</c:v>
                </c:pt>
                <c:pt idx="3246">
                  <c:v>19.112171</c:v>
                </c:pt>
                <c:pt idx="3247">
                  <c:v>19.401112000000001</c:v>
                </c:pt>
                <c:pt idx="3248">
                  <c:v>18.850636000000002</c:v>
                </c:pt>
                <c:pt idx="3249">
                  <c:v>19.458379999999998</c:v>
                </c:pt>
                <c:pt idx="3250">
                  <c:v>19.056298000000002</c:v>
                </c:pt>
                <c:pt idx="3251">
                  <c:v>19.294539999999998</c:v>
                </c:pt>
                <c:pt idx="3252">
                  <c:v>19.150308000000003</c:v>
                </c:pt>
                <c:pt idx="3253">
                  <c:v>19.229416999999998</c:v>
                </c:pt>
                <c:pt idx="3254">
                  <c:v>18.835788000000001</c:v>
                </c:pt>
                <c:pt idx="3255">
                  <c:v>18.788411</c:v>
                </c:pt>
                <c:pt idx="3256">
                  <c:v>18.551915999999999</c:v>
                </c:pt>
                <c:pt idx="3257">
                  <c:v>18.331289000000002</c:v>
                </c:pt>
                <c:pt idx="3258">
                  <c:v>18.426450000000003</c:v>
                </c:pt>
                <c:pt idx="3259">
                  <c:v>18.538931999999999</c:v>
                </c:pt>
                <c:pt idx="3260">
                  <c:v>18.434073999999999</c:v>
                </c:pt>
                <c:pt idx="3261">
                  <c:v>17.901443</c:v>
                </c:pt>
                <c:pt idx="3262">
                  <c:v>18.084263</c:v>
                </c:pt>
                <c:pt idx="3263">
                  <c:v>18.042878999999999</c:v>
                </c:pt>
                <c:pt idx="3264">
                  <c:v>17.869948000000001</c:v>
                </c:pt>
                <c:pt idx="3265">
                  <c:v>17.875350000000001</c:v>
                </c:pt>
                <c:pt idx="3266">
                  <c:v>18.211411999999999</c:v>
                </c:pt>
                <c:pt idx="3267">
                  <c:v>17.229376999999999</c:v>
                </c:pt>
                <c:pt idx="3268">
                  <c:v>17.471176999999997</c:v>
                </c:pt>
                <c:pt idx="3269">
                  <c:v>17.646612999999999</c:v>
                </c:pt>
                <c:pt idx="3270">
                  <c:v>17.293583999999999</c:v>
                </c:pt>
                <c:pt idx="3271">
                  <c:v>17.846719</c:v>
                </c:pt>
                <c:pt idx="3272">
                  <c:v>17.157468000000001</c:v>
                </c:pt>
                <c:pt idx="3273">
                  <c:v>17.651934000000001</c:v>
                </c:pt>
                <c:pt idx="3274">
                  <c:v>16.972988000000001</c:v>
                </c:pt>
                <c:pt idx="3275">
                  <c:v>16.606525000000001</c:v>
                </c:pt>
                <c:pt idx="3276">
                  <c:v>17.108544000000002</c:v>
                </c:pt>
                <c:pt idx="3277">
                  <c:v>16.421488</c:v>
                </c:pt>
                <c:pt idx="3278">
                  <c:v>17.068449999999999</c:v>
                </c:pt>
                <c:pt idx="3279">
                  <c:v>16.312624000000003</c:v>
                </c:pt>
                <c:pt idx="3280">
                  <c:v>16.646546000000001</c:v>
                </c:pt>
                <c:pt idx="3281">
                  <c:v>16.670014999999999</c:v>
                </c:pt>
                <c:pt idx="3282">
                  <c:v>16.068622000000001</c:v>
                </c:pt>
                <c:pt idx="3283">
                  <c:v>16.422011000000001</c:v>
                </c:pt>
                <c:pt idx="3284">
                  <c:v>16.359082999999998</c:v>
                </c:pt>
                <c:pt idx="3285">
                  <c:v>15.923310000000001</c:v>
                </c:pt>
                <c:pt idx="3286">
                  <c:v>16.235566000000002</c:v>
                </c:pt>
                <c:pt idx="3287">
                  <c:v>16.309449999999998</c:v>
                </c:pt>
                <c:pt idx="3288">
                  <c:v>15.730769999999998</c:v>
                </c:pt>
                <c:pt idx="3289">
                  <c:v>15.885679</c:v>
                </c:pt>
                <c:pt idx="3290">
                  <c:v>15.442867</c:v>
                </c:pt>
                <c:pt idx="3291">
                  <c:v>16.114646999999998</c:v>
                </c:pt>
                <c:pt idx="3292">
                  <c:v>16.508476000000002</c:v>
                </c:pt>
                <c:pt idx="3293">
                  <c:v>16.074432999999999</c:v>
                </c:pt>
                <c:pt idx="3294">
                  <c:v>15.737646000000002</c:v>
                </c:pt>
                <c:pt idx="3295">
                  <c:v>15.674803000000001</c:v>
                </c:pt>
                <c:pt idx="3296">
                  <c:v>15.466098000000002</c:v>
                </c:pt>
                <c:pt idx="3297">
                  <c:v>15.193493</c:v>
                </c:pt>
                <c:pt idx="3298">
                  <c:v>15.396288999999999</c:v>
                </c:pt>
                <c:pt idx="3299">
                  <c:v>15.309315</c:v>
                </c:pt>
                <c:pt idx="3300">
                  <c:v>14.978256</c:v>
                </c:pt>
                <c:pt idx="3301">
                  <c:v>14.48507</c:v>
                </c:pt>
                <c:pt idx="3302">
                  <c:v>14.443111999999999</c:v>
                </c:pt>
                <c:pt idx="3303">
                  <c:v>14.683914999999999</c:v>
                </c:pt>
                <c:pt idx="3304">
                  <c:v>15.036213999999999</c:v>
                </c:pt>
                <c:pt idx="3305">
                  <c:v>14.634508</c:v>
                </c:pt>
                <c:pt idx="3306">
                  <c:v>14.584763000000001</c:v>
                </c:pt>
                <c:pt idx="3307">
                  <c:v>14.560642999999999</c:v>
                </c:pt>
                <c:pt idx="3308">
                  <c:v>14.326669000000001</c:v>
                </c:pt>
                <c:pt idx="3309">
                  <c:v>14.790699</c:v>
                </c:pt>
                <c:pt idx="3310">
                  <c:v>14.627843</c:v>
                </c:pt>
                <c:pt idx="3311">
                  <c:v>14.388197</c:v>
                </c:pt>
                <c:pt idx="3312">
                  <c:v>14.150942000000001</c:v>
                </c:pt>
                <c:pt idx="3313">
                  <c:v>13.613970999999999</c:v>
                </c:pt>
                <c:pt idx="3314">
                  <c:v>13.819155</c:v>
                </c:pt>
                <c:pt idx="3315">
                  <c:v>14.111435</c:v>
                </c:pt>
                <c:pt idx="3316">
                  <c:v>13.874863</c:v>
                </c:pt>
                <c:pt idx="3317">
                  <c:v>13.78895</c:v>
                </c:pt>
                <c:pt idx="3318">
                  <c:v>13.820285</c:v>
                </c:pt>
                <c:pt idx="3319">
                  <c:v>13.172131</c:v>
                </c:pt>
                <c:pt idx="3320">
                  <c:v>13.626948000000001</c:v>
                </c:pt>
                <c:pt idx="3321">
                  <c:v>13.716978000000001</c:v>
                </c:pt>
                <c:pt idx="3322">
                  <c:v>13.784393</c:v>
                </c:pt>
                <c:pt idx="3323">
                  <c:v>13.561764999999999</c:v>
                </c:pt>
                <c:pt idx="3324">
                  <c:v>13.500064</c:v>
                </c:pt>
                <c:pt idx="3325">
                  <c:v>13.467449999999999</c:v>
                </c:pt>
                <c:pt idx="3326">
                  <c:v>13.042371000000001</c:v>
                </c:pt>
                <c:pt idx="3327">
                  <c:v>13.163156000000001</c:v>
                </c:pt>
                <c:pt idx="3328">
                  <c:v>12.867792</c:v>
                </c:pt>
                <c:pt idx="3329">
                  <c:v>12.677259000000001</c:v>
                </c:pt>
                <c:pt idx="3330">
                  <c:v>12.594591999999999</c:v>
                </c:pt>
                <c:pt idx="3331">
                  <c:v>12.414538</c:v>
                </c:pt>
                <c:pt idx="3332">
                  <c:v>12.310085999999998</c:v>
                </c:pt>
                <c:pt idx="3333">
                  <c:v>12.556948</c:v>
                </c:pt>
                <c:pt idx="3334">
                  <c:v>12.756893999999999</c:v>
                </c:pt>
                <c:pt idx="3335">
                  <c:v>12.541607000000001</c:v>
                </c:pt>
                <c:pt idx="3336">
                  <c:v>12.246537</c:v>
                </c:pt>
                <c:pt idx="3337">
                  <c:v>12.40438</c:v>
                </c:pt>
                <c:pt idx="3338">
                  <c:v>12.624069</c:v>
                </c:pt>
                <c:pt idx="3339">
                  <c:v>12.230179999999999</c:v>
                </c:pt>
                <c:pt idx="3340">
                  <c:v>12.093752</c:v>
                </c:pt>
                <c:pt idx="3341">
                  <c:v>11.929349</c:v>
                </c:pt>
                <c:pt idx="3342">
                  <c:v>11.466173999999999</c:v>
                </c:pt>
                <c:pt idx="3343">
                  <c:v>11.464354</c:v>
                </c:pt>
                <c:pt idx="3344">
                  <c:v>11.76111</c:v>
                </c:pt>
                <c:pt idx="3345">
                  <c:v>11.605109000000001</c:v>
                </c:pt>
                <c:pt idx="3346">
                  <c:v>11.767730999999999</c:v>
                </c:pt>
                <c:pt idx="3347">
                  <c:v>11.413063999999999</c:v>
                </c:pt>
                <c:pt idx="3348">
                  <c:v>11.328285000000001</c:v>
                </c:pt>
                <c:pt idx="3349">
                  <c:v>11.568318</c:v>
                </c:pt>
                <c:pt idx="3350">
                  <c:v>11.677284999999999</c:v>
                </c:pt>
                <c:pt idx="3351">
                  <c:v>11.193829999999998</c:v>
                </c:pt>
                <c:pt idx="3352">
                  <c:v>10.721589</c:v>
                </c:pt>
                <c:pt idx="3353">
                  <c:v>10.941224</c:v>
                </c:pt>
                <c:pt idx="3354">
                  <c:v>10.636927</c:v>
                </c:pt>
                <c:pt idx="3355">
                  <c:v>10.929041</c:v>
                </c:pt>
                <c:pt idx="3356">
                  <c:v>10.239865</c:v>
                </c:pt>
                <c:pt idx="3357">
                  <c:v>10.174598</c:v>
                </c:pt>
                <c:pt idx="3358">
                  <c:v>10.022209</c:v>
                </c:pt>
                <c:pt idx="3359">
                  <c:v>10.337741000000001</c:v>
                </c:pt>
                <c:pt idx="3360">
                  <c:v>10.285261999999999</c:v>
                </c:pt>
                <c:pt idx="3361">
                  <c:v>10.072091</c:v>
                </c:pt>
                <c:pt idx="3362">
                  <c:v>9.9344550000000016</c:v>
                </c:pt>
                <c:pt idx="3363">
                  <c:v>9.8401979999999991</c:v>
                </c:pt>
                <c:pt idx="3364">
                  <c:v>9.5921770000000013</c:v>
                </c:pt>
                <c:pt idx="3365">
                  <c:v>9.7358609999999999</c:v>
                </c:pt>
                <c:pt idx="3366">
                  <c:v>9.8750989999999987</c:v>
                </c:pt>
                <c:pt idx="3367">
                  <c:v>10.107516</c:v>
                </c:pt>
                <c:pt idx="3368">
                  <c:v>9.871397</c:v>
                </c:pt>
                <c:pt idx="3369">
                  <c:v>9.8766850000000002</c:v>
                </c:pt>
                <c:pt idx="3370">
                  <c:v>9.9239800000000002</c:v>
                </c:pt>
                <c:pt idx="3371">
                  <c:v>10.063853999999999</c:v>
                </c:pt>
                <c:pt idx="3372">
                  <c:v>10.138363</c:v>
                </c:pt>
                <c:pt idx="3373">
                  <c:v>10.002203</c:v>
                </c:pt>
                <c:pt idx="3374">
                  <c:v>9.7786429999999989</c:v>
                </c:pt>
                <c:pt idx="3375">
                  <c:v>9.7498939999999994</c:v>
                </c:pt>
                <c:pt idx="3376">
                  <c:v>9.3393800000000002</c:v>
                </c:pt>
                <c:pt idx="3377">
                  <c:v>9.0274859999999997</c:v>
                </c:pt>
                <c:pt idx="3378">
                  <c:v>8.8461090000000002</c:v>
                </c:pt>
                <c:pt idx="3379">
                  <c:v>8.4617430000000002</c:v>
                </c:pt>
                <c:pt idx="3380">
                  <c:v>8.6974230000000006</c:v>
                </c:pt>
                <c:pt idx="3381">
                  <c:v>8.4637469999999997</c:v>
                </c:pt>
                <c:pt idx="3382">
                  <c:v>8.337491</c:v>
                </c:pt>
                <c:pt idx="3383">
                  <c:v>8.3948540000000005</c:v>
                </c:pt>
                <c:pt idx="3384">
                  <c:v>8.7193659999999991</c:v>
                </c:pt>
                <c:pt idx="3385">
                  <c:v>9.0929590000000005</c:v>
                </c:pt>
                <c:pt idx="3386">
                  <c:v>9.2720349999999989</c:v>
                </c:pt>
                <c:pt idx="3387">
                  <c:v>9.080521000000001</c:v>
                </c:pt>
                <c:pt idx="3388">
                  <c:v>8.720879</c:v>
                </c:pt>
                <c:pt idx="3389">
                  <c:v>8.3342659999999995</c:v>
                </c:pt>
                <c:pt idx="3390">
                  <c:v>8.1684160000000006</c:v>
                </c:pt>
                <c:pt idx="3391">
                  <c:v>7.9124759999999998</c:v>
                </c:pt>
                <c:pt idx="3392">
                  <c:v>7.7876300000000009</c:v>
                </c:pt>
                <c:pt idx="3393">
                  <c:v>7.8895739999999996</c:v>
                </c:pt>
                <c:pt idx="3394">
                  <c:v>7.9489409999999996</c:v>
                </c:pt>
                <c:pt idx="3395">
                  <c:v>7.9232379999999996</c:v>
                </c:pt>
                <c:pt idx="3396">
                  <c:v>7.6601820000000007</c:v>
                </c:pt>
                <c:pt idx="3397">
                  <c:v>7.6300030000000003</c:v>
                </c:pt>
                <c:pt idx="3398">
                  <c:v>7.4060869999999994</c:v>
                </c:pt>
                <c:pt idx="3399">
                  <c:v>7.3125900000000001</c:v>
                </c:pt>
                <c:pt idx="3400">
                  <c:v>7.1018819999999998</c:v>
                </c:pt>
                <c:pt idx="3401">
                  <c:v>7.0683260000000008</c:v>
                </c:pt>
                <c:pt idx="3402">
                  <c:v>6.8825390000000004</c:v>
                </c:pt>
                <c:pt idx="3403">
                  <c:v>6.8791669999999998</c:v>
                </c:pt>
                <c:pt idx="3404">
                  <c:v>7.3000699999999998</c:v>
                </c:pt>
                <c:pt idx="3405">
                  <c:v>7.6797559999999994</c:v>
                </c:pt>
                <c:pt idx="3406">
                  <c:v>7.9091120000000013</c:v>
                </c:pt>
                <c:pt idx="3407">
                  <c:v>8.1903649999999999</c:v>
                </c:pt>
                <c:pt idx="3408">
                  <c:v>8.2357319999999987</c:v>
                </c:pt>
                <c:pt idx="3409">
                  <c:v>8.1756809999999991</c:v>
                </c:pt>
                <c:pt idx="3410">
                  <c:v>8.2637780000000003</c:v>
                </c:pt>
                <c:pt idx="3411">
                  <c:v>8.3979210000000002</c:v>
                </c:pt>
                <c:pt idx="3412">
                  <c:v>8.269603</c:v>
                </c:pt>
                <c:pt idx="3413">
                  <c:v>8.3150490000000001</c:v>
                </c:pt>
                <c:pt idx="3414">
                  <c:v>8.7775370000000006</c:v>
                </c:pt>
                <c:pt idx="3415">
                  <c:v>111.11067199999999</c:v>
                </c:pt>
                <c:pt idx="3416">
                  <c:v>40.003397</c:v>
                </c:pt>
                <c:pt idx="3417">
                  <c:v>40.89</c:v>
                </c:pt>
                <c:pt idx="3418">
                  <c:v>31.51116</c:v>
                </c:pt>
                <c:pt idx="3419">
                  <c:v>32.610386999999996</c:v>
                </c:pt>
                <c:pt idx="3420">
                  <c:v>28.152953</c:v>
                </c:pt>
                <c:pt idx="3421">
                  <c:v>25.578113000000002</c:v>
                </c:pt>
                <c:pt idx="3422">
                  <c:v>23.391120999999998</c:v>
                </c:pt>
                <c:pt idx="3423">
                  <c:v>21.201257999999999</c:v>
                </c:pt>
                <c:pt idx="3424">
                  <c:v>20.693066999999999</c:v>
                </c:pt>
                <c:pt idx="3425">
                  <c:v>19.695617000000002</c:v>
                </c:pt>
                <c:pt idx="3426">
                  <c:v>19.515613000000002</c:v>
                </c:pt>
                <c:pt idx="3427">
                  <c:v>17.585988999999998</c:v>
                </c:pt>
                <c:pt idx="3428">
                  <c:v>17.554231000000001</c:v>
                </c:pt>
                <c:pt idx="3429">
                  <c:v>17.104258999999999</c:v>
                </c:pt>
                <c:pt idx="3430">
                  <c:v>17.119374000000001</c:v>
                </c:pt>
                <c:pt idx="3431">
                  <c:v>18.191867999999999</c:v>
                </c:pt>
                <c:pt idx="3432">
                  <c:v>16.982009999999999</c:v>
                </c:pt>
                <c:pt idx="3433">
                  <c:v>18.771131</c:v>
                </c:pt>
                <c:pt idx="3434">
                  <c:v>19.835473</c:v>
                </c:pt>
                <c:pt idx="3435">
                  <c:v>113.59407999999999</c:v>
                </c:pt>
                <c:pt idx="3436">
                  <c:v>37.530146000000002</c:v>
                </c:pt>
                <c:pt idx="3437">
                  <c:v>37.850209</c:v>
                </c:pt>
                <c:pt idx="3438">
                  <c:v>34.041153000000001</c:v>
                </c:pt>
                <c:pt idx="3439">
                  <c:v>31.868285999999998</c:v>
                </c:pt>
                <c:pt idx="3440">
                  <c:v>27.688203999999999</c:v>
                </c:pt>
                <c:pt idx="3441">
                  <c:v>25.613522000000003</c:v>
                </c:pt>
                <c:pt idx="3442">
                  <c:v>23.644245000000005</c:v>
                </c:pt>
                <c:pt idx="3443">
                  <c:v>22.294360999999999</c:v>
                </c:pt>
                <c:pt idx="3444">
                  <c:v>25.413806999999998</c:v>
                </c:pt>
                <c:pt idx="3445">
                  <c:v>23.811533000000004</c:v>
                </c:pt>
                <c:pt idx="3446">
                  <c:v>32.661213000000004</c:v>
                </c:pt>
                <c:pt idx="3447">
                  <c:v>37.682533000000006</c:v>
                </c:pt>
                <c:pt idx="3448">
                  <c:v>35.644359999999999</c:v>
                </c:pt>
                <c:pt idx="3449">
                  <c:v>38.118651</c:v>
                </c:pt>
                <c:pt idx="3450">
                  <c:v>39.987971000000002</c:v>
                </c:pt>
                <c:pt idx="3451">
                  <c:v>36.144522000000002</c:v>
                </c:pt>
                <c:pt idx="3452">
                  <c:v>33.958624999999998</c:v>
                </c:pt>
                <c:pt idx="3453">
                  <c:v>32.670622999999999</c:v>
                </c:pt>
                <c:pt idx="3454">
                  <c:v>29.653905999999999</c:v>
                </c:pt>
                <c:pt idx="3455">
                  <c:v>28.661259000000001</c:v>
                </c:pt>
                <c:pt idx="3456">
                  <c:v>31.440688999999999</c:v>
                </c:pt>
                <c:pt idx="3457">
                  <c:v>140.488236</c:v>
                </c:pt>
                <c:pt idx="3458">
                  <c:v>138.12484000000001</c:v>
                </c:pt>
                <c:pt idx="3459">
                  <c:v>336.15680700000001</c:v>
                </c:pt>
                <c:pt idx="3460">
                  <c:v>165.51088300000001</c:v>
                </c:pt>
                <c:pt idx="3461">
                  <c:v>133.451626</c:v>
                </c:pt>
                <c:pt idx="3462">
                  <c:v>88.469482999999997</c:v>
                </c:pt>
                <c:pt idx="3463">
                  <c:v>84.890237999999997</c:v>
                </c:pt>
                <c:pt idx="3464">
                  <c:v>76.931792999999999</c:v>
                </c:pt>
                <c:pt idx="3465">
                  <c:v>70.641540000000006</c:v>
                </c:pt>
                <c:pt idx="3466">
                  <c:v>66.866304999999997</c:v>
                </c:pt>
                <c:pt idx="3467">
                  <c:v>61.766453000000006</c:v>
                </c:pt>
                <c:pt idx="3468">
                  <c:v>58.744427000000002</c:v>
                </c:pt>
                <c:pt idx="3469">
                  <c:v>55.239790000000006</c:v>
                </c:pt>
                <c:pt idx="3470">
                  <c:v>52.869206999999989</c:v>
                </c:pt>
                <c:pt idx="3471">
                  <c:v>48.387188000000002</c:v>
                </c:pt>
                <c:pt idx="3472">
                  <c:v>47.637774000000007</c:v>
                </c:pt>
                <c:pt idx="3473">
                  <c:v>43.945652000000003</c:v>
                </c:pt>
                <c:pt idx="3474">
                  <c:v>42.168223999999995</c:v>
                </c:pt>
                <c:pt idx="3475">
                  <c:v>42.998038000000001</c:v>
                </c:pt>
                <c:pt idx="3476">
                  <c:v>38.304327000000001</c:v>
                </c:pt>
                <c:pt idx="3477">
                  <c:v>37.647773999999998</c:v>
                </c:pt>
                <c:pt idx="3478">
                  <c:v>36.685975999999997</c:v>
                </c:pt>
                <c:pt idx="3479">
                  <c:v>35.313148999999996</c:v>
                </c:pt>
                <c:pt idx="3480">
                  <c:v>33.745503999999997</c:v>
                </c:pt>
                <c:pt idx="3481">
                  <c:v>33.826425</c:v>
                </c:pt>
                <c:pt idx="3482">
                  <c:v>63.892004</c:v>
                </c:pt>
                <c:pt idx="3483">
                  <c:v>37.003988</c:v>
                </c:pt>
                <c:pt idx="3484">
                  <c:v>45.893425000000008</c:v>
                </c:pt>
                <c:pt idx="3485">
                  <c:v>37.858286000000007</c:v>
                </c:pt>
                <c:pt idx="3486">
                  <c:v>39.419014000000004</c:v>
                </c:pt>
                <c:pt idx="3487">
                  <c:v>37.950341999999999</c:v>
                </c:pt>
                <c:pt idx="3488">
                  <c:v>38.72213</c:v>
                </c:pt>
                <c:pt idx="3489">
                  <c:v>37.176732999999999</c:v>
                </c:pt>
                <c:pt idx="3490">
                  <c:v>36.131425999999998</c:v>
                </c:pt>
                <c:pt idx="3491">
                  <c:v>34.424303000000002</c:v>
                </c:pt>
                <c:pt idx="3492">
                  <c:v>32.664768000000002</c:v>
                </c:pt>
                <c:pt idx="3493">
                  <c:v>32.523753999999997</c:v>
                </c:pt>
                <c:pt idx="3494">
                  <c:v>31.261659000000002</c:v>
                </c:pt>
                <c:pt idx="3495">
                  <c:v>30.016304000000002</c:v>
                </c:pt>
                <c:pt idx="3496">
                  <c:v>29.224764999999998</c:v>
                </c:pt>
                <c:pt idx="3497">
                  <c:v>27.851997000000001</c:v>
                </c:pt>
                <c:pt idx="3498">
                  <c:v>27.516230999999998</c:v>
                </c:pt>
                <c:pt idx="3499">
                  <c:v>26.801883999999998</c:v>
                </c:pt>
                <c:pt idx="3500">
                  <c:v>26.021576000000003</c:v>
                </c:pt>
                <c:pt idx="3501">
                  <c:v>25.174633999999998</c:v>
                </c:pt>
                <c:pt idx="3502">
                  <c:v>23.354378000000004</c:v>
                </c:pt>
                <c:pt idx="3503">
                  <c:v>22.632917999999997</c:v>
                </c:pt>
                <c:pt idx="3504">
                  <c:v>22.429508000000002</c:v>
                </c:pt>
                <c:pt idx="3505">
                  <c:v>21.679997</c:v>
                </c:pt>
                <c:pt idx="3506">
                  <c:v>20.397883999999998</c:v>
                </c:pt>
                <c:pt idx="3507">
                  <c:v>20.602497</c:v>
                </c:pt>
                <c:pt idx="3508">
                  <c:v>20.667545</c:v>
                </c:pt>
                <c:pt idx="3509">
                  <c:v>20.923833999999999</c:v>
                </c:pt>
                <c:pt idx="3510">
                  <c:v>34.897725999999992</c:v>
                </c:pt>
                <c:pt idx="3511">
                  <c:v>46.782784999999997</c:v>
                </c:pt>
                <c:pt idx="3512">
                  <c:v>183.35348200000001</c:v>
                </c:pt>
                <c:pt idx="3513">
                  <c:v>218.76254700000001</c:v>
                </c:pt>
                <c:pt idx="3514">
                  <c:v>185.485131</c:v>
                </c:pt>
                <c:pt idx="3515">
                  <c:v>76.729488000000003</c:v>
                </c:pt>
                <c:pt idx="3516">
                  <c:v>69.250027000000003</c:v>
                </c:pt>
                <c:pt idx="3517">
                  <c:v>69.271271000000013</c:v>
                </c:pt>
                <c:pt idx="3518">
                  <c:v>63.666920999999995</c:v>
                </c:pt>
                <c:pt idx="3519">
                  <c:v>56.288901999999993</c:v>
                </c:pt>
                <c:pt idx="3520">
                  <c:v>54.091978000000012</c:v>
                </c:pt>
                <c:pt idx="3521">
                  <c:v>51.935227999999995</c:v>
                </c:pt>
                <c:pt idx="3522">
                  <c:v>48.219298999999992</c:v>
                </c:pt>
                <c:pt idx="3523">
                  <c:v>239.10075399999999</c:v>
                </c:pt>
                <c:pt idx="3524">
                  <c:v>64.592936999999992</c:v>
                </c:pt>
                <c:pt idx="3525">
                  <c:v>57.414695999999999</c:v>
                </c:pt>
                <c:pt idx="3526">
                  <c:v>55.169277000000001</c:v>
                </c:pt>
                <c:pt idx="3527">
                  <c:v>53.327632999999999</c:v>
                </c:pt>
                <c:pt idx="3528">
                  <c:v>49.393384999999995</c:v>
                </c:pt>
                <c:pt idx="3529">
                  <c:v>45.322766999999999</c:v>
                </c:pt>
                <c:pt idx="3530">
                  <c:v>46.541764000000001</c:v>
                </c:pt>
                <c:pt idx="3531">
                  <c:v>37.878334000000002</c:v>
                </c:pt>
                <c:pt idx="3532">
                  <c:v>38.551741999999997</c:v>
                </c:pt>
                <c:pt idx="3533">
                  <c:v>37.490560000000002</c:v>
                </c:pt>
                <c:pt idx="3534">
                  <c:v>36.862371000000003</c:v>
                </c:pt>
                <c:pt idx="3535">
                  <c:v>36.160044999999997</c:v>
                </c:pt>
                <c:pt idx="3536">
                  <c:v>35.773195000000001</c:v>
                </c:pt>
                <c:pt idx="3537">
                  <c:v>35.648130999999999</c:v>
                </c:pt>
                <c:pt idx="3538">
                  <c:v>35.468345999999997</c:v>
                </c:pt>
                <c:pt idx="3539">
                  <c:v>34.035126000000005</c:v>
                </c:pt>
                <c:pt idx="3540">
                  <c:v>33.895782999999994</c:v>
                </c:pt>
                <c:pt idx="3541">
                  <c:v>32.217432000000002</c:v>
                </c:pt>
                <c:pt idx="3542">
                  <c:v>30.003703999999999</c:v>
                </c:pt>
                <c:pt idx="3543">
                  <c:v>30.538092000000002</c:v>
                </c:pt>
                <c:pt idx="3544">
                  <c:v>29.916598000000004</c:v>
                </c:pt>
                <c:pt idx="3545">
                  <c:v>29.386693999999999</c:v>
                </c:pt>
                <c:pt idx="3546">
                  <c:v>27.515923999999998</c:v>
                </c:pt>
                <c:pt idx="3547">
                  <c:v>26.803387000000001</c:v>
                </c:pt>
                <c:pt idx="3548">
                  <c:v>35.300607999999997</c:v>
                </c:pt>
                <c:pt idx="3549">
                  <c:v>28.086833000000002</c:v>
                </c:pt>
                <c:pt idx="3550">
                  <c:v>125.29389400000001</c:v>
                </c:pt>
                <c:pt idx="3551">
                  <c:v>420.08254999999997</c:v>
                </c:pt>
                <c:pt idx="3552">
                  <c:v>270.87638800000002</c:v>
                </c:pt>
                <c:pt idx="3553">
                  <c:v>86.038318000000004</c:v>
                </c:pt>
                <c:pt idx="3554">
                  <c:v>76.896952999999996</c:v>
                </c:pt>
                <c:pt idx="3555">
                  <c:v>63.005119000000001</c:v>
                </c:pt>
                <c:pt idx="3556">
                  <c:v>59.385061</c:v>
                </c:pt>
                <c:pt idx="3557">
                  <c:v>52.163456999999994</c:v>
                </c:pt>
                <c:pt idx="3558">
                  <c:v>49.613816</c:v>
                </c:pt>
                <c:pt idx="3559">
                  <c:v>46.34675</c:v>
                </c:pt>
                <c:pt idx="3560">
                  <c:v>44.351279999999988</c:v>
                </c:pt>
                <c:pt idx="3561">
                  <c:v>42.784101</c:v>
                </c:pt>
                <c:pt idx="3562">
                  <c:v>42.066534000000004</c:v>
                </c:pt>
                <c:pt idx="3563">
                  <c:v>38.297803999999999</c:v>
                </c:pt>
                <c:pt idx="3564">
                  <c:v>36.819068999999999</c:v>
                </c:pt>
                <c:pt idx="3565">
                  <c:v>37.232950000000002</c:v>
                </c:pt>
                <c:pt idx="3566">
                  <c:v>35.071396</c:v>
                </c:pt>
                <c:pt idx="3567">
                  <c:v>34.167846000000004</c:v>
                </c:pt>
                <c:pt idx="3568">
                  <c:v>32.735388</c:v>
                </c:pt>
                <c:pt idx="3569">
                  <c:v>31.056622000000001</c:v>
                </c:pt>
                <c:pt idx="3570">
                  <c:v>30.125692000000004</c:v>
                </c:pt>
                <c:pt idx="3571">
                  <c:v>29.963439999999999</c:v>
                </c:pt>
                <c:pt idx="3572">
                  <c:v>29.671538000000005</c:v>
                </c:pt>
                <c:pt idx="3573">
                  <c:v>29.431392000000002</c:v>
                </c:pt>
                <c:pt idx="3574">
                  <c:v>29.159236</c:v>
                </c:pt>
                <c:pt idx="3575">
                  <c:v>30.494993000000001</c:v>
                </c:pt>
                <c:pt idx="3576">
                  <c:v>30.523253999999998</c:v>
                </c:pt>
                <c:pt idx="3577">
                  <c:v>32.534840000000003</c:v>
                </c:pt>
                <c:pt idx="3578">
                  <c:v>32.233165999999997</c:v>
                </c:pt>
                <c:pt idx="3579">
                  <c:v>33.705132999999996</c:v>
                </c:pt>
                <c:pt idx="3580">
                  <c:v>33.576737999999999</c:v>
                </c:pt>
                <c:pt idx="3581">
                  <c:v>34.098998000000002</c:v>
                </c:pt>
                <c:pt idx="3582">
                  <c:v>33.250233999999999</c:v>
                </c:pt>
                <c:pt idx="3583">
                  <c:v>33.010348</c:v>
                </c:pt>
                <c:pt idx="3584">
                  <c:v>32.415888000000002</c:v>
                </c:pt>
                <c:pt idx="3585">
                  <c:v>32.179696</c:v>
                </c:pt>
                <c:pt idx="3586">
                  <c:v>31.469323000000003</c:v>
                </c:pt>
                <c:pt idx="3587">
                  <c:v>31.539688999999996</c:v>
                </c:pt>
                <c:pt idx="3588">
                  <c:v>30.529406999999999</c:v>
                </c:pt>
                <c:pt idx="3589">
                  <c:v>30.273687000000002</c:v>
                </c:pt>
                <c:pt idx="3590">
                  <c:v>29.639392999999998</c:v>
                </c:pt>
                <c:pt idx="3591">
                  <c:v>30.261246999999997</c:v>
                </c:pt>
                <c:pt idx="3592">
                  <c:v>29.953978999999997</c:v>
                </c:pt>
                <c:pt idx="3593">
                  <c:v>28.502803</c:v>
                </c:pt>
                <c:pt idx="3594">
                  <c:v>28.410343000000001</c:v>
                </c:pt>
                <c:pt idx="3595">
                  <c:v>28.106141000000001</c:v>
                </c:pt>
                <c:pt idx="3596">
                  <c:v>27.963394999999998</c:v>
                </c:pt>
                <c:pt idx="3597">
                  <c:v>27.684122000000002</c:v>
                </c:pt>
                <c:pt idx="3598">
                  <c:v>27.528193999999999</c:v>
                </c:pt>
                <c:pt idx="3599">
                  <c:v>27.361329000000001</c:v>
                </c:pt>
                <c:pt idx="3600">
                  <c:v>27.348593000000001</c:v>
                </c:pt>
                <c:pt idx="3601">
                  <c:v>27.068306</c:v>
                </c:pt>
                <c:pt idx="3602">
                  <c:v>27.711652999999998</c:v>
                </c:pt>
                <c:pt idx="3603">
                  <c:v>27.336638999999998</c:v>
                </c:pt>
                <c:pt idx="3604">
                  <c:v>27.084035999999998</c:v>
                </c:pt>
                <c:pt idx="3605">
                  <c:v>26.941531999999999</c:v>
                </c:pt>
                <c:pt idx="3606">
                  <c:v>26.619607999999999</c:v>
                </c:pt>
                <c:pt idx="3607">
                  <c:v>26.267474</c:v>
                </c:pt>
                <c:pt idx="3608">
                  <c:v>26.198540999999999</c:v>
                </c:pt>
                <c:pt idx="3609">
                  <c:v>26.141458999999998</c:v>
                </c:pt>
                <c:pt idx="3610">
                  <c:v>26.042002</c:v>
                </c:pt>
                <c:pt idx="3611">
                  <c:v>26.002182000000001</c:v>
                </c:pt>
                <c:pt idx="3612">
                  <c:v>25.717435999999999</c:v>
                </c:pt>
                <c:pt idx="3613">
                  <c:v>25.652487000000001</c:v>
                </c:pt>
                <c:pt idx="3614">
                  <c:v>25.322801999999999</c:v>
                </c:pt>
                <c:pt idx="3615">
                  <c:v>25.000418000000003</c:v>
                </c:pt>
                <c:pt idx="3616">
                  <c:v>25.080258000000001</c:v>
                </c:pt>
                <c:pt idx="3617">
                  <c:v>24.719290000000001</c:v>
                </c:pt>
                <c:pt idx="3618">
                  <c:v>24.587634000000001</c:v>
                </c:pt>
                <c:pt idx="3619">
                  <c:v>24.735733</c:v>
                </c:pt>
                <c:pt idx="3620">
                  <c:v>24.485265999999999</c:v>
                </c:pt>
                <c:pt idx="3621">
                  <c:v>24.300644999999999</c:v>
                </c:pt>
                <c:pt idx="3622">
                  <c:v>24.51248</c:v>
                </c:pt>
                <c:pt idx="3623">
                  <c:v>24.209809</c:v>
                </c:pt>
                <c:pt idx="3624">
                  <c:v>24.013491999999999</c:v>
                </c:pt>
                <c:pt idx="3625">
                  <c:v>23.872821999999999</c:v>
                </c:pt>
                <c:pt idx="3626">
                  <c:v>24.043229</c:v>
                </c:pt>
                <c:pt idx="3627">
                  <c:v>23.493029</c:v>
                </c:pt>
                <c:pt idx="3628">
                  <c:v>23.262813000000001</c:v>
                </c:pt>
                <c:pt idx="3629">
                  <c:v>23.11224</c:v>
                </c:pt>
                <c:pt idx="3630">
                  <c:v>23.070146000000001</c:v>
                </c:pt>
                <c:pt idx="3631">
                  <c:v>23.02346</c:v>
                </c:pt>
                <c:pt idx="3632">
                  <c:v>23.026661999999998</c:v>
                </c:pt>
                <c:pt idx="3633">
                  <c:v>23.225744000000002</c:v>
                </c:pt>
                <c:pt idx="3634">
                  <c:v>22.836928</c:v>
                </c:pt>
                <c:pt idx="3635">
                  <c:v>22.705709000000002</c:v>
                </c:pt>
                <c:pt idx="3636">
                  <c:v>22.445720999999999</c:v>
                </c:pt>
                <c:pt idx="3637">
                  <c:v>22.643895000000001</c:v>
                </c:pt>
                <c:pt idx="3638">
                  <c:v>22.378150999999999</c:v>
                </c:pt>
                <c:pt idx="3639">
                  <c:v>22.189640000000001</c:v>
                </c:pt>
                <c:pt idx="3640">
                  <c:v>22.087424000000002</c:v>
                </c:pt>
                <c:pt idx="3641">
                  <c:v>21.988976000000001</c:v>
                </c:pt>
                <c:pt idx="3642">
                  <c:v>22.070349</c:v>
                </c:pt>
                <c:pt idx="3643">
                  <c:v>21.844773</c:v>
                </c:pt>
                <c:pt idx="3644">
                  <c:v>21.743400999999999</c:v>
                </c:pt>
                <c:pt idx="3645">
                  <c:v>21.628231</c:v>
                </c:pt>
                <c:pt idx="3646">
                  <c:v>21.505572000000001</c:v>
                </c:pt>
                <c:pt idx="3647">
                  <c:v>21.461319</c:v>
                </c:pt>
                <c:pt idx="3648">
                  <c:v>21.403658</c:v>
                </c:pt>
                <c:pt idx="3649">
                  <c:v>21.323370000000001</c:v>
                </c:pt>
                <c:pt idx="3650">
                  <c:v>21.127928999999998</c:v>
                </c:pt>
                <c:pt idx="3651">
                  <c:v>20.902079000000001</c:v>
                </c:pt>
              </c:numCache>
            </c:numRef>
          </c:val>
          <c:extLst>
            <c:ext xmlns:c16="http://schemas.microsoft.com/office/drawing/2014/chart" uri="{C3380CC4-5D6E-409C-BE32-E72D297353CC}">
              <c16:uniqueId val="{00000001-82E8-4B2B-BF4E-092973BA0524}"/>
            </c:ext>
          </c:extLst>
        </c:ser>
        <c:dLbls>
          <c:showLegendKey val="0"/>
          <c:showVal val="0"/>
          <c:showCatName val="0"/>
          <c:showSerName val="0"/>
          <c:showPercent val="0"/>
          <c:showBubbleSize val="0"/>
        </c:dLbls>
        <c:axId val="227101144"/>
        <c:axId val="227096440"/>
      </c:areaChart>
      <c:barChart>
        <c:barDir val="col"/>
        <c:grouping val="clustered"/>
        <c:varyColors val="0"/>
        <c:ser>
          <c:idx val="5"/>
          <c:order val="4"/>
          <c:tx>
            <c:strRef>
              <c:f>cal95ppu!$G$1</c:f>
              <c:strCache>
                <c:ptCount val="1"/>
                <c:pt idx="0">
                  <c:v>Rainfall</c:v>
                </c:pt>
              </c:strCache>
            </c:strRef>
          </c:tx>
          <c:spPr>
            <a:solidFill>
              <a:srgbClr val="00B0F0"/>
            </a:solidFill>
          </c:spPr>
          <c:invertIfNegative val="0"/>
          <c:cat>
            <c:numRef>
              <c:f>cal95ppu!$A$2:$A$3653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cal95ppu!$G$2:$G$3653</c:f>
              <c:numCache>
                <c:formatCode>General</c:formatCode>
                <c:ptCount val="3652"/>
                <c:pt idx="0">
                  <c:v>0</c:v>
                </c:pt>
                <c:pt idx="1">
                  <c:v>0</c:v>
                </c:pt>
                <c:pt idx="2">
                  <c:v>0</c:v>
                </c:pt>
                <c:pt idx="3">
                  <c:v>0</c:v>
                </c:pt>
                <c:pt idx="4">
                  <c:v>0</c:v>
                </c:pt>
                <c:pt idx="5">
                  <c:v>0</c:v>
                </c:pt>
                <c:pt idx="6">
                  <c:v>0</c:v>
                </c:pt>
                <c:pt idx="7">
                  <c:v>0</c:v>
                </c:pt>
                <c:pt idx="8">
                  <c:v>0</c:v>
                </c:pt>
                <c:pt idx="9">
                  <c:v>1.1000000000000001</c:v>
                </c:pt>
                <c:pt idx="10">
                  <c:v>0.56000000000000005</c:v>
                </c:pt>
                <c:pt idx="11">
                  <c:v>0.9</c:v>
                </c:pt>
                <c:pt idx="12">
                  <c:v>0</c:v>
                </c:pt>
                <c:pt idx="13">
                  <c:v>0</c:v>
                </c:pt>
                <c:pt idx="14">
                  <c:v>0</c:v>
                </c:pt>
                <c:pt idx="15">
                  <c:v>0</c:v>
                </c:pt>
                <c:pt idx="16">
                  <c:v>0</c:v>
                </c:pt>
                <c:pt idx="17">
                  <c:v>0</c:v>
                </c:pt>
                <c:pt idx="18">
                  <c:v>4</c:v>
                </c:pt>
                <c:pt idx="19">
                  <c:v>1.71</c:v>
                </c:pt>
                <c:pt idx="20">
                  <c:v>0</c:v>
                </c:pt>
                <c:pt idx="21">
                  <c:v>0</c:v>
                </c:pt>
                <c:pt idx="22">
                  <c:v>0</c:v>
                </c:pt>
                <c:pt idx="23">
                  <c:v>5.05</c:v>
                </c:pt>
                <c:pt idx="24">
                  <c:v>0</c:v>
                </c:pt>
                <c:pt idx="25">
                  <c:v>0</c:v>
                </c:pt>
                <c:pt idx="26">
                  <c:v>0</c:v>
                </c:pt>
                <c:pt idx="27">
                  <c:v>0</c:v>
                </c:pt>
                <c:pt idx="28">
                  <c:v>0</c:v>
                </c:pt>
                <c:pt idx="29">
                  <c:v>0</c:v>
                </c:pt>
                <c:pt idx="30">
                  <c:v>0</c:v>
                </c:pt>
                <c:pt idx="31">
                  <c:v>1.6</c:v>
                </c:pt>
                <c:pt idx="32">
                  <c:v>0</c:v>
                </c:pt>
                <c:pt idx="33">
                  <c:v>0</c:v>
                </c:pt>
                <c:pt idx="34">
                  <c:v>0</c:v>
                </c:pt>
                <c:pt idx="35">
                  <c:v>0</c:v>
                </c:pt>
                <c:pt idx="36">
                  <c:v>0</c:v>
                </c:pt>
                <c:pt idx="37">
                  <c:v>0</c:v>
                </c:pt>
                <c:pt idx="38">
                  <c:v>0</c:v>
                </c:pt>
                <c:pt idx="39">
                  <c:v>0</c:v>
                </c:pt>
                <c:pt idx="40">
                  <c:v>0</c:v>
                </c:pt>
                <c:pt idx="41">
                  <c:v>0</c:v>
                </c:pt>
                <c:pt idx="42">
                  <c:v>0</c:v>
                </c:pt>
                <c:pt idx="43">
                  <c:v>0.41</c:v>
                </c:pt>
                <c:pt idx="44">
                  <c:v>0.19</c:v>
                </c:pt>
                <c:pt idx="45">
                  <c:v>0</c:v>
                </c:pt>
                <c:pt idx="46">
                  <c:v>0</c:v>
                </c:pt>
                <c:pt idx="47">
                  <c:v>0</c:v>
                </c:pt>
                <c:pt idx="48">
                  <c:v>0.28999999999999998</c:v>
                </c:pt>
                <c:pt idx="49">
                  <c:v>0</c:v>
                </c:pt>
                <c:pt idx="50">
                  <c:v>0</c:v>
                </c:pt>
                <c:pt idx="51">
                  <c:v>0</c:v>
                </c:pt>
                <c:pt idx="52">
                  <c:v>0.18</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0.31</c:v>
                </c:pt>
                <c:pt idx="74">
                  <c:v>0</c:v>
                </c:pt>
                <c:pt idx="75">
                  <c:v>0</c:v>
                </c:pt>
                <c:pt idx="76">
                  <c:v>0</c:v>
                </c:pt>
                <c:pt idx="77">
                  <c:v>0.49</c:v>
                </c:pt>
                <c:pt idx="78">
                  <c:v>21.25</c:v>
                </c:pt>
                <c:pt idx="79">
                  <c:v>21.73</c:v>
                </c:pt>
                <c:pt idx="80">
                  <c:v>1.97</c:v>
                </c:pt>
                <c:pt idx="81">
                  <c:v>11.67</c:v>
                </c:pt>
                <c:pt idx="82">
                  <c:v>9.4499999999999993</c:v>
                </c:pt>
                <c:pt idx="83">
                  <c:v>19.670000000000002</c:v>
                </c:pt>
                <c:pt idx="84">
                  <c:v>32.28</c:v>
                </c:pt>
                <c:pt idx="85">
                  <c:v>3.54</c:v>
                </c:pt>
                <c:pt idx="86">
                  <c:v>0</c:v>
                </c:pt>
                <c:pt idx="87">
                  <c:v>11.12</c:v>
                </c:pt>
                <c:pt idx="88">
                  <c:v>4.79</c:v>
                </c:pt>
                <c:pt idx="89">
                  <c:v>16.39</c:v>
                </c:pt>
                <c:pt idx="90">
                  <c:v>0.49</c:v>
                </c:pt>
                <c:pt idx="91">
                  <c:v>0.94</c:v>
                </c:pt>
                <c:pt idx="92">
                  <c:v>2.65</c:v>
                </c:pt>
                <c:pt idx="93">
                  <c:v>15.88</c:v>
                </c:pt>
                <c:pt idx="94">
                  <c:v>0</c:v>
                </c:pt>
                <c:pt idx="95">
                  <c:v>4.29</c:v>
                </c:pt>
                <c:pt idx="96">
                  <c:v>12.99</c:v>
                </c:pt>
                <c:pt idx="97">
                  <c:v>11.61</c:v>
                </c:pt>
                <c:pt idx="98">
                  <c:v>32.159999999999997</c:v>
                </c:pt>
                <c:pt idx="99">
                  <c:v>19.600000000000001</c:v>
                </c:pt>
                <c:pt idx="100">
                  <c:v>6.74</c:v>
                </c:pt>
                <c:pt idx="101">
                  <c:v>0.3</c:v>
                </c:pt>
                <c:pt idx="102">
                  <c:v>0</c:v>
                </c:pt>
                <c:pt idx="103">
                  <c:v>0</c:v>
                </c:pt>
                <c:pt idx="104">
                  <c:v>7.64</c:v>
                </c:pt>
                <c:pt idx="105">
                  <c:v>21.59</c:v>
                </c:pt>
                <c:pt idx="106">
                  <c:v>21</c:v>
                </c:pt>
                <c:pt idx="107">
                  <c:v>5.96</c:v>
                </c:pt>
                <c:pt idx="108">
                  <c:v>17.13</c:v>
                </c:pt>
                <c:pt idx="109">
                  <c:v>10.59</c:v>
                </c:pt>
                <c:pt idx="110">
                  <c:v>1.08</c:v>
                </c:pt>
                <c:pt idx="111">
                  <c:v>13.8</c:v>
                </c:pt>
                <c:pt idx="112">
                  <c:v>10.130000000000001</c:v>
                </c:pt>
                <c:pt idx="113">
                  <c:v>2.9</c:v>
                </c:pt>
                <c:pt idx="114">
                  <c:v>1.41</c:v>
                </c:pt>
                <c:pt idx="115">
                  <c:v>28.31</c:v>
                </c:pt>
                <c:pt idx="116">
                  <c:v>7.19</c:v>
                </c:pt>
                <c:pt idx="117">
                  <c:v>25.05</c:v>
                </c:pt>
                <c:pt idx="118">
                  <c:v>20.39</c:v>
                </c:pt>
                <c:pt idx="119">
                  <c:v>6.07</c:v>
                </c:pt>
                <c:pt idx="120">
                  <c:v>6.09</c:v>
                </c:pt>
                <c:pt idx="121">
                  <c:v>0</c:v>
                </c:pt>
                <c:pt idx="122">
                  <c:v>0.02</c:v>
                </c:pt>
                <c:pt idx="123">
                  <c:v>16.78</c:v>
                </c:pt>
                <c:pt idx="124">
                  <c:v>5.56</c:v>
                </c:pt>
                <c:pt idx="125">
                  <c:v>16.27</c:v>
                </c:pt>
                <c:pt idx="126">
                  <c:v>15.36</c:v>
                </c:pt>
                <c:pt idx="127">
                  <c:v>0.85</c:v>
                </c:pt>
                <c:pt idx="128">
                  <c:v>0.37</c:v>
                </c:pt>
                <c:pt idx="129">
                  <c:v>35.409999999999997</c:v>
                </c:pt>
                <c:pt idx="130">
                  <c:v>1.23</c:v>
                </c:pt>
                <c:pt idx="131">
                  <c:v>0</c:v>
                </c:pt>
                <c:pt idx="132">
                  <c:v>2.88</c:v>
                </c:pt>
                <c:pt idx="133">
                  <c:v>13.49</c:v>
                </c:pt>
                <c:pt idx="134">
                  <c:v>1.1000000000000001</c:v>
                </c:pt>
                <c:pt idx="135">
                  <c:v>1.1200000000000001</c:v>
                </c:pt>
                <c:pt idx="136">
                  <c:v>5.57</c:v>
                </c:pt>
                <c:pt idx="137">
                  <c:v>0</c:v>
                </c:pt>
                <c:pt idx="138">
                  <c:v>9.93</c:v>
                </c:pt>
                <c:pt idx="139">
                  <c:v>39.18</c:v>
                </c:pt>
                <c:pt idx="140">
                  <c:v>14.51</c:v>
                </c:pt>
                <c:pt idx="141">
                  <c:v>15.33</c:v>
                </c:pt>
                <c:pt idx="142">
                  <c:v>0.69</c:v>
                </c:pt>
                <c:pt idx="143">
                  <c:v>15.31</c:v>
                </c:pt>
                <c:pt idx="144">
                  <c:v>28.03</c:v>
                </c:pt>
                <c:pt idx="145">
                  <c:v>26.01</c:v>
                </c:pt>
                <c:pt idx="146">
                  <c:v>0.91</c:v>
                </c:pt>
                <c:pt idx="147">
                  <c:v>10.91</c:v>
                </c:pt>
                <c:pt idx="148">
                  <c:v>14.19</c:v>
                </c:pt>
                <c:pt idx="149">
                  <c:v>12.22</c:v>
                </c:pt>
                <c:pt idx="150">
                  <c:v>20.67</c:v>
                </c:pt>
                <c:pt idx="151">
                  <c:v>9.3000000000000007</c:v>
                </c:pt>
                <c:pt idx="152">
                  <c:v>2.4700000000000002</c:v>
                </c:pt>
                <c:pt idx="153">
                  <c:v>21.08</c:v>
                </c:pt>
                <c:pt idx="154">
                  <c:v>33.090000000000003</c:v>
                </c:pt>
                <c:pt idx="155">
                  <c:v>7.6</c:v>
                </c:pt>
                <c:pt idx="156">
                  <c:v>0</c:v>
                </c:pt>
                <c:pt idx="157">
                  <c:v>21.91</c:v>
                </c:pt>
                <c:pt idx="158">
                  <c:v>12.51</c:v>
                </c:pt>
                <c:pt idx="159">
                  <c:v>14.29</c:v>
                </c:pt>
                <c:pt idx="160">
                  <c:v>0</c:v>
                </c:pt>
                <c:pt idx="161">
                  <c:v>0</c:v>
                </c:pt>
                <c:pt idx="162">
                  <c:v>15.23</c:v>
                </c:pt>
                <c:pt idx="163">
                  <c:v>50.97</c:v>
                </c:pt>
                <c:pt idx="164">
                  <c:v>26.07</c:v>
                </c:pt>
                <c:pt idx="165">
                  <c:v>1.46</c:v>
                </c:pt>
                <c:pt idx="166">
                  <c:v>0</c:v>
                </c:pt>
                <c:pt idx="167">
                  <c:v>4.05</c:v>
                </c:pt>
                <c:pt idx="168">
                  <c:v>13.05</c:v>
                </c:pt>
                <c:pt idx="169">
                  <c:v>6.54</c:v>
                </c:pt>
                <c:pt idx="170">
                  <c:v>39.47</c:v>
                </c:pt>
                <c:pt idx="171">
                  <c:v>103.35</c:v>
                </c:pt>
                <c:pt idx="172">
                  <c:v>66.67</c:v>
                </c:pt>
                <c:pt idx="173">
                  <c:v>24.9</c:v>
                </c:pt>
                <c:pt idx="174">
                  <c:v>29.61</c:v>
                </c:pt>
                <c:pt idx="175">
                  <c:v>8.01</c:v>
                </c:pt>
                <c:pt idx="176">
                  <c:v>0.44</c:v>
                </c:pt>
                <c:pt idx="177">
                  <c:v>0.32</c:v>
                </c:pt>
                <c:pt idx="178">
                  <c:v>2.56</c:v>
                </c:pt>
                <c:pt idx="179">
                  <c:v>27.64</c:v>
                </c:pt>
                <c:pt idx="180">
                  <c:v>8.6199999999999992</c:v>
                </c:pt>
                <c:pt idx="181">
                  <c:v>26.61</c:v>
                </c:pt>
                <c:pt idx="182">
                  <c:v>3.96</c:v>
                </c:pt>
                <c:pt idx="183">
                  <c:v>10.73</c:v>
                </c:pt>
                <c:pt idx="184">
                  <c:v>13.79</c:v>
                </c:pt>
                <c:pt idx="185">
                  <c:v>7.07</c:v>
                </c:pt>
                <c:pt idx="186">
                  <c:v>3.82</c:v>
                </c:pt>
                <c:pt idx="187">
                  <c:v>4.12</c:v>
                </c:pt>
                <c:pt idx="188">
                  <c:v>0.67</c:v>
                </c:pt>
                <c:pt idx="189">
                  <c:v>0</c:v>
                </c:pt>
                <c:pt idx="190">
                  <c:v>2.76</c:v>
                </c:pt>
                <c:pt idx="191">
                  <c:v>6.19</c:v>
                </c:pt>
                <c:pt idx="192">
                  <c:v>20.67</c:v>
                </c:pt>
                <c:pt idx="193">
                  <c:v>20.28</c:v>
                </c:pt>
                <c:pt idx="194">
                  <c:v>8.8800000000000008</c:v>
                </c:pt>
                <c:pt idx="195">
                  <c:v>18.600000000000001</c:v>
                </c:pt>
                <c:pt idx="196">
                  <c:v>20.52</c:v>
                </c:pt>
                <c:pt idx="197">
                  <c:v>50.03</c:v>
                </c:pt>
                <c:pt idx="198">
                  <c:v>39.71</c:v>
                </c:pt>
                <c:pt idx="199">
                  <c:v>23.17</c:v>
                </c:pt>
                <c:pt idx="200">
                  <c:v>22.57</c:v>
                </c:pt>
                <c:pt idx="201">
                  <c:v>8.5299999999999994</c:v>
                </c:pt>
                <c:pt idx="202">
                  <c:v>0.4</c:v>
                </c:pt>
                <c:pt idx="203">
                  <c:v>3.5</c:v>
                </c:pt>
                <c:pt idx="204">
                  <c:v>21.54</c:v>
                </c:pt>
                <c:pt idx="205">
                  <c:v>0</c:v>
                </c:pt>
                <c:pt idx="206">
                  <c:v>31.15</c:v>
                </c:pt>
                <c:pt idx="207">
                  <c:v>21.45</c:v>
                </c:pt>
                <c:pt idx="208">
                  <c:v>1.87</c:v>
                </c:pt>
                <c:pt idx="209">
                  <c:v>0.28999999999999998</c:v>
                </c:pt>
                <c:pt idx="210">
                  <c:v>10.93</c:v>
                </c:pt>
                <c:pt idx="211">
                  <c:v>33.4</c:v>
                </c:pt>
                <c:pt idx="212">
                  <c:v>2.25</c:v>
                </c:pt>
                <c:pt idx="213">
                  <c:v>0</c:v>
                </c:pt>
                <c:pt idx="214">
                  <c:v>1.68</c:v>
                </c:pt>
                <c:pt idx="215">
                  <c:v>9.32</c:v>
                </c:pt>
                <c:pt idx="216">
                  <c:v>12.51</c:v>
                </c:pt>
                <c:pt idx="217">
                  <c:v>33.07</c:v>
                </c:pt>
                <c:pt idx="218">
                  <c:v>51.27</c:v>
                </c:pt>
                <c:pt idx="219">
                  <c:v>27.54</c:v>
                </c:pt>
                <c:pt idx="220">
                  <c:v>4.96</c:v>
                </c:pt>
                <c:pt idx="221">
                  <c:v>1.52</c:v>
                </c:pt>
                <c:pt idx="222">
                  <c:v>49.15</c:v>
                </c:pt>
                <c:pt idx="223">
                  <c:v>11.63</c:v>
                </c:pt>
                <c:pt idx="224">
                  <c:v>1.52</c:v>
                </c:pt>
                <c:pt idx="225">
                  <c:v>11.26</c:v>
                </c:pt>
                <c:pt idx="226">
                  <c:v>73.39</c:v>
                </c:pt>
                <c:pt idx="227">
                  <c:v>4.92</c:v>
                </c:pt>
                <c:pt idx="228">
                  <c:v>2.67</c:v>
                </c:pt>
                <c:pt idx="229">
                  <c:v>0.85</c:v>
                </c:pt>
                <c:pt idx="230">
                  <c:v>15.81</c:v>
                </c:pt>
                <c:pt idx="231">
                  <c:v>13.53</c:v>
                </c:pt>
                <c:pt idx="232">
                  <c:v>10.67</c:v>
                </c:pt>
                <c:pt idx="233">
                  <c:v>3.98</c:v>
                </c:pt>
                <c:pt idx="234">
                  <c:v>10.3</c:v>
                </c:pt>
                <c:pt idx="235">
                  <c:v>3.4</c:v>
                </c:pt>
                <c:pt idx="236">
                  <c:v>52.32</c:v>
                </c:pt>
                <c:pt idx="237">
                  <c:v>37.56</c:v>
                </c:pt>
                <c:pt idx="238">
                  <c:v>15.71</c:v>
                </c:pt>
                <c:pt idx="239">
                  <c:v>0.83</c:v>
                </c:pt>
                <c:pt idx="240">
                  <c:v>0.39</c:v>
                </c:pt>
                <c:pt idx="241">
                  <c:v>0.28999999999999998</c:v>
                </c:pt>
                <c:pt idx="242">
                  <c:v>0.08</c:v>
                </c:pt>
                <c:pt idx="243">
                  <c:v>0</c:v>
                </c:pt>
                <c:pt idx="244">
                  <c:v>0</c:v>
                </c:pt>
                <c:pt idx="245">
                  <c:v>0</c:v>
                </c:pt>
                <c:pt idx="246">
                  <c:v>5.74</c:v>
                </c:pt>
                <c:pt idx="247">
                  <c:v>17.37</c:v>
                </c:pt>
                <c:pt idx="248">
                  <c:v>3.84</c:v>
                </c:pt>
                <c:pt idx="249">
                  <c:v>0</c:v>
                </c:pt>
                <c:pt idx="250">
                  <c:v>0.28999999999999998</c:v>
                </c:pt>
                <c:pt idx="251">
                  <c:v>0.67</c:v>
                </c:pt>
                <c:pt idx="252">
                  <c:v>12.88</c:v>
                </c:pt>
                <c:pt idx="253">
                  <c:v>0</c:v>
                </c:pt>
                <c:pt idx="254">
                  <c:v>0</c:v>
                </c:pt>
                <c:pt idx="255">
                  <c:v>0</c:v>
                </c:pt>
                <c:pt idx="256">
                  <c:v>0.56999999999999995</c:v>
                </c:pt>
                <c:pt idx="257">
                  <c:v>0</c:v>
                </c:pt>
                <c:pt idx="258">
                  <c:v>0</c:v>
                </c:pt>
                <c:pt idx="259">
                  <c:v>0</c:v>
                </c:pt>
                <c:pt idx="260">
                  <c:v>0</c:v>
                </c:pt>
                <c:pt idx="261">
                  <c:v>0</c:v>
                </c:pt>
                <c:pt idx="262">
                  <c:v>3.45</c:v>
                </c:pt>
                <c:pt idx="263">
                  <c:v>18.61</c:v>
                </c:pt>
                <c:pt idx="264">
                  <c:v>4.82</c:v>
                </c:pt>
                <c:pt idx="265">
                  <c:v>1.65</c:v>
                </c:pt>
                <c:pt idx="266">
                  <c:v>3.58</c:v>
                </c:pt>
                <c:pt idx="267">
                  <c:v>28.06</c:v>
                </c:pt>
                <c:pt idx="268">
                  <c:v>7.94</c:v>
                </c:pt>
                <c:pt idx="269">
                  <c:v>2.63</c:v>
                </c:pt>
                <c:pt idx="270">
                  <c:v>0</c:v>
                </c:pt>
                <c:pt idx="271">
                  <c:v>0</c:v>
                </c:pt>
                <c:pt idx="272">
                  <c:v>0.18</c:v>
                </c:pt>
                <c:pt idx="273">
                  <c:v>6.8</c:v>
                </c:pt>
                <c:pt idx="274">
                  <c:v>13.44</c:v>
                </c:pt>
                <c:pt idx="275">
                  <c:v>44.93</c:v>
                </c:pt>
                <c:pt idx="276">
                  <c:v>40.19</c:v>
                </c:pt>
                <c:pt idx="277">
                  <c:v>71.11</c:v>
                </c:pt>
                <c:pt idx="278">
                  <c:v>0</c:v>
                </c:pt>
                <c:pt idx="279">
                  <c:v>0</c:v>
                </c:pt>
                <c:pt idx="280">
                  <c:v>2.87</c:v>
                </c:pt>
                <c:pt idx="281">
                  <c:v>0</c:v>
                </c:pt>
                <c:pt idx="282">
                  <c:v>0</c:v>
                </c:pt>
                <c:pt idx="283">
                  <c:v>0</c:v>
                </c:pt>
                <c:pt idx="284">
                  <c:v>0</c:v>
                </c:pt>
                <c:pt idx="285">
                  <c:v>0</c:v>
                </c:pt>
                <c:pt idx="286">
                  <c:v>0</c:v>
                </c:pt>
                <c:pt idx="287">
                  <c:v>0</c:v>
                </c:pt>
                <c:pt idx="288">
                  <c:v>0</c:v>
                </c:pt>
                <c:pt idx="289">
                  <c:v>0</c:v>
                </c:pt>
                <c:pt idx="290">
                  <c:v>2.39</c:v>
                </c:pt>
                <c:pt idx="291">
                  <c:v>21.96</c:v>
                </c:pt>
                <c:pt idx="292">
                  <c:v>5.44</c:v>
                </c:pt>
                <c:pt idx="293">
                  <c:v>24.05</c:v>
                </c:pt>
                <c:pt idx="294">
                  <c:v>49.97</c:v>
                </c:pt>
                <c:pt idx="295">
                  <c:v>20.22</c:v>
                </c:pt>
                <c:pt idx="296">
                  <c:v>0.52</c:v>
                </c:pt>
                <c:pt idx="297">
                  <c:v>0</c:v>
                </c:pt>
                <c:pt idx="298">
                  <c:v>0</c:v>
                </c:pt>
                <c:pt idx="299">
                  <c:v>0</c:v>
                </c:pt>
                <c:pt idx="300">
                  <c:v>0</c:v>
                </c:pt>
                <c:pt idx="301">
                  <c:v>0</c:v>
                </c:pt>
                <c:pt idx="302">
                  <c:v>0</c:v>
                </c:pt>
                <c:pt idx="303">
                  <c:v>1.28</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0.01</c:v>
                </c:pt>
                <c:pt idx="322">
                  <c:v>1.1599999999999999</c:v>
                </c:pt>
                <c:pt idx="323">
                  <c:v>0</c:v>
                </c:pt>
                <c:pt idx="324">
                  <c:v>0</c:v>
                </c:pt>
                <c:pt idx="325">
                  <c:v>0</c:v>
                </c:pt>
                <c:pt idx="326">
                  <c:v>2.87</c:v>
                </c:pt>
                <c:pt idx="327">
                  <c:v>0.21</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0.22</c:v>
                </c:pt>
                <c:pt idx="401">
                  <c:v>0</c:v>
                </c:pt>
                <c:pt idx="402">
                  <c:v>0</c:v>
                </c:pt>
                <c:pt idx="403">
                  <c:v>0</c:v>
                </c:pt>
                <c:pt idx="404">
                  <c:v>0</c:v>
                </c:pt>
                <c:pt idx="405">
                  <c:v>0</c:v>
                </c:pt>
                <c:pt idx="406">
                  <c:v>0</c:v>
                </c:pt>
                <c:pt idx="407">
                  <c:v>0</c:v>
                </c:pt>
                <c:pt idx="408">
                  <c:v>0</c:v>
                </c:pt>
                <c:pt idx="409">
                  <c:v>0</c:v>
                </c:pt>
                <c:pt idx="410">
                  <c:v>7.0000000000000007E-2</c:v>
                </c:pt>
                <c:pt idx="411">
                  <c:v>0.24</c:v>
                </c:pt>
                <c:pt idx="412">
                  <c:v>0.09</c:v>
                </c:pt>
                <c:pt idx="413">
                  <c:v>3.07</c:v>
                </c:pt>
                <c:pt idx="414">
                  <c:v>0</c:v>
                </c:pt>
                <c:pt idx="415">
                  <c:v>0</c:v>
                </c:pt>
                <c:pt idx="416">
                  <c:v>0.22</c:v>
                </c:pt>
                <c:pt idx="417">
                  <c:v>1.83</c:v>
                </c:pt>
                <c:pt idx="418">
                  <c:v>0</c:v>
                </c:pt>
                <c:pt idx="419">
                  <c:v>0.21</c:v>
                </c:pt>
                <c:pt idx="420">
                  <c:v>0</c:v>
                </c:pt>
                <c:pt idx="421">
                  <c:v>0</c:v>
                </c:pt>
                <c:pt idx="422">
                  <c:v>0</c:v>
                </c:pt>
                <c:pt idx="423">
                  <c:v>0</c:v>
                </c:pt>
                <c:pt idx="424">
                  <c:v>0</c:v>
                </c:pt>
                <c:pt idx="425">
                  <c:v>0.2</c:v>
                </c:pt>
                <c:pt idx="426">
                  <c:v>0</c:v>
                </c:pt>
                <c:pt idx="427">
                  <c:v>0</c:v>
                </c:pt>
                <c:pt idx="428">
                  <c:v>0</c:v>
                </c:pt>
                <c:pt idx="429">
                  <c:v>0</c:v>
                </c:pt>
                <c:pt idx="430">
                  <c:v>0</c:v>
                </c:pt>
                <c:pt idx="431">
                  <c:v>0</c:v>
                </c:pt>
                <c:pt idx="432">
                  <c:v>0</c:v>
                </c:pt>
                <c:pt idx="433">
                  <c:v>0</c:v>
                </c:pt>
                <c:pt idx="434">
                  <c:v>0</c:v>
                </c:pt>
                <c:pt idx="435">
                  <c:v>1.65</c:v>
                </c:pt>
                <c:pt idx="436">
                  <c:v>0</c:v>
                </c:pt>
                <c:pt idx="437">
                  <c:v>0</c:v>
                </c:pt>
                <c:pt idx="438">
                  <c:v>0</c:v>
                </c:pt>
                <c:pt idx="439">
                  <c:v>0.4</c:v>
                </c:pt>
                <c:pt idx="440">
                  <c:v>0</c:v>
                </c:pt>
                <c:pt idx="441">
                  <c:v>0</c:v>
                </c:pt>
                <c:pt idx="442">
                  <c:v>0</c:v>
                </c:pt>
                <c:pt idx="443">
                  <c:v>0</c:v>
                </c:pt>
                <c:pt idx="444">
                  <c:v>0</c:v>
                </c:pt>
                <c:pt idx="445">
                  <c:v>0.12</c:v>
                </c:pt>
                <c:pt idx="446">
                  <c:v>0.32</c:v>
                </c:pt>
                <c:pt idx="447">
                  <c:v>0</c:v>
                </c:pt>
                <c:pt idx="448">
                  <c:v>0</c:v>
                </c:pt>
                <c:pt idx="449">
                  <c:v>0</c:v>
                </c:pt>
                <c:pt idx="450">
                  <c:v>0</c:v>
                </c:pt>
                <c:pt idx="451">
                  <c:v>0</c:v>
                </c:pt>
                <c:pt idx="452">
                  <c:v>0</c:v>
                </c:pt>
                <c:pt idx="453">
                  <c:v>0</c:v>
                </c:pt>
                <c:pt idx="454">
                  <c:v>0</c:v>
                </c:pt>
                <c:pt idx="455">
                  <c:v>0</c:v>
                </c:pt>
                <c:pt idx="456">
                  <c:v>6.8</c:v>
                </c:pt>
                <c:pt idx="457">
                  <c:v>12.82</c:v>
                </c:pt>
                <c:pt idx="458">
                  <c:v>40.130000000000003</c:v>
                </c:pt>
                <c:pt idx="459">
                  <c:v>11.09</c:v>
                </c:pt>
                <c:pt idx="460">
                  <c:v>7.18</c:v>
                </c:pt>
                <c:pt idx="461">
                  <c:v>20.56</c:v>
                </c:pt>
                <c:pt idx="462">
                  <c:v>6.39</c:v>
                </c:pt>
                <c:pt idx="463">
                  <c:v>6.67</c:v>
                </c:pt>
                <c:pt idx="464">
                  <c:v>18.71</c:v>
                </c:pt>
                <c:pt idx="465">
                  <c:v>28.96</c:v>
                </c:pt>
                <c:pt idx="466">
                  <c:v>6.82</c:v>
                </c:pt>
                <c:pt idx="467">
                  <c:v>0.89</c:v>
                </c:pt>
                <c:pt idx="468">
                  <c:v>1.82</c:v>
                </c:pt>
                <c:pt idx="469">
                  <c:v>2.56</c:v>
                </c:pt>
                <c:pt idx="470">
                  <c:v>0.12</c:v>
                </c:pt>
                <c:pt idx="471">
                  <c:v>1.79</c:v>
                </c:pt>
                <c:pt idx="472">
                  <c:v>11.45</c:v>
                </c:pt>
                <c:pt idx="473">
                  <c:v>41.24</c:v>
                </c:pt>
                <c:pt idx="474">
                  <c:v>0.73</c:v>
                </c:pt>
                <c:pt idx="475">
                  <c:v>0.18</c:v>
                </c:pt>
                <c:pt idx="476">
                  <c:v>0</c:v>
                </c:pt>
                <c:pt idx="477">
                  <c:v>1.1499999999999999</c:v>
                </c:pt>
                <c:pt idx="478">
                  <c:v>0.32</c:v>
                </c:pt>
                <c:pt idx="479">
                  <c:v>1.97</c:v>
                </c:pt>
                <c:pt idx="480">
                  <c:v>3.57</c:v>
                </c:pt>
                <c:pt idx="481">
                  <c:v>15.26</c:v>
                </c:pt>
                <c:pt idx="482">
                  <c:v>0</c:v>
                </c:pt>
                <c:pt idx="483">
                  <c:v>0</c:v>
                </c:pt>
                <c:pt idx="484">
                  <c:v>0</c:v>
                </c:pt>
                <c:pt idx="485">
                  <c:v>0</c:v>
                </c:pt>
                <c:pt idx="486">
                  <c:v>6</c:v>
                </c:pt>
                <c:pt idx="487">
                  <c:v>3.62</c:v>
                </c:pt>
                <c:pt idx="488">
                  <c:v>6.46</c:v>
                </c:pt>
                <c:pt idx="489">
                  <c:v>7.41</c:v>
                </c:pt>
                <c:pt idx="490">
                  <c:v>19.97</c:v>
                </c:pt>
                <c:pt idx="491">
                  <c:v>0.4</c:v>
                </c:pt>
                <c:pt idx="492">
                  <c:v>0.28000000000000003</c:v>
                </c:pt>
                <c:pt idx="493">
                  <c:v>0.38</c:v>
                </c:pt>
                <c:pt idx="494">
                  <c:v>7.04</c:v>
                </c:pt>
                <c:pt idx="495">
                  <c:v>8.4499999999999993</c:v>
                </c:pt>
                <c:pt idx="496">
                  <c:v>6.36</c:v>
                </c:pt>
                <c:pt idx="497">
                  <c:v>21.79</c:v>
                </c:pt>
                <c:pt idx="498">
                  <c:v>32.39</c:v>
                </c:pt>
                <c:pt idx="499">
                  <c:v>2.73</c:v>
                </c:pt>
                <c:pt idx="500">
                  <c:v>0</c:v>
                </c:pt>
                <c:pt idx="501">
                  <c:v>0</c:v>
                </c:pt>
                <c:pt idx="502">
                  <c:v>0</c:v>
                </c:pt>
                <c:pt idx="503">
                  <c:v>0</c:v>
                </c:pt>
                <c:pt idx="504">
                  <c:v>7.55</c:v>
                </c:pt>
                <c:pt idx="505">
                  <c:v>1.66</c:v>
                </c:pt>
                <c:pt idx="506">
                  <c:v>0</c:v>
                </c:pt>
                <c:pt idx="507">
                  <c:v>0</c:v>
                </c:pt>
                <c:pt idx="508">
                  <c:v>0.04</c:v>
                </c:pt>
                <c:pt idx="509">
                  <c:v>0</c:v>
                </c:pt>
                <c:pt idx="510">
                  <c:v>4.6900000000000004</c:v>
                </c:pt>
                <c:pt idx="511">
                  <c:v>11.08</c:v>
                </c:pt>
                <c:pt idx="512">
                  <c:v>0.22</c:v>
                </c:pt>
                <c:pt idx="513">
                  <c:v>2.36</c:v>
                </c:pt>
                <c:pt idx="514">
                  <c:v>14.2</c:v>
                </c:pt>
                <c:pt idx="515">
                  <c:v>29.38</c:v>
                </c:pt>
                <c:pt idx="516">
                  <c:v>17.29</c:v>
                </c:pt>
                <c:pt idx="517">
                  <c:v>39.06</c:v>
                </c:pt>
                <c:pt idx="518">
                  <c:v>17.7</c:v>
                </c:pt>
                <c:pt idx="519">
                  <c:v>0</c:v>
                </c:pt>
                <c:pt idx="520">
                  <c:v>0.03</c:v>
                </c:pt>
                <c:pt idx="521">
                  <c:v>1.23</c:v>
                </c:pt>
                <c:pt idx="522">
                  <c:v>8.6999999999999993</c:v>
                </c:pt>
                <c:pt idx="523">
                  <c:v>9.14</c:v>
                </c:pt>
                <c:pt idx="524">
                  <c:v>7.6</c:v>
                </c:pt>
                <c:pt idx="525">
                  <c:v>11.9</c:v>
                </c:pt>
                <c:pt idx="526">
                  <c:v>21.24</c:v>
                </c:pt>
                <c:pt idx="527">
                  <c:v>62.94</c:v>
                </c:pt>
                <c:pt idx="528">
                  <c:v>37.78</c:v>
                </c:pt>
                <c:pt idx="529">
                  <c:v>5.07</c:v>
                </c:pt>
                <c:pt idx="530">
                  <c:v>5.78</c:v>
                </c:pt>
                <c:pt idx="531">
                  <c:v>8.4700000000000006</c:v>
                </c:pt>
                <c:pt idx="532">
                  <c:v>13.57</c:v>
                </c:pt>
                <c:pt idx="533">
                  <c:v>0</c:v>
                </c:pt>
                <c:pt idx="534">
                  <c:v>2.25</c:v>
                </c:pt>
                <c:pt idx="535">
                  <c:v>0.02</c:v>
                </c:pt>
                <c:pt idx="536">
                  <c:v>2.09</c:v>
                </c:pt>
                <c:pt idx="537">
                  <c:v>0.92</c:v>
                </c:pt>
                <c:pt idx="538">
                  <c:v>0.24</c:v>
                </c:pt>
                <c:pt idx="539">
                  <c:v>11.58</c:v>
                </c:pt>
                <c:pt idx="540">
                  <c:v>15.8</c:v>
                </c:pt>
                <c:pt idx="541">
                  <c:v>10.26</c:v>
                </c:pt>
                <c:pt idx="542">
                  <c:v>28.57</c:v>
                </c:pt>
                <c:pt idx="543">
                  <c:v>2.38</c:v>
                </c:pt>
                <c:pt idx="544">
                  <c:v>10.75</c:v>
                </c:pt>
                <c:pt idx="545">
                  <c:v>0</c:v>
                </c:pt>
                <c:pt idx="546">
                  <c:v>3.13</c:v>
                </c:pt>
                <c:pt idx="547">
                  <c:v>11.29</c:v>
                </c:pt>
                <c:pt idx="548">
                  <c:v>11.31</c:v>
                </c:pt>
                <c:pt idx="549">
                  <c:v>0.4</c:v>
                </c:pt>
                <c:pt idx="550">
                  <c:v>6.36</c:v>
                </c:pt>
                <c:pt idx="551">
                  <c:v>10.28</c:v>
                </c:pt>
                <c:pt idx="552">
                  <c:v>54.57</c:v>
                </c:pt>
                <c:pt idx="553">
                  <c:v>2.66</c:v>
                </c:pt>
                <c:pt idx="554">
                  <c:v>4.49</c:v>
                </c:pt>
                <c:pt idx="555">
                  <c:v>0.57999999999999996</c:v>
                </c:pt>
                <c:pt idx="556">
                  <c:v>23.4</c:v>
                </c:pt>
                <c:pt idx="557">
                  <c:v>38.07</c:v>
                </c:pt>
                <c:pt idx="558">
                  <c:v>6.49</c:v>
                </c:pt>
                <c:pt idx="559">
                  <c:v>9.44</c:v>
                </c:pt>
                <c:pt idx="560">
                  <c:v>4.9000000000000004</c:v>
                </c:pt>
                <c:pt idx="561">
                  <c:v>4.2</c:v>
                </c:pt>
                <c:pt idx="562">
                  <c:v>0</c:v>
                </c:pt>
                <c:pt idx="563">
                  <c:v>0</c:v>
                </c:pt>
                <c:pt idx="564">
                  <c:v>12.15</c:v>
                </c:pt>
                <c:pt idx="565">
                  <c:v>35.46</c:v>
                </c:pt>
                <c:pt idx="566">
                  <c:v>4.26</c:v>
                </c:pt>
                <c:pt idx="567">
                  <c:v>0</c:v>
                </c:pt>
                <c:pt idx="568">
                  <c:v>0.75</c:v>
                </c:pt>
                <c:pt idx="569">
                  <c:v>1.1200000000000001</c:v>
                </c:pt>
                <c:pt idx="570">
                  <c:v>13.36</c:v>
                </c:pt>
                <c:pt idx="571">
                  <c:v>5.36</c:v>
                </c:pt>
                <c:pt idx="572">
                  <c:v>1.36</c:v>
                </c:pt>
                <c:pt idx="573">
                  <c:v>0</c:v>
                </c:pt>
                <c:pt idx="574">
                  <c:v>1.39</c:v>
                </c:pt>
                <c:pt idx="575">
                  <c:v>25.82</c:v>
                </c:pt>
                <c:pt idx="576">
                  <c:v>0.3</c:v>
                </c:pt>
                <c:pt idx="577">
                  <c:v>0.68</c:v>
                </c:pt>
                <c:pt idx="578">
                  <c:v>5.82</c:v>
                </c:pt>
                <c:pt idx="579">
                  <c:v>26.84</c:v>
                </c:pt>
                <c:pt idx="580">
                  <c:v>0.95</c:v>
                </c:pt>
                <c:pt idx="581">
                  <c:v>0.3</c:v>
                </c:pt>
                <c:pt idx="582">
                  <c:v>4.79</c:v>
                </c:pt>
                <c:pt idx="583">
                  <c:v>2.2000000000000002</c:v>
                </c:pt>
                <c:pt idx="584">
                  <c:v>13.57</c:v>
                </c:pt>
                <c:pt idx="585">
                  <c:v>0</c:v>
                </c:pt>
                <c:pt idx="586">
                  <c:v>3.65</c:v>
                </c:pt>
                <c:pt idx="587">
                  <c:v>0</c:v>
                </c:pt>
                <c:pt idx="588">
                  <c:v>3.43</c:v>
                </c:pt>
                <c:pt idx="589">
                  <c:v>18.64</c:v>
                </c:pt>
                <c:pt idx="590">
                  <c:v>0</c:v>
                </c:pt>
                <c:pt idx="591">
                  <c:v>0</c:v>
                </c:pt>
                <c:pt idx="592">
                  <c:v>0</c:v>
                </c:pt>
                <c:pt idx="593">
                  <c:v>0</c:v>
                </c:pt>
                <c:pt idx="594">
                  <c:v>0.73</c:v>
                </c:pt>
                <c:pt idx="595">
                  <c:v>1.0900000000000001</c:v>
                </c:pt>
                <c:pt idx="596">
                  <c:v>0.57999999999999996</c:v>
                </c:pt>
                <c:pt idx="597">
                  <c:v>0</c:v>
                </c:pt>
                <c:pt idx="598">
                  <c:v>31.78</c:v>
                </c:pt>
                <c:pt idx="599">
                  <c:v>4.1500000000000004</c:v>
                </c:pt>
                <c:pt idx="600">
                  <c:v>11.43</c:v>
                </c:pt>
                <c:pt idx="601">
                  <c:v>36.94</c:v>
                </c:pt>
                <c:pt idx="602">
                  <c:v>2.4300000000000002</c:v>
                </c:pt>
                <c:pt idx="603">
                  <c:v>0.23</c:v>
                </c:pt>
                <c:pt idx="604">
                  <c:v>0</c:v>
                </c:pt>
                <c:pt idx="605">
                  <c:v>74.8</c:v>
                </c:pt>
                <c:pt idx="606">
                  <c:v>31.18</c:v>
                </c:pt>
                <c:pt idx="607">
                  <c:v>0.4</c:v>
                </c:pt>
                <c:pt idx="608">
                  <c:v>0</c:v>
                </c:pt>
                <c:pt idx="609">
                  <c:v>0</c:v>
                </c:pt>
                <c:pt idx="610">
                  <c:v>7.55</c:v>
                </c:pt>
                <c:pt idx="611">
                  <c:v>0</c:v>
                </c:pt>
                <c:pt idx="612">
                  <c:v>0</c:v>
                </c:pt>
                <c:pt idx="613">
                  <c:v>3</c:v>
                </c:pt>
                <c:pt idx="614">
                  <c:v>1.82</c:v>
                </c:pt>
                <c:pt idx="615">
                  <c:v>24.74</c:v>
                </c:pt>
                <c:pt idx="616">
                  <c:v>13.94</c:v>
                </c:pt>
                <c:pt idx="617">
                  <c:v>2.76</c:v>
                </c:pt>
                <c:pt idx="618">
                  <c:v>7.41</c:v>
                </c:pt>
                <c:pt idx="619">
                  <c:v>20.56</c:v>
                </c:pt>
                <c:pt idx="620">
                  <c:v>18.87</c:v>
                </c:pt>
                <c:pt idx="621">
                  <c:v>14.31</c:v>
                </c:pt>
                <c:pt idx="622">
                  <c:v>1.1599999999999999</c:v>
                </c:pt>
                <c:pt idx="623">
                  <c:v>0.06</c:v>
                </c:pt>
                <c:pt idx="624">
                  <c:v>0.38</c:v>
                </c:pt>
                <c:pt idx="625">
                  <c:v>0</c:v>
                </c:pt>
                <c:pt idx="626">
                  <c:v>0</c:v>
                </c:pt>
                <c:pt idx="627">
                  <c:v>0.04</c:v>
                </c:pt>
                <c:pt idx="628">
                  <c:v>2.2999999999999998</c:v>
                </c:pt>
                <c:pt idx="629">
                  <c:v>9.31</c:v>
                </c:pt>
                <c:pt idx="630">
                  <c:v>14.04</c:v>
                </c:pt>
                <c:pt idx="631">
                  <c:v>20.46</c:v>
                </c:pt>
                <c:pt idx="632">
                  <c:v>0.67</c:v>
                </c:pt>
                <c:pt idx="633">
                  <c:v>0</c:v>
                </c:pt>
                <c:pt idx="634">
                  <c:v>0</c:v>
                </c:pt>
                <c:pt idx="635">
                  <c:v>0.11</c:v>
                </c:pt>
                <c:pt idx="636">
                  <c:v>1.2</c:v>
                </c:pt>
                <c:pt idx="637">
                  <c:v>0</c:v>
                </c:pt>
                <c:pt idx="638">
                  <c:v>10.220000000000001</c:v>
                </c:pt>
                <c:pt idx="639">
                  <c:v>2.11</c:v>
                </c:pt>
                <c:pt idx="640">
                  <c:v>16.420000000000002</c:v>
                </c:pt>
                <c:pt idx="641">
                  <c:v>7.56</c:v>
                </c:pt>
                <c:pt idx="642">
                  <c:v>21.43</c:v>
                </c:pt>
                <c:pt idx="643">
                  <c:v>5.6</c:v>
                </c:pt>
                <c:pt idx="644">
                  <c:v>0</c:v>
                </c:pt>
                <c:pt idx="645">
                  <c:v>0</c:v>
                </c:pt>
                <c:pt idx="646">
                  <c:v>0</c:v>
                </c:pt>
                <c:pt idx="647">
                  <c:v>0</c:v>
                </c:pt>
                <c:pt idx="648">
                  <c:v>0</c:v>
                </c:pt>
                <c:pt idx="649">
                  <c:v>1.1499999999999999</c:v>
                </c:pt>
                <c:pt idx="650">
                  <c:v>0</c:v>
                </c:pt>
                <c:pt idx="651">
                  <c:v>0</c:v>
                </c:pt>
                <c:pt idx="652">
                  <c:v>0.02</c:v>
                </c:pt>
                <c:pt idx="653">
                  <c:v>5.43</c:v>
                </c:pt>
                <c:pt idx="654">
                  <c:v>0</c:v>
                </c:pt>
                <c:pt idx="655">
                  <c:v>0</c:v>
                </c:pt>
                <c:pt idx="656">
                  <c:v>0</c:v>
                </c:pt>
                <c:pt idx="657">
                  <c:v>2.5</c:v>
                </c:pt>
                <c:pt idx="658">
                  <c:v>34.18</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0.74</c:v>
                </c:pt>
                <c:pt idx="675">
                  <c:v>0</c:v>
                </c:pt>
                <c:pt idx="676">
                  <c:v>0</c:v>
                </c:pt>
                <c:pt idx="677">
                  <c:v>0</c:v>
                </c:pt>
                <c:pt idx="678">
                  <c:v>0.32</c:v>
                </c:pt>
                <c:pt idx="679">
                  <c:v>1.1000000000000001</c:v>
                </c:pt>
                <c:pt idx="680">
                  <c:v>0.51</c:v>
                </c:pt>
                <c:pt idx="681">
                  <c:v>0</c:v>
                </c:pt>
                <c:pt idx="682">
                  <c:v>0</c:v>
                </c:pt>
                <c:pt idx="683">
                  <c:v>0</c:v>
                </c:pt>
                <c:pt idx="684">
                  <c:v>0</c:v>
                </c:pt>
                <c:pt idx="685">
                  <c:v>0</c:v>
                </c:pt>
                <c:pt idx="686">
                  <c:v>0</c:v>
                </c:pt>
                <c:pt idx="687">
                  <c:v>0</c:v>
                </c:pt>
                <c:pt idx="688">
                  <c:v>8.17</c:v>
                </c:pt>
                <c:pt idx="689">
                  <c:v>8.89</c:v>
                </c:pt>
                <c:pt idx="690">
                  <c:v>0</c:v>
                </c:pt>
                <c:pt idx="691">
                  <c:v>0.01</c:v>
                </c:pt>
                <c:pt idx="692">
                  <c:v>0</c:v>
                </c:pt>
                <c:pt idx="693">
                  <c:v>0.21</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7.36</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1.33</c:v>
                </c:pt>
                <c:pt idx="762">
                  <c:v>0</c:v>
                </c:pt>
                <c:pt idx="763">
                  <c:v>0</c:v>
                </c:pt>
                <c:pt idx="764">
                  <c:v>1.9</c:v>
                </c:pt>
                <c:pt idx="765">
                  <c:v>5.37</c:v>
                </c:pt>
                <c:pt idx="766">
                  <c:v>6.23</c:v>
                </c:pt>
                <c:pt idx="767">
                  <c:v>3.54</c:v>
                </c:pt>
                <c:pt idx="768">
                  <c:v>21.01</c:v>
                </c:pt>
                <c:pt idx="769">
                  <c:v>2.48</c:v>
                </c:pt>
                <c:pt idx="770">
                  <c:v>0</c:v>
                </c:pt>
                <c:pt idx="771">
                  <c:v>0</c:v>
                </c:pt>
                <c:pt idx="772">
                  <c:v>1.19</c:v>
                </c:pt>
                <c:pt idx="773">
                  <c:v>0.21</c:v>
                </c:pt>
                <c:pt idx="774">
                  <c:v>3.61</c:v>
                </c:pt>
                <c:pt idx="775">
                  <c:v>26.66</c:v>
                </c:pt>
                <c:pt idx="776">
                  <c:v>5.36</c:v>
                </c:pt>
                <c:pt idx="777">
                  <c:v>2.17</c:v>
                </c:pt>
                <c:pt idx="778">
                  <c:v>0</c:v>
                </c:pt>
                <c:pt idx="779">
                  <c:v>0</c:v>
                </c:pt>
                <c:pt idx="780">
                  <c:v>0</c:v>
                </c:pt>
                <c:pt idx="781">
                  <c:v>0</c:v>
                </c:pt>
                <c:pt idx="782">
                  <c:v>0</c:v>
                </c:pt>
                <c:pt idx="783">
                  <c:v>0</c:v>
                </c:pt>
                <c:pt idx="784">
                  <c:v>0</c:v>
                </c:pt>
                <c:pt idx="785">
                  <c:v>0</c:v>
                </c:pt>
                <c:pt idx="786">
                  <c:v>4.88</c:v>
                </c:pt>
                <c:pt idx="787">
                  <c:v>0.31</c:v>
                </c:pt>
                <c:pt idx="788">
                  <c:v>0</c:v>
                </c:pt>
                <c:pt idx="789">
                  <c:v>0</c:v>
                </c:pt>
                <c:pt idx="790">
                  <c:v>0.25</c:v>
                </c:pt>
                <c:pt idx="791">
                  <c:v>1.89</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1.88</c:v>
                </c:pt>
                <c:pt idx="811">
                  <c:v>24.6</c:v>
                </c:pt>
                <c:pt idx="812">
                  <c:v>0.93</c:v>
                </c:pt>
                <c:pt idx="813">
                  <c:v>0</c:v>
                </c:pt>
                <c:pt idx="814">
                  <c:v>0</c:v>
                </c:pt>
                <c:pt idx="815">
                  <c:v>0</c:v>
                </c:pt>
                <c:pt idx="816">
                  <c:v>0</c:v>
                </c:pt>
                <c:pt idx="817">
                  <c:v>0</c:v>
                </c:pt>
                <c:pt idx="818">
                  <c:v>0</c:v>
                </c:pt>
                <c:pt idx="819">
                  <c:v>0</c:v>
                </c:pt>
                <c:pt idx="820">
                  <c:v>0</c:v>
                </c:pt>
                <c:pt idx="821">
                  <c:v>0.26</c:v>
                </c:pt>
                <c:pt idx="822">
                  <c:v>0.6</c:v>
                </c:pt>
                <c:pt idx="823">
                  <c:v>1.64</c:v>
                </c:pt>
                <c:pt idx="824">
                  <c:v>0</c:v>
                </c:pt>
                <c:pt idx="825">
                  <c:v>1.56</c:v>
                </c:pt>
                <c:pt idx="826">
                  <c:v>5.16</c:v>
                </c:pt>
                <c:pt idx="827">
                  <c:v>20.22</c:v>
                </c:pt>
                <c:pt idx="828">
                  <c:v>48.5</c:v>
                </c:pt>
                <c:pt idx="829">
                  <c:v>21.65</c:v>
                </c:pt>
                <c:pt idx="830">
                  <c:v>12.85</c:v>
                </c:pt>
                <c:pt idx="831">
                  <c:v>3.39</c:v>
                </c:pt>
                <c:pt idx="832">
                  <c:v>0</c:v>
                </c:pt>
                <c:pt idx="833">
                  <c:v>0</c:v>
                </c:pt>
                <c:pt idx="834">
                  <c:v>0</c:v>
                </c:pt>
                <c:pt idx="835">
                  <c:v>0</c:v>
                </c:pt>
                <c:pt idx="836">
                  <c:v>4.03</c:v>
                </c:pt>
                <c:pt idx="837">
                  <c:v>0</c:v>
                </c:pt>
                <c:pt idx="838">
                  <c:v>0</c:v>
                </c:pt>
                <c:pt idx="839">
                  <c:v>0</c:v>
                </c:pt>
                <c:pt idx="840">
                  <c:v>13.43</c:v>
                </c:pt>
                <c:pt idx="841">
                  <c:v>58.89</c:v>
                </c:pt>
                <c:pt idx="842">
                  <c:v>24.29</c:v>
                </c:pt>
                <c:pt idx="843">
                  <c:v>32.700000000000003</c:v>
                </c:pt>
                <c:pt idx="844">
                  <c:v>21.62</c:v>
                </c:pt>
                <c:pt idx="845">
                  <c:v>6.52</c:v>
                </c:pt>
                <c:pt idx="846">
                  <c:v>13.66</c:v>
                </c:pt>
                <c:pt idx="847">
                  <c:v>17.440000000000001</c:v>
                </c:pt>
                <c:pt idx="848">
                  <c:v>0</c:v>
                </c:pt>
                <c:pt idx="849">
                  <c:v>0</c:v>
                </c:pt>
                <c:pt idx="850">
                  <c:v>0</c:v>
                </c:pt>
                <c:pt idx="851">
                  <c:v>0</c:v>
                </c:pt>
                <c:pt idx="852">
                  <c:v>0</c:v>
                </c:pt>
                <c:pt idx="853">
                  <c:v>0</c:v>
                </c:pt>
                <c:pt idx="854">
                  <c:v>0</c:v>
                </c:pt>
                <c:pt idx="855">
                  <c:v>0</c:v>
                </c:pt>
                <c:pt idx="856">
                  <c:v>11.76</c:v>
                </c:pt>
                <c:pt idx="857">
                  <c:v>3.38</c:v>
                </c:pt>
                <c:pt idx="858">
                  <c:v>0</c:v>
                </c:pt>
                <c:pt idx="859">
                  <c:v>11.14</c:v>
                </c:pt>
                <c:pt idx="860">
                  <c:v>0.46</c:v>
                </c:pt>
                <c:pt idx="861">
                  <c:v>12.83</c:v>
                </c:pt>
                <c:pt idx="862">
                  <c:v>0.9</c:v>
                </c:pt>
                <c:pt idx="863">
                  <c:v>0</c:v>
                </c:pt>
                <c:pt idx="864">
                  <c:v>1.78</c:v>
                </c:pt>
                <c:pt idx="865">
                  <c:v>3.08</c:v>
                </c:pt>
                <c:pt idx="866">
                  <c:v>0</c:v>
                </c:pt>
                <c:pt idx="867">
                  <c:v>0</c:v>
                </c:pt>
                <c:pt idx="868">
                  <c:v>0</c:v>
                </c:pt>
                <c:pt idx="869">
                  <c:v>3.86</c:v>
                </c:pt>
                <c:pt idx="870">
                  <c:v>0.25</c:v>
                </c:pt>
                <c:pt idx="871">
                  <c:v>3.63</c:v>
                </c:pt>
                <c:pt idx="872">
                  <c:v>33.299999999999997</c:v>
                </c:pt>
                <c:pt idx="873">
                  <c:v>24.75</c:v>
                </c:pt>
                <c:pt idx="874">
                  <c:v>2.98</c:v>
                </c:pt>
                <c:pt idx="875">
                  <c:v>17.170000000000002</c:v>
                </c:pt>
                <c:pt idx="876">
                  <c:v>18.93</c:v>
                </c:pt>
                <c:pt idx="877">
                  <c:v>24.65</c:v>
                </c:pt>
                <c:pt idx="878">
                  <c:v>4.21</c:v>
                </c:pt>
                <c:pt idx="879">
                  <c:v>9.5</c:v>
                </c:pt>
                <c:pt idx="880">
                  <c:v>0</c:v>
                </c:pt>
                <c:pt idx="881">
                  <c:v>1.77</c:v>
                </c:pt>
                <c:pt idx="882">
                  <c:v>12.69</c:v>
                </c:pt>
                <c:pt idx="883">
                  <c:v>8.16</c:v>
                </c:pt>
                <c:pt idx="884">
                  <c:v>24.12</c:v>
                </c:pt>
                <c:pt idx="885">
                  <c:v>0.12</c:v>
                </c:pt>
                <c:pt idx="886">
                  <c:v>2.4500000000000002</c:v>
                </c:pt>
                <c:pt idx="887">
                  <c:v>6.67</c:v>
                </c:pt>
                <c:pt idx="888">
                  <c:v>3.9</c:v>
                </c:pt>
                <c:pt idx="889">
                  <c:v>93.73</c:v>
                </c:pt>
                <c:pt idx="890">
                  <c:v>56.11</c:v>
                </c:pt>
                <c:pt idx="891">
                  <c:v>21.5</c:v>
                </c:pt>
                <c:pt idx="892">
                  <c:v>1.52</c:v>
                </c:pt>
                <c:pt idx="893">
                  <c:v>0</c:v>
                </c:pt>
                <c:pt idx="894">
                  <c:v>11.6</c:v>
                </c:pt>
                <c:pt idx="895">
                  <c:v>8.4</c:v>
                </c:pt>
                <c:pt idx="896">
                  <c:v>7.73</c:v>
                </c:pt>
                <c:pt idx="897">
                  <c:v>69.2</c:v>
                </c:pt>
                <c:pt idx="898">
                  <c:v>7.78</c:v>
                </c:pt>
                <c:pt idx="899">
                  <c:v>33.94</c:v>
                </c:pt>
                <c:pt idx="900">
                  <c:v>3.2</c:v>
                </c:pt>
                <c:pt idx="901">
                  <c:v>0</c:v>
                </c:pt>
                <c:pt idx="902">
                  <c:v>11.82</c:v>
                </c:pt>
                <c:pt idx="903">
                  <c:v>11.82</c:v>
                </c:pt>
                <c:pt idx="904">
                  <c:v>1.33</c:v>
                </c:pt>
                <c:pt idx="905">
                  <c:v>2.4700000000000002</c:v>
                </c:pt>
                <c:pt idx="906">
                  <c:v>3.36</c:v>
                </c:pt>
                <c:pt idx="907">
                  <c:v>0</c:v>
                </c:pt>
                <c:pt idx="908">
                  <c:v>8.23</c:v>
                </c:pt>
                <c:pt idx="909">
                  <c:v>19.04</c:v>
                </c:pt>
                <c:pt idx="910">
                  <c:v>2.52</c:v>
                </c:pt>
                <c:pt idx="911">
                  <c:v>1.32</c:v>
                </c:pt>
                <c:pt idx="912">
                  <c:v>5.61</c:v>
                </c:pt>
                <c:pt idx="913">
                  <c:v>5.42</c:v>
                </c:pt>
                <c:pt idx="914">
                  <c:v>28.02</c:v>
                </c:pt>
                <c:pt idx="915">
                  <c:v>8.74</c:v>
                </c:pt>
                <c:pt idx="916">
                  <c:v>70.63</c:v>
                </c:pt>
                <c:pt idx="917">
                  <c:v>7.07</c:v>
                </c:pt>
                <c:pt idx="918">
                  <c:v>20.67</c:v>
                </c:pt>
                <c:pt idx="919">
                  <c:v>5.78</c:v>
                </c:pt>
                <c:pt idx="920">
                  <c:v>10.039999999999999</c:v>
                </c:pt>
                <c:pt idx="921">
                  <c:v>1.01</c:v>
                </c:pt>
                <c:pt idx="922">
                  <c:v>9.4700000000000006</c:v>
                </c:pt>
                <c:pt idx="923">
                  <c:v>2.79</c:v>
                </c:pt>
                <c:pt idx="924">
                  <c:v>0.94</c:v>
                </c:pt>
                <c:pt idx="925">
                  <c:v>24.36</c:v>
                </c:pt>
                <c:pt idx="926">
                  <c:v>13.91</c:v>
                </c:pt>
                <c:pt idx="927">
                  <c:v>8.17</c:v>
                </c:pt>
                <c:pt idx="928">
                  <c:v>5.46</c:v>
                </c:pt>
                <c:pt idx="929">
                  <c:v>33.54</c:v>
                </c:pt>
                <c:pt idx="930">
                  <c:v>8.7799999999999994</c:v>
                </c:pt>
                <c:pt idx="931">
                  <c:v>5.47</c:v>
                </c:pt>
                <c:pt idx="932">
                  <c:v>7.65</c:v>
                </c:pt>
                <c:pt idx="933">
                  <c:v>10.49</c:v>
                </c:pt>
                <c:pt idx="934">
                  <c:v>1.89</c:v>
                </c:pt>
                <c:pt idx="935">
                  <c:v>5.35</c:v>
                </c:pt>
                <c:pt idx="936">
                  <c:v>57.11</c:v>
                </c:pt>
                <c:pt idx="937">
                  <c:v>32.54</c:v>
                </c:pt>
                <c:pt idx="938">
                  <c:v>27.96</c:v>
                </c:pt>
                <c:pt idx="939">
                  <c:v>28.46</c:v>
                </c:pt>
                <c:pt idx="940">
                  <c:v>44.44</c:v>
                </c:pt>
                <c:pt idx="941">
                  <c:v>18.64</c:v>
                </c:pt>
                <c:pt idx="942">
                  <c:v>21.64</c:v>
                </c:pt>
                <c:pt idx="943">
                  <c:v>1.06</c:v>
                </c:pt>
                <c:pt idx="944">
                  <c:v>0</c:v>
                </c:pt>
                <c:pt idx="945">
                  <c:v>0</c:v>
                </c:pt>
                <c:pt idx="946">
                  <c:v>0</c:v>
                </c:pt>
                <c:pt idx="947">
                  <c:v>0</c:v>
                </c:pt>
                <c:pt idx="948">
                  <c:v>29.6</c:v>
                </c:pt>
                <c:pt idx="949">
                  <c:v>0</c:v>
                </c:pt>
                <c:pt idx="950">
                  <c:v>0</c:v>
                </c:pt>
                <c:pt idx="951">
                  <c:v>0</c:v>
                </c:pt>
                <c:pt idx="952">
                  <c:v>0</c:v>
                </c:pt>
                <c:pt idx="953">
                  <c:v>26.3</c:v>
                </c:pt>
                <c:pt idx="954">
                  <c:v>49.53</c:v>
                </c:pt>
                <c:pt idx="955">
                  <c:v>68.680000000000007</c:v>
                </c:pt>
                <c:pt idx="956">
                  <c:v>14.64</c:v>
                </c:pt>
                <c:pt idx="957">
                  <c:v>76.63</c:v>
                </c:pt>
                <c:pt idx="958">
                  <c:v>10.41</c:v>
                </c:pt>
                <c:pt idx="959">
                  <c:v>1.85</c:v>
                </c:pt>
                <c:pt idx="960">
                  <c:v>0.47</c:v>
                </c:pt>
                <c:pt idx="961">
                  <c:v>3.7</c:v>
                </c:pt>
                <c:pt idx="962">
                  <c:v>0</c:v>
                </c:pt>
                <c:pt idx="963">
                  <c:v>0</c:v>
                </c:pt>
                <c:pt idx="964">
                  <c:v>6.99</c:v>
                </c:pt>
                <c:pt idx="965">
                  <c:v>0.97</c:v>
                </c:pt>
                <c:pt idx="966">
                  <c:v>0</c:v>
                </c:pt>
                <c:pt idx="967">
                  <c:v>0.88</c:v>
                </c:pt>
                <c:pt idx="968">
                  <c:v>7.57</c:v>
                </c:pt>
                <c:pt idx="969">
                  <c:v>12.02</c:v>
                </c:pt>
                <c:pt idx="970">
                  <c:v>0.42</c:v>
                </c:pt>
                <c:pt idx="971">
                  <c:v>1.92</c:v>
                </c:pt>
                <c:pt idx="972">
                  <c:v>0.08</c:v>
                </c:pt>
                <c:pt idx="973">
                  <c:v>4.7699999999999996</c:v>
                </c:pt>
                <c:pt idx="974">
                  <c:v>2.7</c:v>
                </c:pt>
                <c:pt idx="975">
                  <c:v>2.09</c:v>
                </c:pt>
                <c:pt idx="976">
                  <c:v>14.69</c:v>
                </c:pt>
                <c:pt idx="977">
                  <c:v>24.79</c:v>
                </c:pt>
                <c:pt idx="978">
                  <c:v>31.87</c:v>
                </c:pt>
                <c:pt idx="979">
                  <c:v>60.03</c:v>
                </c:pt>
                <c:pt idx="980">
                  <c:v>64.61</c:v>
                </c:pt>
                <c:pt idx="981">
                  <c:v>15.86</c:v>
                </c:pt>
                <c:pt idx="982">
                  <c:v>11.5</c:v>
                </c:pt>
                <c:pt idx="983">
                  <c:v>2.34</c:v>
                </c:pt>
                <c:pt idx="984">
                  <c:v>0.02</c:v>
                </c:pt>
                <c:pt idx="985">
                  <c:v>0.35</c:v>
                </c:pt>
                <c:pt idx="986">
                  <c:v>0</c:v>
                </c:pt>
                <c:pt idx="987">
                  <c:v>19.61</c:v>
                </c:pt>
                <c:pt idx="988">
                  <c:v>23.21</c:v>
                </c:pt>
                <c:pt idx="989">
                  <c:v>0.06</c:v>
                </c:pt>
                <c:pt idx="990">
                  <c:v>0</c:v>
                </c:pt>
                <c:pt idx="991">
                  <c:v>0.18</c:v>
                </c:pt>
                <c:pt idx="992">
                  <c:v>0</c:v>
                </c:pt>
                <c:pt idx="993">
                  <c:v>0</c:v>
                </c:pt>
                <c:pt idx="994">
                  <c:v>0</c:v>
                </c:pt>
                <c:pt idx="995">
                  <c:v>0</c:v>
                </c:pt>
                <c:pt idx="996">
                  <c:v>0</c:v>
                </c:pt>
                <c:pt idx="997">
                  <c:v>0</c:v>
                </c:pt>
                <c:pt idx="998">
                  <c:v>0</c:v>
                </c:pt>
                <c:pt idx="999">
                  <c:v>0</c:v>
                </c:pt>
                <c:pt idx="1000">
                  <c:v>0.25</c:v>
                </c:pt>
                <c:pt idx="1001">
                  <c:v>2.98</c:v>
                </c:pt>
                <c:pt idx="1002">
                  <c:v>0.9</c:v>
                </c:pt>
                <c:pt idx="1003">
                  <c:v>2.64</c:v>
                </c:pt>
                <c:pt idx="1004">
                  <c:v>18.28</c:v>
                </c:pt>
                <c:pt idx="1005">
                  <c:v>0.94</c:v>
                </c:pt>
                <c:pt idx="1006">
                  <c:v>0</c:v>
                </c:pt>
                <c:pt idx="1007">
                  <c:v>0</c:v>
                </c:pt>
                <c:pt idx="1008">
                  <c:v>0.63</c:v>
                </c:pt>
                <c:pt idx="1009">
                  <c:v>6.3</c:v>
                </c:pt>
                <c:pt idx="1010">
                  <c:v>33.67</c:v>
                </c:pt>
                <c:pt idx="1011">
                  <c:v>17.38</c:v>
                </c:pt>
                <c:pt idx="1012">
                  <c:v>53.17</c:v>
                </c:pt>
                <c:pt idx="1013">
                  <c:v>4.33</c:v>
                </c:pt>
                <c:pt idx="1014">
                  <c:v>0</c:v>
                </c:pt>
                <c:pt idx="1015">
                  <c:v>0</c:v>
                </c:pt>
                <c:pt idx="1016">
                  <c:v>0</c:v>
                </c:pt>
                <c:pt idx="1017">
                  <c:v>0</c:v>
                </c:pt>
                <c:pt idx="1018">
                  <c:v>0</c:v>
                </c:pt>
                <c:pt idx="1019">
                  <c:v>0</c:v>
                </c:pt>
                <c:pt idx="1020">
                  <c:v>0</c:v>
                </c:pt>
                <c:pt idx="1021">
                  <c:v>0</c:v>
                </c:pt>
                <c:pt idx="1022">
                  <c:v>0</c:v>
                </c:pt>
                <c:pt idx="1023">
                  <c:v>0</c:v>
                </c:pt>
                <c:pt idx="1024">
                  <c:v>2.41</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3.54</c:v>
                </c:pt>
                <c:pt idx="1050">
                  <c:v>0.31</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31.18</c:v>
                </c:pt>
                <c:pt idx="1119">
                  <c:v>0</c:v>
                </c:pt>
                <c:pt idx="1120">
                  <c:v>0</c:v>
                </c:pt>
                <c:pt idx="1121">
                  <c:v>8.86</c:v>
                </c:pt>
                <c:pt idx="1122">
                  <c:v>1.3</c:v>
                </c:pt>
                <c:pt idx="1123">
                  <c:v>0</c:v>
                </c:pt>
                <c:pt idx="1124">
                  <c:v>0</c:v>
                </c:pt>
                <c:pt idx="1125">
                  <c:v>4.76</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3.77</c:v>
                </c:pt>
                <c:pt idx="1151">
                  <c:v>2.11</c:v>
                </c:pt>
                <c:pt idx="1152">
                  <c:v>0</c:v>
                </c:pt>
                <c:pt idx="1153">
                  <c:v>0</c:v>
                </c:pt>
                <c:pt idx="1154">
                  <c:v>0</c:v>
                </c:pt>
                <c:pt idx="1155">
                  <c:v>9.52</c:v>
                </c:pt>
                <c:pt idx="1156">
                  <c:v>7.07</c:v>
                </c:pt>
                <c:pt idx="1157">
                  <c:v>0</c:v>
                </c:pt>
                <c:pt idx="1158">
                  <c:v>3.75</c:v>
                </c:pt>
                <c:pt idx="1159">
                  <c:v>12.58</c:v>
                </c:pt>
                <c:pt idx="1160">
                  <c:v>0.11</c:v>
                </c:pt>
                <c:pt idx="1161">
                  <c:v>0</c:v>
                </c:pt>
                <c:pt idx="1162">
                  <c:v>0.22</c:v>
                </c:pt>
                <c:pt idx="1163">
                  <c:v>0</c:v>
                </c:pt>
                <c:pt idx="1164">
                  <c:v>0</c:v>
                </c:pt>
                <c:pt idx="1165">
                  <c:v>0</c:v>
                </c:pt>
                <c:pt idx="1166">
                  <c:v>0</c:v>
                </c:pt>
                <c:pt idx="1167">
                  <c:v>0</c:v>
                </c:pt>
                <c:pt idx="1168">
                  <c:v>0</c:v>
                </c:pt>
                <c:pt idx="1169">
                  <c:v>0</c:v>
                </c:pt>
                <c:pt idx="1170">
                  <c:v>0</c:v>
                </c:pt>
                <c:pt idx="1171">
                  <c:v>0</c:v>
                </c:pt>
                <c:pt idx="1172">
                  <c:v>0</c:v>
                </c:pt>
                <c:pt idx="1173">
                  <c:v>1.98</c:v>
                </c:pt>
                <c:pt idx="1174">
                  <c:v>9.01</c:v>
                </c:pt>
                <c:pt idx="1175">
                  <c:v>18.57</c:v>
                </c:pt>
                <c:pt idx="1176">
                  <c:v>19.36</c:v>
                </c:pt>
                <c:pt idx="1177">
                  <c:v>0</c:v>
                </c:pt>
                <c:pt idx="1178">
                  <c:v>0</c:v>
                </c:pt>
                <c:pt idx="1179">
                  <c:v>20.78</c:v>
                </c:pt>
                <c:pt idx="1180">
                  <c:v>2.31</c:v>
                </c:pt>
                <c:pt idx="1181">
                  <c:v>2.3199999999999998</c:v>
                </c:pt>
                <c:pt idx="1182">
                  <c:v>0</c:v>
                </c:pt>
                <c:pt idx="1183">
                  <c:v>0.11</c:v>
                </c:pt>
                <c:pt idx="1184">
                  <c:v>15.75</c:v>
                </c:pt>
                <c:pt idx="1185">
                  <c:v>21.19</c:v>
                </c:pt>
                <c:pt idx="1186">
                  <c:v>25.5</c:v>
                </c:pt>
                <c:pt idx="1187">
                  <c:v>24.22</c:v>
                </c:pt>
                <c:pt idx="1188">
                  <c:v>7.49</c:v>
                </c:pt>
                <c:pt idx="1189">
                  <c:v>29.07</c:v>
                </c:pt>
                <c:pt idx="1190">
                  <c:v>0</c:v>
                </c:pt>
                <c:pt idx="1191">
                  <c:v>0</c:v>
                </c:pt>
                <c:pt idx="1192">
                  <c:v>0</c:v>
                </c:pt>
                <c:pt idx="1193">
                  <c:v>0</c:v>
                </c:pt>
                <c:pt idx="1194">
                  <c:v>0</c:v>
                </c:pt>
                <c:pt idx="1195">
                  <c:v>0</c:v>
                </c:pt>
                <c:pt idx="1196">
                  <c:v>0</c:v>
                </c:pt>
                <c:pt idx="1197">
                  <c:v>0.24</c:v>
                </c:pt>
                <c:pt idx="1198">
                  <c:v>20.54</c:v>
                </c:pt>
                <c:pt idx="1199">
                  <c:v>6.62</c:v>
                </c:pt>
                <c:pt idx="1200">
                  <c:v>0.31</c:v>
                </c:pt>
                <c:pt idx="1201">
                  <c:v>10.69</c:v>
                </c:pt>
                <c:pt idx="1202">
                  <c:v>17.079999999999998</c:v>
                </c:pt>
                <c:pt idx="1203">
                  <c:v>5</c:v>
                </c:pt>
                <c:pt idx="1204">
                  <c:v>0.74</c:v>
                </c:pt>
                <c:pt idx="1205">
                  <c:v>0.21</c:v>
                </c:pt>
                <c:pt idx="1206">
                  <c:v>0</c:v>
                </c:pt>
                <c:pt idx="1207">
                  <c:v>0</c:v>
                </c:pt>
                <c:pt idx="1208">
                  <c:v>0</c:v>
                </c:pt>
                <c:pt idx="1209">
                  <c:v>1.6</c:v>
                </c:pt>
                <c:pt idx="1210">
                  <c:v>21.64</c:v>
                </c:pt>
                <c:pt idx="1211">
                  <c:v>21.01</c:v>
                </c:pt>
                <c:pt idx="1212">
                  <c:v>25.77</c:v>
                </c:pt>
                <c:pt idx="1213">
                  <c:v>38.79</c:v>
                </c:pt>
                <c:pt idx="1214">
                  <c:v>13.05</c:v>
                </c:pt>
                <c:pt idx="1215">
                  <c:v>4.3899999999999997</c:v>
                </c:pt>
                <c:pt idx="1216">
                  <c:v>20.34</c:v>
                </c:pt>
                <c:pt idx="1217">
                  <c:v>34.54</c:v>
                </c:pt>
                <c:pt idx="1218">
                  <c:v>14.69</c:v>
                </c:pt>
                <c:pt idx="1219">
                  <c:v>0</c:v>
                </c:pt>
                <c:pt idx="1220">
                  <c:v>7.82</c:v>
                </c:pt>
                <c:pt idx="1221">
                  <c:v>10.07</c:v>
                </c:pt>
                <c:pt idx="1222">
                  <c:v>14.77</c:v>
                </c:pt>
                <c:pt idx="1223">
                  <c:v>16.54</c:v>
                </c:pt>
                <c:pt idx="1224">
                  <c:v>20.010000000000002</c:v>
                </c:pt>
                <c:pt idx="1225">
                  <c:v>9.84</c:v>
                </c:pt>
                <c:pt idx="1226">
                  <c:v>3.6</c:v>
                </c:pt>
                <c:pt idx="1227">
                  <c:v>0</c:v>
                </c:pt>
                <c:pt idx="1228">
                  <c:v>0</c:v>
                </c:pt>
                <c:pt idx="1229">
                  <c:v>0</c:v>
                </c:pt>
                <c:pt idx="1230">
                  <c:v>0</c:v>
                </c:pt>
                <c:pt idx="1231">
                  <c:v>0.2</c:v>
                </c:pt>
                <c:pt idx="1232">
                  <c:v>0</c:v>
                </c:pt>
                <c:pt idx="1233">
                  <c:v>8.4700000000000006</c:v>
                </c:pt>
                <c:pt idx="1234">
                  <c:v>22.5</c:v>
                </c:pt>
                <c:pt idx="1235">
                  <c:v>9.35</c:v>
                </c:pt>
                <c:pt idx="1236">
                  <c:v>15.63</c:v>
                </c:pt>
                <c:pt idx="1237">
                  <c:v>17.43</c:v>
                </c:pt>
                <c:pt idx="1238">
                  <c:v>9.84</c:v>
                </c:pt>
                <c:pt idx="1239">
                  <c:v>0.18</c:v>
                </c:pt>
                <c:pt idx="1240">
                  <c:v>2.9</c:v>
                </c:pt>
                <c:pt idx="1241">
                  <c:v>3.26</c:v>
                </c:pt>
                <c:pt idx="1242">
                  <c:v>0</c:v>
                </c:pt>
                <c:pt idx="1243">
                  <c:v>4.78</c:v>
                </c:pt>
                <c:pt idx="1244">
                  <c:v>3.64</c:v>
                </c:pt>
                <c:pt idx="1245">
                  <c:v>5.7</c:v>
                </c:pt>
                <c:pt idx="1246">
                  <c:v>6.86</c:v>
                </c:pt>
                <c:pt idx="1247">
                  <c:v>4.82</c:v>
                </c:pt>
                <c:pt idx="1248">
                  <c:v>20.3</c:v>
                </c:pt>
                <c:pt idx="1249">
                  <c:v>4.59</c:v>
                </c:pt>
                <c:pt idx="1250">
                  <c:v>19.7</c:v>
                </c:pt>
                <c:pt idx="1251">
                  <c:v>33.9</c:v>
                </c:pt>
                <c:pt idx="1252">
                  <c:v>14.69</c:v>
                </c:pt>
                <c:pt idx="1253">
                  <c:v>12.76</c:v>
                </c:pt>
                <c:pt idx="1254">
                  <c:v>0.87</c:v>
                </c:pt>
                <c:pt idx="1255">
                  <c:v>28.38</c:v>
                </c:pt>
                <c:pt idx="1256">
                  <c:v>0</c:v>
                </c:pt>
                <c:pt idx="1257">
                  <c:v>2.0099999999999998</c:v>
                </c:pt>
                <c:pt idx="1258">
                  <c:v>1.41</c:v>
                </c:pt>
                <c:pt idx="1259">
                  <c:v>0.82</c:v>
                </c:pt>
                <c:pt idx="1260">
                  <c:v>57.92</c:v>
                </c:pt>
                <c:pt idx="1261">
                  <c:v>4.03</c:v>
                </c:pt>
                <c:pt idx="1262">
                  <c:v>0</c:v>
                </c:pt>
                <c:pt idx="1263">
                  <c:v>7.52</c:v>
                </c:pt>
                <c:pt idx="1264">
                  <c:v>18.82</c:v>
                </c:pt>
                <c:pt idx="1265">
                  <c:v>48.03</c:v>
                </c:pt>
                <c:pt idx="1266">
                  <c:v>29.96</c:v>
                </c:pt>
                <c:pt idx="1267">
                  <c:v>27.23</c:v>
                </c:pt>
                <c:pt idx="1268">
                  <c:v>1.41</c:v>
                </c:pt>
                <c:pt idx="1269">
                  <c:v>11.28</c:v>
                </c:pt>
                <c:pt idx="1270">
                  <c:v>1.77</c:v>
                </c:pt>
                <c:pt idx="1271">
                  <c:v>5.37</c:v>
                </c:pt>
                <c:pt idx="1272">
                  <c:v>4.91</c:v>
                </c:pt>
                <c:pt idx="1273">
                  <c:v>14.36</c:v>
                </c:pt>
                <c:pt idx="1274">
                  <c:v>0.27</c:v>
                </c:pt>
                <c:pt idx="1275">
                  <c:v>5.89</c:v>
                </c:pt>
                <c:pt idx="1276">
                  <c:v>27.76</c:v>
                </c:pt>
                <c:pt idx="1277">
                  <c:v>61.79</c:v>
                </c:pt>
                <c:pt idx="1278">
                  <c:v>24.17</c:v>
                </c:pt>
                <c:pt idx="1279">
                  <c:v>1.85</c:v>
                </c:pt>
                <c:pt idx="1280">
                  <c:v>3.38</c:v>
                </c:pt>
                <c:pt idx="1281">
                  <c:v>18.420000000000002</c:v>
                </c:pt>
                <c:pt idx="1282">
                  <c:v>39.130000000000003</c:v>
                </c:pt>
                <c:pt idx="1283">
                  <c:v>0</c:v>
                </c:pt>
                <c:pt idx="1284">
                  <c:v>0</c:v>
                </c:pt>
                <c:pt idx="1285">
                  <c:v>6.13</c:v>
                </c:pt>
                <c:pt idx="1286">
                  <c:v>0.21</c:v>
                </c:pt>
                <c:pt idx="1287">
                  <c:v>2.96</c:v>
                </c:pt>
                <c:pt idx="1288">
                  <c:v>6.28</c:v>
                </c:pt>
                <c:pt idx="1289">
                  <c:v>8.36</c:v>
                </c:pt>
                <c:pt idx="1290">
                  <c:v>6.67</c:v>
                </c:pt>
                <c:pt idx="1291">
                  <c:v>43.04</c:v>
                </c:pt>
                <c:pt idx="1292">
                  <c:v>21.55</c:v>
                </c:pt>
                <c:pt idx="1293">
                  <c:v>0.32</c:v>
                </c:pt>
                <c:pt idx="1294">
                  <c:v>1.4</c:v>
                </c:pt>
                <c:pt idx="1295">
                  <c:v>2.2000000000000002</c:v>
                </c:pt>
                <c:pt idx="1296">
                  <c:v>42.71</c:v>
                </c:pt>
                <c:pt idx="1297">
                  <c:v>4.6399999999999997</c:v>
                </c:pt>
                <c:pt idx="1298">
                  <c:v>36.06</c:v>
                </c:pt>
                <c:pt idx="1299">
                  <c:v>43.81</c:v>
                </c:pt>
                <c:pt idx="1300">
                  <c:v>32.49</c:v>
                </c:pt>
                <c:pt idx="1301">
                  <c:v>0.71</c:v>
                </c:pt>
                <c:pt idx="1302">
                  <c:v>37.729999999999997</c:v>
                </c:pt>
                <c:pt idx="1303">
                  <c:v>0.1</c:v>
                </c:pt>
                <c:pt idx="1304">
                  <c:v>1.45</c:v>
                </c:pt>
                <c:pt idx="1305">
                  <c:v>0</c:v>
                </c:pt>
                <c:pt idx="1306">
                  <c:v>0</c:v>
                </c:pt>
                <c:pt idx="1307">
                  <c:v>1.1200000000000001</c:v>
                </c:pt>
                <c:pt idx="1308">
                  <c:v>6.59</c:v>
                </c:pt>
                <c:pt idx="1309">
                  <c:v>1.94</c:v>
                </c:pt>
                <c:pt idx="1310">
                  <c:v>0</c:v>
                </c:pt>
                <c:pt idx="1311">
                  <c:v>7.13</c:v>
                </c:pt>
                <c:pt idx="1312">
                  <c:v>0</c:v>
                </c:pt>
                <c:pt idx="1313">
                  <c:v>6.52</c:v>
                </c:pt>
                <c:pt idx="1314">
                  <c:v>3.8</c:v>
                </c:pt>
                <c:pt idx="1315">
                  <c:v>0</c:v>
                </c:pt>
                <c:pt idx="1316">
                  <c:v>0</c:v>
                </c:pt>
                <c:pt idx="1317">
                  <c:v>6.9</c:v>
                </c:pt>
                <c:pt idx="1318">
                  <c:v>52.32</c:v>
                </c:pt>
                <c:pt idx="1319">
                  <c:v>95.92</c:v>
                </c:pt>
                <c:pt idx="1320">
                  <c:v>19.690000000000001</c:v>
                </c:pt>
                <c:pt idx="1321">
                  <c:v>17.690000000000001</c:v>
                </c:pt>
                <c:pt idx="1322">
                  <c:v>1.63</c:v>
                </c:pt>
                <c:pt idx="1323">
                  <c:v>6.63</c:v>
                </c:pt>
                <c:pt idx="1324">
                  <c:v>12.18</c:v>
                </c:pt>
                <c:pt idx="1325">
                  <c:v>1.48</c:v>
                </c:pt>
                <c:pt idx="1326">
                  <c:v>43.49</c:v>
                </c:pt>
                <c:pt idx="1327">
                  <c:v>60.65</c:v>
                </c:pt>
                <c:pt idx="1328">
                  <c:v>0</c:v>
                </c:pt>
                <c:pt idx="1329">
                  <c:v>0</c:v>
                </c:pt>
                <c:pt idx="1330">
                  <c:v>0</c:v>
                </c:pt>
                <c:pt idx="1331">
                  <c:v>0</c:v>
                </c:pt>
                <c:pt idx="1332">
                  <c:v>24.15</c:v>
                </c:pt>
                <c:pt idx="1333">
                  <c:v>12.42</c:v>
                </c:pt>
                <c:pt idx="1334">
                  <c:v>14.64</c:v>
                </c:pt>
                <c:pt idx="1335">
                  <c:v>33.44</c:v>
                </c:pt>
                <c:pt idx="1336">
                  <c:v>36.5</c:v>
                </c:pt>
                <c:pt idx="1337">
                  <c:v>90</c:v>
                </c:pt>
                <c:pt idx="1338">
                  <c:v>53.77</c:v>
                </c:pt>
                <c:pt idx="1339">
                  <c:v>8.56</c:v>
                </c:pt>
                <c:pt idx="1340">
                  <c:v>7.39</c:v>
                </c:pt>
                <c:pt idx="1341">
                  <c:v>27.57</c:v>
                </c:pt>
                <c:pt idx="1342">
                  <c:v>73.38</c:v>
                </c:pt>
                <c:pt idx="1343">
                  <c:v>27.56</c:v>
                </c:pt>
                <c:pt idx="1344">
                  <c:v>36.06</c:v>
                </c:pt>
                <c:pt idx="1345">
                  <c:v>0.08</c:v>
                </c:pt>
                <c:pt idx="1346">
                  <c:v>0</c:v>
                </c:pt>
                <c:pt idx="1347">
                  <c:v>15.52</c:v>
                </c:pt>
                <c:pt idx="1348">
                  <c:v>0.65</c:v>
                </c:pt>
                <c:pt idx="1349">
                  <c:v>0</c:v>
                </c:pt>
                <c:pt idx="1350">
                  <c:v>0</c:v>
                </c:pt>
                <c:pt idx="1351">
                  <c:v>0</c:v>
                </c:pt>
                <c:pt idx="1352">
                  <c:v>0</c:v>
                </c:pt>
                <c:pt idx="1353">
                  <c:v>0</c:v>
                </c:pt>
                <c:pt idx="1354">
                  <c:v>0</c:v>
                </c:pt>
                <c:pt idx="1355">
                  <c:v>16.79</c:v>
                </c:pt>
                <c:pt idx="1356">
                  <c:v>2.33</c:v>
                </c:pt>
                <c:pt idx="1357">
                  <c:v>3.29</c:v>
                </c:pt>
                <c:pt idx="1358">
                  <c:v>0</c:v>
                </c:pt>
                <c:pt idx="1359">
                  <c:v>0</c:v>
                </c:pt>
                <c:pt idx="1360">
                  <c:v>15.81</c:v>
                </c:pt>
                <c:pt idx="1361">
                  <c:v>1.06</c:v>
                </c:pt>
                <c:pt idx="1362">
                  <c:v>0.77</c:v>
                </c:pt>
                <c:pt idx="1363">
                  <c:v>0</c:v>
                </c:pt>
                <c:pt idx="1364">
                  <c:v>0</c:v>
                </c:pt>
                <c:pt idx="1365">
                  <c:v>1.19</c:v>
                </c:pt>
                <c:pt idx="1366">
                  <c:v>54.61</c:v>
                </c:pt>
                <c:pt idx="1367">
                  <c:v>11.75</c:v>
                </c:pt>
                <c:pt idx="1368">
                  <c:v>0</c:v>
                </c:pt>
                <c:pt idx="1369">
                  <c:v>0</c:v>
                </c:pt>
                <c:pt idx="1370">
                  <c:v>0.1</c:v>
                </c:pt>
                <c:pt idx="1371">
                  <c:v>0.64</c:v>
                </c:pt>
                <c:pt idx="1372">
                  <c:v>17.63</c:v>
                </c:pt>
                <c:pt idx="1373">
                  <c:v>2.52</c:v>
                </c:pt>
                <c:pt idx="1374">
                  <c:v>0</c:v>
                </c:pt>
                <c:pt idx="1375">
                  <c:v>4.2699999999999996</c:v>
                </c:pt>
                <c:pt idx="1376">
                  <c:v>6.81</c:v>
                </c:pt>
                <c:pt idx="1377">
                  <c:v>7.21</c:v>
                </c:pt>
                <c:pt idx="1378">
                  <c:v>2.62</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20.83</c:v>
                </c:pt>
                <c:pt idx="1396">
                  <c:v>66.930000000000007</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0.51</c:v>
                </c:pt>
                <c:pt idx="1517">
                  <c:v>0.01</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0.34</c:v>
                </c:pt>
                <c:pt idx="1540">
                  <c:v>0</c:v>
                </c:pt>
                <c:pt idx="1541">
                  <c:v>4.59</c:v>
                </c:pt>
                <c:pt idx="1542">
                  <c:v>0.35</c:v>
                </c:pt>
                <c:pt idx="1543">
                  <c:v>0</c:v>
                </c:pt>
                <c:pt idx="1544">
                  <c:v>0.08</c:v>
                </c:pt>
                <c:pt idx="1545">
                  <c:v>0.03</c:v>
                </c:pt>
                <c:pt idx="1546">
                  <c:v>10.92</c:v>
                </c:pt>
                <c:pt idx="1547">
                  <c:v>0.46</c:v>
                </c:pt>
                <c:pt idx="1548">
                  <c:v>0.39</c:v>
                </c:pt>
                <c:pt idx="1549">
                  <c:v>21.53</c:v>
                </c:pt>
                <c:pt idx="1550">
                  <c:v>21.45</c:v>
                </c:pt>
                <c:pt idx="1551">
                  <c:v>1.68</c:v>
                </c:pt>
                <c:pt idx="1552">
                  <c:v>0.03</c:v>
                </c:pt>
                <c:pt idx="1553">
                  <c:v>7.0000000000000007E-2</c:v>
                </c:pt>
                <c:pt idx="1554">
                  <c:v>5.43</c:v>
                </c:pt>
                <c:pt idx="1555">
                  <c:v>6.27</c:v>
                </c:pt>
                <c:pt idx="1556">
                  <c:v>0</c:v>
                </c:pt>
                <c:pt idx="1557">
                  <c:v>4.1399999999999997</c:v>
                </c:pt>
                <c:pt idx="1558">
                  <c:v>13.95</c:v>
                </c:pt>
                <c:pt idx="1559">
                  <c:v>1.51</c:v>
                </c:pt>
                <c:pt idx="1560">
                  <c:v>0</c:v>
                </c:pt>
                <c:pt idx="1561">
                  <c:v>0.04</c:v>
                </c:pt>
                <c:pt idx="1562">
                  <c:v>0</c:v>
                </c:pt>
                <c:pt idx="1563">
                  <c:v>0</c:v>
                </c:pt>
                <c:pt idx="1564">
                  <c:v>11.42</c:v>
                </c:pt>
                <c:pt idx="1565">
                  <c:v>0</c:v>
                </c:pt>
                <c:pt idx="1566">
                  <c:v>29.69</c:v>
                </c:pt>
                <c:pt idx="1567">
                  <c:v>17.010000000000002</c:v>
                </c:pt>
                <c:pt idx="1568">
                  <c:v>32.630000000000003</c:v>
                </c:pt>
                <c:pt idx="1569">
                  <c:v>0.5</c:v>
                </c:pt>
                <c:pt idx="1570">
                  <c:v>0.77</c:v>
                </c:pt>
                <c:pt idx="1571">
                  <c:v>1.27</c:v>
                </c:pt>
                <c:pt idx="1572">
                  <c:v>2.92</c:v>
                </c:pt>
                <c:pt idx="1573">
                  <c:v>11.52</c:v>
                </c:pt>
                <c:pt idx="1574">
                  <c:v>2.94</c:v>
                </c:pt>
                <c:pt idx="1575">
                  <c:v>0</c:v>
                </c:pt>
                <c:pt idx="1576">
                  <c:v>0</c:v>
                </c:pt>
                <c:pt idx="1577">
                  <c:v>0</c:v>
                </c:pt>
                <c:pt idx="1578">
                  <c:v>0</c:v>
                </c:pt>
                <c:pt idx="1579">
                  <c:v>0</c:v>
                </c:pt>
                <c:pt idx="1580">
                  <c:v>8.1199999999999992</c:v>
                </c:pt>
                <c:pt idx="1581">
                  <c:v>6.89</c:v>
                </c:pt>
                <c:pt idx="1582">
                  <c:v>24.23</c:v>
                </c:pt>
                <c:pt idx="1583">
                  <c:v>0.06</c:v>
                </c:pt>
                <c:pt idx="1584">
                  <c:v>8.1199999999999992</c:v>
                </c:pt>
                <c:pt idx="1585">
                  <c:v>0.43</c:v>
                </c:pt>
                <c:pt idx="1586">
                  <c:v>11.35</c:v>
                </c:pt>
                <c:pt idx="1587">
                  <c:v>15.07</c:v>
                </c:pt>
                <c:pt idx="1588">
                  <c:v>0.09</c:v>
                </c:pt>
                <c:pt idx="1589">
                  <c:v>0.56000000000000005</c:v>
                </c:pt>
                <c:pt idx="1590">
                  <c:v>35.630000000000003</c:v>
                </c:pt>
                <c:pt idx="1591">
                  <c:v>2.5099999999999998</c:v>
                </c:pt>
                <c:pt idx="1592">
                  <c:v>1.94</c:v>
                </c:pt>
                <c:pt idx="1593">
                  <c:v>5.8</c:v>
                </c:pt>
                <c:pt idx="1594">
                  <c:v>6.32</c:v>
                </c:pt>
                <c:pt idx="1595">
                  <c:v>0.08</c:v>
                </c:pt>
                <c:pt idx="1596">
                  <c:v>0</c:v>
                </c:pt>
                <c:pt idx="1597">
                  <c:v>7.23</c:v>
                </c:pt>
                <c:pt idx="1598">
                  <c:v>2.95</c:v>
                </c:pt>
                <c:pt idx="1599">
                  <c:v>1.78</c:v>
                </c:pt>
                <c:pt idx="1600">
                  <c:v>1.17</c:v>
                </c:pt>
                <c:pt idx="1601">
                  <c:v>6.43</c:v>
                </c:pt>
                <c:pt idx="1602">
                  <c:v>4.09</c:v>
                </c:pt>
                <c:pt idx="1603">
                  <c:v>0</c:v>
                </c:pt>
                <c:pt idx="1604">
                  <c:v>1</c:v>
                </c:pt>
                <c:pt idx="1605">
                  <c:v>0.25</c:v>
                </c:pt>
                <c:pt idx="1606">
                  <c:v>42.49</c:v>
                </c:pt>
                <c:pt idx="1607">
                  <c:v>34.590000000000003</c:v>
                </c:pt>
                <c:pt idx="1608">
                  <c:v>18.170000000000002</c:v>
                </c:pt>
                <c:pt idx="1609">
                  <c:v>5.24</c:v>
                </c:pt>
                <c:pt idx="1610">
                  <c:v>0.03</c:v>
                </c:pt>
                <c:pt idx="1611">
                  <c:v>2.38</c:v>
                </c:pt>
                <c:pt idx="1612">
                  <c:v>2.27</c:v>
                </c:pt>
                <c:pt idx="1613">
                  <c:v>1.73</c:v>
                </c:pt>
                <c:pt idx="1614">
                  <c:v>6.01</c:v>
                </c:pt>
                <c:pt idx="1615">
                  <c:v>0.01</c:v>
                </c:pt>
                <c:pt idx="1616">
                  <c:v>0.03</c:v>
                </c:pt>
                <c:pt idx="1617">
                  <c:v>16.89</c:v>
                </c:pt>
                <c:pt idx="1618">
                  <c:v>12.87</c:v>
                </c:pt>
                <c:pt idx="1619">
                  <c:v>0.33</c:v>
                </c:pt>
                <c:pt idx="1620">
                  <c:v>5.32</c:v>
                </c:pt>
                <c:pt idx="1621">
                  <c:v>5.59</c:v>
                </c:pt>
                <c:pt idx="1622">
                  <c:v>16.690000000000001</c:v>
                </c:pt>
                <c:pt idx="1623">
                  <c:v>63.62</c:v>
                </c:pt>
                <c:pt idx="1624">
                  <c:v>7.98</c:v>
                </c:pt>
                <c:pt idx="1625">
                  <c:v>13.8</c:v>
                </c:pt>
                <c:pt idx="1626">
                  <c:v>6.64</c:v>
                </c:pt>
                <c:pt idx="1627">
                  <c:v>36.229999999999997</c:v>
                </c:pt>
                <c:pt idx="1628">
                  <c:v>0.12</c:v>
                </c:pt>
                <c:pt idx="1629">
                  <c:v>0.03</c:v>
                </c:pt>
                <c:pt idx="1630">
                  <c:v>0.17</c:v>
                </c:pt>
                <c:pt idx="1631">
                  <c:v>0.76</c:v>
                </c:pt>
                <c:pt idx="1632">
                  <c:v>1.35</c:v>
                </c:pt>
                <c:pt idx="1633">
                  <c:v>0.54</c:v>
                </c:pt>
                <c:pt idx="1634">
                  <c:v>0.62</c:v>
                </c:pt>
                <c:pt idx="1635">
                  <c:v>7.46</c:v>
                </c:pt>
                <c:pt idx="1636">
                  <c:v>6.2</c:v>
                </c:pt>
                <c:pt idx="1637">
                  <c:v>0.17</c:v>
                </c:pt>
                <c:pt idx="1638">
                  <c:v>0.03</c:v>
                </c:pt>
                <c:pt idx="1639">
                  <c:v>4.3099999999999996</c:v>
                </c:pt>
                <c:pt idx="1640">
                  <c:v>11.94</c:v>
                </c:pt>
                <c:pt idx="1641">
                  <c:v>17.22</c:v>
                </c:pt>
                <c:pt idx="1642">
                  <c:v>28.32</c:v>
                </c:pt>
                <c:pt idx="1643">
                  <c:v>21.2</c:v>
                </c:pt>
                <c:pt idx="1644">
                  <c:v>31.78</c:v>
                </c:pt>
                <c:pt idx="1645">
                  <c:v>4.5199999999999996</c:v>
                </c:pt>
                <c:pt idx="1646">
                  <c:v>2.21</c:v>
                </c:pt>
                <c:pt idx="1647">
                  <c:v>4.62</c:v>
                </c:pt>
                <c:pt idx="1648">
                  <c:v>17.43</c:v>
                </c:pt>
                <c:pt idx="1649">
                  <c:v>5.3</c:v>
                </c:pt>
                <c:pt idx="1650">
                  <c:v>1.37</c:v>
                </c:pt>
                <c:pt idx="1651">
                  <c:v>14.55</c:v>
                </c:pt>
                <c:pt idx="1652">
                  <c:v>0.19</c:v>
                </c:pt>
                <c:pt idx="1653">
                  <c:v>10.199999999999999</c:v>
                </c:pt>
                <c:pt idx="1654">
                  <c:v>0.08</c:v>
                </c:pt>
                <c:pt idx="1655">
                  <c:v>0.81</c:v>
                </c:pt>
                <c:pt idx="1656">
                  <c:v>0.91</c:v>
                </c:pt>
                <c:pt idx="1657">
                  <c:v>14.86</c:v>
                </c:pt>
                <c:pt idx="1658">
                  <c:v>0.05</c:v>
                </c:pt>
                <c:pt idx="1659">
                  <c:v>4.82</c:v>
                </c:pt>
                <c:pt idx="1660">
                  <c:v>0.43</c:v>
                </c:pt>
                <c:pt idx="1661">
                  <c:v>0.04</c:v>
                </c:pt>
                <c:pt idx="1662">
                  <c:v>21.47</c:v>
                </c:pt>
                <c:pt idx="1663">
                  <c:v>7.77</c:v>
                </c:pt>
                <c:pt idx="1664">
                  <c:v>0.17</c:v>
                </c:pt>
                <c:pt idx="1665">
                  <c:v>0.06</c:v>
                </c:pt>
                <c:pt idx="1666">
                  <c:v>0.31</c:v>
                </c:pt>
                <c:pt idx="1667">
                  <c:v>42.65</c:v>
                </c:pt>
                <c:pt idx="1668">
                  <c:v>48.19</c:v>
                </c:pt>
                <c:pt idx="1669">
                  <c:v>19.22</c:v>
                </c:pt>
                <c:pt idx="1670">
                  <c:v>101.15</c:v>
                </c:pt>
                <c:pt idx="1671">
                  <c:v>47.3</c:v>
                </c:pt>
                <c:pt idx="1672">
                  <c:v>12.48</c:v>
                </c:pt>
                <c:pt idx="1673">
                  <c:v>27.63</c:v>
                </c:pt>
                <c:pt idx="1674">
                  <c:v>1.24</c:v>
                </c:pt>
                <c:pt idx="1675">
                  <c:v>13.43</c:v>
                </c:pt>
                <c:pt idx="1676">
                  <c:v>0.35</c:v>
                </c:pt>
                <c:pt idx="1677">
                  <c:v>31.57</c:v>
                </c:pt>
                <c:pt idx="1678">
                  <c:v>3.82</c:v>
                </c:pt>
                <c:pt idx="1679">
                  <c:v>15.45</c:v>
                </c:pt>
                <c:pt idx="1680">
                  <c:v>3.42</c:v>
                </c:pt>
                <c:pt idx="1681">
                  <c:v>9.2100000000000009</c:v>
                </c:pt>
                <c:pt idx="1682">
                  <c:v>3.55</c:v>
                </c:pt>
                <c:pt idx="1683">
                  <c:v>0.37</c:v>
                </c:pt>
                <c:pt idx="1684">
                  <c:v>8.3000000000000007</c:v>
                </c:pt>
                <c:pt idx="1685">
                  <c:v>35.81</c:v>
                </c:pt>
                <c:pt idx="1686">
                  <c:v>30.73</c:v>
                </c:pt>
                <c:pt idx="1687">
                  <c:v>8.2200000000000006</c:v>
                </c:pt>
                <c:pt idx="1688">
                  <c:v>15.24</c:v>
                </c:pt>
                <c:pt idx="1689">
                  <c:v>87.83</c:v>
                </c:pt>
                <c:pt idx="1690">
                  <c:v>26.91</c:v>
                </c:pt>
                <c:pt idx="1691">
                  <c:v>12.53</c:v>
                </c:pt>
                <c:pt idx="1692">
                  <c:v>31.93</c:v>
                </c:pt>
                <c:pt idx="1693">
                  <c:v>24.79</c:v>
                </c:pt>
                <c:pt idx="1694">
                  <c:v>1.94</c:v>
                </c:pt>
                <c:pt idx="1695">
                  <c:v>2.96</c:v>
                </c:pt>
                <c:pt idx="1696">
                  <c:v>1.92</c:v>
                </c:pt>
                <c:pt idx="1697">
                  <c:v>0.25</c:v>
                </c:pt>
                <c:pt idx="1698">
                  <c:v>1.1200000000000001</c:v>
                </c:pt>
                <c:pt idx="1699">
                  <c:v>48.31</c:v>
                </c:pt>
                <c:pt idx="1700">
                  <c:v>7.0000000000000007E-2</c:v>
                </c:pt>
                <c:pt idx="1701">
                  <c:v>0</c:v>
                </c:pt>
                <c:pt idx="1702">
                  <c:v>8.06</c:v>
                </c:pt>
                <c:pt idx="1703">
                  <c:v>5.18</c:v>
                </c:pt>
                <c:pt idx="1704">
                  <c:v>0.04</c:v>
                </c:pt>
                <c:pt idx="1705">
                  <c:v>0</c:v>
                </c:pt>
                <c:pt idx="1706">
                  <c:v>2.52</c:v>
                </c:pt>
                <c:pt idx="1707">
                  <c:v>0.33</c:v>
                </c:pt>
                <c:pt idx="1708">
                  <c:v>2.42</c:v>
                </c:pt>
                <c:pt idx="1709">
                  <c:v>16.54</c:v>
                </c:pt>
                <c:pt idx="1710">
                  <c:v>1.84</c:v>
                </c:pt>
                <c:pt idx="1711">
                  <c:v>0.73</c:v>
                </c:pt>
                <c:pt idx="1712">
                  <c:v>0.06</c:v>
                </c:pt>
                <c:pt idx="1713">
                  <c:v>17.260000000000002</c:v>
                </c:pt>
                <c:pt idx="1714">
                  <c:v>8.77</c:v>
                </c:pt>
                <c:pt idx="1715">
                  <c:v>0.02</c:v>
                </c:pt>
                <c:pt idx="1716">
                  <c:v>0</c:v>
                </c:pt>
                <c:pt idx="1717">
                  <c:v>0</c:v>
                </c:pt>
                <c:pt idx="1718">
                  <c:v>0.89</c:v>
                </c:pt>
                <c:pt idx="1719">
                  <c:v>0.37</c:v>
                </c:pt>
                <c:pt idx="1720">
                  <c:v>1.92</c:v>
                </c:pt>
                <c:pt idx="1721">
                  <c:v>5.71</c:v>
                </c:pt>
                <c:pt idx="1722">
                  <c:v>21.51</c:v>
                </c:pt>
                <c:pt idx="1723">
                  <c:v>5.99</c:v>
                </c:pt>
                <c:pt idx="1724">
                  <c:v>1.94</c:v>
                </c:pt>
                <c:pt idx="1725">
                  <c:v>40.93</c:v>
                </c:pt>
                <c:pt idx="1726">
                  <c:v>1.87</c:v>
                </c:pt>
                <c:pt idx="1727">
                  <c:v>13.62</c:v>
                </c:pt>
                <c:pt idx="1728">
                  <c:v>3.18</c:v>
                </c:pt>
                <c:pt idx="1729">
                  <c:v>0</c:v>
                </c:pt>
                <c:pt idx="1730">
                  <c:v>0</c:v>
                </c:pt>
                <c:pt idx="1731">
                  <c:v>0</c:v>
                </c:pt>
                <c:pt idx="1732">
                  <c:v>0</c:v>
                </c:pt>
                <c:pt idx="1733">
                  <c:v>0</c:v>
                </c:pt>
                <c:pt idx="1734">
                  <c:v>0</c:v>
                </c:pt>
                <c:pt idx="1735">
                  <c:v>0</c:v>
                </c:pt>
                <c:pt idx="1736">
                  <c:v>0.06</c:v>
                </c:pt>
                <c:pt idx="1737">
                  <c:v>5.76</c:v>
                </c:pt>
                <c:pt idx="1738">
                  <c:v>0.99</c:v>
                </c:pt>
                <c:pt idx="1739">
                  <c:v>2</c:v>
                </c:pt>
                <c:pt idx="1740">
                  <c:v>49</c:v>
                </c:pt>
                <c:pt idx="1741">
                  <c:v>75.8</c:v>
                </c:pt>
                <c:pt idx="1742">
                  <c:v>36.450000000000003</c:v>
                </c:pt>
                <c:pt idx="1743">
                  <c:v>0.14000000000000001</c:v>
                </c:pt>
                <c:pt idx="1744">
                  <c:v>3.63</c:v>
                </c:pt>
                <c:pt idx="1745">
                  <c:v>0</c:v>
                </c:pt>
                <c:pt idx="1746">
                  <c:v>0</c:v>
                </c:pt>
                <c:pt idx="1747">
                  <c:v>0</c:v>
                </c:pt>
                <c:pt idx="1748">
                  <c:v>0</c:v>
                </c:pt>
                <c:pt idx="1749">
                  <c:v>0</c:v>
                </c:pt>
                <c:pt idx="1750">
                  <c:v>7.0000000000000007E-2</c:v>
                </c:pt>
                <c:pt idx="1751">
                  <c:v>9.5</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2.2599999999999998</c:v>
                </c:pt>
                <c:pt idx="1780">
                  <c:v>4.54</c:v>
                </c:pt>
                <c:pt idx="1781">
                  <c:v>0.08</c:v>
                </c:pt>
                <c:pt idx="1782">
                  <c:v>0.08</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0.01</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0.28999999999999998</c:v>
                </c:pt>
                <c:pt idx="1814">
                  <c:v>0</c:v>
                </c:pt>
                <c:pt idx="1815">
                  <c:v>0</c:v>
                </c:pt>
                <c:pt idx="1816">
                  <c:v>0</c:v>
                </c:pt>
                <c:pt idx="1817">
                  <c:v>0</c:v>
                </c:pt>
                <c:pt idx="1818">
                  <c:v>0</c:v>
                </c:pt>
                <c:pt idx="1819">
                  <c:v>0</c:v>
                </c:pt>
                <c:pt idx="1820">
                  <c:v>0</c:v>
                </c:pt>
                <c:pt idx="1821">
                  <c:v>0</c:v>
                </c:pt>
                <c:pt idx="1822">
                  <c:v>0</c:v>
                </c:pt>
                <c:pt idx="1823">
                  <c:v>0</c:v>
                </c:pt>
                <c:pt idx="1824">
                  <c:v>0</c:v>
                </c:pt>
                <c:pt idx="1825">
                  <c:v>0.16</c:v>
                </c:pt>
                <c:pt idx="1826">
                  <c:v>0</c:v>
                </c:pt>
                <c:pt idx="1827">
                  <c:v>0</c:v>
                </c:pt>
                <c:pt idx="1828">
                  <c:v>0</c:v>
                </c:pt>
                <c:pt idx="1829">
                  <c:v>0</c:v>
                </c:pt>
                <c:pt idx="1830">
                  <c:v>0</c:v>
                </c:pt>
                <c:pt idx="1831">
                  <c:v>0.08</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0.24</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0.44</c:v>
                </c:pt>
                <c:pt idx="1890">
                  <c:v>19.71</c:v>
                </c:pt>
                <c:pt idx="1891">
                  <c:v>9.39</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3.42</c:v>
                </c:pt>
                <c:pt idx="1908">
                  <c:v>0.23</c:v>
                </c:pt>
                <c:pt idx="1909">
                  <c:v>50.92</c:v>
                </c:pt>
                <c:pt idx="1910">
                  <c:v>0</c:v>
                </c:pt>
                <c:pt idx="1911">
                  <c:v>9.73</c:v>
                </c:pt>
                <c:pt idx="1912">
                  <c:v>0</c:v>
                </c:pt>
                <c:pt idx="1913">
                  <c:v>7.89</c:v>
                </c:pt>
                <c:pt idx="1914">
                  <c:v>10.95</c:v>
                </c:pt>
                <c:pt idx="1915">
                  <c:v>9.25</c:v>
                </c:pt>
                <c:pt idx="1916">
                  <c:v>48.5</c:v>
                </c:pt>
                <c:pt idx="1917">
                  <c:v>21.4</c:v>
                </c:pt>
                <c:pt idx="1918">
                  <c:v>38.130000000000003</c:v>
                </c:pt>
                <c:pt idx="1919">
                  <c:v>0</c:v>
                </c:pt>
                <c:pt idx="1920">
                  <c:v>0.28999999999999998</c:v>
                </c:pt>
                <c:pt idx="1921">
                  <c:v>18.86</c:v>
                </c:pt>
                <c:pt idx="1922">
                  <c:v>0.12</c:v>
                </c:pt>
                <c:pt idx="1923">
                  <c:v>0</c:v>
                </c:pt>
                <c:pt idx="1924">
                  <c:v>0</c:v>
                </c:pt>
                <c:pt idx="1925">
                  <c:v>0.36</c:v>
                </c:pt>
                <c:pt idx="1926">
                  <c:v>0</c:v>
                </c:pt>
                <c:pt idx="1927">
                  <c:v>23.86</c:v>
                </c:pt>
                <c:pt idx="1928">
                  <c:v>6.78</c:v>
                </c:pt>
                <c:pt idx="1929">
                  <c:v>20.43</c:v>
                </c:pt>
                <c:pt idx="1930">
                  <c:v>0</c:v>
                </c:pt>
                <c:pt idx="1931">
                  <c:v>11.8</c:v>
                </c:pt>
                <c:pt idx="1932">
                  <c:v>15.26</c:v>
                </c:pt>
                <c:pt idx="1933">
                  <c:v>53.22</c:v>
                </c:pt>
                <c:pt idx="1934">
                  <c:v>32.81</c:v>
                </c:pt>
                <c:pt idx="1935">
                  <c:v>98.18</c:v>
                </c:pt>
                <c:pt idx="1936">
                  <c:v>48.39</c:v>
                </c:pt>
                <c:pt idx="1937">
                  <c:v>47.15</c:v>
                </c:pt>
                <c:pt idx="1938">
                  <c:v>17.190000000000001</c:v>
                </c:pt>
                <c:pt idx="1939">
                  <c:v>30.92</c:v>
                </c:pt>
                <c:pt idx="1940">
                  <c:v>65.239999999999995</c:v>
                </c:pt>
                <c:pt idx="1941">
                  <c:v>33.909999999999997</c:v>
                </c:pt>
                <c:pt idx="1942">
                  <c:v>18.7</c:v>
                </c:pt>
                <c:pt idx="1943">
                  <c:v>0.37</c:v>
                </c:pt>
                <c:pt idx="1944">
                  <c:v>16.66</c:v>
                </c:pt>
                <c:pt idx="1945">
                  <c:v>10.53</c:v>
                </c:pt>
                <c:pt idx="1946">
                  <c:v>1.47</c:v>
                </c:pt>
                <c:pt idx="1947">
                  <c:v>61.57</c:v>
                </c:pt>
                <c:pt idx="1948">
                  <c:v>13.08</c:v>
                </c:pt>
                <c:pt idx="1949">
                  <c:v>3</c:v>
                </c:pt>
                <c:pt idx="1950">
                  <c:v>19.02</c:v>
                </c:pt>
                <c:pt idx="1951">
                  <c:v>3.62</c:v>
                </c:pt>
                <c:pt idx="1952">
                  <c:v>1.46</c:v>
                </c:pt>
                <c:pt idx="1953">
                  <c:v>10.27</c:v>
                </c:pt>
                <c:pt idx="1954">
                  <c:v>13.34</c:v>
                </c:pt>
                <c:pt idx="1955">
                  <c:v>31.88</c:v>
                </c:pt>
                <c:pt idx="1956">
                  <c:v>12.98</c:v>
                </c:pt>
                <c:pt idx="1957">
                  <c:v>17.36</c:v>
                </c:pt>
                <c:pt idx="1958">
                  <c:v>10.210000000000001</c:v>
                </c:pt>
                <c:pt idx="1959">
                  <c:v>0</c:v>
                </c:pt>
                <c:pt idx="1960">
                  <c:v>22.37</c:v>
                </c:pt>
                <c:pt idx="1961">
                  <c:v>25.41</c:v>
                </c:pt>
                <c:pt idx="1962">
                  <c:v>1.88</c:v>
                </c:pt>
                <c:pt idx="1963">
                  <c:v>0</c:v>
                </c:pt>
                <c:pt idx="1964">
                  <c:v>20.53</c:v>
                </c:pt>
                <c:pt idx="1965">
                  <c:v>77.23</c:v>
                </c:pt>
                <c:pt idx="1966">
                  <c:v>46.26</c:v>
                </c:pt>
                <c:pt idx="1967">
                  <c:v>8.48</c:v>
                </c:pt>
                <c:pt idx="1968">
                  <c:v>0.01</c:v>
                </c:pt>
                <c:pt idx="1969">
                  <c:v>0.01</c:v>
                </c:pt>
                <c:pt idx="1970">
                  <c:v>22.23</c:v>
                </c:pt>
                <c:pt idx="1971">
                  <c:v>16.559999999999999</c:v>
                </c:pt>
                <c:pt idx="1972">
                  <c:v>12.49</c:v>
                </c:pt>
                <c:pt idx="1973">
                  <c:v>9.08</c:v>
                </c:pt>
                <c:pt idx="1974">
                  <c:v>1.75</c:v>
                </c:pt>
                <c:pt idx="1975">
                  <c:v>0.36</c:v>
                </c:pt>
                <c:pt idx="1976">
                  <c:v>19.32</c:v>
                </c:pt>
                <c:pt idx="1977">
                  <c:v>29.68</c:v>
                </c:pt>
                <c:pt idx="1978">
                  <c:v>28.68</c:v>
                </c:pt>
                <c:pt idx="1979">
                  <c:v>18.37</c:v>
                </c:pt>
                <c:pt idx="1980">
                  <c:v>75.64</c:v>
                </c:pt>
                <c:pt idx="1981">
                  <c:v>14.4</c:v>
                </c:pt>
                <c:pt idx="1982">
                  <c:v>27.82</c:v>
                </c:pt>
                <c:pt idx="1983">
                  <c:v>12.33</c:v>
                </c:pt>
                <c:pt idx="1984">
                  <c:v>41.21</c:v>
                </c:pt>
                <c:pt idx="1985">
                  <c:v>52.61</c:v>
                </c:pt>
                <c:pt idx="1986">
                  <c:v>7.9</c:v>
                </c:pt>
                <c:pt idx="1987">
                  <c:v>6.58</c:v>
                </c:pt>
                <c:pt idx="1988">
                  <c:v>5.03</c:v>
                </c:pt>
                <c:pt idx="1989">
                  <c:v>1.26</c:v>
                </c:pt>
                <c:pt idx="1990">
                  <c:v>11.38</c:v>
                </c:pt>
                <c:pt idx="1991">
                  <c:v>9.61</c:v>
                </c:pt>
                <c:pt idx="1992">
                  <c:v>1.01</c:v>
                </c:pt>
                <c:pt idx="1993">
                  <c:v>35.54</c:v>
                </c:pt>
                <c:pt idx="1994">
                  <c:v>1.36</c:v>
                </c:pt>
                <c:pt idx="1995">
                  <c:v>15.77</c:v>
                </c:pt>
                <c:pt idx="1996">
                  <c:v>3.82</c:v>
                </c:pt>
                <c:pt idx="1997">
                  <c:v>15.99</c:v>
                </c:pt>
                <c:pt idx="1998">
                  <c:v>2.19</c:v>
                </c:pt>
                <c:pt idx="1999">
                  <c:v>1.56</c:v>
                </c:pt>
                <c:pt idx="2000">
                  <c:v>0.06</c:v>
                </c:pt>
                <c:pt idx="2001">
                  <c:v>4.08</c:v>
                </c:pt>
                <c:pt idx="2002">
                  <c:v>4.91</c:v>
                </c:pt>
                <c:pt idx="2003">
                  <c:v>60.78</c:v>
                </c:pt>
                <c:pt idx="2004">
                  <c:v>63.85</c:v>
                </c:pt>
                <c:pt idx="2005">
                  <c:v>20.010000000000002</c:v>
                </c:pt>
                <c:pt idx="2006">
                  <c:v>0.64</c:v>
                </c:pt>
                <c:pt idx="2007">
                  <c:v>0.17</c:v>
                </c:pt>
                <c:pt idx="2008">
                  <c:v>12.59</c:v>
                </c:pt>
                <c:pt idx="2009">
                  <c:v>10.62</c:v>
                </c:pt>
                <c:pt idx="2010">
                  <c:v>16.18</c:v>
                </c:pt>
                <c:pt idx="2011">
                  <c:v>11.65</c:v>
                </c:pt>
                <c:pt idx="2012">
                  <c:v>3.11</c:v>
                </c:pt>
                <c:pt idx="2013">
                  <c:v>0.2</c:v>
                </c:pt>
                <c:pt idx="2014">
                  <c:v>15.88</c:v>
                </c:pt>
                <c:pt idx="2015">
                  <c:v>2.0499999999999998</c:v>
                </c:pt>
                <c:pt idx="2016">
                  <c:v>7.17</c:v>
                </c:pt>
                <c:pt idx="2017">
                  <c:v>10.72</c:v>
                </c:pt>
                <c:pt idx="2018">
                  <c:v>17.14</c:v>
                </c:pt>
                <c:pt idx="2019">
                  <c:v>46.04</c:v>
                </c:pt>
                <c:pt idx="2020">
                  <c:v>1.03</c:v>
                </c:pt>
                <c:pt idx="2021">
                  <c:v>4.17</c:v>
                </c:pt>
                <c:pt idx="2022">
                  <c:v>0.97</c:v>
                </c:pt>
                <c:pt idx="2023">
                  <c:v>4.7300000000000004</c:v>
                </c:pt>
                <c:pt idx="2024">
                  <c:v>8.6</c:v>
                </c:pt>
                <c:pt idx="2025">
                  <c:v>6.59</c:v>
                </c:pt>
                <c:pt idx="2026">
                  <c:v>22.04</c:v>
                </c:pt>
                <c:pt idx="2027">
                  <c:v>28.4</c:v>
                </c:pt>
                <c:pt idx="2028">
                  <c:v>0.52</c:v>
                </c:pt>
                <c:pt idx="2029">
                  <c:v>8.76</c:v>
                </c:pt>
                <c:pt idx="2030">
                  <c:v>8.4</c:v>
                </c:pt>
                <c:pt idx="2031">
                  <c:v>4.96</c:v>
                </c:pt>
                <c:pt idx="2032">
                  <c:v>16.77</c:v>
                </c:pt>
                <c:pt idx="2033">
                  <c:v>7.26</c:v>
                </c:pt>
                <c:pt idx="2034">
                  <c:v>0.03</c:v>
                </c:pt>
                <c:pt idx="2035">
                  <c:v>4.93</c:v>
                </c:pt>
                <c:pt idx="2036">
                  <c:v>8.42</c:v>
                </c:pt>
                <c:pt idx="2037">
                  <c:v>7.35</c:v>
                </c:pt>
                <c:pt idx="2038">
                  <c:v>0.57999999999999996</c:v>
                </c:pt>
                <c:pt idx="2039">
                  <c:v>6.22</c:v>
                </c:pt>
                <c:pt idx="2040">
                  <c:v>0.01</c:v>
                </c:pt>
                <c:pt idx="2041">
                  <c:v>0.09</c:v>
                </c:pt>
                <c:pt idx="2042">
                  <c:v>0.1</c:v>
                </c:pt>
                <c:pt idx="2043">
                  <c:v>0.95</c:v>
                </c:pt>
                <c:pt idx="2044">
                  <c:v>11.59</c:v>
                </c:pt>
                <c:pt idx="2045">
                  <c:v>0.06</c:v>
                </c:pt>
                <c:pt idx="2046">
                  <c:v>0.02</c:v>
                </c:pt>
                <c:pt idx="2047">
                  <c:v>0.06</c:v>
                </c:pt>
                <c:pt idx="2048">
                  <c:v>0.03</c:v>
                </c:pt>
                <c:pt idx="2049">
                  <c:v>0.05</c:v>
                </c:pt>
                <c:pt idx="2050">
                  <c:v>1.29</c:v>
                </c:pt>
                <c:pt idx="2051">
                  <c:v>4.67</c:v>
                </c:pt>
                <c:pt idx="2052">
                  <c:v>5.5</c:v>
                </c:pt>
                <c:pt idx="2053">
                  <c:v>3.01</c:v>
                </c:pt>
                <c:pt idx="2054">
                  <c:v>0.6</c:v>
                </c:pt>
                <c:pt idx="2055">
                  <c:v>27.84</c:v>
                </c:pt>
                <c:pt idx="2056">
                  <c:v>4.53</c:v>
                </c:pt>
                <c:pt idx="2057">
                  <c:v>49.38</c:v>
                </c:pt>
                <c:pt idx="2058">
                  <c:v>2.21</c:v>
                </c:pt>
                <c:pt idx="2059">
                  <c:v>32.64</c:v>
                </c:pt>
                <c:pt idx="2060">
                  <c:v>19.82</c:v>
                </c:pt>
                <c:pt idx="2061">
                  <c:v>3.58</c:v>
                </c:pt>
                <c:pt idx="2062">
                  <c:v>17.09</c:v>
                </c:pt>
                <c:pt idx="2063">
                  <c:v>0.03</c:v>
                </c:pt>
                <c:pt idx="2064">
                  <c:v>0.93</c:v>
                </c:pt>
                <c:pt idx="2065">
                  <c:v>2.91</c:v>
                </c:pt>
                <c:pt idx="2066">
                  <c:v>7.23</c:v>
                </c:pt>
                <c:pt idx="2067">
                  <c:v>0.04</c:v>
                </c:pt>
                <c:pt idx="2068">
                  <c:v>0.02</c:v>
                </c:pt>
                <c:pt idx="2069">
                  <c:v>3.11</c:v>
                </c:pt>
                <c:pt idx="2070">
                  <c:v>44.29</c:v>
                </c:pt>
                <c:pt idx="2071">
                  <c:v>0.14000000000000001</c:v>
                </c:pt>
                <c:pt idx="2072">
                  <c:v>2.13</c:v>
                </c:pt>
                <c:pt idx="2073">
                  <c:v>11.91</c:v>
                </c:pt>
                <c:pt idx="2074">
                  <c:v>1.35</c:v>
                </c:pt>
                <c:pt idx="2075">
                  <c:v>13.37</c:v>
                </c:pt>
                <c:pt idx="2076">
                  <c:v>10.49</c:v>
                </c:pt>
                <c:pt idx="2077">
                  <c:v>3.94</c:v>
                </c:pt>
                <c:pt idx="2078">
                  <c:v>57.19</c:v>
                </c:pt>
                <c:pt idx="2079">
                  <c:v>43.68</c:v>
                </c:pt>
                <c:pt idx="2080">
                  <c:v>5.64</c:v>
                </c:pt>
                <c:pt idx="2081">
                  <c:v>7.0000000000000007E-2</c:v>
                </c:pt>
                <c:pt idx="2082">
                  <c:v>0.52</c:v>
                </c:pt>
                <c:pt idx="2083">
                  <c:v>1.39</c:v>
                </c:pt>
                <c:pt idx="2084">
                  <c:v>12.17</c:v>
                </c:pt>
                <c:pt idx="2085">
                  <c:v>2.74</c:v>
                </c:pt>
                <c:pt idx="2086">
                  <c:v>12.09</c:v>
                </c:pt>
                <c:pt idx="2087">
                  <c:v>2.12</c:v>
                </c:pt>
                <c:pt idx="2088">
                  <c:v>7.38</c:v>
                </c:pt>
                <c:pt idx="2089">
                  <c:v>17.98</c:v>
                </c:pt>
                <c:pt idx="2090">
                  <c:v>6.16</c:v>
                </c:pt>
                <c:pt idx="2091">
                  <c:v>0</c:v>
                </c:pt>
                <c:pt idx="2092">
                  <c:v>0.08</c:v>
                </c:pt>
                <c:pt idx="2093">
                  <c:v>7.86</c:v>
                </c:pt>
                <c:pt idx="2094">
                  <c:v>0.49</c:v>
                </c:pt>
                <c:pt idx="2095">
                  <c:v>8.06</c:v>
                </c:pt>
                <c:pt idx="2096">
                  <c:v>0.12</c:v>
                </c:pt>
                <c:pt idx="2097">
                  <c:v>0</c:v>
                </c:pt>
                <c:pt idx="2098">
                  <c:v>0</c:v>
                </c:pt>
                <c:pt idx="2099">
                  <c:v>0.1</c:v>
                </c:pt>
                <c:pt idx="2100">
                  <c:v>0.01</c:v>
                </c:pt>
                <c:pt idx="2101">
                  <c:v>0.13</c:v>
                </c:pt>
                <c:pt idx="2102">
                  <c:v>0.04</c:v>
                </c:pt>
                <c:pt idx="2103">
                  <c:v>0.03</c:v>
                </c:pt>
                <c:pt idx="2104">
                  <c:v>2.82</c:v>
                </c:pt>
                <c:pt idx="2105">
                  <c:v>0.03</c:v>
                </c:pt>
                <c:pt idx="2106">
                  <c:v>25.34</c:v>
                </c:pt>
                <c:pt idx="2107">
                  <c:v>32.31</c:v>
                </c:pt>
                <c:pt idx="2108">
                  <c:v>0.01</c:v>
                </c:pt>
                <c:pt idx="2109">
                  <c:v>4.96</c:v>
                </c:pt>
                <c:pt idx="2110">
                  <c:v>0</c:v>
                </c:pt>
                <c:pt idx="2111">
                  <c:v>0</c:v>
                </c:pt>
                <c:pt idx="2112">
                  <c:v>7.0000000000000007E-2</c:v>
                </c:pt>
                <c:pt idx="2113">
                  <c:v>1.47</c:v>
                </c:pt>
                <c:pt idx="2114">
                  <c:v>1.27</c:v>
                </c:pt>
                <c:pt idx="2115">
                  <c:v>18.43</c:v>
                </c:pt>
                <c:pt idx="2116">
                  <c:v>0.08</c:v>
                </c:pt>
                <c:pt idx="2117">
                  <c:v>0</c:v>
                </c:pt>
                <c:pt idx="2118">
                  <c:v>0</c:v>
                </c:pt>
                <c:pt idx="2119">
                  <c:v>7.0000000000000007E-2</c:v>
                </c:pt>
                <c:pt idx="2120">
                  <c:v>0.08</c:v>
                </c:pt>
                <c:pt idx="2121">
                  <c:v>13.38</c:v>
                </c:pt>
                <c:pt idx="2122">
                  <c:v>0.01</c:v>
                </c:pt>
                <c:pt idx="2123">
                  <c:v>0</c:v>
                </c:pt>
                <c:pt idx="2124">
                  <c:v>0.04</c:v>
                </c:pt>
                <c:pt idx="2125">
                  <c:v>0.03</c:v>
                </c:pt>
                <c:pt idx="2126">
                  <c:v>0.02</c:v>
                </c:pt>
                <c:pt idx="2127">
                  <c:v>0</c:v>
                </c:pt>
                <c:pt idx="2128">
                  <c:v>0</c:v>
                </c:pt>
                <c:pt idx="2129">
                  <c:v>0</c:v>
                </c:pt>
                <c:pt idx="2130">
                  <c:v>0</c:v>
                </c:pt>
                <c:pt idx="2131">
                  <c:v>0.84</c:v>
                </c:pt>
                <c:pt idx="2132">
                  <c:v>0.16</c:v>
                </c:pt>
                <c:pt idx="2133">
                  <c:v>0.04</c:v>
                </c:pt>
                <c:pt idx="2134">
                  <c:v>0</c:v>
                </c:pt>
                <c:pt idx="2135">
                  <c:v>0</c:v>
                </c:pt>
                <c:pt idx="2136">
                  <c:v>0</c:v>
                </c:pt>
                <c:pt idx="2137">
                  <c:v>0</c:v>
                </c:pt>
                <c:pt idx="2138">
                  <c:v>0</c:v>
                </c:pt>
                <c:pt idx="2139">
                  <c:v>0</c:v>
                </c:pt>
                <c:pt idx="2140">
                  <c:v>0</c:v>
                </c:pt>
                <c:pt idx="2141">
                  <c:v>0</c:v>
                </c:pt>
                <c:pt idx="2142">
                  <c:v>0.02</c:v>
                </c:pt>
                <c:pt idx="2143">
                  <c:v>0.02</c:v>
                </c:pt>
                <c:pt idx="2144">
                  <c:v>0</c:v>
                </c:pt>
                <c:pt idx="2145">
                  <c:v>0.01</c:v>
                </c:pt>
                <c:pt idx="2146">
                  <c:v>0</c:v>
                </c:pt>
                <c:pt idx="2147">
                  <c:v>0</c:v>
                </c:pt>
                <c:pt idx="2148">
                  <c:v>0</c:v>
                </c:pt>
                <c:pt idx="2149">
                  <c:v>1.86</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1.88</c:v>
                </c:pt>
                <c:pt idx="2169">
                  <c:v>0.02</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0.2</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5.3</c:v>
                </c:pt>
                <c:pt idx="2208">
                  <c:v>0.12</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0.44</c:v>
                </c:pt>
                <c:pt idx="2238">
                  <c:v>9.48</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4.1500000000000004</c:v>
                </c:pt>
                <c:pt idx="2266">
                  <c:v>0</c:v>
                </c:pt>
                <c:pt idx="2267">
                  <c:v>25.38</c:v>
                </c:pt>
                <c:pt idx="2268">
                  <c:v>61.27</c:v>
                </c:pt>
                <c:pt idx="2269">
                  <c:v>12.74</c:v>
                </c:pt>
                <c:pt idx="2270">
                  <c:v>14.45</c:v>
                </c:pt>
                <c:pt idx="2271">
                  <c:v>0.96</c:v>
                </c:pt>
                <c:pt idx="2272">
                  <c:v>4.9000000000000004</c:v>
                </c:pt>
                <c:pt idx="2273">
                  <c:v>0</c:v>
                </c:pt>
                <c:pt idx="2274">
                  <c:v>0</c:v>
                </c:pt>
                <c:pt idx="2275">
                  <c:v>12.46</c:v>
                </c:pt>
                <c:pt idx="2276">
                  <c:v>16.2</c:v>
                </c:pt>
                <c:pt idx="2277">
                  <c:v>0.2</c:v>
                </c:pt>
                <c:pt idx="2278">
                  <c:v>1.1499999999999999</c:v>
                </c:pt>
                <c:pt idx="2279">
                  <c:v>0</c:v>
                </c:pt>
                <c:pt idx="2280">
                  <c:v>1.87</c:v>
                </c:pt>
                <c:pt idx="2281">
                  <c:v>16.78</c:v>
                </c:pt>
                <c:pt idx="2282">
                  <c:v>3.24</c:v>
                </c:pt>
                <c:pt idx="2283">
                  <c:v>1.5</c:v>
                </c:pt>
                <c:pt idx="2284">
                  <c:v>6.23</c:v>
                </c:pt>
                <c:pt idx="2285">
                  <c:v>1.26</c:v>
                </c:pt>
                <c:pt idx="2286">
                  <c:v>0</c:v>
                </c:pt>
                <c:pt idx="2287">
                  <c:v>0</c:v>
                </c:pt>
                <c:pt idx="2288">
                  <c:v>0</c:v>
                </c:pt>
                <c:pt idx="2289">
                  <c:v>5.55</c:v>
                </c:pt>
                <c:pt idx="2290">
                  <c:v>0</c:v>
                </c:pt>
                <c:pt idx="2291">
                  <c:v>0</c:v>
                </c:pt>
                <c:pt idx="2292">
                  <c:v>0</c:v>
                </c:pt>
                <c:pt idx="2293">
                  <c:v>2.1800000000000002</c:v>
                </c:pt>
                <c:pt idx="2294">
                  <c:v>11.51</c:v>
                </c:pt>
                <c:pt idx="2295">
                  <c:v>5.19</c:v>
                </c:pt>
                <c:pt idx="2296">
                  <c:v>0</c:v>
                </c:pt>
                <c:pt idx="2297">
                  <c:v>2.99</c:v>
                </c:pt>
                <c:pt idx="2298">
                  <c:v>0.08</c:v>
                </c:pt>
                <c:pt idx="2299">
                  <c:v>6.85</c:v>
                </c:pt>
                <c:pt idx="2300">
                  <c:v>6.72</c:v>
                </c:pt>
                <c:pt idx="2301">
                  <c:v>0.02</c:v>
                </c:pt>
                <c:pt idx="2302">
                  <c:v>0.02</c:v>
                </c:pt>
                <c:pt idx="2303">
                  <c:v>0</c:v>
                </c:pt>
                <c:pt idx="2304">
                  <c:v>7.98</c:v>
                </c:pt>
                <c:pt idx="2305">
                  <c:v>13.02</c:v>
                </c:pt>
                <c:pt idx="2306">
                  <c:v>0.31</c:v>
                </c:pt>
                <c:pt idx="2307">
                  <c:v>0</c:v>
                </c:pt>
                <c:pt idx="2308">
                  <c:v>0</c:v>
                </c:pt>
                <c:pt idx="2309">
                  <c:v>0</c:v>
                </c:pt>
                <c:pt idx="2310">
                  <c:v>0</c:v>
                </c:pt>
                <c:pt idx="2311">
                  <c:v>39.07</c:v>
                </c:pt>
                <c:pt idx="2312">
                  <c:v>32.130000000000003</c:v>
                </c:pt>
                <c:pt idx="2313">
                  <c:v>14.91</c:v>
                </c:pt>
                <c:pt idx="2314">
                  <c:v>17.100000000000001</c:v>
                </c:pt>
                <c:pt idx="2315">
                  <c:v>0</c:v>
                </c:pt>
                <c:pt idx="2316">
                  <c:v>0</c:v>
                </c:pt>
                <c:pt idx="2317">
                  <c:v>0</c:v>
                </c:pt>
                <c:pt idx="2318">
                  <c:v>6.13</c:v>
                </c:pt>
                <c:pt idx="2319">
                  <c:v>8.74</c:v>
                </c:pt>
                <c:pt idx="2320">
                  <c:v>23.17</c:v>
                </c:pt>
                <c:pt idx="2321">
                  <c:v>2.56</c:v>
                </c:pt>
                <c:pt idx="2322">
                  <c:v>6.69</c:v>
                </c:pt>
                <c:pt idx="2323">
                  <c:v>4.03</c:v>
                </c:pt>
                <c:pt idx="2324">
                  <c:v>12.11</c:v>
                </c:pt>
                <c:pt idx="2325">
                  <c:v>11.31</c:v>
                </c:pt>
                <c:pt idx="2326">
                  <c:v>19.8</c:v>
                </c:pt>
                <c:pt idx="2327">
                  <c:v>0.22</c:v>
                </c:pt>
                <c:pt idx="2328">
                  <c:v>0</c:v>
                </c:pt>
                <c:pt idx="2329">
                  <c:v>31.58</c:v>
                </c:pt>
                <c:pt idx="2330">
                  <c:v>8.6</c:v>
                </c:pt>
                <c:pt idx="2331">
                  <c:v>5.88</c:v>
                </c:pt>
                <c:pt idx="2332">
                  <c:v>33.61</c:v>
                </c:pt>
                <c:pt idx="2333">
                  <c:v>11.44</c:v>
                </c:pt>
                <c:pt idx="2334">
                  <c:v>15.35</c:v>
                </c:pt>
                <c:pt idx="2335">
                  <c:v>7.27</c:v>
                </c:pt>
                <c:pt idx="2336">
                  <c:v>0</c:v>
                </c:pt>
                <c:pt idx="2337">
                  <c:v>0.47</c:v>
                </c:pt>
                <c:pt idx="2338">
                  <c:v>9.15</c:v>
                </c:pt>
                <c:pt idx="2339">
                  <c:v>1.42</c:v>
                </c:pt>
                <c:pt idx="2340">
                  <c:v>0</c:v>
                </c:pt>
                <c:pt idx="2341">
                  <c:v>0</c:v>
                </c:pt>
                <c:pt idx="2342">
                  <c:v>11.04</c:v>
                </c:pt>
                <c:pt idx="2343">
                  <c:v>12.4</c:v>
                </c:pt>
                <c:pt idx="2344">
                  <c:v>50.49</c:v>
                </c:pt>
                <c:pt idx="2345">
                  <c:v>10.53</c:v>
                </c:pt>
                <c:pt idx="2346">
                  <c:v>6.52</c:v>
                </c:pt>
                <c:pt idx="2347">
                  <c:v>52.95</c:v>
                </c:pt>
                <c:pt idx="2348">
                  <c:v>1.76</c:v>
                </c:pt>
                <c:pt idx="2349">
                  <c:v>0</c:v>
                </c:pt>
                <c:pt idx="2350">
                  <c:v>0</c:v>
                </c:pt>
                <c:pt idx="2351">
                  <c:v>0.12</c:v>
                </c:pt>
                <c:pt idx="2352">
                  <c:v>4.03</c:v>
                </c:pt>
                <c:pt idx="2353">
                  <c:v>4.3499999999999996</c:v>
                </c:pt>
                <c:pt idx="2354">
                  <c:v>0.27</c:v>
                </c:pt>
                <c:pt idx="2355">
                  <c:v>3.87</c:v>
                </c:pt>
                <c:pt idx="2356">
                  <c:v>3.36</c:v>
                </c:pt>
                <c:pt idx="2357">
                  <c:v>29.71</c:v>
                </c:pt>
                <c:pt idx="2358">
                  <c:v>11.73</c:v>
                </c:pt>
                <c:pt idx="2359">
                  <c:v>1.59</c:v>
                </c:pt>
                <c:pt idx="2360">
                  <c:v>5.76</c:v>
                </c:pt>
                <c:pt idx="2361">
                  <c:v>0</c:v>
                </c:pt>
                <c:pt idx="2362">
                  <c:v>0</c:v>
                </c:pt>
                <c:pt idx="2363">
                  <c:v>6.32</c:v>
                </c:pt>
                <c:pt idx="2364">
                  <c:v>0</c:v>
                </c:pt>
                <c:pt idx="2365">
                  <c:v>2.75</c:v>
                </c:pt>
                <c:pt idx="2366">
                  <c:v>10.73</c:v>
                </c:pt>
                <c:pt idx="2367">
                  <c:v>67.349999999999994</c:v>
                </c:pt>
                <c:pt idx="2368">
                  <c:v>13.02</c:v>
                </c:pt>
                <c:pt idx="2369">
                  <c:v>3.77</c:v>
                </c:pt>
                <c:pt idx="2370">
                  <c:v>9.57</c:v>
                </c:pt>
                <c:pt idx="2371">
                  <c:v>5.64</c:v>
                </c:pt>
                <c:pt idx="2372">
                  <c:v>34.130000000000003</c:v>
                </c:pt>
                <c:pt idx="2373">
                  <c:v>55.91</c:v>
                </c:pt>
                <c:pt idx="2374">
                  <c:v>35.33</c:v>
                </c:pt>
                <c:pt idx="2375">
                  <c:v>13.36</c:v>
                </c:pt>
                <c:pt idx="2376">
                  <c:v>2.6</c:v>
                </c:pt>
                <c:pt idx="2377">
                  <c:v>0.22</c:v>
                </c:pt>
                <c:pt idx="2378">
                  <c:v>4.21</c:v>
                </c:pt>
                <c:pt idx="2379">
                  <c:v>17.559999999999999</c:v>
                </c:pt>
                <c:pt idx="2380">
                  <c:v>5.52</c:v>
                </c:pt>
                <c:pt idx="2381">
                  <c:v>14.87</c:v>
                </c:pt>
                <c:pt idx="2382">
                  <c:v>0.33</c:v>
                </c:pt>
                <c:pt idx="2383">
                  <c:v>2.5499999999999998</c:v>
                </c:pt>
                <c:pt idx="2384">
                  <c:v>8.0500000000000007</c:v>
                </c:pt>
                <c:pt idx="2385">
                  <c:v>9.0500000000000007</c:v>
                </c:pt>
                <c:pt idx="2386">
                  <c:v>45.84</c:v>
                </c:pt>
                <c:pt idx="2387">
                  <c:v>4</c:v>
                </c:pt>
                <c:pt idx="2388">
                  <c:v>13.89</c:v>
                </c:pt>
                <c:pt idx="2389">
                  <c:v>9.61</c:v>
                </c:pt>
                <c:pt idx="2390">
                  <c:v>19.420000000000002</c:v>
                </c:pt>
                <c:pt idx="2391">
                  <c:v>13.64</c:v>
                </c:pt>
                <c:pt idx="2392">
                  <c:v>8.1199999999999992</c:v>
                </c:pt>
                <c:pt idx="2393">
                  <c:v>28.1</c:v>
                </c:pt>
                <c:pt idx="2394">
                  <c:v>7.55</c:v>
                </c:pt>
                <c:pt idx="2395">
                  <c:v>3.67</c:v>
                </c:pt>
                <c:pt idx="2396">
                  <c:v>0</c:v>
                </c:pt>
                <c:pt idx="2397">
                  <c:v>1.22</c:v>
                </c:pt>
                <c:pt idx="2398">
                  <c:v>11.93</c:v>
                </c:pt>
                <c:pt idx="2399">
                  <c:v>3.33</c:v>
                </c:pt>
                <c:pt idx="2400">
                  <c:v>24.78</c:v>
                </c:pt>
                <c:pt idx="2401">
                  <c:v>1.65</c:v>
                </c:pt>
                <c:pt idx="2402">
                  <c:v>5.94</c:v>
                </c:pt>
                <c:pt idx="2403">
                  <c:v>0</c:v>
                </c:pt>
                <c:pt idx="2404">
                  <c:v>4.2300000000000004</c:v>
                </c:pt>
                <c:pt idx="2405">
                  <c:v>22.89</c:v>
                </c:pt>
                <c:pt idx="2406">
                  <c:v>2.54</c:v>
                </c:pt>
                <c:pt idx="2407">
                  <c:v>47.69</c:v>
                </c:pt>
                <c:pt idx="2408">
                  <c:v>15.13</c:v>
                </c:pt>
                <c:pt idx="2409">
                  <c:v>22.02</c:v>
                </c:pt>
                <c:pt idx="2410">
                  <c:v>1.31</c:v>
                </c:pt>
                <c:pt idx="2411">
                  <c:v>3.63</c:v>
                </c:pt>
                <c:pt idx="2412">
                  <c:v>1.44</c:v>
                </c:pt>
                <c:pt idx="2413">
                  <c:v>0.08</c:v>
                </c:pt>
                <c:pt idx="2414">
                  <c:v>0.98</c:v>
                </c:pt>
                <c:pt idx="2415">
                  <c:v>6.4</c:v>
                </c:pt>
                <c:pt idx="2416">
                  <c:v>26.04</c:v>
                </c:pt>
                <c:pt idx="2417">
                  <c:v>8.1199999999999992</c:v>
                </c:pt>
                <c:pt idx="2418">
                  <c:v>32.21</c:v>
                </c:pt>
                <c:pt idx="2419">
                  <c:v>12.34</c:v>
                </c:pt>
                <c:pt idx="2420">
                  <c:v>15.55</c:v>
                </c:pt>
                <c:pt idx="2421">
                  <c:v>6.05</c:v>
                </c:pt>
                <c:pt idx="2422">
                  <c:v>0</c:v>
                </c:pt>
                <c:pt idx="2423">
                  <c:v>0</c:v>
                </c:pt>
                <c:pt idx="2424">
                  <c:v>16.010000000000002</c:v>
                </c:pt>
                <c:pt idx="2425">
                  <c:v>10.09</c:v>
                </c:pt>
                <c:pt idx="2426">
                  <c:v>2.34</c:v>
                </c:pt>
                <c:pt idx="2427">
                  <c:v>8.18</c:v>
                </c:pt>
                <c:pt idx="2428">
                  <c:v>0</c:v>
                </c:pt>
                <c:pt idx="2429">
                  <c:v>0</c:v>
                </c:pt>
                <c:pt idx="2430">
                  <c:v>0</c:v>
                </c:pt>
                <c:pt idx="2431">
                  <c:v>0</c:v>
                </c:pt>
                <c:pt idx="2432">
                  <c:v>0</c:v>
                </c:pt>
                <c:pt idx="2433">
                  <c:v>0</c:v>
                </c:pt>
                <c:pt idx="2434">
                  <c:v>0</c:v>
                </c:pt>
                <c:pt idx="2435">
                  <c:v>0</c:v>
                </c:pt>
                <c:pt idx="2436">
                  <c:v>0.97</c:v>
                </c:pt>
                <c:pt idx="2437">
                  <c:v>0</c:v>
                </c:pt>
                <c:pt idx="2438">
                  <c:v>0</c:v>
                </c:pt>
                <c:pt idx="2439">
                  <c:v>13.92</c:v>
                </c:pt>
                <c:pt idx="2440">
                  <c:v>11.12</c:v>
                </c:pt>
                <c:pt idx="2441">
                  <c:v>22.92</c:v>
                </c:pt>
                <c:pt idx="2442">
                  <c:v>6.13</c:v>
                </c:pt>
                <c:pt idx="2443">
                  <c:v>19.47</c:v>
                </c:pt>
                <c:pt idx="2444">
                  <c:v>4.97</c:v>
                </c:pt>
                <c:pt idx="2445">
                  <c:v>0</c:v>
                </c:pt>
                <c:pt idx="2446">
                  <c:v>0</c:v>
                </c:pt>
                <c:pt idx="2447">
                  <c:v>12.06</c:v>
                </c:pt>
                <c:pt idx="2448">
                  <c:v>6.1</c:v>
                </c:pt>
                <c:pt idx="2449">
                  <c:v>18.47</c:v>
                </c:pt>
                <c:pt idx="2450">
                  <c:v>15.62</c:v>
                </c:pt>
                <c:pt idx="2451">
                  <c:v>35.770000000000003</c:v>
                </c:pt>
                <c:pt idx="2452">
                  <c:v>7.01</c:v>
                </c:pt>
                <c:pt idx="2453">
                  <c:v>0</c:v>
                </c:pt>
                <c:pt idx="2454">
                  <c:v>0</c:v>
                </c:pt>
                <c:pt idx="2455">
                  <c:v>19.68</c:v>
                </c:pt>
                <c:pt idx="2456">
                  <c:v>0</c:v>
                </c:pt>
                <c:pt idx="2457">
                  <c:v>0.21</c:v>
                </c:pt>
                <c:pt idx="2458">
                  <c:v>0.22</c:v>
                </c:pt>
                <c:pt idx="2459">
                  <c:v>4.3600000000000003</c:v>
                </c:pt>
                <c:pt idx="2460">
                  <c:v>3.98</c:v>
                </c:pt>
                <c:pt idx="2461">
                  <c:v>1.88</c:v>
                </c:pt>
                <c:pt idx="2462">
                  <c:v>0</c:v>
                </c:pt>
                <c:pt idx="2463">
                  <c:v>0</c:v>
                </c:pt>
                <c:pt idx="2464">
                  <c:v>0</c:v>
                </c:pt>
                <c:pt idx="2465">
                  <c:v>0</c:v>
                </c:pt>
                <c:pt idx="2466">
                  <c:v>0</c:v>
                </c:pt>
                <c:pt idx="2467">
                  <c:v>3.46</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4.51</c:v>
                </c:pt>
                <c:pt idx="2486">
                  <c:v>0</c:v>
                </c:pt>
                <c:pt idx="2487">
                  <c:v>0</c:v>
                </c:pt>
                <c:pt idx="2488">
                  <c:v>0</c:v>
                </c:pt>
                <c:pt idx="2489">
                  <c:v>0</c:v>
                </c:pt>
                <c:pt idx="2490">
                  <c:v>0</c:v>
                </c:pt>
                <c:pt idx="2491">
                  <c:v>0</c:v>
                </c:pt>
                <c:pt idx="2492">
                  <c:v>0</c:v>
                </c:pt>
                <c:pt idx="2493">
                  <c:v>0</c:v>
                </c:pt>
                <c:pt idx="2494">
                  <c:v>0.82</c:v>
                </c:pt>
                <c:pt idx="2495">
                  <c:v>2.44</c:v>
                </c:pt>
                <c:pt idx="2496">
                  <c:v>1.1299999999999999</c:v>
                </c:pt>
                <c:pt idx="2497">
                  <c:v>0</c:v>
                </c:pt>
                <c:pt idx="2498">
                  <c:v>0</c:v>
                </c:pt>
                <c:pt idx="2499">
                  <c:v>0</c:v>
                </c:pt>
                <c:pt idx="2500">
                  <c:v>0</c:v>
                </c:pt>
                <c:pt idx="2501">
                  <c:v>0</c:v>
                </c:pt>
                <c:pt idx="2502">
                  <c:v>0</c:v>
                </c:pt>
                <c:pt idx="2503">
                  <c:v>0</c:v>
                </c:pt>
                <c:pt idx="2504">
                  <c:v>0</c:v>
                </c:pt>
                <c:pt idx="2505">
                  <c:v>0</c:v>
                </c:pt>
                <c:pt idx="2506">
                  <c:v>0.2</c:v>
                </c:pt>
                <c:pt idx="2507">
                  <c:v>1.32</c:v>
                </c:pt>
                <c:pt idx="2508">
                  <c:v>0</c:v>
                </c:pt>
                <c:pt idx="2509">
                  <c:v>0</c:v>
                </c:pt>
                <c:pt idx="2510">
                  <c:v>7.56</c:v>
                </c:pt>
                <c:pt idx="2511">
                  <c:v>2.29</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0.77</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4.82</c:v>
                </c:pt>
                <c:pt idx="2558">
                  <c:v>0.85</c:v>
                </c:pt>
                <c:pt idx="2559">
                  <c:v>0.02</c:v>
                </c:pt>
                <c:pt idx="2560">
                  <c:v>0</c:v>
                </c:pt>
                <c:pt idx="2561">
                  <c:v>0</c:v>
                </c:pt>
                <c:pt idx="2562">
                  <c:v>0</c:v>
                </c:pt>
                <c:pt idx="2563">
                  <c:v>0</c:v>
                </c:pt>
                <c:pt idx="2564">
                  <c:v>0</c:v>
                </c:pt>
                <c:pt idx="2565">
                  <c:v>0</c:v>
                </c:pt>
                <c:pt idx="2566">
                  <c:v>0</c:v>
                </c:pt>
                <c:pt idx="2567">
                  <c:v>0</c:v>
                </c:pt>
                <c:pt idx="2568">
                  <c:v>0</c:v>
                </c:pt>
                <c:pt idx="2569">
                  <c:v>0.02</c:v>
                </c:pt>
                <c:pt idx="2570">
                  <c:v>0</c:v>
                </c:pt>
                <c:pt idx="2571">
                  <c:v>0</c:v>
                </c:pt>
                <c:pt idx="2572">
                  <c:v>0</c:v>
                </c:pt>
                <c:pt idx="2573">
                  <c:v>0.31</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7.12</c:v>
                </c:pt>
                <c:pt idx="2596">
                  <c:v>0</c:v>
                </c:pt>
                <c:pt idx="2597">
                  <c:v>0</c:v>
                </c:pt>
                <c:pt idx="2598">
                  <c:v>0</c:v>
                </c:pt>
                <c:pt idx="2599">
                  <c:v>0</c:v>
                </c:pt>
                <c:pt idx="2600">
                  <c:v>0</c:v>
                </c:pt>
                <c:pt idx="2601">
                  <c:v>1.68</c:v>
                </c:pt>
                <c:pt idx="2602">
                  <c:v>0</c:v>
                </c:pt>
                <c:pt idx="2603">
                  <c:v>0</c:v>
                </c:pt>
                <c:pt idx="2604">
                  <c:v>2.5</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0.65</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0.43</c:v>
                </c:pt>
                <c:pt idx="2638">
                  <c:v>0</c:v>
                </c:pt>
                <c:pt idx="2639">
                  <c:v>0</c:v>
                </c:pt>
                <c:pt idx="2640">
                  <c:v>0.17</c:v>
                </c:pt>
                <c:pt idx="2641">
                  <c:v>0.32</c:v>
                </c:pt>
                <c:pt idx="2642">
                  <c:v>0.86</c:v>
                </c:pt>
                <c:pt idx="2643">
                  <c:v>0.02</c:v>
                </c:pt>
                <c:pt idx="2644">
                  <c:v>0</c:v>
                </c:pt>
                <c:pt idx="2645">
                  <c:v>0</c:v>
                </c:pt>
                <c:pt idx="2646">
                  <c:v>0</c:v>
                </c:pt>
                <c:pt idx="2647">
                  <c:v>0</c:v>
                </c:pt>
                <c:pt idx="2648">
                  <c:v>0</c:v>
                </c:pt>
                <c:pt idx="2649">
                  <c:v>0</c:v>
                </c:pt>
                <c:pt idx="2650">
                  <c:v>1.91</c:v>
                </c:pt>
                <c:pt idx="2651">
                  <c:v>11.41</c:v>
                </c:pt>
                <c:pt idx="2652">
                  <c:v>11.15</c:v>
                </c:pt>
                <c:pt idx="2653">
                  <c:v>1.1599999999999999</c:v>
                </c:pt>
                <c:pt idx="2654">
                  <c:v>6.89</c:v>
                </c:pt>
                <c:pt idx="2655">
                  <c:v>30.24</c:v>
                </c:pt>
                <c:pt idx="2656">
                  <c:v>12.12</c:v>
                </c:pt>
                <c:pt idx="2657">
                  <c:v>3.85</c:v>
                </c:pt>
                <c:pt idx="2658">
                  <c:v>6.86</c:v>
                </c:pt>
                <c:pt idx="2659">
                  <c:v>4.2</c:v>
                </c:pt>
                <c:pt idx="2660">
                  <c:v>11.54</c:v>
                </c:pt>
                <c:pt idx="2661">
                  <c:v>6.01</c:v>
                </c:pt>
                <c:pt idx="2662">
                  <c:v>24.52</c:v>
                </c:pt>
                <c:pt idx="2663">
                  <c:v>0.54</c:v>
                </c:pt>
                <c:pt idx="2664">
                  <c:v>0</c:v>
                </c:pt>
                <c:pt idx="2665">
                  <c:v>16.38</c:v>
                </c:pt>
                <c:pt idx="2666">
                  <c:v>7.8</c:v>
                </c:pt>
                <c:pt idx="2667">
                  <c:v>6.44</c:v>
                </c:pt>
                <c:pt idx="2668">
                  <c:v>26.93</c:v>
                </c:pt>
                <c:pt idx="2669">
                  <c:v>0</c:v>
                </c:pt>
                <c:pt idx="2670">
                  <c:v>0</c:v>
                </c:pt>
                <c:pt idx="2671">
                  <c:v>9.11</c:v>
                </c:pt>
                <c:pt idx="2672">
                  <c:v>5.75</c:v>
                </c:pt>
                <c:pt idx="2673">
                  <c:v>4.91</c:v>
                </c:pt>
                <c:pt idx="2674">
                  <c:v>22.69</c:v>
                </c:pt>
                <c:pt idx="2675">
                  <c:v>11.95</c:v>
                </c:pt>
                <c:pt idx="2676">
                  <c:v>22.07</c:v>
                </c:pt>
                <c:pt idx="2677">
                  <c:v>9.65</c:v>
                </c:pt>
                <c:pt idx="2678">
                  <c:v>7.48</c:v>
                </c:pt>
                <c:pt idx="2679">
                  <c:v>0</c:v>
                </c:pt>
                <c:pt idx="2680">
                  <c:v>27.52</c:v>
                </c:pt>
                <c:pt idx="2681">
                  <c:v>0</c:v>
                </c:pt>
                <c:pt idx="2682">
                  <c:v>0</c:v>
                </c:pt>
                <c:pt idx="2683">
                  <c:v>0</c:v>
                </c:pt>
                <c:pt idx="2684">
                  <c:v>0</c:v>
                </c:pt>
                <c:pt idx="2685">
                  <c:v>0</c:v>
                </c:pt>
                <c:pt idx="2686">
                  <c:v>0</c:v>
                </c:pt>
                <c:pt idx="2687">
                  <c:v>1.36</c:v>
                </c:pt>
                <c:pt idx="2688">
                  <c:v>9.07</c:v>
                </c:pt>
                <c:pt idx="2689">
                  <c:v>9.52</c:v>
                </c:pt>
                <c:pt idx="2690">
                  <c:v>6.76</c:v>
                </c:pt>
                <c:pt idx="2691">
                  <c:v>8.5399999999999991</c:v>
                </c:pt>
                <c:pt idx="2692">
                  <c:v>0.59</c:v>
                </c:pt>
                <c:pt idx="2693">
                  <c:v>34.299999999999997</c:v>
                </c:pt>
                <c:pt idx="2694">
                  <c:v>0</c:v>
                </c:pt>
                <c:pt idx="2695">
                  <c:v>0</c:v>
                </c:pt>
                <c:pt idx="2696">
                  <c:v>0</c:v>
                </c:pt>
                <c:pt idx="2697">
                  <c:v>0</c:v>
                </c:pt>
                <c:pt idx="2698">
                  <c:v>4.9800000000000004</c:v>
                </c:pt>
                <c:pt idx="2699">
                  <c:v>19.75</c:v>
                </c:pt>
                <c:pt idx="2700">
                  <c:v>11.15</c:v>
                </c:pt>
                <c:pt idx="2701">
                  <c:v>13.58</c:v>
                </c:pt>
                <c:pt idx="2702">
                  <c:v>0.13</c:v>
                </c:pt>
                <c:pt idx="2703">
                  <c:v>0</c:v>
                </c:pt>
                <c:pt idx="2704">
                  <c:v>0</c:v>
                </c:pt>
                <c:pt idx="2705">
                  <c:v>0</c:v>
                </c:pt>
                <c:pt idx="2706">
                  <c:v>0</c:v>
                </c:pt>
                <c:pt idx="2707">
                  <c:v>0</c:v>
                </c:pt>
                <c:pt idx="2708">
                  <c:v>0</c:v>
                </c:pt>
                <c:pt idx="2709">
                  <c:v>4.83</c:v>
                </c:pt>
                <c:pt idx="2710">
                  <c:v>35.479999999999997</c:v>
                </c:pt>
                <c:pt idx="2711">
                  <c:v>55.6</c:v>
                </c:pt>
                <c:pt idx="2712">
                  <c:v>29.82</c:v>
                </c:pt>
                <c:pt idx="2713">
                  <c:v>13.04</c:v>
                </c:pt>
                <c:pt idx="2714">
                  <c:v>45.5</c:v>
                </c:pt>
                <c:pt idx="2715">
                  <c:v>8.42</c:v>
                </c:pt>
                <c:pt idx="2716">
                  <c:v>4.01</c:v>
                </c:pt>
                <c:pt idx="2717">
                  <c:v>3.04</c:v>
                </c:pt>
                <c:pt idx="2718">
                  <c:v>3.81</c:v>
                </c:pt>
                <c:pt idx="2719">
                  <c:v>13.4</c:v>
                </c:pt>
                <c:pt idx="2720">
                  <c:v>40.880000000000003</c:v>
                </c:pt>
                <c:pt idx="2721">
                  <c:v>66.16</c:v>
                </c:pt>
                <c:pt idx="2722">
                  <c:v>49.11</c:v>
                </c:pt>
                <c:pt idx="2723">
                  <c:v>31.91</c:v>
                </c:pt>
                <c:pt idx="2724">
                  <c:v>15.52</c:v>
                </c:pt>
                <c:pt idx="2725">
                  <c:v>2.4700000000000002</c:v>
                </c:pt>
                <c:pt idx="2726">
                  <c:v>1.29</c:v>
                </c:pt>
                <c:pt idx="2727">
                  <c:v>3.94</c:v>
                </c:pt>
                <c:pt idx="2728">
                  <c:v>1.28</c:v>
                </c:pt>
                <c:pt idx="2729">
                  <c:v>19.649999999999999</c:v>
                </c:pt>
                <c:pt idx="2730">
                  <c:v>22.28</c:v>
                </c:pt>
                <c:pt idx="2731">
                  <c:v>41.07</c:v>
                </c:pt>
                <c:pt idx="2732">
                  <c:v>96.72</c:v>
                </c:pt>
                <c:pt idx="2733">
                  <c:v>143.59</c:v>
                </c:pt>
                <c:pt idx="2734">
                  <c:v>51.63</c:v>
                </c:pt>
                <c:pt idx="2735">
                  <c:v>46.2</c:v>
                </c:pt>
                <c:pt idx="2736">
                  <c:v>0</c:v>
                </c:pt>
                <c:pt idx="2737">
                  <c:v>0</c:v>
                </c:pt>
                <c:pt idx="2738">
                  <c:v>27.3</c:v>
                </c:pt>
                <c:pt idx="2739">
                  <c:v>0</c:v>
                </c:pt>
                <c:pt idx="2740">
                  <c:v>5.03</c:v>
                </c:pt>
                <c:pt idx="2741">
                  <c:v>1.32</c:v>
                </c:pt>
                <c:pt idx="2742">
                  <c:v>35.979999999999997</c:v>
                </c:pt>
                <c:pt idx="2743">
                  <c:v>3.37</c:v>
                </c:pt>
                <c:pt idx="2744">
                  <c:v>1.52</c:v>
                </c:pt>
                <c:pt idx="2745">
                  <c:v>0</c:v>
                </c:pt>
                <c:pt idx="2746">
                  <c:v>1.6</c:v>
                </c:pt>
                <c:pt idx="2747">
                  <c:v>2.73</c:v>
                </c:pt>
                <c:pt idx="2748">
                  <c:v>1</c:v>
                </c:pt>
                <c:pt idx="2749">
                  <c:v>12.98</c:v>
                </c:pt>
                <c:pt idx="2750">
                  <c:v>13.62</c:v>
                </c:pt>
                <c:pt idx="2751">
                  <c:v>16.899999999999999</c:v>
                </c:pt>
                <c:pt idx="2752">
                  <c:v>18.09</c:v>
                </c:pt>
                <c:pt idx="2753">
                  <c:v>42.44</c:v>
                </c:pt>
                <c:pt idx="2754">
                  <c:v>9.25</c:v>
                </c:pt>
                <c:pt idx="2755">
                  <c:v>0.66</c:v>
                </c:pt>
                <c:pt idx="2756">
                  <c:v>26.81</c:v>
                </c:pt>
                <c:pt idx="2757">
                  <c:v>0.08</c:v>
                </c:pt>
                <c:pt idx="2758">
                  <c:v>13.55</c:v>
                </c:pt>
                <c:pt idx="2759">
                  <c:v>3.33</c:v>
                </c:pt>
                <c:pt idx="2760">
                  <c:v>4.71</c:v>
                </c:pt>
                <c:pt idx="2761">
                  <c:v>14.84</c:v>
                </c:pt>
                <c:pt idx="2762">
                  <c:v>30.24</c:v>
                </c:pt>
                <c:pt idx="2763">
                  <c:v>0.4</c:v>
                </c:pt>
                <c:pt idx="2764">
                  <c:v>0.3</c:v>
                </c:pt>
                <c:pt idx="2765">
                  <c:v>35</c:v>
                </c:pt>
                <c:pt idx="2766">
                  <c:v>38.51</c:v>
                </c:pt>
                <c:pt idx="2767">
                  <c:v>4.6900000000000004</c:v>
                </c:pt>
                <c:pt idx="2768">
                  <c:v>0.2</c:v>
                </c:pt>
                <c:pt idx="2769">
                  <c:v>0</c:v>
                </c:pt>
                <c:pt idx="2770">
                  <c:v>5.52</c:v>
                </c:pt>
                <c:pt idx="2771">
                  <c:v>0.51</c:v>
                </c:pt>
                <c:pt idx="2772">
                  <c:v>18.59</c:v>
                </c:pt>
                <c:pt idx="2773">
                  <c:v>11.86</c:v>
                </c:pt>
                <c:pt idx="2774">
                  <c:v>9.81</c:v>
                </c:pt>
                <c:pt idx="2775">
                  <c:v>1.31</c:v>
                </c:pt>
                <c:pt idx="2776">
                  <c:v>0.23</c:v>
                </c:pt>
                <c:pt idx="2777">
                  <c:v>0.21</c:v>
                </c:pt>
                <c:pt idx="2778">
                  <c:v>0</c:v>
                </c:pt>
                <c:pt idx="2779">
                  <c:v>5.95</c:v>
                </c:pt>
                <c:pt idx="2780">
                  <c:v>1.54</c:v>
                </c:pt>
                <c:pt idx="2781">
                  <c:v>2.33</c:v>
                </c:pt>
                <c:pt idx="2782">
                  <c:v>0</c:v>
                </c:pt>
                <c:pt idx="2783">
                  <c:v>0.2</c:v>
                </c:pt>
                <c:pt idx="2784">
                  <c:v>0</c:v>
                </c:pt>
                <c:pt idx="2785">
                  <c:v>0</c:v>
                </c:pt>
                <c:pt idx="2786">
                  <c:v>0.1</c:v>
                </c:pt>
                <c:pt idx="2787">
                  <c:v>0</c:v>
                </c:pt>
                <c:pt idx="2788">
                  <c:v>0.36</c:v>
                </c:pt>
                <c:pt idx="2789">
                  <c:v>13.58</c:v>
                </c:pt>
                <c:pt idx="2790">
                  <c:v>11.85</c:v>
                </c:pt>
                <c:pt idx="2791">
                  <c:v>2.0699999999999998</c:v>
                </c:pt>
                <c:pt idx="2792">
                  <c:v>19.21</c:v>
                </c:pt>
                <c:pt idx="2793">
                  <c:v>2.0099999999999998</c:v>
                </c:pt>
                <c:pt idx="2794">
                  <c:v>0</c:v>
                </c:pt>
                <c:pt idx="2795">
                  <c:v>5.25</c:v>
                </c:pt>
                <c:pt idx="2796">
                  <c:v>0.5</c:v>
                </c:pt>
                <c:pt idx="2797">
                  <c:v>5.42</c:v>
                </c:pt>
                <c:pt idx="2798">
                  <c:v>12.8</c:v>
                </c:pt>
                <c:pt idx="2799">
                  <c:v>0.93</c:v>
                </c:pt>
                <c:pt idx="2800">
                  <c:v>5.45</c:v>
                </c:pt>
                <c:pt idx="2801">
                  <c:v>1.35</c:v>
                </c:pt>
                <c:pt idx="2802">
                  <c:v>0</c:v>
                </c:pt>
                <c:pt idx="2803">
                  <c:v>0</c:v>
                </c:pt>
                <c:pt idx="2804">
                  <c:v>0</c:v>
                </c:pt>
                <c:pt idx="2805">
                  <c:v>0</c:v>
                </c:pt>
                <c:pt idx="2806">
                  <c:v>0</c:v>
                </c:pt>
                <c:pt idx="2807">
                  <c:v>0</c:v>
                </c:pt>
                <c:pt idx="2808">
                  <c:v>6.82</c:v>
                </c:pt>
                <c:pt idx="2809">
                  <c:v>0</c:v>
                </c:pt>
                <c:pt idx="2810">
                  <c:v>0.08</c:v>
                </c:pt>
                <c:pt idx="2811">
                  <c:v>2.99</c:v>
                </c:pt>
                <c:pt idx="2812">
                  <c:v>2.91</c:v>
                </c:pt>
                <c:pt idx="2813">
                  <c:v>12.36</c:v>
                </c:pt>
                <c:pt idx="2814">
                  <c:v>27.74</c:v>
                </c:pt>
                <c:pt idx="2815">
                  <c:v>0.98</c:v>
                </c:pt>
                <c:pt idx="2816">
                  <c:v>7</c:v>
                </c:pt>
                <c:pt idx="2817">
                  <c:v>2.91</c:v>
                </c:pt>
                <c:pt idx="2818">
                  <c:v>9.01</c:v>
                </c:pt>
                <c:pt idx="2819">
                  <c:v>21.94</c:v>
                </c:pt>
                <c:pt idx="2820">
                  <c:v>9.44</c:v>
                </c:pt>
                <c:pt idx="2821">
                  <c:v>3.77</c:v>
                </c:pt>
                <c:pt idx="2822">
                  <c:v>0.23</c:v>
                </c:pt>
                <c:pt idx="2823">
                  <c:v>2.11</c:v>
                </c:pt>
                <c:pt idx="2824">
                  <c:v>0.96</c:v>
                </c:pt>
                <c:pt idx="2825">
                  <c:v>0</c:v>
                </c:pt>
                <c:pt idx="2826">
                  <c:v>0</c:v>
                </c:pt>
                <c:pt idx="2827">
                  <c:v>0</c:v>
                </c:pt>
                <c:pt idx="2828">
                  <c:v>0</c:v>
                </c:pt>
                <c:pt idx="2829">
                  <c:v>0.98</c:v>
                </c:pt>
                <c:pt idx="2830">
                  <c:v>18.399999999999999</c:v>
                </c:pt>
                <c:pt idx="2831">
                  <c:v>18.010000000000002</c:v>
                </c:pt>
                <c:pt idx="2832">
                  <c:v>0.2</c:v>
                </c:pt>
                <c:pt idx="2833">
                  <c:v>0.04</c:v>
                </c:pt>
                <c:pt idx="2834">
                  <c:v>1.04</c:v>
                </c:pt>
                <c:pt idx="2835">
                  <c:v>0.55000000000000004</c:v>
                </c:pt>
                <c:pt idx="2836">
                  <c:v>0</c:v>
                </c:pt>
                <c:pt idx="2837">
                  <c:v>0</c:v>
                </c:pt>
                <c:pt idx="2838">
                  <c:v>0.04</c:v>
                </c:pt>
                <c:pt idx="2839">
                  <c:v>0.37</c:v>
                </c:pt>
                <c:pt idx="2840">
                  <c:v>0</c:v>
                </c:pt>
                <c:pt idx="2841">
                  <c:v>6.57</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0.01</c:v>
                </c:pt>
                <c:pt idx="2956">
                  <c:v>0.02</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4.6500000000000004</c:v>
                </c:pt>
                <c:pt idx="2970">
                  <c:v>9.2200000000000006</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0.01</c:v>
                </c:pt>
                <c:pt idx="2989">
                  <c:v>0.04</c:v>
                </c:pt>
                <c:pt idx="2990">
                  <c:v>0</c:v>
                </c:pt>
                <c:pt idx="2991">
                  <c:v>3.85</c:v>
                </c:pt>
                <c:pt idx="2992">
                  <c:v>0.74</c:v>
                </c:pt>
                <c:pt idx="2993">
                  <c:v>0</c:v>
                </c:pt>
                <c:pt idx="2994">
                  <c:v>0</c:v>
                </c:pt>
                <c:pt idx="2995">
                  <c:v>0</c:v>
                </c:pt>
                <c:pt idx="2996">
                  <c:v>0.09</c:v>
                </c:pt>
                <c:pt idx="2997">
                  <c:v>0.41</c:v>
                </c:pt>
                <c:pt idx="2998">
                  <c:v>0.08</c:v>
                </c:pt>
                <c:pt idx="2999">
                  <c:v>0</c:v>
                </c:pt>
                <c:pt idx="3000">
                  <c:v>0</c:v>
                </c:pt>
                <c:pt idx="3001">
                  <c:v>0</c:v>
                </c:pt>
                <c:pt idx="3002">
                  <c:v>8.3000000000000007</c:v>
                </c:pt>
                <c:pt idx="3003">
                  <c:v>0.18</c:v>
                </c:pt>
                <c:pt idx="3004">
                  <c:v>0</c:v>
                </c:pt>
                <c:pt idx="3005">
                  <c:v>0</c:v>
                </c:pt>
                <c:pt idx="3006">
                  <c:v>0.01</c:v>
                </c:pt>
                <c:pt idx="3007">
                  <c:v>0</c:v>
                </c:pt>
                <c:pt idx="3008">
                  <c:v>0</c:v>
                </c:pt>
                <c:pt idx="3009">
                  <c:v>0</c:v>
                </c:pt>
                <c:pt idx="3010">
                  <c:v>0</c:v>
                </c:pt>
                <c:pt idx="3011">
                  <c:v>3.72</c:v>
                </c:pt>
                <c:pt idx="3012">
                  <c:v>0</c:v>
                </c:pt>
                <c:pt idx="3013">
                  <c:v>0</c:v>
                </c:pt>
                <c:pt idx="3014">
                  <c:v>0.32</c:v>
                </c:pt>
                <c:pt idx="3015">
                  <c:v>0</c:v>
                </c:pt>
                <c:pt idx="3016">
                  <c:v>0</c:v>
                </c:pt>
                <c:pt idx="3017">
                  <c:v>0</c:v>
                </c:pt>
                <c:pt idx="3018">
                  <c:v>0</c:v>
                </c:pt>
                <c:pt idx="3019">
                  <c:v>0</c:v>
                </c:pt>
                <c:pt idx="3020">
                  <c:v>0</c:v>
                </c:pt>
                <c:pt idx="3021">
                  <c:v>0.04</c:v>
                </c:pt>
                <c:pt idx="3022">
                  <c:v>8.57</c:v>
                </c:pt>
                <c:pt idx="3023">
                  <c:v>13.3</c:v>
                </c:pt>
                <c:pt idx="3024">
                  <c:v>4.46</c:v>
                </c:pt>
                <c:pt idx="3025">
                  <c:v>8.5299999999999994</c:v>
                </c:pt>
                <c:pt idx="3026">
                  <c:v>29.33</c:v>
                </c:pt>
                <c:pt idx="3027">
                  <c:v>1.39</c:v>
                </c:pt>
                <c:pt idx="3028">
                  <c:v>9.73</c:v>
                </c:pt>
                <c:pt idx="3029">
                  <c:v>2.37</c:v>
                </c:pt>
                <c:pt idx="3030">
                  <c:v>15.78</c:v>
                </c:pt>
                <c:pt idx="3031">
                  <c:v>14.34</c:v>
                </c:pt>
                <c:pt idx="3032">
                  <c:v>0.05</c:v>
                </c:pt>
                <c:pt idx="3033">
                  <c:v>1.42</c:v>
                </c:pt>
                <c:pt idx="3034">
                  <c:v>5.87</c:v>
                </c:pt>
                <c:pt idx="3035">
                  <c:v>0.03</c:v>
                </c:pt>
                <c:pt idx="3036">
                  <c:v>0.04</c:v>
                </c:pt>
                <c:pt idx="3037">
                  <c:v>0.06</c:v>
                </c:pt>
                <c:pt idx="3038">
                  <c:v>11.68</c:v>
                </c:pt>
                <c:pt idx="3039">
                  <c:v>10.25</c:v>
                </c:pt>
                <c:pt idx="3040">
                  <c:v>4.62</c:v>
                </c:pt>
                <c:pt idx="3041">
                  <c:v>11.04</c:v>
                </c:pt>
                <c:pt idx="3042">
                  <c:v>12.51</c:v>
                </c:pt>
                <c:pt idx="3043">
                  <c:v>17.489999999999998</c:v>
                </c:pt>
                <c:pt idx="3044">
                  <c:v>25.56</c:v>
                </c:pt>
                <c:pt idx="3045">
                  <c:v>9.31</c:v>
                </c:pt>
                <c:pt idx="3046">
                  <c:v>30.33</c:v>
                </c:pt>
                <c:pt idx="3047">
                  <c:v>17.89</c:v>
                </c:pt>
                <c:pt idx="3048">
                  <c:v>18.46</c:v>
                </c:pt>
                <c:pt idx="3049">
                  <c:v>12.7</c:v>
                </c:pt>
                <c:pt idx="3050">
                  <c:v>10.83</c:v>
                </c:pt>
                <c:pt idx="3051">
                  <c:v>33.14</c:v>
                </c:pt>
                <c:pt idx="3052">
                  <c:v>20.79</c:v>
                </c:pt>
                <c:pt idx="3053">
                  <c:v>21.07</c:v>
                </c:pt>
                <c:pt idx="3054">
                  <c:v>26.09</c:v>
                </c:pt>
                <c:pt idx="3055">
                  <c:v>10.36</c:v>
                </c:pt>
                <c:pt idx="3056">
                  <c:v>10.86</c:v>
                </c:pt>
                <c:pt idx="3057">
                  <c:v>0.05</c:v>
                </c:pt>
                <c:pt idx="3058">
                  <c:v>1.31</c:v>
                </c:pt>
                <c:pt idx="3059">
                  <c:v>2.19</c:v>
                </c:pt>
                <c:pt idx="3060">
                  <c:v>29.24</c:v>
                </c:pt>
                <c:pt idx="3061">
                  <c:v>11.32</c:v>
                </c:pt>
                <c:pt idx="3062">
                  <c:v>0.06</c:v>
                </c:pt>
                <c:pt idx="3063">
                  <c:v>0.04</c:v>
                </c:pt>
                <c:pt idx="3064">
                  <c:v>27.14</c:v>
                </c:pt>
                <c:pt idx="3065">
                  <c:v>11.29</c:v>
                </c:pt>
                <c:pt idx="3066">
                  <c:v>0.22</c:v>
                </c:pt>
                <c:pt idx="3067">
                  <c:v>0.01</c:v>
                </c:pt>
                <c:pt idx="3068">
                  <c:v>1.74</c:v>
                </c:pt>
                <c:pt idx="3069">
                  <c:v>15.75</c:v>
                </c:pt>
                <c:pt idx="3070">
                  <c:v>25.98</c:v>
                </c:pt>
                <c:pt idx="3071">
                  <c:v>31.04</c:v>
                </c:pt>
                <c:pt idx="3072">
                  <c:v>8.98</c:v>
                </c:pt>
                <c:pt idx="3073">
                  <c:v>0.98</c:v>
                </c:pt>
                <c:pt idx="3074">
                  <c:v>1.73</c:v>
                </c:pt>
                <c:pt idx="3075">
                  <c:v>6.44</c:v>
                </c:pt>
                <c:pt idx="3076">
                  <c:v>44.07</c:v>
                </c:pt>
                <c:pt idx="3077">
                  <c:v>19.8</c:v>
                </c:pt>
                <c:pt idx="3078">
                  <c:v>24.89</c:v>
                </c:pt>
                <c:pt idx="3079">
                  <c:v>18.989999999999998</c:v>
                </c:pt>
                <c:pt idx="3080">
                  <c:v>2.2799999999999998</c:v>
                </c:pt>
                <c:pt idx="3081">
                  <c:v>13.33</c:v>
                </c:pt>
                <c:pt idx="3082">
                  <c:v>0.08</c:v>
                </c:pt>
                <c:pt idx="3083">
                  <c:v>0</c:v>
                </c:pt>
                <c:pt idx="3084">
                  <c:v>0</c:v>
                </c:pt>
                <c:pt idx="3085">
                  <c:v>0</c:v>
                </c:pt>
                <c:pt idx="3086">
                  <c:v>0.69</c:v>
                </c:pt>
                <c:pt idx="3087">
                  <c:v>0.04</c:v>
                </c:pt>
                <c:pt idx="3088">
                  <c:v>0.11</c:v>
                </c:pt>
                <c:pt idx="3089">
                  <c:v>0</c:v>
                </c:pt>
                <c:pt idx="3090">
                  <c:v>4.0599999999999996</c:v>
                </c:pt>
                <c:pt idx="3091">
                  <c:v>39.72</c:v>
                </c:pt>
                <c:pt idx="3092">
                  <c:v>0.81</c:v>
                </c:pt>
                <c:pt idx="3093">
                  <c:v>0.56000000000000005</c:v>
                </c:pt>
                <c:pt idx="3094">
                  <c:v>3.79</c:v>
                </c:pt>
                <c:pt idx="3095">
                  <c:v>50.35</c:v>
                </c:pt>
                <c:pt idx="3096">
                  <c:v>11.48</c:v>
                </c:pt>
                <c:pt idx="3097">
                  <c:v>29.74</c:v>
                </c:pt>
                <c:pt idx="3098">
                  <c:v>15.79</c:v>
                </c:pt>
                <c:pt idx="3099">
                  <c:v>18.52</c:v>
                </c:pt>
                <c:pt idx="3100">
                  <c:v>12.17</c:v>
                </c:pt>
                <c:pt idx="3101">
                  <c:v>8.15</c:v>
                </c:pt>
                <c:pt idx="3102">
                  <c:v>27.17</c:v>
                </c:pt>
                <c:pt idx="3103">
                  <c:v>13.79</c:v>
                </c:pt>
                <c:pt idx="3104">
                  <c:v>0.17</c:v>
                </c:pt>
                <c:pt idx="3105">
                  <c:v>0.61</c:v>
                </c:pt>
                <c:pt idx="3106">
                  <c:v>21.53</c:v>
                </c:pt>
                <c:pt idx="3107">
                  <c:v>4.79</c:v>
                </c:pt>
                <c:pt idx="3108">
                  <c:v>1.72</c:v>
                </c:pt>
                <c:pt idx="3109">
                  <c:v>16.75</c:v>
                </c:pt>
                <c:pt idx="3110">
                  <c:v>72.489999999999995</c:v>
                </c:pt>
                <c:pt idx="3111">
                  <c:v>18.89</c:v>
                </c:pt>
                <c:pt idx="3112">
                  <c:v>12.54</c:v>
                </c:pt>
                <c:pt idx="3113">
                  <c:v>0.21</c:v>
                </c:pt>
                <c:pt idx="3114">
                  <c:v>1.1100000000000001</c:v>
                </c:pt>
                <c:pt idx="3115">
                  <c:v>0.13</c:v>
                </c:pt>
                <c:pt idx="3116">
                  <c:v>1.33</c:v>
                </c:pt>
                <c:pt idx="3117">
                  <c:v>13.2</c:v>
                </c:pt>
                <c:pt idx="3118">
                  <c:v>1.83</c:v>
                </c:pt>
                <c:pt idx="3119">
                  <c:v>0.26</c:v>
                </c:pt>
                <c:pt idx="3120">
                  <c:v>3.6</c:v>
                </c:pt>
                <c:pt idx="3121">
                  <c:v>0.61</c:v>
                </c:pt>
                <c:pt idx="3122">
                  <c:v>24.72</c:v>
                </c:pt>
                <c:pt idx="3123">
                  <c:v>19.399999999999999</c:v>
                </c:pt>
                <c:pt idx="3124">
                  <c:v>8.2100000000000009</c:v>
                </c:pt>
                <c:pt idx="3125">
                  <c:v>3.33</c:v>
                </c:pt>
                <c:pt idx="3126">
                  <c:v>26.51</c:v>
                </c:pt>
                <c:pt idx="3127">
                  <c:v>0.81</c:v>
                </c:pt>
                <c:pt idx="3128">
                  <c:v>5.28</c:v>
                </c:pt>
                <c:pt idx="3129">
                  <c:v>6.53</c:v>
                </c:pt>
                <c:pt idx="3130">
                  <c:v>35.03</c:v>
                </c:pt>
                <c:pt idx="3131">
                  <c:v>1.37</c:v>
                </c:pt>
                <c:pt idx="3132">
                  <c:v>0</c:v>
                </c:pt>
                <c:pt idx="3133">
                  <c:v>5.77</c:v>
                </c:pt>
                <c:pt idx="3134">
                  <c:v>3.18</c:v>
                </c:pt>
                <c:pt idx="3135">
                  <c:v>8.41</c:v>
                </c:pt>
                <c:pt idx="3136">
                  <c:v>0.52</c:v>
                </c:pt>
                <c:pt idx="3137">
                  <c:v>0</c:v>
                </c:pt>
                <c:pt idx="3138">
                  <c:v>8.24</c:v>
                </c:pt>
                <c:pt idx="3139">
                  <c:v>36.630000000000003</c:v>
                </c:pt>
                <c:pt idx="3140">
                  <c:v>37.270000000000003</c:v>
                </c:pt>
                <c:pt idx="3141">
                  <c:v>31.02</c:v>
                </c:pt>
                <c:pt idx="3142">
                  <c:v>2.87</c:v>
                </c:pt>
                <c:pt idx="3143">
                  <c:v>0.02</c:v>
                </c:pt>
                <c:pt idx="3144">
                  <c:v>0.57999999999999996</c:v>
                </c:pt>
                <c:pt idx="3145">
                  <c:v>1.1100000000000001</c:v>
                </c:pt>
                <c:pt idx="3146">
                  <c:v>0.6</c:v>
                </c:pt>
                <c:pt idx="3147">
                  <c:v>1.34</c:v>
                </c:pt>
                <c:pt idx="3148">
                  <c:v>14.31</c:v>
                </c:pt>
                <c:pt idx="3149">
                  <c:v>1.26</c:v>
                </c:pt>
                <c:pt idx="3150">
                  <c:v>3.52</c:v>
                </c:pt>
                <c:pt idx="3151">
                  <c:v>3.52</c:v>
                </c:pt>
                <c:pt idx="3152">
                  <c:v>2.31</c:v>
                </c:pt>
                <c:pt idx="3153">
                  <c:v>7.1</c:v>
                </c:pt>
                <c:pt idx="3154">
                  <c:v>6.5</c:v>
                </c:pt>
                <c:pt idx="3155">
                  <c:v>0.61</c:v>
                </c:pt>
                <c:pt idx="3156">
                  <c:v>0.51</c:v>
                </c:pt>
                <c:pt idx="3157">
                  <c:v>8.2799999999999994</c:v>
                </c:pt>
                <c:pt idx="3158">
                  <c:v>0.09</c:v>
                </c:pt>
                <c:pt idx="3159">
                  <c:v>0.84</c:v>
                </c:pt>
                <c:pt idx="3160">
                  <c:v>46.97</c:v>
                </c:pt>
                <c:pt idx="3161">
                  <c:v>13.04</c:v>
                </c:pt>
                <c:pt idx="3162">
                  <c:v>17.52</c:v>
                </c:pt>
                <c:pt idx="3163">
                  <c:v>16.43</c:v>
                </c:pt>
                <c:pt idx="3164">
                  <c:v>15.85</c:v>
                </c:pt>
                <c:pt idx="3165">
                  <c:v>20.420000000000002</c:v>
                </c:pt>
                <c:pt idx="3166">
                  <c:v>7.45</c:v>
                </c:pt>
                <c:pt idx="3167">
                  <c:v>8.6199999999999992</c:v>
                </c:pt>
                <c:pt idx="3168">
                  <c:v>42.87</c:v>
                </c:pt>
                <c:pt idx="3169">
                  <c:v>68.59</c:v>
                </c:pt>
                <c:pt idx="3170">
                  <c:v>46.34</c:v>
                </c:pt>
                <c:pt idx="3171">
                  <c:v>21.54</c:v>
                </c:pt>
                <c:pt idx="3172">
                  <c:v>13.21</c:v>
                </c:pt>
                <c:pt idx="3173">
                  <c:v>0</c:v>
                </c:pt>
                <c:pt idx="3174">
                  <c:v>1.06</c:v>
                </c:pt>
                <c:pt idx="3175">
                  <c:v>0.61</c:v>
                </c:pt>
                <c:pt idx="3176">
                  <c:v>0.27</c:v>
                </c:pt>
                <c:pt idx="3177">
                  <c:v>0</c:v>
                </c:pt>
                <c:pt idx="3178">
                  <c:v>0.42</c:v>
                </c:pt>
                <c:pt idx="3179">
                  <c:v>0.51</c:v>
                </c:pt>
                <c:pt idx="3180">
                  <c:v>0.14000000000000001</c:v>
                </c:pt>
                <c:pt idx="3181">
                  <c:v>0.01</c:v>
                </c:pt>
                <c:pt idx="3182">
                  <c:v>1.0900000000000001</c:v>
                </c:pt>
                <c:pt idx="3183">
                  <c:v>0.97</c:v>
                </c:pt>
                <c:pt idx="3184">
                  <c:v>7.2</c:v>
                </c:pt>
                <c:pt idx="3185">
                  <c:v>7.28</c:v>
                </c:pt>
                <c:pt idx="3186">
                  <c:v>0.45</c:v>
                </c:pt>
                <c:pt idx="3187">
                  <c:v>0</c:v>
                </c:pt>
                <c:pt idx="3188">
                  <c:v>0.25</c:v>
                </c:pt>
                <c:pt idx="3189">
                  <c:v>9.24</c:v>
                </c:pt>
                <c:pt idx="3190">
                  <c:v>0.11</c:v>
                </c:pt>
                <c:pt idx="3191">
                  <c:v>21.1</c:v>
                </c:pt>
                <c:pt idx="3192">
                  <c:v>1.53</c:v>
                </c:pt>
                <c:pt idx="3193">
                  <c:v>14.35</c:v>
                </c:pt>
                <c:pt idx="3194">
                  <c:v>2.21</c:v>
                </c:pt>
                <c:pt idx="3195">
                  <c:v>0.75</c:v>
                </c:pt>
                <c:pt idx="3196">
                  <c:v>0</c:v>
                </c:pt>
                <c:pt idx="3197">
                  <c:v>0.9</c:v>
                </c:pt>
                <c:pt idx="3198">
                  <c:v>31.41</c:v>
                </c:pt>
                <c:pt idx="3199">
                  <c:v>19.920000000000002</c:v>
                </c:pt>
                <c:pt idx="3200">
                  <c:v>63.05</c:v>
                </c:pt>
                <c:pt idx="3201">
                  <c:v>10.82</c:v>
                </c:pt>
                <c:pt idx="3202">
                  <c:v>0</c:v>
                </c:pt>
                <c:pt idx="3203">
                  <c:v>0</c:v>
                </c:pt>
                <c:pt idx="3204">
                  <c:v>0</c:v>
                </c:pt>
                <c:pt idx="3205">
                  <c:v>0</c:v>
                </c:pt>
                <c:pt idx="3206">
                  <c:v>0</c:v>
                </c:pt>
                <c:pt idx="3207">
                  <c:v>0</c:v>
                </c:pt>
                <c:pt idx="3208">
                  <c:v>0.01</c:v>
                </c:pt>
                <c:pt idx="3209">
                  <c:v>0.08</c:v>
                </c:pt>
                <c:pt idx="3210">
                  <c:v>1.41</c:v>
                </c:pt>
                <c:pt idx="3211">
                  <c:v>7.0000000000000007E-2</c:v>
                </c:pt>
                <c:pt idx="3212">
                  <c:v>0</c:v>
                </c:pt>
                <c:pt idx="3213">
                  <c:v>6.87</c:v>
                </c:pt>
                <c:pt idx="3214">
                  <c:v>0</c:v>
                </c:pt>
                <c:pt idx="3215">
                  <c:v>2.86</c:v>
                </c:pt>
                <c:pt idx="3216">
                  <c:v>3.92</c:v>
                </c:pt>
                <c:pt idx="3217">
                  <c:v>0.85</c:v>
                </c:pt>
                <c:pt idx="3218">
                  <c:v>0.05</c:v>
                </c:pt>
                <c:pt idx="3219">
                  <c:v>0.02</c:v>
                </c:pt>
                <c:pt idx="3220">
                  <c:v>10.18</c:v>
                </c:pt>
                <c:pt idx="3221">
                  <c:v>0.73</c:v>
                </c:pt>
                <c:pt idx="3222">
                  <c:v>2.81</c:v>
                </c:pt>
                <c:pt idx="3223">
                  <c:v>9.64</c:v>
                </c:pt>
                <c:pt idx="3224">
                  <c:v>0</c:v>
                </c:pt>
                <c:pt idx="3225">
                  <c:v>0</c:v>
                </c:pt>
                <c:pt idx="3226">
                  <c:v>0</c:v>
                </c:pt>
                <c:pt idx="3227">
                  <c:v>0</c:v>
                </c:pt>
                <c:pt idx="3228">
                  <c:v>2.5299999999999998</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0.08</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0.59</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0.71</c:v>
                </c:pt>
                <c:pt idx="3333">
                  <c:v>2.59</c:v>
                </c:pt>
                <c:pt idx="3334">
                  <c:v>34.79</c:v>
                </c:pt>
                <c:pt idx="3335">
                  <c:v>5.21</c:v>
                </c:pt>
                <c:pt idx="3336">
                  <c:v>0</c:v>
                </c:pt>
                <c:pt idx="3337">
                  <c:v>0</c:v>
                </c:pt>
                <c:pt idx="3338">
                  <c:v>0</c:v>
                </c:pt>
                <c:pt idx="3339">
                  <c:v>0</c:v>
                </c:pt>
                <c:pt idx="3340">
                  <c:v>0</c:v>
                </c:pt>
                <c:pt idx="3341">
                  <c:v>0</c:v>
                </c:pt>
                <c:pt idx="3342">
                  <c:v>0</c:v>
                </c:pt>
                <c:pt idx="3343">
                  <c:v>0</c:v>
                </c:pt>
                <c:pt idx="3344">
                  <c:v>0</c:v>
                </c:pt>
                <c:pt idx="3345">
                  <c:v>0</c:v>
                </c:pt>
                <c:pt idx="3346">
                  <c:v>0</c:v>
                </c:pt>
                <c:pt idx="3347">
                  <c:v>0.12</c:v>
                </c:pt>
                <c:pt idx="3348">
                  <c:v>0</c:v>
                </c:pt>
                <c:pt idx="3349">
                  <c:v>0</c:v>
                </c:pt>
                <c:pt idx="3350">
                  <c:v>0.02</c:v>
                </c:pt>
                <c:pt idx="3351">
                  <c:v>1.42</c:v>
                </c:pt>
                <c:pt idx="3352">
                  <c:v>0</c:v>
                </c:pt>
                <c:pt idx="3353">
                  <c:v>0</c:v>
                </c:pt>
                <c:pt idx="3354">
                  <c:v>0</c:v>
                </c:pt>
                <c:pt idx="3355">
                  <c:v>0</c:v>
                </c:pt>
                <c:pt idx="3356">
                  <c:v>0</c:v>
                </c:pt>
                <c:pt idx="3357">
                  <c:v>0</c:v>
                </c:pt>
                <c:pt idx="3358">
                  <c:v>0</c:v>
                </c:pt>
                <c:pt idx="3359">
                  <c:v>0</c:v>
                </c:pt>
                <c:pt idx="3360">
                  <c:v>0</c:v>
                </c:pt>
                <c:pt idx="3361">
                  <c:v>0</c:v>
                </c:pt>
                <c:pt idx="3362">
                  <c:v>0</c:v>
                </c:pt>
                <c:pt idx="3363">
                  <c:v>0.02</c:v>
                </c:pt>
                <c:pt idx="3364">
                  <c:v>0.04</c:v>
                </c:pt>
                <c:pt idx="3365">
                  <c:v>6.9</c:v>
                </c:pt>
                <c:pt idx="3366">
                  <c:v>0</c:v>
                </c:pt>
                <c:pt idx="3367">
                  <c:v>0</c:v>
                </c:pt>
                <c:pt idx="3368">
                  <c:v>1.42</c:v>
                </c:pt>
                <c:pt idx="3369">
                  <c:v>0.51</c:v>
                </c:pt>
                <c:pt idx="3370">
                  <c:v>1.34</c:v>
                </c:pt>
                <c:pt idx="3371">
                  <c:v>5.23</c:v>
                </c:pt>
                <c:pt idx="3372">
                  <c:v>0.49</c:v>
                </c:pt>
                <c:pt idx="3373">
                  <c:v>0.12</c:v>
                </c:pt>
                <c:pt idx="3374">
                  <c:v>0</c:v>
                </c:pt>
                <c:pt idx="3375">
                  <c:v>0</c:v>
                </c:pt>
                <c:pt idx="3376">
                  <c:v>0</c:v>
                </c:pt>
                <c:pt idx="3377">
                  <c:v>0</c:v>
                </c:pt>
                <c:pt idx="3378">
                  <c:v>0</c:v>
                </c:pt>
                <c:pt idx="3379">
                  <c:v>0</c:v>
                </c:pt>
                <c:pt idx="3380">
                  <c:v>3.41</c:v>
                </c:pt>
                <c:pt idx="3381">
                  <c:v>0.01</c:v>
                </c:pt>
                <c:pt idx="3382">
                  <c:v>0</c:v>
                </c:pt>
                <c:pt idx="3383">
                  <c:v>3.16</c:v>
                </c:pt>
                <c:pt idx="3384">
                  <c:v>2.44</c:v>
                </c:pt>
                <c:pt idx="3385">
                  <c:v>27.13</c:v>
                </c:pt>
                <c:pt idx="3386">
                  <c:v>0.92</c:v>
                </c:pt>
                <c:pt idx="3387">
                  <c:v>0</c:v>
                </c:pt>
                <c:pt idx="3388">
                  <c:v>0</c:v>
                </c:pt>
                <c:pt idx="3389">
                  <c:v>0.01</c:v>
                </c:pt>
                <c:pt idx="3390">
                  <c:v>0</c:v>
                </c:pt>
                <c:pt idx="3391">
                  <c:v>0</c:v>
                </c:pt>
                <c:pt idx="3392">
                  <c:v>0</c:v>
                </c:pt>
                <c:pt idx="3393">
                  <c:v>5.07</c:v>
                </c:pt>
                <c:pt idx="3394">
                  <c:v>1.1200000000000001</c:v>
                </c:pt>
                <c:pt idx="3395">
                  <c:v>0</c:v>
                </c:pt>
                <c:pt idx="3396">
                  <c:v>0.02</c:v>
                </c:pt>
                <c:pt idx="3397">
                  <c:v>0</c:v>
                </c:pt>
                <c:pt idx="3398">
                  <c:v>0</c:v>
                </c:pt>
                <c:pt idx="3399">
                  <c:v>0</c:v>
                </c:pt>
                <c:pt idx="3400">
                  <c:v>0</c:v>
                </c:pt>
                <c:pt idx="3401">
                  <c:v>0</c:v>
                </c:pt>
                <c:pt idx="3402">
                  <c:v>0</c:v>
                </c:pt>
                <c:pt idx="3403">
                  <c:v>1.43</c:v>
                </c:pt>
                <c:pt idx="3404">
                  <c:v>1.29</c:v>
                </c:pt>
                <c:pt idx="3405">
                  <c:v>6.02</c:v>
                </c:pt>
                <c:pt idx="3406">
                  <c:v>5.9</c:v>
                </c:pt>
                <c:pt idx="3407">
                  <c:v>0.75</c:v>
                </c:pt>
                <c:pt idx="3408">
                  <c:v>1.19</c:v>
                </c:pt>
                <c:pt idx="3409">
                  <c:v>1.47</c:v>
                </c:pt>
                <c:pt idx="3410">
                  <c:v>42.45</c:v>
                </c:pt>
                <c:pt idx="3411">
                  <c:v>26.09</c:v>
                </c:pt>
                <c:pt idx="3412">
                  <c:v>2.92</c:v>
                </c:pt>
                <c:pt idx="3413">
                  <c:v>44.48</c:v>
                </c:pt>
                <c:pt idx="3414">
                  <c:v>34.26</c:v>
                </c:pt>
                <c:pt idx="3415">
                  <c:v>89.37</c:v>
                </c:pt>
                <c:pt idx="3416">
                  <c:v>26.13</c:v>
                </c:pt>
                <c:pt idx="3417">
                  <c:v>26.32</c:v>
                </c:pt>
                <c:pt idx="3418">
                  <c:v>13.07</c:v>
                </c:pt>
                <c:pt idx="3419">
                  <c:v>23.28</c:v>
                </c:pt>
                <c:pt idx="3420">
                  <c:v>4.0199999999999996</c:v>
                </c:pt>
                <c:pt idx="3421">
                  <c:v>1.85</c:v>
                </c:pt>
                <c:pt idx="3422">
                  <c:v>1.22</c:v>
                </c:pt>
                <c:pt idx="3423">
                  <c:v>1.71</c:v>
                </c:pt>
                <c:pt idx="3424">
                  <c:v>8.7100000000000009</c:v>
                </c:pt>
                <c:pt idx="3425">
                  <c:v>4.47</c:v>
                </c:pt>
                <c:pt idx="3426">
                  <c:v>2.6</c:v>
                </c:pt>
                <c:pt idx="3427">
                  <c:v>15.11</c:v>
                </c:pt>
                <c:pt idx="3428">
                  <c:v>20.420000000000002</c:v>
                </c:pt>
                <c:pt idx="3429">
                  <c:v>16.72</c:v>
                </c:pt>
                <c:pt idx="3430">
                  <c:v>4.4800000000000004</c:v>
                </c:pt>
                <c:pt idx="3431">
                  <c:v>0.25</c:v>
                </c:pt>
                <c:pt idx="3432">
                  <c:v>4.2</c:v>
                </c:pt>
                <c:pt idx="3433">
                  <c:v>8.5500000000000007</c:v>
                </c:pt>
                <c:pt idx="3434">
                  <c:v>17.82</c:v>
                </c:pt>
                <c:pt idx="3435">
                  <c:v>61.55</c:v>
                </c:pt>
                <c:pt idx="3436">
                  <c:v>5.79</c:v>
                </c:pt>
                <c:pt idx="3437">
                  <c:v>1.6</c:v>
                </c:pt>
                <c:pt idx="3438">
                  <c:v>0.01</c:v>
                </c:pt>
                <c:pt idx="3439">
                  <c:v>2.31</c:v>
                </c:pt>
                <c:pt idx="3440">
                  <c:v>1.25</c:v>
                </c:pt>
                <c:pt idx="3441">
                  <c:v>0.17</c:v>
                </c:pt>
                <c:pt idx="3442">
                  <c:v>12.73</c:v>
                </c:pt>
                <c:pt idx="3443">
                  <c:v>16.3</c:v>
                </c:pt>
                <c:pt idx="3444">
                  <c:v>32.17</c:v>
                </c:pt>
                <c:pt idx="3445">
                  <c:v>14.33</c:v>
                </c:pt>
                <c:pt idx="3446">
                  <c:v>32.76</c:v>
                </c:pt>
                <c:pt idx="3447">
                  <c:v>22.04</c:v>
                </c:pt>
                <c:pt idx="3448">
                  <c:v>12.45</c:v>
                </c:pt>
                <c:pt idx="3449">
                  <c:v>7.26</c:v>
                </c:pt>
                <c:pt idx="3450">
                  <c:v>15.76</c:v>
                </c:pt>
                <c:pt idx="3451">
                  <c:v>1.35</c:v>
                </c:pt>
                <c:pt idx="3452">
                  <c:v>2.35</c:v>
                </c:pt>
                <c:pt idx="3453">
                  <c:v>6.83</c:v>
                </c:pt>
                <c:pt idx="3454">
                  <c:v>1.42</c:v>
                </c:pt>
                <c:pt idx="3455">
                  <c:v>16.350000000000001</c:v>
                </c:pt>
                <c:pt idx="3456">
                  <c:v>27.44</c:v>
                </c:pt>
                <c:pt idx="3457">
                  <c:v>62.54</c:v>
                </c:pt>
                <c:pt idx="3458">
                  <c:v>56.09</c:v>
                </c:pt>
                <c:pt idx="3459">
                  <c:v>111.13</c:v>
                </c:pt>
                <c:pt idx="3460">
                  <c:v>56.05</c:v>
                </c:pt>
                <c:pt idx="3461">
                  <c:v>50.36</c:v>
                </c:pt>
                <c:pt idx="3462">
                  <c:v>2.88</c:v>
                </c:pt>
                <c:pt idx="3463">
                  <c:v>4.22</c:v>
                </c:pt>
                <c:pt idx="3464">
                  <c:v>7.49</c:v>
                </c:pt>
                <c:pt idx="3465">
                  <c:v>4.18</c:v>
                </c:pt>
                <c:pt idx="3466">
                  <c:v>1.06</c:v>
                </c:pt>
                <c:pt idx="3467">
                  <c:v>16.79</c:v>
                </c:pt>
                <c:pt idx="3468">
                  <c:v>12.93</c:v>
                </c:pt>
                <c:pt idx="3469">
                  <c:v>0.3</c:v>
                </c:pt>
                <c:pt idx="3470">
                  <c:v>1</c:v>
                </c:pt>
                <c:pt idx="3471">
                  <c:v>13.72</c:v>
                </c:pt>
                <c:pt idx="3472">
                  <c:v>6.32</c:v>
                </c:pt>
                <c:pt idx="3473">
                  <c:v>2.2400000000000002</c:v>
                </c:pt>
                <c:pt idx="3474">
                  <c:v>10.88</c:v>
                </c:pt>
                <c:pt idx="3475">
                  <c:v>13.54</c:v>
                </c:pt>
                <c:pt idx="3476">
                  <c:v>6.65</c:v>
                </c:pt>
                <c:pt idx="3477">
                  <c:v>1.02</c:v>
                </c:pt>
                <c:pt idx="3478">
                  <c:v>1.96</c:v>
                </c:pt>
                <c:pt idx="3479">
                  <c:v>2.2799999999999998</c:v>
                </c:pt>
                <c:pt idx="3480">
                  <c:v>3.09</c:v>
                </c:pt>
                <c:pt idx="3481">
                  <c:v>30.96</c:v>
                </c:pt>
                <c:pt idx="3482">
                  <c:v>42.15</c:v>
                </c:pt>
                <c:pt idx="3483">
                  <c:v>16.48</c:v>
                </c:pt>
                <c:pt idx="3484">
                  <c:v>31.25</c:v>
                </c:pt>
                <c:pt idx="3485">
                  <c:v>4.3</c:v>
                </c:pt>
                <c:pt idx="3486">
                  <c:v>21.59</c:v>
                </c:pt>
                <c:pt idx="3487">
                  <c:v>0.16</c:v>
                </c:pt>
                <c:pt idx="3488">
                  <c:v>2.23</c:v>
                </c:pt>
                <c:pt idx="3489">
                  <c:v>1.55</c:v>
                </c:pt>
                <c:pt idx="3490">
                  <c:v>0.12</c:v>
                </c:pt>
                <c:pt idx="3491">
                  <c:v>4.4000000000000004</c:v>
                </c:pt>
                <c:pt idx="3492">
                  <c:v>5.4</c:v>
                </c:pt>
                <c:pt idx="3493">
                  <c:v>3.02</c:v>
                </c:pt>
                <c:pt idx="3494">
                  <c:v>0.01</c:v>
                </c:pt>
                <c:pt idx="3495">
                  <c:v>4.26</c:v>
                </c:pt>
                <c:pt idx="3496">
                  <c:v>10.28</c:v>
                </c:pt>
                <c:pt idx="3497">
                  <c:v>13.87</c:v>
                </c:pt>
                <c:pt idx="3498">
                  <c:v>0.36</c:v>
                </c:pt>
                <c:pt idx="3499">
                  <c:v>1.6</c:v>
                </c:pt>
                <c:pt idx="3500">
                  <c:v>0.53</c:v>
                </c:pt>
                <c:pt idx="3501">
                  <c:v>21.21</c:v>
                </c:pt>
                <c:pt idx="3502">
                  <c:v>11.2</c:v>
                </c:pt>
                <c:pt idx="3503">
                  <c:v>7.88</c:v>
                </c:pt>
                <c:pt idx="3504">
                  <c:v>27.37</c:v>
                </c:pt>
                <c:pt idx="3505">
                  <c:v>1.17</c:v>
                </c:pt>
                <c:pt idx="3506">
                  <c:v>9.76</c:v>
                </c:pt>
                <c:pt idx="3507">
                  <c:v>5.44</c:v>
                </c:pt>
                <c:pt idx="3508">
                  <c:v>6.05</c:v>
                </c:pt>
                <c:pt idx="3509">
                  <c:v>6.8</c:v>
                </c:pt>
                <c:pt idx="3510">
                  <c:v>35.18</c:v>
                </c:pt>
                <c:pt idx="3511">
                  <c:v>31.06</c:v>
                </c:pt>
                <c:pt idx="3512">
                  <c:v>68.38</c:v>
                </c:pt>
                <c:pt idx="3513">
                  <c:v>77.599999999999994</c:v>
                </c:pt>
                <c:pt idx="3514">
                  <c:v>70.86</c:v>
                </c:pt>
                <c:pt idx="3515">
                  <c:v>8.68</c:v>
                </c:pt>
                <c:pt idx="3516">
                  <c:v>15.77</c:v>
                </c:pt>
                <c:pt idx="3517">
                  <c:v>13.82</c:v>
                </c:pt>
                <c:pt idx="3518">
                  <c:v>5.83</c:v>
                </c:pt>
                <c:pt idx="3519">
                  <c:v>2.4900000000000002</c:v>
                </c:pt>
                <c:pt idx="3520">
                  <c:v>8.14</c:v>
                </c:pt>
                <c:pt idx="3521">
                  <c:v>16.71</c:v>
                </c:pt>
                <c:pt idx="3522">
                  <c:v>17.93</c:v>
                </c:pt>
                <c:pt idx="3523">
                  <c:v>91.52</c:v>
                </c:pt>
                <c:pt idx="3524">
                  <c:v>15.8</c:v>
                </c:pt>
                <c:pt idx="3525">
                  <c:v>3.24</c:v>
                </c:pt>
                <c:pt idx="3526">
                  <c:v>0</c:v>
                </c:pt>
                <c:pt idx="3527">
                  <c:v>0.17</c:v>
                </c:pt>
                <c:pt idx="3528">
                  <c:v>0</c:v>
                </c:pt>
                <c:pt idx="3529">
                  <c:v>19.73</c:v>
                </c:pt>
                <c:pt idx="3530">
                  <c:v>33.950000000000003</c:v>
                </c:pt>
                <c:pt idx="3531">
                  <c:v>0.5</c:v>
                </c:pt>
                <c:pt idx="3532">
                  <c:v>0</c:v>
                </c:pt>
                <c:pt idx="3533">
                  <c:v>0</c:v>
                </c:pt>
                <c:pt idx="3534">
                  <c:v>2.82</c:v>
                </c:pt>
                <c:pt idx="3535">
                  <c:v>1.25</c:v>
                </c:pt>
                <c:pt idx="3536">
                  <c:v>4.1100000000000003</c:v>
                </c:pt>
                <c:pt idx="3537">
                  <c:v>5.81</c:v>
                </c:pt>
                <c:pt idx="3538">
                  <c:v>10.130000000000001</c:v>
                </c:pt>
                <c:pt idx="3539">
                  <c:v>0.71</c:v>
                </c:pt>
                <c:pt idx="3540">
                  <c:v>5.28</c:v>
                </c:pt>
                <c:pt idx="3541">
                  <c:v>0.49</c:v>
                </c:pt>
                <c:pt idx="3542">
                  <c:v>3.36</c:v>
                </c:pt>
                <c:pt idx="3543">
                  <c:v>7.58</c:v>
                </c:pt>
                <c:pt idx="3544">
                  <c:v>8.69</c:v>
                </c:pt>
                <c:pt idx="3545">
                  <c:v>5.36</c:v>
                </c:pt>
                <c:pt idx="3546">
                  <c:v>3.02</c:v>
                </c:pt>
                <c:pt idx="3547">
                  <c:v>0.16</c:v>
                </c:pt>
                <c:pt idx="3548">
                  <c:v>36.81</c:v>
                </c:pt>
                <c:pt idx="3549">
                  <c:v>22.57</c:v>
                </c:pt>
                <c:pt idx="3550">
                  <c:v>57.35</c:v>
                </c:pt>
                <c:pt idx="3551">
                  <c:v>211.25</c:v>
                </c:pt>
                <c:pt idx="3552">
                  <c:v>112.12</c:v>
                </c:pt>
                <c:pt idx="3553">
                  <c:v>7.62</c:v>
                </c:pt>
                <c:pt idx="3554">
                  <c:v>0.11</c:v>
                </c:pt>
                <c:pt idx="3555">
                  <c:v>4.87</c:v>
                </c:pt>
                <c:pt idx="3556">
                  <c:v>4.3</c:v>
                </c:pt>
                <c:pt idx="3557">
                  <c:v>2.63</c:v>
                </c:pt>
                <c:pt idx="3558">
                  <c:v>0.99</c:v>
                </c:pt>
                <c:pt idx="3559">
                  <c:v>0</c:v>
                </c:pt>
                <c:pt idx="3560">
                  <c:v>0.04</c:v>
                </c:pt>
                <c:pt idx="3561">
                  <c:v>0.04</c:v>
                </c:pt>
                <c:pt idx="3562">
                  <c:v>0</c:v>
                </c:pt>
                <c:pt idx="3563">
                  <c:v>0</c:v>
                </c:pt>
                <c:pt idx="3564">
                  <c:v>0</c:v>
                </c:pt>
                <c:pt idx="3565">
                  <c:v>0</c:v>
                </c:pt>
                <c:pt idx="3566">
                  <c:v>0</c:v>
                </c:pt>
                <c:pt idx="3567">
                  <c:v>6.7</c:v>
                </c:pt>
                <c:pt idx="3568">
                  <c:v>12.79</c:v>
                </c:pt>
                <c:pt idx="3569">
                  <c:v>0</c:v>
                </c:pt>
                <c:pt idx="3570">
                  <c:v>0.03</c:v>
                </c:pt>
                <c:pt idx="3571">
                  <c:v>0.01</c:v>
                </c:pt>
                <c:pt idx="3572">
                  <c:v>0.19</c:v>
                </c:pt>
                <c:pt idx="3573">
                  <c:v>6.21</c:v>
                </c:pt>
                <c:pt idx="3574">
                  <c:v>14.15</c:v>
                </c:pt>
                <c:pt idx="3575">
                  <c:v>0</c:v>
                </c:pt>
                <c:pt idx="3576">
                  <c:v>0</c:v>
                </c:pt>
                <c:pt idx="3577">
                  <c:v>0</c:v>
                </c:pt>
                <c:pt idx="3578">
                  <c:v>0.43</c:v>
                </c:pt>
                <c:pt idx="3579">
                  <c:v>0</c:v>
                </c:pt>
                <c:pt idx="3580">
                  <c:v>0</c:v>
                </c:pt>
                <c:pt idx="3581">
                  <c:v>0</c:v>
                </c:pt>
                <c:pt idx="3582">
                  <c:v>0</c:v>
                </c:pt>
                <c:pt idx="3583">
                  <c:v>0</c:v>
                </c:pt>
                <c:pt idx="3584">
                  <c:v>0</c:v>
                </c:pt>
                <c:pt idx="3585">
                  <c:v>0</c:v>
                </c:pt>
                <c:pt idx="3586">
                  <c:v>0.01</c:v>
                </c:pt>
                <c:pt idx="3587">
                  <c:v>0.01</c:v>
                </c:pt>
                <c:pt idx="3588">
                  <c:v>0.01</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0.01</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numCache>
            </c:numRef>
          </c:val>
          <c:extLst>
            <c:ext xmlns:c16="http://schemas.microsoft.com/office/drawing/2014/chart" uri="{C3380CC4-5D6E-409C-BE32-E72D297353CC}">
              <c16:uniqueId val="{00000002-82E8-4B2B-BF4E-092973BA0524}"/>
            </c:ext>
          </c:extLst>
        </c:ser>
        <c:dLbls>
          <c:showLegendKey val="0"/>
          <c:showVal val="0"/>
          <c:showCatName val="0"/>
          <c:showSerName val="0"/>
          <c:showPercent val="0"/>
          <c:showBubbleSize val="0"/>
        </c:dLbls>
        <c:gapWidth val="150"/>
        <c:axId val="227095264"/>
        <c:axId val="227094872"/>
      </c:barChart>
      <c:lineChart>
        <c:grouping val="standard"/>
        <c:varyColors val="0"/>
        <c:ser>
          <c:idx val="0"/>
          <c:order val="0"/>
          <c:tx>
            <c:strRef>
              <c:f>cal95ppu!$B$1</c:f>
              <c:strCache>
                <c:ptCount val="1"/>
                <c:pt idx="0">
                  <c:v>Qobs</c:v>
                </c:pt>
              </c:strCache>
            </c:strRef>
          </c:tx>
          <c:spPr>
            <a:ln w="12700">
              <a:solidFill>
                <a:schemeClr val="tx1"/>
              </a:solidFill>
            </a:ln>
          </c:spPr>
          <c:marker>
            <c:symbol val="none"/>
          </c:marker>
          <c:cat>
            <c:numRef>
              <c:f>cal95ppu!$A$2:$A$3653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cal95ppu!$B$2:$B$3653</c:f>
              <c:numCache>
                <c:formatCode>General</c:formatCode>
                <c:ptCount val="3652"/>
                <c:pt idx="0">
                  <c:v>8.9077450000000002</c:v>
                </c:pt>
                <c:pt idx="1">
                  <c:v>8.4739409999999999</c:v>
                </c:pt>
                <c:pt idx="2">
                  <c:v>7.5486300000000002</c:v>
                </c:pt>
                <c:pt idx="3">
                  <c:v>8.5114850000000004</c:v>
                </c:pt>
                <c:pt idx="4">
                  <c:v>9.7378269999999993</c:v>
                </c:pt>
                <c:pt idx="5">
                  <c:v>7.8760000000000003</c:v>
                </c:pt>
                <c:pt idx="6">
                  <c:v>8.1739999999999995</c:v>
                </c:pt>
                <c:pt idx="7">
                  <c:v>8.1739999999999995</c:v>
                </c:pt>
                <c:pt idx="8">
                  <c:v>8.1738540000000004</c:v>
                </c:pt>
                <c:pt idx="9">
                  <c:v>9.2511030000000005</c:v>
                </c:pt>
                <c:pt idx="10">
                  <c:v>8.9933530000000008</c:v>
                </c:pt>
                <c:pt idx="11">
                  <c:v>8.8168159999999993</c:v>
                </c:pt>
                <c:pt idx="12">
                  <c:v>8.5619770000000006</c:v>
                </c:pt>
                <c:pt idx="13">
                  <c:v>7.5814820000000003</c:v>
                </c:pt>
                <c:pt idx="14">
                  <c:v>8.3534869999999994</c:v>
                </c:pt>
                <c:pt idx="15">
                  <c:v>7.5814820000000003</c:v>
                </c:pt>
                <c:pt idx="16">
                  <c:v>7.4866359999999998</c:v>
                </c:pt>
                <c:pt idx="17">
                  <c:v>7.5810000000000004</c:v>
                </c:pt>
                <c:pt idx="18">
                  <c:v>7.5810000000000004</c:v>
                </c:pt>
                <c:pt idx="19">
                  <c:v>7.8760000000000003</c:v>
                </c:pt>
                <c:pt idx="20">
                  <c:v>7.5814820000000003</c:v>
                </c:pt>
                <c:pt idx="21">
                  <c:v>7.8789999999999996</c:v>
                </c:pt>
                <c:pt idx="22">
                  <c:v>7.5814820000000003</c:v>
                </c:pt>
                <c:pt idx="23">
                  <c:v>8.4740000000000002</c:v>
                </c:pt>
                <c:pt idx="24">
                  <c:v>9.0613790000000005</c:v>
                </c:pt>
                <c:pt idx="25">
                  <c:v>7.8762749999999997</c:v>
                </c:pt>
                <c:pt idx="26">
                  <c:v>7.599291</c:v>
                </c:pt>
                <c:pt idx="27">
                  <c:v>8.2252690000000008</c:v>
                </c:pt>
                <c:pt idx="28">
                  <c:v>7.995209</c:v>
                </c:pt>
                <c:pt idx="29">
                  <c:v>6.7134720000000003</c:v>
                </c:pt>
                <c:pt idx="30">
                  <c:v>6.43</c:v>
                </c:pt>
                <c:pt idx="31">
                  <c:v>6.43</c:v>
                </c:pt>
                <c:pt idx="32">
                  <c:v>6.9766149999999998</c:v>
                </c:pt>
                <c:pt idx="33">
                  <c:v>6.149</c:v>
                </c:pt>
                <c:pt idx="34">
                  <c:v>6.1939799999999998</c:v>
                </c:pt>
                <c:pt idx="35">
                  <c:v>5.8481740000000002</c:v>
                </c:pt>
                <c:pt idx="36">
                  <c:v>5.8717379999999997</c:v>
                </c:pt>
                <c:pt idx="37">
                  <c:v>5.9230260000000001</c:v>
                </c:pt>
                <c:pt idx="38">
                  <c:v>6.3162960000000004</c:v>
                </c:pt>
                <c:pt idx="39">
                  <c:v>5.8717379999999997</c:v>
                </c:pt>
                <c:pt idx="40">
                  <c:v>6.7097090000000001</c:v>
                </c:pt>
                <c:pt idx="41">
                  <c:v>4.871041</c:v>
                </c:pt>
                <c:pt idx="42">
                  <c:v>4.7848569999999997</c:v>
                </c:pt>
                <c:pt idx="43">
                  <c:v>5.8717379999999997</c:v>
                </c:pt>
                <c:pt idx="44">
                  <c:v>5.8717379999999997</c:v>
                </c:pt>
                <c:pt idx="45">
                  <c:v>4.5606059999999999</c:v>
                </c:pt>
                <c:pt idx="46">
                  <c:v>5.1256729999999999</c:v>
                </c:pt>
                <c:pt idx="47">
                  <c:v>5.0389090000000003</c:v>
                </c:pt>
                <c:pt idx="48">
                  <c:v>4.8123610000000001</c:v>
                </c:pt>
                <c:pt idx="49">
                  <c:v>4.8338080000000003</c:v>
                </c:pt>
                <c:pt idx="50">
                  <c:v>5.0580610000000004</c:v>
                </c:pt>
                <c:pt idx="51">
                  <c:v>4.524788</c:v>
                </c:pt>
                <c:pt idx="52">
                  <c:v>4.6908050000000001</c:v>
                </c:pt>
                <c:pt idx="53">
                  <c:v>4.4876149999999999</c:v>
                </c:pt>
                <c:pt idx="54">
                  <c:v>4.1787289999999997</c:v>
                </c:pt>
                <c:pt idx="55">
                  <c:v>3.803277</c:v>
                </c:pt>
                <c:pt idx="56">
                  <c:v>3.510332</c:v>
                </c:pt>
                <c:pt idx="57">
                  <c:v>4.020734</c:v>
                </c:pt>
                <c:pt idx="58">
                  <c:v>3.5922209999999999</c:v>
                </c:pt>
                <c:pt idx="59">
                  <c:v>3.6422940000000001</c:v>
                </c:pt>
                <c:pt idx="60">
                  <c:v>3.7705510000000002</c:v>
                </c:pt>
                <c:pt idx="61">
                  <c:v>3.2342590000000002</c:v>
                </c:pt>
                <c:pt idx="62">
                  <c:v>3.0658569999999998</c:v>
                </c:pt>
                <c:pt idx="63">
                  <c:v>3.086684</c:v>
                </c:pt>
                <c:pt idx="64">
                  <c:v>3.5243850000000001</c:v>
                </c:pt>
                <c:pt idx="65">
                  <c:v>3.0756169999999998</c:v>
                </c:pt>
                <c:pt idx="66">
                  <c:v>2.9983469999999999</c:v>
                </c:pt>
                <c:pt idx="67">
                  <c:v>3.1647639999999999</c:v>
                </c:pt>
                <c:pt idx="68">
                  <c:v>3.2822800000000001</c:v>
                </c:pt>
                <c:pt idx="69">
                  <c:v>2.9096860000000002</c:v>
                </c:pt>
                <c:pt idx="70">
                  <c:v>4.8299640000000004</c:v>
                </c:pt>
                <c:pt idx="71">
                  <c:v>4.7933820000000003</c:v>
                </c:pt>
                <c:pt idx="72">
                  <c:v>4.7933820000000003</c:v>
                </c:pt>
                <c:pt idx="73">
                  <c:v>4.5322659999999999</c:v>
                </c:pt>
                <c:pt idx="74">
                  <c:v>4.5322659999999999</c:v>
                </c:pt>
                <c:pt idx="75">
                  <c:v>4.2746139999999997</c:v>
                </c:pt>
                <c:pt idx="76">
                  <c:v>4.020734</c:v>
                </c:pt>
                <c:pt idx="77">
                  <c:v>4.2746139999999997</c:v>
                </c:pt>
                <c:pt idx="78">
                  <c:v>11.93599</c:v>
                </c:pt>
                <c:pt idx="79">
                  <c:v>15.694008999999999</c:v>
                </c:pt>
                <c:pt idx="80">
                  <c:v>7.980429</c:v>
                </c:pt>
                <c:pt idx="81">
                  <c:v>5.2738009999999997</c:v>
                </c:pt>
                <c:pt idx="82">
                  <c:v>8.7766009999999994</c:v>
                </c:pt>
                <c:pt idx="83">
                  <c:v>15.65996</c:v>
                </c:pt>
                <c:pt idx="84">
                  <c:v>14.620480000000001</c:v>
                </c:pt>
                <c:pt idx="85">
                  <c:v>7.8762749999999997</c:v>
                </c:pt>
                <c:pt idx="86">
                  <c:v>6.7130000000000001</c:v>
                </c:pt>
                <c:pt idx="87">
                  <c:v>14.359192</c:v>
                </c:pt>
                <c:pt idx="88">
                  <c:v>16.662962</c:v>
                </c:pt>
                <c:pt idx="89">
                  <c:v>12.047791</c:v>
                </c:pt>
                <c:pt idx="90">
                  <c:v>9.5583430000000007</c:v>
                </c:pt>
                <c:pt idx="91">
                  <c:v>7.1549839999999998</c:v>
                </c:pt>
                <c:pt idx="92">
                  <c:v>6.4299359999999997</c:v>
                </c:pt>
                <c:pt idx="93">
                  <c:v>6.149</c:v>
                </c:pt>
                <c:pt idx="94">
                  <c:v>5.6444049999999999</c:v>
                </c:pt>
                <c:pt idx="95">
                  <c:v>5.5970000000000004</c:v>
                </c:pt>
                <c:pt idx="96">
                  <c:v>18.119408</c:v>
                </c:pt>
                <c:pt idx="97">
                  <c:v>11.522975000000001</c:v>
                </c:pt>
                <c:pt idx="98">
                  <c:v>11.954746</c:v>
                </c:pt>
                <c:pt idx="99">
                  <c:v>9.6997999999999998</c:v>
                </c:pt>
                <c:pt idx="100">
                  <c:v>16.957135999999998</c:v>
                </c:pt>
                <c:pt idx="101">
                  <c:v>13.635069</c:v>
                </c:pt>
                <c:pt idx="102">
                  <c:v>8.3023399999999992</c:v>
                </c:pt>
                <c:pt idx="103">
                  <c:v>7.2893049999999997</c:v>
                </c:pt>
                <c:pt idx="104">
                  <c:v>7.0000220000000004</c:v>
                </c:pt>
                <c:pt idx="105">
                  <c:v>5.9312800000000001</c:v>
                </c:pt>
                <c:pt idx="106">
                  <c:v>6.7134720000000003</c:v>
                </c:pt>
                <c:pt idx="107">
                  <c:v>5.973948</c:v>
                </c:pt>
                <c:pt idx="108">
                  <c:v>10.192831</c:v>
                </c:pt>
                <c:pt idx="109">
                  <c:v>6.7134720000000003</c:v>
                </c:pt>
                <c:pt idx="110">
                  <c:v>6.4299359999999997</c:v>
                </c:pt>
                <c:pt idx="111">
                  <c:v>9.6997999999999998</c:v>
                </c:pt>
                <c:pt idx="112">
                  <c:v>8.4928519999999992</c:v>
                </c:pt>
                <c:pt idx="113">
                  <c:v>9.0819039999999998</c:v>
                </c:pt>
                <c:pt idx="114">
                  <c:v>10.740848</c:v>
                </c:pt>
                <c:pt idx="115">
                  <c:v>17.969000000000001</c:v>
                </c:pt>
                <c:pt idx="116">
                  <c:v>13.222816999999999</c:v>
                </c:pt>
                <c:pt idx="117">
                  <c:v>8.360125</c:v>
                </c:pt>
                <c:pt idx="118">
                  <c:v>15.311999999999999</c:v>
                </c:pt>
                <c:pt idx="119">
                  <c:v>15.712081</c:v>
                </c:pt>
                <c:pt idx="120">
                  <c:v>14.620480000000001</c:v>
                </c:pt>
                <c:pt idx="121">
                  <c:v>12.706046000000001</c:v>
                </c:pt>
                <c:pt idx="122">
                  <c:v>11.2858</c:v>
                </c:pt>
                <c:pt idx="123">
                  <c:v>8.2969740000000005</c:v>
                </c:pt>
                <c:pt idx="124">
                  <c:v>10.786839000000001</c:v>
                </c:pt>
                <c:pt idx="125">
                  <c:v>13.501949</c:v>
                </c:pt>
                <c:pt idx="126">
                  <c:v>31.353012</c:v>
                </c:pt>
                <c:pt idx="127">
                  <c:v>16.362289000000001</c:v>
                </c:pt>
                <c:pt idx="128">
                  <c:v>10.315950000000001</c:v>
                </c:pt>
                <c:pt idx="129">
                  <c:v>17.072001</c:v>
                </c:pt>
                <c:pt idx="130">
                  <c:v>15.539178</c:v>
                </c:pt>
                <c:pt idx="131">
                  <c:v>10.774513000000001</c:v>
                </c:pt>
                <c:pt idx="132">
                  <c:v>11.202475</c:v>
                </c:pt>
                <c:pt idx="133">
                  <c:v>10.820349</c:v>
                </c:pt>
                <c:pt idx="134">
                  <c:v>23.378309000000002</c:v>
                </c:pt>
                <c:pt idx="135">
                  <c:v>16.716141</c:v>
                </c:pt>
                <c:pt idx="136">
                  <c:v>16.037544</c:v>
                </c:pt>
                <c:pt idx="137">
                  <c:v>12.490169</c:v>
                </c:pt>
                <c:pt idx="138">
                  <c:v>10.192831</c:v>
                </c:pt>
                <c:pt idx="139">
                  <c:v>24.061762000000002</c:v>
                </c:pt>
                <c:pt idx="140">
                  <c:v>53.464001000000003</c:v>
                </c:pt>
                <c:pt idx="141">
                  <c:v>26.899349000000001</c:v>
                </c:pt>
                <c:pt idx="142">
                  <c:v>21.474791</c:v>
                </c:pt>
                <c:pt idx="143">
                  <c:v>26.10671</c:v>
                </c:pt>
                <c:pt idx="144">
                  <c:v>33.018002000000003</c:v>
                </c:pt>
                <c:pt idx="145">
                  <c:v>21.852319999999999</c:v>
                </c:pt>
                <c:pt idx="146">
                  <c:v>17.699659</c:v>
                </c:pt>
                <c:pt idx="147">
                  <c:v>15.326737</c:v>
                </c:pt>
                <c:pt idx="148">
                  <c:v>18.512381000000001</c:v>
                </c:pt>
                <c:pt idx="149">
                  <c:v>15.65996</c:v>
                </c:pt>
                <c:pt idx="150">
                  <c:v>16.886917</c:v>
                </c:pt>
                <c:pt idx="151">
                  <c:v>16.112542999999999</c:v>
                </c:pt>
                <c:pt idx="152">
                  <c:v>14.137803</c:v>
                </c:pt>
                <c:pt idx="153">
                  <c:v>7.68</c:v>
                </c:pt>
                <c:pt idx="154">
                  <c:v>11.145147</c:v>
                </c:pt>
                <c:pt idx="155">
                  <c:v>7.3410000000000002</c:v>
                </c:pt>
                <c:pt idx="156">
                  <c:v>10.136846999999999</c:v>
                </c:pt>
                <c:pt idx="157">
                  <c:v>8.4725479999999997</c:v>
                </c:pt>
                <c:pt idx="158">
                  <c:v>9.2016729999999995</c:v>
                </c:pt>
                <c:pt idx="159">
                  <c:v>10.872858000000001</c:v>
                </c:pt>
                <c:pt idx="160">
                  <c:v>10.760176</c:v>
                </c:pt>
                <c:pt idx="161">
                  <c:v>9.5856870000000001</c:v>
                </c:pt>
                <c:pt idx="162">
                  <c:v>6.8710000000000004</c:v>
                </c:pt>
                <c:pt idx="163">
                  <c:v>10.367501000000001</c:v>
                </c:pt>
                <c:pt idx="164">
                  <c:v>13.257514</c:v>
                </c:pt>
                <c:pt idx="165">
                  <c:v>11.808337</c:v>
                </c:pt>
                <c:pt idx="166">
                  <c:v>7.9998519999999997</c:v>
                </c:pt>
                <c:pt idx="167">
                  <c:v>6.9973029999999996</c:v>
                </c:pt>
                <c:pt idx="168">
                  <c:v>7.3274540000000004</c:v>
                </c:pt>
                <c:pt idx="169">
                  <c:v>8.2270000000000003</c:v>
                </c:pt>
                <c:pt idx="170">
                  <c:v>13.677460999999999</c:v>
                </c:pt>
                <c:pt idx="171">
                  <c:v>59.725140000000003</c:v>
                </c:pt>
                <c:pt idx="172">
                  <c:v>43.644817000000003</c:v>
                </c:pt>
                <c:pt idx="173">
                  <c:v>32.110000999999997</c:v>
                </c:pt>
                <c:pt idx="174">
                  <c:v>54.823467000000001</c:v>
                </c:pt>
                <c:pt idx="175">
                  <c:v>49.298817</c:v>
                </c:pt>
                <c:pt idx="176">
                  <c:v>25.219999000000001</c:v>
                </c:pt>
                <c:pt idx="177">
                  <c:v>27.621717</c:v>
                </c:pt>
                <c:pt idx="178">
                  <c:v>32.692096999999997</c:v>
                </c:pt>
                <c:pt idx="179">
                  <c:v>16.417228999999999</c:v>
                </c:pt>
                <c:pt idx="180">
                  <c:v>20.033197000000001</c:v>
                </c:pt>
                <c:pt idx="181">
                  <c:v>37.231468</c:v>
                </c:pt>
                <c:pt idx="182">
                  <c:v>47.553485999999999</c:v>
                </c:pt>
                <c:pt idx="183">
                  <c:v>20.25</c:v>
                </c:pt>
                <c:pt idx="184">
                  <c:v>57.921000999999997</c:v>
                </c:pt>
                <c:pt idx="185">
                  <c:v>57.017806999999998</c:v>
                </c:pt>
                <c:pt idx="186">
                  <c:v>45.129573999999998</c:v>
                </c:pt>
                <c:pt idx="187">
                  <c:v>27.219999000000001</c:v>
                </c:pt>
                <c:pt idx="188">
                  <c:v>18.629999000000002</c:v>
                </c:pt>
                <c:pt idx="189">
                  <c:v>15.34</c:v>
                </c:pt>
                <c:pt idx="190">
                  <c:v>13.71</c:v>
                </c:pt>
                <c:pt idx="191">
                  <c:v>18.540565000000001</c:v>
                </c:pt>
                <c:pt idx="192">
                  <c:v>22.721983000000002</c:v>
                </c:pt>
                <c:pt idx="193">
                  <c:v>125.900002</c:v>
                </c:pt>
                <c:pt idx="194">
                  <c:v>106.5</c:v>
                </c:pt>
                <c:pt idx="195">
                  <c:v>133.21665999999999</c:v>
                </c:pt>
                <c:pt idx="196">
                  <c:v>98.415809999999993</c:v>
                </c:pt>
                <c:pt idx="197">
                  <c:v>89.050003000000004</c:v>
                </c:pt>
                <c:pt idx="198">
                  <c:v>84.866577000000007</c:v>
                </c:pt>
                <c:pt idx="199">
                  <c:v>59.079357000000002</c:v>
                </c:pt>
                <c:pt idx="200">
                  <c:v>231.81234699999999</c:v>
                </c:pt>
                <c:pt idx="201">
                  <c:v>71.532844999999995</c:v>
                </c:pt>
                <c:pt idx="202">
                  <c:v>51.078418999999997</c:v>
                </c:pt>
                <c:pt idx="203">
                  <c:v>57.694656000000002</c:v>
                </c:pt>
                <c:pt idx="204">
                  <c:v>58.130001</c:v>
                </c:pt>
                <c:pt idx="205">
                  <c:v>44.672691</c:v>
                </c:pt>
                <c:pt idx="206">
                  <c:v>40.349345999999997</c:v>
                </c:pt>
                <c:pt idx="207">
                  <c:v>65.434250000000006</c:v>
                </c:pt>
                <c:pt idx="208">
                  <c:v>43.915149999999997</c:v>
                </c:pt>
                <c:pt idx="209">
                  <c:v>46.647162999999999</c:v>
                </c:pt>
                <c:pt idx="210">
                  <c:v>40.277301999999999</c:v>
                </c:pt>
                <c:pt idx="211">
                  <c:v>37.540000999999997</c:v>
                </c:pt>
                <c:pt idx="212">
                  <c:v>32.065800000000003</c:v>
                </c:pt>
                <c:pt idx="213">
                  <c:v>89.808998000000003</c:v>
                </c:pt>
                <c:pt idx="214">
                  <c:v>66.583611000000005</c:v>
                </c:pt>
                <c:pt idx="215">
                  <c:v>49.903087999999997</c:v>
                </c:pt>
                <c:pt idx="216">
                  <c:v>37.730549000000003</c:v>
                </c:pt>
                <c:pt idx="217">
                  <c:v>43.540000999999997</c:v>
                </c:pt>
                <c:pt idx="218">
                  <c:v>50.880001</c:v>
                </c:pt>
                <c:pt idx="219">
                  <c:v>46.617457999999999</c:v>
                </c:pt>
                <c:pt idx="220">
                  <c:v>45.647826999999999</c:v>
                </c:pt>
                <c:pt idx="221">
                  <c:v>88.006172000000007</c:v>
                </c:pt>
                <c:pt idx="222">
                  <c:v>120.252579</c:v>
                </c:pt>
                <c:pt idx="223">
                  <c:v>57.066958999999997</c:v>
                </c:pt>
                <c:pt idx="224">
                  <c:v>52.019657000000002</c:v>
                </c:pt>
                <c:pt idx="225">
                  <c:v>64.199996999999996</c:v>
                </c:pt>
                <c:pt idx="226">
                  <c:v>71.599997999999999</c:v>
                </c:pt>
                <c:pt idx="227">
                  <c:v>61.777614999999997</c:v>
                </c:pt>
                <c:pt idx="228">
                  <c:v>46.323559000000003</c:v>
                </c:pt>
                <c:pt idx="229">
                  <c:v>43.469669000000003</c:v>
                </c:pt>
                <c:pt idx="230">
                  <c:v>45.450248999999999</c:v>
                </c:pt>
                <c:pt idx="231">
                  <c:v>37.733479000000003</c:v>
                </c:pt>
                <c:pt idx="232">
                  <c:v>38.82</c:v>
                </c:pt>
                <c:pt idx="233">
                  <c:v>40.789639000000001</c:v>
                </c:pt>
                <c:pt idx="234">
                  <c:v>41.244995000000003</c:v>
                </c:pt>
                <c:pt idx="235">
                  <c:v>38.160151999999997</c:v>
                </c:pt>
                <c:pt idx="236">
                  <c:v>36.534579999999998</c:v>
                </c:pt>
                <c:pt idx="237">
                  <c:v>44.341819999999998</c:v>
                </c:pt>
                <c:pt idx="238">
                  <c:v>54.036574999999999</c:v>
                </c:pt>
                <c:pt idx="239">
                  <c:v>29.33</c:v>
                </c:pt>
                <c:pt idx="240">
                  <c:v>41.348357999999998</c:v>
                </c:pt>
                <c:pt idx="241">
                  <c:v>39.742618999999998</c:v>
                </c:pt>
                <c:pt idx="242">
                  <c:v>30.786719999999999</c:v>
                </c:pt>
                <c:pt idx="243">
                  <c:v>29.870000999999998</c:v>
                </c:pt>
                <c:pt idx="244">
                  <c:v>39.619208999999998</c:v>
                </c:pt>
                <c:pt idx="245">
                  <c:v>40.865974000000001</c:v>
                </c:pt>
                <c:pt idx="246">
                  <c:v>26.455774000000002</c:v>
                </c:pt>
                <c:pt idx="247">
                  <c:v>28.790001</c:v>
                </c:pt>
                <c:pt idx="248">
                  <c:v>37.016101999999997</c:v>
                </c:pt>
                <c:pt idx="249">
                  <c:v>29.487794999999998</c:v>
                </c:pt>
                <c:pt idx="250">
                  <c:v>22.534067</c:v>
                </c:pt>
                <c:pt idx="251">
                  <c:v>21.530000999999999</c:v>
                </c:pt>
                <c:pt idx="252">
                  <c:v>21.529305000000001</c:v>
                </c:pt>
                <c:pt idx="253">
                  <c:v>32.846054000000002</c:v>
                </c:pt>
                <c:pt idx="254">
                  <c:v>29.870000999999998</c:v>
                </c:pt>
                <c:pt idx="255">
                  <c:v>24.74</c:v>
                </c:pt>
                <c:pt idx="256">
                  <c:v>44.071475999999997</c:v>
                </c:pt>
                <c:pt idx="257">
                  <c:v>50.398273000000003</c:v>
                </c:pt>
                <c:pt idx="258">
                  <c:v>26.403044000000001</c:v>
                </c:pt>
                <c:pt idx="259">
                  <c:v>24.115261</c:v>
                </c:pt>
                <c:pt idx="260">
                  <c:v>25.266369000000001</c:v>
                </c:pt>
                <c:pt idx="261">
                  <c:v>22.42</c:v>
                </c:pt>
                <c:pt idx="262">
                  <c:v>22.311281000000001</c:v>
                </c:pt>
                <c:pt idx="263">
                  <c:v>23.865670999999999</c:v>
                </c:pt>
                <c:pt idx="264">
                  <c:v>92.600029000000006</c:v>
                </c:pt>
                <c:pt idx="265">
                  <c:v>43.440109</c:v>
                </c:pt>
                <c:pt idx="266">
                  <c:v>36.909999999999997</c:v>
                </c:pt>
                <c:pt idx="267">
                  <c:v>28.540441999999999</c:v>
                </c:pt>
                <c:pt idx="268">
                  <c:v>27.74</c:v>
                </c:pt>
                <c:pt idx="269">
                  <c:v>26.257431</c:v>
                </c:pt>
                <c:pt idx="270">
                  <c:v>26.602148</c:v>
                </c:pt>
                <c:pt idx="271">
                  <c:v>20.995491000000001</c:v>
                </c:pt>
                <c:pt idx="272">
                  <c:v>21.969999000000001</c:v>
                </c:pt>
                <c:pt idx="273">
                  <c:v>21.057503000000001</c:v>
                </c:pt>
                <c:pt idx="274">
                  <c:v>29.870000999999998</c:v>
                </c:pt>
                <c:pt idx="275">
                  <c:v>63.636069999999997</c:v>
                </c:pt>
                <c:pt idx="276">
                  <c:v>50.119999</c:v>
                </c:pt>
                <c:pt idx="277">
                  <c:v>151.31358299999999</c:v>
                </c:pt>
                <c:pt idx="278">
                  <c:v>92.370002999999997</c:v>
                </c:pt>
                <c:pt idx="279">
                  <c:v>72.559997999999993</c:v>
                </c:pt>
                <c:pt idx="280">
                  <c:v>45.866508000000003</c:v>
                </c:pt>
                <c:pt idx="281">
                  <c:v>54.029998999999997</c:v>
                </c:pt>
                <c:pt idx="282">
                  <c:v>33.307217000000001</c:v>
                </c:pt>
                <c:pt idx="283">
                  <c:v>30.272942</c:v>
                </c:pt>
                <c:pt idx="284">
                  <c:v>42.150002000000001</c:v>
                </c:pt>
                <c:pt idx="285">
                  <c:v>27.885131999999999</c:v>
                </c:pt>
                <c:pt idx="286">
                  <c:v>24.726765</c:v>
                </c:pt>
                <c:pt idx="287">
                  <c:v>25.12332</c:v>
                </c:pt>
                <c:pt idx="288">
                  <c:v>34.450001</c:v>
                </c:pt>
                <c:pt idx="289">
                  <c:v>25.192326000000001</c:v>
                </c:pt>
                <c:pt idx="290">
                  <c:v>24.612053</c:v>
                </c:pt>
                <c:pt idx="291">
                  <c:v>30.178608000000001</c:v>
                </c:pt>
                <c:pt idx="292">
                  <c:v>43.540000999999997</c:v>
                </c:pt>
                <c:pt idx="293">
                  <c:v>34.236065000000004</c:v>
                </c:pt>
                <c:pt idx="294">
                  <c:v>42.909241000000002</c:v>
                </c:pt>
                <c:pt idx="295">
                  <c:v>134.199997</c:v>
                </c:pt>
                <c:pt idx="296">
                  <c:v>51.66</c:v>
                </c:pt>
                <c:pt idx="297">
                  <c:v>35.356903000000003</c:v>
                </c:pt>
                <c:pt idx="298">
                  <c:v>30.390165</c:v>
                </c:pt>
                <c:pt idx="299">
                  <c:v>30.802713000000001</c:v>
                </c:pt>
                <c:pt idx="300">
                  <c:v>29.963791000000001</c:v>
                </c:pt>
                <c:pt idx="301">
                  <c:v>29.552696000000001</c:v>
                </c:pt>
                <c:pt idx="302">
                  <c:v>32.68</c:v>
                </c:pt>
                <c:pt idx="303">
                  <c:v>29.841356000000001</c:v>
                </c:pt>
                <c:pt idx="304">
                  <c:v>30.969999000000001</c:v>
                </c:pt>
                <c:pt idx="305">
                  <c:v>29.304076999999999</c:v>
                </c:pt>
                <c:pt idx="306">
                  <c:v>29.612981999999999</c:v>
                </c:pt>
                <c:pt idx="307">
                  <c:v>26.709999</c:v>
                </c:pt>
                <c:pt idx="308">
                  <c:v>24.070608</c:v>
                </c:pt>
                <c:pt idx="309">
                  <c:v>25.709999</c:v>
                </c:pt>
                <c:pt idx="310">
                  <c:v>23.906960000000002</c:v>
                </c:pt>
                <c:pt idx="311">
                  <c:v>18.088657000000001</c:v>
                </c:pt>
                <c:pt idx="312">
                  <c:v>17.930695</c:v>
                </c:pt>
                <c:pt idx="313">
                  <c:v>17.283421000000001</c:v>
                </c:pt>
                <c:pt idx="314">
                  <c:v>15.974259</c:v>
                </c:pt>
                <c:pt idx="315">
                  <c:v>16.143149999999999</c:v>
                </c:pt>
                <c:pt idx="316">
                  <c:v>19.43</c:v>
                </c:pt>
                <c:pt idx="317">
                  <c:v>16.358284000000001</c:v>
                </c:pt>
                <c:pt idx="318">
                  <c:v>19.43</c:v>
                </c:pt>
                <c:pt idx="319">
                  <c:v>18.329657000000001</c:v>
                </c:pt>
                <c:pt idx="320">
                  <c:v>12.942677</c:v>
                </c:pt>
                <c:pt idx="321">
                  <c:v>16.478681999999999</c:v>
                </c:pt>
                <c:pt idx="322">
                  <c:v>15.084733999999999</c:v>
                </c:pt>
                <c:pt idx="323">
                  <c:v>17.48</c:v>
                </c:pt>
                <c:pt idx="324">
                  <c:v>14.541174</c:v>
                </c:pt>
                <c:pt idx="325">
                  <c:v>14.850007</c:v>
                </c:pt>
                <c:pt idx="326">
                  <c:v>15.241885999999999</c:v>
                </c:pt>
                <c:pt idx="327">
                  <c:v>15.160026999999999</c:v>
                </c:pt>
                <c:pt idx="328">
                  <c:v>13.298237</c:v>
                </c:pt>
                <c:pt idx="329">
                  <c:v>13.604459</c:v>
                </c:pt>
                <c:pt idx="330">
                  <c:v>15.68</c:v>
                </c:pt>
                <c:pt idx="331">
                  <c:v>12.158656000000001</c:v>
                </c:pt>
                <c:pt idx="332">
                  <c:v>12.495889</c:v>
                </c:pt>
                <c:pt idx="333">
                  <c:v>12.346660999999999</c:v>
                </c:pt>
                <c:pt idx="334">
                  <c:v>11.887001</c:v>
                </c:pt>
                <c:pt idx="335">
                  <c:v>9.9338460000000008</c:v>
                </c:pt>
                <c:pt idx="336">
                  <c:v>9.573264</c:v>
                </c:pt>
                <c:pt idx="337">
                  <c:v>14.34</c:v>
                </c:pt>
                <c:pt idx="338">
                  <c:v>8.4792629999999996</c:v>
                </c:pt>
                <c:pt idx="339">
                  <c:v>8.4018080000000008</c:v>
                </c:pt>
                <c:pt idx="340">
                  <c:v>10.013176</c:v>
                </c:pt>
                <c:pt idx="341">
                  <c:v>11.219669</c:v>
                </c:pt>
                <c:pt idx="342">
                  <c:v>10.06109</c:v>
                </c:pt>
                <c:pt idx="343">
                  <c:v>11.936548999999999</c:v>
                </c:pt>
                <c:pt idx="344">
                  <c:v>12.52</c:v>
                </c:pt>
                <c:pt idx="345">
                  <c:v>11.405917000000001</c:v>
                </c:pt>
                <c:pt idx="346">
                  <c:v>10.869275999999999</c:v>
                </c:pt>
                <c:pt idx="347">
                  <c:v>10.306437000000001</c:v>
                </c:pt>
                <c:pt idx="348">
                  <c:v>10.296331</c:v>
                </c:pt>
                <c:pt idx="349">
                  <c:v>11.056061</c:v>
                </c:pt>
                <c:pt idx="350">
                  <c:v>10.810706</c:v>
                </c:pt>
                <c:pt idx="351">
                  <c:v>10.39</c:v>
                </c:pt>
                <c:pt idx="352">
                  <c:v>10.946944</c:v>
                </c:pt>
                <c:pt idx="353">
                  <c:v>10.994987</c:v>
                </c:pt>
                <c:pt idx="354">
                  <c:v>10.775477</c:v>
                </c:pt>
                <c:pt idx="355">
                  <c:v>9.4355189999999993</c:v>
                </c:pt>
                <c:pt idx="356">
                  <c:v>9.0642180000000003</c:v>
                </c:pt>
                <c:pt idx="357">
                  <c:v>9.0228000000000002</c:v>
                </c:pt>
                <c:pt idx="358">
                  <c:v>9.9169999999999998</c:v>
                </c:pt>
                <c:pt idx="359">
                  <c:v>8.4964320000000004</c:v>
                </c:pt>
                <c:pt idx="360">
                  <c:v>8.0212810000000001</c:v>
                </c:pt>
                <c:pt idx="361">
                  <c:v>7.8100059999999996</c:v>
                </c:pt>
                <c:pt idx="362">
                  <c:v>7.3101289999999999</c:v>
                </c:pt>
                <c:pt idx="363">
                  <c:v>7.5915590000000002</c:v>
                </c:pt>
                <c:pt idx="364">
                  <c:v>7.5690860000000004</c:v>
                </c:pt>
                <c:pt idx="365">
                  <c:v>8.7460000000000004</c:v>
                </c:pt>
                <c:pt idx="366">
                  <c:v>6.8478709999999996</c:v>
                </c:pt>
                <c:pt idx="367">
                  <c:v>6.8766569999999998</c:v>
                </c:pt>
                <c:pt idx="368">
                  <c:v>7.043641</c:v>
                </c:pt>
                <c:pt idx="369">
                  <c:v>7.6643809999999997</c:v>
                </c:pt>
                <c:pt idx="370">
                  <c:v>8.3759399999999999</c:v>
                </c:pt>
                <c:pt idx="371">
                  <c:v>8.1178450000000009</c:v>
                </c:pt>
                <c:pt idx="372">
                  <c:v>8.3740000000000006</c:v>
                </c:pt>
                <c:pt idx="373">
                  <c:v>8.0312400000000004</c:v>
                </c:pt>
                <c:pt idx="374">
                  <c:v>7.9080139999999997</c:v>
                </c:pt>
                <c:pt idx="375">
                  <c:v>8.1869999999999994</c:v>
                </c:pt>
                <c:pt idx="376">
                  <c:v>6.2510760000000003</c:v>
                </c:pt>
                <c:pt idx="377">
                  <c:v>6.1769499999999997</c:v>
                </c:pt>
                <c:pt idx="378">
                  <c:v>6.4060100000000002</c:v>
                </c:pt>
                <c:pt idx="379">
                  <c:v>7.9969999999999999</c:v>
                </c:pt>
                <c:pt idx="380">
                  <c:v>7.4449930000000002</c:v>
                </c:pt>
                <c:pt idx="381">
                  <c:v>7.806</c:v>
                </c:pt>
                <c:pt idx="382">
                  <c:v>6.663729</c:v>
                </c:pt>
                <c:pt idx="383">
                  <c:v>6.6372809999999998</c:v>
                </c:pt>
                <c:pt idx="384">
                  <c:v>6.6018509999999999</c:v>
                </c:pt>
                <c:pt idx="385">
                  <c:v>6.9639980000000001</c:v>
                </c:pt>
                <c:pt idx="386">
                  <c:v>7.6130000000000004</c:v>
                </c:pt>
                <c:pt idx="387">
                  <c:v>6.3310880000000003</c:v>
                </c:pt>
                <c:pt idx="388">
                  <c:v>6.3615890000000004</c:v>
                </c:pt>
                <c:pt idx="389">
                  <c:v>6.0310620000000004</c:v>
                </c:pt>
                <c:pt idx="390">
                  <c:v>7.4169999999999998</c:v>
                </c:pt>
                <c:pt idx="391">
                  <c:v>5.6534250000000004</c:v>
                </c:pt>
                <c:pt idx="392">
                  <c:v>5.5976429999999997</c:v>
                </c:pt>
                <c:pt idx="393">
                  <c:v>7.016</c:v>
                </c:pt>
                <c:pt idx="394">
                  <c:v>5.5486750000000002</c:v>
                </c:pt>
                <c:pt idx="395">
                  <c:v>5.6006580000000001</c:v>
                </c:pt>
                <c:pt idx="396">
                  <c:v>5.593248</c:v>
                </c:pt>
                <c:pt idx="397">
                  <c:v>5.4917939999999996</c:v>
                </c:pt>
                <c:pt idx="398">
                  <c:v>5.8069790000000001</c:v>
                </c:pt>
                <c:pt idx="399">
                  <c:v>5.6206040000000002</c:v>
                </c:pt>
                <c:pt idx="400">
                  <c:v>6.6020000000000003</c:v>
                </c:pt>
                <c:pt idx="401">
                  <c:v>5.4139280000000003</c:v>
                </c:pt>
                <c:pt idx="402">
                  <c:v>4.9752799999999997</c:v>
                </c:pt>
                <c:pt idx="403">
                  <c:v>4.8905469999999998</c:v>
                </c:pt>
                <c:pt idx="404">
                  <c:v>6.1719999999999997</c:v>
                </c:pt>
                <c:pt idx="405">
                  <c:v>4.7413230000000004</c:v>
                </c:pt>
                <c:pt idx="406">
                  <c:v>5.1831959999999997</c:v>
                </c:pt>
                <c:pt idx="407">
                  <c:v>5.95</c:v>
                </c:pt>
                <c:pt idx="408">
                  <c:v>5.1401539999999999</c:v>
                </c:pt>
                <c:pt idx="409">
                  <c:v>4.996372</c:v>
                </c:pt>
                <c:pt idx="410">
                  <c:v>4.9203289999999997</c:v>
                </c:pt>
                <c:pt idx="411">
                  <c:v>4.8372570000000001</c:v>
                </c:pt>
                <c:pt idx="412">
                  <c:v>5.051437</c:v>
                </c:pt>
                <c:pt idx="413">
                  <c:v>5.0283329999999999</c:v>
                </c:pt>
                <c:pt idx="414">
                  <c:v>5.7229999999999999</c:v>
                </c:pt>
                <c:pt idx="415">
                  <c:v>5.0200360000000002</c:v>
                </c:pt>
                <c:pt idx="416">
                  <c:v>5.0254839999999996</c:v>
                </c:pt>
                <c:pt idx="417">
                  <c:v>5.7597459999999998</c:v>
                </c:pt>
                <c:pt idx="418">
                  <c:v>5.3307799999999999</c:v>
                </c:pt>
                <c:pt idx="419">
                  <c:v>5.9862060000000001</c:v>
                </c:pt>
                <c:pt idx="420">
                  <c:v>6.016292</c:v>
                </c:pt>
                <c:pt idx="421">
                  <c:v>5.4909999999999997</c:v>
                </c:pt>
                <c:pt idx="422">
                  <c:v>4.9180720000000004</c:v>
                </c:pt>
                <c:pt idx="423">
                  <c:v>4.9073510000000002</c:v>
                </c:pt>
                <c:pt idx="424">
                  <c:v>5.1010070000000001</c:v>
                </c:pt>
                <c:pt idx="425">
                  <c:v>4.0996499999999996</c:v>
                </c:pt>
                <c:pt idx="426">
                  <c:v>3.856973</c:v>
                </c:pt>
                <c:pt idx="427">
                  <c:v>3.820862</c:v>
                </c:pt>
                <c:pt idx="428">
                  <c:v>3.972</c:v>
                </c:pt>
                <c:pt idx="429">
                  <c:v>3.9548220000000001</c:v>
                </c:pt>
                <c:pt idx="430">
                  <c:v>3.328325</c:v>
                </c:pt>
                <c:pt idx="431">
                  <c:v>3.5721949999999998</c:v>
                </c:pt>
                <c:pt idx="432">
                  <c:v>3.4499909999999998</c:v>
                </c:pt>
                <c:pt idx="433">
                  <c:v>4.2914260000000004</c:v>
                </c:pt>
                <c:pt idx="434">
                  <c:v>4.2282609999999998</c:v>
                </c:pt>
                <c:pt idx="435">
                  <c:v>3.6949999999999998</c:v>
                </c:pt>
                <c:pt idx="436">
                  <c:v>4.8361689999999999</c:v>
                </c:pt>
                <c:pt idx="437">
                  <c:v>4.7121449999999996</c:v>
                </c:pt>
                <c:pt idx="438">
                  <c:v>3.6949999999999998</c:v>
                </c:pt>
                <c:pt idx="439">
                  <c:v>4.9600010000000001</c:v>
                </c:pt>
                <c:pt idx="440">
                  <c:v>7.0776149999999998</c:v>
                </c:pt>
                <c:pt idx="441">
                  <c:v>7.0164039999999996</c:v>
                </c:pt>
                <c:pt idx="442">
                  <c:v>3.6949999999999998</c:v>
                </c:pt>
                <c:pt idx="443">
                  <c:v>6.1489459999999996</c:v>
                </c:pt>
                <c:pt idx="444">
                  <c:v>3.3527309999999999</c:v>
                </c:pt>
                <c:pt idx="445">
                  <c:v>3.8942890000000001</c:v>
                </c:pt>
                <c:pt idx="446">
                  <c:v>3.1863389999999998</c:v>
                </c:pt>
                <c:pt idx="447">
                  <c:v>3.9302139999999999</c:v>
                </c:pt>
                <c:pt idx="448">
                  <c:v>3.8261349999999998</c:v>
                </c:pt>
                <c:pt idx="449">
                  <c:v>2.8170000000000002</c:v>
                </c:pt>
                <c:pt idx="450">
                  <c:v>2.4230559999999999</c:v>
                </c:pt>
                <c:pt idx="451">
                  <c:v>2.6107070000000001</c:v>
                </c:pt>
                <c:pt idx="452">
                  <c:v>2.7918569999999998</c:v>
                </c:pt>
                <c:pt idx="453">
                  <c:v>1.9451590000000001</c:v>
                </c:pt>
                <c:pt idx="454">
                  <c:v>1.668185</c:v>
                </c:pt>
                <c:pt idx="455">
                  <c:v>2.110306</c:v>
                </c:pt>
                <c:pt idx="456">
                  <c:v>1.179</c:v>
                </c:pt>
                <c:pt idx="457">
                  <c:v>5.0070990000000002</c:v>
                </c:pt>
                <c:pt idx="458">
                  <c:v>10.692738</c:v>
                </c:pt>
                <c:pt idx="459">
                  <c:v>20.495272</c:v>
                </c:pt>
                <c:pt idx="460">
                  <c:v>9.1440999999999999</c:v>
                </c:pt>
                <c:pt idx="461">
                  <c:v>7.8655309999999998</c:v>
                </c:pt>
                <c:pt idx="462">
                  <c:v>8.0132849999999998</c:v>
                </c:pt>
                <c:pt idx="463">
                  <c:v>7.806</c:v>
                </c:pt>
                <c:pt idx="464">
                  <c:v>7.4169999999999998</c:v>
                </c:pt>
                <c:pt idx="465">
                  <c:v>16.587</c:v>
                </c:pt>
                <c:pt idx="466">
                  <c:v>8.1404820000000004</c:v>
                </c:pt>
                <c:pt idx="467">
                  <c:v>7.9349080000000001</c:v>
                </c:pt>
                <c:pt idx="468">
                  <c:v>5.01</c:v>
                </c:pt>
                <c:pt idx="469">
                  <c:v>6.6600820000000001</c:v>
                </c:pt>
                <c:pt idx="470">
                  <c:v>3.41</c:v>
                </c:pt>
                <c:pt idx="471">
                  <c:v>2.8170000000000002</c:v>
                </c:pt>
                <c:pt idx="472">
                  <c:v>5.52989</c:v>
                </c:pt>
                <c:pt idx="473">
                  <c:v>12.174016</c:v>
                </c:pt>
                <c:pt idx="474">
                  <c:v>15.471136</c:v>
                </c:pt>
                <c:pt idx="475">
                  <c:v>14.013635000000001</c:v>
                </c:pt>
                <c:pt idx="476">
                  <c:v>11.24554</c:v>
                </c:pt>
                <c:pt idx="477">
                  <c:v>6.6020000000000003</c:v>
                </c:pt>
                <c:pt idx="478">
                  <c:v>7.1332060000000004</c:v>
                </c:pt>
                <c:pt idx="479">
                  <c:v>9.7616700000000005</c:v>
                </c:pt>
                <c:pt idx="480">
                  <c:v>7.5438419999999997</c:v>
                </c:pt>
                <c:pt idx="481">
                  <c:v>5.1022169999999996</c:v>
                </c:pt>
                <c:pt idx="482">
                  <c:v>5.8585200000000004</c:v>
                </c:pt>
                <c:pt idx="483">
                  <c:v>5.6417020000000004</c:v>
                </c:pt>
                <c:pt idx="484">
                  <c:v>4.5039999999999996</c:v>
                </c:pt>
                <c:pt idx="485">
                  <c:v>5.4263940000000002</c:v>
                </c:pt>
                <c:pt idx="486">
                  <c:v>5.973427</c:v>
                </c:pt>
                <c:pt idx="487">
                  <c:v>9.4065560000000001</c:v>
                </c:pt>
                <c:pt idx="488">
                  <c:v>11.297644999999999</c:v>
                </c:pt>
                <c:pt idx="489">
                  <c:v>10.155257000000001</c:v>
                </c:pt>
                <c:pt idx="490">
                  <c:v>10.085894</c:v>
                </c:pt>
                <c:pt idx="491">
                  <c:v>11</c:v>
                </c:pt>
                <c:pt idx="492">
                  <c:v>12.995590999999999</c:v>
                </c:pt>
                <c:pt idx="493">
                  <c:v>7.3105390000000003</c:v>
                </c:pt>
                <c:pt idx="494">
                  <c:v>6.384137</c:v>
                </c:pt>
                <c:pt idx="495">
                  <c:v>13.603616000000001</c:v>
                </c:pt>
                <c:pt idx="496">
                  <c:v>7.1244160000000001</c:v>
                </c:pt>
                <c:pt idx="497">
                  <c:v>6.6020000000000003</c:v>
                </c:pt>
                <c:pt idx="498">
                  <c:v>8.5609999999999999</c:v>
                </c:pt>
                <c:pt idx="499">
                  <c:v>20.690224000000001</c:v>
                </c:pt>
                <c:pt idx="500">
                  <c:v>9.7421810000000004</c:v>
                </c:pt>
                <c:pt idx="501">
                  <c:v>6.6026030000000002</c:v>
                </c:pt>
                <c:pt idx="502">
                  <c:v>5.821688</c:v>
                </c:pt>
                <c:pt idx="503">
                  <c:v>6.1089919999999998</c:v>
                </c:pt>
                <c:pt idx="504">
                  <c:v>5.3273429999999999</c:v>
                </c:pt>
                <c:pt idx="505">
                  <c:v>6.3890000000000002</c:v>
                </c:pt>
                <c:pt idx="506">
                  <c:v>4.693867</c:v>
                </c:pt>
                <c:pt idx="507">
                  <c:v>4.4307299999999996</c:v>
                </c:pt>
                <c:pt idx="508">
                  <c:v>4.6192719999999996</c:v>
                </c:pt>
                <c:pt idx="509">
                  <c:v>8.0476189999999992</c:v>
                </c:pt>
                <c:pt idx="510">
                  <c:v>11.782541999999999</c:v>
                </c:pt>
                <c:pt idx="511">
                  <c:v>5.7168169999999998</c:v>
                </c:pt>
                <c:pt idx="512">
                  <c:v>7.806</c:v>
                </c:pt>
                <c:pt idx="513">
                  <c:v>12.240202999999999</c:v>
                </c:pt>
                <c:pt idx="514">
                  <c:v>166.38334699999999</c:v>
                </c:pt>
                <c:pt idx="515">
                  <c:v>45.456696000000001</c:v>
                </c:pt>
                <c:pt idx="516">
                  <c:v>41.470001000000003</c:v>
                </c:pt>
                <c:pt idx="517">
                  <c:v>28.147545000000001</c:v>
                </c:pt>
                <c:pt idx="518">
                  <c:v>29.652887</c:v>
                </c:pt>
                <c:pt idx="519">
                  <c:v>27.389999</c:v>
                </c:pt>
                <c:pt idx="520">
                  <c:v>17.72344</c:v>
                </c:pt>
                <c:pt idx="521">
                  <c:v>17.327120000000001</c:v>
                </c:pt>
                <c:pt idx="522">
                  <c:v>19.807503000000001</c:v>
                </c:pt>
                <c:pt idx="523">
                  <c:v>16.331403999999999</c:v>
                </c:pt>
                <c:pt idx="524">
                  <c:v>14.746207</c:v>
                </c:pt>
                <c:pt idx="525">
                  <c:v>14.403263000000001</c:v>
                </c:pt>
                <c:pt idx="526">
                  <c:v>21.99</c:v>
                </c:pt>
                <c:pt idx="527">
                  <c:v>24.581264000000001</c:v>
                </c:pt>
                <c:pt idx="528">
                  <c:v>33.82085</c:v>
                </c:pt>
                <c:pt idx="529">
                  <c:v>19.936398000000001</c:v>
                </c:pt>
                <c:pt idx="530">
                  <c:v>16.624413000000001</c:v>
                </c:pt>
                <c:pt idx="531">
                  <c:v>10.576453000000001</c:v>
                </c:pt>
                <c:pt idx="532">
                  <c:v>27.621570999999999</c:v>
                </c:pt>
                <c:pt idx="533">
                  <c:v>21.99</c:v>
                </c:pt>
                <c:pt idx="534">
                  <c:v>37.142288000000001</c:v>
                </c:pt>
                <c:pt idx="535">
                  <c:v>18.829205999999999</c:v>
                </c:pt>
                <c:pt idx="536">
                  <c:v>28.639999</c:v>
                </c:pt>
                <c:pt idx="537">
                  <c:v>19.195833</c:v>
                </c:pt>
                <c:pt idx="538">
                  <c:v>17.246062999999999</c:v>
                </c:pt>
                <c:pt idx="539">
                  <c:v>21.057251000000001</c:v>
                </c:pt>
                <c:pt idx="540">
                  <c:v>14.55</c:v>
                </c:pt>
                <c:pt idx="541">
                  <c:v>20.962440000000001</c:v>
                </c:pt>
                <c:pt idx="542">
                  <c:v>34.406520999999998</c:v>
                </c:pt>
                <c:pt idx="543">
                  <c:v>31.218328</c:v>
                </c:pt>
                <c:pt idx="544">
                  <c:v>17.446477999999999</c:v>
                </c:pt>
                <c:pt idx="545">
                  <c:v>14.320249</c:v>
                </c:pt>
                <c:pt idx="546">
                  <c:v>50.275700000000001</c:v>
                </c:pt>
                <c:pt idx="547">
                  <c:v>20.84</c:v>
                </c:pt>
                <c:pt idx="548">
                  <c:v>72.822197000000003</c:v>
                </c:pt>
                <c:pt idx="549">
                  <c:v>30.144583000000001</c:v>
                </c:pt>
                <c:pt idx="550">
                  <c:v>27.070716999999998</c:v>
                </c:pt>
                <c:pt idx="551">
                  <c:v>26.657768000000001</c:v>
                </c:pt>
                <c:pt idx="552">
                  <c:v>39.330002</c:v>
                </c:pt>
                <c:pt idx="553">
                  <c:v>56.261299000000001</c:v>
                </c:pt>
                <c:pt idx="554">
                  <c:v>35.860000999999997</c:v>
                </c:pt>
                <c:pt idx="555">
                  <c:v>30.202936000000001</c:v>
                </c:pt>
                <c:pt idx="556">
                  <c:v>46.630001</c:v>
                </c:pt>
                <c:pt idx="557">
                  <c:v>32.745674000000001</c:v>
                </c:pt>
                <c:pt idx="558">
                  <c:v>28.836281</c:v>
                </c:pt>
                <c:pt idx="559">
                  <c:v>24.34</c:v>
                </c:pt>
                <c:pt idx="560">
                  <c:v>20.899004000000001</c:v>
                </c:pt>
                <c:pt idx="561">
                  <c:v>19.16</c:v>
                </c:pt>
                <c:pt idx="562">
                  <c:v>16.607533</c:v>
                </c:pt>
                <c:pt idx="563">
                  <c:v>14.991217000000001</c:v>
                </c:pt>
                <c:pt idx="564">
                  <c:v>14.37</c:v>
                </c:pt>
                <c:pt idx="565">
                  <c:v>18.342672</c:v>
                </c:pt>
                <c:pt idx="566">
                  <c:v>26.759979000000001</c:v>
                </c:pt>
                <c:pt idx="567">
                  <c:v>22.156668</c:v>
                </c:pt>
                <c:pt idx="568">
                  <c:v>14.37</c:v>
                </c:pt>
                <c:pt idx="569">
                  <c:v>12.352221</c:v>
                </c:pt>
                <c:pt idx="570">
                  <c:v>11.235338</c:v>
                </c:pt>
                <c:pt idx="571">
                  <c:v>21.861073000000001</c:v>
                </c:pt>
                <c:pt idx="572">
                  <c:v>21.915887999999999</c:v>
                </c:pt>
                <c:pt idx="573">
                  <c:v>23.429061999999998</c:v>
                </c:pt>
                <c:pt idx="574">
                  <c:v>31.524826000000001</c:v>
                </c:pt>
                <c:pt idx="575">
                  <c:v>44.389999000000003</c:v>
                </c:pt>
                <c:pt idx="576">
                  <c:v>23.719260999999999</c:v>
                </c:pt>
                <c:pt idx="577">
                  <c:v>21.066296000000001</c:v>
                </c:pt>
                <c:pt idx="578">
                  <c:v>14.311208000000001</c:v>
                </c:pt>
                <c:pt idx="579">
                  <c:v>38.727466999999997</c:v>
                </c:pt>
                <c:pt idx="580">
                  <c:v>21.701172</c:v>
                </c:pt>
                <c:pt idx="581">
                  <c:v>18.847528000000001</c:v>
                </c:pt>
                <c:pt idx="582">
                  <c:v>14.88</c:v>
                </c:pt>
                <c:pt idx="583">
                  <c:v>16.033714</c:v>
                </c:pt>
                <c:pt idx="584">
                  <c:v>14.879001000000001</c:v>
                </c:pt>
                <c:pt idx="585">
                  <c:v>55.723399999999998</c:v>
                </c:pt>
                <c:pt idx="586">
                  <c:v>21.222356999999999</c:v>
                </c:pt>
                <c:pt idx="587">
                  <c:v>17.905268</c:v>
                </c:pt>
                <c:pt idx="588">
                  <c:v>19.849131</c:v>
                </c:pt>
                <c:pt idx="589">
                  <c:v>26.77</c:v>
                </c:pt>
                <c:pt idx="590">
                  <c:v>18.548594999999999</c:v>
                </c:pt>
                <c:pt idx="591">
                  <c:v>23.75</c:v>
                </c:pt>
                <c:pt idx="592">
                  <c:v>33.169998</c:v>
                </c:pt>
                <c:pt idx="593">
                  <c:v>16.352774</c:v>
                </c:pt>
                <c:pt idx="594">
                  <c:v>28.247902</c:v>
                </c:pt>
                <c:pt idx="595">
                  <c:v>24.442641999999999</c:v>
                </c:pt>
                <c:pt idx="596">
                  <c:v>14.88</c:v>
                </c:pt>
                <c:pt idx="597">
                  <c:v>24.130865</c:v>
                </c:pt>
                <c:pt idx="598">
                  <c:v>54.334525999999997</c:v>
                </c:pt>
                <c:pt idx="599">
                  <c:v>24.640972000000001</c:v>
                </c:pt>
                <c:pt idx="600">
                  <c:v>22.118811000000001</c:v>
                </c:pt>
                <c:pt idx="601">
                  <c:v>194.01686100000001</c:v>
                </c:pt>
                <c:pt idx="602">
                  <c:v>106.469307</c:v>
                </c:pt>
                <c:pt idx="603">
                  <c:v>50.459999000000003</c:v>
                </c:pt>
                <c:pt idx="604">
                  <c:v>37.93</c:v>
                </c:pt>
                <c:pt idx="605">
                  <c:v>50.459999000000003</c:v>
                </c:pt>
                <c:pt idx="606">
                  <c:v>65.772377000000006</c:v>
                </c:pt>
                <c:pt idx="607">
                  <c:v>50.398581999999998</c:v>
                </c:pt>
                <c:pt idx="608">
                  <c:v>27.656538000000001</c:v>
                </c:pt>
                <c:pt idx="609">
                  <c:v>29.709999</c:v>
                </c:pt>
                <c:pt idx="610">
                  <c:v>33.169998</c:v>
                </c:pt>
                <c:pt idx="611">
                  <c:v>34.148890999999999</c:v>
                </c:pt>
                <c:pt idx="612">
                  <c:v>21.077023000000001</c:v>
                </c:pt>
                <c:pt idx="613">
                  <c:v>17.049744</c:v>
                </c:pt>
                <c:pt idx="614">
                  <c:v>17.538081999999999</c:v>
                </c:pt>
                <c:pt idx="615">
                  <c:v>16.991859000000002</c:v>
                </c:pt>
                <c:pt idx="616">
                  <c:v>18.968042000000001</c:v>
                </c:pt>
                <c:pt idx="617">
                  <c:v>26.15</c:v>
                </c:pt>
                <c:pt idx="618">
                  <c:v>32.439143999999999</c:v>
                </c:pt>
                <c:pt idx="619">
                  <c:v>28.950679999999998</c:v>
                </c:pt>
                <c:pt idx="620">
                  <c:v>25.561882000000001</c:v>
                </c:pt>
                <c:pt idx="621">
                  <c:v>22.46097</c:v>
                </c:pt>
                <c:pt idx="622">
                  <c:v>20.707373</c:v>
                </c:pt>
                <c:pt idx="623">
                  <c:v>30.040482999999998</c:v>
                </c:pt>
                <c:pt idx="624">
                  <c:v>29.27</c:v>
                </c:pt>
                <c:pt idx="625">
                  <c:v>28.120978999999998</c:v>
                </c:pt>
                <c:pt idx="626">
                  <c:v>23.365031999999999</c:v>
                </c:pt>
                <c:pt idx="627">
                  <c:v>44.986862000000002</c:v>
                </c:pt>
                <c:pt idx="628">
                  <c:v>19.958252000000002</c:v>
                </c:pt>
                <c:pt idx="629">
                  <c:v>34.158462999999998</c:v>
                </c:pt>
                <c:pt idx="630">
                  <c:v>76.082297999999994</c:v>
                </c:pt>
                <c:pt idx="631">
                  <c:v>76.860000999999997</c:v>
                </c:pt>
                <c:pt idx="632">
                  <c:v>53.954967000000003</c:v>
                </c:pt>
                <c:pt idx="633">
                  <c:v>41.941692000000003</c:v>
                </c:pt>
                <c:pt idx="634">
                  <c:v>31.078710999999998</c:v>
                </c:pt>
                <c:pt idx="635">
                  <c:v>29.128620000000002</c:v>
                </c:pt>
                <c:pt idx="636">
                  <c:v>30.549999</c:v>
                </c:pt>
                <c:pt idx="637">
                  <c:v>27.495459</c:v>
                </c:pt>
                <c:pt idx="638">
                  <c:v>33.830002</c:v>
                </c:pt>
                <c:pt idx="639">
                  <c:v>45.130001</c:v>
                </c:pt>
                <c:pt idx="640">
                  <c:v>31.914185</c:v>
                </c:pt>
                <c:pt idx="641">
                  <c:v>26.305606999999998</c:v>
                </c:pt>
                <c:pt idx="642">
                  <c:v>30.670361</c:v>
                </c:pt>
                <c:pt idx="643">
                  <c:v>27.243504999999999</c:v>
                </c:pt>
                <c:pt idx="644">
                  <c:v>24.041136000000002</c:v>
                </c:pt>
                <c:pt idx="645">
                  <c:v>23.16</c:v>
                </c:pt>
                <c:pt idx="646">
                  <c:v>19.512926</c:v>
                </c:pt>
                <c:pt idx="647">
                  <c:v>18.791595000000001</c:v>
                </c:pt>
                <c:pt idx="648">
                  <c:v>30.566851</c:v>
                </c:pt>
                <c:pt idx="649">
                  <c:v>17.957146000000002</c:v>
                </c:pt>
                <c:pt idx="650">
                  <c:v>21.231483000000001</c:v>
                </c:pt>
                <c:pt idx="651">
                  <c:v>18.793939999999999</c:v>
                </c:pt>
                <c:pt idx="652">
                  <c:v>20.84</c:v>
                </c:pt>
                <c:pt idx="653">
                  <c:v>15.026260000000001</c:v>
                </c:pt>
                <c:pt idx="654">
                  <c:v>14.789972000000001</c:v>
                </c:pt>
                <c:pt idx="655">
                  <c:v>14.225339</c:v>
                </c:pt>
                <c:pt idx="656">
                  <c:v>13.542184000000001</c:v>
                </c:pt>
                <c:pt idx="657">
                  <c:v>20.280000999999999</c:v>
                </c:pt>
                <c:pt idx="658">
                  <c:v>25.309999000000001</c:v>
                </c:pt>
                <c:pt idx="659">
                  <c:v>17.649999999999999</c:v>
                </c:pt>
                <c:pt idx="660">
                  <c:v>16.120000999999998</c:v>
                </c:pt>
                <c:pt idx="661">
                  <c:v>11.893859000000001</c:v>
                </c:pt>
                <c:pt idx="662">
                  <c:v>7.34</c:v>
                </c:pt>
                <c:pt idx="663">
                  <c:v>7.7629999999999999</c:v>
                </c:pt>
                <c:pt idx="664">
                  <c:v>11.526247</c:v>
                </c:pt>
                <c:pt idx="665">
                  <c:v>11.86403</c:v>
                </c:pt>
                <c:pt idx="666">
                  <c:v>10.84</c:v>
                </c:pt>
                <c:pt idx="667">
                  <c:v>10.39</c:v>
                </c:pt>
                <c:pt idx="668">
                  <c:v>10.39</c:v>
                </c:pt>
                <c:pt idx="669">
                  <c:v>12.239599</c:v>
                </c:pt>
                <c:pt idx="670">
                  <c:v>10.444373000000001</c:v>
                </c:pt>
                <c:pt idx="671">
                  <c:v>9.3788</c:v>
                </c:pt>
                <c:pt idx="672">
                  <c:v>8.9105729999999994</c:v>
                </c:pt>
                <c:pt idx="673">
                  <c:v>10.39</c:v>
                </c:pt>
                <c:pt idx="674">
                  <c:v>11.315412999999999</c:v>
                </c:pt>
                <c:pt idx="675">
                  <c:v>10.932218000000001</c:v>
                </c:pt>
                <c:pt idx="676">
                  <c:v>10.052116</c:v>
                </c:pt>
                <c:pt idx="677">
                  <c:v>9.6526800000000001</c:v>
                </c:pt>
                <c:pt idx="678">
                  <c:v>9.4115179999999992</c:v>
                </c:pt>
                <c:pt idx="679">
                  <c:v>8.7833579999999998</c:v>
                </c:pt>
                <c:pt idx="680">
                  <c:v>9.9420000000000002</c:v>
                </c:pt>
                <c:pt idx="681">
                  <c:v>9.4094669999999994</c:v>
                </c:pt>
                <c:pt idx="682">
                  <c:v>9.2417400000000001</c:v>
                </c:pt>
                <c:pt idx="683">
                  <c:v>8.6518580000000007</c:v>
                </c:pt>
                <c:pt idx="684">
                  <c:v>8.2629429999999999</c:v>
                </c:pt>
                <c:pt idx="685">
                  <c:v>7.9769249999999996</c:v>
                </c:pt>
                <c:pt idx="686">
                  <c:v>8.1249000000000002</c:v>
                </c:pt>
                <c:pt idx="687">
                  <c:v>9.0570000000000004</c:v>
                </c:pt>
                <c:pt idx="688">
                  <c:v>9.0570000000000004</c:v>
                </c:pt>
                <c:pt idx="689">
                  <c:v>9.4969999999999999</c:v>
                </c:pt>
                <c:pt idx="690">
                  <c:v>8.1813730000000007</c:v>
                </c:pt>
                <c:pt idx="691">
                  <c:v>8.8152889999999999</c:v>
                </c:pt>
                <c:pt idx="692">
                  <c:v>7.786708</c:v>
                </c:pt>
                <c:pt idx="693">
                  <c:v>8.3333849999999998</c:v>
                </c:pt>
                <c:pt idx="694">
                  <c:v>8.6219999999999999</c:v>
                </c:pt>
                <c:pt idx="695">
                  <c:v>8.1289370000000005</c:v>
                </c:pt>
                <c:pt idx="696">
                  <c:v>8.2522859999999998</c:v>
                </c:pt>
                <c:pt idx="697">
                  <c:v>7.4949500000000002</c:v>
                </c:pt>
                <c:pt idx="698">
                  <c:v>5.881888</c:v>
                </c:pt>
                <c:pt idx="699">
                  <c:v>7.34</c:v>
                </c:pt>
                <c:pt idx="700">
                  <c:v>5.3315479999999997</c:v>
                </c:pt>
                <c:pt idx="701">
                  <c:v>7.34</c:v>
                </c:pt>
                <c:pt idx="702">
                  <c:v>5.2078810000000004</c:v>
                </c:pt>
                <c:pt idx="703">
                  <c:v>7.34</c:v>
                </c:pt>
                <c:pt idx="704">
                  <c:v>4.8725290000000001</c:v>
                </c:pt>
                <c:pt idx="705">
                  <c:v>6.9219999999999997</c:v>
                </c:pt>
                <c:pt idx="706">
                  <c:v>6.5654130000000004</c:v>
                </c:pt>
                <c:pt idx="707">
                  <c:v>6.5570709999999996</c:v>
                </c:pt>
                <c:pt idx="708">
                  <c:v>6.508</c:v>
                </c:pt>
                <c:pt idx="709">
                  <c:v>6.4593780000000001</c:v>
                </c:pt>
                <c:pt idx="710">
                  <c:v>6.2719269999999998</c:v>
                </c:pt>
                <c:pt idx="711">
                  <c:v>8.5606819999999999</c:v>
                </c:pt>
                <c:pt idx="712">
                  <c:v>8.068994</c:v>
                </c:pt>
                <c:pt idx="713">
                  <c:v>6.8860739999999998</c:v>
                </c:pt>
                <c:pt idx="714">
                  <c:v>7.0193989999999999</c:v>
                </c:pt>
                <c:pt idx="715">
                  <c:v>6.9219999999999997</c:v>
                </c:pt>
                <c:pt idx="716">
                  <c:v>6.3984839999999998</c:v>
                </c:pt>
                <c:pt idx="717">
                  <c:v>6.6833960000000001</c:v>
                </c:pt>
                <c:pt idx="718">
                  <c:v>5.8767160000000001</c:v>
                </c:pt>
                <c:pt idx="719">
                  <c:v>5.8746729999999996</c:v>
                </c:pt>
                <c:pt idx="720">
                  <c:v>6.3420680000000003</c:v>
                </c:pt>
                <c:pt idx="721">
                  <c:v>6.2826870000000001</c:v>
                </c:pt>
                <c:pt idx="722">
                  <c:v>5.6929999999999996</c:v>
                </c:pt>
                <c:pt idx="723">
                  <c:v>5.2930000000000001</c:v>
                </c:pt>
                <c:pt idx="724">
                  <c:v>5.416811</c:v>
                </c:pt>
                <c:pt idx="725">
                  <c:v>5.2930000000000001</c:v>
                </c:pt>
                <c:pt idx="726">
                  <c:v>5.7944889999999996</c:v>
                </c:pt>
                <c:pt idx="727">
                  <c:v>4.8959999999999999</c:v>
                </c:pt>
                <c:pt idx="728">
                  <c:v>5.662814</c:v>
                </c:pt>
                <c:pt idx="729">
                  <c:v>4.8959999999999999</c:v>
                </c:pt>
                <c:pt idx="730">
                  <c:v>4.798</c:v>
                </c:pt>
                <c:pt idx="731">
                  <c:v>4.54</c:v>
                </c:pt>
                <c:pt idx="732">
                  <c:v>5.383432</c:v>
                </c:pt>
                <c:pt idx="733">
                  <c:v>5.1114439999999997</c:v>
                </c:pt>
                <c:pt idx="734">
                  <c:v>4.9278469999999999</c:v>
                </c:pt>
                <c:pt idx="735">
                  <c:v>4.7314990000000003</c:v>
                </c:pt>
                <c:pt idx="736">
                  <c:v>4.2889999999999997</c:v>
                </c:pt>
                <c:pt idx="737">
                  <c:v>4.6569950000000002</c:v>
                </c:pt>
                <c:pt idx="738">
                  <c:v>4.5781609999999997</c:v>
                </c:pt>
                <c:pt idx="739">
                  <c:v>4.7904540000000004</c:v>
                </c:pt>
                <c:pt idx="740">
                  <c:v>4.436801</c:v>
                </c:pt>
                <c:pt idx="741">
                  <c:v>5.0255000000000001</c:v>
                </c:pt>
                <c:pt idx="742">
                  <c:v>4.6356310000000001</c:v>
                </c:pt>
                <c:pt idx="743">
                  <c:v>3.8090000000000002</c:v>
                </c:pt>
                <c:pt idx="744">
                  <c:v>3.8090000000000002</c:v>
                </c:pt>
                <c:pt idx="745">
                  <c:v>4.4412469999999997</c:v>
                </c:pt>
                <c:pt idx="746">
                  <c:v>4.2981680000000004</c:v>
                </c:pt>
                <c:pt idx="747">
                  <c:v>4.4693040000000002</c:v>
                </c:pt>
                <c:pt idx="748">
                  <c:v>4.7566829999999998</c:v>
                </c:pt>
                <c:pt idx="749">
                  <c:v>4.738213</c:v>
                </c:pt>
                <c:pt idx="750">
                  <c:v>3.8090000000000002</c:v>
                </c:pt>
                <c:pt idx="751">
                  <c:v>4.5195499999999997</c:v>
                </c:pt>
                <c:pt idx="752">
                  <c:v>4.3085000000000004</c:v>
                </c:pt>
                <c:pt idx="753">
                  <c:v>4.2134359999999997</c:v>
                </c:pt>
                <c:pt idx="754">
                  <c:v>4.4279890000000002</c:v>
                </c:pt>
                <c:pt idx="755">
                  <c:v>3.58</c:v>
                </c:pt>
                <c:pt idx="756">
                  <c:v>4.3757239999999999</c:v>
                </c:pt>
                <c:pt idx="757">
                  <c:v>3.58</c:v>
                </c:pt>
                <c:pt idx="758">
                  <c:v>4.2457330000000004</c:v>
                </c:pt>
                <c:pt idx="759">
                  <c:v>3.58</c:v>
                </c:pt>
                <c:pt idx="760">
                  <c:v>4.1283580000000004</c:v>
                </c:pt>
                <c:pt idx="761">
                  <c:v>4.1800379999999997</c:v>
                </c:pt>
                <c:pt idx="762">
                  <c:v>3.6554690000000001</c:v>
                </c:pt>
                <c:pt idx="763">
                  <c:v>3.2603430000000002</c:v>
                </c:pt>
                <c:pt idx="764">
                  <c:v>3.3570000000000002</c:v>
                </c:pt>
                <c:pt idx="765">
                  <c:v>4.814406</c:v>
                </c:pt>
                <c:pt idx="766">
                  <c:v>4.7878090000000002</c:v>
                </c:pt>
                <c:pt idx="767">
                  <c:v>7.8516199999999996</c:v>
                </c:pt>
                <c:pt idx="768">
                  <c:v>7.425179</c:v>
                </c:pt>
                <c:pt idx="769">
                  <c:v>10.252165</c:v>
                </c:pt>
                <c:pt idx="770">
                  <c:v>8.0210659999999994</c:v>
                </c:pt>
                <c:pt idx="771">
                  <c:v>4.798</c:v>
                </c:pt>
                <c:pt idx="772">
                  <c:v>4.3815910000000002</c:v>
                </c:pt>
                <c:pt idx="773">
                  <c:v>4.232189</c:v>
                </c:pt>
                <c:pt idx="774">
                  <c:v>4.204663</c:v>
                </c:pt>
                <c:pt idx="775">
                  <c:v>26.847716999999999</c:v>
                </c:pt>
                <c:pt idx="776">
                  <c:v>10.821999999999999</c:v>
                </c:pt>
                <c:pt idx="777">
                  <c:v>5.9291</c:v>
                </c:pt>
                <c:pt idx="778">
                  <c:v>5.6120000000000001</c:v>
                </c:pt>
                <c:pt idx="779">
                  <c:v>5.4106959999999997</c:v>
                </c:pt>
                <c:pt idx="780">
                  <c:v>3.7684669999999998</c:v>
                </c:pt>
                <c:pt idx="781">
                  <c:v>3.814962</c:v>
                </c:pt>
                <c:pt idx="782">
                  <c:v>4.1465050000000003</c:v>
                </c:pt>
                <c:pt idx="783">
                  <c:v>3.471419</c:v>
                </c:pt>
                <c:pt idx="784">
                  <c:v>3.1379030000000001</c:v>
                </c:pt>
                <c:pt idx="785">
                  <c:v>3.8090000000000002</c:v>
                </c:pt>
                <c:pt idx="786">
                  <c:v>3.1809850000000002</c:v>
                </c:pt>
                <c:pt idx="787">
                  <c:v>2.9230710000000002</c:v>
                </c:pt>
                <c:pt idx="788">
                  <c:v>3.8090000000000002</c:v>
                </c:pt>
                <c:pt idx="789">
                  <c:v>2.6563379999999999</c:v>
                </c:pt>
                <c:pt idx="790">
                  <c:v>2.8604270000000001</c:v>
                </c:pt>
                <c:pt idx="791">
                  <c:v>3.3457300000000001</c:v>
                </c:pt>
                <c:pt idx="792">
                  <c:v>4.2889999999999997</c:v>
                </c:pt>
                <c:pt idx="793">
                  <c:v>3.4581909999999998</c:v>
                </c:pt>
                <c:pt idx="794">
                  <c:v>3.037353</c:v>
                </c:pt>
                <c:pt idx="795">
                  <c:v>2.8214920000000001</c:v>
                </c:pt>
                <c:pt idx="796">
                  <c:v>2.6341350000000001</c:v>
                </c:pt>
                <c:pt idx="797">
                  <c:v>2.2609569999999999</c:v>
                </c:pt>
                <c:pt idx="798">
                  <c:v>2.1970170000000002</c:v>
                </c:pt>
                <c:pt idx="799">
                  <c:v>2.1669999999999998</c:v>
                </c:pt>
                <c:pt idx="800">
                  <c:v>2.0624660000000001</c:v>
                </c:pt>
                <c:pt idx="801">
                  <c:v>2.1284109999999998</c:v>
                </c:pt>
                <c:pt idx="802">
                  <c:v>2.2343709999999999</c:v>
                </c:pt>
                <c:pt idx="803">
                  <c:v>1.9495739999999999</c:v>
                </c:pt>
                <c:pt idx="804">
                  <c:v>1.881124</c:v>
                </c:pt>
                <c:pt idx="805">
                  <c:v>1.729244</c:v>
                </c:pt>
                <c:pt idx="806">
                  <c:v>2.1669999999999998</c:v>
                </c:pt>
                <c:pt idx="807">
                  <c:v>1.994</c:v>
                </c:pt>
                <c:pt idx="808">
                  <c:v>1.994</c:v>
                </c:pt>
                <c:pt idx="809">
                  <c:v>1.566889</c:v>
                </c:pt>
                <c:pt idx="810">
                  <c:v>1.4456500000000001</c:v>
                </c:pt>
                <c:pt idx="811">
                  <c:v>4.7751130000000002</c:v>
                </c:pt>
                <c:pt idx="812">
                  <c:v>8.7810000000000006</c:v>
                </c:pt>
                <c:pt idx="813">
                  <c:v>4.0460000000000003</c:v>
                </c:pt>
                <c:pt idx="814">
                  <c:v>3.9308130000000001</c:v>
                </c:pt>
                <c:pt idx="815">
                  <c:v>2.1155550000000001</c:v>
                </c:pt>
                <c:pt idx="816">
                  <c:v>1.595369</c:v>
                </c:pt>
                <c:pt idx="817">
                  <c:v>1.8573839999999999</c:v>
                </c:pt>
                <c:pt idx="818">
                  <c:v>1.8338939999999999</c:v>
                </c:pt>
                <c:pt idx="819">
                  <c:v>2.1669999999999998</c:v>
                </c:pt>
                <c:pt idx="820">
                  <c:v>1.994</c:v>
                </c:pt>
                <c:pt idx="821">
                  <c:v>1.507069</c:v>
                </c:pt>
                <c:pt idx="822">
                  <c:v>1.413683</c:v>
                </c:pt>
                <c:pt idx="823">
                  <c:v>1.514</c:v>
                </c:pt>
                <c:pt idx="824">
                  <c:v>1.4936149999999999</c:v>
                </c:pt>
                <c:pt idx="825">
                  <c:v>1.667</c:v>
                </c:pt>
                <c:pt idx="826">
                  <c:v>1.90978</c:v>
                </c:pt>
                <c:pt idx="827">
                  <c:v>2.9319999999999999</c:v>
                </c:pt>
                <c:pt idx="828">
                  <c:v>4.1776429999999998</c:v>
                </c:pt>
                <c:pt idx="829">
                  <c:v>3.807258</c:v>
                </c:pt>
                <c:pt idx="830">
                  <c:v>5.8955710000000003</c:v>
                </c:pt>
                <c:pt idx="831">
                  <c:v>9.602786</c:v>
                </c:pt>
                <c:pt idx="832">
                  <c:v>6.360919</c:v>
                </c:pt>
                <c:pt idx="833">
                  <c:v>4.798</c:v>
                </c:pt>
                <c:pt idx="834">
                  <c:v>3.8090000000000002</c:v>
                </c:pt>
                <c:pt idx="835">
                  <c:v>4.2590019999999997</c:v>
                </c:pt>
                <c:pt idx="836">
                  <c:v>3.597092</c:v>
                </c:pt>
                <c:pt idx="837">
                  <c:v>3.2365460000000001</c:v>
                </c:pt>
                <c:pt idx="838">
                  <c:v>3.7711790000000001</c:v>
                </c:pt>
                <c:pt idx="839">
                  <c:v>3.0818829999999999</c:v>
                </c:pt>
                <c:pt idx="840">
                  <c:v>7.4446859999999999</c:v>
                </c:pt>
                <c:pt idx="841">
                  <c:v>6.7960000000000003</c:v>
                </c:pt>
                <c:pt idx="842">
                  <c:v>11.519341000000001</c:v>
                </c:pt>
                <c:pt idx="843">
                  <c:v>8.4329999999999998</c:v>
                </c:pt>
                <c:pt idx="844">
                  <c:v>24.754950999999998</c:v>
                </c:pt>
                <c:pt idx="845">
                  <c:v>21.383825000000002</c:v>
                </c:pt>
                <c:pt idx="846">
                  <c:v>17.633666999999999</c:v>
                </c:pt>
                <c:pt idx="847">
                  <c:v>21.777598999999999</c:v>
                </c:pt>
                <c:pt idx="848">
                  <c:v>14.391</c:v>
                </c:pt>
                <c:pt idx="849">
                  <c:v>12.23</c:v>
                </c:pt>
                <c:pt idx="850">
                  <c:v>4.7937729999999998</c:v>
                </c:pt>
                <c:pt idx="851">
                  <c:v>6.49</c:v>
                </c:pt>
                <c:pt idx="852">
                  <c:v>4.4866229999999998</c:v>
                </c:pt>
                <c:pt idx="853">
                  <c:v>5.8979999999999997</c:v>
                </c:pt>
                <c:pt idx="854">
                  <c:v>4.0187929999999996</c:v>
                </c:pt>
                <c:pt idx="855">
                  <c:v>3.3570000000000002</c:v>
                </c:pt>
                <c:pt idx="856">
                  <c:v>3.0538270000000001</c:v>
                </c:pt>
                <c:pt idx="857">
                  <c:v>2.746823</c:v>
                </c:pt>
                <c:pt idx="858">
                  <c:v>2.536</c:v>
                </c:pt>
                <c:pt idx="859">
                  <c:v>3.522824</c:v>
                </c:pt>
                <c:pt idx="860">
                  <c:v>5.2827729999999997</c:v>
                </c:pt>
                <c:pt idx="861">
                  <c:v>5.6479410000000003</c:v>
                </c:pt>
                <c:pt idx="862">
                  <c:v>4.54</c:v>
                </c:pt>
                <c:pt idx="863">
                  <c:v>5.5527480000000002</c:v>
                </c:pt>
                <c:pt idx="864">
                  <c:v>3.3404440000000002</c:v>
                </c:pt>
                <c:pt idx="865">
                  <c:v>3.8469009999999999</c:v>
                </c:pt>
                <c:pt idx="866">
                  <c:v>4.798</c:v>
                </c:pt>
                <c:pt idx="867">
                  <c:v>4.0654810000000001</c:v>
                </c:pt>
                <c:pt idx="868">
                  <c:v>6.0914659999999996</c:v>
                </c:pt>
                <c:pt idx="869">
                  <c:v>7.7569999999999997</c:v>
                </c:pt>
                <c:pt idx="870">
                  <c:v>10.205838999999999</c:v>
                </c:pt>
                <c:pt idx="871">
                  <c:v>9.0755119999999998</c:v>
                </c:pt>
                <c:pt idx="872">
                  <c:v>5.3150529999999998</c:v>
                </c:pt>
                <c:pt idx="873">
                  <c:v>4.7309850000000004</c:v>
                </c:pt>
                <c:pt idx="874">
                  <c:v>4.3784879999999999</c:v>
                </c:pt>
                <c:pt idx="875">
                  <c:v>3.8846090000000002</c:v>
                </c:pt>
                <c:pt idx="876">
                  <c:v>2.9319999999999999</c:v>
                </c:pt>
                <c:pt idx="877">
                  <c:v>2.7677369999999999</c:v>
                </c:pt>
                <c:pt idx="878">
                  <c:v>5.26511</c:v>
                </c:pt>
                <c:pt idx="879">
                  <c:v>6.2873029999999996</c:v>
                </c:pt>
                <c:pt idx="880">
                  <c:v>4.4639280000000001</c:v>
                </c:pt>
                <c:pt idx="881">
                  <c:v>3.8062860000000001</c:v>
                </c:pt>
                <c:pt idx="882">
                  <c:v>2.8270740000000001</c:v>
                </c:pt>
                <c:pt idx="883">
                  <c:v>4.5179999999999998</c:v>
                </c:pt>
                <c:pt idx="884">
                  <c:v>10.42811</c:v>
                </c:pt>
                <c:pt idx="885">
                  <c:v>5.6023360000000002</c:v>
                </c:pt>
                <c:pt idx="886">
                  <c:v>4.4603919999999997</c:v>
                </c:pt>
                <c:pt idx="887">
                  <c:v>4.4985470000000003</c:v>
                </c:pt>
                <c:pt idx="888">
                  <c:v>4.1207799999999999</c:v>
                </c:pt>
                <c:pt idx="889">
                  <c:v>35.607261999999999</c:v>
                </c:pt>
                <c:pt idx="890">
                  <c:v>90.535004000000001</c:v>
                </c:pt>
                <c:pt idx="891">
                  <c:v>75.080001999999993</c:v>
                </c:pt>
                <c:pt idx="892">
                  <c:v>66.379997000000003</c:v>
                </c:pt>
                <c:pt idx="893">
                  <c:v>37.307999000000002</c:v>
                </c:pt>
                <c:pt idx="894">
                  <c:v>19.235030999999999</c:v>
                </c:pt>
                <c:pt idx="895">
                  <c:v>15.256589999999999</c:v>
                </c:pt>
                <c:pt idx="896">
                  <c:v>17.085747000000001</c:v>
                </c:pt>
                <c:pt idx="897">
                  <c:v>28.260999999999999</c:v>
                </c:pt>
                <c:pt idx="898">
                  <c:v>15.268440999999999</c:v>
                </c:pt>
                <c:pt idx="899">
                  <c:v>18.797785000000001</c:v>
                </c:pt>
                <c:pt idx="900">
                  <c:v>31.147749000000001</c:v>
                </c:pt>
                <c:pt idx="901">
                  <c:v>26.591602000000002</c:v>
                </c:pt>
                <c:pt idx="902">
                  <c:v>19.294212000000002</c:v>
                </c:pt>
                <c:pt idx="903">
                  <c:v>28.61628</c:v>
                </c:pt>
                <c:pt idx="904">
                  <c:v>20.650998999999999</c:v>
                </c:pt>
                <c:pt idx="905">
                  <c:v>17.111274999999999</c:v>
                </c:pt>
                <c:pt idx="906">
                  <c:v>12.299657</c:v>
                </c:pt>
                <c:pt idx="907">
                  <c:v>11.180267000000001</c:v>
                </c:pt>
                <c:pt idx="908">
                  <c:v>10.521832</c:v>
                </c:pt>
                <c:pt idx="909">
                  <c:v>14.071902</c:v>
                </c:pt>
                <c:pt idx="910">
                  <c:v>20.066393000000001</c:v>
                </c:pt>
                <c:pt idx="911">
                  <c:v>20</c:v>
                </c:pt>
                <c:pt idx="912">
                  <c:v>15.83967</c:v>
                </c:pt>
                <c:pt idx="913">
                  <c:v>23.700851</c:v>
                </c:pt>
                <c:pt idx="914">
                  <c:v>50.316864000000002</c:v>
                </c:pt>
                <c:pt idx="915">
                  <c:v>36.301250000000003</c:v>
                </c:pt>
                <c:pt idx="916">
                  <c:v>72.010436999999996</c:v>
                </c:pt>
                <c:pt idx="917">
                  <c:v>30.279292999999999</c:v>
                </c:pt>
                <c:pt idx="918">
                  <c:v>28.260999999999999</c:v>
                </c:pt>
                <c:pt idx="919">
                  <c:v>22.872</c:v>
                </c:pt>
                <c:pt idx="920">
                  <c:v>13.323473999999999</c:v>
                </c:pt>
                <c:pt idx="921">
                  <c:v>23.296393999999999</c:v>
                </c:pt>
                <c:pt idx="922">
                  <c:v>27.561427999999999</c:v>
                </c:pt>
                <c:pt idx="923">
                  <c:v>18.541</c:v>
                </c:pt>
                <c:pt idx="924">
                  <c:v>27.218513000000002</c:v>
                </c:pt>
                <c:pt idx="925">
                  <c:v>75.080001999999993</c:v>
                </c:pt>
                <c:pt idx="926">
                  <c:v>25.094056999999999</c:v>
                </c:pt>
                <c:pt idx="927">
                  <c:v>29.428353999999999</c:v>
                </c:pt>
                <c:pt idx="928">
                  <c:v>21.071238999999998</c:v>
                </c:pt>
                <c:pt idx="929">
                  <c:v>32.571812000000001</c:v>
                </c:pt>
                <c:pt idx="930">
                  <c:v>21.928587</c:v>
                </c:pt>
                <c:pt idx="931">
                  <c:v>36.248001000000002</c:v>
                </c:pt>
                <c:pt idx="932">
                  <c:v>27.018000000000001</c:v>
                </c:pt>
                <c:pt idx="933">
                  <c:v>20.782102999999999</c:v>
                </c:pt>
                <c:pt idx="934">
                  <c:v>17.048173999999999</c:v>
                </c:pt>
                <c:pt idx="935">
                  <c:v>35.804896999999997</c:v>
                </c:pt>
                <c:pt idx="936">
                  <c:v>65.628151000000003</c:v>
                </c:pt>
                <c:pt idx="937">
                  <c:v>59.749454</c:v>
                </c:pt>
                <c:pt idx="938">
                  <c:v>320.75399800000002</c:v>
                </c:pt>
                <c:pt idx="939">
                  <c:v>159.330994</c:v>
                </c:pt>
                <c:pt idx="940">
                  <c:v>146.983002</c:v>
                </c:pt>
                <c:pt idx="941">
                  <c:v>111.94207</c:v>
                </c:pt>
                <c:pt idx="942">
                  <c:v>120.003777</c:v>
                </c:pt>
                <c:pt idx="943">
                  <c:v>94.350975000000005</c:v>
                </c:pt>
                <c:pt idx="944">
                  <c:v>62.807887999999998</c:v>
                </c:pt>
                <c:pt idx="945">
                  <c:v>60.214827999999997</c:v>
                </c:pt>
                <c:pt idx="946">
                  <c:v>57.227001000000001</c:v>
                </c:pt>
                <c:pt idx="947">
                  <c:v>48.394497000000001</c:v>
                </c:pt>
                <c:pt idx="948">
                  <c:v>65.349449000000007</c:v>
                </c:pt>
                <c:pt idx="949">
                  <c:v>44.878250000000001</c:v>
                </c:pt>
                <c:pt idx="950">
                  <c:v>44.610680000000002</c:v>
                </c:pt>
                <c:pt idx="951">
                  <c:v>31.844598999999999</c:v>
                </c:pt>
                <c:pt idx="952">
                  <c:v>32.894775000000003</c:v>
                </c:pt>
                <c:pt idx="953">
                  <c:v>41.305</c:v>
                </c:pt>
                <c:pt idx="954">
                  <c:v>31.293313999999999</c:v>
                </c:pt>
                <c:pt idx="955">
                  <c:v>92.530997999999997</c:v>
                </c:pt>
                <c:pt idx="956">
                  <c:v>60.653998999999999</c:v>
                </c:pt>
                <c:pt idx="957">
                  <c:v>57.707999999999998</c:v>
                </c:pt>
                <c:pt idx="958">
                  <c:v>34.997002000000002</c:v>
                </c:pt>
                <c:pt idx="959">
                  <c:v>47.421000999999997</c:v>
                </c:pt>
                <c:pt idx="960">
                  <c:v>75.080001999999993</c:v>
                </c:pt>
                <c:pt idx="961">
                  <c:v>48.403252000000002</c:v>
                </c:pt>
                <c:pt idx="962">
                  <c:v>53.877997999999998</c:v>
                </c:pt>
                <c:pt idx="963">
                  <c:v>34.855998999999997</c:v>
                </c:pt>
                <c:pt idx="964">
                  <c:v>35.22625</c:v>
                </c:pt>
                <c:pt idx="965">
                  <c:v>31.305159</c:v>
                </c:pt>
                <c:pt idx="966">
                  <c:v>36.108421</c:v>
                </c:pt>
                <c:pt idx="967">
                  <c:v>29.530000999999999</c:v>
                </c:pt>
                <c:pt idx="968">
                  <c:v>34.252357000000003</c:v>
                </c:pt>
                <c:pt idx="969">
                  <c:v>33.556792999999999</c:v>
                </c:pt>
                <c:pt idx="970">
                  <c:v>29.279919</c:v>
                </c:pt>
                <c:pt idx="971">
                  <c:v>21.195999</c:v>
                </c:pt>
                <c:pt idx="972">
                  <c:v>23.508167</c:v>
                </c:pt>
                <c:pt idx="973">
                  <c:v>48.016823000000002</c:v>
                </c:pt>
                <c:pt idx="974">
                  <c:v>53.053001000000002</c:v>
                </c:pt>
                <c:pt idx="975">
                  <c:v>25.202000000000002</c:v>
                </c:pt>
                <c:pt idx="976">
                  <c:v>23.225501999999999</c:v>
                </c:pt>
                <c:pt idx="977">
                  <c:v>46.254795000000001</c:v>
                </c:pt>
                <c:pt idx="978">
                  <c:v>62.813670999999999</c:v>
                </c:pt>
                <c:pt idx="979">
                  <c:v>297.77600100000001</c:v>
                </c:pt>
                <c:pt idx="980">
                  <c:v>310.57800300000002</c:v>
                </c:pt>
                <c:pt idx="981">
                  <c:v>196.729996</c:v>
                </c:pt>
                <c:pt idx="982">
                  <c:v>123.774956</c:v>
                </c:pt>
                <c:pt idx="983">
                  <c:v>84.339691000000002</c:v>
                </c:pt>
                <c:pt idx="984">
                  <c:v>79.094284000000002</c:v>
                </c:pt>
                <c:pt idx="985">
                  <c:v>76.748535000000004</c:v>
                </c:pt>
                <c:pt idx="986">
                  <c:v>61.644035000000002</c:v>
                </c:pt>
                <c:pt idx="987">
                  <c:v>67.285408000000004</c:v>
                </c:pt>
                <c:pt idx="988">
                  <c:v>66.828002999999995</c:v>
                </c:pt>
                <c:pt idx="989">
                  <c:v>58.289982000000002</c:v>
                </c:pt>
                <c:pt idx="990">
                  <c:v>57.800575000000002</c:v>
                </c:pt>
                <c:pt idx="991">
                  <c:v>56.037543999999997</c:v>
                </c:pt>
                <c:pt idx="992">
                  <c:v>52.443752000000003</c:v>
                </c:pt>
                <c:pt idx="993">
                  <c:v>34.953673999999999</c:v>
                </c:pt>
                <c:pt idx="994">
                  <c:v>33.389938000000001</c:v>
                </c:pt>
                <c:pt idx="995">
                  <c:v>34.855998999999997</c:v>
                </c:pt>
                <c:pt idx="996">
                  <c:v>35.395133999999999</c:v>
                </c:pt>
                <c:pt idx="997">
                  <c:v>33.414794999999998</c:v>
                </c:pt>
                <c:pt idx="998">
                  <c:v>32.879463000000001</c:v>
                </c:pt>
                <c:pt idx="999">
                  <c:v>34.924579999999999</c:v>
                </c:pt>
                <c:pt idx="1000">
                  <c:v>37.430283000000003</c:v>
                </c:pt>
                <c:pt idx="1001">
                  <c:v>33.981102</c:v>
                </c:pt>
                <c:pt idx="1002">
                  <c:v>25.799999</c:v>
                </c:pt>
                <c:pt idx="1003">
                  <c:v>37.433219999999999</c:v>
                </c:pt>
                <c:pt idx="1004">
                  <c:v>24.608999000000001</c:v>
                </c:pt>
                <c:pt idx="1005">
                  <c:v>22.455781999999999</c:v>
                </c:pt>
                <c:pt idx="1006">
                  <c:v>21.849769999999999</c:v>
                </c:pt>
                <c:pt idx="1007">
                  <c:v>21.739737000000002</c:v>
                </c:pt>
                <c:pt idx="1008">
                  <c:v>22.581617000000001</c:v>
                </c:pt>
                <c:pt idx="1009">
                  <c:v>18.032</c:v>
                </c:pt>
                <c:pt idx="1010">
                  <c:v>57.227001000000001</c:v>
                </c:pt>
                <c:pt idx="1011">
                  <c:v>111.454521</c:v>
                </c:pt>
                <c:pt idx="1012">
                  <c:v>274.27398699999998</c:v>
                </c:pt>
                <c:pt idx="1013">
                  <c:v>119.022003</c:v>
                </c:pt>
                <c:pt idx="1014">
                  <c:v>85.854659999999996</c:v>
                </c:pt>
                <c:pt idx="1015">
                  <c:v>72.369408000000007</c:v>
                </c:pt>
                <c:pt idx="1016">
                  <c:v>57.227001000000001</c:v>
                </c:pt>
                <c:pt idx="1017">
                  <c:v>53.053001000000002</c:v>
                </c:pt>
                <c:pt idx="1018">
                  <c:v>49.775002000000001</c:v>
                </c:pt>
                <c:pt idx="1019">
                  <c:v>41.726363999999997</c:v>
                </c:pt>
                <c:pt idx="1020">
                  <c:v>40.508850000000002</c:v>
                </c:pt>
                <c:pt idx="1021">
                  <c:v>35.374001</c:v>
                </c:pt>
                <c:pt idx="1022">
                  <c:v>35.162810999999998</c:v>
                </c:pt>
                <c:pt idx="1023">
                  <c:v>30.638000000000002</c:v>
                </c:pt>
                <c:pt idx="1024">
                  <c:v>29</c:v>
                </c:pt>
                <c:pt idx="1025">
                  <c:v>30.653348999999999</c:v>
                </c:pt>
                <c:pt idx="1026">
                  <c:v>30.339931</c:v>
                </c:pt>
                <c:pt idx="1027">
                  <c:v>28.851438999999999</c:v>
                </c:pt>
                <c:pt idx="1028">
                  <c:v>22.301126</c:v>
                </c:pt>
                <c:pt idx="1029">
                  <c:v>21.618857999999999</c:v>
                </c:pt>
                <c:pt idx="1030">
                  <c:v>23.114999999999998</c:v>
                </c:pt>
                <c:pt idx="1031">
                  <c:v>21.727333000000002</c:v>
                </c:pt>
                <c:pt idx="1032">
                  <c:v>19.641135999999999</c:v>
                </c:pt>
                <c:pt idx="1033">
                  <c:v>17.207048</c:v>
                </c:pt>
                <c:pt idx="1034">
                  <c:v>16.564295000000001</c:v>
                </c:pt>
                <c:pt idx="1035">
                  <c:v>17.255694999999999</c:v>
                </c:pt>
                <c:pt idx="1036">
                  <c:v>17.311807999999999</c:v>
                </c:pt>
                <c:pt idx="1037">
                  <c:v>17.983000000000001</c:v>
                </c:pt>
                <c:pt idx="1038">
                  <c:v>18.341999000000001</c:v>
                </c:pt>
                <c:pt idx="1039">
                  <c:v>16.248566</c:v>
                </c:pt>
                <c:pt idx="1040">
                  <c:v>16.017757</c:v>
                </c:pt>
                <c:pt idx="1041">
                  <c:v>15.701601999999999</c:v>
                </c:pt>
                <c:pt idx="1042">
                  <c:v>16.945</c:v>
                </c:pt>
                <c:pt idx="1043">
                  <c:v>15.343762999999999</c:v>
                </c:pt>
                <c:pt idx="1044">
                  <c:v>16.611000000000001</c:v>
                </c:pt>
                <c:pt idx="1045">
                  <c:v>15.964</c:v>
                </c:pt>
                <c:pt idx="1046">
                  <c:v>15.645</c:v>
                </c:pt>
                <c:pt idx="1047">
                  <c:v>15.334</c:v>
                </c:pt>
                <c:pt idx="1048">
                  <c:v>15.029</c:v>
                </c:pt>
                <c:pt idx="1049">
                  <c:v>17.372378999999999</c:v>
                </c:pt>
                <c:pt idx="1050">
                  <c:v>20.702942</c:v>
                </c:pt>
                <c:pt idx="1051">
                  <c:v>15.964</c:v>
                </c:pt>
                <c:pt idx="1052">
                  <c:v>15.029</c:v>
                </c:pt>
                <c:pt idx="1053">
                  <c:v>14.435</c:v>
                </c:pt>
                <c:pt idx="1054">
                  <c:v>14.148</c:v>
                </c:pt>
                <c:pt idx="1055">
                  <c:v>13.864000000000001</c:v>
                </c:pt>
                <c:pt idx="1056">
                  <c:v>11.092813</c:v>
                </c:pt>
                <c:pt idx="1057">
                  <c:v>13.587</c:v>
                </c:pt>
                <c:pt idx="1058">
                  <c:v>13.045999999999999</c:v>
                </c:pt>
                <c:pt idx="1059">
                  <c:v>13.587</c:v>
                </c:pt>
                <c:pt idx="1060">
                  <c:v>12.784000000000001</c:v>
                </c:pt>
                <c:pt idx="1061">
                  <c:v>12.526</c:v>
                </c:pt>
                <c:pt idx="1062">
                  <c:v>12.764044999999999</c:v>
                </c:pt>
                <c:pt idx="1063">
                  <c:v>12.026</c:v>
                </c:pt>
                <c:pt idx="1064">
                  <c:v>12.026</c:v>
                </c:pt>
                <c:pt idx="1065">
                  <c:v>12.026</c:v>
                </c:pt>
                <c:pt idx="1066">
                  <c:v>12.223145000000001</c:v>
                </c:pt>
                <c:pt idx="1067">
                  <c:v>11.963171000000001</c:v>
                </c:pt>
                <c:pt idx="1068">
                  <c:v>11.83548</c:v>
                </c:pt>
                <c:pt idx="1069">
                  <c:v>11.740679999999999</c:v>
                </c:pt>
                <c:pt idx="1070">
                  <c:v>11.430361</c:v>
                </c:pt>
                <c:pt idx="1071">
                  <c:v>11.303186</c:v>
                </c:pt>
                <c:pt idx="1072">
                  <c:v>10.858000000000001</c:v>
                </c:pt>
                <c:pt idx="1073">
                  <c:v>11.142030999999999</c:v>
                </c:pt>
                <c:pt idx="1074">
                  <c:v>10.70632</c:v>
                </c:pt>
                <c:pt idx="1075">
                  <c:v>10.632631</c:v>
                </c:pt>
                <c:pt idx="1076">
                  <c:v>10.468152</c:v>
                </c:pt>
                <c:pt idx="1077">
                  <c:v>10.389855000000001</c:v>
                </c:pt>
                <c:pt idx="1078">
                  <c:v>10.263662</c:v>
                </c:pt>
                <c:pt idx="1079">
                  <c:v>10.210000000000001</c:v>
                </c:pt>
                <c:pt idx="1080">
                  <c:v>8.7917129999999997</c:v>
                </c:pt>
                <c:pt idx="1081">
                  <c:v>8.7390729999999994</c:v>
                </c:pt>
                <c:pt idx="1082">
                  <c:v>8.0565029999999993</c:v>
                </c:pt>
                <c:pt idx="1083">
                  <c:v>8.1270340000000001</c:v>
                </c:pt>
                <c:pt idx="1084">
                  <c:v>10.003</c:v>
                </c:pt>
                <c:pt idx="1085">
                  <c:v>7.8064920000000004</c:v>
                </c:pt>
                <c:pt idx="1086">
                  <c:v>9.7989999999999995</c:v>
                </c:pt>
                <c:pt idx="1087">
                  <c:v>7.9212249999999997</c:v>
                </c:pt>
                <c:pt idx="1088">
                  <c:v>9.7989999999999995</c:v>
                </c:pt>
                <c:pt idx="1089">
                  <c:v>7.7704440000000004</c:v>
                </c:pt>
                <c:pt idx="1090">
                  <c:v>7.7316609999999999</c:v>
                </c:pt>
                <c:pt idx="1091">
                  <c:v>9.7412840000000003</c:v>
                </c:pt>
                <c:pt idx="1092">
                  <c:v>9.4054909999999996</c:v>
                </c:pt>
                <c:pt idx="1093">
                  <c:v>9.4049999999999994</c:v>
                </c:pt>
                <c:pt idx="1094">
                  <c:v>9.3272549999999992</c:v>
                </c:pt>
                <c:pt idx="1095">
                  <c:v>8.9411579999999997</c:v>
                </c:pt>
                <c:pt idx="1096">
                  <c:v>8.9023520000000005</c:v>
                </c:pt>
                <c:pt idx="1097">
                  <c:v>9.4119069999999994</c:v>
                </c:pt>
                <c:pt idx="1098">
                  <c:v>8.4750929999999993</c:v>
                </c:pt>
                <c:pt idx="1099">
                  <c:v>8.3778310000000005</c:v>
                </c:pt>
                <c:pt idx="1100">
                  <c:v>9.0259999999999998</c:v>
                </c:pt>
                <c:pt idx="1101">
                  <c:v>8.2057169999999999</c:v>
                </c:pt>
                <c:pt idx="1102">
                  <c:v>8.097099</c:v>
                </c:pt>
                <c:pt idx="1103">
                  <c:v>8.1280180000000009</c:v>
                </c:pt>
                <c:pt idx="1104">
                  <c:v>8.4532589999999992</c:v>
                </c:pt>
                <c:pt idx="1105">
                  <c:v>8.4545209999999997</c:v>
                </c:pt>
                <c:pt idx="1106">
                  <c:v>8.3478580000000004</c:v>
                </c:pt>
                <c:pt idx="1107">
                  <c:v>8.3119999999999994</c:v>
                </c:pt>
                <c:pt idx="1108">
                  <c:v>8.1419999999999995</c:v>
                </c:pt>
                <c:pt idx="1109">
                  <c:v>8.1363859999999999</c:v>
                </c:pt>
                <c:pt idx="1110">
                  <c:v>8.0854979999999994</c:v>
                </c:pt>
                <c:pt idx="1111">
                  <c:v>8.1700049999999997</c:v>
                </c:pt>
                <c:pt idx="1112">
                  <c:v>8.0517920000000007</c:v>
                </c:pt>
                <c:pt idx="1113">
                  <c:v>7.976</c:v>
                </c:pt>
                <c:pt idx="1114">
                  <c:v>7.976</c:v>
                </c:pt>
                <c:pt idx="1115">
                  <c:v>7.5513649999999997</c:v>
                </c:pt>
                <c:pt idx="1116">
                  <c:v>7.6017409999999996</c:v>
                </c:pt>
                <c:pt idx="1117">
                  <c:v>7.5421709999999997</c:v>
                </c:pt>
                <c:pt idx="1118">
                  <c:v>11.773961</c:v>
                </c:pt>
                <c:pt idx="1119">
                  <c:v>11.313554</c:v>
                </c:pt>
                <c:pt idx="1120">
                  <c:v>9.2129999999999992</c:v>
                </c:pt>
                <c:pt idx="1121">
                  <c:v>8.8420000000000005</c:v>
                </c:pt>
                <c:pt idx="1122">
                  <c:v>10.369609000000001</c:v>
                </c:pt>
                <c:pt idx="1123">
                  <c:v>10.296571999999999</c:v>
                </c:pt>
                <c:pt idx="1124">
                  <c:v>9.7035660000000004</c:v>
                </c:pt>
                <c:pt idx="1125">
                  <c:v>9.6798979999999997</c:v>
                </c:pt>
                <c:pt idx="1126">
                  <c:v>8.9966200000000001</c:v>
                </c:pt>
                <c:pt idx="1127">
                  <c:v>8.9940230000000003</c:v>
                </c:pt>
                <c:pt idx="1128">
                  <c:v>7.976</c:v>
                </c:pt>
                <c:pt idx="1129">
                  <c:v>7.8129999999999997</c:v>
                </c:pt>
                <c:pt idx="1130">
                  <c:v>9.3312799999999996</c:v>
                </c:pt>
                <c:pt idx="1131">
                  <c:v>7.6539999999999999</c:v>
                </c:pt>
                <c:pt idx="1132">
                  <c:v>7.4969999999999999</c:v>
                </c:pt>
                <c:pt idx="1133">
                  <c:v>6.1416409999999999</c:v>
                </c:pt>
                <c:pt idx="1134">
                  <c:v>6.5298870000000004</c:v>
                </c:pt>
                <c:pt idx="1135">
                  <c:v>7.3440000000000003</c:v>
                </c:pt>
                <c:pt idx="1136">
                  <c:v>6.4029179999999997</c:v>
                </c:pt>
                <c:pt idx="1137">
                  <c:v>5.9263120000000002</c:v>
                </c:pt>
                <c:pt idx="1138">
                  <c:v>5.9426439999999996</c:v>
                </c:pt>
                <c:pt idx="1139">
                  <c:v>6.0638069999999997</c:v>
                </c:pt>
                <c:pt idx="1140">
                  <c:v>6.0792719999999996</c:v>
                </c:pt>
                <c:pt idx="1141">
                  <c:v>5.798381</c:v>
                </c:pt>
                <c:pt idx="1142">
                  <c:v>6.9009999999999998</c:v>
                </c:pt>
                <c:pt idx="1143">
                  <c:v>5.0329110000000004</c:v>
                </c:pt>
                <c:pt idx="1144">
                  <c:v>6.7590000000000003</c:v>
                </c:pt>
                <c:pt idx="1145">
                  <c:v>8.3166349999999998</c:v>
                </c:pt>
                <c:pt idx="1146">
                  <c:v>6.4560329999999997</c:v>
                </c:pt>
                <c:pt idx="1147">
                  <c:v>6.2861659999999997</c:v>
                </c:pt>
                <c:pt idx="1148">
                  <c:v>6.1636559999999996</c:v>
                </c:pt>
                <c:pt idx="1149">
                  <c:v>6.484</c:v>
                </c:pt>
                <c:pt idx="1150">
                  <c:v>5.4242610000000004</c:v>
                </c:pt>
                <c:pt idx="1151">
                  <c:v>5.4004060000000003</c:v>
                </c:pt>
                <c:pt idx="1152">
                  <c:v>5.3688140000000004</c:v>
                </c:pt>
                <c:pt idx="1153">
                  <c:v>4.5640960000000002</c:v>
                </c:pt>
                <c:pt idx="1154">
                  <c:v>4.6965320000000004</c:v>
                </c:pt>
                <c:pt idx="1155">
                  <c:v>4.7152710000000004</c:v>
                </c:pt>
                <c:pt idx="1156">
                  <c:v>6.34</c:v>
                </c:pt>
                <c:pt idx="1157">
                  <c:v>4.6699159999999997</c:v>
                </c:pt>
                <c:pt idx="1158">
                  <c:v>4.6762389999999998</c:v>
                </c:pt>
                <c:pt idx="1159">
                  <c:v>5.4449389999999998</c:v>
                </c:pt>
                <c:pt idx="1160">
                  <c:v>7.3197340000000004</c:v>
                </c:pt>
                <c:pt idx="1161">
                  <c:v>6.4215980000000004</c:v>
                </c:pt>
                <c:pt idx="1162">
                  <c:v>6.2465900000000003</c:v>
                </c:pt>
                <c:pt idx="1163">
                  <c:v>6.62</c:v>
                </c:pt>
                <c:pt idx="1164">
                  <c:v>4.8482419999999999</c:v>
                </c:pt>
                <c:pt idx="1165">
                  <c:v>4.851858</c:v>
                </c:pt>
                <c:pt idx="1166">
                  <c:v>4.6379429999999999</c:v>
                </c:pt>
                <c:pt idx="1167">
                  <c:v>4.8159689999999999</c:v>
                </c:pt>
                <c:pt idx="1168">
                  <c:v>4.7859749999999996</c:v>
                </c:pt>
                <c:pt idx="1169">
                  <c:v>4.7432059999999998</c:v>
                </c:pt>
                <c:pt idx="1170">
                  <c:v>5.9630000000000001</c:v>
                </c:pt>
                <c:pt idx="1171">
                  <c:v>4.727646</c:v>
                </c:pt>
                <c:pt idx="1172">
                  <c:v>4.513134</c:v>
                </c:pt>
                <c:pt idx="1173">
                  <c:v>5.250953</c:v>
                </c:pt>
                <c:pt idx="1174">
                  <c:v>5.5331630000000001</c:v>
                </c:pt>
                <c:pt idx="1175">
                  <c:v>6.62</c:v>
                </c:pt>
                <c:pt idx="1176">
                  <c:v>7.4206060000000003</c:v>
                </c:pt>
                <c:pt idx="1177">
                  <c:v>6.62</c:v>
                </c:pt>
                <c:pt idx="1178">
                  <c:v>7.2667109999999999</c:v>
                </c:pt>
                <c:pt idx="1179">
                  <c:v>7.3036060000000003</c:v>
                </c:pt>
                <c:pt idx="1180">
                  <c:v>7.1767839999999996</c:v>
                </c:pt>
                <c:pt idx="1181">
                  <c:v>6.4257340000000003</c:v>
                </c:pt>
                <c:pt idx="1182">
                  <c:v>5.3876629999999999</c:v>
                </c:pt>
                <c:pt idx="1183">
                  <c:v>5.3251549999999996</c:v>
                </c:pt>
                <c:pt idx="1184">
                  <c:v>6.09</c:v>
                </c:pt>
                <c:pt idx="1185">
                  <c:v>7.3454069999999998</c:v>
                </c:pt>
                <c:pt idx="1186">
                  <c:v>7.242839</c:v>
                </c:pt>
                <c:pt idx="1187">
                  <c:v>7.976</c:v>
                </c:pt>
                <c:pt idx="1188">
                  <c:v>16.247644000000001</c:v>
                </c:pt>
                <c:pt idx="1189">
                  <c:v>17.059464999999999</c:v>
                </c:pt>
                <c:pt idx="1190">
                  <c:v>7.7510849999999998</c:v>
                </c:pt>
                <c:pt idx="1191">
                  <c:v>6.35</c:v>
                </c:pt>
                <c:pt idx="1192">
                  <c:v>6.2190000000000003</c:v>
                </c:pt>
                <c:pt idx="1193">
                  <c:v>5.8369540000000004</c:v>
                </c:pt>
                <c:pt idx="1194">
                  <c:v>5.3931930000000001</c:v>
                </c:pt>
                <c:pt idx="1195">
                  <c:v>4.9823430000000002</c:v>
                </c:pt>
                <c:pt idx="1196">
                  <c:v>5.140733</c:v>
                </c:pt>
                <c:pt idx="1197">
                  <c:v>4.8305439999999997</c:v>
                </c:pt>
                <c:pt idx="1198">
                  <c:v>5.8390000000000004</c:v>
                </c:pt>
                <c:pt idx="1199">
                  <c:v>6.35</c:v>
                </c:pt>
                <c:pt idx="1200">
                  <c:v>5.7302099999999996</c:v>
                </c:pt>
                <c:pt idx="1201">
                  <c:v>5.9643490000000003</c:v>
                </c:pt>
                <c:pt idx="1202">
                  <c:v>6.6916630000000001</c:v>
                </c:pt>
                <c:pt idx="1203">
                  <c:v>7.3440000000000003</c:v>
                </c:pt>
                <c:pt idx="1204">
                  <c:v>5.4360109999999997</c:v>
                </c:pt>
                <c:pt idx="1205">
                  <c:v>5.5970000000000004</c:v>
                </c:pt>
                <c:pt idx="1206">
                  <c:v>6.1424570000000003</c:v>
                </c:pt>
                <c:pt idx="1207">
                  <c:v>5.8729800000000001</c:v>
                </c:pt>
                <c:pt idx="1208">
                  <c:v>4.6310729999999998</c:v>
                </c:pt>
                <c:pt idx="1209">
                  <c:v>4.8221949999999998</c:v>
                </c:pt>
                <c:pt idx="1210">
                  <c:v>4.7068139999999996</c:v>
                </c:pt>
                <c:pt idx="1211">
                  <c:v>6.2772959999999998</c:v>
                </c:pt>
                <c:pt idx="1212">
                  <c:v>5.9630000000000001</c:v>
                </c:pt>
                <c:pt idx="1213">
                  <c:v>6.565715</c:v>
                </c:pt>
                <c:pt idx="1214">
                  <c:v>7.8342179999999999</c:v>
                </c:pt>
                <c:pt idx="1215">
                  <c:v>7.727284</c:v>
                </c:pt>
                <c:pt idx="1216">
                  <c:v>6.2790920000000003</c:v>
                </c:pt>
                <c:pt idx="1217">
                  <c:v>12.273999999999999</c:v>
                </c:pt>
                <c:pt idx="1218">
                  <c:v>10.637</c:v>
                </c:pt>
                <c:pt idx="1219">
                  <c:v>6.9009999999999998</c:v>
                </c:pt>
                <c:pt idx="1220">
                  <c:v>7.8180079999999998</c:v>
                </c:pt>
                <c:pt idx="1221">
                  <c:v>9.9555849999999992</c:v>
                </c:pt>
                <c:pt idx="1222">
                  <c:v>9.0599229999999995</c:v>
                </c:pt>
                <c:pt idx="1223">
                  <c:v>7.1189999999999998</c:v>
                </c:pt>
                <c:pt idx="1224">
                  <c:v>14.148</c:v>
                </c:pt>
                <c:pt idx="1225">
                  <c:v>8.4849999999999994</c:v>
                </c:pt>
                <c:pt idx="1226">
                  <c:v>7.8129999999999997</c:v>
                </c:pt>
                <c:pt idx="1227">
                  <c:v>8.8974519999999995</c:v>
                </c:pt>
                <c:pt idx="1228">
                  <c:v>8.3800740000000005</c:v>
                </c:pt>
                <c:pt idx="1229">
                  <c:v>7.9950099999999997</c:v>
                </c:pt>
                <c:pt idx="1230">
                  <c:v>6.5423109999999998</c:v>
                </c:pt>
                <c:pt idx="1231">
                  <c:v>6.7264999999999997</c:v>
                </c:pt>
                <c:pt idx="1232">
                  <c:v>6.4431339999999997</c:v>
                </c:pt>
                <c:pt idx="1233">
                  <c:v>5.0270000000000001</c:v>
                </c:pt>
                <c:pt idx="1234">
                  <c:v>6.9461769999999996</c:v>
                </c:pt>
                <c:pt idx="1235">
                  <c:v>6.9009999999999998</c:v>
                </c:pt>
                <c:pt idx="1236">
                  <c:v>12.4</c:v>
                </c:pt>
                <c:pt idx="1237">
                  <c:v>20.627001</c:v>
                </c:pt>
                <c:pt idx="1238">
                  <c:v>18.162001</c:v>
                </c:pt>
                <c:pt idx="1239">
                  <c:v>13.74457</c:v>
                </c:pt>
                <c:pt idx="1240">
                  <c:v>10.858000000000001</c:v>
                </c:pt>
                <c:pt idx="1241">
                  <c:v>12.119261</c:v>
                </c:pt>
                <c:pt idx="1242">
                  <c:v>9.0673999999999992</c:v>
                </c:pt>
                <c:pt idx="1243">
                  <c:v>7.9690899999999996</c:v>
                </c:pt>
                <c:pt idx="1244">
                  <c:v>6.4836140000000002</c:v>
                </c:pt>
                <c:pt idx="1245">
                  <c:v>6.5102880000000001</c:v>
                </c:pt>
                <c:pt idx="1246">
                  <c:v>6.0076799999999997</c:v>
                </c:pt>
                <c:pt idx="1247">
                  <c:v>6.9779999999999998</c:v>
                </c:pt>
                <c:pt idx="1248">
                  <c:v>7.2160000000000002</c:v>
                </c:pt>
                <c:pt idx="1249">
                  <c:v>9.4410279999999993</c:v>
                </c:pt>
                <c:pt idx="1250">
                  <c:v>11.365084</c:v>
                </c:pt>
                <c:pt idx="1251">
                  <c:v>17.689827000000001</c:v>
                </c:pt>
                <c:pt idx="1252">
                  <c:v>15.765343</c:v>
                </c:pt>
                <c:pt idx="1253">
                  <c:v>17.350134000000001</c:v>
                </c:pt>
                <c:pt idx="1254">
                  <c:v>17.738001000000001</c:v>
                </c:pt>
                <c:pt idx="1255">
                  <c:v>24.518000000000001</c:v>
                </c:pt>
                <c:pt idx="1256">
                  <c:v>22.792147</c:v>
                </c:pt>
                <c:pt idx="1257">
                  <c:v>17.157482000000002</c:v>
                </c:pt>
                <c:pt idx="1258">
                  <c:v>16.861001999999999</c:v>
                </c:pt>
                <c:pt idx="1259">
                  <c:v>9.5530000000000008</c:v>
                </c:pt>
                <c:pt idx="1260">
                  <c:v>8.3219999999999992</c:v>
                </c:pt>
                <c:pt idx="1261">
                  <c:v>9.9819999999999993</c:v>
                </c:pt>
                <c:pt idx="1262">
                  <c:v>8.4079999999999995</c:v>
                </c:pt>
                <c:pt idx="1263">
                  <c:v>25.662244999999999</c:v>
                </c:pt>
                <c:pt idx="1264">
                  <c:v>15.087</c:v>
                </c:pt>
                <c:pt idx="1265">
                  <c:v>108.050003</c:v>
                </c:pt>
                <c:pt idx="1266">
                  <c:v>100.99700199999999</c:v>
                </c:pt>
                <c:pt idx="1267">
                  <c:v>44.902358999999997</c:v>
                </c:pt>
                <c:pt idx="1268">
                  <c:v>42.004002</c:v>
                </c:pt>
                <c:pt idx="1269">
                  <c:v>28.481000999999999</c:v>
                </c:pt>
                <c:pt idx="1270">
                  <c:v>25.231999999999999</c:v>
                </c:pt>
                <c:pt idx="1271">
                  <c:v>20.308001000000001</c:v>
                </c:pt>
                <c:pt idx="1272">
                  <c:v>26.308537000000001</c:v>
                </c:pt>
                <c:pt idx="1273">
                  <c:v>12.708494</c:v>
                </c:pt>
                <c:pt idx="1274">
                  <c:v>42.492404999999998</c:v>
                </c:pt>
                <c:pt idx="1275">
                  <c:v>33.396000000000001</c:v>
                </c:pt>
                <c:pt idx="1276">
                  <c:v>30.633778</c:v>
                </c:pt>
                <c:pt idx="1277">
                  <c:v>41.677577999999997</c:v>
                </c:pt>
                <c:pt idx="1278">
                  <c:v>47.123955000000002</c:v>
                </c:pt>
                <c:pt idx="1279">
                  <c:v>38.172001000000002</c:v>
                </c:pt>
                <c:pt idx="1280">
                  <c:v>26.700001</c:v>
                </c:pt>
                <c:pt idx="1281">
                  <c:v>32.072239000000003</c:v>
                </c:pt>
                <c:pt idx="1282">
                  <c:v>34.555</c:v>
                </c:pt>
                <c:pt idx="1283">
                  <c:v>22.136852000000001</c:v>
                </c:pt>
                <c:pt idx="1284">
                  <c:v>46.051997999999998</c:v>
                </c:pt>
                <c:pt idx="1285">
                  <c:v>39.424999</c:v>
                </c:pt>
                <c:pt idx="1286">
                  <c:v>40.702998999999998</c:v>
                </c:pt>
                <c:pt idx="1287">
                  <c:v>20.424575999999998</c:v>
                </c:pt>
                <c:pt idx="1288">
                  <c:v>19.500115999999998</c:v>
                </c:pt>
                <c:pt idx="1289">
                  <c:v>23.129999000000002</c:v>
                </c:pt>
                <c:pt idx="1290">
                  <c:v>18.779461000000001</c:v>
                </c:pt>
                <c:pt idx="1291">
                  <c:v>24.026823</c:v>
                </c:pt>
                <c:pt idx="1292">
                  <c:v>21.983124</c:v>
                </c:pt>
                <c:pt idx="1293">
                  <c:v>16.407306999999999</c:v>
                </c:pt>
                <c:pt idx="1294">
                  <c:v>13.543723</c:v>
                </c:pt>
                <c:pt idx="1295">
                  <c:v>17.334333000000001</c:v>
                </c:pt>
                <c:pt idx="1296">
                  <c:v>19.693000999999999</c:v>
                </c:pt>
                <c:pt idx="1297">
                  <c:v>21.233692000000001</c:v>
                </c:pt>
                <c:pt idx="1298">
                  <c:v>68.189460999999994</c:v>
                </c:pt>
                <c:pt idx="1299">
                  <c:v>123.50599699999999</c:v>
                </c:pt>
                <c:pt idx="1300">
                  <c:v>83.455399</c:v>
                </c:pt>
                <c:pt idx="1301">
                  <c:v>66.794060000000002</c:v>
                </c:pt>
                <c:pt idx="1302">
                  <c:v>51.044998</c:v>
                </c:pt>
                <c:pt idx="1303">
                  <c:v>48.155997999999997</c:v>
                </c:pt>
                <c:pt idx="1304">
                  <c:v>34.574264999999997</c:v>
                </c:pt>
                <c:pt idx="1305">
                  <c:v>28.270970999999999</c:v>
                </c:pt>
                <c:pt idx="1306">
                  <c:v>26.458406</c:v>
                </c:pt>
                <c:pt idx="1307">
                  <c:v>31.152000000000001</c:v>
                </c:pt>
                <c:pt idx="1308">
                  <c:v>39.451999999999998</c:v>
                </c:pt>
                <c:pt idx="1309">
                  <c:v>27.788115000000001</c:v>
                </c:pt>
                <c:pt idx="1310">
                  <c:v>32.826000000000001</c:v>
                </c:pt>
                <c:pt idx="1311">
                  <c:v>30.000298999999998</c:v>
                </c:pt>
                <c:pt idx="1312">
                  <c:v>22.613085000000002</c:v>
                </c:pt>
                <c:pt idx="1313">
                  <c:v>19.061240999999999</c:v>
                </c:pt>
                <c:pt idx="1314">
                  <c:v>20.017406000000001</c:v>
                </c:pt>
                <c:pt idx="1315">
                  <c:v>27.808797999999999</c:v>
                </c:pt>
                <c:pt idx="1316">
                  <c:v>18.332605000000001</c:v>
                </c:pt>
                <c:pt idx="1317">
                  <c:v>51.783000999999999</c:v>
                </c:pt>
                <c:pt idx="1318">
                  <c:v>57.962108999999998</c:v>
                </c:pt>
                <c:pt idx="1319">
                  <c:v>43.330002</c:v>
                </c:pt>
                <c:pt idx="1320">
                  <c:v>65.834152000000003</c:v>
                </c:pt>
                <c:pt idx="1321">
                  <c:v>54.407566000000003</c:v>
                </c:pt>
                <c:pt idx="1322">
                  <c:v>54.029998999999997</c:v>
                </c:pt>
                <c:pt idx="1323">
                  <c:v>40.702998999999998</c:v>
                </c:pt>
                <c:pt idx="1324">
                  <c:v>35.735999999999997</c:v>
                </c:pt>
                <c:pt idx="1325">
                  <c:v>26.344847000000001</c:v>
                </c:pt>
                <c:pt idx="1326">
                  <c:v>28.860683000000002</c:v>
                </c:pt>
                <c:pt idx="1327">
                  <c:v>47.449001000000003</c:v>
                </c:pt>
                <c:pt idx="1328">
                  <c:v>28.639852999999999</c:v>
                </c:pt>
                <c:pt idx="1329">
                  <c:v>22.177477</c:v>
                </c:pt>
                <c:pt idx="1330">
                  <c:v>59.019416999999997</c:v>
                </c:pt>
                <c:pt idx="1331">
                  <c:v>39.424999</c:v>
                </c:pt>
                <c:pt idx="1332">
                  <c:v>27.038644999999999</c:v>
                </c:pt>
                <c:pt idx="1333">
                  <c:v>24.623933999999998</c:v>
                </c:pt>
                <c:pt idx="1334">
                  <c:v>23.613005000000001</c:v>
                </c:pt>
                <c:pt idx="1335">
                  <c:v>32.755966000000001</c:v>
                </c:pt>
                <c:pt idx="1336">
                  <c:v>65.934555000000003</c:v>
                </c:pt>
                <c:pt idx="1337">
                  <c:v>58.720782999999997</c:v>
                </c:pt>
                <c:pt idx="1338">
                  <c:v>42.004002</c:v>
                </c:pt>
                <c:pt idx="1339">
                  <c:v>72.775002000000001</c:v>
                </c:pt>
                <c:pt idx="1340">
                  <c:v>56.906288000000004</c:v>
                </c:pt>
                <c:pt idx="1341">
                  <c:v>54.029555999999999</c:v>
                </c:pt>
                <c:pt idx="1342">
                  <c:v>38.976109000000001</c:v>
                </c:pt>
                <c:pt idx="1343">
                  <c:v>36.200932000000002</c:v>
                </c:pt>
                <c:pt idx="1344">
                  <c:v>62.548794000000001</c:v>
                </c:pt>
                <c:pt idx="1345">
                  <c:v>40.702998999999998</c:v>
                </c:pt>
                <c:pt idx="1346">
                  <c:v>33.974335000000004</c:v>
                </c:pt>
                <c:pt idx="1347">
                  <c:v>32.223705000000002</c:v>
                </c:pt>
                <c:pt idx="1348">
                  <c:v>57.195262999999997</c:v>
                </c:pt>
                <c:pt idx="1349">
                  <c:v>31.983402000000002</c:v>
                </c:pt>
                <c:pt idx="1350">
                  <c:v>28.591353999999999</c:v>
                </c:pt>
                <c:pt idx="1351">
                  <c:v>27.528860000000002</c:v>
                </c:pt>
                <c:pt idx="1352">
                  <c:v>24.992000999999998</c:v>
                </c:pt>
                <c:pt idx="1353">
                  <c:v>24.235954</c:v>
                </c:pt>
                <c:pt idx="1354">
                  <c:v>22.671686000000001</c:v>
                </c:pt>
                <c:pt idx="1355">
                  <c:v>29.851524000000001</c:v>
                </c:pt>
                <c:pt idx="1356">
                  <c:v>25.148567</c:v>
                </c:pt>
                <c:pt idx="1357">
                  <c:v>21.172467999999999</c:v>
                </c:pt>
                <c:pt idx="1358">
                  <c:v>20.239263999999999</c:v>
                </c:pt>
                <c:pt idx="1359">
                  <c:v>21.795999999999999</c:v>
                </c:pt>
                <c:pt idx="1360">
                  <c:v>31.152000000000001</c:v>
                </c:pt>
                <c:pt idx="1361">
                  <c:v>61.538136000000002</c:v>
                </c:pt>
                <c:pt idx="1362">
                  <c:v>50.239142999999999</c:v>
                </c:pt>
                <c:pt idx="1363">
                  <c:v>45.124831999999998</c:v>
                </c:pt>
                <c:pt idx="1364">
                  <c:v>50.303435999999998</c:v>
                </c:pt>
                <c:pt idx="1365">
                  <c:v>29.900200000000002</c:v>
                </c:pt>
                <c:pt idx="1366">
                  <c:v>34.555</c:v>
                </c:pt>
                <c:pt idx="1367">
                  <c:v>33.557780999999999</c:v>
                </c:pt>
                <c:pt idx="1368">
                  <c:v>29.925356000000001</c:v>
                </c:pt>
                <c:pt idx="1369">
                  <c:v>26.127481</c:v>
                </c:pt>
                <c:pt idx="1370">
                  <c:v>21.364000000000001</c:v>
                </c:pt>
                <c:pt idx="1371">
                  <c:v>51.137436000000001</c:v>
                </c:pt>
                <c:pt idx="1372">
                  <c:v>25.843149</c:v>
                </c:pt>
                <c:pt idx="1373">
                  <c:v>24.992000999999998</c:v>
                </c:pt>
                <c:pt idx="1374">
                  <c:v>22.814423000000001</c:v>
                </c:pt>
                <c:pt idx="1375">
                  <c:v>33.411208999999999</c:v>
                </c:pt>
                <c:pt idx="1376">
                  <c:v>45.362000000000002</c:v>
                </c:pt>
                <c:pt idx="1377">
                  <c:v>30.606000999999999</c:v>
                </c:pt>
                <c:pt idx="1378">
                  <c:v>31.414206</c:v>
                </c:pt>
                <c:pt idx="1379">
                  <c:v>26.469090999999999</c:v>
                </c:pt>
                <c:pt idx="1380">
                  <c:v>20.937000000000001</c:v>
                </c:pt>
                <c:pt idx="1381">
                  <c:v>23.0107</c:v>
                </c:pt>
                <c:pt idx="1382">
                  <c:v>20.760142999999999</c:v>
                </c:pt>
                <c:pt idx="1383">
                  <c:v>17.738001000000001</c:v>
                </c:pt>
                <c:pt idx="1384">
                  <c:v>18.755579000000001</c:v>
                </c:pt>
                <c:pt idx="1385">
                  <c:v>17.047964</c:v>
                </c:pt>
                <c:pt idx="1386">
                  <c:v>14.417706000000001</c:v>
                </c:pt>
                <c:pt idx="1387">
                  <c:v>15.933</c:v>
                </c:pt>
                <c:pt idx="1388">
                  <c:v>13.37079</c:v>
                </c:pt>
                <c:pt idx="1389">
                  <c:v>12.881517000000001</c:v>
                </c:pt>
                <c:pt idx="1390">
                  <c:v>15.076541000000001</c:v>
                </c:pt>
                <c:pt idx="1391">
                  <c:v>14.341991999999999</c:v>
                </c:pt>
                <c:pt idx="1392">
                  <c:v>13.297463</c:v>
                </c:pt>
                <c:pt idx="1393">
                  <c:v>12.164733</c:v>
                </c:pt>
                <c:pt idx="1394">
                  <c:v>13.657</c:v>
                </c:pt>
                <c:pt idx="1395">
                  <c:v>32.835999000000001</c:v>
                </c:pt>
                <c:pt idx="1396">
                  <c:v>66.926002999999994</c:v>
                </c:pt>
                <c:pt idx="1397">
                  <c:v>42.664000999999999</c:v>
                </c:pt>
                <c:pt idx="1398">
                  <c:v>34.207954000000001</c:v>
                </c:pt>
                <c:pt idx="1399">
                  <c:v>31.186634000000002</c:v>
                </c:pt>
                <c:pt idx="1400">
                  <c:v>31</c:v>
                </c:pt>
                <c:pt idx="1401">
                  <c:v>32</c:v>
                </c:pt>
                <c:pt idx="1402">
                  <c:v>26</c:v>
                </c:pt>
                <c:pt idx="1403">
                  <c:v>24</c:v>
                </c:pt>
                <c:pt idx="1404">
                  <c:v>23</c:v>
                </c:pt>
                <c:pt idx="1405">
                  <c:v>23</c:v>
                </c:pt>
                <c:pt idx="1406">
                  <c:v>23</c:v>
                </c:pt>
                <c:pt idx="1407">
                  <c:v>22</c:v>
                </c:pt>
                <c:pt idx="1408">
                  <c:v>22</c:v>
                </c:pt>
                <c:pt idx="1409">
                  <c:v>20</c:v>
                </c:pt>
                <c:pt idx="1410">
                  <c:v>19</c:v>
                </c:pt>
                <c:pt idx="1411">
                  <c:v>18</c:v>
                </c:pt>
                <c:pt idx="1412">
                  <c:v>18</c:v>
                </c:pt>
                <c:pt idx="1413">
                  <c:v>17</c:v>
                </c:pt>
                <c:pt idx="1414">
                  <c:v>17</c:v>
                </c:pt>
                <c:pt idx="1415">
                  <c:v>16</c:v>
                </c:pt>
                <c:pt idx="1416">
                  <c:v>12.009171</c:v>
                </c:pt>
                <c:pt idx="1417">
                  <c:v>11.623417</c:v>
                </c:pt>
                <c:pt idx="1418">
                  <c:v>11.460246</c:v>
                </c:pt>
                <c:pt idx="1419">
                  <c:v>11.625601</c:v>
                </c:pt>
                <c:pt idx="1420">
                  <c:v>11.368275000000001</c:v>
                </c:pt>
                <c:pt idx="1421">
                  <c:v>10.929214</c:v>
                </c:pt>
                <c:pt idx="1422">
                  <c:v>14</c:v>
                </c:pt>
                <c:pt idx="1423">
                  <c:v>9.9922439999999995</c:v>
                </c:pt>
                <c:pt idx="1424">
                  <c:v>10.610521</c:v>
                </c:pt>
                <c:pt idx="1425">
                  <c:v>10.475826</c:v>
                </c:pt>
                <c:pt idx="1426">
                  <c:v>10.174184</c:v>
                </c:pt>
                <c:pt idx="1427">
                  <c:v>10.245255</c:v>
                </c:pt>
                <c:pt idx="1428">
                  <c:v>10.063051</c:v>
                </c:pt>
                <c:pt idx="1429">
                  <c:v>14</c:v>
                </c:pt>
                <c:pt idx="1430">
                  <c:v>9.7331260000000004</c:v>
                </c:pt>
                <c:pt idx="1431">
                  <c:v>9.6837619999999998</c:v>
                </c:pt>
                <c:pt idx="1432">
                  <c:v>9.3962430000000001</c:v>
                </c:pt>
                <c:pt idx="1433">
                  <c:v>9.2116749999999996</c:v>
                </c:pt>
                <c:pt idx="1434">
                  <c:v>9.0637469999999993</c:v>
                </c:pt>
                <c:pt idx="1435">
                  <c:v>8.909459</c:v>
                </c:pt>
                <c:pt idx="1436">
                  <c:v>12</c:v>
                </c:pt>
                <c:pt idx="1437">
                  <c:v>8.52867</c:v>
                </c:pt>
                <c:pt idx="1438">
                  <c:v>12</c:v>
                </c:pt>
                <c:pt idx="1439">
                  <c:v>8.4709240000000001</c:v>
                </c:pt>
                <c:pt idx="1440">
                  <c:v>8.3813209999999998</c:v>
                </c:pt>
                <c:pt idx="1441">
                  <c:v>8.2716429999999992</c:v>
                </c:pt>
                <c:pt idx="1442">
                  <c:v>8.2954550000000005</c:v>
                </c:pt>
                <c:pt idx="1443">
                  <c:v>10</c:v>
                </c:pt>
                <c:pt idx="1444">
                  <c:v>7.9955179999999997</c:v>
                </c:pt>
                <c:pt idx="1445">
                  <c:v>8.1584430000000001</c:v>
                </c:pt>
                <c:pt idx="1446">
                  <c:v>8.1186620000000005</c:v>
                </c:pt>
                <c:pt idx="1447">
                  <c:v>8.0268370000000004</c:v>
                </c:pt>
                <c:pt idx="1448">
                  <c:v>7.9787179999999998</c:v>
                </c:pt>
                <c:pt idx="1449">
                  <c:v>7.6752539999999998</c:v>
                </c:pt>
                <c:pt idx="1450">
                  <c:v>10</c:v>
                </c:pt>
                <c:pt idx="1451">
                  <c:v>7.4594199999999997</c:v>
                </c:pt>
                <c:pt idx="1452">
                  <c:v>7.3820579999999998</c:v>
                </c:pt>
                <c:pt idx="1453">
                  <c:v>7.3046439999999997</c:v>
                </c:pt>
                <c:pt idx="1454">
                  <c:v>9</c:v>
                </c:pt>
                <c:pt idx="1455">
                  <c:v>7.2765969999999998</c:v>
                </c:pt>
                <c:pt idx="1456">
                  <c:v>7.3004290000000003</c:v>
                </c:pt>
                <c:pt idx="1457">
                  <c:v>9</c:v>
                </c:pt>
                <c:pt idx="1458">
                  <c:v>7.4401159999999997</c:v>
                </c:pt>
                <c:pt idx="1459">
                  <c:v>7.1426210000000001</c:v>
                </c:pt>
                <c:pt idx="1460">
                  <c:v>7.2451749999999997</c:v>
                </c:pt>
                <c:pt idx="1461">
                  <c:v>7.1443209999999997</c:v>
                </c:pt>
                <c:pt idx="1462">
                  <c:v>7.1039490000000001</c:v>
                </c:pt>
                <c:pt idx="1463">
                  <c:v>7.2407640000000004</c:v>
                </c:pt>
                <c:pt idx="1464">
                  <c:v>9</c:v>
                </c:pt>
                <c:pt idx="1465">
                  <c:v>7.1522180000000004</c:v>
                </c:pt>
                <c:pt idx="1466">
                  <c:v>7.0193820000000002</c:v>
                </c:pt>
                <c:pt idx="1467">
                  <c:v>6.942742</c:v>
                </c:pt>
                <c:pt idx="1468">
                  <c:v>8</c:v>
                </c:pt>
                <c:pt idx="1469">
                  <c:v>6.949274</c:v>
                </c:pt>
                <c:pt idx="1470">
                  <c:v>6.5842460000000003</c:v>
                </c:pt>
                <c:pt idx="1471">
                  <c:v>8</c:v>
                </c:pt>
                <c:pt idx="1472">
                  <c:v>6.5158909999999999</c:v>
                </c:pt>
                <c:pt idx="1473">
                  <c:v>6.3420329999999998</c:v>
                </c:pt>
                <c:pt idx="1474">
                  <c:v>8</c:v>
                </c:pt>
                <c:pt idx="1475">
                  <c:v>6.6190910000000001</c:v>
                </c:pt>
                <c:pt idx="1476">
                  <c:v>6.5401540000000002</c:v>
                </c:pt>
                <c:pt idx="1477">
                  <c:v>6.3717759999999997</c:v>
                </c:pt>
                <c:pt idx="1478">
                  <c:v>8</c:v>
                </c:pt>
                <c:pt idx="1479">
                  <c:v>8</c:v>
                </c:pt>
                <c:pt idx="1480">
                  <c:v>6.2333679999999996</c:v>
                </c:pt>
                <c:pt idx="1481">
                  <c:v>5.9586009999999998</c:v>
                </c:pt>
                <c:pt idx="1482">
                  <c:v>5.7170610000000002</c:v>
                </c:pt>
                <c:pt idx="1483">
                  <c:v>5.7099570000000002</c:v>
                </c:pt>
                <c:pt idx="1484">
                  <c:v>5.1701810000000004</c:v>
                </c:pt>
                <c:pt idx="1485">
                  <c:v>7</c:v>
                </c:pt>
                <c:pt idx="1486">
                  <c:v>7</c:v>
                </c:pt>
                <c:pt idx="1487">
                  <c:v>5.1318950000000001</c:v>
                </c:pt>
                <c:pt idx="1488">
                  <c:v>4.9842820000000003</c:v>
                </c:pt>
                <c:pt idx="1489">
                  <c:v>5.0753490000000001</c:v>
                </c:pt>
                <c:pt idx="1490">
                  <c:v>5.0557780000000001</c:v>
                </c:pt>
                <c:pt idx="1491">
                  <c:v>4.9394970000000002</c:v>
                </c:pt>
                <c:pt idx="1492">
                  <c:v>7</c:v>
                </c:pt>
                <c:pt idx="1493">
                  <c:v>4.8397389999999998</c:v>
                </c:pt>
                <c:pt idx="1494">
                  <c:v>4.7839140000000002</c:v>
                </c:pt>
                <c:pt idx="1495">
                  <c:v>4.3986070000000002</c:v>
                </c:pt>
                <c:pt idx="1496">
                  <c:v>4.4411290000000001</c:v>
                </c:pt>
                <c:pt idx="1497">
                  <c:v>4.1183880000000004</c:v>
                </c:pt>
                <c:pt idx="1498">
                  <c:v>4.1015759999999997</c:v>
                </c:pt>
                <c:pt idx="1499">
                  <c:v>6</c:v>
                </c:pt>
                <c:pt idx="1500">
                  <c:v>4.015809</c:v>
                </c:pt>
                <c:pt idx="1501">
                  <c:v>4.0683660000000001</c:v>
                </c:pt>
                <c:pt idx="1502">
                  <c:v>4.3830270000000002</c:v>
                </c:pt>
                <c:pt idx="1503">
                  <c:v>4.5595980000000003</c:v>
                </c:pt>
                <c:pt idx="1504">
                  <c:v>4.0386439999999997</c:v>
                </c:pt>
                <c:pt idx="1505">
                  <c:v>3.9645579999999998</c:v>
                </c:pt>
                <c:pt idx="1506">
                  <c:v>6</c:v>
                </c:pt>
                <c:pt idx="1507">
                  <c:v>3.559561</c:v>
                </c:pt>
                <c:pt idx="1508">
                  <c:v>3.4239109999999999</c:v>
                </c:pt>
                <c:pt idx="1509">
                  <c:v>3.3630990000000001</c:v>
                </c:pt>
                <c:pt idx="1510">
                  <c:v>3.317015</c:v>
                </c:pt>
                <c:pt idx="1511">
                  <c:v>3.2860809999999998</c:v>
                </c:pt>
                <c:pt idx="1512">
                  <c:v>3.3631419999999999</c:v>
                </c:pt>
                <c:pt idx="1513">
                  <c:v>6</c:v>
                </c:pt>
                <c:pt idx="1514">
                  <c:v>3.5400109999999998</c:v>
                </c:pt>
                <c:pt idx="1515">
                  <c:v>3.3360029999999998</c:v>
                </c:pt>
                <c:pt idx="1516">
                  <c:v>2.869739</c:v>
                </c:pt>
                <c:pt idx="1517">
                  <c:v>2.8710840000000002</c:v>
                </c:pt>
                <c:pt idx="1518">
                  <c:v>2.8049219999999999</c:v>
                </c:pt>
                <c:pt idx="1519">
                  <c:v>2.602976</c:v>
                </c:pt>
                <c:pt idx="1520">
                  <c:v>6</c:v>
                </c:pt>
                <c:pt idx="1521">
                  <c:v>2.5392700000000001</c:v>
                </c:pt>
                <c:pt idx="1522">
                  <c:v>2.4714909999999999</c:v>
                </c:pt>
                <c:pt idx="1523">
                  <c:v>2.7362700000000002</c:v>
                </c:pt>
                <c:pt idx="1524">
                  <c:v>2.427028</c:v>
                </c:pt>
                <c:pt idx="1525">
                  <c:v>2.4047070000000001</c:v>
                </c:pt>
                <c:pt idx="1526">
                  <c:v>2.362339</c:v>
                </c:pt>
                <c:pt idx="1527">
                  <c:v>5</c:v>
                </c:pt>
                <c:pt idx="1528">
                  <c:v>2.311623</c:v>
                </c:pt>
                <c:pt idx="1529">
                  <c:v>5</c:v>
                </c:pt>
                <c:pt idx="1530">
                  <c:v>5</c:v>
                </c:pt>
                <c:pt idx="1531">
                  <c:v>2.034904</c:v>
                </c:pt>
                <c:pt idx="1532">
                  <c:v>1.9998130000000001</c:v>
                </c:pt>
                <c:pt idx="1533">
                  <c:v>2.111075</c:v>
                </c:pt>
                <c:pt idx="1534">
                  <c:v>5</c:v>
                </c:pt>
                <c:pt idx="1535">
                  <c:v>2.1740919999999999</c:v>
                </c:pt>
                <c:pt idx="1536">
                  <c:v>1.8978900000000001</c:v>
                </c:pt>
                <c:pt idx="1537">
                  <c:v>1.9644539999999999</c:v>
                </c:pt>
                <c:pt idx="1538">
                  <c:v>2.124924</c:v>
                </c:pt>
                <c:pt idx="1539">
                  <c:v>1.954202</c:v>
                </c:pt>
                <c:pt idx="1540">
                  <c:v>1.938564</c:v>
                </c:pt>
                <c:pt idx="1541">
                  <c:v>5</c:v>
                </c:pt>
                <c:pt idx="1542">
                  <c:v>2.7890679999999999</c:v>
                </c:pt>
                <c:pt idx="1543">
                  <c:v>2.8490470000000001</c:v>
                </c:pt>
                <c:pt idx="1544">
                  <c:v>2.1297839999999999</c:v>
                </c:pt>
                <c:pt idx="1545">
                  <c:v>1.984478</c:v>
                </c:pt>
                <c:pt idx="1546">
                  <c:v>2.048203</c:v>
                </c:pt>
                <c:pt idx="1547">
                  <c:v>4.9333489999999998</c:v>
                </c:pt>
                <c:pt idx="1548">
                  <c:v>7</c:v>
                </c:pt>
                <c:pt idx="1549">
                  <c:v>3.525506</c:v>
                </c:pt>
                <c:pt idx="1550">
                  <c:v>3.875661</c:v>
                </c:pt>
                <c:pt idx="1551">
                  <c:v>21.797405000000001</c:v>
                </c:pt>
                <c:pt idx="1552">
                  <c:v>20</c:v>
                </c:pt>
                <c:pt idx="1553">
                  <c:v>7.2123379999999999</c:v>
                </c:pt>
                <c:pt idx="1554">
                  <c:v>36</c:v>
                </c:pt>
                <c:pt idx="1555">
                  <c:v>30</c:v>
                </c:pt>
                <c:pt idx="1556">
                  <c:v>6.9297300000000002</c:v>
                </c:pt>
                <c:pt idx="1557">
                  <c:v>6</c:v>
                </c:pt>
                <c:pt idx="1558">
                  <c:v>5.7514659999999997</c:v>
                </c:pt>
                <c:pt idx="1559">
                  <c:v>4.4238710000000001</c:v>
                </c:pt>
                <c:pt idx="1560">
                  <c:v>7</c:v>
                </c:pt>
                <c:pt idx="1561">
                  <c:v>5.1049449999999998</c:v>
                </c:pt>
                <c:pt idx="1562">
                  <c:v>4</c:v>
                </c:pt>
                <c:pt idx="1563">
                  <c:v>4.2696329999999998</c:v>
                </c:pt>
                <c:pt idx="1564">
                  <c:v>4.1923399999999997</c:v>
                </c:pt>
                <c:pt idx="1565">
                  <c:v>4</c:v>
                </c:pt>
                <c:pt idx="1566">
                  <c:v>3.9823379999999999</c:v>
                </c:pt>
                <c:pt idx="1567">
                  <c:v>2.846949</c:v>
                </c:pt>
                <c:pt idx="1568">
                  <c:v>4.7537890000000003</c:v>
                </c:pt>
                <c:pt idx="1569">
                  <c:v>10</c:v>
                </c:pt>
                <c:pt idx="1570">
                  <c:v>3.2891620000000001</c:v>
                </c:pt>
                <c:pt idx="1571">
                  <c:v>3.5045649999999999</c:v>
                </c:pt>
                <c:pt idx="1572">
                  <c:v>5</c:v>
                </c:pt>
                <c:pt idx="1573">
                  <c:v>4</c:v>
                </c:pt>
                <c:pt idx="1574">
                  <c:v>3.8528380000000002</c:v>
                </c:pt>
                <c:pt idx="1575">
                  <c:v>3.4832169999999998</c:v>
                </c:pt>
                <c:pt idx="1576">
                  <c:v>4</c:v>
                </c:pt>
                <c:pt idx="1577">
                  <c:v>1.8595889999999999</c:v>
                </c:pt>
                <c:pt idx="1578">
                  <c:v>1.940742</c:v>
                </c:pt>
                <c:pt idx="1579">
                  <c:v>1.872268</c:v>
                </c:pt>
                <c:pt idx="1580">
                  <c:v>1.6988399999999999</c:v>
                </c:pt>
                <c:pt idx="1581">
                  <c:v>8</c:v>
                </c:pt>
                <c:pt idx="1582">
                  <c:v>35</c:v>
                </c:pt>
                <c:pt idx="1583">
                  <c:v>27</c:v>
                </c:pt>
                <c:pt idx="1584">
                  <c:v>11</c:v>
                </c:pt>
                <c:pt idx="1585">
                  <c:v>10</c:v>
                </c:pt>
                <c:pt idx="1586">
                  <c:v>9</c:v>
                </c:pt>
                <c:pt idx="1587">
                  <c:v>47</c:v>
                </c:pt>
                <c:pt idx="1588">
                  <c:v>21</c:v>
                </c:pt>
                <c:pt idx="1589">
                  <c:v>12</c:v>
                </c:pt>
                <c:pt idx="1590">
                  <c:v>12</c:v>
                </c:pt>
                <c:pt idx="1591">
                  <c:v>12</c:v>
                </c:pt>
                <c:pt idx="1592">
                  <c:v>11</c:v>
                </c:pt>
                <c:pt idx="1593">
                  <c:v>11</c:v>
                </c:pt>
                <c:pt idx="1594">
                  <c:v>38.214362999999999</c:v>
                </c:pt>
                <c:pt idx="1595">
                  <c:v>44.260627999999997</c:v>
                </c:pt>
                <c:pt idx="1596">
                  <c:v>25</c:v>
                </c:pt>
                <c:pt idx="1597">
                  <c:v>20</c:v>
                </c:pt>
                <c:pt idx="1598">
                  <c:v>19</c:v>
                </c:pt>
                <c:pt idx="1599">
                  <c:v>19</c:v>
                </c:pt>
                <c:pt idx="1600">
                  <c:v>18</c:v>
                </c:pt>
                <c:pt idx="1601">
                  <c:v>25</c:v>
                </c:pt>
                <c:pt idx="1602">
                  <c:v>9.6291069999999994</c:v>
                </c:pt>
                <c:pt idx="1603">
                  <c:v>8.5555640000000004</c:v>
                </c:pt>
                <c:pt idx="1604">
                  <c:v>7</c:v>
                </c:pt>
                <c:pt idx="1605">
                  <c:v>6.9048959999999999</c:v>
                </c:pt>
                <c:pt idx="1606">
                  <c:v>19</c:v>
                </c:pt>
                <c:pt idx="1607">
                  <c:v>28</c:v>
                </c:pt>
                <c:pt idx="1608">
                  <c:v>20</c:v>
                </c:pt>
                <c:pt idx="1609">
                  <c:v>16.032382999999999</c:v>
                </c:pt>
                <c:pt idx="1610">
                  <c:v>27.743948</c:v>
                </c:pt>
                <c:pt idx="1611">
                  <c:v>14</c:v>
                </c:pt>
                <c:pt idx="1612">
                  <c:v>35.396132999999999</c:v>
                </c:pt>
                <c:pt idx="1613">
                  <c:v>38.084491999999997</c:v>
                </c:pt>
                <c:pt idx="1614">
                  <c:v>34.752688999999997</c:v>
                </c:pt>
                <c:pt idx="1615">
                  <c:v>31.643046999999999</c:v>
                </c:pt>
                <c:pt idx="1616">
                  <c:v>34.448208000000001</c:v>
                </c:pt>
                <c:pt idx="1617">
                  <c:v>29.174633</c:v>
                </c:pt>
                <c:pt idx="1618">
                  <c:v>18</c:v>
                </c:pt>
                <c:pt idx="1619">
                  <c:v>26.479845000000001</c:v>
                </c:pt>
                <c:pt idx="1620">
                  <c:v>24.657340999999999</c:v>
                </c:pt>
                <c:pt idx="1621">
                  <c:v>23.145748000000001</c:v>
                </c:pt>
                <c:pt idx="1622">
                  <c:v>20.916985</c:v>
                </c:pt>
                <c:pt idx="1623">
                  <c:v>25.463180999999999</c:v>
                </c:pt>
                <c:pt idx="1624">
                  <c:v>37.883926000000002</c:v>
                </c:pt>
                <c:pt idx="1625">
                  <c:v>18</c:v>
                </c:pt>
                <c:pt idx="1626">
                  <c:v>16.021007999999998</c:v>
                </c:pt>
                <c:pt idx="1627">
                  <c:v>14.981947</c:v>
                </c:pt>
                <c:pt idx="1628">
                  <c:v>14.099624</c:v>
                </c:pt>
                <c:pt idx="1629">
                  <c:v>13.065982999999999</c:v>
                </c:pt>
                <c:pt idx="1630">
                  <c:v>11.453739000000001</c:v>
                </c:pt>
                <c:pt idx="1631">
                  <c:v>14.616668000000001</c:v>
                </c:pt>
                <c:pt idx="1632">
                  <c:v>12</c:v>
                </c:pt>
                <c:pt idx="1633">
                  <c:v>10.431711</c:v>
                </c:pt>
                <c:pt idx="1634">
                  <c:v>9.8794970000000006</c:v>
                </c:pt>
                <c:pt idx="1635">
                  <c:v>9.0795709999999996</c:v>
                </c:pt>
                <c:pt idx="1636">
                  <c:v>8</c:v>
                </c:pt>
                <c:pt idx="1637">
                  <c:v>30.515242000000001</c:v>
                </c:pt>
                <c:pt idx="1638">
                  <c:v>10.116363</c:v>
                </c:pt>
                <c:pt idx="1639">
                  <c:v>8</c:v>
                </c:pt>
                <c:pt idx="1640">
                  <c:v>9.7623619999999995</c:v>
                </c:pt>
                <c:pt idx="1641">
                  <c:v>19.790040999999999</c:v>
                </c:pt>
                <c:pt idx="1642">
                  <c:v>32.058762000000002</c:v>
                </c:pt>
                <c:pt idx="1643">
                  <c:v>35.951061000000003</c:v>
                </c:pt>
                <c:pt idx="1644">
                  <c:v>44.681674999999998</c:v>
                </c:pt>
                <c:pt idx="1645">
                  <c:v>39.865833000000002</c:v>
                </c:pt>
                <c:pt idx="1646">
                  <c:v>34</c:v>
                </c:pt>
                <c:pt idx="1647">
                  <c:v>35.996586000000001</c:v>
                </c:pt>
                <c:pt idx="1648">
                  <c:v>37.491321999999997</c:v>
                </c:pt>
                <c:pt idx="1649">
                  <c:v>17.425813999999999</c:v>
                </c:pt>
                <c:pt idx="1650">
                  <c:v>15.509377000000001</c:v>
                </c:pt>
                <c:pt idx="1651">
                  <c:v>14.748885</c:v>
                </c:pt>
                <c:pt idx="1652">
                  <c:v>13.631309</c:v>
                </c:pt>
                <c:pt idx="1653">
                  <c:v>17</c:v>
                </c:pt>
                <c:pt idx="1654">
                  <c:v>13.049073</c:v>
                </c:pt>
                <c:pt idx="1655">
                  <c:v>15.587213</c:v>
                </c:pt>
                <c:pt idx="1656">
                  <c:v>13.543583</c:v>
                </c:pt>
                <c:pt idx="1657">
                  <c:v>14.507213</c:v>
                </c:pt>
                <c:pt idx="1658">
                  <c:v>13.236105999999999</c:v>
                </c:pt>
                <c:pt idx="1659">
                  <c:v>10.916204</c:v>
                </c:pt>
                <c:pt idx="1660">
                  <c:v>27</c:v>
                </c:pt>
                <c:pt idx="1661">
                  <c:v>33.181423000000002</c:v>
                </c:pt>
                <c:pt idx="1662">
                  <c:v>29.391148000000001</c:v>
                </c:pt>
                <c:pt idx="1663">
                  <c:v>26.578855999999998</c:v>
                </c:pt>
                <c:pt idx="1664">
                  <c:v>21.050623000000002</c:v>
                </c:pt>
                <c:pt idx="1665">
                  <c:v>18.959257000000001</c:v>
                </c:pt>
                <c:pt idx="1666">
                  <c:v>16.371672</c:v>
                </c:pt>
                <c:pt idx="1667">
                  <c:v>15</c:v>
                </c:pt>
                <c:pt idx="1668">
                  <c:v>16.939675999999999</c:v>
                </c:pt>
                <c:pt idx="1669">
                  <c:v>19</c:v>
                </c:pt>
                <c:pt idx="1670">
                  <c:v>72.018783999999997</c:v>
                </c:pt>
                <c:pt idx="1671">
                  <c:v>40</c:v>
                </c:pt>
                <c:pt idx="1672">
                  <c:v>25.882809000000002</c:v>
                </c:pt>
                <c:pt idx="1673">
                  <c:v>24.194862000000001</c:v>
                </c:pt>
                <c:pt idx="1674">
                  <c:v>30</c:v>
                </c:pt>
                <c:pt idx="1675">
                  <c:v>26.47484</c:v>
                </c:pt>
                <c:pt idx="1676">
                  <c:v>23.837226999999999</c:v>
                </c:pt>
                <c:pt idx="1677">
                  <c:v>46</c:v>
                </c:pt>
                <c:pt idx="1678">
                  <c:v>24.490632999999999</c:v>
                </c:pt>
                <c:pt idx="1679">
                  <c:v>49.911757999999999</c:v>
                </c:pt>
                <c:pt idx="1680">
                  <c:v>36.312263000000002</c:v>
                </c:pt>
                <c:pt idx="1681">
                  <c:v>32</c:v>
                </c:pt>
                <c:pt idx="1682">
                  <c:v>37.753498</c:v>
                </c:pt>
                <c:pt idx="1683">
                  <c:v>35.997936000000003</c:v>
                </c:pt>
                <c:pt idx="1684">
                  <c:v>31.438338999999999</c:v>
                </c:pt>
                <c:pt idx="1685">
                  <c:v>32.031283999999999</c:v>
                </c:pt>
                <c:pt idx="1686">
                  <c:v>36.907680999999997</c:v>
                </c:pt>
                <c:pt idx="1687">
                  <c:v>29</c:v>
                </c:pt>
                <c:pt idx="1688">
                  <c:v>40</c:v>
                </c:pt>
                <c:pt idx="1689">
                  <c:v>54.960484000000001</c:v>
                </c:pt>
                <c:pt idx="1690">
                  <c:v>51.881622</c:v>
                </c:pt>
                <c:pt idx="1691">
                  <c:v>49.874251999999998</c:v>
                </c:pt>
                <c:pt idx="1692">
                  <c:v>48.804363000000002</c:v>
                </c:pt>
                <c:pt idx="1693">
                  <c:v>46.710850000000001</c:v>
                </c:pt>
                <c:pt idx="1694">
                  <c:v>45.691628000000001</c:v>
                </c:pt>
                <c:pt idx="1695">
                  <c:v>40</c:v>
                </c:pt>
                <c:pt idx="1696">
                  <c:v>83.850014000000002</c:v>
                </c:pt>
                <c:pt idx="1697">
                  <c:v>50.591777999999998</c:v>
                </c:pt>
                <c:pt idx="1698">
                  <c:v>45.887863000000003</c:v>
                </c:pt>
                <c:pt idx="1699">
                  <c:v>40.485515999999997</c:v>
                </c:pt>
                <c:pt idx="1700">
                  <c:v>38.255732999999999</c:v>
                </c:pt>
                <c:pt idx="1701">
                  <c:v>35.491706999999998</c:v>
                </c:pt>
                <c:pt idx="1702">
                  <c:v>32</c:v>
                </c:pt>
                <c:pt idx="1703">
                  <c:v>31.501294999999999</c:v>
                </c:pt>
                <c:pt idx="1704">
                  <c:v>32.251480000000001</c:v>
                </c:pt>
                <c:pt idx="1705">
                  <c:v>30.874448999999998</c:v>
                </c:pt>
                <c:pt idx="1706">
                  <c:v>27.426849000000001</c:v>
                </c:pt>
                <c:pt idx="1707">
                  <c:v>30.262518</c:v>
                </c:pt>
                <c:pt idx="1708">
                  <c:v>31.474411</c:v>
                </c:pt>
                <c:pt idx="1709">
                  <c:v>34</c:v>
                </c:pt>
                <c:pt idx="1710">
                  <c:v>31.22608</c:v>
                </c:pt>
                <c:pt idx="1711">
                  <c:v>35.923378</c:v>
                </c:pt>
                <c:pt idx="1712">
                  <c:v>34.009177999999999</c:v>
                </c:pt>
                <c:pt idx="1713">
                  <c:v>44.694907999999998</c:v>
                </c:pt>
                <c:pt idx="1714">
                  <c:v>38.398926000000003</c:v>
                </c:pt>
                <c:pt idx="1715">
                  <c:v>33.900832999999999</c:v>
                </c:pt>
                <c:pt idx="1716">
                  <c:v>26</c:v>
                </c:pt>
                <c:pt idx="1717">
                  <c:v>26</c:v>
                </c:pt>
                <c:pt idx="1718">
                  <c:v>25</c:v>
                </c:pt>
                <c:pt idx="1719">
                  <c:v>30.390803999999999</c:v>
                </c:pt>
                <c:pt idx="1720">
                  <c:v>28.164223</c:v>
                </c:pt>
                <c:pt idx="1721">
                  <c:v>24.764771</c:v>
                </c:pt>
                <c:pt idx="1722">
                  <c:v>22.495311999999998</c:v>
                </c:pt>
                <c:pt idx="1723">
                  <c:v>23</c:v>
                </c:pt>
                <c:pt idx="1724">
                  <c:v>21</c:v>
                </c:pt>
                <c:pt idx="1725">
                  <c:v>19.483129999999999</c:v>
                </c:pt>
                <c:pt idx="1726">
                  <c:v>34.948433000000001</c:v>
                </c:pt>
                <c:pt idx="1727">
                  <c:v>29.999744</c:v>
                </c:pt>
                <c:pt idx="1728">
                  <c:v>26.129963</c:v>
                </c:pt>
                <c:pt idx="1729">
                  <c:v>25.441863999999999</c:v>
                </c:pt>
                <c:pt idx="1730">
                  <c:v>21</c:v>
                </c:pt>
                <c:pt idx="1731">
                  <c:v>20</c:v>
                </c:pt>
                <c:pt idx="1732">
                  <c:v>25.327449999999999</c:v>
                </c:pt>
                <c:pt idx="1733">
                  <c:v>24.554403000000001</c:v>
                </c:pt>
                <c:pt idx="1734">
                  <c:v>22.869810000000001</c:v>
                </c:pt>
                <c:pt idx="1735">
                  <c:v>16</c:v>
                </c:pt>
                <c:pt idx="1736">
                  <c:v>20.220054999999999</c:v>
                </c:pt>
                <c:pt idx="1737">
                  <c:v>18</c:v>
                </c:pt>
                <c:pt idx="1738">
                  <c:v>26.108851999999999</c:v>
                </c:pt>
                <c:pt idx="1739">
                  <c:v>26</c:v>
                </c:pt>
                <c:pt idx="1740">
                  <c:v>30.589148999999999</c:v>
                </c:pt>
                <c:pt idx="1741">
                  <c:v>75</c:v>
                </c:pt>
                <c:pt idx="1742">
                  <c:v>53.557259000000002</c:v>
                </c:pt>
                <c:pt idx="1743">
                  <c:v>49.082867</c:v>
                </c:pt>
                <c:pt idx="1744">
                  <c:v>47</c:v>
                </c:pt>
                <c:pt idx="1745">
                  <c:v>38.160060999999999</c:v>
                </c:pt>
                <c:pt idx="1746">
                  <c:v>32.014118000000003</c:v>
                </c:pt>
                <c:pt idx="1747">
                  <c:v>30.765370999999998</c:v>
                </c:pt>
                <c:pt idx="1748">
                  <c:v>27.954955999999999</c:v>
                </c:pt>
                <c:pt idx="1749">
                  <c:v>27.530918</c:v>
                </c:pt>
                <c:pt idx="1750">
                  <c:v>33</c:v>
                </c:pt>
                <c:pt idx="1751">
                  <c:v>31</c:v>
                </c:pt>
                <c:pt idx="1752">
                  <c:v>21.653654</c:v>
                </c:pt>
                <c:pt idx="1753">
                  <c:v>18.947780999999999</c:v>
                </c:pt>
                <c:pt idx="1754">
                  <c:v>15.879329</c:v>
                </c:pt>
                <c:pt idx="1755">
                  <c:v>13.475657</c:v>
                </c:pt>
                <c:pt idx="1756">
                  <c:v>12.653605000000001</c:v>
                </c:pt>
                <c:pt idx="1757">
                  <c:v>11.820062</c:v>
                </c:pt>
                <c:pt idx="1758">
                  <c:v>22</c:v>
                </c:pt>
                <c:pt idx="1759">
                  <c:v>10.523565</c:v>
                </c:pt>
                <c:pt idx="1760">
                  <c:v>8.2963979999999999</c:v>
                </c:pt>
                <c:pt idx="1761">
                  <c:v>8.0308899999999994</c:v>
                </c:pt>
                <c:pt idx="1762">
                  <c:v>7.5964070000000001</c:v>
                </c:pt>
                <c:pt idx="1763">
                  <c:v>7.5640270000000003</c:v>
                </c:pt>
                <c:pt idx="1764">
                  <c:v>7.3551279999999997</c:v>
                </c:pt>
                <c:pt idx="1765">
                  <c:v>9</c:v>
                </c:pt>
                <c:pt idx="1766">
                  <c:v>9</c:v>
                </c:pt>
                <c:pt idx="1767">
                  <c:v>7.1121489999999996</c:v>
                </c:pt>
                <c:pt idx="1768">
                  <c:v>6.6311689999999999</c:v>
                </c:pt>
                <c:pt idx="1769">
                  <c:v>6.4234920000000004</c:v>
                </c:pt>
                <c:pt idx="1770">
                  <c:v>8</c:v>
                </c:pt>
                <c:pt idx="1771">
                  <c:v>6.2684280000000001</c:v>
                </c:pt>
                <c:pt idx="1772">
                  <c:v>7</c:v>
                </c:pt>
                <c:pt idx="1773">
                  <c:v>7</c:v>
                </c:pt>
                <c:pt idx="1774">
                  <c:v>5.4732649999999996</c:v>
                </c:pt>
                <c:pt idx="1775">
                  <c:v>5.209174</c:v>
                </c:pt>
                <c:pt idx="1776">
                  <c:v>5.1464059999999998</c:v>
                </c:pt>
                <c:pt idx="1777">
                  <c:v>4.7804970000000004</c:v>
                </c:pt>
                <c:pt idx="1778">
                  <c:v>5.1361689999999998</c:v>
                </c:pt>
                <c:pt idx="1779">
                  <c:v>7</c:v>
                </c:pt>
                <c:pt idx="1780">
                  <c:v>5.1044400000000003</c:v>
                </c:pt>
                <c:pt idx="1781">
                  <c:v>5.0602650000000002</c:v>
                </c:pt>
                <c:pt idx="1782">
                  <c:v>5.0184369999999996</c:v>
                </c:pt>
                <c:pt idx="1783">
                  <c:v>6</c:v>
                </c:pt>
                <c:pt idx="1784">
                  <c:v>4.9577030000000004</c:v>
                </c:pt>
                <c:pt idx="1785">
                  <c:v>5.2599220000000004</c:v>
                </c:pt>
                <c:pt idx="1786">
                  <c:v>6</c:v>
                </c:pt>
                <c:pt idx="1787">
                  <c:v>5.2420099999999996</c:v>
                </c:pt>
                <c:pt idx="1788">
                  <c:v>5.210127</c:v>
                </c:pt>
                <c:pt idx="1789">
                  <c:v>5.201676</c:v>
                </c:pt>
                <c:pt idx="1790">
                  <c:v>4.930383</c:v>
                </c:pt>
                <c:pt idx="1791">
                  <c:v>4.9572630000000002</c:v>
                </c:pt>
                <c:pt idx="1792">
                  <c:v>5</c:v>
                </c:pt>
                <c:pt idx="1793">
                  <c:v>5</c:v>
                </c:pt>
                <c:pt idx="1794">
                  <c:v>5</c:v>
                </c:pt>
                <c:pt idx="1795">
                  <c:v>5</c:v>
                </c:pt>
                <c:pt idx="1796">
                  <c:v>4.8982929999999998</c:v>
                </c:pt>
                <c:pt idx="1797">
                  <c:v>4.8957940000000004</c:v>
                </c:pt>
                <c:pt idx="1798">
                  <c:v>4.8246010000000004</c:v>
                </c:pt>
                <c:pt idx="1799">
                  <c:v>4.8372999999999999</c:v>
                </c:pt>
                <c:pt idx="1800">
                  <c:v>5</c:v>
                </c:pt>
                <c:pt idx="1801">
                  <c:v>4.9951800000000004</c:v>
                </c:pt>
                <c:pt idx="1802">
                  <c:v>4.8888199999999999</c:v>
                </c:pt>
                <c:pt idx="1803">
                  <c:v>4.8818539999999997</c:v>
                </c:pt>
                <c:pt idx="1804">
                  <c:v>4.9315110000000004</c:v>
                </c:pt>
                <c:pt idx="1805">
                  <c:v>4.8941910000000002</c:v>
                </c:pt>
                <c:pt idx="1806">
                  <c:v>4.4177070000000001</c:v>
                </c:pt>
                <c:pt idx="1807">
                  <c:v>4</c:v>
                </c:pt>
                <c:pt idx="1808">
                  <c:v>4</c:v>
                </c:pt>
                <c:pt idx="1809">
                  <c:v>4.7719449999999997</c:v>
                </c:pt>
                <c:pt idx="1810">
                  <c:v>4</c:v>
                </c:pt>
                <c:pt idx="1811">
                  <c:v>4.6369610000000003</c:v>
                </c:pt>
                <c:pt idx="1812">
                  <c:v>4</c:v>
                </c:pt>
                <c:pt idx="1813">
                  <c:v>4.4000000000000004</c:v>
                </c:pt>
                <c:pt idx="1814">
                  <c:v>4</c:v>
                </c:pt>
                <c:pt idx="1815">
                  <c:v>4</c:v>
                </c:pt>
                <c:pt idx="1816">
                  <c:v>4</c:v>
                </c:pt>
                <c:pt idx="1817">
                  <c:v>4.0551199999999996</c:v>
                </c:pt>
                <c:pt idx="1818">
                  <c:v>4.0332169999999996</c:v>
                </c:pt>
                <c:pt idx="1819">
                  <c:v>4</c:v>
                </c:pt>
                <c:pt idx="1820">
                  <c:v>3.8677540000000001</c:v>
                </c:pt>
                <c:pt idx="1821">
                  <c:v>4</c:v>
                </c:pt>
                <c:pt idx="1822">
                  <c:v>4</c:v>
                </c:pt>
                <c:pt idx="1823">
                  <c:v>3.125</c:v>
                </c:pt>
                <c:pt idx="1824">
                  <c:v>3.1150000000000002</c:v>
                </c:pt>
                <c:pt idx="1825">
                  <c:v>3.5310920000000001</c:v>
                </c:pt>
                <c:pt idx="1826">
                  <c:v>3.6016149999999998</c:v>
                </c:pt>
                <c:pt idx="1827">
                  <c:v>4</c:v>
                </c:pt>
                <c:pt idx="1828">
                  <c:v>3</c:v>
                </c:pt>
                <c:pt idx="1829">
                  <c:v>3.3055509999999999</c:v>
                </c:pt>
                <c:pt idx="1830">
                  <c:v>3.2912240000000001</c:v>
                </c:pt>
                <c:pt idx="1831">
                  <c:v>3.2735759999999998</c:v>
                </c:pt>
                <c:pt idx="1832">
                  <c:v>3.2131620000000001</c:v>
                </c:pt>
                <c:pt idx="1833">
                  <c:v>3.2906420000000001</c:v>
                </c:pt>
                <c:pt idx="1834">
                  <c:v>3.3979110000000001</c:v>
                </c:pt>
                <c:pt idx="1835">
                  <c:v>3</c:v>
                </c:pt>
                <c:pt idx="1836">
                  <c:v>3.3824930000000002</c:v>
                </c:pt>
                <c:pt idx="1837">
                  <c:v>3.3527879999999999</c:v>
                </c:pt>
                <c:pt idx="1838">
                  <c:v>3.300678</c:v>
                </c:pt>
                <c:pt idx="1839">
                  <c:v>3</c:v>
                </c:pt>
                <c:pt idx="1840">
                  <c:v>3.2632349999999999</c:v>
                </c:pt>
                <c:pt idx="1841">
                  <c:v>3.2368899999999998</c:v>
                </c:pt>
                <c:pt idx="1842">
                  <c:v>3</c:v>
                </c:pt>
                <c:pt idx="1843">
                  <c:v>3.3748710000000002</c:v>
                </c:pt>
                <c:pt idx="1844">
                  <c:v>3.2950339999999998</c:v>
                </c:pt>
                <c:pt idx="1845">
                  <c:v>3.2771650000000001</c:v>
                </c:pt>
                <c:pt idx="1846">
                  <c:v>3.127707</c:v>
                </c:pt>
                <c:pt idx="1847">
                  <c:v>3.0527389999999999</c:v>
                </c:pt>
                <c:pt idx="1848">
                  <c:v>2.230321</c:v>
                </c:pt>
                <c:pt idx="1849">
                  <c:v>2</c:v>
                </c:pt>
                <c:pt idx="1850">
                  <c:v>2.2197469999999999</c:v>
                </c:pt>
                <c:pt idx="1851">
                  <c:v>2</c:v>
                </c:pt>
                <c:pt idx="1852">
                  <c:v>2.2274240000000001</c:v>
                </c:pt>
                <c:pt idx="1853">
                  <c:v>2.1938819999999999</c:v>
                </c:pt>
                <c:pt idx="1854">
                  <c:v>2.228008</c:v>
                </c:pt>
                <c:pt idx="1855">
                  <c:v>2.20194</c:v>
                </c:pt>
                <c:pt idx="1856">
                  <c:v>2</c:v>
                </c:pt>
                <c:pt idx="1857">
                  <c:v>2.2012689999999999</c:v>
                </c:pt>
                <c:pt idx="1858">
                  <c:v>2.1920120000000001</c:v>
                </c:pt>
                <c:pt idx="1859">
                  <c:v>2.1833719999999999</c:v>
                </c:pt>
                <c:pt idx="1860">
                  <c:v>2.163475</c:v>
                </c:pt>
                <c:pt idx="1861">
                  <c:v>2</c:v>
                </c:pt>
                <c:pt idx="1862">
                  <c:v>2.0916890000000001</c:v>
                </c:pt>
                <c:pt idx="1863">
                  <c:v>2</c:v>
                </c:pt>
                <c:pt idx="1864">
                  <c:v>2.5097309999999999</c:v>
                </c:pt>
                <c:pt idx="1865">
                  <c:v>2.9862690000000001</c:v>
                </c:pt>
                <c:pt idx="1866">
                  <c:v>3.0017990000000001</c:v>
                </c:pt>
                <c:pt idx="1867">
                  <c:v>3.602859</c:v>
                </c:pt>
                <c:pt idx="1868">
                  <c:v>3.1636709999999999</c:v>
                </c:pt>
                <c:pt idx="1869">
                  <c:v>3.044702</c:v>
                </c:pt>
                <c:pt idx="1870">
                  <c:v>2</c:v>
                </c:pt>
                <c:pt idx="1871">
                  <c:v>3.0207950000000001</c:v>
                </c:pt>
                <c:pt idx="1872">
                  <c:v>3.0084209999999998</c:v>
                </c:pt>
                <c:pt idx="1873">
                  <c:v>2.984</c:v>
                </c:pt>
                <c:pt idx="1874">
                  <c:v>3.0024459999999999</c:v>
                </c:pt>
                <c:pt idx="1875">
                  <c:v>2.9973290000000001</c:v>
                </c:pt>
                <c:pt idx="1876">
                  <c:v>3.0581160000000001</c:v>
                </c:pt>
                <c:pt idx="1877">
                  <c:v>2</c:v>
                </c:pt>
                <c:pt idx="1878">
                  <c:v>3.021512</c:v>
                </c:pt>
                <c:pt idx="1879">
                  <c:v>2.99688</c:v>
                </c:pt>
                <c:pt idx="1880">
                  <c:v>3.0028030000000001</c:v>
                </c:pt>
                <c:pt idx="1881">
                  <c:v>2</c:v>
                </c:pt>
                <c:pt idx="1882">
                  <c:v>2.9904169999999999</c:v>
                </c:pt>
                <c:pt idx="1883">
                  <c:v>2</c:v>
                </c:pt>
                <c:pt idx="1884">
                  <c:v>2</c:v>
                </c:pt>
                <c:pt idx="1885">
                  <c:v>2.0099429999999998</c:v>
                </c:pt>
                <c:pt idx="1886">
                  <c:v>2.4878990000000001</c:v>
                </c:pt>
                <c:pt idx="1887">
                  <c:v>2.4940859999999998</c:v>
                </c:pt>
                <c:pt idx="1888">
                  <c:v>2.5330029999999999</c:v>
                </c:pt>
                <c:pt idx="1889">
                  <c:v>2.506961</c:v>
                </c:pt>
                <c:pt idx="1890">
                  <c:v>2.4940880000000001</c:v>
                </c:pt>
                <c:pt idx="1891">
                  <c:v>2.5</c:v>
                </c:pt>
                <c:pt idx="1892">
                  <c:v>2.4757669999999998</c:v>
                </c:pt>
                <c:pt idx="1893">
                  <c:v>2.4696289999999999</c:v>
                </c:pt>
                <c:pt idx="1894">
                  <c:v>2.4640550000000001</c:v>
                </c:pt>
                <c:pt idx="1895">
                  <c:v>2.4882719999999998</c:v>
                </c:pt>
                <c:pt idx="1896">
                  <c:v>2.5054889999999999</c:v>
                </c:pt>
                <c:pt idx="1897">
                  <c:v>2.0282140000000002</c:v>
                </c:pt>
                <c:pt idx="1898">
                  <c:v>2.0299999999999998</c:v>
                </c:pt>
                <c:pt idx="1899">
                  <c:v>1.472064</c:v>
                </c:pt>
                <c:pt idx="1900">
                  <c:v>1.48326</c:v>
                </c:pt>
                <c:pt idx="1901">
                  <c:v>1.47702</c:v>
                </c:pt>
                <c:pt idx="1902">
                  <c:v>1.93093</c:v>
                </c:pt>
                <c:pt idx="1903">
                  <c:v>1.9976879999999999</c:v>
                </c:pt>
                <c:pt idx="1904">
                  <c:v>1.9980119999999999</c:v>
                </c:pt>
                <c:pt idx="1905">
                  <c:v>1.98</c:v>
                </c:pt>
                <c:pt idx="1906">
                  <c:v>1.9918199999999999</c:v>
                </c:pt>
                <c:pt idx="1907">
                  <c:v>1.9918199999999999</c:v>
                </c:pt>
                <c:pt idx="1908">
                  <c:v>1.501463</c:v>
                </c:pt>
                <c:pt idx="1909">
                  <c:v>1.5135719999999999</c:v>
                </c:pt>
                <c:pt idx="1910">
                  <c:v>1.5</c:v>
                </c:pt>
                <c:pt idx="1911">
                  <c:v>1.5</c:v>
                </c:pt>
                <c:pt idx="1912">
                  <c:v>1.5</c:v>
                </c:pt>
                <c:pt idx="1913">
                  <c:v>3.5461860000000001</c:v>
                </c:pt>
                <c:pt idx="1914">
                  <c:v>4.4438740000000001</c:v>
                </c:pt>
                <c:pt idx="1915">
                  <c:v>4.5370049999999997</c:v>
                </c:pt>
                <c:pt idx="1916">
                  <c:v>3.7181989999999998</c:v>
                </c:pt>
                <c:pt idx="1917">
                  <c:v>3.3</c:v>
                </c:pt>
                <c:pt idx="1918">
                  <c:v>3.5320230000000001</c:v>
                </c:pt>
                <c:pt idx="1919">
                  <c:v>3.5</c:v>
                </c:pt>
                <c:pt idx="1920">
                  <c:v>3.564076</c:v>
                </c:pt>
                <c:pt idx="1921">
                  <c:v>3.6343220000000001</c:v>
                </c:pt>
                <c:pt idx="1922">
                  <c:v>3.767709</c:v>
                </c:pt>
                <c:pt idx="1923">
                  <c:v>2.4635660000000001</c:v>
                </c:pt>
                <c:pt idx="1924">
                  <c:v>2.3990870000000002</c:v>
                </c:pt>
                <c:pt idx="1925">
                  <c:v>2.1743290000000002</c:v>
                </c:pt>
                <c:pt idx="1926">
                  <c:v>2.1</c:v>
                </c:pt>
                <c:pt idx="1927">
                  <c:v>1.7952159999999999</c:v>
                </c:pt>
                <c:pt idx="1928">
                  <c:v>2.8118599999999998</c:v>
                </c:pt>
                <c:pt idx="1929">
                  <c:v>2.8</c:v>
                </c:pt>
                <c:pt idx="1930">
                  <c:v>3.5090569999999999</c:v>
                </c:pt>
                <c:pt idx="1931">
                  <c:v>3.3330660000000001</c:v>
                </c:pt>
                <c:pt idx="1932">
                  <c:v>3.608098</c:v>
                </c:pt>
                <c:pt idx="1933">
                  <c:v>3.6</c:v>
                </c:pt>
                <c:pt idx="1934">
                  <c:v>6.8556749999999997</c:v>
                </c:pt>
                <c:pt idx="1935">
                  <c:v>21.280215999999999</c:v>
                </c:pt>
                <c:pt idx="1936">
                  <c:v>31.632027000000001</c:v>
                </c:pt>
                <c:pt idx="1937">
                  <c:v>25.250485999999999</c:v>
                </c:pt>
                <c:pt idx="1938">
                  <c:v>37.572273000000003</c:v>
                </c:pt>
                <c:pt idx="1939">
                  <c:v>30.557243</c:v>
                </c:pt>
                <c:pt idx="1940">
                  <c:v>6.8</c:v>
                </c:pt>
                <c:pt idx="1941">
                  <c:v>85.634003000000007</c:v>
                </c:pt>
                <c:pt idx="1942">
                  <c:v>23</c:v>
                </c:pt>
                <c:pt idx="1943">
                  <c:v>73.338890000000006</c:v>
                </c:pt>
                <c:pt idx="1944">
                  <c:v>66.751975999999999</c:v>
                </c:pt>
                <c:pt idx="1945">
                  <c:v>50.614795999999998</c:v>
                </c:pt>
                <c:pt idx="1946">
                  <c:v>41.022323999999998</c:v>
                </c:pt>
                <c:pt idx="1947">
                  <c:v>22</c:v>
                </c:pt>
                <c:pt idx="1948">
                  <c:v>42.604140999999998</c:v>
                </c:pt>
                <c:pt idx="1949">
                  <c:v>15.68878</c:v>
                </c:pt>
                <c:pt idx="1950">
                  <c:v>11.779133</c:v>
                </c:pt>
                <c:pt idx="1951">
                  <c:v>10.130570000000001</c:v>
                </c:pt>
                <c:pt idx="1952">
                  <c:v>9.8130260000000007</c:v>
                </c:pt>
                <c:pt idx="1953">
                  <c:v>10.417267000000001</c:v>
                </c:pt>
                <c:pt idx="1954">
                  <c:v>11</c:v>
                </c:pt>
                <c:pt idx="1955">
                  <c:v>10</c:v>
                </c:pt>
                <c:pt idx="1956">
                  <c:v>9.7622529999999994</c:v>
                </c:pt>
                <c:pt idx="1957">
                  <c:v>13.811111</c:v>
                </c:pt>
                <c:pt idx="1958">
                  <c:v>8.0869260000000001</c:v>
                </c:pt>
                <c:pt idx="1959">
                  <c:v>10.928440999999999</c:v>
                </c:pt>
                <c:pt idx="1960">
                  <c:v>9.9857019999999999</c:v>
                </c:pt>
                <c:pt idx="1961">
                  <c:v>9</c:v>
                </c:pt>
                <c:pt idx="1962">
                  <c:v>11.457176</c:v>
                </c:pt>
                <c:pt idx="1963">
                  <c:v>9.3274089999999994</c:v>
                </c:pt>
                <c:pt idx="1964">
                  <c:v>11.018008999999999</c:v>
                </c:pt>
                <c:pt idx="1965">
                  <c:v>65.637328999999994</c:v>
                </c:pt>
                <c:pt idx="1966">
                  <c:v>67.362899999999996</c:v>
                </c:pt>
                <c:pt idx="1967">
                  <c:v>59.875174999999999</c:v>
                </c:pt>
                <c:pt idx="1968">
                  <c:v>14</c:v>
                </c:pt>
                <c:pt idx="1969">
                  <c:v>16.385415999999999</c:v>
                </c:pt>
                <c:pt idx="1970">
                  <c:v>15.457293999999999</c:v>
                </c:pt>
                <c:pt idx="1971">
                  <c:v>21.38456</c:v>
                </c:pt>
                <c:pt idx="1972">
                  <c:v>180</c:v>
                </c:pt>
                <c:pt idx="1973">
                  <c:v>90.343947999999997</c:v>
                </c:pt>
                <c:pt idx="1974">
                  <c:v>83.888039000000006</c:v>
                </c:pt>
                <c:pt idx="1975">
                  <c:v>38</c:v>
                </c:pt>
                <c:pt idx="1976">
                  <c:v>51.857643000000003</c:v>
                </c:pt>
                <c:pt idx="1977">
                  <c:v>56.102584999999998</c:v>
                </c:pt>
                <c:pt idx="1978">
                  <c:v>53.083678999999997</c:v>
                </c:pt>
                <c:pt idx="1979">
                  <c:v>71.068077000000002</c:v>
                </c:pt>
                <c:pt idx="1980">
                  <c:v>78.276854999999998</c:v>
                </c:pt>
                <c:pt idx="1981">
                  <c:v>79.930824000000001</c:v>
                </c:pt>
                <c:pt idx="1982">
                  <c:v>55</c:v>
                </c:pt>
                <c:pt idx="1983">
                  <c:v>26.721551999999999</c:v>
                </c:pt>
                <c:pt idx="1984">
                  <c:v>42.37294</c:v>
                </c:pt>
                <c:pt idx="1985">
                  <c:v>56.190586000000003</c:v>
                </c:pt>
                <c:pt idx="1986">
                  <c:v>31.090788</c:v>
                </c:pt>
                <c:pt idx="1987">
                  <c:v>26.846661000000001</c:v>
                </c:pt>
                <c:pt idx="1988">
                  <c:v>29.037106999999999</c:v>
                </c:pt>
                <c:pt idx="1989">
                  <c:v>30</c:v>
                </c:pt>
                <c:pt idx="1990">
                  <c:v>20.494686000000002</c:v>
                </c:pt>
                <c:pt idx="1991">
                  <c:v>20.627514000000001</c:v>
                </c:pt>
                <c:pt idx="1992">
                  <c:v>19.959795</c:v>
                </c:pt>
                <c:pt idx="1993">
                  <c:v>17.061216000000002</c:v>
                </c:pt>
                <c:pt idx="1994">
                  <c:v>18.249898999999999</c:v>
                </c:pt>
                <c:pt idx="1995">
                  <c:v>18.657651999999999</c:v>
                </c:pt>
                <c:pt idx="1996">
                  <c:v>19</c:v>
                </c:pt>
                <c:pt idx="1997">
                  <c:v>15.680581999999999</c:v>
                </c:pt>
                <c:pt idx="1998">
                  <c:v>20.472411999999998</c:v>
                </c:pt>
                <c:pt idx="1999">
                  <c:v>18.371372000000001</c:v>
                </c:pt>
                <c:pt idx="2000">
                  <c:v>15.389671</c:v>
                </c:pt>
                <c:pt idx="2001">
                  <c:v>14.047008</c:v>
                </c:pt>
                <c:pt idx="2002">
                  <c:v>14.964560000000001</c:v>
                </c:pt>
                <c:pt idx="2003">
                  <c:v>93</c:v>
                </c:pt>
                <c:pt idx="2004">
                  <c:v>93.404869000000005</c:v>
                </c:pt>
                <c:pt idx="2005">
                  <c:v>102.705467</c:v>
                </c:pt>
                <c:pt idx="2006">
                  <c:v>51.205421000000001</c:v>
                </c:pt>
                <c:pt idx="2007">
                  <c:v>49.160183000000004</c:v>
                </c:pt>
                <c:pt idx="2008">
                  <c:v>45.203609</c:v>
                </c:pt>
                <c:pt idx="2009">
                  <c:v>40.859535000000001</c:v>
                </c:pt>
                <c:pt idx="2010">
                  <c:v>35</c:v>
                </c:pt>
                <c:pt idx="2011">
                  <c:v>34</c:v>
                </c:pt>
                <c:pt idx="2012">
                  <c:v>35.130589000000001</c:v>
                </c:pt>
                <c:pt idx="2013">
                  <c:v>23.012642</c:v>
                </c:pt>
                <c:pt idx="2014">
                  <c:v>21.871832000000001</c:v>
                </c:pt>
                <c:pt idx="2015">
                  <c:v>22</c:v>
                </c:pt>
                <c:pt idx="2016">
                  <c:v>23</c:v>
                </c:pt>
                <c:pt idx="2017">
                  <c:v>48</c:v>
                </c:pt>
                <c:pt idx="2018">
                  <c:v>24.745998</c:v>
                </c:pt>
                <c:pt idx="2019">
                  <c:v>52.424453999999997</c:v>
                </c:pt>
                <c:pt idx="2020">
                  <c:v>48.031928999999998</c:v>
                </c:pt>
                <c:pt idx="2021">
                  <c:v>37.438510999999998</c:v>
                </c:pt>
                <c:pt idx="2022">
                  <c:v>37.465153000000001</c:v>
                </c:pt>
                <c:pt idx="2023">
                  <c:v>35.850521000000001</c:v>
                </c:pt>
                <c:pt idx="2024">
                  <c:v>35</c:v>
                </c:pt>
                <c:pt idx="2025">
                  <c:v>33.204287999999998</c:v>
                </c:pt>
                <c:pt idx="2026">
                  <c:v>41.984802000000002</c:v>
                </c:pt>
                <c:pt idx="2027">
                  <c:v>40.279716000000001</c:v>
                </c:pt>
                <c:pt idx="2028">
                  <c:v>34</c:v>
                </c:pt>
                <c:pt idx="2029">
                  <c:v>33</c:v>
                </c:pt>
                <c:pt idx="2030">
                  <c:v>33.841456999999998</c:v>
                </c:pt>
                <c:pt idx="2031">
                  <c:v>38</c:v>
                </c:pt>
                <c:pt idx="2032">
                  <c:v>34.966202000000003</c:v>
                </c:pt>
                <c:pt idx="2033">
                  <c:v>36.711196999999999</c:v>
                </c:pt>
                <c:pt idx="2034">
                  <c:v>34.921138999999997</c:v>
                </c:pt>
                <c:pt idx="2035">
                  <c:v>32.530121000000001</c:v>
                </c:pt>
                <c:pt idx="2036">
                  <c:v>33.233863999999997</c:v>
                </c:pt>
                <c:pt idx="2037">
                  <c:v>27.114661999999999</c:v>
                </c:pt>
                <c:pt idx="2038">
                  <c:v>21</c:v>
                </c:pt>
                <c:pt idx="2039">
                  <c:v>21.357796</c:v>
                </c:pt>
                <c:pt idx="2040">
                  <c:v>42.270248000000002</c:v>
                </c:pt>
                <c:pt idx="2041">
                  <c:v>29.965672000000001</c:v>
                </c:pt>
                <c:pt idx="2042">
                  <c:v>35.821705000000001</c:v>
                </c:pt>
                <c:pt idx="2043">
                  <c:v>35.51585</c:v>
                </c:pt>
                <c:pt idx="2044">
                  <c:v>28.999407000000001</c:v>
                </c:pt>
                <c:pt idx="2045">
                  <c:v>21</c:v>
                </c:pt>
                <c:pt idx="2046">
                  <c:v>16.248425000000001</c:v>
                </c:pt>
                <c:pt idx="2047">
                  <c:v>15.913225000000001</c:v>
                </c:pt>
                <c:pt idx="2048">
                  <c:v>15.174998</c:v>
                </c:pt>
                <c:pt idx="2049">
                  <c:v>14.062080999999999</c:v>
                </c:pt>
                <c:pt idx="2050">
                  <c:v>14</c:v>
                </c:pt>
                <c:pt idx="2051">
                  <c:v>16</c:v>
                </c:pt>
                <c:pt idx="2052">
                  <c:v>18</c:v>
                </c:pt>
                <c:pt idx="2053">
                  <c:v>14.654045999999999</c:v>
                </c:pt>
                <c:pt idx="2054">
                  <c:v>13.444694999999999</c:v>
                </c:pt>
                <c:pt idx="2055">
                  <c:v>29.748365</c:v>
                </c:pt>
                <c:pt idx="2056">
                  <c:v>30.779902</c:v>
                </c:pt>
                <c:pt idx="2057">
                  <c:v>26.694023000000001</c:v>
                </c:pt>
                <c:pt idx="2058">
                  <c:v>24.183702</c:v>
                </c:pt>
                <c:pt idx="2059">
                  <c:v>16</c:v>
                </c:pt>
                <c:pt idx="2060">
                  <c:v>61.276806000000001</c:v>
                </c:pt>
                <c:pt idx="2061">
                  <c:v>60</c:v>
                </c:pt>
                <c:pt idx="2062">
                  <c:v>62.143520000000002</c:v>
                </c:pt>
                <c:pt idx="2063">
                  <c:v>53.986195000000002</c:v>
                </c:pt>
                <c:pt idx="2064">
                  <c:v>47.888874000000001</c:v>
                </c:pt>
                <c:pt idx="2065">
                  <c:v>40.877575</c:v>
                </c:pt>
                <c:pt idx="2066">
                  <c:v>41</c:v>
                </c:pt>
                <c:pt idx="2067">
                  <c:v>41.087398999999998</c:v>
                </c:pt>
                <c:pt idx="2068">
                  <c:v>37.182307999999999</c:v>
                </c:pt>
                <c:pt idx="2069">
                  <c:v>35.182850000000002</c:v>
                </c:pt>
                <c:pt idx="2070">
                  <c:v>28.609884000000001</c:v>
                </c:pt>
                <c:pt idx="2071">
                  <c:v>25.152922</c:v>
                </c:pt>
                <c:pt idx="2072">
                  <c:v>31.468636</c:v>
                </c:pt>
                <c:pt idx="2073">
                  <c:v>31.66</c:v>
                </c:pt>
                <c:pt idx="2074">
                  <c:v>26.537272999999999</c:v>
                </c:pt>
                <c:pt idx="2075">
                  <c:v>21.5</c:v>
                </c:pt>
                <c:pt idx="2076">
                  <c:v>21.548653000000002</c:v>
                </c:pt>
                <c:pt idx="2077">
                  <c:v>20.630904999999998</c:v>
                </c:pt>
                <c:pt idx="2078">
                  <c:v>20.5</c:v>
                </c:pt>
                <c:pt idx="2079">
                  <c:v>20.940000999999999</c:v>
                </c:pt>
                <c:pt idx="2080">
                  <c:v>23.129999000000002</c:v>
                </c:pt>
                <c:pt idx="2081">
                  <c:v>27.116416999999998</c:v>
                </c:pt>
                <c:pt idx="2082">
                  <c:v>33.949646000000001</c:v>
                </c:pt>
                <c:pt idx="2083">
                  <c:v>34.169998</c:v>
                </c:pt>
                <c:pt idx="2084">
                  <c:v>32.390846000000003</c:v>
                </c:pt>
                <c:pt idx="2085">
                  <c:v>29.626010999999998</c:v>
                </c:pt>
                <c:pt idx="2086">
                  <c:v>34.166786000000002</c:v>
                </c:pt>
                <c:pt idx="2087">
                  <c:v>32.389999000000003</c:v>
                </c:pt>
                <c:pt idx="2088">
                  <c:v>22.276589999999999</c:v>
                </c:pt>
                <c:pt idx="2089">
                  <c:v>22.25</c:v>
                </c:pt>
                <c:pt idx="2090">
                  <c:v>21.488014</c:v>
                </c:pt>
                <c:pt idx="2091">
                  <c:v>22.256177999999998</c:v>
                </c:pt>
                <c:pt idx="2092">
                  <c:v>23.706226000000001</c:v>
                </c:pt>
                <c:pt idx="2093">
                  <c:v>24.281365999999998</c:v>
                </c:pt>
                <c:pt idx="2094">
                  <c:v>23.09</c:v>
                </c:pt>
                <c:pt idx="2095">
                  <c:v>22.847925</c:v>
                </c:pt>
                <c:pt idx="2096">
                  <c:v>14.615976</c:v>
                </c:pt>
                <c:pt idx="2097">
                  <c:v>13.847585</c:v>
                </c:pt>
                <c:pt idx="2098">
                  <c:v>11.392753000000001</c:v>
                </c:pt>
                <c:pt idx="2099">
                  <c:v>15.46382</c:v>
                </c:pt>
                <c:pt idx="2100">
                  <c:v>15</c:v>
                </c:pt>
                <c:pt idx="2101">
                  <c:v>14</c:v>
                </c:pt>
                <c:pt idx="2102">
                  <c:v>13.338385000000001</c:v>
                </c:pt>
                <c:pt idx="2103">
                  <c:v>13.260592000000001</c:v>
                </c:pt>
                <c:pt idx="2104">
                  <c:v>12.968626</c:v>
                </c:pt>
                <c:pt idx="2105">
                  <c:v>13.486795000000001</c:v>
                </c:pt>
                <c:pt idx="2106">
                  <c:v>41.311858999999998</c:v>
                </c:pt>
                <c:pt idx="2107">
                  <c:v>54.851379000000001</c:v>
                </c:pt>
                <c:pt idx="2108">
                  <c:v>41</c:v>
                </c:pt>
                <c:pt idx="2109">
                  <c:v>37.950946999999999</c:v>
                </c:pt>
                <c:pt idx="2110">
                  <c:v>33.052306999999999</c:v>
                </c:pt>
                <c:pt idx="2111">
                  <c:v>26.418053</c:v>
                </c:pt>
                <c:pt idx="2112">
                  <c:v>27.221129999999999</c:v>
                </c:pt>
                <c:pt idx="2113">
                  <c:v>26</c:v>
                </c:pt>
                <c:pt idx="2114">
                  <c:v>29.040725999999999</c:v>
                </c:pt>
                <c:pt idx="2115">
                  <c:v>26</c:v>
                </c:pt>
                <c:pt idx="2116">
                  <c:v>22.308197</c:v>
                </c:pt>
                <c:pt idx="2117">
                  <c:v>20.416558999999999</c:v>
                </c:pt>
                <c:pt idx="2118">
                  <c:v>19.379757000000001</c:v>
                </c:pt>
                <c:pt idx="2119">
                  <c:v>17.157692000000001</c:v>
                </c:pt>
                <c:pt idx="2120">
                  <c:v>16.275600000000001</c:v>
                </c:pt>
                <c:pt idx="2121">
                  <c:v>13.775088</c:v>
                </c:pt>
                <c:pt idx="2122">
                  <c:v>13</c:v>
                </c:pt>
                <c:pt idx="2123">
                  <c:v>15.559200000000001</c:v>
                </c:pt>
                <c:pt idx="2124">
                  <c:v>14.492153</c:v>
                </c:pt>
                <c:pt idx="2125">
                  <c:v>15.223212</c:v>
                </c:pt>
                <c:pt idx="2126">
                  <c:v>14.766197</c:v>
                </c:pt>
                <c:pt idx="2127">
                  <c:v>14.474213000000001</c:v>
                </c:pt>
                <c:pt idx="2128">
                  <c:v>13.371034999999999</c:v>
                </c:pt>
                <c:pt idx="2129">
                  <c:v>13</c:v>
                </c:pt>
                <c:pt idx="2130">
                  <c:v>13.623072000000001</c:v>
                </c:pt>
                <c:pt idx="2131">
                  <c:v>13.615244000000001</c:v>
                </c:pt>
                <c:pt idx="2132">
                  <c:v>13.193381</c:v>
                </c:pt>
                <c:pt idx="2133">
                  <c:v>13.103484</c:v>
                </c:pt>
                <c:pt idx="2134">
                  <c:v>11</c:v>
                </c:pt>
                <c:pt idx="2135">
                  <c:v>11.43356</c:v>
                </c:pt>
                <c:pt idx="2136">
                  <c:v>11</c:v>
                </c:pt>
                <c:pt idx="2137">
                  <c:v>10.283113</c:v>
                </c:pt>
                <c:pt idx="2138">
                  <c:v>10.27692</c:v>
                </c:pt>
                <c:pt idx="2139">
                  <c:v>10</c:v>
                </c:pt>
                <c:pt idx="2140">
                  <c:v>9.7911330000000003</c:v>
                </c:pt>
                <c:pt idx="2141">
                  <c:v>9.5812869999999997</c:v>
                </c:pt>
                <c:pt idx="2142">
                  <c:v>9.4020130000000002</c:v>
                </c:pt>
                <c:pt idx="2143">
                  <c:v>10</c:v>
                </c:pt>
                <c:pt idx="2144">
                  <c:v>9.5720980000000004</c:v>
                </c:pt>
                <c:pt idx="2145">
                  <c:v>9.4292479999999994</c:v>
                </c:pt>
                <c:pt idx="2146">
                  <c:v>9</c:v>
                </c:pt>
                <c:pt idx="2147">
                  <c:v>9.2484029999999997</c:v>
                </c:pt>
                <c:pt idx="2148">
                  <c:v>9.233231</c:v>
                </c:pt>
                <c:pt idx="2149">
                  <c:v>9.1136769999999991</c:v>
                </c:pt>
                <c:pt idx="2150">
                  <c:v>9</c:v>
                </c:pt>
                <c:pt idx="2151">
                  <c:v>9.0460949999999993</c:v>
                </c:pt>
                <c:pt idx="2152">
                  <c:v>8.8894450000000003</c:v>
                </c:pt>
                <c:pt idx="2153">
                  <c:v>8</c:v>
                </c:pt>
                <c:pt idx="2154">
                  <c:v>8.3363790000000009</c:v>
                </c:pt>
                <c:pt idx="2155">
                  <c:v>8.2127719999999993</c:v>
                </c:pt>
                <c:pt idx="2156">
                  <c:v>8.632657</c:v>
                </c:pt>
                <c:pt idx="2157">
                  <c:v>8</c:v>
                </c:pt>
                <c:pt idx="2158">
                  <c:v>8.4393650000000004</c:v>
                </c:pt>
                <c:pt idx="2159">
                  <c:v>8.3846930000000004</c:v>
                </c:pt>
                <c:pt idx="2160">
                  <c:v>7.9726509999999999</c:v>
                </c:pt>
                <c:pt idx="2161">
                  <c:v>7.8667499999999997</c:v>
                </c:pt>
                <c:pt idx="2162">
                  <c:v>7.9579139999999997</c:v>
                </c:pt>
                <c:pt idx="2163">
                  <c:v>7.8619909999999997</c:v>
                </c:pt>
                <c:pt idx="2164">
                  <c:v>7.6</c:v>
                </c:pt>
                <c:pt idx="2165">
                  <c:v>7.6636360000000003</c:v>
                </c:pt>
                <c:pt idx="2166">
                  <c:v>7.5331039999999998</c:v>
                </c:pt>
                <c:pt idx="2167">
                  <c:v>7.236497</c:v>
                </c:pt>
                <c:pt idx="2168">
                  <c:v>7.4739519999999997</c:v>
                </c:pt>
                <c:pt idx="2169">
                  <c:v>7.3456140000000003</c:v>
                </c:pt>
                <c:pt idx="2170">
                  <c:v>7.2140310000000003</c:v>
                </c:pt>
                <c:pt idx="2171">
                  <c:v>7.6</c:v>
                </c:pt>
                <c:pt idx="2172">
                  <c:v>6.6200669999999997</c:v>
                </c:pt>
                <c:pt idx="2173">
                  <c:v>6.3354949999999999</c:v>
                </c:pt>
                <c:pt idx="2174">
                  <c:v>6.2425930000000003</c:v>
                </c:pt>
                <c:pt idx="2175">
                  <c:v>6.0398339999999999</c:v>
                </c:pt>
                <c:pt idx="2176">
                  <c:v>6</c:v>
                </c:pt>
                <c:pt idx="2177">
                  <c:v>6</c:v>
                </c:pt>
                <c:pt idx="2178">
                  <c:v>6</c:v>
                </c:pt>
                <c:pt idx="2179">
                  <c:v>5.6614940000000002</c:v>
                </c:pt>
                <c:pt idx="2180">
                  <c:v>6</c:v>
                </c:pt>
                <c:pt idx="2181">
                  <c:v>5.5</c:v>
                </c:pt>
                <c:pt idx="2182">
                  <c:v>5.4508859999999997</c:v>
                </c:pt>
                <c:pt idx="2183">
                  <c:v>5.3226339999999999</c:v>
                </c:pt>
                <c:pt idx="2184">
                  <c:v>5.5</c:v>
                </c:pt>
                <c:pt idx="2185">
                  <c:v>5.5</c:v>
                </c:pt>
                <c:pt idx="2186">
                  <c:v>5.5</c:v>
                </c:pt>
                <c:pt idx="2187">
                  <c:v>5.5</c:v>
                </c:pt>
                <c:pt idx="2188">
                  <c:v>3.9255990000000001</c:v>
                </c:pt>
                <c:pt idx="2189">
                  <c:v>3.9</c:v>
                </c:pt>
                <c:pt idx="2190">
                  <c:v>3.779725</c:v>
                </c:pt>
                <c:pt idx="2191">
                  <c:v>3.7134559999999999</c:v>
                </c:pt>
                <c:pt idx="2192">
                  <c:v>3.7</c:v>
                </c:pt>
                <c:pt idx="2193">
                  <c:v>3.7</c:v>
                </c:pt>
                <c:pt idx="2194">
                  <c:v>3.5782699999999998</c:v>
                </c:pt>
                <c:pt idx="2195">
                  <c:v>3.5411860000000002</c:v>
                </c:pt>
                <c:pt idx="2196">
                  <c:v>3.5</c:v>
                </c:pt>
                <c:pt idx="2197">
                  <c:v>3.5</c:v>
                </c:pt>
                <c:pt idx="2198">
                  <c:v>3.5</c:v>
                </c:pt>
                <c:pt idx="2199">
                  <c:v>3.5</c:v>
                </c:pt>
                <c:pt idx="2200">
                  <c:v>4.4640149999999998</c:v>
                </c:pt>
                <c:pt idx="2201">
                  <c:v>3.3051889999999999</c:v>
                </c:pt>
                <c:pt idx="2202">
                  <c:v>3.2681779999999998</c:v>
                </c:pt>
                <c:pt idx="2203">
                  <c:v>3.0574759999999999</c:v>
                </c:pt>
                <c:pt idx="2204">
                  <c:v>3</c:v>
                </c:pt>
                <c:pt idx="2205">
                  <c:v>3.039393</c:v>
                </c:pt>
                <c:pt idx="2206">
                  <c:v>3</c:v>
                </c:pt>
                <c:pt idx="2207">
                  <c:v>3.4109720000000001</c:v>
                </c:pt>
                <c:pt idx="2208">
                  <c:v>3.273247</c:v>
                </c:pt>
                <c:pt idx="2209">
                  <c:v>3.3897409999999999</c:v>
                </c:pt>
                <c:pt idx="2210">
                  <c:v>3.0759729999999998</c:v>
                </c:pt>
                <c:pt idx="2211">
                  <c:v>2.9965359999999999</c:v>
                </c:pt>
                <c:pt idx="2212">
                  <c:v>2.9862060000000001</c:v>
                </c:pt>
                <c:pt idx="2213">
                  <c:v>3</c:v>
                </c:pt>
                <c:pt idx="2214">
                  <c:v>2.7787869999999999</c:v>
                </c:pt>
                <c:pt idx="2215">
                  <c:v>2.8794439999999999</c:v>
                </c:pt>
                <c:pt idx="2216">
                  <c:v>2.8</c:v>
                </c:pt>
                <c:pt idx="2217">
                  <c:v>2.7037260000000001</c:v>
                </c:pt>
                <c:pt idx="2218">
                  <c:v>2.7189239999999999</c:v>
                </c:pt>
                <c:pt idx="2219">
                  <c:v>2.657918</c:v>
                </c:pt>
                <c:pt idx="2220">
                  <c:v>2.5</c:v>
                </c:pt>
                <c:pt idx="2221">
                  <c:v>2.5626509999999998</c:v>
                </c:pt>
                <c:pt idx="2222">
                  <c:v>2.4215930000000001</c:v>
                </c:pt>
                <c:pt idx="2223">
                  <c:v>2.28674</c:v>
                </c:pt>
                <c:pt idx="2224">
                  <c:v>2.2766259999999998</c:v>
                </c:pt>
                <c:pt idx="2225">
                  <c:v>2.2724229999999999</c:v>
                </c:pt>
                <c:pt idx="2226">
                  <c:v>2.166407</c:v>
                </c:pt>
                <c:pt idx="2227">
                  <c:v>2.16</c:v>
                </c:pt>
                <c:pt idx="2228">
                  <c:v>2.164399</c:v>
                </c:pt>
                <c:pt idx="2229">
                  <c:v>1.9527300000000001</c:v>
                </c:pt>
                <c:pt idx="2230">
                  <c:v>2.0749369999999998</c:v>
                </c:pt>
                <c:pt idx="2231">
                  <c:v>2.03016</c:v>
                </c:pt>
                <c:pt idx="2232">
                  <c:v>1.8575950000000001</c:v>
                </c:pt>
                <c:pt idx="2233">
                  <c:v>1.940709</c:v>
                </c:pt>
                <c:pt idx="2234">
                  <c:v>1.94</c:v>
                </c:pt>
                <c:pt idx="2235">
                  <c:v>1.820311</c:v>
                </c:pt>
                <c:pt idx="2236">
                  <c:v>1.7554190000000001</c:v>
                </c:pt>
                <c:pt idx="2237">
                  <c:v>1.75</c:v>
                </c:pt>
                <c:pt idx="2238">
                  <c:v>6.5572590000000002</c:v>
                </c:pt>
                <c:pt idx="2239">
                  <c:v>6.1924710000000003</c:v>
                </c:pt>
                <c:pt idx="2240">
                  <c:v>5.5496610000000004</c:v>
                </c:pt>
                <c:pt idx="2241">
                  <c:v>5.4</c:v>
                </c:pt>
                <c:pt idx="2242">
                  <c:v>3.2700399999999998</c:v>
                </c:pt>
                <c:pt idx="2243">
                  <c:v>2.827474</c:v>
                </c:pt>
                <c:pt idx="2244">
                  <c:v>2.7122350000000002</c:v>
                </c:pt>
                <c:pt idx="2245">
                  <c:v>2.4219499999999998</c:v>
                </c:pt>
                <c:pt idx="2246">
                  <c:v>2.2762169999999999</c:v>
                </c:pt>
                <c:pt idx="2247">
                  <c:v>2.1893989999999999</c:v>
                </c:pt>
                <c:pt idx="2248">
                  <c:v>2</c:v>
                </c:pt>
                <c:pt idx="2249">
                  <c:v>2.0381990000000001</c:v>
                </c:pt>
                <c:pt idx="2250">
                  <c:v>1.971282</c:v>
                </c:pt>
                <c:pt idx="2251">
                  <c:v>1.9710000000000001</c:v>
                </c:pt>
                <c:pt idx="2252">
                  <c:v>1.8951800000000001</c:v>
                </c:pt>
                <c:pt idx="2253">
                  <c:v>1.9796659999999999</c:v>
                </c:pt>
                <c:pt idx="2254">
                  <c:v>1.8900049999999999</c:v>
                </c:pt>
                <c:pt idx="2255">
                  <c:v>1.89</c:v>
                </c:pt>
                <c:pt idx="2256">
                  <c:v>1.835588</c:v>
                </c:pt>
                <c:pt idx="2257">
                  <c:v>1.799326</c:v>
                </c:pt>
                <c:pt idx="2258">
                  <c:v>1.666469</c:v>
                </c:pt>
                <c:pt idx="2259">
                  <c:v>1.6461220000000001</c:v>
                </c:pt>
                <c:pt idx="2260">
                  <c:v>1.555958</c:v>
                </c:pt>
                <c:pt idx="2261">
                  <c:v>1.503787</c:v>
                </c:pt>
                <c:pt idx="2262">
                  <c:v>1.504</c:v>
                </c:pt>
                <c:pt idx="2263">
                  <c:v>1.4148289999999999</c:v>
                </c:pt>
                <c:pt idx="2264">
                  <c:v>1.4377200000000001</c:v>
                </c:pt>
                <c:pt idx="2265">
                  <c:v>1.382433</c:v>
                </c:pt>
                <c:pt idx="2266">
                  <c:v>1.1793389999999999</c:v>
                </c:pt>
                <c:pt idx="2267">
                  <c:v>1.800249</c:v>
                </c:pt>
                <c:pt idx="2268">
                  <c:v>2.76</c:v>
                </c:pt>
                <c:pt idx="2269">
                  <c:v>2.4900000000000002</c:v>
                </c:pt>
                <c:pt idx="2270">
                  <c:v>2.528912</c:v>
                </c:pt>
                <c:pt idx="2271">
                  <c:v>2.364026</c:v>
                </c:pt>
                <c:pt idx="2272">
                  <c:v>2.4198149999999998</c:v>
                </c:pt>
                <c:pt idx="2273">
                  <c:v>2.1089259999999999</c:v>
                </c:pt>
                <c:pt idx="2274">
                  <c:v>1.926504</c:v>
                </c:pt>
                <c:pt idx="2275">
                  <c:v>1.8387530000000001</c:v>
                </c:pt>
                <c:pt idx="2276">
                  <c:v>1.839</c:v>
                </c:pt>
                <c:pt idx="2277">
                  <c:v>1.3969039999999999</c:v>
                </c:pt>
                <c:pt idx="2278">
                  <c:v>2.1718069999999998</c:v>
                </c:pt>
                <c:pt idx="2279">
                  <c:v>1.954782</c:v>
                </c:pt>
                <c:pt idx="2280">
                  <c:v>2.6854520000000002</c:v>
                </c:pt>
                <c:pt idx="2281">
                  <c:v>3.6277029999999999</c:v>
                </c:pt>
                <c:pt idx="2282">
                  <c:v>3.75</c:v>
                </c:pt>
                <c:pt idx="2283">
                  <c:v>3.83</c:v>
                </c:pt>
                <c:pt idx="2284">
                  <c:v>3.0116679999999998</c:v>
                </c:pt>
                <c:pt idx="2285">
                  <c:v>2.687398</c:v>
                </c:pt>
                <c:pt idx="2286">
                  <c:v>2.692113</c:v>
                </c:pt>
                <c:pt idx="2287">
                  <c:v>2.5434239999999999</c:v>
                </c:pt>
                <c:pt idx="2288">
                  <c:v>2.2418239999999998</c:v>
                </c:pt>
                <c:pt idx="2289">
                  <c:v>2.095936</c:v>
                </c:pt>
                <c:pt idx="2290">
                  <c:v>2.0830000000000002</c:v>
                </c:pt>
                <c:pt idx="2291">
                  <c:v>2.0830000000000002</c:v>
                </c:pt>
                <c:pt idx="2292">
                  <c:v>2.0316399999999999</c:v>
                </c:pt>
                <c:pt idx="2293">
                  <c:v>1.955643</c:v>
                </c:pt>
                <c:pt idx="2294">
                  <c:v>1.877702</c:v>
                </c:pt>
                <c:pt idx="2295">
                  <c:v>1.956</c:v>
                </c:pt>
                <c:pt idx="2296">
                  <c:v>2.169</c:v>
                </c:pt>
                <c:pt idx="2297">
                  <c:v>2.1309999999999998</c:v>
                </c:pt>
                <c:pt idx="2298">
                  <c:v>2.2329080000000001</c:v>
                </c:pt>
                <c:pt idx="2299">
                  <c:v>2.0732080000000002</c:v>
                </c:pt>
                <c:pt idx="2300">
                  <c:v>2.251646</c:v>
                </c:pt>
                <c:pt idx="2301">
                  <c:v>2.1162320000000001</c:v>
                </c:pt>
                <c:pt idx="2302">
                  <c:v>2.0760000000000001</c:v>
                </c:pt>
                <c:pt idx="2303">
                  <c:v>2.0357880000000002</c:v>
                </c:pt>
                <c:pt idx="2304">
                  <c:v>2.036</c:v>
                </c:pt>
                <c:pt idx="2305">
                  <c:v>1.999115</c:v>
                </c:pt>
                <c:pt idx="2306">
                  <c:v>1.856457</c:v>
                </c:pt>
                <c:pt idx="2307">
                  <c:v>2.7111299999999998</c:v>
                </c:pt>
                <c:pt idx="2308">
                  <c:v>2.7198129999999998</c:v>
                </c:pt>
                <c:pt idx="2309">
                  <c:v>2.4796360000000002</c:v>
                </c:pt>
                <c:pt idx="2310">
                  <c:v>2.4345330000000001</c:v>
                </c:pt>
                <c:pt idx="2311">
                  <c:v>13.036</c:v>
                </c:pt>
                <c:pt idx="2312">
                  <c:v>16.232168000000001</c:v>
                </c:pt>
                <c:pt idx="2313">
                  <c:v>11.187317</c:v>
                </c:pt>
                <c:pt idx="2314">
                  <c:v>10.679447</c:v>
                </c:pt>
                <c:pt idx="2315">
                  <c:v>12.956303999999999</c:v>
                </c:pt>
                <c:pt idx="2316">
                  <c:v>8.73597</c:v>
                </c:pt>
                <c:pt idx="2317">
                  <c:v>8.0611879999999996</c:v>
                </c:pt>
                <c:pt idx="2318">
                  <c:v>7.4249999999999998</c:v>
                </c:pt>
                <c:pt idx="2319">
                  <c:v>7.4499649999999997</c:v>
                </c:pt>
                <c:pt idx="2320">
                  <c:v>6.696326</c:v>
                </c:pt>
                <c:pt idx="2321">
                  <c:v>7.4659630000000003</c:v>
                </c:pt>
                <c:pt idx="2322">
                  <c:v>9.1809840000000005</c:v>
                </c:pt>
                <c:pt idx="2323">
                  <c:v>10.380656999999999</c:v>
                </c:pt>
                <c:pt idx="2324">
                  <c:v>13.263233</c:v>
                </c:pt>
                <c:pt idx="2325">
                  <c:v>13.122999999999999</c:v>
                </c:pt>
                <c:pt idx="2326">
                  <c:v>12.294003</c:v>
                </c:pt>
                <c:pt idx="2327">
                  <c:v>13.675000000000001</c:v>
                </c:pt>
                <c:pt idx="2328">
                  <c:v>13.083802</c:v>
                </c:pt>
                <c:pt idx="2329">
                  <c:v>6.4815240000000003</c:v>
                </c:pt>
                <c:pt idx="2330">
                  <c:v>5.9523859999999997</c:v>
                </c:pt>
                <c:pt idx="2331">
                  <c:v>5.5225929999999996</c:v>
                </c:pt>
                <c:pt idx="2332">
                  <c:v>6.1189999999999998</c:v>
                </c:pt>
                <c:pt idx="2333">
                  <c:v>10.329679</c:v>
                </c:pt>
                <c:pt idx="2334">
                  <c:v>16.519382</c:v>
                </c:pt>
                <c:pt idx="2335">
                  <c:v>18.363754</c:v>
                </c:pt>
                <c:pt idx="2336">
                  <c:v>16.743998999999999</c:v>
                </c:pt>
                <c:pt idx="2337">
                  <c:v>6.0287259999999998</c:v>
                </c:pt>
                <c:pt idx="2338">
                  <c:v>7.6251810000000004</c:v>
                </c:pt>
                <c:pt idx="2339">
                  <c:v>8.5269999999999992</c:v>
                </c:pt>
                <c:pt idx="2340">
                  <c:v>8.2550150000000002</c:v>
                </c:pt>
                <c:pt idx="2341">
                  <c:v>27.048689</c:v>
                </c:pt>
                <c:pt idx="2342">
                  <c:v>18.825137999999999</c:v>
                </c:pt>
                <c:pt idx="2343">
                  <c:v>13.898026</c:v>
                </c:pt>
                <c:pt idx="2344">
                  <c:v>17.778921</c:v>
                </c:pt>
                <c:pt idx="2345">
                  <c:v>15.635714999999999</c:v>
                </c:pt>
                <c:pt idx="2346">
                  <c:v>18.639999</c:v>
                </c:pt>
                <c:pt idx="2347">
                  <c:v>17.265761999999999</c:v>
                </c:pt>
                <c:pt idx="2348">
                  <c:v>15.322972</c:v>
                </c:pt>
                <c:pt idx="2349">
                  <c:v>23.783328999999998</c:v>
                </c:pt>
                <c:pt idx="2350">
                  <c:v>17.388226</c:v>
                </c:pt>
                <c:pt idx="2351">
                  <c:v>13.884271999999999</c:v>
                </c:pt>
                <c:pt idx="2352">
                  <c:v>12.329217</c:v>
                </c:pt>
                <c:pt idx="2353">
                  <c:v>12.35</c:v>
                </c:pt>
                <c:pt idx="2354">
                  <c:v>10.696788</c:v>
                </c:pt>
                <c:pt idx="2355">
                  <c:v>12.403064000000001</c:v>
                </c:pt>
                <c:pt idx="2356">
                  <c:v>11.961216</c:v>
                </c:pt>
                <c:pt idx="2357">
                  <c:v>26.100224000000001</c:v>
                </c:pt>
                <c:pt idx="2358">
                  <c:v>33.182682</c:v>
                </c:pt>
                <c:pt idx="2359">
                  <c:v>28.732506000000001</c:v>
                </c:pt>
                <c:pt idx="2360">
                  <c:v>16.100000000000001</c:v>
                </c:pt>
                <c:pt idx="2361">
                  <c:v>20.550322000000001</c:v>
                </c:pt>
                <c:pt idx="2362">
                  <c:v>16.021736000000001</c:v>
                </c:pt>
                <c:pt idx="2363">
                  <c:v>13.279337</c:v>
                </c:pt>
                <c:pt idx="2364">
                  <c:v>8.0452089999999998</c:v>
                </c:pt>
                <c:pt idx="2365">
                  <c:v>7.9485840000000003</c:v>
                </c:pt>
                <c:pt idx="2366">
                  <c:v>10.09</c:v>
                </c:pt>
                <c:pt idx="2367">
                  <c:v>43</c:v>
                </c:pt>
                <c:pt idx="2368">
                  <c:v>38.571452999999998</c:v>
                </c:pt>
                <c:pt idx="2369">
                  <c:v>93.944671999999997</c:v>
                </c:pt>
                <c:pt idx="2370">
                  <c:v>68.616614999999996</c:v>
                </c:pt>
                <c:pt idx="2371">
                  <c:v>56.867095999999997</c:v>
                </c:pt>
                <c:pt idx="2372">
                  <c:v>38.935226</c:v>
                </c:pt>
                <c:pt idx="2373">
                  <c:v>42.695908000000003</c:v>
                </c:pt>
                <c:pt idx="2374">
                  <c:v>36.450001</c:v>
                </c:pt>
                <c:pt idx="2375">
                  <c:v>44.403931</c:v>
                </c:pt>
                <c:pt idx="2376">
                  <c:v>36.449997000000003</c:v>
                </c:pt>
                <c:pt idx="2377">
                  <c:v>29.954647000000001</c:v>
                </c:pt>
                <c:pt idx="2378">
                  <c:v>24.312076999999999</c:v>
                </c:pt>
                <c:pt idx="2379">
                  <c:v>23.459638999999999</c:v>
                </c:pt>
                <c:pt idx="2380">
                  <c:v>24.999846999999999</c:v>
                </c:pt>
                <c:pt idx="2381">
                  <c:v>17.25</c:v>
                </c:pt>
                <c:pt idx="2382">
                  <c:v>19.647734</c:v>
                </c:pt>
                <c:pt idx="2383">
                  <c:v>45.676434</c:v>
                </c:pt>
                <c:pt idx="2384">
                  <c:v>22.052757</c:v>
                </c:pt>
                <c:pt idx="2385">
                  <c:v>16.054404999999999</c:v>
                </c:pt>
                <c:pt idx="2386">
                  <c:v>17.559443000000002</c:v>
                </c:pt>
                <c:pt idx="2387">
                  <c:v>25.202352999999999</c:v>
                </c:pt>
                <c:pt idx="2388">
                  <c:v>19.649999999999999</c:v>
                </c:pt>
                <c:pt idx="2389">
                  <c:v>19.700001</c:v>
                </c:pt>
                <c:pt idx="2390">
                  <c:v>13.716402</c:v>
                </c:pt>
                <c:pt idx="2391">
                  <c:v>25.414766</c:v>
                </c:pt>
                <c:pt idx="2392">
                  <c:v>30.922857</c:v>
                </c:pt>
                <c:pt idx="2393">
                  <c:v>37.252536999999997</c:v>
                </c:pt>
                <c:pt idx="2394">
                  <c:v>32.482208</c:v>
                </c:pt>
                <c:pt idx="2395">
                  <c:v>19.700001</c:v>
                </c:pt>
                <c:pt idx="2396">
                  <c:v>23.078779000000001</c:v>
                </c:pt>
                <c:pt idx="2397">
                  <c:v>29.592846000000002</c:v>
                </c:pt>
                <c:pt idx="2398">
                  <c:v>26.335415000000001</c:v>
                </c:pt>
                <c:pt idx="2399">
                  <c:v>26</c:v>
                </c:pt>
                <c:pt idx="2400">
                  <c:v>26.862293000000001</c:v>
                </c:pt>
                <c:pt idx="2401">
                  <c:v>60.230449999999998</c:v>
                </c:pt>
                <c:pt idx="2402">
                  <c:v>59.200001</c:v>
                </c:pt>
                <c:pt idx="2403">
                  <c:v>35.400002000000001</c:v>
                </c:pt>
                <c:pt idx="2404">
                  <c:v>35.349997999999999</c:v>
                </c:pt>
                <c:pt idx="2405">
                  <c:v>35.850028999999999</c:v>
                </c:pt>
                <c:pt idx="2406">
                  <c:v>34.387557999999999</c:v>
                </c:pt>
                <c:pt idx="2407">
                  <c:v>48.041564999999999</c:v>
                </c:pt>
                <c:pt idx="2408">
                  <c:v>55.863461000000001</c:v>
                </c:pt>
                <c:pt idx="2409">
                  <c:v>62.099997999999999</c:v>
                </c:pt>
                <c:pt idx="2410">
                  <c:v>62.665076999999997</c:v>
                </c:pt>
                <c:pt idx="2411">
                  <c:v>58.446311999999999</c:v>
                </c:pt>
                <c:pt idx="2412">
                  <c:v>56.044670000000004</c:v>
                </c:pt>
                <c:pt idx="2413">
                  <c:v>51.873103999999998</c:v>
                </c:pt>
                <c:pt idx="2414">
                  <c:v>60.017722999999997</c:v>
                </c:pt>
                <c:pt idx="2415">
                  <c:v>57.400002000000001</c:v>
                </c:pt>
                <c:pt idx="2416">
                  <c:v>56</c:v>
                </c:pt>
                <c:pt idx="2417">
                  <c:v>54.299999</c:v>
                </c:pt>
                <c:pt idx="2418">
                  <c:v>114.63859600000001</c:v>
                </c:pt>
                <c:pt idx="2419">
                  <c:v>145</c:v>
                </c:pt>
                <c:pt idx="2420">
                  <c:v>131</c:v>
                </c:pt>
                <c:pt idx="2421">
                  <c:v>85.093284999999995</c:v>
                </c:pt>
                <c:pt idx="2422">
                  <c:v>79.074898000000005</c:v>
                </c:pt>
                <c:pt idx="2423">
                  <c:v>74.300003000000004</c:v>
                </c:pt>
                <c:pt idx="2424">
                  <c:v>63.966698000000001</c:v>
                </c:pt>
                <c:pt idx="2425">
                  <c:v>58.050570999999998</c:v>
                </c:pt>
                <c:pt idx="2426">
                  <c:v>67.119857999999994</c:v>
                </c:pt>
                <c:pt idx="2427">
                  <c:v>82.551986999999997</c:v>
                </c:pt>
                <c:pt idx="2428">
                  <c:v>64.034728999999999</c:v>
                </c:pt>
                <c:pt idx="2429">
                  <c:v>59.65699</c:v>
                </c:pt>
                <c:pt idx="2430">
                  <c:v>59.5</c:v>
                </c:pt>
                <c:pt idx="2431">
                  <c:v>67.123694999999998</c:v>
                </c:pt>
                <c:pt idx="2432">
                  <c:v>61.116970000000002</c:v>
                </c:pt>
                <c:pt idx="2433">
                  <c:v>58</c:v>
                </c:pt>
                <c:pt idx="2434">
                  <c:v>49.790730000000003</c:v>
                </c:pt>
                <c:pt idx="2435">
                  <c:v>33.251427</c:v>
                </c:pt>
                <c:pt idx="2436">
                  <c:v>31.973108</c:v>
                </c:pt>
                <c:pt idx="2437">
                  <c:v>47.360000999999997</c:v>
                </c:pt>
                <c:pt idx="2438">
                  <c:v>47.32</c:v>
                </c:pt>
                <c:pt idx="2439">
                  <c:v>29.228033</c:v>
                </c:pt>
                <c:pt idx="2440">
                  <c:v>47.299999</c:v>
                </c:pt>
                <c:pt idx="2441">
                  <c:v>29.611173999999998</c:v>
                </c:pt>
                <c:pt idx="2442">
                  <c:v>29.100795999999999</c:v>
                </c:pt>
                <c:pt idx="2443">
                  <c:v>31.435106000000001</c:v>
                </c:pt>
                <c:pt idx="2444">
                  <c:v>32.380001</c:v>
                </c:pt>
                <c:pt idx="2445">
                  <c:v>27.58942</c:v>
                </c:pt>
                <c:pt idx="2446">
                  <c:v>26.119955000000001</c:v>
                </c:pt>
                <c:pt idx="2447">
                  <c:v>27.451746</c:v>
                </c:pt>
                <c:pt idx="2448">
                  <c:v>25.615950000000002</c:v>
                </c:pt>
                <c:pt idx="2449">
                  <c:v>43.490409999999997</c:v>
                </c:pt>
                <c:pt idx="2450">
                  <c:v>48.575629999999997</c:v>
                </c:pt>
                <c:pt idx="2451">
                  <c:v>48.470001000000003</c:v>
                </c:pt>
                <c:pt idx="2452">
                  <c:v>63.137298999999999</c:v>
                </c:pt>
                <c:pt idx="2453">
                  <c:v>50.450862999999998</c:v>
                </c:pt>
                <c:pt idx="2454">
                  <c:v>47.647914999999998</c:v>
                </c:pt>
                <c:pt idx="2455">
                  <c:v>46.139586999999999</c:v>
                </c:pt>
                <c:pt idx="2456">
                  <c:v>45.882720999999997</c:v>
                </c:pt>
                <c:pt idx="2457">
                  <c:v>38.624766999999999</c:v>
                </c:pt>
                <c:pt idx="2458">
                  <c:v>38.299999</c:v>
                </c:pt>
                <c:pt idx="2459">
                  <c:v>35.785621999999996</c:v>
                </c:pt>
                <c:pt idx="2460">
                  <c:v>33.969479</c:v>
                </c:pt>
                <c:pt idx="2461">
                  <c:v>39.810184</c:v>
                </c:pt>
                <c:pt idx="2462">
                  <c:v>36.489455999999997</c:v>
                </c:pt>
                <c:pt idx="2463">
                  <c:v>30.274771000000001</c:v>
                </c:pt>
                <c:pt idx="2464">
                  <c:v>26.635897</c:v>
                </c:pt>
                <c:pt idx="2465">
                  <c:v>25.780000999999999</c:v>
                </c:pt>
                <c:pt idx="2466">
                  <c:v>28.128879999999999</c:v>
                </c:pt>
                <c:pt idx="2467">
                  <c:v>32.767090000000003</c:v>
                </c:pt>
                <c:pt idx="2468">
                  <c:v>25.799999</c:v>
                </c:pt>
                <c:pt idx="2469">
                  <c:v>28.15</c:v>
                </c:pt>
                <c:pt idx="2470">
                  <c:v>25.719296</c:v>
                </c:pt>
                <c:pt idx="2471">
                  <c:v>22.501570000000001</c:v>
                </c:pt>
                <c:pt idx="2472">
                  <c:v>22.85</c:v>
                </c:pt>
                <c:pt idx="2473">
                  <c:v>22.799999</c:v>
                </c:pt>
                <c:pt idx="2474">
                  <c:v>18.934567999999999</c:v>
                </c:pt>
                <c:pt idx="2475">
                  <c:v>17.492559</c:v>
                </c:pt>
                <c:pt idx="2476">
                  <c:v>17.135985999999999</c:v>
                </c:pt>
                <c:pt idx="2477">
                  <c:v>16.479997999999998</c:v>
                </c:pt>
                <c:pt idx="2478">
                  <c:v>16.226488</c:v>
                </c:pt>
                <c:pt idx="2479">
                  <c:v>17.649999999999999</c:v>
                </c:pt>
                <c:pt idx="2480">
                  <c:v>19.769193999999999</c:v>
                </c:pt>
                <c:pt idx="2481">
                  <c:v>17.591370000000001</c:v>
                </c:pt>
                <c:pt idx="2482">
                  <c:v>16.031752000000001</c:v>
                </c:pt>
                <c:pt idx="2483">
                  <c:v>14.600821</c:v>
                </c:pt>
                <c:pt idx="2484">
                  <c:v>13.940516000000001</c:v>
                </c:pt>
                <c:pt idx="2485">
                  <c:v>15.395424999999999</c:v>
                </c:pt>
                <c:pt idx="2486">
                  <c:v>16.030000999999999</c:v>
                </c:pt>
                <c:pt idx="2487">
                  <c:v>14.495314</c:v>
                </c:pt>
                <c:pt idx="2488">
                  <c:v>14.216412</c:v>
                </c:pt>
                <c:pt idx="2489">
                  <c:v>14.21</c:v>
                </c:pt>
                <c:pt idx="2490">
                  <c:v>12.013799000000001</c:v>
                </c:pt>
                <c:pt idx="2491">
                  <c:v>10.050000000000001</c:v>
                </c:pt>
                <c:pt idx="2492">
                  <c:v>9.9551420000000004</c:v>
                </c:pt>
                <c:pt idx="2493">
                  <c:v>8.9700000000000006</c:v>
                </c:pt>
                <c:pt idx="2494">
                  <c:v>8.9264580000000002</c:v>
                </c:pt>
                <c:pt idx="2495">
                  <c:v>14.236425000000001</c:v>
                </c:pt>
                <c:pt idx="2496">
                  <c:v>11.444599999999999</c:v>
                </c:pt>
                <c:pt idx="2497">
                  <c:v>11.635945</c:v>
                </c:pt>
                <c:pt idx="2498">
                  <c:v>10.949565</c:v>
                </c:pt>
                <c:pt idx="2499">
                  <c:v>10.834085</c:v>
                </c:pt>
                <c:pt idx="2500">
                  <c:v>10.8</c:v>
                </c:pt>
                <c:pt idx="2501">
                  <c:v>10.5</c:v>
                </c:pt>
                <c:pt idx="2502">
                  <c:v>10.5</c:v>
                </c:pt>
                <c:pt idx="2503">
                  <c:v>10</c:v>
                </c:pt>
                <c:pt idx="2504">
                  <c:v>10</c:v>
                </c:pt>
                <c:pt idx="2505">
                  <c:v>9.2553059999999991</c:v>
                </c:pt>
                <c:pt idx="2506">
                  <c:v>9.2336010000000002</c:v>
                </c:pt>
                <c:pt idx="2507">
                  <c:v>9.2550000000000008</c:v>
                </c:pt>
                <c:pt idx="2508">
                  <c:v>9.4161699999999993</c:v>
                </c:pt>
                <c:pt idx="2509">
                  <c:v>9.0929160000000007</c:v>
                </c:pt>
                <c:pt idx="2510">
                  <c:v>9.1857170000000004</c:v>
                </c:pt>
                <c:pt idx="2511">
                  <c:v>8.9624109999999995</c:v>
                </c:pt>
                <c:pt idx="2512">
                  <c:v>8.5434380000000001</c:v>
                </c:pt>
                <c:pt idx="2513">
                  <c:v>8.3520459999999996</c:v>
                </c:pt>
                <c:pt idx="2514">
                  <c:v>8</c:v>
                </c:pt>
                <c:pt idx="2515">
                  <c:v>7.4713700000000003</c:v>
                </c:pt>
                <c:pt idx="2516">
                  <c:v>7.3001379999999996</c:v>
                </c:pt>
                <c:pt idx="2517">
                  <c:v>7.232742</c:v>
                </c:pt>
                <c:pt idx="2518">
                  <c:v>7.0831020000000002</c:v>
                </c:pt>
                <c:pt idx="2519">
                  <c:v>7.1823930000000002</c:v>
                </c:pt>
                <c:pt idx="2520">
                  <c:v>7.0096080000000001</c:v>
                </c:pt>
                <c:pt idx="2521">
                  <c:v>7</c:v>
                </c:pt>
                <c:pt idx="2522">
                  <c:v>6.6949139999999998</c:v>
                </c:pt>
                <c:pt idx="2523">
                  <c:v>6.6839459999999997</c:v>
                </c:pt>
                <c:pt idx="2524">
                  <c:v>6.5870189999999997</c:v>
                </c:pt>
                <c:pt idx="2525">
                  <c:v>6.2892070000000002</c:v>
                </c:pt>
                <c:pt idx="2526">
                  <c:v>6.2886639999999998</c:v>
                </c:pt>
                <c:pt idx="2527">
                  <c:v>6.0594929999999998</c:v>
                </c:pt>
                <c:pt idx="2528">
                  <c:v>6.0590000000000002</c:v>
                </c:pt>
                <c:pt idx="2529">
                  <c:v>5.8887210000000003</c:v>
                </c:pt>
                <c:pt idx="2530">
                  <c:v>5.6079999999999997</c:v>
                </c:pt>
                <c:pt idx="2531">
                  <c:v>5.6076759999999997</c:v>
                </c:pt>
                <c:pt idx="2532">
                  <c:v>5.4407690000000004</c:v>
                </c:pt>
                <c:pt idx="2533">
                  <c:v>5.3357479999999997</c:v>
                </c:pt>
                <c:pt idx="2534">
                  <c:v>4.8580899999999998</c:v>
                </c:pt>
                <c:pt idx="2535">
                  <c:v>4.8579999999999997</c:v>
                </c:pt>
                <c:pt idx="2536">
                  <c:v>4.548082</c:v>
                </c:pt>
                <c:pt idx="2537">
                  <c:v>4.5245179999999996</c:v>
                </c:pt>
                <c:pt idx="2538">
                  <c:v>6.2160739999999999</c:v>
                </c:pt>
                <c:pt idx="2539">
                  <c:v>6.0423200000000001</c:v>
                </c:pt>
                <c:pt idx="2540">
                  <c:v>6.0301150000000003</c:v>
                </c:pt>
                <c:pt idx="2541">
                  <c:v>5.7241439999999999</c:v>
                </c:pt>
                <c:pt idx="2542">
                  <c:v>5.7240000000000002</c:v>
                </c:pt>
                <c:pt idx="2543">
                  <c:v>5.5256150000000002</c:v>
                </c:pt>
                <c:pt idx="2544">
                  <c:v>5.6988620000000001</c:v>
                </c:pt>
                <c:pt idx="2545">
                  <c:v>5.6601780000000002</c:v>
                </c:pt>
                <c:pt idx="2546">
                  <c:v>5.6125379999999998</c:v>
                </c:pt>
                <c:pt idx="2547">
                  <c:v>5.8270080000000002</c:v>
                </c:pt>
                <c:pt idx="2548">
                  <c:v>5.369548</c:v>
                </c:pt>
                <c:pt idx="2549">
                  <c:v>6.1230000000000002</c:v>
                </c:pt>
                <c:pt idx="2550">
                  <c:v>6.1232300000000004</c:v>
                </c:pt>
                <c:pt idx="2551">
                  <c:v>5.9534729999999998</c:v>
                </c:pt>
                <c:pt idx="2552">
                  <c:v>5.8003200000000001</c:v>
                </c:pt>
                <c:pt idx="2553">
                  <c:v>5.8</c:v>
                </c:pt>
                <c:pt idx="2554">
                  <c:v>5.5718690000000004</c:v>
                </c:pt>
                <c:pt idx="2555">
                  <c:v>5.5799690000000002</c:v>
                </c:pt>
                <c:pt idx="2556">
                  <c:v>5.617</c:v>
                </c:pt>
                <c:pt idx="2557">
                  <c:v>5.6165969999999996</c:v>
                </c:pt>
                <c:pt idx="2558">
                  <c:v>6.6272789999999997</c:v>
                </c:pt>
                <c:pt idx="2559">
                  <c:v>6.0017569999999996</c:v>
                </c:pt>
                <c:pt idx="2560">
                  <c:v>5.8159330000000002</c:v>
                </c:pt>
                <c:pt idx="2561">
                  <c:v>5.6290430000000002</c:v>
                </c:pt>
                <c:pt idx="2562">
                  <c:v>5.5528709999999997</c:v>
                </c:pt>
                <c:pt idx="2563">
                  <c:v>6.0019999999999998</c:v>
                </c:pt>
                <c:pt idx="2564">
                  <c:v>5.3481319999999997</c:v>
                </c:pt>
                <c:pt idx="2565">
                  <c:v>5.3235039999999998</c:v>
                </c:pt>
                <c:pt idx="2566">
                  <c:v>5.4646610000000004</c:v>
                </c:pt>
                <c:pt idx="2567">
                  <c:v>5.5023980000000003</c:v>
                </c:pt>
                <c:pt idx="2568">
                  <c:v>5.2009069999999999</c:v>
                </c:pt>
                <c:pt idx="2569">
                  <c:v>5.1946009999999996</c:v>
                </c:pt>
                <c:pt idx="2570">
                  <c:v>5.1950000000000003</c:v>
                </c:pt>
                <c:pt idx="2571">
                  <c:v>5.4324519999999996</c:v>
                </c:pt>
                <c:pt idx="2572">
                  <c:v>5.2373880000000002</c:v>
                </c:pt>
                <c:pt idx="2573">
                  <c:v>4.7867949999999997</c:v>
                </c:pt>
                <c:pt idx="2574">
                  <c:v>4.8706100000000001</c:v>
                </c:pt>
                <c:pt idx="2575">
                  <c:v>4.9292910000000001</c:v>
                </c:pt>
                <c:pt idx="2576">
                  <c:v>4.9177790000000003</c:v>
                </c:pt>
                <c:pt idx="2577">
                  <c:v>4.9180000000000001</c:v>
                </c:pt>
                <c:pt idx="2578">
                  <c:v>4.7796770000000004</c:v>
                </c:pt>
                <c:pt idx="2579">
                  <c:v>4.4692100000000003</c:v>
                </c:pt>
                <c:pt idx="2580">
                  <c:v>4.3925590000000003</c:v>
                </c:pt>
                <c:pt idx="2581">
                  <c:v>4.2750000000000004</c:v>
                </c:pt>
                <c:pt idx="2582">
                  <c:v>4.2745490000000004</c:v>
                </c:pt>
                <c:pt idx="2583">
                  <c:v>4.1696299999999997</c:v>
                </c:pt>
                <c:pt idx="2584">
                  <c:v>4.0209999999999999</c:v>
                </c:pt>
                <c:pt idx="2585">
                  <c:v>4.021007</c:v>
                </c:pt>
                <c:pt idx="2586">
                  <c:v>3.9221360000000001</c:v>
                </c:pt>
                <c:pt idx="2587">
                  <c:v>4.1164829999999997</c:v>
                </c:pt>
                <c:pt idx="2588">
                  <c:v>3.898847</c:v>
                </c:pt>
                <c:pt idx="2589">
                  <c:v>3.6631490000000002</c:v>
                </c:pt>
                <c:pt idx="2590">
                  <c:v>3.6519050000000002</c:v>
                </c:pt>
                <c:pt idx="2591">
                  <c:v>3.6520000000000001</c:v>
                </c:pt>
                <c:pt idx="2592">
                  <c:v>3.5367199999999999</c:v>
                </c:pt>
                <c:pt idx="2593">
                  <c:v>3.515463</c:v>
                </c:pt>
                <c:pt idx="2594">
                  <c:v>3.490262</c:v>
                </c:pt>
                <c:pt idx="2595">
                  <c:v>3.4759280000000001</c:v>
                </c:pt>
                <c:pt idx="2596">
                  <c:v>3.35785</c:v>
                </c:pt>
                <c:pt idx="2597">
                  <c:v>3.2594219999999998</c:v>
                </c:pt>
                <c:pt idx="2598">
                  <c:v>3.2589999999999999</c:v>
                </c:pt>
                <c:pt idx="2599">
                  <c:v>3.1049699999999998</c:v>
                </c:pt>
                <c:pt idx="2600">
                  <c:v>3.0513110000000001</c:v>
                </c:pt>
                <c:pt idx="2601">
                  <c:v>3.0410560000000002</c:v>
                </c:pt>
                <c:pt idx="2602">
                  <c:v>2.7036169999999999</c:v>
                </c:pt>
                <c:pt idx="2603">
                  <c:v>2.7320479999999998</c:v>
                </c:pt>
                <c:pt idx="2604">
                  <c:v>2.6908370000000001</c:v>
                </c:pt>
                <c:pt idx="2605">
                  <c:v>2.69</c:v>
                </c:pt>
                <c:pt idx="2606">
                  <c:v>2.5839829999999999</c:v>
                </c:pt>
                <c:pt idx="2607">
                  <c:v>2.5005890000000002</c:v>
                </c:pt>
                <c:pt idx="2608">
                  <c:v>2.512912</c:v>
                </c:pt>
                <c:pt idx="2609">
                  <c:v>2.406482</c:v>
                </c:pt>
                <c:pt idx="2610">
                  <c:v>2.4212929999999999</c:v>
                </c:pt>
                <c:pt idx="2611">
                  <c:v>2.3845190000000001</c:v>
                </c:pt>
                <c:pt idx="2612">
                  <c:v>2.3010000000000002</c:v>
                </c:pt>
                <c:pt idx="2613">
                  <c:v>2.3006359999999999</c:v>
                </c:pt>
                <c:pt idx="2614">
                  <c:v>2.3010000000000002</c:v>
                </c:pt>
                <c:pt idx="2615">
                  <c:v>1.970418</c:v>
                </c:pt>
                <c:pt idx="2616">
                  <c:v>2.0060099999999998</c:v>
                </c:pt>
                <c:pt idx="2617">
                  <c:v>1.976728</c:v>
                </c:pt>
                <c:pt idx="2618">
                  <c:v>1.9571890000000001</c:v>
                </c:pt>
                <c:pt idx="2619">
                  <c:v>1.8</c:v>
                </c:pt>
                <c:pt idx="2620">
                  <c:v>1.800999</c:v>
                </c:pt>
                <c:pt idx="2621">
                  <c:v>1.7654559999999999</c:v>
                </c:pt>
                <c:pt idx="2622">
                  <c:v>1.786942</c:v>
                </c:pt>
                <c:pt idx="2623">
                  <c:v>1.7869999999999999</c:v>
                </c:pt>
                <c:pt idx="2624">
                  <c:v>1.7526740000000001</c:v>
                </c:pt>
                <c:pt idx="2625">
                  <c:v>1.7312190000000001</c:v>
                </c:pt>
                <c:pt idx="2626">
                  <c:v>1.7310000000000001</c:v>
                </c:pt>
                <c:pt idx="2627">
                  <c:v>1.7065790000000001</c:v>
                </c:pt>
                <c:pt idx="2628">
                  <c:v>1.657348</c:v>
                </c:pt>
                <c:pt idx="2629">
                  <c:v>1.6204719999999999</c:v>
                </c:pt>
                <c:pt idx="2630">
                  <c:v>1.5427519999999999</c:v>
                </c:pt>
                <c:pt idx="2631">
                  <c:v>1.524572</c:v>
                </c:pt>
                <c:pt idx="2632">
                  <c:v>1.5262979999999999</c:v>
                </c:pt>
                <c:pt idx="2633">
                  <c:v>1.524</c:v>
                </c:pt>
                <c:pt idx="2634">
                  <c:v>1.5236289999999999</c:v>
                </c:pt>
                <c:pt idx="2635">
                  <c:v>1.447975</c:v>
                </c:pt>
                <c:pt idx="2636">
                  <c:v>1.438801</c:v>
                </c:pt>
                <c:pt idx="2637">
                  <c:v>1.408066</c:v>
                </c:pt>
                <c:pt idx="2638">
                  <c:v>1.354363</c:v>
                </c:pt>
                <c:pt idx="2639">
                  <c:v>1.3172010000000001</c:v>
                </c:pt>
                <c:pt idx="2640">
                  <c:v>1.222</c:v>
                </c:pt>
                <c:pt idx="2641">
                  <c:v>1.222324</c:v>
                </c:pt>
                <c:pt idx="2642">
                  <c:v>1.0491029999999999</c:v>
                </c:pt>
                <c:pt idx="2643">
                  <c:v>1.0725659999999999</c:v>
                </c:pt>
                <c:pt idx="2644">
                  <c:v>1.4806600000000001</c:v>
                </c:pt>
                <c:pt idx="2645">
                  <c:v>1.462466</c:v>
                </c:pt>
                <c:pt idx="2646">
                  <c:v>1.405097</c:v>
                </c:pt>
                <c:pt idx="2647">
                  <c:v>1.405</c:v>
                </c:pt>
                <c:pt idx="2648">
                  <c:v>1.1314390000000001</c:v>
                </c:pt>
                <c:pt idx="2649">
                  <c:v>1.1113789999999999</c:v>
                </c:pt>
                <c:pt idx="2650">
                  <c:v>1.702089</c:v>
                </c:pt>
                <c:pt idx="2651">
                  <c:v>1.9</c:v>
                </c:pt>
                <c:pt idx="2652">
                  <c:v>1.88</c:v>
                </c:pt>
                <c:pt idx="2653">
                  <c:v>5.2170860000000001</c:v>
                </c:pt>
                <c:pt idx="2654">
                  <c:v>4.7050000000000001</c:v>
                </c:pt>
                <c:pt idx="2655">
                  <c:v>4.7054830000000001</c:v>
                </c:pt>
                <c:pt idx="2656">
                  <c:v>6.4711379999999998</c:v>
                </c:pt>
                <c:pt idx="2657">
                  <c:v>8.8360979999999998</c:v>
                </c:pt>
                <c:pt idx="2658">
                  <c:v>5.0039980000000002</c:v>
                </c:pt>
                <c:pt idx="2659">
                  <c:v>5.0999999999999996</c:v>
                </c:pt>
                <c:pt idx="2660">
                  <c:v>4.3854639999999998</c:v>
                </c:pt>
                <c:pt idx="2661">
                  <c:v>4.3849999999999998</c:v>
                </c:pt>
                <c:pt idx="2662">
                  <c:v>8.2290010000000002</c:v>
                </c:pt>
                <c:pt idx="2663">
                  <c:v>7.0116569999999996</c:v>
                </c:pt>
                <c:pt idx="2664">
                  <c:v>5.608714</c:v>
                </c:pt>
                <c:pt idx="2665">
                  <c:v>4.5099049999999998</c:v>
                </c:pt>
                <c:pt idx="2666">
                  <c:v>4.54</c:v>
                </c:pt>
                <c:pt idx="2667">
                  <c:v>3.8689819999999999</c:v>
                </c:pt>
                <c:pt idx="2668">
                  <c:v>2.0699999999999998</c:v>
                </c:pt>
                <c:pt idx="2669">
                  <c:v>2.0771329999999999</c:v>
                </c:pt>
                <c:pt idx="2670">
                  <c:v>1.906072</c:v>
                </c:pt>
                <c:pt idx="2671">
                  <c:v>1.933079</c:v>
                </c:pt>
                <c:pt idx="2672">
                  <c:v>1.536762</c:v>
                </c:pt>
                <c:pt idx="2673">
                  <c:v>1.4795050000000001</c:v>
                </c:pt>
                <c:pt idx="2674">
                  <c:v>1.387</c:v>
                </c:pt>
                <c:pt idx="2675">
                  <c:v>1.35</c:v>
                </c:pt>
                <c:pt idx="2676">
                  <c:v>1.353863</c:v>
                </c:pt>
                <c:pt idx="2677">
                  <c:v>4.0258620000000001</c:v>
                </c:pt>
                <c:pt idx="2678">
                  <c:v>4.9174230000000003</c:v>
                </c:pt>
                <c:pt idx="2679">
                  <c:v>4.3435329999999999</c:v>
                </c:pt>
                <c:pt idx="2680">
                  <c:v>2.8183569999999998</c:v>
                </c:pt>
                <c:pt idx="2681">
                  <c:v>2.724081</c:v>
                </c:pt>
                <c:pt idx="2682">
                  <c:v>2.7</c:v>
                </c:pt>
                <c:pt idx="2683">
                  <c:v>2.68</c:v>
                </c:pt>
                <c:pt idx="2684">
                  <c:v>2.64</c:v>
                </c:pt>
                <c:pt idx="2685">
                  <c:v>1.305007</c:v>
                </c:pt>
                <c:pt idx="2686">
                  <c:v>1.097051</c:v>
                </c:pt>
                <c:pt idx="2687">
                  <c:v>1.6103179999999999</c:v>
                </c:pt>
                <c:pt idx="2688">
                  <c:v>2.8784079999999999</c:v>
                </c:pt>
                <c:pt idx="2689">
                  <c:v>3.0249999999999999</c:v>
                </c:pt>
                <c:pt idx="2690">
                  <c:v>5.3508170000000002</c:v>
                </c:pt>
                <c:pt idx="2691">
                  <c:v>4.613499</c:v>
                </c:pt>
                <c:pt idx="2692">
                  <c:v>2.446475</c:v>
                </c:pt>
                <c:pt idx="2693">
                  <c:v>2.4460000000000002</c:v>
                </c:pt>
                <c:pt idx="2694">
                  <c:v>5.1718000000000002</c:v>
                </c:pt>
                <c:pt idx="2695">
                  <c:v>4.5613869999999999</c:v>
                </c:pt>
                <c:pt idx="2696">
                  <c:v>2.4460000000000002</c:v>
                </c:pt>
                <c:pt idx="2697">
                  <c:v>3.5299779999999998</c:v>
                </c:pt>
                <c:pt idx="2698">
                  <c:v>2.976699</c:v>
                </c:pt>
                <c:pt idx="2699">
                  <c:v>9.4320930000000001</c:v>
                </c:pt>
                <c:pt idx="2700">
                  <c:v>9.7877720000000004</c:v>
                </c:pt>
                <c:pt idx="2701">
                  <c:v>9.35</c:v>
                </c:pt>
                <c:pt idx="2702">
                  <c:v>9.3800000000000008</c:v>
                </c:pt>
                <c:pt idx="2703">
                  <c:v>9.32</c:v>
                </c:pt>
                <c:pt idx="2704">
                  <c:v>3.4775450000000001</c:v>
                </c:pt>
                <c:pt idx="2705">
                  <c:v>4.9103640000000004</c:v>
                </c:pt>
                <c:pt idx="2706">
                  <c:v>5.0564580000000001</c:v>
                </c:pt>
                <c:pt idx="2707">
                  <c:v>5.12</c:v>
                </c:pt>
                <c:pt idx="2708">
                  <c:v>5.5509380000000004</c:v>
                </c:pt>
                <c:pt idx="2709">
                  <c:v>5.904236</c:v>
                </c:pt>
                <c:pt idx="2710">
                  <c:v>5.5</c:v>
                </c:pt>
                <c:pt idx="2711">
                  <c:v>35.475150999999997</c:v>
                </c:pt>
                <c:pt idx="2712">
                  <c:v>32.332272000000003</c:v>
                </c:pt>
                <c:pt idx="2713">
                  <c:v>27.097269000000001</c:v>
                </c:pt>
                <c:pt idx="2714">
                  <c:v>26.799999</c:v>
                </c:pt>
                <c:pt idx="2715">
                  <c:v>32.519333000000003</c:v>
                </c:pt>
                <c:pt idx="2716">
                  <c:v>13.086064</c:v>
                </c:pt>
                <c:pt idx="2717">
                  <c:v>12.2</c:v>
                </c:pt>
                <c:pt idx="2718">
                  <c:v>9.5123630000000006</c:v>
                </c:pt>
                <c:pt idx="2719">
                  <c:v>5.5223740000000001</c:v>
                </c:pt>
                <c:pt idx="2720">
                  <c:v>5.1113530000000003</c:v>
                </c:pt>
                <c:pt idx="2721">
                  <c:v>5.3435050000000004</c:v>
                </c:pt>
                <c:pt idx="2722">
                  <c:v>41.246623999999997</c:v>
                </c:pt>
                <c:pt idx="2723">
                  <c:v>36.204867999999998</c:v>
                </c:pt>
                <c:pt idx="2724">
                  <c:v>39</c:v>
                </c:pt>
                <c:pt idx="2725">
                  <c:v>17.688272000000001</c:v>
                </c:pt>
                <c:pt idx="2726">
                  <c:v>16.271820000000002</c:v>
                </c:pt>
                <c:pt idx="2727">
                  <c:v>15.050717000000001</c:v>
                </c:pt>
                <c:pt idx="2728">
                  <c:v>9.5589089999999999</c:v>
                </c:pt>
                <c:pt idx="2729">
                  <c:v>9.23</c:v>
                </c:pt>
                <c:pt idx="2730">
                  <c:v>9.3105550000000008</c:v>
                </c:pt>
                <c:pt idx="2731">
                  <c:v>9.6150000000000002</c:v>
                </c:pt>
                <c:pt idx="2732">
                  <c:v>101.21028099999999</c:v>
                </c:pt>
                <c:pt idx="2733">
                  <c:v>128.76443499999999</c:v>
                </c:pt>
                <c:pt idx="2734">
                  <c:v>216.096878</c:v>
                </c:pt>
                <c:pt idx="2735">
                  <c:v>144.877411</c:v>
                </c:pt>
                <c:pt idx="2736">
                  <c:v>33.994647999999998</c:v>
                </c:pt>
                <c:pt idx="2737">
                  <c:v>31.340229000000001</c:v>
                </c:pt>
                <c:pt idx="2738">
                  <c:v>31.35</c:v>
                </c:pt>
                <c:pt idx="2739">
                  <c:v>25.409662000000001</c:v>
                </c:pt>
                <c:pt idx="2740">
                  <c:v>25.850677000000001</c:v>
                </c:pt>
                <c:pt idx="2741">
                  <c:v>21.629999000000002</c:v>
                </c:pt>
                <c:pt idx="2742">
                  <c:v>21.632151</c:v>
                </c:pt>
                <c:pt idx="2743">
                  <c:v>31.445072</c:v>
                </c:pt>
                <c:pt idx="2744">
                  <c:v>30.303554999999999</c:v>
                </c:pt>
                <c:pt idx="2745">
                  <c:v>30.299999</c:v>
                </c:pt>
                <c:pt idx="2746">
                  <c:v>17.480373</c:v>
                </c:pt>
                <c:pt idx="2747">
                  <c:v>15.838800000000001</c:v>
                </c:pt>
                <c:pt idx="2748">
                  <c:v>9.0399750000000001</c:v>
                </c:pt>
                <c:pt idx="2749">
                  <c:v>8.5866140000000009</c:v>
                </c:pt>
                <c:pt idx="2750">
                  <c:v>8.7899419999999999</c:v>
                </c:pt>
                <c:pt idx="2751">
                  <c:v>17.417819999999999</c:v>
                </c:pt>
                <c:pt idx="2752">
                  <c:v>9.0500000000000007</c:v>
                </c:pt>
                <c:pt idx="2753">
                  <c:v>17.450001</c:v>
                </c:pt>
                <c:pt idx="2754">
                  <c:v>328.15386999999998</c:v>
                </c:pt>
                <c:pt idx="2755">
                  <c:v>72.845878999999996</c:v>
                </c:pt>
                <c:pt idx="2756">
                  <c:v>72.400002000000001</c:v>
                </c:pt>
                <c:pt idx="2757">
                  <c:v>72.449996999999996</c:v>
                </c:pt>
                <c:pt idx="2758">
                  <c:v>63.923972999999997</c:v>
                </c:pt>
                <c:pt idx="2759">
                  <c:v>63.5</c:v>
                </c:pt>
                <c:pt idx="2760">
                  <c:v>28.932504999999999</c:v>
                </c:pt>
                <c:pt idx="2761">
                  <c:v>27.715302000000001</c:v>
                </c:pt>
                <c:pt idx="2762">
                  <c:v>31.868568</c:v>
                </c:pt>
                <c:pt idx="2763">
                  <c:v>33.843338000000003</c:v>
                </c:pt>
                <c:pt idx="2764">
                  <c:v>31.655965999999999</c:v>
                </c:pt>
                <c:pt idx="2765">
                  <c:v>30.517937</c:v>
                </c:pt>
                <c:pt idx="2766">
                  <c:v>30.549999</c:v>
                </c:pt>
                <c:pt idx="2767">
                  <c:v>31.168690000000002</c:v>
                </c:pt>
                <c:pt idx="2768">
                  <c:v>23.412103999999999</c:v>
                </c:pt>
                <c:pt idx="2769">
                  <c:v>21.245787</c:v>
                </c:pt>
                <c:pt idx="2770">
                  <c:v>19.900946000000001</c:v>
                </c:pt>
                <c:pt idx="2771">
                  <c:v>19.418099999999999</c:v>
                </c:pt>
                <c:pt idx="2772">
                  <c:v>17.116168999999999</c:v>
                </c:pt>
                <c:pt idx="2773">
                  <c:v>17.170000000000002</c:v>
                </c:pt>
                <c:pt idx="2774">
                  <c:v>24.043558000000001</c:v>
                </c:pt>
                <c:pt idx="2775">
                  <c:v>18.144238000000001</c:v>
                </c:pt>
                <c:pt idx="2776">
                  <c:v>16.152868000000002</c:v>
                </c:pt>
                <c:pt idx="2777">
                  <c:v>16.200001</c:v>
                </c:pt>
                <c:pt idx="2778">
                  <c:v>16.18</c:v>
                </c:pt>
                <c:pt idx="2779">
                  <c:v>16.16</c:v>
                </c:pt>
                <c:pt idx="2780">
                  <c:v>16.190000999999999</c:v>
                </c:pt>
                <c:pt idx="2781">
                  <c:v>19.241589000000001</c:v>
                </c:pt>
                <c:pt idx="2782">
                  <c:v>32.958714000000001</c:v>
                </c:pt>
                <c:pt idx="2783">
                  <c:v>16.16</c:v>
                </c:pt>
                <c:pt idx="2784">
                  <c:v>14.25891</c:v>
                </c:pt>
                <c:pt idx="2785">
                  <c:v>24.393633000000001</c:v>
                </c:pt>
                <c:pt idx="2786">
                  <c:v>28.011932000000002</c:v>
                </c:pt>
                <c:pt idx="2787">
                  <c:v>26</c:v>
                </c:pt>
                <c:pt idx="2788">
                  <c:v>26</c:v>
                </c:pt>
                <c:pt idx="2789">
                  <c:v>17.742560999999998</c:v>
                </c:pt>
                <c:pt idx="2790">
                  <c:v>38.424866000000002</c:v>
                </c:pt>
                <c:pt idx="2791">
                  <c:v>42</c:v>
                </c:pt>
                <c:pt idx="2792">
                  <c:v>33.166367000000001</c:v>
                </c:pt>
                <c:pt idx="2793">
                  <c:v>31.170878999999999</c:v>
                </c:pt>
                <c:pt idx="2794">
                  <c:v>31</c:v>
                </c:pt>
                <c:pt idx="2795">
                  <c:v>30.5</c:v>
                </c:pt>
                <c:pt idx="2796">
                  <c:v>28</c:v>
                </c:pt>
                <c:pt idx="2797">
                  <c:v>20.207208999999999</c:v>
                </c:pt>
                <c:pt idx="2798">
                  <c:v>46.340004</c:v>
                </c:pt>
                <c:pt idx="2799">
                  <c:v>38.178519999999999</c:v>
                </c:pt>
                <c:pt idx="2800">
                  <c:v>32.406936999999999</c:v>
                </c:pt>
                <c:pt idx="2801">
                  <c:v>41.400002000000001</c:v>
                </c:pt>
                <c:pt idx="2802">
                  <c:v>40.279860999999997</c:v>
                </c:pt>
                <c:pt idx="2803">
                  <c:v>35.926555999999998</c:v>
                </c:pt>
                <c:pt idx="2804">
                  <c:v>36.853335999999999</c:v>
                </c:pt>
                <c:pt idx="2805">
                  <c:v>108.490067</c:v>
                </c:pt>
                <c:pt idx="2806">
                  <c:v>69.309875000000005</c:v>
                </c:pt>
                <c:pt idx="2807">
                  <c:v>51.454574999999998</c:v>
                </c:pt>
                <c:pt idx="2808">
                  <c:v>50.650002000000001</c:v>
                </c:pt>
                <c:pt idx="2809">
                  <c:v>27.871866000000001</c:v>
                </c:pt>
                <c:pt idx="2810">
                  <c:v>24.787025</c:v>
                </c:pt>
                <c:pt idx="2811">
                  <c:v>21.796434000000001</c:v>
                </c:pt>
                <c:pt idx="2812">
                  <c:v>20.263988000000001</c:v>
                </c:pt>
                <c:pt idx="2813">
                  <c:v>18.585777</c:v>
                </c:pt>
                <c:pt idx="2814">
                  <c:v>19.648533</c:v>
                </c:pt>
                <c:pt idx="2815">
                  <c:v>19</c:v>
                </c:pt>
                <c:pt idx="2816">
                  <c:v>63.959949000000002</c:v>
                </c:pt>
                <c:pt idx="2817">
                  <c:v>49.805934999999998</c:v>
                </c:pt>
                <c:pt idx="2818">
                  <c:v>23.647713</c:v>
                </c:pt>
                <c:pt idx="2819">
                  <c:v>27.9</c:v>
                </c:pt>
                <c:pt idx="2820">
                  <c:v>28.826938999999999</c:v>
                </c:pt>
                <c:pt idx="2821">
                  <c:v>82.571860999999998</c:v>
                </c:pt>
                <c:pt idx="2822">
                  <c:v>40.214001000000003</c:v>
                </c:pt>
                <c:pt idx="2823">
                  <c:v>40.213805999999998</c:v>
                </c:pt>
                <c:pt idx="2824">
                  <c:v>36.117260000000002</c:v>
                </c:pt>
                <c:pt idx="2825">
                  <c:v>39.913756999999997</c:v>
                </c:pt>
                <c:pt idx="2826">
                  <c:v>35.996113000000001</c:v>
                </c:pt>
                <c:pt idx="2827">
                  <c:v>28.885615999999999</c:v>
                </c:pt>
                <c:pt idx="2828">
                  <c:v>26.504072000000001</c:v>
                </c:pt>
                <c:pt idx="2829">
                  <c:v>26.25</c:v>
                </c:pt>
                <c:pt idx="2830">
                  <c:v>23.387438</c:v>
                </c:pt>
                <c:pt idx="2831">
                  <c:v>24.299999</c:v>
                </c:pt>
                <c:pt idx="2832">
                  <c:v>26.478625999999998</c:v>
                </c:pt>
                <c:pt idx="2833">
                  <c:v>37.803673000000003</c:v>
                </c:pt>
                <c:pt idx="2834">
                  <c:v>35.821311999999999</c:v>
                </c:pt>
                <c:pt idx="2835">
                  <c:v>25.455278</c:v>
                </c:pt>
                <c:pt idx="2836">
                  <c:v>25</c:v>
                </c:pt>
                <c:pt idx="2837">
                  <c:v>22.898226000000001</c:v>
                </c:pt>
                <c:pt idx="2838">
                  <c:v>25.597490000000001</c:v>
                </c:pt>
                <c:pt idx="2839">
                  <c:v>30.987272000000001</c:v>
                </c:pt>
                <c:pt idx="2840">
                  <c:v>20.986004000000001</c:v>
                </c:pt>
                <c:pt idx="2841">
                  <c:v>20.451502000000001</c:v>
                </c:pt>
                <c:pt idx="2842">
                  <c:v>19.188547</c:v>
                </c:pt>
                <c:pt idx="2843">
                  <c:v>18.799999</c:v>
                </c:pt>
                <c:pt idx="2844">
                  <c:v>17.384910999999999</c:v>
                </c:pt>
                <c:pt idx="2845">
                  <c:v>15.511442000000001</c:v>
                </c:pt>
                <c:pt idx="2846">
                  <c:v>17.179829000000002</c:v>
                </c:pt>
                <c:pt idx="2847">
                  <c:v>16.485313000000001</c:v>
                </c:pt>
                <c:pt idx="2848">
                  <c:v>15.393299000000001</c:v>
                </c:pt>
                <c:pt idx="2849">
                  <c:v>13.129726</c:v>
                </c:pt>
                <c:pt idx="2850">
                  <c:v>13.13</c:v>
                </c:pt>
                <c:pt idx="2851">
                  <c:v>12.149273000000001</c:v>
                </c:pt>
                <c:pt idx="2852">
                  <c:v>12</c:v>
                </c:pt>
                <c:pt idx="2853">
                  <c:v>13.9</c:v>
                </c:pt>
                <c:pt idx="2854">
                  <c:v>10.662944</c:v>
                </c:pt>
                <c:pt idx="2855">
                  <c:v>10.126713000000001</c:v>
                </c:pt>
                <c:pt idx="2856">
                  <c:v>10.663</c:v>
                </c:pt>
                <c:pt idx="2857">
                  <c:v>10.663</c:v>
                </c:pt>
                <c:pt idx="2858">
                  <c:v>9.2215799999999994</c:v>
                </c:pt>
                <c:pt idx="2859">
                  <c:v>8.6249169999999999</c:v>
                </c:pt>
                <c:pt idx="2860">
                  <c:v>8.5</c:v>
                </c:pt>
                <c:pt idx="2861">
                  <c:v>11.370844999999999</c:v>
                </c:pt>
                <c:pt idx="2862">
                  <c:v>10.884527</c:v>
                </c:pt>
                <c:pt idx="2863">
                  <c:v>11.183923999999999</c:v>
                </c:pt>
                <c:pt idx="2864">
                  <c:v>9.6999999999999993</c:v>
                </c:pt>
                <c:pt idx="2865">
                  <c:v>9.7096260000000001</c:v>
                </c:pt>
                <c:pt idx="2866">
                  <c:v>9.7471750000000004</c:v>
                </c:pt>
                <c:pt idx="2867">
                  <c:v>12.736922</c:v>
                </c:pt>
                <c:pt idx="2868">
                  <c:v>11.970807000000001</c:v>
                </c:pt>
                <c:pt idx="2869">
                  <c:v>9.6999999999999993</c:v>
                </c:pt>
                <c:pt idx="2870">
                  <c:v>9.5</c:v>
                </c:pt>
                <c:pt idx="2871">
                  <c:v>9.5</c:v>
                </c:pt>
                <c:pt idx="2872">
                  <c:v>11.376351</c:v>
                </c:pt>
                <c:pt idx="2873">
                  <c:v>10.4</c:v>
                </c:pt>
                <c:pt idx="2874">
                  <c:v>10.474983999999999</c:v>
                </c:pt>
                <c:pt idx="2875">
                  <c:v>10.523446</c:v>
                </c:pt>
                <c:pt idx="2876">
                  <c:v>9.8466210000000007</c:v>
                </c:pt>
                <c:pt idx="2877">
                  <c:v>9.5268960000000007</c:v>
                </c:pt>
                <c:pt idx="2878">
                  <c:v>9.8000000000000007</c:v>
                </c:pt>
                <c:pt idx="2879">
                  <c:v>8.3373229999999996</c:v>
                </c:pt>
                <c:pt idx="2880">
                  <c:v>7.8733579999999996</c:v>
                </c:pt>
                <c:pt idx="2881">
                  <c:v>8.1742159999999995</c:v>
                </c:pt>
                <c:pt idx="2882">
                  <c:v>8.0433319999999995</c:v>
                </c:pt>
                <c:pt idx="2883">
                  <c:v>9.2884449999999994</c:v>
                </c:pt>
                <c:pt idx="2884">
                  <c:v>9.2123489999999997</c:v>
                </c:pt>
                <c:pt idx="2885">
                  <c:v>9.1999999999999993</c:v>
                </c:pt>
                <c:pt idx="2886">
                  <c:v>8.9030900000000006</c:v>
                </c:pt>
                <c:pt idx="2887">
                  <c:v>8.6845669999999995</c:v>
                </c:pt>
                <c:pt idx="2888">
                  <c:v>9.1999999999999993</c:v>
                </c:pt>
                <c:pt idx="2889">
                  <c:v>8.5110270000000003</c:v>
                </c:pt>
                <c:pt idx="2890">
                  <c:v>8.1038359999999994</c:v>
                </c:pt>
                <c:pt idx="2891">
                  <c:v>8.0215099999999993</c:v>
                </c:pt>
                <c:pt idx="2892">
                  <c:v>8.0220000000000002</c:v>
                </c:pt>
                <c:pt idx="2893">
                  <c:v>7.7042840000000004</c:v>
                </c:pt>
                <c:pt idx="2894">
                  <c:v>7.612158</c:v>
                </c:pt>
                <c:pt idx="2895">
                  <c:v>7.1066570000000002</c:v>
                </c:pt>
                <c:pt idx="2896">
                  <c:v>6.9895750000000003</c:v>
                </c:pt>
                <c:pt idx="2897">
                  <c:v>6.9220350000000002</c:v>
                </c:pt>
                <c:pt idx="2898">
                  <c:v>6.7735830000000004</c:v>
                </c:pt>
                <c:pt idx="2899">
                  <c:v>6.4050000000000002</c:v>
                </c:pt>
                <c:pt idx="2900">
                  <c:v>6.4050820000000002</c:v>
                </c:pt>
                <c:pt idx="2901">
                  <c:v>5.9717399999999996</c:v>
                </c:pt>
                <c:pt idx="2902">
                  <c:v>6.2753740000000002</c:v>
                </c:pt>
                <c:pt idx="2903">
                  <c:v>6.01694</c:v>
                </c:pt>
                <c:pt idx="2904">
                  <c:v>5.6574049999999998</c:v>
                </c:pt>
                <c:pt idx="2905">
                  <c:v>5.6666210000000001</c:v>
                </c:pt>
                <c:pt idx="2906">
                  <c:v>5.64</c:v>
                </c:pt>
                <c:pt idx="2907">
                  <c:v>7.0796299999999999</c:v>
                </c:pt>
                <c:pt idx="2908">
                  <c:v>6.8869790000000002</c:v>
                </c:pt>
                <c:pt idx="2909">
                  <c:v>6.6085310000000002</c:v>
                </c:pt>
                <c:pt idx="2910">
                  <c:v>6.2497290000000003</c:v>
                </c:pt>
                <c:pt idx="2911">
                  <c:v>6.1656950000000004</c:v>
                </c:pt>
                <c:pt idx="2912">
                  <c:v>6.1495649999999999</c:v>
                </c:pt>
                <c:pt idx="2913">
                  <c:v>6.15</c:v>
                </c:pt>
                <c:pt idx="2914">
                  <c:v>5.1590379999999998</c:v>
                </c:pt>
                <c:pt idx="2915">
                  <c:v>5.16</c:v>
                </c:pt>
                <c:pt idx="2916">
                  <c:v>5.2577189999999998</c:v>
                </c:pt>
                <c:pt idx="2917">
                  <c:v>5.5292000000000003</c:v>
                </c:pt>
                <c:pt idx="2918">
                  <c:v>5.4384569999999997</c:v>
                </c:pt>
                <c:pt idx="2919">
                  <c:v>4.9468709999999998</c:v>
                </c:pt>
                <c:pt idx="2920">
                  <c:v>4.8499999999999996</c:v>
                </c:pt>
                <c:pt idx="2921">
                  <c:v>4.8496160000000001</c:v>
                </c:pt>
                <c:pt idx="2922">
                  <c:v>4.7883969999999998</c:v>
                </c:pt>
                <c:pt idx="2923">
                  <c:v>4.5716580000000002</c:v>
                </c:pt>
                <c:pt idx="2924">
                  <c:v>4.5</c:v>
                </c:pt>
                <c:pt idx="2925">
                  <c:v>4.5</c:v>
                </c:pt>
                <c:pt idx="2926">
                  <c:v>4.3677799999999998</c:v>
                </c:pt>
                <c:pt idx="2927">
                  <c:v>4.3499999999999996</c:v>
                </c:pt>
                <c:pt idx="2928">
                  <c:v>4.204186</c:v>
                </c:pt>
                <c:pt idx="2929">
                  <c:v>4.0694840000000001</c:v>
                </c:pt>
                <c:pt idx="2930">
                  <c:v>3.7139700000000002</c:v>
                </c:pt>
                <c:pt idx="2931">
                  <c:v>3.7857150000000002</c:v>
                </c:pt>
                <c:pt idx="2932">
                  <c:v>3.638646</c:v>
                </c:pt>
                <c:pt idx="2933">
                  <c:v>3.8745069999999999</c:v>
                </c:pt>
                <c:pt idx="2934">
                  <c:v>3.85</c:v>
                </c:pt>
                <c:pt idx="2935">
                  <c:v>3.85</c:v>
                </c:pt>
                <c:pt idx="2936">
                  <c:v>3.8220459999999998</c:v>
                </c:pt>
                <c:pt idx="2937">
                  <c:v>3.6617090000000001</c:v>
                </c:pt>
                <c:pt idx="2938">
                  <c:v>3.677705</c:v>
                </c:pt>
                <c:pt idx="2939">
                  <c:v>3.5389140000000001</c:v>
                </c:pt>
                <c:pt idx="2940">
                  <c:v>3.2564150000000001</c:v>
                </c:pt>
                <c:pt idx="2941">
                  <c:v>3.25</c:v>
                </c:pt>
                <c:pt idx="2942">
                  <c:v>3.7800609999999999</c:v>
                </c:pt>
                <c:pt idx="2943">
                  <c:v>3.7262</c:v>
                </c:pt>
                <c:pt idx="2944">
                  <c:v>3.5700479999999999</c:v>
                </c:pt>
                <c:pt idx="2945">
                  <c:v>3.55</c:v>
                </c:pt>
                <c:pt idx="2946">
                  <c:v>3.5</c:v>
                </c:pt>
                <c:pt idx="2947">
                  <c:v>3.5</c:v>
                </c:pt>
                <c:pt idx="2948">
                  <c:v>3.5</c:v>
                </c:pt>
                <c:pt idx="2949">
                  <c:v>3.2703530000000001</c:v>
                </c:pt>
                <c:pt idx="2950">
                  <c:v>3.22932</c:v>
                </c:pt>
                <c:pt idx="2951">
                  <c:v>2.970685</c:v>
                </c:pt>
                <c:pt idx="2952">
                  <c:v>3.052759</c:v>
                </c:pt>
                <c:pt idx="2953">
                  <c:v>2.7086760000000001</c:v>
                </c:pt>
                <c:pt idx="2954">
                  <c:v>2.685508</c:v>
                </c:pt>
                <c:pt idx="2955">
                  <c:v>2.68</c:v>
                </c:pt>
                <c:pt idx="2956">
                  <c:v>2.587453</c:v>
                </c:pt>
                <c:pt idx="2957">
                  <c:v>2.5809630000000001</c:v>
                </c:pt>
                <c:pt idx="2958">
                  <c:v>2.58</c:v>
                </c:pt>
                <c:pt idx="2959">
                  <c:v>2.8475869999999999</c:v>
                </c:pt>
                <c:pt idx="2960">
                  <c:v>2.7338629999999999</c:v>
                </c:pt>
                <c:pt idx="2961">
                  <c:v>2.5167540000000002</c:v>
                </c:pt>
                <c:pt idx="2962">
                  <c:v>2.5</c:v>
                </c:pt>
                <c:pt idx="2963">
                  <c:v>2.5</c:v>
                </c:pt>
                <c:pt idx="2964">
                  <c:v>2.4900000000000002</c:v>
                </c:pt>
                <c:pt idx="2965">
                  <c:v>2.4858289999999998</c:v>
                </c:pt>
                <c:pt idx="2966">
                  <c:v>2.62107</c:v>
                </c:pt>
                <c:pt idx="2967">
                  <c:v>2.5669930000000001</c:v>
                </c:pt>
                <c:pt idx="2968">
                  <c:v>2.5499999999999998</c:v>
                </c:pt>
                <c:pt idx="2969">
                  <c:v>2.5</c:v>
                </c:pt>
                <c:pt idx="2970">
                  <c:v>3.315734</c:v>
                </c:pt>
                <c:pt idx="2971">
                  <c:v>3.6374870000000001</c:v>
                </c:pt>
                <c:pt idx="2972">
                  <c:v>3.4601459999999999</c:v>
                </c:pt>
                <c:pt idx="2973">
                  <c:v>3.268815</c:v>
                </c:pt>
                <c:pt idx="2974">
                  <c:v>2.248132</c:v>
                </c:pt>
                <c:pt idx="2975">
                  <c:v>2.1833200000000001</c:v>
                </c:pt>
                <c:pt idx="2976">
                  <c:v>2.1</c:v>
                </c:pt>
                <c:pt idx="2977">
                  <c:v>1.965344</c:v>
                </c:pt>
                <c:pt idx="2978">
                  <c:v>1.807966</c:v>
                </c:pt>
                <c:pt idx="2979">
                  <c:v>1.6811199999999999</c:v>
                </c:pt>
                <c:pt idx="2980">
                  <c:v>1.566611</c:v>
                </c:pt>
                <c:pt idx="2981">
                  <c:v>1.687738</c:v>
                </c:pt>
                <c:pt idx="2982">
                  <c:v>1.623076</c:v>
                </c:pt>
                <c:pt idx="2983">
                  <c:v>1.62</c:v>
                </c:pt>
                <c:pt idx="2984">
                  <c:v>1.5110809999999999</c:v>
                </c:pt>
                <c:pt idx="2985">
                  <c:v>1.6136360000000001</c:v>
                </c:pt>
                <c:pt idx="2986">
                  <c:v>1.485457</c:v>
                </c:pt>
                <c:pt idx="2987">
                  <c:v>1.5307980000000001</c:v>
                </c:pt>
                <c:pt idx="2988">
                  <c:v>1.5500970000000001</c:v>
                </c:pt>
                <c:pt idx="2989">
                  <c:v>1.510399</c:v>
                </c:pt>
                <c:pt idx="2990">
                  <c:v>1.51</c:v>
                </c:pt>
                <c:pt idx="2991">
                  <c:v>1.5642320000000001</c:v>
                </c:pt>
                <c:pt idx="2992">
                  <c:v>1.4781850000000001</c:v>
                </c:pt>
                <c:pt idx="2993">
                  <c:v>1.4435420000000001</c:v>
                </c:pt>
                <c:pt idx="2994">
                  <c:v>1.4835020000000001</c:v>
                </c:pt>
                <c:pt idx="2995">
                  <c:v>1.5243059999999999</c:v>
                </c:pt>
                <c:pt idx="2996">
                  <c:v>1.5057020000000001</c:v>
                </c:pt>
                <c:pt idx="2997">
                  <c:v>1.5</c:v>
                </c:pt>
                <c:pt idx="2998">
                  <c:v>1.504389</c:v>
                </c:pt>
                <c:pt idx="2999">
                  <c:v>1.4134169999999999</c:v>
                </c:pt>
                <c:pt idx="3000">
                  <c:v>1.358439</c:v>
                </c:pt>
                <c:pt idx="3001">
                  <c:v>1.34998</c:v>
                </c:pt>
                <c:pt idx="3002">
                  <c:v>2.0503779999999998</c:v>
                </c:pt>
                <c:pt idx="3003">
                  <c:v>5.6293490000000004</c:v>
                </c:pt>
                <c:pt idx="3004">
                  <c:v>5.4</c:v>
                </c:pt>
                <c:pt idx="3005">
                  <c:v>1.384266</c:v>
                </c:pt>
                <c:pt idx="3006">
                  <c:v>1.351667</c:v>
                </c:pt>
                <c:pt idx="3007">
                  <c:v>1.3</c:v>
                </c:pt>
                <c:pt idx="3008">
                  <c:v>1.2627349999999999</c:v>
                </c:pt>
                <c:pt idx="3009">
                  <c:v>1.25</c:v>
                </c:pt>
                <c:pt idx="3010">
                  <c:v>1.0265340000000001</c:v>
                </c:pt>
                <c:pt idx="3011">
                  <c:v>1.02</c:v>
                </c:pt>
                <c:pt idx="3012">
                  <c:v>0.98930899999999999</c:v>
                </c:pt>
                <c:pt idx="3013">
                  <c:v>0.99479399999999996</c:v>
                </c:pt>
                <c:pt idx="3014">
                  <c:v>0.96585399999999999</c:v>
                </c:pt>
                <c:pt idx="3015">
                  <c:v>0.92402700000000004</c:v>
                </c:pt>
                <c:pt idx="3016">
                  <c:v>0.88053499999999996</c:v>
                </c:pt>
                <c:pt idx="3017">
                  <c:v>0.87573900000000005</c:v>
                </c:pt>
                <c:pt idx="3018">
                  <c:v>0.87</c:v>
                </c:pt>
                <c:pt idx="3019">
                  <c:v>0.870452</c:v>
                </c:pt>
                <c:pt idx="3020">
                  <c:v>0.83194000000000001</c:v>
                </c:pt>
                <c:pt idx="3021">
                  <c:v>0.76436899999999997</c:v>
                </c:pt>
                <c:pt idx="3022">
                  <c:v>1.2549840000000001</c:v>
                </c:pt>
                <c:pt idx="3023">
                  <c:v>1.6893339999999999</c:v>
                </c:pt>
                <c:pt idx="3024">
                  <c:v>1.4391590000000001</c:v>
                </c:pt>
                <c:pt idx="3025">
                  <c:v>1.4</c:v>
                </c:pt>
                <c:pt idx="3026">
                  <c:v>1.45</c:v>
                </c:pt>
                <c:pt idx="3027">
                  <c:v>1.6398330000000001</c:v>
                </c:pt>
                <c:pt idx="3028">
                  <c:v>4.89201</c:v>
                </c:pt>
                <c:pt idx="3029">
                  <c:v>3.6368049999999998</c:v>
                </c:pt>
                <c:pt idx="3030">
                  <c:v>3.9431889999999998</c:v>
                </c:pt>
                <c:pt idx="3031">
                  <c:v>3.6183649999999998</c:v>
                </c:pt>
                <c:pt idx="3032">
                  <c:v>3.9</c:v>
                </c:pt>
                <c:pt idx="3033">
                  <c:v>3.4204699999999999</c:v>
                </c:pt>
                <c:pt idx="3034">
                  <c:v>3.1331009999999999</c:v>
                </c:pt>
                <c:pt idx="3035">
                  <c:v>3.1</c:v>
                </c:pt>
                <c:pt idx="3036">
                  <c:v>2.5266470000000001</c:v>
                </c:pt>
                <c:pt idx="3037">
                  <c:v>2.5322939999999998</c:v>
                </c:pt>
                <c:pt idx="3038">
                  <c:v>3.589969</c:v>
                </c:pt>
                <c:pt idx="3039">
                  <c:v>5</c:v>
                </c:pt>
                <c:pt idx="3040">
                  <c:v>10.849971999999999</c:v>
                </c:pt>
                <c:pt idx="3041">
                  <c:v>9.2874040000000004</c:v>
                </c:pt>
                <c:pt idx="3042">
                  <c:v>8.2253469999999993</c:v>
                </c:pt>
                <c:pt idx="3043">
                  <c:v>42.106696999999997</c:v>
                </c:pt>
                <c:pt idx="3044">
                  <c:v>26.479756999999999</c:v>
                </c:pt>
                <c:pt idx="3045">
                  <c:v>25</c:v>
                </c:pt>
                <c:pt idx="3046">
                  <c:v>24</c:v>
                </c:pt>
                <c:pt idx="3047">
                  <c:v>9.2319399999999998</c:v>
                </c:pt>
                <c:pt idx="3048">
                  <c:v>12.197566</c:v>
                </c:pt>
                <c:pt idx="3049">
                  <c:v>11.166185</c:v>
                </c:pt>
                <c:pt idx="3050">
                  <c:v>11.944017000000001</c:v>
                </c:pt>
                <c:pt idx="3051">
                  <c:v>44.053421</c:v>
                </c:pt>
                <c:pt idx="3052">
                  <c:v>60.999907999999998</c:v>
                </c:pt>
                <c:pt idx="3053">
                  <c:v>72</c:v>
                </c:pt>
                <c:pt idx="3054">
                  <c:v>55.222251999999997</c:v>
                </c:pt>
                <c:pt idx="3055">
                  <c:v>47.689433999999999</c:v>
                </c:pt>
                <c:pt idx="3056">
                  <c:v>17.510373999999999</c:v>
                </c:pt>
                <c:pt idx="3057">
                  <c:v>16.44998</c:v>
                </c:pt>
                <c:pt idx="3058">
                  <c:v>15.063351000000001</c:v>
                </c:pt>
                <c:pt idx="3059">
                  <c:v>67.398055999999997</c:v>
                </c:pt>
                <c:pt idx="3060">
                  <c:v>25</c:v>
                </c:pt>
                <c:pt idx="3061">
                  <c:v>20.553732</c:v>
                </c:pt>
                <c:pt idx="3062">
                  <c:v>19.166060999999999</c:v>
                </c:pt>
                <c:pt idx="3063">
                  <c:v>19.643782000000002</c:v>
                </c:pt>
                <c:pt idx="3064">
                  <c:v>19.079802999999998</c:v>
                </c:pt>
                <c:pt idx="3065">
                  <c:v>20.45467</c:v>
                </c:pt>
                <c:pt idx="3066">
                  <c:v>25</c:v>
                </c:pt>
                <c:pt idx="3067">
                  <c:v>15</c:v>
                </c:pt>
                <c:pt idx="3068">
                  <c:v>17.737413</c:v>
                </c:pt>
                <c:pt idx="3069">
                  <c:v>19.730574000000001</c:v>
                </c:pt>
                <c:pt idx="3070">
                  <c:v>18.673881999999999</c:v>
                </c:pt>
                <c:pt idx="3071">
                  <c:v>30.289052999999999</c:v>
                </c:pt>
                <c:pt idx="3072">
                  <c:v>27.460488999999999</c:v>
                </c:pt>
                <c:pt idx="3073">
                  <c:v>21.231408999999999</c:v>
                </c:pt>
                <c:pt idx="3074">
                  <c:v>28</c:v>
                </c:pt>
                <c:pt idx="3075">
                  <c:v>20.442070000000001</c:v>
                </c:pt>
                <c:pt idx="3076">
                  <c:v>18.359524</c:v>
                </c:pt>
                <c:pt idx="3077">
                  <c:v>19.057137000000001</c:v>
                </c:pt>
                <c:pt idx="3078">
                  <c:v>21.361401000000001</c:v>
                </c:pt>
                <c:pt idx="3079">
                  <c:v>45.105217000000003</c:v>
                </c:pt>
                <c:pt idx="3080">
                  <c:v>33.880028000000003</c:v>
                </c:pt>
                <c:pt idx="3081">
                  <c:v>19</c:v>
                </c:pt>
                <c:pt idx="3082">
                  <c:v>22.542342999999999</c:v>
                </c:pt>
                <c:pt idx="3083">
                  <c:v>19.643713000000002</c:v>
                </c:pt>
                <c:pt idx="3084">
                  <c:v>19.542891000000001</c:v>
                </c:pt>
                <c:pt idx="3085">
                  <c:v>15.077479</c:v>
                </c:pt>
                <c:pt idx="3086">
                  <c:v>17.276983000000001</c:v>
                </c:pt>
                <c:pt idx="3087">
                  <c:v>15.973008</c:v>
                </c:pt>
                <c:pt idx="3088">
                  <c:v>13</c:v>
                </c:pt>
                <c:pt idx="3089">
                  <c:v>12.471373</c:v>
                </c:pt>
                <c:pt idx="3090">
                  <c:v>14.531644</c:v>
                </c:pt>
                <c:pt idx="3091">
                  <c:v>15.937847</c:v>
                </c:pt>
                <c:pt idx="3092">
                  <c:v>24.968439</c:v>
                </c:pt>
                <c:pt idx="3093">
                  <c:v>22.314399999999999</c:v>
                </c:pt>
                <c:pt idx="3094">
                  <c:v>19.997133000000002</c:v>
                </c:pt>
                <c:pt idx="3095">
                  <c:v>11</c:v>
                </c:pt>
                <c:pt idx="3096">
                  <c:v>20.258095000000001</c:v>
                </c:pt>
                <c:pt idx="3097">
                  <c:v>18.075088999999998</c:v>
                </c:pt>
                <c:pt idx="3098">
                  <c:v>17.848655999999998</c:v>
                </c:pt>
                <c:pt idx="3099">
                  <c:v>19.224613000000002</c:v>
                </c:pt>
                <c:pt idx="3100">
                  <c:v>27.665877999999999</c:v>
                </c:pt>
                <c:pt idx="3101">
                  <c:v>37.364173999999998</c:v>
                </c:pt>
                <c:pt idx="3102">
                  <c:v>29</c:v>
                </c:pt>
                <c:pt idx="3103">
                  <c:v>32.881222000000001</c:v>
                </c:pt>
                <c:pt idx="3104">
                  <c:v>30.897524000000001</c:v>
                </c:pt>
                <c:pt idx="3105">
                  <c:v>27.623125000000002</c:v>
                </c:pt>
                <c:pt idx="3106">
                  <c:v>30.323729</c:v>
                </c:pt>
                <c:pt idx="3107">
                  <c:v>25.019124999999999</c:v>
                </c:pt>
                <c:pt idx="3108">
                  <c:v>29.994489999999999</c:v>
                </c:pt>
                <c:pt idx="3109">
                  <c:v>31</c:v>
                </c:pt>
                <c:pt idx="3110">
                  <c:v>27.052569999999999</c:v>
                </c:pt>
                <c:pt idx="3111">
                  <c:v>26</c:v>
                </c:pt>
                <c:pt idx="3112">
                  <c:v>25</c:v>
                </c:pt>
                <c:pt idx="3113">
                  <c:v>26</c:v>
                </c:pt>
                <c:pt idx="3114">
                  <c:v>10.847522</c:v>
                </c:pt>
                <c:pt idx="3115">
                  <c:v>10.5</c:v>
                </c:pt>
                <c:pt idx="3116">
                  <c:v>10</c:v>
                </c:pt>
                <c:pt idx="3117">
                  <c:v>10.084865000000001</c:v>
                </c:pt>
                <c:pt idx="3118">
                  <c:v>9.7889359999999996</c:v>
                </c:pt>
                <c:pt idx="3119">
                  <c:v>13.301622999999999</c:v>
                </c:pt>
                <c:pt idx="3120">
                  <c:v>12.285892</c:v>
                </c:pt>
                <c:pt idx="3121">
                  <c:v>11.263750999999999</c:v>
                </c:pt>
                <c:pt idx="3122">
                  <c:v>10.408886000000001</c:v>
                </c:pt>
                <c:pt idx="3123">
                  <c:v>9</c:v>
                </c:pt>
                <c:pt idx="3124">
                  <c:v>9.8573350000000008</c:v>
                </c:pt>
                <c:pt idx="3125">
                  <c:v>9.3407719999999994</c:v>
                </c:pt>
                <c:pt idx="3126">
                  <c:v>12.159179</c:v>
                </c:pt>
                <c:pt idx="3127">
                  <c:v>11.518616</c:v>
                </c:pt>
                <c:pt idx="3128">
                  <c:v>12.437571999999999</c:v>
                </c:pt>
                <c:pt idx="3129">
                  <c:v>33.471454999999999</c:v>
                </c:pt>
                <c:pt idx="3130">
                  <c:v>38</c:v>
                </c:pt>
                <c:pt idx="3131">
                  <c:v>27.588080999999999</c:v>
                </c:pt>
                <c:pt idx="3132">
                  <c:v>23.045567999999999</c:v>
                </c:pt>
                <c:pt idx="3133">
                  <c:v>28.994796999999998</c:v>
                </c:pt>
                <c:pt idx="3134">
                  <c:v>63.894848000000003</c:v>
                </c:pt>
                <c:pt idx="3135">
                  <c:v>37</c:v>
                </c:pt>
                <c:pt idx="3136">
                  <c:v>31.454564999999999</c:v>
                </c:pt>
                <c:pt idx="3137">
                  <c:v>26</c:v>
                </c:pt>
                <c:pt idx="3138">
                  <c:v>35</c:v>
                </c:pt>
                <c:pt idx="3139">
                  <c:v>21</c:v>
                </c:pt>
                <c:pt idx="3140">
                  <c:v>27.292589</c:v>
                </c:pt>
                <c:pt idx="3141">
                  <c:v>28.901373</c:v>
                </c:pt>
                <c:pt idx="3142">
                  <c:v>34</c:v>
                </c:pt>
                <c:pt idx="3143">
                  <c:v>23.892178999999999</c:v>
                </c:pt>
                <c:pt idx="3144">
                  <c:v>23</c:v>
                </c:pt>
                <c:pt idx="3145">
                  <c:v>49.921847999999997</c:v>
                </c:pt>
                <c:pt idx="3146">
                  <c:v>30.878651000000001</c:v>
                </c:pt>
                <c:pt idx="3147">
                  <c:v>32.431908</c:v>
                </c:pt>
                <c:pt idx="3148">
                  <c:v>27</c:v>
                </c:pt>
                <c:pt idx="3149">
                  <c:v>25.775853999999999</c:v>
                </c:pt>
                <c:pt idx="3150">
                  <c:v>19.112901999999998</c:v>
                </c:pt>
                <c:pt idx="3151">
                  <c:v>21</c:v>
                </c:pt>
                <c:pt idx="3152">
                  <c:v>24.424285999999999</c:v>
                </c:pt>
                <c:pt idx="3153">
                  <c:v>35</c:v>
                </c:pt>
                <c:pt idx="3154">
                  <c:v>46</c:v>
                </c:pt>
                <c:pt idx="3155">
                  <c:v>41.884048</c:v>
                </c:pt>
                <c:pt idx="3156">
                  <c:v>41</c:v>
                </c:pt>
                <c:pt idx="3157">
                  <c:v>39.398029000000001</c:v>
                </c:pt>
                <c:pt idx="3158">
                  <c:v>36</c:v>
                </c:pt>
                <c:pt idx="3159">
                  <c:v>39</c:v>
                </c:pt>
                <c:pt idx="3160">
                  <c:v>47.097427000000003</c:v>
                </c:pt>
                <c:pt idx="3161">
                  <c:v>44.81617</c:v>
                </c:pt>
                <c:pt idx="3162">
                  <c:v>32</c:v>
                </c:pt>
                <c:pt idx="3163">
                  <c:v>28</c:v>
                </c:pt>
                <c:pt idx="3164">
                  <c:v>28.165852000000001</c:v>
                </c:pt>
                <c:pt idx="3165">
                  <c:v>34</c:v>
                </c:pt>
                <c:pt idx="3166">
                  <c:v>22.852948999999999</c:v>
                </c:pt>
                <c:pt idx="3167">
                  <c:v>25.767195000000001</c:v>
                </c:pt>
                <c:pt idx="3168">
                  <c:v>28.727264000000002</c:v>
                </c:pt>
                <c:pt idx="3169">
                  <c:v>50.973042</c:v>
                </c:pt>
                <c:pt idx="3170">
                  <c:v>47.728870000000001</c:v>
                </c:pt>
                <c:pt idx="3171">
                  <c:v>42.203938000000001</c:v>
                </c:pt>
                <c:pt idx="3172">
                  <c:v>33</c:v>
                </c:pt>
                <c:pt idx="3173">
                  <c:v>44.887520000000002</c:v>
                </c:pt>
                <c:pt idx="3174">
                  <c:v>43.163066999999998</c:v>
                </c:pt>
                <c:pt idx="3175">
                  <c:v>42.645096000000002</c:v>
                </c:pt>
                <c:pt idx="3176">
                  <c:v>40.914425000000001</c:v>
                </c:pt>
                <c:pt idx="3177">
                  <c:v>34.706223000000001</c:v>
                </c:pt>
                <c:pt idx="3178">
                  <c:v>32.304985000000002</c:v>
                </c:pt>
                <c:pt idx="3179">
                  <c:v>25</c:v>
                </c:pt>
                <c:pt idx="3180">
                  <c:v>37.558360999999998</c:v>
                </c:pt>
                <c:pt idx="3181">
                  <c:v>33.435383000000002</c:v>
                </c:pt>
                <c:pt idx="3182">
                  <c:v>27.511748999999998</c:v>
                </c:pt>
                <c:pt idx="3183">
                  <c:v>27.126301000000002</c:v>
                </c:pt>
                <c:pt idx="3184">
                  <c:v>29.780376</c:v>
                </c:pt>
                <c:pt idx="3185">
                  <c:v>26.568365</c:v>
                </c:pt>
                <c:pt idx="3186">
                  <c:v>22</c:v>
                </c:pt>
                <c:pt idx="3187">
                  <c:v>23.888653000000001</c:v>
                </c:pt>
                <c:pt idx="3188">
                  <c:v>23.359444</c:v>
                </c:pt>
                <c:pt idx="3189">
                  <c:v>24.451844999999999</c:v>
                </c:pt>
                <c:pt idx="3190">
                  <c:v>21.261693999999999</c:v>
                </c:pt>
                <c:pt idx="3191">
                  <c:v>23.919823000000001</c:v>
                </c:pt>
                <c:pt idx="3192">
                  <c:v>29.961469999999998</c:v>
                </c:pt>
                <c:pt idx="3193">
                  <c:v>31</c:v>
                </c:pt>
                <c:pt idx="3194">
                  <c:v>47.417003999999999</c:v>
                </c:pt>
                <c:pt idx="3195">
                  <c:v>33.050235999999998</c:v>
                </c:pt>
                <c:pt idx="3196">
                  <c:v>25</c:v>
                </c:pt>
                <c:pt idx="3197">
                  <c:v>22.520924000000001</c:v>
                </c:pt>
                <c:pt idx="3198">
                  <c:v>24.689153999999998</c:v>
                </c:pt>
                <c:pt idx="3199">
                  <c:v>25.574345000000001</c:v>
                </c:pt>
                <c:pt idx="3200">
                  <c:v>26</c:v>
                </c:pt>
                <c:pt idx="3201">
                  <c:v>50.563231999999999</c:v>
                </c:pt>
                <c:pt idx="3202">
                  <c:v>24.555506000000001</c:v>
                </c:pt>
                <c:pt idx="3203">
                  <c:v>22.123615000000001</c:v>
                </c:pt>
                <c:pt idx="3204">
                  <c:v>21.255234000000002</c:v>
                </c:pt>
                <c:pt idx="3205">
                  <c:v>20.297530999999999</c:v>
                </c:pt>
                <c:pt idx="3206">
                  <c:v>19.170034000000001</c:v>
                </c:pt>
                <c:pt idx="3207">
                  <c:v>19</c:v>
                </c:pt>
                <c:pt idx="3208">
                  <c:v>17.594286</c:v>
                </c:pt>
                <c:pt idx="3209">
                  <c:v>16.082253000000001</c:v>
                </c:pt>
                <c:pt idx="3210">
                  <c:v>19</c:v>
                </c:pt>
                <c:pt idx="3211">
                  <c:v>15.540756999999999</c:v>
                </c:pt>
                <c:pt idx="3212">
                  <c:v>14.229134</c:v>
                </c:pt>
                <c:pt idx="3213">
                  <c:v>16</c:v>
                </c:pt>
                <c:pt idx="3214">
                  <c:v>16</c:v>
                </c:pt>
                <c:pt idx="3215">
                  <c:v>13.720999000000001</c:v>
                </c:pt>
                <c:pt idx="3216">
                  <c:v>14.661130999999999</c:v>
                </c:pt>
                <c:pt idx="3217">
                  <c:v>13.210879</c:v>
                </c:pt>
                <c:pt idx="3218">
                  <c:v>14</c:v>
                </c:pt>
                <c:pt idx="3219">
                  <c:v>13</c:v>
                </c:pt>
                <c:pt idx="3220">
                  <c:v>13</c:v>
                </c:pt>
                <c:pt idx="3221">
                  <c:v>13</c:v>
                </c:pt>
                <c:pt idx="3222">
                  <c:v>13</c:v>
                </c:pt>
                <c:pt idx="3223">
                  <c:v>10.737465</c:v>
                </c:pt>
                <c:pt idx="3224">
                  <c:v>10.221689</c:v>
                </c:pt>
                <c:pt idx="3225">
                  <c:v>9.8880820000000007</c:v>
                </c:pt>
                <c:pt idx="3226">
                  <c:v>9.4543280000000003</c:v>
                </c:pt>
                <c:pt idx="3227">
                  <c:v>9.3295860000000008</c:v>
                </c:pt>
                <c:pt idx="3228">
                  <c:v>9</c:v>
                </c:pt>
                <c:pt idx="3229">
                  <c:v>9.2406810000000004</c:v>
                </c:pt>
                <c:pt idx="3230">
                  <c:v>9.1709630000000004</c:v>
                </c:pt>
                <c:pt idx="3231">
                  <c:v>9.109674</c:v>
                </c:pt>
                <c:pt idx="3232">
                  <c:v>9.0116449999999997</c:v>
                </c:pt>
                <c:pt idx="3233">
                  <c:v>9.0375599999999991</c:v>
                </c:pt>
                <c:pt idx="3234">
                  <c:v>8.6716999999999995</c:v>
                </c:pt>
                <c:pt idx="3235">
                  <c:v>8</c:v>
                </c:pt>
                <c:pt idx="3236">
                  <c:v>8.2381189999999993</c:v>
                </c:pt>
                <c:pt idx="3237">
                  <c:v>7.6474399999999996</c:v>
                </c:pt>
                <c:pt idx="3238">
                  <c:v>7</c:v>
                </c:pt>
                <c:pt idx="3239">
                  <c:v>7</c:v>
                </c:pt>
                <c:pt idx="3240">
                  <c:v>7</c:v>
                </c:pt>
                <c:pt idx="3241">
                  <c:v>5.9141130000000004</c:v>
                </c:pt>
                <c:pt idx="3242">
                  <c:v>6</c:v>
                </c:pt>
                <c:pt idx="3243">
                  <c:v>5.4283989999999998</c:v>
                </c:pt>
                <c:pt idx="3244">
                  <c:v>5.0669069999999996</c:v>
                </c:pt>
                <c:pt idx="3245">
                  <c:v>4.9856879999999997</c:v>
                </c:pt>
                <c:pt idx="3246">
                  <c:v>5.0368240000000002</c:v>
                </c:pt>
                <c:pt idx="3247">
                  <c:v>4.9433509999999998</c:v>
                </c:pt>
                <c:pt idx="3248">
                  <c:v>4.9778450000000003</c:v>
                </c:pt>
                <c:pt idx="3249">
                  <c:v>5</c:v>
                </c:pt>
                <c:pt idx="3250">
                  <c:v>5</c:v>
                </c:pt>
                <c:pt idx="3251">
                  <c:v>4.8564930000000004</c:v>
                </c:pt>
                <c:pt idx="3252">
                  <c:v>4.9789979999999998</c:v>
                </c:pt>
                <c:pt idx="3253">
                  <c:v>5.0090349999999999</c:v>
                </c:pt>
                <c:pt idx="3254">
                  <c:v>5.2511799999999997</c:v>
                </c:pt>
                <c:pt idx="3255">
                  <c:v>5.2957169999999998</c:v>
                </c:pt>
                <c:pt idx="3256">
                  <c:v>5</c:v>
                </c:pt>
                <c:pt idx="3257">
                  <c:v>6.4877739999999999</c:v>
                </c:pt>
                <c:pt idx="3258">
                  <c:v>6.3670920000000004</c:v>
                </c:pt>
                <c:pt idx="3259">
                  <c:v>6.1009969999999996</c:v>
                </c:pt>
                <c:pt idx="3260">
                  <c:v>4.8872030000000004</c:v>
                </c:pt>
                <c:pt idx="3261">
                  <c:v>4.9156060000000004</c:v>
                </c:pt>
                <c:pt idx="3262">
                  <c:v>4.7494209999999999</c:v>
                </c:pt>
                <c:pt idx="3263">
                  <c:v>4</c:v>
                </c:pt>
                <c:pt idx="3264">
                  <c:v>4.6805279999999998</c:v>
                </c:pt>
                <c:pt idx="3265">
                  <c:v>4.7483940000000002</c:v>
                </c:pt>
                <c:pt idx="3266">
                  <c:v>4.7400729999999998</c:v>
                </c:pt>
                <c:pt idx="3267">
                  <c:v>4.6879869999999997</c:v>
                </c:pt>
                <c:pt idx="3268">
                  <c:v>4.4107820000000002</c:v>
                </c:pt>
                <c:pt idx="3269">
                  <c:v>4.2958590000000001</c:v>
                </c:pt>
                <c:pt idx="3270">
                  <c:v>4.2</c:v>
                </c:pt>
                <c:pt idx="3271">
                  <c:v>4.2132170000000002</c:v>
                </c:pt>
                <c:pt idx="3272">
                  <c:v>4.3089729999999999</c:v>
                </c:pt>
                <c:pt idx="3273">
                  <c:v>3.9834510000000001</c:v>
                </c:pt>
                <c:pt idx="3274">
                  <c:v>3.9653040000000002</c:v>
                </c:pt>
                <c:pt idx="3275">
                  <c:v>3.9649999999999999</c:v>
                </c:pt>
                <c:pt idx="3276">
                  <c:v>4.0509060000000003</c:v>
                </c:pt>
                <c:pt idx="3277">
                  <c:v>3.93</c:v>
                </c:pt>
                <c:pt idx="3278">
                  <c:v>3.9278620000000002</c:v>
                </c:pt>
                <c:pt idx="3279">
                  <c:v>3.9495439999999999</c:v>
                </c:pt>
                <c:pt idx="3280">
                  <c:v>3.9</c:v>
                </c:pt>
                <c:pt idx="3281">
                  <c:v>4.075151</c:v>
                </c:pt>
                <c:pt idx="3282">
                  <c:v>4.8166070000000003</c:v>
                </c:pt>
                <c:pt idx="3283">
                  <c:v>4.1587449999999997</c:v>
                </c:pt>
                <c:pt idx="3284">
                  <c:v>4</c:v>
                </c:pt>
                <c:pt idx="3285">
                  <c:v>4.1151049999999998</c:v>
                </c:pt>
                <c:pt idx="3286">
                  <c:v>4.0069330000000001</c:v>
                </c:pt>
                <c:pt idx="3287">
                  <c:v>3.9889610000000002</c:v>
                </c:pt>
                <c:pt idx="3288">
                  <c:v>4.0655929999999998</c:v>
                </c:pt>
                <c:pt idx="3289">
                  <c:v>4</c:v>
                </c:pt>
                <c:pt idx="3290">
                  <c:v>4.0642630000000004</c:v>
                </c:pt>
                <c:pt idx="3291">
                  <c:v>4</c:v>
                </c:pt>
                <c:pt idx="3292">
                  <c:v>4.0091380000000001</c:v>
                </c:pt>
                <c:pt idx="3293">
                  <c:v>3.9921500000000001</c:v>
                </c:pt>
                <c:pt idx="3294">
                  <c:v>3.966262</c:v>
                </c:pt>
                <c:pt idx="3295">
                  <c:v>3.9119540000000002</c:v>
                </c:pt>
                <c:pt idx="3296">
                  <c:v>3.9231590000000001</c:v>
                </c:pt>
                <c:pt idx="3297">
                  <c:v>3.9514649999999998</c:v>
                </c:pt>
                <c:pt idx="3298">
                  <c:v>4</c:v>
                </c:pt>
                <c:pt idx="3299">
                  <c:v>4.1562950000000001</c:v>
                </c:pt>
                <c:pt idx="3300">
                  <c:v>4</c:v>
                </c:pt>
                <c:pt idx="3301">
                  <c:v>4.4503329999999997</c:v>
                </c:pt>
                <c:pt idx="3302">
                  <c:v>4.4087160000000001</c:v>
                </c:pt>
                <c:pt idx="3303">
                  <c:v>4.4570949999999998</c:v>
                </c:pt>
                <c:pt idx="3304">
                  <c:v>4.5403960000000003</c:v>
                </c:pt>
                <c:pt idx="3305">
                  <c:v>4.5</c:v>
                </c:pt>
                <c:pt idx="3306">
                  <c:v>4.4074460000000002</c:v>
                </c:pt>
                <c:pt idx="3307">
                  <c:v>4.34762</c:v>
                </c:pt>
                <c:pt idx="3308">
                  <c:v>4.364617</c:v>
                </c:pt>
                <c:pt idx="3309">
                  <c:v>4.3660110000000003</c:v>
                </c:pt>
                <c:pt idx="3310">
                  <c:v>4.2249590000000001</c:v>
                </c:pt>
                <c:pt idx="3311">
                  <c:v>4.2875319999999997</c:v>
                </c:pt>
                <c:pt idx="3312">
                  <c:v>4.3</c:v>
                </c:pt>
                <c:pt idx="3313">
                  <c:v>4.2930820000000001</c:v>
                </c:pt>
                <c:pt idx="3314">
                  <c:v>4.2838190000000003</c:v>
                </c:pt>
                <c:pt idx="3315">
                  <c:v>2.892849</c:v>
                </c:pt>
                <c:pt idx="3316">
                  <c:v>2.8242029999999998</c:v>
                </c:pt>
                <c:pt idx="3317">
                  <c:v>2.7151990000000001</c:v>
                </c:pt>
                <c:pt idx="3318">
                  <c:v>2.671141</c:v>
                </c:pt>
                <c:pt idx="3319">
                  <c:v>2.6</c:v>
                </c:pt>
                <c:pt idx="3320">
                  <c:v>2.8031380000000001</c:v>
                </c:pt>
                <c:pt idx="3321">
                  <c:v>2.7782800000000001</c:v>
                </c:pt>
                <c:pt idx="3322">
                  <c:v>2.7342659999999999</c:v>
                </c:pt>
                <c:pt idx="3323">
                  <c:v>2.6028069999999999</c:v>
                </c:pt>
                <c:pt idx="3324">
                  <c:v>2.6220819999999998</c:v>
                </c:pt>
                <c:pt idx="3325">
                  <c:v>2.4691360000000002</c:v>
                </c:pt>
                <c:pt idx="3326">
                  <c:v>2.5</c:v>
                </c:pt>
                <c:pt idx="3327">
                  <c:v>2.492553</c:v>
                </c:pt>
                <c:pt idx="3328">
                  <c:v>2.4628839999999999</c:v>
                </c:pt>
                <c:pt idx="3329">
                  <c:v>2.552505</c:v>
                </c:pt>
                <c:pt idx="3330">
                  <c:v>2.5488629999999999</c:v>
                </c:pt>
                <c:pt idx="3331">
                  <c:v>2.4819460000000002</c:v>
                </c:pt>
                <c:pt idx="3332">
                  <c:v>2.5041419999999999</c:v>
                </c:pt>
                <c:pt idx="3333">
                  <c:v>2.6</c:v>
                </c:pt>
                <c:pt idx="3334">
                  <c:v>5.2091329999999996</c:v>
                </c:pt>
                <c:pt idx="3335">
                  <c:v>6.2851569999999999</c:v>
                </c:pt>
                <c:pt idx="3336">
                  <c:v>5.741517</c:v>
                </c:pt>
                <c:pt idx="3337">
                  <c:v>5.0227659999999998</c:v>
                </c:pt>
                <c:pt idx="3338">
                  <c:v>2.9881609999999998</c:v>
                </c:pt>
                <c:pt idx="3339">
                  <c:v>2.641966</c:v>
                </c:pt>
                <c:pt idx="3340">
                  <c:v>2.6</c:v>
                </c:pt>
                <c:pt idx="3341">
                  <c:v>2.5413679999999998</c:v>
                </c:pt>
                <c:pt idx="3342">
                  <c:v>2.5</c:v>
                </c:pt>
                <c:pt idx="3343">
                  <c:v>2.5</c:v>
                </c:pt>
                <c:pt idx="3344">
                  <c:v>2.3724799999999999</c:v>
                </c:pt>
                <c:pt idx="3345">
                  <c:v>2.411508</c:v>
                </c:pt>
                <c:pt idx="3346">
                  <c:v>2.4130980000000002</c:v>
                </c:pt>
                <c:pt idx="3347">
                  <c:v>2</c:v>
                </c:pt>
                <c:pt idx="3348">
                  <c:v>2.2903720000000001</c:v>
                </c:pt>
                <c:pt idx="3349">
                  <c:v>2.183341</c:v>
                </c:pt>
                <c:pt idx="3350">
                  <c:v>2.203614</c:v>
                </c:pt>
                <c:pt idx="3351">
                  <c:v>2.132609</c:v>
                </c:pt>
                <c:pt idx="3352">
                  <c:v>2.0658280000000002</c:v>
                </c:pt>
                <c:pt idx="3353">
                  <c:v>2.0698669999999999</c:v>
                </c:pt>
                <c:pt idx="3354">
                  <c:v>2</c:v>
                </c:pt>
                <c:pt idx="3355">
                  <c:v>2.3127499999999999</c:v>
                </c:pt>
                <c:pt idx="3356">
                  <c:v>2.1132439999999999</c:v>
                </c:pt>
                <c:pt idx="3357">
                  <c:v>2.0384769999999999</c:v>
                </c:pt>
                <c:pt idx="3358">
                  <c:v>1.9451970000000001</c:v>
                </c:pt>
                <c:pt idx="3359">
                  <c:v>1.9096109999999999</c:v>
                </c:pt>
                <c:pt idx="3360">
                  <c:v>1.916317</c:v>
                </c:pt>
                <c:pt idx="3361">
                  <c:v>1.9</c:v>
                </c:pt>
                <c:pt idx="3362">
                  <c:v>1.9</c:v>
                </c:pt>
                <c:pt idx="3363">
                  <c:v>1.8564750000000001</c:v>
                </c:pt>
                <c:pt idx="3364">
                  <c:v>1.5877619999999999</c:v>
                </c:pt>
                <c:pt idx="3365">
                  <c:v>1.606414</c:v>
                </c:pt>
                <c:pt idx="3366">
                  <c:v>1.706526</c:v>
                </c:pt>
                <c:pt idx="3367">
                  <c:v>1.6742729999999999</c:v>
                </c:pt>
                <c:pt idx="3368">
                  <c:v>1.6</c:v>
                </c:pt>
                <c:pt idx="3369">
                  <c:v>1.608986</c:v>
                </c:pt>
                <c:pt idx="3370">
                  <c:v>1.6487620000000001</c:v>
                </c:pt>
                <c:pt idx="3371">
                  <c:v>6.9052179999999996</c:v>
                </c:pt>
                <c:pt idx="3372">
                  <c:v>6.4209899999999998</c:v>
                </c:pt>
                <c:pt idx="3373">
                  <c:v>2.9358970000000002</c:v>
                </c:pt>
                <c:pt idx="3374">
                  <c:v>2.601753</c:v>
                </c:pt>
                <c:pt idx="3375">
                  <c:v>2</c:v>
                </c:pt>
                <c:pt idx="3376">
                  <c:v>1.873075</c:v>
                </c:pt>
                <c:pt idx="3377">
                  <c:v>1.000821</c:v>
                </c:pt>
                <c:pt idx="3378">
                  <c:v>1.015652</c:v>
                </c:pt>
                <c:pt idx="3379">
                  <c:v>0.99082999999999999</c:v>
                </c:pt>
                <c:pt idx="3380">
                  <c:v>1.029142</c:v>
                </c:pt>
                <c:pt idx="3381">
                  <c:v>1.0184789999999999</c:v>
                </c:pt>
                <c:pt idx="3382">
                  <c:v>1</c:v>
                </c:pt>
                <c:pt idx="3383">
                  <c:v>0.99888600000000005</c:v>
                </c:pt>
                <c:pt idx="3384">
                  <c:v>1.157762</c:v>
                </c:pt>
                <c:pt idx="3385">
                  <c:v>1.831307</c:v>
                </c:pt>
                <c:pt idx="3386">
                  <c:v>1.6612020000000001</c:v>
                </c:pt>
                <c:pt idx="3387">
                  <c:v>1.2458940000000001</c:v>
                </c:pt>
                <c:pt idx="3388">
                  <c:v>1.115545</c:v>
                </c:pt>
                <c:pt idx="3389">
                  <c:v>1.1000000000000001</c:v>
                </c:pt>
                <c:pt idx="3390">
                  <c:v>1.0763050000000001</c:v>
                </c:pt>
                <c:pt idx="3391">
                  <c:v>1.05</c:v>
                </c:pt>
                <c:pt idx="3392">
                  <c:v>1.1986049999999999</c:v>
                </c:pt>
                <c:pt idx="3393">
                  <c:v>0.90517700000000001</c:v>
                </c:pt>
                <c:pt idx="3394">
                  <c:v>0.88</c:v>
                </c:pt>
                <c:pt idx="3395">
                  <c:v>0.86925699999999995</c:v>
                </c:pt>
                <c:pt idx="3396">
                  <c:v>0.87</c:v>
                </c:pt>
                <c:pt idx="3397">
                  <c:v>0.838835</c:v>
                </c:pt>
                <c:pt idx="3398">
                  <c:v>0.80763499999999999</c:v>
                </c:pt>
                <c:pt idx="3399">
                  <c:v>0.76020399999999999</c:v>
                </c:pt>
                <c:pt idx="3400">
                  <c:v>0.76</c:v>
                </c:pt>
                <c:pt idx="3401">
                  <c:v>0.52163899999999996</c:v>
                </c:pt>
                <c:pt idx="3402">
                  <c:v>0.518293</c:v>
                </c:pt>
                <c:pt idx="3403">
                  <c:v>0.52</c:v>
                </c:pt>
                <c:pt idx="3404">
                  <c:v>0.55263600000000002</c:v>
                </c:pt>
                <c:pt idx="3405">
                  <c:v>0.67010899999999995</c:v>
                </c:pt>
                <c:pt idx="3406">
                  <c:v>0.71548100000000003</c:v>
                </c:pt>
                <c:pt idx="3407">
                  <c:v>0.661358</c:v>
                </c:pt>
                <c:pt idx="3408">
                  <c:v>0.68762100000000004</c:v>
                </c:pt>
                <c:pt idx="3409">
                  <c:v>0.67671099999999995</c:v>
                </c:pt>
                <c:pt idx="3410">
                  <c:v>3.3</c:v>
                </c:pt>
                <c:pt idx="3411">
                  <c:v>3.246092</c:v>
                </c:pt>
                <c:pt idx="3412">
                  <c:v>3</c:v>
                </c:pt>
                <c:pt idx="3413">
                  <c:v>8.7104769999999991</c:v>
                </c:pt>
                <c:pt idx="3414">
                  <c:v>28.038805</c:v>
                </c:pt>
                <c:pt idx="3415">
                  <c:v>18.49634</c:v>
                </c:pt>
                <c:pt idx="3416">
                  <c:v>13.461022</c:v>
                </c:pt>
                <c:pt idx="3417">
                  <c:v>13</c:v>
                </c:pt>
                <c:pt idx="3418">
                  <c:v>10.357915</c:v>
                </c:pt>
                <c:pt idx="3419">
                  <c:v>4.5301609999999997</c:v>
                </c:pt>
                <c:pt idx="3420">
                  <c:v>4.5</c:v>
                </c:pt>
                <c:pt idx="3421">
                  <c:v>7.8295209999999997</c:v>
                </c:pt>
                <c:pt idx="3422">
                  <c:v>5.5489629999999996</c:v>
                </c:pt>
                <c:pt idx="3423">
                  <c:v>4.1085219999999998</c:v>
                </c:pt>
                <c:pt idx="3424">
                  <c:v>3.9</c:v>
                </c:pt>
                <c:pt idx="3425">
                  <c:v>2.0420479999999999</c:v>
                </c:pt>
                <c:pt idx="3426">
                  <c:v>1.803525</c:v>
                </c:pt>
                <c:pt idx="3427">
                  <c:v>4.0820999999999996</c:v>
                </c:pt>
                <c:pt idx="3428">
                  <c:v>3.9644590000000002</c:v>
                </c:pt>
                <c:pt idx="3429">
                  <c:v>4.1602290000000002</c:v>
                </c:pt>
                <c:pt idx="3430">
                  <c:v>3.0442089999999999</c:v>
                </c:pt>
                <c:pt idx="3431">
                  <c:v>3</c:v>
                </c:pt>
                <c:pt idx="3432">
                  <c:v>3.698305</c:v>
                </c:pt>
                <c:pt idx="3433">
                  <c:v>6.8616070000000002</c:v>
                </c:pt>
                <c:pt idx="3434">
                  <c:v>6.8492369999999996</c:v>
                </c:pt>
                <c:pt idx="3435">
                  <c:v>71.912841999999998</c:v>
                </c:pt>
                <c:pt idx="3436">
                  <c:v>19.217880000000001</c:v>
                </c:pt>
                <c:pt idx="3437">
                  <c:v>16.251667000000001</c:v>
                </c:pt>
                <c:pt idx="3438">
                  <c:v>6.8</c:v>
                </c:pt>
                <c:pt idx="3439">
                  <c:v>6.7839219999999996</c:v>
                </c:pt>
                <c:pt idx="3440">
                  <c:v>6.460553</c:v>
                </c:pt>
                <c:pt idx="3441">
                  <c:v>5.9946099999999998</c:v>
                </c:pt>
                <c:pt idx="3442">
                  <c:v>5.5520949999999996</c:v>
                </c:pt>
                <c:pt idx="3443">
                  <c:v>5.3627409999999998</c:v>
                </c:pt>
                <c:pt idx="3444">
                  <c:v>5.044505</c:v>
                </c:pt>
                <c:pt idx="3445">
                  <c:v>5</c:v>
                </c:pt>
                <c:pt idx="3446">
                  <c:v>4.322597</c:v>
                </c:pt>
                <c:pt idx="3447">
                  <c:v>4.905278</c:v>
                </c:pt>
                <c:pt idx="3448">
                  <c:v>133.46984900000001</c:v>
                </c:pt>
                <c:pt idx="3449">
                  <c:v>19.884316999999999</c:v>
                </c:pt>
                <c:pt idx="3450">
                  <c:v>9.6882070000000002</c:v>
                </c:pt>
                <c:pt idx="3451">
                  <c:v>9.0620539999999998</c:v>
                </c:pt>
                <c:pt idx="3452">
                  <c:v>9.8000000000000007</c:v>
                </c:pt>
                <c:pt idx="3453">
                  <c:v>9.8299000000000003</c:v>
                </c:pt>
                <c:pt idx="3454">
                  <c:v>9.5006380000000004</c:v>
                </c:pt>
                <c:pt idx="3455">
                  <c:v>45.447341999999999</c:v>
                </c:pt>
                <c:pt idx="3456">
                  <c:v>17.923497999999999</c:v>
                </c:pt>
                <c:pt idx="3457">
                  <c:v>88.303894</c:v>
                </c:pt>
                <c:pt idx="3458">
                  <c:v>87.868094999999997</c:v>
                </c:pt>
                <c:pt idx="3459">
                  <c:v>196</c:v>
                </c:pt>
                <c:pt idx="3460">
                  <c:v>196.605423</c:v>
                </c:pt>
                <c:pt idx="3461">
                  <c:v>143.58682300000001</c:v>
                </c:pt>
                <c:pt idx="3462">
                  <c:v>45.755226</c:v>
                </c:pt>
                <c:pt idx="3463">
                  <c:v>39.281314999999999</c:v>
                </c:pt>
                <c:pt idx="3464">
                  <c:v>35.637295000000002</c:v>
                </c:pt>
                <c:pt idx="3465">
                  <c:v>35.586311000000002</c:v>
                </c:pt>
                <c:pt idx="3466">
                  <c:v>29.5</c:v>
                </c:pt>
                <c:pt idx="3467">
                  <c:v>29.487682</c:v>
                </c:pt>
                <c:pt idx="3468">
                  <c:v>64.916031000000004</c:v>
                </c:pt>
                <c:pt idx="3469">
                  <c:v>53.55106</c:v>
                </c:pt>
                <c:pt idx="3470">
                  <c:v>21.998280000000001</c:v>
                </c:pt>
                <c:pt idx="3471">
                  <c:v>17.078959000000001</c:v>
                </c:pt>
                <c:pt idx="3472">
                  <c:v>16.783214999999998</c:v>
                </c:pt>
                <c:pt idx="3473">
                  <c:v>16</c:v>
                </c:pt>
                <c:pt idx="3474">
                  <c:v>16.508610000000001</c:v>
                </c:pt>
                <c:pt idx="3475">
                  <c:v>21.284154999999998</c:v>
                </c:pt>
                <c:pt idx="3476">
                  <c:v>45.985225999999997</c:v>
                </c:pt>
                <c:pt idx="3477">
                  <c:v>25.438510999999998</c:v>
                </c:pt>
                <c:pt idx="3478">
                  <c:v>23.550177000000001</c:v>
                </c:pt>
                <c:pt idx="3479">
                  <c:v>26.235946999999999</c:v>
                </c:pt>
                <c:pt idx="3480">
                  <c:v>26</c:v>
                </c:pt>
                <c:pt idx="3481">
                  <c:v>24.791121</c:v>
                </c:pt>
                <c:pt idx="3482">
                  <c:v>19.984812000000002</c:v>
                </c:pt>
                <c:pt idx="3483">
                  <c:v>20.97476</c:v>
                </c:pt>
                <c:pt idx="3484">
                  <c:v>19.12294</c:v>
                </c:pt>
                <c:pt idx="3485">
                  <c:v>17.920466999999999</c:v>
                </c:pt>
                <c:pt idx="3486">
                  <c:v>126.391541</c:v>
                </c:pt>
                <c:pt idx="3487">
                  <c:v>96</c:v>
                </c:pt>
                <c:pt idx="3488">
                  <c:v>24.869236000000001</c:v>
                </c:pt>
                <c:pt idx="3489">
                  <c:v>20.5</c:v>
                </c:pt>
                <c:pt idx="3490">
                  <c:v>20.099095999999999</c:v>
                </c:pt>
                <c:pt idx="3491">
                  <c:v>37.552562999999999</c:v>
                </c:pt>
                <c:pt idx="3492">
                  <c:v>32.680843000000003</c:v>
                </c:pt>
                <c:pt idx="3493">
                  <c:v>30.311806000000001</c:v>
                </c:pt>
                <c:pt idx="3494">
                  <c:v>27</c:v>
                </c:pt>
                <c:pt idx="3495">
                  <c:v>27.147476000000001</c:v>
                </c:pt>
                <c:pt idx="3496">
                  <c:v>25</c:v>
                </c:pt>
                <c:pt idx="3497">
                  <c:v>25.185993</c:v>
                </c:pt>
                <c:pt idx="3498">
                  <c:v>13.367177</c:v>
                </c:pt>
                <c:pt idx="3499">
                  <c:v>12.535491</c:v>
                </c:pt>
                <c:pt idx="3500">
                  <c:v>13</c:v>
                </c:pt>
                <c:pt idx="3501">
                  <c:v>12.8</c:v>
                </c:pt>
                <c:pt idx="3502">
                  <c:v>12.204432000000001</c:v>
                </c:pt>
                <c:pt idx="3503">
                  <c:v>12.409376999999999</c:v>
                </c:pt>
                <c:pt idx="3504">
                  <c:v>11.43235</c:v>
                </c:pt>
                <c:pt idx="3505">
                  <c:v>10.867554999999999</c:v>
                </c:pt>
                <c:pt idx="3506">
                  <c:v>11.844059</c:v>
                </c:pt>
                <c:pt idx="3507">
                  <c:v>11.529536</c:v>
                </c:pt>
                <c:pt idx="3508">
                  <c:v>11.25</c:v>
                </c:pt>
                <c:pt idx="3509">
                  <c:v>9.6258549999999996</c:v>
                </c:pt>
                <c:pt idx="3510">
                  <c:v>9.3219759999999994</c:v>
                </c:pt>
                <c:pt idx="3511">
                  <c:v>10.25759</c:v>
                </c:pt>
                <c:pt idx="3512">
                  <c:v>62.550240000000002</c:v>
                </c:pt>
                <c:pt idx="3513">
                  <c:v>76</c:v>
                </c:pt>
                <c:pt idx="3514">
                  <c:v>73.729423999999995</c:v>
                </c:pt>
                <c:pt idx="3515">
                  <c:v>69</c:v>
                </c:pt>
                <c:pt idx="3516">
                  <c:v>60.423549999999999</c:v>
                </c:pt>
                <c:pt idx="3517">
                  <c:v>31.057469999999999</c:v>
                </c:pt>
                <c:pt idx="3518">
                  <c:v>26.462294</c:v>
                </c:pt>
                <c:pt idx="3519">
                  <c:v>26</c:v>
                </c:pt>
                <c:pt idx="3520">
                  <c:v>25.259573</c:v>
                </c:pt>
                <c:pt idx="3521">
                  <c:v>28.071659</c:v>
                </c:pt>
                <c:pt idx="3522">
                  <c:v>32.5</c:v>
                </c:pt>
                <c:pt idx="3523">
                  <c:v>60.706336999999998</c:v>
                </c:pt>
                <c:pt idx="3524">
                  <c:v>39.397117999999999</c:v>
                </c:pt>
                <c:pt idx="3525">
                  <c:v>38.750152999999997</c:v>
                </c:pt>
                <c:pt idx="3526">
                  <c:v>54.432209</c:v>
                </c:pt>
                <c:pt idx="3527">
                  <c:v>49.327919000000001</c:v>
                </c:pt>
                <c:pt idx="3528">
                  <c:v>47.902458000000003</c:v>
                </c:pt>
                <c:pt idx="3529">
                  <c:v>62</c:v>
                </c:pt>
                <c:pt idx="3530">
                  <c:v>53.340122000000001</c:v>
                </c:pt>
                <c:pt idx="3531">
                  <c:v>49.463928000000003</c:v>
                </c:pt>
                <c:pt idx="3532">
                  <c:v>46.393329999999999</c:v>
                </c:pt>
                <c:pt idx="3533">
                  <c:v>50.916514999999997</c:v>
                </c:pt>
                <c:pt idx="3534">
                  <c:v>37.353721999999998</c:v>
                </c:pt>
                <c:pt idx="3535">
                  <c:v>34.266151000000001</c:v>
                </c:pt>
                <c:pt idx="3536">
                  <c:v>34.200001</c:v>
                </c:pt>
                <c:pt idx="3537">
                  <c:v>23.176179999999999</c:v>
                </c:pt>
                <c:pt idx="3538">
                  <c:v>20.926233</c:v>
                </c:pt>
                <c:pt idx="3539">
                  <c:v>19.449563999999999</c:v>
                </c:pt>
                <c:pt idx="3540">
                  <c:v>17.009060000000002</c:v>
                </c:pt>
                <c:pt idx="3541">
                  <c:v>16.329291999999999</c:v>
                </c:pt>
                <c:pt idx="3542">
                  <c:v>15.277796</c:v>
                </c:pt>
                <c:pt idx="3543">
                  <c:v>18.148001000000001</c:v>
                </c:pt>
                <c:pt idx="3544">
                  <c:v>21.004314000000001</c:v>
                </c:pt>
                <c:pt idx="3545">
                  <c:v>24.426870000000001</c:v>
                </c:pt>
                <c:pt idx="3546">
                  <c:v>21.709714999999999</c:v>
                </c:pt>
                <c:pt idx="3547">
                  <c:v>19.580636999999999</c:v>
                </c:pt>
                <c:pt idx="3548">
                  <c:v>21.020140000000001</c:v>
                </c:pt>
                <c:pt idx="3549">
                  <c:v>37.308132000000001</c:v>
                </c:pt>
                <c:pt idx="3550">
                  <c:v>42</c:v>
                </c:pt>
                <c:pt idx="3551">
                  <c:v>852.36358600000005</c:v>
                </c:pt>
                <c:pt idx="3552">
                  <c:v>779.49682600000006</c:v>
                </c:pt>
                <c:pt idx="3553">
                  <c:v>112.43119</c:v>
                </c:pt>
                <c:pt idx="3554">
                  <c:v>104.799164</c:v>
                </c:pt>
                <c:pt idx="3555">
                  <c:v>94.746628000000001</c:v>
                </c:pt>
                <c:pt idx="3556">
                  <c:v>95.539078000000003</c:v>
                </c:pt>
                <c:pt idx="3557">
                  <c:v>88</c:v>
                </c:pt>
                <c:pt idx="3558">
                  <c:v>55.820473</c:v>
                </c:pt>
                <c:pt idx="3559">
                  <c:v>54.911830999999999</c:v>
                </c:pt>
                <c:pt idx="3560">
                  <c:v>51.5</c:v>
                </c:pt>
                <c:pt idx="3561">
                  <c:v>50</c:v>
                </c:pt>
                <c:pt idx="3562">
                  <c:v>53</c:v>
                </c:pt>
                <c:pt idx="3563">
                  <c:v>54.670791999999999</c:v>
                </c:pt>
                <c:pt idx="3564">
                  <c:v>53</c:v>
                </c:pt>
                <c:pt idx="3565">
                  <c:v>51</c:v>
                </c:pt>
                <c:pt idx="3566">
                  <c:v>28.039762</c:v>
                </c:pt>
                <c:pt idx="3567">
                  <c:v>27.686779000000001</c:v>
                </c:pt>
                <c:pt idx="3568">
                  <c:v>27.425322000000001</c:v>
                </c:pt>
                <c:pt idx="3569">
                  <c:v>20.205269000000001</c:v>
                </c:pt>
                <c:pt idx="3570">
                  <c:v>20.850512999999999</c:v>
                </c:pt>
                <c:pt idx="3571">
                  <c:v>20.5</c:v>
                </c:pt>
                <c:pt idx="3572">
                  <c:v>23.309194999999999</c:v>
                </c:pt>
                <c:pt idx="3573">
                  <c:v>20.851044000000002</c:v>
                </c:pt>
                <c:pt idx="3574">
                  <c:v>32.198689000000002</c:v>
                </c:pt>
                <c:pt idx="3575">
                  <c:v>25.524992000000001</c:v>
                </c:pt>
                <c:pt idx="3576">
                  <c:v>25.488848000000001</c:v>
                </c:pt>
                <c:pt idx="3577">
                  <c:v>24.957491000000001</c:v>
                </c:pt>
                <c:pt idx="3578">
                  <c:v>24.799999</c:v>
                </c:pt>
                <c:pt idx="3579">
                  <c:v>21.790164999999998</c:v>
                </c:pt>
                <c:pt idx="3580">
                  <c:v>21.613882</c:v>
                </c:pt>
                <c:pt idx="3581">
                  <c:v>21.463011000000002</c:v>
                </c:pt>
                <c:pt idx="3582">
                  <c:v>21</c:v>
                </c:pt>
                <c:pt idx="3583">
                  <c:v>19.966421</c:v>
                </c:pt>
                <c:pt idx="3584">
                  <c:v>20.016891000000001</c:v>
                </c:pt>
                <c:pt idx="3585">
                  <c:v>36</c:v>
                </c:pt>
                <c:pt idx="3586">
                  <c:v>35.241264000000001</c:v>
                </c:pt>
                <c:pt idx="3587">
                  <c:v>34.683745999999999</c:v>
                </c:pt>
                <c:pt idx="3588">
                  <c:v>34.718711999999996</c:v>
                </c:pt>
                <c:pt idx="3589">
                  <c:v>34.550716000000001</c:v>
                </c:pt>
                <c:pt idx="3590">
                  <c:v>34.099997999999999</c:v>
                </c:pt>
                <c:pt idx="3591">
                  <c:v>29.583942</c:v>
                </c:pt>
                <c:pt idx="3592">
                  <c:v>29.5</c:v>
                </c:pt>
                <c:pt idx="3593">
                  <c:v>29.587503000000002</c:v>
                </c:pt>
                <c:pt idx="3594">
                  <c:v>29.5</c:v>
                </c:pt>
                <c:pt idx="3595">
                  <c:v>15.218399</c:v>
                </c:pt>
                <c:pt idx="3596">
                  <c:v>15.1</c:v>
                </c:pt>
                <c:pt idx="3597">
                  <c:v>15.042113000000001</c:v>
                </c:pt>
                <c:pt idx="3598">
                  <c:v>15.992903999999999</c:v>
                </c:pt>
                <c:pt idx="3599">
                  <c:v>15.9</c:v>
                </c:pt>
                <c:pt idx="3600">
                  <c:v>13.179176999999999</c:v>
                </c:pt>
                <c:pt idx="3601">
                  <c:v>12.955207</c:v>
                </c:pt>
                <c:pt idx="3602">
                  <c:v>12.912146</c:v>
                </c:pt>
                <c:pt idx="3603">
                  <c:v>12.862657</c:v>
                </c:pt>
                <c:pt idx="3604">
                  <c:v>14.51346</c:v>
                </c:pt>
                <c:pt idx="3605">
                  <c:v>14.572718</c:v>
                </c:pt>
                <c:pt idx="3606">
                  <c:v>14.5</c:v>
                </c:pt>
                <c:pt idx="3607">
                  <c:v>10.95359</c:v>
                </c:pt>
                <c:pt idx="3608">
                  <c:v>12.687694</c:v>
                </c:pt>
                <c:pt idx="3609">
                  <c:v>12.641548999999999</c:v>
                </c:pt>
                <c:pt idx="3610">
                  <c:v>8.9692810000000005</c:v>
                </c:pt>
                <c:pt idx="3611">
                  <c:v>8.9</c:v>
                </c:pt>
                <c:pt idx="3612">
                  <c:v>8.879486</c:v>
                </c:pt>
                <c:pt idx="3613">
                  <c:v>8.8000000000000007</c:v>
                </c:pt>
                <c:pt idx="3614">
                  <c:v>32.039164999999997</c:v>
                </c:pt>
                <c:pt idx="3615">
                  <c:v>26.717753999999999</c:v>
                </c:pt>
                <c:pt idx="3616">
                  <c:v>26.609836999999999</c:v>
                </c:pt>
                <c:pt idx="3617">
                  <c:v>31.726998999999999</c:v>
                </c:pt>
                <c:pt idx="3618">
                  <c:v>25.765142000000001</c:v>
                </c:pt>
                <c:pt idx="3619">
                  <c:v>25.929838</c:v>
                </c:pt>
                <c:pt idx="3620">
                  <c:v>25.9</c:v>
                </c:pt>
                <c:pt idx="3621">
                  <c:v>20.929714000000001</c:v>
                </c:pt>
                <c:pt idx="3622">
                  <c:v>20.59573</c:v>
                </c:pt>
                <c:pt idx="3623">
                  <c:v>20.091902000000001</c:v>
                </c:pt>
                <c:pt idx="3624">
                  <c:v>20.071287000000002</c:v>
                </c:pt>
                <c:pt idx="3625">
                  <c:v>17.013290000000001</c:v>
                </c:pt>
                <c:pt idx="3626">
                  <c:v>19.581140999999999</c:v>
                </c:pt>
                <c:pt idx="3627">
                  <c:v>19</c:v>
                </c:pt>
                <c:pt idx="3628">
                  <c:v>19.573833</c:v>
                </c:pt>
                <c:pt idx="3629">
                  <c:v>21.037205</c:v>
                </c:pt>
                <c:pt idx="3630">
                  <c:v>18.246165999999999</c:v>
                </c:pt>
                <c:pt idx="3631">
                  <c:v>18.080214000000002</c:v>
                </c:pt>
                <c:pt idx="3632">
                  <c:v>17.920807</c:v>
                </c:pt>
                <c:pt idx="3633">
                  <c:v>17.692464999999999</c:v>
                </c:pt>
                <c:pt idx="3634">
                  <c:v>17.600000000000001</c:v>
                </c:pt>
                <c:pt idx="3635">
                  <c:v>25.340004</c:v>
                </c:pt>
                <c:pt idx="3636">
                  <c:v>25.119544999999999</c:v>
                </c:pt>
                <c:pt idx="3637">
                  <c:v>21.562973</c:v>
                </c:pt>
                <c:pt idx="3638">
                  <c:v>21.025390999999999</c:v>
                </c:pt>
                <c:pt idx="3639">
                  <c:v>22.061029000000001</c:v>
                </c:pt>
                <c:pt idx="3640">
                  <c:v>21.599266</c:v>
                </c:pt>
                <c:pt idx="3641">
                  <c:v>21</c:v>
                </c:pt>
                <c:pt idx="3642">
                  <c:v>16.993181</c:v>
                </c:pt>
                <c:pt idx="3643">
                  <c:v>13.592288</c:v>
                </c:pt>
                <c:pt idx="3644">
                  <c:v>5.2881260000000001</c:v>
                </c:pt>
                <c:pt idx="3645">
                  <c:v>5.25</c:v>
                </c:pt>
                <c:pt idx="3646">
                  <c:v>5.25</c:v>
                </c:pt>
                <c:pt idx="3647">
                  <c:v>4.9808459999999997</c:v>
                </c:pt>
                <c:pt idx="3648">
                  <c:v>4.9000000000000004</c:v>
                </c:pt>
                <c:pt idx="3649">
                  <c:v>6.221241</c:v>
                </c:pt>
                <c:pt idx="3650">
                  <c:v>6.1944350000000004</c:v>
                </c:pt>
                <c:pt idx="3651">
                  <c:v>5.7420169999999997</c:v>
                </c:pt>
              </c:numCache>
            </c:numRef>
          </c:val>
          <c:smooth val="0"/>
          <c:extLst>
            <c:ext xmlns:c16="http://schemas.microsoft.com/office/drawing/2014/chart" uri="{C3380CC4-5D6E-409C-BE32-E72D297353CC}">
              <c16:uniqueId val="{00000003-82E8-4B2B-BF4E-092973BA0524}"/>
            </c:ext>
          </c:extLst>
        </c:ser>
        <c:ser>
          <c:idx val="3"/>
          <c:order val="2"/>
          <c:tx>
            <c:strRef>
              <c:f>cal95ppu!$E$1</c:f>
              <c:strCache>
                <c:ptCount val="1"/>
                <c:pt idx="0">
                  <c:v>Qbestfit</c:v>
                </c:pt>
              </c:strCache>
            </c:strRef>
          </c:tx>
          <c:spPr>
            <a:ln w="12700">
              <a:solidFill>
                <a:srgbClr val="FF0000"/>
              </a:solidFill>
              <a:prstDash val="dash"/>
            </a:ln>
          </c:spPr>
          <c:marker>
            <c:symbol val="none"/>
          </c:marker>
          <c:cat>
            <c:numRef>
              <c:f>cal95ppu!$A$2:$A$3653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cal95ppu!$E$2:$E$3653</c:f>
              <c:numCache>
                <c:formatCode>General</c:formatCode>
                <c:ptCount val="3652"/>
                <c:pt idx="0">
                  <c:v>18.149999999999999</c:v>
                </c:pt>
                <c:pt idx="1">
                  <c:v>16.879999000000002</c:v>
                </c:pt>
                <c:pt idx="2">
                  <c:v>19.420000000000002</c:v>
                </c:pt>
                <c:pt idx="3">
                  <c:v>17.079999999999998</c:v>
                </c:pt>
                <c:pt idx="4">
                  <c:v>16.100000000000001</c:v>
                </c:pt>
                <c:pt idx="5">
                  <c:v>15.79</c:v>
                </c:pt>
                <c:pt idx="6">
                  <c:v>15.53</c:v>
                </c:pt>
                <c:pt idx="7">
                  <c:v>15.28</c:v>
                </c:pt>
                <c:pt idx="8">
                  <c:v>15.02</c:v>
                </c:pt>
                <c:pt idx="9">
                  <c:v>15.1</c:v>
                </c:pt>
                <c:pt idx="10">
                  <c:v>15.06</c:v>
                </c:pt>
                <c:pt idx="11">
                  <c:v>14.97</c:v>
                </c:pt>
                <c:pt idx="12">
                  <c:v>14.57</c:v>
                </c:pt>
                <c:pt idx="13">
                  <c:v>14.32</c:v>
                </c:pt>
                <c:pt idx="14">
                  <c:v>14.09</c:v>
                </c:pt>
                <c:pt idx="15">
                  <c:v>13.82</c:v>
                </c:pt>
                <c:pt idx="16">
                  <c:v>13.59</c:v>
                </c:pt>
                <c:pt idx="17">
                  <c:v>13.39</c:v>
                </c:pt>
                <c:pt idx="18">
                  <c:v>13.52</c:v>
                </c:pt>
                <c:pt idx="19">
                  <c:v>13.53</c:v>
                </c:pt>
                <c:pt idx="20">
                  <c:v>13.28</c:v>
                </c:pt>
                <c:pt idx="21">
                  <c:v>12.97</c:v>
                </c:pt>
                <c:pt idx="22">
                  <c:v>12.72</c:v>
                </c:pt>
                <c:pt idx="23">
                  <c:v>12.76</c:v>
                </c:pt>
                <c:pt idx="24">
                  <c:v>12.47</c:v>
                </c:pt>
                <c:pt idx="25">
                  <c:v>12.25</c:v>
                </c:pt>
                <c:pt idx="26">
                  <c:v>12.06</c:v>
                </c:pt>
                <c:pt idx="27">
                  <c:v>11.81</c:v>
                </c:pt>
                <c:pt idx="28">
                  <c:v>11.69</c:v>
                </c:pt>
                <c:pt idx="29">
                  <c:v>11.5</c:v>
                </c:pt>
                <c:pt idx="30">
                  <c:v>11.29</c:v>
                </c:pt>
                <c:pt idx="31">
                  <c:v>11.43</c:v>
                </c:pt>
                <c:pt idx="32">
                  <c:v>11.1</c:v>
                </c:pt>
                <c:pt idx="33">
                  <c:v>10.99</c:v>
                </c:pt>
                <c:pt idx="34">
                  <c:v>10.63</c:v>
                </c:pt>
                <c:pt idx="35">
                  <c:v>10.42</c:v>
                </c:pt>
                <c:pt idx="36">
                  <c:v>10.18</c:v>
                </c:pt>
                <c:pt idx="37">
                  <c:v>9.9580000000000002</c:v>
                </c:pt>
                <c:pt idx="38">
                  <c:v>9.8079999999999998</c:v>
                </c:pt>
                <c:pt idx="39">
                  <c:v>9.4700000000000006</c:v>
                </c:pt>
                <c:pt idx="40">
                  <c:v>9.3360000000000003</c:v>
                </c:pt>
                <c:pt idx="41">
                  <c:v>9.1999999999999993</c:v>
                </c:pt>
                <c:pt idx="42">
                  <c:v>9.0719999999999992</c:v>
                </c:pt>
                <c:pt idx="43">
                  <c:v>9.2989999999999995</c:v>
                </c:pt>
                <c:pt idx="44">
                  <c:v>9.4380000000000006</c:v>
                </c:pt>
                <c:pt idx="45">
                  <c:v>9.17</c:v>
                </c:pt>
                <c:pt idx="46">
                  <c:v>8.9429999999999996</c:v>
                </c:pt>
                <c:pt idx="47">
                  <c:v>8.6289999999999996</c:v>
                </c:pt>
                <c:pt idx="48">
                  <c:v>8.7880000000000003</c:v>
                </c:pt>
                <c:pt idx="49">
                  <c:v>8.4469999999999992</c:v>
                </c:pt>
                <c:pt idx="50">
                  <c:v>8.1989999999999998</c:v>
                </c:pt>
                <c:pt idx="51">
                  <c:v>8.0289999999999999</c:v>
                </c:pt>
                <c:pt idx="52">
                  <c:v>8.1470000000000002</c:v>
                </c:pt>
                <c:pt idx="53">
                  <c:v>7.9130000000000003</c:v>
                </c:pt>
                <c:pt idx="54">
                  <c:v>7.7380000000000004</c:v>
                </c:pt>
                <c:pt idx="55">
                  <c:v>7.5970000000000004</c:v>
                </c:pt>
                <c:pt idx="56">
                  <c:v>7.359</c:v>
                </c:pt>
                <c:pt idx="57">
                  <c:v>7.18</c:v>
                </c:pt>
                <c:pt idx="58">
                  <c:v>7.117</c:v>
                </c:pt>
                <c:pt idx="59">
                  <c:v>6.9359999999999999</c:v>
                </c:pt>
                <c:pt idx="60">
                  <c:v>6.7930000000000001</c:v>
                </c:pt>
                <c:pt idx="61">
                  <c:v>6.5819999999999999</c:v>
                </c:pt>
                <c:pt idx="62">
                  <c:v>6.2629999999999999</c:v>
                </c:pt>
                <c:pt idx="63">
                  <c:v>5.9770000000000003</c:v>
                </c:pt>
                <c:pt idx="64">
                  <c:v>5.835</c:v>
                </c:pt>
                <c:pt idx="65">
                  <c:v>5.6669999999999998</c:v>
                </c:pt>
                <c:pt idx="66">
                  <c:v>5.5949999999999998</c:v>
                </c:pt>
                <c:pt idx="67">
                  <c:v>5.52</c:v>
                </c:pt>
                <c:pt idx="68">
                  <c:v>5.4640000000000004</c:v>
                </c:pt>
                <c:pt idx="69">
                  <c:v>5.3719999999999999</c:v>
                </c:pt>
                <c:pt idx="70">
                  <c:v>5.282</c:v>
                </c:pt>
                <c:pt idx="71">
                  <c:v>5.1740000000000004</c:v>
                </c:pt>
                <c:pt idx="72">
                  <c:v>5.0419999999999998</c:v>
                </c:pt>
                <c:pt idx="73">
                  <c:v>5.1520000000000001</c:v>
                </c:pt>
                <c:pt idx="74">
                  <c:v>5.0430000000000001</c:v>
                </c:pt>
                <c:pt idx="75">
                  <c:v>5.0179999999999998</c:v>
                </c:pt>
                <c:pt idx="76">
                  <c:v>4.9539999999999997</c:v>
                </c:pt>
                <c:pt idx="77">
                  <c:v>5.1100000000000003</c:v>
                </c:pt>
                <c:pt idx="78">
                  <c:v>5.3739999999999997</c:v>
                </c:pt>
                <c:pt idx="79">
                  <c:v>5.6340000000000003</c:v>
                </c:pt>
                <c:pt idx="80">
                  <c:v>5.8710000000000004</c:v>
                </c:pt>
                <c:pt idx="81">
                  <c:v>5.8570000000000002</c:v>
                </c:pt>
                <c:pt idx="82">
                  <c:v>5.9050000000000002</c:v>
                </c:pt>
                <c:pt idx="83">
                  <c:v>5.9109999999999996</c:v>
                </c:pt>
                <c:pt idx="84">
                  <c:v>5.9509999999999996</c:v>
                </c:pt>
                <c:pt idx="85">
                  <c:v>5.843</c:v>
                </c:pt>
                <c:pt idx="86">
                  <c:v>5.5259999999999998</c:v>
                </c:pt>
                <c:pt idx="87">
                  <c:v>5.4690000000000003</c:v>
                </c:pt>
                <c:pt idx="88">
                  <c:v>5.2960000000000003</c:v>
                </c:pt>
                <c:pt idx="89">
                  <c:v>5.3449999999999998</c:v>
                </c:pt>
                <c:pt idx="90">
                  <c:v>5.3490000000000002</c:v>
                </c:pt>
                <c:pt idx="91">
                  <c:v>5.306</c:v>
                </c:pt>
                <c:pt idx="92">
                  <c:v>5.2539999999999996</c:v>
                </c:pt>
                <c:pt idx="93">
                  <c:v>5.258</c:v>
                </c:pt>
                <c:pt idx="94">
                  <c:v>4.8289999999999997</c:v>
                </c:pt>
                <c:pt idx="95">
                  <c:v>4.6870000000000003</c:v>
                </c:pt>
                <c:pt idx="96">
                  <c:v>4.633</c:v>
                </c:pt>
                <c:pt idx="97">
                  <c:v>4.7530000000000001</c:v>
                </c:pt>
                <c:pt idx="98">
                  <c:v>7.335</c:v>
                </c:pt>
                <c:pt idx="99">
                  <c:v>7.9180000000000001</c:v>
                </c:pt>
                <c:pt idx="100">
                  <c:v>8.2289999999999992</c:v>
                </c:pt>
                <c:pt idx="101">
                  <c:v>8.4760000000000009</c:v>
                </c:pt>
                <c:pt idx="102">
                  <c:v>7.6849999999999996</c:v>
                </c:pt>
                <c:pt idx="103">
                  <c:v>7.0659999999999998</c:v>
                </c:pt>
                <c:pt idx="104">
                  <c:v>7.2220000000000004</c:v>
                </c:pt>
                <c:pt idx="105">
                  <c:v>7.5949999999999998</c:v>
                </c:pt>
                <c:pt idx="106">
                  <c:v>8.19</c:v>
                </c:pt>
                <c:pt idx="107">
                  <c:v>8.6310000000000002</c:v>
                </c:pt>
                <c:pt idx="108">
                  <c:v>8.9</c:v>
                </c:pt>
                <c:pt idx="109">
                  <c:v>9.64</c:v>
                </c:pt>
                <c:pt idx="110">
                  <c:v>9.9939999999999998</c:v>
                </c:pt>
                <c:pt idx="111">
                  <c:v>10.49</c:v>
                </c:pt>
                <c:pt idx="112">
                  <c:v>10.6</c:v>
                </c:pt>
                <c:pt idx="113">
                  <c:v>10.8</c:v>
                </c:pt>
                <c:pt idx="114">
                  <c:v>10.89</c:v>
                </c:pt>
                <c:pt idx="115">
                  <c:v>12.13</c:v>
                </c:pt>
                <c:pt idx="116">
                  <c:v>12.78</c:v>
                </c:pt>
                <c:pt idx="117">
                  <c:v>13.78</c:v>
                </c:pt>
                <c:pt idx="118">
                  <c:v>14.03</c:v>
                </c:pt>
                <c:pt idx="119">
                  <c:v>13.75</c:v>
                </c:pt>
                <c:pt idx="120">
                  <c:v>13.95</c:v>
                </c:pt>
                <c:pt idx="121">
                  <c:v>13.25</c:v>
                </c:pt>
                <c:pt idx="122">
                  <c:v>12.72</c:v>
                </c:pt>
                <c:pt idx="123">
                  <c:v>12.89</c:v>
                </c:pt>
                <c:pt idx="124">
                  <c:v>13.03</c:v>
                </c:pt>
                <c:pt idx="125">
                  <c:v>13.59</c:v>
                </c:pt>
                <c:pt idx="126">
                  <c:v>14.26</c:v>
                </c:pt>
                <c:pt idx="127">
                  <c:v>14.52</c:v>
                </c:pt>
                <c:pt idx="128">
                  <c:v>14.73</c:v>
                </c:pt>
                <c:pt idx="129">
                  <c:v>14.04</c:v>
                </c:pt>
                <c:pt idx="130">
                  <c:v>15.38</c:v>
                </c:pt>
                <c:pt idx="131">
                  <c:v>16.420000000000002</c:v>
                </c:pt>
                <c:pt idx="132">
                  <c:v>17.07</c:v>
                </c:pt>
                <c:pt idx="133">
                  <c:v>16.389999</c:v>
                </c:pt>
                <c:pt idx="134">
                  <c:v>19.370000999999998</c:v>
                </c:pt>
                <c:pt idx="135">
                  <c:v>17.149999999999999</c:v>
                </c:pt>
                <c:pt idx="136">
                  <c:v>16.5</c:v>
                </c:pt>
                <c:pt idx="137">
                  <c:v>15.28</c:v>
                </c:pt>
                <c:pt idx="138">
                  <c:v>14.96</c:v>
                </c:pt>
                <c:pt idx="139">
                  <c:v>14.15</c:v>
                </c:pt>
                <c:pt idx="140">
                  <c:v>16.600000000000001</c:v>
                </c:pt>
                <c:pt idx="141">
                  <c:v>17.780000999999999</c:v>
                </c:pt>
                <c:pt idx="142">
                  <c:v>15.52</c:v>
                </c:pt>
                <c:pt idx="143">
                  <c:v>17.57</c:v>
                </c:pt>
                <c:pt idx="144">
                  <c:v>18.370000999999998</c:v>
                </c:pt>
                <c:pt idx="145">
                  <c:v>18.120000999999998</c:v>
                </c:pt>
                <c:pt idx="146">
                  <c:v>18.459999</c:v>
                </c:pt>
                <c:pt idx="147">
                  <c:v>19.239999999999998</c:v>
                </c:pt>
                <c:pt idx="148">
                  <c:v>19.950001</c:v>
                </c:pt>
                <c:pt idx="149">
                  <c:v>20.459999</c:v>
                </c:pt>
                <c:pt idx="150">
                  <c:v>21.219999000000001</c:v>
                </c:pt>
                <c:pt idx="151">
                  <c:v>21.52</c:v>
                </c:pt>
                <c:pt idx="152">
                  <c:v>21.780000999999999</c:v>
                </c:pt>
                <c:pt idx="153">
                  <c:v>22.139999</c:v>
                </c:pt>
                <c:pt idx="154">
                  <c:v>23.66</c:v>
                </c:pt>
                <c:pt idx="155">
                  <c:v>24.41</c:v>
                </c:pt>
                <c:pt idx="156">
                  <c:v>24.68</c:v>
                </c:pt>
                <c:pt idx="157">
                  <c:v>24.99</c:v>
                </c:pt>
                <c:pt idx="158">
                  <c:v>25.040001</c:v>
                </c:pt>
                <c:pt idx="159">
                  <c:v>25.059999000000001</c:v>
                </c:pt>
                <c:pt idx="160">
                  <c:v>24.77</c:v>
                </c:pt>
                <c:pt idx="161">
                  <c:v>24.51</c:v>
                </c:pt>
                <c:pt idx="162">
                  <c:v>24.549999</c:v>
                </c:pt>
                <c:pt idx="163">
                  <c:v>32.689999</c:v>
                </c:pt>
                <c:pt idx="164">
                  <c:v>34.470001000000003</c:v>
                </c:pt>
                <c:pt idx="165">
                  <c:v>33.470001000000003</c:v>
                </c:pt>
                <c:pt idx="166">
                  <c:v>31.84</c:v>
                </c:pt>
                <c:pt idx="167">
                  <c:v>31.01</c:v>
                </c:pt>
                <c:pt idx="168">
                  <c:v>30.629999000000002</c:v>
                </c:pt>
                <c:pt idx="169">
                  <c:v>30.059999000000001</c:v>
                </c:pt>
                <c:pt idx="170">
                  <c:v>33.979999999999997</c:v>
                </c:pt>
                <c:pt idx="171">
                  <c:v>148</c:v>
                </c:pt>
                <c:pt idx="172">
                  <c:v>116.699997</c:v>
                </c:pt>
                <c:pt idx="173">
                  <c:v>73.650002000000001</c:v>
                </c:pt>
                <c:pt idx="174">
                  <c:v>64.419998000000007</c:v>
                </c:pt>
                <c:pt idx="175">
                  <c:v>58.720001000000003</c:v>
                </c:pt>
                <c:pt idx="176">
                  <c:v>48.310001</c:v>
                </c:pt>
                <c:pt idx="177">
                  <c:v>43.73</c:v>
                </c:pt>
                <c:pt idx="178">
                  <c:v>40.43</c:v>
                </c:pt>
                <c:pt idx="179">
                  <c:v>38.610000999999997</c:v>
                </c:pt>
                <c:pt idx="180">
                  <c:v>37.779998999999997</c:v>
                </c:pt>
                <c:pt idx="181">
                  <c:v>39.580002</c:v>
                </c:pt>
                <c:pt idx="182">
                  <c:v>38.439999</c:v>
                </c:pt>
                <c:pt idx="183">
                  <c:v>38.060001</c:v>
                </c:pt>
                <c:pt idx="184">
                  <c:v>37.630001</c:v>
                </c:pt>
                <c:pt idx="185">
                  <c:v>37.450001</c:v>
                </c:pt>
                <c:pt idx="186">
                  <c:v>37.290000999999997</c:v>
                </c:pt>
                <c:pt idx="187">
                  <c:v>37.040000999999997</c:v>
                </c:pt>
                <c:pt idx="188">
                  <c:v>36.720001000000003</c:v>
                </c:pt>
                <c:pt idx="189">
                  <c:v>35.950001</c:v>
                </c:pt>
                <c:pt idx="190">
                  <c:v>35.810001</c:v>
                </c:pt>
                <c:pt idx="191">
                  <c:v>35.75</c:v>
                </c:pt>
                <c:pt idx="192">
                  <c:v>35.990001999999997</c:v>
                </c:pt>
                <c:pt idx="193">
                  <c:v>36.779998999999997</c:v>
                </c:pt>
                <c:pt idx="194">
                  <c:v>36.549999</c:v>
                </c:pt>
                <c:pt idx="195">
                  <c:v>36.790000999999997</c:v>
                </c:pt>
                <c:pt idx="196">
                  <c:v>37.130001</c:v>
                </c:pt>
                <c:pt idx="197">
                  <c:v>50.060001</c:v>
                </c:pt>
                <c:pt idx="198">
                  <c:v>54.799999</c:v>
                </c:pt>
                <c:pt idx="199">
                  <c:v>52.57</c:v>
                </c:pt>
                <c:pt idx="200">
                  <c:v>49.950001</c:v>
                </c:pt>
                <c:pt idx="201">
                  <c:v>48.07</c:v>
                </c:pt>
                <c:pt idx="202">
                  <c:v>46.080002</c:v>
                </c:pt>
                <c:pt idx="203">
                  <c:v>44.34</c:v>
                </c:pt>
                <c:pt idx="204">
                  <c:v>44.09</c:v>
                </c:pt>
                <c:pt idx="205">
                  <c:v>42.599997999999999</c:v>
                </c:pt>
                <c:pt idx="206">
                  <c:v>43.349997999999999</c:v>
                </c:pt>
                <c:pt idx="207">
                  <c:v>43.23</c:v>
                </c:pt>
                <c:pt idx="208">
                  <c:v>43.669998</c:v>
                </c:pt>
                <c:pt idx="209">
                  <c:v>44.049999</c:v>
                </c:pt>
                <c:pt idx="210">
                  <c:v>44.09</c:v>
                </c:pt>
                <c:pt idx="211">
                  <c:v>47.220001000000003</c:v>
                </c:pt>
                <c:pt idx="212">
                  <c:v>46.560001</c:v>
                </c:pt>
                <c:pt idx="213">
                  <c:v>45.099997999999999</c:v>
                </c:pt>
                <c:pt idx="214">
                  <c:v>44.07</c:v>
                </c:pt>
                <c:pt idx="215">
                  <c:v>43.349997999999999</c:v>
                </c:pt>
                <c:pt idx="216">
                  <c:v>42.759998000000003</c:v>
                </c:pt>
                <c:pt idx="217">
                  <c:v>44.130001</c:v>
                </c:pt>
                <c:pt idx="218">
                  <c:v>60.41</c:v>
                </c:pt>
                <c:pt idx="219">
                  <c:v>58.279998999999997</c:v>
                </c:pt>
                <c:pt idx="220">
                  <c:v>54.099997999999999</c:v>
                </c:pt>
                <c:pt idx="221">
                  <c:v>52.34</c:v>
                </c:pt>
                <c:pt idx="222">
                  <c:v>57.490001999999997</c:v>
                </c:pt>
                <c:pt idx="223">
                  <c:v>55.810001</c:v>
                </c:pt>
                <c:pt idx="224">
                  <c:v>54.900002000000001</c:v>
                </c:pt>
                <c:pt idx="225">
                  <c:v>52.259998000000003</c:v>
                </c:pt>
                <c:pt idx="226">
                  <c:v>94.129997000000003</c:v>
                </c:pt>
                <c:pt idx="227">
                  <c:v>68</c:v>
                </c:pt>
                <c:pt idx="228">
                  <c:v>62.610000999999997</c:v>
                </c:pt>
                <c:pt idx="229">
                  <c:v>59.470001000000003</c:v>
                </c:pt>
                <c:pt idx="230">
                  <c:v>56.919998</c:v>
                </c:pt>
                <c:pt idx="231">
                  <c:v>53.529998999999997</c:v>
                </c:pt>
                <c:pt idx="232">
                  <c:v>51.200001</c:v>
                </c:pt>
                <c:pt idx="233">
                  <c:v>50.43</c:v>
                </c:pt>
                <c:pt idx="234">
                  <c:v>49.939999</c:v>
                </c:pt>
                <c:pt idx="235">
                  <c:v>48.93</c:v>
                </c:pt>
                <c:pt idx="236">
                  <c:v>58.470001000000003</c:v>
                </c:pt>
                <c:pt idx="237">
                  <c:v>63.52</c:v>
                </c:pt>
                <c:pt idx="238">
                  <c:v>60.369999</c:v>
                </c:pt>
                <c:pt idx="239">
                  <c:v>59.349997999999999</c:v>
                </c:pt>
                <c:pt idx="240">
                  <c:v>55.830002</c:v>
                </c:pt>
                <c:pt idx="241">
                  <c:v>54.959999000000003</c:v>
                </c:pt>
                <c:pt idx="242">
                  <c:v>52.32</c:v>
                </c:pt>
                <c:pt idx="243">
                  <c:v>50.77</c:v>
                </c:pt>
                <c:pt idx="244">
                  <c:v>49</c:v>
                </c:pt>
                <c:pt idx="245">
                  <c:v>47.209999000000003</c:v>
                </c:pt>
                <c:pt idx="246">
                  <c:v>46.810001</c:v>
                </c:pt>
                <c:pt idx="247">
                  <c:v>46.759998000000003</c:v>
                </c:pt>
                <c:pt idx="248">
                  <c:v>46.919998</c:v>
                </c:pt>
                <c:pt idx="249">
                  <c:v>45.790000999999997</c:v>
                </c:pt>
                <c:pt idx="250">
                  <c:v>45.509998000000003</c:v>
                </c:pt>
                <c:pt idx="251">
                  <c:v>44.91</c:v>
                </c:pt>
                <c:pt idx="252">
                  <c:v>44.709999000000003</c:v>
                </c:pt>
                <c:pt idx="253">
                  <c:v>43.66</c:v>
                </c:pt>
                <c:pt idx="254">
                  <c:v>43.459999000000003</c:v>
                </c:pt>
                <c:pt idx="255">
                  <c:v>42.41</c:v>
                </c:pt>
                <c:pt idx="256">
                  <c:v>42.189999</c:v>
                </c:pt>
                <c:pt idx="257">
                  <c:v>41.290000999999997</c:v>
                </c:pt>
                <c:pt idx="258">
                  <c:v>40.159999999999997</c:v>
                </c:pt>
                <c:pt idx="259">
                  <c:v>39.479999999999997</c:v>
                </c:pt>
                <c:pt idx="260">
                  <c:v>38.689999</c:v>
                </c:pt>
                <c:pt idx="261">
                  <c:v>38.150002000000001</c:v>
                </c:pt>
                <c:pt idx="262">
                  <c:v>38.450001</c:v>
                </c:pt>
                <c:pt idx="263">
                  <c:v>38.720001000000003</c:v>
                </c:pt>
                <c:pt idx="264">
                  <c:v>38.729999999999997</c:v>
                </c:pt>
                <c:pt idx="265">
                  <c:v>38.639999000000003</c:v>
                </c:pt>
                <c:pt idx="266">
                  <c:v>38.389999000000003</c:v>
                </c:pt>
                <c:pt idx="267">
                  <c:v>38.889999000000003</c:v>
                </c:pt>
                <c:pt idx="268">
                  <c:v>38.790000999999997</c:v>
                </c:pt>
                <c:pt idx="269">
                  <c:v>38.520000000000003</c:v>
                </c:pt>
                <c:pt idx="270">
                  <c:v>37.610000999999997</c:v>
                </c:pt>
                <c:pt idx="271">
                  <c:v>36.619999</c:v>
                </c:pt>
                <c:pt idx="272">
                  <c:v>36.520000000000003</c:v>
                </c:pt>
                <c:pt idx="273">
                  <c:v>36.209999000000003</c:v>
                </c:pt>
                <c:pt idx="274">
                  <c:v>36.32</c:v>
                </c:pt>
                <c:pt idx="275">
                  <c:v>44.75</c:v>
                </c:pt>
                <c:pt idx="276">
                  <c:v>50.02</c:v>
                </c:pt>
                <c:pt idx="277">
                  <c:v>87.629997000000003</c:v>
                </c:pt>
                <c:pt idx="278">
                  <c:v>65.120002999999997</c:v>
                </c:pt>
                <c:pt idx="279">
                  <c:v>58.540000999999997</c:v>
                </c:pt>
                <c:pt idx="280">
                  <c:v>54.130001</c:v>
                </c:pt>
                <c:pt idx="281">
                  <c:v>49.540000999999997</c:v>
                </c:pt>
                <c:pt idx="282">
                  <c:v>45.759998000000003</c:v>
                </c:pt>
                <c:pt idx="283">
                  <c:v>43.450001</c:v>
                </c:pt>
                <c:pt idx="284">
                  <c:v>41.080002</c:v>
                </c:pt>
                <c:pt idx="285">
                  <c:v>39.32</c:v>
                </c:pt>
                <c:pt idx="286">
                  <c:v>38.130001</c:v>
                </c:pt>
                <c:pt idx="287">
                  <c:v>37.18</c:v>
                </c:pt>
                <c:pt idx="288">
                  <c:v>36.470001000000003</c:v>
                </c:pt>
                <c:pt idx="289">
                  <c:v>35.919998</c:v>
                </c:pt>
                <c:pt idx="290">
                  <c:v>35.900002000000001</c:v>
                </c:pt>
                <c:pt idx="291">
                  <c:v>35.689999</c:v>
                </c:pt>
                <c:pt idx="292">
                  <c:v>35.43</c:v>
                </c:pt>
                <c:pt idx="293">
                  <c:v>35.5</c:v>
                </c:pt>
                <c:pt idx="294">
                  <c:v>45.439999</c:v>
                </c:pt>
                <c:pt idx="295">
                  <c:v>44.939999</c:v>
                </c:pt>
                <c:pt idx="296">
                  <c:v>44.389999000000003</c:v>
                </c:pt>
                <c:pt idx="297">
                  <c:v>43.080002</c:v>
                </c:pt>
                <c:pt idx="298">
                  <c:v>40.770000000000003</c:v>
                </c:pt>
                <c:pt idx="299">
                  <c:v>38.720001000000003</c:v>
                </c:pt>
                <c:pt idx="300">
                  <c:v>37.259998000000003</c:v>
                </c:pt>
                <c:pt idx="301">
                  <c:v>36.159999999999997</c:v>
                </c:pt>
                <c:pt idx="302">
                  <c:v>35.349997999999999</c:v>
                </c:pt>
                <c:pt idx="303">
                  <c:v>35.209999000000003</c:v>
                </c:pt>
                <c:pt idx="304">
                  <c:v>34.669998</c:v>
                </c:pt>
                <c:pt idx="305">
                  <c:v>34.25</c:v>
                </c:pt>
                <c:pt idx="306">
                  <c:v>33.840000000000003</c:v>
                </c:pt>
                <c:pt idx="307">
                  <c:v>33.439999</c:v>
                </c:pt>
                <c:pt idx="308">
                  <c:v>33</c:v>
                </c:pt>
                <c:pt idx="309">
                  <c:v>32.68</c:v>
                </c:pt>
                <c:pt idx="310">
                  <c:v>32.340000000000003</c:v>
                </c:pt>
                <c:pt idx="311">
                  <c:v>31.98</c:v>
                </c:pt>
                <c:pt idx="312">
                  <c:v>31.67</c:v>
                </c:pt>
                <c:pt idx="313">
                  <c:v>31.27</c:v>
                </c:pt>
                <c:pt idx="314">
                  <c:v>30.93</c:v>
                </c:pt>
                <c:pt idx="315">
                  <c:v>30.77</c:v>
                </c:pt>
                <c:pt idx="316">
                  <c:v>30.540001</c:v>
                </c:pt>
                <c:pt idx="317">
                  <c:v>30.209999</c:v>
                </c:pt>
                <c:pt idx="318">
                  <c:v>29.719999000000001</c:v>
                </c:pt>
                <c:pt idx="319">
                  <c:v>29.540001</c:v>
                </c:pt>
                <c:pt idx="320">
                  <c:v>29.27</c:v>
                </c:pt>
                <c:pt idx="321">
                  <c:v>28.98</c:v>
                </c:pt>
                <c:pt idx="322">
                  <c:v>28.85</c:v>
                </c:pt>
                <c:pt idx="323">
                  <c:v>28.66</c:v>
                </c:pt>
                <c:pt idx="324">
                  <c:v>28.370000999999998</c:v>
                </c:pt>
                <c:pt idx="325">
                  <c:v>28.01</c:v>
                </c:pt>
                <c:pt idx="326">
                  <c:v>27.700001</c:v>
                </c:pt>
                <c:pt idx="327">
                  <c:v>27.459999</c:v>
                </c:pt>
                <c:pt idx="328">
                  <c:v>27.07</c:v>
                </c:pt>
                <c:pt idx="329">
                  <c:v>26.690000999999999</c:v>
                </c:pt>
                <c:pt idx="330">
                  <c:v>26.309999000000001</c:v>
                </c:pt>
                <c:pt idx="331">
                  <c:v>26.209999</c:v>
                </c:pt>
                <c:pt idx="332">
                  <c:v>26.1</c:v>
                </c:pt>
                <c:pt idx="333">
                  <c:v>25.84</c:v>
                </c:pt>
                <c:pt idx="334">
                  <c:v>25.52</c:v>
                </c:pt>
                <c:pt idx="335">
                  <c:v>25.17</c:v>
                </c:pt>
                <c:pt idx="336">
                  <c:v>24.809999000000001</c:v>
                </c:pt>
                <c:pt idx="337">
                  <c:v>24.450001</c:v>
                </c:pt>
                <c:pt idx="338">
                  <c:v>24.139999</c:v>
                </c:pt>
                <c:pt idx="339">
                  <c:v>23.82</c:v>
                </c:pt>
                <c:pt idx="340">
                  <c:v>23.530000999999999</c:v>
                </c:pt>
                <c:pt idx="341">
                  <c:v>23.24</c:v>
                </c:pt>
                <c:pt idx="342">
                  <c:v>22.950001</c:v>
                </c:pt>
                <c:pt idx="343">
                  <c:v>22.66</c:v>
                </c:pt>
                <c:pt idx="344">
                  <c:v>22.360001</c:v>
                </c:pt>
                <c:pt idx="345">
                  <c:v>22.1</c:v>
                </c:pt>
                <c:pt idx="346">
                  <c:v>21.940000999999999</c:v>
                </c:pt>
                <c:pt idx="347">
                  <c:v>21.780000999999999</c:v>
                </c:pt>
                <c:pt idx="348">
                  <c:v>21.59</c:v>
                </c:pt>
                <c:pt idx="349">
                  <c:v>21.34</c:v>
                </c:pt>
                <c:pt idx="350">
                  <c:v>21.059999000000001</c:v>
                </c:pt>
                <c:pt idx="351">
                  <c:v>20.76</c:v>
                </c:pt>
                <c:pt idx="352">
                  <c:v>20.469999000000001</c:v>
                </c:pt>
                <c:pt idx="353">
                  <c:v>20.66</c:v>
                </c:pt>
                <c:pt idx="354">
                  <c:v>20.610001</c:v>
                </c:pt>
                <c:pt idx="355">
                  <c:v>20.299999</c:v>
                </c:pt>
                <c:pt idx="356">
                  <c:v>21.209999</c:v>
                </c:pt>
                <c:pt idx="357">
                  <c:v>20.950001</c:v>
                </c:pt>
                <c:pt idx="358">
                  <c:v>20.190000999999999</c:v>
                </c:pt>
                <c:pt idx="359">
                  <c:v>19.420000000000002</c:v>
                </c:pt>
                <c:pt idx="360">
                  <c:v>18.829999999999998</c:v>
                </c:pt>
                <c:pt idx="361">
                  <c:v>18.379999000000002</c:v>
                </c:pt>
                <c:pt idx="362">
                  <c:v>18.079999999999998</c:v>
                </c:pt>
                <c:pt idx="363">
                  <c:v>17.82</c:v>
                </c:pt>
                <c:pt idx="364">
                  <c:v>17.600000000000001</c:v>
                </c:pt>
                <c:pt idx="365">
                  <c:v>17.620000999999998</c:v>
                </c:pt>
                <c:pt idx="366">
                  <c:v>17.25</c:v>
                </c:pt>
                <c:pt idx="367">
                  <c:v>20.700001</c:v>
                </c:pt>
                <c:pt idx="368">
                  <c:v>17.93</c:v>
                </c:pt>
                <c:pt idx="369">
                  <c:v>16.760000000000002</c:v>
                </c:pt>
                <c:pt idx="370">
                  <c:v>19.370000999999998</c:v>
                </c:pt>
                <c:pt idx="371">
                  <c:v>17.18</c:v>
                </c:pt>
                <c:pt idx="372">
                  <c:v>16.299999</c:v>
                </c:pt>
                <c:pt idx="373">
                  <c:v>15.7</c:v>
                </c:pt>
                <c:pt idx="374">
                  <c:v>15.33</c:v>
                </c:pt>
                <c:pt idx="375">
                  <c:v>14.99</c:v>
                </c:pt>
                <c:pt idx="376">
                  <c:v>14.85</c:v>
                </c:pt>
                <c:pt idx="377">
                  <c:v>14.63</c:v>
                </c:pt>
                <c:pt idx="378">
                  <c:v>14.44</c:v>
                </c:pt>
                <c:pt idx="379">
                  <c:v>14.34</c:v>
                </c:pt>
                <c:pt idx="380">
                  <c:v>14.22</c:v>
                </c:pt>
                <c:pt idx="381">
                  <c:v>14.03</c:v>
                </c:pt>
                <c:pt idx="382">
                  <c:v>13.78</c:v>
                </c:pt>
                <c:pt idx="383">
                  <c:v>13.57</c:v>
                </c:pt>
                <c:pt idx="384">
                  <c:v>13.4</c:v>
                </c:pt>
                <c:pt idx="385">
                  <c:v>13.24</c:v>
                </c:pt>
                <c:pt idx="386">
                  <c:v>13.05</c:v>
                </c:pt>
                <c:pt idx="387">
                  <c:v>12.87</c:v>
                </c:pt>
                <c:pt idx="388">
                  <c:v>12.7</c:v>
                </c:pt>
                <c:pt idx="389">
                  <c:v>12.54</c:v>
                </c:pt>
                <c:pt idx="390">
                  <c:v>12.41</c:v>
                </c:pt>
                <c:pt idx="391">
                  <c:v>12.22</c:v>
                </c:pt>
                <c:pt idx="392">
                  <c:v>12.06</c:v>
                </c:pt>
                <c:pt idx="393">
                  <c:v>11.88</c:v>
                </c:pt>
                <c:pt idx="394">
                  <c:v>11.75</c:v>
                </c:pt>
                <c:pt idx="395">
                  <c:v>11.56</c:v>
                </c:pt>
                <c:pt idx="396">
                  <c:v>11.21</c:v>
                </c:pt>
                <c:pt idx="397">
                  <c:v>11</c:v>
                </c:pt>
                <c:pt idx="398">
                  <c:v>10.7</c:v>
                </c:pt>
                <c:pt idx="399">
                  <c:v>10.59</c:v>
                </c:pt>
                <c:pt idx="400">
                  <c:v>10.64</c:v>
                </c:pt>
                <c:pt idx="401">
                  <c:v>10.49</c:v>
                </c:pt>
                <c:pt idx="402">
                  <c:v>10.42</c:v>
                </c:pt>
                <c:pt idx="403">
                  <c:v>10.029999999999999</c:v>
                </c:pt>
                <c:pt idx="404">
                  <c:v>9.8019999999999996</c:v>
                </c:pt>
                <c:pt idx="405">
                  <c:v>9.6590000000000007</c:v>
                </c:pt>
                <c:pt idx="406">
                  <c:v>9.391</c:v>
                </c:pt>
                <c:pt idx="407">
                  <c:v>9.2910000000000004</c:v>
                </c:pt>
                <c:pt idx="408">
                  <c:v>9.1359999999999992</c:v>
                </c:pt>
                <c:pt idx="409">
                  <c:v>9.0239999999999991</c:v>
                </c:pt>
                <c:pt idx="410">
                  <c:v>9.0980000000000008</c:v>
                </c:pt>
                <c:pt idx="411">
                  <c:v>9.0069999999999997</c:v>
                </c:pt>
                <c:pt idx="412">
                  <c:v>8.93</c:v>
                </c:pt>
                <c:pt idx="413">
                  <c:v>8.7989999999999995</c:v>
                </c:pt>
                <c:pt idx="414">
                  <c:v>8.5239999999999991</c:v>
                </c:pt>
                <c:pt idx="415">
                  <c:v>8.3629999999999995</c:v>
                </c:pt>
                <c:pt idx="416">
                  <c:v>8.5030000000000001</c:v>
                </c:pt>
                <c:pt idx="417">
                  <c:v>8.6820000000000004</c:v>
                </c:pt>
                <c:pt idx="418">
                  <c:v>8.423</c:v>
                </c:pt>
                <c:pt idx="419">
                  <c:v>8.3049999999999997</c:v>
                </c:pt>
                <c:pt idx="420">
                  <c:v>7.9279999999999999</c:v>
                </c:pt>
                <c:pt idx="421">
                  <c:v>7.6289999999999996</c:v>
                </c:pt>
                <c:pt idx="422">
                  <c:v>7.3620000000000001</c:v>
                </c:pt>
                <c:pt idx="423">
                  <c:v>7.1429999999999998</c:v>
                </c:pt>
                <c:pt idx="424">
                  <c:v>6.681</c:v>
                </c:pt>
                <c:pt idx="425">
                  <c:v>6.859</c:v>
                </c:pt>
                <c:pt idx="426">
                  <c:v>6.8070000000000004</c:v>
                </c:pt>
                <c:pt idx="427">
                  <c:v>6.6769999999999996</c:v>
                </c:pt>
                <c:pt idx="428">
                  <c:v>6.5439999999999996</c:v>
                </c:pt>
                <c:pt idx="429">
                  <c:v>6.41</c:v>
                </c:pt>
                <c:pt idx="430">
                  <c:v>6.21</c:v>
                </c:pt>
                <c:pt idx="431">
                  <c:v>6.0780000000000003</c:v>
                </c:pt>
                <c:pt idx="432">
                  <c:v>5.9260000000000002</c:v>
                </c:pt>
                <c:pt idx="433">
                  <c:v>5.7990000000000004</c:v>
                </c:pt>
                <c:pt idx="434">
                  <c:v>5.5540000000000003</c:v>
                </c:pt>
                <c:pt idx="435">
                  <c:v>5.7670000000000003</c:v>
                </c:pt>
                <c:pt idx="436">
                  <c:v>5.6740000000000004</c:v>
                </c:pt>
                <c:pt idx="437">
                  <c:v>5.6050000000000004</c:v>
                </c:pt>
                <c:pt idx="438">
                  <c:v>5.5110000000000001</c:v>
                </c:pt>
                <c:pt idx="439">
                  <c:v>5.7160000000000002</c:v>
                </c:pt>
                <c:pt idx="440">
                  <c:v>5.569</c:v>
                </c:pt>
                <c:pt idx="441">
                  <c:v>5.4779999999999998</c:v>
                </c:pt>
                <c:pt idx="442">
                  <c:v>5.3529999999999998</c:v>
                </c:pt>
                <c:pt idx="443">
                  <c:v>5.18</c:v>
                </c:pt>
                <c:pt idx="444">
                  <c:v>4.9640000000000004</c:v>
                </c:pt>
                <c:pt idx="445">
                  <c:v>4.9569999999999999</c:v>
                </c:pt>
                <c:pt idx="446">
                  <c:v>5.0519999999999996</c:v>
                </c:pt>
                <c:pt idx="447">
                  <c:v>4.9790000000000001</c:v>
                </c:pt>
                <c:pt idx="448">
                  <c:v>4.9459999999999997</c:v>
                </c:pt>
                <c:pt idx="449">
                  <c:v>4.76</c:v>
                </c:pt>
                <c:pt idx="450">
                  <c:v>4.5540000000000003</c:v>
                </c:pt>
                <c:pt idx="451">
                  <c:v>4.2679999999999998</c:v>
                </c:pt>
                <c:pt idx="452">
                  <c:v>4.0780000000000003</c:v>
                </c:pt>
                <c:pt idx="453">
                  <c:v>3.9420000000000002</c:v>
                </c:pt>
                <c:pt idx="454">
                  <c:v>3.7879999999999998</c:v>
                </c:pt>
                <c:pt idx="455">
                  <c:v>3.56</c:v>
                </c:pt>
                <c:pt idx="456">
                  <c:v>3.625</c:v>
                </c:pt>
                <c:pt idx="457">
                  <c:v>3.8639999999999999</c:v>
                </c:pt>
                <c:pt idx="458">
                  <c:v>4.1950000000000003</c:v>
                </c:pt>
                <c:pt idx="459">
                  <c:v>4.4669999999999996</c:v>
                </c:pt>
                <c:pt idx="460">
                  <c:v>4.6180000000000003</c:v>
                </c:pt>
                <c:pt idx="461">
                  <c:v>4.625</c:v>
                </c:pt>
                <c:pt idx="462">
                  <c:v>4.6239999999999997</c:v>
                </c:pt>
                <c:pt idx="463">
                  <c:v>4.6989999999999998</c:v>
                </c:pt>
                <c:pt idx="464">
                  <c:v>4.8239999999999998</c:v>
                </c:pt>
                <c:pt idx="465">
                  <c:v>4.9569999999999999</c:v>
                </c:pt>
                <c:pt idx="466">
                  <c:v>5.0069999999999997</c:v>
                </c:pt>
                <c:pt idx="467">
                  <c:v>5.0309999999999997</c:v>
                </c:pt>
                <c:pt idx="468">
                  <c:v>4.9800000000000004</c:v>
                </c:pt>
                <c:pt idx="469">
                  <c:v>4.7720000000000002</c:v>
                </c:pt>
                <c:pt idx="470">
                  <c:v>4.6859999999999999</c:v>
                </c:pt>
                <c:pt idx="471">
                  <c:v>4.6289999999999996</c:v>
                </c:pt>
                <c:pt idx="472">
                  <c:v>4.5529999999999999</c:v>
                </c:pt>
                <c:pt idx="473">
                  <c:v>5.1470000000000002</c:v>
                </c:pt>
                <c:pt idx="474">
                  <c:v>5.2530000000000001</c:v>
                </c:pt>
                <c:pt idx="475">
                  <c:v>5.3730000000000002</c:v>
                </c:pt>
                <c:pt idx="476">
                  <c:v>5.0039999999999996</c:v>
                </c:pt>
                <c:pt idx="477">
                  <c:v>4.8529999999999998</c:v>
                </c:pt>
                <c:pt idx="478">
                  <c:v>4.8479999999999999</c:v>
                </c:pt>
                <c:pt idx="479">
                  <c:v>4.9390000000000001</c:v>
                </c:pt>
                <c:pt idx="480">
                  <c:v>4.9480000000000004</c:v>
                </c:pt>
                <c:pt idx="481">
                  <c:v>4.8760000000000003</c:v>
                </c:pt>
                <c:pt idx="482">
                  <c:v>4.3869999999999996</c:v>
                </c:pt>
                <c:pt idx="483">
                  <c:v>3.806</c:v>
                </c:pt>
                <c:pt idx="484">
                  <c:v>3.206</c:v>
                </c:pt>
                <c:pt idx="485">
                  <c:v>2.6829999999999998</c:v>
                </c:pt>
                <c:pt idx="486">
                  <c:v>2.5270000000000001</c:v>
                </c:pt>
                <c:pt idx="487">
                  <c:v>2.649</c:v>
                </c:pt>
                <c:pt idx="488">
                  <c:v>2.9710000000000001</c:v>
                </c:pt>
                <c:pt idx="489">
                  <c:v>3.282</c:v>
                </c:pt>
                <c:pt idx="490">
                  <c:v>3.569</c:v>
                </c:pt>
                <c:pt idx="491">
                  <c:v>3.7869999999999999</c:v>
                </c:pt>
                <c:pt idx="492">
                  <c:v>4.0170000000000003</c:v>
                </c:pt>
                <c:pt idx="493">
                  <c:v>4.1150000000000002</c:v>
                </c:pt>
                <c:pt idx="494">
                  <c:v>4.0529999999999999</c:v>
                </c:pt>
                <c:pt idx="495">
                  <c:v>3.8580000000000001</c:v>
                </c:pt>
                <c:pt idx="496">
                  <c:v>3.7639999999999998</c:v>
                </c:pt>
                <c:pt idx="497">
                  <c:v>3.9119999999999999</c:v>
                </c:pt>
                <c:pt idx="498">
                  <c:v>5.55</c:v>
                </c:pt>
                <c:pt idx="499">
                  <c:v>6.6790000000000003</c:v>
                </c:pt>
                <c:pt idx="500">
                  <c:v>6.5529999999999999</c:v>
                </c:pt>
                <c:pt idx="501">
                  <c:v>6.2389999999999999</c:v>
                </c:pt>
                <c:pt idx="502">
                  <c:v>5.8570000000000002</c:v>
                </c:pt>
                <c:pt idx="503">
                  <c:v>5.5430000000000001</c:v>
                </c:pt>
                <c:pt idx="504">
                  <c:v>5.5449999999999999</c:v>
                </c:pt>
                <c:pt idx="505">
                  <c:v>5.5449999999999999</c:v>
                </c:pt>
                <c:pt idx="506">
                  <c:v>5.3150000000000004</c:v>
                </c:pt>
                <c:pt idx="507">
                  <c:v>5.1210000000000004</c:v>
                </c:pt>
                <c:pt idx="508">
                  <c:v>4.9560000000000004</c:v>
                </c:pt>
                <c:pt idx="509">
                  <c:v>4.6029999999999998</c:v>
                </c:pt>
                <c:pt idx="510">
                  <c:v>4.6139999999999999</c:v>
                </c:pt>
                <c:pt idx="511">
                  <c:v>4.6520000000000001</c:v>
                </c:pt>
                <c:pt idx="512">
                  <c:v>4.694</c:v>
                </c:pt>
                <c:pt idx="513">
                  <c:v>4.8570000000000002</c:v>
                </c:pt>
                <c:pt idx="514">
                  <c:v>4.9560000000000004</c:v>
                </c:pt>
                <c:pt idx="515">
                  <c:v>5.31</c:v>
                </c:pt>
                <c:pt idx="516">
                  <c:v>6.0570000000000004</c:v>
                </c:pt>
                <c:pt idx="517">
                  <c:v>11.59</c:v>
                </c:pt>
                <c:pt idx="518">
                  <c:v>12.35</c:v>
                </c:pt>
                <c:pt idx="519">
                  <c:v>11.66</c:v>
                </c:pt>
                <c:pt idx="520">
                  <c:v>10.83</c:v>
                </c:pt>
                <c:pt idx="521">
                  <c:v>10.5</c:v>
                </c:pt>
                <c:pt idx="522">
                  <c:v>10.28</c:v>
                </c:pt>
                <c:pt idx="523">
                  <c:v>10.039999999999999</c:v>
                </c:pt>
                <c:pt idx="524">
                  <c:v>9.9670000000000005</c:v>
                </c:pt>
                <c:pt idx="525">
                  <c:v>9.6389999999999993</c:v>
                </c:pt>
                <c:pt idx="526">
                  <c:v>9.9160000000000004</c:v>
                </c:pt>
                <c:pt idx="527">
                  <c:v>17.200001</c:v>
                </c:pt>
                <c:pt idx="528">
                  <c:v>25.309999000000001</c:v>
                </c:pt>
                <c:pt idx="529">
                  <c:v>26.5</c:v>
                </c:pt>
                <c:pt idx="530">
                  <c:v>25.969999000000001</c:v>
                </c:pt>
                <c:pt idx="531">
                  <c:v>25</c:v>
                </c:pt>
                <c:pt idx="532">
                  <c:v>23.83</c:v>
                </c:pt>
                <c:pt idx="533">
                  <c:v>22.370000999999998</c:v>
                </c:pt>
                <c:pt idx="534">
                  <c:v>22.51</c:v>
                </c:pt>
                <c:pt idx="535">
                  <c:v>20.870000999999998</c:v>
                </c:pt>
                <c:pt idx="536">
                  <c:v>18.91</c:v>
                </c:pt>
                <c:pt idx="537">
                  <c:v>21.23</c:v>
                </c:pt>
                <c:pt idx="538">
                  <c:v>17.670000000000002</c:v>
                </c:pt>
                <c:pt idx="539">
                  <c:v>19.059999000000001</c:v>
                </c:pt>
                <c:pt idx="540">
                  <c:v>16.559999000000001</c:v>
                </c:pt>
                <c:pt idx="541">
                  <c:v>15.85</c:v>
                </c:pt>
                <c:pt idx="542">
                  <c:v>14.28</c:v>
                </c:pt>
                <c:pt idx="543">
                  <c:v>15.84</c:v>
                </c:pt>
                <c:pt idx="544">
                  <c:v>17.389999</c:v>
                </c:pt>
                <c:pt idx="545">
                  <c:v>14.36</c:v>
                </c:pt>
                <c:pt idx="546">
                  <c:v>16.25</c:v>
                </c:pt>
                <c:pt idx="547">
                  <c:v>16.879999000000002</c:v>
                </c:pt>
                <c:pt idx="548">
                  <c:v>17.139999</c:v>
                </c:pt>
                <c:pt idx="549">
                  <c:v>20.75</c:v>
                </c:pt>
                <c:pt idx="550">
                  <c:v>18.41</c:v>
                </c:pt>
                <c:pt idx="551">
                  <c:v>17.370000999999998</c:v>
                </c:pt>
                <c:pt idx="552">
                  <c:v>19.440000999999999</c:v>
                </c:pt>
                <c:pt idx="553">
                  <c:v>22.540001</c:v>
                </c:pt>
                <c:pt idx="554">
                  <c:v>23.540001</c:v>
                </c:pt>
                <c:pt idx="555">
                  <c:v>23.65</c:v>
                </c:pt>
                <c:pt idx="556">
                  <c:v>23.34</c:v>
                </c:pt>
                <c:pt idx="557">
                  <c:v>25.93</c:v>
                </c:pt>
                <c:pt idx="558">
                  <c:v>25.85</c:v>
                </c:pt>
                <c:pt idx="559">
                  <c:v>25.389999</c:v>
                </c:pt>
                <c:pt idx="560">
                  <c:v>24.84</c:v>
                </c:pt>
                <c:pt idx="561">
                  <c:v>23.98</c:v>
                </c:pt>
                <c:pt idx="562">
                  <c:v>23.17</c:v>
                </c:pt>
                <c:pt idx="563">
                  <c:v>22.360001</c:v>
                </c:pt>
                <c:pt idx="564">
                  <c:v>21.82</c:v>
                </c:pt>
                <c:pt idx="565">
                  <c:v>22.889999</c:v>
                </c:pt>
                <c:pt idx="566">
                  <c:v>23.309999000000001</c:v>
                </c:pt>
                <c:pt idx="567">
                  <c:v>23.129999000000002</c:v>
                </c:pt>
                <c:pt idx="568">
                  <c:v>22.98</c:v>
                </c:pt>
                <c:pt idx="569">
                  <c:v>22.870000999999998</c:v>
                </c:pt>
                <c:pt idx="570">
                  <c:v>22.860001</c:v>
                </c:pt>
                <c:pt idx="571">
                  <c:v>22.879999000000002</c:v>
                </c:pt>
                <c:pt idx="572">
                  <c:v>22.879999000000002</c:v>
                </c:pt>
                <c:pt idx="573">
                  <c:v>22.530000999999999</c:v>
                </c:pt>
                <c:pt idx="574">
                  <c:v>22.27</c:v>
                </c:pt>
                <c:pt idx="575">
                  <c:v>22.32</c:v>
                </c:pt>
                <c:pt idx="576">
                  <c:v>22.219999000000001</c:v>
                </c:pt>
                <c:pt idx="577">
                  <c:v>22.15</c:v>
                </c:pt>
                <c:pt idx="578">
                  <c:v>22.030000999999999</c:v>
                </c:pt>
                <c:pt idx="579">
                  <c:v>22.41</c:v>
                </c:pt>
                <c:pt idx="580">
                  <c:v>22.530000999999999</c:v>
                </c:pt>
                <c:pt idx="581">
                  <c:v>22.51</c:v>
                </c:pt>
                <c:pt idx="582">
                  <c:v>22.360001</c:v>
                </c:pt>
                <c:pt idx="583">
                  <c:v>22.299999</c:v>
                </c:pt>
                <c:pt idx="584">
                  <c:v>22.209999</c:v>
                </c:pt>
                <c:pt idx="585">
                  <c:v>21.809999000000001</c:v>
                </c:pt>
                <c:pt idx="586">
                  <c:v>21.65</c:v>
                </c:pt>
                <c:pt idx="587">
                  <c:v>21.379999000000002</c:v>
                </c:pt>
                <c:pt idx="588">
                  <c:v>21.32</c:v>
                </c:pt>
                <c:pt idx="589">
                  <c:v>21.41</c:v>
                </c:pt>
                <c:pt idx="590">
                  <c:v>21.1</c:v>
                </c:pt>
                <c:pt idx="591">
                  <c:v>21.18</c:v>
                </c:pt>
                <c:pt idx="592">
                  <c:v>20.870000999999998</c:v>
                </c:pt>
                <c:pt idx="593">
                  <c:v>21.559999000000001</c:v>
                </c:pt>
                <c:pt idx="594">
                  <c:v>21.280000999999999</c:v>
                </c:pt>
                <c:pt idx="595">
                  <c:v>20.75</c:v>
                </c:pt>
                <c:pt idx="596">
                  <c:v>20.34</c:v>
                </c:pt>
                <c:pt idx="597">
                  <c:v>19.629999000000002</c:v>
                </c:pt>
                <c:pt idx="598">
                  <c:v>19.48</c:v>
                </c:pt>
                <c:pt idx="599">
                  <c:v>19.370000999999998</c:v>
                </c:pt>
                <c:pt idx="600">
                  <c:v>18.149999999999999</c:v>
                </c:pt>
                <c:pt idx="601">
                  <c:v>19.870000999999998</c:v>
                </c:pt>
                <c:pt idx="602">
                  <c:v>20.93</c:v>
                </c:pt>
                <c:pt idx="603">
                  <c:v>21.51</c:v>
                </c:pt>
                <c:pt idx="604">
                  <c:v>21.65</c:v>
                </c:pt>
                <c:pt idx="605">
                  <c:v>37.82</c:v>
                </c:pt>
                <c:pt idx="606">
                  <c:v>40.93</c:v>
                </c:pt>
                <c:pt idx="607">
                  <c:v>39.959999000000003</c:v>
                </c:pt>
                <c:pt idx="608">
                  <c:v>36.18</c:v>
                </c:pt>
                <c:pt idx="609">
                  <c:v>32.479999999999997</c:v>
                </c:pt>
                <c:pt idx="610">
                  <c:v>29.85</c:v>
                </c:pt>
                <c:pt idx="611">
                  <c:v>28.49</c:v>
                </c:pt>
                <c:pt idx="612">
                  <c:v>26.860001</c:v>
                </c:pt>
                <c:pt idx="613">
                  <c:v>25.59</c:v>
                </c:pt>
                <c:pt idx="614">
                  <c:v>24.690000999999999</c:v>
                </c:pt>
                <c:pt idx="615">
                  <c:v>24.559999000000001</c:v>
                </c:pt>
                <c:pt idx="616">
                  <c:v>24.25</c:v>
                </c:pt>
                <c:pt idx="617">
                  <c:v>23.950001</c:v>
                </c:pt>
                <c:pt idx="618">
                  <c:v>23.719999000000001</c:v>
                </c:pt>
                <c:pt idx="619">
                  <c:v>23.780000999999999</c:v>
                </c:pt>
                <c:pt idx="620">
                  <c:v>24.49</c:v>
                </c:pt>
                <c:pt idx="621">
                  <c:v>24.65</c:v>
                </c:pt>
                <c:pt idx="622">
                  <c:v>24.6</c:v>
                </c:pt>
                <c:pt idx="623">
                  <c:v>24.469999000000001</c:v>
                </c:pt>
                <c:pt idx="624">
                  <c:v>24.4</c:v>
                </c:pt>
                <c:pt idx="625">
                  <c:v>23.969999000000001</c:v>
                </c:pt>
                <c:pt idx="626">
                  <c:v>23.559999000000001</c:v>
                </c:pt>
                <c:pt idx="627">
                  <c:v>23.26</c:v>
                </c:pt>
                <c:pt idx="628">
                  <c:v>23.07</c:v>
                </c:pt>
                <c:pt idx="629">
                  <c:v>22.950001</c:v>
                </c:pt>
                <c:pt idx="630">
                  <c:v>22.860001</c:v>
                </c:pt>
                <c:pt idx="631">
                  <c:v>23.110001</c:v>
                </c:pt>
                <c:pt idx="632">
                  <c:v>23.24</c:v>
                </c:pt>
                <c:pt idx="633">
                  <c:v>22.889999</c:v>
                </c:pt>
                <c:pt idx="634">
                  <c:v>22.530000999999999</c:v>
                </c:pt>
                <c:pt idx="635">
                  <c:v>22.299999</c:v>
                </c:pt>
                <c:pt idx="636">
                  <c:v>22.17</c:v>
                </c:pt>
                <c:pt idx="637">
                  <c:v>21.75</c:v>
                </c:pt>
                <c:pt idx="638">
                  <c:v>21.65</c:v>
                </c:pt>
                <c:pt idx="639">
                  <c:v>21.6</c:v>
                </c:pt>
                <c:pt idx="640">
                  <c:v>21.540001</c:v>
                </c:pt>
                <c:pt idx="641">
                  <c:v>21.549999</c:v>
                </c:pt>
                <c:pt idx="642">
                  <c:v>21.799999</c:v>
                </c:pt>
                <c:pt idx="643">
                  <c:v>21.9</c:v>
                </c:pt>
                <c:pt idx="644">
                  <c:v>21.83</c:v>
                </c:pt>
                <c:pt idx="645">
                  <c:v>21.690000999999999</c:v>
                </c:pt>
                <c:pt idx="646">
                  <c:v>21.459999</c:v>
                </c:pt>
                <c:pt idx="647">
                  <c:v>21.09</c:v>
                </c:pt>
                <c:pt idx="648">
                  <c:v>21.18</c:v>
                </c:pt>
                <c:pt idx="649">
                  <c:v>22.07</c:v>
                </c:pt>
                <c:pt idx="650">
                  <c:v>20.85</c:v>
                </c:pt>
                <c:pt idx="651">
                  <c:v>20.129999000000002</c:v>
                </c:pt>
                <c:pt idx="652">
                  <c:v>21.17</c:v>
                </c:pt>
                <c:pt idx="653">
                  <c:v>21.219999000000001</c:v>
                </c:pt>
                <c:pt idx="654">
                  <c:v>20.450001</c:v>
                </c:pt>
                <c:pt idx="655">
                  <c:v>19.620000999999998</c:v>
                </c:pt>
                <c:pt idx="656">
                  <c:v>18.879999000000002</c:v>
                </c:pt>
                <c:pt idx="657">
                  <c:v>18.709999</c:v>
                </c:pt>
                <c:pt idx="658">
                  <c:v>18.889999</c:v>
                </c:pt>
                <c:pt idx="659">
                  <c:v>18.700001</c:v>
                </c:pt>
                <c:pt idx="660">
                  <c:v>18.280000999999999</c:v>
                </c:pt>
                <c:pt idx="661">
                  <c:v>17.879999000000002</c:v>
                </c:pt>
                <c:pt idx="662">
                  <c:v>17.5</c:v>
                </c:pt>
                <c:pt idx="663">
                  <c:v>20.969999000000001</c:v>
                </c:pt>
                <c:pt idx="664">
                  <c:v>18.190000999999999</c:v>
                </c:pt>
                <c:pt idx="665">
                  <c:v>17.07</c:v>
                </c:pt>
                <c:pt idx="666">
                  <c:v>17.100000000000001</c:v>
                </c:pt>
                <c:pt idx="667">
                  <c:v>19.670000000000002</c:v>
                </c:pt>
                <c:pt idx="668">
                  <c:v>17.280000999999999</c:v>
                </c:pt>
                <c:pt idx="669">
                  <c:v>16.32</c:v>
                </c:pt>
                <c:pt idx="670">
                  <c:v>15.84</c:v>
                </c:pt>
                <c:pt idx="671">
                  <c:v>15.55</c:v>
                </c:pt>
                <c:pt idx="672">
                  <c:v>15.4</c:v>
                </c:pt>
                <c:pt idx="673">
                  <c:v>15.22</c:v>
                </c:pt>
                <c:pt idx="674">
                  <c:v>15.5</c:v>
                </c:pt>
                <c:pt idx="675">
                  <c:v>15.18</c:v>
                </c:pt>
                <c:pt idx="676">
                  <c:v>14.89</c:v>
                </c:pt>
                <c:pt idx="677">
                  <c:v>14.67</c:v>
                </c:pt>
                <c:pt idx="678">
                  <c:v>14.83</c:v>
                </c:pt>
                <c:pt idx="679">
                  <c:v>14.95</c:v>
                </c:pt>
                <c:pt idx="680">
                  <c:v>14.89</c:v>
                </c:pt>
                <c:pt idx="681">
                  <c:v>14.5</c:v>
                </c:pt>
                <c:pt idx="682">
                  <c:v>14.15</c:v>
                </c:pt>
                <c:pt idx="683">
                  <c:v>13.8</c:v>
                </c:pt>
                <c:pt idx="684">
                  <c:v>13.52</c:v>
                </c:pt>
                <c:pt idx="685">
                  <c:v>13.3</c:v>
                </c:pt>
                <c:pt idx="686">
                  <c:v>13.12</c:v>
                </c:pt>
                <c:pt idx="687">
                  <c:v>12.95</c:v>
                </c:pt>
                <c:pt idx="688">
                  <c:v>13.08</c:v>
                </c:pt>
                <c:pt idx="689">
                  <c:v>13.23</c:v>
                </c:pt>
                <c:pt idx="690">
                  <c:v>12.96</c:v>
                </c:pt>
                <c:pt idx="691">
                  <c:v>12.72</c:v>
                </c:pt>
                <c:pt idx="692">
                  <c:v>12.49</c:v>
                </c:pt>
                <c:pt idx="693">
                  <c:v>12.5</c:v>
                </c:pt>
                <c:pt idx="694">
                  <c:v>12.24</c:v>
                </c:pt>
                <c:pt idx="695">
                  <c:v>12.12</c:v>
                </c:pt>
                <c:pt idx="696">
                  <c:v>11.88</c:v>
                </c:pt>
                <c:pt idx="697">
                  <c:v>11.66</c:v>
                </c:pt>
                <c:pt idx="698">
                  <c:v>11.51</c:v>
                </c:pt>
                <c:pt idx="699">
                  <c:v>11.42</c:v>
                </c:pt>
                <c:pt idx="700">
                  <c:v>11.34</c:v>
                </c:pt>
                <c:pt idx="701">
                  <c:v>11.24</c:v>
                </c:pt>
                <c:pt idx="702">
                  <c:v>11.11</c:v>
                </c:pt>
                <c:pt idx="703">
                  <c:v>10.98</c:v>
                </c:pt>
                <c:pt idx="704">
                  <c:v>10.85</c:v>
                </c:pt>
                <c:pt idx="705">
                  <c:v>10.76</c:v>
                </c:pt>
                <c:pt idx="706">
                  <c:v>10.64</c:v>
                </c:pt>
                <c:pt idx="707">
                  <c:v>10.55</c:v>
                </c:pt>
                <c:pt idx="708">
                  <c:v>10.38</c:v>
                </c:pt>
                <c:pt idx="709">
                  <c:v>10.210000000000001</c:v>
                </c:pt>
                <c:pt idx="710">
                  <c:v>10.37</c:v>
                </c:pt>
                <c:pt idx="711">
                  <c:v>10.27</c:v>
                </c:pt>
                <c:pt idx="712">
                  <c:v>10.11</c:v>
                </c:pt>
                <c:pt idx="713">
                  <c:v>10.08</c:v>
                </c:pt>
                <c:pt idx="714">
                  <c:v>9.8290000000000006</c:v>
                </c:pt>
                <c:pt idx="715">
                  <c:v>9.6189999999999998</c:v>
                </c:pt>
                <c:pt idx="716">
                  <c:v>9.4649999999999999</c:v>
                </c:pt>
                <c:pt idx="717">
                  <c:v>9.3030000000000008</c:v>
                </c:pt>
                <c:pt idx="718">
                  <c:v>9.1649999999999991</c:v>
                </c:pt>
                <c:pt idx="719">
                  <c:v>9.0030000000000001</c:v>
                </c:pt>
                <c:pt idx="720">
                  <c:v>8.8919999999999995</c:v>
                </c:pt>
                <c:pt idx="721">
                  <c:v>8.7439999999999998</c:v>
                </c:pt>
                <c:pt idx="722">
                  <c:v>8.6419999999999995</c:v>
                </c:pt>
                <c:pt idx="723">
                  <c:v>8.5869999999999997</c:v>
                </c:pt>
                <c:pt idx="724">
                  <c:v>8.5190000000000001</c:v>
                </c:pt>
                <c:pt idx="725">
                  <c:v>8.4580000000000002</c:v>
                </c:pt>
                <c:pt idx="726">
                  <c:v>8.3729999999999993</c:v>
                </c:pt>
                <c:pt idx="727">
                  <c:v>8.2739999999999991</c:v>
                </c:pt>
                <c:pt idx="728">
                  <c:v>8.1329999999999991</c:v>
                </c:pt>
                <c:pt idx="729">
                  <c:v>8.0120000000000005</c:v>
                </c:pt>
                <c:pt idx="730">
                  <c:v>7.8449999999999998</c:v>
                </c:pt>
                <c:pt idx="731">
                  <c:v>7.7519999999999998</c:v>
                </c:pt>
                <c:pt idx="732">
                  <c:v>7.6349999999999998</c:v>
                </c:pt>
                <c:pt idx="733">
                  <c:v>7.5010000000000003</c:v>
                </c:pt>
                <c:pt idx="734">
                  <c:v>7.3730000000000002</c:v>
                </c:pt>
                <c:pt idx="735">
                  <c:v>7.27</c:v>
                </c:pt>
                <c:pt idx="736">
                  <c:v>7.1159999999999997</c:v>
                </c:pt>
                <c:pt idx="737">
                  <c:v>7.0389999999999997</c:v>
                </c:pt>
                <c:pt idx="738">
                  <c:v>6.9119999999999999</c:v>
                </c:pt>
                <c:pt idx="739">
                  <c:v>6.8049999999999997</c:v>
                </c:pt>
                <c:pt idx="740">
                  <c:v>6.7060000000000004</c:v>
                </c:pt>
                <c:pt idx="741">
                  <c:v>6.5839999999999996</c:v>
                </c:pt>
                <c:pt idx="742">
                  <c:v>6.4790000000000001</c:v>
                </c:pt>
                <c:pt idx="743">
                  <c:v>6.3769999999999998</c:v>
                </c:pt>
                <c:pt idx="744">
                  <c:v>6.2859999999999996</c:v>
                </c:pt>
                <c:pt idx="745">
                  <c:v>6.2590000000000003</c:v>
                </c:pt>
                <c:pt idx="746">
                  <c:v>6.1879999999999997</c:v>
                </c:pt>
                <c:pt idx="747">
                  <c:v>6.1379999999999999</c:v>
                </c:pt>
                <c:pt idx="748">
                  <c:v>6.077</c:v>
                </c:pt>
                <c:pt idx="749">
                  <c:v>6.01</c:v>
                </c:pt>
                <c:pt idx="750">
                  <c:v>5.923</c:v>
                </c:pt>
                <c:pt idx="751">
                  <c:v>5.8739999999999997</c:v>
                </c:pt>
                <c:pt idx="752">
                  <c:v>5.7919999999999998</c:v>
                </c:pt>
                <c:pt idx="753">
                  <c:v>5.6609999999999996</c:v>
                </c:pt>
                <c:pt idx="754">
                  <c:v>5.5519999999999996</c:v>
                </c:pt>
                <c:pt idx="755">
                  <c:v>5.4630000000000001</c:v>
                </c:pt>
                <c:pt idx="756">
                  <c:v>5.3550000000000004</c:v>
                </c:pt>
                <c:pt idx="757">
                  <c:v>5.24</c:v>
                </c:pt>
                <c:pt idx="758">
                  <c:v>5.0949999999999998</c:v>
                </c:pt>
                <c:pt idx="759">
                  <c:v>4.9889999999999999</c:v>
                </c:pt>
                <c:pt idx="760">
                  <c:v>4.8920000000000003</c:v>
                </c:pt>
                <c:pt idx="761">
                  <c:v>4.9470000000000001</c:v>
                </c:pt>
                <c:pt idx="762">
                  <c:v>4.7930000000000001</c:v>
                </c:pt>
                <c:pt idx="763">
                  <c:v>4.6440000000000001</c:v>
                </c:pt>
                <c:pt idx="764">
                  <c:v>4.6660000000000004</c:v>
                </c:pt>
                <c:pt idx="765">
                  <c:v>4.7</c:v>
                </c:pt>
                <c:pt idx="766">
                  <c:v>4.7880000000000003</c:v>
                </c:pt>
                <c:pt idx="767">
                  <c:v>4.9109999999999996</c:v>
                </c:pt>
                <c:pt idx="768">
                  <c:v>5.0359999999999996</c:v>
                </c:pt>
                <c:pt idx="769">
                  <c:v>5.1289999999999996</c:v>
                </c:pt>
                <c:pt idx="770">
                  <c:v>4.9660000000000002</c:v>
                </c:pt>
                <c:pt idx="771">
                  <c:v>4.742</c:v>
                </c:pt>
                <c:pt idx="772">
                  <c:v>4.6310000000000002</c:v>
                </c:pt>
                <c:pt idx="773">
                  <c:v>4.5110000000000001</c:v>
                </c:pt>
                <c:pt idx="774">
                  <c:v>4.4390000000000001</c:v>
                </c:pt>
                <c:pt idx="775">
                  <c:v>4.4340000000000002</c:v>
                </c:pt>
                <c:pt idx="776">
                  <c:v>4.4939999999999998</c:v>
                </c:pt>
                <c:pt idx="777">
                  <c:v>4.5990000000000002</c:v>
                </c:pt>
                <c:pt idx="778">
                  <c:v>4.4649999999999999</c:v>
                </c:pt>
                <c:pt idx="779">
                  <c:v>4.2370000000000001</c:v>
                </c:pt>
                <c:pt idx="780">
                  <c:v>3.9969999999999999</c:v>
                </c:pt>
                <c:pt idx="781">
                  <c:v>3.7320000000000002</c:v>
                </c:pt>
                <c:pt idx="782">
                  <c:v>3.472</c:v>
                </c:pt>
                <c:pt idx="783">
                  <c:v>3.2370000000000001</c:v>
                </c:pt>
                <c:pt idx="784">
                  <c:v>3.0379999999999998</c:v>
                </c:pt>
                <c:pt idx="785">
                  <c:v>2.8959999999999999</c:v>
                </c:pt>
                <c:pt idx="786">
                  <c:v>2.9279999999999999</c:v>
                </c:pt>
                <c:pt idx="787">
                  <c:v>3.0329999999999999</c:v>
                </c:pt>
                <c:pt idx="788">
                  <c:v>3.0190000000000001</c:v>
                </c:pt>
                <c:pt idx="789">
                  <c:v>2.8639999999999999</c:v>
                </c:pt>
                <c:pt idx="790">
                  <c:v>2.8170000000000002</c:v>
                </c:pt>
                <c:pt idx="791">
                  <c:v>2.8540000000000001</c:v>
                </c:pt>
                <c:pt idx="792">
                  <c:v>2.7290000000000001</c:v>
                </c:pt>
                <c:pt idx="793">
                  <c:v>2.5779999999999998</c:v>
                </c:pt>
                <c:pt idx="794">
                  <c:v>2.407</c:v>
                </c:pt>
                <c:pt idx="795">
                  <c:v>2.23</c:v>
                </c:pt>
                <c:pt idx="796">
                  <c:v>2.0670000000000002</c:v>
                </c:pt>
                <c:pt idx="797">
                  <c:v>1.9430000000000001</c:v>
                </c:pt>
                <c:pt idx="798">
                  <c:v>1.857</c:v>
                </c:pt>
                <c:pt idx="799">
                  <c:v>1.7789999999999999</c:v>
                </c:pt>
                <c:pt idx="800">
                  <c:v>1.6859999999999999</c:v>
                </c:pt>
                <c:pt idx="801">
                  <c:v>1.5469999999999999</c:v>
                </c:pt>
                <c:pt idx="802">
                  <c:v>1.423</c:v>
                </c:pt>
                <c:pt idx="803">
                  <c:v>1.349</c:v>
                </c:pt>
                <c:pt idx="804">
                  <c:v>1.3129999999999999</c:v>
                </c:pt>
                <c:pt idx="805">
                  <c:v>1.276</c:v>
                </c:pt>
                <c:pt idx="806">
                  <c:v>1.23</c:v>
                </c:pt>
                <c:pt idx="807">
                  <c:v>1.17</c:v>
                </c:pt>
                <c:pt idx="808">
                  <c:v>1.1040000000000001</c:v>
                </c:pt>
                <c:pt idx="809">
                  <c:v>1.042</c:v>
                </c:pt>
                <c:pt idx="810">
                  <c:v>1.087</c:v>
                </c:pt>
                <c:pt idx="811">
                  <c:v>1.2250000000000001</c:v>
                </c:pt>
                <c:pt idx="812">
                  <c:v>1.361</c:v>
                </c:pt>
                <c:pt idx="813">
                  <c:v>1.387</c:v>
                </c:pt>
                <c:pt idx="814">
                  <c:v>1.3680000000000001</c:v>
                </c:pt>
                <c:pt idx="815">
                  <c:v>1.3049999999999999</c:v>
                </c:pt>
                <c:pt idx="816">
                  <c:v>1.2230000000000001</c:v>
                </c:pt>
                <c:pt idx="817">
                  <c:v>1.133</c:v>
                </c:pt>
                <c:pt idx="818">
                  <c:v>1.0409999999999999</c:v>
                </c:pt>
                <c:pt idx="819">
                  <c:v>0.95509999999999995</c:v>
                </c:pt>
                <c:pt idx="820">
                  <c:v>0.87760000000000005</c:v>
                </c:pt>
                <c:pt idx="821">
                  <c:v>0.80959999999999999</c:v>
                </c:pt>
                <c:pt idx="822">
                  <c:v>0.75460000000000005</c:v>
                </c:pt>
                <c:pt idx="823">
                  <c:v>0.7792</c:v>
                </c:pt>
                <c:pt idx="824">
                  <c:v>0.74319999999999997</c:v>
                </c:pt>
                <c:pt idx="825">
                  <c:v>0.69989999999999997</c:v>
                </c:pt>
                <c:pt idx="826">
                  <c:v>0.72750000000000004</c:v>
                </c:pt>
                <c:pt idx="827">
                  <c:v>0.79279999999999995</c:v>
                </c:pt>
                <c:pt idx="828">
                  <c:v>0.91039999999999999</c:v>
                </c:pt>
                <c:pt idx="829">
                  <c:v>1.026</c:v>
                </c:pt>
                <c:pt idx="830">
                  <c:v>1.1519999999999999</c:v>
                </c:pt>
                <c:pt idx="831">
                  <c:v>1.3120000000000001</c:v>
                </c:pt>
                <c:pt idx="832">
                  <c:v>1.371</c:v>
                </c:pt>
                <c:pt idx="833">
                  <c:v>1.365</c:v>
                </c:pt>
                <c:pt idx="834">
                  <c:v>1.3080000000000001</c:v>
                </c:pt>
                <c:pt idx="835">
                  <c:v>1.224</c:v>
                </c:pt>
                <c:pt idx="836">
                  <c:v>1.1319999999999999</c:v>
                </c:pt>
                <c:pt idx="837">
                  <c:v>1.036</c:v>
                </c:pt>
                <c:pt idx="838">
                  <c:v>0.94640000000000002</c:v>
                </c:pt>
                <c:pt idx="839">
                  <c:v>0.86670000000000003</c:v>
                </c:pt>
                <c:pt idx="840">
                  <c:v>0.7984</c:v>
                </c:pt>
                <c:pt idx="841">
                  <c:v>1.2869999999999999</c:v>
                </c:pt>
                <c:pt idx="842">
                  <c:v>1.9039999999999999</c:v>
                </c:pt>
                <c:pt idx="843">
                  <c:v>3.274</c:v>
                </c:pt>
                <c:pt idx="844">
                  <c:v>3.5710000000000002</c:v>
                </c:pt>
                <c:pt idx="845">
                  <c:v>3.8519999999999999</c:v>
                </c:pt>
                <c:pt idx="846">
                  <c:v>4.4059999999999997</c:v>
                </c:pt>
                <c:pt idx="847">
                  <c:v>5.1980000000000004</c:v>
                </c:pt>
                <c:pt idx="848">
                  <c:v>5.3520000000000003</c:v>
                </c:pt>
                <c:pt idx="849">
                  <c:v>5.3869999999999996</c:v>
                </c:pt>
                <c:pt idx="850">
                  <c:v>5.3570000000000002</c:v>
                </c:pt>
                <c:pt idx="851">
                  <c:v>5.327</c:v>
                </c:pt>
                <c:pt idx="852">
                  <c:v>5.36</c:v>
                </c:pt>
                <c:pt idx="853">
                  <c:v>5.17</c:v>
                </c:pt>
                <c:pt idx="854">
                  <c:v>5.0389999999999997</c:v>
                </c:pt>
                <c:pt idx="855">
                  <c:v>4.875</c:v>
                </c:pt>
                <c:pt idx="856">
                  <c:v>5.0620000000000003</c:v>
                </c:pt>
                <c:pt idx="857">
                  <c:v>5.3579999999999997</c:v>
                </c:pt>
                <c:pt idx="858">
                  <c:v>5.2830000000000004</c:v>
                </c:pt>
                <c:pt idx="859">
                  <c:v>5.4939999999999998</c:v>
                </c:pt>
                <c:pt idx="860">
                  <c:v>5.8769999999999998</c:v>
                </c:pt>
                <c:pt idx="861">
                  <c:v>6.2919999999999998</c:v>
                </c:pt>
                <c:pt idx="862">
                  <c:v>6.5039999999999996</c:v>
                </c:pt>
                <c:pt idx="863">
                  <c:v>6.0019999999999998</c:v>
                </c:pt>
                <c:pt idx="864">
                  <c:v>6.0609999999999999</c:v>
                </c:pt>
                <c:pt idx="865">
                  <c:v>6.1079999999999997</c:v>
                </c:pt>
                <c:pt idx="866">
                  <c:v>5.6420000000000003</c:v>
                </c:pt>
                <c:pt idx="867">
                  <c:v>5.2960000000000003</c:v>
                </c:pt>
                <c:pt idx="868">
                  <c:v>4.9969999999999999</c:v>
                </c:pt>
                <c:pt idx="869">
                  <c:v>4.9729999999999999</c:v>
                </c:pt>
                <c:pt idx="870">
                  <c:v>5.0960000000000001</c:v>
                </c:pt>
                <c:pt idx="871">
                  <c:v>5.2489999999999997</c:v>
                </c:pt>
                <c:pt idx="872">
                  <c:v>5.4139999999999997</c:v>
                </c:pt>
                <c:pt idx="873">
                  <c:v>5.5389999999999997</c:v>
                </c:pt>
                <c:pt idx="874">
                  <c:v>5.5609999999999999</c:v>
                </c:pt>
                <c:pt idx="875">
                  <c:v>5.7590000000000003</c:v>
                </c:pt>
                <c:pt idx="876">
                  <c:v>6.4660000000000002</c:v>
                </c:pt>
                <c:pt idx="877">
                  <c:v>7.4989999999999997</c:v>
                </c:pt>
                <c:pt idx="878">
                  <c:v>7.7089999999999996</c:v>
                </c:pt>
                <c:pt idx="879">
                  <c:v>8.1349999999999998</c:v>
                </c:pt>
                <c:pt idx="880">
                  <c:v>7.7050000000000001</c:v>
                </c:pt>
                <c:pt idx="881">
                  <c:v>7.9980000000000002</c:v>
                </c:pt>
                <c:pt idx="882">
                  <c:v>8.4339999999999993</c:v>
                </c:pt>
                <c:pt idx="883">
                  <c:v>8.6280000000000001</c:v>
                </c:pt>
                <c:pt idx="884">
                  <c:v>9.9629999999999992</c:v>
                </c:pt>
                <c:pt idx="885">
                  <c:v>10.220000000000001</c:v>
                </c:pt>
                <c:pt idx="886">
                  <c:v>10.130000000000001</c:v>
                </c:pt>
                <c:pt idx="887">
                  <c:v>9.9779999999999998</c:v>
                </c:pt>
                <c:pt idx="888">
                  <c:v>10.15</c:v>
                </c:pt>
                <c:pt idx="889">
                  <c:v>49.77</c:v>
                </c:pt>
                <c:pt idx="890">
                  <c:v>62.790000999999997</c:v>
                </c:pt>
                <c:pt idx="891">
                  <c:v>52.759998000000003</c:v>
                </c:pt>
                <c:pt idx="892">
                  <c:v>43.77</c:v>
                </c:pt>
                <c:pt idx="893">
                  <c:v>36.310001</c:v>
                </c:pt>
                <c:pt idx="894">
                  <c:v>31.129999000000002</c:v>
                </c:pt>
                <c:pt idx="895">
                  <c:v>28</c:v>
                </c:pt>
                <c:pt idx="896">
                  <c:v>25.709999</c:v>
                </c:pt>
                <c:pt idx="897">
                  <c:v>43.66</c:v>
                </c:pt>
                <c:pt idx="898">
                  <c:v>39.459999000000003</c:v>
                </c:pt>
                <c:pt idx="899">
                  <c:v>37.650002000000001</c:v>
                </c:pt>
                <c:pt idx="900">
                  <c:v>33.209999000000003</c:v>
                </c:pt>
                <c:pt idx="901">
                  <c:v>29.969999000000001</c:v>
                </c:pt>
                <c:pt idx="902">
                  <c:v>28.469999000000001</c:v>
                </c:pt>
                <c:pt idx="903">
                  <c:v>26.91</c:v>
                </c:pt>
                <c:pt idx="904">
                  <c:v>25.139999</c:v>
                </c:pt>
                <c:pt idx="905">
                  <c:v>23.83</c:v>
                </c:pt>
                <c:pt idx="906">
                  <c:v>22.959999</c:v>
                </c:pt>
                <c:pt idx="907">
                  <c:v>21.959999</c:v>
                </c:pt>
                <c:pt idx="908">
                  <c:v>21.389999</c:v>
                </c:pt>
                <c:pt idx="909">
                  <c:v>21.08</c:v>
                </c:pt>
                <c:pt idx="910">
                  <c:v>20.879999000000002</c:v>
                </c:pt>
                <c:pt idx="911">
                  <c:v>20.870000999999998</c:v>
                </c:pt>
                <c:pt idx="912">
                  <c:v>20.870000999999998</c:v>
                </c:pt>
                <c:pt idx="913">
                  <c:v>20.74</c:v>
                </c:pt>
                <c:pt idx="914">
                  <c:v>21.629999000000002</c:v>
                </c:pt>
                <c:pt idx="915">
                  <c:v>21.950001</c:v>
                </c:pt>
                <c:pt idx="916">
                  <c:v>40.939999</c:v>
                </c:pt>
                <c:pt idx="917">
                  <c:v>41.509998000000003</c:v>
                </c:pt>
                <c:pt idx="918">
                  <c:v>41.189999</c:v>
                </c:pt>
                <c:pt idx="919">
                  <c:v>37.5</c:v>
                </c:pt>
                <c:pt idx="920">
                  <c:v>33.630001</c:v>
                </c:pt>
                <c:pt idx="921">
                  <c:v>31.65</c:v>
                </c:pt>
                <c:pt idx="922">
                  <c:v>29.92</c:v>
                </c:pt>
                <c:pt idx="923">
                  <c:v>29</c:v>
                </c:pt>
                <c:pt idx="924">
                  <c:v>28.18</c:v>
                </c:pt>
                <c:pt idx="925">
                  <c:v>27.83</c:v>
                </c:pt>
                <c:pt idx="926">
                  <c:v>27.43</c:v>
                </c:pt>
                <c:pt idx="927">
                  <c:v>27.110001</c:v>
                </c:pt>
                <c:pt idx="928">
                  <c:v>27.030000999999999</c:v>
                </c:pt>
                <c:pt idx="929">
                  <c:v>29.379999000000002</c:v>
                </c:pt>
                <c:pt idx="930">
                  <c:v>29.5</c:v>
                </c:pt>
                <c:pt idx="931">
                  <c:v>29.209999</c:v>
                </c:pt>
                <c:pt idx="932">
                  <c:v>29.040001</c:v>
                </c:pt>
                <c:pt idx="933">
                  <c:v>28.83</c:v>
                </c:pt>
                <c:pt idx="934">
                  <c:v>28.58</c:v>
                </c:pt>
                <c:pt idx="935">
                  <c:v>28.23</c:v>
                </c:pt>
                <c:pt idx="936">
                  <c:v>43.48</c:v>
                </c:pt>
                <c:pt idx="937">
                  <c:v>45.189999</c:v>
                </c:pt>
                <c:pt idx="938">
                  <c:v>43.490001999999997</c:v>
                </c:pt>
                <c:pt idx="939">
                  <c:v>42.119999</c:v>
                </c:pt>
                <c:pt idx="940">
                  <c:v>50.349997999999999</c:v>
                </c:pt>
                <c:pt idx="941">
                  <c:v>46.060001</c:v>
                </c:pt>
                <c:pt idx="942">
                  <c:v>43.360000999999997</c:v>
                </c:pt>
                <c:pt idx="943">
                  <c:v>41.060001</c:v>
                </c:pt>
                <c:pt idx="944">
                  <c:v>38.619999</c:v>
                </c:pt>
                <c:pt idx="945">
                  <c:v>36.939999</c:v>
                </c:pt>
                <c:pt idx="946">
                  <c:v>35.490001999999997</c:v>
                </c:pt>
                <c:pt idx="947">
                  <c:v>34.720001000000003</c:v>
                </c:pt>
                <c:pt idx="948">
                  <c:v>34.880001</c:v>
                </c:pt>
                <c:pt idx="949">
                  <c:v>34.07</c:v>
                </c:pt>
                <c:pt idx="950">
                  <c:v>33.400002000000001</c:v>
                </c:pt>
                <c:pt idx="951">
                  <c:v>32.970001000000003</c:v>
                </c:pt>
                <c:pt idx="952">
                  <c:v>32.590000000000003</c:v>
                </c:pt>
                <c:pt idx="953">
                  <c:v>32.889999000000003</c:v>
                </c:pt>
                <c:pt idx="954">
                  <c:v>42.009998000000003</c:v>
                </c:pt>
                <c:pt idx="955">
                  <c:v>73.540001000000004</c:v>
                </c:pt>
                <c:pt idx="956">
                  <c:v>60.98</c:v>
                </c:pt>
                <c:pt idx="957">
                  <c:v>111.699997</c:v>
                </c:pt>
                <c:pt idx="958">
                  <c:v>71.139999000000003</c:v>
                </c:pt>
                <c:pt idx="959">
                  <c:v>62.330002</c:v>
                </c:pt>
                <c:pt idx="960">
                  <c:v>57.139999000000003</c:v>
                </c:pt>
                <c:pt idx="961">
                  <c:v>51.669998</c:v>
                </c:pt>
                <c:pt idx="962">
                  <c:v>47.150002000000001</c:v>
                </c:pt>
                <c:pt idx="963">
                  <c:v>44.07</c:v>
                </c:pt>
                <c:pt idx="964">
                  <c:v>41.860000999999997</c:v>
                </c:pt>
                <c:pt idx="965">
                  <c:v>40.439999</c:v>
                </c:pt>
                <c:pt idx="966">
                  <c:v>38.869999</c:v>
                </c:pt>
                <c:pt idx="967">
                  <c:v>37.990001999999997</c:v>
                </c:pt>
                <c:pt idx="968">
                  <c:v>37.610000999999997</c:v>
                </c:pt>
                <c:pt idx="969">
                  <c:v>37.599997999999999</c:v>
                </c:pt>
                <c:pt idx="970">
                  <c:v>37.25</c:v>
                </c:pt>
                <c:pt idx="971">
                  <c:v>36.700001</c:v>
                </c:pt>
                <c:pt idx="972">
                  <c:v>35.529998999999997</c:v>
                </c:pt>
                <c:pt idx="973">
                  <c:v>35.229999999999997</c:v>
                </c:pt>
                <c:pt idx="974">
                  <c:v>34.689999</c:v>
                </c:pt>
                <c:pt idx="975">
                  <c:v>34.720001000000003</c:v>
                </c:pt>
                <c:pt idx="976">
                  <c:v>34.400002000000001</c:v>
                </c:pt>
                <c:pt idx="977">
                  <c:v>35.159999999999997</c:v>
                </c:pt>
                <c:pt idx="978">
                  <c:v>37.860000999999997</c:v>
                </c:pt>
                <c:pt idx="979">
                  <c:v>55.330002</c:v>
                </c:pt>
                <c:pt idx="980">
                  <c:v>85.959998999999996</c:v>
                </c:pt>
                <c:pt idx="981">
                  <c:v>65.620002999999997</c:v>
                </c:pt>
                <c:pt idx="982">
                  <c:v>60.93</c:v>
                </c:pt>
                <c:pt idx="983">
                  <c:v>56.16</c:v>
                </c:pt>
                <c:pt idx="984">
                  <c:v>51.110000999999997</c:v>
                </c:pt>
                <c:pt idx="985">
                  <c:v>47.290000999999997</c:v>
                </c:pt>
                <c:pt idx="986">
                  <c:v>44.610000999999997</c:v>
                </c:pt>
                <c:pt idx="987">
                  <c:v>42.73</c:v>
                </c:pt>
                <c:pt idx="988">
                  <c:v>41.959999000000003</c:v>
                </c:pt>
                <c:pt idx="989">
                  <c:v>41.040000999999997</c:v>
                </c:pt>
                <c:pt idx="990">
                  <c:v>39.790000999999997</c:v>
                </c:pt>
                <c:pt idx="991">
                  <c:v>39.659999999999997</c:v>
                </c:pt>
                <c:pt idx="992">
                  <c:v>38.810001</c:v>
                </c:pt>
                <c:pt idx="993">
                  <c:v>37.909999999999997</c:v>
                </c:pt>
                <c:pt idx="994">
                  <c:v>37.240001999999997</c:v>
                </c:pt>
                <c:pt idx="995">
                  <c:v>36.57</c:v>
                </c:pt>
                <c:pt idx="996">
                  <c:v>35.939999</c:v>
                </c:pt>
                <c:pt idx="997">
                  <c:v>35.5</c:v>
                </c:pt>
                <c:pt idx="998">
                  <c:v>34.959999000000003</c:v>
                </c:pt>
                <c:pt idx="999">
                  <c:v>34.740001999999997</c:v>
                </c:pt>
                <c:pt idx="1000">
                  <c:v>34.759998000000003</c:v>
                </c:pt>
                <c:pt idx="1001">
                  <c:v>35.099997999999999</c:v>
                </c:pt>
                <c:pt idx="1002">
                  <c:v>34.799999</c:v>
                </c:pt>
                <c:pt idx="1003">
                  <c:v>34.619999</c:v>
                </c:pt>
                <c:pt idx="1004">
                  <c:v>34.520000000000003</c:v>
                </c:pt>
                <c:pt idx="1005">
                  <c:v>34.130001</c:v>
                </c:pt>
                <c:pt idx="1006">
                  <c:v>33.299999</c:v>
                </c:pt>
                <c:pt idx="1007">
                  <c:v>32.68</c:v>
                </c:pt>
                <c:pt idx="1008">
                  <c:v>32.479999999999997</c:v>
                </c:pt>
                <c:pt idx="1009">
                  <c:v>32.200001</c:v>
                </c:pt>
                <c:pt idx="1010">
                  <c:v>32.07</c:v>
                </c:pt>
                <c:pt idx="1011">
                  <c:v>32.049999</c:v>
                </c:pt>
                <c:pt idx="1012">
                  <c:v>45.450001</c:v>
                </c:pt>
                <c:pt idx="1013">
                  <c:v>43.959999000000003</c:v>
                </c:pt>
                <c:pt idx="1014">
                  <c:v>42.02</c:v>
                </c:pt>
                <c:pt idx="1015">
                  <c:v>39.150002000000001</c:v>
                </c:pt>
                <c:pt idx="1016">
                  <c:v>36.599997999999999</c:v>
                </c:pt>
                <c:pt idx="1017">
                  <c:v>34.689999</c:v>
                </c:pt>
                <c:pt idx="1018">
                  <c:v>33.330002</c:v>
                </c:pt>
                <c:pt idx="1019">
                  <c:v>32.459999000000003</c:v>
                </c:pt>
                <c:pt idx="1020">
                  <c:v>31.780000999999999</c:v>
                </c:pt>
                <c:pt idx="1021">
                  <c:v>31.389999</c:v>
                </c:pt>
                <c:pt idx="1022">
                  <c:v>30.879999000000002</c:v>
                </c:pt>
                <c:pt idx="1023">
                  <c:v>30.389999</c:v>
                </c:pt>
                <c:pt idx="1024">
                  <c:v>30.549999</c:v>
                </c:pt>
                <c:pt idx="1025">
                  <c:v>30.209999</c:v>
                </c:pt>
                <c:pt idx="1026">
                  <c:v>29.84</c:v>
                </c:pt>
                <c:pt idx="1027">
                  <c:v>29.58</c:v>
                </c:pt>
                <c:pt idx="1028">
                  <c:v>29.18</c:v>
                </c:pt>
                <c:pt idx="1029">
                  <c:v>28.76</c:v>
                </c:pt>
                <c:pt idx="1030">
                  <c:v>28.450001</c:v>
                </c:pt>
                <c:pt idx="1031">
                  <c:v>28.120000999999998</c:v>
                </c:pt>
                <c:pt idx="1032">
                  <c:v>27.719999000000001</c:v>
                </c:pt>
                <c:pt idx="1033">
                  <c:v>27.299999</c:v>
                </c:pt>
                <c:pt idx="1034">
                  <c:v>27.17</c:v>
                </c:pt>
                <c:pt idx="1035">
                  <c:v>27.040001</c:v>
                </c:pt>
                <c:pt idx="1036">
                  <c:v>26.780000999999999</c:v>
                </c:pt>
                <c:pt idx="1037">
                  <c:v>26.450001</c:v>
                </c:pt>
                <c:pt idx="1038">
                  <c:v>26.1</c:v>
                </c:pt>
                <c:pt idx="1039">
                  <c:v>25.709999</c:v>
                </c:pt>
                <c:pt idx="1040">
                  <c:v>25.33</c:v>
                </c:pt>
                <c:pt idx="1041">
                  <c:v>24.99</c:v>
                </c:pt>
                <c:pt idx="1042">
                  <c:v>24.65</c:v>
                </c:pt>
                <c:pt idx="1043">
                  <c:v>24.360001</c:v>
                </c:pt>
                <c:pt idx="1044">
                  <c:v>24.09</c:v>
                </c:pt>
                <c:pt idx="1045">
                  <c:v>23.83</c:v>
                </c:pt>
                <c:pt idx="1046">
                  <c:v>23.49</c:v>
                </c:pt>
                <c:pt idx="1047">
                  <c:v>23.200001</c:v>
                </c:pt>
                <c:pt idx="1048">
                  <c:v>22.950001</c:v>
                </c:pt>
                <c:pt idx="1049">
                  <c:v>22.82</c:v>
                </c:pt>
                <c:pt idx="1050">
                  <c:v>22.85</c:v>
                </c:pt>
                <c:pt idx="1051">
                  <c:v>22.629999000000002</c:v>
                </c:pt>
                <c:pt idx="1052">
                  <c:v>22.370000999999998</c:v>
                </c:pt>
                <c:pt idx="1053">
                  <c:v>22.139999</c:v>
                </c:pt>
                <c:pt idx="1054">
                  <c:v>21.870000999999998</c:v>
                </c:pt>
                <c:pt idx="1055">
                  <c:v>21.57</c:v>
                </c:pt>
                <c:pt idx="1056">
                  <c:v>21.26</c:v>
                </c:pt>
                <c:pt idx="1057">
                  <c:v>20.940000999999999</c:v>
                </c:pt>
                <c:pt idx="1058">
                  <c:v>21</c:v>
                </c:pt>
                <c:pt idx="1059">
                  <c:v>20.889999</c:v>
                </c:pt>
                <c:pt idx="1060">
                  <c:v>20.549999</c:v>
                </c:pt>
                <c:pt idx="1061">
                  <c:v>21.48</c:v>
                </c:pt>
                <c:pt idx="1062">
                  <c:v>21.25</c:v>
                </c:pt>
                <c:pt idx="1063">
                  <c:v>20.52</c:v>
                </c:pt>
                <c:pt idx="1064">
                  <c:v>19.829999999999998</c:v>
                </c:pt>
                <c:pt idx="1065">
                  <c:v>19.350000000000001</c:v>
                </c:pt>
                <c:pt idx="1066">
                  <c:v>18.98</c:v>
                </c:pt>
                <c:pt idx="1067">
                  <c:v>18.719999000000001</c:v>
                </c:pt>
                <c:pt idx="1068">
                  <c:v>18.48</c:v>
                </c:pt>
                <c:pt idx="1069">
                  <c:v>18.260000000000002</c:v>
                </c:pt>
                <c:pt idx="1070">
                  <c:v>18.02</c:v>
                </c:pt>
                <c:pt idx="1071">
                  <c:v>17.790001</c:v>
                </c:pt>
                <c:pt idx="1072">
                  <c:v>17.59</c:v>
                </c:pt>
                <c:pt idx="1073">
                  <c:v>17.379999000000002</c:v>
                </c:pt>
                <c:pt idx="1074">
                  <c:v>17.200001</c:v>
                </c:pt>
                <c:pt idx="1075">
                  <c:v>20.870000999999998</c:v>
                </c:pt>
                <c:pt idx="1076">
                  <c:v>18.190000999999999</c:v>
                </c:pt>
                <c:pt idx="1077">
                  <c:v>17.489999999999998</c:v>
                </c:pt>
                <c:pt idx="1078">
                  <c:v>19.82</c:v>
                </c:pt>
                <c:pt idx="1079">
                  <c:v>17.440000999999999</c:v>
                </c:pt>
                <c:pt idx="1080">
                  <c:v>16.389999</c:v>
                </c:pt>
                <c:pt idx="1081">
                  <c:v>15.95</c:v>
                </c:pt>
                <c:pt idx="1082">
                  <c:v>15.87</c:v>
                </c:pt>
                <c:pt idx="1083">
                  <c:v>15.69</c:v>
                </c:pt>
                <c:pt idx="1084">
                  <c:v>15.42</c:v>
                </c:pt>
                <c:pt idx="1085">
                  <c:v>15.15</c:v>
                </c:pt>
                <c:pt idx="1086">
                  <c:v>14.91</c:v>
                </c:pt>
                <c:pt idx="1087">
                  <c:v>14.69</c:v>
                </c:pt>
                <c:pt idx="1088">
                  <c:v>14.53</c:v>
                </c:pt>
                <c:pt idx="1089">
                  <c:v>14.39</c:v>
                </c:pt>
                <c:pt idx="1090">
                  <c:v>14.17</c:v>
                </c:pt>
                <c:pt idx="1091">
                  <c:v>13.99</c:v>
                </c:pt>
                <c:pt idx="1092">
                  <c:v>13.82</c:v>
                </c:pt>
                <c:pt idx="1093">
                  <c:v>13.62</c:v>
                </c:pt>
                <c:pt idx="1094">
                  <c:v>13.49</c:v>
                </c:pt>
                <c:pt idx="1095">
                  <c:v>13.21</c:v>
                </c:pt>
                <c:pt idx="1096">
                  <c:v>12.98</c:v>
                </c:pt>
                <c:pt idx="1097">
                  <c:v>12.74</c:v>
                </c:pt>
                <c:pt idx="1098">
                  <c:v>12.62</c:v>
                </c:pt>
                <c:pt idx="1099">
                  <c:v>12.42</c:v>
                </c:pt>
                <c:pt idx="1100">
                  <c:v>12.22</c:v>
                </c:pt>
                <c:pt idx="1101">
                  <c:v>12.04</c:v>
                </c:pt>
                <c:pt idx="1102">
                  <c:v>11.88</c:v>
                </c:pt>
                <c:pt idx="1103">
                  <c:v>11.76</c:v>
                </c:pt>
                <c:pt idx="1104">
                  <c:v>11.6</c:v>
                </c:pt>
                <c:pt idx="1105">
                  <c:v>11.42</c:v>
                </c:pt>
                <c:pt idx="1106">
                  <c:v>11.24</c:v>
                </c:pt>
                <c:pt idx="1107">
                  <c:v>11.11</c:v>
                </c:pt>
                <c:pt idx="1108">
                  <c:v>11.01</c:v>
                </c:pt>
                <c:pt idx="1109">
                  <c:v>10.86</c:v>
                </c:pt>
                <c:pt idx="1110">
                  <c:v>10.72</c:v>
                </c:pt>
                <c:pt idx="1111">
                  <c:v>10.59</c:v>
                </c:pt>
                <c:pt idx="1112">
                  <c:v>10.45</c:v>
                </c:pt>
                <c:pt idx="1113">
                  <c:v>10.29</c:v>
                </c:pt>
                <c:pt idx="1114">
                  <c:v>10.16</c:v>
                </c:pt>
                <c:pt idx="1115">
                  <c:v>10.14</c:v>
                </c:pt>
                <c:pt idx="1116">
                  <c:v>10.16</c:v>
                </c:pt>
                <c:pt idx="1117">
                  <c:v>9.9700000000000006</c:v>
                </c:pt>
                <c:pt idx="1118">
                  <c:v>9.9009999999999998</c:v>
                </c:pt>
                <c:pt idx="1119">
                  <c:v>10.01</c:v>
                </c:pt>
                <c:pt idx="1120">
                  <c:v>9.7769999999999992</c:v>
                </c:pt>
                <c:pt idx="1121">
                  <c:v>9.8659999999999997</c:v>
                </c:pt>
                <c:pt idx="1122">
                  <c:v>9.8789999999999996</c:v>
                </c:pt>
                <c:pt idx="1123">
                  <c:v>9.6289999999999996</c:v>
                </c:pt>
                <c:pt idx="1124">
                  <c:v>9.4260000000000002</c:v>
                </c:pt>
                <c:pt idx="1125">
                  <c:v>9.4260000000000002</c:v>
                </c:pt>
                <c:pt idx="1126">
                  <c:v>9.1329999999999991</c:v>
                </c:pt>
                <c:pt idx="1127">
                  <c:v>8.8970000000000002</c:v>
                </c:pt>
                <c:pt idx="1128">
                  <c:v>8.6440000000000001</c:v>
                </c:pt>
                <c:pt idx="1129">
                  <c:v>8.391</c:v>
                </c:pt>
                <c:pt idx="1130">
                  <c:v>8.1980000000000004</c:v>
                </c:pt>
                <c:pt idx="1131">
                  <c:v>8.032</c:v>
                </c:pt>
                <c:pt idx="1132">
                  <c:v>7.8369999999999997</c:v>
                </c:pt>
                <c:pt idx="1133">
                  <c:v>7.6390000000000002</c:v>
                </c:pt>
                <c:pt idx="1134">
                  <c:v>7.492</c:v>
                </c:pt>
                <c:pt idx="1135">
                  <c:v>7.33</c:v>
                </c:pt>
                <c:pt idx="1136">
                  <c:v>7.2569999999999997</c:v>
                </c:pt>
                <c:pt idx="1137">
                  <c:v>7.1580000000000004</c:v>
                </c:pt>
                <c:pt idx="1138">
                  <c:v>7.0679999999999996</c:v>
                </c:pt>
                <c:pt idx="1139">
                  <c:v>7.0309999999999997</c:v>
                </c:pt>
                <c:pt idx="1140">
                  <c:v>6.9450000000000003</c:v>
                </c:pt>
                <c:pt idx="1141">
                  <c:v>6.84</c:v>
                </c:pt>
                <c:pt idx="1142">
                  <c:v>6.5789999999999997</c:v>
                </c:pt>
                <c:pt idx="1143">
                  <c:v>6.37</c:v>
                </c:pt>
                <c:pt idx="1144">
                  <c:v>6.2240000000000002</c:v>
                </c:pt>
                <c:pt idx="1145">
                  <c:v>6.1609999999999996</c:v>
                </c:pt>
                <c:pt idx="1146">
                  <c:v>5.9870000000000001</c:v>
                </c:pt>
                <c:pt idx="1147">
                  <c:v>5.82</c:v>
                </c:pt>
                <c:pt idx="1148">
                  <c:v>5.7949999999999999</c:v>
                </c:pt>
                <c:pt idx="1149">
                  <c:v>5.7240000000000002</c:v>
                </c:pt>
                <c:pt idx="1150">
                  <c:v>5.8</c:v>
                </c:pt>
                <c:pt idx="1151">
                  <c:v>6.0780000000000003</c:v>
                </c:pt>
                <c:pt idx="1152">
                  <c:v>5.9219999999999997</c:v>
                </c:pt>
                <c:pt idx="1153">
                  <c:v>5.819</c:v>
                </c:pt>
                <c:pt idx="1154">
                  <c:v>5.694</c:v>
                </c:pt>
                <c:pt idx="1155">
                  <c:v>5.6559999999999997</c:v>
                </c:pt>
                <c:pt idx="1156">
                  <c:v>5.6769999999999996</c:v>
                </c:pt>
                <c:pt idx="1157">
                  <c:v>5.3949999999999996</c:v>
                </c:pt>
                <c:pt idx="1158">
                  <c:v>5.34</c:v>
                </c:pt>
                <c:pt idx="1159">
                  <c:v>5.34</c:v>
                </c:pt>
                <c:pt idx="1160">
                  <c:v>5.3010000000000002</c:v>
                </c:pt>
                <c:pt idx="1161">
                  <c:v>5.1310000000000002</c:v>
                </c:pt>
                <c:pt idx="1162">
                  <c:v>5.1680000000000001</c:v>
                </c:pt>
                <c:pt idx="1163">
                  <c:v>5.0519999999999996</c:v>
                </c:pt>
                <c:pt idx="1164">
                  <c:v>4.8280000000000003</c:v>
                </c:pt>
                <c:pt idx="1165">
                  <c:v>4.5410000000000004</c:v>
                </c:pt>
                <c:pt idx="1166">
                  <c:v>4.2709999999999999</c:v>
                </c:pt>
                <c:pt idx="1167">
                  <c:v>4.08</c:v>
                </c:pt>
                <c:pt idx="1168">
                  <c:v>3.9319999999999999</c:v>
                </c:pt>
                <c:pt idx="1169">
                  <c:v>3.7730000000000001</c:v>
                </c:pt>
                <c:pt idx="1170">
                  <c:v>3.5569999999999999</c:v>
                </c:pt>
                <c:pt idx="1171">
                  <c:v>3.3929999999999998</c:v>
                </c:pt>
                <c:pt idx="1172">
                  <c:v>3.2069999999999999</c:v>
                </c:pt>
                <c:pt idx="1173">
                  <c:v>3.302</c:v>
                </c:pt>
                <c:pt idx="1174">
                  <c:v>3.407</c:v>
                </c:pt>
                <c:pt idx="1175">
                  <c:v>3.58</c:v>
                </c:pt>
                <c:pt idx="1176">
                  <c:v>3.7490000000000001</c:v>
                </c:pt>
                <c:pt idx="1177">
                  <c:v>3.6890000000000001</c:v>
                </c:pt>
                <c:pt idx="1178">
                  <c:v>3.5619999999999998</c:v>
                </c:pt>
                <c:pt idx="1179">
                  <c:v>3.601</c:v>
                </c:pt>
                <c:pt idx="1180">
                  <c:v>3.6349999999999998</c:v>
                </c:pt>
                <c:pt idx="1181">
                  <c:v>3.8180000000000001</c:v>
                </c:pt>
                <c:pt idx="1182">
                  <c:v>3.6869999999999998</c:v>
                </c:pt>
                <c:pt idx="1183">
                  <c:v>3.68</c:v>
                </c:pt>
                <c:pt idx="1184">
                  <c:v>3.6360000000000001</c:v>
                </c:pt>
                <c:pt idx="1185">
                  <c:v>3.73</c:v>
                </c:pt>
                <c:pt idx="1186">
                  <c:v>3.8039999999999998</c:v>
                </c:pt>
                <c:pt idx="1187">
                  <c:v>4.1319999999999997</c:v>
                </c:pt>
                <c:pt idx="1188">
                  <c:v>4.4379999999999997</c:v>
                </c:pt>
                <c:pt idx="1189">
                  <c:v>5.61</c:v>
                </c:pt>
                <c:pt idx="1190">
                  <c:v>5.4550000000000001</c:v>
                </c:pt>
                <c:pt idx="1191">
                  <c:v>5.1929999999999996</c:v>
                </c:pt>
                <c:pt idx="1192">
                  <c:v>4.9480000000000004</c:v>
                </c:pt>
                <c:pt idx="1193">
                  <c:v>4.6109999999999998</c:v>
                </c:pt>
                <c:pt idx="1194">
                  <c:v>4.2110000000000003</c:v>
                </c:pt>
                <c:pt idx="1195">
                  <c:v>3.9220000000000002</c:v>
                </c:pt>
                <c:pt idx="1196">
                  <c:v>3.4990000000000001</c:v>
                </c:pt>
                <c:pt idx="1197">
                  <c:v>3.544</c:v>
                </c:pt>
                <c:pt idx="1198">
                  <c:v>3.7930000000000001</c:v>
                </c:pt>
                <c:pt idx="1199">
                  <c:v>4.1399999999999997</c:v>
                </c:pt>
                <c:pt idx="1200">
                  <c:v>4.5960000000000001</c:v>
                </c:pt>
                <c:pt idx="1201">
                  <c:v>4.8029999999999999</c:v>
                </c:pt>
                <c:pt idx="1202">
                  <c:v>5.0270000000000001</c:v>
                </c:pt>
                <c:pt idx="1203">
                  <c:v>5.1269999999999998</c:v>
                </c:pt>
                <c:pt idx="1204">
                  <c:v>5.0609999999999999</c:v>
                </c:pt>
                <c:pt idx="1205">
                  <c:v>5.032</c:v>
                </c:pt>
                <c:pt idx="1206">
                  <c:v>4.6550000000000002</c:v>
                </c:pt>
                <c:pt idx="1207">
                  <c:v>4.2489999999999997</c:v>
                </c:pt>
                <c:pt idx="1208">
                  <c:v>3.8050000000000002</c:v>
                </c:pt>
                <c:pt idx="1209">
                  <c:v>3.734</c:v>
                </c:pt>
                <c:pt idx="1210">
                  <c:v>3.8140000000000001</c:v>
                </c:pt>
                <c:pt idx="1211">
                  <c:v>3.9009999999999998</c:v>
                </c:pt>
                <c:pt idx="1212">
                  <c:v>4.843</c:v>
                </c:pt>
                <c:pt idx="1213">
                  <c:v>10.130000000000001</c:v>
                </c:pt>
                <c:pt idx="1214">
                  <c:v>10.73</c:v>
                </c:pt>
                <c:pt idx="1215">
                  <c:v>10.53</c:v>
                </c:pt>
                <c:pt idx="1216">
                  <c:v>10.57</c:v>
                </c:pt>
                <c:pt idx="1217">
                  <c:v>13.92</c:v>
                </c:pt>
                <c:pt idx="1218">
                  <c:v>14.51</c:v>
                </c:pt>
                <c:pt idx="1219">
                  <c:v>13.29</c:v>
                </c:pt>
                <c:pt idx="1220">
                  <c:v>12.64</c:v>
                </c:pt>
                <c:pt idx="1221">
                  <c:v>12.3</c:v>
                </c:pt>
                <c:pt idx="1222">
                  <c:v>12.33</c:v>
                </c:pt>
                <c:pt idx="1223">
                  <c:v>12.43</c:v>
                </c:pt>
                <c:pt idx="1224">
                  <c:v>12.87</c:v>
                </c:pt>
                <c:pt idx="1225">
                  <c:v>13.45</c:v>
                </c:pt>
                <c:pt idx="1226">
                  <c:v>13.74</c:v>
                </c:pt>
                <c:pt idx="1227">
                  <c:v>13.25</c:v>
                </c:pt>
                <c:pt idx="1228">
                  <c:v>12.67</c:v>
                </c:pt>
                <c:pt idx="1229">
                  <c:v>12.25</c:v>
                </c:pt>
                <c:pt idx="1230">
                  <c:v>11.94</c:v>
                </c:pt>
                <c:pt idx="1231">
                  <c:v>12.32</c:v>
                </c:pt>
                <c:pt idx="1232">
                  <c:v>12.11</c:v>
                </c:pt>
                <c:pt idx="1233">
                  <c:v>12.56</c:v>
                </c:pt>
                <c:pt idx="1234">
                  <c:v>13.18</c:v>
                </c:pt>
                <c:pt idx="1235">
                  <c:v>13.4</c:v>
                </c:pt>
                <c:pt idx="1236">
                  <c:v>13.88</c:v>
                </c:pt>
                <c:pt idx="1237">
                  <c:v>14.4</c:v>
                </c:pt>
                <c:pt idx="1238">
                  <c:v>14.51</c:v>
                </c:pt>
                <c:pt idx="1239">
                  <c:v>14.9</c:v>
                </c:pt>
                <c:pt idx="1240">
                  <c:v>14.68</c:v>
                </c:pt>
                <c:pt idx="1241">
                  <c:v>14.23</c:v>
                </c:pt>
                <c:pt idx="1242">
                  <c:v>13.44</c:v>
                </c:pt>
                <c:pt idx="1243">
                  <c:v>13.63</c:v>
                </c:pt>
                <c:pt idx="1244">
                  <c:v>13.87</c:v>
                </c:pt>
                <c:pt idx="1245">
                  <c:v>13.8</c:v>
                </c:pt>
                <c:pt idx="1246">
                  <c:v>13.88</c:v>
                </c:pt>
                <c:pt idx="1247">
                  <c:v>13.89</c:v>
                </c:pt>
                <c:pt idx="1248">
                  <c:v>14.41</c:v>
                </c:pt>
                <c:pt idx="1249">
                  <c:v>14.8</c:v>
                </c:pt>
                <c:pt idx="1250">
                  <c:v>15.27</c:v>
                </c:pt>
                <c:pt idx="1251">
                  <c:v>14.25</c:v>
                </c:pt>
                <c:pt idx="1252">
                  <c:v>13.97</c:v>
                </c:pt>
                <c:pt idx="1253">
                  <c:v>17.030000999999999</c:v>
                </c:pt>
                <c:pt idx="1254">
                  <c:v>18.260000000000002</c:v>
                </c:pt>
                <c:pt idx="1255">
                  <c:v>18.600000000000001</c:v>
                </c:pt>
                <c:pt idx="1256">
                  <c:v>17.670000000000002</c:v>
                </c:pt>
                <c:pt idx="1257">
                  <c:v>19.040001</c:v>
                </c:pt>
                <c:pt idx="1258">
                  <c:v>19.670000000000002</c:v>
                </c:pt>
                <c:pt idx="1259">
                  <c:v>19.549999</c:v>
                </c:pt>
                <c:pt idx="1260">
                  <c:v>23.24</c:v>
                </c:pt>
                <c:pt idx="1261">
                  <c:v>23.610001</c:v>
                </c:pt>
                <c:pt idx="1262">
                  <c:v>23.73</c:v>
                </c:pt>
                <c:pt idx="1263">
                  <c:v>24</c:v>
                </c:pt>
                <c:pt idx="1264">
                  <c:v>24.02</c:v>
                </c:pt>
                <c:pt idx="1265">
                  <c:v>28.77</c:v>
                </c:pt>
                <c:pt idx="1266">
                  <c:v>30.68</c:v>
                </c:pt>
                <c:pt idx="1267">
                  <c:v>30.790001</c:v>
                </c:pt>
                <c:pt idx="1268">
                  <c:v>30.23</c:v>
                </c:pt>
                <c:pt idx="1269">
                  <c:v>29.42</c:v>
                </c:pt>
                <c:pt idx="1270">
                  <c:v>28.58</c:v>
                </c:pt>
                <c:pt idx="1271">
                  <c:v>27.870000999999998</c:v>
                </c:pt>
                <c:pt idx="1272">
                  <c:v>27.219999000000001</c:v>
                </c:pt>
                <c:pt idx="1273">
                  <c:v>26.709999</c:v>
                </c:pt>
                <c:pt idx="1274">
                  <c:v>26.379999000000002</c:v>
                </c:pt>
                <c:pt idx="1275">
                  <c:v>25.940000999999999</c:v>
                </c:pt>
                <c:pt idx="1276">
                  <c:v>26.040001</c:v>
                </c:pt>
                <c:pt idx="1277">
                  <c:v>43.599997999999999</c:v>
                </c:pt>
                <c:pt idx="1278">
                  <c:v>43.09</c:v>
                </c:pt>
                <c:pt idx="1279">
                  <c:v>41.009998000000003</c:v>
                </c:pt>
                <c:pt idx="1280">
                  <c:v>37.810001</c:v>
                </c:pt>
                <c:pt idx="1281">
                  <c:v>34.860000999999997</c:v>
                </c:pt>
                <c:pt idx="1282">
                  <c:v>38.32</c:v>
                </c:pt>
                <c:pt idx="1283">
                  <c:v>35.950001</c:v>
                </c:pt>
                <c:pt idx="1284">
                  <c:v>33.779998999999997</c:v>
                </c:pt>
                <c:pt idx="1285">
                  <c:v>32.459999000000003</c:v>
                </c:pt>
                <c:pt idx="1286">
                  <c:v>31.889999</c:v>
                </c:pt>
                <c:pt idx="1287">
                  <c:v>31.209999</c:v>
                </c:pt>
                <c:pt idx="1288">
                  <c:v>30.99</c:v>
                </c:pt>
                <c:pt idx="1289">
                  <c:v>30.32</c:v>
                </c:pt>
                <c:pt idx="1290">
                  <c:v>29.879999000000002</c:v>
                </c:pt>
                <c:pt idx="1291">
                  <c:v>36.080002</c:v>
                </c:pt>
                <c:pt idx="1292">
                  <c:v>36.169998</c:v>
                </c:pt>
                <c:pt idx="1293">
                  <c:v>35.099997999999999</c:v>
                </c:pt>
                <c:pt idx="1294">
                  <c:v>34.029998999999997</c:v>
                </c:pt>
                <c:pt idx="1295">
                  <c:v>33.270000000000003</c:v>
                </c:pt>
                <c:pt idx="1296">
                  <c:v>39.340000000000003</c:v>
                </c:pt>
                <c:pt idx="1297">
                  <c:v>37.880001</c:v>
                </c:pt>
                <c:pt idx="1298">
                  <c:v>40.919998</c:v>
                </c:pt>
                <c:pt idx="1299">
                  <c:v>46.82</c:v>
                </c:pt>
                <c:pt idx="1300">
                  <c:v>48.34</c:v>
                </c:pt>
                <c:pt idx="1301">
                  <c:v>45.689999</c:v>
                </c:pt>
                <c:pt idx="1302">
                  <c:v>46.860000999999997</c:v>
                </c:pt>
                <c:pt idx="1303">
                  <c:v>44.650002000000001</c:v>
                </c:pt>
                <c:pt idx="1304">
                  <c:v>42.939999</c:v>
                </c:pt>
                <c:pt idx="1305">
                  <c:v>40.169998</c:v>
                </c:pt>
                <c:pt idx="1306">
                  <c:v>37.610000999999997</c:v>
                </c:pt>
                <c:pt idx="1307">
                  <c:v>36.119999</c:v>
                </c:pt>
                <c:pt idx="1308">
                  <c:v>35.270000000000003</c:v>
                </c:pt>
                <c:pt idx="1309">
                  <c:v>35.040000999999997</c:v>
                </c:pt>
                <c:pt idx="1310">
                  <c:v>34.200001</c:v>
                </c:pt>
                <c:pt idx="1311">
                  <c:v>33.779998999999997</c:v>
                </c:pt>
                <c:pt idx="1312">
                  <c:v>33.189999</c:v>
                </c:pt>
                <c:pt idx="1313">
                  <c:v>33.220001000000003</c:v>
                </c:pt>
                <c:pt idx="1314">
                  <c:v>33.119999</c:v>
                </c:pt>
                <c:pt idx="1315">
                  <c:v>32.689999</c:v>
                </c:pt>
                <c:pt idx="1316">
                  <c:v>32.159999999999997</c:v>
                </c:pt>
                <c:pt idx="1317">
                  <c:v>32.040000999999997</c:v>
                </c:pt>
                <c:pt idx="1318">
                  <c:v>37.610000999999997</c:v>
                </c:pt>
                <c:pt idx="1319">
                  <c:v>127.300003</c:v>
                </c:pt>
                <c:pt idx="1320">
                  <c:v>68.099997999999999</c:v>
                </c:pt>
                <c:pt idx="1321">
                  <c:v>59.110000999999997</c:v>
                </c:pt>
                <c:pt idx="1322">
                  <c:v>53.299999</c:v>
                </c:pt>
                <c:pt idx="1323">
                  <c:v>48.84</c:v>
                </c:pt>
                <c:pt idx="1324">
                  <c:v>45.09</c:v>
                </c:pt>
                <c:pt idx="1325">
                  <c:v>42.990001999999997</c:v>
                </c:pt>
                <c:pt idx="1326">
                  <c:v>47.950001</c:v>
                </c:pt>
                <c:pt idx="1327">
                  <c:v>66.440002000000007</c:v>
                </c:pt>
                <c:pt idx="1328">
                  <c:v>59.57</c:v>
                </c:pt>
                <c:pt idx="1329">
                  <c:v>54.119999</c:v>
                </c:pt>
                <c:pt idx="1330">
                  <c:v>49.32</c:v>
                </c:pt>
                <c:pt idx="1331">
                  <c:v>45.43</c:v>
                </c:pt>
                <c:pt idx="1332">
                  <c:v>43.52</c:v>
                </c:pt>
                <c:pt idx="1333">
                  <c:v>41.889999000000003</c:v>
                </c:pt>
                <c:pt idx="1334">
                  <c:v>40.82</c:v>
                </c:pt>
                <c:pt idx="1335">
                  <c:v>43.880001</c:v>
                </c:pt>
                <c:pt idx="1336">
                  <c:v>48.09</c:v>
                </c:pt>
                <c:pt idx="1337">
                  <c:v>140.60000600000001</c:v>
                </c:pt>
                <c:pt idx="1338">
                  <c:v>103.800003</c:v>
                </c:pt>
                <c:pt idx="1339">
                  <c:v>75.349997999999999</c:v>
                </c:pt>
                <c:pt idx="1340">
                  <c:v>65.529999000000004</c:v>
                </c:pt>
                <c:pt idx="1341">
                  <c:v>62.209999000000003</c:v>
                </c:pt>
                <c:pt idx="1342">
                  <c:v>112</c:v>
                </c:pt>
                <c:pt idx="1343">
                  <c:v>76.169998000000007</c:v>
                </c:pt>
                <c:pt idx="1344">
                  <c:v>72.610000999999997</c:v>
                </c:pt>
                <c:pt idx="1345">
                  <c:v>65.239998</c:v>
                </c:pt>
                <c:pt idx="1346">
                  <c:v>61.459999000000003</c:v>
                </c:pt>
                <c:pt idx="1347">
                  <c:v>58.799999</c:v>
                </c:pt>
                <c:pt idx="1348">
                  <c:v>56.029998999999997</c:v>
                </c:pt>
                <c:pt idx="1349">
                  <c:v>54.619999</c:v>
                </c:pt>
                <c:pt idx="1350">
                  <c:v>52.049999</c:v>
                </c:pt>
                <c:pt idx="1351">
                  <c:v>51.009998000000003</c:v>
                </c:pt>
                <c:pt idx="1352">
                  <c:v>49.889999000000003</c:v>
                </c:pt>
                <c:pt idx="1353">
                  <c:v>48.549999</c:v>
                </c:pt>
                <c:pt idx="1354">
                  <c:v>47.43</c:v>
                </c:pt>
                <c:pt idx="1355">
                  <c:v>46.740001999999997</c:v>
                </c:pt>
                <c:pt idx="1356">
                  <c:v>46.130001</c:v>
                </c:pt>
                <c:pt idx="1357">
                  <c:v>45.84</c:v>
                </c:pt>
                <c:pt idx="1358">
                  <c:v>44.939999</c:v>
                </c:pt>
                <c:pt idx="1359">
                  <c:v>44.380001</c:v>
                </c:pt>
                <c:pt idx="1360">
                  <c:v>44.459999000000003</c:v>
                </c:pt>
                <c:pt idx="1361">
                  <c:v>44.380001</c:v>
                </c:pt>
                <c:pt idx="1362">
                  <c:v>44.380001</c:v>
                </c:pt>
                <c:pt idx="1363">
                  <c:v>43.369999</c:v>
                </c:pt>
                <c:pt idx="1364">
                  <c:v>43.18</c:v>
                </c:pt>
                <c:pt idx="1365">
                  <c:v>42.279998999999997</c:v>
                </c:pt>
                <c:pt idx="1366">
                  <c:v>46.650002000000001</c:v>
                </c:pt>
                <c:pt idx="1367">
                  <c:v>46.950001</c:v>
                </c:pt>
                <c:pt idx="1368">
                  <c:v>45.650002000000001</c:v>
                </c:pt>
                <c:pt idx="1369">
                  <c:v>44.259998000000003</c:v>
                </c:pt>
                <c:pt idx="1370">
                  <c:v>43.580002</c:v>
                </c:pt>
                <c:pt idx="1371">
                  <c:v>43.41</c:v>
                </c:pt>
                <c:pt idx="1372">
                  <c:v>42.490001999999997</c:v>
                </c:pt>
                <c:pt idx="1373">
                  <c:v>42.040000999999997</c:v>
                </c:pt>
                <c:pt idx="1374">
                  <c:v>41.080002</c:v>
                </c:pt>
                <c:pt idx="1375">
                  <c:v>40.709999000000003</c:v>
                </c:pt>
                <c:pt idx="1376">
                  <c:v>40.400002000000001</c:v>
                </c:pt>
                <c:pt idx="1377">
                  <c:v>40.110000999999997</c:v>
                </c:pt>
                <c:pt idx="1378">
                  <c:v>39.950001</c:v>
                </c:pt>
                <c:pt idx="1379">
                  <c:v>39.029998999999997</c:v>
                </c:pt>
                <c:pt idx="1380">
                  <c:v>38.240001999999997</c:v>
                </c:pt>
                <c:pt idx="1381">
                  <c:v>37.57</c:v>
                </c:pt>
                <c:pt idx="1382">
                  <c:v>36.939999</c:v>
                </c:pt>
                <c:pt idx="1383">
                  <c:v>36.369999</c:v>
                </c:pt>
                <c:pt idx="1384">
                  <c:v>35.880001</c:v>
                </c:pt>
                <c:pt idx="1385">
                  <c:v>35.330002</c:v>
                </c:pt>
                <c:pt idx="1386">
                  <c:v>34.909999999999997</c:v>
                </c:pt>
                <c:pt idx="1387">
                  <c:v>34.470001000000003</c:v>
                </c:pt>
                <c:pt idx="1388">
                  <c:v>34.049999</c:v>
                </c:pt>
                <c:pt idx="1389">
                  <c:v>33.659999999999997</c:v>
                </c:pt>
                <c:pt idx="1390">
                  <c:v>33.25</c:v>
                </c:pt>
                <c:pt idx="1391">
                  <c:v>32.900002000000001</c:v>
                </c:pt>
                <c:pt idx="1392">
                  <c:v>32.490001999999997</c:v>
                </c:pt>
                <c:pt idx="1393">
                  <c:v>32.25</c:v>
                </c:pt>
                <c:pt idx="1394">
                  <c:v>32.029998999999997</c:v>
                </c:pt>
                <c:pt idx="1395">
                  <c:v>32.07</c:v>
                </c:pt>
                <c:pt idx="1396">
                  <c:v>41.110000999999997</c:v>
                </c:pt>
                <c:pt idx="1397">
                  <c:v>39.990001999999997</c:v>
                </c:pt>
                <c:pt idx="1398">
                  <c:v>37.900002000000001</c:v>
                </c:pt>
                <c:pt idx="1399">
                  <c:v>35.939999</c:v>
                </c:pt>
                <c:pt idx="1400">
                  <c:v>34.259998000000003</c:v>
                </c:pt>
                <c:pt idx="1401">
                  <c:v>33.150002000000001</c:v>
                </c:pt>
                <c:pt idx="1402">
                  <c:v>32.279998999999997</c:v>
                </c:pt>
                <c:pt idx="1403">
                  <c:v>31.73</c:v>
                </c:pt>
                <c:pt idx="1404">
                  <c:v>31.190000999999999</c:v>
                </c:pt>
                <c:pt idx="1405">
                  <c:v>30.83</c:v>
                </c:pt>
                <c:pt idx="1406">
                  <c:v>30.549999</c:v>
                </c:pt>
                <c:pt idx="1407">
                  <c:v>30</c:v>
                </c:pt>
                <c:pt idx="1408">
                  <c:v>29.66</c:v>
                </c:pt>
                <c:pt idx="1409">
                  <c:v>29.52</c:v>
                </c:pt>
                <c:pt idx="1410">
                  <c:v>29.309999000000001</c:v>
                </c:pt>
                <c:pt idx="1411">
                  <c:v>29.02</c:v>
                </c:pt>
                <c:pt idx="1412">
                  <c:v>28.76</c:v>
                </c:pt>
                <c:pt idx="1413">
                  <c:v>28.459999</c:v>
                </c:pt>
                <c:pt idx="1414">
                  <c:v>28.120000999999998</c:v>
                </c:pt>
                <c:pt idx="1415">
                  <c:v>27.75</c:v>
                </c:pt>
                <c:pt idx="1416">
                  <c:v>27.370000999999998</c:v>
                </c:pt>
                <c:pt idx="1417">
                  <c:v>26.99</c:v>
                </c:pt>
                <c:pt idx="1418">
                  <c:v>26.58</c:v>
                </c:pt>
                <c:pt idx="1419">
                  <c:v>26.49</c:v>
                </c:pt>
                <c:pt idx="1420">
                  <c:v>26.4</c:v>
                </c:pt>
                <c:pt idx="1421">
                  <c:v>26.200001</c:v>
                </c:pt>
                <c:pt idx="1422">
                  <c:v>25.860001</c:v>
                </c:pt>
                <c:pt idx="1423">
                  <c:v>25.48</c:v>
                </c:pt>
                <c:pt idx="1424">
                  <c:v>25.09</c:v>
                </c:pt>
                <c:pt idx="1425">
                  <c:v>24.74</c:v>
                </c:pt>
                <c:pt idx="1426">
                  <c:v>24.389999</c:v>
                </c:pt>
                <c:pt idx="1427">
                  <c:v>24.07</c:v>
                </c:pt>
                <c:pt idx="1428">
                  <c:v>23.77</c:v>
                </c:pt>
                <c:pt idx="1429">
                  <c:v>23.469999000000001</c:v>
                </c:pt>
                <c:pt idx="1430">
                  <c:v>23.209999</c:v>
                </c:pt>
                <c:pt idx="1431">
                  <c:v>22.98</c:v>
                </c:pt>
                <c:pt idx="1432">
                  <c:v>22.77</c:v>
                </c:pt>
                <c:pt idx="1433">
                  <c:v>22.540001</c:v>
                </c:pt>
                <c:pt idx="1434">
                  <c:v>22.27</c:v>
                </c:pt>
                <c:pt idx="1435">
                  <c:v>22</c:v>
                </c:pt>
                <c:pt idx="1436">
                  <c:v>21.82</c:v>
                </c:pt>
                <c:pt idx="1437">
                  <c:v>21.67</c:v>
                </c:pt>
                <c:pt idx="1438">
                  <c:v>21.459999</c:v>
                </c:pt>
                <c:pt idx="1439">
                  <c:v>21.24</c:v>
                </c:pt>
                <c:pt idx="1440">
                  <c:v>20.99</c:v>
                </c:pt>
                <c:pt idx="1441">
                  <c:v>20.719999000000001</c:v>
                </c:pt>
                <c:pt idx="1442">
                  <c:v>20.469999000000001</c:v>
                </c:pt>
                <c:pt idx="1443">
                  <c:v>20.639999</c:v>
                </c:pt>
                <c:pt idx="1444">
                  <c:v>20.59</c:v>
                </c:pt>
                <c:pt idx="1445">
                  <c:v>20.280000999999999</c:v>
                </c:pt>
                <c:pt idx="1446">
                  <c:v>21.18</c:v>
                </c:pt>
                <c:pt idx="1447">
                  <c:v>20.940000999999999</c:v>
                </c:pt>
                <c:pt idx="1448">
                  <c:v>20.190000999999999</c:v>
                </c:pt>
                <c:pt idx="1449">
                  <c:v>19.459999</c:v>
                </c:pt>
                <c:pt idx="1450">
                  <c:v>18.899999999999999</c:v>
                </c:pt>
                <c:pt idx="1451">
                  <c:v>18.459999</c:v>
                </c:pt>
                <c:pt idx="1452">
                  <c:v>18.110001</c:v>
                </c:pt>
                <c:pt idx="1453">
                  <c:v>17.809999000000001</c:v>
                </c:pt>
                <c:pt idx="1454">
                  <c:v>17.860001</c:v>
                </c:pt>
                <c:pt idx="1455">
                  <c:v>17.57</c:v>
                </c:pt>
                <c:pt idx="1456">
                  <c:v>17.260000000000002</c:v>
                </c:pt>
                <c:pt idx="1457">
                  <c:v>20.85</c:v>
                </c:pt>
                <c:pt idx="1458">
                  <c:v>18.149999999999999</c:v>
                </c:pt>
                <c:pt idx="1459">
                  <c:v>17</c:v>
                </c:pt>
                <c:pt idx="1460">
                  <c:v>19.579999999999998</c:v>
                </c:pt>
                <c:pt idx="1461">
                  <c:v>17.280000999999999</c:v>
                </c:pt>
                <c:pt idx="1462">
                  <c:v>16.489999999999998</c:v>
                </c:pt>
                <c:pt idx="1463">
                  <c:v>16.010000000000002</c:v>
                </c:pt>
                <c:pt idx="1464">
                  <c:v>15.56</c:v>
                </c:pt>
                <c:pt idx="1465">
                  <c:v>15.23</c:v>
                </c:pt>
                <c:pt idx="1466">
                  <c:v>14.97</c:v>
                </c:pt>
                <c:pt idx="1467">
                  <c:v>14.72</c:v>
                </c:pt>
                <c:pt idx="1468">
                  <c:v>14.5</c:v>
                </c:pt>
                <c:pt idx="1469">
                  <c:v>14.35</c:v>
                </c:pt>
                <c:pt idx="1470">
                  <c:v>14.21</c:v>
                </c:pt>
                <c:pt idx="1471">
                  <c:v>14.02</c:v>
                </c:pt>
                <c:pt idx="1472">
                  <c:v>13.86</c:v>
                </c:pt>
                <c:pt idx="1473">
                  <c:v>13.66</c:v>
                </c:pt>
                <c:pt idx="1474">
                  <c:v>13.48</c:v>
                </c:pt>
                <c:pt idx="1475">
                  <c:v>13.3</c:v>
                </c:pt>
                <c:pt idx="1476">
                  <c:v>13.03</c:v>
                </c:pt>
                <c:pt idx="1477">
                  <c:v>12.84</c:v>
                </c:pt>
                <c:pt idx="1478">
                  <c:v>12.66</c:v>
                </c:pt>
                <c:pt idx="1479">
                  <c:v>12.52</c:v>
                </c:pt>
                <c:pt idx="1480">
                  <c:v>12.36</c:v>
                </c:pt>
                <c:pt idx="1481">
                  <c:v>12.18</c:v>
                </c:pt>
                <c:pt idx="1482">
                  <c:v>12.08</c:v>
                </c:pt>
                <c:pt idx="1483">
                  <c:v>11.91</c:v>
                </c:pt>
                <c:pt idx="1484">
                  <c:v>11.82</c:v>
                </c:pt>
                <c:pt idx="1485">
                  <c:v>11.63</c:v>
                </c:pt>
                <c:pt idx="1486">
                  <c:v>11.44</c:v>
                </c:pt>
                <c:pt idx="1487">
                  <c:v>11.25</c:v>
                </c:pt>
                <c:pt idx="1488">
                  <c:v>11.03</c:v>
                </c:pt>
                <c:pt idx="1489">
                  <c:v>10.9</c:v>
                </c:pt>
                <c:pt idx="1490">
                  <c:v>10.75</c:v>
                </c:pt>
                <c:pt idx="1491">
                  <c:v>10.7</c:v>
                </c:pt>
                <c:pt idx="1492">
                  <c:v>10.37</c:v>
                </c:pt>
                <c:pt idx="1493">
                  <c:v>10.27</c:v>
                </c:pt>
                <c:pt idx="1494">
                  <c:v>10.18</c:v>
                </c:pt>
                <c:pt idx="1495">
                  <c:v>9.8970000000000002</c:v>
                </c:pt>
                <c:pt idx="1496">
                  <c:v>9.7050000000000001</c:v>
                </c:pt>
                <c:pt idx="1497">
                  <c:v>9.5640000000000001</c:v>
                </c:pt>
                <c:pt idx="1498">
                  <c:v>9.4160000000000004</c:v>
                </c:pt>
                <c:pt idx="1499">
                  <c:v>9.2759999999999998</c:v>
                </c:pt>
                <c:pt idx="1500">
                  <c:v>9.1120000000000001</c:v>
                </c:pt>
                <c:pt idx="1501">
                  <c:v>8.9420000000000002</c:v>
                </c:pt>
                <c:pt idx="1502">
                  <c:v>8.8049999999999997</c:v>
                </c:pt>
                <c:pt idx="1503">
                  <c:v>8.6359999999999992</c:v>
                </c:pt>
                <c:pt idx="1504">
                  <c:v>8.4879999999999995</c:v>
                </c:pt>
                <c:pt idx="1505">
                  <c:v>8.3580000000000005</c:v>
                </c:pt>
                <c:pt idx="1506">
                  <c:v>8.2249999999999996</c:v>
                </c:pt>
                <c:pt idx="1507">
                  <c:v>8.1259999999999994</c:v>
                </c:pt>
                <c:pt idx="1508">
                  <c:v>8.0239999999999991</c:v>
                </c:pt>
                <c:pt idx="1509">
                  <c:v>7.9119999999999999</c:v>
                </c:pt>
                <c:pt idx="1510">
                  <c:v>7.8029999999999999</c:v>
                </c:pt>
                <c:pt idx="1511">
                  <c:v>7.6829999999999998</c:v>
                </c:pt>
                <c:pt idx="1512">
                  <c:v>7.5579999999999998</c:v>
                </c:pt>
                <c:pt idx="1513">
                  <c:v>7.4180000000000001</c:v>
                </c:pt>
                <c:pt idx="1514">
                  <c:v>7.3369999999999997</c:v>
                </c:pt>
                <c:pt idx="1515">
                  <c:v>7.0869999999999997</c:v>
                </c:pt>
                <c:pt idx="1516">
                  <c:v>7.1120000000000001</c:v>
                </c:pt>
                <c:pt idx="1517">
                  <c:v>7.0880000000000001</c:v>
                </c:pt>
                <c:pt idx="1518">
                  <c:v>7.0010000000000003</c:v>
                </c:pt>
                <c:pt idx="1519">
                  <c:v>6.83</c:v>
                </c:pt>
                <c:pt idx="1520">
                  <c:v>6.5439999999999996</c:v>
                </c:pt>
                <c:pt idx="1521">
                  <c:v>6.3390000000000004</c:v>
                </c:pt>
                <c:pt idx="1522">
                  <c:v>6.0739999999999998</c:v>
                </c:pt>
                <c:pt idx="1523">
                  <c:v>5.9160000000000004</c:v>
                </c:pt>
                <c:pt idx="1524">
                  <c:v>5.81</c:v>
                </c:pt>
                <c:pt idx="1525">
                  <c:v>5.6139999999999999</c:v>
                </c:pt>
                <c:pt idx="1526">
                  <c:v>5.5010000000000003</c:v>
                </c:pt>
                <c:pt idx="1527">
                  <c:v>5.343</c:v>
                </c:pt>
                <c:pt idx="1528">
                  <c:v>5.1890000000000001</c:v>
                </c:pt>
                <c:pt idx="1529">
                  <c:v>5.0010000000000003</c:v>
                </c:pt>
                <c:pt idx="1530">
                  <c:v>4.9029999999999996</c:v>
                </c:pt>
                <c:pt idx="1531">
                  <c:v>4.7629999999999999</c:v>
                </c:pt>
                <c:pt idx="1532">
                  <c:v>4.6289999999999996</c:v>
                </c:pt>
                <c:pt idx="1533">
                  <c:v>4.5149999999999997</c:v>
                </c:pt>
                <c:pt idx="1534">
                  <c:v>4.4429999999999996</c:v>
                </c:pt>
                <c:pt idx="1535">
                  <c:v>4.4000000000000004</c:v>
                </c:pt>
                <c:pt idx="1536">
                  <c:v>4.3659999999999997</c:v>
                </c:pt>
                <c:pt idx="1537">
                  <c:v>4.3319999999999999</c:v>
                </c:pt>
                <c:pt idx="1538">
                  <c:v>4.1959999999999997</c:v>
                </c:pt>
                <c:pt idx="1539">
                  <c:v>4.3150000000000004</c:v>
                </c:pt>
                <c:pt idx="1540">
                  <c:v>4.2329999999999997</c:v>
                </c:pt>
                <c:pt idx="1541">
                  <c:v>4.3899999999999997</c:v>
                </c:pt>
                <c:pt idx="1542">
                  <c:v>4.4749999999999996</c:v>
                </c:pt>
                <c:pt idx="1543">
                  <c:v>4.4640000000000004</c:v>
                </c:pt>
                <c:pt idx="1544">
                  <c:v>4.4820000000000002</c:v>
                </c:pt>
                <c:pt idx="1545">
                  <c:v>4.3680000000000003</c:v>
                </c:pt>
                <c:pt idx="1546">
                  <c:v>4.4189999999999996</c:v>
                </c:pt>
                <c:pt idx="1547">
                  <c:v>4.6150000000000002</c:v>
                </c:pt>
                <c:pt idx="1548">
                  <c:v>4.7519999999999998</c:v>
                </c:pt>
                <c:pt idx="1549">
                  <c:v>4.9340000000000002</c:v>
                </c:pt>
                <c:pt idx="1550">
                  <c:v>5.0730000000000004</c:v>
                </c:pt>
                <c:pt idx="1551">
                  <c:v>5.109</c:v>
                </c:pt>
                <c:pt idx="1552">
                  <c:v>4.6920000000000002</c:v>
                </c:pt>
                <c:pt idx="1553">
                  <c:v>4.181</c:v>
                </c:pt>
                <c:pt idx="1554">
                  <c:v>3.944</c:v>
                </c:pt>
                <c:pt idx="1555">
                  <c:v>3.8740000000000001</c:v>
                </c:pt>
                <c:pt idx="1556">
                  <c:v>3.52</c:v>
                </c:pt>
                <c:pt idx="1557">
                  <c:v>3.4910000000000001</c:v>
                </c:pt>
                <c:pt idx="1558">
                  <c:v>3.5619999999999998</c:v>
                </c:pt>
                <c:pt idx="1559">
                  <c:v>3.6829999999999998</c:v>
                </c:pt>
                <c:pt idx="1560">
                  <c:v>3.3940000000000001</c:v>
                </c:pt>
                <c:pt idx="1561">
                  <c:v>3.1840000000000002</c:v>
                </c:pt>
                <c:pt idx="1562">
                  <c:v>2.714</c:v>
                </c:pt>
                <c:pt idx="1563">
                  <c:v>2.3220000000000001</c:v>
                </c:pt>
                <c:pt idx="1564">
                  <c:v>2.2890000000000001</c:v>
                </c:pt>
                <c:pt idx="1565">
                  <c:v>2.0419999999999998</c:v>
                </c:pt>
                <c:pt idx="1566">
                  <c:v>2.157</c:v>
                </c:pt>
                <c:pt idx="1567">
                  <c:v>2.4249999999999998</c:v>
                </c:pt>
                <c:pt idx="1568">
                  <c:v>2.7050000000000001</c:v>
                </c:pt>
                <c:pt idx="1569">
                  <c:v>2.9670000000000001</c:v>
                </c:pt>
                <c:pt idx="1570">
                  <c:v>3.1349999999999998</c:v>
                </c:pt>
                <c:pt idx="1571">
                  <c:v>3.27</c:v>
                </c:pt>
                <c:pt idx="1572">
                  <c:v>3.2709999999999999</c:v>
                </c:pt>
                <c:pt idx="1573">
                  <c:v>3.2639999999999998</c:v>
                </c:pt>
                <c:pt idx="1574">
                  <c:v>3.2130000000000001</c:v>
                </c:pt>
                <c:pt idx="1575">
                  <c:v>2.9129999999999998</c:v>
                </c:pt>
                <c:pt idx="1576">
                  <c:v>2.569</c:v>
                </c:pt>
                <c:pt idx="1577">
                  <c:v>2.23</c:v>
                </c:pt>
                <c:pt idx="1578">
                  <c:v>1.93</c:v>
                </c:pt>
                <c:pt idx="1579">
                  <c:v>1.768</c:v>
                </c:pt>
                <c:pt idx="1580">
                  <c:v>1.587</c:v>
                </c:pt>
                <c:pt idx="1581">
                  <c:v>1.423</c:v>
                </c:pt>
                <c:pt idx="1582">
                  <c:v>1.33</c:v>
                </c:pt>
                <c:pt idx="1583">
                  <c:v>1.2809999999999999</c:v>
                </c:pt>
                <c:pt idx="1584">
                  <c:v>1.3360000000000001</c:v>
                </c:pt>
                <c:pt idx="1585">
                  <c:v>1.5069999999999999</c:v>
                </c:pt>
                <c:pt idx="1586">
                  <c:v>1.7290000000000001</c:v>
                </c:pt>
                <c:pt idx="1587">
                  <c:v>1.9059999999999999</c:v>
                </c:pt>
                <c:pt idx="1588">
                  <c:v>1.903</c:v>
                </c:pt>
                <c:pt idx="1589">
                  <c:v>1.855</c:v>
                </c:pt>
                <c:pt idx="1590">
                  <c:v>1.819</c:v>
                </c:pt>
                <c:pt idx="1591">
                  <c:v>1.8</c:v>
                </c:pt>
                <c:pt idx="1592">
                  <c:v>1.7809999999999999</c:v>
                </c:pt>
                <c:pt idx="1593">
                  <c:v>1.8340000000000001</c:v>
                </c:pt>
                <c:pt idx="1594">
                  <c:v>1.952</c:v>
                </c:pt>
                <c:pt idx="1595">
                  <c:v>1.992</c:v>
                </c:pt>
                <c:pt idx="1596">
                  <c:v>1.958</c:v>
                </c:pt>
                <c:pt idx="1597">
                  <c:v>1.984</c:v>
                </c:pt>
                <c:pt idx="1598">
                  <c:v>2.0920000000000001</c:v>
                </c:pt>
                <c:pt idx="1599">
                  <c:v>2.1579999999999999</c:v>
                </c:pt>
                <c:pt idx="1600">
                  <c:v>2.1019999999999999</c:v>
                </c:pt>
                <c:pt idx="1601">
                  <c:v>2.1509999999999998</c:v>
                </c:pt>
                <c:pt idx="1602">
                  <c:v>2.2330000000000001</c:v>
                </c:pt>
                <c:pt idx="1603">
                  <c:v>2.0819999999999999</c:v>
                </c:pt>
                <c:pt idx="1604">
                  <c:v>1.9890000000000001</c:v>
                </c:pt>
                <c:pt idx="1605">
                  <c:v>1.8580000000000001</c:v>
                </c:pt>
                <c:pt idx="1606">
                  <c:v>2.262</c:v>
                </c:pt>
                <c:pt idx="1607">
                  <c:v>5.0990000000000002</c:v>
                </c:pt>
                <c:pt idx="1608">
                  <c:v>7.1890000000000001</c:v>
                </c:pt>
                <c:pt idx="1609">
                  <c:v>7.3680000000000003</c:v>
                </c:pt>
                <c:pt idx="1610">
                  <c:v>6.5430000000000001</c:v>
                </c:pt>
                <c:pt idx="1611">
                  <c:v>6.1760000000000002</c:v>
                </c:pt>
                <c:pt idx="1612">
                  <c:v>5.9039999999999999</c:v>
                </c:pt>
                <c:pt idx="1613">
                  <c:v>5.99</c:v>
                </c:pt>
                <c:pt idx="1614">
                  <c:v>6.2210000000000001</c:v>
                </c:pt>
                <c:pt idx="1615">
                  <c:v>5.8159999999999998</c:v>
                </c:pt>
                <c:pt idx="1616">
                  <c:v>5.63</c:v>
                </c:pt>
                <c:pt idx="1617">
                  <c:v>5.7960000000000003</c:v>
                </c:pt>
                <c:pt idx="1618">
                  <c:v>6.0229999999999997</c:v>
                </c:pt>
                <c:pt idx="1619">
                  <c:v>5.8689999999999998</c:v>
                </c:pt>
                <c:pt idx="1620">
                  <c:v>5.9939999999999998</c:v>
                </c:pt>
                <c:pt idx="1621">
                  <c:v>6.0330000000000004</c:v>
                </c:pt>
                <c:pt idx="1622">
                  <c:v>6.45</c:v>
                </c:pt>
                <c:pt idx="1623">
                  <c:v>18.309999000000001</c:v>
                </c:pt>
                <c:pt idx="1624">
                  <c:v>20.92</c:v>
                </c:pt>
                <c:pt idx="1625">
                  <c:v>21.17</c:v>
                </c:pt>
                <c:pt idx="1626">
                  <c:v>21.530000999999999</c:v>
                </c:pt>
                <c:pt idx="1627">
                  <c:v>22.450001</c:v>
                </c:pt>
                <c:pt idx="1628">
                  <c:v>21.120000999999998</c:v>
                </c:pt>
                <c:pt idx="1629">
                  <c:v>18.760000000000002</c:v>
                </c:pt>
                <c:pt idx="1630">
                  <c:v>20.379999000000002</c:v>
                </c:pt>
                <c:pt idx="1631">
                  <c:v>19.120000999999998</c:v>
                </c:pt>
                <c:pt idx="1632">
                  <c:v>15.55</c:v>
                </c:pt>
                <c:pt idx="1633">
                  <c:v>13.67</c:v>
                </c:pt>
                <c:pt idx="1634">
                  <c:v>12.84</c:v>
                </c:pt>
                <c:pt idx="1635">
                  <c:v>12.3</c:v>
                </c:pt>
                <c:pt idx="1636">
                  <c:v>12.1</c:v>
                </c:pt>
                <c:pt idx="1637">
                  <c:v>11.39</c:v>
                </c:pt>
                <c:pt idx="1638">
                  <c:v>10.55</c:v>
                </c:pt>
                <c:pt idx="1639">
                  <c:v>10.15</c:v>
                </c:pt>
                <c:pt idx="1640">
                  <c:v>10.07</c:v>
                </c:pt>
                <c:pt idx="1641">
                  <c:v>10.44</c:v>
                </c:pt>
                <c:pt idx="1642">
                  <c:v>13.72</c:v>
                </c:pt>
                <c:pt idx="1643">
                  <c:v>15.3</c:v>
                </c:pt>
                <c:pt idx="1644">
                  <c:v>15.26</c:v>
                </c:pt>
                <c:pt idx="1645">
                  <c:v>13.95</c:v>
                </c:pt>
                <c:pt idx="1646">
                  <c:v>13.62</c:v>
                </c:pt>
                <c:pt idx="1647">
                  <c:v>16.239999999999998</c:v>
                </c:pt>
                <c:pt idx="1648">
                  <c:v>16.700001</c:v>
                </c:pt>
                <c:pt idx="1649">
                  <c:v>20.549999</c:v>
                </c:pt>
                <c:pt idx="1650">
                  <c:v>17.799999</c:v>
                </c:pt>
                <c:pt idx="1651">
                  <c:v>19.77</c:v>
                </c:pt>
                <c:pt idx="1652">
                  <c:v>16.639999</c:v>
                </c:pt>
                <c:pt idx="1653">
                  <c:v>15.37</c:v>
                </c:pt>
                <c:pt idx="1654">
                  <c:v>15.08</c:v>
                </c:pt>
                <c:pt idx="1655">
                  <c:v>15.39</c:v>
                </c:pt>
                <c:pt idx="1656">
                  <c:v>15.24</c:v>
                </c:pt>
                <c:pt idx="1657">
                  <c:v>15.55</c:v>
                </c:pt>
                <c:pt idx="1658">
                  <c:v>15.4</c:v>
                </c:pt>
                <c:pt idx="1659">
                  <c:v>15.44</c:v>
                </c:pt>
                <c:pt idx="1660">
                  <c:v>15.19</c:v>
                </c:pt>
                <c:pt idx="1661">
                  <c:v>14.82</c:v>
                </c:pt>
                <c:pt idx="1662">
                  <c:v>15.14</c:v>
                </c:pt>
                <c:pt idx="1663">
                  <c:v>15.43</c:v>
                </c:pt>
                <c:pt idx="1664">
                  <c:v>15.07</c:v>
                </c:pt>
                <c:pt idx="1665">
                  <c:v>14.75</c:v>
                </c:pt>
                <c:pt idx="1666">
                  <c:v>14.58</c:v>
                </c:pt>
                <c:pt idx="1667">
                  <c:v>15.88</c:v>
                </c:pt>
                <c:pt idx="1668">
                  <c:v>16.579999999999998</c:v>
                </c:pt>
                <c:pt idx="1669">
                  <c:v>17.66</c:v>
                </c:pt>
                <c:pt idx="1670">
                  <c:v>108.900002</c:v>
                </c:pt>
                <c:pt idx="1671">
                  <c:v>73.989998</c:v>
                </c:pt>
                <c:pt idx="1672">
                  <c:v>61.650002000000001</c:v>
                </c:pt>
                <c:pt idx="1673">
                  <c:v>52.200001</c:v>
                </c:pt>
                <c:pt idx="1674">
                  <c:v>44.779998999999997</c:v>
                </c:pt>
                <c:pt idx="1675">
                  <c:v>38.590000000000003</c:v>
                </c:pt>
                <c:pt idx="1676">
                  <c:v>33.709999000000003</c:v>
                </c:pt>
                <c:pt idx="1677">
                  <c:v>32.32</c:v>
                </c:pt>
                <c:pt idx="1678">
                  <c:v>31.190000999999999</c:v>
                </c:pt>
                <c:pt idx="1679">
                  <c:v>30.440000999999999</c:v>
                </c:pt>
                <c:pt idx="1680">
                  <c:v>29.719999000000001</c:v>
                </c:pt>
                <c:pt idx="1681">
                  <c:v>29.389999</c:v>
                </c:pt>
                <c:pt idx="1682">
                  <c:v>28.92</c:v>
                </c:pt>
                <c:pt idx="1683">
                  <c:v>28.26</c:v>
                </c:pt>
                <c:pt idx="1684">
                  <c:v>27.92</c:v>
                </c:pt>
                <c:pt idx="1685">
                  <c:v>31.690000999999999</c:v>
                </c:pt>
                <c:pt idx="1686">
                  <c:v>32.68</c:v>
                </c:pt>
                <c:pt idx="1687">
                  <c:v>33.32</c:v>
                </c:pt>
                <c:pt idx="1688">
                  <c:v>33.130001</c:v>
                </c:pt>
                <c:pt idx="1689">
                  <c:v>95.199996999999996</c:v>
                </c:pt>
                <c:pt idx="1690">
                  <c:v>63.77</c:v>
                </c:pt>
                <c:pt idx="1691">
                  <c:v>57.669998</c:v>
                </c:pt>
                <c:pt idx="1692">
                  <c:v>55.419998</c:v>
                </c:pt>
                <c:pt idx="1693">
                  <c:v>51.150002000000001</c:v>
                </c:pt>
                <c:pt idx="1694">
                  <c:v>46.580002</c:v>
                </c:pt>
                <c:pt idx="1695">
                  <c:v>43.669998</c:v>
                </c:pt>
                <c:pt idx="1696">
                  <c:v>41.119999</c:v>
                </c:pt>
                <c:pt idx="1697">
                  <c:v>38.990001999999997</c:v>
                </c:pt>
                <c:pt idx="1698">
                  <c:v>37.349997999999999</c:v>
                </c:pt>
                <c:pt idx="1699">
                  <c:v>46.119999</c:v>
                </c:pt>
                <c:pt idx="1700">
                  <c:v>43.419998</c:v>
                </c:pt>
                <c:pt idx="1701">
                  <c:v>40.599997999999999</c:v>
                </c:pt>
                <c:pt idx="1702">
                  <c:v>39.049999</c:v>
                </c:pt>
                <c:pt idx="1703">
                  <c:v>38.130001</c:v>
                </c:pt>
                <c:pt idx="1704">
                  <c:v>36.380001</c:v>
                </c:pt>
                <c:pt idx="1705">
                  <c:v>35.049999</c:v>
                </c:pt>
                <c:pt idx="1706">
                  <c:v>34.779998999999997</c:v>
                </c:pt>
                <c:pt idx="1707">
                  <c:v>34.560001</c:v>
                </c:pt>
                <c:pt idx="1708">
                  <c:v>34.259998000000003</c:v>
                </c:pt>
                <c:pt idx="1709">
                  <c:v>34.290000999999997</c:v>
                </c:pt>
                <c:pt idx="1710">
                  <c:v>34.009998000000003</c:v>
                </c:pt>
                <c:pt idx="1711">
                  <c:v>33.889999000000003</c:v>
                </c:pt>
                <c:pt idx="1712">
                  <c:v>32.909999999999997</c:v>
                </c:pt>
                <c:pt idx="1713">
                  <c:v>32.659999999999997</c:v>
                </c:pt>
                <c:pt idx="1714">
                  <c:v>32.299999</c:v>
                </c:pt>
                <c:pt idx="1715">
                  <c:v>31.75</c:v>
                </c:pt>
                <c:pt idx="1716">
                  <c:v>31.370000999999998</c:v>
                </c:pt>
                <c:pt idx="1717">
                  <c:v>30.799999</c:v>
                </c:pt>
                <c:pt idx="1718">
                  <c:v>30.82</c:v>
                </c:pt>
                <c:pt idx="1719">
                  <c:v>30.41</c:v>
                </c:pt>
                <c:pt idx="1720">
                  <c:v>30.440000999999999</c:v>
                </c:pt>
                <c:pt idx="1721">
                  <c:v>30.030000999999999</c:v>
                </c:pt>
                <c:pt idx="1722">
                  <c:v>29.879999000000002</c:v>
                </c:pt>
                <c:pt idx="1723">
                  <c:v>29.67</c:v>
                </c:pt>
                <c:pt idx="1724">
                  <c:v>29.540001</c:v>
                </c:pt>
                <c:pt idx="1725">
                  <c:v>32.549999</c:v>
                </c:pt>
                <c:pt idx="1726">
                  <c:v>33.110000999999997</c:v>
                </c:pt>
                <c:pt idx="1727">
                  <c:v>32.959999000000003</c:v>
                </c:pt>
                <c:pt idx="1728">
                  <c:v>32.599997999999999</c:v>
                </c:pt>
                <c:pt idx="1729">
                  <c:v>31.58</c:v>
                </c:pt>
                <c:pt idx="1730">
                  <c:v>30.889999</c:v>
                </c:pt>
                <c:pt idx="1731">
                  <c:v>30.110001</c:v>
                </c:pt>
                <c:pt idx="1732">
                  <c:v>29.49</c:v>
                </c:pt>
                <c:pt idx="1733">
                  <c:v>28.959999</c:v>
                </c:pt>
                <c:pt idx="1734">
                  <c:v>28.379999000000002</c:v>
                </c:pt>
                <c:pt idx="1735">
                  <c:v>27.85</c:v>
                </c:pt>
                <c:pt idx="1736">
                  <c:v>27.59</c:v>
                </c:pt>
                <c:pt idx="1737">
                  <c:v>27.469999000000001</c:v>
                </c:pt>
                <c:pt idx="1738">
                  <c:v>27.34</c:v>
                </c:pt>
                <c:pt idx="1739">
                  <c:v>27.309999000000001</c:v>
                </c:pt>
                <c:pt idx="1740">
                  <c:v>29.08</c:v>
                </c:pt>
                <c:pt idx="1741">
                  <c:v>62.330002</c:v>
                </c:pt>
                <c:pt idx="1742">
                  <c:v>60.549999</c:v>
                </c:pt>
                <c:pt idx="1743">
                  <c:v>52.48</c:v>
                </c:pt>
                <c:pt idx="1744">
                  <c:v>47.009998000000003</c:v>
                </c:pt>
                <c:pt idx="1745">
                  <c:v>42.220001000000003</c:v>
                </c:pt>
                <c:pt idx="1746">
                  <c:v>37.650002000000001</c:v>
                </c:pt>
                <c:pt idx="1747">
                  <c:v>34.360000999999997</c:v>
                </c:pt>
                <c:pt idx="1748">
                  <c:v>32.310001</c:v>
                </c:pt>
                <c:pt idx="1749">
                  <c:v>31.139999</c:v>
                </c:pt>
                <c:pt idx="1750">
                  <c:v>30.23</c:v>
                </c:pt>
                <c:pt idx="1751">
                  <c:v>29.75</c:v>
                </c:pt>
                <c:pt idx="1752">
                  <c:v>29.299999</c:v>
                </c:pt>
                <c:pt idx="1753">
                  <c:v>28.790001</c:v>
                </c:pt>
                <c:pt idx="1754">
                  <c:v>28.18</c:v>
                </c:pt>
                <c:pt idx="1755">
                  <c:v>27.700001</c:v>
                </c:pt>
                <c:pt idx="1756">
                  <c:v>27.48</c:v>
                </c:pt>
                <c:pt idx="1757">
                  <c:v>27.219999000000001</c:v>
                </c:pt>
                <c:pt idx="1758">
                  <c:v>26.92</c:v>
                </c:pt>
                <c:pt idx="1759">
                  <c:v>26.559999000000001</c:v>
                </c:pt>
                <c:pt idx="1760">
                  <c:v>26.190000999999999</c:v>
                </c:pt>
                <c:pt idx="1761">
                  <c:v>25.860001</c:v>
                </c:pt>
                <c:pt idx="1762">
                  <c:v>25.51</c:v>
                </c:pt>
                <c:pt idx="1763">
                  <c:v>25.120000999999998</c:v>
                </c:pt>
                <c:pt idx="1764">
                  <c:v>24.719999000000001</c:v>
                </c:pt>
                <c:pt idx="1765">
                  <c:v>24.43</c:v>
                </c:pt>
                <c:pt idx="1766">
                  <c:v>24.23</c:v>
                </c:pt>
                <c:pt idx="1767">
                  <c:v>24.07</c:v>
                </c:pt>
                <c:pt idx="1768">
                  <c:v>23.84</c:v>
                </c:pt>
                <c:pt idx="1769">
                  <c:v>23.58</c:v>
                </c:pt>
                <c:pt idx="1770">
                  <c:v>23.23</c:v>
                </c:pt>
                <c:pt idx="1771">
                  <c:v>22.879999000000002</c:v>
                </c:pt>
                <c:pt idx="1772">
                  <c:v>22.610001</c:v>
                </c:pt>
                <c:pt idx="1773">
                  <c:v>22.459999</c:v>
                </c:pt>
                <c:pt idx="1774">
                  <c:v>22.34</c:v>
                </c:pt>
                <c:pt idx="1775">
                  <c:v>22.16</c:v>
                </c:pt>
                <c:pt idx="1776">
                  <c:v>21.93</c:v>
                </c:pt>
                <c:pt idx="1777">
                  <c:v>21.66</c:v>
                </c:pt>
                <c:pt idx="1778">
                  <c:v>21.370000999999998</c:v>
                </c:pt>
                <c:pt idx="1779">
                  <c:v>21.290001</c:v>
                </c:pt>
                <c:pt idx="1780">
                  <c:v>21.25</c:v>
                </c:pt>
                <c:pt idx="1781">
                  <c:v>21.09</c:v>
                </c:pt>
                <c:pt idx="1782">
                  <c:v>20.98</c:v>
                </c:pt>
                <c:pt idx="1783">
                  <c:v>20.799999</c:v>
                </c:pt>
                <c:pt idx="1784">
                  <c:v>20.959999</c:v>
                </c:pt>
                <c:pt idx="1785">
                  <c:v>20.82</c:v>
                </c:pt>
                <c:pt idx="1786">
                  <c:v>20.420000000000002</c:v>
                </c:pt>
                <c:pt idx="1787">
                  <c:v>21.23</c:v>
                </c:pt>
                <c:pt idx="1788">
                  <c:v>20.879999000000002</c:v>
                </c:pt>
                <c:pt idx="1789">
                  <c:v>19.989999999999998</c:v>
                </c:pt>
                <c:pt idx="1790">
                  <c:v>19.200001</c:v>
                </c:pt>
                <c:pt idx="1791">
                  <c:v>18.600000000000001</c:v>
                </c:pt>
                <c:pt idx="1792">
                  <c:v>18.170000000000002</c:v>
                </c:pt>
                <c:pt idx="1793">
                  <c:v>17.860001</c:v>
                </c:pt>
                <c:pt idx="1794">
                  <c:v>17.860001</c:v>
                </c:pt>
                <c:pt idx="1795">
                  <c:v>17.600000000000001</c:v>
                </c:pt>
                <c:pt idx="1796">
                  <c:v>17.350000000000001</c:v>
                </c:pt>
                <c:pt idx="1797">
                  <c:v>17.120000999999998</c:v>
                </c:pt>
                <c:pt idx="1798">
                  <c:v>20.809999000000001</c:v>
                </c:pt>
                <c:pt idx="1799">
                  <c:v>18.16</c:v>
                </c:pt>
                <c:pt idx="1800">
                  <c:v>17.040001</c:v>
                </c:pt>
                <c:pt idx="1801">
                  <c:v>19.639999</c:v>
                </c:pt>
                <c:pt idx="1802">
                  <c:v>17.43</c:v>
                </c:pt>
                <c:pt idx="1803">
                  <c:v>16.450001</c:v>
                </c:pt>
                <c:pt idx="1804">
                  <c:v>15.96</c:v>
                </c:pt>
                <c:pt idx="1805">
                  <c:v>15.68</c:v>
                </c:pt>
                <c:pt idx="1806">
                  <c:v>15.47</c:v>
                </c:pt>
                <c:pt idx="1807">
                  <c:v>15.25</c:v>
                </c:pt>
                <c:pt idx="1808">
                  <c:v>15.1</c:v>
                </c:pt>
                <c:pt idx="1809">
                  <c:v>14.88</c:v>
                </c:pt>
                <c:pt idx="1810">
                  <c:v>14.75</c:v>
                </c:pt>
                <c:pt idx="1811">
                  <c:v>14.53</c:v>
                </c:pt>
                <c:pt idx="1812">
                  <c:v>14.31</c:v>
                </c:pt>
                <c:pt idx="1813">
                  <c:v>14.37</c:v>
                </c:pt>
                <c:pt idx="1814">
                  <c:v>14.18</c:v>
                </c:pt>
                <c:pt idx="1815">
                  <c:v>13.99</c:v>
                </c:pt>
                <c:pt idx="1816">
                  <c:v>13.99</c:v>
                </c:pt>
                <c:pt idx="1817">
                  <c:v>13.81</c:v>
                </c:pt>
                <c:pt idx="1818">
                  <c:v>13.56</c:v>
                </c:pt>
                <c:pt idx="1819">
                  <c:v>13.32</c:v>
                </c:pt>
                <c:pt idx="1820">
                  <c:v>13.17</c:v>
                </c:pt>
                <c:pt idx="1821">
                  <c:v>12.98</c:v>
                </c:pt>
                <c:pt idx="1822">
                  <c:v>12.81</c:v>
                </c:pt>
                <c:pt idx="1823">
                  <c:v>12.63</c:v>
                </c:pt>
                <c:pt idx="1824">
                  <c:v>12.48</c:v>
                </c:pt>
                <c:pt idx="1825">
                  <c:v>12.5</c:v>
                </c:pt>
                <c:pt idx="1826">
                  <c:v>12.3</c:v>
                </c:pt>
                <c:pt idx="1827">
                  <c:v>12.06</c:v>
                </c:pt>
                <c:pt idx="1828">
                  <c:v>11.81</c:v>
                </c:pt>
                <c:pt idx="1829">
                  <c:v>11.64</c:v>
                </c:pt>
                <c:pt idx="1830">
                  <c:v>11.46</c:v>
                </c:pt>
                <c:pt idx="1831">
                  <c:v>11.45</c:v>
                </c:pt>
                <c:pt idx="1832">
                  <c:v>11.27</c:v>
                </c:pt>
                <c:pt idx="1833">
                  <c:v>11.02</c:v>
                </c:pt>
                <c:pt idx="1834">
                  <c:v>10.81</c:v>
                </c:pt>
                <c:pt idx="1835">
                  <c:v>10.83</c:v>
                </c:pt>
                <c:pt idx="1836">
                  <c:v>10.56</c:v>
                </c:pt>
                <c:pt idx="1837">
                  <c:v>10.43</c:v>
                </c:pt>
                <c:pt idx="1838">
                  <c:v>10.26</c:v>
                </c:pt>
                <c:pt idx="1839">
                  <c:v>10.11</c:v>
                </c:pt>
                <c:pt idx="1840">
                  <c:v>9.9890000000000008</c:v>
                </c:pt>
                <c:pt idx="1841">
                  <c:v>9.8640000000000008</c:v>
                </c:pt>
                <c:pt idx="1842">
                  <c:v>9.7119999999999997</c:v>
                </c:pt>
                <c:pt idx="1843">
                  <c:v>9.5410000000000004</c:v>
                </c:pt>
                <c:pt idx="1844">
                  <c:v>9.4049999999999994</c:v>
                </c:pt>
                <c:pt idx="1845">
                  <c:v>9.2759999999999998</c:v>
                </c:pt>
                <c:pt idx="1846">
                  <c:v>9.1289999999999996</c:v>
                </c:pt>
                <c:pt idx="1847">
                  <c:v>9.0259999999999998</c:v>
                </c:pt>
                <c:pt idx="1848">
                  <c:v>8.91</c:v>
                </c:pt>
                <c:pt idx="1849">
                  <c:v>8.766</c:v>
                </c:pt>
                <c:pt idx="1850">
                  <c:v>8.6199999999999992</c:v>
                </c:pt>
                <c:pt idx="1851">
                  <c:v>8.4819999999999993</c:v>
                </c:pt>
                <c:pt idx="1852">
                  <c:v>8.3829999999999991</c:v>
                </c:pt>
                <c:pt idx="1853">
                  <c:v>8.2720000000000002</c:v>
                </c:pt>
                <c:pt idx="1854">
                  <c:v>8.1669999999999998</c:v>
                </c:pt>
                <c:pt idx="1855">
                  <c:v>8.0879999999999992</c:v>
                </c:pt>
                <c:pt idx="1856">
                  <c:v>7.98</c:v>
                </c:pt>
                <c:pt idx="1857">
                  <c:v>7.7830000000000004</c:v>
                </c:pt>
                <c:pt idx="1858">
                  <c:v>7.5119999999999996</c:v>
                </c:pt>
                <c:pt idx="1859">
                  <c:v>7.3869999999999996</c:v>
                </c:pt>
                <c:pt idx="1860">
                  <c:v>7.2530000000000001</c:v>
                </c:pt>
                <c:pt idx="1861">
                  <c:v>7.194</c:v>
                </c:pt>
                <c:pt idx="1862">
                  <c:v>7.03</c:v>
                </c:pt>
                <c:pt idx="1863">
                  <c:v>6.9050000000000002</c:v>
                </c:pt>
                <c:pt idx="1864">
                  <c:v>6.7249999999999996</c:v>
                </c:pt>
                <c:pt idx="1865">
                  <c:v>6.6319999999999997</c:v>
                </c:pt>
                <c:pt idx="1866">
                  <c:v>6.4420000000000002</c:v>
                </c:pt>
                <c:pt idx="1867">
                  <c:v>6.343</c:v>
                </c:pt>
                <c:pt idx="1868">
                  <c:v>6.1929999999999996</c:v>
                </c:pt>
                <c:pt idx="1869">
                  <c:v>6.0039999999999996</c:v>
                </c:pt>
                <c:pt idx="1870">
                  <c:v>5.9370000000000003</c:v>
                </c:pt>
                <c:pt idx="1871">
                  <c:v>5.8920000000000003</c:v>
                </c:pt>
                <c:pt idx="1872">
                  <c:v>5.8310000000000004</c:v>
                </c:pt>
                <c:pt idx="1873">
                  <c:v>5.7380000000000004</c:v>
                </c:pt>
                <c:pt idx="1874">
                  <c:v>5.77</c:v>
                </c:pt>
                <c:pt idx="1875">
                  <c:v>5.7359999999999998</c:v>
                </c:pt>
                <c:pt idx="1876">
                  <c:v>5.6230000000000002</c:v>
                </c:pt>
                <c:pt idx="1877">
                  <c:v>5.5279999999999996</c:v>
                </c:pt>
                <c:pt idx="1878">
                  <c:v>5.36</c:v>
                </c:pt>
                <c:pt idx="1879">
                  <c:v>5.1959999999999997</c:v>
                </c:pt>
                <c:pt idx="1880">
                  <c:v>5.03</c:v>
                </c:pt>
                <c:pt idx="1881">
                  <c:v>4.9210000000000003</c:v>
                </c:pt>
                <c:pt idx="1882">
                  <c:v>4.8109999999999999</c:v>
                </c:pt>
                <c:pt idx="1883">
                  <c:v>4.6989999999999998</c:v>
                </c:pt>
                <c:pt idx="1884">
                  <c:v>4.6050000000000004</c:v>
                </c:pt>
                <c:pt idx="1885">
                  <c:v>4.4459999999999997</c:v>
                </c:pt>
                <c:pt idx="1886">
                  <c:v>4.3310000000000004</c:v>
                </c:pt>
                <c:pt idx="1887">
                  <c:v>4.1790000000000003</c:v>
                </c:pt>
                <c:pt idx="1888">
                  <c:v>4.0199999999999996</c:v>
                </c:pt>
                <c:pt idx="1889">
                  <c:v>4.1050000000000004</c:v>
                </c:pt>
                <c:pt idx="1890">
                  <c:v>4.2720000000000002</c:v>
                </c:pt>
                <c:pt idx="1891">
                  <c:v>4.3940000000000001</c:v>
                </c:pt>
                <c:pt idx="1892">
                  <c:v>4.2649999999999997</c:v>
                </c:pt>
                <c:pt idx="1893">
                  <c:v>4.1130000000000004</c:v>
                </c:pt>
                <c:pt idx="1894">
                  <c:v>3.899</c:v>
                </c:pt>
                <c:pt idx="1895">
                  <c:v>3.7170000000000001</c:v>
                </c:pt>
                <c:pt idx="1896">
                  <c:v>3.5190000000000001</c:v>
                </c:pt>
                <c:pt idx="1897">
                  <c:v>3.3639999999999999</c:v>
                </c:pt>
                <c:pt idx="1898">
                  <c:v>3.1509999999999998</c:v>
                </c:pt>
                <c:pt idx="1899">
                  <c:v>2.9889999999999999</c:v>
                </c:pt>
                <c:pt idx="1900">
                  <c:v>2.82</c:v>
                </c:pt>
                <c:pt idx="1901">
                  <c:v>2.758</c:v>
                </c:pt>
                <c:pt idx="1902">
                  <c:v>2.6469999999999998</c:v>
                </c:pt>
                <c:pt idx="1903">
                  <c:v>2.524</c:v>
                </c:pt>
                <c:pt idx="1904">
                  <c:v>2.3319999999999999</c:v>
                </c:pt>
                <c:pt idx="1905">
                  <c:v>2.1850000000000001</c:v>
                </c:pt>
                <c:pt idx="1906">
                  <c:v>2.0449999999999999</c:v>
                </c:pt>
                <c:pt idx="1907">
                  <c:v>2.1339999999999999</c:v>
                </c:pt>
                <c:pt idx="1908">
                  <c:v>2.1309999999999998</c:v>
                </c:pt>
                <c:pt idx="1909">
                  <c:v>2.371</c:v>
                </c:pt>
                <c:pt idx="1910">
                  <c:v>2.4209999999999998</c:v>
                </c:pt>
                <c:pt idx="1911">
                  <c:v>2.5670000000000002</c:v>
                </c:pt>
                <c:pt idx="1912">
                  <c:v>2.5230000000000001</c:v>
                </c:pt>
                <c:pt idx="1913">
                  <c:v>2.6779999999999999</c:v>
                </c:pt>
                <c:pt idx="1914">
                  <c:v>2.7349999999999999</c:v>
                </c:pt>
                <c:pt idx="1915">
                  <c:v>2.95</c:v>
                </c:pt>
                <c:pt idx="1916">
                  <c:v>3.2210000000000001</c:v>
                </c:pt>
                <c:pt idx="1917">
                  <c:v>3.456</c:v>
                </c:pt>
                <c:pt idx="1918">
                  <c:v>6.4640000000000004</c:v>
                </c:pt>
                <c:pt idx="1919">
                  <c:v>7.556</c:v>
                </c:pt>
                <c:pt idx="1920">
                  <c:v>8.0980000000000008</c:v>
                </c:pt>
                <c:pt idx="1921">
                  <c:v>8.0790000000000006</c:v>
                </c:pt>
                <c:pt idx="1922">
                  <c:v>7.3639999999999999</c:v>
                </c:pt>
                <c:pt idx="1923">
                  <c:v>6.5190000000000001</c:v>
                </c:pt>
                <c:pt idx="1924">
                  <c:v>5.625</c:v>
                </c:pt>
                <c:pt idx="1925">
                  <c:v>5.3019999999999996</c:v>
                </c:pt>
                <c:pt idx="1926">
                  <c:v>5.1020000000000003</c:v>
                </c:pt>
                <c:pt idx="1927">
                  <c:v>5.0069999999999997</c:v>
                </c:pt>
                <c:pt idx="1928">
                  <c:v>5.0490000000000004</c:v>
                </c:pt>
                <c:pt idx="1929">
                  <c:v>5.5279999999999996</c:v>
                </c:pt>
                <c:pt idx="1930">
                  <c:v>5.4160000000000004</c:v>
                </c:pt>
                <c:pt idx="1931">
                  <c:v>5.6609999999999996</c:v>
                </c:pt>
                <c:pt idx="1932">
                  <c:v>6.2759999999999998</c:v>
                </c:pt>
                <c:pt idx="1933">
                  <c:v>11.06</c:v>
                </c:pt>
                <c:pt idx="1934">
                  <c:v>14.95</c:v>
                </c:pt>
                <c:pt idx="1935">
                  <c:v>77.110000999999997</c:v>
                </c:pt>
                <c:pt idx="1936">
                  <c:v>62.52</c:v>
                </c:pt>
                <c:pt idx="1937">
                  <c:v>61.330002</c:v>
                </c:pt>
                <c:pt idx="1938">
                  <c:v>51.900002000000001</c:v>
                </c:pt>
                <c:pt idx="1939">
                  <c:v>44.889999000000003</c:v>
                </c:pt>
                <c:pt idx="1940">
                  <c:v>56.459999000000003</c:v>
                </c:pt>
                <c:pt idx="1941">
                  <c:v>54.130001</c:v>
                </c:pt>
                <c:pt idx="1942">
                  <c:v>47.990001999999997</c:v>
                </c:pt>
                <c:pt idx="1943">
                  <c:v>42.48</c:v>
                </c:pt>
                <c:pt idx="1944">
                  <c:v>38.720001000000003</c:v>
                </c:pt>
                <c:pt idx="1945">
                  <c:v>34.07</c:v>
                </c:pt>
                <c:pt idx="1946">
                  <c:v>30.92</c:v>
                </c:pt>
                <c:pt idx="1947">
                  <c:v>47.57</c:v>
                </c:pt>
                <c:pt idx="1948">
                  <c:v>43.25</c:v>
                </c:pt>
                <c:pt idx="1949">
                  <c:v>39.619999</c:v>
                </c:pt>
                <c:pt idx="1950">
                  <c:v>36.840000000000003</c:v>
                </c:pt>
                <c:pt idx="1951">
                  <c:v>34.240001999999997</c:v>
                </c:pt>
                <c:pt idx="1952">
                  <c:v>31.98</c:v>
                </c:pt>
                <c:pt idx="1953">
                  <c:v>30.530000999999999</c:v>
                </c:pt>
                <c:pt idx="1954">
                  <c:v>29.85</c:v>
                </c:pt>
                <c:pt idx="1955">
                  <c:v>31.799999</c:v>
                </c:pt>
                <c:pt idx="1956">
                  <c:v>31.709999</c:v>
                </c:pt>
                <c:pt idx="1957">
                  <c:v>31.59</c:v>
                </c:pt>
                <c:pt idx="1958">
                  <c:v>31.75</c:v>
                </c:pt>
                <c:pt idx="1959">
                  <c:v>30.889999</c:v>
                </c:pt>
                <c:pt idx="1960">
                  <c:v>30.870000999999998</c:v>
                </c:pt>
                <c:pt idx="1961">
                  <c:v>31.24</c:v>
                </c:pt>
                <c:pt idx="1962">
                  <c:v>31.75</c:v>
                </c:pt>
                <c:pt idx="1963">
                  <c:v>31.200001</c:v>
                </c:pt>
                <c:pt idx="1964">
                  <c:v>31.27</c:v>
                </c:pt>
                <c:pt idx="1965">
                  <c:v>68.360000999999997</c:v>
                </c:pt>
                <c:pt idx="1966">
                  <c:v>67.160004000000001</c:v>
                </c:pt>
                <c:pt idx="1967">
                  <c:v>59.700001</c:v>
                </c:pt>
                <c:pt idx="1968">
                  <c:v>53.259998000000003</c:v>
                </c:pt>
                <c:pt idx="1969">
                  <c:v>47.27</c:v>
                </c:pt>
                <c:pt idx="1970">
                  <c:v>43.450001</c:v>
                </c:pt>
                <c:pt idx="1971">
                  <c:v>41.400002000000001</c:v>
                </c:pt>
                <c:pt idx="1972">
                  <c:v>39.119999</c:v>
                </c:pt>
                <c:pt idx="1973">
                  <c:v>37.93</c:v>
                </c:pt>
                <c:pt idx="1974">
                  <c:v>36.709999000000003</c:v>
                </c:pt>
                <c:pt idx="1975">
                  <c:v>35.720001000000003</c:v>
                </c:pt>
                <c:pt idx="1976">
                  <c:v>35.659999999999997</c:v>
                </c:pt>
                <c:pt idx="1977">
                  <c:v>38.110000999999997</c:v>
                </c:pt>
                <c:pt idx="1978">
                  <c:v>39.669998</c:v>
                </c:pt>
                <c:pt idx="1979">
                  <c:v>40.409999999999997</c:v>
                </c:pt>
                <c:pt idx="1980">
                  <c:v>81.569999999999993</c:v>
                </c:pt>
                <c:pt idx="1981">
                  <c:v>61.73</c:v>
                </c:pt>
                <c:pt idx="1982">
                  <c:v>59.119999</c:v>
                </c:pt>
                <c:pt idx="1983">
                  <c:v>55.130001</c:v>
                </c:pt>
                <c:pt idx="1984">
                  <c:v>57.349997999999999</c:v>
                </c:pt>
                <c:pt idx="1985">
                  <c:v>69.510002</c:v>
                </c:pt>
                <c:pt idx="1986">
                  <c:v>61.740001999999997</c:v>
                </c:pt>
                <c:pt idx="1987">
                  <c:v>58.25</c:v>
                </c:pt>
                <c:pt idx="1988">
                  <c:v>55.639999000000003</c:v>
                </c:pt>
                <c:pt idx="1989">
                  <c:v>51.470001000000003</c:v>
                </c:pt>
                <c:pt idx="1990">
                  <c:v>49.599997999999999</c:v>
                </c:pt>
                <c:pt idx="1991">
                  <c:v>48.200001</c:v>
                </c:pt>
                <c:pt idx="1992">
                  <c:v>46.790000999999997</c:v>
                </c:pt>
                <c:pt idx="1993">
                  <c:v>49.310001</c:v>
                </c:pt>
                <c:pt idx="1994">
                  <c:v>48.560001</c:v>
                </c:pt>
                <c:pt idx="1995">
                  <c:v>48.139999000000003</c:v>
                </c:pt>
                <c:pt idx="1996">
                  <c:v>47.209999000000003</c:v>
                </c:pt>
                <c:pt idx="1997">
                  <c:v>46.700001</c:v>
                </c:pt>
                <c:pt idx="1998">
                  <c:v>46.43</c:v>
                </c:pt>
                <c:pt idx="1999">
                  <c:v>46.130001</c:v>
                </c:pt>
                <c:pt idx="2000">
                  <c:v>45</c:v>
                </c:pt>
                <c:pt idx="2001">
                  <c:v>44.610000999999997</c:v>
                </c:pt>
                <c:pt idx="2002">
                  <c:v>43.93</c:v>
                </c:pt>
                <c:pt idx="2003">
                  <c:v>63.119999</c:v>
                </c:pt>
                <c:pt idx="2004">
                  <c:v>97.690002000000007</c:v>
                </c:pt>
                <c:pt idx="2005">
                  <c:v>71.260002</c:v>
                </c:pt>
                <c:pt idx="2006">
                  <c:v>63.310001</c:v>
                </c:pt>
                <c:pt idx="2007">
                  <c:v>59.599997999999999</c:v>
                </c:pt>
                <c:pt idx="2008">
                  <c:v>57.099997999999999</c:v>
                </c:pt>
                <c:pt idx="2009">
                  <c:v>53.59</c:v>
                </c:pt>
                <c:pt idx="2010">
                  <c:v>51.240001999999997</c:v>
                </c:pt>
                <c:pt idx="2011">
                  <c:v>50.290000999999997</c:v>
                </c:pt>
                <c:pt idx="2012">
                  <c:v>49.419998</c:v>
                </c:pt>
                <c:pt idx="2013">
                  <c:v>48.439999</c:v>
                </c:pt>
                <c:pt idx="2014">
                  <c:v>48.139999000000003</c:v>
                </c:pt>
                <c:pt idx="2015">
                  <c:v>47.98</c:v>
                </c:pt>
                <c:pt idx="2016">
                  <c:v>47.16</c:v>
                </c:pt>
                <c:pt idx="2017">
                  <c:v>46.759998000000003</c:v>
                </c:pt>
                <c:pt idx="2018">
                  <c:v>46.970001000000003</c:v>
                </c:pt>
                <c:pt idx="2019">
                  <c:v>56.209999000000003</c:v>
                </c:pt>
                <c:pt idx="2020">
                  <c:v>54.529998999999997</c:v>
                </c:pt>
                <c:pt idx="2021">
                  <c:v>52.380001</c:v>
                </c:pt>
                <c:pt idx="2022">
                  <c:v>52.299999</c:v>
                </c:pt>
                <c:pt idx="2023">
                  <c:v>50.650002000000001</c:v>
                </c:pt>
                <c:pt idx="2024">
                  <c:v>49.720001000000003</c:v>
                </c:pt>
                <c:pt idx="2025">
                  <c:v>48.509998000000003</c:v>
                </c:pt>
                <c:pt idx="2026">
                  <c:v>47.720001000000003</c:v>
                </c:pt>
                <c:pt idx="2027">
                  <c:v>48.439999</c:v>
                </c:pt>
                <c:pt idx="2028">
                  <c:v>48.32</c:v>
                </c:pt>
                <c:pt idx="2029">
                  <c:v>48.330002</c:v>
                </c:pt>
                <c:pt idx="2030">
                  <c:v>48.040000999999997</c:v>
                </c:pt>
                <c:pt idx="2031">
                  <c:v>47.5</c:v>
                </c:pt>
                <c:pt idx="2032">
                  <c:v>47.049999</c:v>
                </c:pt>
                <c:pt idx="2033">
                  <c:v>46.389999000000003</c:v>
                </c:pt>
                <c:pt idx="2034">
                  <c:v>45.759998000000003</c:v>
                </c:pt>
                <c:pt idx="2035">
                  <c:v>45.540000999999997</c:v>
                </c:pt>
                <c:pt idx="2036">
                  <c:v>45.59</c:v>
                </c:pt>
                <c:pt idx="2037">
                  <c:v>45.540000999999997</c:v>
                </c:pt>
                <c:pt idx="2038">
                  <c:v>45.189999</c:v>
                </c:pt>
                <c:pt idx="2039">
                  <c:v>45.23</c:v>
                </c:pt>
                <c:pt idx="2040">
                  <c:v>44.189999</c:v>
                </c:pt>
                <c:pt idx="2041">
                  <c:v>43.16</c:v>
                </c:pt>
                <c:pt idx="2042">
                  <c:v>42.25</c:v>
                </c:pt>
                <c:pt idx="2043">
                  <c:v>42.720001000000003</c:v>
                </c:pt>
                <c:pt idx="2044">
                  <c:v>42.07</c:v>
                </c:pt>
                <c:pt idx="2045">
                  <c:v>41.73</c:v>
                </c:pt>
                <c:pt idx="2046">
                  <c:v>40.409999999999997</c:v>
                </c:pt>
                <c:pt idx="2047">
                  <c:v>39.810001</c:v>
                </c:pt>
                <c:pt idx="2048">
                  <c:v>38.740001999999997</c:v>
                </c:pt>
                <c:pt idx="2049">
                  <c:v>38.340000000000003</c:v>
                </c:pt>
                <c:pt idx="2050">
                  <c:v>38.639999000000003</c:v>
                </c:pt>
                <c:pt idx="2051">
                  <c:v>38.959999000000003</c:v>
                </c:pt>
                <c:pt idx="2052">
                  <c:v>38.57</c:v>
                </c:pt>
                <c:pt idx="2053">
                  <c:v>38.639999000000003</c:v>
                </c:pt>
                <c:pt idx="2054">
                  <c:v>38.490001999999997</c:v>
                </c:pt>
                <c:pt idx="2055">
                  <c:v>38.32</c:v>
                </c:pt>
                <c:pt idx="2056">
                  <c:v>37.849997999999999</c:v>
                </c:pt>
                <c:pt idx="2057">
                  <c:v>46.939999</c:v>
                </c:pt>
                <c:pt idx="2058">
                  <c:v>45.470001000000003</c:v>
                </c:pt>
                <c:pt idx="2059">
                  <c:v>47.919998</c:v>
                </c:pt>
                <c:pt idx="2060">
                  <c:v>46.599997999999999</c:v>
                </c:pt>
                <c:pt idx="2061">
                  <c:v>44.560001</c:v>
                </c:pt>
                <c:pt idx="2062">
                  <c:v>43.02</c:v>
                </c:pt>
                <c:pt idx="2063">
                  <c:v>41.919998</c:v>
                </c:pt>
                <c:pt idx="2064">
                  <c:v>40.939999</c:v>
                </c:pt>
                <c:pt idx="2065">
                  <c:v>40.549999</c:v>
                </c:pt>
                <c:pt idx="2066">
                  <c:v>39.889999000000003</c:v>
                </c:pt>
                <c:pt idx="2067">
                  <c:v>38.889999000000003</c:v>
                </c:pt>
                <c:pt idx="2068">
                  <c:v>37.970001000000003</c:v>
                </c:pt>
                <c:pt idx="2069">
                  <c:v>37.75</c:v>
                </c:pt>
                <c:pt idx="2070">
                  <c:v>41.990001999999997</c:v>
                </c:pt>
                <c:pt idx="2071">
                  <c:v>41.41</c:v>
                </c:pt>
                <c:pt idx="2072">
                  <c:v>40.720001000000003</c:v>
                </c:pt>
                <c:pt idx="2073">
                  <c:v>40.119999</c:v>
                </c:pt>
                <c:pt idx="2074">
                  <c:v>39.220001000000003</c:v>
                </c:pt>
                <c:pt idx="2075">
                  <c:v>38.82</c:v>
                </c:pt>
                <c:pt idx="2076">
                  <c:v>38.150002000000001</c:v>
                </c:pt>
                <c:pt idx="2077">
                  <c:v>38.150002000000001</c:v>
                </c:pt>
                <c:pt idx="2078">
                  <c:v>50.93</c:v>
                </c:pt>
                <c:pt idx="2079">
                  <c:v>56.669998</c:v>
                </c:pt>
                <c:pt idx="2080">
                  <c:v>55.790000999999997</c:v>
                </c:pt>
                <c:pt idx="2081">
                  <c:v>52.400002000000001</c:v>
                </c:pt>
                <c:pt idx="2082">
                  <c:v>49.099997999999999</c:v>
                </c:pt>
                <c:pt idx="2083">
                  <c:v>46.060001</c:v>
                </c:pt>
                <c:pt idx="2084">
                  <c:v>43.240001999999997</c:v>
                </c:pt>
                <c:pt idx="2085">
                  <c:v>42.009998000000003</c:v>
                </c:pt>
                <c:pt idx="2086">
                  <c:v>40.459999000000003</c:v>
                </c:pt>
                <c:pt idx="2087">
                  <c:v>39.770000000000003</c:v>
                </c:pt>
                <c:pt idx="2088">
                  <c:v>39.470001000000003</c:v>
                </c:pt>
                <c:pt idx="2089">
                  <c:v>39.5</c:v>
                </c:pt>
                <c:pt idx="2090">
                  <c:v>39.119999</c:v>
                </c:pt>
                <c:pt idx="2091">
                  <c:v>38.459999000000003</c:v>
                </c:pt>
                <c:pt idx="2092">
                  <c:v>37.669998</c:v>
                </c:pt>
                <c:pt idx="2093">
                  <c:v>37.630001</c:v>
                </c:pt>
                <c:pt idx="2094">
                  <c:v>37.380001</c:v>
                </c:pt>
                <c:pt idx="2095">
                  <c:v>37.279998999999997</c:v>
                </c:pt>
                <c:pt idx="2096">
                  <c:v>36.540000999999997</c:v>
                </c:pt>
                <c:pt idx="2097">
                  <c:v>35.619999</c:v>
                </c:pt>
                <c:pt idx="2098">
                  <c:v>34.740001999999997</c:v>
                </c:pt>
                <c:pt idx="2099">
                  <c:v>34.299999</c:v>
                </c:pt>
                <c:pt idx="2100">
                  <c:v>33.970001000000003</c:v>
                </c:pt>
                <c:pt idx="2101">
                  <c:v>33.520000000000003</c:v>
                </c:pt>
                <c:pt idx="2102">
                  <c:v>33.099997999999999</c:v>
                </c:pt>
                <c:pt idx="2103">
                  <c:v>32.799999</c:v>
                </c:pt>
                <c:pt idx="2104">
                  <c:v>32.979999999999997</c:v>
                </c:pt>
                <c:pt idx="2105">
                  <c:v>32.560001</c:v>
                </c:pt>
                <c:pt idx="2106">
                  <c:v>33.909999999999997</c:v>
                </c:pt>
                <c:pt idx="2107">
                  <c:v>35.209999000000003</c:v>
                </c:pt>
                <c:pt idx="2108">
                  <c:v>34.150002000000001</c:v>
                </c:pt>
                <c:pt idx="2109">
                  <c:v>33.790000999999997</c:v>
                </c:pt>
                <c:pt idx="2110">
                  <c:v>32.93</c:v>
                </c:pt>
                <c:pt idx="2111">
                  <c:v>32.090000000000003</c:v>
                </c:pt>
                <c:pt idx="2112">
                  <c:v>31.469999000000001</c:v>
                </c:pt>
                <c:pt idx="2113">
                  <c:v>31.41</c:v>
                </c:pt>
                <c:pt idx="2114">
                  <c:v>31.379999000000002</c:v>
                </c:pt>
                <c:pt idx="2115">
                  <c:v>31.280000999999999</c:v>
                </c:pt>
                <c:pt idx="2116">
                  <c:v>30.74</c:v>
                </c:pt>
                <c:pt idx="2117">
                  <c:v>30.34</c:v>
                </c:pt>
                <c:pt idx="2118">
                  <c:v>29.610001</c:v>
                </c:pt>
                <c:pt idx="2119">
                  <c:v>29.379999000000002</c:v>
                </c:pt>
                <c:pt idx="2120">
                  <c:v>29.08</c:v>
                </c:pt>
                <c:pt idx="2121">
                  <c:v>28.879999000000002</c:v>
                </c:pt>
                <c:pt idx="2122">
                  <c:v>28.5</c:v>
                </c:pt>
                <c:pt idx="2123">
                  <c:v>28.07</c:v>
                </c:pt>
                <c:pt idx="2124">
                  <c:v>27.690000999999999</c:v>
                </c:pt>
                <c:pt idx="2125">
                  <c:v>27.299999</c:v>
                </c:pt>
                <c:pt idx="2126">
                  <c:v>26.889999</c:v>
                </c:pt>
                <c:pt idx="2127">
                  <c:v>26.639999</c:v>
                </c:pt>
                <c:pt idx="2128">
                  <c:v>26.48</c:v>
                </c:pt>
                <c:pt idx="2129">
                  <c:v>26.200001</c:v>
                </c:pt>
                <c:pt idx="2130">
                  <c:v>25.93</c:v>
                </c:pt>
                <c:pt idx="2131">
                  <c:v>25.790001</c:v>
                </c:pt>
                <c:pt idx="2132">
                  <c:v>25.6</c:v>
                </c:pt>
                <c:pt idx="2133">
                  <c:v>25.370000999999998</c:v>
                </c:pt>
                <c:pt idx="2134">
                  <c:v>25.15</c:v>
                </c:pt>
                <c:pt idx="2135">
                  <c:v>24.85</c:v>
                </c:pt>
                <c:pt idx="2136">
                  <c:v>24.49</c:v>
                </c:pt>
                <c:pt idx="2137">
                  <c:v>24.08</c:v>
                </c:pt>
                <c:pt idx="2138">
                  <c:v>23.68</c:v>
                </c:pt>
                <c:pt idx="2139">
                  <c:v>23.32</c:v>
                </c:pt>
                <c:pt idx="2140">
                  <c:v>23</c:v>
                </c:pt>
                <c:pt idx="2141">
                  <c:v>22.690000999999999</c:v>
                </c:pt>
                <c:pt idx="2142">
                  <c:v>22.42</c:v>
                </c:pt>
                <c:pt idx="2143">
                  <c:v>22.16</c:v>
                </c:pt>
                <c:pt idx="2144">
                  <c:v>21.9</c:v>
                </c:pt>
                <c:pt idx="2145">
                  <c:v>21.75</c:v>
                </c:pt>
                <c:pt idx="2146">
                  <c:v>21.6</c:v>
                </c:pt>
                <c:pt idx="2147">
                  <c:v>21.379999000000002</c:v>
                </c:pt>
                <c:pt idx="2148">
                  <c:v>21.110001</c:v>
                </c:pt>
                <c:pt idx="2149">
                  <c:v>21.02</c:v>
                </c:pt>
                <c:pt idx="2150">
                  <c:v>20.809999000000001</c:v>
                </c:pt>
                <c:pt idx="2151">
                  <c:v>20.549999</c:v>
                </c:pt>
                <c:pt idx="2152">
                  <c:v>20.280000999999999</c:v>
                </c:pt>
                <c:pt idx="2153">
                  <c:v>20.43</c:v>
                </c:pt>
                <c:pt idx="2154">
                  <c:v>20.620000999999998</c:v>
                </c:pt>
                <c:pt idx="2155">
                  <c:v>20.219999000000001</c:v>
                </c:pt>
                <c:pt idx="2156">
                  <c:v>21.040001</c:v>
                </c:pt>
                <c:pt idx="2157">
                  <c:v>20.67</c:v>
                </c:pt>
                <c:pt idx="2158">
                  <c:v>19.850000000000001</c:v>
                </c:pt>
                <c:pt idx="2159">
                  <c:v>19.110001</c:v>
                </c:pt>
                <c:pt idx="2160">
                  <c:v>18.610001</c:v>
                </c:pt>
                <c:pt idx="2161">
                  <c:v>18.239999999999998</c:v>
                </c:pt>
                <c:pt idx="2162">
                  <c:v>17.959999</c:v>
                </c:pt>
                <c:pt idx="2163">
                  <c:v>17.739999999999998</c:v>
                </c:pt>
                <c:pt idx="2164">
                  <c:v>17.530000999999999</c:v>
                </c:pt>
                <c:pt idx="2165">
                  <c:v>17.299999</c:v>
                </c:pt>
                <c:pt idx="2166">
                  <c:v>17.09</c:v>
                </c:pt>
                <c:pt idx="2167">
                  <c:v>20.76</c:v>
                </c:pt>
                <c:pt idx="2168">
                  <c:v>18.290001</c:v>
                </c:pt>
                <c:pt idx="2169">
                  <c:v>17.16</c:v>
                </c:pt>
                <c:pt idx="2170">
                  <c:v>19.690000999999999</c:v>
                </c:pt>
                <c:pt idx="2171">
                  <c:v>17.399999999999999</c:v>
                </c:pt>
                <c:pt idx="2172">
                  <c:v>16.43</c:v>
                </c:pt>
                <c:pt idx="2173">
                  <c:v>15.93</c:v>
                </c:pt>
                <c:pt idx="2174">
                  <c:v>15.67</c:v>
                </c:pt>
                <c:pt idx="2175">
                  <c:v>15.41</c:v>
                </c:pt>
                <c:pt idx="2176">
                  <c:v>15.21</c:v>
                </c:pt>
                <c:pt idx="2177">
                  <c:v>15.07</c:v>
                </c:pt>
                <c:pt idx="2178">
                  <c:v>14.85</c:v>
                </c:pt>
                <c:pt idx="2179">
                  <c:v>14.72</c:v>
                </c:pt>
                <c:pt idx="2180">
                  <c:v>14.56</c:v>
                </c:pt>
                <c:pt idx="2181">
                  <c:v>14.39</c:v>
                </c:pt>
                <c:pt idx="2182">
                  <c:v>14.24</c:v>
                </c:pt>
                <c:pt idx="2183">
                  <c:v>14.12</c:v>
                </c:pt>
                <c:pt idx="2184">
                  <c:v>14.18</c:v>
                </c:pt>
                <c:pt idx="2185">
                  <c:v>14.02</c:v>
                </c:pt>
                <c:pt idx="2186">
                  <c:v>13.75</c:v>
                </c:pt>
                <c:pt idx="2187">
                  <c:v>13.49</c:v>
                </c:pt>
                <c:pt idx="2188">
                  <c:v>13.28</c:v>
                </c:pt>
                <c:pt idx="2189">
                  <c:v>13.07</c:v>
                </c:pt>
                <c:pt idx="2190">
                  <c:v>12.9</c:v>
                </c:pt>
                <c:pt idx="2191">
                  <c:v>12.67</c:v>
                </c:pt>
                <c:pt idx="2192">
                  <c:v>12.78</c:v>
                </c:pt>
                <c:pt idx="2193">
                  <c:v>12.52</c:v>
                </c:pt>
                <c:pt idx="2194">
                  <c:v>12.28</c:v>
                </c:pt>
                <c:pt idx="2195">
                  <c:v>12.05</c:v>
                </c:pt>
                <c:pt idx="2196">
                  <c:v>11.87</c:v>
                </c:pt>
                <c:pt idx="2197">
                  <c:v>11.81</c:v>
                </c:pt>
                <c:pt idx="2198">
                  <c:v>11.56</c:v>
                </c:pt>
                <c:pt idx="2199">
                  <c:v>11.36</c:v>
                </c:pt>
                <c:pt idx="2200">
                  <c:v>11.11</c:v>
                </c:pt>
                <c:pt idx="2201">
                  <c:v>10.99</c:v>
                </c:pt>
                <c:pt idx="2202">
                  <c:v>10.91</c:v>
                </c:pt>
                <c:pt idx="2203">
                  <c:v>10.83</c:v>
                </c:pt>
                <c:pt idx="2204">
                  <c:v>10.72</c:v>
                </c:pt>
                <c:pt idx="2205">
                  <c:v>10.57</c:v>
                </c:pt>
                <c:pt idx="2206">
                  <c:v>10.44</c:v>
                </c:pt>
                <c:pt idx="2207">
                  <c:v>10.56</c:v>
                </c:pt>
                <c:pt idx="2208">
                  <c:v>10.55</c:v>
                </c:pt>
                <c:pt idx="2209">
                  <c:v>10.4</c:v>
                </c:pt>
                <c:pt idx="2210">
                  <c:v>10.17</c:v>
                </c:pt>
                <c:pt idx="2211">
                  <c:v>9.9130000000000003</c:v>
                </c:pt>
                <c:pt idx="2212">
                  <c:v>9.7439999999999998</c:v>
                </c:pt>
                <c:pt idx="2213">
                  <c:v>9.5739999999999998</c:v>
                </c:pt>
                <c:pt idx="2214">
                  <c:v>9.4090000000000007</c:v>
                </c:pt>
                <c:pt idx="2215">
                  <c:v>9.2629999999999999</c:v>
                </c:pt>
                <c:pt idx="2216">
                  <c:v>9.1050000000000004</c:v>
                </c:pt>
                <c:pt idx="2217">
                  <c:v>8.9480000000000004</c:v>
                </c:pt>
                <c:pt idx="2218">
                  <c:v>8.8360000000000003</c:v>
                </c:pt>
                <c:pt idx="2219">
                  <c:v>8.702</c:v>
                </c:pt>
                <c:pt idx="2220">
                  <c:v>8.5719999999999992</c:v>
                </c:pt>
                <c:pt idx="2221">
                  <c:v>8.4939999999999998</c:v>
                </c:pt>
                <c:pt idx="2222">
                  <c:v>8.2989999999999995</c:v>
                </c:pt>
                <c:pt idx="2223">
                  <c:v>8.0820000000000007</c:v>
                </c:pt>
                <c:pt idx="2224">
                  <c:v>7.8419999999999996</c:v>
                </c:pt>
                <c:pt idx="2225">
                  <c:v>7.6109999999999998</c:v>
                </c:pt>
                <c:pt idx="2226">
                  <c:v>7.3840000000000003</c:v>
                </c:pt>
                <c:pt idx="2227">
                  <c:v>7.24</c:v>
                </c:pt>
                <c:pt idx="2228">
                  <c:v>7.1120000000000001</c:v>
                </c:pt>
                <c:pt idx="2229">
                  <c:v>6.9749999999999996</c:v>
                </c:pt>
                <c:pt idx="2230">
                  <c:v>6.9039999999999999</c:v>
                </c:pt>
                <c:pt idx="2231">
                  <c:v>6.806</c:v>
                </c:pt>
                <c:pt idx="2232">
                  <c:v>6.6349999999999998</c:v>
                </c:pt>
                <c:pt idx="2233">
                  <c:v>6.4560000000000004</c:v>
                </c:pt>
                <c:pt idx="2234">
                  <c:v>6.343</c:v>
                </c:pt>
                <c:pt idx="2235">
                  <c:v>6.274</c:v>
                </c:pt>
                <c:pt idx="2236">
                  <c:v>6.1950000000000003</c:v>
                </c:pt>
                <c:pt idx="2237">
                  <c:v>6.4370000000000003</c:v>
                </c:pt>
                <c:pt idx="2238">
                  <c:v>6.6509999999999998</c:v>
                </c:pt>
                <c:pt idx="2239">
                  <c:v>6.4870000000000001</c:v>
                </c:pt>
                <c:pt idx="2240">
                  <c:v>6.3869999999999996</c:v>
                </c:pt>
                <c:pt idx="2241">
                  <c:v>6.1980000000000004</c:v>
                </c:pt>
                <c:pt idx="2242">
                  <c:v>5.9640000000000004</c:v>
                </c:pt>
                <c:pt idx="2243">
                  <c:v>5.7320000000000002</c:v>
                </c:pt>
                <c:pt idx="2244">
                  <c:v>5.617</c:v>
                </c:pt>
                <c:pt idx="2245">
                  <c:v>5.4640000000000004</c:v>
                </c:pt>
                <c:pt idx="2246">
                  <c:v>5.3470000000000004</c:v>
                </c:pt>
                <c:pt idx="2247">
                  <c:v>5.194</c:v>
                </c:pt>
                <c:pt idx="2248">
                  <c:v>5.0970000000000004</c:v>
                </c:pt>
                <c:pt idx="2249">
                  <c:v>5.0069999999999997</c:v>
                </c:pt>
                <c:pt idx="2250">
                  <c:v>4.8819999999999997</c:v>
                </c:pt>
                <c:pt idx="2251">
                  <c:v>4.7629999999999999</c:v>
                </c:pt>
                <c:pt idx="2252">
                  <c:v>4.681</c:v>
                </c:pt>
                <c:pt idx="2253">
                  <c:v>4.4939999999999998</c:v>
                </c:pt>
                <c:pt idx="2254">
                  <c:v>4.4029999999999996</c:v>
                </c:pt>
                <c:pt idx="2255">
                  <c:v>4.2939999999999996</c:v>
                </c:pt>
                <c:pt idx="2256">
                  <c:v>4.1859999999999999</c:v>
                </c:pt>
                <c:pt idx="2257">
                  <c:v>4.101</c:v>
                </c:pt>
                <c:pt idx="2258">
                  <c:v>3.9990000000000001</c:v>
                </c:pt>
                <c:pt idx="2259">
                  <c:v>3.8780000000000001</c:v>
                </c:pt>
                <c:pt idx="2260">
                  <c:v>3.77</c:v>
                </c:pt>
                <c:pt idx="2261">
                  <c:v>3.65</c:v>
                </c:pt>
                <c:pt idx="2262">
                  <c:v>3.5230000000000001</c:v>
                </c:pt>
                <c:pt idx="2263">
                  <c:v>3.3380000000000001</c:v>
                </c:pt>
                <c:pt idx="2264">
                  <c:v>3.238</c:v>
                </c:pt>
                <c:pt idx="2265">
                  <c:v>3.39</c:v>
                </c:pt>
                <c:pt idx="2266">
                  <c:v>3.4540000000000002</c:v>
                </c:pt>
                <c:pt idx="2267">
                  <c:v>3.7109999999999999</c:v>
                </c:pt>
                <c:pt idx="2268">
                  <c:v>3.871</c:v>
                </c:pt>
                <c:pt idx="2269">
                  <c:v>4.0359999999999996</c:v>
                </c:pt>
                <c:pt idx="2270">
                  <c:v>4.1390000000000002</c:v>
                </c:pt>
                <c:pt idx="2271">
                  <c:v>4.3079999999999998</c:v>
                </c:pt>
                <c:pt idx="2272">
                  <c:v>4.4009999999999998</c:v>
                </c:pt>
                <c:pt idx="2273">
                  <c:v>4.1479999999999997</c:v>
                </c:pt>
                <c:pt idx="2274">
                  <c:v>3.831</c:v>
                </c:pt>
                <c:pt idx="2275">
                  <c:v>3.7370000000000001</c:v>
                </c:pt>
                <c:pt idx="2276">
                  <c:v>3.7290000000000001</c:v>
                </c:pt>
                <c:pt idx="2277">
                  <c:v>3.7090000000000001</c:v>
                </c:pt>
                <c:pt idx="2278">
                  <c:v>3.827</c:v>
                </c:pt>
                <c:pt idx="2279">
                  <c:v>3.6930000000000001</c:v>
                </c:pt>
                <c:pt idx="2280">
                  <c:v>3.585</c:v>
                </c:pt>
                <c:pt idx="2281">
                  <c:v>3.6619999999999999</c:v>
                </c:pt>
                <c:pt idx="2282">
                  <c:v>3.7280000000000002</c:v>
                </c:pt>
                <c:pt idx="2283">
                  <c:v>3.839</c:v>
                </c:pt>
                <c:pt idx="2284">
                  <c:v>3.9390000000000001</c:v>
                </c:pt>
                <c:pt idx="2285">
                  <c:v>3.968</c:v>
                </c:pt>
                <c:pt idx="2286">
                  <c:v>3.6539999999999999</c:v>
                </c:pt>
                <c:pt idx="2287">
                  <c:v>3.258</c:v>
                </c:pt>
                <c:pt idx="2288">
                  <c:v>2.8380000000000001</c:v>
                </c:pt>
                <c:pt idx="2289">
                  <c:v>2.6930000000000001</c:v>
                </c:pt>
                <c:pt idx="2290">
                  <c:v>2.4039999999999999</c:v>
                </c:pt>
                <c:pt idx="2291">
                  <c:v>2.1419999999999999</c:v>
                </c:pt>
                <c:pt idx="2292">
                  <c:v>1.9059999999999999</c:v>
                </c:pt>
                <c:pt idx="2293">
                  <c:v>1.774</c:v>
                </c:pt>
                <c:pt idx="2294">
                  <c:v>1.6919999999999999</c:v>
                </c:pt>
                <c:pt idx="2295">
                  <c:v>1.83</c:v>
                </c:pt>
                <c:pt idx="2296">
                  <c:v>1.9419999999999999</c:v>
                </c:pt>
                <c:pt idx="2297">
                  <c:v>2.1539999999999999</c:v>
                </c:pt>
                <c:pt idx="2298">
                  <c:v>2.254</c:v>
                </c:pt>
                <c:pt idx="2299">
                  <c:v>2.448</c:v>
                </c:pt>
                <c:pt idx="2300">
                  <c:v>2.6619999999999999</c:v>
                </c:pt>
                <c:pt idx="2301">
                  <c:v>2.7309999999999999</c:v>
                </c:pt>
                <c:pt idx="2302">
                  <c:v>2.52</c:v>
                </c:pt>
                <c:pt idx="2303">
                  <c:v>2.202</c:v>
                </c:pt>
                <c:pt idx="2304">
                  <c:v>1.917</c:v>
                </c:pt>
                <c:pt idx="2305">
                  <c:v>1.7589999999999999</c:v>
                </c:pt>
                <c:pt idx="2306">
                  <c:v>1.673</c:v>
                </c:pt>
                <c:pt idx="2307">
                  <c:v>1.5349999999999999</c:v>
                </c:pt>
                <c:pt idx="2308">
                  <c:v>1.4</c:v>
                </c:pt>
                <c:pt idx="2309">
                  <c:v>1.2829999999999999</c:v>
                </c:pt>
                <c:pt idx="2310">
                  <c:v>1.1819999999999999</c:v>
                </c:pt>
                <c:pt idx="2311">
                  <c:v>1.1060000000000001</c:v>
                </c:pt>
                <c:pt idx="2312">
                  <c:v>1.091</c:v>
                </c:pt>
                <c:pt idx="2313">
                  <c:v>1.149</c:v>
                </c:pt>
                <c:pt idx="2314">
                  <c:v>1.512</c:v>
                </c:pt>
                <c:pt idx="2315">
                  <c:v>1.891</c:v>
                </c:pt>
                <c:pt idx="2316">
                  <c:v>2.2610000000000001</c:v>
                </c:pt>
                <c:pt idx="2317">
                  <c:v>2.3319999999999999</c:v>
                </c:pt>
                <c:pt idx="2318">
                  <c:v>2.5680000000000001</c:v>
                </c:pt>
                <c:pt idx="2319">
                  <c:v>2.8239999999999998</c:v>
                </c:pt>
                <c:pt idx="2320">
                  <c:v>3.1539999999999999</c:v>
                </c:pt>
                <c:pt idx="2321">
                  <c:v>3.5230000000000001</c:v>
                </c:pt>
                <c:pt idx="2322">
                  <c:v>3.7949999999999999</c:v>
                </c:pt>
                <c:pt idx="2323">
                  <c:v>4.1959999999999997</c:v>
                </c:pt>
                <c:pt idx="2324">
                  <c:v>4.694</c:v>
                </c:pt>
                <c:pt idx="2325">
                  <c:v>4.9939999999999998</c:v>
                </c:pt>
                <c:pt idx="2326">
                  <c:v>5.2640000000000002</c:v>
                </c:pt>
                <c:pt idx="2327">
                  <c:v>5.6779999999999999</c:v>
                </c:pt>
                <c:pt idx="2328">
                  <c:v>5.5759999999999996</c:v>
                </c:pt>
                <c:pt idx="2329">
                  <c:v>6.3659999999999997</c:v>
                </c:pt>
                <c:pt idx="2330">
                  <c:v>7.0739999999999998</c:v>
                </c:pt>
                <c:pt idx="2331">
                  <c:v>7.5229999999999997</c:v>
                </c:pt>
                <c:pt idx="2332">
                  <c:v>10.28</c:v>
                </c:pt>
                <c:pt idx="2333">
                  <c:v>11.11</c:v>
                </c:pt>
                <c:pt idx="2334">
                  <c:v>11.52</c:v>
                </c:pt>
                <c:pt idx="2335">
                  <c:v>11.43</c:v>
                </c:pt>
                <c:pt idx="2336">
                  <c:v>10.7</c:v>
                </c:pt>
                <c:pt idx="2337">
                  <c:v>10.72</c:v>
                </c:pt>
                <c:pt idx="2338">
                  <c:v>10.75</c:v>
                </c:pt>
                <c:pt idx="2339">
                  <c:v>10.79</c:v>
                </c:pt>
                <c:pt idx="2340">
                  <c:v>10.11</c:v>
                </c:pt>
                <c:pt idx="2341">
                  <c:v>9.6489999999999991</c:v>
                </c:pt>
                <c:pt idx="2342">
                  <c:v>9.6419999999999995</c:v>
                </c:pt>
                <c:pt idx="2343">
                  <c:v>10.1</c:v>
                </c:pt>
                <c:pt idx="2344">
                  <c:v>16.690000999999999</c:v>
                </c:pt>
                <c:pt idx="2345">
                  <c:v>14.41</c:v>
                </c:pt>
                <c:pt idx="2346">
                  <c:v>14.57</c:v>
                </c:pt>
                <c:pt idx="2347">
                  <c:v>25.860001</c:v>
                </c:pt>
                <c:pt idx="2348">
                  <c:v>26.1</c:v>
                </c:pt>
                <c:pt idx="2349">
                  <c:v>24.51</c:v>
                </c:pt>
                <c:pt idx="2350">
                  <c:v>22.870000999999998</c:v>
                </c:pt>
                <c:pt idx="2351">
                  <c:v>21.690000999999999</c:v>
                </c:pt>
                <c:pt idx="2352">
                  <c:v>21.67</c:v>
                </c:pt>
                <c:pt idx="2353">
                  <c:v>20.540001</c:v>
                </c:pt>
                <c:pt idx="2354">
                  <c:v>18.870000999999998</c:v>
                </c:pt>
                <c:pt idx="2355">
                  <c:v>21.32</c:v>
                </c:pt>
                <c:pt idx="2356">
                  <c:v>17.760000000000002</c:v>
                </c:pt>
                <c:pt idx="2357">
                  <c:v>17.610001</c:v>
                </c:pt>
                <c:pt idx="2358">
                  <c:v>16.549999</c:v>
                </c:pt>
                <c:pt idx="2359">
                  <c:v>16.940000999999999</c:v>
                </c:pt>
                <c:pt idx="2360">
                  <c:v>17.600000000000001</c:v>
                </c:pt>
                <c:pt idx="2361">
                  <c:v>16.91</c:v>
                </c:pt>
                <c:pt idx="2362">
                  <c:v>19.149999999999999</c:v>
                </c:pt>
                <c:pt idx="2363">
                  <c:v>16.899999999999999</c:v>
                </c:pt>
                <c:pt idx="2364">
                  <c:v>15.48</c:v>
                </c:pt>
                <c:pt idx="2365">
                  <c:v>15.22</c:v>
                </c:pt>
                <c:pt idx="2366">
                  <c:v>15.22</c:v>
                </c:pt>
                <c:pt idx="2367">
                  <c:v>18.920000000000002</c:v>
                </c:pt>
                <c:pt idx="2368">
                  <c:v>25.77</c:v>
                </c:pt>
                <c:pt idx="2369">
                  <c:v>27.799999</c:v>
                </c:pt>
                <c:pt idx="2370">
                  <c:v>27.84</c:v>
                </c:pt>
                <c:pt idx="2371">
                  <c:v>26.77</c:v>
                </c:pt>
                <c:pt idx="2372">
                  <c:v>26.290001</c:v>
                </c:pt>
                <c:pt idx="2373">
                  <c:v>36.889999000000003</c:v>
                </c:pt>
                <c:pt idx="2374">
                  <c:v>37.669998</c:v>
                </c:pt>
                <c:pt idx="2375">
                  <c:v>34.700001</c:v>
                </c:pt>
                <c:pt idx="2376">
                  <c:v>31.799999</c:v>
                </c:pt>
                <c:pt idx="2377">
                  <c:v>30.16</c:v>
                </c:pt>
                <c:pt idx="2378">
                  <c:v>28.950001</c:v>
                </c:pt>
                <c:pt idx="2379">
                  <c:v>27.940000999999999</c:v>
                </c:pt>
                <c:pt idx="2380">
                  <c:v>27.25</c:v>
                </c:pt>
                <c:pt idx="2381">
                  <c:v>26.83</c:v>
                </c:pt>
                <c:pt idx="2382">
                  <c:v>26.370000999999998</c:v>
                </c:pt>
                <c:pt idx="2383">
                  <c:v>25.85</c:v>
                </c:pt>
                <c:pt idx="2384">
                  <c:v>25.51</c:v>
                </c:pt>
                <c:pt idx="2385">
                  <c:v>25.07</c:v>
                </c:pt>
                <c:pt idx="2386">
                  <c:v>30.83</c:v>
                </c:pt>
                <c:pt idx="2387">
                  <c:v>29.82</c:v>
                </c:pt>
                <c:pt idx="2388">
                  <c:v>29.450001</c:v>
                </c:pt>
                <c:pt idx="2389">
                  <c:v>28.780000999999999</c:v>
                </c:pt>
                <c:pt idx="2390">
                  <c:v>28.57</c:v>
                </c:pt>
                <c:pt idx="2391">
                  <c:v>28.540001</c:v>
                </c:pt>
                <c:pt idx="2392">
                  <c:v>28.65</c:v>
                </c:pt>
                <c:pt idx="2393">
                  <c:v>29.32</c:v>
                </c:pt>
                <c:pt idx="2394">
                  <c:v>29.719999000000001</c:v>
                </c:pt>
                <c:pt idx="2395">
                  <c:v>30.110001</c:v>
                </c:pt>
                <c:pt idx="2396">
                  <c:v>29.629999000000002</c:v>
                </c:pt>
                <c:pt idx="2397">
                  <c:v>29.48</c:v>
                </c:pt>
                <c:pt idx="2398">
                  <c:v>29.43</c:v>
                </c:pt>
                <c:pt idx="2399">
                  <c:v>29.379999000000002</c:v>
                </c:pt>
                <c:pt idx="2400">
                  <c:v>29.719999000000001</c:v>
                </c:pt>
                <c:pt idx="2401">
                  <c:v>29.620000999999998</c:v>
                </c:pt>
                <c:pt idx="2402">
                  <c:v>29.49</c:v>
                </c:pt>
                <c:pt idx="2403">
                  <c:v>28.969999000000001</c:v>
                </c:pt>
                <c:pt idx="2404">
                  <c:v>28.719999000000001</c:v>
                </c:pt>
                <c:pt idx="2405">
                  <c:v>28.84</c:v>
                </c:pt>
                <c:pt idx="2406">
                  <c:v>28.76</c:v>
                </c:pt>
                <c:pt idx="2407">
                  <c:v>36.880001</c:v>
                </c:pt>
                <c:pt idx="2408">
                  <c:v>36.580002</c:v>
                </c:pt>
                <c:pt idx="2409">
                  <c:v>36.090000000000003</c:v>
                </c:pt>
                <c:pt idx="2410">
                  <c:v>35.049999</c:v>
                </c:pt>
                <c:pt idx="2411">
                  <c:v>33.959999000000003</c:v>
                </c:pt>
                <c:pt idx="2412">
                  <c:v>32.93</c:v>
                </c:pt>
                <c:pt idx="2413">
                  <c:v>31.76</c:v>
                </c:pt>
                <c:pt idx="2414">
                  <c:v>31.41</c:v>
                </c:pt>
                <c:pt idx="2415">
                  <c:v>31.219999000000001</c:v>
                </c:pt>
                <c:pt idx="2416">
                  <c:v>31.24</c:v>
                </c:pt>
                <c:pt idx="2417">
                  <c:v>31.059999000000001</c:v>
                </c:pt>
                <c:pt idx="2418">
                  <c:v>33.700001</c:v>
                </c:pt>
                <c:pt idx="2419">
                  <c:v>33.07</c:v>
                </c:pt>
                <c:pt idx="2420">
                  <c:v>33.139999000000003</c:v>
                </c:pt>
                <c:pt idx="2421">
                  <c:v>33.009998000000003</c:v>
                </c:pt>
                <c:pt idx="2422">
                  <c:v>32.5</c:v>
                </c:pt>
                <c:pt idx="2423">
                  <c:v>31.700001</c:v>
                </c:pt>
                <c:pt idx="2424">
                  <c:v>31.67</c:v>
                </c:pt>
                <c:pt idx="2425">
                  <c:v>31.73</c:v>
                </c:pt>
                <c:pt idx="2426">
                  <c:v>31.73</c:v>
                </c:pt>
                <c:pt idx="2427">
                  <c:v>31.639999</c:v>
                </c:pt>
                <c:pt idx="2428">
                  <c:v>31.280000999999999</c:v>
                </c:pt>
                <c:pt idx="2429">
                  <c:v>30.799999</c:v>
                </c:pt>
                <c:pt idx="2430">
                  <c:v>30.25</c:v>
                </c:pt>
                <c:pt idx="2431">
                  <c:v>29.73</c:v>
                </c:pt>
                <c:pt idx="2432">
                  <c:v>29.49</c:v>
                </c:pt>
                <c:pt idx="2433">
                  <c:v>29.139999</c:v>
                </c:pt>
                <c:pt idx="2434">
                  <c:v>28.77</c:v>
                </c:pt>
                <c:pt idx="2435">
                  <c:v>28.41</c:v>
                </c:pt>
                <c:pt idx="2436">
                  <c:v>28.23</c:v>
                </c:pt>
                <c:pt idx="2437">
                  <c:v>27.969999000000001</c:v>
                </c:pt>
                <c:pt idx="2438">
                  <c:v>27.68</c:v>
                </c:pt>
                <c:pt idx="2439">
                  <c:v>27.57</c:v>
                </c:pt>
                <c:pt idx="2440">
                  <c:v>27.51</c:v>
                </c:pt>
                <c:pt idx="2441">
                  <c:v>27.41</c:v>
                </c:pt>
                <c:pt idx="2442">
                  <c:v>27.33</c:v>
                </c:pt>
                <c:pt idx="2443">
                  <c:v>27.360001</c:v>
                </c:pt>
                <c:pt idx="2444">
                  <c:v>27.49</c:v>
                </c:pt>
                <c:pt idx="2445">
                  <c:v>27.43</c:v>
                </c:pt>
                <c:pt idx="2446">
                  <c:v>27.35</c:v>
                </c:pt>
                <c:pt idx="2447">
                  <c:v>27.139999</c:v>
                </c:pt>
                <c:pt idx="2448">
                  <c:v>26.969999000000001</c:v>
                </c:pt>
                <c:pt idx="2449">
                  <c:v>26.83</c:v>
                </c:pt>
                <c:pt idx="2450">
                  <c:v>26.780000999999999</c:v>
                </c:pt>
                <c:pt idx="2451">
                  <c:v>29.559999000000001</c:v>
                </c:pt>
                <c:pt idx="2452">
                  <c:v>29.83</c:v>
                </c:pt>
                <c:pt idx="2453">
                  <c:v>29.58</c:v>
                </c:pt>
                <c:pt idx="2454">
                  <c:v>29.219999000000001</c:v>
                </c:pt>
                <c:pt idx="2455">
                  <c:v>29.110001</c:v>
                </c:pt>
                <c:pt idx="2456">
                  <c:v>28.790001</c:v>
                </c:pt>
                <c:pt idx="2457">
                  <c:v>28.58</c:v>
                </c:pt>
                <c:pt idx="2458">
                  <c:v>28.389999</c:v>
                </c:pt>
                <c:pt idx="2459">
                  <c:v>28.200001</c:v>
                </c:pt>
                <c:pt idx="2460">
                  <c:v>28.049999</c:v>
                </c:pt>
                <c:pt idx="2461">
                  <c:v>27.84</c:v>
                </c:pt>
                <c:pt idx="2462">
                  <c:v>27.4</c:v>
                </c:pt>
                <c:pt idx="2463">
                  <c:v>27.139999</c:v>
                </c:pt>
                <c:pt idx="2464">
                  <c:v>26.790001</c:v>
                </c:pt>
                <c:pt idx="2465">
                  <c:v>26.26</c:v>
                </c:pt>
                <c:pt idx="2466">
                  <c:v>25.66</c:v>
                </c:pt>
                <c:pt idx="2467">
                  <c:v>25.379999000000002</c:v>
                </c:pt>
                <c:pt idx="2468">
                  <c:v>24.91</c:v>
                </c:pt>
                <c:pt idx="2469">
                  <c:v>24.4</c:v>
                </c:pt>
                <c:pt idx="2470">
                  <c:v>23.950001</c:v>
                </c:pt>
                <c:pt idx="2471">
                  <c:v>23.549999</c:v>
                </c:pt>
                <c:pt idx="2472">
                  <c:v>23.15</c:v>
                </c:pt>
                <c:pt idx="2473">
                  <c:v>22.790001</c:v>
                </c:pt>
                <c:pt idx="2474">
                  <c:v>22.49</c:v>
                </c:pt>
                <c:pt idx="2475">
                  <c:v>22.26</c:v>
                </c:pt>
                <c:pt idx="2476">
                  <c:v>22.02</c:v>
                </c:pt>
                <c:pt idx="2477">
                  <c:v>21.75</c:v>
                </c:pt>
                <c:pt idx="2478">
                  <c:v>21.469999000000001</c:v>
                </c:pt>
                <c:pt idx="2479">
                  <c:v>21.219999000000001</c:v>
                </c:pt>
                <c:pt idx="2480">
                  <c:v>20.98</c:v>
                </c:pt>
                <c:pt idx="2481">
                  <c:v>20.700001</c:v>
                </c:pt>
                <c:pt idx="2482">
                  <c:v>20.889999</c:v>
                </c:pt>
                <c:pt idx="2483">
                  <c:v>20.809999000000001</c:v>
                </c:pt>
                <c:pt idx="2484">
                  <c:v>20.469999000000001</c:v>
                </c:pt>
                <c:pt idx="2485">
                  <c:v>20.309999000000001</c:v>
                </c:pt>
                <c:pt idx="2486">
                  <c:v>21.23</c:v>
                </c:pt>
                <c:pt idx="2487">
                  <c:v>20.92</c:v>
                </c:pt>
                <c:pt idx="2488">
                  <c:v>20.16</c:v>
                </c:pt>
                <c:pt idx="2489">
                  <c:v>19.41</c:v>
                </c:pt>
                <c:pt idx="2490">
                  <c:v>18.879999000000002</c:v>
                </c:pt>
                <c:pt idx="2491">
                  <c:v>18.440000999999999</c:v>
                </c:pt>
                <c:pt idx="2492">
                  <c:v>18.07</c:v>
                </c:pt>
                <c:pt idx="2493">
                  <c:v>17.799999</c:v>
                </c:pt>
                <c:pt idx="2494">
                  <c:v>17.809999000000001</c:v>
                </c:pt>
                <c:pt idx="2495">
                  <c:v>17.889999</c:v>
                </c:pt>
                <c:pt idx="2496">
                  <c:v>17.989999999999998</c:v>
                </c:pt>
                <c:pt idx="2497">
                  <c:v>17.73</c:v>
                </c:pt>
                <c:pt idx="2498">
                  <c:v>17.379999000000002</c:v>
                </c:pt>
                <c:pt idx="2499">
                  <c:v>20.940000999999999</c:v>
                </c:pt>
                <c:pt idx="2500">
                  <c:v>18.209999</c:v>
                </c:pt>
                <c:pt idx="2501">
                  <c:v>17.469999000000001</c:v>
                </c:pt>
                <c:pt idx="2502">
                  <c:v>19.82</c:v>
                </c:pt>
                <c:pt idx="2503">
                  <c:v>17.370000999999998</c:v>
                </c:pt>
                <c:pt idx="2504">
                  <c:v>16.309999000000001</c:v>
                </c:pt>
                <c:pt idx="2505">
                  <c:v>15.93</c:v>
                </c:pt>
                <c:pt idx="2506">
                  <c:v>15.85</c:v>
                </c:pt>
                <c:pt idx="2507">
                  <c:v>15.82</c:v>
                </c:pt>
                <c:pt idx="2508">
                  <c:v>15.66</c:v>
                </c:pt>
                <c:pt idx="2509">
                  <c:v>15.35</c:v>
                </c:pt>
                <c:pt idx="2510">
                  <c:v>15.38</c:v>
                </c:pt>
                <c:pt idx="2511">
                  <c:v>15.21</c:v>
                </c:pt>
                <c:pt idx="2512">
                  <c:v>15</c:v>
                </c:pt>
                <c:pt idx="2513">
                  <c:v>14.77</c:v>
                </c:pt>
                <c:pt idx="2514">
                  <c:v>14.47</c:v>
                </c:pt>
                <c:pt idx="2515">
                  <c:v>14.16</c:v>
                </c:pt>
                <c:pt idx="2516">
                  <c:v>13.8</c:v>
                </c:pt>
                <c:pt idx="2517">
                  <c:v>13.53</c:v>
                </c:pt>
                <c:pt idx="2518">
                  <c:v>13.34</c:v>
                </c:pt>
                <c:pt idx="2519">
                  <c:v>13.13</c:v>
                </c:pt>
                <c:pt idx="2520">
                  <c:v>12.97</c:v>
                </c:pt>
                <c:pt idx="2521">
                  <c:v>12.76</c:v>
                </c:pt>
                <c:pt idx="2522">
                  <c:v>12.63</c:v>
                </c:pt>
                <c:pt idx="2523">
                  <c:v>12.5</c:v>
                </c:pt>
                <c:pt idx="2524">
                  <c:v>12.35</c:v>
                </c:pt>
                <c:pt idx="2525">
                  <c:v>12.31</c:v>
                </c:pt>
                <c:pt idx="2526">
                  <c:v>12.24</c:v>
                </c:pt>
                <c:pt idx="2527">
                  <c:v>12.15</c:v>
                </c:pt>
                <c:pt idx="2528">
                  <c:v>12.07</c:v>
                </c:pt>
                <c:pt idx="2529">
                  <c:v>12.24</c:v>
                </c:pt>
                <c:pt idx="2530">
                  <c:v>12.07</c:v>
                </c:pt>
                <c:pt idx="2531">
                  <c:v>11.88</c:v>
                </c:pt>
                <c:pt idx="2532">
                  <c:v>11.74</c:v>
                </c:pt>
                <c:pt idx="2533">
                  <c:v>11.53</c:v>
                </c:pt>
                <c:pt idx="2534">
                  <c:v>11.41</c:v>
                </c:pt>
                <c:pt idx="2535">
                  <c:v>11.29</c:v>
                </c:pt>
                <c:pt idx="2536">
                  <c:v>11.16</c:v>
                </c:pt>
                <c:pt idx="2537">
                  <c:v>11.02</c:v>
                </c:pt>
                <c:pt idx="2538">
                  <c:v>10.9</c:v>
                </c:pt>
                <c:pt idx="2539">
                  <c:v>10.79</c:v>
                </c:pt>
                <c:pt idx="2540">
                  <c:v>10.73</c:v>
                </c:pt>
                <c:pt idx="2541">
                  <c:v>10.57</c:v>
                </c:pt>
                <c:pt idx="2542">
                  <c:v>10.41</c:v>
                </c:pt>
                <c:pt idx="2543">
                  <c:v>10.27</c:v>
                </c:pt>
                <c:pt idx="2544">
                  <c:v>10.18</c:v>
                </c:pt>
                <c:pt idx="2545">
                  <c:v>10.08</c:v>
                </c:pt>
                <c:pt idx="2546">
                  <c:v>10.1</c:v>
                </c:pt>
                <c:pt idx="2547">
                  <c:v>9.952</c:v>
                </c:pt>
                <c:pt idx="2548">
                  <c:v>9.8109999999999999</c:v>
                </c:pt>
                <c:pt idx="2549">
                  <c:v>9.6240000000000006</c:v>
                </c:pt>
                <c:pt idx="2550">
                  <c:v>9.4570000000000007</c:v>
                </c:pt>
                <c:pt idx="2551">
                  <c:v>9.3209999999999997</c:v>
                </c:pt>
                <c:pt idx="2552">
                  <c:v>9.1869999999999994</c:v>
                </c:pt>
                <c:pt idx="2553">
                  <c:v>9.0370000000000008</c:v>
                </c:pt>
                <c:pt idx="2554">
                  <c:v>8.9559999999999995</c:v>
                </c:pt>
                <c:pt idx="2555">
                  <c:v>8.81</c:v>
                </c:pt>
                <c:pt idx="2556">
                  <c:v>8.6509999999999998</c:v>
                </c:pt>
                <c:pt idx="2557">
                  <c:v>8.7690000000000001</c:v>
                </c:pt>
                <c:pt idx="2558">
                  <c:v>8.8409999999999993</c:v>
                </c:pt>
                <c:pt idx="2559">
                  <c:v>8.7390000000000008</c:v>
                </c:pt>
                <c:pt idx="2560">
                  <c:v>8.3870000000000005</c:v>
                </c:pt>
                <c:pt idx="2561">
                  <c:v>8.1950000000000003</c:v>
                </c:pt>
                <c:pt idx="2562">
                  <c:v>7.992</c:v>
                </c:pt>
                <c:pt idx="2563">
                  <c:v>7.84</c:v>
                </c:pt>
                <c:pt idx="2564">
                  <c:v>7.7160000000000002</c:v>
                </c:pt>
                <c:pt idx="2565">
                  <c:v>7.5890000000000004</c:v>
                </c:pt>
                <c:pt idx="2566">
                  <c:v>7.4690000000000003</c:v>
                </c:pt>
                <c:pt idx="2567">
                  <c:v>7.3630000000000004</c:v>
                </c:pt>
                <c:pt idx="2568">
                  <c:v>7.2779999999999996</c:v>
                </c:pt>
                <c:pt idx="2569">
                  <c:v>7.29</c:v>
                </c:pt>
                <c:pt idx="2570">
                  <c:v>7.1589999999999998</c:v>
                </c:pt>
                <c:pt idx="2571">
                  <c:v>7.0209999999999999</c:v>
                </c:pt>
                <c:pt idx="2572">
                  <c:v>6.9269999999999996</c:v>
                </c:pt>
                <c:pt idx="2573">
                  <c:v>7.0659999999999998</c:v>
                </c:pt>
                <c:pt idx="2574">
                  <c:v>6.8959999999999999</c:v>
                </c:pt>
                <c:pt idx="2575">
                  <c:v>6.7649999999999997</c:v>
                </c:pt>
                <c:pt idx="2576">
                  <c:v>6.625</c:v>
                </c:pt>
                <c:pt idx="2577">
                  <c:v>6.5279999999999996</c:v>
                </c:pt>
                <c:pt idx="2578">
                  <c:v>6.4260000000000002</c:v>
                </c:pt>
                <c:pt idx="2579">
                  <c:v>6.3150000000000004</c:v>
                </c:pt>
                <c:pt idx="2580">
                  <c:v>6.2119999999999997</c:v>
                </c:pt>
                <c:pt idx="2581">
                  <c:v>6.1109999999999998</c:v>
                </c:pt>
                <c:pt idx="2582">
                  <c:v>6.0010000000000003</c:v>
                </c:pt>
                <c:pt idx="2583">
                  <c:v>5.9119999999999999</c:v>
                </c:pt>
                <c:pt idx="2584">
                  <c:v>5.7859999999999996</c:v>
                </c:pt>
                <c:pt idx="2585">
                  <c:v>5.6680000000000001</c:v>
                </c:pt>
                <c:pt idx="2586">
                  <c:v>5.5679999999999996</c:v>
                </c:pt>
                <c:pt idx="2587">
                  <c:v>5.4450000000000003</c:v>
                </c:pt>
                <c:pt idx="2588">
                  <c:v>5.3019999999999996</c:v>
                </c:pt>
                <c:pt idx="2589">
                  <c:v>5.1159999999999997</c:v>
                </c:pt>
                <c:pt idx="2590">
                  <c:v>4.9749999999999996</c:v>
                </c:pt>
                <c:pt idx="2591">
                  <c:v>4.8259999999999996</c:v>
                </c:pt>
                <c:pt idx="2592">
                  <c:v>4.7130000000000001</c:v>
                </c:pt>
                <c:pt idx="2593">
                  <c:v>4.6159999999999997</c:v>
                </c:pt>
                <c:pt idx="2594">
                  <c:v>4.532</c:v>
                </c:pt>
                <c:pt idx="2595">
                  <c:v>4.6070000000000002</c:v>
                </c:pt>
                <c:pt idx="2596">
                  <c:v>4.5590000000000002</c:v>
                </c:pt>
                <c:pt idx="2597">
                  <c:v>4.484</c:v>
                </c:pt>
                <c:pt idx="2598">
                  <c:v>4.4240000000000004</c:v>
                </c:pt>
                <c:pt idx="2599">
                  <c:v>4.335</c:v>
                </c:pt>
                <c:pt idx="2600">
                  <c:v>4.2210000000000001</c:v>
                </c:pt>
                <c:pt idx="2601">
                  <c:v>4.2830000000000004</c:v>
                </c:pt>
                <c:pt idx="2602">
                  <c:v>4.165</c:v>
                </c:pt>
                <c:pt idx="2603">
                  <c:v>4.0529999999999999</c:v>
                </c:pt>
                <c:pt idx="2604">
                  <c:v>4.1100000000000003</c:v>
                </c:pt>
                <c:pt idx="2605">
                  <c:v>4.0469999999999997</c:v>
                </c:pt>
                <c:pt idx="2606">
                  <c:v>3.9430000000000001</c:v>
                </c:pt>
                <c:pt idx="2607">
                  <c:v>3.827</c:v>
                </c:pt>
                <c:pt idx="2608">
                  <c:v>3.67</c:v>
                </c:pt>
                <c:pt idx="2609">
                  <c:v>3.5150000000000001</c:v>
                </c:pt>
                <c:pt idx="2610">
                  <c:v>3.45</c:v>
                </c:pt>
                <c:pt idx="2611">
                  <c:v>3.2919999999999998</c:v>
                </c:pt>
                <c:pt idx="2612">
                  <c:v>3.1760000000000002</c:v>
                </c:pt>
                <c:pt idx="2613">
                  <c:v>3.0150000000000001</c:v>
                </c:pt>
                <c:pt idx="2614">
                  <c:v>2.923</c:v>
                </c:pt>
                <c:pt idx="2615">
                  <c:v>2.8610000000000002</c:v>
                </c:pt>
                <c:pt idx="2616">
                  <c:v>2.7570000000000001</c:v>
                </c:pt>
                <c:pt idx="2617">
                  <c:v>2.6859999999999999</c:v>
                </c:pt>
                <c:pt idx="2618">
                  <c:v>2.5379999999999998</c:v>
                </c:pt>
                <c:pt idx="2619">
                  <c:v>2.5830000000000002</c:v>
                </c:pt>
                <c:pt idx="2620">
                  <c:v>2.5209999999999999</c:v>
                </c:pt>
                <c:pt idx="2621">
                  <c:v>2.4319999999999999</c:v>
                </c:pt>
                <c:pt idx="2622">
                  <c:v>2.3079999999999998</c:v>
                </c:pt>
                <c:pt idx="2623">
                  <c:v>2.137</c:v>
                </c:pt>
                <c:pt idx="2624">
                  <c:v>2.0249999999999999</c:v>
                </c:pt>
                <c:pt idx="2625">
                  <c:v>1.9379999999999999</c:v>
                </c:pt>
                <c:pt idx="2626">
                  <c:v>1.889</c:v>
                </c:pt>
                <c:pt idx="2627">
                  <c:v>1.8420000000000001</c:v>
                </c:pt>
                <c:pt idx="2628">
                  <c:v>1.7729999999999999</c:v>
                </c:pt>
                <c:pt idx="2629">
                  <c:v>1.704</c:v>
                </c:pt>
                <c:pt idx="2630">
                  <c:v>1.643</c:v>
                </c:pt>
                <c:pt idx="2631">
                  <c:v>1.595</c:v>
                </c:pt>
                <c:pt idx="2632">
                  <c:v>1.5409999999999999</c:v>
                </c:pt>
                <c:pt idx="2633">
                  <c:v>1.4750000000000001</c:v>
                </c:pt>
                <c:pt idx="2634">
                  <c:v>1.375</c:v>
                </c:pt>
                <c:pt idx="2635">
                  <c:v>1.298</c:v>
                </c:pt>
                <c:pt idx="2636">
                  <c:v>1.214</c:v>
                </c:pt>
                <c:pt idx="2637">
                  <c:v>1.232</c:v>
                </c:pt>
                <c:pt idx="2638">
                  <c:v>1.1910000000000001</c:v>
                </c:pt>
                <c:pt idx="2639">
                  <c:v>1.1339999999999999</c:v>
                </c:pt>
                <c:pt idx="2640">
                  <c:v>1.177</c:v>
                </c:pt>
                <c:pt idx="2641">
                  <c:v>1.27</c:v>
                </c:pt>
                <c:pt idx="2642">
                  <c:v>1.3819999999999999</c:v>
                </c:pt>
                <c:pt idx="2643">
                  <c:v>1.431</c:v>
                </c:pt>
                <c:pt idx="2644">
                  <c:v>1.389</c:v>
                </c:pt>
                <c:pt idx="2645">
                  <c:v>1.3080000000000001</c:v>
                </c:pt>
                <c:pt idx="2646">
                  <c:v>1.214</c:v>
                </c:pt>
                <c:pt idx="2647">
                  <c:v>1.1160000000000001</c:v>
                </c:pt>
                <c:pt idx="2648">
                  <c:v>1.0209999999999999</c:v>
                </c:pt>
                <c:pt idx="2649">
                  <c:v>0.93489999999999995</c:v>
                </c:pt>
                <c:pt idx="2650">
                  <c:v>0.86199999999999999</c:v>
                </c:pt>
                <c:pt idx="2651">
                  <c:v>0.79910000000000003</c:v>
                </c:pt>
                <c:pt idx="2652">
                  <c:v>0.74529999999999996</c:v>
                </c:pt>
                <c:pt idx="2653">
                  <c:v>0.69910000000000005</c:v>
                </c:pt>
                <c:pt idx="2654">
                  <c:v>0.6623</c:v>
                </c:pt>
                <c:pt idx="2655">
                  <c:v>0.64710000000000001</c:v>
                </c:pt>
                <c:pt idx="2656">
                  <c:v>0.67300000000000004</c:v>
                </c:pt>
                <c:pt idx="2657">
                  <c:v>0.71740000000000004</c:v>
                </c:pt>
                <c:pt idx="2658">
                  <c:v>0.75139999999999996</c:v>
                </c:pt>
                <c:pt idx="2659">
                  <c:v>0.82509999999999994</c:v>
                </c:pt>
                <c:pt idx="2660">
                  <c:v>0.89339999999999997</c:v>
                </c:pt>
                <c:pt idx="2661">
                  <c:v>0.95140000000000002</c:v>
                </c:pt>
                <c:pt idx="2662">
                  <c:v>0.99519999999999997</c:v>
                </c:pt>
                <c:pt idx="2663">
                  <c:v>1.02</c:v>
                </c:pt>
                <c:pt idx="2664">
                  <c:v>1.012</c:v>
                </c:pt>
                <c:pt idx="2665">
                  <c:v>0.99</c:v>
                </c:pt>
                <c:pt idx="2666">
                  <c:v>0.95750000000000002</c:v>
                </c:pt>
                <c:pt idx="2667">
                  <c:v>0.91869999999999996</c:v>
                </c:pt>
                <c:pt idx="2668">
                  <c:v>0.93640000000000001</c:v>
                </c:pt>
                <c:pt idx="2669">
                  <c:v>0.90880000000000005</c:v>
                </c:pt>
                <c:pt idx="2670">
                  <c:v>0.87209999999999999</c:v>
                </c:pt>
                <c:pt idx="2671">
                  <c:v>0.83940000000000003</c:v>
                </c:pt>
                <c:pt idx="2672">
                  <c:v>0.80920000000000003</c:v>
                </c:pt>
                <c:pt idx="2673">
                  <c:v>0.78100000000000003</c:v>
                </c:pt>
                <c:pt idx="2674">
                  <c:v>0.7863</c:v>
                </c:pt>
                <c:pt idx="2675">
                  <c:v>0.86829999999999996</c:v>
                </c:pt>
                <c:pt idx="2676">
                  <c:v>1.0980000000000001</c:v>
                </c:pt>
                <c:pt idx="2677">
                  <c:v>1.3220000000000001</c:v>
                </c:pt>
                <c:pt idx="2678">
                  <c:v>1.5740000000000001</c:v>
                </c:pt>
                <c:pt idx="2679">
                  <c:v>1.718</c:v>
                </c:pt>
                <c:pt idx="2680">
                  <c:v>2.254</c:v>
                </c:pt>
                <c:pt idx="2681">
                  <c:v>2.375</c:v>
                </c:pt>
                <c:pt idx="2682">
                  <c:v>2.3290000000000002</c:v>
                </c:pt>
                <c:pt idx="2683">
                  <c:v>2.2629999999999999</c:v>
                </c:pt>
                <c:pt idx="2684">
                  <c:v>2.2250000000000001</c:v>
                </c:pt>
                <c:pt idx="2685">
                  <c:v>2.2519999999999998</c:v>
                </c:pt>
                <c:pt idx="2686">
                  <c:v>2.121</c:v>
                </c:pt>
                <c:pt idx="2687">
                  <c:v>2.2970000000000002</c:v>
                </c:pt>
                <c:pt idx="2688">
                  <c:v>2.6560000000000001</c:v>
                </c:pt>
                <c:pt idx="2689">
                  <c:v>3.1120000000000001</c:v>
                </c:pt>
                <c:pt idx="2690">
                  <c:v>3.4569999999999999</c:v>
                </c:pt>
                <c:pt idx="2691">
                  <c:v>3.6230000000000002</c:v>
                </c:pt>
                <c:pt idx="2692">
                  <c:v>3.7210000000000001</c:v>
                </c:pt>
                <c:pt idx="2693">
                  <c:v>4.2560000000000002</c:v>
                </c:pt>
                <c:pt idx="2694">
                  <c:v>4.1580000000000004</c:v>
                </c:pt>
                <c:pt idx="2695">
                  <c:v>4.0110000000000001</c:v>
                </c:pt>
                <c:pt idx="2696">
                  <c:v>3.669</c:v>
                </c:pt>
                <c:pt idx="2697">
                  <c:v>3.33</c:v>
                </c:pt>
                <c:pt idx="2698">
                  <c:v>3.3170000000000002</c:v>
                </c:pt>
                <c:pt idx="2699">
                  <c:v>3.2669999999999999</c:v>
                </c:pt>
                <c:pt idx="2700">
                  <c:v>3.4660000000000002</c:v>
                </c:pt>
                <c:pt idx="2701">
                  <c:v>3.855</c:v>
                </c:pt>
                <c:pt idx="2702">
                  <c:v>3.9990000000000001</c:v>
                </c:pt>
                <c:pt idx="2703">
                  <c:v>3.9119999999999999</c:v>
                </c:pt>
                <c:pt idx="2704">
                  <c:v>3.7970000000000002</c:v>
                </c:pt>
                <c:pt idx="2705">
                  <c:v>3.6110000000000002</c:v>
                </c:pt>
                <c:pt idx="2706">
                  <c:v>3.3969999999999998</c:v>
                </c:pt>
                <c:pt idx="2707">
                  <c:v>3.1269999999999998</c:v>
                </c:pt>
                <c:pt idx="2708">
                  <c:v>2.948</c:v>
                </c:pt>
                <c:pt idx="2709">
                  <c:v>2.9940000000000002</c:v>
                </c:pt>
                <c:pt idx="2710">
                  <c:v>3.347</c:v>
                </c:pt>
                <c:pt idx="2711">
                  <c:v>13.41</c:v>
                </c:pt>
                <c:pt idx="2712">
                  <c:v>14.04</c:v>
                </c:pt>
                <c:pt idx="2713">
                  <c:v>18.34</c:v>
                </c:pt>
                <c:pt idx="2714">
                  <c:v>15.31</c:v>
                </c:pt>
                <c:pt idx="2715">
                  <c:v>14.11</c:v>
                </c:pt>
                <c:pt idx="2716">
                  <c:v>16.889999</c:v>
                </c:pt>
                <c:pt idx="2717">
                  <c:v>18.579999999999998</c:v>
                </c:pt>
                <c:pt idx="2718">
                  <c:v>17.639999</c:v>
                </c:pt>
                <c:pt idx="2719">
                  <c:v>19.32</c:v>
                </c:pt>
                <c:pt idx="2720">
                  <c:v>17.260000000000002</c:v>
                </c:pt>
                <c:pt idx="2721">
                  <c:v>39</c:v>
                </c:pt>
                <c:pt idx="2722">
                  <c:v>49.189999</c:v>
                </c:pt>
                <c:pt idx="2723">
                  <c:v>45.290000999999997</c:v>
                </c:pt>
                <c:pt idx="2724">
                  <c:v>38.529998999999997</c:v>
                </c:pt>
                <c:pt idx="2725">
                  <c:v>33.619999</c:v>
                </c:pt>
                <c:pt idx="2726">
                  <c:v>30</c:v>
                </c:pt>
                <c:pt idx="2727">
                  <c:v>28.120000999999998</c:v>
                </c:pt>
                <c:pt idx="2728">
                  <c:v>26.309999000000001</c:v>
                </c:pt>
                <c:pt idx="2729">
                  <c:v>24.780000999999999</c:v>
                </c:pt>
                <c:pt idx="2730">
                  <c:v>23.68</c:v>
                </c:pt>
                <c:pt idx="2731">
                  <c:v>25.559999000000001</c:v>
                </c:pt>
                <c:pt idx="2732">
                  <c:v>110.199997</c:v>
                </c:pt>
                <c:pt idx="2733">
                  <c:v>364.10000600000001</c:v>
                </c:pt>
                <c:pt idx="2734">
                  <c:v>118</c:v>
                </c:pt>
                <c:pt idx="2735">
                  <c:v>95.110000999999997</c:v>
                </c:pt>
                <c:pt idx="2736">
                  <c:v>68.099997999999999</c:v>
                </c:pt>
                <c:pt idx="2737">
                  <c:v>59.419998</c:v>
                </c:pt>
                <c:pt idx="2738">
                  <c:v>51.740001999999997</c:v>
                </c:pt>
                <c:pt idx="2739">
                  <c:v>45.119999</c:v>
                </c:pt>
                <c:pt idx="2740">
                  <c:v>41.619999</c:v>
                </c:pt>
                <c:pt idx="2741">
                  <c:v>38.75</c:v>
                </c:pt>
                <c:pt idx="2742">
                  <c:v>40.25</c:v>
                </c:pt>
                <c:pt idx="2743">
                  <c:v>38.619999</c:v>
                </c:pt>
                <c:pt idx="2744">
                  <c:v>36.810001</c:v>
                </c:pt>
                <c:pt idx="2745">
                  <c:v>35.229999999999997</c:v>
                </c:pt>
                <c:pt idx="2746">
                  <c:v>34.349997999999999</c:v>
                </c:pt>
                <c:pt idx="2747">
                  <c:v>33.900002000000001</c:v>
                </c:pt>
                <c:pt idx="2748">
                  <c:v>33.380001</c:v>
                </c:pt>
                <c:pt idx="2749">
                  <c:v>32.68</c:v>
                </c:pt>
                <c:pt idx="2750">
                  <c:v>32.25</c:v>
                </c:pt>
                <c:pt idx="2751">
                  <c:v>32.409999999999997</c:v>
                </c:pt>
                <c:pt idx="2752">
                  <c:v>33.029998999999997</c:v>
                </c:pt>
                <c:pt idx="2753">
                  <c:v>43.060001</c:v>
                </c:pt>
                <c:pt idx="2754">
                  <c:v>40.689999</c:v>
                </c:pt>
                <c:pt idx="2755">
                  <c:v>38.330002</c:v>
                </c:pt>
                <c:pt idx="2756">
                  <c:v>37.689999</c:v>
                </c:pt>
                <c:pt idx="2757">
                  <c:v>36.560001</c:v>
                </c:pt>
                <c:pt idx="2758">
                  <c:v>36.279998999999997</c:v>
                </c:pt>
                <c:pt idx="2759">
                  <c:v>35.830002</c:v>
                </c:pt>
                <c:pt idx="2760">
                  <c:v>35.82</c:v>
                </c:pt>
                <c:pt idx="2761">
                  <c:v>35.93</c:v>
                </c:pt>
                <c:pt idx="2762">
                  <c:v>38.07</c:v>
                </c:pt>
                <c:pt idx="2763">
                  <c:v>37.540000999999997</c:v>
                </c:pt>
                <c:pt idx="2764">
                  <c:v>37.060001</c:v>
                </c:pt>
                <c:pt idx="2765">
                  <c:v>39.299999</c:v>
                </c:pt>
                <c:pt idx="2766">
                  <c:v>44.77</c:v>
                </c:pt>
                <c:pt idx="2767">
                  <c:v>43.700001</c:v>
                </c:pt>
                <c:pt idx="2768">
                  <c:v>43.139999000000003</c:v>
                </c:pt>
                <c:pt idx="2769">
                  <c:v>40.740001999999997</c:v>
                </c:pt>
                <c:pt idx="2770">
                  <c:v>38.939999</c:v>
                </c:pt>
                <c:pt idx="2771">
                  <c:v>37.959999000000003</c:v>
                </c:pt>
                <c:pt idx="2772">
                  <c:v>37.409999999999997</c:v>
                </c:pt>
                <c:pt idx="2773">
                  <c:v>37.020000000000003</c:v>
                </c:pt>
                <c:pt idx="2774">
                  <c:v>36.779998999999997</c:v>
                </c:pt>
                <c:pt idx="2775">
                  <c:v>36.580002</c:v>
                </c:pt>
                <c:pt idx="2776">
                  <c:v>36.150002000000001</c:v>
                </c:pt>
                <c:pt idx="2777">
                  <c:v>35.759998000000003</c:v>
                </c:pt>
                <c:pt idx="2778">
                  <c:v>34.990001999999997</c:v>
                </c:pt>
                <c:pt idx="2779">
                  <c:v>34.950001</c:v>
                </c:pt>
                <c:pt idx="2780">
                  <c:v>34.790000999999997</c:v>
                </c:pt>
                <c:pt idx="2781">
                  <c:v>34.889999000000003</c:v>
                </c:pt>
                <c:pt idx="2782">
                  <c:v>34.130001</c:v>
                </c:pt>
                <c:pt idx="2783">
                  <c:v>34.119999</c:v>
                </c:pt>
                <c:pt idx="2784">
                  <c:v>33.290000999999997</c:v>
                </c:pt>
                <c:pt idx="2785">
                  <c:v>32.520000000000003</c:v>
                </c:pt>
                <c:pt idx="2786">
                  <c:v>32.229999999999997</c:v>
                </c:pt>
                <c:pt idx="2787">
                  <c:v>31.74</c:v>
                </c:pt>
                <c:pt idx="2788">
                  <c:v>31.559999000000001</c:v>
                </c:pt>
                <c:pt idx="2789">
                  <c:v>31.540001</c:v>
                </c:pt>
                <c:pt idx="2790">
                  <c:v>31.34</c:v>
                </c:pt>
                <c:pt idx="2791">
                  <c:v>30.92</c:v>
                </c:pt>
                <c:pt idx="2792">
                  <c:v>30.83</c:v>
                </c:pt>
                <c:pt idx="2793">
                  <c:v>30.959999</c:v>
                </c:pt>
                <c:pt idx="2794">
                  <c:v>30.73</c:v>
                </c:pt>
                <c:pt idx="2795">
                  <c:v>30.379999000000002</c:v>
                </c:pt>
                <c:pt idx="2796">
                  <c:v>29.879999000000002</c:v>
                </c:pt>
                <c:pt idx="2797">
                  <c:v>29.57</c:v>
                </c:pt>
                <c:pt idx="2798">
                  <c:v>29.219999000000001</c:v>
                </c:pt>
                <c:pt idx="2799">
                  <c:v>29.01</c:v>
                </c:pt>
                <c:pt idx="2800">
                  <c:v>28.950001</c:v>
                </c:pt>
                <c:pt idx="2801">
                  <c:v>28.48</c:v>
                </c:pt>
                <c:pt idx="2802">
                  <c:v>28</c:v>
                </c:pt>
                <c:pt idx="2803">
                  <c:v>27.790001</c:v>
                </c:pt>
                <c:pt idx="2804">
                  <c:v>27.559999000000001</c:v>
                </c:pt>
                <c:pt idx="2805">
                  <c:v>27.219999000000001</c:v>
                </c:pt>
                <c:pt idx="2806">
                  <c:v>26.74</c:v>
                </c:pt>
                <c:pt idx="2807">
                  <c:v>26.17</c:v>
                </c:pt>
                <c:pt idx="2808">
                  <c:v>25.809999000000001</c:v>
                </c:pt>
                <c:pt idx="2809">
                  <c:v>25.27</c:v>
                </c:pt>
                <c:pt idx="2810">
                  <c:v>24.889999</c:v>
                </c:pt>
                <c:pt idx="2811">
                  <c:v>24.700001</c:v>
                </c:pt>
                <c:pt idx="2812">
                  <c:v>24.57</c:v>
                </c:pt>
                <c:pt idx="2813">
                  <c:v>31.709999</c:v>
                </c:pt>
                <c:pt idx="2814">
                  <c:v>83.43</c:v>
                </c:pt>
                <c:pt idx="2815">
                  <c:v>43.84</c:v>
                </c:pt>
                <c:pt idx="2816">
                  <c:v>34.700001</c:v>
                </c:pt>
                <c:pt idx="2817">
                  <c:v>29.870000999999998</c:v>
                </c:pt>
                <c:pt idx="2818">
                  <c:v>30.950001</c:v>
                </c:pt>
                <c:pt idx="2819">
                  <c:v>61.220001000000003</c:v>
                </c:pt>
                <c:pt idx="2820">
                  <c:v>47.41</c:v>
                </c:pt>
                <c:pt idx="2821">
                  <c:v>34.990001999999997</c:v>
                </c:pt>
                <c:pt idx="2822">
                  <c:v>30.049999</c:v>
                </c:pt>
                <c:pt idx="2823">
                  <c:v>27.77</c:v>
                </c:pt>
                <c:pt idx="2824">
                  <c:v>26.66</c:v>
                </c:pt>
                <c:pt idx="2825">
                  <c:v>25.73</c:v>
                </c:pt>
                <c:pt idx="2826">
                  <c:v>24.92</c:v>
                </c:pt>
                <c:pt idx="2827">
                  <c:v>25.49</c:v>
                </c:pt>
                <c:pt idx="2828">
                  <c:v>25.02</c:v>
                </c:pt>
                <c:pt idx="2829">
                  <c:v>24.34</c:v>
                </c:pt>
                <c:pt idx="2830">
                  <c:v>35.169998</c:v>
                </c:pt>
                <c:pt idx="2831">
                  <c:v>53.369999</c:v>
                </c:pt>
                <c:pt idx="2832">
                  <c:v>36.610000999999997</c:v>
                </c:pt>
                <c:pt idx="2833">
                  <c:v>29.82</c:v>
                </c:pt>
                <c:pt idx="2834">
                  <c:v>26.540001</c:v>
                </c:pt>
                <c:pt idx="2835">
                  <c:v>24.530000999999999</c:v>
                </c:pt>
                <c:pt idx="2836">
                  <c:v>23.23</c:v>
                </c:pt>
                <c:pt idx="2837">
                  <c:v>22.48</c:v>
                </c:pt>
                <c:pt idx="2838">
                  <c:v>22.209999</c:v>
                </c:pt>
                <c:pt idx="2839">
                  <c:v>22</c:v>
                </c:pt>
                <c:pt idx="2840">
                  <c:v>21.559999000000001</c:v>
                </c:pt>
                <c:pt idx="2841">
                  <c:v>21.620000999999998</c:v>
                </c:pt>
                <c:pt idx="2842">
                  <c:v>21.18</c:v>
                </c:pt>
                <c:pt idx="2843">
                  <c:v>20.870000999999998</c:v>
                </c:pt>
                <c:pt idx="2844">
                  <c:v>20.459999</c:v>
                </c:pt>
                <c:pt idx="2845">
                  <c:v>20.200001</c:v>
                </c:pt>
                <c:pt idx="2846">
                  <c:v>19.889999</c:v>
                </c:pt>
                <c:pt idx="2847">
                  <c:v>19.77</c:v>
                </c:pt>
                <c:pt idx="2848">
                  <c:v>19.59</c:v>
                </c:pt>
                <c:pt idx="2849">
                  <c:v>19.370000999999998</c:v>
                </c:pt>
                <c:pt idx="2850">
                  <c:v>19.120000999999998</c:v>
                </c:pt>
                <c:pt idx="2851">
                  <c:v>18.879999000000002</c:v>
                </c:pt>
                <c:pt idx="2852">
                  <c:v>18.709999</c:v>
                </c:pt>
                <c:pt idx="2853">
                  <c:v>18.469999000000001</c:v>
                </c:pt>
                <c:pt idx="2854">
                  <c:v>18.290001</c:v>
                </c:pt>
                <c:pt idx="2855">
                  <c:v>18.049999</c:v>
                </c:pt>
                <c:pt idx="2856">
                  <c:v>21.620000999999998</c:v>
                </c:pt>
                <c:pt idx="2857">
                  <c:v>18.950001</c:v>
                </c:pt>
                <c:pt idx="2858">
                  <c:v>17.82</c:v>
                </c:pt>
                <c:pt idx="2859">
                  <c:v>17.27</c:v>
                </c:pt>
                <c:pt idx="2860">
                  <c:v>16.940000999999999</c:v>
                </c:pt>
                <c:pt idx="2861">
                  <c:v>16.799999</c:v>
                </c:pt>
                <c:pt idx="2862">
                  <c:v>19.829999999999998</c:v>
                </c:pt>
                <c:pt idx="2863">
                  <c:v>17.75</c:v>
                </c:pt>
                <c:pt idx="2864">
                  <c:v>16.860001</c:v>
                </c:pt>
                <c:pt idx="2865">
                  <c:v>16.420000000000002</c:v>
                </c:pt>
                <c:pt idx="2866">
                  <c:v>16.139999</c:v>
                </c:pt>
                <c:pt idx="2867">
                  <c:v>15.89</c:v>
                </c:pt>
                <c:pt idx="2868">
                  <c:v>15.71</c:v>
                </c:pt>
                <c:pt idx="2869">
                  <c:v>15.57</c:v>
                </c:pt>
                <c:pt idx="2870">
                  <c:v>15.37</c:v>
                </c:pt>
                <c:pt idx="2871">
                  <c:v>15.21</c:v>
                </c:pt>
                <c:pt idx="2872">
                  <c:v>15.05</c:v>
                </c:pt>
                <c:pt idx="2873">
                  <c:v>14.88</c:v>
                </c:pt>
                <c:pt idx="2874">
                  <c:v>14.78</c:v>
                </c:pt>
                <c:pt idx="2875">
                  <c:v>14.56</c:v>
                </c:pt>
                <c:pt idx="2876">
                  <c:v>14.33</c:v>
                </c:pt>
                <c:pt idx="2877">
                  <c:v>14.14</c:v>
                </c:pt>
                <c:pt idx="2878">
                  <c:v>13.9</c:v>
                </c:pt>
                <c:pt idx="2879">
                  <c:v>13.76</c:v>
                </c:pt>
                <c:pt idx="2880">
                  <c:v>13.56</c:v>
                </c:pt>
                <c:pt idx="2881">
                  <c:v>13.44</c:v>
                </c:pt>
                <c:pt idx="2882">
                  <c:v>13.25</c:v>
                </c:pt>
                <c:pt idx="2883">
                  <c:v>13.12</c:v>
                </c:pt>
                <c:pt idx="2884">
                  <c:v>13.01</c:v>
                </c:pt>
                <c:pt idx="2885">
                  <c:v>12.93</c:v>
                </c:pt>
                <c:pt idx="2886">
                  <c:v>12.8</c:v>
                </c:pt>
                <c:pt idx="2887">
                  <c:v>12.68</c:v>
                </c:pt>
                <c:pt idx="2888">
                  <c:v>12.53</c:v>
                </c:pt>
                <c:pt idx="2889">
                  <c:v>12.37</c:v>
                </c:pt>
                <c:pt idx="2890">
                  <c:v>12.23</c:v>
                </c:pt>
                <c:pt idx="2891">
                  <c:v>12.19</c:v>
                </c:pt>
                <c:pt idx="2892">
                  <c:v>12.07</c:v>
                </c:pt>
                <c:pt idx="2893">
                  <c:v>11.97</c:v>
                </c:pt>
                <c:pt idx="2894">
                  <c:v>11.86</c:v>
                </c:pt>
                <c:pt idx="2895">
                  <c:v>11.75</c:v>
                </c:pt>
                <c:pt idx="2896">
                  <c:v>11.62</c:v>
                </c:pt>
                <c:pt idx="2897">
                  <c:v>11.51</c:v>
                </c:pt>
                <c:pt idx="2898">
                  <c:v>11.36</c:v>
                </c:pt>
                <c:pt idx="2899">
                  <c:v>11.23</c:v>
                </c:pt>
                <c:pt idx="2900">
                  <c:v>11.14</c:v>
                </c:pt>
                <c:pt idx="2901">
                  <c:v>11.03</c:v>
                </c:pt>
                <c:pt idx="2902">
                  <c:v>10.87</c:v>
                </c:pt>
                <c:pt idx="2903">
                  <c:v>10.73</c:v>
                </c:pt>
                <c:pt idx="2904">
                  <c:v>10.58</c:v>
                </c:pt>
                <c:pt idx="2905">
                  <c:v>10.43</c:v>
                </c:pt>
                <c:pt idx="2906">
                  <c:v>10.3</c:v>
                </c:pt>
                <c:pt idx="2907">
                  <c:v>10.19</c:v>
                </c:pt>
                <c:pt idx="2908">
                  <c:v>10.06</c:v>
                </c:pt>
                <c:pt idx="2909">
                  <c:v>9.9459999999999997</c:v>
                </c:pt>
                <c:pt idx="2910">
                  <c:v>9.8450000000000006</c:v>
                </c:pt>
                <c:pt idx="2911">
                  <c:v>9.75</c:v>
                </c:pt>
                <c:pt idx="2912">
                  <c:v>9.6539999999999999</c:v>
                </c:pt>
                <c:pt idx="2913">
                  <c:v>9.5269999999999992</c:v>
                </c:pt>
                <c:pt idx="2914">
                  <c:v>9.4469999999999992</c:v>
                </c:pt>
                <c:pt idx="2915">
                  <c:v>9.35</c:v>
                </c:pt>
                <c:pt idx="2916">
                  <c:v>9.23</c:v>
                </c:pt>
                <c:pt idx="2917">
                  <c:v>9.1199999999999992</c:v>
                </c:pt>
                <c:pt idx="2918">
                  <c:v>9.4060000000000006</c:v>
                </c:pt>
                <c:pt idx="2919">
                  <c:v>9.0269999999999992</c:v>
                </c:pt>
                <c:pt idx="2920">
                  <c:v>8.8079999999999998</c:v>
                </c:pt>
                <c:pt idx="2921">
                  <c:v>8.6329999999999991</c:v>
                </c:pt>
                <c:pt idx="2922">
                  <c:v>8.4220000000000006</c:v>
                </c:pt>
                <c:pt idx="2923">
                  <c:v>8.2650000000000006</c:v>
                </c:pt>
                <c:pt idx="2924">
                  <c:v>8.0779999999999994</c:v>
                </c:pt>
                <c:pt idx="2925">
                  <c:v>7.95</c:v>
                </c:pt>
                <c:pt idx="2926">
                  <c:v>7.8330000000000002</c:v>
                </c:pt>
                <c:pt idx="2927">
                  <c:v>7.7489999999999997</c:v>
                </c:pt>
                <c:pt idx="2928">
                  <c:v>7.6689999999999996</c:v>
                </c:pt>
                <c:pt idx="2929">
                  <c:v>7.6180000000000003</c:v>
                </c:pt>
                <c:pt idx="2930">
                  <c:v>7.5469999999999997</c:v>
                </c:pt>
                <c:pt idx="2931">
                  <c:v>7.492</c:v>
                </c:pt>
                <c:pt idx="2932">
                  <c:v>7.4249999999999998</c:v>
                </c:pt>
                <c:pt idx="2933">
                  <c:v>7.3019999999999996</c:v>
                </c:pt>
                <c:pt idx="2934">
                  <c:v>7.181</c:v>
                </c:pt>
                <c:pt idx="2935">
                  <c:v>7.0549999999999997</c:v>
                </c:pt>
                <c:pt idx="2936">
                  <c:v>6.9109999999999996</c:v>
                </c:pt>
                <c:pt idx="2937">
                  <c:v>6.7709999999999999</c:v>
                </c:pt>
                <c:pt idx="2938">
                  <c:v>6.6619999999999999</c:v>
                </c:pt>
                <c:pt idx="2939">
                  <c:v>6.5170000000000003</c:v>
                </c:pt>
                <c:pt idx="2940">
                  <c:v>6.3979999999999997</c:v>
                </c:pt>
                <c:pt idx="2941">
                  <c:v>6.2549999999999999</c:v>
                </c:pt>
                <c:pt idx="2942">
                  <c:v>6.1420000000000003</c:v>
                </c:pt>
                <c:pt idx="2943">
                  <c:v>6.0650000000000004</c:v>
                </c:pt>
                <c:pt idx="2944">
                  <c:v>5.9980000000000002</c:v>
                </c:pt>
                <c:pt idx="2945">
                  <c:v>5.9029999999999996</c:v>
                </c:pt>
                <c:pt idx="2946">
                  <c:v>5.8609999999999998</c:v>
                </c:pt>
                <c:pt idx="2947">
                  <c:v>5.8239999999999998</c:v>
                </c:pt>
                <c:pt idx="2948">
                  <c:v>5.7839999999999998</c:v>
                </c:pt>
                <c:pt idx="2949">
                  <c:v>5.7220000000000004</c:v>
                </c:pt>
                <c:pt idx="2950">
                  <c:v>5.6079999999999997</c:v>
                </c:pt>
                <c:pt idx="2951">
                  <c:v>5.5069999999999997</c:v>
                </c:pt>
                <c:pt idx="2952">
                  <c:v>5.3849999999999998</c:v>
                </c:pt>
                <c:pt idx="2953">
                  <c:v>5.21</c:v>
                </c:pt>
                <c:pt idx="2954">
                  <c:v>5.0389999999999997</c:v>
                </c:pt>
                <c:pt idx="2955">
                  <c:v>4.7919999999999998</c:v>
                </c:pt>
                <c:pt idx="2956">
                  <c:v>4.6310000000000002</c:v>
                </c:pt>
                <c:pt idx="2957">
                  <c:v>4.4960000000000004</c:v>
                </c:pt>
                <c:pt idx="2958">
                  <c:v>4.3559999999999999</c:v>
                </c:pt>
                <c:pt idx="2959">
                  <c:v>4.2610000000000001</c:v>
                </c:pt>
                <c:pt idx="2960">
                  <c:v>4.1740000000000004</c:v>
                </c:pt>
                <c:pt idx="2961">
                  <c:v>4.1159999999999997</c:v>
                </c:pt>
                <c:pt idx="2962">
                  <c:v>4.07</c:v>
                </c:pt>
                <c:pt idx="2963">
                  <c:v>4.0170000000000003</c:v>
                </c:pt>
                <c:pt idx="2964">
                  <c:v>3.94</c:v>
                </c:pt>
                <c:pt idx="2965">
                  <c:v>3.879</c:v>
                </c:pt>
                <c:pt idx="2966">
                  <c:v>3.7770000000000001</c:v>
                </c:pt>
                <c:pt idx="2967">
                  <c:v>3.7370000000000001</c:v>
                </c:pt>
                <c:pt idx="2968">
                  <c:v>3.661</c:v>
                </c:pt>
                <c:pt idx="2969">
                  <c:v>3.7050000000000001</c:v>
                </c:pt>
                <c:pt idx="2970">
                  <c:v>3.7850000000000001</c:v>
                </c:pt>
                <c:pt idx="2971">
                  <c:v>3.718</c:v>
                </c:pt>
                <c:pt idx="2972">
                  <c:v>3.6419999999999999</c:v>
                </c:pt>
                <c:pt idx="2973">
                  <c:v>3.5339999999999998</c:v>
                </c:pt>
                <c:pt idx="2974">
                  <c:v>3.4260000000000002</c:v>
                </c:pt>
                <c:pt idx="2975">
                  <c:v>3.2770000000000001</c:v>
                </c:pt>
                <c:pt idx="2976">
                  <c:v>3.125</c:v>
                </c:pt>
                <c:pt idx="2977">
                  <c:v>2.9729999999999999</c:v>
                </c:pt>
                <c:pt idx="2978">
                  <c:v>2.83</c:v>
                </c:pt>
                <c:pt idx="2979">
                  <c:v>2.6659999999999999</c:v>
                </c:pt>
                <c:pt idx="2980">
                  <c:v>2.601</c:v>
                </c:pt>
                <c:pt idx="2981">
                  <c:v>2.5209999999999999</c:v>
                </c:pt>
                <c:pt idx="2982">
                  <c:v>2.379</c:v>
                </c:pt>
                <c:pt idx="2983">
                  <c:v>2.2480000000000002</c:v>
                </c:pt>
                <c:pt idx="2984">
                  <c:v>2.1469999999999998</c:v>
                </c:pt>
                <c:pt idx="2985">
                  <c:v>2.0649999999999999</c:v>
                </c:pt>
                <c:pt idx="2986">
                  <c:v>1.972</c:v>
                </c:pt>
                <c:pt idx="2987">
                  <c:v>1.8979999999999999</c:v>
                </c:pt>
                <c:pt idx="2988">
                  <c:v>1.8520000000000001</c:v>
                </c:pt>
                <c:pt idx="2989">
                  <c:v>1.796</c:v>
                </c:pt>
                <c:pt idx="2990">
                  <c:v>1.7210000000000001</c:v>
                </c:pt>
                <c:pt idx="2991">
                  <c:v>1.744</c:v>
                </c:pt>
                <c:pt idx="2992">
                  <c:v>1.8140000000000001</c:v>
                </c:pt>
                <c:pt idx="2993">
                  <c:v>1.7849999999999999</c:v>
                </c:pt>
                <c:pt idx="2994">
                  <c:v>1.742</c:v>
                </c:pt>
                <c:pt idx="2995">
                  <c:v>1.677</c:v>
                </c:pt>
                <c:pt idx="2996">
                  <c:v>1.702</c:v>
                </c:pt>
                <c:pt idx="2997">
                  <c:v>1.696</c:v>
                </c:pt>
                <c:pt idx="2998">
                  <c:v>1.679</c:v>
                </c:pt>
                <c:pt idx="2999">
                  <c:v>1.6719999999999999</c:v>
                </c:pt>
                <c:pt idx="3000">
                  <c:v>1.6020000000000001</c:v>
                </c:pt>
                <c:pt idx="3001">
                  <c:v>1.5549999999999999</c:v>
                </c:pt>
                <c:pt idx="3002">
                  <c:v>1.609</c:v>
                </c:pt>
                <c:pt idx="3003">
                  <c:v>1.7330000000000001</c:v>
                </c:pt>
                <c:pt idx="3004">
                  <c:v>1.6910000000000001</c:v>
                </c:pt>
                <c:pt idx="3005">
                  <c:v>1.6160000000000001</c:v>
                </c:pt>
                <c:pt idx="3006">
                  <c:v>1.542</c:v>
                </c:pt>
                <c:pt idx="3007">
                  <c:v>1.4630000000000001</c:v>
                </c:pt>
                <c:pt idx="3008">
                  <c:v>1.3839999999999999</c:v>
                </c:pt>
                <c:pt idx="3009">
                  <c:v>1.327</c:v>
                </c:pt>
                <c:pt idx="3010">
                  <c:v>1.2829999999999999</c:v>
                </c:pt>
                <c:pt idx="3011">
                  <c:v>1.327</c:v>
                </c:pt>
                <c:pt idx="3012">
                  <c:v>1.2629999999999999</c:v>
                </c:pt>
                <c:pt idx="3013">
                  <c:v>1.109</c:v>
                </c:pt>
                <c:pt idx="3014">
                  <c:v>1.02</c:v>
                </c:pt>
                <c:pt idx="3015">
                  <c:v>0.93769999999999998</c:v>
                </c:pt>
                <c:pt idx="3016">
                  <c:v>0.88090000000000002</c:v>
                </c:pt>
                <c:pt idx="3017">
                  <c:v>0.83079999999999998</c:v>
                </c:pt>
                <c:pt idx="3018">
                  <c:v>0.75600000000000001</c:v>
                </c:pt>
                <c:pt idx="3019">
                  <c:v>0.68459999999999999</c:v>
                </c:pt>
                <c:pt idx="3020">
                  <c:v>0.63249999999999995</c:v>
                </c:pt>
                <c:pt idx="3021">
                  <c:v>0.71519999999999995</c:v>
                </c:pt>
                <c:pt idx="3022">
                  <c:v>0.82089999999999996</c:v>
                </c:pt>
                <c:pt idx="3023">
                  <c:v>0.89690000000000003</c:v>
                </c:pt>
                <c:pt idx="3024">
                  <c:v>0.90880000000000005</c:v>
                </c:pt>
                <c:pt idx="3025">
                  <c:v>0.97519999999999996</c:v>
                </c:pt>
                <c:pt idx="3026">
                  <c:v>1.081</c:v>
                </c:pt>
                <c:pt idx="3027">
                  <c:v>1.0960000000000001</c:v>
                </c:pt>
                <c:pt idx="3028">
                  <c:v>1.1519999999999999</c:v>
                </c:pt>
                <c:pt idx="3029">
                  <c:v>1.1659999999999999</c:v>
                </c:pt>
                <c:pt idx="3030">
                  <c:v>1.1259999999999999</c:v>
                </c:pt>
                <c:pt idx="3031">
                  <c:v>1.085</c:v>
                </c:pt>
                <c:pt idx="3032">
                  <c:v>0.96140000000000003</c:v>
                </c:pt>
                <c:pt idx="3033">
                  <c:v>0.9274</c:v>
                </c:pt>
                <c:pt idx="3034">
                  <c:v>0.98599999999999999</c:v>
                </c:pt>
                <c:pt idx="3035">
                  <c:v>0.90859999999999996</c:v>
                </c:pt>
                <c:pt idx="3036">
                  <c:v>0.81269999999999998</c:v>
                </c:pt>
                <c:pt idx="3037">
                  <c:v>0.72840000000000005</c:v>
                </c:pt>
                <c:pt idx="3038">
                  <c:v>0.66830000000000001</c:v>
                </c:pt>
                <c:pt idx="3039">
                  <c:v>0.67500000000000004</c:v>
                </c:pt>
                <c:pt idx="3040">
                  <c:v>0.75219999999999998</c:v>
                </c:pt>
                <c:pt idx="3041">
                  <c:v>0.80379999999999996</c:v>
                </c:pt>
                <c:pt idx="3042">
                  <c:v>0.8518</c:v>
                </c:pt>
                <c:pt idx="3043">
                  <c:v>0.86670000000000003</c:v>
                </c:pt>
                <c:pt idx="3044">
                  <c:v>0.93720000000000003</c:v>
                </c:pt>
                <c:pt idx="3045">
                  <c:v>0.99329999999999996</c:v>
                </c:pt>
                <c:pt idx="3046">
                  <c:v>1.01</c:v>
                </c:pt>
                <c:pt idx="3047">
                  <c:v>1.0580000000000001</c:v>
                </c:pt>
                <c:pt idx="3048">
                  <c:v>1.075</c:v>
                </c:pt>
                <c:pt idx="3049">
                  <c:v>1.1259999999999999</c:v>
                </c:pt>
                <c:pt idx="3050">
                  <c:v>1.1419999999999999</c:v>
                </c:pt>
                <c:pt idx="3051">
                  <c:v>1.5149999999999999</c:v>
                </c:pt>
                <c:pt idx="3052">
                  <c:v>2.0550000000000002</c:v>
                </c:pt>
                <c:pt idx="3053">
                  <c:v>2.472</c:v>
                </c:pt>
                <c:pt idx="3054">
                  <c:v>3.0779999999999998</c:v>
                </c:pt>
                <c:pt idx="3055">
                  <c:v>3.4409999999999998</c:v>
                </c:pt>
                <c:pt idx="3056">
                  <c:v>3.9980000000000002</c:v>
                </c:pt>
                <c:pt idx="3057">
                  <c:v>4.4829999999999997</c:v>
                </c:pt>
                <c:pt idx="3058">
                  <c:v>5.6189999999999998</c:v>
                </c:pt>
                <c:pt idx="3059">
                  <c:v>6.8540000000000001</c:v>
                </c:pt>
                <c:pt idx="3060">
                  <c:v>8.7289999999999992</c:v>
                </c:pt>
                <c:pt idx="3061">
                  <c:v>9.3260000000000005</c:v>
                </c:pt>
                <c:pt idx="3062">
                  <c:v>8.8719999999999999</c:v>
                </c:pt>
                <c:pt idx="3063">
                  <c:v>8.5329999999999995</c:v>
                </c:pt>
                <c:pt idx="3064">
                  <c:v>9.15</c:v>
                </c:pt>
                <c:pt idx="3065">
                  <c:v>9.7799999999999994</c:v>
                </c:pt>
                <c:pt idx="3066">
                  <c:v>10.32</c:v>
                </c:pt>
                <c:pt idx="3067">
                  <c:v>9.7620000000000005</c:v>
                </c:pt>
                <c:pt idx="3068">
                  <c:v>9.8119999999999994</c:v>
                </c:pt>
                <c:pt idx="3069">
                  <c:v>10.050000000000001</c:v>
                </c:pt>
                <c:pt idx="3070">
                  <c:v>10.95</c:v>
                </c:pt>
                <c:pt idx="3071">
                  <c:v>12.89</c:v>
                </c:pt>
                <c:pt idx="3072">
                  <c:v>13.54</c:v>
                </c:pt>
                <c:pt idx="3073">
                  <c:v>13.95</c:v>
                </c:pt>
                <c:pt idx="3074">
                  <c:v>14.08</c:v>
                </c:pt>
                <c:pt idx="3075">
                  <c:v>13.88</c:v>
                </c:pt>
                <c:pt idx="3076">
                  <c:v>14.25</c:v>
                </c:pt>
                <c:pt idx="3077">
                  <c:v>16.209999</c:v>
                </c:pt>
                <c:pt idx="3078">
                  <c:v>14.94</c:v>
                </c:pt>
                <c:pt idx="3079">
                  <c:v>17.829999999999998</c:v>
                </c:pt>
                <c:pt idx="3080">
                  <c:v>19.18</c:v>
                </c:pt>
                <c:pt idx="3081">
                  <c:v>19.899999999999999</c:v>
                </c:pt>
                <c:pt idx="3082">
                  <c:v>20.68</c:v>
                </c:pt>
                <c:pt idx="3083">
                  <c:v>20.010000000000002</c:v>
                </c:pt>
                <c:pt idx="3084">
                  <c:v>18.719999000000001</c:v>
                </c:pt>
                <c:pt idx="3085">
                  <c:v>17.670000000000002</c:v>
                </c:pt>
                <c:pt idx="3086">
                  <c:v>20.870000999999998</c:v>
                </c:pt>
                <c:pt idx="3087">
                  <c:v>17.350000000000001</c:v>
                </c:pt>
                <c:pt idx="3088">
                  <c:v>19.239999999999998</c:v>
                </c:pt>
                <c:pt idx="3089">
                  <c:v>16.399999999999999</c:v>
                </c:pt>
                <c:pt idx="3090">
                  <c:v>15.97</c:v>
                </c:pt>
                <c:pt idx="3091">
                  <c:v>16.620000999999998</c:v>
                </c:pt>
                <c:pt idx="3092">
                  <c:v>13.99</c:v>
                </c:pt>
                <c:pt idx="3093">
                  <c:v>15.2</c:v>
                </c:pt>
                <c:pt idx="3094">
                  <c:v>16.559999000000001</c:v>
                </c:pt>
                <c:pt idx="3095">
                  <c:v>15.56</c:v>
                </c:pt>
                <c:pt idx="3096">
                  <c:v>19.370000999999998</c:v>
                </c:pt>
                <c:pt idx="3097">
                  <c:v>22.18</c:v>
                </c:pt>
                <c:pt idx="3098">
                  <c:v>23.780000999999999</c:v>
                </c:pt>
                <c:pt idx="3099">
                  <c:v>24.709999</c:v>
                </c:pt>
                <c:pt idx="3100">
                  <c:v>25.059999000000001</c:v>
                </c:pt>
                <c:pt idx="3101">
                  <c:v>24.790001</c:v>
                </c:pt>
                <c:pt idx="3102">
                  <c:v>24.99</c:v>
                </c:pt>
                <c:pt idx="3103">
                  <c:v>24.91</c:v>
                </c:pt>
                <c:pt idx="3104">
                  <c:v>24.719999000000001</c:v>
                </c:pt>
                <c:pt idx="3105">
                  <c:v>24.690000999999999</c:v>
                </c:pt>
                <c:pt idx="3106">
                  <c:v>24.74</c:v>
                </c:pt>
                <c:pt idx="3107">
                  <c:v>24.709999</c:v>
                </c:pt>
                <c:pt idx="3108">
                  <c:v>24.48</c:v>
                </c:pt>
                <c:pt idx="3109">
                  <c:v>24.360001</c:v>
                </c:pt>
                <c:pt idx="3110">
                  <c:v>53.34</c:v>
                </c:pt>
                <c:pt idx="3111">
                  <c:v>46.889999000000003</c:v>
                </c:pt>
                <c:pt idx="3112">
                  <c:v>43.080002</c:v>
                </c:pt>
                <c:pt idx="3113">
                  <c:v>38.619999</c:v>
                </c:pt>
                <c:pt idx="3114">
                  <c:v>35.060001</c:v>
                </c:pt>
                <c:pt idx="3115">
                  <c:v>32.029998999999997</c:v>
                </c:pt>
                <c:pt idx="3116">
                  <c:v>30.219999000000001</c:v>
                </c:pt>
                <c:pt idx="3117">
                  <c:v>29.32</c:v>
                </c:pt>
                <c:pt idx="3118">
                  <c:v>28.709999</c:v>
                </c:pt>
                <c:pt idx="3119">
                  <c:v>27.809999000000001</c:v>
                </c:pt>
                <c:pt idx="3120">
                  <c:v>27.25</c:v>
                </c:pt>
                <c:pt idx="3121">
                  <c:v>26.879999000000002</c:v>
                </c:pt>
                <c:pt idx="3122">
                  <c:v>26.950001</c:v>
                </c:pt>
                <c:pt idx="3123">
                  <c:v>26.959999</c:v>
                </c:pt>
                <c:pt idx="3124">
                  <c:v>27.049999</c:v>
                </c:pt>
                <c:pt idx="3125">
                  <c:v>27.290001</c:v>
                </c:pt>
                <c:pt idx="3126">
                  <c:v>29</c:v>
                </c:pt>
                <c:pt idx="3127">
                  <c:v>28.959999</c:v>
                </c:pt>
                <c:pt idx="3128">
                  <c:v>28.809999000000001</c:v>
                </c:pt>
                <c:pt idx="3129">
                  <c:v>28.629999000000002</c:v>
                </c:pt>
                <c:pt idx="3130">
                  <c:v>30.67</c:v>
                </c:pt>
                <c:pt idx="3131">
                  <c:v>30.799999</c:v>
                </c:pt>
                <c:pt idx="3132">
                  <c:v>30.08</c:v>
                </c:pt>
                <c:pt idx="3133">
                  <c:v>30</c:v>
                </c:pt>
                <c:pt idx="3134">
                  <c:v>29.68</c:v>
                </c:pt>
                <c:pt idx="3135">
                  <c:v>29.299999</c:v>
                </c:pt>
                <c:pt idx="3136">
                  <c:v>28.690000999999999</c:v>
                </c:pt>
                <c:pt idx="3137">
                  <c:v>28.129999000000002</c:v>
                </c:pt>
                <c:pt idx="3138">
                  <c:v>27.809999000000001</c:v>
                </c:pt>
                <c:pt idx="3139">
                  <c:v>28.68</c:v>
                </c:pt>
                <c:pt idx="3140">
                  <c:v>32.630001</c:v>
                </c:pt>
                <c:pt idx="3141">
                  <c:v>35.18</c:v>
                </c:pt>
                <c:pt idx="3142">
                  <c:v>35.299999</c:v>
                </c:pt>
                <c:pt idx="3143">
                  <c:v>33.799999</c:v>
                </c:pt>
                <c:pt idx="3144">
                  <c:v>32.650002000000001</c:v>
                </c:pt>
                <c:pt idx="3145">
                  <c:v>31.74</c:v>
                </c:pt>
                <c:pt idx="3146">
                  <c:v>31.040001</c:v>
                </c:pt>
                <c:pt idx="3147">
                  <c:v>30.700001</c:v>
                </c:pt>
                <c:pt idx="3148">
                  <c:v>30.23</c:v>
                </c:pt>
                <c:pt idx="3149">
                  <c:v>29.639999</c:v>
                </c:pt>
                <c:pt idx="3150">
                  <c:v>29.51</c:v>
                </c:pt>
                <c:pt idx="3151">
                  <c:v>29.4</c:v>
                </c:pt>
                <c:pt idx="3152">
                  <c:v>29.32</c:v>
                </c:pt>
                <c:pt idx="3153">
                  <c:v>29.040001</c:v>
                </c:pt>
                <c:pt idx="3154">
                  <c:v>28.66</c:v>
                </c:pt>
                <c:pt idx="3155">
                  <c:v>28.299999</c:v>
                </c:pt>
                <c:pt idx="3156">
                  <c:v>27.93</c:v>
                </c:pt>
                <c:pt idx="3157">
                  <c:v>27.83</c:v>
                </c:pt>
                <c:pt idx="3158">
                  <c:v>27.43</c:v>
                </c:pt>
                <c:pt idx="3159">
                  <c:v>27.209999</c:v>
                </c:pt>
                <c:pt idx="3160">
                  <c:v>29.709999</c:v>
                </c:pt>
                <c:pt idx="3161">
                  <c:v>31.18</c:v>
                </c:pt>
                <c:pt idx="3162">
                  <c:v>31.469999000000001</c:v>
                </c:pt>
                <c:pt idx="3163">
                  <c:v>31.43</c:v>
                </c:pt>
                <c:pt idx="3164">
                  <c:v>31.26</c:v>
                </c:pt>
                <c:pt idx="3165">
                  <c:v>31.530000999999999</c:v>
                </c:pt>
                <c:pt idx="3166">
                  <c:v>31.17</c:v>
                </c:pt>
                <c:pt idx="3167">
                  <c:v>30.950001</c:v>
                </c:pt>
                <c:pt idx="3168">
                  <c:v>37.040000999999997</c:v>
                </c:pt>
                <c:pt idx="3169">
                  <c:v>66.949996999999996</c:v>
                </c:pt>
                <c:pt idx="3170">
                  <c:v>78.300003000000004</c:v>
                </c:pt>
                <c:pt idx="3171">
                  <c:v>66.300003000000004</c:v>
                </c:pt>
                <c:pt idx="3172">
                  <c:v>56.369999</c:v>
                </c:pt>
                <c:pt idx="3173">
                  <c:v>49.450001</c:v>
                </c:pt>
                <c:pt idx="3174">
                  <c:v>44.610000999999997</c:v>
                </c:pt>
                <c:pt idx="3175">
                  <c:v>42.040000999999997</c:v>
                </c:pt>
                <c:pt idx="3176">
                  <c:v>39.669998</c:v>
                </c:pt>
                <c:pt idx="3177">
                  <c:v>37.439999</c:v>
                </c:pt>
                <c:pt idx="3178">
                  <c:v>36.080002</c:v>
                </c:pt>
                <c:pt idx="3179">
                  <c:v>35.459999000000003</c:v>
                </c:pt>
                <c:pt idx="3180">
                  <c:v>34.610000999999997</c:v>
                </c:pt>
                <c:pt idx="3181">
                  <c:v>33.560001</c:v>
                </c:pt>
                <c:pt idx="3182">
                  <c:v>33.450001</c:v>
                </c:pt>
                <c:pt idx="3183">
                  <c:v>33.060001</c:v>
                </c:pt>
                <c:pt idx="3184">
                  <c:v>33.169998</c:v>
                </c:pt>
                <c:pt idx="3185">
                  <c:v>33.270000000000003</c:v>
                </c:pt>
                <c:pt idx="3186">
                  <c:v>33.169998</c:v>
                </c:pt>
                <c:pt idx="3187">
                  <c:v>32.310001</c:v>
                </c:pt>
                <c:pt idx="3188">
                  <c:v>31.85</c:v>
                </c:pt>
                <c:pt idx="3189">
                  <c:v>31.709999</c:v>
                </c:pt>
                <c:pt idx="3190">
                  <c:v>31.09</c:v>
                </c:pt>
                <c:pt idx="3191">
                  <c:v>30.84</c:v>
                </c:pt>
                <c:pt idx="3192">
                  <c:v>30.389999</c:v>
                </c:pt>
                <c:pt idx="3193">
                  <c:v>30.49</c:v>
                </c:pt>
                <c:pt idx="3194">
                  <c:v>30.33</c:v>
                </c:pt>
                <c:pt idx="3195">
                  <c:v>29.99</c:v>
                </c:pt>
                <c:pt idx="3196">
                  <c:v>29.43</c:v>
                </c:pt>
                <c:pt idx="3197">
                  <c:v>29.219999000000001</c:v>
                </c:pt>
                <c:pt idx="3198">
                  <c:v>29.32</c:v>
                </c:pt>
                <c:pt idx="3199">
                  <c:v>29.780000999999999</c:v>
                </c:pt>
                <c:pt idx="3200">
                  <c:v>50.889999000000003</c:v>
                </c:pt>
                <c:pt idx="3201">
                  <c:v>48.349997999999999</c:v>
                </c:pt>
                <c:pt idx="3202">
                  <c:v>44.959999000000003</c:v>
                </c:pt>
                <c:pt idx="3203">
                  <c:v>41.830002</c:v>
                </c:pt>
                <c:pt idx="3204">
                  <c:v>38.150002000000001</c:v>
                </c:pt>
                <c:pt idx="3205">
                  <c:v>35.259998000000003</c:v>
                </c:pt>
                <c:pt idx="3206">
                  <c:v>33.099997999999999</c:v>
                </c:pt>
                <c:pt idx="3207">
                  <c:v>31.66</c:v>
                </c:pt>
                <c:pt idx="3208">
                  <c:v>30.76</c:v>
                </c:pt>
                <c:pt idx="3209">
                  <c:v>30.280000999999999</c:v>
                </c:pt>
                <c:pt idx="3210">
                  <c:v>30.059999000000001</c:v>
                </c:pt>
                <c:pt idx="3211">
                  <c:v>29.780000999999999</c:v>
                </c:pt>
                <c:pt idx="3212">
                  <c:v>29.34</c:v>
                </c:pt>
                <c:pt idx="3213">
                  <c:v>29.35</c:v>
                </c:pt>
                <c:pt idx="3214">
                  <c:v>28.98</c:v>
                </c:pt>
                <c:pt idx="3215">
                  <c:v>28.91</c:v>
                </c:pt>
                <c:pt idx="3216">
                  <c:v>28.9</c:v>
                </c:pt>
                <c:pt idx="3217">
                  <c:v>28.620000999999998</c:v>
                </c:pt>
                <c:pt idx="3218">
                  <c:v>28.209999</c:v>
                </c:pt>
                <c:pt idx="3219">
                  <c:v>27.82</c:v>
                </c:pt>
                <c:pt idx="3220">
                  <c:v>27.59</c:v>
                </c:pt>
                <c:pt idx="3221">
                  <c:v>27.26</c:v>
                </c:pt>
                <c:pt idx="3222">
                  <c:v>27.07</c:v>
                </c:pt>
                <c:pt idx="3223">
                  <c:v>26.879999000000002</c:v>
                </c:pt>
                <c:pt idx="3224">
                  <c:v>26.4</c:v>
                </c:pt>
                <c:pt idx="3225">
                  <c:v>26.110001</c:v>
                </c:pt>
                <c:pt idx="3226">
                  <c:v>25.860001</c:v>
                </c:pt>
                <c:pt idx="3227">
                  <c:v>25.530000999999999</c:v>
                </c:pt>
                <c:pt idx="3228">
                  <c:v>25.32</c:v>
                </c:pt>
                <c:pt idx="3229">
                  <c:v>24.879999000000002</c:v>
                </c:pt>
                <c:pt idx="3230">
                  <c:v>24.58</c:v>
                </c:pt>
                <c:pt idx="3231">
                  <c:v>24.26</c:v>
                </c:pt>
                <c:pt idx="3232">
                  <c:v>23.85</c:v>
                </c:pt>
                <c:pt idx="3233">
                  <c:v>23.42</c:v>
                </c:pt>
                <c:pt idx="3234">
                  <c:v>22.99</c:v>
                </c:pt>
                <c:pt idx="3235">
                  <c:v>22.620000999999998</c:v>
                </c:pt>
                <c:pt idx="3236">
                  <c:v>22.549999</c:v>
                </c:pt>
                <c:pt idx="3237">
                  <c:v>22.190000999999999</c:v>
                </c:pt>
                <c:pt idx="3238">
                  <c:v>21.82</c:v>
                </c:pt>
                <c:pt idx="3239">
                  <c:v>21.51</c:v>
                </c:pt>
                <c:pt idx="3240">
                  <c:v>21.33</c:v>
                </c:pt>
                <c:pt idx="3241">
                  <c:v>21.139999</c:v>
                </c:pt>
                <c:pt idx="3242">
                  <c:v>20.950001</c:v>
                </c:pt>
                <c:pt idx="3243">
                  <c:v>20.709999</c:v>
                </c:pt>
                <c:pt idx="3244">
                  <c:v>20.440000999999999</c:v>
                </c:pt>
                <c:pt idx="3245">
                  <c:v>20.190000999999999</c:v>
                </c:pt>
                <c:pt idx="3246">
                  <c:v>19.940000999999999</c:v>
                </c:pt>
                <c:pt idx="3247">
                  <c:v>19.700001</c:v>
                </c:pt>
                <c:pt idx="3248">
                  <c:v>19.879999000000002</c:v>
                </c:pt>
                <c:pt idx="3249">
                  <c:v>19.850000000000001</c:v>
                </c:pt>
                <c:pt idx="3250">
                  <c:v>19.559999000000001</c:v>
                </c:pt>
                <c:pt idx="3251">
                  <c:v>20.440000999999999</c:v>
                </c:pt>
                <c:pt idx="3252">
                  <c:v>20.18</c:v>
                </c:pt>
                <c:pt idx="3253">
                  <c:v>19.420000000000002</c:v>
                </c:pt>
                <c:pt idx="3254">
                  <c:v>18.629999000000002</c:v>
                </c:pt>
                <c:pt idx="3255">
                  <c:v>18.02</c:v>
                </c:pt>
                <c:pt idx="3256">
                  <c:v>17.66</c:v>
                </c:pt>
                <c:pt idx="3257">
                  <c:v>17.389999</c:v>
                </c:pt>
                <c:pt idx="3258">
                  <c:v>17.239999999999998</c:v>
                </c:pt>
                <c:pt idx="3259">
                  <c:v>17.049999</c:v>
                </c:pt>
                <c:pt idx="3260">
                  <c:v>20.719999000000001</c:v>
                </c:pt>
                <c:pt idx="3261">
                  <c:v>18.030000999999999</c:v>
                </c:pt>
                <c:pt idx="3262">
                  <c:v>16.91</c:v>
                </c:pt>
                <c:pt idx="3263">
                  <c:v>19.489999999999998</c:v>
                </c:pt>
                <c:pt idx="3264">
                  <c:v>17.219999000000001</c:v>
                </c:pt>
                <c:pt idx="3265">
                  <c:v>16.290001</c:v>
                </c:pt>
                <c:pt idx="3266">
                  <c:v>15.83</c:v>
                </c:pt>
                <c:pt idx="3267">
                  <c:v>15.58</c:v>
                </c:pt>
                <c:pt idx="3268">
                  <c:v>15.47</c:v>
                </c:pt>
                <c:pt idx="3269">
                  <c:v>15.27</c:v>
                </c:pt>
                <c:pt idx="3270">
                  <c:v>15.11</c:v>
                </c:pt>
                <c:pt idx="3271">
                  <c:v>14.91</c:v>
                </c:pt>
                <c:pt idx="3272">
                  <c:v>14.74</c:v>
                </c:pt>
                <c:pt idx="3273">
                  <c:v>14.55</c:v>
                </c:pt>
                <c:pt idx="3274">
                  <c:v>14.36</c:v>
                </c:pt>
                <c:pt idx="3275">
                  <c:v>14.18</c:v>
                </c:pt>
                <c:pt idx="3276">
                  <c:v>14.01</c:v>
                </c:pt>
                <c:pt idx="3277">
                  <c:v>13.89</c:v>
                </c:pt>
                <c:pt idx="3278">
                  <c:v>13.76</c:v>
                </c:pt>
                <c:pt idx="3279">
                  <c:v>13.75</c:v>
                </c:pt>
                <c:pt idx="3280">
                  <c:v>13.74</c:v>
                </c:pt>
                <c:pt idx="3281">
                  <c:v>13.43</c:v>
                </c:pt>
                <c:pt idx="3282">
                  <c:v>13.21</c:v>
                </c:pt>
                <c:pt idx="3283">
                  <c:v>12.99</c:v>
                </c:pt>
                <c:pt idx="3284">
                  <c:v>12.85</c:v>
                </c:pt>
                <c:pt idx="3285">
                  <c:v>12.63</c:v>
                </c:pt>
                <c:pt idx="3286">
                  <c:v>12.41</c:v>
                </c:pt>
                <c:pt idx="3287">
                  <c:v>12.12</c:v>
                </c:pt>
                <c:pt idx="3288">
                  <c:v>11.92</c:v>
                </c:pt>
                <c:pt idx="3289">
                  <c:v>11.76</c:v>
                </c:pt>
                <c:pt idx="3290">
                  <c:v>11.62</c:v>
                </c:pt>
                <c:pt idx="3291">
                  <c:v>11.44</c:v>
                </c:pt>
                <c:pt idx="3292">
                  <c:v>11.31</c:v>
                </c:pt>
                <c:pt idx="3293">
                  <c:v>11.22</c:v>
                </c:pt>
                <c:pt idx="3294">
                  <c:v>11.15</c:v>
                </c:pt>
                <c:pt idx="3295">
                  <c:v>11.01</c:v>
                </c:pt>
                <c:pt idx="3296">
                  <c:v>10.82</c:v>
                </c:pt>
                <c:pt idx="3297">
                  <c:v>10.64</c:v>
                </c:pt>
                <c:pt idx="3298">
                  <c:v>10.49</c:v>
                </c:pt>
                <c:pt idx="3299">
                  <c:v>10.41</c:v>
                </c:pt>
                <c:pt idx="3300">
                  <c:v>10.24</c:v>
                </c:pt>
                <c:pt idx="3301">
                  <c:v>10.07</c:v>
                </c:pt>
                <c:pt idx="3302">
                  <c:v>9.8460000000000001</c:v>
                </c:pt>
                <c:pt idx="3303">
                  <c:v>9.7089999999999996</c:v>
                </c:pt>
                <c:pt idx="3304">
                  <c:v>9.5939999999999994</c:v>
                </c:pt>
                <c:pt idx="3305">
                  <c:v>9.423</c:v>
                </c:pt>
                <c:pt idx="3306">
                  <c:v>9.6029999999999998</c:v>
                </c:pt>
                <c:pt idx="3307">
                  <c:v>9.4459999999999997</c:v>
                </c:pt>
                <c:pt idx="3308">
                  <c:v>9.2799999999999994</c:v>
                </c:pt>
                <c:pt idx="3309">
                  <c:v>9.0939999999999994</c:v>
                </c:pt>
                <c:pt idx="3310">
                  <c:v>8.9359999999999999</c:v>
                </c:pt>
                <c:pt idx="3311">
                  <c:v>8.7789999999999999</c:v>
                </c:pt>
                <c:pt idx="3312">
                  <c:v>8.641</c:v>
                </c:pt>
                <c:pt idx="3313">
                  <c:v>8.5009999999999994</c:v>
                </c:pt>
                <c:pt idx="3314">
                  <c:v>8.3870000000000005</c:v>
                </c:pt>
                <c:pt idx="3315">
                  <c:v>8.2769999999999992</c:v>
                </c:pt>
                <c:pt idx="3316">
                  <c:v>8.2129999999999992</c:v>
                </c:pt>
                <c:pt idx="3317">
                  <c:v>8.0920000000000005</c:v>
                </c:pt>
                <c:pt idx="3318">
                  <c:v>7.8739999999999997</c:v>
                </c:pt>
                <c:pt idx="3319">
                  <c:v>7.702</c:v>
                </c:pt>
                <c:pt idx="3320">
                  <c:v>7.5110000000000001</c:v>
                </c:pt>
                <c:pt idx="3321">
                  <c:v>7.3840000000000003</c:v>
                </c:pt>
                <c:pt idx="3322">
                  <c:v>7.27</c:v>
                </c:pt>
                <c:pt idx="3323">
                  <c:v>7.1219999999999999</c:v>
                </c:pt>
                <c:pt idx="3324">
                  <c:v>6.9889999999999999</c:v>
                </c:pt>
                <c:pt idx="3325">
                  <c:v>6.8479999999999999</c:v>
                </c:pt>
                <c:pt idx="3326">
                  <c:v>6.64</c:v>
                </c:pt>
                <c:pt idx="3327">
                  <c:v>6.532</c:v>
                </c:pt>
                <c:pt idx="3328">
                  <c:v>6.4509999999999996</c:v>
                </c:pt>
                <c:pt idx="3329">
                  <c:v>6.3529999999999998</c:v>
                </c:pt>
                <c:pt idx="3330">
                  <c:v>6.29</c:v>
                </c:pt>
                <c:pt idx="3331">
                  <c:v>6.1559999999999997</c:v>
                </c:pt>
                <c:pt idx="3332">
                  <c:v>6.3410000000000002</c:v>
                </c:pt>
                <c:pt idx="3333">
                  <c:v>6.5839999999999996</c:v>
                </c:pt>
                <c:pt idx="3334">
                  <c:v>6.7640000000000002</c:v>
                </c:pt>
                <c:pt idx="3335">
                  <c:v>6.8029999999999999</c:v>
                </c:pt>
                <c:pt idx="3336">
                  <c:v>6.5309999999999997</c:v>
                </c:pt>
                <c:pt idx="3337">
                  <c:v>6.18</c:v>
                </c:pt>
                <c:pt idx="3338">
                  <c:v>5.7720000000000002</c:v>
                </c:pt>
                <c:pt idx="3339">
                  <c:v>5.4710000000000001</c:v>
                </c:pt>
                <c:pt idx="3340">
                  <c:v>5.3769999999999998</c:v>
                </c:pt>
                <c:pt idx="3341">
                  <c:v>5.2590000000000003</c:v>
                </c:pt>
                <c:pt idx="3342">
                  <c:v>5.1609999999999996</c:v>
                </c:pt>
                <c:pt idx="3343">
                  <c:v>5.09</c:v>
                </c:pt>
                <c:pt idx="3344">
                  <c:v>5.0119999999999996</c:v>
                </c:pt>
                <c:pt idx="3345">
                  <c:v>4.9329999999999998</c:v>
                </c:pt>
                <c:pt idx="3346">
                  <c:v>4.8170000000000002</c:v>
                </c:pt>
                <c:pt idx="3347">
                  <c:v>4.8440000000000003</c:v>
                </c:pt>
                <c:pt idx="3348">
                  <c:v>4.7140000000000004</c:v>
                </c:pt>
                <c:pt idx="3349">
                  <c:v>4.569</c:v>
                </c:pt>
                <c:pt idx="3350">
                  <c:v>4.49</c:v>
                </c:pt>
                <c:pt idx="3351">
                  <c:v>4.3360000000000003</c:v>
                </c:pt>
                <c:pt idx="3352">
                  <c:v>4.2270000000000003</c:v>
                </c:pt>
                <c:pt idx="3353">
                  <c:v>4.0519999999999996</c:v>
                </c:pt>
                <c:pt idx="3354">
                  <c:v>3.9409999999999998</c:v>
                </c:pt>
                <c:pt idx="3355">
                  <c:v>3.778</c:v>
                </c:pt>
                <c:pt idx="3356">
                  <c:v>3.6539999999999999</c:v>
                </c:pt>
                <c:pt idx="3357">
                  <c:v>3.4750000000000001</c:v>
                </c:pt>
                <c:pt idx="3358">
                  <c:v>3.375</c:v>
                </c:pt>
                <c:pt idx="3359">
                  <c:v>3.258</c:v>
                </c:pt>
                <c:pt idx="3360">
                  <c:v>3.1230000000000002</c:v>
                </c:pt>
                <c:pt idx="3361">
                  <c:v>3.028</c:v>
                </c:pt>
                <c:pt idx="3362">
                  <c:v>2.9740000000000002</c:v>
                </c:pt>
                <c:pt idx="3363">
                  <c:v>2.923</c:v>
                </c:pt>
                <c:pt idx="3364">
                  <c:v>2.8220000000000001</c:v>
                </c:pt>
                <c:pt idx="3365">
                  <c:v>2.915</c:v>
                </c:pt>
                <c:pt idx="3366">
                  <c:v>2.8759999999999999</c:v>
                </c:pt>
                <c:pt idx="3367">
                  <c:v>2.798</c:v>
                </c:pt>
                <c:pt idx="3368">
                  <c:v>2.8359999999999999</c:v>
                </c:pt>
                <c:pt idx="3369">
                  <c:v>3.073</c:v>
                </c:pt>
                <c:pt idx="3370">
                  <c:v>3.1019999999999999</c:v>
                </c:pt>
                <c:pt idx="3371">
                  <c:v>3.34</c:v>
                </c:pt>
                <c:pt idx="3372">
                  <c:v>3.5270000000000001</c:v>
                </c:pt>
                <c:pt idx="3373">
                  <c:v>3.4830000000000001</c:v>
                </c:pt>
                <c:pt idx="3374">
                  <c:v>3.1840000000000002</c:v>
                </c:pt>
                <c:pt idx="3375">
                  <c:v>2.8540000000000001</c:v>
                </c:pt>
                <c:pt idx="3376">
                  <c:v>2.5299999999999998</c:v>
                </c:pt>
                <c:pt idx="3377">
                  <c:v>2.2090000000000001</c:v>
                </c:pt>
                <c:pt idx="3378">
                  <c:v>1.9219999999999999</c:v>
                </c:pt>
                <c:pt idx="3379">
                  <c:v>1.7629999999999999</c:v>
                </c:pt>
                <c:pt idx="3380">
                  <c:v>1.595</c:v>
                </c:pt>
                <c:pt idx="3381">
                  <c:v>1.4379999999999999</c:v>
                </c:pt>
                <c:pt idx="3382">
                  <c:v>1.3049999999999999</c:v>
                </c:pt>
                <c:pt idx="3383">
                  <c:v>1.2210000000000001</c:v>
                </c:pt>
                <c:pt idx="3384">
                  <c:v>1.2310000000000001</c:v>
                </c:pt>
                <c:pt idx="3385">
                  <c:v>1.3460000000000001</c:v>
                </c:pt>
                <c:pt idx="3386">
                  <c:v>1.5229999999999999</c:v>
                </c:pt>
                <c:pt idx="3387">
                  <c:v>1.659</c:v>
                </c:pt>
                <c:pt idx="3388">
                  <c:v>1.7070000000000001</c:v>
                </c:pt>
                <c:pt idx="3389">
                  <c:v>1.6719999999999999</c:v>
                </c:pt>
                <c:pt idx="3390">
                  <c:v>1.58</c:v>
                </c:pt>
                <c:pt idx="3391">
                  <c:v>1.456</c:v>
                </c:pt>
                <c:pt idx="3392">
                  <c:v>1.325</c:v>
                </c:pt>
                <c:pt idx="3393">
                  <c:v>1.206</c:v>
                </c:pt>
                <c:pt idx="3394">
                  <c:v>1.099</c:v>
                </c:pt>
                <c:pt idx="3395">
                  <c:v>1.006</c:v>
                </c:pt>
                <c:pt idx="3396">
                  <c:v>0.92959999999999998</c:v>
                </c:pt>
                <c:pt idx="3397">
                  <c:v>0.8679</c:v>
                </c:pt>
                <c:pt idx="3398">
                  <c:v>0.81669999999999998</c:v>
                </c:pt>
                <c:pt idx="3399">
                  <c:v>0.77480000000000004</c:v>
                </c:pt>
                <c:pt idx="3400">
                  <c:v>0.73929999999999996</c:v>
                </c:pt>
                <c:pt idx="3401">
                  <c:v>0.7107</c:v>
                </c:pt>
                <c:pt idx="3402">
                  <c:v>0.68569999999999998</c:v>
                </c:pt>
                <c:pt idx="3403">
                  <c:v>0.6653</c:v>
                </c:pt>
                <c:pt idx="3404">
                  <c:v>0.6512</c:v>
                </c:pt>
                <c:pt idx="3405">
                  <c:v>0.64070000000000005</c:v>
                </c:pt>
                <c:pt idx="3406">
                  <c:v>0.63270000000000004</c:v>
                </c:pt>
                <c:pt idx="3407">
                  <c:v>0.62790000000000001</c:v>
                </c:pt>
                <c:pt idx="3408">
                  <c:v>0.62539999999999996</c:v>
                </c:pt>
                <c:pt idx="3409">
                  <c:v>0.62350000000000005</c:v>
                </c:pt>
                <c:pt idx="3410">
                  <c:v>0.62849999999999995</c:v>
                </c:pt>
                <c:pt idx="3411">
                  <c:v>0.63619999999999999</c:v>
                </c:pt>
                <c:pt idx="3412">
                  <c:v>0.64729999999999999</c:v>
                </c:pt>
                <c:pt idx="3413">
                  <c:v>0.66949999999999998</c:v>
                </c:pt>
                <c:pt idx="3414">
                  <c:v>0.69789999999999996</c:v>
                </c:pt>
                <c:pt idx="3415">
                  <c:v>11.37</c:v>
                </c:pt>
                <c:pt idx="3416">
                  <c:v>10.27</c:v>
                </c:pt>
                <c:pt idx="3417">
                  <c:v>11.14</c:v>
                </c:pt>
                <c:pt idx="3418">
                  <c:v>10.119999999999999</c:v>
                </c:pt>
                <c:pt idx="3419">
                  <c:v>9.8170000000000002</c:v>
                </c:pt>
                <c:pt idx="3420">
                  <c:v>9.1579999999999995</c:v>
                </c:pt>
                <c:pt idx="3421">
                  <c:v>8.4819999999999993</c:v>
                </c:pt>
                <c:pt idx="3422">
                  <c:v>7.9029999999999996</c:v>
                </c:pt>
                <c:pt idx="3423">
                  <c:v>7.4420000000000002</c:v>
                </c:pt>
                <c:pt idx="3424">
                  <c:v>7.2590000000000003</c:v>
                </c:pt>
                <c:pt idx="3425">
                  <c:v>7.5309999999999997</c:v>
                </c:pt>
                <c:pt idx="3426">
                  <c:v>7.8079999999999998</c:v>
                </c:pt>
                <c:pt idx="3427">
                  <c:v>8.0879999999999992</c:v>
                </c:pt>
                <c:pt idx="3428">
                  <c:v>9.4480000000000004</c:v>
                </c:pt>
                <c:pt idx="3429">
                  <c:v>9.5419999999999998</c:v>
                </c:pt>
                <c:pt idx="3430">
                  <c:v>9.8279999999999994</c:v>
                </c:pt>
                <c:pt idx="3431">
                  <c:v>10.029999999999999</c:v>
                </c:pt>
                <c:pt idx="3432">
                  <c:v>9.6790000000000003</c:v>
                </c:pt>
                <c:pt idx="3433">
                  <c:v>9.7119999999999997</c:v>
                </c:pt>
                <c:pt idx="3434">
                  <c:v>10.06</c:v>
                </c:pt>
                <c:pt idx="3435">
                  <c:v>14.88</c:v>
                </c:pt>
                <c:pt idx="3436">
                  <c:v>16.209999</c:v>
                </c:pt>
                <c:pt idx="3437">
                  <c:v>20.6</c:v>
                </c:pt>
                <c:pt idx="3438">
                  <c:v>21.07</c:v>
                </c:pt>
                <c:pt idx="3439">
                  <c:v>20.459999</c:v>
                </c:pt>
                <c:pt idx="3440">
                  <c:v>20.079999999999998</c:v>
                </c:pt>
                <c:pt idx="3441">
                  <c:v>18.389999</c:v>
                </c:pt>
                <c:pt idx="3442">
                  <c:v>20.239999999999998</c:v>
                </c:pt>
                <c:pt idx="3443">
                  <c:v>19.57</c:v>
                </c:pt>
                <c:pt idx="3444">
                  <c:v>15.97</c:v>
                </c:pt>
                <c:pt idx="3445">
                  <c:v>19.129999000000002</c:v>
                </c:pt>
                <c:pt idx="3446">
                  <c:v>16.68</c:v>
                </c:pt>
                <c:pt idx="3447">
                  <c:v>15.08</c:v>
                </c:pt>
                <c:pt idx="3448">
                  <c:v>16.469999000000001</c:v>
                </c:pt>
                <c:pt idx="3449">
                  <c:v>14.09</c:v>
                </c:pt>
                <c:pt idx="3450">
                  <c:v>18</c:v>
                </c:pt>
                <c:pt idx="3451">
                  <c:v>19.290001</c:v>
                </c:pt>
                <c:pt idx="3452">
                  <c:v>19.16</c:v>
                </c:pt>
                <c:pt idx="3453">
                  <c:v>18.989999999999998</c:v>
                </c:pt>
                <c:pt idx="3454">
                  <c:v>18.610001</c:v>
                </c:pt>
                <c:pt idx="3455">
                  <c:v>18.34</c:v>
                </c:pt>
                <c:pt idx="3456">
                  <c:v>18.16</c:v>
                </c:pt>
                <c:pt idx="3457">
                  <c:v>30.67</c:v>
                </c:pt>
                <c:pt idx="3458">
                  <c:v>44.75</c:v>
                </c:pt>
                <c:pt idx="3459">
                  <c:v>215.699997</c:v>
                </c:pt>
                <c:pt idx="3460">
                  <c:v>103.900002</c:v>
                </c:pt>
                <c:pt idx="3461">
                  <c:v>86.889999000000003</c:v>
                </c:pt>
                <c:pt idx="3462">
                  <c:v>63.279998999999997</c:v>
                </c:pt>
                <c:pt idx="3463">
                  <c:v>57.450001</c:v>
                </c:pt>
                <c:pt idx="3464">
                  <c:v>49.939999</c:v>
                </c:pt>
                <c:pt idx="3465">
                  <c:v>44.18</c:v>
                </c:pt>
                <c:pt idx="3466">
                  <c:v>40.369999</c:v>
                </c:pt>
                <c:pt idx="3467">
                  <c:v>37.119999</c:v>
                </c:pt>
                <c:pt idx="3468">
                  <c:v>35.080002</c:v>
                </c:pt>
                <c:pt idx="3469">
                  <c:v>33.75</c:v>
                </c:pt>
                <c:pt idx="3470">
                  <c:v>32.970001000000003</c:v>
                </c:pt>
                <c:pt idx="3471">
                  <c:v>32.5</c:v>
                </c:pt>
                <c:pt idx="3472">
                  <c:v>32.119999</c:v>
                </c:pt>
                <c:pt idx="3473">
                  <c:v>31.93</c:v>
                </c:pt>
                <c:pt idx="3474">
                  <c:v>31.469999000000001</c:v>
                </c:pt>
                <c:pt idx="3475">
                  <c:v>33.759998000000003</c:v>
                </c:pt>
                <c:pt idx="3476">
                  <c:v>32.810001</c:v>
                </c:pt>
                <c:pt idx="3477">
                  <c:v>32.43</c:v>
                </c:pt>
                <c:pt idx="3478">
                  <c:v>32.200001</c:v>
                </c:pt>
                <c:pt idx="3479">
                  <c:v>31.93</c:v>
                </c:pt>
                <c:pt idx="3480">
                  <c:v>31.57</c:v>
                </c:pt>
                <c:pt idx="3481">
                  <c:v>34.509998000000003</c:v>
                </c:pt>
                <c:pt idx="3482">
                  <c:v>41.029998999999997</c:v>
                </c:pt>
                <c:pt idx="3483">
                  <c:v>39.639999000000003</c:v>
                </c:pt>
                <c:pt idx="3484">
                  <c:v>42.41</c:v>
                </c:pt>
                <c:pt idx="3485">
                  <c:v>40.029998999999997</c:v>
                </c:pt>
                <c:pt idx="3486">
                  <c:v>38.720001000000003</c:v>
                </c:pt>
                <c:pt idx="3487">
                  <c:v>37.150002000000001</c:v>
                </c:pt>
                <c:pt idx="3488">
                  <c:v>36.220001000000003</c:v>
                </c:pt>
                <c:pt idx="3489">
                  <c:v>35.889999000000003</c:v>
                </c:pt>
                <c:pt idx="3490">
                  <c:v>34.630001</c:v>
                </c:pt>
                <c:pt idx="3491">
                  <c:v>33.919998</c:v>
                </c:pt>
                <c:pt idx="3492">
                  <c:v>33.419998</c:v>
                </c:pt>
                <c:pt idx="3493">
                  <c:v>33.020000000000003</c:v>
                </c:pt>
                <c:pt idx="3494">
                  <c:v>32.330002</c:v>
                </c:pt>
                <c:pt idx="3495">
                  <c:v>32.349997999999999</c:v>
                </c:pt>
                <c:pt idx="3496">
                  <c:v>32.369999</c:v>
                </c:pt>
                <c:pt idx="3497">
                  <c:v>32.159999999999997</c:v>
                </c:pt>
                <c:pt idx="3498">
                  <c:v>32.130001</c:v>
                </c:pt>
                <c:pt idx="3499">
                  <c:v>31.799999</c:v>
                </c:pt>
                <c:pt idx="3500">
                  <c:v>31.35</c:v>
                </c:pt>
                <c:pt idx="3501">
                  <c:v>31.42</c:v>
                </c:pt>
                <c:pt idx="3502">
                  <c:v>31.59</c:v>
                </c:pt>
                <c:pt idx="3503">
                  <c:v>31.540001</c:v>
                </c:pt>
                <c:pt idx="3504">
                  <c:v>32.060001</c:v>
                </c:pt>
                <c:pt idx="3505">
                  <c:v>32.540000999999997</c:v>
                </c:pt>
                <c:pt idx="3506">
                  <c:v>32.529998999999997</c:v>
                </c:pt>
                <c:pt idx="3507">
                  <c:v>31.969999000000001</c:v>
                </c:pt>
                <c:pt idx="3508">
                  <c:v>32.080002</c:v>
                </c:pt>
                <c:pt idx="3509">
                  <c:v>32.259998000000003</c:v>
                </c:pt>
                <c:pt idx="3510">
                  <c:v>35.240001999999997</c:v>
                </c:pt>
                <c:pt idx="3511">
                  <c:v>38.700001</c:v>
                </c:pt>
                <c:pt idx="3512">
                  <c:v>72.300003000000004</c:v>
                </c:pt>
                <c:pt idx="3513">
                  <c:v>132.5</c:v>
                </c:pt>
                <c:pt idx="3514">
                  <c:v>146.39999399999999</c:v>
                </c:pt>
                <c:pt idx="3515">
                  <c:v>73.300003000000004</c:v>
                </c:pt>
                <c:pt idx="3516">
                  <c:v>62.970001000000003</c:v>
                </c:pt>
                <c:pt idx="3517">
                  <c:v>58.57</c:v>
                </c:pt>
                <c:pt idx="3518">
                  <c:v>55.25</c:v>
                </c:pt>
                <c:pt idx="3519">
                  <c:v>50.689999</c:v>
                </c:pt>
                <c:pt idx="3520">
                  <c:v>48.459999000000003</c:v>
                </c:pt>
                <c:pt idx="3521">
                  <c:v>46.619999</c:v>
                </c:pt>
                <c:pt idx="3522">
                  <c:v>45.66</c:v>
                </c:pt>
                <c:pt idx="3523">
                  <c:v>135.300003</c:v>
                </c:pt>
                <c:pt idx="3524">
                  <c:v>70.050003000000004</c:v>
                </c:pt>
                <c:pt idx="3525">
                  <c:v>62.119999</c:v>
                </c:pt>
                <c:pt idx="3526">
                  <c:v>58.150002000000001</c:v>
                </c:pt>
                <c:pt idx="3527">
                  <c:v>54.939999</c:v>
                </c:pt>
                <c:pt idx="3528">
                  <c:v>50.25</c:v>
                </c:pt>
                <c:pt idx="3529">
                  <c:v>48.77</c:v>
                </c:pt>
                <c:pt idx="3530">
                  <c:v>50.689999</c:v>
                </c:pt>
                <c:pt idx="3531">
                  <c:v>49.259998000000003</c:v>
                </c:pt>
                <c:pt idx="3532">
                  <c:v>47.669998</c:v>
                </c:pt>
                <c:pt idx="3533">
                  <c:v>46.25</c:v>
                </c:pt>
                <c:pt idx="3534">
                  <c:v>45.200001</c:v>
                </c:pt>
                <c:pt idx="3535">
                  <c:v>44.580002</c:v>
                </c:pt>
                <c:pt idx="3536">
                  <c:v>44.049999</c:v>
                </c:pt>
                <c:pt idx="3537">
                  <c:v>43.689999</c:v>
                </c:pt>
                <c:pt idx="3538">
                  <c:v>43.189999</c:v>
                </c:pt>
                <c:pt idx="3539">
                  <c:v>42.84</c:v>
                </c:pt>
                <c:pt idx="3540">
                  <c:v>42.419998</c:v>
                </c:pt>
                <c:pt idx="3541">
                  <c:v>41.709999000000003</c:v>
                </c:pt>
                <c:pt idx="3542">
                  <c:v>41.349997999999999</c:v>
                </c:pt>
                <c:pt idx="3543">
                  <c:v>40.98</c:v>
                </c:pt>
                <c:pt idx="3544">
                  <c:v>40.889999000000003</c:v>
                </c:pt>
                <c:pt idx="3545">
                  <c:v>40.32</c:v>
                </c:pt>
                <c:pt idx="3546">
                  <c:v>39.560001</c:v>
                </c:pt>
                <c:pt idx="3547">
                  <c:v>38.860000999999997</c:v>
                </c:pt>
                <c:pt idx="3548">
                  <c:v>40.400002000000001</c:v>
                </c:pt>
                <c:pt idx="3549">
                  <c:v>41.43</c:v>
                </c:pt>
                <c:pt idx="3550">
                  <c:v>55.939999</c:v>
                </c:pt>
                <c:pt idx="3551">
                  <c:v>663.09997599999997</c:v>
                </c:pt>
                <c:pt idx="3552">
                  <c:v>335.79998799999998</c:v>
                </c:pt>
                <c:pt idx="3553">
                  <c:v>99.989998</c:v>
                </c:pt>
                <c:pt idx="3554">
                  <c:v>75.559997999999993</c:v>
                </c:pt>
                <c:pt idx="3555">
                  <c:v>65.400002000000001</c:v>
                </c:pt>
                <c:pt idx="3556">
                  <c:v>60.450001</c:v>
                </c:pt>
                <c:pt idx="3557">
                  <c:v>57.439999</c:v>
                </c:pt>
                <c:pt idx="3558">
                  <c:v>55.119999</c:v>
                </c:pt>
                <c:pt idx="3559">
                  <c:v>51.099997999999999</c:v>
                </c:pt>
                <c:pt idx="3560">
                  <c:v>48.610000999999997</c:v>
                </c:pt>
                <c:pt idx="3561">
                  <c:v>47.450001</c:v>
                </c:pt>
                <c:pt idx="3562">
                  <c:v>46.419998</c:v>
                </c:pt>
                <c:pt idx="3563">
                  <c:v>45.360000999999997</c:v>
                </c:pt>
                <c:pt idx="3564">
                  <c:v>44.509998000000003</c:v>
                </c:pt>
                <c:pt idx="3565">
                  <c:v>43.75</c:v>
                </c:pt>
                <c:pt idx="3566">
                  <c:v>43.02</c:v>
                </c:pt>
                <c:pt idx="3567">
                  <c:v>42.91</c:v>
                </c:pt>
                <c:pt idx="3568">
                  <c:v>42.84</c:v>
                </c:pt>
                <c:pt idx="3569">
                  <c:v>42</c:v>
                </c:pt>
                <c:pt idx="3570">
                  <c:v>41.43</c:v>
                </c:pt>
                <c:pt idx="3571">
                  <c:v>40.75</c:v>
                </c:pt>
                <c:pt idx="3572">
                  <c:v>40.529998999999997</c:v>
                </c:pt>
                <c:pt idx="3573">
                  <c:v>40.470001000000003</c:v>
                </c:pt>
                <c:pt idx="3574">
                  <c:v>41.009998000000003</c:v>
                </c:pt>
                <c:pt idx="3575">
                  <c:v>40.080002</c:v>
                </c:pt>
                <c:pt idx="3576">
                  <c:v>39.159999999999997</c:v>
                </c:pt>
                <c:pt idx="3577">
                  <c:v>38.439999</c:v>
                </c:pt>
                <c:pt idx="3578">
                  <c:v>38.310001</c:v>
                </c:pt>
                <c:pt idx="3579">
                  <c:v>37.590000000000003</c:v>
                </c:pt>
                <c:pt idx="3580">
                  <c:v>36.909999999999997</c:v>
                </c:pt>
                <c:pt idx="3581">
                  <c:v>36.360000999999997</c:v>
                </c:pt>
                <c:pt idx="3582">
                  <c:v>35.909999999999997</c:v>
                </c:pt>
                <c:pt idx="3583">
                  <c:v>35.479999999999997</c:v>
                </c:pt>
                <c:pt idx="3584">
                  <c:v>35.110000999999997</c:v>
                </c:pt>
                <c:pt idx="3585">
                  <c:v>34.630001</c:v>
                </c:pt>
                <c:pt idx="3586">
                  <c:v>34.119999</c:v>
                </c:pt>
                <c:pt idx="3587">
                  <c:v>33.82</c:v>
                </c:pt>
                <c:pt idx="3588">
                  <c:v>33.43</c:v>
                </c:pt>
                <c:pt idx="3589">
                  <c:v>33.049999</c:v>
                </c:pt>
                <c:pt idx="3590">
                  <c:v>32.520000000000003</c:v>
                </c:pt>
                <c:pt idx="3591">
                  <c:v>32.290000999999997</c:v>
                </c:pt>
                <c:pt idx="3592">
                  <c:v>32.029998999999997</c:v>
                </c:pt>
                <c:pt idx="3593">
                  <c:v>31.780000999999999</c:v>
                </c:pt>
                <c:pt idx="3594">
                  <c:v>31.52</c:v>
                </c:pt>
                <c:pt idx="3595">
                  <c:v>31.23</c:v>
                </c:pt>
                <c:pt idx="3596">
                  <c:v>30.870000999999998</c:v>
                </c:pt>
                <c:pt idx="3597">
                  <c:v>30.469999000000001</c:v>
                </c:pt>
                <c:pt idx="3598">
                  <c:v>30.110001</c:v>
                </c:pt>
                <c:pt idx="3599">
                  <c:v>29.82</c:v>
                </c:pt>
                <c:pt idx="3600">
                  <c:v>29.700001</c:v>
                </c:pt>
                <c:pt idx="3601">
                  <c:v>29.450001</c:v>
                </c:pt>
                <c:pt idx="3602">
                  <c:v>29.16</c:v>
                </c:pt>
                <c:pt idx="3603">
                  <c:v>28.809999000000001</c:v>
                </c:pt>
                <c:pt idx="3604">
                  <c:v>28.5</c:v>
                </c:pt>
                <c:pt idx="3605">
                  <c:v>28.33</c:v>
                </c:pt>
                <c:pt idx="3606">
                  <c:v>28.129999000000002</c:v>
                </c:pt>
                <c:pt idx="3607">
                  <c:v>27.860001</c:v>
                </c:pt>
                <c:pt idx="3608">
                  <c:v>27.49</c:v>
                </c:pt>
                <c:pt idx="3609">
                  <c:v>27.040001</c:v>
                </c:pt>
                <c:pt idx="3610">
                  <c:v>26.59</c:v>
                </c:pt>
                <c:pt idx="3611">
                  <c:v>26.23</c:v>
                </c:pt>
                <c:pt idx="3612">
                  <c:v>25.93</c:v>
                </c:pt>
                <c:pt idx="3613">
                  <c:v>25.65</c:v>
                </c:pt>
                <c:pt idx="3614">
                  <c:v>25.370000999999998</c:v>
                </c:pt>
                <c:pt idx="3615">
                  <c:v>25.34</c:v>
                </c:pt>
                <c:pt idx="3616">
                  <c:v>25.32</c:v>
                </c:pt>
                <c:pt idx="3617">
                  <c:v>25.139999</c:v>
                </c:pt>
                <c:pt idx="3618">
                  <c:v>24.93</c:v>
                </c:pt>
                <c:pt idx="3619">
                  <c:v>24.66</c:v>
                </c:pt>
                <c:pt idx="3620">
                  <c:v>24.58</c:v>
                </c:pt>
                <c:pt idx="3621">
                  <c:v>24.17</c:v>
                </c:pt>
                <c:pt idx="3622">
                  <c:v>23.73</c:v>
                </c:pt>
                <c:pt idx="3623">
                  <c:v>23.33</c:v>
                </c:pt>
                <c:pt idx="3624">
                  <c:v>23.01</c:v>
                </c:pt>
                <c:pt idx="3625">
                  <c:v>22.68</c:v>
                </c:pt>
                <c:pt idx="3626">
                  <c:v>22.43</c:v>
                </c:pt>
                <c:pt idx="3627">
                  <c:v>22.16</c:v>
                </c:pt>
                <c:pt idx="3628">
                  <c:v>21.91</c:v>
                </c:pt>
                <c:pt idx="3629">
                  <c:v>21.66</c:v>
                </c:pt>
                <c:pt idx="3630">
                  <c:v>21.41</c:v>
                </c:pt>
                <c:pt idx="3631">
                  <c:v>21.18</c:v>
                </c:pt>
                <c:pt idx="3632">
                  <c:v>20.959999</c:v>
                </c:pt>
                <c:pt idx="3633">
                  <c:v>20.82</c:v>
                </c:pt>
                <c:pt idx="3634">
                  <c:v>20.65</c:v>
                </c:pt>
                <c:pt idx="3635">
                  <c:v>20.43</c:v>
                </c:pt>
                <c:pt idx="3636">
                  <c:v>20.170000000000002</c:v>
                </c:pt>
                <c:pt idx="3637">
                  <c:v>19.889999</c:v>
                </c:pt>
                <c:pt idx="3638">
                  <c:v>19.639999</c:v>
                </c:pt>
                <c:pt idx="3639">
                  <c:v>19.809999000000001</c:v>
                </c:pt>
                <c:pt idx="3640">
                  <c:v>19.790001</c:v>
                </c:pt>
                <c:pt idx="3641">
                  <c:v>19.510000000000002</c:v>
                </c:pt>
                <c:pt idx="3642">
                  <c:v>19.120000999999998</c:v>
                </c:pt>
                <c:pt idx="3643">
                  <c:v>20.09</c:v>
                </c:pt>
                <c:pt idx="3644">
                  <c:v>19.879999000000002</c:v>
                </c:pt>
                <c:pt idx="3645">
                  <c:v>19.170000000000002</c:v>
                </c:pt>
                <c:pt idx="3646">
                  <c:v>18.459999</c:v>
                </c:pt>
                <c:pt idx="3647">
                  <c:v>17.950001</c:v>
                </c:pt>
                <c:pt idx="3648">
                  <c:v>17.5</c:v>
                </c:pt>
                <c:pt idx="3649">
                  <c:v>17.170000000000002</c:v>
                </c:pt>
                <c:pt idx="3650">
                  <c:v>16.920000000000002</c:v>
                </c:pt>
                <c:pt idx="3651">
                  <c:v>20.48</c:v>
                </c:pt>
              </c:numCache>
            </c:numRef>
          </c:val>
          <c:smooth val="0"/>
          <c:extLst>
            <c:ext xmlns:c16="http://schemas.microsoft.com/office/drawing/2014/chart" uri="{C3380CC4-5D6E-409C-BE32-E72D297353CC}">
              <c16:uniqueId val="{00000004-82E8-4B2B-BF4E-092973BA0524}"/>
            </c:ext>
          </c:extLst>
        </c:ser>
        <c:dLbls>
          <c:showLegendKey val="0"/>
          <c:showVal val="0"/>
          <c:showCatName val="0"/>
          <c:showSerName val="0"/>
          <c:showPercent val="0"/>
          <c:showBubbleSize val="0"/>
        </c:dLbls>
        <c:marker val="1"/>
        <c:smooth val="0"/>
        <c:axId val="227101144"/>
        <c:axId val="227096440"/>
      </c:lineChart>
      <c:dateAx>
        <c:axId val="227101144"/>
        <c:scaling>
          <c:orientation val="minMax"/>
        </c:scaling>
        <c:delete val="0"/>
        <c:axPos val="b"/>
        <c:numFmt formatCode="m/d/yyyy" sourceLinked="1"/>
        <c:majorTickMark val="out"/>
        <c:minorTickMark val="none"/>
        <c:tickLblPos val="nextTo"/>
        <c:spPr>
          <a:ln w="9525">
            <a:solidFill>
              <a:schemeClr val="tx1"/>
            </a:solidFill>
          </a:ln>
        </c:spPr>
        <c:txPr>
          <a:bodyPr/>
          <a:lstStyle/>
          <a:p>
            <a:pPr>
              <a:defRPr sz="800" b="1">
                <a:latin typeface="Times New Roman" pitchFamily="18" charset="0"/>
                <a:cs typeface="Times New Roman" pitchFamily="18" charset="0"/>
              </a:defRPr>
            </a:pPr>
            <a:endParaRPr lang="en-US"/>
          </a:p>
        </c:txPr>
        <c:crossAx val="227096440"/>
        <c:crosses val="autoZero"/>
        <c:auto val="1"/>
        <c:lblOffset val="100"/>
        <c:baseTimeUnit val="days"/>
        <c:majorUnit val="12"/>
        <c:majorTimeUnit val="months"/>
      </c:dateAx>
      <c:valAx>
        <c:axId val="227096440"/>
        <c:scaling>
          <c:orientation val="minMax"/>
        </c:scaling>
        <c:delete val="0"/>
        <c:axPos val="l"/>
        <c:title>
          <c:tx>
            <c:rich>
              <a:bodyPr/>
              <a:lstStyle/>
              <a:p>
                <a:pPr>
                  <a:defRPr/>
                </a:pPr>
                <a:r>
                  <a:rPr lang="en-US">
                    <a:latin typeface="Times New Roman" panose="02020603050405020304" pitchFamily="18" charset="0"/>
                    <a:cs typeface="Times New Roman" panose="02020603050405020304" pitchFamily="18" charset="0"/>
                  </a:rPr>
                  <a:t>Discharge, cumec</a:t>
                </a:r>
              </a:p>
            </c:rich>
          </c:tx>
          <c:overlay val="0"/>
        </c:title>
        <c:numFmt formatCode="General" sourceLinked="1"/>
        <c:majorTickMark val="out"/>
        <c:minorTickMark val="none"/>
        <c:tickLblPos val="nextTo"/>
        <c:spPr>
          <a:ln>
            <a:solidFill>
              <a:schemeClr val="tx1"/>
            </a:solidFill>
          </a:ln>
        </c:spPr>
        <c:txPr>
          <a:bodyPr/>
          <a:lstStyle/>
          <a:p>
            <a:pPr>
              <a:defRPr sz="800" b="1">
                <a:latin typeface="Times New Roman" pitchFamily="18" charset="0"/>
                <a:cs typeface="Times New Roman" pitchFamily="18" charset="0"/>
              </a:defRPr>
            </a:pPr>
            <a:endParaRPr lang="en-US"/>
          </a:p>
        </c:txPr>
        <c:crossAx val="227101144"/>
        <c:crosses val="autoZero"/>
        <c:crossBetween val="between"/>
      </c:valAx>
      <c:valAx>
        <c:axId val="227094872"/>
        <c:scaling>
          <c:orientation val="maxMin"/>
          <c:max val="150"/>
          <c:min val="0"/>
        </c:scaling>
        <c:delete val="0"/>
        <c:axPos val="r"/>
        <c:title>
          <c:tx>
            <c:rich>
              <a:bodyPr rot="5400000" vert="horz"/>
              <a:lstStyle/>
              <a:p>
                <a:pPr>
                  <a:defRPr/>
                </a:pPr>
                <a:r>
                  <a:rPr lang="en-US">
                    <a:latin typeface="Times New Roman" panose="02020603050405020304" pitchFamily="18" charset="0"/>
                    <a:cs typeface="Times New Roman" panose="02020603050405020304" pitchFamily="18" charset="0"/>
                  </a:rPr>
                  <a:t>Rainfall, mm</a:t>
                </a:r>
              </a:p>
            </c:rich>
          </c:tx>
          <c:overlay val="0"/>
        </c:title>
        <c:numFmt formatCode="General" sourceLinked="1"/>
        <c:majorTickMark val="out"/>
        <c:minorTickMark val="none"/>
        <c:tickLblPos val="nextTo"/>
        <c:spPr>
          <a:ln>
            <a:solidFill>
              <a:schemeClr val="tx1"/>
            </a:solidFill>
          </a:ln>
        </c:spPr>
        <c:txPr>
          <a:bodyPr/>
          <a:lstStyle/>
          <a:p>
            <a:pPr>
              <a:defRPr sz="800" b="1"/>
            </a:pPr>
            <a:endParaRPr lang="en-US"/>
          </a:p>
        </c:txPr>
        <c:crossAx val="227095264"/>
        <c:crosses val="max"/>
        <c:crossBetween val="between"/>
      </c:valAx>
      <c:dateAx>
        <c:axId val="227095264"/>
        <c:scaling>
          <c:orientation val="minMax"/>
        </c:scaling>
        <c:delete val="1"/>
        <c:axPos val="t"/>
        <c:numFmt formatCode="m/d/yyyy" sourceLinked="1"/>
        <c:majorTickMark val="out"/>
        <c:minorTickMark val="none"/>
        <c:tickLblPos val="none"/>
        <c:crossAx val="227094872"/>
        <c:crosses val="autoZero"/>
        <c:auto val="1"/>
        <c:lblOffset val="100"/>
        <c:baseTimeUnit val="days"/>
      </c:dateAx>
      <c:spPr>
        <a:ln>
          <a:solidFill>
            <a:sysClr val="windowText" lastClr="000000"/>
          </a:solidFill>
        </a:ln>
      </c:spPr>
    </c:plotArea>
    <c:legend>
      <c:legendPos val="b"/>
      <c:legendEntry>
        <c:idx val="0"/>
        <c:delete val="1"/>
      </c:legendEntry>
      <c:overlay val="0"/>
      <c:txPr>
        <a:bodyPr/>
        <a:lstStyle/>
        <a:p>
          <a:pPr>
            <a:defRPr b="1">
              <a:latin typeface="Times New Roman" panose="02020603050405020304" pitchFamily="18" charset="0"/>
              <a:cs typeface="Times New Roman" panose="02020603050405020304" pitchFamily="18" charset="0"/>
            </a:defRPr>
          </a:pPr>
          <a:endParaRPr lang="en-US"/>
        </a:p>
      </c:txPr>
    </c:legend>
    <c:plotVisOnly val="1"/>
    <c:dispBlanksAs val="gap"/>
    <c:showDLblsOverMax val="0"/>
  </c:chart>
  <c:spPr>
    <a:ln>
      <a:solidFill>
        <a:sysClr val="windowText" lastClr="000000"/>
      </a:solidFill>
    </a:ln>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1"/>
          <c:order val="1"/>
          <c:tx>
            <c:strRef>
              <c:f>val95ppu!$C$1</c:f>
              <c:strCache>
                <c:ptCount val="1"/>
                <c:pt idx="0">
                  <c:v>L95PPU</c:v>
                </c:pt>
              </c:strCache>
            </c:strRef>
          </c:tx>
          <c:spPr>
            <a:noFill/>
            <a:ln>
              <a:noFill/>
            </a:ln>
            <a:effectLst/>
          </c:spPr>
          <c:cat>
            <c:numRef>
              <c:f>val95ppu!$A$2:$A$1827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val95ppu!$C$2:$C$1827</c:f>
              <c:numCache>
                <c:formatCode>General</c:formatCode>
                <c:ptCount val="1826"/>
                <c:pt idx="0">
                  <c:v>1.2083790000000001</c:v>
                </c:pt>
                <c:pt idx="1">
                  <c:v>1.185916</c:v>
                </c:pt>
                <c:pt idx="2">
                  <c:v>1.1684319999999999</c:v>
                </c:pt>
                <c:pt idx="3">
                  <c:v>1.1591419999999999</c:v>
                </c:pt>
                <c:pt idx="4">
                  <c:v>1.148952</c:v>
                </c:pt>
                <c:pt idx="5">
                  <c:v>1.1365540000000001</c:v>
                </c:pt>
                <c:pt idx="6">
                  <c:v>1.1363859999999999</c:v>
                </c:pt>
                <c:pt idx="7">
                  <c:v>1.1140810000000001</c:v>
                </c:pt>
                <c:pt idx="8">
                  <c:v>1.096333</c:v>
                </c:pt>
                <c:pt idx="9">
                  <c:v>1.092093</c:v>
                </c:pt>
                <c:pt idx="10">
                  <c:v>1.077161</c:v>
                </c:pt>
                <c:pt idx="11">
                  <c:v>1.063312</c:v>
                </c:pt>
                <c:pt idx="12">
                  <c:v>1.0500560000000001</c:v>
                </c:pt>
                <c:pt idx="13">
                  <c:v>1.042594</c:v>
                </c:pt>
                <c:pt idx="14">
                  <c:v>1.0203850000000001</c:v>
                </c:pt>
                <c:pt idx="15">
                  <c:v>0.99660800000000005</c:v>
                </c:pt>
                <c:pt idx="16">
                  <c:v>0.98434100000000002</c:v>
                </c:pt>
                <c:pt idx="17">
                  <c:v>0.97411199999999998</c:v>
                </c:pt>
                <c:pt idx="18">
                  <c:v>0.97749699999999995</c:v>
                </c:pt>
                <c:pt idx="19">
                  <c:v>0.95056399999999996</c:v>
                </c:pt>
                <c:pt idx="20">
                  <c:v>0.93126100000000001</c:v>
                </c:pt>
                <c:pt idx="21">
                  <c:v>0.92404600000000003</c:v>
                </c:pt>
                <c:pt idx="22">
                  <c:v>0.92542999999999997</c:v>
                </c:pt>
                <c:pt idx="23">
                  <c:v>0.89383699999999999</c:v>
                </c:pt>
                <c:pt idx="24">
                  <c:v>0.88988599999999995</c:v>
                </c:pt>
                <c:pt idx="25">
                  <c:v>0.88113699999999995</c:v>
                </c:pt>
                <c:pt idx="26">
                  <c:v>0.90388299999999999</c:v>
                </c:pt>
                <c:pt idx="27">
                  <c:v>0.86984300000000003</c:v>
                </c:pt>
                <c:pt idx="28">
                  <c:v>0.87947699999999995</c:v>
                </c:pt>
                <c:pt idx="29">
                  <c:v>0.85466299999999995</c:v>
                </c:pt>
                <c:pt idx="30">
                  <c:v>0.83216900000000005</c:v>
                </c:pt>
                <c:pt idx="31">
                  <c:v>0.83654700000000004</c:v>
                </c:pt>
                <c:pt idx="32">
                  <c:v>0.83132399999999995</c:v>
                </c:pt>
                <c:pt idx="33">
                  <c:v>0.80951899999999999</c:v>
                </c:pt>
                <c:pt idx="34">
                  <c:v>0.79854800000000004</c:v>
                </c:pt>
                <c:pt idx="35">
                  <c:v>0.78279900000000002</c:v>
                </c:pt>
                <c:pt idx="36">
                  <c:v>0.76929400000000003</c:v>
                </c:pt>
                <c:pt idx="37">
                  <c:v>0.75917900000000005</c:v>
                </c:pt>
                <c:pt idx="38">
                  <c:v>0.75571900000000003</c:v>
                </c:pt>
                <c:pt idx="39">
                  <c:v>0.75232399999999999</c:v>
                </c:pt>
                <c:pt idx="40">
                  <c:v>0.73883100000000002</c:v>
                </c:pt>
                <c:pt idx="41">
                  <c:v>0.73822900000000002</c:v>
                </c:pt>
                <c:pt idx="42">
                  <c:v>0.72206499999999996</c:v>
                </c:pt>
                <c:pt idx="43">
                  <c:v>0.73116899999999996</c:v>
                </c:pt>
                <c:pt idx="44">
                  <c:v>0.70615700000000003</c:v>
                </c:pt>
                <c:pt idx="45">
                  <c:v>0.70555900000000005</c:v>
                </c:pt>
                <c:pt idx="46">
                  <c:v>0.69698099999999996</c:v>
                </c:pt>
                <c:pt idx="47">
                  <c:v>0.69535899999999995</c:v>
                </c:pt>
                <c:pt idx="48">
                  <c:v>0.68535100000000004</c:v>
                </c:pt>
                <c:pt idx="49">
                  <c:v>0.66642299999999999</c:v>
                </c:pt>
                <c:pt idx="50">
                  <c:v>0.65861899999999995</c:v>
                </c:pt>
                <c:pt idx="51">
                  <c:v>0.65133799999999997</c:v>
                </c:pt>
                <c:pt idx="52">
                  <c:v>0.64785899999999996</c:v>
                </c:pt>
                <c:pt idx="53">
                  <c:v>0.64768000000000003</c:v>
                </c:pt>
                <c:pt idx="54">
                  <c:v>0.63703200000000004</c:v>
                </c:pt>
                <c:pt idx="55">
                  <c:v>0.64065099999999997</c:v>
                </c:pt>
                <c:pt idx="56">
                  <c:v>0.63715699999999997</c:v>
                </c:pt>
                <c:pt idx="57">
                  <c:v>0.62239900000000004</c:v>
                </c:pt>
                <c:pt idx="58">
                  <c:v>0.60905200000000004</c:v>
                </c:pt>
                <c:pt idx="59">
                  <c:v>0.59984999999999999</c:v>
                </c:pt>
                <c:pt idx="60">
                  <c:v>0.60132799999999997</c:v>
                </c:pt>
                <c:pt idx="61">
                  <c:v>0.58988099999999999</c:v>
                </c:pt>
                <c:pt idx="62">
                  <c:v>0.57939499999999999</c:v>
                </c:pt>
                <c:pt idx="63">
                  <c:v>0.57399199999999995</c:v>
                </c:pt>
                <c:pt idx="64">
                  <c:v>0.57030099999999995</c:v>
                </c:pt>
                <c:pt idx="65">
                  <c:v>0.56482699999999997</c:v>
                </c:pt>
                <c:pt idx="66">
                  <c:v>0.56273799999999996</c:v>
                </c:pt>
                <c:pt idx="67">
                  <c:v>0.54762</c:v>
                </c:pt>
                <c:pt idx="68">
                  <c:v>0.54988700000000001</c:v>
                </c:pt>
                <c:pt idx="69">
                  <c:v>0.53344499999999995</c:v>
                </c:pt>
                <c:pt idx="70">
                  <c:v>0.52443899999999999</c:v>
                </c:pt>
                <c:pt idx="71">
                  <c:v>0.53544800000000004</c:v>
                </c:pt>
                <c:pt idx="72">
                  <c:v>0.51691900000000002</c:v>
                </c:pt>
                <c:pt idx="73">
                  <c:v>0.50396700000000005</c:v>
                </c:pt>
                <c:pt idx="74">
                  <c:v>0.49579200000000001</c:v>
                </c:pt>
                <c:pt idx="75">
                  <c:v>0.49277399999999999</c:v>
                </c:pt>
                <c:pt idx="76">
                  <c:v>0.49087900000000001</c:v>
                </c:pt>
                <c:pt idx="77">
                  <c:v>0.48550399999999999</c:v>
                </c:pt>
                <c:pt idx="78">
                  <c:v>0.47439199999999998</c:v>
                </c:pt>
                <c:pt idx="79">
                  <c:v>0.47331699999999999</c:v>
                </c:pt>
                <c:pt idx="80">
                  <c:v>0.470607</c:v>
                </c:pt>
                <c:pt idx="81">
                  <c:v>0.45794200000000002</c:v>
                </c:pt>
                <c:pt idx="82">
                  <c:v>0.46288299999999999</c:v>
                </c:pt>
                <c:pt idx="83">
                  <c:v>0.46123700000000001</c:v>
                </c:pt>
                <c:pt idx="84">
                  <c:v>0.45270500000000002</c:v>
                </c:pt>
                <c:pt idx="85">
                  <c:v>0.44239800000000001</c:v>
                </c:pt>
                <c:pt idx="86">
                  <c:v>0.44122699999999998</c:v>
                </c:pt>
                <c:pt idx="87">
                  <c:v>0.44045600000000001</c:v>
                </c:pt>
                <c:pt idx="88">
                  <c:v>0.44141200000000003</c:v>
                </c:pt>
                <c:pt idx="89">
                  <c:v>0.44666699999999998</c:v>
                </c:pt>
                <c:pt idx="90">
                  <c:v>0.45175500000000002</c:v>
                </c:pt>
                <c:pt idx="91">
                  <c:v>0.46185799999999999</c:v>
                </c:pt>
                <c:pt idx="92">
                  <c:v>0.46471000000000001</c:v>
                </c:pt>
                <c:pt idx="93">
                  <c:v>0.46893899999999999</c:v>
                </c:pt>
                <c:pt idx="94">
                  <c:v>0.47361999999999999</c:v>
                </c:pt>
                <c:pt idx="95">
                  <c:v>0.48150599999999999</c:v>
                </c:pt>
                <c:pt idx="96">
                  <c:v>0.49000199999999999</c:v>
                </c:pt>
                <c:pt idx="97">
                  <c:v>0.50079899999999999</c:v>
                </c:pt>
                <c:pt idx="98">
                  <c:v>0.52034800000000003</c:v>
                </c:pt>
                <c:pt idx="99">
                  <c:v>0.52579500000000001</c:v>
                </c:pt>
                <c:pt idx="100">
                  <c:v>0.52080000000000004</c:v>
                </c:pt>
                <c:pt idx="101">
                  <c:v>0.51949800000000002</c:v>
                </c:pt>
                <c:pt idx="102">
                  <c:v>0.51114499999999996</c:v>
                </c:pt>
                <c:pt idx="103">
                  <c:v>0.49347000000000002</c:v>
                </c:pt>
                <c:pt idx="104">
                  <c:v>0.47780400000000001</c:v>
                </c:pt>
                <c:pt idx="105">
                  <c:v>0.46553099999999997</c:v>
                </c:pt>
                <c:pt idx="106">
                  <c:v>0.45208399999999999</c:v>
                </c:pt>
                <c:pt idx="107">
                  <c:v>0.46289799999999998</c:v>
                </c:pt>
                <c:pt idx="108">
                  <c:v>0.48407800000000001</c:v>
                </c:pt>
                <c:pt idx="109">
                  <c:v>0.48469699999999999</c:v>
                </c:pt>
                <c:pt idx="110">
                  <c:v>0.48819200000000001</c:v>
                </c:pt>
                <c:pt idx="111">
                  <c:v>0.50436499999999995</c:v>
                </c:pt>
                <c:pt idx="112">
                  <c:v>0.52741300000000002</c:v>
                </c:pt>
                <c:pt idx="113">
                  <c:v>0.62484499999999998</c:v>
                </c:pt>
                <c:pt idx="114">
                  <c:v>0.68151600000000001</c:v>
                </c:pt>
                <c:pt idx="115">
                  <c:v>0.701067</c:v>
                </c:pt>
                <c:pt idx="116">
                  <c:v>0.73796799999999996</c:v>
                </c:pt>
                <c:pt idx="117">
                  <c:v>0.78639899999999996</c:v>
                </c:pt>
                <c:pt idx="118">
                  <c:v>0.81847999999999999</c:v>
                </c:pt>
                <c:pt idx="119">
                  <c:v>0.84501499999999996</c:v>
                </c:pt>
                <c:pt idx="120">
                  <c:v>0.86302999999999996</c:v>
                </c:pt>
                <c:pt idx="121">
                  <c:v>0.90363899999999997</c:v>
                </c:pt>
                <c:pt idx="122">
                  <c:v>0.94309299999999996</c:v>
                </c:pt>
                <c:pt idx="123">
                  <c:v>0.96311599999999997</c:v>
                </c:pt>
                <c:pt idx="124">
                  <c:v>1.004545</c:v>
                </c:pt>
                <c:pt idx="125">
                  <c:v>1.0842430000000001</c:v>
                </c:pt>
                <c:pt idx="126">
                  <c:v>1.1719029999999999</c:v>
                </c:pt>
                <c:pt idx="127">
                  <c:v>1.2106429999999999</c:v>
                </c:pt>
                <c:pt idx="128">
                  <c:v>1.239079</c:v>
                </c:pt>
                <c:pt idx="129">
                  <c:v>1.456467</c:v>
                </c:pt>
                <c:pt idx="130">
                  <c:v>1.6044369999999999</c:v>
                </c:pt>
                <c:pt idx="131">
                  <c:v>1.724586</c:v>
                </c:pt>
                <c:pt idx="132">
                  <c:v>1.859737</c:v>
                </c:pt>
                <c:pt idx="133">
                  <c:v>1.756094</c:v>
                </c:pt>
                <c:pt idx="134">
                  <c:v>4.3066000000000004</c:v>
                </c:pt>
                <c:pt idx="135">
                  <c:v>5.3856130000000002</c:v>
                </c:pt>
                <c:pt idx="136">
                  <c:v>5.5701179999999999</c:v>
                </c:pt>
                <c:pt idx="137">
                  <c:v>5.8480249999999998</c:v>
                </c:pt>
                <c:pt idx="138">
                  <c:v>6.0292919999999999</c:v>
                </c:pt>
                <c:pt idx="139">
                  <c:v>6.3158750000000001</c:v>
                </c:pt>
                <c:pt idx="140">
                  <c:v>6.0361419999999999</c:v>
                </c:pt>
                <c:pt idx="141">
                  <c:v>6.5300349999999998</c:v>
                </c:pt>
                <c:pt idx="142">
                  <c:v>6.6937290000000003</c:v>
                </c:pt>
                <c:pt idx="143">
                  <c:v>6.8729040000000001</c:v>
                </c:pt>
                <c:pt idx="144">
                  <c:v>7.8309889999999998</c:v>
                </c:pt>
                <c:pt idx="145">
                  <c:v>8.0253119999999996</c:v>
                </c:pt>
                <c:pt idx="146">
                  <c:v>8.6530349999999991</c:v>
                </c:pt>
                <c:pt idx="147">
                  <c:v>8.1041989999999995</c:v>
                </c:pt>
                <c:pt idx="148">
                  <c:v>6.8183090000000002</c:v>
                </c:pt>
                <c:pt idx="149">
                  <c:v>8.7105499999999996</c:v>
                </c:pt>
                <c:pt idx="150">
                  <c:v>11.226423</c:v>
                </c:pt>
                <c:pt idx="151">
                  <c:v>24.738752000000002</c:v>
                </c:pt>
                <c:pt idx="152">
                  <c:v>20.694648999999998</c:v>
                </c:pt>
                <c:pt idx="153">
                  <c:v>23.6768</c:v>
                </c:pt>
                <c:pt idx="154">
                  <c:v>29.265585000000002</c:v>
                </c:pt>
                <c:pt idx="155">
                  <c:v>28.4053</c:v>
                </c:pt>
                <c:pt idx="156">
                  <c:v>79.457183999999998</c:v>
                </c:pt>
                <c:pt idx="157">
                  <c:v>84.129997000000003</c:v>
                </c:pt>
                <c:pt idx="158">
                  <c:v>95.383125000000007</c:v>
                </c:pt>
                <c:pt idx="159">
                  <c:v>100.278435</c:v>
                </c:pt>
                <c:pt idx="160">
                  <c:v>158.24642900000001</c:v>
                </c:pt>
                <c:pt idx="161">
                  <c:v>74.108413999999996</c:v>
                </c:pt>
                <c:pt idx="162">
                  <c:v>58.433258000000002</c:v>
                </c:pt>
                <c:pt idx="163">
                  <c:v>46.470157999999998</c:v>
                </c:pt>
                <c:pt idx="164">
                  <c:v>39.874119</c:v>
                </c:pt>
                <c:pt idx="165">
                  <c:v>34.981327</c:v>
                </c:pt>
                <c:pt idx="166">
                  <c:v>38.869529999999997</c:v>
                </c:pt>
                <c:pt idx="167">
                  <c:v>37.742381999999999</c:v>
                </c:pt>
                <c:pt idx="168">
                  <c:v>33.602432</c:v>
                </c:pt>
                <c:pt idx="169">
                  <c:v>27.209727999999998</c:v>
                </c:pt>
                <c:pt idx="170">
                  <c:v>24.710825</c:v>
                </c:pt>
                <c:pt idx="171">
                  <c:v>24.268381000000002</c:v>
                </c:pt>
                <c:pt idx="172">
                  <c:v>30.066579999999998</c:v>
                </c:pt>
                <c:pt idx="173">
                  <c:v>38.438460999999997</c:v>
                </c:pt>
                <c:pt idx="174">
                  <c:v>40.902672000000003</c:v>
                </c:pt>
                <c:pt idx="175">
                  <c:v>36.740268999999998</c:v>
                </c:pt>
                <c:pt idx="176">
                  <c:v>38.400607999999998</c:v>
                </c:pt>
                <c:pt idx="177">
                  <c:v>35.185192000000001</c:v>
                </c:pt>
                <c:pt idx="178">
                  <c:v>35.609718000000001</c:v>
                </c:pt>
                <c:pt idx="179">
                  <c:v>31.169257999999999</c:v>
                </c:pt>
                <c:pt idx="180">
                  <c:v>28.453585</c:v>
                </c:pt>
                <c:pt idx="181">
                  <c:v>27.053187999999999</c:v>
                </c:pt>
                <c:pt idx="182">
                  <c:v>25.783491000000001</c:v>
                </c:pt>
                <c:pt idx="183">
                  <c:v>24.770555000000002</c:v>
                </c:pt>
                <c:pt idx="184">
                  <c:v>37.663200000000003</c:v>
                </c:pt>
                <c:pt idx="185">
                  <c:v>38.773440999999998</c:v>
                </c:pt>
                <c:pt idx="186">
                  <c:v>36.023155000000003</c:v>
                </c:pt>
                <c:pt idx="187">
                  <c:v>31.15625</c:v>
                </c:pt>
                <c:pt idx="188">
                  <c:v>28.364091999999999</c:v>
                </c:pt>
                <c:pt idx="189">
                  <c:v>26.074248999999998</c:v>
                </c:pt>
                <c:pt idx="190">
                  <c:v>33.12236</c:v>
                </c:pt>
                <c:pt idx="191">
                  <c:v>30.518723000000001</c:v>
                </c:pt>
                <c:pt idx="192">
                  <c:v>26.914211000000002</c:v>
                </c:pt>
                <c:pt idx="193">
                  <c:v>25.487812000000002</c:v>
                </c:pt>
                <c:pt idx="194">
                  <c:v>25.145222</c:v>
                </c:pt>
                <c:pt idx="195">
                  <c:v>38.588065999999998</c:v>
                </c:pt>
                <c:pt idx="196">
                  <c:v>44.252597999999999</c:v>
                </c:pt>
                <c:pt idx="197">
                  <c:v>41.196021999999999</c:v>
                </c:pt>
                <c:pt idx="198">
                  <c:v>35.151713999999998</c:v>
                </c:pt>
                <c:pt idx="199">
                  <c:v>31.328766000000002</c:v>
                </c:pt>
                <c:pt idx="200">
                  <c:v>31.439219000000001</c:v>
                </c:pt>
                <c:pt idx="201">
                  <c:v>29.374773000000001</c:v>
                </c:pt>
                <c:pt idx="202">
                  <c:v>27.911877</c:v>
                </c:pt>
                <c:pt idx="203">
                  <c:v>26.751442000000001</c:v>
                </c:pt>
                <c:pt idx="204">
                  <c:v>34.457458000000003</c:v>
                </c:pt>
                <c:pt idx="205">
                  <c:v>36.943272</c:v>
                </c:pt>
                <c:pt idx="206">
                  <c:v>36.721454999999999</c:v>
                </c:pt>
                <c:pt idx="207">
                  <c:v>31.602501</c:v>
                </c:pt>
                <c:pt idx="208">
                  <c:v>28.429483000000001</c:v>
                </c:pt>
                <c:pt idx="209">
                  <c:v>26.863949000000002</c:v>
                </c:pt>
                <c:pt idx="210">
                  <c:v>25.174999</c:v>
                </c:pt>
                <c:pt idx="211">
                  <c:v>23.224530999999999</c:v>
                </c:pt>
                <c:pt idx="212">
                  <c:v>21.772000999999999</c:v>
                </c:pt>
                <c:pt idx="213">
                  <c:v>19.898312000000001</c:v>
                </c:pt>
                <c:pt idx="214">
                  <c:v>19.645499999999998</c:v>
                </c:pt>
                <c:pt idx="215">
                  <c:v>18.927999</c:v>
                </c:pt>
                <c:pt idx="216">
                  <c:v>19.593333999999999</c:v>
                </c:pt>
                <c:pt idx="217">
                  <c:v>17.866727999999998</c:v>
                </c:pt>
                <c:pt idx="218">
                  <c:v>19.540531000000001</c:v>
                </c:pt>
                <c:pt idx="219">
                  <c:v>21.115998999999999</c:v>
                </c:pt>
                <c:pt idx="220">
                  <c:v>21.021749</c:v>
                </c:pt>
                <c:pt idx="221">
                  <c:v>19.406212</c:v>
                </c:pt>
                <c:pt idx="222">
                  <c:v>18.698812</c:v>
                </c:pt>
                <c:pt idx="223">
                  <c:v>17.139856000000002</c:v>
                </c:pt>
                <c:pt idx="224">
                  <c:v>16.457584000000001</c:v>
                </c:pt>
                <c:pt idx="225">
                  <c:v>18.139700000000001</c:v>
                </c:pt>
                <c:pt idx="226">
                  <c:v>17.981332999999999</c:v>
                </c:pt>
                <c:pt idx="227">
                  <c:v>31.114218000000001</c:v>
                </c:pt>
                <c:pt idx="228">
                  <c:v>37.141277000000002</c:v>
                </c:pt>
                <c:pt idx="229">
                  <c:v>161.41999799999999</c:v>
                </c:pt>
                <c:pt idx="230">
                  <c:v>140.90415999999999</c:v>
                </c:pt>
                <c:pt idx="231">
                  <c:v>250.48942600000001</c:v>
                </c:pt>
                <c:pt idx="232">
                  <c:v>199.23249799999999</c:v>
                </c:pt>
                <c:pt idx="233">
                  <c:v>46.389023000000002</c:v>
                </c:pt>
                <c:pt idx="234">
                  <c:v>49.921199999999999</c:v>
                </c:pt>
                <c:pt idx="235">
                  <c:v>39.391784999999999</c:v>
                </c:pt>
                <c:pt idx="236">
                  <c:v>35.257663999999998</c:v>
                </c:pt>
                <c:pt idx="237">
                  <c:v>32.28669</c:v>
                </c:pt>
                <c:pt idx="238">
                  <c:v>30.576447999999999</c:v>
                </c:pt>
                <c:pt idx="239">
                  <c:v>42.392631999999999</c:v>
                </c:pt>
                <c:pt idx="240">
                  <c:v>36.474411000000003</c:v>
                </c:pt>
                <c:pt idx="241">
                  <c:v>41.507052999999999</c:v>
                </c:pt>
                <c:pt idx="242">
                  <c:v>56.196350000000002</c:v>
                </c:pt>
                <c:pt idx="243">
                  <c:v>48.232815000000002</c:v>
                </c:pt>
                <c:pt idx="244">
                  <c:v>41.422657000000001</c:v>
                </c:pt>
                <c:pt idx="245">
                  <c:v>40.205109</c:v>
                </c:pt>
                <c:pt idx="246">
                  <c:v>45.221207</c:v>
                </c:pt>
                <c:pt idx="247">
                  <c:v>39.35181</c:v>
                </c:pt>
                <c:pt idx="248">
                  <c:v>34.990955</c:v>
                </c:pt>
                <c:pt idx="249">
                  <c:v>32.292160000000003</c:v>
                </c:pt>
                <c:pt idx="250">
                  <c:v>30.732081999999998</c:v>
                </c:pt>
                <c:pt idx="251">
                  <c:v>29.048522999999999</c:v>
                </c:pt>
                <c:pt idx="252">
                  <c:v>24.894285</c:v>
                </c:pt>
                <c:pt idx="253">
                  <c:v>23.441956999999999</c:v>
                </c:pt>
                <c:pt idx="254">
                  <c:v>34.665000999999997</c:v>
                </c:pt>
                <c:pt idx="255">
                  <c:v>29.840471000000001</c:v>
                </c:pt>
                <c:pt idx="256">
                  <c:v>27.805599000000001</c:v>
                </c:pt>
                <c:pt idx="257">
                  <c:v>27.43648</c:v>
                </c:pt>
                <c:pt idx="258">
                  <c:v>24.7638</c:v>
                </c:pt>
                <c:pt idx="259">
                  <c:v>22.066248000000002</c:v>
                </c:pt>
                <c:pt idx="260">
                  <c:v>21.963066000000001</c:v>
                </c:pt>
                <c:pt idx="261">
                  <c:v>22.013157</c:v>
                </c:pt>
                <c:pt idx="262">
                  <c:v>24.856667000000002</c:v>
                </c:pt>
                <c:pt idx="263">
                  <c:v>27.036332999999999</c:v>
                </c:pt>
                <c:pt idx="264">
                  <c:v>33.741833</c:v>
                </c:pt>
                <c:pt idx="265">
                  <c:v>79.164771999999999</c:v>
                </c:pt>
                <c:pt idx="266">
                  <c:v>44.39761</c:v>
                </c:pt>
                <c:pt idx="267">
                  <c:v>44.75909</c:v>
                </c:pt>
                <c:pt idx="268">
                  <c:v>39.494686000000002</c:v>
                </c:pt>
                <c:pt idx="269">
                  <c:v>34.619652000000002</c:v>
                </c:pt>
                <c:pt idx="270">
                  <c:v>31.697001</c:v>
                </c:pt>
                <c:pt idx="271">
                  <c:v>30.089383999999999</c:v>
                </c:pt>
                <c:pt idx="272">
                  <c:v>27.99625</c:v>
                </c:pt>
                <c:pt idx="273">
                  <c:v>26.435040999999998</c:v>
                </c:pt>
                <c:pt idx="274">
                  <c:v>23.950997999999998</c:v>
                </c:pt>
                <c:pt idx="275">
                  <c:v>23.910910000000001</c:v>
                </c:pt>
                <c:pt idx="276">
                  <c:v>22.899538</c:v>
                </c:pt>
                <c:pt idx="277">
                  <c:v>22.254546999999999</c:v>
                </c:pt>
                <c:pt idx="278">
                  <c:v>21.157112000000001</c:v>
                </c:pt>
                <c:pt idx="279">
                  <c:v>21.393381000000002</c:v>
                </c:pt>
                <c:pt idx="280">
                  <c:v>20.029467</c:v>
                </c:pt>
                <c:pt idx="281">
                  <c:v>18.639706</c:v>
                </c:pt>
                <c:pt idx="282">
                  <c:v>17.205462000000001</c:v>
                </c:pt>
                <c:pt idx="283">
                  <c:v>17.575040999999999</c:v>
                </c:pt>
                <c:pt idx="284">
                  <c:v>17.092972</c:v>
                </c:pt>
                <c:pt idx="285">
                  <c:v>15.597533</c:v>
                </c:pt>
                <c:pt idx="286">
                  <c:v>13.143625</c:v>
                </c:pt>
                <c:pt idx="287">
                  <c:v>11.749200999999999</c:v>
                </c:pt>
                <c:pt idx="288">
                  <c:v>7.8193000000000001</c:v>
                </c:pt>
                <c:pt idx="289">
                  <c:v>8.3500999999999994</c:v>
                </c:pt>
                <c:pt idx="290">
                  <c:v>8.2248020000000004</c:v>
                </c:pt>
                <c:pt idx="291">
                  <c:v>6.3181260000000004</c:v>
                </c:pt>
                <c:pt idx="292">
                  <c:v>5.2258750000000003</c:v>
                </c:pt>
                <c:pt idx="293">
                  <c:v>5.1423750000000004</c:v>
                </c:pt>
                <c:pt idx="294">
                  <c:v>4.9079249999999996</c:v>
                </c:pt>
                <c:pt idx="295">
                  <c:v>4.8342130000000001</c:v>
                </c:pt>
                <c:pt idx="296">
                  <c:v>4.5763069999999999</c:v>
                </c:pt>
                <c:pt idx="297">
                  <c:v>4.4927840000000003</c:v>
                </c:pt>
                <c:pt idx="298">
                  <c:v>4.236192</c:v>
                </c:pt>
                <c:pt idx="299">
                  <c:v>4.1264810000000001</c:v>
                </c:pt>
                <c:pt idx="300">
                  <c:v>3.975438</c:v>
                </c:pt>
                <c:pt idx="301">
                  <c:v>3.9209019999999999</c:v>
                </c:pt>
                <c:pt idx="302">
                  <c:v>3.8751519999999999</c:v>
                </c:pt>
                <c:pt idx="303">
                  <c:v>3.8265539999999998</c:v>
                </c:pt>
                <c:pt idx="304">
                  <c:v>3.8054549999999998</c:v>
                </c:pt>
                <c:pt idx="305">
                  <c:v>3.7541340000000001</c:v>
                </c:pt>
                <c:pt idx="306">
                  <c:v>3.7067770000000002</c:v>
                </c:pt>
                <c:pt idx="307">
                  <c:v>3.6096750000000002</c:v>
                </c:pt>
                <c:pt idx="308">
                  <c:v>3.5704500000000001</c:v>
                </c:pt>
                <c:pt idx="309">
                  <c:v>3.4786329999999999</c:v>
                </c:pt>
                <c:pt idx="310">
                  <c:v>3.3512580000000001</c:v>
                </c:pt>
                <c:pt idx="311">
                  <c:v>3.2088960000000002</c:v>
                </c:pt>
                <c:pt idx="312">
                  <c:v>3.130979</c:v>
                </c:pt>
                <c:pt idx="313">
                  <c:v>3.0640000000000001</c:v>
                </c:pt>
                <c:pt idx="314">
                  <c:v>2.9271690000000001</c:v>
                </c:pt>
                <c:pt idx="315">
                  <c:v>2.8568310000000001</c:v>
                </c:pt>
                <c:pt idx="316">
                  <c:v>2.8021750000000001</c:v>
                </c:pt>
                <c:pt idx="317">
                  <c:v>2.6908129999999999</c:v>
                </c:pt>
                <c:pt idx="318">
                  <c:v>2.6589369999999999</c:v>
                </c:pt>
                <c:pt idx="319">
                  <c:v>2.587739</c:v>
                </c:pt>
                <c:pt idx="320">
                  <c:v>2.5751089999999999</c:v>
                </c:pt>
                <c:pt idx="321">
                  <c:v>2.5188250000000001</c:v>
                </c:pt>
                <c:pt idx="322">
                  <c:v>2.47729</c:v>
                </c:pt>
                <c:pt idx="323">
                  <c:v>2.4354149999999999</c:v>
                </c:pt>
                <c:pt idx="324">
                  <c:v>2.393678</c:v>
                </c:pt>
                <c:pt idx="325">
                  <c:v>2.3702160000000001</c:v>
                </c:pt>
                <c:pt idx="326">
                  <c:v>2.3245140000000002</c:v>
                </c:pt>
                <c:pt idx="327">
                  <c:v>2.3017219999999998</c:v>
                </c:pt>
                <c:pt idx="328">
                  <c:v>2.2806389999999999</c:v>
                </c:pt>
                <c:pt idx="329">
                  <c:v>2.2482090000000001</c:v>
                </c:pt>
                <c:pt idx="330">
                  <c:v>2.2255829999999999</c:v>
                </c:pt>
                <c:pt idx="331">
                  <c:v>2.2081390000000001</c:v>
                </c:pt>
                <c:pt idx="332">
                  <c:v>2.1856390000000001</c:v>
                </c:pt>
                <c:pt idx="333">
                  <c:v>2.1352720000000001</c:v>
                </c:pt>
                <c:pt idx="334">
                  <c:v>2.1192540000000002</c:v>
                </c:pt>
                <c:pt idx="335">
                  <c:v>2.1030600000000002</c:v>
                </c:pt>
                <c:pt idx="336">
                  <c:v>2.096444</c:v>
                </c:pt>
                <c:pt idx="337">
                  <c:v>2.0921210000000001</c:v>
                </c:pt>
                <c:pt idx="338">
                  <c:v>2.0583119999999999</c:v>
                </c:pt>
                <c:pt idx="339">
                  <c:v>2.0411130000000002</c:v>
                </c:pt>
                <c:pt idx="340">
                  <c:v>2.0253000000000001</c:v>
                </c:pt>
                <c:pt idx="341">
                  <c:v>2.0058750000000001</c:v>
                </c:pt>
                <c:pt idx="342">
                  <c:v>1.987325</c:v>
                </c:pt>
                <c:pt idx="343">
                  <c:v>1.971538</c:v>
                </c:pt>
                <c:pt idx="344">
                  <c:v>1.9569879999999999</c:v>
                </c:pt>
                <c:pt idx="345">
                  <c:v>1.9477</c:v>
                </c:pt>
                <c:pt idx="346">
                  <c:v>1.923513</c:v>
                </c:pt>
                <c:pt idx="347">
                  <c:v>1.9022380000000001</c:v>
                </c:pt>
                <c:pt idx="348">
                  <c:v>1.884425</c:v>
                </c:pt>
                <c:pt idx="349">
                  <c:v>1.864012</c:v>
                </c:pt>
                <c:pt idx="350">
                  <c:v>1.8326020000000001</c:v>
                </c:pt>
                <c:pt idx="351">
                  <c:v>1.809523</c:v>
                </c:pt>
                <c:pt idx="352">
                  <c:v>1.790664</c:v>
                </c:pt>
                <c:pt idx="353">
                  <c:v>1.769711</c:v>
                </c:pt>
                <c:pt idx="354">
                  <c:v>1.7484059999999999</c:v>
                </c:pt>
                <c:pt idx="355">
                  <c:v>1.7242230000000001</c:v>
                </c:pt>
                <c:pt idx="356">
                  <c:v>1.7038549999999999</c:v>
                </c:pt>
                <c:pt idx="357">
                  <c:v>1.6857660000000001</c:v>
                </c:pt>
                <c:pt idx="358">
                  <c:v>1.6630910000000001</c:v>
                </c:pt>
                <c:pt idx="359">
                  <c:v>1.633529</c:v>
                </c:pt>
                <c:pt idx="360">
                  <c:v>1.5896710000000001</c:v>
                </c:pt>
                <c:pt idx="361">
                  <c:v>1.55935</c:v>
                </c:pt>
                <c:pt idx="362">
                  <c:v>1.531379</c:v>
                </c:pt>
                <c:pt idx="363">
                  <c:v>1.5072570000000001</c:v>
                </c:pt>
                <c:pt idx="364">
                  <c:v>1.4855430000000001</c:v>
                </c:pt>
                <c:pt idx="365">
                  <c:v>1.4566669999999999</c:v>
                </c:pt>
                <c:pt idx="366">
                  <c:v>1.4375519999999999</c:v>
                </c:pt>
                <c:pt idx="367">
                  <c:v>1.420677</c:v>
                </c:pt>
                <c:pt idx="368">
                  <c:v>1.3884540000000001</c:v>
                </c:pt>
                <c:pt idx="369">
                  <c:v>1.3733089999999999</c:v>
                </c:pt>
                <c:pt idx="370">
                  <c:v>1.358066</c:v>
                </c:pt>
                <c:pt idx="371">
                  <c:v>1.343812</c:v>
                </c:pt>
                <c:pt idx="372">
                  <c:v>1.3223849999999999</c:v>
                </c:pt>
                <c:pt idx="373">
                  <c:v>1.308163</c:v>
                </c:pt>
                <c:pt idx="374">
                  <c:v>1.298481</c:v>
                </c:pt>
                <c:pt idx="375">
                  <c:v>1.277803</c:v>
                </c:pt>
                <c:pt idx="376">
                  <c:v>1.2654840000000001</c:v>
                </c:pt>
                <c:pt idx="377">
                  <c:v>1.2529669999999999</c:v>
                </c:pt>
                <c:pt idx="378">
                  <c:v>1.2436480000000001</c:v>
                </c:pt>
                <c:pt idx="379">
                  <c:v>1.206561</c:v>
                </c:pt>
                <c:pt idx="380">
                  <c:v>1.193695</c:v>
                </c:pt>
                <c:pt idx="381">
                  <c:v>1.175737</c:v>
                </c:pt>
                <c:pt idx="382">
                  <c:v>1.1644030000000001</c:v>
                </c:pt>
                <c:pt idx="383">
                  <c:v>1.1523760000000001</c:v>
                </c:pt>
                <c:pt idx="384">
                  <c:v>1.1388180000000001</c:v>
                </c:pt>
                <c:pt idx="385">
                  <c:v>1.130808</c:v>
                </c:pt>
                <c:pt idx="386">
                  <c:v>1.1348529999999999</c:v>
                </c:pt>
                <c:pt idx="387">
                  <c:v>1.115186</c:v>
                </c:pt>
                <c:pt idx="388">
                  <c:v>1.1009869999999999</c:v>
                </c:pt>
                <c:pt idx="389">
                  <c:v>1.0876950000000001</c:v>
                </c:pt>
                <c:pt idx="390">
                  <c:v>1.074066</c:v>
                </c:pt>
                <c:pt idx="391">
                  <c:v>1.0667990000000001</c:v>
                </c:pt>
                <c:pt idx="392">
                  <c:v>1.06182</c:v>
                </c:pt>
                <c:pt idx="393">
                  <c:v>1.044359</c:v>
                </c:pt>
                <c:pt idx="394">
                  <c:v>1.0327</c:v>
                </c:pt>
                <c:pt idx="395">
                  <c:v>1.0271790000000001</c:v>
                </c:pt>
                <c:pt idx="396">
                  <c:v>1.009145</c:v>
                </c:pt>
                <c:pt idx="397">
                  <c:v>0.99179799999999996</c:v>
                </c:pt>
                <c:pt idx="398">
                  <c:v>0.98914000000000002</c:v>
                </c:pt>
                <c:pt idx="399">
                  <c:v>0.966561</c:v>
                </c:pt>
                <c:pt idx="400">
                  <c:v>0.95237099999999997</c:v>
                </c:pt>
                <c:pt idx="401">
                  <c:v>0.92706699999999997</c:v>
                </c:pt>
                <c:pt idx="402">
                  <c:v>0.91415299999999999</c:v>
                </c:pt>
                <c:pt idx="403">
                  <c:v>0.90420699999999998</c:v>
                </c:pt>
                <c:pt idx="404">
                  <c:v>0.89827500000000005</c:v>
                </c:pt>
                <c:pt idx="405">
                  <c:v>0.89131899999999997</c:v>
                </c:pt>
                <c:pt idx="406">
                  <c:v>0.88161</c:v>
                </c:pt>
                <c:pt idx="407">
                  <c:v>0.87259699999999996</c:v>
                </c:pt>
                <c:pt idx="408">
                  <c:v>0.85955300000000001</c:v>
                </c:pt>
                <c:pt idx="409">
                  <c:v>0.84553299999999998</c:v>
                </c:pt>
                <c:pt idx="410">
                  <c:v>0.83216500000000004</c:v>
                </c:pt>
                <c:pt idx="411">
                  <c:v>0.82082900000000003</c:v>
                </c:pt>
                <c:pt idx="412">
                  <c:v>0.80946499999999999</c:v>
                </c:pt>
                <c:pt idx="413">
                  <c:v>0.79912000000000005</c:v>
                </c:pt>
                <c:pt idx="414">
                  <c:v>0.78985700000000003</c:v>
                </c:pt>
                <c:pt idx="415">
                  <c:v>0.78200599999999998</c:v>
                </c:pt>
                <c:pt idx="416">
                  <c:v>0.77518799999999999</c:v>
                </c:pt>
                <c:pt idx="417">
                  <c:v>0.78623299999999996</c:v>
                </c:pt>
                <c:pt idx="418">
                  <c:v>0.76608299999999996</c:v>
                </c:pt>
                <c:pt idx="419">
                  <c:v>0.75730600000000003</c:v>
                </c:pt>
                <c:pt idx="420">
                  <c:v>0.751054</c:v>
                </c:pt>
                <c:pt idx="421">
                  <c:v>0.74450300000000003</c:v>
                </c:pt>
                <c:pt idx="422">
                  <c:v>0.73825300000000005</c:v>
                </c:pt>
                <c:pt idx="423">
                  <c:v>0.73072400000000004</c:v>
                </c:pt>
                <c:pt idx="424">
                  <c:v>0.72041200000000005</c:v>
                </c:pt>
                <c:pt idx="425">
                  <c:v>0.71183799999999997</c:v>
                </c:pt>
                <c:pt idx="426">
                  <c:v>0.70110899999999998</c:v>
                </c:pt>
                <c:pt idx="427">
                  <c:v>0.69327799999999995</c:v>
                </c:pt>
                <c:pt idx="428">
                  <c:v>0.68617399999999995</c:v>
                </c:pt>
                <c:pt idx="429">
                  <c:v>0.692191</c:v>
                </c:pt>
                <c:pt idx="430">
                  <c:v>0.67527800000000004</c:v>
                </c:pt>
                <c:pt idx="431">
                  <c:v>0.67380700000000004</c:v>
                </c:pt>
                <c:pt idx="432">
                  <c:v>0.66321699999999995</c:v>
                </c:pt>
                <c:pt idx="433">
                  <c:v>0.65616600000000003</c:v>
                </c:pt>
                <c:pt idx="434">
                  <c:v>0.64133399999999996</c:v>
                </c:pt>
                <c:pt idx="435">
                  <c:v>0.64037299999999997</c:v>
                </c:pt>
                <c:pt idx="436">
                  <c:v>0.62661500000000003</c:v>
                </c:pt>
                <c:pt idx="437">
                  <c:v>0.61784600000000001</c:v>
                </c:pt>
                <c:pt idx="438">
                  <c:v>0.630637</c:v>
                </c:pt>
                <c:pt idx="439">
                  <c:v>0.61087800000000003</c:v>
                </c:pt>
                <c:pt idx="440">
                  <c:v>0.59466200000000002</c:v>
                </c:pt>
                <c:pt idx="441">
                  <c:v>0.58813000000000004</c:v>
                </c:pt>
                <c:pt idx="442">
                  <c:v>0.58294199999999996</c:v>
                </c:pt>
                <c:pt idx="443">
                  <c:v>0.57900300000000005</c:v>
                </c:pt>
                <c:pt idx="444">
                  <c:v>0.57566099999999998</c:v>
                </c:pt>
                <c:pt idx="445">
                  <c:v>0.57530700000000001</c:v>
                </c:pt>
                <c:pt idx="446">
                  <c:v>0.56317799999999996</c:v>
                </c:pt>
                <c:pt idx="447">
                  <c:v>0.55854400000000004</c:v>
                </c:pt>
                <c:pt idx="448">
                  <c:v>0.56232599999999999</c:v>
                </c:pt>
                <c:pt idx="449">
                  <c:v>0.54761800000000005</c:v>
                </c:pt>
                <c:pt idx="450">
                  <c:v>0.54455799999999999</c:v>
                </c:pt>
                <c:pt idx="451">
                  <c:v>0.54041300000000003</c:v>
                </c:pt>
                <c:pt idx="452">
                  <c:v>0.54174500000000003</c:v>
                </c:pt>
                <c:pt idx="453">
                  <c:v>0.55942599999999998</c:v>
                </c:pt>
                <c:pt idx="454">
                  <c:v>0.56162299999999998</c:v>
                </c:pt>
                <c:pt idx="455">
                  <c:v>0.55785399999999996</c:v>
                </c:pt>
                <c:pt idx="456">
                  <c:v>0.55971899999999997</c:v>
                </c:pt>
                <c:pt idx="457">
                  <c:v>0.56174999999999997</c:v>
                </c:pt>
                <c:pt idx="458">
                  <c:v>0.56384299999999998</c:v>
                </c:pt>
                <c:pt idx="459">
                  <c:v>0.56067699999999998</c:v>
                </c:pt>
                <c:pt idx="460">
                  <c:v>0.56200099999999997</c:v>
                </c:pt>
                <c:pt idx="461">
                  <c:v>0.56820800000000005</c:v>
                </c:pt>
                <c:pt idx="462">
                  <c:v>0.57785299999999995</c:v>
                </c:pt>
                <c:pt idx="463">
                  <c:v>0.58699199999999996</c:v>
                </c:pt>
                <c:pt idx="464">
                  <c:v>0.59548800000000002</c:v>
                </c:pt>
                <c:pt idx="465">
                  <c:v>0.60116400000000003</c:v>
                </c:pt>
                <c:pt idx="466">
                  <c:v>0.61017500000000002</c:v>
                </c:pt>
                <c:pt idx="467">
                  <c:v>0.63210299999999997</c:v>
                </c:pt>
                <c:pt idx="468">
                  <c:v>0.62429599999999996</c:v>
                </c:pt>
                <c:pt idx="469">
                  <c:v>0.630552</c:v>
                </c:pt>
                <c:pt idx="470">
                  <c:v>0.61798799999999998</c:v>
                </c:pt>
                <c:pt idx="471">
                  <c:v>0.605514</c:v>
                </c:pt>
                <c:pt idx="472">
                  <c:v>0.61506799999999995</c:v>
                </c:pt>
                <c:pt idx="473">
                  <c:v>0.93842199999999998</c:v>
                </c:pt>
                <c:pt idx="474">
                  <c:v>0.97787100000000005</c:v>
                </c:pt>
                <c:pt idx="475">
                  <c:v>1.019118</c:v>
                </c:pt>
                <c:pt idx="476">
                  <c:v>1.1143130000000001</c:v>
                </c:pt>
                <c:pt idx="477">
                  <c:v>1.5197890000000001</c:v>
                </c:pt>
                <c:pt idx="478">
                  <c:v>1.6387430000000001</c:v>
                </c:pt>
                <c:pt idx="479">
                  <c:v>2.7546689999999998</c:v>
                </c:pt>
                <c:pt idx="480">
                  <c:v>2.6516250000000001</c:v>
                </c:pt>
                <c:pt idx="481">
                  <c:v>2.5603919999999998</c:v>
                </c:pt>
                <c:pt idx="482">
                  <c:v>2.3560590000000001</c:v>
                </c:pt>
                <c:pt idx="483">
                  <c:v>2.1951749999999999</c:v>
                </c:pt>
                <c:pt idx="484">
                  <c:v>2.0657580000000002</c:v>
                </c:pt>
                <c:pt idx="485">
                  <c:v>1.937066</c:v>
                </c:pt>
                <c:pt idx="486">
                  <c:v>2.3210660000000001</c:v>
                </c:pt>
                <c:pt idx="487">
                  <c:v>2.4882369999999998</c:v>
                </c:pt>
                <c:pt idx="488">
                  <c:v>2.438618</c:v>
                </c:pt>
                <c:pt idx="489">
                  <c:v>2.29115</c:v>
                </c:pt>
                <c:pt idx="490">
                  <c:v>2.294219</c:v>
                </c:pt>
                <c:pt idx="491">
                  <c:v>2.224545</c:v>
                </c:pt>
                <c:pt idx="492">
                  <c:v>3.126344</c:v>
                </c:pt>
                <c:pt idx="493">
                  <c:v>3.9214190000000002</c:v>
                </c:pt>
                <c:pt idx="494">
                  <c:v>3.5921090000000002</c:v>
                </c:pt>
                <c:pt idx="495">
                  <c:v>4.0945600000000004</c:v>
                </c:pt>
                <c:pt idx="496">
                  <c:v>4.8235000000000001</c:v>
                </c:pt>
                <c:pt idx="497">
                  <c:v>4.6626580000000004</c:v>
                </c:pt>
                <c:pt idx="498">
                  <c:v>5.6368119999999999</c:v>
                </c:pt>
                <c:pt idx="499">
                  <c:v>5.8823639999999999</c:v>
                </c:pt>
                <c:pt idx="500">
                  <c:v>7.5367680000000004</c:v>
                </c:pt>
                <c:pt idx="501">
                  <c:v>7.7916860000000003</c:v>
                </c:pt>
                <c:pt idx="502">
                  <c:v>9.6382619999999992</c:v>
                </c:pt>
                <c:pt idx="503">
                  <c:v>10.373234</c:v>
                </c:pt>
                <c:pt idx="504">
                  <c:v>11.396882</c:v>
                </c:pt>
                <c:pt idx="505">
                  <c:v>13.639531</c:v>
                </c:pt>
                <c:pt idx="506">
                  <c:v>15.162231999999999</c:v>
                </c:pt>
                <c:pt idx="507">
                  <c:v>16.150234000000001</c:v>
                </c:pt>
                <c:pt idx="508">
                  <c:v>16.002707999999998</c:v>
                </c:pt>
                <c:pt idx="509">
                  <c:v>15.853709</c:v>
                </c:pt>
                <c:pt idx="510">
                  <c:v>15.440096</c:v>
                </c:pt>
                <c:pt idx="511">
                  <c:v>15.166136</c:v>
                </c:pt>
                <c:pt idx="512">
                  <c:v>14.719341999999999</c:v>
                </c:pt>
                <c:pt idx="513">
                  <c:v>14.240131</c:v>
                </c:pt>
                <c:pt idx="514">
                  <c:v>14.145481</c:v>
                </c:pt>
                <c:pt idx="515">
                  <c:v>13.904408</c:v>
                </c:pt>
                <c:pt idx="516">
                  <c:v>18.677050000000001</c:v>
                </c:pt>
                <c:pt idx="517">
                  <c:v>19.765736</c:v>
                </c:pt>
                <c:pt idx="518">
                  <c:v>20.791665999999999</c:v>
                </c:pt>
                <c:pt idx="519">
                  <c:v>19.767786000000001</c:v>
                </c:pt>
                <c:pt idx="520">
                  <c:v>17.984124999999999</c:v>
                </c:pt>
                <c:pt idx="521">
                  <c:v>16.453001</c:v>
                </c:pt>
                <c:pt idx="522">
                  <c:v>18.635714</c:v>
                </c:pt>
                <c:pt idx="523">
                  <c:v>17.263248000000001</c:v>
                </c:pt>
                <c:pt idx="524">
                  <c:v>17.777989999999999</c:v>
                </c:pt>
                <c:pt idx="525">
                  <c:v>17.12285</c:v>
                </c:pt>
                <c:pt idx="526">
                  <c:v>16.438334000000001</c:v>
                </c:pt>
                <c:pt idx="527">
                  <c:v>15.928509</c:v>
                </c:pt>
                <c:pt idx="528">
                  <c:v>14.377813</c:v>
                </c:pt>
                <c:pt idx="529">
                  <c:v>17.55875</c:v>
                </c:pt>
                <c:pt idx="530">
                  <c:v>17.112154</c:v>
                </c:pt>
                <c:pt idx="531">
                  <c:v>17.426701999999999</c:v>
                </c:pt>
                <c:pt idx="532">
                  <c:v>18.149263000000001</c:v>
                </c:pt>
                <c:pt idx="533">
                  <c:v>17.57</c:v>
                </c:pt>
                <c:pt idx="534">
                  <c:v>20.675975999999999</c:v>
                </c:pt>
                <c:pt idx="535">
                  <c:v>21.488047000000002</c:v>
                </c:pt>
                <c:pt idx="536">
                  <c:v>22.152895000000001</c:v>
                </c:pt>
                <c:pt idx="537">
                  <c:v>22.867031000000001</c:v>
                </c:pt>
                <c:pt idx="538">
                  <c:v>23.386087</c:v>
                </c:pt>
                <c:pt idx="539">
                  <c:v>23.751408000000001</c:v>
                </c:pt>
                <c:pt idx="540">
                  <c:v>27.324095</c:v>
                </c:pt>
                <c:pt idx="541">
                  <c:v>28.364553000000001</c:v>
                </c:pt>
                <c:pt idx="542">
                  <c:v>28.963221000000001</c:v>
                </c:pt>
                <c:pt idx="543">
                  <c:v>28.143843</c:v>
                </c:pt>
                <c:pt idx="544">
                  <c:v>28.219329999999999</c:v>
                </c:pt>
                <c:pt idx="545">
                  <c:v>24.648102000000002</c:v>
                </c:pt>
                <c:pt idx="546">
                  <c:v>23.826426999999999</c:v>
                </c:pt>
                <c:pt idx="547">
                  <c:v>22.223707000000001</c:v>
                </c:pt>
                <c:pt idx="548">
                  <c:v>29.582014000000001</c:v>
                </c:pt>
                <c:pt idx="549">
                  <c:v>30.367177999999999</c:v>
                </c:pt>
                <c:pt idx="550">
                  <c:v>32.172317999999997</c:v>
                </c:pt>
                <c:pt idx="551">
                  <c:v>31.740445999999999</c:v>
                </c:pt>
                <c:pt idx="552">
                  <c:v>45.942901999999997</c:v>
                </c:pt>
                <c:pt idx="553">
                  <c:v>40.093449</c:v>
                </c:pt>
                <c:pt idx="554">
                  <c:v>32.844180999999999</c:v>
                </c:pt>
                <c:pt idx="555">
                  <c:v>28.172234</c:v>
                </c:pt>
                <c:pt idx="556">
                  <c:v>25.126591000000001</c:v>
                </c:pt>
                <c:pt idx="557">
                  <c:v>32.364699999999999</c:v>
                </c:pt>
                <c:pt idx="558">
                  <c:v>28.834292999999999</c:v>
                </c:pt>
                <c:pt idx="559">
                  <c:v>25.642499999999998</c:v>
                </c:pt>
                <c:pt idx="560">
                  <c:v>24.306988</c:v>
                </c:pt>
                <c:pt idx="561">
                  <c:v>23.227663</c:v>
                </c:pt>
                <c:pt idx="562">
                  <c:v>22.189844000000001</c:v>
                </c:pt>
                <c:pt idx="563">
                  <c:v>41.008651999999998</c:v>
                </c:pt>
                <c:pt idx="564">
                  <c:v>35.624977000000001</c:v>
                </c:pt>
                <c:pt idx="565">
                  <c:v>34.325417000000002</c:v>
                </c:pt>
                <c:pt idx="566">
                  <c:v>35.227676000000002</c:v>
                </c:pt>
                <c:pt idx="567">
                  <c:v>35.145465999999999</c:v>
                </c:pt>
                <c:pt idx="568">
                  <c:v>34.208571999999997</c:v>
                </c:pt>
                <c:pt idx="569">
                  <c:v>35.597068999999998</c:v>
                </c:pt>
                <c:pt idx="570">
                  <c:v>34.902186999999998</c:v>
                </c:pt>
                <c:pt idx="571">
                  <c:v>31.135157</c:v>
                </c:pt>
                <c:pt idx="572">
                  <c:v>35.517788000000003</c:v>
                </c:pt>
                <c:pt idx="573">
                  <c:v>35.013527000000003</c:v>
                </c:pt>
                <c:pt idx="574">
                  <c:v>31.060696</c:v>
                </c:pt>
                <c:pt idx="575">
                  <c:v>29.162502</c:v>
                </c:pt>
                <c:pt idx="576">
                  <c:v>27.721363</c:v>
                </c:pt>
                <c:pt idx="577">
                  <c:v>25.211874000000002</c:v>
                </c:pt>
                <c:pt idx="578">
                  <c:v>23.846730999999998</c:v>
                </c:pt>
                <c:pt idx="579">
                  <c:v>22.987656000000001</c:v>
                </c:pt>
                <c:pt idx="580">
                  <c:v>20.249191</c:v>
                </c:pt>
                <c:pt idx="581">
                  <c:v>19.548349000000002</c:v>
                </c:pt>
                <c:pt idx="582">
                  <c:v>20.973078000000001</c:v>
                </c:pt>
                <c:pt idx="583">
                  <c:v>20.400480000000002</c:v>
                </c:pt>
                <c:pt idx="584">
                  <c:v>22.168724000000001</c:v>
                </c:pt>
                <c:pt idx="585">
                  <c:v>21.349997999999999</c:v>
                </c:pt>
                <c:pt idx="586">
                  <c:v>20.528357</c:v>
                </c:pt>
                <c:pt idx="587">
                  <c:v>21.297288999999999</c:v>
                </c:pt>
                <c:pt idx="588">
                  <c:v>20.922501</c:v>
                </c:pt>
                <c:pt idx="589">
                  <c:v>20.177499999999998</c:v>
                </c:pt>
                <c:pt idx="590">
                  <c:v>19.392461999999998</c:v>
                </c:pt>
                <c:pt idx="591">
                  <c:v>18.249092000000001</c:v>
                </c:pt>
                <c:pt idx="592">
                  <c:v>17.920527</c:v>
                </c:pt>
                <c:pt idx="593">
                  <c:v>17.857199000000001</c:v>
                </c:pt>
                <c:pt idx="594">
                  <c:v>17.265438</c:v>
                </c:pt>
                <c:pt idx="595">
                  <c:v>16.859251</c:v>
                </c:pt>
                <c:pt idx="596">
                  <c:v>17.65015</c:v>
                </c:pt>
                <c:pt idx="597">
                  <c:v>16.422501</c:v>
                </c:pt>
                <c:pt idx="598">
                  <c:v>15.457599999999999</c:v>
                </c:pt>
                <c:pt idx="599">
                  <c:v>14.884166</c:v>
                </c:pt>
                <c:pt idx="600">
                  <c:v>14.444800000000001</c:v>
                </c:pt>
                <c:pt idx="601">
                  <c:v>11.896667000000001</c:v>
                </c:pt>
                <c:pt idx="602">
                  <c:v>10.967101</c:v>
                </c:pt>
                <c:pt idx="603">
                  <c:v>8.8768670000000007</c:v>
                </c:pt>
                <c:pt idx="604">
                  <c:v>9.5408329999999992</c:v>
                </c:pt>
                <c:pt idx="605">
                  <c:v>6.7500010000000001</c:v>
                </c:pt>
                <c:pt idx="606">
                  <c:v>5.3489339999999999</c:v>
                </c:pt>
                <c:pt idx="607">
                  <c:v>5.129067</c:v>
                </c:pt>
                <c:pt idx="608">
                  <c:v>4.9569340000000004</c:v>
                </c:pt>
                <c:pt idx="609">
                  <c:v>4.1436719999999996</c:v>
                </c:pt>
                <c:pt idx="610">
                  <c:v>4.0466090000000001</c:v>
                </c:pt>
                <c:pt idx="611">
                  <c:v>4.8893329999999997</c:v>
                </c:pt>
                <c:pt idx="612">
                  <c:v>9.537172</c:v>
                </c:pt>
                <c:pt idx="613">
                  <c:v>14.013334</c:v>
                </c:pt>
                <c:pt idx="614">
                  <c:v>15.235188000000001</c:v>
                </c:pt>
                <c:pt idx="615">
                  <c:v>18.431601000000001</c:v>
                </c:pt>
                <c:pt idx="616">
                  <c:v>21.770599000000001</c:v>
                </c:pt>
                <c:pt idx="617">
                  <c:v>23.200001</c:v>
                </c:pt>
                <c:pt idx="618">
                  <c:v>24.033142000000002</c:v>
                </c:pt>
                <c:pt idx="619">
                  <c:v>22.936800000000002</c:v>
                </c:pt>
                <c:pt idx="620">
                  <c:v>21.727968000000001</c:v>
                </c:pt>
                <c:pt idx="621">
                  <c:v>21.5</c:v>
                </c:pt>
                <c:pt idx="622">
                  <c:v>20.613437999999999</c:v>
                </c:pt>
                <c:pt idx="623">
                  <c:v>19.958798999999999</c:v>
                </c:pt>
                <c:pt idx="624">
                  <c:v>19.58877</c:v>
                </c:pt>
                <c:pt idx="625">
                  <c:v>19.054922000000001</c:v>
                </c:pt>
                <c:pt idx="626">
                  <c:v>17.781143</c:v>
                </c:pt>
                <c:pt idx="627">
                  <c:v>19.613401</c:v>
                </c:pt>
                <c:pt idx="628">
                  <c:v>19.352924000000002</c:v>
                </c:pt>
                <c:pt idx="629">
                  <c:v>21.102063999999999</c:v>
                </c:pt>
                <c:pt idx="630">
                  <c:v>23.777777</c:v>
                </c:pt>
                <c:pt idx="631">
                  <c:v>24.610416000000001</c:v>
                </c:pt>
                <c:pt idx="632">
                  <c:v>24.766365</c:v>
                </c:pt>
                <c:pt idx="633">
                  <c:v>23.635750000000002</c:v>
                </c:pt>
                <c:pt idx="634">
                  <c:v>22.585229999999999</c:v>
                </c:pt>
                <c:pt idx="635">
                  <c:v>21.457142000000001</c:v>
                </c:pt>
                <c:pt idx="636">
                  <c:v>20.445</c:v>
                </c:pt>
                <c:pt idx="637">
                  <c:v>19.510186999999998</c:v>
                </c:pt>
                <c:pt idx="638">
                  <c:v>19.155000999999999</c:v>
                </c:pt>
                <c:pt idx="639">
                  <c:v>18.469688000000001</c:v>
                </c:pt>
                <c:pt idx="640">
                  <c:v>17.317999</c:v>
                </c:pt>
                <c:pt idx="641">
                  <c:v>16.502856999999999</c:v>
                </c:pt>
                <c:pt idx="642">
                  <c:v>15.566295</c:v>
                </c:pt>
                <c:pt idx="643">
                  <c:v>13.905441</c:v>
                </c:pt>
                <c:pt idx="644">
                  <c:v>13.105656</c:v>
                </c:pt>
                <c:pt idx="645">
                  <c:v>10.426524000000001</c:v>
                </c:pt>
                <c:pt idx="646">
                  <c:v>8.7410999999999994</c:v>
                </c:pt>
                <c:pt idx="647">
                  <c:v>9.7596019999999992</c:v>
                </c:pt>
                <c:pt idx="648">
                  <c:v>8.6125620000000005</c:v>
                </c:pt>
                <c:pt idx="649">
                  <c:v>10.512</c:v>
                </c:pt>
                <c:pt idx="650">
                  <c:v>13.623333000000001</c:v>
                </c:pt>
                <c:pt idx="651">
                  <c:v>14.550549999999999</c:v>
                </c:pt>
                <c:pt idx="652">
                  <c:v>15.264084</c:v>
                </c:pt>
                <c:pt idx="653">
                  <c:v>16.436001000000001</c:v>
                </c:pt>
                <c:pt idx="654">
                  <c:v>17.916665999999999</c:v>
                </c:pt>
                <c:pt idx="655">
                  <c:v>19.019998999999999</c:v>
                </c:pt>
                <c:pt idx="656">
                  <c:v>18.841999000000001</c:v>
                </c:pt>
                <c:pt idx="657">
                  <c:v>18.175599999999999</c:v>
                </c:pt>
                <c:pt idx="658">
                  <c:v>17.620706999999999</c:v>
                </c:pt>
                <c:pt idx="659">
                  <c:v>16.555098999999998</c:v>
                </c:pt>
                <c:pt idx="660">
                  <c:v>15.789571</c:v>
                </c:pt>
                <c:pt idx="661">
                  <c:v>14.930643</c:v>
                </c:pt>
                <c:pt idx="662">
                  <c:v>13.464</c:v>
                </c:pt>
                <c:pt idx="663">
                  <c:v>12.441333999999999</c:v>
                </c:pt>
                <c:pt idx="664">
                  <c:v>10.8896</c:v>
                </c:pt>
                <c:pt idx="665">
                  <c:v>8.8377009999999991</c:v>
                </c:pt>
                <c:pt idx="666">
                  <c:v>6.9740739999999999</c:v>
                </c:pt>
                <c:pt idx="667">
                  <c:v>5.8474870000000001</c:v>
                </c:pt>
                <c:pt idx="668">
                  <c:v>5.0561999999999996</c:v>
                </c:pt>
                <c:pt idx="669">
                  <c:v>3.629375</c:v>
                </c:pt>
                <c:pt idx="670">
                  <c:v>3.5384380000000002</c:v>
                </c:pt>
                <c:pt idx="671">
                  <c:v>3.0573130000000002</c:v>
                </c:pt>
                <c:pt idx="672">
                  <c:v>2.7566000000000002</c:v>
                </c:pt>
                <c:pt idx="673">
                  <c:v>2.622557</c:v>
                </c:pt>
                <c:pt idx="674">
                  <c:v>2.586023</c:v>
                </c:pt>
                <c:pt idx="675">
                  <c:v>2.5139369999999999</c:v>
                </c:pt>
                <c:pt idx="676">
                  <c:v>2.4668749999999999</c:v>
                </c:pt>
                <c:pt idx="677">
                  <c:v>2.3765869999999998</c:v>
                </c:pt>
                <c:pt idx="678">
                  <c:v>2.3391730000000002</c:v>
                </c:pt>
                <c:pt idx="679">
                  <c:v>2.2389250000000001</c:v>
                </c:pt>
                <c:pt idx="680">
                  <c:v>2.194925</c:v>
                </c:pt>
                <c:pt idx="681">
                  <c:v>2.1340629999999998</c:v>
                </c:pt>
                <c:pt idx="682">
                  <c:v>2.1133989999999998</c:v>
                </c:pt>
                <c:pt idx="683">
                  <c:v>2.0939450000000002</c:v>
                </c:pt>
                <c:pt idx="684">
                  <c:v>2.0742579999999999</c:v>
                </c:pt>
                <c:pt idx="685">
                  <c:v>1.9904999999999999</c:v>
                </c:pt>
                <c:pt idx="686">
                  <c:v>1.970583</c:v>
                </c:pt>
                <c:pt idx="687">
                  <c:v>1.899994</c:v>
                </c:pt>
                <c:pt idx="688">
                  <c:v>1.858125</c:v>
                </c:pt>
                <c:pt idx="689">
                  <c:v>1.8179369999999999</c:v>
                </c:pt>
                <c:pt idx="690">
                  <c:v>1.7576579999999999</c:v>
                </c:pt>
                <c:pt idx="691">
                  <c:v>1.716016</c:v>
                </c:pt>
                <c:pt idx="692">
                  <c:v>1.665697</c:v>
                </c:pt>
                <c:pt idx="693">
                  <c:v>1.6324449999999999</c:v>
                </c:pt>
                <c:pt idx="694">
                  <c:v>1.6154170000000001</c:v>
                </c:pt>
                <c:pt idx="695">
                  <c:v>1.6514580000000001</c:v>
                </c:pt>
                <c:pt idx="696">
                  <c:v>1.5869439999999999</c:v>
                </c:pt>
                <c:pt idx="697">
                  <c:v>1.5677220000000001</c:v>
                </c:pt>
                <c:pt idx="698">
                  <c:v>1.5496460000000001</c:v>
                </c:pt>
                <c:pt idx="699">
                  <c:v>1.556262</c:v>
                </c:pt>
                <c:pt idx="700">
                  <c:v>1.504013</c:v>
                </c:pt>
                <c:pt idx="701">
                  <c:v>1.4705779999999999</c:v>
                </c:pt>
                <c:pt idx="702">
                  <c:v>1.444825</c:v>
                </c:pt>
                <c:pt idx="703">
                  <c:v>1.4171</c:v>
                </c:pt>
                <c:pt idx="704">
                  <c:v>1.3933629999999999</c:v>
                </c:pt>
                <c:pt idx="705">
                  <c:v>1.3726119999999999</c:v>
                </c:pt>
                <c:pt idx="706">
                  <c:v>1.3652249999999999</c:v>
                </c:pt>
                <c:pt idx="707">
                  <c:v>1.344463</c:v>
                </c:pt>
                <c:pt idx="708">
                  <c:v>1.3092140000000001</c:v>
                </c:pt>
                <c:pt idx="709">
                  <c:v>1.28877</c:v>
                </c:pt>
                <c:pt idx="710">
                  <c:v>1.2624679999999999</c:v>
                </c:pt>
                <c:pt idx="711">
                  <c:v>1.2449159999999999</c:v>
                </c:pt>
                <c:pt idx="712">
                  <c:v>1.228173</c:v>
                </c:pt>
                <c:pt idx="713">
                  <c:v>1.212418</c:v>
                </c:pt>
                <c:pt idx="714">
                  <c:v>1.2104900000000001</c:v>
                </c:pt>
                <c:pt idx="715">
                  <c:v>1.1930480000000001</c:v>
                </c:pt>
                <c:pt idx="716">
                  <c:v>1.170547</c:v>
                </c:pt>
                <c:pt idx="717">
                  <c:v>1.1514359999999999</c:v>
                </c:pt>
                <c:pt idx="718">
                  <c:v>1.1614169999999999</c:v>
                </c:pt>
                <c:pt idx="719">
                  <c:v>1.123937</c:v>
                </c:pt>
                <c:pt idx="720">
                  <c:v>1.114052</c:v>
                </c:pt>
                <c:pt idx="721">
                  <c:v>1.0915079999999999</c:v>
                </c:pt>
                <c:pt idx="722">
                  <c:v>1.0672140000000001</c:v>
                </c:pt>
                <c:pt idx="723">
                  <c:v>1.0549740000000001</c:v>
                </c:pt>
                <c:pt idx="724">
                  <c:v>1.04426</c:v>
                </c:pt>
                <c:pt idx="725">
                  <c:v>1.040427</c:v>
                </c:pt>
                <c:pt idx="726">
                  <c:v>1.023031</c:v>
                </c:pt>
                <c:pt idx="727">
                  <c:v>1.012094</c:v>
                </c:pt>
                <c:pt idx="728">
                  <c:v>1.0001279999999999</c:v>
                </c:pt>
                <c:pt idx="729">
                  <c:v>1.004067</c:v>
                </c:pt>
                <c:pt idx="730">
                  <c:v>0.98507299999999998</c:v>
                </c:pt>
                <c:pt idx="731">
                  <c:v>0.96384099999999995</c:v>
                </c:pt>
                <c:pt idx="732">
                  <c:v>0.95550100000000004</c:v>
                </c:pt>
                <c:pt idx="733">
                  <c:v>0.94416900000000004</c:v>
                </c:pt>
                <c:pt idx="734">
                  <c:v>0.92418599999999995</c:v>
                </c:pt>
                <c:pt idx="735">
                  <c:v>0.90404099999999998</c:v>
                </c:pt>
                <c:pt idx="736">
                  <c:v>0.88900500000000005</c:v>
                </c:pt>
                <c:pt idx="737">
                  <c:v>0.86634199999999995</c:v>
                </c:pt>
                <c:pt idx="738">
                  <c:v>0.89499399999999996</c:v>
                </c:pt>
                <c:pt idx="739">
                  <c:v>0.86082800000000004</c:v>
                </c:pt>
                <c:pt idx="740">
                  <c:v>0.84016599999999997</c:v>
                </c:pt>
                <c:pt idx="741">
                  <c:v>0.85580100000000003</c:v>
                </c:pt>
                <c:pt idx="742">
                  <c:v>0.83858500000000002</c:v>
                </c:pt>
                <c:pt idx="743">
                  <c:v>0.81144300000000003</c:v>
                </c:pt>
                <c:pt idx="744">
                  <c:v>0.79580300000000004</c:v>
                </c:pt>
                <c:pt idx="745">
                  <c:v>0.78804600000000002</c:v>
                </c:pt>
                <c:pt idx="746">
                  <c:v>0.78995400000000005</c:v>
                </c:pt>
                <c:pt idx="747">
                  <c:v>0.783107</c:v>
                </c:pt>
                <c:pt idx="748">
                  <c:v>0.76702199999999998</c:v>
                </c:pt>
                <c:pt idx="749">
                  <c:v>0.75744299999999998</c:v>
                </c:pt>
                <c:pt idx="750">
                  <c:v>0.75696799999999997</c:v>
                </c:pt>
                <c:pt idx="751">
                  <c:v>0.74291200000000002</c:v>
                </c:pt>
                <c:pt idx="752">
                  <c:v>0.749135</c:v>
                </c:pt>
                <c:pt idx="753">
                  <c:v>0.73677700000000002</c:v>
                </c:pt>
                <c:pt idx="754">
                  <c:v>0.71813000000000005</c:v>
                </c:pt>
                <c:pt idx="755">
                  <c:v>0.71145000000000003</c:v>
                </c:pt>
                <c:pt idx="756">
                  <c:v>0.70071899999999998</c:v>
                </c:pt>
                <c:pt idx="757">
                  <c:v>0.69500600000000001</c:v>
                </c:pt>
                <c:pt idx="758">
                  <c:v>0.69637800000000005</c:v>
                </c:pt>
                <c:pt idx="759">
                  <c:v>0.68308400000000002</c:v>
                </c:pt>
                <c:pt idx="760">
                  <c:v>0.67082699999999995</c:v>
                </c:pt>
                <c:pt idx="761">
                  <c:v>0.66791100000000003</c:v>
                </c:pt>
                <c:pt idx="762">
                  <c:v>0.658725</c:v>
                </c:pt>
                <c:pt idx="763">
                  <c:v>0.64257399999999998</c:v>
                </c:pt>
                <c:pt idx="764">
                  <c:v>0.63314300000000001</c:v>
                </c:pt>
                <c:pt idx="765">
                  <c:v>0.62050000000000005</c:v>
                </c:pt>
                <c:pt idx="766">
                  <c:v>0.62549299999999997</c:v>
                </c:pt>
                <c:pt idx="767">
                  <c:v>0.60361900000000002</c:v>
                </c:pt>
                <c:pt idx="768">
                  <c:v>0.60153199999999996</c:v>
                </c:pt>
                <c:pt idx="769">
                  <c:v>0.59675500000000004</c:v>
                </c:pt>
                <c:pt idx="770">
                  <c:v>0.58635099999999996</c:v>
                </c:pt>
                <c:pt idx="771">
                  <c:v>0.58112399999999997</c:v>
                </c:pt>
                <c:pt idx="772">
                  <c:v>0.59278500000000001</c:v>
                </c:pt>
                <c:pt idx="773">
                  <c:v>0.576187</c:v>
                </c:pt>
                <c:pt idx="774">
                  <c:v>0.56155299999999997</c:v>
                </c:pt>
                <c:pt idx="775">
                  <c:v>0.55828999999999995</c:v>
                </c:pt>
                <c:pt idx="776">
                  <c:v>0.55500400000000005</c:v>
                </c:pt>
                <c:pt idx="777">
                  <c:v>0.55489999999999995</c:v>
                </c:pt>
                <c:pt idx="778">
                  <c:v>0.54642800000000002</c:v>
                </c:pt>
                <c:pt idx="779">
                  <c:v>0.53577799999999998</c:v>
                </c:pt>
                <c:pt idx="780">
                  <c:v>0.52929000000000004</c:v>
                </c:pt>
                <c:pt idx="781">
                  <c:v>0.51859100000000002</c:v>
                </c:pt>
                <c:pt idx="782">
                  <c:v>0.51886500000000002</c:v>
                </c:pt>
                <c:pt idx="783">
                  <c:v>0.52066299999999999</c:v>
                </c:pt>
                <c:pt idx="784">
                  <c:v>0.52964800000000001</c:v>
                </c:pt>
                <c:pt idx="785">
                  <c:v>0.53396299999999997</c:v>
                </c:pt>
                <c:pt idx="786">
                  <c:v>0.53642699999999999</c:v>
                </c:pt>
                <c:pt idx="787">
                  <c:v>0.52773800000000004</c:v>
                </c:pt>
                <c:pt idx="788">
                  <c:v>0.52443399999999996</c:v>
                </c:pt>
                <c:pt idx="789">
                  <c:v>0.52255300000000005</c:v>
                </c:pt>
                <c:pt idx="790">
                  <c:v>0.51913200000000004</c:v>
                </c:pt>
                <c:pt idx="791">
                  <c:v>0.51616899999999999</c:v>
                </c:pt>
                <c:pt idx="792">
                  <c:v>0.51960600000000001</c:v>
                </c:pt>
                <c:pt idx="793">
                  <c:v>0.50657200000000002</c:v>
                </c:pt>
                <c:pt idx="794">
                  <c:v>0.50870400000000005</c:v>
                </c:pt>
                <c:pt idx="795">
                  <c:v>0.50903100000000001</c:v>
                </c:pt>
                <c:pt idx="796">
                  <c:v>0.49279000000000001</c:v>
                </c:pt>
                <c:pt idx="797">
                  <c:v>0.48273100000000002</c:v>
                </c:pt>
                <c:pt idx="798">
                  <c:v>0.47075499999999998</c:v>
                </c:pt>
                <c:pt idx="799">
                  <c:v>0.46666800000000003</c:v>
                </c:pt>
                <c:pt idx="800">
                  <c:v>0.46246900000000002</c:v>
                </c:pt>
                <c:pt idx="801">
                  <c:v>0.46204600000000001</c:v>
                </c:pt>
                <c:pt idx="802">
                  <c:v>0.45697300000000002</c:v>
                </c:pt>
                <c:pt idx="803">
                  <c:v>0.45654699999999998</c:v>
                </c:pt>
                <c:pt idx="804">
                  <c:v>0.44900099999999998</c:v>
                </c:pt>
                <c:pt idx="805">
                  <c:v>0.45259199999999999</c:v>
                </c:pt>
                <c:pt idx="806">
                  <c:v>0.44975599999999999</c:v>
                </c:pt>
                <c:pt idx="807">
                  <c:v>0.44762299999999999</c:v>
                </c:pt>
                <c:pt idx="808">
                  <c:v>0.442575</c:v>
                </c:pt>
                <c:pt idx="809">
                  <c:v>0.43759399999999998</c:v>
                </c:pt>
                <c:pt idx="810">
                  <c:v>0.43373400000000001</c:v>
                </c:pt>
                <c:pt idx="811">
                  <c:v>0.43709500000000001</c:v>
                </c:pt>
                <c:pt idx="812">
                  <c:v>0.435004</c:v>
                </c:pt>
                <c:pt idx="813">
                  <c:v>0.43424600000000002</c:v>
                </c:pt>
                <c:pt idx="814">
                  <c:v>0.42468099999999998</c:v>
                </c:pt>
                <c:pt idx="815">
                  <c:v>0.417489</c:v>
                </c:pt>
                <c:pt idx="816">
                  <c:v>0.41846</c:v>
                </c:pt>
                <c:pt idx="817">
                  <c:v>0.41747699999999999</c:v>
                </c:pt>
                <c:pt idx="818">
                  <c:v>0.41836099999999998</c:v>
                </c:pt>
                <c:pt idx="819">
                  <c:v>0.41981099999999999</c:v>
                </c:pt>
                <c:pt idx="820">
                  <c:v>0.42089399999999999</c:v>
                </c:pt>
                <c:pt idx="821">
                  <c:v>0.42155999999999999</c:v>
                </c:pt>
                <c:pt idx="822">
                  <c:v>0.43176199999999998</c:v>
                </c:pt>
                <c:pt idx="823">
                  <c:v>0.68392900000000001</c:v>
                </c:pt>
                <c:pt idx="824">
                  <c:v>0.92730999999999997</c:v>
                </c:pt>
                <c:pt idx="825">
                  <c:v>1.700366</c:v>
                </c:pt>
                <c:pt idx="826">
                  <c:v>2.048476</c:v>
                </c:pt>
                <c:pt idx="827">
                  <c:v>2.5481250000000002</c:v>
                </c:pt>
                <c:pt idx="828">
                  <c:v>3.1815340000000001</c:v>
                </c:pt>
                <c:pt idx="829">
                  <c:v>2.99</c:v>
                </c:pt>
                <c:pt idx="830">
                  <c:v>2.982917</c:v>
                </c:pt>
                <c:pt idx="831">
                  <c:v>2.602525</c:v>
                </c:pt>
                <c:pt idx="832">
                  <c:v>2.2400069999999999</c:v>
                </c:pt>
                <c:pt idx="833">
                  <c:v>2.0488499999999998</c:v>
                </c:pt>
                <c:pt idx="834">
                  <c:v>1.8365530000000001</c:v>
                </c:pt>
                <c:pt idx="835">
                  <c:v>1.777784</c:v>
                </c:pt>
                <c:pt idx="836">
                  <c:v>1.8332139999999999</c:v>
                </c:pt>
                <c:pt idx="837">
                  <c:v>1.678447</c:v>
                </c:pt>
                <c:pt idx="838">
                  <c:v>1.5095460000000001</c:v>
                </c:pt>
                <c:pt idx="839">
                  <c:v>1.423384</c:v>
                </c:pt>
                <c:pt idx="840">
                  <c:v>1.298217</c:v>
                </c:pt>
                <c:pt idx="841">
                  <c:v>1.233846</c:v>
                </c:pt>
                <c:pt idx="842">
                  <c:v>1.885594</c:v>
                </c:pt>
                <c:pt idx="843">
                  <c:v>3.422517</c:v>
                </c:pt>
                <c:pt idx="844">
                  <c:v>4.0006620000000002</c:v>
                </c:pt>
                <c:pt idx="845">
                  <c:v>4.2106750000000002</c:v>
                </c:pt>
                <c:pt idx="846">
                  <c:v>4.4555420000000003</c:v>
                </c:pt>
                <c:pt idx="847">
                  <c:v>3.7146880000000002</c:v>
                </c:pt>
                <c:pt idx="848">
                  <c:v>4.7958360000000004</c:v>
                </c:pt>
                <c:pt idx="849">
                  <c:v>5.7938029999999996</c:v>
                </c:pt>
                <c:pt idx="850">
                  <c:v>6.5502750000000001</c:v>
                </c:pt>
                <c:pt idx="851">
                  <c:v>6.8448000000000002</c:v>
                </c:pt>
                <c:pt idx="852">
                  <c:v>6.5199199999999999</c:v>
                </c:pt>
                <c:pt idx="853">
                  <c:v>6.7360499999999996</c:v>
                </c:pt>
                <c:pt idx="854">
                  <c:v>7.6939330000000004</c:v>
                </c:pt>
                <c:pt idx="855">
                  <c:v>7.6662689999999998</c:v>
                </c:pt>
                <c:pt idx="856">
                  <c:v>8.4841789999999992</c:v>
                </c:pt>
                <c:pt idx="857">
                  <c:v>8.0750659999999996</c:v>
                </c:pt>
                <c:pt idx="858">
                  <c:v>8.4837880000000006</c:v>
                </c:pt>
                <c:pt idx="859">
                  <c:v>7.3422650000000003</c:v>
                </c:pt>
                <c:pt idx="860">
                  <c:v>8.7023810000000008</c:v>
                </c:pt>
                <c:pt idx="861">
                  <c:v>9.1298279999999998</c:v>
                </c:pt>
                <c:pt idx="862">
                  <c:v>9.3047129999999996</c:v>
                </c:pt>
                <c:pt idx="863">
                  <c:v>9.0217240000000007</c:v>
                </c:pt>
                <c:pt idx="864">
                  <c:v>9.6079550000000005</c:v>
                </c:pt>
                <c:pt idx="865">
                  <c:v>9.5989989999999992</c:v>
                </c:pt>
                <c:pt idx="866">
                  <c:v>9.5293690000000009</c:v>
                </c:pt>
                <c:pt idx="867">
                  <c:v>8.9115500000000001</c:v>
                </c:pt>
                <c:pt idx="868">
                  <c:v>7.7955120000000004</c:v>
                </c:pt>
                <c:pt idx="869">
                  <c:v>8.3182600000000004</c:v>
                </c:pt>
                <c:pt idx="870">
                  <c:v>7.9108450000000001</c:v>
                </c:pt>
                <c:pt idx="871">
                  <c:v>8.2330089999999991</c:v>
                </c:pt>
                <c:pt idx="872">
                  <c:v>8.9028519999999993</c:v>
                </c:pt>
                <c:pt idx="873">
                  <c:v>9.0685000000000002</c:v>
                </c:pt>
                <c:pt idx="874">
                  <c:v>9.8808439999999997</c:v>
                </c:pt>
                <c:pt idx="875">
                  <c:v>8.8741479999999999</c:v>
                </c:pt>
                <c:pt idx="876">
                  <c:v>8.3283360000000002</c:v>
                </c:pt>
                <c:pt idx="877">
                  <c:v>9.7801609999999997</c:v>
                </c:pt>
                <c:pt idx="878">
                  <c:v>8.3164630000000006</c:v>
                </c:pt>
                <c:pt idx="879">
                  <c:v>8.3738609999999998</c:v>
                </c:pt>
                <c:pt idx="880">
                  <c:v>9.3266740000000006</c:v>
                </c:pt>
                <c:pt idx="881">
                  <c:v>9.3447720000000007</c:v>
                </c:pt>
                <c:pt idx="882">
                  <c:v>10.286937999999999</c:v>
                </c:pt>
                <c:pt idx="883">
                  <c:v>11.297158</c:v>
                </c:pt>
                <c:pt idx="884">
                  <c:v>11.711876</c:v>
                </c:pt>
                <c:pt idx="885">
                  <c:v>12.869842999999999</c:v>
                </c:pt>
                <c:pt idx="886">
                  <c:v>12.559279</c:v>
                </c:pt>
                <c:pt idx="887">
                  <c:v>14.429149000000001</c:v>
                </c:pt>
                <c:pt idx="888">
                  <c:v>13.511329</c:v>
                </c:pt>
                <c:pt idx="889">
                  <c:v>14.010892999999999</c:v>
                </c:pt>
                <c:pt idx="890">
                  <c:v>12.068530000000001</c:v>
                </c:pt>
                <c:pt idx="891">
                  <c:v>11.54</c:v>
                </c:pt>
                <c:pt idx="892">
                  <c:v>11.485295000000001</c:v>
                </c:pt>
                <c:pt idx="893">
                  <c:v>11.251875</c:v>
                </c:pt>
                <c:pt idx="894">
                  <c:v>12.398707</c:v>
                </c:pt>
                <c:pt idx="895">
                  <c:v>12.205068000000001</c:v>
                </c:pt>
                <c:pt idx="896">
                  <c:v>14.815163</c:v>
                </c:pt>
                <c:pt idx="897">
                  <c:v>14.452500000000001</c:v>
                </c:pt>
                <c:pt idx="898">
                  <c:v>32.043895999999997</c:v>
                </c:pt>
                <c:pt idx="899">
                  <c:v>29.340910000000001</c:v>
                </c:pt>
                <c:pt idx="900">
                  <c:v>29.122395999999998</c:v>
                </c:pt>
                <c:pt idx="901">
                  <c:v>30.859465</c:v>
                </c:pt>
                <c:pt idx="902">
                  <c:v>27.554307999999999</c:v>
                </c:pt>
                <c:pt idx="903">
                  <c:v>27.07375</c:v>
                </c:pt>
                <c:pt idx="904">
                  <c:v>25.904688</c:v>
                </c:pt>
                <c:pt idx="905">
                  <c:v>23.398824999999999</c:v>
                </c:pt>
                <c:pt idx="906">
                  <c:v>21.587807000000002</c:v>
                </c:pt>
                <c:pt idx="907">
                  <c:v>19.441893</c:v>
                </c:pt>
                <c:pt idx="908">
                  <c:v>18.749306000000001</c:v>
                </c:pt>
                <c:pt idx="909">
                  <c:v>17.645689000000001</c:v>
                </c:pt>
                <c:pt idx="910">
                  <c:v>17.203047000000002</c:v>
                </c:pt>
                <c:pt idx="911">
                  <c:v>16.7682</c:v>
                </c:pt>
                <c:pt idx="912">
                  <c:v>19.154318</c:v>
                </c:pt>
                <c:pt idx="913">
                  <c:v>22.867270000000001</c:v>
                </c:pt>
                <c:pt idx="914">
                  <c:v>21.163069</c:v>
                </c:pt>
                <c:pt idx="915">
                  <c:v>25.995080999999999</c:v>
                </c:pt>
                <c:pt idx="916">
                  <c:v>26.165648000000001</c:v>
                </c:pt>
                <c:pt idx="917">
                  <c:v>47.322502</c:v>
                </c:pt>
                <c:pt idx="918">
                  <c:v>36.670428999999999</c:v>
                </c:pt>
                <c:pt idx="919">
                  <c:v>30.464518000000002</c:v>
                </c:pt>
                <c:pt idx="920">
                  <c:v>27.727433999999999</c:v>
                </c:pt>
                <c:pt idx="921">
                  <c:v>34.980491999999998</c:v>
                </c:pt>
                <c:pt idx="922">
                  <c:v>32.962516999999998</c:v>
                </c:pt>
                <c:pt idx="923">
                  <c:v>31.296396000000001</c:v>
                </c:pt>
                <c:pt idx="924">
                  <c:v>24.741875</c:v>
                </c:pt>
                <c:pt idx="925">
                  <c:v>23.157647999999998</c:v>
                </c:pt>
                <c:pt idx="926">
                  <c:v>20.756875999999998</c:v>
                </c:pt>
                <c:pt idx="927">
                  <c:v>19.071999000000002</c:v>
                </c:pt>
                <c:pt idx="928">
                  <c:v>17.967500999999999</c:v>
                </c:pt>
                <c:pt idx="929">
                  <c:v>17.528438999999999</c:v>
                </c:pt>
                <c:pt idx="930">
                  <c:v>17.110555999999999</c:v>
                </c:pt>
                <c:pt idx="931">
                  <c:v>16.955334000000001</c:v>
                </c:pt>
                <c:pt idx="932">
                  <c:v>22.142834000000001</c:v>
                </c:pt>
                <c:pt idx="933">
                  <c:v>24.407430999999999</c:v>
                </c:pt>
                <c:pt idx="934">
                  <c:v>24.255341999999999</c:v>
                </c:pt>
                <c:pt idx="935">
                  <c:v>24.748106</c:v>
                </c:pt>
                <c:pt idx="936">
                  <c:v>24.975113</c:v>
                </c:pt>
                <c:pt idx="937">
                  <c:v>25.683040999999999</c:v>
                </c:pt>
                <c:pt idx="938">
                  <c:v>25.849519999999998</c:v>
                </c:pt>
                <c:pt idx="939">
                  <c:v>22.848369999999999</c:v>
                </c:pt>
                <c:pt idx="940">
                  <c:v>22.633436</c:v>
                </c:pt>
                <c:pt idx="941">
                  <c:v>21.377813</c:v>
                </c:pt>
                <c:pt idx="942">
                  <c:v>20.122999</c:v>
                </c:pt>
                <c:pt idx="943">
                  <c:v>19.642749999999999</c:v>
                </c:pt>
                <c:pt idx="944">
                  <c:v>19.955893</c:v>
                </c:pt>
                <c:pt idx="945">
                  <c:v>20.022411000000002</c:v>
                </c:pt>
                <c:pt idx="946">
                  <c:v>27.379702000000002</c:v>
                </c:pt>
                <c:pt idx="947">
                  <c:v>26.698105000000002</c:v>
                </c:pt>
                <c:pt idx="948">
                  <c:v>23.737841</c:v>
                </c:pt>
                <c:pt idx="949">
                  <c:v>22.407789000000001</c:v>
                </c:pt>
                <c:pt idx="950">
                  <c:v>21.649000000000001</c:v>
                </c:pt>
                <c:pt idx="951">
                  <c:v>30.577394000000002</c:v>
                </c:pt>
                <c:pt idx="952">
                  <c:v>36.388331999999998</c:v>
                </c:pt>
                <c:pt idx="953">
                  <c:v>54.162497999999999</c:v>
                </c:pt>
                <c:pt idx="954">
                  <c:v>73.1875</c:v>
                </c:pt>
                <c:pt idx="955">
                  <c:v>51.427570000000003</c:v>
                </c:pt>
                <c:pt idx="956">
                  <c:v>44.912089999999999</c:v>
                </c:pt>
                <c:pt idx="957">
                  <c:v>38.915973999999999</c:v>
                </c:pt>
                <c:pt idx="958">
                  <c:v>31.433351999999999</c:v>
                </c:pt>
                <c:pt idx="959">
                  <c:v>31.686561999999999</c:v>
                </c:pt>
                <c:pt idx="960">
                  <c:v>28.584582999999999</c:v>
                </c:pt>
                <c:pt idx="961">
                  <c:v>26.656752000000001</c:v>
                </c:pt>
                <c:pt idx="962">
                  <c:v>25.59675</c:v>
                </c:pt>
                <c:pt idx="963">
                  <c:v>23.386697999999999</c:v>
                </c:pt>
                <c:pt idx="964">
                  <c:v>22.494375000000002</c:v>
                </c:pt>
                <c:pt idx="965">
                  <c:v>21.945187000000001</c:v>
                </c:pt>
                <c:pt idx="966">
                  <c:v>20.271249999999998</c:v>
                </c:pt>
                <c:pt idx="967">
                  <c:v>18.637796000000002</c:v>
                </c:pt>
                <c:pt idx="968">
                  <c:v>17.676451</c:v>
                </c:pt>
                <c:pt idx="969">
                  <c:v>24.146695999999999</c:v>
                </c:pt>
                <c:pt idx="970">
                  <c:v>24.514766999999999</c:v>
                </c:pt>
                <c:pt idx="971">
                  <c:v>23.029001000000001</c:v>
                </c:pt>
                <c:pt idx="972">
                  <c:v>21.853428000000001</c:v>
                </c:pt>
                <c:pt idx="973">
                  <c:v>20.997188999999999</c:v>
                </c:pt>
                <c:pt idx="974">
                  <c:v>21.259687</c:v>
                </c:pt>
                <c:pt idx="975">
                  <c:v>21.690681000000001</c:v>
                </c:pt>
                <c:pt idx="976">
                  <c:v>22.498360000000002</c:v>
                </c:pt>
                <c:pt idx="977">
                  <c:v>23.590534000000002</c:v>
                </c:pt>
                <c:pt idx="978">
                  <c:v>23.23921</c:v>
                </c:pt>
                <c:pt idx="979">
                  <c:v>22.345367</c:v>
                </c:pt>
                <c:pt idx="980">
                  <c:v>21.569063</c:v>
                </c:pt>
                <c:pt idx="981">
                  <c:v>22.349374999999998</c:v>
                </c:pt>
                <c:pt idx="982">
                  <c:v>30.196000999999999</c:v>
                </c:pt>
                <c:pt idx="983">
                  <c:v>32.190112999999997</c:v>
                </c:pt>
                <c:pt idx="984">
                  <c:v>31.005455000000001</c:v>
                </c:pt>
                <c:pt idx="985">
                  <c:v>29.818625999999998</c:v>
                </c:pt>
                <c:pt idx="986">
                  <c:v>27.779844000000001</c:v>
                </c:pt>
                <c:pt idx="987">
                  <c:v>26.870564000000002</c:v>
                </c:pt>
                <c:pt idx="988">
                  <c:v>24.218316999999999</c:v>
                </c:pt>
                <c:pt idx="989">
                  <c:v>23.103750000000002</c:v>
                </c:pt>
                <c:pt idx="990">
                  <c:v>21.650469000000001</c:v>
                </c:pt>
                <c:pt idx="991">
                  <c:v>25.961779</c:v>
                </c:pt>
                <c:pt idx="992">
                  <c:v>23.855062</c:v>
                </c:pt>
                <c:pt idx="993">
                  <c:v>24.566417999999999</c:v>
                </c:pt>
                <c:pt idx="994">
                  <c:v>23.574774000000001</c:v>
                </c:pt>
                <c:pt idx="995">
                  <c:v>23.027082</c:v>
                </c:pt>
                <c:pt idx="996">
                  <c:v>23.316998999999999</c:v>
                </c:pt>
                <c:pt idx="997">
                  <c:v>22.87866</c:v>
                </c:pt>
                <c:pt idx="998">
                  <c:v>22.514999</c:v>
                </c:pt>
                <c:pt idx="999">
                  <c:v>21.437999999999999</c:v>
                </c:pt>
                <c:pt idx="1000">
                  <c:v>19.796092999999999</c:v>
                </c:pt>
                <c:pt idx="1001">
                  <c:v>19.086666000000001</c:v>
                </c:pt>
                <c:pt idx="1002">
                  <c:v>25.871041999999999</c:v>
                </c:pt>
                <c:pt idx="1003">
                  <c:v>145.95938100000001</c:v>
                </c:pt>
                <c:pt idx="1004">
                  <c:v>52.532066</c:v>
                </c:pt>
                <c:pt idx="1005">
                  <c:v>45.776420999999999</c:v>
                </c:pt>
                <c:pt idx="1006">
                  <c:v>37.460341999999997</c:v>
                </c:pt>
                <c:pt idx="1007">
                  <c:v>31.207964</c:v>
                </c:pt>
                <c:pt idx="1008">
                  <c:v>27.793748999999998</c:v>
                </c:pt>
                <c:pt idx="1009">
                  <c:v>25.407</c:v>
                </c:pt>
                <c:pt idx="1010">
                  <c:v>24.669263999999998</c:v>
                </c:pt>
                <c:pt idx="1011">
                  <c:v>23.338749</c:v>
                </c:pt>
                <c:pt idx="1012">
                  <c:v>20.939844000000001</c:v>
                </c:pt>
                <c:pt idx="1013">
                  <c:v>20.563583000000001</c:v>
                </c:pt>
                <c:pt idx="1014">
                  <c:v>20.239231</c:v>
                </c:pt>
                <c:pt idx="1015">
                  <c:v>18.927999</c:v>
                </c:pt>
                <c:pt idx="1016">
                  <c:v>18.240126</c:v>
                </c:pt>
                <c:pt idx="1017">
                  <c:v>18.07217</c:v>
                </c:pt>
                <c:pt idx="1018">
                  <c:v>16.894787000000001</c:v>
                </c:pt>
                <c:pt idx="1019">
                  <c:v>18.526588</c:v>
                </c:pt>
                <c:pt idx="1020">
                  <c:v>16.900925000000001</c:v>
                </c:pt>
                <c:pt idx="1021">
                  <c:v>16.197331999999999</c:v>
                </c:pt>
                <c:pt idx="1022">
                  <c:v>14.880125</c:v>
                </c:pt>
                <c:pt idx="1023">
                  <c:v>12.745298999999999</c:v>
                </c:pt>
                <c:pt idx="1024">
                  <c:v>13.004313</c:v>
                </c:pt>
                <c:pt idx="1025">
                  <c:v>12.828218</c:v>
                </c:pt>
                <c:pt idx="1026">
                  <c:v>19.691666000000001</c:v>
                </c:pt>
                <c:pt idx="1027">
                  <c:v>20.310001</c:v>
                </c:pt>
                <c:pt idx="1028">
                  <c:v>21.748602000000002</c:v>
                </c:pt>
                <c:pt idx="1029">
                  <c:v>21.490002</c:v>
                </c:pt>
                <c:pt idx="1030">
                  <c:v>20.963749</c:v>
                </c:pt>
                <c:pt idx="1031">
                  <c:v>19.481874000000001</c:v>
                </c:pt>
                <c:pt idx="1032">
                  <c:v>18.440999999999999</c:v>
                </c:pt>
                <c:pt idx="1033">
                  <c:v>18.661750999999999</c:v>
                </c:pt>
                <c:pt idx="1034">
                  <c:v>17.914801000000001</c:v>
                </c:pt>
                <c:pt idx="1035">
                  <c:v>16.087800999999999</c:v>
                </c:pt>
                <c:pt idx="1036">
                  <c:v>15.901429</c:v>
                </c:pt>
                <c:pt idx="1037">
                  <c:v>14.291838</c:v>
                </c:pt>
                <c:pt idx="1038">
                  <c:v>11.789787</c:v>
                </c:pt>
                <c:pt idx="1039">
                  <c:v>9.9727990000000002</c:v>
                </c:pt>
                <c:pt idx="1040">
                  <c:v>7.4627499999999998</c:v>
                </c:pt>
                <c:pt idx="1041">
                  <c:v>6.3443620000000003</c:v>
                </c:pt>
                <c:pt idx="1042">
                  <c:v>5.3239999999999998</c:v>
                </c:pt>
                <c:pt idx="1043">
                  <c:v>4.5376010000000004</c:v>
                </c:pt>
                <c:pt idx="1044">
                  <c:v>3.6487500000000002</c:v>
                </c:pt>
                <c:pt idx="1045">
                  <c:v>3.5739999999999998</c:v>
                </c:pt>
                <c:pt idx="1046">
                  <c:v>3.266648</c:v>
                </c:pt>
                <c:pt idx="1047">
                  <c:v>3.2051699999999999</c:v>
                </c:pt>
                <c:pt idx="1048">
                  <c:v>3.1511360000000002</c:v>
                </c:pt>
                <c:pt idx="1049">
                  <c:v>3.1146020000000001</c:v>
                </c:pt>
                <c:pt idx="1050">
                  <c:v>2.9921250000000001</c:v>
                </c:pt>
                <c:pt idx="1051">
                  <c:v>2.8817309999999998</c:v>
                </c:pt>
                <c:pt idx="1052">
                  <c:v>2.7818390000000002</c:v>
                </c:pt>
                <c:pt idx="1053">
                  <c:v>2.741803</c:v>
                </c:pt>
                <c:pt idx="1054">
                  <c:v>2.7037140000000002</c:v>
                </c:pt>
                <c:pt idx="1055">
                  <c:v>2.669009</c:v>
                </c:pt>
                <c:pt idx="1056">
                  <c:v>2.6364459999999998</c:v>
                </c:pt>
                <c:pt idx="1057">
                  <c:v>2.5286330000000001</c:v>
                </c:pt>
                <c:pt idx="1058">
                  <c:v>2.4603120000000001</c:v>
                </c:pt>
                <c:pt idx="1059">
                  <c:v>2.3577129999999999</c:v>
                </c:pt>
                <c:pt idx="1060">
                  <c:v>2.2707290000000002</c:v>
                </c:pt>
                <c:pt idx="1061">
                  <c:v>2.2410420000000002</c:v>
                </c:pt>
                <c:pt idx="1062">
                  <c:v>2.2206039999999998</c:v>
                </c:pt>
                <c:pt idx="1063">
                  <c:v>2.1823329999999999</c:v>
                </c:pt>
                <c:pt idx="1064">
                  <c:v>2.0984560000000001</c:v>
                </c:pt>
                <c:pt idx="1065">
                  <c:v>2.0464289999999998</c:v>
                </c:pt>
                <c:pt idx="1066">
                  <c:v>2.0241959999999999</c:v>
                </c:pt>
                <c:pt idx="1067">
                  <c:v>1.9767790000000001</c:v>
                </c:pt>
                <c:pt idx="1068">
                  <c:v>1.9337070000000001</c:v>
                </c:pt>
                <c:pt idx="1069">
                  <c:v>1.8964380000000001</c:v>
                </c:pt>
                <c:pt idx="1070">
                  <c:v>1.8640950000000001</c:v>
                </c:pt>
                <c:pt idx="1071">
                  <c:v>1.8432999999999999</c:v>
                </c:pt>
                <c:pt idx="1072">
                  <c:v>1.8151440000000001</c:v>
                </c:pt>
                <c:pt idx="1073">
                  <c:v>1.8021149999999999</c:v>
                </c:pt>
                <c:pt idx="1074">
                  <c:v>1.784591</c:v>
                </c:pt>
                <c:pt idx="1075">
                  <c:v>1.7487220000000001</c:v>
                </c:pt>
                <c:pt idx="1076">
                  <c:v>1.732</c:v>
                </c:pt>
                <c:pt idx="1077">
                  <c:v>1.715819</c:v>
                </c:pt>
                <c:pt idx="1078">
                  <c:v>1.6995</c:v>
                </c:pt>
                <c:pt idx="1079">
                  <c:v>1.683181</c:v>
                </c:pt>
                <c:pt idx="1080">
                  <c:v>1.667708</c:v>
                </c:pt>
                <c:pt idx="1081">
                  <c:v>1.638571</c:v>
                </c:pt>
                <c:pt idx="1082">
                  <c:v>1.623286</c:v>
                </c:pt>
                <c:pt idx="1083">
                  <c:v>1.593323</c:v>
                </c:pt>
                <c:pt idx="1084">
                  <c:v>1.5741339999999999</c:v>
                </c:pt>
                <c:pt idx="1085">
                  <c:v>1.5454619999999999</c:v>
                </c:pt>
                <c:pt idx="1086">
                  <c:v>1.5258</c:v>
                </c:pt>
                <c:pt idx="1087">
                  <c:v>1.5065249999999999</c:v>
                </c:pt>
                <c:pt idx="1088">
                  <c:v>1.5214110000000001</c:v>
                </c:pt>
                <c:pt idx="1089">
                  <c:v>1.471063</c:v>
                </c:pt>
                <c:pt idx="1090">
                  <c:v>1.4537629999999999</c:v>
                </c:pt>
                <c:pt idx="1091">
                  <c:v>1.4267939999999999</c:v>
                </c:pt>
                <c:pt idx="1092">
                  <c:v>1.4096569999999999</c:v>
                </c:pt>
                <c:pt idx="1093">
                  <c:v>1.398468</c:v>
                </c:pt>
                <c:pt idx="1094">
                  <c:v>1.36852</c:v>
                </c:pt>
                <c:pt idx="1095">
                  <c:v>1.3532770000000001</c:v>
                </c:pt>
                <c:pt idx="1096">
                  <c:v>1.346473</c:v>
                </c:pt>
                <c:pt idx="1097">
                  <c:v>1.323207</c:v>
                </c:pt>
                <c:pt idx="1098">
                  <c:v>1.3188789999999999</c:v>
                </c:pt>
                <c:pt idx="1099">
                  <c:v>1.2717609999999999</c:v>
                </c:pt>
                <c:pt idx="1100">
                  <c:v>1.246604</c:v>
                </c:pt>
                <c:pt idx="1101">
                  <c:v>1.225355</c:v>
                </c:pt>
                <c:pt idx="1102">
                  <c:v>1.2140599999999999</c:v>
                </c:pt>
                <c:pt idx="1103">
                  <c:v>1.2085189999999999</c:v>
                </c:pt>
                <c:pt idx="1104">
                  <c:v>1.1933339999999999</c:v>
                </c:pt>
                <c:pt idx="1105">
                  <c:v>1.1758580000000001</c:v>
                </c:pt>
                <c:pt idx="1106">
                  <c:v>1.1612180000000001</c:v>
                </c:pt>
                <c:pt idx="1107">
                  <c:v>1.1405989999999999</c:v>
                </c:pt>
                <c:pt idx="1108">
                  <c:v>1.1294580000000001</c:v>
                </c:pt>
                <c:pt idx="1109">
                  <c:v>1.130328</c:v>
                </c:pt>
                <c:pt idx="1110">
                  <c:v>1.1107940000000001</c:v>
                </c:pt>
                <c:pt idx="1111">
                  <c:v>1.0957600000000001</c:v>
                </c:pt>
                <c:pt idx="1112">
                  <c:v>1.0783590000000001</c:v>
                </c:pt>
                <c:pt idx="1113">
                  <c:v>1.062635</c:v>
                </c:pt>
                <c:pt idx="1114">
                  <c:v>1.0500689999999999</c:v>
                </c:pt>
                <c:pt idx="1115">
                  <c:v>1.0283869999999999</c:v>
                </c:pt>
                <c:pt idx="1116">
                  <c:v>1.032011</c:v>
                </c:pt>
                <c:pt idx="1117">
                  <c:v>1.0088790000000001</c:v>
                </c:pt>
                <c:pt idx="1118">
                  <c:v>0.98982899999999996</c:v>
                </c:pt>
                <c:pt idx="1119">
                  <c:v>0.97520200000000001</c:v>
                </c:pt>
                <c:pt idx="1120">
                  <c:v>0.96015700000000004</c:v>
                </c:pt>
                <c:pt idx="1121">
                  <c:v>0.94553900000000002</c:v>
                </c:pt>
                <c:pt idx="1122">
                  <c:v>0.93518800000000002</c:v>
                </c:pt>
                <c:pt idx="1123">
                  <c:v>0.93214300000000005</c:v>
                </c:pt>
                <c:pt idx="1124">
                  <c:v>0.91959000000000002</c:v>
                </c:pt>
                <c:pt idx="1125">
                  <c:v>0.90782399999999996</c:v>
                </c:pt>
                <c:pt idx="1126">
                  <c:v>0.89466699999999999</c:v>
                </c:pt>
                <c:pt idx="1127">
                  <c:v>0.901532</c:v>
                </c:pt>
                <c:pt idx="1128">
                  <c:v>0.89907099999999995</c:v>
                </c:pt>
                <c:pt idx="1129">
                  <c:v>0.87101700000000004</c:v>
                </c:pt>
                <c:pt idx="1130">
                  <c:v>0.87925600000000004</c:v>
                </c:pt>
                <c:pt idx="1131">
                  <c:v>0.86008099999999998</c:v>
                </c:pt>
                <c:pt idx="1132">
                  <c:v>0.83509</c:v>
                </c:pt>
                <c:pt idx="1133">
                  <c:v>0.82169700000000001</c:v>
                </c:pt>
                <c:pt idx="1134">
                  <c:v>0.816662</c:v>
                </c:pt>
                <c:pt idx="1135">
                  <c:v>0.80804600000000004</c:v>
                </c:pt>
                <c:pt idx="1136">
                  <c:v>0.79025500000000004</c:v>
                </c:pt>
                <c:pt idx="1137">
                  <c:v>0.77528900000000001</c:v>
                </c:pt>
                <c:pt idx="1138">
                  <c:v>0.77708200000000005</c:v>
                </c:pt>
                <c:pt idx="1139">
                  <c:v>0.76870300000000003</c:v>
                </c:pt>
                <c:pt idx="1140">
                  <c:v>0.75973000000000002</c:v>
                </c:pt>
                <c:pt idx="1141">
                  <c:v>0.75914599999999999</c:v>
                </c:pt>
                <c:pt idx="1142">
                  <c:v>0.74816499999999997</c:v>
                </c:pt>
                <c:pt idx="1143">
                  <c:v>0.73580900000000005</c:v>
                </c:pt>
                <c:pt idx="1144">
                  <c:v>0.73815399999999998</c:v>
                </c:pt>
                <c:pt idx="1145">
                  <c:v>0.72428000000000003</c:v>
                </c:pt>
                <c:pt idx="1146">
                  <c:v>0.70173399999999997</c:v>
                </c:pt>
                <c:pt idx="1147">
                  <c:v>0.69539499999999999</c:v>
                </c:pt>
                <c:pt idx="1148">
                  <c:v>0.71095399999999997</c:v>
                </c:pt>
                <c:pt idx="1149">
                  <c:v>0.69483399999999995</c:v>
                </c:pt>
                <c:pt idx="1150">
                  <c:v>0.67769900000000005</c:v>
                </c:pt>
                <c:pt idx="1151">
                  <c:v>0.66486599999999996</c:v>
                </c:pt>
                <c:pt idx="1152">
                  <c:v>0.67018200000000006</c:v>
                </c:pt>
                <c:pt idx="1153">
                  <c:v>0.65327900000000005</c:v>
                </c:pt>
                <c:pt idx="1154">
                  <c:v>0.658196</c:v>
                </c:pt>
                <c:pt idx="1155">
                  <c:v>0.64366500000000004</c:v>
                </c:pt>
                <c:pt idx="1156">
                  <c:v>0.63483000000000001</c:v>
                </c:pt>
                <c:pt idx="1157">
                  <c:v>0.63703100000000001</c:v>
                </c:pt>
                <c:pt idx="1158">
                  <c:v>0.63062499999999999</c:v>
                </c:pt>
                <c:pt idx="1159">
                  <c:v>0.63674900000000001</c:v>
                </c:pt>
                <c:pt idx="1160">
                  <c:v>0.62417599999999995</c:v>
                </c:pt>
                <c:pt idx="1161">
                  <c:v>0.62103799999999998</c:v>
                </c:pt>
                <c:pt idx="1162">
                  <c:v>0.62940399999999996</c:v>
                </c:pt>
                <c:pt idx="1163">
                  <c:v>0.61189899999999997</c:v>
                </c:pt>
                <c:pt idx="1164">
                  <c:v>0.60043000000000002</c:v>
                </c:pt>
                <c:pt idx="1165">
                  <c:v>0.59225700000000003</c:v>
                </c:pt>
                <c:pt idx="1166">
                  <c:v>0.58571700000000004</c:v>
                </c:pt>
                <c:pt idx="1167">
                  <c:v>0.58054399999999995</c:v>
                </c:pt>
                <c:pt idx="1168">
                  <c:v>0.57838500000000004</c:v>
                </c:pt>
                <c:pt idx="1169">
                  <c:v>0.56233200000000005</c:v>
                </c:pt>
                <c:pt idx="1170">
                  <c:v>0.56088800000000005</c:v>
                </c:pt>
                <c:pt idx="1171">
                  <c:v>0.54591999999999996</c:v>
                </c:pt>
                <c:pt idx="1172">
                  <c:v>0.54020699999999999</c:v>
                </c:pt>
                <c:pt idx="1173">
                  <c:v>0.53577600000000003</c:v>
                </c:pt>
                <c:pt idx="1174">
                  <c:v>0.53918999999999995</c:v>
                </c:pt>
                <c:pt idx="1175">
                  <c:v>0.52666500000000005</c:v>
                </c:pt>
                <c:pt idx="1176">
                  <c:v>0.52118100000000001</c:v>
                </c:pt>
                <c:pt idx="1177">
                  <c:v>0.51648899999999998</c:v>
                </c:pt>
                <c:pt idx="1178">
                  <c:v>0.51538700000000004</c:v>
                </c:pt>
                <c:pt idx="1179">
                  <c:v>0.51483199999999996</c:v>
                </c:pt>
                <c:pt idx="1180">
                  <c:v>0.51258800000000004</c:v>
                </c:pt>
                <c:pt idx="1181">
                  <c:v>0.509571</c:v>
                </c:pt>
                <c:pt idx="1182">
                  <c:v>0.50991500000000001</c:v>
                </c:pt>
                <c:pt idx="1183">
                  <c:v>0.50862200000000002</c:v>
                </c:pt>
                <c:pt idx="1184">
                  <c:v>0.50807400000000003</c:v>
                </c:pt>
                <c:pt idx="1185">
                  <c:v>0.51147600000000004</c:v>
                </c:pt>
                <c:pt idx="1186">
                  <c:v>0.50651199999999996</c:v>
                </c:pt>
                <c:pt idx="1187">
                  <c:v>0.49507600000000002</c:v>
                </c:pt>
                <c:pt idx="1188">
                  <c:v>0.51036300000000001</c:v>
                </c:pt>
                <c:pt idx="1189">
                  <c:v>0.49512499999999998</c:v>
                </c:pt>
                <c:pt idx="1190">
                  <c:v>0.48071799999999998</c:v>
                </c:pt>
                <c:pt idx="1191">
                  <c:v>0.47384500000000002</c:v>
                </c:pt>
                <c:pt idx="1192">
                  <c:v>0.47187499999999999</c:v>
                </c:pt>
                <c:pt idx="1193">
                  <c:v>0.48937399999999998</c:v>
                </c:pt>
                <c:pt idx="1194">
                  <c:v>0.49590800000000002</c:v>
                </c:pt>
                <c:pt idx="1195">
                  <c:v>0.49820199999999998</c:v>
                </c:pt>
                <c:pt idx="1196">
                  <c:v>0.49571100000000001</c:v>
                </c:pt>
                <c:pt idx="1197">
                  <c:v>0.49286999999999997</c:v>
                </c:pt>
                <c:pt idx="1198">
                  <c:v>0.50926000000000005</c:v>
                </c:pt>
                <c:pt idx="1199">
                  <c:v>0.52123900000000001</c:v>
                </c:pt>
                <c:pt idx="1200">
                  <c:v>0.52343099999999998</c:v>
                </c:pt>
                <c:pt idx="1201">
                  <c:v>0.53477699999999995</c:v>
                </c:pt>
                <c:pt idx="1202">
                  <c:v>0.537273</c:v>
                </c:pt>
                <c:pt idx="1203">
                  <c:v>0.54803800000000003</c:v>
                </c:pt>
                <c:pt idx="1204">
                  <c:v>0.565442</c:v>
                </c:pt>
                <c:pt idx="1205">
                  <c:v>0.56704299999999996</c:v>
                </c:pt>
                <c:pt idx="1206">
                  <c:v>0.58430599999999999</c:v>
                </c:pt>
                <c:pt idx="1207">
                  <c:v>0.59533100000000005</c:v>
                </c:pt>
                <c:pt idx="1208">
                  <c:v>0.58690299999999995</c:v>
                </c:pt>
                <c:pt idx="1209">
                  <c:v>0.59312500000000001</c:v>
                </c:pt>
                <c:pt idx="1210">
                  <c:v>0.58600799999999997</c:v>
                </c:pt>
                <c:pt idx="1211">
                  <c:v>0.57614500000000002</c:v>
                </c:pt>
                <c:pt idx="1212">
                  <c:v>0.57840100000000005</c:v>
                </c:pt>
                <c:pt idx="1213">
                  <c:v>0.57236200000000004</c:v>
                </c:pt>
                <c:pt idx="1214">
                  <c:v>0.55564100000000005</c:v>
                </c:pt>
                <c:pt idx="1215">
                  <c:v>0.54280799999999996</c:v>
                </c:pt>
                <c:pt idx="1216">
                  <c:v>0.53304399999999996</c:v>
                </c:pt>
                <c:pt idx="1217">
                  <c:v>0.53951800000000005</c:v>
                </c:pt>
                <c:pt idx="1218">
                  <c:v>0.52251400000000003</c:v>
                </c:pt>
                <c:pt idx="1219">
                  <c:v>0.51865300000000003</c:v>
                </c:pt>
                <c:pt idx="1220">
                  <c:v>0.51073999999999997</c:v>
                </c:pt>
                <c:pt idx="1221">
                  <c:v>0.51085000000000003</c:v>
                </c:pt>
                <c:pt idx="1222">
                  <c:v>0.50251500000000004</c:v>
                </c:pt>
                <c:pt idx="1223">
                  <c:v>0.69956499999999999</c:v>
                </c:pt>
                <c:pt idx="1224">
                  <c:v>0.92342999999999997</c:v>
                </c:pt>
                <c:pt idx="1225">
                  <c:v>0.995004</c:v>
                </c:pt>
                <c:pt idx="1226">
                  <c:v>1.0805419999999999</c:v>
                </c:pt>
                <c:pt idx="1227">
                  <c:v>1.1297759999999999</c:v>
                </c:pt>
                <c:pt idx="1228">
                  <c:v>1.176677</c:v>
                </c:pt>
                <c:pt idx="1229">
                  <c:v>1.212526</c:v>
                </c:pt>
                <c:pt idx="1230">
                  <c:v>1.2096990000000001</c:v>
                </c:pt>
                <c:pt idx="1231">
                  <c:v>1.1461239999999999</c:v>
                </c:pt>
                <c:pt idx="1232">
                  <c:v>1.099046</c:v>
                </c:pt>
                <c:pt idx="1233">
                  <c:v>1.0483659999999999</c:v>
                </c:pt>
                <c:pt idx="1234">
                  <c:v>0.97321000000000002</c:v>
                </c:pt>
                <c:pt idx="1235">
                  <c:v>0.95431299999999997</c:v>
                </c:pt>
                <c:pt idx="1236">
                  <c:v>0.90545299999999995</c:v>
                </c:pt>
                <c:pt idx="1237">
                  <c:v>0.88389899999999999</c:v>
                </c:pt>
                <c:pt idx="1238">
                  <c:v>0.85763199999999995</c:v>
                </c:pt>
                <c:pt idx="1239">
                  <c:v>0.83812500000000001</c:v>
                </c:pt>
                <c:pt idx="1240">
                  <c:v>1.0124390000000001</c:v>
                </c:pt>
                <c:pt idx="1241">
                  <c:v>3.4474999999999998</c:v>
                </c:pt>
                <c:pt idx="1242">
                  <c:v>4.8361340000000004</c:v>
                </c:pt>
                <c:pt idx="1243">
                  <c:v>5.3060299999999998</c:v>
                </c:pt>
                <c:pt idx="1244">
                  <c:v>5.7595479999999997</c:v>
                </c:pt>
                <c:pt idx="1245">
                  <c:v>7.0001059999999997</c:v>
                </c:pt>
                <c:pt idx="1246">
                  <c:v>8.2594720000000006</c:v>
                </c:pt>
                <c:pt idx="1247">
                  <c:v>8.4645050000000008</c:v>
                </c:pt>
                <c:pt idx="1248">
                  <c:v>9.2090189999999996</c:v>
                </c:pt>
                <c:pt idx="1249">
                  <c:v>8.7854279999999996</c:v>
                </c:pt>
                <c:pt idx="1250">
                  <c:v>9.1836690000000001</c:v>
                </c:pt>
                <c:pt idx="1251">
                  <c:v>8.03261</c:v>
                </c:pt>
                <c:pt idx="1252">
                  <c:v>7.6683000000000003</c:v>
                </c:pt>
                <c:pt idx="1253">
                  <c:v>7.0249689999999996</c:v>
                </c:pt>
                <c:pt idx="1254">
                  <c:v>7.7336159999999996</c:v>
                </c:pt>
                <c:pt idx="1255">
                  <c:v>6.0597450000000004</c:v>
                </c:pt>
                <c:pt idx="1256">
                  <c:v>5.3610179999999996</c:v>
                </c:pt>
                <c:pt idx="1257">
                  <c:v>7.7965999999999998</c:v>
                </c:pt>
                <c:pt idx="1258">
                  <c:v>8.4154999999999998</c:v>
                </c:pt>
                <c:pt idx="1259">
                  <c:v>10.005876000000001</c:v>
                </c:pt>
                <c:pt idx="1260">
                  <c:v>10.43891</c:v>
                </c:pt>
                <c:pt idx="1261">
                  <c:v>19.482375999999999</c:v>
                </c:pt>
                <c:pt idx="1262">
                  <c:v>18.037019999999998</c:v>
                </c:pt>
                <c:pt idx="1263">
                  <c:v>20.266438999999998</c:v>
                </c:pt>
                <c:pt idx="1264">
                  <c:v>21.836077</c:v>
                </c:pt>
                <c:pt idx="1265">
                  <c:v>23.019503</c:v>
                </c:pt>
                <c:pt idx="1266">
                  <c:v>20.853632000000001</c:v>
                </c:pt>
                <c:pt idx="1267">
                  <c:v>18.740159999999999</c:v>
                </c:pt>
                <c:pt idx="1268">
                  <c:v>17.332788000000001</c:v>
                </c:pt>
                <c:pt idx="1269">
                  <c:v>18.329101999999999</c:v>
                </c:pt>
                <c:pt idx="1270">
                  <c:v>17.218019000000002</c:v>
                </c:pt>
                <c:pt idx="1271">
                  <c:v>16.223198</c:v>
                </c:pt>
                <c:pt idx="1272">
                  <c:v>15.213929</c:v>
                </c:pt>
                <c:pt idx="1273">
                  <c:v>14.795546999999999</c:v>
                </c:pt>
                <c:pt idx="1274">
                  <c:v>15.238296</c:v>
                </c:pt>
                <c:pt idx="1275">
                  <c:v>14.265912999999999</c:v>
                </c:pt>
                <c:pt idx="1276">
                  <c:v>14.056049</c:v>
                </c:pt>
                <c:pt idx="1277">
                  <c:v>15.693875</c:v>
                </c:pt>
                <c:pt idx="1278">
                  <c:v>15.638571000000001</c:v>
                </c:pt>
                <c:pt idx="1279">
                  <c:v>16.471684</c:v>
                </c:pt>
                <c:pt idx="1280">
                  <c:v>16.680157000000001</c:v>
                </c:pt>
                <c:pt idx="1281">
                  <c:v>17.584198000000001</c:v>
                </c:pt>
                <c:pt idx="1282">
                  <c:v>19.994738000000002</c:v>
                </c:pt>
                <c:pt idx="1283">
                  <c:v>18.301109</c:v>
                </c:pt>
                <c:pt idx="1284">
                  <c:v>17.225534</c:v>
                </c:pt>
                <c:pt idx="1285">
                  <c:v>16.724772999999999</c:v>
                </c:pt>
                <c:pt idx="1286">
                  <c:v>15.80625</c:v>
                </c:pt>
                <c:pt idx="1287">
                  <c:v>15.376101999999999</c:v>
                </c:pt>
                <c:pt idx="1288">
                  <c:v>14.795208000000001</c:v>
                </c:pt>
                <c:pt idx="1289">
                  <c:v>14.652656</c:v>
                </c:pt>
                <c:pt idx="1290">
                  <c:v>13.131500000000001</c:v>
                </c:pt>
                <c:pt idx="1291">
                  <c:v>14.440842</c:v>
                </c:pt>
                <c:pt idx="1292">
                  <c:v>13.82</c:v>
                </c:pt>
                <c:pt idx="1293">
                  <c:v>13.280875</c:v>
                </c:pt>
                <c:pt idx="1294">
                  <c:v>16.699498999999999</c:v>
                </c:pt>
                <c:pt idx="1295">
                  <c:v>17.815701000000001</c:v>
                </c:pt>
                <c:pt idx="1296">
                  <c:v>17.999582</c:v>
                </c:pt>
                <c:pt idx="1297">
                  <c:v>19.591103</c:v>
                </c:pt>
                <c:pt idx="1298">
                  <c:v>18.427567</c:v>
                </c:pt>
                <c:pt idx="1299">
                  <c:v>17.621561</c:v>
                </c:pt>
                <c:pt idx="1300">
                  <c:v>16.922001000000002</c:v>
                </c:pt>
                <c:pt idx="1301">
                  <c:v>16.458151000000001</c:v>
                </c:pt>
                <c:pt idx="1302">
                  <c:v>16.492767000000001</c:v>
                </c:pt>
                <c:pt idx="1303">
                  <c:v>16.948587</c:v>
                </c:pt>
                <c:pt idx="1304">
                  <c:v>16.389061000000002</c:v>
                </c:pt>
                <c:pt idx="1305">
                  <c:v>16.237290999999999</c:v>
                </c:pt>
                <c:pt idx="1306">
                  <c:v>16.302855999999998</c:v>
                </c:pt>
                <c:pt idx="1307">
                  <c:v>16.196743000000001</c:v>
                </c:pt>
                <c:pt idx="1308">
                  <c:v>16.235001</c:v>
                </c:pt>
                <c:pt idx="1309">
                  <c:v>15.929239000000001</c:v>
                </c:pt>
                <c:pt idx="1310">
                  <c:v>16.053332999999999</c:v>
                </c:pt>
                <c:pt idx="1311">
                  <c:v>15.93445</c:v>
                </c:pt>
                <c:pt idx="1312">
                  <c:v>16.896654000000002</c:v>
                </c:pt>
                <c:pt idx="1313">
                  <c:v>16.985417999999999</c:v>
                </c:pt>
                <c:pt idx="1314">
                  <c:v>17.987499</c:v>
                </c:pt>
                <c:pt idx="1315">
                  <c:v>17.614809000000001</c:v>
                </c:pt>
                <c:pt idx="1316">
                  <c:v>16.828500999999999</c:v>
                </c:pt>
                <c:pt idx="1317">
                  <c:v>15.447187</c:v>
                </c:pt>
                <c:pt idx="1318">
                  <c:v>14.266438000000001</c:v>
                </c:pt>
                <c:pt idx="1319">
                  <c:v>13.851042</c:v>
                </c:pt>
                <c:pt idx="1320">
                  <c:v>15.615356</c:v>
                </c:pt>
                <c:pt idx="1321">
                  <c:v>16.779143999999999</c:v>
                </c:pt>
                <c:pt idx="1322">
                  <c:v>17.337368000000001</c:v>
                </c:pt>
                <c:pt idx="1323">
                  <c:v>18.917567999999999</c:v>
                </c:pt>
                <c:pt idx="1324">
                  <c:v>19.609428000000001</c:v>
                </c:pt>
                <c:pt idx="1325">
                  <c:v>19.548887000000001</c:v>
                </c:pt>
                <c:pt idx="1326">
                  <c:v>18.271865999999999</c:v>
                </c:pt>
                <c:pt idx="1327">
                  <c:v>18.547143999999999</c:v>
                </c:pt>
                <c:pt idx="1328">
                  <c:v>17.135237</c:v>
                </c:pt>
                <c:pt idx="1329">
                  <c:v>16.240416</c:v>
                </c:pt>
                <c:pt idx="1330">
                  <c:v>15.325272999999999</c:v>
                </c:pt>
                <c:pt idx="1331">
                  <c:v>15.570843999999999</c:v>
                </c:pt>
                <c:pt idx="1332">
                  <c:v>15.734923</c:v>
                </c:pt>
                <c:pt idx="1333">
                  <c:v>16.173749999999998</c:v>
                </c:pt>
                <c:pt idx="1334">
                  <c:v>16.039124999999999</c:v>
                </c:pt>
                <c:pt idx="1335">
                  <c:v>16.725892999999999</c:v>
                </c:pt>
                <c:pt idx="1336">
                  <c:v>17.926373999999999</c:v>
                </c:pt>
                <c:pt idx="1337">
                  <c:v>18.791248</c:v>
                </c:pt>
                <c:pt idx="1338">
                  <c:v>19.377624999999998</c:v>
                </c:pt>
                <c:pt idx="1339">
                  <c:v>17.597169999999998</c:v>
                </c:pt>
                <c:pt idx="1340">
                  <c:v>17.983438</c:v>
                </c:pt>
                <c:pt idx="1341">
                  <c:v>18.249846000000002</c:v>
                </c:pt>
                <c:pt idx="1342">
                  <c:v>18.065021999999999</c:v>
                </c:pt>
                <c:pt idx="1343">
                  <c:v>18.330679</c:v>
                </c:pt>
                <c:pt idx="1344">
                  <c:v>19.145226999999998</c:v>
                </c:pt>
                <c:pt idx="1345">
                  <c:v>18.978752</c:v>
                </c:pt>
                <c:pt idx="1346">
                  <c:v>18.102385999999999</c:v>
                </c:pt>
                <c:pt idx="1347">
                  <c:v>17.631247999999999</c:v>
                </c:pt>
                <c:pt idx="1348">
                  <c:v>17.483250000000002</c:v>
                </c:pt>
                <c:pt idx="1349">
                  <c:v>22.951553000000001</c:v>
                </c:pt>
                <c:pt idx="1350">
                  <c:v>28.228193000000001</c:v>
                </c:pt>
                <c:pt idx="1351">
                  <c:v>26.972405999999999</c:v>
                </c:pt>
                <c:pt idx="1352">
                  <c:v>26.576989999999999</c:v>
                </c:pt>
                <c:pt idx="1353">
                  <c:v>29.145064999999999</c:v>
                </c:pt>
                <c:pt idx="1354">
                  <c:v>27.849941000000001</c:v>
                </c:pt>
                <c:pt idx="1355">
                  <c:v>25.456999</c:v>
                </c:pt>
                <c:pt idx="1356">
                  <c:v>22.507588999999999</c:v>
                </c:pt>
                <c:pt idx="1357">
                  <c:v>21.005939000000001</c:v>
                </c:pt>
                <c:pt idx="1358">
                  <c:v>19.55875</c:v>
                </c:pt>
                <c:pt idx="1359">
                  <c:v>19.004328000000001</c:v>
                </c:pt>
                <c:pt idx="1360">
                  <c:v>18.276092999999999</c:v>
                </c:pt>
                <c:pt idx="1361">
                  <c:v>16.720822999999999</c:v>
                </c:pt>
                <c:pt idx="1362">
                  <c:v>15.816584000000001</c:v>
                </c:pt>
                <c:pt idx="1363">
                  <c:v>20.503716000000001</c:v>
                </c:pt>
                <c:pt idx="1364">
                  <c:v>24.3475</c:v>
                </c:pt>
                <c:pt idx="1365">
                  <c:v>24.68017</c:v>
                </c:pt>
                <c:pt idx="1366">
                  <c:v>23.249165999999999</c:v>
                </c:pt>
                <c:pt idx="1367">
                  <c:v>21.497599000000001</c:v>
                </c:pt>
                <c:pt idx="1368">
                  <c:v>20.237289000000001</c:v>
                </c:pt>
                <c:pt idx="1369">
                  <c:v>18.824788999999999</c:v>
                </c:pt>
                <c:pt idx="1370">
                  <c:v>18.082084999999999</c:v>
                </c:pt>
                <c:pt idx="1371">
                  <c:v>16.805401</c:v>
                </c:pt>
                <c:pt idx="1372">
                  <c:v>16.700001</c:v>
                </c:pt>
                <c:pt idx="1373">
                  <c:v>15.856</c:v>
                </c:pt>
                <c:pt idx="1374">
                  <c:v>14.711755</c:v>
                </c:pt>
                <c:pt idx="1375">
                  <c:v>13.601312999999999</c:v>
                </c:pt>
                <c:pt idx="1376">
                  <c:v>13.695683000000001</c:v>
                </c:pt>
                <c:pt idx="1377">
                  <c:v>12.126675000000001</c:v>
                </c:pt>
                <c:pt idx="1378">
                  <c:v>10.166676000000001</c:v>
                </c:pt>
                <c:pt idx="1379">
                  <c:v>9.6783339999999995</c:v>
                </c:pt>
                <c:pt idx="1380">
                  <c:v>7.7112020000000001</c:v>
                </c:pt>
                <c:pt idx="1381">
                  <c:v>6.6566669999999997</c:v>
                </c:pt>
                <c:pt idx="1382">
                  <c:v>5.0509250000000003</c:v>
                </c:pt>
                <c:pt idx="1383">
                  <c:v>4.6063999999999998</c:v>
                </c:pt>
                <c:pt idx="1384">
                  <c:v>3.5118749999999999</c:v>
                </c:pt>
                <c:pt idx="1385">
                  <c:v>3.42625</c:v>
                </c:pt>
                <c:pt idx="1386">
                  <c:v>2.8272080000000002</c:v>
                </c:pt>
                <c:pt idx="1387">
                  <c:v>2.7743329999999999</c:v>
                </c:pt>
                <c:pt idx="1388">
                  <c:v>2.619313</c:v>
                </c:pt>
                <c:pt idx="1389">
                  <c:v>2.4670939999999999</c:v>
                </c:pt>
                <c:pt idx="1390">
                  <c:v>2.4975619999999998</c:v>
                </c:pt>
                <c:pt idx="1391">
                  <c:v>2.4049689999999999</c:v>
                </c:pt>
                <c:pt idx="1392">
                  <c:v>2.3776540000000002</c:v>
                </c:pt>
                <c:pt idx="1393">
                  <c:v>2.2578459999999998</c:v>
                </c:pt>
                <c:pt idx="1394">
                  <c:v>2.2094710000000002</c:v>
                </c:pt>
                <c:pt idx="1395">
                  <c:v>2.1961059999999999</c:v>
                </c:pt>
                <c:pt idx="1396">
                  <c:v>2.1370800000000001</c:v>
                </c:pt>
                <c:pt idx="1397">
                  <c:v>2.1109200000000001</c:v>
                </c:pt>
                <c:pt idx="1398">
                  <c:v>2.1425779999999999</c:v>
                </c:pt>
                <c:pt idx="1399">
                  <c:v>2.0425</c:v>
                </c:pt>
                <c:pt idx="1400">
                  <c:v>1.968828</c:v>
                </c:pt>
                <c:pt idx="1401">
                  <c:v>1.918398</c:v>
                </c:pt>
                <c:pt idx="1402">
                  <c:v>1.8870309999999999</c:v>
                </c:pt>
                <c:pt idx="1403">
                  <c:v>1.8494139999999999</c:v>
                </c:pt>
                <c:pt idx="1404">
                  <c:v>1.8710439999999999</c:v>
                </c:pt>
                <c:pt idx="1405">
                  <c:v>1.7836099999999999</c:v>
                </c:pt>
                <c:pt idx="1406">
                  <c:v>1.791787</c:v>
                </c:pt>
                <c:pt idx="1407">
                  <c:v>1.7444999999999999</c:v>
                </c:pt>
                <c:pt idx="1408">
                  <c:v>1.7285379999999999</c:v>
                </c:pt>
                <c:pt idx="1409">
                  <c:v>1.705125</c:v>
                </c:pt>
                <c:pt idx="1410">
                  <c:v>1.6378809999999999</c:v>
                </c:pt>
                <c:pt idx="1411">
                  <c:v>1.6257250000000001</c:v>
                </c:pt>
                <c:pt idx="1412">
                  <c:v>1.5912010000000001</c:v>
                </c:pt>
                <c:pt idx="1413">
                  <c:v>1.540413</c:v>
                </c:pt>
                <c:pt idx="1414">
                  <c:v>1.4936700000000001</c:v>
                </c:pt>
                <c:pt idx="1415">
                  <c:v>1.4819469999999999</c:v>
                </c:pt>
                <c:pt idx="1416">
                  <c:v>1.4641249999999999</c:v>
                </c:pt>
                <c:pt idx="1417">
                  <c:v>1.4765969999999999</c:v>
                </c:pt>
                <c:pt idx="1418">
                  <c:v>1.483514</c:v>
                </c:pt>
                <c:pt idx="1419">
                  <c:v>1.4311389999999999</c:v>
                </c:pt>
                <c:pt idx="1420">
                  <c:v>1.4106810000000001</c:v>
                </c:pt>
                <c:pt idx="1421">
                  <c:v>1.403737</c:v>
                </c:pt>
                <c:pt idx="1422">
                  <c:v>1.368125</c:v>
                </c:pt>
                <c:pt idx="1423">
                  <c:v>1.3532360000000001</c:v>
                </c:pt>
                <c:pt idx="1424">
                  <c:v>1.3275140000000001</c:v>
                </c:pt>
                <c:pt idx="1425">
                  <c:v>1.3270299999999999</c:v>
                </c:pt>
                <c:pt idx="1426">
                  <c:v>1.2984119999999999</c:v>
                </c:pt>
                <c:pt idx="1427">
                  <c:v>1.269134</c:v>
                </c:pt>
                <c:pt idx="1428">
                  <c:v>1.244337</c:v>
                </c:pt>
                <c:pt idx="1429">
                  <c:v>1.2683549999999999</c:v>
                </c:pt>
                <c:pt idx="1430">
                  <c:v>1.2432099999999999</c:v>
                </c:pt>
                <c:pt idx="1431">
                  <c:v>1.1930810000000001</c:v>
                </c:pt>
                <c:pt idx="1432">
                  <c:v>1.1711240000000001</c:v>
                </c:pt>
                <c:pt idx="1433">
                  <c:v>1.160587</c:v>
                </c:pt>
                <c:pt idx="1434">
                  <c:v>1.141348</c:v>
                </c:pt>
                <c:pt idx="1435">
                  <c:v>1.1215550000000001</c:v>
                </c:pt>
                <c:pt idx="1436">
                  <c:v>1.1447560000000001</c:v>
                </c:pt>
                <c:pt idx="1437">
                  <c:v>1.1190040000000001</c:v>
                </c:pt>
                <c:pt idx="1438">
                  <c:v>1.0798190000000001</c:v>
                </c:pt>
                <c:pt idx="1439">
                  <c:v>1.0603830000000001</c:v>
                </c:pt>
                <c:pt idx="1440">
                  <c:v>1.0786089999999999</c:v>
                </c:pt>
                <c:pt idx="1441">
                  <c:v>1.0420339999999999</c:v>
                </c:pt>
                <c:pt idx="1442">
                  <c:v>1.014761</c:v>
                </c:pt>
                <c:pt idx="1443">
                  <c:v>1.0042180000000001</c:v>
                </c:pt>
                <c:pt idx="1444">
                  <c:v>0.982962</c:v>
                </c:pt>
                <c:pt idx="1445">
                  <c:v>0.96745800000000004</c:v>
                </c:pt>
                <c:pt idx="1446">
                  <c:v>0.96867999999999999</c:v>
                </c:pt>
                <c:pt idx="1447">
                  <c:v>0.95743500000000004</c:v>
                </c:pt>
                <c:pt idx="1448">
                  <c:v>0.93481300000000001</c:v>
                </c:pt>
                <c:pt idx="1449">
                  <c:v>0.93715700000000002</c:v>
                </c:pt>
                <c:pt idx="1450">
                  <c:v>0.92174400000000001</c:v>
                </c:pt>
                <c:pt idx="1451">
                  <c:v>0.91323900000000002</c:v>
                </c:pt>
                <c:pt idx="1452">
                  <c:v>0.94296400000000002</c:v>
                </c:pt>
                <c:pt idx="1453">
                  <c:v>0.92037000000000002</c:v>
                </c:pt>
                <c:pt idx="1454">
                  <c:v>0.92430199999999996</c:v>
                </c:pt>
                <c:pt idx="1455">
                  <c:v>0.91602099999999997</c:v>
                </c:pt>
                <c:pt idx="1456">
                  <c:v>0.914385</c:v>
                </c:pt>
                <c:pt idx="1457">
                  <c:v>0.889571</c:v>
                </c:pt>
                <c:pt idx="1458">
                  <c:v>0.87683199999999994</c:v>
                </c:pt>
                <c:pt idx="1459">
                  <c:v>0.87005600000000005</c:v>
                </c:pt>
                <c:pt idx="1460">
                  <c:v>0.85648299999999999</c:v>
                </c:pt>
                <c:pt idx="1461">
                  <c:v>0.864012</c:v>
                </c:pt>
                <c:pt idx="1462">
                  <c:v>0.84936</c:v>
                </c:pt>
                <c:pt idx="1463">
                  <c:v>0.83230199999999999</c:v>
                </c:pt>
                <c:pt idx="1464">
                  <c:v>0.80961099999999997</c:v>
                </c:pt>
                <c:pt idx="1465">
                  <c:v>0.79623500000000003</c:v>
                </c:pt>
                <c:pt idx="1466">
                  <c:v>0.79561199999999999</c:v>
                </c:pt>
                <c:pt idx="1467">
                  <c:v>0.77093299999999998</c:v>
                </c:pt>
                <c:pt idx="1468">
                  <c:v>0.75793699999999997</c:v>
                </c:pt>
                <c:pt idx="1469">
                  <c:v>0.76208799999999999</c:v>
                </c:pt>
                <c:pt idx="1470">
                  <c:v>0.74590000000000001</c:v>
                </c:pt>
                <c:pt idx="1471">
                  <c:v>0.73649299999999995</c:v>
                </c:pt>
                <c:pt idx="1472">
                  <c:v>0.74432299999999996</c:v>
                </c:pt>
                <c:pt idx="1473">
                  <c:v>0.72069899999999998</c:v>
                </c:pt>
                <c:pt idx="1474">
                  <c:v>0.70438800000000001</c:v>
                </c:pt>
                <c:pt idx="1475">
                  <c:v>0.69000399999999995</c:v>
                </c:pt>
                <c:pt idx="1476">
                  <c:v>0.67924200000000001</c:v>
                </c:pt>
                <c:pt idx="1477">
                  <c:v>0.67634000000000005</c:v>
                </c:pt>
                <c:pt idx="1478">
                  <c:v>0.66523399999999999</c:v>
                </c:pt>
                <c:pt idx="1479">
                  <c:v>0.65145399999999998</c:v>
                </c:pt>
                <c:pt idx="1480">
                  <c:v>0.65682399999999996</c:v>
                </c:pt>
                <c:pt idx="1481">
                  <c:v>0.63595800000000002</c:v>
                </c:pt>
                <c:pt idx="1482">
                  <c:v>0.63531199999999999</c:v>
                </c:pt>
                <c:pt idx="1483">
                  <c:v>0.62086799999999998</c:v>
                </c:pt>
                <c:pt idx="1484">
                  <c:v>0.60474799999999995</c:v>
                </c:pt>
                <c:pt idx="1485">
                  <c:v>0.59609000000000001</c:v>
                </c:pt>
                <c:pt idx="1486">
                  <c:v>0.60206300000000001</c:v>
                </c:pt>
                <c:pt idx="1487">
                  <c:v>0.595387</c:v>
                </c:pt>
                <c:pt idx="1488">
                  <c:v>0.58139300000000005</c:v>
                </c:pt>
                <c:pt idx="1489">
                  <c:v>0.57307399999999997</c:v>
                </c:pt>
                <c:pt idx="1490">
                  <c:v>0.56170399999999998</c:v>
                </c:pt>
                <c:pt idx="1491">
                  <c:v>0.55514200000000002</c:v>
                </c:pt>
                <c:pt idx="1492">
                  <c:v>0.55496500000000004</c:v>
                </c:pt>
                <c:pt idx="1493">
                  <c:v>0.54874400000000001</c:v>
                </c:pt>
                <c:pt idx="1494">
                  <c:v>0.53216399999999997</c:v>
                </c:pt>
                <c:pt idx="1495">
                  <c:v>0.52604300000000004</c:v>
                </c:pt>
                <c:pt idx="1496">
                  <c:v>0.516316</c:v>
                </c:pt>
                <c:pt idx="1497">
                  <c:v>0.50507000000000002</c:v>
                </c:pt>
                <c:pt idx="1498">
                  <c:v>0.49939099999999997</c:v>
                </c:pt>
                <c:pt idx="1499">
                  <c:v>0.49257600000000001</c:v>
                </c:pt>
                <c:pt idx="1500">
                  <c:v>0.49575900000000001</c:v>
                </c:pt>
                <c:pt idx="1501">
                  <c:v>0.48730800000000002</c:v>
                </c:pt>
                <c:pt idx="1502">
                  <c:v>0.48181499999999999</c:v>
                </c:pt>
                <c:pt idx="1503">
                  <c:v>0.47946299999999997</c:v>
                </c:pt>
                <c:pt idx="1504">
                  <c:v>0.478076</c:v>
                </c:pt>
                <c:pt idx="1505">
                  <c:v>0.46977600000000003</c:v>
                </c:pt>
                <c:pt idx="1506">
                  <c:v>0.46906500000000001</c:v>
                </c:pt>
                <c:pt idx="1507">
                  <c:v>0.46477200000000002</c:v>
                </c:pt>
                <c:pt idx="1508">
                  <c:v>0.45707900000000001</c:v>
                </c:pt>
                <c:pt idx="1509">
                  <c:v>0.45752300000000001</c:v>
                </c:pt>
                <c:pt idx="1510">
                  <c:v>0.46303299999999997</c:v>
                </c:pt>
                <c:pt idx="1511">
                  <c:v>0.45703100000000002</c:v>
                </c:pt>
                <c:pt idx="1512">
                  <c:v>0.454291</c:v>
                </c:pt>
                <c:pt idx="1513">
                  <c:v>0.45765600000000001</c:v>
                </c:pt>
                <c:pt idx="1514">
                  <c:v>0.449513</c:v>
                </c:pt>
                <c:pt idx="1515">
                  <c:v>0.45044000000000001</c:v>
                </c:pt>
                <c:pt idx="1516">
                  <c:v>0.44307299999999999</c:v>
                </c:pt>
                <c:pt idx="1517">
                  <c:v>0.44241399999999997</c:v>
                </c:pt>
                <c:pt idx="1518">
                  <c:v>0.43423</c:v>
                </c:pt>
                <c:pt idx="1519">
                  <c:v>0.42505300000000001</c:v>
                </c:pt>
                <c:pt idx="1520">
                  <c:v>0.42260700000000001</c:v>
                </c:pt>
                <c:pt idx="1521">
                  <c:v>0.42227399999999998</c:v>
                </c:pt>
                <c:pt idx="1522">
                  <c:v>0.41828700000000002</c:v>
                </c:pt>
                <c:pt idx="1523">
                  <c:v>0.41638799999999998</c:v>
                </c:pt>
                <c:pt idx="1524">
                  <c:v>0.411352</c:v>
                </c:pt>
                <c:pt idx="1525">
                  <c:v>0.41143000000000002</c:v>
                </c:pt>
                <c:pt idx="1526">
                  <c:v>0.41122799999999998</c:v>
                </c:pt>
                <c:pt idx="1527">
                  <c:v>0.40948400000000001</c:v>
                </c:pt>
                <c:pt idx="1528">
                  <c:v>0.41023199999999999</c:v>
                </c:pt>
                <c:pt idx="1529">
                  <c:v>0.403333</c:v>
                </c:pt>
                <c:pt idx="1530">
                  <c:v>0.40610099999999999</c:v>
                </c:pt>
                <c:pt idx="1531">
                  <c:v>0.400723</c:v>
                </c:pt>
                <c:pt idx="1532">
                  <c:v>0.38972800000000002</c:v>
                </c:pt>
                <c:pt idx="1533">
                  <c:v>0.39114700000000002</c:v>
                </c:pt>
                <c:pt idx="1534">
                  <c:v>0.37747599999999998</c:v>
                </c:pt>
                <c:pt idx="1535">
                  <c:v>0.37254199999999998</c:v>
                </c:pt>
                <c:pt idx="1536">
                  <c:v>0.36454500000000001</c:v>
                </c:pt>
                <c:pt idx="1537">
                  <c:v>0.35531400000000002</c:v>
                </c:pt>
                <c:pt idx="1538">
                  <c:v>0.359292</c:v>
                </c:pt>
                <c:pt idx="1539">
                  <c:v>0.34947499999999998</c:v>
                </c:pt>
                <c:pt idx="1540">
                  <c:v>0.34564600000000001</c:v>
                </c:pt>
                <c:pt idx="1541">
                  <c:v>0.337696</c:v>
                </c:pt>
                <c:pt idx="1542">
                  <c:v>0.33546300000000001</c:v>
                </c:pt>
                <c:pt idx="1543">
                  <c:v>0.33120899999999998</c:v>
                </c:pt>
                <c:pt idx="1544">
                  <c:v>0.326073</c:v>
                </c:pt>
                <c:pt idx="1545">
                  <c:v>0.32188099999999997</c:v>
                </c:pt>
                <c:pt idx="1546">
                  <c:v>0.31975300000000001</c:v>
                </c:pt>
                <c:pt idx="1547">
                  <c:v>0.31528400000000001</c:v>
                </c:pt>
                <c:pt idx="1548">
                  <c:v>0.31088199999999999</c:v>
                </c:pt>
                <c:pt idx="1549">
                  <c:v>0.30970700000000001</c:v>
                </c:pt>
                <c:pt idx="1550">
                  <c:v>0.30948900000000001</c:v>
                </c:pt>
                <c:pt idx="1551">
                  <c:v>0.31670199999999998</c:v>
                </c:pt>
                <c:pt idx="1552">
                  <c:v>0.31764399999999998</c:v>
                </c:pt>
                <c:pt idx="1553">
                  <c:v>0.32362299999999999</c:v>
                </c:pt>
                <c:pt idx="1554">
                  <c:v>0.325185</c:v>
                </c:pt>
                <c:pt idx="1555">
                  <c:v>0.328426</c:v>
                </c:pt>
                <c:pt idx="1556">
                  <c:v>0.33154</c:v>
                </c:pt>
                <c:pt idx="1557">
                  <c:v>0.33869199999999999</c:v>
                </c:pt>
                <c:pt idx="1558">
                  <c:v>0.34747699999999998</c:v>
                </c:pt>
                <c:pt idx="1559">
                  <c:v>0.35815799999999998</c:v>
                </c:pt>
                <c:pt idx="1560">
                  <c:v>0.36848199999999998</c:v>
                </c:pt>
                <c:pt idx="1561">
                  <c:v>0.37722600000000001</c:v>
                </c:pt>
                <c:pt idx="1562">
                  <c:v>0.376666</c:v>
                </c:pt>
                <c:pt idx="1563">
                  <c:v>0.37633499999999998</c:v>
                </c:pt>
                <c:pt idx="1564">
                  <c:v>0.377133</c:v>
                </c:pt>
                <c:pt idx="1565">
                  <c:v>0.374942</c:v>
                </c:pt>
                <c:pt idx="1566">
                  <c:v>0.38041900000000001</c:v>
                </c:pt>
                <c:pt idx="1567">
                  <c:v>0.39124599999999998</c:v>
                </c:pt>
                <c:pt idx="1568">
                  <c:v>0.38674900000000001</c:v>
                </c:pt>
                <c:pt idx="1569">
                  <c:v>0.38438499999999998</c:v>
                </c:pt>
                <c:pt idx="1570">
                  <c:v>0.38506000000000001</c:v>
                </c:pt>
                <c:pt idx="1571">
                  <c:v>0.39003500000000002</c:v>
                </c:pt>
                <c:pt idx="1572">
                  <c:v>0.39666400000000002</c:v>
                </c:pt>
                <c:pt idx="1573">
                  <c:v>0.39739400000000002</c:v>
                </c:pt>
                <c:pt idx="1574">
                  <c:v>0.39638800000000002</c:v>
                </c:pt>
                <c:pt idx="1575">
                  <c:v>0.391652</c:v>
                </c:pt>
                <c:pt idx="1576">
                  <c:v>0.38665500000000003</c:v>
                </c:pt>
                <c:pt idx="1577">
                  <c:v>0.37946000000000002</c:v>
                </c:pt>
                <c:pt idx="1578">
                  <c:v>0.37136599999999997</c:v>
                </c:pt>
                <c:pt idx="1579">
                  <c:v>0.36502800000000002</c:v>
                </c:pt>
                <c:pt idx="1580">
                  <c:v>0.360767</c:v>
                </c:pt>
                <c:pt idx="1581">
                  <c:v>0.71178900000000001</c:v>
                </c:pt>
                <c:pt idx="1582">
                  <c:v>1.1539330000000001</c:v>
                </c:pt>
                <c:pt idx="1583">
                  <c:v>1.3377589999999999</c:v>
                </c:pt>
                <c:pt idx="1584">
                  <c:v>1.415033</c:v>
                </c:pt>
                <c:pt idx="1585">
                  <c:v>3.403435</c:v>
                </c:pt>
                <c:pt idx="1586">
                  <c:v>4.8992599999999999</c:v>
                </c:pt>
                <c:pt idx="1587">
                  <c:v>6.336023</c:v>
                </c:pt>
                <c:pt idx="1588">
                  <c:v>7.2009910000000001</c:v>
                </c:pt>
                <c:pt idx="1589">
                  <c:v>7.5575479999999997</c:v>
                </c:pt>
                <c:pt idx="1590">
                  <c:v>6.0086430000000002</c:v>
                </c:pt>
                <c:pt idx="1591">
                  <c:v>5.0338130000000003</c:v>
                </c:pt>
                <c:pt idx="1592">
                  <c:v>4.1129899999999999</c:v>
                </c:pt>
                <c:pt idx="1593">
                  <c:v>3.6885940000000002</c:v>
                </c:pt>
                <c:pt idx="1594">
                  <c:v>3.6360549999999998</c:v>
                </c:pt>
                <c:pt idx="1595">
                  <c:v>3.6797040000000001</c:v>
                </c:pt>
                <c:pt idx="1596">
                  <c:v>3.2966799999999998</c:v>
                </c:pt>
                <c:pt idx="1597">
                  <c:v>3.6356540000000002</c:v>
                </c:pt>
                <c:pt idx="1598">
                  <c:v>5.5828800000000003</c:v>
                </c:pt>
                <c:pt idx="1599">
                  <c:v>6.9364809999999997</c:v>
                </c:pt>
                <c:pt idx="1600">
                  <c:v>8.8528160000000007</c:v>
                </c:pt>
                <c:pt idx="1601">
                  <c:v>8.824738</c:v>
                </c:pt>
                <c:pt idx="1602">
                  <c:v>9.2800569999999993</c:v>
                </c:pt>
                <c:pt idx="1603">
                  <c:v>10.091704999999999</c:v>
                </c:pt>
                <c:pt idx="1604">
                  <c:v>9.8637259999999998</c:v>
                </c:pt>
                <c:pt idx="1605">
                  <c:v>11.200421</c:v>
                </c:pt>
                <c:pt idx="1606">
                  <c:v>10.741223</c:v>
                </c:pt>
                <c:pt idx="1607">
                  <c:v>10.664125</c:v>
                </c:pt>
                <c:pt idx="1608">
                  <c:v>11.513629999999999</c:v>
                </c:pt>
                <c:pt idx="1609">
                  <c:v>12.037027999999999</c:v>
                </c:pt>
                <c:pt idx="1610">
                  <c:v>11.622778</c:v>
                </c:pt>
                <c:pt idx="1611">
                  <c:v>12.788453000000001</c:v>
                </c:pt>
                <c:pt idx="1612">
                  <c:v>12.096908000000001</c:v>
                </c:pt>
                <c:pt idx="1613">
                  <c:v>13.652042</c:v>
                </c:pt>
                <c:pt idx="1614">
                  <c:v>13.621575999999999</c:v>
                </c:pt>
                <c:pt idx="1615">
                  <c:v>13.987332</c:v>
                </c:pt>
                <c:pt idx="1616">
                  <c:v>13.866364000000001</c:v>
                </c:pt>
                <c:pt idx="1617">
                  <c:v>13.797686000000001</c:v>
                </c:pt>
                <c:pt idx="1618">
                  <c:v>14.322881000000001</c:v>
                </c:pt>
                <c:pt idx="1619">
                  <c:v>14.092813</c:v>
                </c:pt>
                <c:pt idx="1620">
                  <c:v>13.337975999999999</c:v>
                </c:pt>
                <c:pt idx="1621">
                  <c:v>12.554895</c:v>
                </c:pt>
                <c:pt idx="1622">
                  <c:v>12.016406999999999</c:v>
                </c:pt>
                <c:pt idx="1623">
                  <c:v>12.359204</c:v>
                </c:pt>
                <c:pt idx="1624">
                  <c:v>11.778461</c:v>
                </c:pt>
                <c:pt idx="1625">
                  <c:v>11.554055</c:v>
                </c:pt>
                <c:pt idx="1626">
                  <c:v>11.69345</c:v>
                </c:pt>
                <c:pt idx="1627">
                  <c:v>12.370312999999999</c:v>
                </c:pt>
                <c:pt idx="1628">
                  <c:v>12.60853</c:v>
                </c:pt>
                <c:pt idx="1629">
                  <c:v>11.660525</c:v>
                </c:pt>
                <c:pt idx="1630">
                  <c:v>12.910833</c:v>
                </c:pt>
                <c:pt idx="1631">
                  <c:v>12.539764999999999</c:v>
                </c:pt>
                <c:pt idx="1632">
                  <c:v>13.45086</c:v>
                </c:pt>
                <c:pt idx="1633">
                  <c:v>13.271625999999999</c:v>
                </c:pt>
                <c:pt idx="1634">
                  <c:v>12.890859000000001</c:v>
                </c:pt>
                <c:pt idx="1635">
                  <c:v>12.199123999999999</c:v>
                </c:pt>
                <c:pt idx="1636">
                  <c:v>11.649063</c:v>
                </c:pt>
                <c:pt idx="1637">
                  <c:v>13.067570999999999</c:v>
                </c:pt>
                <c:pt idx="1638">
                  <c:v>14.109455000000001</c:v>
                </c:pt>
                <c:pt idx="1639">
                  <c:v>12.107044999999999</c:v>
                </c:pt>
                <c:pt idx="1640">
                  <c:v>21.931135000000001</c:v>
                </c:pt>
                <c:pt idx="1641">
                  <c:v>25.217500999999999</c:v>
                </c:pt>
                <c:pt idx="1642">
                  <c:v>25.592500999999999</c:v>
                </c:pt>
                <c:pt idx="1643">
                  <c:v>24.516953000000001</c:v>
                </c:pt>
                <c:pt idx="1644">
                  <c:v>21.279266</c:v>
                </c:pt>
                <c:pt idx="1645">
                  <c:v>19.082578999999999</c:v>
                </c:pt>
                <c:pt idx="1646">
                  <c:v>18.036695000000002</c:v>
                </c:pt>
                <c:pt idx="1647">
                  <c:v>24.774899000000001</c:v>
                </c:pt>
                <c:pt idx="1648">
                  <c:v>25.358326000000002</c:v>
                </c:pt>
                <c:pt idx="1649">
                  <c:v>32.187099000000003</c:v>
                </c:pt>
                <c:pt idx="1650">
                  <c:v>46.292186999999998</c:v>
                </c:pt>
                <c:pt idx="1651">
                  <c:v>55.695723999999998</c:v>
                </c:pt>
                <c:pt idx="1652">
                  <c:v>44.290126999999998</c:v>
                </c:pt>
                <c:pt idx="1653">
                  <c:v>40.779857999999997</c:v>
                </c:pt>
                <c:pt idx="1654">
                  <c:v>40.170937000000002</c:v>
                </c:pt>
                <c:pt idx="1655">
                  <c:v>42.880916999999997</c:v>
                </c:pt>
                <c:pt idx="1656">
                  <c:v>65.549773999999999</c:v>
                </c:pt>
                <c:pt idx="1657">
                  <c:v>44.319575999999998</c:v>
                </c:pt>
                <c:pt idx="1658">
                  <c:v>35.277233000000003</c:v>
                </c:pt>
                <c:pt idx="1659">
                  <c:v>28.188552999999999</c:v>
                </c:pt>
                <c:pt idx="1660">
                  <c:v>25.131972999999999</c:v>
                </c:pt>
                <c:pt idx="1661">
                  <c:v>22.523693000000002</c:v>
                </c:pt>
                <c:pt idx="1662">
                  <c:v>20.892851</c:v>
                </c:pt>
                <c:pt idx="1663">
                  <c:v>30.247464999999998</c:v>
                </c:pt>
                <c:pt idx="1664">
                  <c:v>50.940441</c:v>
                </c:pt>
                <c:pt idx="1665">
                  <c:v>48.22081</c:v>
                </c:pt>
                <c:pt idx="1666">
                  <c:v>42.169167000000002</c:v>
                </c:pt>
                <c:pt idx="1667">
                  <c:v>33.908524</c:v>
                </c:pt>
                <c:pt idx="1668">
                  <c:v>43.702854000000002</c:v>
                </c:pt>
                <c:pt idx="1669">
                  <c:v>38.652000000000001</c:v>
                </c:pt>
                <c:pt idx="1670">
                  <c:v>31.77216</c:v>
                </c:pt>
                <c:pt idx="1671">
                  <c:v>27.590123999999999</c:v>
                </c:pt>
                <c:pt idx="1672">
                  <c:v>25.79702</c:v>
                </c:pt>
                <c:pt idx="1673">
                  <c:v>33.503830000000001</c:v>
                </c:pt>
                <c:pt idx="1674">
                  <c:v>31.981901000000001</c:v>
                </c:pt>
                <c:pt idx="1675">
                  <c:v>27.640695999999998</c:v>
                </c:pt>
                <c:pt idx="1676">
                  <c:v>24.797813000000001</c:v>
                </c:pt>
                <c:pt idx="1677">
                  <c:v>23.483749</c:v>
                </c:pt>
                <c:pt idx="1678">
                  <c:v>21.500713000000001</c:v>
                </c:pt>
                <c:pt idx="1679">
                  <c:v>20.550954999999998</c:v>
                </c:pt>
                <c:pt idx="1680">
                  <c:v>20.396919</c:v>
                </c:pt>
                <c:pt idx="1681">
                  <c:v>19.332986999999999</c:v>
                </c:pt>
                <c:pt idx="1682">
                  <c:v>18.751415000000001</c:v>
                </c:pt>
                <c:pt idx="1683">
                  <c:v>17.87875</c:v>
                </c:pt>
                <c:pt idx="1684">
                  <c:v>16.805115000000001</c:v>
                </c:pt>
                <c:pt idx="1685">
                  <c:v>16.102941999999999</c:v>
                </c:pt>
                <c:pt idx="1686">
                  <c:v>16.526751000000001</c:v>
                </c:pt>
                <c:pt idx="1687">
                  <c:v>16.493438999999999</c:v>
                </c:pt>
                <c:pt idx="1688">
                  <c:v>15.587770000000001</c:v>
                </c:pt>
                <c:pt idx="1689">
                  <c:v>17.033999999999999</c:v>
                </c:pt>
                <c:pt idx="1690">
                  <c:v>17.011568</c:v>
                </c:pt>
                <c:pt idx="1691">
                  <c:v>17.215395000000001</c:v>
                </c:pt>
                <c:pt idx="1692">
                  <c:v>16.701263000000001</c:v>
                </c:pt>
                <c:pt idx="1693">
                  <c:v>16.913889000000001</c:v>
                </c:pt>
                <c:pt idx="1694">
                  <c:v>16.12125</c:v>
                </c:pt>
                <c:pt idx="1695">
                  <c:v>15.593626</c:v>
                </c:pt>
                <c:pt idx="1696">
                  <c:v>19.277373999999998</c:v>
                </c:pt>
                <c:pt idx="1697">
                  <c:v>19.639626</c:v>
                </c:pt>
                <c:pt idx="1698">
                  <c:v>18.969915</c:v>
                </c:pt>
                <c:pt idx="1699">
                  <c:v>18.234950999999999</c:v>
                </c:pt>
                <c:pt idx="1700">
                  <c:v>17.940908</c:v>
                </c:pt>
                <c:pt idx="1701">
                  <c:v>18.324687999999998</c:v>
                </c:pt>
                <c:pt idx="1702">
                  <c:v>16.728462</c:v>
                </c:pt>
                <c:pt idx="1703">
                  <c:v>18.465333999999999</c:v>
                </c:pt>
                <c:pt idx="1704">
                  <c:v>17.618134000000001</c:v>
                </c:pt>
                <c:pt idx="1705">
                  <c:v>16.748999000000001</c:v>
                </c:pt>
                <c:pt idx="1706">
                  <c:v>14.784666</c:v>
                </c:pt>
                <c:pt idx="1707">
                  <c:v>15.809001</c:v>
                </c:pt>
                <c:pt idx="1708">
                  <c:v>15.187250000000001</c:v>
                </c:pt>
                <c:pt idx="1709">
                  <c:v>16.029748999999999</c:v>
                </c:pt>
                <c:pt idx="1710">
                  <c:v>16.582187999999999</c:v>
                </c:pt>
                <c:pt idx="1711">
                  <c:v>18.865002</c:v>
                </c:pt>
                <c:pt idx="1712">
                  <c:v>19.974374999999998</c:v>
                </c:pt>
                <c:pt idx="1713">
                  <c:v>20.246500000000001</c:v>
                </c:pt>
                <c:pt idx="1714">
                  <c:v>20.663398999999998</c:v>
                </c:pt>
                <c:pt idx="1715">
                  <c:v>22.043099999999999</c:v>
                </c:pt>
                <c:pt idx="1716">
                  <c:v>34.260066999999999</c:v>
                </c:pt>
                <c:pt idx="1717">
                  <c:v>34.186427999999999</c:v>
                </c:pt>
                <c:pt idx="1718">
                  <c:v>30.660868000000001</c:v>
                </c:pt>
                <c:pt idx="1719">
                  <c:v>28.13485</c:v>
                </c:pt>
                <c:pt idx="1720">
                  <c:v>25.965273</c:v>
                </c:pt>
                <c:pt idx="1721">
                  <c:v>26.495522999999999</c:v>
                </c:pt>
                <c:pt idx="1722">
                  <c:v>24.028191</c:v>
                </c:pt>
                <c:pt idx="1723">
                  <c:v>22.267157000000001</c:v>
                </c:pt>
                <c:pt idx="1724">
                  <c:v>21.675712999999998</c:v>
                </c:pt>
                <c:pt idx="1725">
                  <c:v>21.293547</c:v>
                </c:pt>
                <c:pt idx="1726">
                  <c:v>20.442499000000002</c:v>
                </c:pt>
                <c:pt idx="1727">
                  <c:v>27.630521999999999</c:v>
                </c:pt>
                <c:pt idx="1728">
                  <c:v>33.418956999999999</c:v>
                </c:pt>
                <c:pt idx="1729">
                  <c:v>33.114544000000002</c:v>
                </c:pt>
                <c:pt idx="1730">
                  <c:v>31.306149999999999</c:v>
                </c:pt>
                <c:pt idx="1731">
                  <c:v>28.409538000000001</c:v>
                </c:pt>
                <c:pt idx="1732">
                  <c:v>26.863776999999999</c:v>
                </c:pt>
                <c:pt idx="1733">
                  <c:v>25.867334</c:v>
                </c:pt>
                <c:pt idx="1734">
                  <c:v>34.034576000000001</c:v>
                </c:pt>
                <c:pt idx="1735">
                  <c:v>34.359076999999999</c:v>
                </c:pt>
                <c:pt idx="1736">
                  <c:v>31.131145</c:v>
                </c:pt>
                <c:pt idx="1737">
                  <c:v>27.405999999999999</c:v>
                </c:pt>
                <c:pt idx="1738">
                  <c:v>25.480664999999998</c:v>
                </c:pt>
                <c:pt idx="1739">
                  <c:v>23.874374</c:v>
                </c:pt>
                <c:pt idx="1740">
                  <c:v>22.74823</c:v>
                </c:pt>
                <c:pt idx="1741">
                  <c:v>30.689862999999999</c:v>
                </c:pt>
                <c:pt idx="1742">
                  <c:v>29.565909999999999</c:v>
                </c:pt>
                <c:pt idx="1743">
                  <c:v>27.083347</c:v>
                </c:pt>
                <c:pt idx="1744">
                  <c:v>24.204623999999999</c:v>
                </c:pt>
                <c:pt idx="1745">
                  <c:v>23.100936999999998</c:v>
                </c:pt>
                <c:pt idx="1746">
                  <c:v>21.455715000000001</c:v>
                </c:pt>
                <c:pt idx="1747">
                  <c:v>19.895430000000001</c:v>
                </c:pt>
                <c:pt idx="1748">
                  <c:v>18.696000999999999</c:v>
                </c:pt>
                <c:pt idx="1749">
                  <c:v>18.063901999999999</c:v>
                </c:pt>
                <c:pt idx="1750">
                  <c:v>17.292000000000002</c:v>
                </c:pt>
                <c:pt idx="1751">
                  <c:v>16.465792</c:v>
                </c:pt>
                <c:pt idx="1752">
                  <c:v>15.565600999999999</c:v>
                </c:pt>
                <c:pt idx="1753">
                  <c:v>14.991133</c:v>
                </c:pt>
                <c:pt idx="1754">
                  <c:v>13.249775</c:v>
                </c:pt>
                <c:pt idx="1755">
                  <c:v>13.01976</c:v>
                </c:pt>
                <c:pt idx="1756">
                  <c:v>9.8943999999999992</c:v>
                </c:pt>
                <c:pt idx="1757">
                  <c:v>9.6592009999999995</c:v>
                </c:pt>
                <c:pt idx="1758">
                  <c:v>8.6904249999999994</c:v>
                </c:pt>
                <c:pt idx="1759">
                  <c:v>10.970551</c:v>
                </c:pt>
                <c:pt idx="1760">
                  <c:v>13.483062</c:v>
                </c:pt>
                <c:pt idx="1761">
                  <c:v>14.19875</c:v>
                </c:pt>
                <c:pt idx="1762">
                  <c:v>14.570798999999999</c:v>
                </c:pt>
                <c:pt idx="1763">
                  <c:v>14.84755</c:v>
                </c:pt>
                <c:pt idx="1764">
                  <c:v>12.84135</c:v>
                </c:pt>
                <c:pt idx="1765">
                  <c:v>13.440833</c:v>
                </c:pt>
                <c:pt idx="1766">
                  <c:v>13.26375</c:v>
                </c:pt>
                <c:pt idx="1767">
                  <c:v>11.931562</c:v>
                </c:pt>
                <c:pt idx="1768">
                  <c:v>10.5556</c:v>
                </c:pt>
                <c:pt idx="1769">
                  <c:v>8.1323120000000007</c:v>
                </c:pt>
                <c:pt idx="1770">
                  <c:v>6.7628000000000004</c:v>
                </c:pt>
                <c:pt idx="1771">
                  <c:v>6.19</c:v>
                </c:pt>
                <c:pt idx="1772">
                  <c:v>4.178547</c:v>
                </c:pt>
                <c:pt idx="1773">
                  <c:v>3.7665829999999998</c:v>
                </c:pt>
                <c:pt idx="1774">
                  <c:v>3.6244170000000002</c:v>
                </c:pt>
                <c:pt idx="1775">
                  <c:v>3.5481250000000002</c:v>
                </c:pt>
                <c:pt idx="1776">
                  <c:v>3.34015</c:v>
                </c:pt>
                <c:pt idx="1777">
                  <c:v>3.2607750000000002</c:v>
                </c:pt>
                <c:pt idx="1778">
                  <c:v>3.083863</c:v>
                </c:pt>
                <c:pt idx="1779">
                  <c:v>3.0148299999999999</c:v>
                </c:pt>
                <c:pt idx="1780">
                  <c:v>2.9548290000000001</c:v>
                </c:pt>
                <c:pt idx="1781">
                  <c:v>2.82525</c:v>
                </c:pt>
                <c:pt idx="1782">
                  <c:v>2.6601159999999999</c:v>
                </c:pt>
                <c:pt idx="1783">
                  <c:v>2.630188</c:v>
                </c:pt>
                <c:pt idx="1784">
                  <c:v>2.6055619999999999</c:v>
                </c:pt>
                <c:pt idx="1785">
                  <c:v>2.5728840000000002</c:v>
                </c:pt>
                <c:pt idx="1786">
                  <c:v>2.454475</c:v>
                </c:pt>
                <c:pt idx="1787">
                  <c:v>2.361367</c:v>
                </c:pt>
                <c:pt idx="1788">
                  <c:v>2.3094139999999999</c:v>
                </c:pt>
                <c:pt idx="1789">
                  <c:v>2.2288329999999998</c:v>
                </c:pt>
                <c:pt idx="1790">
                  <c:v>2.1363379999999998</c:v>
                </c:pt>
                <c:pt idx="1791">
                  <c:v>2.0749110000000002</c:v>
                </c:pt>
                <c:pt idx="1792">
                  <c:v>2.039018</c:v>
                </c:pt>
                <c:pt idx="1793">
                  <c:v>1.9994259999999999</c:v>
                </c:pt>
                <c:pt idx="1794">
                  <c:v>1.9687159999999999</c:v>
                </c:pt>
                <c:pt idx="1795">
                  <c:v>1.931718</c:v>
                </c:pt>
                <c:pt idx="1796">
                  <c:v>1.880125</c:v>
                </c:pt>
                <c:pt idx="1797">
                  <c:v>1.8411949999999999</c:v>
                </c:pt>
                <c:pt idx="1798">
                  <c:v>1.8395999999999999</c:v>
                </c:pt>
                <c:pt idx="1799">
                  <c:v>1.8040400000000001</c:v>
                </c:pt>
                <c:pt idx="1800">
                  <c:v>1.7867150000000001</c:v>
                </c:pt>
                <c:pt idx="1801">
                  <c:v>1.7536780000000001</c:v>
                </c:pt>
                <c:pt idx="1802">
                  <c:v>1.7365870000000001</c:v>
                </c:pt>
                <c:pt idx="1803">
                  <c:v>1.7199279999999999</c:v>
                </c:pt>
                <c:pt idx="1804">
                  <c:v>1.7335830000000001</c:v>
                </c:pt>
                <c:pt idx="1805">
                  <c:v>1.6747780000000001</c:v>
                </c:pt>
                <c:pt idx="1806">
                  <c:v>1.6630419999999999</c:v>
                </c:pt>
                <c:pt idx="1807">
                  <c:v>1.6474299999999999</c:v>
                </c:pt>
                <c:pt idx="1808">
                  <c:v>1.649694</c:v>
                </c:pt>
                <c:pt idx="1809">
                  <c:v>1.603558</c:v>
                </c:pt>
                <c:pt idx="1810">
                  <c:v>1.5951029999999999</c:v>
                </c:pt>
                <c:pt idx="1811">
                  <c:v>1.5656939999999999</c:v>
                </c:pt>
                <c:pt idx="1812">
                  <c:v>1.5466549999999999</c:v>
                </c:pt>
                <c:pt idx="1813">
                  <c:v>1.5319309999999999</c:v>
                </c:pt>
                <c:pt idx="1814">
                  <c:v>1.5085</c:v>
                </c:pt>
                <c:pt idx="1815">
                  <c:v>1.4974499999999999</c:v>
                </c:pt>
                <c:pt idx="1816">
                  <c:v>1.479538</c:v>
                </c:pt>
                <c:pt idx="1817">
                  <c:v>1.453387</c:v>
                </c:pt>
                <c:pt idx="1818">
                  <c:v>1.43485</c:v>
                </c:pt>
                <c:pt idx="1819">
                  <c:v>1.4173</c:v>
                </c:pt>
                <c:pt idx="1820">
                  <c:v>1.404536</c:v>
                </c:pt>
                <c:pt idx="1821">
                  <c:v>1.3785890000000001</c:v>
                </c:pt>
                <c:pt idx="1822">
                  <c:v>1.35625</c:v>
                </c:pt>
                <c:pt idx="1823">
                  <c:v>1.3403430000000001</c:v>
                </c:pt>
                <c:pt idx="1824">
                  <c:v>1.346266</c:v>
                </c:pt>
                <c:pt idx="1825">
                  <c:v>1.340794</c:v>
                </c:pt>
              </c:numCache>
            </c:numRef>
          </c:val>
          <c:extLst>
            <c:ext xmlns:c16="http://schemas.microsoft.com/office/drawing/2014/chart" uri="{C3380CC4-5D6E-409C-BE32-E72D297353CC}">
              <c16:uniqueId val="{00000000-375C-4E5E-801C-68A09B48D707}"/>
            </c:ext>
          </c:extLst>
        </c:ser>
        <c:ser>
          <c:idx val="4"/>
          <c:order val="3"/>
          <c:tx>
            <c:strRef>
              <c:f>val95ppu!$F$1</c:f>
              <c:strCache>
                <c:ptCount val="1"/>
                <c:pt idx="0">
                  <c:v>95PPU</c:v>
                </c:pt>
              </c:strCache>
            </c:strRef>
          </c:tx>
          <c:spPr>
            <a:solidFill>
              <a:srgbClr val="00B050"/>
            </a:solidFill>
            <a:ln>
              <a:noFill/>
            </a:ln>
            <a:effectLst/>
          </c:spPr>
          <c:cat>
            <c:numRef>
              <c:f>val95ppu!$A$2:$A$1827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val95ppu!$F$2:$F$1827</c:f>
              <c:numCache>
                <c:formatCode>General</c:formatCode>
                <c:ptCount val="1826"/>
                <c:pt idx="0">
                  <c:v>21.169567999999998</c:v>
                </c:pt>
                <c:pt idx="1">
                  <c:v>21.253482000000002</c:v>
                </c:pt>
                <c:pt idx="2">
                  <c:v>20.851015</c:v>
                </c:pt>
                <c:pt idx="3">
                  <c:v>20.757864000000001</c:v>
                </c:pt>
                <c:pt idx="4">
                  <c:v>20.638076999999999</c:v>
                </c:pt>
                <c:pt idx="5">
                  <c:v>20.536708000000001</c:v>
                </c:pt>
                <c:pt idx="6">
                  <c:v>20.552939000000002</c:v>
                </c:pt>
                <c:pt idx="7">
                  <c:v>20.316812000000002</c:v>
                </c:pt>
                <c:pt idx="8">
                  <c:v>20.266980999999998</c:v>
                </c:pt>
                <c:pt idx="9">
                  <c:v>19.941108</c:v>
                </c:pt>
                <c:pt idx="10">
                  <c:v>20.345288</c:v>
                </c:pt>
                <c:pt idx="11">
                  <c:v>20.349394</c:v>
                </c:pt>
                <c:pt idx="12">
                  <c:v>20.038919999999997</c:v>
                </c:pt>
                <c:pt idx="13">
                  <c:v>19.569091</c:v>
                </c:pt>
                <c:pt idx="14">
                  <c:v>19.695518999999997</c:v>
                </c:pt>
                <c:pt idx="15">
                  <c:v>19.500268000000002</c:v>
                </c:pt>
                <c:pt idx="16">
                  <c:v>18.929144000000001</c:v>
                </c:pt>
                <c:pt idx="17">
                  <c:v>18.765148</c:v>
                </c:pt>
                <c:pt idx="18">
                  <c:v>19.475687000000001</c:v>
                </c:pt>
                <c:pt idx="19">
                  <c:v>19.335563</c:v>
                </c:pt>
                <c:pt idx="20">
                  <c:v>19.029482000000002</c:v>
                </c:pt>
                <c:pt idx="21">
                  <c:v>19.012215999999999</c:v>
                </c:pt>
                <c:pt idx="22">
                  <c:v>18.335957000000001</c:v>
                </c:pt>
                <c:pt idx="23">
                  <c:v>18.348834999999998</c:v>
                </c:pt>
                <c:pt idx="24">
                  <c:v>18.754162999999998</c:v>
                </c:pt>
                <c:pt idx="25">
                  <c:v>18.623412000000002</c:v>
                </c:pt>
                <c:pt idx="26">
                  <c:v>19.092768</c:v>
                </c:pt>
                <c:pt idx="27">
                  <c:v>18.729063</c:v>
                </c:pt>
                <c:pt idx="28">
                  <c:v>18.808154999999999</c:v>
                </c:pt>
                <c:pt idx="29">
                  <c:v>18.617526000000002</c:v>
                </c:pt>
                <c:pt idx="30">
                  <c:v>18.519684999999999</c:v>
                </c:pt>
                <c:pt idx="31">
                  <c:v>18.584282999999999</c:v>
                </c:pt>
                <c:pt idx="32">
                  <c:v>18.542211000000002</c:v>
                </c:pt>
                <c:pt idx="33">
                  <c:v>18.013876</c:v>
                </c:pt>
                <c:pt idx="34">
                  <c:v>17.633929999999999</c:v>
                </c:pt>
                <c:pt idx="35">
                  <c:v>17.932441000000001</c:v>
                </c:pt>
                <c:pt idx="36">
                  <c:v>17.333442000000002</c:v>
                </c:pt>
                <c:pt idx="37">
                  <c:v>17.494102000000002</c:v>
                </c:pt>
                <c:pt idx="38">
                  <c:v>16.920766</c:v>
                </c:pt>
                <c:pt idx="39">
                  <c:v>17.237881999999999</c:v>
                </c:pt>
                <c:pt idx="40">
                  <c:v>17.003377</c:v>
                </c:pt>
                <c:pt idx="41">
                  <c:v>16.903174</c:v>
                </c:pt>
                <c:pt idx="42">
                  <c:v>17.009733000000001</c:v>
                </c:pt>
                <c:pt idx="43">
                  <c:v>16.887767999999998</c:v>
                </c:pt>
                <c:pt idx="44">
                  <c:v>16.821439999999999</c:v>
                </c:pt>
                <c:pt idx="45">
                  <c:v>16.672601</c:v>
                </c:pt>
                <c:pt idx="46">
                  <c:v>16.882940999999999</c:v>
                </c:pt>
                <c:pt idx="47">
                  <c:v>16.179261</c:v>
                </c:pt>
                <c:pt idx="48">
                  <c:v>16.052118</c:v>
                </c:pt>
                <c:pt idx="49">
                  <c:v>16.280844999999999</c:v>
                </c:pt>
                <c:pt idx="50">
                  <c:v>16.443299999999997</c:v>
                </c:pt>
                <c:pt idx="51">
                  <c:v>16.379811</c:v>
                </c:pt>
                <c:pt idx="52">
                  <c:v>15.723627999999998</c:v>
                </c:pt>
                <c:pt idx="53">
                  <c:v>15.960837</c:v>
                </c:pt>
                <c:pt idx="54">
                  <c:v>15.836188999999999</c:v>
                </c:pt>
                <c:pt idx="55">
                  <c:v>15.949264999999999</c:v>
                </c:pt>
                <c:pt idx="56">
                  <c:v>15.915439999999998</c:v>
                </c:pt>
                <c:pt idx="57">
                  <c:v>15.629091000000001</c:v>
                </c:pt>
                <c:pt idx="58">
                  <c:v>15.795215999999998</c:v>
                </c:pt>
                <c:pt idx="59">
                  <c:v>15.475435000000001</c:v>
                </c:pt>
                <c:pt idx="60">
                  <c:v>15.868602999999998</c:v>
                </c:pt>
                <c:pt idx="61">
                  <c:v>15.862872000000001</c:v>
                </c:pt>
                <c:pt idx="62">
                  <c:v>15.298988</c:v>
                </c:pt>
                <c:pt idx="63">
                  <c:v>15.277991999999999</c:v>
                </c:pt>
                <c:pt idx="64">
                  <c:v>15.283004</c:v>
                </c:pt>
                <c:pt idx="65">
                  <c:v>14.601809000000001</c:v>
                </c:pt>
                <c:pt idx="66">
                  <c:v>15.193236000000001</c:v>
                </c:pt>
                <c:pt idx="67">
                  <c:v>14.688879999999999</c:v>
                </c:pt>
                <c:pt idx="68">
                  <c:v>14.414688999999999</c:v>
                </c:pt>
                <c:pt idx="69">
                  <c:v>14.633683999999999</c:v>
                </c:pt>
                <c:pt idx="70">
                  <c:v>14.639600000000002</c:v>
                </c:pt>
                <c:pt idx="71">
                  <c:v>14.973901999999999</c:v>
                </c:pt>
                <c:pt idx="72">
                  <c:v>14.890594</c:v>
                </c:pt>
                <c:pt idx="73">
                  <c:v>14.204272000000001</c:v>
                </c:pt>
                <c:pt idx="74">
                  <c:v>13.891669</c:v>
                </c:pt>
                <c:pt idx="75">
                  <c:v>14.178253999999999</c:v>
                </c:pt>
                <c:pt idx="76">
                  <c:v>14.214541000000001</c:v>
                </c:pt>
                <c:pt idx="77">
                  <c:v>13.529636999999999</c:v>
                </c:pt>
                <c:pt idx="78">
                  <c:v>13.510876</c:v>
                </c:pt>
                <c:pt idx="79">
                  <c:v>13.930709999999999</c:v>
                </c:pt>
                <c:pt idx="80">
                  <c:v>13.506045</c:v>
                </c:pt>
                <c:pt idx="81">
                  <c:v>13.174234</c:v>
                </c:pt>
                <c:pt idx="82">
                  <c:v>13.134088999999999</c:v>
                </c:pt>
                <c:pt idx="83">
                  <c:v>13.616539</c:v>
                </c:pt>
                <c:pt idx="84">
                  <c:v>13.139347000000001</c:v>
                </c:pt>
                <c:pt idx="85">
                  <c:v>12.972301999999999</c:v>
                </c:pt>
                <c:pt idx="86">
                  <c:v>12.918237</c:v>
                </c:pt>
                <c:pt idx="87">
                  <c:v>12.978776</c:v>
                </c:pt>
                <c:pt idx="88">
                  <c:v>12.830076</c:v>
                </c:pt>
                <c:pt idx="89">
                  <c:v>12.812148000000001</c:v>
                </c:pt>
                <c:pt idx="90">
                  <c:v>12.957901999999999</c:v>
                </c:pt>
                <c:pt idx="91">
                  <c:v>13.204187000000001</c:v>
                </c:pt>
                <c:pt idx="92">
                  <c:v>12.739602</c:v>
                </c:pt>
                <c:pt idx="93">
                  <c:v>13.052354999999999</c:v>
                </c:pt>
                <c:pt idx="94">
                  <c:v>12.935708</c:v>
                </c:pt>
                <c:pt idx="95">
                  <c:v>13.303410000000001</c:v>
                </c:pt>
                <c:pt idx="96">
                  <c:v>12.731168</c:v>
                </c:pt>
                <c:pt idx="97">
                  <c:v>12.858706</c:v>
                </c:pt>
                <c:pt idx="98">
                  <c:v>12.895529999999999</c:v>
                </c:pt>
                <c:pt idx="99">
                  <c:v>13.269848999999999</c:v>
                </c:pt>
                <c:pt idx="100">
                  <c:v>13.223507</c:v>
                </c:pt>
                <c:pt idx="101">
                  <c:v>12.752718</c:v>
                </c:pt>
                <c:pt idx="102">
                  <c:v>12.802174000000001</c:v>
                </c:pt>
                <c:pt idx="103">
                  <c:v>12.595677999999999</c:v>
                </c:pt>
                <c:pt idx="104">
                  <c:v>12.21088</c:v>
                </c:pt>
                <c:pt idx="105">
                  <c:v>12.083548</c:v>
                </c:pt>
                <c:pt idx="106">
                  <c:v>11.873216000000001</c:v>
                </c:pt>
                <c:pt idx="107">
                  <c:v>11.823151000000001</c:v>
                </c:pt>
                <c:pt idx="108">
                  <c:v>11.469569999999999</c:v>
                </c:pt>
                <c:pt idx="109">
                  <c:v>11.292375999999999</c:v>
                </c:pt>
                <c:pt idx="110">
                  <c:v>11.620399000000001</c:v>
                </c:pt>
                <c:pt idx="111">
                  <c:v>12.317815</c:v>
                </c:pt>
                <c:pt idx="112">
                  <c:v>12.253264000000001</c:v>
                </c:pt>
                <c:pt idx="113">
                  <c:v>12.938267999999999</c:v>
                </c:pt>
                <c:pt idx="114">
                  <c:v>13.501751000000001</c:v>
                </c:pt>
                <c:pt idx="115">
                  <c:v>14.369216999999999</c:v>
                </c:pt>
                <c:pt idx="116">
                  <c:v>14.090567</c:v>
                </c:pt>
                <c:pt idx="117">
                  <c:v>13.136508000000001</c:v>
                </c:pt>
                <c:pt idx="118">
                  <c:v>13.956234</c:v>
                </c:pt>
                <c:pt idx="119">
                  <c:v>13.907451</c:v>
                </c:pt>
                <c:pt idx="120">
                  <c:v>13.635028</c:v>
                </c:pt>
                <c:pt idx="121">
                  <c:v>14.19004</c:v>
                </c:pt>
                <c:pt idx="122">
                  <c:v>14.99</c:v>
                </c:pt>
                <c:pt idx="123">
                  <c:v>14.616668000000001</c:v>
                </c:pt>
                <c:pt idx="124">
                  <c:v>15.380853999999999</c:v>
                </c:pt>
                <c:pt idx="125">
                  <c:v>14.748716</c:v>
                </c:pt>
                <c:pt idx="126">
                  <c:v>14.479654999999999</c:v>
                </c:pt>
                <c:pt idx="127">
                  <c:v>13.976297000000001</c:v>
                </c:pt>
                <c:pt idx="128">
                  <c:v>13.303682</c:v>
                </c:pt>
                <c:pt idx="129">
                  <c:v>13.827297</c:v>
                </c:pt>
                <c:pt idx="130">
                  <c:v>13.643675000000002</c:v>
                </c:pt>
                <c:pt idx="131">
                  <c:v>13.328554</c:v>
                </c:pt>
                <c:pt idx="132">
                  <c:v>13.678276</c:v>
                </c:pt>
                <c:pt idx="133">
                  <c:v>12.691711000000002</c:v>
                </c:pt>
                <c:pt idx="134">
                  <c:v>17.354727</c:v>
                </c:pt>
                <c:pt idx="135">
                  <c:v>13.429594000000002</c:v>
                </c:pt>
                <c:pt idx="136">
                  <c:v>13.012208999999999</c:v>
                </c:pt>
                <c:pt idx="137">
                  <c:v>13.240825000000001</c:v>
                </c:pt>
                <c:pt idx="138">
                  <c:v>13.210610000000001</c:v>
                </c:pt>
                <c:pt idx="139">
                  <c:v>13.190526</c:v>
                </c:pt>
                <c:pt idx="140">
                  <c:v>12.91774</c:v>
                </c:pt>
                <c:pt idx="141">
                  <c:v>12.037709999999999</c:v>
                </c:pt>
                <c:pt idx="142">
                  <c:v>11.7822</c:v>
                </c:pt>
                <c:pt idx="143">
                  <c:v>10.869559999999998</c:v>
                </c:pt>
                <c:pt idx="144">
                  <c:v>10.859996000000002</c:v>
                </c:pt>
                <c:pt idx="145">
                  <c:v>11.190438</c:v>
                </c:pt>
                <c:pt idx="146">
                  <c:v>10.959535000000002</c:v>
                </c:pt>
                <c:pt idx="147">
                  <c:v>13.623009999999999</c:v>
                </c:pt>
                <c:pt idx="148">
                  <c:v>79.340282999999999</c:v>
                </c:pt>
                <c:pt idx="149">
                  <c:v>64.713255000000004</c:v>
                </c:pt>
                <c:pt idx="150">
                  <c:v>128.27253899999999</c:v>
                </c:pt>
                <c:pt idx="151">
                  <c:v>340.90159800000004</c:v>
                </c:pt>
                <c:pt idx="152">
                  <c:v>86.860152999999997</c:v>
                </c:pt>
                <c:pt idx="153">
                  <c:v>88.301394999999999</c:v>
                </c:pt>
                <c:pt idx="154">
                  <c:v>104.37128600000001</c:v>
                </c:pt>
                <c:pt idx="155">
                  <c:v>81.302638999999999</c:v>
                </c:pt>
                <c:pt idx="156">
                  <c:v>272.96523999999999</c:v>
                </c:pt>
                <c:pt idx="157">
                  <c:v>222.28711700000002</c:v>
                </c:pt>
                <c:pt idx="158">
                  <c:v>195.706749</c:v>
                </c:pt>
                <c:pt idx="159">
                  <c:v>203.163521</c:v>
                </c:pt>
                <c:pt idx="160">
                  <c:v>246.87613000000002</c:v>
                </c:pt>
                <c:pt idx="161">
                  <c:v>184.38487200000003</c:v>
                </c:pt>
                <c:pt idx="162">
                  <c:v>166.409164</c:v>
                </c:pt>
                <c:pt idx="163">
                  <c:v>148.67125999999999</c:v>
                </c:pt>
                <c:pt idx="164">
                  <c:v>133.63087099999998</c:v>
                </c:pt>
                <c:pt idx="165">
                  <c:v>120.621883</c:v>
                </c:pt>
                <c:pt idx="166">
                  <c:v>127.58824899999999</c:v>
                </c:pt>
                <c:pt idx="167">
                  <c:v>113.75412400000002</c:v>
                </c:pt>
                <c:pt idx="168">
                  <c:v>105.269577</c:v>
                </c:pt>
                <c:pt idx="169">
                  <c:v>99.376263000000009</c:v>
                </c:pt>
                <c:pt idx="170">
                  <c:v>92.849812999999997</c:v>
                </c:pt>
                <c:pt idx="171">
                  <c:v>85.881147999999996</c:v>
                </c:pt>
                <c:pt idx="172">
                  <c:v>78.043604000000002</c:v>
                </c:pt>
                <c:pt idx="173">
                  <c:v>119.26156600000002</c:v>
                </c:pt>
                <c:pt idx="174">
                  <c:v>99.082039000000009</c:v>
                </c:pt>
                <c:pt idx="175">
                  <c:v>73.314579000000009</c:v>
                </c:pt>
                <c:pt idx="176">
                  <c:v>70.93079800000001</c:v>
                </c:pt>
                <c:pt idx="177">
                  <c:v>71.309498000000005</c:v>
                </c:pt>
                <c:pt idx="178">
                  <c:v>70.966308999999995</c:v>
                </c:pt>
                <c:pt idx="179">
                  <c:v>71.482535999999996</c:v>
                </c:pt>
                <c:pt idx="180">
                  <c:v>71.08907099999999</c:v>
                </c:pt>
                <c:pt idx="181">
                  <c:v>67.80693500000001</c:v>
                </c:pt>
                <c:pt idx="182">
                  <c:v>66.668497000000002</c:v>
                </c:pt>
                <c:pt idx="183">
                  <c:v>66.142188000000004</c:v>
                </c:pt>
                <c:pt idx="184">
                  <c:v>93.160972999999998</c:v>
                </c:pt>
                <c:pt idx="185">
                  <c:v>61.262120000000003</c:v>
                </c:pt>
                <c:pt idx="186">
                  <c:v>56.432853999999992</c:v>
                </c:pt>
                <c:pt idx="187">
                  <c:v>57.397773999999998</c:v>
                </c:pt>
                <c:pt idx="188">
                  <c:v>57.255139999999997</c:v>
                </c:pt>
                <c:pt idx="189">
                  <c:v>55.71459200000001</c:v>
                </c:pt>
                <c:pt idx="190">
                  <c:v>49.274269000000004</c:v>
                </c:pt>
                <c:pt idx="191">
                  <c:v>49.469626999999996</c:v>
                </c:pt>
                <c:pt idx="192">
                  <c:v>50.693301999999996</c:v>
                </c:pt>
                <c:pt idx="193">
                  <c:v>49.440372999999994</c:v>
                </c:pt>
                <c:pt idx="194">
                  <c:v>48.101725999999999</c:v>
                </c:pt>
                <c:pt idx="195">
                  <c:v>110.77053100000001</c:v>
                </c:pt>
                <c:pt idx="196">
                  <c:v>64.437793999999997</c:v>
                </c:pt>
                <c:pt idx="197">
                  <c:v>43.633872999999994</c:v>
                </c:pt>
                <c:pt idx="198">
                  <c:v>44.199894</c:v>
                </c:pt>
                <c:pt idx="199">
                  <c:v>44.753897999999992</c:v>
                </c:pt>
                <c:pt idx="200">
                  <c:v>43.322895999999993</c:v>
                </c:pt>
                <c:pt idx="201">
                  <c:v>44.248616999999996</c:v>
                </c:pt>
                <c:pt idx="202">
                  <c:v>43.498119000000003</c:v>
                </c:pt>
                <c:pt idx="203">
                  <c:v>43.772423000000003</c:v>
                </c:pt>
                <c:pt idx="204">
                  <c:v>41.681159999999991</c:v>
                </c:pt>
                <c:pt idx="205">
                  <c:v>64.682430000000011</c:v>
                </c:pt>
                <c:pt idx="206">
                  <c:v>37.203883999999995</c:v>
                </c:pt>
                <c:pt idx="207">
                  <c:v>39.237517999999994</c:v>
                </c:pt>
                <c:pt idx="208">
                  <c:v>39.868055999999996</c:v>
                </c:pt>
                <c:pt idx="209">
                  <c:v>39.30666699999999</c:v>
                </c:pt>
                <c:pt idx="210">
                  <c:v>39.459614000000002</c:v>
                </c:pt>
                <c:pt idx="211">
                  <c:v>39.866593999999999</c:v>
                </c:pt>
                <c:pt idx="212">
                  <c:v>39.478941000000006</c:v>
                </c:pt>
                <c:pt idx="213">
                  <c:v>39.621684999999999</c:v>
                </c:pt>
                <c:pt idx="214">
                  <c:v>38.619255000000003</c:v>
                </c:pt>
                <c:pt idx="215">
                  <c:v>38.269492</c:v>
                </c:pt>
                <c:pt idx="216">
                  <c:v>35.756672000000002</c:v>
                </c:pt>
                <c:pt idx="217">
                  <c:v>36.877531000000005</c:v>
                </c:pt>
                <c:pt idx="218">
                  <c:v>34.197040999999999</c:v>
                </c:pt>
                <c:pt idx="219">
                  <c:v>33.174006000000006</c:v>
                </c:pt>
                <c:pt idx="220">
                  <c:v>30.983206000000003</c:v>
                </c:pt>
                <c:pt idx="221">
                  <c:v>31.787398999999997</c:v>
                </c:pt>
                <c:pt idx="222">
                  <c:v>32.354292000000001</c:v>
                </c:pt>
                <c:pt idx="223">
                  <c:v>32.798898999999999</c:v>
                </c:pt>
                <c:pt idx="224">
                  <c:v>32.153526999999997</c:v>
                </c:pt>
                <c:pt idx="225">
                  <c:v>29.270182000000002</c:v>
                </c:pt>
                <c:pt idx="226">
                  <c:v>30.735993999999998</c:v>
                </c:pt>
                <c:pt idx="227">
                  <c:v>144.35335700000002</c:v>
                </c:pt>
                <c:pt idx="228">
                  <c:v>31.198123999999993</c:v>
                </c:pt>
                <c:pt idx="229">
                  <c:v>283.020127</c:v>
                </c:pt>
                <c:pt idx="230">
                  <c:v>206.82386700000001</c:v>
                </c:pt>
                <c:pt idx="231">
                  <c:v>274.51393100000007</c:v>
                </c:pt>
                <c:pt idx="232">
                  <c:v>218.55223100000003</c:v>
                </c:pt>
                <c:pt idx="233">
                  <c:v>110.83363299999999</c:v>
                </c:pt>
                <c:pt idx="234">
                  <c:v>103.43501599999999</c:v>
                </c:pt>
                <c:pt idx="235">
                  <c:v>86.290817000000004</c:v>
                </c:pt>
                <c:pt idx="236">
                  <c:v>76.591678000000002</c:v>
                </c:pt>
                <c:pt idx="237">
                  <c:v>70.188155999999992</c:v>
                </c:pt>
                <c:pt idx="238">
                  <c:v>67.985594000000006</c:v>
                </c:pt>
                <c:pt idx="239">
                  <c:v>60.849364999999999</c:v>
                </c:pt>
                <c:pt idx="240">
                  <c:v>56.780799999999999</c:v>
                </c:pt>
                <c:pt idx="241">
                  <c:v>52.407521000000003</c:v>
                </c:pt>
                <c:pt idx="242">
                  <c:v>104.35112000000001</c:v>
                </c:pt>
                <c:pt idx="243">
                  <c:v>57.731396000000004</c:v>
                </c:pt>
                <c:pt idx="244">
                  <c:v>57.689853999999997</c:v>
                </c:pt>
                <c:pt idx="245">
                  <c:v>57.432067999999994</c:v>
                </c:pt>
                <c:pt idx="246">
                  <c:v>60.150657000000002</c:v>
                </c:pt>
                <c:pt idx="247">
                  <c:v>55.760991000000004</c:v>
                </c:pt>
                <c:pt idx="248">
                  <c:v>55.248501000000005</c:v>
                </c:pt>
                <c:pt idx="249">
                  <c:v>52.626427</c:v>
                </c:pt>
                <c:pt idx="250">
                  <c:v>51.125264000000008</c:v>
                </c:pt>
                <c:pt idx="251">
                  <c:v>49.403548999999998</c:v>
                </c:pt>
                <c:pt idx="252">
                  <c:v>48.843339999999998</c:v>
                </c:pt>
                <c:pt idx="253">
                  <c:v>47.693647999999996</c:v>
                </c:pt>
                <c:pt idx="254">
                  <c:v>36.583176000000002</c:v>
                </c:pt>
                <c:pt idx="255">
                  <c:v>38.811986999999995</c:v>
                </c:pt>
                <c:pt idx="256">
                  <c:v>38.423619000000002</c:v>
                </c:pt>
                <c:pt idx="257">
                  <c:v>37.684690000000003</c:v>
                </c:pt>
                <c:pt idx="258">
                  <c:v>38.054429999999996</c:v>
                </c:pt>
                <c:pt idx="259">
                  <c:v>39.157483999999997</c:v>
                </c:pt>
                <c:pt idx="260">
                  <c:v>38.229838999999998</c:v>
                </c:pt>
                <c:pt idx="261">
                  <c:v>37.289303000000004</c:v>
                </c:pt>
                <c:pt idx="262">
                  <c:v>34.953327000000002</c:v>
                </c:pt>
                <c:pt idx="263">
                  <c:v>36.425406000000002</c:v>
                </c:pt>
                <c:pt idx="264">
                  <c:v>48.114711</c:v>
                </c:pt>
                <c:pt idx="265">
                  <c:v>201.01149799999999</c:v>
                </c:pt>
                <c:pt idx="266">
                  <c:v>35.428462999999994</c:v>
                </c:pt>
                <c:pt idx="267">
                  <c:v>35.262576999999993</c:v>
                </c:pt>
                <c:pt idx="268">
                  <c:v>36.012118999999998</c:v>
                </c:pt>
                <c:pt idx="269">
                  <c:v>37.615043</c:v>
                </c:pt>
                <c:pt idx="270">
                  <c:v>36.397290999999996</c:v>
                </c:pt>
                <c:pt idx="271">
                  <c:v>35.469935000000007</c:v>
                </c:pt>
                <c:pt idx="272">
                  <c:v>34.369370000000004</c:v>
                </c:pt>
                <c:pt idx="273">
                  <c:v>35.067587000000003</c:v>
                </c:pt>
                <c:pt idx="274">
                  <c:v>35.658732000000001</c:v>
                </c:pt>
                <c:pt idx="275">
                  <c:v>35.247312000000001</c:v>
                </c:pt>
                <c:pt idx="276">
                  <c:v>34.266455000000001</c:v>
                </c:pt>
                <c:pt idx="277">
                  <c:v>33.662979000000007</c:v>
                </c:pt>
                <c:pt idx="278">
                  <c:v>34.729621999999992</c:v>
                </c:pt>
                <c:pt idx="279">
                  <c:v>32.967375000000004</c:v>
                </c:pt>
                <c:pt idx="280">
                  <c:v>33.646917000000002</c:v>
                </c:pt>
                <c:pt idx="281">
                  <c:v>34.528803999999994</c:v>
                </c:pt>
                <c:pt idx="282">
                  <c:v>34.593464999999995</c:v>
                </c:pt>
                <c:pt idx="283">
                  <c:v>34.454602999999999</c:v>
                </c:pt>
                <c:pt idx="284">
                  <c:v>33.409935000000004</c:v>
                </c:pt>
                <c:pt idx="285">
                  <c:v>34.318788000000005</c:v>
                </c:pt>
                <c:pt idx="286">
                  <c:v>36.618822000000002</c:v>
                </c:pt>
                <c:pt idx="287">
                  <c:v>37.844141</c:v>
                </c:pt>
                <c:pt idx="288">
                  <c:v>40.97804</c:v>
                </c:pt>
                <c:pt idx="289">
                  <c:v>40.292070000000002</c:v>
                </c:pt>
                <c:pt idx="290">
                  <c:v>39.711798000000002</c:v>
                </c:pt>
                <c:pt idx="291">
                  <c:v>41.088891000000004</c:v>
                </c:pt>
                <c:pt idx="292">
                  <c:v>41.119991999999996</c:v>
                </c:pt>
                <c:pt idx="293">
                  <c:v>40.592782</c:v>
                </c:pt>
                <c:pt idx="294">
                  <c:v>40.544265000000003</c:v>
                </c:pt>
                <c:pt idx="295">
                  <c:v>40.350394999999999</c:v>
                </c:pt>
                <c:pt idx="296">
                  <c:v>39.782404</c:v>
                </c:pt>
                <c:pt idx="297">
                  <c:v>39.069327000000001</c:v>
                </c:pt>
                <c:pt idx="298">
                  <c:v>39.096819999999994</c:v>
                </c:pt>
                <c:pt idx="299">
                  <c:v>38.587611000000003</c:v>
                </c:pt>
                <c:pt idx="300">
                  <c:v>38.320327000000006</c:v>
                </c:pt>
                <c:pt idx="301">
                  <c:v>37.904221</c:v>
                </c:pt>
                <c:pt idx="302">
                  <c:v>37.580575000000003</c:v>
                </c:pt>
                <c:pt idx="303">
                  <c:v>37.314430000000002</c:v>
                </c:pt>
                <c:pt idx="304">
                  <c:v>37.230059999999995</c:v>
                </c:pt>
                <c:pt idx="305">
                  <c:v>36.966920000000002</c:v>
                </c:pt>
                <c:pt idx="306">
                  <c:v>36.671996</c:v>
                </c:pt>
                <c:pt idx="307">
                  <c:v>36.527676999999997</c:v>
                </c:pt>
                <c:pt idx="308">
                  <c:v>36.269432000000002</c:v>
                </c:pt>
                <c:pt idx="309">
                  <c:v>36.176873000000001</c:v>
                </c:pt>
                <c:pt idx="310">
                  <c:v>35.715494999999997</c:v>
                </c:pt>
                <c:pt idx="311">
                  <c:v>35.496677999999996</c:v>
                </c:pt>
                <c:pt idx="312">
                  <c:v>35.267447000000004</c:v>
                </c:pt>
                <c:pt idx="313">
                  <c:v>35.033766999999997</c:v>
                </c:pt>
                <c:pt idx="314">
                  <c:v>35.064771</c:v>
                </c:pt>
                <c:pt idx="315">
                  <c:v>34.297645000000003</c:v>
                </c:pt>
                <c:pt idx="316">
                  <c:v>33.900271000000004</c:v>
                </c:pt>
                <c:pt idx="317">
                  <c:v>33.701967000000003</c:v>
                </c:pt>
                <c:pt idx="318">
                  <c:v>33.601636999999997</c:v>
                </c:pt>
                <c:pt idx="319">
                  <c:v>33.263297000000001</c:v>
                </c:pt>
                <c:pt idx="320">
                  <c:v>33.319472000000005</c:v>
                </c:pt>
                <c:pt idx="321">
                  <c:v>33.975223999999997</c:v>
                </c:pt>
                <c:pt idx="322">
                  <c:v>33.424394000000007</c:v>
                </c:pt>
                <c:pt idx="323">
                  <c:v>32.691510999999998</c:v>
                </c:pt>
                <c:pt idx="324">
                  <c:v>32.648485999999998</c:v>
                </c:pt>
                <c:pt idx="325">
                  <c:v>32.456657999999997</c:v>
                </c:pt>
                <c:pt idx="326">
                  <c:v>32.192216999999999</c:v>
                </c:pt>
                <c:pt idx="327">
                  <c:v>32.119993000000001</c:v>
                </c:pt>
                <c:pt idx="328">
                  <c:v>31.894931999999997</c:v>
                </c:pt>
                <c:pt idx="329">
                  <c:v>31.503091999999999</c:v>
                </c:pt>
                <c:pt idx="330">
                  <c:v>31.246527999999998</c:v>
                </c:pt>
                <c:pt idx="331">
                  <c:v>31.133092999999999</c:v>
                </c:pt>
                <c:pt idx="332">
                  <c:v>31.003386999999996</c:v>
                </c:pt>
                <c:pt idx="333">
                  <c:v>30.989778000000001</c:v>
                </c:pt>
                <c:pt idx="334">
                  <c:v>30.847145999999999</c:v>
                </c:pt>
                <c:pt idx="335">
                  <c:v>30.643694000000004</c:v>
                </c:pt>
                <c:pt idx="336">
                  <c:v>30.529311</c:v>
                </c:pt>
                <c:pt idx="337">
                  <c:v>30.718720000000005</c:v>
                </c:pt>
                <c:pt idx="338">
                  <c:v>30.345835999999998</c:v>
                </c:pt>
                <c:pt idx="339">
                  <c:v>30.172556000000004</c:v>
                </c:pt>
                <c:pt idx="340">
                  <c:v>30.015333999999996</c:v>
                </c:pt>
                <c:pt idx="341">
                  <c:v>29.816202000000001</c:v>
                </c:pt>
                <c:pt idx="342">
                  <c:v>29.673197000000002</c:v>
                </c:pt>
                <c:pt idx="343">
                  <c:v>29.604786000000001</c:v>
                </c:pt>
                <c:pt idx="344">
                  <c:v>29.579088000000002</c:v>
                </c:pt>
                <c:pt idx="345">
                  <c:v>29.899227999999997</c:v>
                </c:pt>
                <c:pt idx="346">
                  <c:v>29.555508</c:v>
                </c:pt>
                <c:pt idx="347">
                  <c:v>29.290336</c:v>
                </c:pt>
                <c:pt idx="348">
                  <c:v>29.217839000000001</c:v>
                </c:pt>
                <c:pt idx="349">
                  <c:v>29.002229</c:v>
                </c:pt>
                <c:pt idx="350">
                  <c:v>29.414437999999997</c:v>
                </c:pt>
                <c:pt idx="351">
                  <c:v>29.021391000000001</c:v>
                </c:pt>
                <c:pt idx="352">
                  <c:v>28.765435</c:v>
                </c:pt>
                <c:pt idx="353">
                  <c:v>28.569782</c:v>
                </c:pt>
                <c:pt idx="354">
                  <c:v>28.399393</c:v>
                </c:pt>
                <c:pt idx="355">
                  <c:v>27.983728000000003</c:v>
                </c:pt>
                <c:pt idx="356">
                  <c:v>27.829764000000001</c:v>
                </c:pt>
                <c:pt idx="357">
                  <c:v>27.744298999999998</c:v>
                </c:pt>
                <c:pt idx="358">
                  <c:v>27.851562999999999</c:v>
                </c:pt>
                <c:pt idx="359">
                  <c:v>27.638472</c:v>
                </c:pt>
                <c:pt idx="360">
                  <c:v>27.706197</c:v>
                </c:pt>
                <c:pt idx="361">
                  <c:v>27.678851000000002</c:v>
                </c:pt>
                <c:pt idx="362">
                  <c:v>27.541073999999998</c:v>
                </c:pt>
                <c:pt idx="363">
                  <c:v>27.330653000000002</c:v>
                </c:pt>
                <c:pt idx="364">
                  <c:v>27.241941000000001</c:v>
                </c:pt>
                <c:pt idx="365">
                  <c:v>27.075386000000002</c:v>
                </c:pt>
                <c:pt idx="366">
                  <c:v>26.889901999999999</c:v>
                </c:pt>
                <c:pt idx="367">
                  <c:v>26.691720999999998</c:v>
                </c:pt>
                <c:pt idx="368">
                  <c:v>26.566607000000001</c:v>
                </c:pt>
                <c:pt idx="369">
                  <c:v>26.421621999999999</c:v>
                </c:pt>
                <c:pt idx="370">
                  <c:v>26.307272999999999</c:v>
                </c:pt>
                <c:pt idx="371">
                  <c:v>26.192021</c:v>
                </c:pt>
                <c:pt idx="372">
                  <c:v>26.093115999999998</c:v>
                </c:pt>
                <c:pt idx="373">
                  <c:v>25.977827000000001</c:v>
                </c:pt>
                <c:pt idx="374">
                  <c:v>25.913368000000002</c:v>
                </c:pt>
                <c:pt idx="375">
                  <c:v>25.799052</c:v>
                </c:pt>
                <c:pt idx="376">
                  <c:v>25.742533999999999</c:v>
                </c:pt>
                <c:pt idx="377">
                  <c:v>25.602156999999998</c:v>
                </c:pt>
                <c:pt idx="378">
                  <c:v>25.578150000000001</c:v>
                </c:pt>
                <c:pt idx="379">
                  <c:v>25.450689999999998</c:v>
                </c:pt>
                <c:pt idx="380">
                  <c:v>25.253632000000003</c:v>
                </c:pt>
                <c:pt idx="381">
                  <c:v>25.131851999999999</c:v>
                </c:pt>
                <c:pt idx="382">
                  <c:v>24.926760999999999</c:v>
                </c:pt>
                <c:pt idx="383">
                  <c:v>24.783383999999998</c:v>
                </c:pt>
                <c:pt idx="384">
                  <c:v>24.714479999999998</c:v>
                </c:pt>
                <c:pt idx="385">
                  <c:v>24.718285999999999</c:v>
                </c:pt>
                <c:pt idx="386">
                  <c:v>24.789284000000002</c:v>
                </c:pt>
                <c:pt idx="387">
                  <c:v>24.658942</c:v>
                </c:pt>
                <c:pt idx="388">
                  <c:v>24.500194</c:v>
                </c:pt>
                <c:pt idx="389">
                  <c:v>24.289804</c:v>
                </c:pt>
                <c:pt idx="390">
                  <c:v>24.155401000000001</c:v>
                </c:pt>
                <c:pt idx="391">
                  <c:v>24.170798999999999</c:v>
                </c:pt>
                <c:pt idx="392">
                  <c:v>24.206796000000001</c:v>
                </c:pt>
                <c:pt idx="393">
                  <c:v>24.034797999999999</c:v>
                </c:pt>
                <c:pt idx="394">
                  <c:v>23.835691000000001</c:v>
                </c:pt>
                <c:pt idx="395">
                  <c:v>23.153737</c:v>
                </c:pt>
                <c:pt idx="396">
                  <c:v>23.469919999999998</c:v>
                </c:pt>
                <c:pt idx="397">
                  <c:v>23.255230000000001</c:v>
                </c:pt>
                <c:pt idx="398">
                  <c:v>23.09309</c:v>
                </c:pt>
                <c:pt idx="399">
                  <c:v>23.202268</c:v>
                </c:pt>
                <c:pt idx="400">
                  <c:v>22.731391000000002</c:v>
                </c:pt>
                <c:pt idx="401">
                  <c:v>22.541461999999999</c:v>
                </c:pt>
                <c:pt idx="402">
                  <c:v>22.383914000000001</c:v>
                </c:pt>
                <c:pt idx="403">
                  <c:v>22.335744999999999</c:v>
                </c:pt>
                <c:pt idx="404">
                  <c:v>22.175179</c:v>
                </c:pt>
                <c:pt idx="405">
                  <c:v>22.034359000000002</c:v>
                </c:pt>
                <c:pt idx="406">
                  <c:v>21.954301000000001</c:v>
                </c:pt>
                <c:pt idx="407">
                  <c:v>21.993002000000001</c:v>
                </c:pt>
                <c:pt idx="408">
                  <c:v>21.752493999999999</c:v>
                </c:pt>
                <c:pt idx="409">
                  <c:v>21.777315999999999</c:v>
                </c:pt>
                <c:pt idx="410">
                  <c:v>21.729614000000002</c:v>
                </c:pt>
                <c:pt idx="411">
                  <c:v>21.496739000000002</c:v>
                </c:pt>
                <c:pt idx="412">
                  <c:v>21.472764999999999</c:v>
                </c:pt>
                <c:pt idx="413">
                  <c:v>21.151588</c:v>
                </c:pt>
                <c:pt idx="414">
                  <c:v>21.009046999999999</c:v>
                </c:pt>
                <c:pt idx="415">
                  <c:v>20.996869</c:v>
                </c:pt>
                <c:pt idx="416">
                  <c:v>20.904865999999998</c:v>
                </c:pt>
                <c:pt idx="417">
                  <c:v>20.807324000000001</c:v>
                </c:pt>
                <c:pt idx="418">
                  <c:v>20.612629000000002</c:v>
                </c:pt>
                <c:pt idx="419">
                  <c:v>20.769812999999999</c:v>
                </c:pt>
                <c:pt idx="420">
                  <c:v>20.602875999999998</c:v>
                </c:pt>
                <c:pt idx="421">
                  <c:v>20.424212999999998</c:v>
                </c:pt>
                <c:pt idx="422">
                  <c:v>20.172498000000001</c:v>
                </c:pt>
                <c:pt idx="423">
                  <c:v>19.973637</c:v>
                </c:pt>
                <c:pt idx="424">
                  <c:v>19.939900999999999</c:v>
                </c:pt>
                <c:pt idx="425">
                  <c:v>20.141901000000001</c:v>
                </c:pt>
                <c:pt idx="426">
                  <c:v>19.980539</c:v>
                </c:pt>
                <c:pt idx="427">
                  <c:v>19.356450000000002</c:v>
                </c:pt>
                <c:pt idx="428">
                  <c:v>19.492090999999999</c:v>
                </c:pt>
                <c:pt idx="429">
                  <c:v>19.085552999999997</c:v>
                </c:pt>
                <c:pt idx="430">
                  <c:v>19.054929000000001</c:v>
                </c:pt>
                <c:pt idx="431">
                  <c:v>19.613064000000001</c:v>
                </c:pt>
                <c:pt idx="432">
                  <c:v>18.9849</c:v>
                </c:pt>
                <c:pt idx="433">
                  <c:v>19.540915000000002</c:v>
                </c:pt>
                <c:pt idx="434">
                  <c:v>18.700478</c:v>
                </c:pt>
                <c:pt idx="435">
                  <c:v>19.381705</c:v>
                </c:pt>
                <c:pt idx="436">
                  <c:v>18.436059</c:v>
                </c:pt>
                <c:pt idx="437">
                  <c:v>18.608512000000001</c:v>
                </c:pt>
                <c:pt idx="438">
                  <c:v>18.665800999999998</c:v>
                </c:pt>
                <c:pt idx="439">
                  <c:v>18.678505000000001</c:v>
                </c:pt>
                <c:pt idx="440">
                  <c:v>18.039673000000001</c:v>
                </c:pt>
                <c:pt idx="441">
                  <c:v>18.512439000000001</c:v>
                </c:pt>
                <c:pt idx="442">
                  <c:v>17.927835999999999</c:v>
                </c:pt>
                <c:pt idx="443">
                  <c:v>18.517067999999998</c:v>
                </c:pt>
                <c:pt idx="444">
                  <c:v>18.200218</c:v>
                </c:pt>
                <c:pt idx="445">
                  <c:v>18.342137000000001</c:v>
                </c:pt>
                <c:pt idx="446">
                  <c:v>17.741508</c:v>
                </c:pt>
                <c:pt idx="447">
                  <c:v>17.756729</c:v>
                </c:pt>
                <c:pt idx="448">
                  <c:v>17.263947000000002</c:v>
                </c:pt>
                <c:pt idx="449">
                  <c:v>17.455335999999999</c:v>
                </c:pt>
                <c:pt idx="450">
                  <c:v>17.491884000000002</c:v>
                </c:pt>
                <c:pt idx="451">
                  <c:v>17.833058999999999</c:v>
                </c:pt>
                <c:pt idx="452">
                  <c:v>17.585364999999999</c:v>
                </c:pt>
                <c:pt idx="453">
                  <c:v>17.015073000000001</c:v>
                </c:pt>
                <c:pt idx="454">
                  <c:v>17.067097999999998</c:v>
                </c:pt>
                <c:pt idx="455">
                  <c:v>17.581648000000001</c:v>
                </c:pt>
                <c:pt idx="456">
                  <c:v>17.577382999999998</c:v>
                </c:pt>
                <c:pt idx="457">
                  <c:v>17.463059000000001</c:v>
                </c:pt>
                <c:pt idx="458">
                  <c:v>17.538069</c:v>
                </c:pt>
                <c:pt idx="459">
                  <c:v>17.117652000000003</c:v>
                </c:pt>
                <c:pt idx="460">
                  <c:v>16.942481000000001</c:v>
                </c:pt>
                <c:pt idx="461">
                  <c:v>16.697926000000002</c:v>
                </c:pt>
                <c:pt idx="462">
                  <c:v>16.531210999999999</c:v>
                </c:pt>
                <c:pt idx="463">
                  <c:v>16.711911000000001</c:v>
                </c:pt>
                <c:pt idx="464">
                  <c:v>16.578144000000002</c:v>
                </c:pt>
                <c:pt idx="465">
                  <c:v>16.736093</c:v>
                </c:pt>
                <c:pt idx="466">
                  <c:v>16.471903999999999</c:v>
                </c:pt>
                <c:pt idx="467">
                  <c:v>16.669366999999998</c:v>
                </c:pt>
                <c:pt idx="468">
                  <c:v>16.316289999999999</c:v>
                </c:pt>
                <c:pt idx="469">
                  <c:v>16.096387999999997</c:v>
                </c:pt>
                <c:pt idx="470">
                  <c:v>16.195937000000001</c:v>
                </c:pt>
                <c:pt idx="471">
                  <c:v>16.116709</c:v>
                </c:pt>
                <c:pt idx="472">
                  <c:v>15.797937999999998</c:v>
                </c:pt>
                <c:pt idx="473">
                  <c:v>21.483649</c:v>
                </c:pt>
                <c:pt idx="474">
                  <c:v>21.964323</c:v>
                </c:pt>
                <c:pt idx="475">
                  <c:v>23.279716000000001</c:v>
                </c:pt>
                <c:pt idx="476">
                  <c:v>25.407341000000002</c:v>
                </c:pt>
                <c:pt idx="477">
                  <c:v>33.137307999999997</c:v>
                </c:pt>
                <c:pt idx="478">
                  <c:v>25.194954999999997</c:v>
                </c:pt>
                <c:pt idx="479">
                  <c:v>37.828643999999997</c:v>
                </c:pt>
                <c:pt idx="480">
                  <c:v>26.295646000000001</c:v>
                </c:pt>
                <c:pt idx="481">
                  <c:v>22.733502000000001</c:v>
                </c:pt>
                <c:pt idx="482">
                  <c:v>21.193883</c:v>
                </c:pt>
                <c:pt idx="483">
                  <c:v>21.086991000000001</c:v>
                </c:pt>
                <c:pt idx="484">
                  <c:v>19.937332000000001</c:v>
                </c:pt>
                <c:pt idx="485">
                  <c:v>18.970110999999999</c:v>
                </c:pt>
                <c:pt idx="486">
                  <c:v>19.091894000000003</c:v>
                </c:pt>
                <c:pt idx="487">
                  <c:v>18.329396000000003</c:v>
                </c:pt>
                <c:pt idx="488">
                  <c:v>17.797379999999997</c:v>
                </c:pt>
                <c:pt idx="489">
                  <c:v>18.478898000000001</c:v>
                </c:pt>
                <c:pt idx="490">
                  <c:v>18.033000000000001</c:v>
                </c:pt>
                <c:pt idx="491">
                  <c:v>17.478796000000003</c:v>
                </c:pt>
                <c:pt idx="492">
                  <c:v>18.142937</c:v>
                </c:pt>
                <c:pt idx="493">
                  <c:v>18.174627000000001</c:v>
                </c:pt>
                <c:pt idx="494">
                  <c:v>19.392609</c:v>
                </c:pt>
                <c:pt idx="495">
                  <c:v>18.235616999999998</c:v>
                </c:pt>
                <c:pt idx="496">
                  <c:v>16.807787000000001</c:v>
                </c:pt>
                <c:pt idx="497">
                  <c:v>16.815411000000001</c:v>
                </c:pt>
                <c:pt idx="498">
                  <c:v>15.146080000000001</c:v>
                </c:pt>
                <c:pt idx="499">
                  <c:v>14.391154</c:v>
                </c:pt>
                <c:pt idx="500">
                  <c:v>13.132831999999999</c:v>
                </c:pt>
                <c:pt idx="501">
                  <c:v>16.044690000000003</c:v>
                </c:pt>
                <c:pt idx="502">
                  <c:v>130.79243299999999</c:v>
                </c:pt>
                <c:pt idx="503">
                  <c:v>84.09250200000001</c:v>
                </c:pt>
                <c:pt idx="504">
                  <c:v>47.399036000000002</c:v>
                </c:pt>
                <c:pt idx="505">
                  <c:v>38.927787000000002</c:v>
                </c:pt>
                <c:pt idx="506">
                  <c:v>34.255022999999994</c:v>
                </c:pt>
                <c:pt idx="507">
                  <c:v>32.306618</c:v>
                </c:pt>
                <c:pt idx="508">
                  <c:v>32.028111000000003</c:v>
                </c:pt>
                <c:pt idx="509">
                  <c:v>28.406777999999996</c:v>
                </c:pt>
                <c:pt idx="510">
                  <c:v>26.269152000000002</c:v>
                </c:pt>
                <c:pt idx="511">
                  <c:v>24.086365999999998</c:v>
                </c:pt>
                <c:pt idx="512">
                  <c:v>22.054487999999999</c:v>
                </c:pt>
                <c:pt idx="513">
                  <c:v>20.589043000000004</c:v>
                </c:pt>
                <c:pt idx="514">
                  <c:v>19.346920000000001</c:v>
                </c:pt>
                <c:pt idx="515">
                  <c:v>18.163512999999998</c:v>
                </c:pt>
                <c:pt idx="516">
                  <c:v>92.171856999999989</c:v>
                </c:pt>
                <c:pt idx="517">
                  <c:v>25.495185000000003</c:v>
                </c:pt>
                <c:pt idx="518">
                  <c:v>23.202887000000004</c:v>
                </c:pt>
                <c:pt idx="519">
                  <c:v>22.346643</c:v>
                </c:pt>
                <c:pt idx="520">
                  <c:v>21.785273000000004</c:v>
                </c:pt>
                <c:pt idx="521">
                  <c:v>21.325860999999996</c:v>
                </c:pt>
                <c:pt idx="522">
                  <c:v>17.626297999999998</c:v>
                </c:pt>
                <c:pt idx="523">
                  <c:v>17.730560999999998</c:v>
                </c:pt>
                <c:pt idx="524">
                  <c:v>16.490385</c:v>
                </c:pt>
                <c:pt idx="525">
                  <c:v>15.272288000000003</c:v>
                </c:pt>
                <c:pt idx="526">
                  <c:v>14.894804999999998</c:v>
                </c:pt>
                <c:pt idx="527">
                  <c:v>13.801696999999999</c:v>
                </c:pt>
                <c:pt idx="528">
                  <c:v>13.736561000000002</c:v>
                </c:pt>
                <c:pt idx="529">
                  <c:v>12.254667000000001</c:v>
                </c:pt>
                <c:pt idx="530">
                  <c:v>12.068017999999999</c:v>
                </c:pt>
                <c:pt idx="531">
                  <c:v>10.937094000000002</c:v>
                </c:pt>
                <c:pt idx="532">
                  <c:v>10.879508999999999</c:v>
                </c:pt>
                <c:pt idx="533">
                  <c:v>31.929996000000003</c:v>
                </c:pt>
                <c:pt idx="534">
                  <c:v>93.142833999999993</c:v>
                </c:pt>
                <c:pt idx="535">
                  <c:v>30.377527000000001</c:v>
                </c:pt>
                <c:pt idx="536">
                  <c:v>29.384053999999999</c:v>
                </c:pt>
                <c:pt idx="537">
                  <c:v>31.796330000000001</c:v>
                </c:pt>
                <c:pt idx="538">
                  <c:v>44.672956999999997</c:v>
                </c:pt>
                <c:pt idx="539">
                  <c:v>44.633434000000008</c:v>
                </c:pt>
                <c:pt idx="540">
                  <c:v>148.05404799999999</c:v>
                </c:pt>
                <c:pt idx="541">
                  <c:v>61.867341999999994</c:v>
                </c:pt>
                <c:pt idx="542">
                  <c:v>56.710072999999994</c:v>
                </c:pt>
                <c:pt idx="543">
                  <c:v>51.894182000000001</c:v>
                </c:pt>
                <c:pt idx="544">
                  <c:v>51.064025999999998</c:v>
                </c:pt>
                <c:pt idx="545">
                  <c:v>48.318512000000005</c:v>
                </c:pt>
                <c:pt idx="546">
                  <c:v>44.676182000000011</c:v>
                </c:pt>
                <c:pt idx="547">
                  <c:v>43.51252199999999</c:v>
                </c:pt>
                <c:pt idx="548">
                  <c:v>54.881959999999992</c:v>
                </c:pt>
                <c:pt idx="549">
                  <c:v>47.299745999999999</c:v>
                </c:pt>
                <c:pt idx="550">
                  <c:v>66.123962000000006</c:v>
                </c:pt>
                <c:pt idx="551">
                  <c:v>55.087633000000004</c:v>
                </c:pt>
                <c:pt idx="552">
                  <c:v>170.899902</c:v>
                </c:pt>
                <c:pt idx="553">
                  <c:v>65.720897000000008</c:v>
                </c:pt>
                <c:pt idx="554">
                  <c:v>63.971133999999999</c:v>
                </c:pt>
                <c:pt idx="555">
                  <c:v>56.642623</c:v>
                </c:pt>
                <c:pt idx="556">
                  <c:v>54.037127999999996</c:v>
                </c:pt>
                <c:pt idx="557">
                  <c:v>47.170113000000001</c:v>
                </c:pt>
                <c:pt idx="558">
                  <c:v>49.117030999999997</c:v>
                </c:pt>
                <c:pt idx="559">
                  <c:v>48.611513000000002</c:v>
                </c:pt>
                <c:pt idx="560">
                  <c:v>44.055445999999989</c:v>
                </c:pt>
                <c:pt idx="561">
                  <c:v>43.018926999999998</c:v>
                </c:pt>
                <c:pt idx="562">
                  <c:v>40.597979000000002</c:v>
                </c:pt>
                <c:pt idx="563">
                  <c:v>162.87318399999998</c:v>
                </c:pt>
                <c:pt idx="564">
                  <c:v>40.765914999999993</c:v>
                </c:pt>
                <c:pt idx="565">
                  <c:v>39.920836999999992</c:v>
                </c:pt>
                <c:pt idx="566">
                  <c:v>41.196808000000004</c:v>
                </c:pt>
                <c:pt idx="567">
                  <c:v>53.482096999999996</c:v>
                </c:pt>
                <c:pt idx="568">
                  <c:v>47.301414999999999</c:v>
                </c:pt>
                <c:pt idx="569">
                  <c:v>61.888045999999996</c:v>
                </c:pt>
                <c:pt idx="570">
                  <c:v>50.137349</c:v>
                </c:pt>
                <c:pt idx="571">
                  <c:v>48.867962999999996</c:v>
                </c:pt>
                <c:pt idx="572">
                  <c:v>55.454104999999991</c:v>
                </c:pt>
                <c:pt idx="573">
                  <c:v>45.200545999999996</c:v>
                </c:pt>
                <c:pt idx="574">
                  <c:v>43.787014000000006</c:v>
                </c:pt>
                <c:pt idx="575">
                  <c:v>41.494891999999993</c:v>
                </c:pt>
                <c:pt idx="576">
                  <c:v>40.331135000000003</c:v>
                </c:pt>
                <c:pt idx="577">
                  <c:v>39.256395000000005</c:v>
                </c:pt>
                <c:pt idx="578">
                  <c:v>37.832140000000003</c:v>
                </c:pt>
                <c:pt idx="579">
                  <c:v>36.217230999999998</c:v>
                </c:pt>
                <c:pt idx="580">
                  <c:v>36.841117999999994</c:v>
                </c:pt>
                <c:pt idx="581">
                  <c:v>36.262861999999998</c:v>
                </c:pt>
                <c:pt idx="582">
                  <c:v>32.932062000000002</c:v>
                </c:pt>
                <c:pt idx="583">
                  <c:v>33.170190999999996</c:v>
                </c:pt>
                <c:pt idx="584">
                  <c:v>30.603843999999999</c:v>
                </c:pt>
                <c:pt idx="585">
                  <c:v>30.37632</c:v>
                </c:pt>
                <c:pt idx="586">
                  <c:v>30.329511000000004</c:v>
                </c:pt>
                <c:pt idx="587">
                  <c:v>28.353182000000004</c:v>
                </c:pt>
                <c:pt idx="588">
                  <c:v>27.666</c:v>
                </c:pt>
                <c:pt idx="589">
                  <c:v>27.348448000000001</c:v>
                </c:pt>
                <c:pt idx="590">
                  <c:v>27.561819000000003</c:v>
                </c:pt>
                <c:pt idx="591">
                  <c:v>26.179450999999997</c:v>
                </c:pt>
                <c:pt idx="592">
                  <c:v>26.468243999999999</c:v>
                </c:pt>
                <c:pt idx="593">
                  <c:v>25.336796999999997</c:v>
                </c:pt>
                <c:pt idx="594">
                  <c:v>24.371590000000001</c:v>
                </c:pt>
                <c:pt idx="595">
                  <c:v>24.896501999999998</c:v>
                </c:pt>
                <c:pt idx="596">
                  <c:v>23.302780000000002</c:v>
                </c:pt>
                <c:pt idx="597">
                  <c:v>23.868754999999997</c:v>
                </c:pt>
                <c:pt idx="598">
                  <c:v>23.800395999999999</c:v>
                </c:pt>
                <c:pt idx="599">
                  <c:v>24.099538000000003</c:v>
                </c:pt>
                <c:pt idx="600">
                  <c:v>23.357103000000002</c:v>
                </c:pt>
                <c:pt idx="601">
                  <c:v>25.197235999999997</c:v>
                </c:pt>
                <c:pt idx="602">
                  <c:v>25.469869000000003</c:v>
                </c:pt>
                <c:pt idx="603">
                  <c:v>27.226758999999998</c:v>
                </c:pt>
                <c:pt idx="604">
                  <c:v>26.087661000000004</c:v>
                </c:pt>
                <c:pt idx="605">
                  <c:v>27.806659</c:v>
                </c:pt>
                <c:pt idx="606">
                  <c:v>28.771583999999997</c:v>
                </c:pt>
                <c:pt idx="607">
                  <c:v>28.722712999999999</c:v>
                </c:pt>
                <c:pt idx="608">
                  <c:v>28.265009000000003</c:v>
                </c:pt>
                <c:pt idx="609">
                  <c:v>28.968148000000003</c:v>
                </c:pt>
                <c:pt idx="610">
                  <c:v>28.480678000000001</c:v>
                </c:pt>
                <c:pt idx="611">
                  <c:v>27.142611000000002</c:v>
                </c:pt>
                <c:pt idx="612">
                  <c:v>24.056273000000004</c:v>
                </c:pt>
                <c:pt idx="613">
                  <c:v>22.991667</c:v>
                </c:pt>
                <c:pt idx="614">
                  <c:v>18.473289000000001</c:v>
                </c:pt>
                <c:pt idx="615">
                  <c:v>51.792383000000001</c:v>
                </c:pt>
                <c:pt idx="616">
                  <c:v>21.886875999999997</c:v>
                </c:pt>
                <c:pt idx="617">
                  <c:v>15.347197999999999</c:v>
                </c:pt>
                <c:pt idx="618">
                  <c:v>12.268188999999996</c:v>
                </c:pt>
                <c:pt idx="619">
                  <c:v>12.164700999999997</c:v>
                </c:pt>
                <c:pt idx="620">
                  <c:v>12.655787</c:v>
                </c:pt>
                <c:pt idx="621">
                  <c:v>12.656424999999999</c:v>
                </c:pt>
                <c:pt idx="622">
                  <c:v>13.146621</c:v>
                </c:pt>
                <c:pt idx="623">
                  <c:v>13.119191999999998</c:v>
                </c:pt>
                <c:pt idx="624">
                  <c:v>13.519696999999997</c:v>
                </c:pt>
                <c:pt idx="625">
                  <c:v>13.500398999999998</c:v>
                </c:pt>
                <c:pt idx="626">
                  <c:v>14.665160999999998</c:v>
                </c:pt>
                <c:pt idx="627">
                  <c:v>12.63439</c:v>
                </c:pt>
                <c:pt idx="628">
                  <c:v>12.699394999999996</c:v>
                </c:pt>
                <c:pt idx="629">
                  <c:v>11.623522000000001</c:v>
                </c:pt>
                <c:pt idx="630">
                  <c:v>12.895769000000001</c:v>
                </c:pt>
                <c:pt idx="631">
                  <c:v>8.7703289999999967</c:v>
                </c:pt>
                <c:pt idx="632">
                  <c:v>7.7994539999999972</c:v>
                </c:pt>
                <c:pt idx="633">
                  <c:v>9.1523439999999994</c:v>
                </c:pt>
                <c:pt idx="634">
                  <c:v>10.216367999999999</c:v>
                </c:pt>
                <c:pt idx="635">
                  <c:v>10.479859999999999</c:v>
                </c:pt>
                <c:pt idx="636">
                  <c:v>11.212492000000001</c:v>
                </c:pt>
                <c:pt idx="637">
                  <c:v>11.702807</c:v>
                </c:pt>
                <c:pt idx="638">
                  <c:v>11.940527000000003</c:v>
                </c:pt>
                <c:pt idx="639">
                  <c:v>12.182729999999999</c:v>
                </c:pt>
                <c:pt idx="640">
                  <c:v>13.023997999999999</c:v>
                </c:pt>
                <c:pt idx="641">
                  <c:v>13.462141000000003</c:v>
                </c:pt>
                <c:pt idx="642">
                  <c:v>13.988033999999999</c:v>
                </c:pt>
                <c:pt idx="643">
                  <c:v>15.049347000000001</c:v>
                </c:pt>
                <c:pt idx="644">
                  <c:v>15.615283999999999</c:v>
                </c:pt>
                <c:pt idx="645">
                  <c:v>18.054029</c:v>
                </c:pt>
                <c:pt idx="646">
                  <c:v>19.522545000000001</c:v>
                </c:pt>
                <c:pt idx="647">
                  <c:v>18.571156999999999</c:v>
                </c:pt>
                <c:pt idx="648">
                  <c:v>19.921203999999999</c:v>
                </c:pt>
                <c:pt idx="649">
                  <c:v>19.278345999999999</c:v>
                </c:pt>
                <c:pt idx="650">
                  <c:v>15.672571</c:v>
                </c:pt>
                <c:pt idx="651">
                  <c:v>19.135107999999995</c:v>
                </c:pt>
                <c:pt idx="652">
                  <c:v>15.567169</c:v>
                </c:pt>
                <c:pt idx="653">
                  <c:v>13.421173</c:v>
                </c:pt>
                <c:pt idx="654">
                  <c:v>10.655350000000002</c:v>
                </c:pt>
                <c:pt idx="655">
                  <c:v>9.600004000000002</c:v>
                </c:pt>
                <c:pt idx="656">
                  <c:v>9.7743970000000004</c:v>
                </c:pt>
                <c:pt idx="657">
                  <c:v>10.225166000000002</c:v>
                </c:pt>
                <c:pt idx="658">
                  <c:v>10.479118</c:v>
                </c:pt>
                <c:pt idx="659">
                  <c:v>11.444396000000001</c:v>
                </c:pt>
                <c:pt idx="660">
                  <c:v>12.060512999999998</c:v>
                </c:pt>
                <c:pt idx="661">
                  <c:v>12.844951999999999</c:v>
                </c:pt>
                <c:pt idx="662">
                  <c:v>14.054705</c:v>
                </c:pt>
                <c:pt idx="663">
                  <c:v>14.777787999999999</c:v>
                </c:pt>
                <c:pt idx="664">
                  <c:v>16.117085000000003</c:v>
                </c:pt>
                <c:pt idx="665">
                  <c:v>18.021817000000002</c:v>
                </c:pt>
                <c:pt idx="666">
                  <c:v>19.895623999999998</c:v>
                </c:pt>
                <c:pt idx="667">
                  <c:v>20.883414999999999</c:v>
                </c:pt>
                <c:pt idx="668">
                  <c:v>21.535035999999998</c:v>
                </c:pt>
                <c:pt idx="669">
                  <c:v>22.813480999999999</c:v>
                </c:pt>
                <c:pt idx="670">
                  <c:v>22.711127000000001</c:v>
                </c:pt>
                <c:pt idx="671">
                  <c:v>23.027587</c:v>
                </c:pt>
                <c:pt idx="672">
                  <c:v>23.167825000000001</c:v>
                </c:pt>
                <c:pt idx="673">
                  <c:v>23.130372999999999</c:v>
                </c:pt>
                <c:pt idx="674">
                  <c:v>23.105484000000001</c:v>
                </c:pt>
                <c:pt idx="675">
                  <c:v>23.088404000000001</c:v>
                </c:pt>
                <c:pt idx="676">
                  <c:v>23.231926000000001</c:v>
                </c:pt>
                <c:pt idx="677">
                  <c:v>23.151042999999998</c:v>
                </c:pt>
                <c:pt idx="678">
                  <c:v>22.859929000000001</c:v>
                </c:pt>
                <c:pt idx="679">
                  <c:v>22.629409000000003</c:v>
                </c:pt>
                <c:pt idx="680">
                  <c:v>22.806749999999997</c:v>
                </c:pt>
                <c:pt idx="681">
                  <c:v>22.754951999999999</c:v>
                </c:pt>
                <c:pt idx="682">
                  <c:v>22.672953</c:v>
                </c:pt>
                <c:pt idx="683">
                  <c:v>22.508263999999997</c:v>
                </c:pt>
                <c:pt idx="684">
                  <c:v>22.416878999999998</c:v>
                </c:pt>
                <c:pt idx="685">
                  <c:v>22.481445000000001</c:v>
                </c:pt>
                <c:pt idx="686">
                  <c:v>22.398339999999997</c:v>
                </c:pt>
                <c:pt idx="687">
                  <c:v>22.356741</c:v>
                </c:pt>
                <c:pt idx="688">
                  <c:v>22.212969999999999</c:v>
                </c:pt>
                <c:pt idx="689">
                  <c:v>22.316772999999998</c:v>
                </c:pt>
                <c:pt idx="690">
                  <c:v>22.150599</c:v>
                </c:pt>
                <c:pt idx="691">
                  <c:v>22.053180000000001</c:v>
                </c:pt>
                <c:pt idx="692">
                  <c:v>21.955669999999998</c:v>
                </c:pt>
                <c:pt idx="693">
                  <c:v>21.949634</c:v>
                </c:pt>
                <c:pt idx="694">
                  <c:v>21.819585999999997</c:v>
                </c:pt>
                <c:pt idx="695">
                  <c:v>21.620586999999997</c:v>
                </c:pt>
                <c:pt idx="696">
                  <c:v>21.800311000000001</c:v>
                </c:pt>
                <c:pt idx="697">
                  <c:v>21.669118999999998</c:v>
                </c:pt>
                <c:pt idx="698">
                  <c:v>21.042328000000001</c:v>
                </c:pt>
                <c:pt idx="699">
                  <c:v>20.686920999999998</c:v>
                </c:pt>
                <c:pt idx="700">
                  <c:v>21.305375999999999</c:v>
                </c:pt>
                <c:pt idx="701">
                  <c:v>21.303654999999999</c:v>
                </c:pt>
                <c:pt idx="702">
                  <c:v>21.433775999999998</c:v>
                </c:pt>
                <c:pt idx="703">
                  <c:v>21.200603999999998</c:v>
                </c:pt>
                <c:pt idx="704">
                  <c:v>21.252504999999999</c:v>
                </c:pt>
                <c:pt idx="705">
                  <c:v>21.267605</c:v>
                </c:pt>
                <c:pt idx="706">
                  <c:v>21.087921000000001</c:v>
                </c:pt>
                <c:pt idx="707">
                  <c:v>20.177889</c:v>
                </c:pt>
                <c:pt idx="708">
                  <c:v>20.999496000000001</c:v>
                </c:pt>
                <c:pt idx="709">
                  <c:v>20.818946</c:v>
                </c:pt>
                <c:pt idx="710">
                  <c:v>20.851797000000001</c:v>
                </c:pt>
                <c:pt idx="711">
                  <c:v>20.827183999999999</c:v>
                </c:pt>
                <c:pt idx="712">
                  <c:v>20.761023999999999</c:v>
                </c:pt>
                <c:pt idx="713">
                  <c:v>20.656501000000002</c:v>
                </c:pt>
                <c:pt idx="714">
                  <c:v>20.327809999999999</c:v>
                </c:pt>
                <c:pt idx="715">
                  <c:v>20.070480999999997</c:v>
                </c:pt>
                <c:pt idx="716">
                  <c:v>20.581037999999999</c:v>
                </c:pt>
                <c:pt idx="717">
                  <c:v>19.932496999999998</c:v>
                </c:pt>
                <c:pt idx="718">
                  <c:v>19.754490000000001</c:v>
                </c:pt>
                <c:pt idx="719">
                  <c:v>19.772098999999997</c:v>
                </c:pt>
                <c:pt idx="720">
                  <c:v>19.833638999999998</c:v>
                </c:pt>
                <c:pt idx="721">
                  <c:v>20.080378</c:v>
                </c:pt>
                <c:pt idx="722">
                  <c:v>19.932569999999998</c:v>
                </c:pt>
                <c:pt idx="723">
                  <c:v>19.825011999999997</c:v>
                </c:pt>
                <c:pt idx="724">
                  <c:v>19.824669</c:v>
                </c:pt>
                <c:pt idx="725">
                  <c:v>19.627623999999997</c:v>
                </c:pt>
                <c:pt idx="726">
                  <c:v>19.752594000000002</c:v>
                </c:pt>
                <c:pt idx="727">
                  <c:v>19.635833999999999</c:v>
                </c:pt>
                <c:pt idx="728">
                  <c:v>19.599495000000001</c:v>
                </c:pt>
                <c:pt idx="729">
                  <c:v>19.631298000000001</c:v>
                </c:pt>
                <c:pt idx="730">
                  <c:v>18.884011999999998</c:v>
                </c:pt>
                <c:pt idx="731">
                  <c:v>19.222143000000003</c:v>
                </c:pt>
                <c:pt idx="732">
                  <c:v>18.743690999999998</c:v>
                </c:pt>
                <c:pt idx="733">
                  <c:v>19.257152000000001</c:v>
                </c:pt>
                <c:pt idx="734">
                  <c:v>18.800973000000003</c:v>
                </c:pt>
                <c:pt idx="735">
                  <c:v>18.322972</c:v>
                </c:pt>
                <c:pt idx="736">
                  <c:v>19.198101999999999</c:v>
                </c:pt>
                <c:pt idx="737">
                  <c:v>18.853760000000001</c:v>
                </c:pt>
                <c:pt idx="738">
                  <c:v>18.658290000000001</c:v>
                </c:pt>
                <c:pt idx="739">
                  <c:v>18.547817999999999</c:v>
                </c:pt>
                <c:pt idx="740">
                  <c:v>18.054103999999999</c:v>
                </c:pt>
                <c:pt idx="741">
                  <c:v>18.302585000000001</c:v>
                </c:pt>
                <c:pt idx="742">
                  <c:v>18.481445000000001</c:v>
                </c:pt>
                <c:pt idx="743">
                  <c:v>18.177157000000001</c:v>
                </c:pt>
                <c:pt idx="744">
                  <c:v>18.274509999999999</c:v>
                </c:pt>
                <c:pt idx="745">
                  <c:v>18.000005999999999</c:v>
                </c:pt>
                <c:pt idx="746">
                  <c:v>17.655079999999998</c:v>
                </c:pt>
                <c:pt idx="747">
                  <c:v>17.792356999999999</c:v>
                </c:pt>
                <c:pt idx="748">
                  <c:v>17.869768999999998</c:v>
                </c:pt>
                <c:pt idx="749">
                  <c:v>17.728216</c:v>
                </c:pt>
                <c:pt idx="750">
                  <c:v>17.229599</c:v>
                </c:pt>
                <c:pt idx="751">
                  <c:v>17.625253999999998</c:v>
                </c:pt>
                <c:pt idx="752">
                  <c:v>17.054322000000003</c:v>
                </c:pt>
                <c:pt idx="753">
                  <c:v>16.909576000000001</c:v>
                </c:pt>
                <c:pt idx="754">
                  <c:v>17.009909</c:v>
                </c:pt>
                <c:pt idx="755">
                  <c:v>16.962868</c:v>
                </c:pt>
                <c:pt idx="756">
                  <c:v>16.931718</c:v>
                </c:pt>
                <c:pt idx="757">
                  <c:v>17.183923</c:v>
                </c:pt>
                <c:pt idx="758">
                  <c:v>17.224114</c:v>
                </c:pt>
                <c:pt idx="759">
                  <c:v>17.055146000000001</c:v>
                </c:pt>
                <c:pt idx="760">
                  <c:v>16.578828000000001</c:v>
                </c:pt>
                <c:pt idx="761">
                  <c:v>16.652415000000001</c:v>
                </c:pt>
                <c:pt idx="762">
                  <c:v>16.248484000000001</c:v>
                </c:pt>
                <c:pt idx="763">
                  <c:v>16.277692999999999</c:v>
                </c:pt>
                <c:pt idx="764">
                  <c:v>16.682310000000001</c:v>
                </c:pt>
                <c:pt idx="765">
                  <c:v>16.147379000000001</c:v>
                </c:pt>
                <c:pt idx="766">
                  <c:v>16.062217</c:v>
                </c:pt>
                <c:pt idx="767">
                  <c:v>16.082809000000001</c:v>
                </c:pt>
                <c:pt idx="768">
                  <c:v>15.493499999999999</c:v>
                </c:pt>
                <c:pt idx="769">
                  <c:v>15.643956000000001</c:v>
                </c:pt>
                <c:pt idx="770">
                  <c:v>15.678559</c:v>
                </c:pt>
                <c:pt idx="771">
                  <c:v>15.216892000000001</c:v>
                </c:pt>
                <c:pt idx="772">
                  <c:v>15.558056000000001</c:v>
                </c:pt>
                <c:pt idx="773">
                  <c:v>15.629352999999998</c:v>
                </c:pt>
                <c:pt idx="774">
                  <c:v>15.420821</c:v>
                </c:pt>
                <c:pt idx="775">
                  <c:v>15.502272000000001</c:v>
                </c:pt>
                <c:pt idx="776">
                  <c:v>15.632093999999999</c:v>
                </c:pt>
                <c:pt idx="777">
                  <c:v>14.940156</c:v>
                </c:pt>
                <c:pt idx="778">
                  <c:v>15.014586999999999</c:v>
                </c:pt>
                <c:pt idx="779">
                  <c:v>15.197298999999999</c:v>
                </c:pt>
                <c:pt idx="780">
                  <c:v>15.006820000000001</c:v>
                </c:pt>
                <c:pt idx="781">
                  <c:v>15.153798999999999</c:v>
                </c:pt>
                <c:pt idx="782">
                  <c:v>14.963619</c:v>
                </c:pt>
                <c:pt idx="783">
                  <c:v>14.792952999999999</c:v>
                </c:pt>
                <c:pt idx="784">
                  <c:v>14.766</c:v>
                </c:pt>
                <c:pt idx="785">
                  <c:v>14.571562999999999</c:v>
                </c:pt>
                <c:pt idx="786">
                  <c:v>14.992894</c:v>
                </c:pt>
                <c:pt idx="787">
                  <c:v>14.612136000000001</c:v>
                </c:pt>
                <c:pt idx="788">
                  <c:v>14.526932</c:v>
                </c:pt>
                <c:pt idx="789">
                  <c:v>14.473008</c:v>
                </c:pt>
                <c:pt idx="790">
                  <c:v>14.428987999999999</c:v>
                </c:pt>
                <c:pt idx="791">
                  <c:v>14.306868</c:v>
                </c:pt>
                <c:pt idx="792">
                  <c:v>14.273159</c:v>
                </c:pt>
                <c:pt idx="793">
                  <c:v>14.34399</c:v>
                </c:pt>
                <c:pt idx="794">
                  <c:v>13.996877</c:v>
                </c:pt>
                <c:pt idx="795">
                  <c:v>13.563834999999999</c:v>
                </c:pt>
                <c:pt idx="796">
                  <c:v>13.79256</c:v>
                </c:pt>
                <c:pt idx="797">
                  <c:v>13.567012</c:v>
                </c:pt>
                <c:pt idx="798">
                  <c:v>13.581467999999999</c:v>
                </c:pt>
                <c:pt idx="799">
                  <c:v>13.546569</c:v>
                </c:pt>
                <c:pt idx="800">
                  <c:v>13.603684999999999</c:v>
                </c:pt>
                <c:pt idx="801">
                  <c:v>13.204896999999999</c:v>
                </c:pt>
                <c:pt idx="802">
                  <c:v>13.529203000000001</c:v>
                </c:pt>
                <c:pt idx="803">
                  <c:v>13.608609999999999</c:v>
                </c:pt>
                <c:pt idx="804">
                  <c:v>13.395945999999999</c:v>
                </c:pt>
                <c:pt idx="805">
                  <c:v>13.113372</c:v>
                </c:pt>
                <c:pt idx="806">
                  <c:v>13.109547999999998</c:v>
                </c:pt>
                <c:pt idx="807">
                  <c:v>13.061418</c:v>
                </c:pt>
                <c:pt idx="808">
                  <c:v>13.310444</c:v>
                </c:pt>
                <c:pt idx="809">
                  <c:v>13.097830999999999</c:v>
                </c:pt>
                <c:pt idx="810">
                  <c:v>13.383177</c:v>
                </c:pt>
                <c:pt idx="811">
                  <c:v>13.666987000000001</c:v>
                </c:pt>
                <c:pt idx="812">
                  <c:v>13.392963</c:v>
                </c:pt>
                <c:pt idx="813">
                  <c:v>13.16277</c:v>
                </c:pt>
                <c:pt idx="814">
                  <c:v>13.046491</c:v>
                </c:pt>
                <c:pt idx="815">
                  <c:v>12.74844</c:v>
                </c:pt>
                <c:pt idx="816">
                  <c:v>12.484714</c:v>
                </c:pt>
                <c:pt idx="817">
                  <c:v>12.542966</c:v>
                </c:pt>
                <c:pt idx="818">
                  <c:v>12.559519999999999</c:v>
                </c:pt>
                <c:pt idx="819">
                  <c:v>12.5496</c:v>
                </c:pt>
                <c:pt idx="820">
                  <c:v>12.414178999999999</c:v>
                </c:pt>
                <c:pt idx="821">
                  <c:v>12.46148</c:v>
                </c:pt>
                <c:pt idx="822">
                  <c:v>12.486865999999999</c:v>
                </c:pt>
                <c:pt idx="823">
                  <c:v>37.856591000000002</c:v>
                </c:pt>
                <c:pt idx="824">
                  <c:v>82.165523999999991</c:v>
                </c:pt>
                <c:pt idx="825">
                  <c:v>37.235031999999997</c:v>
                </c:pt>
                <c:pt idx="826">
                  <c:v>30.006219000000002</c:v>
                </c:pt>
                <c:pt idx="827">
                  <c:v>25.700183000000003</c:v>
                </c:pt>
                <c:pt idx="828">
                  <c:v>27.700762000000001</c:v>
                </c:pt>
                <c:pt idx="829">
                  <c:v>25.136560000000003</c:v>
                </c:pt>
                <c:pt idx="830">
                  <c:v>22.482696999999998</c:v>
                </c:pt>
                <c:pt idx="831">
                  <c:v>22.183495000000001</c:v>
                </c:pt>
                <c:pt idx="832">
                  <c:v>20.752243</c:v>
                </c:pt>
                <c:pt idx="833">
                  <c:v>19.786954000000001</c:v>
                </c:pt>
                <c:pt idx="834">
                  <c:v>18.893180000000001</c:v>
                </c:pt>
                <c:pt idx="835">
                  <c:v>18.707428</c:v>
                </c:pt>
                <c:pt idx="836">
                  <c:v>17.842706</c:v>
                </c:pt>
                <c:pt idx="837">
                  <c:v>16.597279</c:v>
                </c:pt>
                <c:pt idx="838">
                  <c:v>16.317485999999999</c:v>
                </c:pt>
                <c:pt idx="839">
                  <c:v>15.253614000000001</c:v>
                </c:pt>
                <c:pt idx="840">
                  <c:v>14.759435000000002</c:v>
                </c:pt>
                <c:pt idx="841">
                  <c:v>14.328398</c:v>
                </c:pt>
                <c:pt idx="842">
                  <c:v>13.938209000000001</c:v>
                </c:pt>
                <c:pt idx="843">
                  <c:v>12.308695</c:v>
                </c:pt>
                <c:pt idx="844">
                  <c:v>11.998896</c:v>
                </c:pt>
                <c:pt idx="845">
                  <c:v>11.684251</c:v>
                </c:pt>
                <c:pt idx="846">
                  <c:v>11.153106000000001</c:v>
                </c:pt>
                <c:pt idx="847">
                  <c:v>11.885458</c:v>
                </c:pt>
                <c:pt idx="848">
                  <c:v>12.957836</c:v>
                </c:pt>
                <c:pt idx="849">
                  <c:v>12.204668999999999</c:v>
                </c:pt>
                <c:pt idx="850">
                  <c:v>12.170922000000001</c:v>
                </c:pt>
                <c:pt idx="851">
                  <c:v>14.917390000000001</c:v>
                </c:pt>
                <c:pt idx="852">
                  <c:v>17.193648</c:v>
                </c:pt>
                <c:pt idx="853">
                  <c:v>19.024433000000002</c:v>
                </c:pt>
                <c:pt idx="854">
                  <c:v>19.309493</c:v>
                </c:pt>
                <c:pt idx="855">
                  <c:v>18.259278000000002</c:v>
                </c:pt>
                <c:pt idx="856">
                  <c:v>24.871622000000002</c:v>
                </c:pt>
                <c:pt idx="857">
                  <c:v>24.278671000000003</c:v>
                </c:pt>
                <c:pt idx="858">
                  <c:v>23.157799999999998</c:v>
                </c:pt>
                <c:pt idx="859">
                  <c:v>22.645361999999999</c:v>
                </c:pt>
                <c:pt idx="860">
                  <c:v>19.636122</c:v>
                </c:pt>
                <c:pt idx="861">
                  <c:v>16.761092999999999</c:v>
                </c:pt>
                <c:pt idx="862">
                  <c:v>15.368763999999999</c:v>
                </c:pt>
                <c:pt idx="863">
                  <c:v>14.325882999999999</c:v>
                </c:pt>
                <c:pt idx="864">
                  <c:v>13.272669999999998</c:v>
                </c:pt>
                <c:pt idx="865">
                  <c:v>12.276688</c:v>
                </c:pt>
                <c:pt idx="866">
                  <c:v>11.777025999999998</c:v>
                </c:pt>
                <c:pt idx="867">
                  <c:v>11.975130999999999</c:v>
                </c:pt>
                <c:pt idx="868">
                  <c:v>12.175880000000001</c:v>
                </c:pt>
                <c:pt idx="869">
                  <c:v>11.159947000000001</c:v>
                </c:pt>
                <c:pt idx="870">
                  <c:v>10.384335999999999</c:v>
                </c:pt>
                <c:pt idx="871">
                  <c:v>11.029751000000001</c:v>
                </c:pt>
                <c:pt idx="872">
                  <c:v>9.3928370000000001</c:v>
                </c:pt>
                <c:pt idx="873">
                  <c:v>8.691196999999999</c:v>
                </c:pt>
                <c:pt idx="874">
                  <c:v>8.6186199999999999</c:v>
                </c:pt>
                <c:pt idx="875">
                  <c:v>9.9787820000000007</c:v>
                </c:pt>
                <c:pt idx="876">
                  <c:v>59.529979000000004</c:v>
                </c:pt>
                <c:pt idx="877">
                  <c:v>23.593457999999998</c:v>
                </c:pt>
                <c:pt idx="878">
                  <c:v>24.276585000000004</c:v>
                </c:pt>
                <c:pt idx="879">
                  <c:v>24.174799</c:v>
                </c:pt>
                <c:pt idx="880">
                  <c:v>22.191355999999999</c:v>
                </c:pt>
                <c:pt idx="881">
                  <c:v>19.442571999999998</c:v>
                </c:pt>
                <c:pt idx="882">
                  <c:v>17.996416</c:v>
                </c:pt>
                <c:pt idx="883">
                  <c:v>15.961835000000001</c:v>
                </c:pt>
                <c:pt idx="884">
                  <c:v>17.587019000000002</c:v>
                </c:pt>
                <c:pt idx="885">
                  <c:v>17.364854000000001</c:v>
                </c:pt>
                <c:pt idx="886">
                  <c:v>19.068387000000001</c:v>
                </c:pt>
                <c:pt idx="887">
                  <c:v>17.983345999999997</c:v>
                </c:pt>
                <c:pt idx="888">
                  <c:v>17.813862</c:v>
                </c:pt>
                <c:pt idx="889">
                  <c:v>14.901852999999999</c:v>
                </c:pt>
                <c:pt idx="890">
                  <c:v>14.84024</c:v>
                </c:pt>
                <c:pt idx="891">
                  <c:v>14.242667000000001</c:v>
                </c:pt>
                <c:pt idx="892">
                  <c:v>13.568452000000001</c:v>
                </c:pt>
                <c:pt idx="893">
                  <c:v>13.015286999999999</c:v>
                </c:pt>
                <c:pt idx="894">
                  <c:v>82.861349000000004</c:v>
                </c:pt>
                <c:pt idx="895">
                  <c:v>147.47030099999998</c:v>
                </c:pt>
                <c:pt idx="896">
                  <c:v>42.667563999999999</c:v>
                </c:pt>
                <c:pt idx="897">
                  <c:v>41.168731000000001</c:v>
                </c:pt>
                <c:pt idx="898">
                  <c:v>292.459675</c:v>
                </c:pt>
                <c:pt idx="899">
                  <c:v>57.769060000000003</c:v>
                </c:pt>
                <c:pt idx="900">
                  <c:v>52.440974000000011</c:v>
                </c:pt>
                <c:pt idx="901">
                  <c:v>59.034807000000001</c:v>
                </c:pt>
                <c:pt idx="902">
                  <c:v>52.261709000000003</c:v>
                </c:pt>
                <c:pt idx="903">
                  <c:v>65.257564000000002</c:v>
                </c:pt>
                <c:pt idx="904">
                  <c:v>52.128667999999998</c:v>
                </c:pt>
                <c:pt idx="905">
                  <c:v>48.203904999999992</c:v>
                </c:pt>
                <c:pt idx="906">
                  <c:v>43.008949000000001</c:v>
                </c:pt>
                <c:pt idx="907">
                  <c:v>43.952328999999999</c:v>
                </c:pt>
                <c:pt idx="908">
                  <c:v>39.580680999999998</c:v>
                </c:pt>
                <c:pt idx="909">
                  <c:v>38.667387000000005</c:v>
                </c:pt>
                <c:pt idx="910">
                  <c:v>36.818585999999996</c:v>
                </c:pt>
                <c:pt idx="911">
                  <c:v>34.080143</c:v>
                </c:pt>
                <c:pt idx="912">
                  <c:v>31.080057</c:v>
                </c:pt>
                <c:pt idx="913">
                  <c:v>30.537552999999999</c:v>
                </c:pt>
                <c:pt idx="914">
                  <c:v>29.114752000000003</c:v>
                </c:pt>
                <c:pt idx="915">
                  <c:v>76.746153000000007</c:v>
                </c:pt>
                <c:pt idx="916">
                  <c:v>37.482106999999999</c:v>
                </c:pt>
                <c:pt idx="917">
                  <c:v>264.73593900000003</c:v>
                </c:pt>
                <c:pt idx="918">
                  <c:v>54.723278000000008</c:v>
                </c:pt>
                <c:pt idx="919">
                  <c:v>52.618229999999997</c:v>
                </c:pt>
                <c:pt idx="920">
                  <c:v>49.469571999999999</c:v>
                </c:pt>
                <c:pt idx="921">
                  <c:v>76.981773000000004</c:v>
                </c:pt>
                <c:pt idx="922">
                  <c:v>57.044533000000008</c:v>
                </c:pt>
                <c:pt idx="923">
                  <c:v>52.332166999999998</c:v>
                </c:pt>
                <c:pt idx="924">
                  <c:v>50.479332000000007</c:v>
                </c:pt>
                <c:pt idx="925">
                  <c:v>46.857359000000002</c:v>
                </c:pt>
                <c:pt idx="926">
                  <c:v>45.897787000000001</c:v>
                </c:pt>
                <c:pt idx="927">
                  <c:v>42.634474999999995</c:v>
                </c:pt>
                <c:pt idx="928">
                  <c:v>40.052511000000003</c:v>
                </c:pt>
                <c:pt idx="929">
                  <c:v>37.016162000000001</c:v>
                </c:pt>
                <c:pt idx="930">
                  <c:v>35.382615999999999</c:v>
                </c:pt>
                <c:pt idx="931">
                  <c:v>34.958174999999997</c:v>
                </c:pt>
                <c:pt idx="932">
                  <c:v>30.423172000000001</c:v>
                </c:pt>
                <c:pt idx="933">
                  <c:v>27.768556</c:v>
                </c:pt>
                <c:pt idx="934">
                  <c:v>29.500917999999999</c:v>
                </c:pt>
                <c:pt idx="935">
                  <c:v>31.402124000000001</c:v>
                </c:pt>
                <c:pt idx="936">
                  <c:v>29.799045</c:v>
                </c:pt>
                <c:pt idx="937">
                  <c:v>32.595844</c:v>
                </c:pt>
                <c:pt idx="938">
                  <c:v>32.505479999999999</c:v>
                </c:pt>
                <c:pt idx="939">
                  <c:v>33.520408000000003</c:v>
                </c:pt>
                <c:pt idx="940">
                  <c:v>32.343560999999994</c:v>
                </c:pt>
                <c:pt idx="941">
                  <c:v>31.008886999999998</c:v>
                </c:pt>
                <c:pt idx="942">
                  <c:v>29.673014000000002</c:v>
                </c:pt>
                <c:pt idx="943">
                  <c:v>28.778061000000001</c:v>
                </c:pt>
                <c:pt idx="944">
                  <c:v>27.611929</c:v>
                </c:pt>
                <c:pt idx="945">
                  <c:v>26.723381</c:v>
                </c:pt>
                <c:pt idx="946">
                  <c:v>24.954698</c:v>
                </c:pt>
                <c:pt idx="947">
                  <c:v>22.093478999999999</c:v>
                </c:pt>
                <c:pt idx="948">
                  <c:v>23.759691</c:v>
                </c:pt>
                <c:pt idx="949">
                  <c:v>24.479127999999996</c:v>
                </c:pt>
                <c:pt idx="950">
                  <c:v>24.139775999999998</c:v>
                </c:pt>
                <c:pt idx="951">
                  <c:v>40.652304000000001</c:v>
                </c:pt>
                <c:pt idx="952">
                  <c:v>110.56099400000002</c:v>
                </c:pt>
                <c:pt idx="953">
                  <c:v>234.86402200000001</c:v>
                </c:pt>
                <c:pt idx="954">
                  <c:v>229.37365699999998</c:v>
                </c:pt>
                <c:pt idx="955">
                  <c:v>71.991863999999993</c:v>
                </c:pt>
                <c:pt idx="956">
                  <c:v>79.340892999999994</c:v>
                </c:pt>
                <c:pt idx="957">
                  <c:v>74.031551000000007</c:v>
                </c:pt>
                <c:pt idx="958">
                  <c:v>67.371915000000001</c:v>
                </c:pt>
                <c:pt idx="959">
                  <c:v>60.740188000000003</c:v>
                </c:pt>
                <c:pt idx="960">
                  <c:v>55.390240000000006</c:v>
                </c:pt>
                <c:pt idx="961">
                  <c:v>54.077584999999999</c:v>
                </c:pt>
                <c:pt idx="962">
                  <c:v>49.718207000000007</c:v>
                </c:pt>
                <c:pt idx="963">
                  <c:v>47.175122999999999</c:v>
                </c:pt>
                <c:pt idx="964">
                  <c:v>45.346818999999996</c:v>
                </c:pt>
                <c:pt idx="965">
                  <c:v>42.973261999999991</c:v>
                </c:pt>
                <c:pt idx="966">
                  <c:v>41.163374000000005</c:v>
                </c:pt>
                <c:pt idx="967">
                  <c:v>40.179471999999997</c:v>
                </c:pt>
                <c:pt idx="968">
                  <c:v>37.977884000000003</c:v>
                </c:pt>
                <c:pt idx="969">
                  <c:v>33.567305000000005</c:v>
                </c:pt>
                <c:pt idx="970">
                  <c:v>30.132171</c:v>
                </c:pt>
                <c:pt idx="971">
                  <c:v>30.447862999999998</c:v>
                </c:pt>
                <c:pt idx="972">
                  <c:v>30.144756000000001</c:v>
                </c:pt>
                <c:pt idx="973">
                  <c:v>29.995437000000003</c:v>
                </c:pt>
                <c:pt idx="974">
                  <c:v>28.473807000000001</c:v>
                </c:pt>
                <c:pt idx="975">
                  <c:v>28.232941</c:v>
                </c:pt>
                <c:pt idx="976">
                  <c:v>26.247012999999999</c:v>
                </c:pt>
                <c:pt idx="977">
                  <c:v>25.945713000000001</c:v>
                </c:pt>
                <c:pt idx="978">
                  <c:v>25.965780000000002</c:v>
                </c:pt>
                <c:pt idx="979">
                  <c:v>25.918308999999997</c:v>
                </c:pt>
                <c:pt idx="980">
                  <c:v>25.319249999999997</c:v>
                </c:pt>
                <c:pt idx="981">
                  <c:v>24.574369000000001</c:v>
                </c:pt>
                <c:pt idx="982">
                  <c:v>22.889010000000003</c:v>
                </c:pt>
                <c:pt idx="983">
                  <c:v>31.225136000000006</c:v>
                </c:pt>
                <c:pt idx="984">
                  <c:v>21.459605999999997</c:v>
                </c:pt>
                <c:pt idx="985">
                  <c:v>21.392209000000005</c:v>
                </c:pt>
                <c:pt idx="986">
                  <c:v>21.974141999999997</c:v>
                </c:pt>
                <c:pt idx="987">
                  <c:v>22.535511</c:v>
                </c:pt>
                <c:pt idx="988">
                  <c:v>23.732817000000004</c:v>
                </c:pt>
                <c:pt idx="989">
                  <c:v>23.800329000000001</c:v>
                </c:pt>
                <c:pt idx="990">
                  <c:v>23.931931999999996</c:v>
                </c:pt>
                <c:pt idx="991">
                  <c:v>19.639127000000002</c:v>
                </c:pt>
                <c:pt idx="992">
                  <c:v>20.878328999999997</c:v>
                </c:pt>
                <c:pt idx="993">
                  <c:v>19.300902999999998</c:v>
                </c:pt>
                <c:pt idx="994">
                  <c:v>20.352098000000002</c:v>
                </c:pt>
                <c:pt idx="995">
                  <c:v>20.732256</c:v>
                </c:pt>
                <c:pt idx="996">
                  <c:v>19.462202999999999</c:v>
                </c:pt>
                <c:pt idx="997">
                  <c:v>20.200968</c:v>
                </c:pt>
                <c:pt idx="998">
                  <c:v>20.277542999999998</c:v>
                </c:pt>
                <c:pt idx="999">
                  <c:v>20.127998000000002</c:v>
                </c:pt>
                <c:pt idx="1000">
                  <c:v>21.002724000000001</c:v>
                </c:pt>
                <c:pt idx="1001">
                  <c:v>20.576518999999998</c:v>
                </c:pt>
                <c:pt idx="1002">
                  <c:v>49.384267999999992</c:v>
                </c:pt>
                <c:pt idx="1003">
                  <c:v>317.18899499999998</c:v>
                </c:pt>
                <c:pt idx="1004">
                  <c:v>88.629173999999992</c:v>
                </c:pt>
                <c:pt idx="1005">
                  <c:v>33.831755999999999</c:v>
                </c:pt>
                <c:pt idx="1006">
                  <c:v>33.409531000000001</c:v>
                </c:pt>
                <c:pt idx="1007">
                  <c:v>33.999723000000003</c:v>
                </c:pt>
                <c:pt idx="1008">
                  <c:v>35.491865000000004</c:v>
                </c:pt>
                <c:pt idx="1009">
                  <c:v>32.574731</c:v>
                </c:pt>
                <c:pt idx="1010">
                  <c:v>30.674726</c:v>
                </c:pt>
                <c:pt idx="1011">
                  <c:v>30.229595000000003</c:v>
                </c:pt>
                <c:pt idx="1012">
                  <c:v>29.957841999999999</c:v>
                </c:pt>
                <c:pt idx="1013">
                  <c:v>27.970321999999996</c:v>
                </c:pt>
                <c:pt idx="1014">
                  <c:v>26.934765000000002</c:v>
                </c:pt>
                <c:pt idx="1015">
                  <c:v>26.112551000000003</c:v>
                </c:pt>
                <c:pt idx="1016">
                  <c:v>25.765882000000001</c:v>
                </c:pt>
                <c:pt idx="1017">
                  <c:v>24.642947999999997</c:v>
                </c:pt>
                <c:pt idx="1018">
                  <c:v>24.503413999999999</c:v>
                </c:pt>
                <c:pt idx="1019">
                  <c:v>22.002548999999998</c:v>
                </c:pt>
                <c:pt idx="1020">
                  <c:v>22.588648999999997</c:v>
                </c:pt>
                <c:pt idx="1021">
                  <c:v>22.110766000000002</c:v>
                </c:pt>
                <c:pt idx="1022">
                  <c:v>22.723894000000001</c:v>
                </c:pt>
                <c:pt idx="1023">
                  <c:v>24.536863</c:v>
                </c:pt>
                <c:pt idx="1024">
                  <c:v>25.476597999999999</c:v>
                </c:pt>
                <c:pt idx="1025">
                  <c:v>62.053000000000004</c:v>
                </c:pt>
                <c:pt idx="1026">
                  <c:v>23.421665000000001</c:v>
                </c:pt>
                <c:pt idx="1027">
                  <c:v>20.965912000000003</c:v>
                </c:pt>
                <c:pt idx="1028">
                  <c:v>17.821874999999995</c:v>
                </c:pt>
                <c:pt idx="1029">
                  <c:v>16.932757999999996</c:v>
                </c:pt>
                <c:pt idx="1030">
                  <c:v>16.700127000000002</c:v>
                </c:pt>
                <c:pt idx="1031">
                  <c:v>17.889368999999999</c:v>
                </c:pt>
                <c:pt idx="1032">
                  <c:v>18.22418</c:v>
                </c:pt>
                <c:pt idx="1033">
                  <c:v>17.677128</c:v>
                </c:pt>
                <c:pt idx="1034">
                  <c:v>18.066953000000002</c:v>
                </c:pt>
                <c:pt idx="1035">
                  <c:v>19.388314999999999</c:v>
                </c:pt>
                <c:pt idx="1036">
                  <c:v>18.809322000000002</c:v>
                </c:pt>
                <c:pt idx="1037">
                  <c:v>20.092054000000005</c:v>
                </c:pt>
                <c:pt idx="1038">
                  <c:v>21.963631000000003</c:v>
                </c:pt>
                <c:pt idx="1039">
                  <c:v>23.596167000000001</c:v>
                </c:pt>
                <c:pt idx="1040">
                  <c:v>25.376628000000004</c:v>
                </c:pt>
                <c:pt idx="1041">
                  <c:v>26.391855000000003</c:v>
                </c:pt>
                <c:pt idx="1042">
                  <c:v>26.883001</c:v>
                </c:pt>
                <c:pt idx="1043">
                  <c:v>27.372258000000002</c:v>
                </c:pt>
                <c:pt idx="1044">
                  <c:v>27.974658999999999</c:v>
                </c:pt>
                <c:pt idx="1045">
                  <c:v>27.775705000000002</c:v>
                </c:pt>
                <c:pt idx="1046">
                  <c:v>27.705000999999999</c:v>
                </c:pt>
                <c:pt idx="1047">
                  <c:v>27.424230000000001</c:v>
                </c:pt>
                <c:pt idx="1048">
                  <c:v>27.173185999999998</c:v>
                </c:pt>
                <c:pt idx="1049">
                  <c:v>27.046246999999997</c:v>
                </c:pt>
                <c:pt idx="1050">
                  <c:v>27.097147999999997</c:v>
                </c:pt>
                <c:pt idx="1051">
                  <c:v>26.930662000000002</c:v>
                </c:pt>
                <c:pt idx="1052">
                  <c:v>26.639647</c:v>
                </c:pt>
                <c:pt idx="1053">
                  <c:v>26.388057</c:v>
                </c:pt>
                <c:pt idx="1054">
                  <c:v>25.990686999999998</c:v>
                </c:pt>
                <c:pt idx="1055">
                  <c:v>25.664647000000002</c:v>
                </c:pt>
                <c:pt idx="1056">
                  <c:v>25.408374999999999</c:v>
                </c:pt>
                <c:pt idx="1057">
                  <c:v>25.645727000000001</c:v>
                </c:pt>
                <c:pt idx="1058">
                  <c:v>25.440119000000003</c:v>
                </c:pt>
                <c:pt idx="1059">
                  <c:v>25.278372999999998</c:v>
                </c:pt>
                <c:pt idx="1060">
                  <c:v>25.18404</c:v>
                </c:pt>
                <c:pt idx="1061">
                  <c:v>25.048915000000001</c:v>
                </c:pt>
                <c:pt idx="1062">
                  <c:v>25.102516000000001</c:v>
                </c:pt>
                <c:pt idx="1063">
                  <c:v>24.858698</c:v>
                </c:pt>
                <c:pt idx="1064">
                  <c:v>24.829080000000001</c:v>
                </c:pt>
                <c:pt idx="1065">
                  <c:v>24.732503999999999</c:v>
                </c:pt>
                <c:pt idx="1066">
                  <c:v>24.715496999999999</c:v>
                </c:pt>
                <c:pt idx="1067">
                  <c:v>24.510311999999999</c:v>
                </c:pt>
                <c:pt idx="1068">
                  <c:v>24.367781999999998</c:v>
                </c:pt>
                <c:pt idx="1069">
                  <c:v>24.290237999999999</c:v>
                </c:pt>
                <c:pt idx="1070">
                  <c:v>24.279525</c:v>
                </c:pt>
                <c:pt idx="1071">
                  <c:v>24.114371999999999</c:v>
                </c:pt>
                <c:pt idx="1072">
                  <c:v>24.228072999999998</c:v>
                </c:pt>
                <c:pt idx="1073">
                  <c:v>24.202928</c:v>
                </c:pt>
                <c:pt idx="1074">
                  <c:v>24.06833</c:v>
                </c:pt>
                <c:pt idx="1075">
                  <c:v>23.848893999999998</c:v>
                </c:pt>
                <c:pt idx="1076">
                  <c:v>23.699602000000002</c:v>
                </c:pt>
                <c:pt idx="1077">
                  <c:v>23.611713000000002</c:v>
                </c:pt>
                <c:pt idx="1078">
                  <c:v>23.524405999999999</c:v>
                </c:pt>
                <c:pt idx="1079">
                  <c:v>23.437092999999997</c:v>
                </c:pt>
                <c:pt idx="1080">
                  <c:v>23.319054999999999</c:v>
                </c:pt>
                <c:pt idx="1081">
                  <c:v>23.226000000000003</c:v>
                </c:pt>
                <c:pt idx="1082">
                  <c:v>23.126832</c:v>
                </c:pt>
                <c:pt idx="1083">
                  <c:v>23.020302999999998</c:v>
                </c:pt>
                <c:pt idx="1084">
                  <c:v>22.923209</c:v>
                </c:pt>
                <c:pt idx="1085">
                  <c:v>22.883286999999999</c:v>
                </c:pt>
                <c:pt idx="1086">
                  <c:v>22.745839</c:v>
                </c:pt>
                <c:pt idx="1087">
                  <c:v>22.652231</c:v>
                </c:pt>
                <c:pt idx="1088">
                  <c:v>22.958749000000001</c:v>
                </c:pt>
                <c:pt idx="1089">
                  <c:v>22.471429000000001</c:v>
                </c:pt>
                <c:pt idx="1090">
                  <c:v>22.303075</c:v>
                </c:pt>
                <c:pt idx="1091">
                  <c:v>22.209624999999999</c:v>
                </c:pt>
                <c:pt idx="1092">
                  <c:v>22.157024</c:v>
                </c:pt>
                <c:pt idx="1093">
                  <c:v>22.220257</c:v>
                </c:pt>
                <c:pt idx="1094">
                  <c:v>22.010408999999999</c:v>
                </c:pt>
                <c:pt idx="1095">
                  <c:v>21.928368000000003</c:v>
                </c:pt>
                <c:pt idx="1096">
                  <c:v>21.790429</c:v>
                </c:pt>
                <c:pt idx="1097">
                  <c:v>21.838152999999998</c:v>
                </c:pt>
                <c:pt idx="1098">
                  <c:v>20.994636</c:v>
                </c:pt>
                <c:pt idx="1099">
                  <c:v>21.516477999999999</c:v>
                </c:pt>
                <c:pt idx="1100">
                  <c:v>21.562830999999999</c:v>
                </c:pt>
                <c:pt idx="1101">
                  <c:v>21.511682999999998</c:v>
                </c:pt>
                <c:pt idx="1102">
                  <c:v>21.451056999999999</c:v>
                </c:pt>
                <c:pt idx="1103">
                  <c:v>21.047426000000002</c:v>
                </c:pt>
                <c:pt idx="1104">
                  <c:v>20.962682999999998</c:v>
                </c:pt>
                <c:pt idx="1105">
                  <c:v>21.353461999999997</c:v>
                </c:pt>
                <c:pt idx="1106">
                  <c:v>21.065420999999997</c:v>
                </c:pt>
                <c:pt idx="1107">
                  <c:v>20.841591999999999</c:v>
                </c:pt>
                <c:pt idx="1108">
                  <c:v>20.750505</c:v>
                </c:pt>
                <c:pt idx="1109">
                  <c:v>20.437228000000001</c:v>
                </c:pt>
                <c:pt idx="1110">
                  <c:v>20.191359000000002</c:v>
                </c:pt>
                <c:pt idx="1111">
                  <c:v>19.944161000000001</c:v>
                </c:pt>
                <c:pt idx="1112">
                  <c:v>20.202025000000003</c:v>
                </c:pt>
                <c:pt idx="1113">
                  <c:v>20.070671999999998</c:v>
                </c:pt>
                <c:pt idx="1114">
                  <c:v>19.984604999999998</c:v>
                </c:pt>
                <c:pt idx="1115">
                  <c:v>19.847742</c:v>
                </c:pt>
                <c:pt idx="1116">
                  <c:v>19.731831</c:v>
                </c:pt>
                <c:pt idx="1117">
                  <c:v>19.697672000000001</c:v>
                </c:pt>
                <c:pt idx="1118">
                  <c:v>19.922056999999999</c:v>
                </c:pt>
                <c:pt idx="1119">
                  <c:v>19.028168000000001</c:v>
                </c:pt>
                <c:pt idx="1120">
                  <c:v>19.235493000000002</c:v>
                </c:pt>
                <c:pt idx="1121">
                  <c:v>19.374590000000001</c:v>
                </c:pt>
                <c:pt idx="1122">
                  <c:v>18.99137</c:v>
                </c:pt>
                <c:pt idx="1123">
                  <c:v>19.502437</c:v>
                </c:pt>
                <c:pt idx="1124">
                  <c:v>19.192838999999999</c:v>
                </c:pt>
                <c:pt idx="1125">
                  <c:v>18.799723999999998</c:v>
                </c:pt>
                <c:pt idx="1126">
                  <c:v>18.757808000000001</c:v>
                </c:pt>
                <c:pt idx="1127">
                  <c:v>18.957689999999999</c:v>
                </c:pt>
                <c:pt idx="1128">
                  <c:v>18.959699000000001</c:v>
                </c:pt>
                <c:pt idx="1129">
                  <c:v>18.750998000000003</c:v>
                </c:pt>
                <c:pt idx="1130">
                  <c:v>19.402027999999998</c:v>
                </c:pt>
                <c:pt idx="1131">
                  <c:v>19.01811</c:v>
                </c:pt>
                <c:pt idx="1132">
                  <c:v>18.551748999999997</c:v>
                </c:pt>
                <c:pt idx="1133">
                  <c:v>18.238453</c:v>
                </c:pt>
                <c:pt idx="1134">
                  <c:v>17.910273999999998</c:v>
                </c:pt>
                <c:pt idx="1135">
                  <c:v>18.037732999999999</c:v>
                </c:pt>
                <c:pt idx="1136">
                  <c:v>18.071495000000002</c:v>
                </c:pt>
                <c:pt idx="1137">
                  <c:v>17.945539999999998</c:v>
                </c:pt>
                <c:pt idx="1138">
                  <c:v>17.833826999999999</c:v>
                </c:pt>
                <c:pt idx="1139">
                  <c:v>17.471493000000002</c:v>
                </c:pt>
                <c:pt idx="1140">
                  <c:v>17.147907</c:v>
                </c:pt>
                <c:pt idx="1141">
                  <c:v>17.588887999999997</c:v>
                </c:pt>
                <c:pt idx="1142">
                  <c:v>16.821133</c:v>
                </c:pt>
                <c:pt idx="1143">
                  <c:v>17.300543000000001</c:v>
                </c:pt>
                <c:pt idx="1144">
                  <c:v>16.807202999999998</c:v>
                </c:pt>
                <c:pt idx="1145">
                  <c:v>17.499433</c:v>
                </c:pt>
                <c:pt idx="1146">
                  <c:v>17.142481</c:v>
                </c:pt>
                <c:pt idx="1147">
                  <c:v>16.966664999999999</c:v>
                </c:pt>
                <c:pt idx="1148">
                  <c:v>16.992341</c:v>
                </c:pt>
                <c:pt idx="1149">
                  <c:v>16.987418999999999</c:v>
                </c:pt>
                <c:pt idx="1150">
                  <c:v>16.454796999999999</c:v>
                </c:pt>
                <c:pt idx="1151">
                  <c:v>16.648911999999999</c:v>
                </c:pt>
                <c:pt idx="1152">
                  <c:v>16.184957000000001</c:v>
                </c:pt>
                <c:pt idx="1153">
                  <c:v>15.833980000000002</c:v>
                </c:pt>
                <c:pt idx="1154">
                  <c:v>15.882223</c:v>
                </c:pt>
                <c:pt idx="1155">
                  <c:v>16.164772000000003</c:v>
                </c:pt>
                <c:pt idx="1156">
                  <c:v>15.752866999999998</c:v>
                </c:pt>
                <c:pt idx="1157">
                  <c:v>15.745321999999998</c:v>
                </c:pt>
                <c:pt idx="1158">
                  <c:v>16.014234000000002</c:v>
                </c:pt>
                <c:pt idx="1159">
                  <c:v>15.751313000000001</c:v>
                </c:pt>
                <c:pt idx="1160">
                  <c:v>15.912981</c:v>
                </c:pt>
                <c:pt idx="1161">
                  <c:v>15.617517999999999</c:v>
                </c:pt>
                <c:pt idx="1162">
                  <c:v>16.045739999999999</c:v>
                </c:pt>
                <c:pt idx="1163">
                  <c:v>15.956731</c:v>
                </c:pt>
                <c:pt idx="1164">
                  <c:v>15.664629999999999</c:v>
                </c:pt>
                <c:pt idx="1165">
                  <c:v>15.379716999999999</c:v>
                </c:pt>
                <c:pt idx="1166">
                  <c:v>15.365815</c:v>
                </c:pt>
                <c:pt idx="1167">
                  <c:v>15.282751000000001</c:v>
                </c:pt>
                <c:pt idx="1168">
                  <c:v>15.695083</c:v>
                </c:pt>
                <c:pt idx="1169">
                  <c:v>15.239367</c:v>
                </c:pt>
                <c:pt idx="1170">
                  <c:v>15.330985</c:v>
                </c:pt>
                <c:pt idx="1171">
                  <c:v>15.028416</c:v>
                </c:pt>
                <c:pt idx="1172">
                  <c:v>14.928108</c:v>
                </c:pt>
                <c:pt idx="1173">
                  <c:v>14.719516</c:v>
                </c:pt>
                <c:pt idx="1174">
                  <c:v>15.145959</c:v>
                </c:pt>
                <c:pt idx="1175">
                  <c:v>14.521320000000001</c:v>
                </c:pt>
                <c:pt idx="1176">
                  <c:v>14.488401999999999</c:v>
                </c:pt>
                <c:pt idx="1177">
                  <c:v>14.464117</c:v>
                </c:pt>
                <c:pt idx="1178">
                  <c:v>14.623707999999999</c:v>
                </c:pt>
                <c:pt idx="1179">
                  <c:v>14.229350999999999</c:v>
                </c:pt>
                <c:pt idx="1180">
                  <c:v>14.238423000000001</c:v>
                </c:pt>
                <c:pt idx="1181">
                  <c:v>14.418902000000001</c:v>
                </c:pt>
                <c:pt idx="1182">
                  <c:v>14.358446000000001</c:v>
                </c:pt>
                <c:pt idx="1183">
                  <c:v>14.055802</c:v>
                </c:pt>
                <c:pt idx="1184">
                  <c:v>14.507648999999999</c:v>
                </c:pt>
                <c:pt idx="1185">
                  <c:v>14.557304999999999</c:v>
                </c:pt>
                <c:pt idx="1186">
                  <c:v>14.378195</c:v>
                </c:pt>
                <c:pt idx="1187">
                  <c:v>14.157911</c:v>
                </c:pt>
                <c:pt idx="1188">
                  <c:v>13.767856</c:v>
                </c:pt>
                <c:pt idx="1189">
                  <c:v>14.295109999999999</c:v>
                </c:pt>
                <c:pt idx="1190">
                  <c:v>13.793646000000001</c:v>
                </c:pt>
                <c:pt idx="1191">
                  <c:v>13.323345999999999</c:v>
                </c:pt>
                <c:pt idx="1192">
                  <c:v>13.283695</c:v>
                </c:pt>
                <c:pt idx="1193">
                  <c:v>13.416668</c:v>
                </c:pt>
                <c:pt idx="1194">
                  <c:v>13.259399</c:v>
                </c:pt>
                <c:pt idx="1195">
                  <c:v>13.601326</c:v>
                </c:pt>
                <c:pt idx="1196">
                  <c:v>13.235054</c:v>
                </c:pt>
                <c:pt idx="1197">
                  <c:v>13.413561</c:v>
                </c:pt>
                <c:pt idx="1198">
                  <c:v>13.090922000000001</c:v>
                </c:pt>
                <c:pt idx="1199">
                  <c:v>13.610176000000001</c:v>
                </c:pt>
                <c:pt idx="1200">
                  <c:v>13.250026</c:v>
                </c:pt>
                <c:pt idx="1201">
                  <c:v>13.387062</c:v>
                </c:pt>
                <c:pt idx="1202">
                  <c:v>13.212902</c:v>
                </c:pt>
                <c:pt idx="1203">
                  <c:v>12.943624</c:v>
                </c:pt>
                <c:pt idx="1204">
                  <c:v>12.977436999999998</c:v>
                </c:pt>
                <c:pt idx="1205">
                  <c:v>13.126955000000001</c:v>
                </c:pt>
                <c:pt idx="1206">
                  <c:v>13.063832</c:v>
                </c:pt>
                <c:pt idx="1207">
                  <c:v>13.289041000000001</c:v>
                </c:pt>
                <c:pt idx="1208">
                  <c:v>13.062966000000001</c:v>
                </c:pt>
                <c:pt idx="1209">
                  <c:v>13.562479</c:v>
                </c:pt>
                <c:pt idx="1210">
                  <c:v>13.410057</c:v>
                </c:pt>
                <c:pt idx="1211">
                  <c:v>13.370177999999999</c:v>
                </c:pt>
                <c:pt idx="1212">
                  <c:v>13.218394</c:v>
                </c:pt>
                <c:pt idx="1213">
                  <c:v>12.960699</c:v>
                </c:pt>
                <c:pt idx="1214">
                  <c:v>12.689079</c:v>
                </c:pt>
                <c:pt idx="1215">
                  <c:v>12.590532</c:v>
                </c:pt>
                <c:pt idx="1216">
                  <c:v>12.75488</c:v>
                </c:pt>
                <c:pt idx="1217">
                  <c:v>12.493065000000001</c:v>
                </c:pt>
                <c:pt idx="1218">
                  <c:v>12.481265</c:v>
                </c:pt>
                <c:pt idx="1219">
                  <c:v>12.719116</c:v>
                </c:pt>
                <c:pt idx="1220">
                  <c:v>12.456384999999999</c:v>
                </c:pt>
                <c:pt idx="1221">
                  <c:v>12.765747000000001</c:v>
                </c:pt>
                <c:pt idx="1222">
                  <c:v>12.707854999999999</c:v>
                </c:pt>
                <c:pt idx="1223">
                  <c:v>13.708823000000001</c:v>
                </c:pt>
                <c:pt idx="1224">
                  <c:v>18.775426</c:v>
                </c:pt>
                <c:pt idx="1225">
                  <c:v>18.956396999999999</c:v>
                </c:pt>
                <c:pt idx="1226">
                  <c:v>18.907957</c:v>
                </c:pt>
                <c:pt idx="1227">
                  <c:v>17.366531000000002</c:v>
                </c:pt>
                <c:pt idx="1228">
                  <c:v>16.786279999999998</c:v>
                </c:pt>
                <c:pt idx="1229">
                  <c:v>16.286297000000001</c:v>
                </c:pt>
                <c:pt idx="1230">
                  <c:v>15.989677999999998</c:v>
                </c:pt>
                <c:pt idx="1231">
                  <c:v>14.691243999999999</c:v>
                </c:pt>
                <c:pt idx="1232">
                  <c:v>14.178537</c:v>
                </c:pt>
                <c:pt idx="1233">
                  <c:v>13.499268000000001</c:v>
                </c:pt>
                <c:pt idx="1234">
                  <c:v>13.522019</c:v>
                </c:pt>
                <c:pt idx="1235">
                  <c:v>13.423722999999999</c:v>
                </c:pt>
                <c:pt idx="1236">
                  <c:v>14.086566000000001</c:v>
                </c:pt>
                <c:pt idx="1237">
                  <c:v>13.755982000000001</c:v>
                </c:pt>
                <c:pt idx="1238">
                  <c:v>13.462446</c:v>
                </c:pt>
                <c:pt idx="1239">
                  <c:v>13.541615</c:v>
                </c:pt>
                <c:pt idx="1240">
                  <c:v>13.591365999999999</c:v>
                </c:pt>
                <c:pt idx="1241">
                  <c:v>21.903736000000002</c:v>
                </c:pt>
                <c:pt idx="1242">
                  <c:v>33.778878999999996</c:v>
                </c:pt>
                <c:pt idx="1243">
                  <c:v>90.359284000000002</c:v>
                </c:pt>
                <c:pt idx="1244">
                  <c:v>37.843868000000001</c:v>
                </c:pt>
                <c:pt idx="1245">
                  <c:v>28.415734000000004</c:v>
                </c:pt>
                <c:pt idx="1246">
                  <c:v>29.047328999999998</c:v>
                </c:pt>
                <c:pt idx="1247">
                  <c:v>30.484282999999998</c:v>
                </c:pt>
                <c:pt idx="1248">
                  <c:v>28.412903</c:v>
                </c:pt>
                <c:pt idx="1249">
                  <c:v>27.099830000000001</c:v>
                </c:pt>
                <c:pt idx="1250">
                  <c:v>23.348141999999996</c:v>
                </c:pt>
                <c:pt idx="1251">
                  <c:v>23.269570999999999</c:v>
                </c:pt>
                <c:pt idx="1252">
                  <c:v>21.339458999999998</c:v>
                </c:pt>
                <c:pt idx="1253">
                  <c:v>19.909317000000001</c:v>
                </c:pt>
                <c:pt idx="1254">
                  <c:v>18.394531000000001</c:v>
                </c:pt>
                <c:pt idx="1255">
                  <c:v>18.106715000000001</c:v>
                </c:pt>
                <c:pt idx="1256">
                  <c:v>17.776195000000001</c:v>
                </c:pt>
                <c:pt idx="1257">
                  <c:v>14.392092</c:v>
                </c:pt>
                <c:pt idx="1258">
                  <c:v>13.632626</c:v>
                </c:pt>
                <c:pt idx="1259">
                  <c:v>12.317333999999999</c:v>
                </c:pt>
                <c:pt idx="1260">
                  <c:v>65.992746000000011</c:v>
                </c:pt>
                <c:pt idx="1261">
                  <c:v>300.70942700000001</c:v>
                </c:pt>
                <c:pt idx="1262">
                  <c:v>50.524076000000008</c:v>
                </c:pt>
                <c:pt idx="1263">
                  <c:v>59.141580999999995</c:v>
                </c:pt>
                <c:pt idx="1264">
                  <c:v>61.208508999999992</c:v>
                </c:pt>
                <c:pt idx="1265">
                  <c:v>52.871838999999994</c:v>
                </c:pt>
                <c:pt idx="1266">
                  <c:v>52.159002000000001</c:v>
                </c:pt>
                <c:pt idx="1267">
                  <c:v>45.095727999999994</c:v>
                </c:pt>
                <c:pt idx="1268">
                  <c:v>43.509050999999999</c:v>
                </c:pt>
                <c:pt idx="1269">
                  <c:v>39.845123000000001</c:v>
                </c:pt>
                <c:pt idx="1270">
                  <c:v>39.470334999999992</c:v>
                </c:pt>
                <c:pt idx="1271">
                  <c:v>34.648025000000004</c:v>
                </c:pt>
                <c:pt idx="1272">
                  <c:v>34.465232</c:v>
                </c:pt>
                <c:pt idx="1273">
                  <c:v>32.280864999999999</c:v>
                </c:pt>
                <c:pt idx="1274">
                  <c:v>29.453437999999998</c:v>
                </c:pt>
                <c:pt idx="1275">
                  <c:v>30.112135000000002</c:v>
                </c:pt>
                <c:pt idx="1276">
                  <c:v>28.698985999999998</c:v>
                </c:pt>
                <c:pt idx="1277">
                  <c:v>27.381388999999999</c:v>
                </c:pt>
                <c:pt idx="1278">
                  <c:v>27.055444999999999</c:v>
                </c:pt>
                <c:pt idx="1279">
                  <c:v>26.946876</c:v>
                </c:pt>
                <c:pt idx="1280">
                  <c:v>41.874859000000001</c:v>
                </c:pt>
                <c:pt idx="1281">
                  <c:v>33.676719999999996</c:v>
                </c:pt>
                <c:pt idx="1282">
                  <c:v>30.237264</c:v>
                </c:pt>
                <c:pt idx="1283">
                  <c:v>29.179706999999997</c:v>
                </c:pt>
                <c:pt idx="1284">
                  <c:v>27.357130000000002</c:v>
                </c:pt>
                <c:pt idx="1285">
                  <c:v>25.239499000000002</c:v>
                </c:pt>
                <c:pt idx="1286">
                  <c:v>24.153936000000002</c:v>
                </c:pt>
                <c:pt idx="1287">
                  <c:v>21.860661000000004</c:v>
                </c:pt>
                <c:pt idx="1288">
                  <c:v>21.182055999999996</c:v>
                </c:pt>
                <c:pt idx="1289">
                  <c:v>19.880798999999996</c:v>
                </c:pt>
                <c:pt idx="1290">
                  <c:v>20.338210999999994</c:v>
                </c:pt>
                <c:pt idx="1291">
                  <c:v>18.49258</c:v>
                </c:pt>
                <c:pt idx="1292">
                  <c:v>18.378180999999998</c:v>
                </c:pt>
                <c:pt idx="1293">
                  <c:v>17.866213999999999</c:v>
                </c:pt>
                <c:pt idx="1294">
                  <c:v>23.718397</c:v>
                </c:pt>
                <c:pt idx="1295">
                  <c:v>16.706110999999996</c:v>
                </c:pt>
                <c:pt idx="1296">
                  <c:v>14.599081000000002</c:v>
                </c:pt>
                <c:pt idx="1297">
                  <c:v>13.299021999999997</c:v>
                </c:pt>
                <c:pt idx="1298">
                  <c:v>13.627094000000003</c:v>
                </c:pt>
                <c:pt idx="1299">
                  <c:v>14.018431</c:v>
                </c:pt>
                <c:pt idx="1300">
                  <c:v>14.195336999999999</c:v>
                </c:pt>
                <c:pt idx="1301">
                  <c:v>14.009853</c:v>
                </c:pt>
                <c:pt idx="1302">
                  <c:v>13.883226999999998</c:v>
                </c:pt>
                <c:pt idx="1303">
                  <c:v>13.486750000000001</c:v>
                </c:pt>
                <c:pt idx="1304">
                  <c:v>13.937564999999999</c:v>
                </c:pt>
                <c:pt idx="1305">
                  <c:v>14.728398000000002</c:v>
                </c:pt>
                <c:pt idx="1306">
                  <c:v>15.087147000000002</c:v>
                </c:pt>
                <c:pt idx="1307">
                  <c:v>15.410522</c:v>
                </c:pt>
                <c:pt idx="1308">
                  <c:v>15.856284999999996</c:v>
                </c:pt>
                <c:pt idx="1309">
                  <c:v>37.725755999999997</c:v>
                </c:pt>
                <c:pt idx="1310">
                  <c:v>24.124356000000002</c:v>
                </c:pt>
                <c:pt idx="1311">
                  <c:v>24.202207999999999</c:v>
                </c:pt>
                <c:pt idx="1312">
                  <c:v>22.522389999999998</c:v>
                </c:pt>
                <c:pt idx="1313">
                  <c:v>21.279387000000003</c:v>
                </c:pt>
                <c:pt idx="1314">
                  <c:v>17.848751</c:v>
                </c:pt>
                <c:pt idx="1315">
                  <c:v>17.177641000000001</c:v>
                </c:pt>
                <c:pt idx="1316">
                  <c:v>16.354409999999998</c:v>
                </c:pt>
                <c:pt idx="1317">
                  <c:v>16.018193</c:v>
                </c:pt>
                <c:pt idx="1318">
                  <c:v>15.292494999999999</c:v>
                </c:pt>
                <c:pt idx="1319">
                  <c:v>14.942550000000001</c:v>
                </c:pt>
                <c:pt idx="1320">
                  <c:v>17.162236</c:v>
                </c:pt>
                <c:pt idx="1321">
                  <c:v>13.67454</c:v>
                </c:pt>
                <c:pt idx="1322">
                  <c:v>11.708476999999998</c:v>
                </c:pt>
                <c:pt idx="1323">
                  <c:v>15.438370000000003</c:v>
                </c:pt>
                <c:pt idx="1324">
                  <c:v>11.484567999999999</c:v>
                </c:pt>
                <c:pt idx="1325">
                  <c:v>9.9791129999999981</c:v>
                </c:pt>
                <c:pt idx="1326">
                  <c:v>10.089625999999999</c:v>
                </c:pt>
                <c:pt idx="1327">
                  <c:v>9.5489670000000011</c:v>
                </c:pt>
                <c:pt idx="1328">
                  <c:v>10.453026999999999</c:v>
                </c:pt>
                <c:pt idx="1329">
                  <c:v>10.852171999999999</c:v>
                </c:pt>
                <c:pt idx="1330">
                  <c:v>11.354727</c:v>
                </c:pt>
                <c:pt idx="1331">
                  <c:v>11.033686000000001</c:v>
                </c:pt>
                <c:pt idx="1332">
                  <c:v>11.068454000000001</c:v>
                </c:pt>
                <c:pt idx="1333">
                  <c:v>10.788755000000002</c:v>
                </c:pt>
                <c:pt idx="1334">
                  <c:v>11.023430000000001</c:v>
                </c:pt>
                <c:pt idx="1335">
                  <c:v>38.968611000000003</c:v>
                </c:pt>
                <c:pt idx="1336">
                  <c:v>19.321078000000004</c:v>
                </c:pt>
                <c:pt idx="1337">
                  <c:v>16.326615</c:v>
                </c:pt>
                <c:pt idx="1338">
                  <c:v>15.310642000000005</c:v>
                </c:pt>
                <c:pt idx="1339">
                  <c:v>16.635134000000001</c:v>
                </c:pt>
                <c:pt idx="1340">
                  <c:v>16.096693999999999</c:v>
                </c:pt>
                <c:pt idx="1341">
                  <c:v>16.086075999999995</c:v>
                </c:pt>
                <c:pt idx="1342">
                  <c:v>14.496642999999999</c:v>
                </c:pt>
                <c:pt idx="1343">
                  <c:v>14.133303000000002</c:v>
                </c:pt>
                <c:pt idx="1344">
                  <c:v>14.128146000000001</c:v>
                </c:pt>
                <c:pt idx="1345">
                  <c:v>15.143993999999999</c:v>
                </c:pt>
                <c:pt idx="1346">
                  <c:v>14.759018000000001</c:v>
                </c:pt>
                <c:pt idx="1347">
                  <c:v>14.298756000000001</c:v>
                </c:pt>
                <c:pt idx="1348">
                  <c:v>13.718255999999997</c:v>
                </c:pt>
                <c:pt idx="1349">
                  <c:v>35.981194000000002</c:v>
                </c:pt>
                <c:pt idx="1350">
                  <c:v>91.890917000000002</c:v>
                </c:pt>
                <c:pt idx="1351">
                  <c:v>32.431021000000001</c:v>
                </c:pt>
                <c:pt idx="1352">
                  <c:v>28.817243999999999</c:v>
                </c:pt>
                <c:pt idx="1353">
                  <c:v>54.769356000000002</c:v>
                </c:pt>
                <c:pt idx="1354">
                  <c:v>38.843388000000004</c:v>
                </c:pt>
                <c:pt idx="1355">
                  <c:v>35.714337999999998</c:v>
                </c:pt>
                <c:pt idx="1356">
                  <c:v>32.962286000000006</c:v>
                </c:pt>
                <c:pt idx="1357">
                  <c:v>30.400456000000002</c:v>
                </c:pt>
                <c:pt idx="1358">
                  <c:v>29.017948000000001</c:v>
                </c:pt>
                <c:pt idx="1359">
                  <c:v>27.271935999999997</c:v>
                </c:pt>
                <c:pt idx="1360">
                  <c:v>25.579532000000004</c:v>
                </c:pt>
                <c:pt idx="1361">
                  <c:v>23.577177000000002</c:v>
                </c:pt>
                <c:pt idx="1362">
                  <c:v>22.131520999999999</c:v>
                </c:pt>
                <c:pt idx="1363">
                  <c:v>17.930277999999998</c:v>
                </c:pt>
                <c:pt idx="1364">
                  <c:v>25.8657</c:v>
                </c:pt>
                <c:pt idx="1365">
                  <c:v>15.698626000000001</c:v>
                </c:pt>
                <c:pt idx="1366">
                  <c:v>15.352927000000005</c:v>
                </c:pt>
                <c:pt idx="1367">
                  <c:v>15.764393999999996</c:v>
                </c:pt>
                <c:pt idx="1368">
                  <c:v>15.380371999999998</c:v>
                </c:pt>
                <c:pt idx="1369">
                  <c:v>15.865461</c:v>
                </c:pt>
                <c:pt idx="1370">
                  <c:v>15.443466000000001</c:v>
                </c:pt>
                <c:pt idx="1371">
                  <c:v>15.937324</c:v>
                </c:pt>
                <c:pt idx="1372">
                  <c:v>15.173749999999998</c:v>
                </c:pt>
                <c:pt idx="1373">
                  <c:v>14.680670999999998</c:v>
                </c:pt>
                <c:pt idx="1374">
                  <c:v>14.893598999999998</c:v>
                </c:pt>
                <c:pt idx="1375">
                  <c:v>14.746133000000002</c:v>
                </c:pt>
                <c:pt idx="1376">
                  <c:v>14.199775000000001</c:v>
                </c:pt>
                <c:pt idx="1377">
                  <c:v>14.916970999999998</c:v>
                </c:pt>
                <c:pt idx="1378">
                  <c:v>17.137140000000002</c:v>
                </c:pt>
                <c:pt idx="1379">
                  <c:v>17.27122</c:v>
                </c:pt>
                <c:pt idx="1380">
                  <c:v>18.793503000000001</c:v>
                </c:pt>
                <c:pt idx="1381">
                  <c:v>19.440676</c:v>
                </c:pt>
                <c:pt idx="1382">
                  <c:v>20.291604</c:v>
                </c:pt>
                <c:pt idx="1383">
                  <c:v>20.618103999999999</c:v>
                </c:pt>
                <c:pt idx="1384">
                  <c:v>21.418623</c:v>
                </c:pt>
                <c:pt idx="1385">
                  <c:v>21.004042000000002</c:v>
                </c:pt>
                <c:pt idx="1386">
                  <c:v>21.462225</c:v>
                </c:pt>
                <c:pt idx="1387">
                  <c:v>21.287358000000001</c:v>
                </c:pt>
                <c:pt idx="1388">
                  <c:v>21.000143999999999</c:v>
                </c:pt>
                <c:pt idx="1389">
                  <c:v>20.419253000000001</c:v>
                </c:pt>
                <c:pt idx="1390">
                  <c:v>20.666243000000001</c:v>
                </c:pt>
                <c:pt idx="1391">
                  <c:v>20.476893999999998</c:v>
                </c:pt>
                <c:pt idx="1392">
                  <c:v>20.564653</c:v>
                </c:pt>
                <c:pt idx="1393">
                  <c:v>20.178951999999999</c:v>
                </c:pt>
                <c:pt idx="1394">
                  <c:v>19.775590999999999</c:v>
                </c:pt>
                <c:pt idx="1395">
                  <c:v>19.778112</c:v>
                </c:pt>
                <c:pt idx="1396">
                  <c:v>19.749309</c:v>
                </c:pt>
                <c:pt idx="1397">
                  <c:v>19.546555999999999</c:v>
                </c:pt>
                <c:pt idx="1398">
                  <c:v>19.549748999999998</c:v>
                </c:pt>
                <c:pt idx="1399">
                  <c:v>19.411693</c:v>
                </c:pt>
                <c:pt idx="1400">
                  <c:v>19.211086000000002</c:v>
                </c:pt>
                <c:pt idx="1401">
                  <c:v>19.153417000000001</c:v>
                </c:pt>
                <c:pt idx="1402">
                  <c:v>18.496388</c:v>
                </c:pt>
                <c:pt idx="1403">
                  <c:v>18.959866000000002</c:v>
                </c:pt>
                <c:pt idx="1404">
                  <c:v>17.896360999999999</c:v>
                </c:pt>
                <c:pt idx="1405">
                  <c:v>18.938970000000001</c:v>
                </c:pt>
                <c:pt idx="1406">
                  <c:v>18.24851</c:v>
                </c:pt>
                <c:pt idx="1407">
                  <c:v>18.791812</c:v>
                </c:pt>
                <c:pt idx="1408">
                  <c:v>17.945611</c:v>
                </c:pt>
                <c:pt idx="1409">
                  <c:v>18.765492000000002</c:v>
                </c:pt>
                <c:pt idx="1410">
                  <c:v>18.789935</c:v>
                </c:pt>
                <c:pt idx="1411">
                  <c:v>18.767288000000001</c:v>
                </c:pt>
                <c:pt idx="1412">
                  <c:v>18.728424999999998</c:v>
                </c:pt>
                <c:pt idx="1413">
                  <c:v>18.139088999999998</c:v>
                </c:pt>
                <c:pt idx="1414">
                  <c:v>18.314326999999999</c:v>
                </c:pt>
                <c:pt idx="1415">
                  <c:v>17.777054</c:v>
                </c:pt>
                <c:pt idx="1416">
                  <c:v>18.191251000000001</c:v>
                </c:pt>
                <c:pt idx="1417">
                  <c:v>17.773619000000004</c:v>
                </c:pt>
                <c:pt idx="1418">
                  <c:v>18.083473999999999</c:v>
                </c:pt>
                <c:pt idx="1419">
                  <c:v>18.200142</c:v>
                </c:pt>
                <c:pt idx="1420">
                  <c:v>17.734504000000001</c:v>
                </c:pt>
                <c:pt idx="1421">
                  <c:v>17.807454</c:v>
                </c:pt>
                <c:pt idx="1422">
                  <c:v>17.553744000000002</c:v>
                </c:pt>
                <c:pt idx="1423">
                  <c:v>16.790149</c:v>
                </c:pt>
                <c:pt idx="1424">
                  <c:v>17.243447</c:v>
                </c:pt>
                <c:pt idx="1425">
                  <c:v>17.262259</c:v>
                </c:pt>
                <c:pt idx="1426">
                  <c:v>17.220549000000002</c:v>
                </c:pt>
                <c:pt idx="1427">
                  <c:v>16.953434999999999</c:v>
                </c:pt>
                <c:pt idx="1428">
                  <c:v>16.783925999999997</c:v>
                </c:pt>
                <c:pt idx="1429">
                  <c:v>16.773254000000001</c:v>
                </c:pt>
                <c:pt idx="1430">
                  <c:v>16.112683999999998</c:v>
                </c:pt>
                <c:pt idx="1431">
                  <c:v>16.371385</c:v>
                </c:pt>
                <c:pt idx="1432">
                  <c:v>16.654342</c:v>
                </c:pt>
                <c:pt idx="1433">
                  <c:v>16.393537999999999</c:v>
                </c:pt>
                <c:pt idx="1434">
                  <c:v>16.708901999999998</c:v>
                </c:pt>
                <c:pt idx="1435">
                  <c:v>16.526736</c:v>
                </c:pt>
                <c:pt idx="1436">
                  <c:v>16.475109</c:v>
                </c:pt>
                <c:pt idx="1437">
                  <c:v>15.94313</c:v>
                </c:pt>
                <c:pt idx="1438">
                  <c:v>16.245479</c:v>
                </c:pt>
                <c:pt idx="1439">
                  <c:v>15.873384</c:v>
                </c:pt>
                <c:pt idx="1440">
                  <c:v>15.978978000000001</c:v>
                </c:pt>
                <c:pt idx="1441">
                  <c:v>16.434199</c:v>
                </c:pt>
                <c:pt idx="1442">
                  <c:v>16.462202000000001</c:v>
                </c:pt>
                <c:pt idx="1443">
                  <c:v>15.875598000000002</c:v>
                </c:pt>
                <c:pt idx="1444">
                  <c:v>16.283729000000001</c:v>
                </c:pt>
                <c:pt idx="1445">
                  <c:v>16.123611999999998</c:v>
                </c:pt>
                <c:pt idx="1446">
                  <c:v>16.273139</c:v>
                </c:pt>
                <c:pt idx="1447">
                  <c:v>16.116834999999998</c:v>
                </c:pt>
                <c:pt idx="1448">
                  <c:v>16.015974</c:v>
                </c:pt>
                <c:pt idx="1449">
                  <c:v>15.837761</c:v>
                </c:pt>
                <c:pt idx="1450">
                  <c:v>15.842939000000001</c:v>
                </c:pt>
                <c:pt idx="1451">
                  <c:v>15.799845999999999</c:v>
                </c:pt>
                <c:pt idx="1452">
                  <c:v>15.163360999999998</c:v>
                </c:pt>
                <c:pt idx="1453">
                  <c:v>15.574415</c:v>
                </c:pt>
                <c:pt idx="1454">
                  <c:v>15.269227000000001</c:v>
                </c:pt>
                <c:pt idx="1455">
                  <c:v>15.528026999999998</c:v>
                </c:pt>
                <c:pt idx="1456">
                  <c:v>15.661868999999999</c:v>
                </c:pt>
                <c:pt idx="1457">
                  <c:v>15.615601999999999</c:v>
                </c:pt>
                <c:pt idx="1458">
                  <c:v>15.389997999999999</c:v>
                </c:pt>
                <c:pt idx="1459">
                  <c:v>15.318168999999999</c:v>
                </c:pt>
                <c:pt idx="1460">
                  <c:v>15.225192</c:v>
                </c:pt>
                <c:pt idx="1461">
                  <c:v>15.477044999999999</c:v>
                </c:pt>
                <c:pt idx="1462">
                  <c:v>15.228493999999998</c:v>
                </c:pt>
                <c:pt idx="1463">
                  <c:v>15.416628000000001</c:v>
                </c:pt>
                <c:pt idx="1464">
                  <c:v>14.938761</c:v>
                </c:pt>
                <c:pt idx="1465">
                  <c:v>14.821958</c:v>
                </c:pt>
                <c:pt idx="1466">
                  <c:v>14.770859</c:v>
                </c:pt>
                <c:pt idx="1467">
                  <c:v>14.689028</c:v>
                </c:pt>
                <c:pt idx="1468">
                  <c:v>14.111217999999999</c:v>
                </c:pt>
                <c:pt idx="1469">
                  <c:v>14.538971999999999</c:v>
                </c:pt>
                <c:pt idx="1470">
                  <c:v>14.241304</c:v>
                </c:pt>
                <c:pt idx="1471">
                  <c:v>14.040031000000001</c:v>
                </c:pt>
                <c:pt idx="1472">
                  <c:v>14.652921000000001</c:v>
                </c:pt>
                <c:pt idx="1473">
                  <c:v>14.350080999999999</c:v>
                </c:pt>
                <c:pt idx="1474">
                  <c:v>14.189161</c:v>
                </c:pt>
                <c:pt idx="1475">
                  <c:v>13.348629000000001</c:v>
                </c:pt>
                <c:pt idx="1476">
                  <c:v>13.146329</c:v>
                </c:pt>
                <c:pt idx="1477">
                  <c:v>13.066435999999999</c:v>
                </c:pt>
                <c:pt idx="1478">
                  <c:v>13.340674</c:v>
                </c:pt>
                <c:pt idx="1479">
                  <c:v>12.964130000000001</c:v>
                </c:pt>
                <c:pt idx="1480">
                  <c:v>13.200039</c:v>
                </c:pt>
                <c:pt idx="1481">
                  <c:v>13.48704</c:v>
                </c:pt>
                <c:pt idx="1482">
                  <c:v>13.553066999999999</c:v>
                </c:pt>
                <c:pt idx="1483">
                  <c:v>13.466511000000001</c:v>
                </c:pt>
                <c:pt idx="1484">
                  <c:v>13.359712999999999</c:v>
                </c:pt>
                <c:pt idx="1485">
                  <c:v>13.178642</c:v>
                </c:pt>
                <c:pt idx="1486">
                  <c:v>13.637989000000001</c:v>
                </c:pt>
                <c:pt idx="1487">
                  <c:v>13.459379999999999</c:v>
                </c:pt>
                <c:pt idx="1488">
                  <c:v>13.333202999999999</c:v>
                </c:pt>
                <c:pt idx="1489">
                  <c:v>13.270716999999999</c:v>
                </c:pt>
                <c:pt idx="1490">
                  <c:v>12.993727</c:v>
                </c:pt>
                <c:pt idx="1491">
                  <c:v>12.807444</c:v>
                </c:pt>
                <c:pt idx="1492">
                  <c:v>12.694018000000002</c:v>
                </c:pt>
                <c:pt idx="1493">
                  <c:v>12.848445</c:v>
                </c:pt>
                <c:pt idx="1494">
                  <c:v>12.964434000000001</c:v>
                </c:pt>
                <c:pt idx="1495">
                  <c:v>12.741813</c:v>
                </c:pt>
                <c:pt idx="1496">
                  <c:v>12.403484000000001</c:v>
                </c:pt>
                <c:pt idx="1497">
                  <c:v>12.486631000000001</c:v>
                </c:pt>
                <c:pt idx="1498">
                  <c:v>12.428238</c:v>
                </c:pt>
                <c:pt idx="1499">
                  <c:v>12.337402000000001</c:v>
                </c:pt>
                <c:pt idx="1500">
                  <c:v>12.246291000000001</c:v>
                </c:pt>
                <c:pt idx="1501">
                  <c:v>12.089324999999999</c:v>
                </c:pt>
                <c:pt idx="1502">
                  <c:v>12.357105000000001</c:v>
                </c:pt>
                <c:pt idx="1503">
                  <c:v>11.866271999999999</c:v>
                </c:pt>
                <c:pt idx="1504">
                  <c:v>12.045942999999999</c:v>
                </c:pt>
                <c:pt idx="1505">
                  <c:v>12.136003000000001</c:v>
                </c:pt>
                <c:pt idx="1506">
                  <c:v>12.105763999999999</c:v>
                </c:pt>
                <c:pt idx="1507">
                  <c:v>11.954506</c:v>
                </c:pt>
                <c:pt idx="1508">
                  <c:v>11.983238999999999</c:v>
                </c:pt>
                <c:pt idx="1509">
                  <c:v>11.933176</c:v>
                </c:pt>
                <c:pt idx="1510">
                  <c:v>12.110593000000001</c:v>
                </c:pt>
                <c:pt idx="1511">
                  <c:v>11.73944</c:v>
                </c:pt>
                <c:pt idx="1512">
                  <c:v>11.658493</c:v>
                </c:pt>
                <c:pt idx="1513">
                  <c:v>12.046599000000001</c:v>
                </c:pt>
                <c:pt idx="1514">
                  <c:v>11.105863000000001</c:v>
                </c:pt>
                <c:pt idx="1515">
                  <c:v>11.263007</c:v>
                </c:pt>
                <c:pt idx="1516">
                  <c:v>11.508639000000001</c:v>
                </c:pt>
                <c:pt idx="1517">
                  <c:v>11.203513000000001</c:v>
                </c:pt>
                <c:pt idx="1518">
                  <c:v>11.429931</c:v>
                </c:pt>
                <c:pt idx="1519">
                  <c:v>10.792308999999999</c:v>
                </c:pt>
                <c:pt idx="1520">
                  <c:v>11.03054</c:v>
                </c:pt>
                <c:pt idx="1521">
                  <c:v>11.218061000000001</c:v>
                </c:pt>
                <c:pt idx="1522">
                  <c:v>10.994682000000001</c:v>
                </c:pt>
                <c:pt idx="1523">
                  <c:v>10.877919</c:v>
                </c:pt>
                <c:pt idx="1524">
                  <c:v>10.899225999999999</c:v>
                </c:pt>
                <c:pt idx="1525">
                  <c:v>10.745894</c:v>
                </c:pt>
                <c:pt idx="1526">
                  <c:v>10.586556</c:v>
                </c:pt>
                <c:pt idx="1527">
                  <c:v>10.628381999999998</c:v>
                </c:pt>
                <c:pt idx="1528">
                  <c:v>10.771630999999999</c:v>
                </c:pt>
                <c:pt idx="1529">
                  <c:v>10.536873999999999</c:v>
                </c:pt>
                <c:pt idx="1530">
                  <c:v>10.387986</c:v>
                </c:pt>
                <c:pt idx="1531">
                  <c:v>10.673398000000001</c:v>
                </c:pt>
                <c:pt idx="1532">
                  <c:v>10.219742</c:v>
                </c:pt>
                <c:pt idx="1533">
                  <c:v>10.136798000000001</c:v>
                </c:pt>
                <c:pt idx="1534">
                  <c:v>9.687126000000001</c:v>
                </c:pt>
                <c:pt idx="1535">
                  <c:v>9.6631430000000016</c:v>
                </c:pt>
                <c:pt idx="1536">
                  <c:v>9.4931960000000011</c:v>
                </c:pt>
                <c:pt idx="1537">
                  <c:v>9.4581960000000009</c:v>
                </c:pt>
                <c:pt idx="1538">
                  <c:v>9.4622840000000004</c:v>
                </c:pt>
                <c:pt idx="1539">
                  <c:v>9.4993119999999998</c:v>
                </c:pt>
                <c:pt idx="1540">
                  <c:v>9.5895709999999994</c:v>
                </c:pt>
                <c:pt idx="1541">
                  <c:v>9.2772130000000015</c:v>
                </c:pt>
                <c:pt idx="1542">
                  <c:v>9.3389619999999987</c:v>
                </c:pt>
                <c:pt idx="1543">
                  <c:v>9.3111560000000004</c:v>
                </c:pt>
                <c:pt idx="1544">
                  <c:v>9.1749960000000002</c:v>
                </c:pt>
                <c:pt idx="1545">
                  <c:v>9.1402900000000002</c:v>
                </c:pt>
                <c:pt idx="1546">
                  <c:v>9.1848510000000001</c:v>
                </c:pt>
                <c:pt idx="1547">
                  <c:v>9.0162770000000005</c:v>
                </c:pt>
                <c:pt idx="1548">
                  <c:v>8.8711320000000011</c:v>
                </c:pt>
                <c:pt idx="1549">
                  <c:v>8.9394930000000006</c:v>
                </c:pt>
                <c:pt idx="1550">
                  <c:v>8.9968880000000002</c:v>
                </c:pt>
                <c:pt idx="1551">
                  <c:v>9.2289089999999998</c:v>
                </c:pt>
                <c:pt idx="1552">
                  <c:v>9.2289450000000013</c:v>
                </c:pt>
                <c:pt idx="1553">
                  <c:v>9.2038220000000006</c:v>
                </c:pt>
                <c:pt idx="1554">
                  <c:v>9.1588799999999999</c:v>
                </c:pt>
                <c:pt idx="1555">
                  <c:v>9.0615620000000003</c:v>
                </c:pt>
                <c:pt idx="1556">
                  <c:v>8.9061849999999989</c:v>
                </c:pt>
                <c:pt idx="1557">
                  <c:v>8.9171849999999999</c:v>
                </c:pt>
                <c:pt idx="1558">
                  <c:v>9.0445530000000005</c:v>
                </c:pt>
                <c:pt idx="1559">
                  <c:v>9.104591000000001</c:v>
                </c:pt>
                <c:pt idx="1560">
                  <c:v>9.1216919999999995</c:v>
                </c:pt>
                <c:pt idx="1561">
                  <c:v>8.9135729999999995</c:v>
                </c:pt>
                <c:pt idx="1562">
                  <c:v>8.3199450000000006</c:v>
                </c:pt>
                <c:pt idx="1563">
                  <c:v>8.008661</c:v>
                </c:pt>
                <c:pt idx="1564">
                  <c:v>8.1460179999999998</c:v>
                </c:pt>
                <c:pt idx="1565">
                  <c:v>8.4235509999999998</c:v>
                </c:pt>
                <c:pt idx="1566">
                  <c:v>8.7304209999999998</c:v>
                </c:pt>
                <c:pt idx="1567">
                  <c:v>9.5683220000000002</c:v>
                </c:pt>
                <c:pt idx="1568">
                  <c:v>8.7542069999999992</c:v>
                </c:pt>
                <c:pt idx="1569">
                  <c:v>8.6716829999999998</c:v>
                </c:pt>
                <c:pt idx="1570">
                  <c:v>8.3585180000000001</c:v>
                </c:pt>
                <c:pt idx="1571">
                  <c:v>8.3623260000000013</c:v>
                </c:pt>
                <c:pt idx="1572">
                  <c:v>8.5284950000000013</c:v>
                </c:pt>
                <c:pt idx="1573">
                  <c:v>8.3837820000000001</c:v>
                </c:pt>
                <c:pt idx="1574">
                  <c:v>8.0707380000000004</c:v>
                </c:pt>
                <c:pt idx="1575">
                  <c:v>7.6638200000000003</c:v>
                </c:pt>
                <c:pt idx="1576">
                  <c:v>7.553464</c:v>
                </c:pt>
                <c:pt idx="1577">
                  <c:v>7.3539070000000004</c:v>
                </c:pt>
                <c:pt idx="1578">
                  <c:v>7.1597159999999995</c:v>
                </c:pt>
                <c:pt idx="1579">
                  <c:v>7.2664970000000002</c:v>
                </c:pt>
                <c:pt idx="1580">
                  <c:v>7.618074</c:v>
                </c:pt>
                <c:pt idx="1581">
                  <c:v>39.734476999999998</c:v>
                </c:pt>
                <c:pt idx="1582">
                  <c:v>41.692830999999998</c:v>
                </c:pt>
                <c:pt idx="1583">
                  <c:v>30.900034000000005</c:v>
                </c:pt>
                <c:pt idx="1584">
                  <c:v>24.428497999999998</c:v>
                </c:pt>
                <c:pt idx="1585">
                  <c:v>153.5839</c:v>
                </c:pt>
                <c:pt idx="1586">
                  <c:v>42.708082000000005</c:v>
                </c:pt>
                <c:pt idx="1587">
                  <c:v>32.508978000000006</c:v>
                </c:pt>
                <c:pt idx="1588">
                  <c:v>26.024712999999998</c:v>
                </c:pt>
                <c:pt idx="1589">
                  <c:v>21.474906000000001</c:v>
                </c:pt>
                <c:pt idx="1590">
                  <c:v>24.427793000000001</c:v>
                </c:pt>
                <c:pt idx="1591">
                  <c:v>25.251727000000002</c:v>
                </c:pt>
                <c:pt idx="1592">
                  <c:v>23.404643</c:v>
                </c:pt>
                <c:pt idx="1593">
                  <c:v>24.724336000000001</c:v>
                </c:pt>
                <c:pt idx="1594">
                  <c:v>27.461380000000002</c:v>
                </c:pt>
                <c:pt idx="1595">
                  <c:v>30.765844999999999</c:v>
                </c:pt>
                <c:pt idx="1596">
                  <c:v>32.258521999999999</c:v>
                </c:pt>
                <c:pt idx="1597">
                  <c:v>35.759948999999999</c:v>
                </c:pt>
                <c:pt idx="1598">
                  <c:v>43.253999999999998</c:v>
                </c:pt>
                <c:pt idx="1599">
                  <c:v>42.680034999999997</c:v>
                </c:pt>
                <c:pt idx="1600">
                  <c:v>39.765726000000001</c:v>
                </c:pt>
                <c:pt idx="1601">
                  <c:v>37.700325000000007</c:v>
                </c:pt>
                <c:pt idx="1602">
                  <c:v>36.489879000000002</c:v>
                </c:pt>
                <c:pt idx="1603">
                  <c:v>35.347905000000004</c:v>
                </c:pt>
                <c:pt idx="1604">
                  <c:v>34.804456000000002</c:v>
                </c:pt>
                <c:pt idx="1605">
                  <c:v>34.093307000000003</c:v>
                </c:pt>
                <c:pt idx="1606">
                  <c:v>38.904552000000002</c:v>
                </c:pt>
                <c:pt idx="1607">
                  <c:v>39.007822000000004</c:v>
                </c:pt>
                <c:pt idx="1608">
                  <c:v>56.605137000000006</c:v>
                </c:pt>
                <c:pt idx="1609">
                  <c:v>46.411462</c:v>
                </c:pt>
                <c:pt idx="1610">
                  <c:v>46.593217999999993</c:v>
                </c:pt>
                <c:pt idx="1611">
                  <c:v>43.022280999999992</c:v>
                </c:pt>
                <c:pt idx="1612">
                  <c:v>40.062218000000001</c:v>
                </c:pt>
                <c:pt idx="1613">
                  <c:v>35.316085999999999</c:v>
                </c:pt>
                <c:pt idx="1614">
                  <c:v>33.036913000000006</c:v>
                </c:pt>
                <c:pt idx="1615">
                  <c:v>31.881243999999995</c:v>
                </c:pt>
                <c:pt idx="1616">
                  <c:v>30.163634999999996</c:v>
                </c:pt>
                <c:pt idx="1617">
                  <c:v>27.599237000000002</c:v>
                </c:pt>
                <c:pt idx="1618">
                  <c:v>25.400045999999996</c:v>
                </c:pt>
                <c:pt idx="1619">
                  <c:v>23.914178999999997</c:v>
                </c:pt>
                <c:pt idx="1620">
                  <c:v>21.839304000000006</c:v>
                </c:pt>
                <c:pt idx="1621">
                  <c:v>21.412923999999997</c:v>
                </c:pt>
                <c:pt idx="1622">
                  <c:v>20.055484999999997</c:v>
                </c:pt>
                <c:pt idx="1623">
                  <c:v>19.343786999999999</c:v>
                </c:pt>
                <c:pt idx="1624">
                  <c:v>18.972964000000001</c:v>
                </c:pt>
                <c:pt idx="1625">
                  <c:v>18.309688000000001</c:v>
                </c:pt>
                <c:pt idx="1626">
                  <c:v>17.203307000000002</c:v>
                </c:pt>
                <c:pt idx="1627">
                  <c:v>16.807507000000001</c:v>
                </c:pt>
                <c:pt idx="1628">
                  <c:v>16.390728000000003</c:v>
                </c:pt>
                <c:pt idx="1629">
                  <c:v>17.017440000000001</c:v>
                </c:pt>
                <c:pt idx="1630">
                  <c:v>17.216664000000002</c:v>
                </c:pt>
                <c:pt idx="1631">
                  <c:v>16.43704</c:v>
                </c:pt>
                <c:pt idx="1632">
                  <c:v>15.484941000000001</c:v>
                </c:pt>
                <c:pt idx="1633">
                  <c:v>15.449045</c:v>
                </c:pt>
                <c:pt idx="1634">
                  <c:v>14.927892999999999</c:v>
                </c:pt>
                <c:pt idx="1635">
                  <c:v>14.649627000000001</c:v>
                </c:pt>
                <c:pt idx="1636">
                  <c:v>14.312229</c:v>
                </c:pt>
                <c:pt idx="1637">
                  <c:v>129.298258</c:v>
                </c:pt>
                <c:pt idx="1638">
                  <c:v>91.040424000000002</c:v>
                </c:pt>
                <c:pt idx="1639">
                  <c:v>108.108211</c:v>
                </c:pt>
                <c:pt idx="1640">
                  <c:v>160.24679799999998</c:v>
                </c:pt>
                <c:pt idx="1641">
                  <c:v>61.343091999999999</c:v>
                </c:pt>
                <c:pt idx="1642">
                  <c:v>53.660764</c:v>
                </c:pt>
                <c:pt idx="1643">
                  <c:v>56.365729999999999</c:v>
                </c:pt>
                <c:pt idx="1644">
                  <c:v>49.520096000000002</c:v>
                </c:pt>
                <c:pt idx="1645">
                  <c:v>45.106493</c:v>
                </c:pt>
                <c:pt idx="1646">
                  <c:v>43.031911999999998</c:v>
                </c:pt>
                <c:pt idx="1647">
                  <c:v>50.948725999999994</c:v>
                </c:pt>
                <c:pt idx="1648">
                  <c:v>54.366992999999994</c:v>
                </c:pt>
                <c:pt idx="1649">
                  <c:v>146.461094</c:v>
                </c:pt>
                <c:pt idx="1650">
                  <c:v>242.11568</c:v>
                </c:pt>
                <c:pt idx="1651">
                  <c:v>199.04109199999999</c:v>
                </c:pt>
                <c:pt idx="1652">
                  <c:v>96.629962999999989</c:v>
                </c:pt>
                <c:pt idx="1653">
                  <c:v>100.630527</c:v>
                </c:pt>
                <c:pt idx="1654">
                  <c:v>113.27544399999999</c:v>
                </c:pt>
                <c:pt idx="1655">
                  <c:v>126.319339</c:v>
                </c:pt>
                <c:pt idx="1656">
                  <c:v>228.62188699999996</c:v>
                </c:pt>
                <c:pt idx="1657">
                  <c:v>110.65796300000001</c:v>
                </c:pt>
                <c:pt idx="1658">
                  <c:v>103.57844900000001</c:v>
                </c:pt>
                <c:pt idx="1659">
                  <c:v>92.664069999999995</c:v>
                </c:pt>
                <c:pt idx="1660">
                  <c:v>88.044297</c:v>
                </c:pt>
                <c:pt idx="1661">
                  <c:v>78.786723999999992</c:v>
                </c:pt>
                <c:pt idx="1662">
                  <c:v>73.137438000000003</c:v>
                </c:pt>
                <c:pt idx="1663">
                  <c:v>61.961779</c:v>
                </c:pt>
                <c:pt idx="1664">
                  <c:v>161.100437</c:v>
                </c:pt>
                <c:pt idx="1665">
                  <c:v>85.684539999999998</c:v>
                </c:pt>
                <c:pt idx="1666">
                  <c:v>63.570808</c:v>
                </c:pt>
                <c:pt idx="1667">
                  <c:v>64.925726999999995</c:v>
                </c:pt>
                <c:pt idx="1668">
                  <c:v>88.976437000000004</c:v>
                </c:pt>
                <c:pt idx="1669">
                  <c:v>59.963554999999999</c:v>
                </c:pt>
                <c:pt idx="1670">
                  <c:v>60.370075</c:v>
                </c:pt>
                <c:pt idx="1671">
                  <c:v>60.062615999999991</c:v>
                </c:pt>
                <c:pt idx="1672">
                  <c:v>56.961945</c:v>
                </c:pt>
                <c:pt idx="1673">
                  <c:v>55.451148999999994</c:v>
                </c:pt>
                <c:pt idx="1674">
                  <c:v>48.303994999999993</c:v>
                </c:pt>
                <c:pt idx="1675">
                  <c:v>50.264539000000006</c:v>
                </c:pt>
                <c:pt idx="1676">
                  <c:v>49.08489999999999</c:v>
                </c:pt>
                <c:pt idx="1677">
                  <c:v>47.679801999999995</c:v>
                </c:pt>
                <c:pt idx="1678">
                  <c:v>46.179028000000002</c:v>
                </c:pt>
                <c:pt idx="1679">
                  <c:v>45.180375999999995</c:v>
                </c:pt>
                <c:pt idx="1680">
                  <c:v>43.860320999999999</c:v>
                </c:pt>
                <c:pt idx="1681">
                  <c:v>42.949776999999997</c:v>
                </c:pt>
                <c:pt idx="1682">
                  <c:v>42.109679999999997</c:v>
                </c:pt>
                <c:pt idx="1683">
                  <c:v>40.927245999999997</c:v>
                </c:pt>
                <c:pt idx="1684">
                  <c:v>39.075702</c:v>
                </c:pt>
                <c:pt idx="1685">
                  <c:v>39.580884000000005</c:v>
                </c:pt>
                <c:pt idx="1686">
                  <c:v>36.897103999999999</c:v>
                </c:pt>
                <c:pt idx="1687">
                  <c:v>38.155490999999998</c:v>
                </c:pt>
                <c:pt idx="1688">
                  <c:v>38.388068000000004</c:v>
                </c:pt>
                <c:pt idx="1689">
                  <c:v>36.005104000000003</c:v>
                </c:pt>
                <c:pt idx="1690">
                  <c:v>34.929049000000006</c:v>
                </c:pt>
                <c:pt idx="1691">
                  <c:v>33.948351000000002</c:v>
                </c:pt>
                <c:pt idx="1692">
                  <c:v>33.031407000000002</c:v>
                </c:pt>
                <c:pt idx="1693">
                  <c:v>31.220715999999999</c:v>
                </c:pt>
                <c:pt idx="1694">
                  <c:v>31.102492999999999</c:v>
                </c:pt>
                <c:pt idx="1695">
                  <c:v>30.718877999999997</c:v>
                </c:pt>
                <c:pt idx="1696">
                  <c:v>31.142910000000004</c:v>
                </c:pt>
                <c:pt idx="1697">
                  <c:v>27.781616</c:v>
                </c:pt>
                <c:pt idx="1698">
                  <c:v>27.585448</c:v>
                </c:pt>
                <c:pt idx="1699">
                  <c:v>27.084488000000004</c:v>
                </c:pt>
                <c:pt idx="1700">
                  <c:v>27.238909</c:v>
                </c:pt>
                <c:pt idx="1701">
                  <c:v>25.805931000000005</c:v>
                </c:pt>
                <c:pt idx="1702">
                  <c:v>26.247630999999998</c:v>
                </c:pt>
                <c:pt idx="1703">
                  <c:v>24.059663999999998</c:v>
                </c:pt>
                <c:pt idx="1704">
                  <c:v>24.506224999999997</c:v>
                </c:pt>
                <c:pt idx="1705">
                  <c:v>23.94</c:v>
                </c:pt>
                <c:pt idx="1706">
                  <c:v>25.494329999999998</c:v>
                </c:pt>
                <c:pt idx="1707">
                  <c:v>23.663063999999999</c:v>
                </c:pt>
                <c:pt idx="1708">
                  <c:v>23.970677999999999</c:v>
                </c:pt>
                <c:pt idx="1709">
                  <c:v>23.080918999999998</c:v>
                </c:pt>
                <c:pt idx="1710">
                  <c:v>22.359992999999999</c:v>
                </c:pt>
                <c:pt idx="1711">
                  <c:v>20.763747999999996</c:v>
                </c:pt>
                <c:pt idx="1712">
                  <c:v>19.012167000000002</c:v>
                </c:pt>
                <c:pt idx="1713">
                  <c:v>18.695730000000001</c:v>
                </c:pt>
                <c:pt idx="1714">
                  <c:v>18.232921000000005</c:v>
                </c:pt>
                <c:pt idx="1715">
                  <c:v>17.103686</c:v>
                </c:pt>
                <c:pt idx="1716">
                  <c:v>138.678516</c:v>
                </c:pt>
                <c:pt idx="1717">
                  <c:v>25.795054999999998</c:v>
                </c:pt>
                <c:pt idx="1718">
                  <c:v>22.247438000000002</c:v>
                </c:pt>
                <c:pt idx="1719">
                  <c:v>22.366508000000003</c:v>
                </c:pt>
                <c:pt idx="1720">
                  <c:v>22.566846999999999</c:v>
                </c:pt>
                <c:pt idx="1721">
                  <c:v>23.059820999999999</c:v>
                </c:pt>
                <c:pt idx="1722">
                  <c:v>22.240707</c:v>
                </c:pt>
                <c:pt idx="1723">
                  <c:v>23.519456000000002</c:v>
                </c:pt>
                <c:pt idx="1724">
                  <c:v>22.474281000000001</c:v>
                </c:pt>
                <c:pt idx="1725">
                  <c:v>21.271997000000002</c:v>
                </c:pt>
                <c:pt idx="1726">
                  <c:v>21.591294999999999</c:v>
                </c:pt>
                <c:pt idx="1727">
                  <c:v>19.548219000000003</c:v>
                </c:pt>
                <c:pt idx="1728">
                  <c:v>74.468447999999995</c:v>
                </c:pt>
                <c:pt idx="1729">
                  <c:v>24.116881999999997</c:v>
                </c:pt>
                <c:pt idx="1730">
                  <c:v>21.153075000000005</c:v>
                </c:pt>
                <c:pt idx="1731">
                  <c:v>23.544482999999996</c:v>
                </c:pt>
                <c:pt idx="1732">
                  <c:v>23.988613000000001</c:v>
                </c:pt>
                <c:pt idx="1733">
                  <c:v>24.597287999999999</c:v>
                </c:pt>
                <c:pt idx="1734">
                  <c:v>75.168617999999995</c:v>
                </c:pt>
                <c:pt idx="1735">
                  <c:v>25.279949999999999</c:v>
                </c:pt>
                <c:pt idx="1736">
                  <c:v>27.501056999999999</c:v>
                </c:pt>
                <c:pt idx="1737">
                  <c:v>28.201201000000005</c:v>
                </c:pt>
                <c:pt idx="1738">
                  <c:v>26.281603</c:v>
                </c:pt>
                <c:pt idx="1739">
                  <c:v>26.312638000000003</c:v>
                </c:pt>
                <c:pt idx="1740">
                  <c:v>25.081668999999998</c:v>
                </c:pt>
                <c:pt idx="1741">
                  <c:v>19.83071</c:v>
                </c:pt>
                <c:pt idx="1742">
                  <c:v>17.716598999999999</c:v>
                </c:pt>
                <c:pt idx="1743">
                  <c:v>19.194153000000004</c:v>
                </c:pt>
                <c:pt idx="1744">
                  <c:v>20.499351999999998</c:v>
                </c:pt>
                <c:pt idx="1745">
                  <c:v>20.358463000000004</c:v>
                </c:pt>
                <c:pt idx="1746">
                  <c:v>20.627697000000001</c:v>
                </c:pt>
                <c:pt idx="1747">
                  <c:v>21.23826</c:v>
                </c:pt>
                <c:pt idx="1748">
                  <c:v>21.490114000000002</c:v>
                </c:pt>
                <c:pt idx="1749">
                  <c:v>21.164099</c:v>
                </c:pt>
                <c:pt idx="1750">
                  <c:v>21.289401999999995</c:v>
                </c:pt>
                <c:pt idx="1751">
                  <c:v>20.995286999999998</c:v>
                </c:pt>
                <c:pt idx="1752">
                  <c:v>21.371352999999999</c:v>
                </c:pt>
                <c:pt idx="1753">
                  <c:v>21.277525000000004</c:v>
                </c:pt>
                <c:pt idx="1754">
                  <c:v>22.388126</c:v>
                </c:pt>
                <c:pt idx="1755">
                  <c:v>21.909106999999999</c:v>
                </c:pt>
                <c:pt idx="1756">
                  <c:v>24.684609999999999</c:v>
                </c:pt>
                <c:pt idx="1757">
                  <c:v>24.902589000000003</c:v>
                </c:pt>
                <c:pt idx="1758">
                  <c:v>25.986627000000006</c:v>
                </c:pt>
                <c:pt idx="1759">
                  <c:v>93.503837000000004</c:v>
                </c:pt>
                <c:pt idx="1760">
                  <c:v>28.116100999999997</c:v>
                </c:pt>
                <c:pt idx="1761">
                  <c:v>24.044375999999996</c:v>
                </c:pt>
                <c:pt idx="1762">
                  <c:v>21.892496000000001</c:v>
                </c:pt>
                <c:pt idx="1763">
                  <c:v>20.358089</c:v>
                </c:pt>
                <c:pt idx="1764">
                  <c:v>21.636868</c:v>
                </c:pt>
                <c:pt idx="1765">
                  <c:v>20.535164999999999</c:v>
                </c:pt>
                <c:pt idx="1766">
                  <c:v>20.221227999999996</c:v>
                </c:pt>
                <c:pt idx="1767">
                  <c:v>20.978479999999998</c:v>
                </c:pt>
                <c:pt idx="1768">
                  <c:v>21.861110000000004</c:v>
                </c:pt>
                <c:pt idx="1769">
                  <c:v>23.954484000000001</c:v>
                </c:pt>
                <c:pt idx="1770">
                  <c:v>25.133879</c:v>
                </c:pt>
                <c:pt idx="1771">
                  <c:v>25.255996999999997</c:v>
                </c:pt>
                <c:pt idx="1772">
                  <c:v>26.886699999999998</c:v>
                </c:pt>
                <c:pt idx="1773">
                  <c:v>26.74578</c:v>
                </c:pt>
                <c:pt idx="1774">
                  <c:v>26.763235999999999</c:v>
                </c:pt>
                <c:pt idx="1775">
                  <c:v>26.54759</c:v>
                </c:pt>
                <c:pt idx="1776">
                  <c:v>26.463507999999997</c:v>
                </c:pt>
                <c:pt idx="1777">
                  <c:v>26.347005000000003</c:v>
                </c:pt>
                <c:pt idx="1778">
                  <c:v>26.256715</c:v>
                </c:pt>
                <c:pt idx="1779">
                  <c:v>25.91291</c:v>
                </c:pt>
                <c:pt idx="1780">
                  <c:v>25.515927999999999</c:v>
                </c:pt>
                <c:pt idx="1781">
                  <c:v>25.251300000000001</c:v>
                </c:pt>
                <c:pt idx="1782">
                  <c:v>25.092550000000003</c:v>
                </c:pt>
                <c:pt idx="1783">
                  <c:v>25.027425999999998</c:v>
                </c:pt>
                <c:pt idx="1784">
                  <c:v>24.96341</c:v>
                </c:pt>
                <c:pt idx="1785">
                  <c:v>24.860908000000002</c:v>
                </c:pt>
                <c:pt idx="1786">
                  <c:v>24.762825000000003</c:v>
                </c:pt>
                <c:pt idx="1787">
                  <c:v>24.669340999999999</c:v>
                </c:pt>
                <c:pt idx="1788">
                  <c:v>24.337737999999998</c:v>
                </c:pt>
                <c:pt idx="1789">
                  <c:v>24.662404000000002</c:v>
                </c:pt>
                <c:pt idx="1790">
                  <c:v>24.455426000000003</c:v>
                </c:pt>
                <c:pt idx="1791">
                  <c:v>24.200185999999999</c:v>
                </c:pt>
                <c:pt idx="1792">
                  <c:v>23.973399000000001</c:v>
                </c:pt>
                <c:pt idx="1793">
                  <c:v>24.264483999999999</c:v>
                </c:pt>
                <c:pt idx="1794">
                  <c:v>24.008130999999999</c:v>
                </c:pt>
                <c:pt idx="1795">
                  <c:v>24.181193</c:v>
                </c:pt>
                <c:pt idx="1796">
                  <c:v>23.627839999999999</c:v>
                </c:pt>
                <c:pt idx="1797">
                  <c:v>23.490781000000002</c:v>
                </c:pt>
                <c:pt idx="1798">
                  <c:v>24.039701000000001</c:v>
                </c:pt>
                <c:pt idx="1799">
                  <c:v>23.284862</c:v>
                </c:pt>
                <c:pt idx="1800">
                  <c:v>23.166520999999999</c:v>
                </c:pt>
                <c:pt idx="1801">
                  <c:v>23.020868</c:v>
                </c:pt>
                <c:pt idx="1802">
                  <c:v>22.879773</c:v>
                </c:pt>
                <c:pt idx="1803">
                  <c:v>22.773946000000002</c:v>
                </c:pt>
                <c:pt idx="1804">
                  <c:v>22.843844000000001</c:v>
                </c:pt>
                <c:pt idx="1805">
                  <c:v>22.607599</c:v>
                </c:pt>
                <c:pt idx="1806">
                  <c:v>22.686294999999998</c:v>
                </c:pt>
                <c:pt idx="1807">
                  <c:v>22.566172000000002</c:v>
                </c:pt>
                <c:pt idx="1808">
                  <c:v>22.673081</c:v>
                </c:pt>
                <c:pt idx="1809">
                  <c:v>22.368385</c:v>
                </c:pt>
                <c:pt idx="1810">
                  <c:v>22.536242999999999</c:v>
                </c:pt>
                <c:pt idx="1811">
                  <c:v>22.357233999999998</c:v>
                </c:pt>
                <c:pt idx="1812">
                  <c:v>22.061698</c:v>
                </c:pt>
                <c:pt idx="1813">
                  <c:v>22.051127999999999</c:v>
                </c:pt>
                <c:pt idx="1814">
                  <c:v>21.998154999999997</c:v>
                </c:pt>
                <c:pt idx="1815">
                  <c:v>22.130924</c:v>
                </c:pt>
                <c:pt idx="1816">
                  <c:v>22.042014999999999</c:v>
                </c:pt>
                <c:pt idx="1817">
                  <c:v>21.637483</c:v>
                </c:pt>
                <c:pt idx="1818">
                  <c:v>21.524473999999998</c:v>
                </c:pt>
                <c:pt idx="1819">
                  <c:v>21.421211</c:v>
                </c:pt>
                <c:pt idx="1820">
                  <c:v>21.768712000000001</c:v>
                </c:pt>
                <c:pt idx="1821">
                  <c:v>21.456681</c:v>
                </c:pt>
                <c:pt idx="1822">
                  <c:v>21.131301000000001</c:v>
                </c:pt>
                <c:pt idx="1823">
                  <c:v>21.062400999999998</c:v>
                </c:pt>
                <c:pt idx="1824">
                  <c:v>21.069576000000001</c:v>
                </c:pt>
                <c:pt idx="1825">
                  <c:v>20.486806000000001</c:v>
                </c:pt>
              </c:numCache>
            </c:numRef>
          </c:val>
          <c:extLst>
            <c:ext xmlns:c16="http://schemas.microsoft.com/office/drawing/2014/chart" uri="{C3380CC4-5D6E-409C-BE32-E72D297353CC}">
              <c16:uniqueId val="{00000001-375C-4E5E-801C-68A09B48D707}"/>
            </c:ext>
          </c:extLst>
        </c:ser>
        <c:dLbls>
          <c:showLegendKey val="0"/>
          <c:showVal val="0"/>
          <c:showCatName val="0"/>
          <c:showSerName val="0"/>
          <c:showPercent val="0"/>
          <c:showBubbleSize val="0"/>
        </c:dLbls>
        <c:axId val="227095656"/>
        <c:axId val="227098400"/>
      </c:areaChart>
      <c:barChart>
        <c:barDir val="col"/>
        <c:grouping val="clustered"/>
        <c:varyColors val="0"/>
        <c:ser>
          <c:idx val="5"/>
          <c:order val="4"/>
          <c:tx>
            <c:strRef>
              <c:f>val95ppu!$G$1</c:f>
              <c:strCache>
                <c:ptCount val="1"/>
                <c:pt idx="0">
                  <c:v>rainfall </c:v>
                </c:pt>
              </c:strCache>
            </c:strRef>
          </c:tx>
          <c:spPr>
            <a:solidFill>
              <a:srgbClr val="00B0F0"/>
            </a:solidFill>
            <a:ln>
              <a:noFill/>
            </a:ln>
            <a:effectLst/>
          </c:spPr>
          <c:invertIfNegative val="0"/>
          <c:val>
            <c:numRef>
              <c:f>val95ppu!$G$2:$G$1827</c:f>
              <c:numCache>
                <c:formatCode>General</c:formatCode>
                <c:ptCount val="1826"/>
                <c:pt idx="0">
                  <c:v>0</c:v>
                </c:pt>
                <c:pt idx="1">
                  <c:v>0</c:v>
                </c:pt>
                <c:pt idx="2">
                  <c:v>0</c:v>
                </c:pt>
                <c:pt idx="3">
                  <c:v>0</c:v>
                </c:pt>
                <c:pt idx="4">
                  <c:v>0</c:v>
                </c:pt>
                <c:pt idx="5">
                  <c:v>0</c:v>
                </c:pt>
                <c:pt idx="6">
                  <c:v>0</c:v>
                </c:pt>
                <c:pt idx="7">
                  <c:v>0</c:v>
                </c:pt>
                <c:pt idx="8">
                  <c:v>0</c:v>
                </c:pt>
                <c:pt idx="9">
                  <c:v>1.1000000000000001</c:v>
                </c:pt>
                <c:pt idx="10">
                  <c:v>0.56000000000000005</c:v>
                </c:pt>
                <c:pt idx="11">
                  <c:v>0.9</c:v>
                </c:pt>
                <c:pt idx="12">
                  <c:v>0</c:v>
                </c:pt>
                <c:pt idx="13">
                  <c:v>0</c:v>
                </c:pt>
                <c:pt idx="14">
                  <c:v>0</c:v>
                </c:pt>
                <c:pt idx="15">
                  <c:v>0</c:v>
                </c:pt>
                <c:pt idx="16">
                  <c:v>0</c:v>
                </c:pt>
                <c:pt idx="17">
                  <c:v>0</c:v>
                </c:pt>
                <c:pt idx="18">
                  <c:v>4</c:v>
                </c:pt>
                <c:pt idx="19">
                  <c:v>1.71</c:v>
                </c:pt>
                <c:pt idx="20">
                  <c:v>0</c:v>
                </c:pt>
                <c:pt idx="21">
                  <c:v>0</c:v>
                </c:pt>
                <c:pt idx="22">
                  <c:v>0</c:v>
                </c:pt>
                <c:pt idx="23">
                  <c:v>5.05</c:v>
                </c:pt>
                <c:pt idx="24">
                  <c:v>0</c:v>
                </c:pt>
                <c:pt idx="25">
                  <c:v>0</c:v>
                </c:pt>
                <c:pt idx="26">
                  <c:v>0</c:v>
                </c:pt>
                <c:pt idx="27">
                  <c:v>0</c:v>
                </c:pt>
                <c:pt idx="28">
                  <c:v>0</c:v>
                </c:pt>
                <c:pt idx="29">
                  <c:v>0</c:v>
                </c:pt>
                <c:pt idx="30">
                  <c:v>0</c:v>
                </c:pt>
                <c:pt idx="31">
                  <c:v>1.6</c:v>
                </c:pt>
                <c:pt idx="32">
                  <c:v>0</c:v>
                </c:pt>
                <c:pt idx="33">
                  <c:v>0</c:v>
                </c:pt>
                <c:pt idx="34">
                  <c:v>0</c:v>
                </c:pt>
                <c:pt idx="35">
                  <c:v>0</c:v>
                </c:pt>
                <c:pt idx="36">
                  <c:v>0</c:v>
                </c:pt>
                <c:pt idx="37">
                  <c:v>0</c:v>
                </c:pt>
                <c:pt idx="38">
                  <c:v>0</c:v>
                </c:pt>
                <c:pt idx="39">
                  <c:v>0</c:v>
                </c:pt>
                <c:pt idx="40">
                  <c:v>0</c:v>
                </c:pt>
                <c:pt idx="41">
                  <c:v>0</c:v>
                </c:pt>
                <c:pt idx="42">
                  <c:v>0</c:v>
                </c:pt>
                <c:pt idx="43">
                  <c:v>0.41</c:v>
                </c:pt>
                <c:pt idx="44">
                  <c:v>0.19</c:v>
                </c:pt>
                <c:pt idx="45">
                  <c:v>0</c:v>
                </c:pt>
                <c:pt idx="46">
                  <c:v>0</c:v>
                </c:pt>
                <c:pt idx="47">
                  <c:v>0</c:v>
                </c:pt>
                <c:pt idx="48">
                  <c:v>0.28999999999999998</c:v>
                </c:pt>
                <c:pt idx="49">
                  <c:v>0</c:v>
                </c:pt>
                <c:pt idx="50">
                  <c:v>0</c:v>
                </c:pt>
                <c:pt idx="51">
                  <c:v>0</c:v>
                </c:pt>
                <c:pt idx="52">
                  <c:v>0.18</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0.31</c:v>
                </c:pt>
                <c:pt idx="74">
                  <c:v>0</c:v>
                </c:pt>
                <c:pt idx="75">
                  <c:v>0</c:v>
                </c:pt>
                <c:pt idx="76">
                  <c:v>0</c:v>
                </c:pt>
                <c:pt idx="77">
                  <c:v>0.49</c:v>
                </c:pt>
                <c:pt idx="78">
                  <c:v>21.25</c:v>
                </c:pt>
                <c:pt idx="79">
                  <c:v>21.73</c:v>
                </c:pt>
                <c:pt idx="80">
                  <c:v>1.97</c:v>
                </c:pt>
                <c:pt idx="81">
                  <c:v>11.67</c:v>
                </c:pt>
                <c:pt idx="82">
                  <c:v>9.4499999999999993</c:v>
                </c:pt>
                <c:pt idx="83">
                  <c:v>19.670000000000002</c:v>
                </c:pt>
                <c:pt idx="84">
                  <c:v>32.28</c:v>
                </c:pt>
                <c:pt idx="85">
                  <c:v>3.54</c:v>
                </c:pt>
                <c:pt idx="86">
                  <c:v>0</c:v>
                </c:pt>
                <c:pt idx="87">
                  <c:v>11.12</c:v>
                </c:pt>
                <c:pt idx="88">
                  <c:v>4.79</c:v>
                </c:pt>
                <c:pt idx="89">
                  <c:v>16.39</c:v>
                </c:pt>
                <c:pt idx="90">
                  <c:v>0.49</c:v>
                </c:pt>
                <c:pt idx="91">
                  <c:v>0.94</c:v>
                </c:pt>
                <c:pt idx="92">
                  <c:v>2.65</c:v>
                </c:pt>
                <c:pt idx="93">
                  <c:v>15.88</c:v>
                </c:pt>
                <c:pt idx="94">
                  <c:v>0</c:v>
                </c:pt>
                <c:pt idx="95">
                  <c:v>4.29</c:v>
                </c:pt>
                <c:pt idx="96">
                  <c:v>12.99</c:v>
                </c:pt>
                <c:pt idx="97">
                  <c:v>11.61</c:v>
                </c:pt>
                <c:pt idx="98">
                  <c:v>32.159999999999997</c:v>
                </c:pt>
                <c:pt idx="99">
                  <c:v>19.600000000000001</c:v>
                </c:pt>
                <c:pt idx="100">
                  <c:v>6.74</c:v>
                </c:pt>
                <c:pt idx="101">
                  <c:v>0.3</c:v>
                </c:pt>
                <c:pt idx="102">
                  <c:v>0</c:v>
                </c:pt>
                <c:pt idx="103">
                  <c:v>0</c:v>
                </c:pt>
                <c:pt idx="104">
                  <c:v>7.64</c:v>
                </c:pt>
                <c:pt idx="105">
                  <c:v>21.59</c:v>
                </c:pt>
                <c:pt idx="106">
                  <c:v>21</c:v>
                </c:pt>
                <c:pt idx="107">
                  <c:v>5.96</c:v>
                </c:pt>
                <c:pt idx="108">
                  <c:v>17.13</c:v>
                </c:pt>
                <c:pt idx="109">
                  <c:v>10.59</c:v>
                </c:pt>
                <c:pt idx="110">
                  <c:v>1.08</c:v>
                </c:pt>
                <c:pt idx="111">
                  <c:v>13.8</c:v>
                </c:pt>
                <c:pt idx="112">
                  <c:v>10.130000000000001</c:v>
                </c:pt>
                <c:pt idx="113">
                  <c:v>2.9</c:v>
                </c:pt>
                <c:pt idx="114">
                  <c:v>1.41</c:v>
                </c:pt>
                <c:pt idx="115">
                  <c:v>28.31</c:v>
                </c:pt>
                <c:pt idx="116">
                  <c:v>7.19</c:v>
                </c:pt>
                <c:pt idx="117">
                  <c:v>25.05</c:v>
                </c:pt>
                <c:pt idx="118">
                  <c:v>20.39</c:v>
                </c:pt>
                <c:pt idx="119">
                  <c:v>6.07</c:v>
                </c:pt>
                <c:pt idx="120">
                  <c:v>6.09</c:v>
                </c:pt>
                <c:pt idx="121">
                  <c:v>0</c:v>
                </c:pt>
                <c:pt idx="122">
                  <c:v>0.02</c:v>
                </c:pt>
                <c:pt idx="123">
                  <c:v>16.78</c:v>
                </c:pt>
                <c:pt idx="124">
                  <c:v>5.56</c:v>
                </c:pt>
                <c:pt idx="125">
                  <c:v>16.27</c:v>
                </c:pt>
                <c:pt idx="126">
                  <c:v>15.36</c:v>
                </c:pt>
                <c:pt idx="127">
                  <c:v>0.85</c:v>
                </c:pt>
                <c:pt idx="128">
                  <c:v>0.37</c:v>
                </c:pt>
                <c:pt idx="129">
                  <c:v>35.409999999999997</c:v>
                </c:pt>
                <c:pt idx="130">
                  <c:v>1.23</c:v>
                </c:pt>
                <c:pt idx="131">
                  <c:v>0</c:v>
                </c:pt>
                <c:pt idx="132">
                  <c:v>2.88</c:v>
                </c:pt>
                <c:pt idx="133">
                  <c:v>13.49</c:v>
                </c:pt>
                <c:pt idx="134">
                  <c:v>1.1000000000000001</c:v>
                </c:pt>
                <c:pt idx="135">
                  <c:v>1.1200000000000001</c:v>
                </c:pt>
                <c:pt idx="136">
                  <c:v>5.57</c:v>
                </c:pt>
                <c:pt idx="137">
                  <c:v>0</c:v>
                </c:pt>
                <c:pt idx="138">
                  <c:v>9.93</c:v>
                </c:pt>
                <c:pt idx="139">
                  <c:v>39.18</c:v>
                </c:pt>
                <c:pt idx="140">
                  <c:v>14.51</c:v>
                </c:pt>
                <c:pt idx="141">
                  <c:v>15.33</c:v>
                </c:pt>
                <c:pt idx="142">
                  <c:v>0.69</c:v>
                </c:pt>
                <c:pt idx="143">
                  <c:v>15.31</c:v>
                </c:pt>
                <c:pt idx="144">
                  <c:v>28.03</c:v>
                </c:pt>
                <c:pt idx="145">
                  <c:v>26.01</c:v>
                </c:pt>
                <c:pt idx="146">
                  <c:v>0.91</c:v>
                </c:pt>
                <c:pt idx="147">
                  <c:v>10.91</c:v>
                </c:pt>
                <c:pt idx="148">
                  <c:v>14.19</c:v>
                </c:pt>
                <c:pt idx="149">
                  <c:v>12.22</c:v>
                </c:pt>
                <c:pt idx="150">
                  <c:v>20.67</c:v>
                </c:pt>
                <c:pt idx="151">
                  <c:v>9.3000000000000007</c:v>
                </c:pt>
                <c:pt idx="152">
                  <c:v>2.4700000000000002</c:v>
                </c:pt>
                <c:pt idx="153">
                  <c:v>21.08</c:v>
                </c:pt>
                <c:pt idx="154">
                  <c:v>33.090000000000003</c:v>
                </c:pt>
                <c:pt idx="155">
                  <c:v>7.6</c:v>
                </c:pt>
                <c:pt idx="156">
                  <c:v>0</c:v>
                </c:pt>
                <c:pt idx="157">
                  <c:v>21.91</c:v>
                </c:pt>
                <c:pt idx="158">
                  <c:v>12.51</c:v>
                </c:pt>
                <c:pt idx="159">
                  <c:v>14.29</c:v>
                </c:pt>
                <c:pt idx="160">
                  <c:v>0</c:v>
                </c:pt>
                <c:pt idx="161">
                  <c:v>0</c:v>
                </c:pt>
                <c:pt idx="162">
                  <c:v>15.23</c:v>
                </c:pt>
                <c:pt idx="163">
                  <c:v>50.97</c:v>
                </c:pt>
                <c:pt idx="164">
                  <c:v>26.07</c:v>
                </c:pt>
                <c:pt idx="165">
                  <c:v>1.46</c:v>
                </c:pt>
                <c:pt idx="166">
                  <c:v>0</c:v>
                </c:pt>
                <c:pt idx="167">
                  <c:v>4.05</c:v>
                </c:pt>
                <c:pt idx="168">
                  <c:v>13.05</c:v>
                </c:pt>
                <c:pt idx="169">
                  <c:v>6.54</c:v>
                </c:pt>
                <c:pt idx="170">
                  <c:v>39.47</c:v>
                </c:pt>
                <c:pt idx="171">
                  <c:v>103.35</c:v>
                </c:pt>
                <c:pt idx="172">
                  <c:v>66.67</c:v>
                </c:pt>
                <c:pt idx="173">
                  <c:v>24.9</c:v>
                </c:pt>
                <c:pt idx="174">
                  <c:v>29.61</c:v>
                </c:pt>
                <c:pt idx="175">
                  <c:v>8.01</c:v>
                </c:pt>
                <c:pt idx="176">
                  <c:v>0.44</c:v>
                </c:pt>
                <c:pt idx="177">
                  <c:v>0.32</c:v>
                </c:pt>
                <c:pt idx="178">
                  <c:v>2.56</c:v>
                </c:pt>
                <c:pt idx="179">
                  <c:v>27.64</c:v>
                </c:pt>
                <c:pt idx="180">
                  <c:v>8.6199999999999992</c:v>
                </c:pt>
                <c:pt idx="181">
                  <c:v>26.61</c:v>
                </c:pt>
                <c:pt idx="182">
                  <c:v>3.96</c:v>
                </c:pt>
                <c:pt idx="183">
                  <c:v>10.73</c:v>
                </c:pt>
                <c:pt idx="184">
                  <c:v>13.79</c:v>
                </c:pt>
                <c:pt idx="185">
                  <c:v>7.07</c:v>
                </c:pt>
                <c:pt idx="186">
                  <c:v>3.82</c:v>
                </c:pt>
                <c:pt idx="187">
                  <c:v>4.12</c:v>
                </c:pt>
                <c:pt idx="188">
                  <c:v>0.67</c:v>
                </c:pt>
                <c:pt idx="189">
                  <c:v>0</c:v>
                </c:pt>
                <c:pt idx="190">
                  <c:v>2.76</c:v>
                </c:pt>
                <c:pt idx="191">
                  <c:v>6.19</c:v>
                </c:pt>
                <c:pt idx="192">
                  <c:v>20.67</c:v>
                </c:pt>
                <c:pt idx="193">
                  <c:v>20.28</c:v>
                </c:pt>
                <c:pt idx="194">
                  <c:v>8.8800000000000008</c:v>
                </c:pt>
                <c:pt idx="195">
                  <c:v>18.600000000000001</c:v>
                </c:pt>
                <c:pt idx="196">
                  <c:v>20.52</c:v>
                </c:pt>
                <c:pt idx="197">
                  <c:v>50.03</c:v>
                </c:pt>
                <c:pt idx="198">
                  <c:v>39.71</c:v>
                </c:pt>
                <c:pt idx="199">
                  <c:v>23.17</c:v>
                </c:pt>
                <c:pt idx="200">
                  <c:v>22.57</c:v>
                </c:pt>
                <c:pt idx="201">
                  <c:v>8.5299999999999994</c:v>
                </c:pt>
                <c:pt idx="202">
                  <c:v>0.4</c:v>
                </c:pt>
                <c:pt idx="203">
                  <c:v>3.5</c:v>
                </c:pt>
                <c:pt idx="204">
                  <c:v>21.54</c:v>
                </c:pt>
                <c:pt idx="205">
                  <c:v>0</c:v>
                </c:pt>
                <c:pt idx="206">
                  <c:v>31.15</c:v>
                </c:pt>
                <c:pt idx="207">
                  <c:v>21.45</c:v>
                </c:pt>
                <c:pt idx="208">
                  <c:v>1.87</c:v>
                </c:pt>
                <c:pt idx="209">
                  <c:v>0.28999999999999998</c:v>
                </c:pt>
                <c:pt idx="210">
                  <c:v>10.93</c:v>
                </c:pt>
                <c:pt idx="211">
                  <c:v>33.4</c:v>
                </c:pt>
                <c:pt idx="212">
                  <c:v>2.25</c:v>
                </c:pt>
                <c:pt idx="213">
                  <c:v>0</c:v>
                </c:pt>
                <c:pt idx="214">
                  <c:v>1.68</c:v>
                </c:pt>
                <c:pt idx="215">
                  <c:v>9.32</c:v>
                </c:pt>
                <c:pt idx="216">
                  <c:v>12.51</c:v>
                </c:pt>
                <c:pt idx="217">
                  <c:v>33.07</c:v>
                </c:pt>
                <c:pt idx="218">
                  <c:v>51.27</c:v>
                </c:pt>
                <c:pt idx="219">
                  <c:v>27.54</c:v>
                </c:pt>
                <c:pt idx="220">
                  <c:v>4.96</c:v>
                </c:pt>
                <c:pt idx="221">
                  <c:v>1.52</c:v>
                </c:pt>
                <c:pt idx="222">
                  <c:v>49.15</c:v>
                </c:pt>
                <c:pt idx="223">
                  <c:v>11.63</c:v>
                </c:pt>
                <c:pt idx="224">
                  <c:v>1.52</c:v>
                </c:pt>
                <c:pt idx="225">
                  <c:v>11.26</c:v>
                </c:pt>
                <c:pt idx="226">
                  <c:v>73.39</c:v>
                </c:pt>
                <c:pt idx="227">
                  <c:v>4.92</c:v>
                </c:pt>
                <c:pt idx="228">
                  <c:v>2.67</c:v>
                </c:pt>
                <c:pt idx="229">
                  <c:v>0.85</c:v>
                </c:pt>
                <c:pt idx="230">
                  <c:v>15.81</c:v>
                </c:pt>
                <c:pt idx="231">
                  <c:v>13.53</c:v>
                </c:pt>
                <c:pt idx="232">
                  <c:v>10.67</c:v>
                </c:pt>
                <c:pt idx="233">
                  <c:v>3.98</c:v>
                </c:pt>
                <c:pt idx="234">
                  <c:v>10.3</c:v>
                </c:pt>
                <c:pt idx="235">
                  <c:v>3.4</c:v>
                </c:pt>
                <c:pt idx="236">
                  <c:v>52.32</c:v>
                </c:pt>
                <c:pt idx="237">
                  <c:v>37.56</c:v>
                </c:pt>
                <c:pt idx="238">
                  <c:v>15.71</c:v>
                </c:pt>
                <c:pt idx="239">
                  <c:v>0.83</c:v>
                </c:pt>
                <c:pt idx="240">
                  <c:v>0.39</c:v>
                </c:pt>
                <c:pt idx="241">
                  <c:v>0.28999999999999998</c:v>
                </c:pt>
                <c:pt idx="242">
                  <c:v>0.08</c:v>
                </c:pt>
                <c:pt idx="243">
                  <c:v>0</c:v>
                </c:pt>
                <c:pt idx="244">
                  <c:v>0</c:v>
                </c:pt>
                <c:pt idx="245">
                  <c:v>0</c:v>
                </c:pt>
                <c:pt idx="246">
                  <c:v>5.74</c:v>
                </c:pt>
                <c:pt idx="247">
                  <c:v>17.37</c:v>
                </c:pt>
                <c:pt idx="248">
                  <c:v>3.84</c:v>
                </c:pt>
                <c:pt idx="249">
                  <c:v>0</c:v>
                </c:pt>
                <c:pt idx="250">
                  <c:v>0.28999999999999998</c:v>
                </c:pt>
                <c:pt idx="251">
                  <c:v>0.67</c:v>
                </c:pt>
                <c:pt idx="252">
                  <c:v>12.88</c:v>
                </c:pt>
                <c:pt idx="253">
                  <c:v>0</c:v>
                </c:pt>
                <c:pt idx="254">
                  <c:v>0</c:v>
                </c:pt>
                <c:pt idx="255">
                  <c:v>0</c:v>
                </c:pt>
                <c:pt idx="256">
                  <c:v>0.56999999999999995</c:v>
                </c:pt>
                <c:pt idx="257">
                  <c:v>0</c:v>
                </c:pt>
                <c:pt idx="258">
                  <c:v>0</c:v>
                </c:pt>
                <c:pt idx="259">
                  <c:v>0</c:v>
                </c:pt>
                <c:pt idx="260">
                  <c:v>0</c:v>
                </c:pt>
                <c:pt idx="261">
                  <c:v>0</c:v>
                </c:pt>
                <c:pt idx="262">
                  <c:v>3.45</c:v>
                </c:pt>
                <c:pt idx="263">
                  <c:v>18.61</c:v>
                </c:pt>
                <c:pt idx="264">
                  <c:v>4.82</c:v>
                </c:pt>
                <c:pt idx="265">
                  <c:v>1.65</c:v>
                </c:pt>
                <c:pt idx="266">
                  <c:v>3.58</c:v>
                </c:pt>
                <c:pt idx="267">
                  <c:v>28.06</c:v>
                </c:pt>
                <c:pt idx="268">
                  <c:v>7.94</c:v>
                </c:pt>
                <c:pt idx="269">
                  <c:v>2.63</c:v>
                </c:pt>
                <c:pt idx="270">
                  <c:v>0</c:v>
                </c:pt>
                <c:pt idx="271">
                  <c:v>0</c:v>
                </c:pt>
                <c:pt idx="272">
                  <c:v>0.18</c:v>
                </c:pt>
                <c:pt idx="273">
                  <c:v>6.8</c:v>
                </c:pt>
                <c:pt idx="274">
                  <c:v>13.44</c:v>
                </c:pt>
                <c:pt idx="275">
                  <c:v>44.93</c:v>
                </c:pt>
                <c:pt idx="276">
                  <c:v>40.19</c:v>
                </c:pt>
                <c:pt idx="277">
                  <c:v>71.11</c:v>
                </c:pt>
                <c:pt idx="278">
                  <c:v>0</c:v>
                </c:pt>
                <c:pt idx="279">
                  <c:v>0</c:v>
                </c:pt>
                <c:pt idx="280">
                  <c:v>2.87</c:v>
                </c:pt>
                <c:pt idx="281">
                  <c:v>0</c:v>
                </c:pt>
                <c:pt idx="282">
                  <c:v>0</c:v>
                </c:pt>
                <c:pt idx="283">
                  <c:v>0</c:v>
                </c:pt>
                <c:pt idx="284">
                  <c:v>0</c:v>
                </c:pt>
                <c:pt idx="285">
                  <c:v>0</c:v>
                </c:pt>
                <c:pt idx="286">
                  <c:v>0</c:v>
                </c:pt>
                <c:pt idx="287">
                  <c:v>0</c:v>
                </c:pt>
                <c:pt idx="288">
                  <c:v>0</c:v>
                </c:pt>
                <c:pt idx="289">
                  <c:v>0</c:v>
                </c:pt>
                <c:pt idx="290">
                  <c:v>2.39</c:v>
                </c:pt>
                <c:pt idx="291">
                  <c:v>21.96</c:v>
                </c:pt>
                <c:pt idx="292">
                  <c:v>5.44</c:v>
                </c:pt>
                <c:pt idx="293">
                  <c:v>24.05</c:v>
                </c:pt>
                <c:pt idx="294">
                  <c:v>49.97</c:v>
                </c:pt>
                <c:pt idx="295">
                  <c:v>20.22</c:v>
                </c:pt>
                <c:pt idx="296">
                  <c:v>0.52</c:v>
                </c:pt>
                <c:pt idx="297">
                  <c:v>0</c:v>
                </c:pt>
                <c:pt idx="298">
                  <c:v>0</c:v>
                </c:pt>
                <c:pt idx="299">
                  <c:v>0</c:v>
                </c:pt>
                <c:pt idx="300">
                  <c:v>0</c:v>
                </c:pt>
                <c:pt idx="301">
                  <c:v>0</c:v>
                </c:pt>
                <c:pt idx="302">
                  <c:v>0</c:v>
                </c:pt>
                <c:pt idx="303">
                  <c:v>1.28</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0.01</c:v>
                </c:pt>
                <c:pt idx="322">
                  <c:v>1.1599999999999999</c:v>
                </c:pt>
                <c:pt idx="323">
                  <c:v>0</c:v>
                </c:pt>
                <c:pt idx="324">
                  <c:v>0</c:v>
                </c:pt>
                <c:pt idx="325">
                  <c:v>0</c:v>
                </c:pt>
                <c:pt idx="326">
                  <c:v>2.87</c:v>
                </c:pt>
                <c:pt idx="327">
                  <c:v>0.21</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0.22</c:v>
                </c:pt>
                <c:pt idx="401">
                  <c:v>0</c:v>
                </c:pt>
                <c:pt idx="402">
                  <c:v>0</c:v>
                </c:pt>
                <c:pt idx="403">
                  <c:v>0</c:v>
                </c:pt>
                <c:pt idx="404">
                  <c:v>0</c:v>
                </c:pt>
                <c:pt idx="405">
                  <c:v>0</c:v>
                </c:pt>
                <c:pt idx="406">
                  <c:v>0</c:v>
                </c:pt>
                <c:pt idx="407">
                  <c:v>0</c:v>
                </c:pt>
                <c:pt idx="408">
                  <c:v>0</c:v>
                </c:pt>
                <c:pt idx="409">
                  <c:v>0</c:v>
                </c:pt>
                <c:pt idx="410">
                  <c:v>7.0000000000000007E-2</c:v>
                </c:pt>
                <c:pt idx="411">
                  <c:v>0.24</c:v>
                </c:pt>
                <c:pt idx="412">
                  <c:v>0.09</c:v>
                </c:pt>
                <c:pt idx="413">
                  <c:v>3.07</c:v>
                </c:pt>
                <c:pt idx="414">
                  <c:v>0</c:v>
                </c:pt>
                <c:pt idx="415">
                  <c:v>0</c:v>
                </c:pt>
                <c:pt idx="416">
                  <c:v>0.22</c:v>
                </c:pt>
                <c:pt idx="417">
                  <c:v>1.83</c:v>
                </c:pt>
                <c:pt idx="418">
                  <c:v>0</c:v>
                </c:pt>
                <c:pt idx="419">
                  <c:v>0.21</c:v>
                </c:pt>
                <c:pt idx="420">
                  <c:v>0</c:v>
                </c:pt>
                <c:pt idx="421">
                  <c:v>0</c:v>
                </c:pt>
                <c:pt idx="422">
                  <c:v>0</c:v>
                </c:pt>
                <c:pt idx="423">
                  <c:v>0</c:v>
                </c:pt>
                <c:pt idx="424">
                  <c:v>0</c:v>
                </c:pt>
                <c:pt idx="425">
                  <c:v>0.2</c:v>
                </c:pt>
                <c:pt idx="426">
                  <c:v>0</c:v>
                </c:pt>
                <c:pt idx="427">
                  <c:v>0</c:v>
                </c:pt>
                <c:pt idx="428">
                  <c:v>0</c:v>
                </c:pt>
                <c:pt idx="429">
                  <c:v>0</c:v>
                </c:pt>
                <c:pt idx="430">
                  <c:v>0</c:v>
                </c:pt>
                <c:pt idx="431">
                  <c:v>0</c:v>
                </c:pt>
                <c:pt idx="432">
                  <c:v>0</c:v>
                </c:pt>
                <c:pt idx="433">
                  <c:v>0</c:v>
                </c:pt>
                <c:pt idx="434">
                  <c:v>0</c:v>
                </c:pt>
                <c:pt idx="435">
                  <c:v>1.65</c:v>
                </c:pt>
                <c:pt idx="436">
                  <c:v>0</c:v>
                </c:pt>
                <c:pt idx="437">
                  <c:v>0</c:v>
                </c:pt>
                <c:pt idx="438">
                  <c:v>0</c:v>
                </c:pt>
                <c:pt idx="439">
                  <c:v>0.4</c:v>
                </c:pt>
                <c:pt idx="440">
                  <c:v>0</c:v>
                </c:pt>
                <c:pt idx="441">
                  <c:v>0</c:v>
                </c:pt>
                <c:pt idx="442">
                  <c:v>0</c:v>
                </c:pt>
                <c:pt idx="443">
                  <c:v>0</c:v>
                </c:pt>
                <c:pt idx="444">
                  <c:v>0</c:v>
                </c:pt>
                <c:pt idx="445">
                  <c:v>0.12</c:v>
                </c:pt>
                <c:pt idx="446">
                  <c:v>0.32</c:v>
                </c:pt>
                <c:pt idx="447">
                  <c:v>0</c:v>
                </c:pt>
                <c:pt idx="448">
                  <c:v>0</c:v>
                </c:pt>
                <c:pt idx="449">
                  <c:v>0</c:v>
                </c:pt>
                <c:pt idx="450">
                  <c:v>0</c:v>
                </c:pt>
                <c:pt idx="451">
                  <c:v>0</c:v>
                </c:pt>
                <c:pt idx="452">
                  <c:v>0</c:v>
                </c:pt>
                <c:pt idx="453">
                  <c:v>0</c:v>
                </c:pt>
                <c:pt idx="454">
                  <c:v>0</c:v>
                </c:pt>
                <c:pt idx="455">
                  <c:v>0</c:v>
                </c:pt>
                <c:pt idx="456">
                  <c:v>6.8</c:v>
                </c:pt>
                <c:pt idx="457">
                  <c:v>12.82</c:v>
                </c:pt>
                <c:pt idx="458">
                  <c:v>40.130000000000003</c:v>
                </c:pt>
                <c:pt idx="459">
                  <c:v>11.09</c:v>
                </c:pt>
                <c:pt idx="460">
                  <c:v>7.18</c:v>
                </c:pt>
                <c:pt idx="461">
                  <c:v>20.56</c:v>
                </c:pt>
                <c:pt idx="462">
                  <c:v>6.39</c:v>
                </c:pt>
                <c:pt idx="463">
                  <c:v>6.67</c:v>
                </c:pt>
                <c:pt idx="464">
                  <c:v>18.71</c:v>
                </c:pt>
                <c:pt idx="465">
                  <c:v>28.96</c:v>
                </c:pt>
                <c:pt idx="466">
                  <c:v>6.82</c:v>
                </c:pt>
                <c:pt idx="467">
                  <c:v>0.89</c:v>
                </c:pt>
                <c:pt idx="468">
                  <c:v>1.82</c:v>
                </c:pt>
                <c:pt idx="469">
                  <c:v>2.56</c:v>
                </c:pt>
                <c:pt idx="470">
                  <c:v>0.12</c:v>
                </c:pt>
                <c:pt idx="471">
                  <c:v>1.79</c:v>
                </c:pt>
                <c:pt idx="472">
                  <c:v>11.45</c:v>
                </c:pt>
                <c:pt idx="473">
                  <c:v>41.24</c:v>
                </c:pt>
                <c:pt idx="474">
                  <c:v>0.73</c:v>
                </c:pt>
                <c:pt idx="475">
                  <c:v>0.18</c:v>
                </c:pt>
                <c:pt idx="476">
                  <c:v>0</c:v>
                </c:pt>
                <c:pt idx="477">
                  <c:v>1.1499999999999999</c:v>
                </c:pt>
                <c:pt idx="478">
                  <c:v>0.32</c:v>
                </c:pt>
                <c:pt idx="479">
                  <c:v>1.97</c:v>
                </c:pt>
                <c:pt idx="480">
                  <c:v>3.57</c:v>
                </c:pt>
                <c:pt idx="481">
                  <c:v>15.26</c:v>
                </c:pt>
                <c:pt idx="482">
                  <c:v>0</c:v>
                </c:pt>
                <c:pt idx="483">
                  <c:v>0</c:v>
                </c:pt>
                <c:pt idx="484">
                  <c:v>0</c:v>
                </c:pt>
                <c:pt idx="485">
                  <c:v>0</c:v>
                </c:pt>
                <c:pt idx="486">
                  <c:v>6</c:v>
                </c:pt>
                <c:pt idx="487">
                  <c:v>3.62</c:v>
                </c:pt>
                <c:pt idx="488">
                  <c:v>6.46</c:v>
                </c:pt>
                <c:pt idx="489">
                  <c:v>7.41</c:v>
                </c:pt>
                <c:pt idx="490">
                  <c:v>19.97</c:v>
                </c:pt>
                <c:pt idx="491">
                  <c:v>0.4</c:v>
                </c:pt>
                <c:pt idx="492">
                  <c:v>0.28000000000000003</c:v>
                </c:pt>
                <c:pt idx="493">
                  <c:v>0.38</c:v>
                </c:pt>
                <c:pt idx="494">
                  <c:v>7.04</c:v>
                </c:pt>
                <c:pt idx="495">
                  <c:v>8.4499999999999993</c:v>
                </c:pt>
                <c:pt idx="496">
                  <c:v>6.36</c:v>
                </c:pt>
                <c:pt idx="497">
                  <c:v>21.79</c:v>
                </c:pt>
                <c:pt idx="498">
                  <c:v>32.39</c:v>
                </c:pt>
                <c:pt idx="499">
                  <c:v>2.73</c:v>
                </c:pt>
                <c:pt idx="500">
                  <c:v>0</c:v>
                </c:pt>
                <c:pt idx="501">
                  <c:v>0</c:v>
                </c:pt>
                <c:pt idx="502">
                  <c:v>0</c:v>
                </c:pt>
                <c:pt idx="503">
                  <c:v>0</c:v>
                </c:pt>
                <c:pt idx="504">
                  <c:v>7.55</c:v>
                </c:pt>
                <c:pt idx="505">
                  <c:v>1.66</c:v>
                </c:pt>
                <c:pt idx="506">
                  <c:v>0</c:v>
                </c:pt>
                <c:pt idx="507">
                  <c:v>0</c:v>
                </c:pt>
                <c:pt idx="508">
                  <c:v>0.04</c:v>
                </c:pt>
                <c:pt idx="509">
                  <c:v>0</c:v>
                </c:pt>
                <c:pt idx="510">
                  <c:v>4.6900000000000004</c:v>
                </c:pt>
                <c:pt idx="511">
                  <c:v>11.08</c:v>
                </c:pt>
                <c:pt idx="512">
                  <c:v>0.22</c:v>
                </c:pt>
                <c:pt idx="513">
                  <c:v>2.36</c:v>
                </c:pt>
                <c:pt idx="514">
                  <c:v>14.2</c:v>
                </c:pt>
                <c:pt idx="515">
                  <c:v>29.38</c:v>
                </c:pt>
                <c:pt idx="516">
                  <c:v>17.29</c:v>
                </c:pt>
                <c:pt idx="517">
                  <c:v>39.06</c:v>
                </c:pt>
                <c:pt idx="518">
                  <c:v>17.7</c:v>
                </c:pt>
                <c:pt idx="519">
                  <c:v>0</c:v>
                </c:pt>
                <c:pt idx="520">
                  <c:v>0.03</c:v>
                </c:pt>
                <c:pt idx="521">
                  <c:v>1.23</c:v>
                </c:pt>
                <c:pt idx="522">
                  <c:v>8.6999999999999993</c:v>
                </c:pt>
                <c:pt idx="523">
                  <c:v>9.14</c:v>
                </c:pt>
                <c:pt idx="524">
                  <c:v>7.6</c:v>
                </c:pt>
                <c:pt idx="525">
                  <c:v>11.9</c:v>
                </c:pt>
                <c:pt idx="526">
                  <c:v>21.24</c:v>
                </c:pt>
                <c:pt idx="527">
                  <c:v>62.94</c:v>
                </c:pt>
                <c:pt idx="528">
                  <c:v>37.78</c:v>
                </c:pt>
                <c:pt idx="529">
                  <c:v>5.07</c:v>
                </c:pt>
                <c:pt idx="530">
                  <c:v>5.78</c:v>
                </c:pt>
                <c:pt idx="531">
                  <c:v>8.4700000000000006</c:v>
                </c:pt>
                <c:pt idx="532">
                  <c:v>13.57</c:v>
                </c:pt>
                <c:pt idx="533">
                  <c:v>0</c:v>
                </c:pt>
                <c:pt idx="534">
                  <c:v>2.25</c:v>
                </c:pt>
                <c:pt idx="535">
                  <c:v>0.02</c:v>
                </c:pt>
                <c:pt idx="536">
                  <c:v>2.09</c:v>
                </c:pt>
                <c:pt idx="537">
                  <c:v>0.92</c:v>
                </c:pt>
                <c:pt idx="538">
                  <c:v>0.24</c:v>
                </c:pt>
                <c:pt idx="539">
                  <c:v>11.58</c:v>
                </c:pt>
                <c:pt idx="540">
                  <c:v>15.8</c:v>
                </c:pt>
                <c:pt idx="541">
                  <c:v>10.26</c:v>
                </c:pt>
                <c:pt idx="542">
                  <c:v>28.57</c:v>
                </c:pt>
                <c:pt idx="543">
                  <c:v>2.38</c:v>
                </c:pt>
                <c:pt idx="544">
                  <c:v>10.75</c:v>
                </c:pt>
                <c:pt idx="545">
                  <c:v>0</c:v>
                </c:pt>
                <c:pt idx="546">
                  <c:v>3.13</c:v>
                </c:pt>
                <c:pt idx="547">
                  <c:v>11.29</c:v>
                </c:pt>
                <c:pt idx="548">
                  <c:v>11.31</c:v>
                </c:pt>
                <c:pt idx="549">
                  <c:v>0.4</c:v>
                </c:pt>
                <c:pt idx="550">
                  <c:v>6.36</c:v>
                </c:pt>
                <c:pt idx="551">
                  <c:v>10.28</c:v>
                </c:pt>
                <c:pt idx="552">
                  <c:v>54.57</c:v>
                </c:pt>
                <c:pt idx="553">
                  <c:v>2.66</c:v>
                </c:pt>
                <c:pt idx="554">
                  <c:v>4.49</c:v>
                </c:pt>
                <c:pt idx="555">
                  <c:v>0.57999999999999996</c:v>
                </c:pt>
                <c:pt idx="556">
                  <c:v>23.4</c:v>
                </c:pt>
                <c:pt idx="557">
                  <c:v>38.07</c:v>
                </c:pt>
                <c:pt idx="558">
                  <c:v>6.49</c:v>
                </c:pt>
                <c:pt idx="559">
                  <c:v>9.44</c:v>
                </c:pt>
                <c:pt idx="560">
                  <c:v>4.9000000000000004</c:v>
                </c:pt>
                <c:pt idx="561">
                  <c:v>4.2</c:v>
                </c:pt>
                <c:pt idx="562">
                  <c:v>0</c:v>
                </c:pt>
                <c:pt idx="563">
                  <c:v>0</c:v>
                </c:pt>
                <c:pt idx="564">
                  <c:v>12.15</c:v>
                </c:pt>
                <c:pt idx="565">
                  <c:v>35.46</c:v>
                </c:pt>
                <c:pt idx="566">
                  <c:v>4.26</c:v>
                </c:pt>
                <c:pt idx="567">
                  <c:v>0</c:v>
                </c:pt>
                <c:pt idx="568">
                  <c:v>0.75</c:v>
                </c:pt>
                <c:pt idx="569">
                  <c:v>1.1200000000000001</c:v>
                </c:pt>
                <c:pt idx="570">
                  <c:v>13.36</c:v>
                </c:pt>
                <c:pt idx="571">
                  <c:v>5.36</c:v>
                </c:pt>
                <c:pt idx="572">
                  <c:v>1.36</c:v>
                </c:pt>
                <c:pt idx="573">
                  <c:v>0</c:v>
                </c:pt>
                <c:pt idx="574">
                  <c:v>1.39</c:v>
                </c:pt>
                <c:pt idx="575">
                  <c:v>25.82</c:v>
                </c:pt>
                <c:pt idx="576">
                  <c:v>0.3</c:v>
                </c:pt>
                <c:pt idx="577">
                  <c:v>0.68</c:v>
                </c:pt>
                <c:pt idx="578">
                  <c:v>5.82</c:v>
                </c:pt>
                <c:pt idx="579">
                  <c:v>26.84</c:v>
                </c:pt>
                <c:pt idx="580">
                  <c:v>0.95</c:v>
                </c:pt>
                <c:pt idx="581">
                  <c:v>0.3</c:v>
                </c:pt>
                <c:pt idx="582">
                  <c:v>4.79</c:v>
                </c:pt>
                <c:pt idx="583">
                  <c:v>2.2000000000000002</c:v>
                </c:pt>
                <c:pt idx="584">
                  <c:v>13.57</c:v>
                </c:pt>
                <c:pt idx="585">
                  <c:v>0</c:v>
                </c:pt>
                <c:pt idx="586">
                  <c:v>3.65</c:v>
                </c:pt>
                <c:pt idx="587">
                  <c:v>0</c:v>
                </c:pt>
                <c:pt idx="588">
                  <c:v>3.43</c:v>
                </c:pt>
                <c:pt idx="589">
                  <c:v>18.64</c:v>
                </c:pt>
                <c:pt idx="590">
                  <c:v>0</c:v>
                </c:pt>
                <c:pt idx="591">
                  <c:v>0</c:v>
                </c:pt>
                <c:pt idx="592">
                  <c:v>0</c:v>
                </c:pt>
                <c:pt idx="593">
                  <c:v>0</c:v>
                </c:pt>
                <c:pt idx="594">
                  <c:v>0.73</c:v>
                </c:pt>
                <c:pt idx="595">
                  <c:v>1.0900000000000001</c:v>
                </c:pt>
                <c:pt idx="596">
                  <c:v>0.57999999999999996</c:v>
                </c:pt>
                <c:pt idx="597">
                  <c:v>0</c:v>
                </c:pt>
                <c:pt idx="598">
                  <c:v>31.78</c:v>
                </c:pt>
                <c:pt idx="599">
                  <c:v>4.1500000000000004</c:v>
                </c:pt>
                <c:pt idx="600">
                  <c:v>11.43</c:v>
                </c:pt>
                <c:pt idx="601">
                  <c:v>36.94</c:v>
                </c:pt>
                <c:pt idx="602">
                  <c:v>2.4300000000000002</c:v>
                </c:pt>
                <c:pt idx="603">
                  <c:v>0.23</c:v>
                </c:pt>
                <c:pt idx="604">
                  <c:v>0</c:v>
                </c:pt>
                <c:pt idx="605">
                  <c:v>74.8</c:v>
                </c:pt>
                <c:pt idx="606">
                  <c:v>31.18</c:v>
                </c:pt>
                <c:pt idx="607">
                  <c:v>0.4</c:v>
                </c:pt>
                <c:pt idx="608">
                  <c:v>0</c:v>
                </c:pt>
                <c:pt idx="609">
                  <c:v>0</c:v>
                </c:pt>
                <c:pt idx="610">
                  <c:v>7.55</c:v>
                </c:pt>
                <c:pt idx="611">
                  <c:v>0</c:v>
                </c:pt>
                <c:pt idx="612">
                  <c:v>0</c:v>
                </c:pt>
                <c:pt idx="613">
                  <c:v>3</c:v>
                </c:pt>
                <c:pt idx="614">
                  <c:v>1.82</c:v>
                </c:pt>
                <c:pt idx="615">
                  <c:v>24.74</c:v>
                </c:pt>
                <c:pt idx="616">
                  <c:v>13.94</c:v>
                </c:pt>
                <c:pt idx="617">
                  <c:v>2.76</c:v>
                </c:pt>
                <c:pt idx="618">
                  <c:v>7.41</c:v>
                </c:pt>
                <c:pt idx="619">
                  <c:v>20.56</c:v>
                </c:pt>
                <c:pt idx="620">
                  <c:v>18.87</c:v>
                </c:pt>
                <c:pt idx="621">
                  <c:v>14.31</c:v>
                </c:pt>
                <c:pt idx="622">
                  <c:v>1.1599999999999999</c:v>
                </c:pt>
                <c:pt idx="623">
                  <c:v>0.06</c:v>
                </c:pt>
                <c:pt idx="624">
                  <c:v>0.38</c:v>
                </c:pt>
                <c:pt idx="625">
                  <c:v>0</c:v>
                </c:pt>
                <c:pt idx="626">
                  <c:v>0</c:v>
                </c:pt>
                <c:pt idx="627">
                  <c:v>0.04</c:v>
                </c:pt>
                <c:pt idx="628">
                  <c:v>2.2999999999999998</c:v>
                </c:pt>
                <c:pt idx="629">
                  <c:v>9.31</c:v>
                </c:pt>
                <c:pt idx="630">
                  <c:v>14.04</c:v>
                </c:pt>
                <c:pt idx="631">
                  <c:v>20.46</c:v>
                </c:pt>
                <c:pt idx="632">
                  <c:v>0.67</c:v>
                </c:pt>
                <c:pt idx="633">
                  <c:v>0</c:v>
                </c:pt>
                <c:pt idx="634">
                  <c:v>0</c:v>
                </c:pt>
                <c:pt idx="635">
                  <c:v>0.11</c:v>
                </c:pt>
                <c:pt idx="636">
                  <c:v>1.2</c:v>
                </c:pt>
                <c:pt idx="637">
                  <c:v>0</c:v>
                </c:pt>
                <c:pt idx="638">
                  <c:v>10.220000000000001</c:v>
                </c:pt>
                <c:pt idx="639">
                  <c:v>2.11</c:v>
                </c:pt>
                <c:pt idx="640">
                  <c:v>16.420000000000002</c:v>
                </c:pt>
                <c:pt idx="641">
                  <c:v>7.56</c:v>
                </c:pt>
                <c:pt idx="642">
                  <c:v>21.43</c:v>
                </c:pt>
                <c:pt idx="643">
                  <c:v>5.6</c:v>
                </c:pt>
                <c:pt idx="644">
                  <c:v>0</c:v>
                </c:pt>
                <c:pt idx="645">
                  <c:v>0</c:v>
                </c:pt>
                <c:pt idx="646">
                  <c:v>0</c:v>
                </c:pt>
                <c:pt idx="647">
                  <c:v>0</c:v>
                </c:pt>
                <c:pt idx="648">
                  <c:v>0</c:v>
                </c:pt>
                <c:pt idx="649">
                  <c:v>1.1499999999999999</c:v>
                </c:pt>
                <c:pt idx="650">
                  <c:v>0</c:v>
                </c:pt>
                <c:pt idx="651">
                  <c:v>0</c:v>
                </c:pt>
                <c:pt idx="652">
                  <c:v>0.02</c:v>
                </c:pt>
                <c:pt idx="653">
                  <c:v>5.43</c:v>
                </c:pt>
                <c:pt idx="654">
                  <c:v>0</c:v>
                </c:pt>
                <c:pt idx="655">
                  <c:v>0</c:v>
                </c:pt>
                <c:pt idx="656">
                  <c:v>0</c:v>
                </c:pt>
                <c:pt idx="657">
                  <c:v>2.5</c:v>
                </c:pt>
                <c:pt idx="658">
                  <c:v>34.18</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0.74</c:v>
                </c:pt>
                <c:pt idx="675">
                  <c:v>0</c:v>
                </c:pt>
                <c:pt idx="676">
                  <c:v>0</c:v>
                </c:pt>
                <c:pt idx="677">
                  <c:v>0</c:v>
                </c:pt>
                <c:pt idx="678">
                  <c:v>0.32</c:v>
                </c:pt>
                <c:pt idx="679">
                  <c:v>1.1000000000000001</c:v>
                </c:pt>
                <c:pt idx="680">
                  <c:v>0.51</c:v>
                </c:pt>
                <c:pt idx="681">
                  <c:v>0</c:v>
                </c:pt>
                <c:pt idx="682">
                  <c:v>0</c:v>
                </c:pt>
                <c:pt idx="683">
                  <c:v>0</c:v>
                </c:pt>
                <c:pt idx="684">
                  <c:v>0</c:v>
                </c:pt>
                <c:pt idx="685">
                  <c:v>0</c:v>
                </c:pt>
                <c:pt idx="686">
                  <c:v>0</c:v>
                </c:pt>
                <c:pt idx="687">
                  <c:v>0</c:v>
                </c:pt>
                <c:pt idx="688">
                  <c:v>8.17</c:v>
                </c:pt>
                <c:pt idx="689">
                  <c:v>8.89</c:v>
                </c:pt>
                <c:pt idx="690">
                  <c:v>0</c:v>
                </c:pt>
                <c:pt idx="691">
                  <c:v>0.01</c:v>
                </c:pt>
                <c:pt idx="692">
                  <c:v>0</c:v>
                </c:pt>
                <c:pt idx="693">
                  <c:v>0.21</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7.36</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1.33</c:v>
                </c:pt>
                <c:pt idx="762">
                  <c:v>0</c:v>
                </c:pt>
                <c:pt idx="763">
                  <c:v>0</c:v>
                </c:pt>
                <c:pt idx="764">
                  <c:v>1.9</c:v>
                </c:pt>
                <c:pt idx="765">
                  <c:v>5.37</c:v>
                </c:pt>
                <c:pt idx="766">
                  <c:v>6.23</c:v>
                </c:pt>
                <c:pt idx="767">
                  <c:v>3.54</c:v>
                </c:pt>
                <c:pt idx="768">
                  <c:v>21.01</c:v>
                </c:pt>
                <c:pt idx="769">
                  <c:v>2.48</c:v>
                </c:pt>
                <c:pt idx="770">
                  <c:v>0</c:v>
                </c:pt>
                <c:pt idx="771">
                  <c:v>0</c:v>
                </c:pt>
                <c:pt idx="772">
                  <c:v>1.19</c:v>
                </c:pt>
                <c:pt idx="773">
                  <c:v>0.21</c:v>
                </c:pt>
                <c:pt idx="774">
                  <c:v>3.61</c:v>
                </c:pt>
                <c:pt idx="775">
                  <c:v>26.66</c:v>
                </c:pt>
                <c:pt idx="776">
                  <c:v>5.36</c:v>
                </c:pt>
                <c:pt idx="777">
                  <c:v>2.17</c:v>
                </c:pt>
                <c:pt idx="778">
                  <c:v>0</c:v>
                </c:pt>
                <c:pt idx="779">
                  <c:v>0</c:v>
                </c:pt>
                <c:pt idx="780">
                  <c:v>0</c:v>
                </c:pt>
                <c:pt idx="781">
                  <c:v>0</c:v>
                </c:pt>
                <c:pt idx="782">
                  <c:v>0</c:v>
                </c:pt>
                <c:pt idx="783">
                  <c:v>0</c:v>
                </c:pt>
                <c:pt idx="784">
                  <c:v>0</c:v>
                </c:pt>
                <c:pt idx="785">
                  <c:v>0</c:v>
                </c:pt>
                <c:pt idx="786">
                  <c:v>4.88</c:v>
                </c:pt>
                <c:pt idx="787">
                  <c:v>0.31</c:v>
                </c:pt>
                <c:pt idx="788">
                  <c:v>0</c:v>
                </c:pt>
                <c:pt idx="789">
                  <c:v>0</c:v>
                </c:pt>
                <c:pt idx="790">
                  <c:v>0.25</c:v>
                </c:pt>
                <c:pt idx="791">
                  <c:v>1.89</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1.88</c:v>
                </c:pt>
                <c:pt idx="811">
                  <c:v>24.6</c:v>
                </c:pt>
                <c:pt idx="812">
                  <c:v>0.93</c:v>
                </c:pt>
                <c:pt idx="813">
                  <c:v>0</c:v>
                </c:pt>
                <c:pt idx="814">
                  <c:v>0</c:v>
                </c:pt>
                <c:pt idx="815">
                  <c:v>0</c:v>
                </c:pt>
                <c:pt idx="816">
                  <c:v>0</c:v>
                </c:pt>
                <c:pt idx="817">
                  <c:v>0</c:v>
                </c:pt>
                <c:pt idx="818">
                  <c:v>0</c:v>
                </c:pt>
                <c:pt idx="819">
                  <c:v>0</c:v>
                </c:pt>
                <c:pt idx="820">
                  <c:v>0</c:v>
                </c:pt>
                <c:pt idx="821">
                  <c:v>0.26</c:v>
                </c:pt>
                <c:pt idx="822">
                  <c:v>0.6</c:v>
                </c:pt>
                <c:pt idx="823">
                  <c:v>1.64</c:v>
                </c:pt>
                <c:pt idx="824">
                  <c:v>0</c:v>
                </c:pt>
                <c:pt idx="825">
                  <c:v>1.56</c:v>
                </c:pt>
                <c:pt idx="826">
                  <c:v>5.16</c:v>
                </c:pt>
                <c:pt idx="827">
                  <c:v>20.22</c:v>
                </c:pt>
                <c:pt idx="828">
                  <c:v>48.5</c:v>
                </c:pt>
                <c:pt idx="829">
                  <c:v>21.65</c:v>
                </c:pt>
                <c:pt idx="830">
                  <c:v>12.85</c:v>
                </c:pt>
                <c:pt idx="831">
                  <c:v>3.39</c:v>
                </c:pt>
                <c:pt idx="832">
                  <c:v>0</c:v>
                </c:pt>
                <c:pt idx="833">
                  <c:v>0</c:v>
                </c:pt>
                <c:pt idx="834">
                  <c:v>0</c:v>
                </c:pt>
                <c:pt idx="835">
                  <c:v>0</c:v>
                </c:pt>
                <c:pt idx="836">
                  <c:v>4.03</c:v>
                </c:pt>
                <c:pt idx="837">
                  <c:v>0</c:v>
                </c:pt>
                <c:pt idx="838">
                  <c:v>0</c:v>
                </c:pt>
                <c:pt idx="839">
                  <c:v>0</c:v>
                </c:pt>
                <c:pt idx="840">
                  <c:v>13.43</c:v>
                </c:pt>
                <c:pt idx="841">
                  <c:v>58.89</c:v>
                </c:pt>
                <c:pt idx="842">
                  <c:v>24.29</c:v>
                </c:pt>
                <c:pt idx="843">
                  <c:v>32.700000000000003</c:v>
                </c:pt>
                <c:pt idx="844">
                  <c:v>21.62</c:v>
                </c:pt>
                <c:pt idx="845">
                  <c:v>6.52</c:v>
                </c:pt>
                <c:pt idx="846">
                  <c:v>13.66</c:v>
                </c:pt>
                <c:pt idx="847">
                  <c:v>17.440000000000001</c:v>
                </c:pt>
                <c:pt idx="848">
                  <c:v>0</c:v>
                </c:pt>
                <c:pt idx="849">
                  <c:v>0</c:v>
                </c:pt>
                <c:pt idx="850">
                  <c:v>0</c:v>
                </c:pt>
                <c:pt idx="851">
                  <c:v>0</c:v>
                </c:pt>
                <c:pt idx="852">
                  <c:v>0</c:v>
                </c:pt>
                <c:pt idx="853">
                  <c:v>0</c:v>
                </c:pt>
                <c:pt idx="854">
                  <c:v>0</c:v>
                </c:pt>
                <c:pt idx="855">
                  <c:v>0</c:v>
                </c:pt>
                <c:pt idx="856">
                  <c:v>11.76</c:v>
                </c:pt>
                <c:pt idx="857">
                  <c:v>3.38</c:v>
                </c:pt>
                <c:pt idx="858">
                  <c:v>0</c:v>
                </c:pt>
                <c:pt idx="859">
                  <c:v>11.14</c:v>
                </c:pt>
                <c:pt idx="860">
                  <c:v>0.46</c:v>
                </c:pt>
                <c:pt idx="861">
                  <c:v>12.83</c:v>
                </c:pt>
                <c:pt idx="862">
                  <c:v>0.9</c:v>
                </c:pt>
                <c:pt idx="863">
                  <c:v>0</c:v>
                </c:pt>
                <c:pt idx="864">
                  <c:v>1.78</c:v>
                </c:pt>
                <c:pt idx="865">
                  <c:v>3.08</c:v>
                </c:pt>
                <c:pt idx="866">
                  <c:v>0</c:v>
                </c:pt>
                <c:pt idx="867">
                  <c:v>0</c:v>
                </c:pt>
                <c:pt idx="868">
                  <c:v>0</c:v>
                </c:pt>
                <c:pt idx="869">
                  <c:v>3.86</c:v>
                </c:pt>
                <c:pt idx="870">
                  <c:v>0.25</c:v>
                </c:pt>
                <c:pt idx="871">
                  <c:v>3.63</c:v>
                </c:pt>
                <c:pt idx="872">
                  <c:v>33.299999999999997</c:v>
                </c:pt>
                <c:pt idx="873">
                  <c:v>24.75</c:v>
                </c:pt>
                <c:pt idx="874">
                  <c:v>2.98</c:v>
                </c:pt>
                <c:pt idx="875">
                  <c:v>17.170000000000002</c:v>
                </c:pt>
                <c:pt idx="876">
                  <c:v>18.93</c:v>
                </c:pt>
                <c:pt idx="877">
                  <c:v>24.65</c:v>
                </c:pt>
                <c:pt idx="878">
                  <c:v>4.21</c:v>
                </c:pt>
                <c:pt idx="879">
                  <c:v>9.5</c:v>
                </c:pt>
                <c:pt idx="880">
                  <c:v>0</c:v>
                </c:pt>
                <c:pt idx="881">
                  <c:v>1.77</c:v>
                </c:pt>
                <c:pt idx="882">
                  <c:v>12.69</c:v>
                </c:pt>
                <c:pt idx="883">
                  <c:v>8.16</c:v>
                </c:pt>
                <c:pt idx="884">
                  <c:v>24.12</c:v>
                </c:pt>
                <c:pt idx="885">
                  <c:v>0.12</c:v>
                </c:pt>
                <c:pt idx="886">
                  <c:v>2.4500000000000002</c:v>
                </c:pt>
                <c:pt idx="887">
                  <c:v>6.67</c:v>
                </c:pt>
                <c:pt idx="888">
                  <c:v>3.9</c:v>
                </c:pt>
                <c:pt idx="889">
                  <c:v>93.73</c:v>
                </c:pt>
                <c:pt idx="890">
                  <c:v>56.11</c:v>
                </c:pt>
                <c:pt idx="891">
                  <c:v>21.5</c:v>
                </c:pt>
                <c:pt idx="892">
                  <c:v>1.52</c:v>
                </c:pt>
                <c:pt idx="893">
                  <c:v>0</c:v>
                </c:pt>
                <c:pt idx="894">
                  <c:v>11.6</c:v>
                </c:pt>
                <c:pt idx="895">
                  <c:v>8.4</c:v>
                </c:pt>
                <c:pt idx="896">
                  <c:v>7.73</c:v>
                </c:pt>
                <c:pt idx="897">
                  <c:v>69.2</c:v>
                </c:pt>
                <c:pt idx="898">
                  <c:v>7.78</c:v>
                </c:pt>
                <c:pt idx="899">
                  <c:v>33.94</c:v>
                </c:pt>
                <c:pt idx="900">
                  <c:v>3.2</c:v>
                </c:pt>
                <c:pt idx="901">
                  <c:v>0</c:v>
                </c:pt>
                <c:pt idx="902">
                  <c:v>11.82</c:v>
                </c:pt>
                <c:pt idx="903">
                  <c:v>11.82</c:v>
                </c:pt>
                <c:pt idx="904">
                  <c:v>1.33</c:v>
                </c:pt>
                <c:pt idx="905">
                  <c:v>2.4700000000000002</c:v>
                </c:pt>
                <c:pt idx="906">
                  <c:v>3.36</c:v>
                </c:pt>
                <c:pt idx="907">
                  <c:v>0</c:v>
                </c:pt>
                <c:pt idx="908">
                  <c:v>8.23</c:v>
                </c:pt>
                <c:pt idx="909">
                  <c:v>19.04</c:v>
                </c:pt>
                <c:pt idx="910">
                  <c:v>2.52</c:v>
                </c:pt>
                <c:pt idx="911">
                  <c:v>1.32</c:v>
                </c:pt>
                <c:pt idx="912">
                  <c:v>5.61</c:v>
                </c:pt>
                <c:pt idx="913">
                  <c:v>5.42</c:v>
                </c:pt>
                <c:pt idx="914">
                  <c:v>28.02</c:v>
                </c:pt>
                <c:pt idx="915">
                  <c:v>8.74</c:v>
                </c:pt>
                <c:pt idx="916">
                  <c:v>70.63</c:v>
                </c:pt>
                <c:pt idx="917">
                  <c:v>7.07</c:v>
                </c:pt>
                <c:pt idx="918">
                  <c:v>20.67</c:v>
                </c:pt>
                <c:pt idx="919">
                  <c:v>5.78</c:v>
                </c:pt>
                <c:pt idx="920">
                  <c:v>10.039999999999999</c:v>
                </c:pt>
                <c:pt idx="921">
                  <c:v>1.01</c:v>
                </c:pt>
                <c:pt idx="922">
                  <c:v>9.4700000000000006</c:v>
                </c:pt>
                <c:pt idx="923">
                  <c:v>2.79</c:v>
                </c:pt>
                <c:pt idx="924">
                  <c:v>0.94</c:v>
                </c:pt>
                <c:pt idx="925">
                  <c:v>24.36</c:v>
                </c:pt>
                <c:pt idx="926">
                  <c:v>13.91</c:v>
                </c:pt>
                <c:pt idx="927">
                  <c:v>8.17</c:v>
                </c:pt>
                <c:pt idx="928">
                  <c:v>5.46</c:v>
                </c:pt>
                <c:pt idx="929">
                  <c:v>33.54</c:v>
                </c:pt>
                <c:pt idx="930">
                  <c:v>8.7799999999999994</c:v>
                </c:pt>
                <c:pt idx="931">
                  <c:v>5.47</c:v>
                </c:pt>
                <c:pt idx="932">
                  <c:v>7.65</c:v>
                </c:pt>
                <c:pt idx="933">
                  <c:v>10.49</c:v>
                </c:pt>
                <c:pt idx="934">
                  <c:v>1.89</c:v>
                </c:pt>
                <c:pt idx="935">
                  <c:v>5.35</c:v>
                </c:pt>
                <c:pt idx="936">
                  <c:v>57.11</c:v>
                </c:pt>
                <c:pt idx="937">
                  <c:v>32.54</c:v>
                </c:pt>
                <c:pt idx="938">
                  <c:v>27.96</c:v>
                </c:pt>
                <c:pt idx="939">
                  <c:v>28.46</c:v>
                </c:pt>
                <c:pt idx="940">
                  <c:v>44.44</c:v>
                </c:pt>
                <c:pt idx="941">
                  <c:v>18.64</c:v>
                </c:pt>
                <c:pt idx="942">
                  <c:v>21.64</c:v>
                </c:pt>
                <c:pt idx="943">
                  <c:v>1.06</c:v>
                </c:pt>
                <c:pt idx="944">
                  <c:v>0</c:v>
                </c:pt>
                <c:pt idx="945">
                  <c:v>0</c:v>
                </c:pt>
                <c:pt idx="946">
                  <c:v>0</c:v>
                </c:pt>
                <c:pt idx="947">
                  <c:v>0</c:v>
                </c:pt>
                <c:pt idx="948">
                  <c:v>29.6</c:v>
                </c:pt>
                <c:pt idx="949">
                  <c:v>0</c:v>
                </c:pt>
                <c:pt idx="950">
                  <c:v>0</c:v>
                </c:pt>
                <c:pt idx="951">
                  <c:v>0</c:v>
                </c:pt>
                <c:pt idx="952">
                  <c:v>0</c:v>
                </c:pt>
                <c:pt idx="953">
                  <c:v>26.3</c:v>
                </c:pt>
                <c:pt idx="954">
                  <c:v>49.53</c:v>
                </c:pt>
                <c:pt idx="955">
                  <c:v>68.680000000000007</c:v>
                </c:pt>
                <c:pt idx="956">
                  <c:v>14.64</c:v>
                </c:pt>
                <c:pt idx="957">
                  <c:v>76.63</c:v>
                </c:pt>
                <c:pt idx="958">
                  <c:v>10.41</c:v>
                </c:pt>
                <c:pt idx="959">
                  <c:v>1.85</c:v>
                </c:pt>
                <c:pt idx="960">
                  <c:v>0.47</c:v>
                </c:pt>
                <c:pt idx="961">
                  <c:v>3.7</c:v>
                </c:pt>
                <c:pt idx="962">
                  <c:v>0</c:v>
                </c:pt>
                <c:pt idx="963">
                  <c:v>0</c:v>
                </c:pt>
                <c:pt idx="964">
                  <c:v>6.99</c:v>
                </c:pt>
                <c:pt idx="965">
                  <c:v>0.97</c:v>
                </c:pt>
                <c:pt idx="966">
                  <c:v>0</c:v>
                </c:pt>
                <c:pt idx="967">
                  <c:v>0.88</c:v>
                </c:pt>
                <c:pt idx="968">
                  <c:v>7.57</c:v>
                </c:pt>
                <c:pt idx="969">
                  <c:v>12.02</c:v>
                </c:pt>
                <c:pt idx="970">
                  <c:v>0.42</c:v>
                </c:pt>
                <c:pt idx="971">
                  <c:v>1.92</c:v>
                </c:pt>
                <c:pt idx="972">
                  <c:v>0.08</c:v>
                </c:pt>
                <c:pt idx="973">
                  <c:v>4.7699999999999996</c:v>
                </c:pt>
                <c:pt idx="974">
                  <c:v>2.7</c:v>
                </c:pt>
                <c:pt idx="975">
                  <c:v>2.09</c:v>
                </c:pt>
                <c:pt idx="976">
                  <c:v>14.69</c:v>
                </c:pt>
                <c:pt idx="977">
                  <c:v>24.79</c:v>
                </c:pt>
                <c:pt idx="978">
                  <c:v>31.87</c:v>
                </c:pt>
                <c:pt idx="979">
                  <c:v>60.03</c:v>
                </c:pt>
                <c:pt idx="980">
                  <c:v>64.61</c:v>
                </c:pt>
                <c:pt idx="981">
                  <c:v>15.86</c:v>
                </c:pt>
                <c:pt idx="982">
                  <c:v>11.5</c:v>
                </c:pt>
                <c:pt idx="983">
                  <c:v>2.34</c:v>
                </c:pt>
                <c:pt idx="984">
                  <c:v>0.02</c:v>
                </c:pt>
                <c:pt idx="985">
                  <c:v>0.35</c:v>
                </c:pt>
                <c:pt idx="986">
                  <c:v>0</c:v>
                </c:pt>
                <c:pt idx="987">
                  <c:v>19.61</c:v>
                </c:pt>
                <c:pt idx="988">
                  <c:v>23.21</c:v>
                </c:pt>
                <c:pt idx="989">
                  <c:v>0.06</c:v>
                </c:pt>
                <c:pt idx="990">
                  <c:v>0</c:v>
                </c:pt>
                <c:pt idx="991">
                  <c:v>0.18</c:v>
                </c:pt>
                <c:pt idx="992">
                  <c:v>0</c:v>
                </c:pt>
                <c:pt idx="993">
                  <c:v>0</c:v>
                </c:pt>
                <c:pt idx="994">
                  <c:v>0</c:v>
                </c:pt>
                <c:pt idx="995">
                  <c:v>0</c:v>
                </c:pt>
                <c:pt idx="996">
                  <c:v>0</c:v>
                </c:pt>
                <c:pt idx="997">
                  <c:v>0</c:v>
                </c:pt>
                <c:pt idx="998">
                  <c:v>0</c:v>
                </c:pt>
                <c:pt idx="999">
                  <c:v>0</c:v>
                </c:pt>
                <c:pt idx="1000">
                  <c:v>0.25</c:v>
                </c:pt>
                <c:pt idx="1001">
                  <c:v>2.98</c:v>
                </c:pt>
                <c:pt idx="1002">
                  <c:v>0.9</c:v>
                </c:pt>
                <c:pt idx="1003">
                  <c:v>2.64</c:v>
                </c:pt>
                <c:pt idx="1004">
                  <c:v>18.28</c:v>
                </c:pt>
                <c:pt idx="1005">
                  <c:v>0.94</c:v>
                </c:pt>
                <c:pt idx="1006">
                  <c:v>0</c:v>
                </c:pt>
                <c:pt idx="1007">
                  <c:v>0</c:v>
                </c:pt>
                <c:pt idx="1008">
                  <c:v>0.63</c:v>
                </c:pt>
                <c:pt idx="1009">
                  <c:v>6.3</c:v>
                </c:pt>
                <c:pt idx="1010">
                  <c:v>33.67</c:v>
                </c:pt>
                <c:pt idx="1011">
                  <c:v>17.38</c:v>
                </c:pt>
                <c:pt idx="1012">
                  <c:v>53.17</c:v>
                </c:pt>
                <c:pt idx="1013">
                  <c:v>4.33</c:v>
                </c:pt>
                <c:pt idx="1014">
                  <c:v>0</c:v>
                </c:pt>
                <c:pt idx="1015">
                  <c:v>0</c:v>
                </c:pt>
                <c:pt idx="1016">
                  <c:v>0</c:v>
                </c:pt>
                <c:pt idx="1017">
                  <c:v>0</c:v>
                </c:pt>
                <c:pt idx="1018">
                  <c:v>0</c:v>
                </c:pt>
                <c:pt idx="1019">
                  <c:v>0</c:v>
                </c:pt>
                <c:pt idx="1020">
                  <c:v>0</c:v>
                </c:pt>
                <c:pt idx="1021">
                  <c:v>0</c:v>
                </c:pt>
                <c:pt idx="1022">
                  <c:v>0</c:v>
                </c:pt>
                <c:pt idx="1023">
                  <c:v>0</c:v>
                </c:pt>
                <c:pt idx="1024">
                  <c:v>2.41</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3.54</c:v>
                </c:pt>
                <c:pt idx="1050">
                  <c:v>0.31</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31.18</c:v>
                </c:pt>
                <c:pt idx="1119">
                  <c:v>0</c:v>
                </c:pt>
                <c:pt idx="1120">
                  <c:v>0</c:v>
                </c:pt>
                <c:pt idx="1121">
                  <c:v>8.86</c:v>
                </c:pt>
                <c:pt idx="1122">
                  <c:v>1.3</c:v>
                </c:pt>
                <c:pt idx="1123">
                  <c:v>0</c:v>
                </c:pt>
                <c:pt idx="1124">
                  <c:v>0</c:v>
                </c:pt>
                <c:pt idx="1125">
                  <c:v>4.76</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3.77</c:v>
                </c:pt>
                <c:pt idx="1151">
                  <c:v>2.11</c:v>
                </c:pt>
                <c:pt idx="1152">
                  <c:v>0</c:v>
                </c:pt>
                <c:pt idx="1153">
                  <c:v>0</c:v>
                </c:pt>
                <c:pt idx="1154">
                  <c:v>0</c:v>
                </c:pt>
                <c:pt idx="1155">
                  <c:v>9.52</c:v>
                </c:pt>
                <c:pt idx="1156">
                  <c:v>7.07</c:v>
                </c:pt>
                <c:pt idx="1157">
                  <c:v>0</c:v>
                </c:pt>
                <c:pt idx="1158">
                  <c:v>3.75</c:v>
                </c:pt>
                <c:pt idx="1159">
                  <c:v>12.58</c:v>
                </c:pt>
                <c:pt idx="1160">
                  <c:v>0.11</c:v>
                </c:pt>
                <c:pt idx="1161">
                  <c:v>0</c:v>
                </c:pt>
                <c:pt idx="1162">
                  <c:v>0.22</c:v>
                </c:pt>
                <c:pt idx="1163">
                  <c:v>0</c:v>
                </c:pt>
                <c:pt idx="1164">
                  <c:v>0</c:v>
                </c:pt>
                <c:pt idx="1165">
                  <c:v>0</c:v>
                </c:pt>
                <c:pt idx="1166">
                  <c:v>0</c:v>
                </c:pt>
                <c:pt idx="1167">
                  <c:v>0</c:v>
                </c:pt>
                <c:pt idx="1168">
                  <c:v>0</c:v>
                </c:pt>
                <c:pt idx="1169">
                  <c:v>0</c:v>
                </c:pt>
                <c:pt idx="1170">
                  <c:v>0</c:v>
                </c:pt>
                <c:pt idx="1171">
                  <c:v>0</c:v>
                </c:pt>
                <c:pt idx="1172">
                  <c:v>0</c:v>
                </c:pt>
                <c:pt idx="1173">
                  <c:v>1.98</c:v>
                </c:pt>
                <c:pt idx="1174">
                  <c:v>9.01</c:v>
                </c:pt>
                <c:pt idx="1175">
                  <c:v>18.57</c:v>
                </c:pt>
                <c:pt idx="1176">
                  <c:v>19.36</c:v>
                </c:pt>
                <c:pt idx="1177">
                  <c:v>0</c:v>
                </c:pt>
                <c:pt idx="1178">
                  <c:v>0</c:v>
                </c:pt>
                <c:pt idx="1179">
                  <c:v>20.78</c:v>
                </c:pt>
                <c:pt idx="1180">
                  <c:v>2.31</c:v>
                </c:pt>
                <c:pt idx="1181">
                  <c:v>2.3199999999999998</c:v>
                </c:pt>
                <c:pt idx="1182">
                  <c:v>0</c:v>
                </c:pt>
                <c:pt idx="1183">
                  <c:v>0.11</c:v>
                </c:pt>
                <c:pt idx="1184">
                  <c:v>15.75</c:v>
                </c:pt>
                <c:pt idx="1185">
                  <c:v>21.19</c:v>
                </c:pt>
                <c:pt idx="1186">
                  <c:v>25.5</c:v>
                </c:pt>
                <c:pt idx="1187">
                  <c:v>24.22</c:v>
                </c:pt>
                <c:pt idx="1188">
                  <c:v>7.49</c:v>
                </c:pt>
                <c:pt idx="1189">
                  <c:v>29.07</c:v>
                </c:pt>
                <c:pt idx="1190">
                  <c:v>0</c:v>
                </c:pt>
                <c:pt idx="1191">
                  <c:v>0</c:v>
                </c:pt>
                <c:pt idx="1192">
                  <c:v>0</c:v>
                </c:pt>
                <c:pt idx="1193">
                  <c:v>0</c:v>
                </c:pt>
                <c:pt idx="1194">
                  <c:v>0</c:v>
                </c:pt>
                <c:pt idx="1195">
                  <c:v>0</c:v>
                </c:pt>
                <c:pt idx="1196">
                  <c:v>0</c:v>
                </c:pt>
                <c:pt idx="1197">
                  <c:v>0.24</c:v>
                </c:pt>
                <c:pt idx="1198">
                  <c:v>20.54</c:v>
                </c:pt>
                <c:pt idx="1199">
                  <c:v>6.62</c:v>
                </c:pt>
                <c:pt idx="1200">
                  <c:v>0.31</c:v>
                </c:pt>
                <c:pt idx="1201">
                  <c:v>10.69</c:v>
                </c:pt>
                <c:pt idx="1202">
                  <c:v>17.079999999999998</c:v>
                </c:pt>
                <c:pt idx="1203">
                  <c:v>5</c:v>
                </c:pt>
                <c:pt idx="1204">
                  <c:v>0.74</c:v>
                </c:pt>
                <c:pt idx="1205">
                  <c:v>0.21</c:v>
                </c:pt>
                <c:pt idx="1206">
                  <c:v>0</c:v>
                </c:pt>
                <c:pt idx="1207">
                  <c:v>0</c:v>
                </c:pt>
                <c:pt idx="1208">
                  <c:v>0</c:v>
                </c:pt>
                <c:pt idx="1209">
                  <c:v>1.6</c:v>
                </c:pt>
                <c:pt idx="1210">
                  <c:v>21.64</c:v>
                </c:pt>
                <c:pt idx="1211">
                  <c:v>21.01</c:v>
                </c:pt>
                <c:pt idx="1212">
                  <c:v>25.77</c:v>
                </c:pt>
                <c:pt idx="1213">
                  <c:v>38.79</c:v>
                </c:pt>
                <c:pt idx="1214">
                  <c:v>13.05</c:v>
                </c:pt>
                <c:pt idx="1215">
                  <c:v>4.3899999999999997</c:v>
                </c:pt>
                <c:pt idx="1216">
                  <c:v>20.34</c:v>
                </c:pt>
                <c:pt idx="1217">
                  <c:v>34.54</c:v>
                </c:pt>
                <c:pt idx="1218">
                  <c:v>14.69</c:v>
                </c:pt>
                <c:pt idx="1219">
                  <c:v>0</c:v>
                </c:pt>
                <c:pt idx="1220">
                  <c:v>7.82</c:v>
                </c:pt>
                <c:pt idx="1221">
                  <c:v>10.07</c:v>
                </c:pt>
                <c:pt idx="1222">
                  <c:v>14.77</c:v>
                </c:pt>
                <c:pt idx="1223">
                  <c:v>16.54</c:v>
                </c:pt>
                <c:pt idx="1224">
                  <c:v>20.010000000000002</c:v>
                </c:pt>
                <c:pt idx="1225">
                  <c:v>9.84</c:v>
                </c:pt>
                <c:pt idx="1226">
                  <c:v>3.6</c:v>
                </c:pt>
                <c:pt idx="1227">
                  <c:v>0</c:v>
                </c:pt>
                <c:pt idx="1228">
                  <c:v>0</c:v>
                </c:pt>
                <c:pt idx="1229">
                  <c:v>0</c:v>
                </c:pt>
                <c:pt idx="1230">
                  <c:v>0</c:v>
                </c:pt>
                <c:pt idx="1231">
                  <c:v>0.2</c:v>
                </c:pt>
                <c:pt idx="1232">
                  <c:v>0</c:v>
                </c:pt>
                <c:pt idx="1233">
                  <c:v>8.4700000000000006</c:v>
                </c:pt>
                <c:pt idx="1234">
                  <c:v>22.5</c:v>
                </c:pt>
                <c:pt idx="1235">
                  <c:v>9.35</c:v>
                </c:pt>
                <c:pt idx="1236">
                  <c:v>15.63</c:v>
                </c:pt>
                <c:pt idx="1237">
                  <c:v>17.43</c:v>
                </c:pt>
                <c:pt idx="1238">
                  <c:v>9.84</c:v>
                </c:pt>
                <c:pt idx="1239">
                  <c:v>0.18</c:v>
                </c:pt>
                <c:pt idx="1240">
                  <c:v>2.9</c:v>
                </c:pt>
                <c:pt idx="1241">
                  <c:v>3.26</c:v>
                </c:pt>
                <c:pt idx="1242">
                  <c:v>0</c:v>
                </c:pt>
                <c:pt idx="1243">
                  <c:v>4.78</c:v>
                </c:pt>
                <c:pt idx="1244">
                  <c:v>3.64</c:v>
                </c:pt>
                <c:pt idx="1245">
                  <c:v>5.7</c:v>
                </c:pt>
                <c:pt idx="1246">
                  <c:v>6.86</c:v>
                </c:pt>
                <c:pt idx="1247">
                  <c:v>4.82</c:v>
                </c:pt>
                <c:pt idx="1248">
                  <c:v>20.3</c:v>
                </c:pt>
                <c:pt idx="1249">
                  <c:v>4.59</c:v>
                </c:pt>
                <c:pt idx="1250">
                  <c:v>19.7</c:v>
                </c:pt>
                <c:pt idx="1251">
                  <c:v>33.9</c:v>
                </c:pt>
                <c:pt idx="1252">
                  <c:v>14.69</c:v>
                </c:pt>
                <c:pt idx="1253">
                  <c:v>12.76</c:v>
                </c:pt>
                <c:pt idx="1254">
                  <c:v>0.87</c:v>
                </c:pt>
                <c:pt idx="1255">
                  <c:v>28.38</c:v>
                </c:pt>
                <c:pt idx="1256">
                  <c:v>0</c:v>
                </c:pt>
                <c:pt idx="1257">
                  <c:v>2.0099999999999998</c:v>
                </c:pt>
                <c:pt idx="1258">
                  <c:v>1.41</c:v>
                </c:pt>
                <c:pt idx="1259">
                  <c:v>0.82</c:v>
                </c:pt>
                <c:pt idx="1260">
                  <c:v>57.92</c:v>
                </c:pt>
                <c:pt idx="1261">
                  <c:v>4.03</c:v>
                </c:pt>
                <c:pt idx="1262">
                  <c:v>0</c:v>
                </c:pt>
                <c:pt idx="1263">
                  <c:v>7.52</c:v>
                </c:pt>
                <c:pt idx="1264">
                  <c:v>18.82</c:v>
                </c:pt>
                <c:pt idx="1265">
                  <c:v>48.03</c:v>
                </c:pt>
                <c:pt idx="1266">
                  <c:v>29.96</c:v>
                </c:pt>
                <c:pt idx="1267">
                  <c:v>27.23</c:v>
                </c:pt>
                <c:pt idx="1268">
                  <c:v>1.41</c:v>
                </c:pt>
                <c:pt idx="1269">
                  <c:v>11.28</c:v>
                </c:pt>
                <c:pt idx="1270">
                  <c:v>1.77</c:v>
                </c:pt>
                <c:pt idx="1271">
                  <c:v>5.37</c:v>
                </c:pt>
                <c:pt idx="1272">
                  <c:v>4.91</c:v>
                </c:pt>
                <c:pt idx="1273">
                  <c:v>14.36</c:v>
                </c:pt>
                <c:pt idx="1274">
                  <c:v>0.27</c:v>
                </c:pt>
                <c:pt idx="1275">
                  <c:v>5.89</c:v>
                </c:pt>
                <c:pt idx="1276">
                  <c:v>27.76</c:v>
                </c:pt>
                <c:pt idx="1277">
                  <c:v>61.79</c:v>
                </c:pt>
                <c:pt idx="1278">
                  <c:v>24.17</c:v>
                </c:pt>
                <c:pt idx="1279">
                  <c:v>1.85</c:v>
                </c:pt>
                <c:pt idx="1280">
                  <c:v>3.38</c:v>
                </c:pt>
                <c:pt idx="1281">
                  <c:v>18.420000000000002</c:v>
                </c:pt>
                <c:pt idx="1282">
                  <c:v>39.130000000000003</c:v>
                </c:pt>
                <c:pt idx="1283">
                  <c:v>0</c:v>
                </c:pt>
                <c:pt idx="1284">
                  <c:v>0</c:v>
                </c:pt>
                <c:pt idx="1285">
                  <c:v>6.13</c:v>
                </c:pt>
                <c:pt idx="1286">
                  <c:v>0.21</c:v>
                </c:pt>
                <c:pt idx="1287">
                  <c:v>2.96</c:v>
                </c:pt>
                <c:pt idx="1288">
                  <c:v>6.28</c:v>
                </c:pt>
                <c:pt idx="1289">
                  <c:v>8.36</c:v>
                </c:pt>
                <c:pt idx="1290">
                  <c:v>6.67</c:v>
                </c:pt>
                <c:pt idx="1291">
                  <c:v>43.04</c:v>
                </c:pt>
                <c:pt idx="1292">
                  <c:v>21.55</c:v>
                </c:pt>
                <c:pt idx="1293">
                  <c:v>0.32</c:v>
                </c:pt>
                <c:pt idx="1294">
                  <c:v>1.4</c:v>
                </c:pt>
                <c:pt idx="1295">
                  <c:v>2.2000000000000002</c:v>
                </c:pt>
                <c:pt idx="1296">
                  <c:v>42.71</c:v>
                </c:pt>
                <c:pt idx="1297">
                  <c:v>4.6399999999999997</c:v>
                </c:pt>
                <c:pt idx="1298">
                  <c:v>36.06</c:v>
                </c:pt>
                <c:pt idx="1299">
                  <c:v>43.81</c:v>
                </c:pt>
                <c:pt idx="1300">
                  <c:v>32.49</c:v>
                </c:pt>
                <c:pt idx="1301">
                  <c:v>0.71</c:v>
                </c:pt>
                <c:pt idx="1302">
                  <c:v>37.729999999999997</c:v>
                </c:pt>
                <c:pt idx="1303">
                  <c:v>0.1</c:v>
                </c:pt>
                <c:pt idx="1304">
                  <c:v>1.45</c:v>
                </c:pt>
                <c:pt idx="1305">
                  <c:v>0</c:v>
                </c:pt>
                <c:pt idx="1306">
                  <c:v>0</c:v>
                </c:pt>
                <c:pt idx="1307">
                  <c:v>1.1200000000000001</c:v>
                </c:pt>
                <c:pt idx="1308">
                  <c:v>6.59</c:v>
                </c:pt>
                <c:pt idx="1309">
                  <c:v>1.94</c:v>
                </c:pt>
                <c:pt idx="1310">
                  <c:v>0</c:v>
                </c:pt>
                <c:pt idx="1311">
                  <c:v>7.13</c:v>
                </c:pt>
                <c:pt idx="1312">
                  <c:v>0</c:v>
                </c:pt>
                <c:pt idx="1313">
                  <c:v>6.52</c:v>
                </c:pt>
                <c:pt idx="1314">
                  <c:v>3.8</c:v>
                </c:pt>
                <c:pt idx="1315">
                  <c:v>0</c:v>
                </c:pt>
                <c:pt idx="1316">
                  <c:v>0</c:v>
                </c:pt>
                <c:pt idx="1317">
                  <c:v>6.9</c:v>
                </c:pt>
                <c:pt idx="1318">
                  <c:v>52.32</c:v>
                </c:pt>
                <c:pt idx="1319">
                  <c:v>95.92</c:v>
                </c:pt>
                <c:pt idx="1320">
                  <c:v>19.690000000000001</c:v>
                </c:pt>
                <c:pt idx="1321">
                  <c:v>17.690000000000001</c:v>
                </c:pt>
                <c:pt idx="1322">
                  <c:v>1.63</c:v>
                </c:pt>
                <c:pt idx="1323">
                  <c:v>6.63</c:v>
                </c:pt>
                <c:pt idx="1324">
                  <c:v>12.18</c:v>
                </c:pt>
                <c:pt idx="1325">
                  <c:v>1.48</c:v>
                </c:pt>
                <c:pt idx="1326">
                  <c:v>43.49</c:v>
                </c:pt>
                <c:pt idx="1327">
                  <c:v>60.65</c:v>
                </c:pt>
                <c:pt idx="1328">
                  <c:v>0</c:v>
                </c:pt>
                <c:pt idx="1329">
                  <c:v>0</c:v>
                </c:pt>
                <c:pt idx="1330">
                  <c:v>0</c:v>
                </c:pt>
                <c:pt idx="1331">
                  <c:v>0</c:v>
                </c:pt>
                <c:pt idx="1332">
                  <c:v>24.15</c:v>
                </c:pt>
                <c:pt idx="1333">
                  <c:v>12.42</c:v>
                </c:pt>
                <c:pt idx="1334">
                  <c:v>14.64</c:v>
                </c:pt>
                <c:pt idx="1335">
                  <c:v>33.44</c:v>
                </c:pt>
                <c:pt idx="1336">
                  <c:v>36.5</c:v>
                </c:pt>
                <c:pt idx="1337">
                  <c:v>90</c:v>
                </c:pt>
                <c:pt idx="1338">
                  <c:v>53.77</c:v>
                </c:pt>
                <c:pt idx="1339">
                  <c:v>8.56</c:v>
                </c:pt>
                <c:pt idx="1340">
                  <c:v>7.39</c:v>
                </c:pt>
                <c:pt idx="1341">
                  <c:v>27.57</c:v>
                </c:pt>
                <c:pt idx="1342">
                  <c:v>73.38</c:v>
                </c:pt>
                <c:pt idx="1343">
                  <c:v>27.56</c:v>
                </c:pt>
                <c:pt idx="1344">
                  <c:v>36.06</c:v>
                </c:pt>
                <c:pt idx="1345">
                  <c:v>0.08</c:v>
                </c:pt>
                <c:pt idx="1346">
                  <c:v>0</c:v>
                </c:pt>
                <c:pt idx="1347">
                  <c:v>15.52</c:v>
                </c:pt>
                <c:pt idx="1348">
                  <c:v>0.65</c:v>
                </c:pt>
                <c:pt idx="1349">
                  <c:v>0</c:v>
                </c:pt>
                <c:pt idx="1350">
                  <c:v>0</c:v>
                </c:pt>
                <c:pt idx="1351">
                  <c:v>0</c:v>
                </c:pt>
                <c:pt idx="1352">
                  <c:v>0</c:v>
                </c:pt>
                <c:pt idx="1353">
                  <c:v>0</c:v>
                </c:pt>
                <c:pt idx="1354">
                  <c:v>0</c:v>
                </c:pt>
                <c:pt idx="1355">
                  <c:v>16.79</c:v>
                </c:pt>
                <c:pt idx="1356">
                  <c:v>2.33</c:v>
                </c:pt>
                <c:pt idx="1357">
                  <c:v>3.29</c:v>
                </c:pt>
                <c:pt idx="1358">
                  <c:v>0</c:v>
                </c:pt>
                <c:pt idx="1359">
                  <c:v>0</c:v>
                </c:pt>
                <c:pt idx="1360">
                  <c:v>15.81</c:v>
                </c:pt>
                <c:pt idx="1361">
                  <c:v>1.06</c:v>
                </c:pt>
                <c:pt idx="1362">
                  <c:v>0.77</c:v>
                </c:pt>
                <c:pt idx="1363">
                  <c:v>0</c:v>
                </c:pt>
                <c:pt idx="1364">
                  <c:v>0</c:v>
                </c:pt>
                <c:pt idx="1365">
                  <c:v>1.19</c:v>
                </c:pt>
                <c:pt idx="1366">
                  <c:v>54.61</c:v>
                </c:pt>
                <c:pt idx="1367">
                  <c:v>11.75</c:v>
                </c:pt>
                <c:pt idx="1368">
                  <c:v>0</c:v>
                </c:pt>
                <c:pt idx="1369">
                  <c:v>0</c:v>
                </c:pt>
                <c:pt idx="1370">
                  <c:v>0.1</c:v>
                </c:pt>
                <c:pt idx="1371">
                  <c:v>0.64</c:v>
                </c:pt>
                <c:pt idx="1372">
                  <c:v>17.63</c:v>
                </c:pt>
                <c:pt idx="1373">
                  <c:v>2.52</c:v>
                </c:pt>
                <c:pt idx="1374">
                  <c:v>0</c:v>
                </c:pt>
                <c:pt idx="1375">
                  <c:v>4.2699999999999996</c:v>
                </c:pt>
                <c:pt idx="1376">
                  <c:v>6.81</c:v>
                </c:pt>
                <c:pt idx="1377">
                  <c:v>7.21</c:v>
                </c:pt>
                <c:pt idx="1378">
                  <c:v>2.62</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20.83</c:v>
                </c:pt>
                <c:pt idx="1396">
                  <c:v>66.930000000000007</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0.51</c:v>
                </c:pt>
                <c:pt idx="1517">
                  <c:v>0.01</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0.34</c:v>
                </c:pt>
                <c:pt idx="1540">
                  <c:v>0</c:v>
                </c:pt>
                <c:pt idx="1541">
                  <c:v>4.59</c:v>
                </c:pt>
                <c:pt idx="1542">
                  <c:v>0.35</c:v>
                </c:pt>
                <c:pt idx="1543">
                  <c:v>0</c:v>
                </c:pt>
                <c:pt idx="1544">
                  <c:v>0.08</c:v>
                </c:pt>
                <c:pt idx="1545">
                  <c:v>0.03</c:v>
                </c:pt>
                <c:pt idx="1546">
                  <c:v>10.92</c:v>
                </c:pt>
                <c:pt idx="1547">
                  <c:v>0.46</c:v>
                </c:pt>
                <c:pt idx="1548">
                  <c:v>0.39</c:v>
                </c:pt>
                <c:pt idx="1549">
                  <c:v>21.53</c:v>
                </c:pt>
                <c:pt idx="1550">
                  <c:v>21.45</c:v>
                </c:pt>
                <c:pt idx="1551">
                  <c:v>1.68</c:v>
                </c:pt>
                <c:pt idx="1552">
                  <c:v>0.03</c:v>
                </c:pt>
                <c:pt idx="1553">
                  <c:v>7.0000000000000007E-2</c:v>
                </c:pt>
                <c:pt idx="1554">
                  <c:v>5.43</c:v>
                </c:pt>
                <c:pt idx="1555">
                  <c:v>6.27</c:v>
                </c:pt>
                <c:pt idx="1556">
                  <c:v>0</c:v>
                </c:pt>
                <c:pt idx="1557">
                  <c:v>4.1399999999999997</c:v>
                </c:pt>
                <c:pt idx="1558">
                  <c:v>13.95</c:v>
                </c:pt>
                <c:pt idx="1559">
                  <c:v>1.51</c:v>
                </c:pt>
                <c:pt idx="1560">
                  <c:v>0</c:v>
                </c:pt>
                <c:pt idx="1561">
                  <c:v>0.04</c:v>
                </c:pt>
                <c:pt idx="1562">
                  <c:v>0</c:v>
                </c:pt>
                <c:pt idx="1563">
                  <c:v>0</c:v>
                </c:pt>
                <c:pt idx="1564">
                  <c:v>11.42</c:v>
                </c:pt>
                <c:pt idx="1565">
                  <c:v>0</c:v>
                </c:pt>
                <c:pt idx="1566">
                  <c:v>29.69</c:v>
                </c:pt>
                <c:pt idx="1567">
                  <c:v>17.010000000000002</c:v>
                </c:pt>
                <c:pt idx="1568">
                  <c:v>32.630000000000003</c:v>
                </c:pt>
                <c:pt idx="1569">
                  <c:v>0.5</c:v>
                </c:pt>
                <c:pt idx="1570">
                  <c:v>0.77</c:v>
                </c:pt>
                <c:pt idx="1571">
                  <c:v>1.27</c:v>
                </c:pt>
                <c:pt idx="1572">
                  <c:v>2.92</c:v>
                </c:pt>
                <c:pt idx="1573">
                  <c:v>11.52</c:v>
                </c:pt>
                <c:pt idx="1574">
                  <c:v>2.94</c:v>
                </c:pt>
                <c:pt idx="1575">
                  <c:v>0</c:v>
                </c:pt>
                <c:pt idx="1576">
                  <c:v>0</c:v>
                </c:pt>
                <c:pt idx="1577">
                  <c:v>0</c:v>
                </c:pt>
                <c:pt idx="1578">
                  <c:v>0</c:v>
                </c:pt>
                <c:pt idx="1579">
                  <c:v>0</c:v>
                </c:pt>
                <c:pt idx="1580">
                  <c:v>8.1199999999999992</c:v>
                </c:pt>
                <c:pt idx="1581">
                  <c:v>6.89</c:v>
                </c:pt>
                <c:pt idx="1582">
                  <c:v>24.23</c:v>
                </c:pt>
                <c:pt idx="1583">
                  <c:v>0.06</c:v>
                </c:pt>
                <c:pt idx="1584">
                  <c:v>8.1199999999999992</c:v>
                </c:pt>
                <c:pt idx="1585">
                  <c:v>0.43</c:v>
                </c:pt>
                <c:pt idx="1586">
                  <c:v>11.35</c:v>
                </c:pt>
                <c:pt idx="1587">
                  <c:v>15.07</c:v>
                </c:pt>
                <c:pt idx="1588">
                  <c:v>0.09</c:v>
                </c:pt>
                <c:pt idx="1589">
                  <c:v>0.56000000000000005</c:v>
                </c:pt>
                <c:pt idx="1590">
                  <c:v>35.630000000000003</c:v>
                </c:pt>
                <c:pt idx="1591">
                  <c:v>2.5099999999999998</c:v>
                </c:pt>
                <c:pt idx="1592">
                  <c:v>1.94</c:v>
                </c:pt>
                <c:pt idx="1593">
                  <c:v>5.8</c:v>
                </c:pt>
                <c:pt idx="1594">
                  <c:v>6.32</c:v>
                </c:pt>
                <c:pt idx="1595">
                  <c:v>0.08</c:v>
                </c:pt>
                <c:pt idx="1596">
                  <c:v>0</c:v>
                </c:pt>
                <c:pt idx="1597">
                  <c:v>7.23</c:v>
                </c:pt>
                <c:pt idx="1598">
                  <c:v>2.95</c:v>
                </c:pt>
                <c:pt idx="1599">
                  <c:v>1.78</c:v>
                </c:pt>
                <c:pt idx="1600">
                  <c:v>1.17</c:v>
                </c:pt>
                <c:pt idx="1601">
                  <c:v>6.43</c:v>
                </c:pt>
                <c:pt idx="1602">
                  <c:v>4.09</c:v>
                </c:pt>
                <c:pt idx="1603">
                  <c:v>0</c:v>
                </c:pt>
                <c:pt idx="1604">
                  <c:v>1</c:v>
                </c:pt>
                <c:pt idx="1605">
                  <c:v>0.25</c:v>
                </c:pt>
                <c:pt idx="1606">
                  <c:v>42.49</c:v>
                </c:pt>
                <c:pt idx="1607">
                  <c:v>34.590000000000003</c:v>
                </c:pt>
                <c:pt idx="1608">
                  <c:v>18.170000000000002</c:v>
                </c:pt>
                <c:pt idx="1609">
                  <c:v>5.24</c:v>
                </c:pt>
                <c:pt idx="1610">
                  <c:v>0.03</c:v>
                </c:pt>
                <c:pt idx="1611">
                  <c:v>2.38</c:v>
                </c:pt>
                <c:pt idx="1612">
                  <c:v>2.27</c:v>
                </c:pt>
                <c:pt idx="1613">
                  <c:v>1.73</c:v>
                </c:pt>
                <c:pt idx="1614">
                  <c:v>6.01</c:v>
                </c:pt>
                <c:pt idx="1615">
                  <c:v>0.01</c:v>
                </c:pt>
                <c:pt idx="1616">
                  <c:v>0.03</c:v>
                </c:pt>
                <c:pt idx="1617">
                  <c:v>16.89</c:v>
                </c:pt>
                <c:pt idx="1618">
                  <c:v>12.87</c:v>
                </c:pt>
                <c:pt idx="1619">
                  <c:v>0.33</c:v>
                </c:pt>
                <c:pt idx="1620">
                  <c:v>5.32</c:v>
                </c:pt>
                <c:pt idx="1621">
                  <c:v>5.59</c:v>
                </c:pt>
                <c:pt idx="1622">
                  <c:v>16.690000000000001</c:v>
                </c:pt>
                <c:pt idx="1623">
                  <c:v>63.62</c:v>
                </c:pt>
                <c:pt idx="1624">
                  <c:v>7.98</c:v>
                </c:pt>
                <c:pt idx="1625">
                  <c:v>13.8</c:v>
                </c:pt>
                <c:pt idx="1626">
                  <c:v>6.64</c:v>
                </c:pt>
                <c:pt idx="1627">
                  <c:v>36.229999999999997</c:v>
                </c:pt>
                <c:pt idx="1628">
                  <c:v>0.12</c:v>
                </c:pt>
                <c:pt idx="1629">
                  <c:v>0.03</c:v>
                </c:pt>
                <c:pt idx="1630">
                  <c:v>0.17</c:v>
                </c:pt>
                <c:pt idx="1631">
                  <c:v>0.76</c:v>
                </c:pt>
                <c:pt idx="1632">
                  <c:v>1.35</c:v>
                </c:pt>
                <c:pt idx="1633">
                  <c:v>0.54</c:v>
                </c:pt>
                <c:pt idx="1634">
                  <c:v>0.62</c:v>
                </c:pt>
                <c:pt idx="1635">
                  <c:v>7.46</c:v>
                </c:pt>
                <c:pt idx="1636">
                  <c:v>6.2</c:v>
                </c:pt>
                <c:pt idx="1637">
                  <c:v>0.17</c:v>
                </c:pt>
                <c:pt idx="1638">
                  <c:v>0.03</c:v>
                </c:pt>
                <c:pt idx="1639">
                  <c:v>4.3099999999999996</c:v>
                </c:pt>
                <c:pt idx="1640">
                  <c:v>11.94</c:v>
                </c:pt>
                <c:pt idx="1641">
                  <c:v>17.22</c:v>
                </c:pt>
                <c:pt idx="1642">
                  <c:v>28.32</c:v>
                </c:pt>
                <c:pt idx="1643">
                  <c:v>21.2</c:v>
                </c:pt>
                <c:pt idx="1644">
                  <c:v>31.78</c:v>
                </c:pt>
                <c:pt idx="1645">
                  <c:v>4.5199999999999996</c:v>
                </c:pt>
                <c:pt idx="1646">
                  <c:v>2.21</c:v>
                </c:pt>
                <c:pt idx="1647">
                  <c:v>4.62</c:v>
                </c:pt>
                <c:pt idx="1648">
                  <c:v>17.43</c:v>
                </c:pt>
                <c:pt idx="1649">
                  <c:v>5.3</c:v>
                </c:pt>
                <c:pt idx="1650">
                  <c:v>1.37</c:v>
                </c:pt>
                <c:pt idx="1651">
                  <c:v>14.55</c:v>
                </c:pt>
                <c:pt idx="1652">
                  <c:v>0.19</c:v>
                </c:pt>
                <c:pt idx="1653">
                  <c:v>10.199999999999999</c:v>
                </c:pt>
                <c:pt idx="1654">
                  <c:v>0.08</c:v>
                </c:pt>
                <c:pt idx="1655">
                  <c:v>0.81</c:v>
                </c:pt>
                <c:pt idx="1656">
                  <c:v>0.91</c:v>
                </c:pt>
                <c:pt idx="1657">
                  <c:v>14.86</c:v>
                </c:pt>
                <c:pt idx="1658">
                  <c:v>0.05</c:v>
                </c:pt>
                <c:pt idx="1659">
                  <c:v>4.82</c:v>
                </c:pt>
                <c:pt idx="1660">
                  <c:v>0.43</c:v>
                </c:pt>
                <c:pt idx="1661">
                  <c:v>0.04</c:v>
                </c:pt>
                <c:pt idx="1662">
                  <c:v>21.47</c:v>
                </c:pt>
                <c:pt idx="1663">
                  <c:v>7.77</c:v>
                </c:pt>
                <c:pt idx="1664">
                  <c:v>0.17</c:v>
                </c:pt>
                <c:pt idx="1665">
                  <c:v>0.06</c:v>
                </c:pt>
                <c:pt idx="1666">
                  <c:v>0.31</c:v>
                </c:pt>
                <c:pt idx="1667">
                  <c:v>42.65</c:v>
                </c:pt>
                <c:pt idx="1668">
                  <c:v>48.19</c:v>
                </c:pt>
                <c:pt idx="1669">
                  <c:v>19.22</c:v>
                </c:pt>
                <c:pt idx="1670">
                  <c:v>101.15</c:v>
                </c:pt>
                <c:pt idx="1671">
                  <c:v>47.3</c:v>
                </c:pt>
                <c:pt idx="1672">
                  <c:v>12.48</c:v>
                </c:pt>
                <c:pt idx="1673">
                  <c:v>27.63</c:v>
                </c:pt>
                <c:pt idx="1674">
                  <c:v>1.24</c:v>
                </c:pt>
                <c:pt idx="1675">
                  <c:v>13.43</c:v>
                </c:pt>
                <c:pt idx="1676">
                  <c:v>0.35</c:v>
                </c:pt>
                <c:pt idx="1677">
                  <c:v>31.57</c:v>
                </c:pt>
                <c:pt idx="1678">
                  <c:v>3.82</c:v>
                </c:pt>
                <c:pt idx="1679">
                  <c:v>15.45</c:v>
                </c:pt>
                <c:pt idx="1680">
                  <c:v>3.42</c:v>
                </c:pt>
                <c:pt idx="1681">
                  <c:v>9.2100000000000009</c:v>
                </c:pt>
                <c:pt idx="1682">
                  <c:v>3.55</c:v>
                </c:pt>
                <c:pt idx="1683">
                  <c:v>0.37</c:v>
                </c:pt>
                <c:pt idx="1684">
                  <c:v>8.3000000000000007</c:v>
                </c:pt>
                <c:pt idx="1685">
                  <c:v>35.81</c:v>
                </c:pt>
                <c:pt idx="1686">
                  <c:v>30.73</c:v>
                </c:pt>
                <c:pt idx="1687">
                  <c:v>8.2200000000000006</c:v>
                </c:pt>
                <c:pt idx="1688">
                  <c:v>15.24</c:v>
                </c:pt>
                <c:pt idx="1689">
                  <c:v>87.83</c:v>
                </c:pt>
                <c:pt idx="1690">
                  <c:v>26.91</c:v>
                </c:pt>
                <c:pt idx="1691">
                  <c:v>12.53</c:v>
                </c:pt>
                <c:pt idx="1692">
                  <c:v>31.93</c:v>
                </c:pt>
                <c:pt idx="1693">
                  <c:v>24.79</c:v>
                </c:pt>
                <c:pt idx="1694">
                  <c:v>1.94</c:v>
                </c:pt>
                <c:pt idx="1695">
                  <c:v>2.96</c:v>
                </c:pt>
                <c:pt idx="1696">
                  <c:v>1.92</c:v>
                </c:pt>
                <c:pt idx="1697">
                  <c:v>0.25</c:v>
                </c:pt>
                <c:pt idx="1698">
                  <c:v>1.1200000000000001</c:v>
                </c:pt>
                <c:pt idx="1699">
                  <c:v>48.31</c:v>
                </c:pt>
                <c:pt idx="1700">
                  <c:v>7.0000000000000007E-2</c:v>
                </c:pt>
                <c:pt idx="1701">
                  <c:v>0</c:v>
                </c:pt>
                <c:pt idx="1702">
                  <c:v>8.06</c:v>
                </c:pt>
                <c:pt idx="1703">
                  <c:v>5.18</c:v>
                </c:pt>
                <c:pt idx="1704">
                  <c:v>0.04</c:v>
                </c:pt>
                <c:pt idx="1705">
                  <c:v>0</c:v>
                </c:pt>
                <c:pt idx="1706">
                  <c:v>2.52</c:v>
                </c:pt>
                <c:pt idx="1707">
                  <c:v>0.33</c:v>
                </c:pt>
                <c:pt idx="1708">
                  <c:v>2.42</c:v>
                </c:pt>
                <c:pt idx="1709">
                  <c:v>16.54</c:v>
                </c:pt>
                <c:pt idx="1710">
                  <c:v>1.84</c:v>
                </c:pt>
                <c:pt idx="1711">
                  <c:v>0.73</c:v>
                </c:pt>
                <c:pt idx="1712">
                  <c:v>0.06</c:v>
                </c:pt>
                <c:pt idx="1713">
                  <c:v>17.260000000000002</c:v>
                </c:pt>
                <c:pt idx="1714">
                  <c:v>8.77</c:v>
                </c:pt>
                <c:pt idx="1715">
                  <c:v>0.02</c:v>
                </c:pt>
                <c:pt idx="1716">
                  <c:v>0</c:v>
                </c:pt>
                <c:pt idx="1717">
                  <c:v>0</c:v>
                </c:pt>
                <c:pt idx="1718">
                  <c:v>0.89</c:v>
                </c:pt>
                <c:pt idx="1719">
                  <c:v>0.37</c:v>
                </c:pt>
                <c:pt idx="1720">
                  <c:v>1.92</c:v>
                </c:pt>
                <c:pt idx="1721">
                  <c:v>5.71</c:v>
                </c:pt>
                <c:pt idx="1722">
                  <c:v>21.51</c:v>
                </c:pt>
                <c:pt idx="1723">
                  <c:v>5.99</c:v>
                </c:pt>
                <c:pt idx="1724">
                  <c:v>1.94</c:v>
                </c:pt>
                <c:pt idx="1725">
                  <c:v>40.93</c:v>
                </c:pt>
                <c:pt idx="1726">
                  <c:v>1.87</c:v>
                </c:pt>
                <c:pt idx="1727">
                  <c:v>13.62</c:v>
                </c:pt>
                <c:pt idx="1728">
                  <c:v>3.18</c:v>
                </c:pt>
                <c:pt idx="1729">
                  <c:v>0</c:v>
                </c:pt>
                <c:pt idx="1730">
                  <c:v>0</c:v>
                </c:pt>
                <c:pt idx="1731">
                  <c:v>0</c:v>
                </c:pt>
                <c:pt idx="1732">
                  <c:v>0</c:v>
                </c:pt>
                <c:pt idx="1733">
                  <c:v>0</c:v>
                </c:pt>
                <c:pt idx="1734">
                  <c:v>0</c:v>
                </c:pt>
                <c:pt idx="1735">
                  <c:v>0</c:v>
                </c:pt>
                <c:pt idx="1736">
                  <c:v>0.06</c:v>
                </c:pt>
                <c:pt idx="1737">
                  <c:v>5.76</c:v>
                </c:pt>
                <c:pt idx="1738">
                  <c:v>0.99</c:v>
                </c:pt>
                <c:pt idx="1739">
                  <c:v>2</c:v>
                </c:pt>
                <c:pt idx="1740">
                  <c:v>49</c:v>
                </c:pt>
                <c:pt idx="1741">
                  <c:v>75.8</c:v>
                </c:pt>
                <c:pt idx="1742">
                  <c:v>36.450000000000003</c:v>
                </c:pt>
                <c:pt idx="1743">
                  <c:v>0.14000000000000001</c:v>
                </c:pt>
                <c:pt idx="1744">
                  <c:v>3.63</c:v>
                </c:pt>
                <c:pt idx="1745">
                  <c:v>0</c:v>
                </c:pt>
                <c:pt idx="1746">
                  <c:v>0</c:v>
                </c:pt>
                <c:pt idx="1747">
                  <c:v>0</c:v>
                </c:pt>
                <c:pt idx="1748">
                  <c:v>0</c:v>
                </c:pt>
                <c:pt idx="1749">
                  <c:v>0</c:v>
                </c:pt>
                <c:pt idx="1750">
                  <c:v>7.0000000000000007E-2</c:v>
                </c:pt>
                <c:pt idx="1751">
                  <c:v>9.5</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2.2599999999999998</c:v>
                </c:pt>
                <c:pt idx="1780">
                  <c:v>4.54</c:v>
                </c:pt>
                <c:pt idx="1781">
                  <c:v>0.08</c:v>
                </c:pt>
                <c:pt idx="1782">
                  <c:v>0.08</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0.01</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0.28999999999999998</c:v>
                </c:pt>
                <c:pt idx="1814">
                  <c:v>0</c:v>
                </c:pt>
                <c:pt idx="1815">
                  <c:v>0</c:v>
                </c:pt>
                <c:pt idx="1816">
                  <c:v>0</c:v>
                </c:pt>
                <c:pt idx="1817">
                  <c:v>0</c:v>
                </c:pt>
                <c:pt idx="1818">
                  <c:v>0</c:v>
                </c:pt>
                <c:pt idx="1819">
                  <c:v>0</c:v>
                </c:pt>
                <c:pt idx="1820">
                  <c:v>0</c:v>
                </c:pt>
                <c:pt idx="1821">
                  <c:v>0</c:v>
                </c:pt>
                <c:pt idx="1822">
                  <c:v>0</c:v>
                </c:pt>
                <c:pt idx="1823">
                  <c:v>0</c:v>
                </c:pt>
                <c:pt idx="1824">
                  <c:v>0</c:v>
                </c:pt>
                <c:pt idx="1825">
                  <c:v>0.16</c:v>
                </c:pt>
              </c:numCache>
            </c:numRef>
          </c:val>
          <c:extLst>
            <c:ext xmlns:c16="http://schemas.microsoft.com/office/drawing/2014/chart" uri="{C3380CC4-5D6E-409C-BE32-E72D297353CC}">
              <c16:uniqueId val="{00000002-375C-4E5E-801C-68A09B48D707}"/>
            </c:ext>
          </c:extLst>
        </c:ser>
        <c:dLbls>
          <c:showLegendKey val="0"/>
          <c:showVal val="0"/>
          <c:showCatName val="0"/>
          <c:showSerName val="0"/>
          <c:showPercent val="0"/>
          <c:showBubbleSize val="0"/>
        </c:dLbls>
        <c:gapWidth val="150"/>
        <c:axId val="234832792"/>
        <c:axId val="227099184"/>
      </c:barChart>
      <c:lineChart>
        <c:grouping val="standard"/>
        <c:varyColors val="0"/>
        <c:ser>
          <c:idx val="0"/>
          <c:order val="0"/>
          <c:tx>
            <c:strRef>
              <c:f>val95ppu!$B$1</c:f>
              <c:strCache>
                <c:ptCount val="1"/>
                <c:pt idx="0">
                  <c:v>Q observed</c:v>
                </c:pt>
              </c:strCache>
            </c:strRef>
          </c:tx>
          <c:spPr>
            <a:ln w="12700" cap="rnd">
              <a:solidFill>
                <a:schemeClr val="tx1"/>
              </a:solidFill>
              <a:prstDash val="solid"/>
              <a:round/>
            </a:ln>
            <a:effectLst/>
          </c:spPr>
          <c:marker>
            <c:symbol val="none"/>
          </c:marker>
          <c:cat>
            <c:numRef>
              <c:f>val95ppu!$A$2:$A$1827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val95ppu!$B$2:$B$1827</c:f>
              <c:numCache>
                <c:formatCode>General</c:formatCode>
                <c:ptCount val="1826"/>
                <c:pt idx="0">
                  <c:v>4.7401879999999998</c:v>
                </c:pt>
                <c:pt idx="1">
                  <c:v>4.8327179999999998</c:v>
                </c:pt>
                <c:pt idx="2">
                  <c:v>5.2571830000000004</c:v>
                </c:pt>
                <c:pt idx="3">
                  <c:v>5.8</c:v>
                </c:pt>
                <c:pt idx="4">
                  <c:v>6.7156950000000002</c:v>
                </c:pt>
                <c:pt idx="5">
                  <c:v>6.5292579999999996</c:v>
                </c:pt>
                <c:pt idx="6">
                  <c:v>6.3706180000000003</c:v>
                </c:pt>
                <c:pt idx="7">
                  <c:v>5.5355889999999999</c:v>
                </c:pt>
                <c:pt idx="8">
                  <c:v>12.397584</c:v>
                </c:pt>
                <c:pt idx="9">
                  <c:v>11.076808</c:v>
                </c:pt>
                <c:pt idx="10">
                  <c:v>10.8</c:v>
                </c:pt>
                <c:pt idx="11">
                  <c:v>6.0795430000000001</c:v>
                </c:pt>
                <c:pt idx="12">
                  <c:v>4.9777129999999996</c:v>
                </c:pt>
                <c:pt idx="13">
                  <c:v>5.1612460000000002</c:v>
                </c:pt>
                <c:pt idx="14">
                  <c:v>5</c:v>
                </c:pt>
                <c:pt idx="15">
                  <c:v>4.9080940000000002</c:v>
                </c:pt>
                <c:pt idx="16">
                  <c:v>4.6591560000000003</c:v>
                </c:pt>
                <c:pt idx="17">
                  <c:v>4.5999999999999996</c:v>
                </c:pt>
                <c:pt idx="18">
                  <c:v>4.6682839999999999</c:v>
                </c:pt>
                <c:pt idx="19">
                  <c:v>4.6371370000000001</c:v>
                </c:pt>
                <c:pt idx="20">
                  <c:v>4.4239280000000001</c:v>
                </c:pt>
                <c:pt idx="21">
                  <c:v>4.4017419999999996</c:v>
                </c:pt>
                <c:pt idx="22">
                  <c:v>4.415489</c:v>
                </c:pt>
                <c:pt idx="23">
                  <c:v>4.4740250000000001</c:v>
                </c:pt>
                <c:pt idx="24">
                  <c:v>4.5</c:v>
                </c:pt>
                <c:pt idx="25">
                  <c:v>4.5</c:v>
                </c:pt>
                <c:pt idx="26">
                  <c:v>3.5959889999999999</c:v>
                </c:pt>
                <c:pt idx="27">
                  <c:v>3.628517</c:v>
                </c:pt>
                <c:pt idx="28">
                  <c:v>3.6458349999999999</c:v>
                </c:pt>
                <c:pt idx="29">
                  <c:v>3.6038559999999999</c:v>
                </c:pt>
                <c:pt idx="30">
                  <c:v>3.5488770000000001</c:v>
                </c:pt>
                <c:pt idx="31">
                  <c:v>3.4590000000000001</c:v>
                </c:pt>
                <c:pt idx="32">
                  <c:v>3.3723510000000001</c:v>
                </c:pt>
                <c:pt idx="33">
                  <c:v>3.2833070000000002</c:v>
                </c:pt>
                <c:pt idx="34">
                  <c:v>3.1278809999999999</c:v>
                </c:pt>
                <c:pt idx="35">
                  <c:v>3.0275780000000001</c:v>
                </c:pt>
                <c:pt idx="36">
                  <c:v>3.0047540000000001</c:v>
                </c:pt>
                <c:pt idx="37">
                  <c:v>2.9210720000000001</c:v>
                </c:pt>
                <c:pt idx="38">
                  <c:v>2.9969999999999999</c:v>
                </c:pt>
                <c:pt idx="39">
                  <c:v>3.2918880000000001</c:v>
                </c:pt>
                <c:pt idx="40">
                  <c:v>3.2837369999999999</c:v>
                </c:pt>
                <c:pt idx="41">
                  <c:v>3.2672150000000002</c:v>
                </c:pt>
                <c:pt idx="42">
                  <c:v>3.2588840000000001</c:v>
                </c:pt>
                <c:pt idx="43">
                  <c:v>2.5979510000000001</c:v>
                </c:pt>
                <c:pt idx="44">
                  <c:v>2.5853120000000001</c:v>
                </c:pt>
                <c:pt idx="45">
                  <c:v>2.5150000000000001</c:v>
                </c:pt>
                <c:pt idx="46">
                  <c:v>2.449217</c:v>
                </c:pt>
                <c:pt idx="47">
                  <c:v>2.4598559999999998</c:v>
                </c:pt>
                <c:pt idx="48">
                  <c:v>2.4590169999999998</c:v>
                </c:pt>
                <c:pt idx="49">
                  <c:v>2.4557690000000001</c:v>
                </c:pt>
                <c:pt idx="50">
                  <c:v>2.566783</c:v>
                </c:pt>
                <c:pt idx="51">
                  <c:v>2.477163</c:v>
                </c:pt>
                <c:pt idx="52">
                  <c:v>3.5</c:v>
                </c:pt>
                <c:pt idx="53">
                  <c:v>6.2168609999999997</c:v>
                </c:pt>
                <c:pt idx="54">
                  <c:v>5.6635160000000004</c:v>
                </c:pt>
                <c:pt idx="55">
                  <c:v>2.8175870000000001</c:v>
                </c:pt>
                <c:pt idx="56">
                  <c:v>2.6567020000000001</c:v>
                </c:pt>
                <c:pt idx="57">
                  <c:v>3.271506</c:v>
                </c:pt>
                <c:pt idx="58">
                  <c:v>3.2803909999999998</c:v>
                </c:pt>
                <c:pt idx="59">
                  <c:v>3.1509999999999998</c:v>
                </c:pt>
                <c:pt idx="60">
                  <c:v>3.0269300000000001</c:v>
                </c:pt>
                <c:pt idx="61">
                  <c:v>2.9888780000000001</c:v>
                </c:pt>
                <c:pt idx="62">
                  <c:v>2.8979490000000001</c:v>
                </c:pt>
                <c:pt idx="63">
                  <c:v>2.9416389999999999</c:v>
                </c:pt>
                <c:pt idx="64">
                  <c:v>2.8330000000000002</c:v>
                </c:pt>
                <c:pt idx="65">
                  <c:v>2.845215</c:v>
                </c:pt>
                <c:pt idx="66">
                  <c:v>2.8279999999999998</c:v>
                </c:pt>
                <c:pt idx="67">
                  <c:v>2.8123490000000002</c:v>
                </c:pt>
                <c:pt idx="68">
                  <c:v>2.759582</c:v>
                </c:pt>
                <c:pt idx="69">
                  <c:v>2.688558</c:v>
                </c:pt>
                <c:pt idx="70">
                  <c:v>2.598265</c:v>
                </c:pt>
                <c:pt idx="71">
                  <c:v>2.7421060000000002</c:v>
                </c:pt>
                <c:pt idx="72">
                  <c:v>2.7177150000000001</c:v>
                </c:pt>
                <c:pt idx="73">
                  <c:v>2.694</c:v>
                </c:pt>
                <c:pt idx="74">
                  <c:v>2.713727</c:v>
                </c:pt>
                <c:pt idx="75">
                  <c:v>2.5270999999999999</c:v>
                </c:pt>
                <c:pt idx="76">
                  <c:v>2.4825360000000001</c:v>
                </c:pt>
                <c:pt idx="77">
                  <c:v>2.5008080000000001</c:v>
                </c:pt>
                <c:pt idx="78">
                  <c:v>1.5181720000000001</c:v>
                </c:pt>
                <c:pt idx="79">
                  <c:v>1.680866</c:v>
                </c:pt>
                <c:pt idx="80">
                  <c:v>1.522</c:v>
                </c:pt>
                <c:pt idx="81">
                  <c:v>1.3606389999999999</c:v>
                </c:pt>
                <c:pt idx="82">
                  <c:v>1.831256</c:v>
                </c:pt>
                <c:pt idx="83">
                  <c:v>1.6654690000000001</c:v>
                </c:pt>
                <c:pt idx="84">
                  <c:v>1.860927</c:v>
                </c:pt>
                <c:pt idx="85">
                  <c:v>1.867775</c:v>
                </c:pt>
                <c:pt idx="86">
                  <c:v>5.5260369999999996</c:v>
                </c:pt>
                <c:pt idx="87">
                  <c:v>5.8230000000000004</c:v>
                </c:pt>
                <c:pt idx="88">
                  <c:v>6.1139939999999999</c:v>
                </c:pt>
                <c:pt idx="89">
                  <c:v>5.4660700000000002</c:v>
                </c:pt>
                <c:pt idx="90">
                  <c:v>3.1906289999999999</c:v>
                </c:pt>
                <c:pt idx="91">
                  <c:v>3.2</c:v>
                </c:pt>
                <c:pt idx="92">
                  <c:v>3.2</c:v>
                </c:pt>
                <c:pt idx="93">
                  <c:v>6.0958180000000004</c:v>
                </c:pt>
                <c:pt idx="94">
                  <c:v>6.1</c:v>
                </c:pt>
                <c:pt idx="95">
                  <c:v>8.0769730000000006</c:v>
                </c:pt>
                <c:pt idx="96">
                  <c:v>5.6908979999999998</c:v>
                </c:pt>
                <c:pt idx="97">
                  <c:v>5.8721620000000003</c:v>
                </c:pt>
                <c:pt idx="98">
                  <c:v>5.4281930000000003</c:v>
                </c:pt>
                <c:pt idx="99">
                  <c:v>4.0559279999999998</c:v>
                </c:pt>
                <c:pt idx="100">
                  <c:v>3.8420879999999999</c:v>
                </c:pt>
                <c:pt idx="101">
                  <c:v>3.8</c:v>
                </c:pt>
                <c:pt idx="102">
                  <c:v>3.4332310000000001</c:v>
                </c:pt>
                <c:pt idx="103">
                  <c:v>3</c:v>
                </c:pt>
                <c:pt idx="104">
                  <c:v>3</c:v>
                </c:pt>
                <c:pt idx="105">
                  <c:v>3.12568</c:v>
                </c:pt>
                <c:pt idx="106">
                  <c:v>3.1139070000000002</c:v>
                </c:pt>
                <c:pt idx="107">
                  <c:v>5.3460749999999999</c:v>
                </c:pt>
                <c:pt idx="108">
                  <c:v>6</c:v>
                </c:pt>
                <c:pt idx="109">
                  <c:v>7.8356199999999996</c:v>
                </c:pt>
                <c:pt idx="110">
                  <c:v>8.6373540000000002</c:v>
                </c:pt>
                <c:pt idx="111">
                  <c:v>41.66507</c:v>
                </c:pt>
                <c:pt idx="112">
                  <c:v>26.143066000000001</c:v>
                </c:pt>
                <c:pt idx="113">
                  <c:v>20.770268999999999</c:v>
                </c:pt>
                <c:pt idx="114">
                  <c:v>24.309813999999999</c:v>
                </c:pt>
                <c:pt idx="115">
                  <c:v>23.5</c:v>
                </c:pt>
                <c:pt idx="116">
                  <c:v>22.495726000000001</c:v>
                </c:pt>
                <c:pt idx="117">
                  <c:v>15.28688</c:v>
                </c:pt>
                <c:pt idx="118">
                  <c:v>19.382738</c:v>
                </c:pt>
                <c:pt idx="119">
                  <c:v>23.438334000000001</c:v>
                </c:pt>
                <c:pt idx="120">
                  <c:v>15.636761</c:v>
                </c:pt>
                <c:pt idx="121">
                  <c:v>20.401703000000001</c:v>
                </c:pt>
                <c:pt idx="122">
                  <c:v>17.485001</c:v>
                </c:pt>
                <c:pt idx="123">
                  <c:v>16.068000999999999</c:v>
                </c:pt>
                <c:pt idx="124">
                  <c:v>14.566471999999999</c:v>
                </c:pt>
                <c:pt idx="125">
                  <c:v>36.452019</c:v>
                </c:pt>
                <c:pt idx="126">
                  <c:v>31.156143</c:v>
                </c:pt>
                <c:pt idx="127">
                  <c:v>50.013064999999997</c:v>
                </c:pt>
                <c:pt idx="128">
                  <c:v>37.770294</c:v>
                </c:pt>
                <c:pt idx="129">
                  <c:v>25.846001000000001</c:v>
                </c:pt>
                <c:pt idx="130">
                  <c:v>14.587209</c:v>
                </c:pt>
                <c:pt idx="131">
                  <c:v>13.657597000000001</c:v>
                </c:pt>
                <c:pt idx="132">
                  <c:v>33.265357999999999</c:v>
                </c:pt>
                <c:pt idx="133">
                  <c:v>30.153185000000001</c:v>
                </c:pt>
                <c:pt idx="134">
                  <c:v>16.694652999999999</c:v>
                </c:pt>
                <c:pt idx="135">
                  <c:v>13.657893</c:v>
                </c:pt>
                <c:pt idx="136">
                  <c:v>11.617000000000001</c:v>
                </c:pt>
                <c:pt idx="137">
                  <c:v>9.5897240000000004</c:v>
                </c:pt>
                <c:pt idx="138">
                  <c:v>9.5355799999999995</c:v>
                </c:pt>
                <c:pt idx="139">
                  <c:v>8.5302520000000008</c:v>
                </c:pt>
                <c:pt idx="140">
                  <c:v>8.8833780000000004</c:v>
                </c:pt>
                <c:pt idx="141">
                  <c:v>40.270462000000002</c:v>
                </c:pt>
                <c:pt idx="142">
                  <c:v>31.108286</c:v>
                </c:pt>
                <c:pt idx="143">
                  <c:v>21.67</c:v>
                </c:pt>
                <c:pt idx="144">
                  <c:v>12.303369</c:v>
                </c:pt>
                <c:pt idx="145">
                  <c:v>38.897193999999999</c:v>
                </c:pt>
                <c:pt idx="146">
                  <c:v>51.393993000000002</c:v>
                </c:pt>
                <c:pt idx="147">
                  <c:v>36.971359</c:v>
                </c:pt>
                <c:pt idx="148">
                  <c:v>24.426452999999999</c:v>
                </c:pt>
                <c:pt idx="149">
                  <c:v>25.026449</c:v>
                </c:pt>
                <c:pt idx="150">
                  <c:v>50</c:v>
                </c:pt>
                <c:pt idx="151">
                  <c:v>296.79302999999999</c:v>
                </c:pt>
                <c:pt idx="152">
                  <c:v>47.416924000000002</c:v>
                </c:pt>
                <c:pt idx="153">
                  <c:v>32.623142000000001</c:v>
                </c:pt>
                <c:pt idx="154">
                  <c:v>29.248550000000002</c:v>
                </c:pt>
                <c:pt idx="155">
                  <c:v>22.630806</c:v>
                </c:pt>
                <c:pt idx="156">
                  <c:v>25.930638999999999</c:v>
                </c:pt>
                <c:pt idx="157">
                  <c:v>25</c:v>
                </c:pt>
                <c:pt idx="158">
                  <c:v>21.110728999999999</c:v>
                </c:pt>
                <c:pt idx="159">
                  <c:v>24.758756999999999</c:v>
                </c:pt>
                <c:pt idx="160">
                  <c:v>88.692359999999994</c:v>
                </c:pt>
                <c:pt idx="161">
                  <c:v>127.569199</c:v>
                </c:pt>
                <c:pt idx="162">
                  <c:v>84.799034000000006</c:v>
                </c:pt>
                <c:pt idx="163">
                  <c:v>76.409355000000005</c:v>
                </c:pt>
                <c:pt idx="164">
                  <c:v>50</c:v>
                </c:pt>
                <c:pt idx="165">
                  <c:v>28.832373</c:v>
                </c:pt>
                <c:pt idx="166">
                  <c:v>33.315964000000001</c:v>
                </c:pt>
                <c:pt idx="167">
                  <c:v>38.466071999999997</c:v>
                </c:pt>
                <c:pt idx="168">
                  <c:v>32.435253000000003</c:v>
                </c:pt>
                <c:pt idx="169">
                  <c:v>31.628032999999999</c:v>
                </c:pt>
                <c:pt idx="170">
                  <c:v>31.831859999999999</c:v>
                </c:pt>
                <c:pt idx="171">
                  <c:v>30</c:v>
                </c:pt>
                <c:pt idx="172">
                  <c:v>32.767772999999998</c:v>
                </c:pt>
                <c:pt idx="173">
                  <c:v>36.388976999999997</c:v>
                </c:pt>
                <c:pt idx="174">
                  <c:v>51.339168999999998</c:v>
                </c:pt>
                <c:pt idx="175">
                  <c:v>55.867634000000002</c:v>
                </c:pt>
                <c:pt idx="176">
                  <c:v>88.328415000000007</c:v>
                </c:pt>
                <c:pt idx="177">
                  <c:v>77.555603000000005</c:v>
                </c:pt>
                <c:pt idx="178">
                  <c:v>77</c:v>
                </c:pt>
                <c:pt idx="179">
                  <c:v>39.853721999999998</c:v>
                </c:pt>
                <c:pt idx="180">
                  <c:v>35.140689999999999</c:v>
                </c:pt>
                <c:pt idx="181">
                  <c:v>24.186335</c:v>
                </c:pt>
                <c:pt idx="182">
                  <c:v>23.612559999999998</c:v>
                </c:pt>
                <c:pt idx="183">
                  <c:v>23.002334999999999</c:v>
                </c:pt>
                <c:pt idx="184">
                  <c:v>22.006594</c:v>
                </c:pt>
                <c:pt idx="185">
                  <c:v>22</c:v>
                </c:pt>
                <c:pt idx="186">
                  <c:v>22.31719</c:v>
                </c:pt>
                <c:pt idx="187">
                  <c:v>24.195768000000001</c:v>
                </c:pt>
                <c:pt idx="188">
                  <c:v>37.961230999999998</c:v>
                </c:pt>
                <c:pt idx="189">
                  <c:v>35.972492000000003</c:v>
                </c:pt>
                <c:pt idx="190">
                  <c:v>26.613710000000001</c:v>
                </c:pt>
                <c:pt idx="191">
                  <c:v>28.404316000000001</c:v>
                </c:pt>
                <c:pt idx="192">
                  <c:v>22</c:v>
                </c:pt>
                <c:pt idx="193">
                  <c:v>23.166895</c:v>
                </c:pt>
                <c:pt idx="194">
                  <c:v>27.269442000000002</c:v>
                </c:pt>
                <c:pt idx="195">
                  <c:v>23.643238</c:v>
                </c:pt>
                <c:pt idx="196">
                  <c:v>27.283579</c:v>
                </c:pt>
                <c:pt idx="197">
                  <c:v>22.253124</c:v>
                </c:pt>
                <c:pt idx="198">
                  <c:v>22.5</c:v>
                </c:pt>
                <c:pt idx="199">
                  <c:v>22.5</c:v>
                </c:pt>
                <c:pt idx="200">
                  <c:v>22.5</c:v>
                </c:pt>
                <c:pt idx="201">
                  <c:v>29.701627999999999</c:v>
                </c:pt>
                <c:pt idx="202">
                  <c:v>52.197772999999998</c:v>
                </c:pt>
                <c:pt idx="203">
                  <c:v>41.958736000000002</c:v>
                </c:pt>
                <c:pt idx="204">
                  <c:v>39.377032999999997</c:v>
                </c:pt>
                <c:pt idx="205">
                  <c:v>45.375923</c:v>
                </c:pt>
                <c:pt idx="206">
                  <c:v>42</c:v>
                </c:pt>
                <c:pt idx="207">
                  <c:v>61.695740000000001</c:v>
                </c:pt>
                <c:pt idx="208">
                  <c:v>42.353682999999997</c:v>
                </c:pt>
                <c:pt idx="209">
                  <c:v>51.469414</c:v>
                </c:pt>
                <c:pt idx="210">
                  <c:v>46.909176000000002</c:v>
                </c:pt>
                <c:pt idx="211">
                  <c:v>39.972977</c:v>
                </c:pt>
                <c:pt idx="212">
                  <c:v>41.907519999999998</c:v>
                </c:pt>
                <c:pt idx="213">
                  <c:v>30</c:v>
                </c:pt>
                <c:pt idx="214">
                  <c:v>27.511637</c:v>
                </c:pt>
                <c:pt idx="215">
                  <c:v>25.049067999999998</c:v>
                </c:pt>
                <c:pt idx="216">
                  <c:v>22.736675000000002</c:v>
                </c:pt>
                <c:pt idx="217">
                  <c:v>24.349177999999998</c:v>
                </c:pt>
                <c:pt idx="218">
                  <c:v>21.256931000000002</c:v>
                </c:pt>
                <c:pt idx="219">
                  <c:v>23.708300000000001</c:v>
                </c:pt>
                <c:pt idx="220">
                  <c:v>23</c:v>
                </c:pt>
                <c:pt idx="221">
                  <c:v>26.762032999999999</c:v>
                </c:pt>
                <c:pt idx="222">
                  <c:v>22.803834999999999</c:v>
                </c:pt>
                <c:pt idx="223">
                  <c:v>23.956007</c:v>
                </c:pt>
                <c:pt idx="224">
                  <c:v>20.919941000000001</c:v>
                </c:pt>
                <c:pt idx="225">
                  <c:v>18.194700000000001</c:v>
                </c:pt>
                <c:pt idx="226">
                  <c:v>18</c:v>
                </c:pt>
                <c:pt idx="227">
                  <c:v>18.5</c:v>
                </c:pt>
                <c:pt idx="228">
                  <c:v>20.734470000000002</c:v>
                </c:pt>
                <c:pt idx="229">
                  <c:v>132.05703700000001</c:v>
                </c:pt>
                <c:pt idx="230">
                  <c:v>63.958866</c:v>
                </c:pt>
                <c:pt idx="231">
                  <c:v>394.425659</c:v>
                </c:pt>
                <c:pt idx="232">
                  <c:v>228.57994099999999</c:v>
                </c:pt>
                <c:pt idx="233">
                  <c:v>162.273605</c:v>
                </c:pt>
                <c:pt idx="234">
                  <c:v>150</c:v>
                </c:pt>
                <c:pt idx="235">
                  <c:v>58.249935000000001</c:v>
                </c:pt>
                <c:pt idx="236">
                  <c:v>60.788196999999997</c:v>
                </c:pt>
                <c:pt idx="237">
                  <c:v>81.208977000000004</c:v>
                </c:pt>
                <c:pt idx="238">
                  <c:v>71.230842999999993</c:v>
                </c:pt>
                <c:pt idx="239">
                  <c:v>61.114303999999997</c:v>
                </c:pt>
                <c:pt idx="240">
                  <c:v>60.032573999999997</c:v>
                </c:pt>
                <c:pt idx="241">
                  <c:v>289</c:v>
                </c:pt>
                <c:pt idx="242">
                  <c:v>289.20755000000003</c:v>
                </c:pt>
                <c:pt idx="243">
                  <c:v>112.167374</c:v>
                </c:pt>
                <c:pt idx="244">
                  <c:v>114.72506</c:v>
                </c:pt>
                <c:pt idx="245">
                  <c:v>86.684830000000005</c:v>
                </c:pt>
                <c:pt idx="246">
                  <c:v>87.937354999999997</c:v>
                </c:pt>
                <c:pt idx="247">
                  <c:v>87.794051999999994</c:v>
                </c:pt>
                <c:pt idx="248">
                  <c:v>86</c:v>
                </c:pt>
                <c:pt idx="249">
                  <c:v>56.206645999999999</c:v>
                </c:pt>
                <c:pt idx="250">
                  <c:v>50.974452999999997</c:v>
                </c:pt>
                <c:pt idx="251">
                  <c:v>45.823219000000002</c:v>
                </c:pt>
                <c:pt idx="252">
                  <c:v>45.444541999999998</c:v>
                </c:pt>
                <c:pt idx="253">
                  <c:v>47.203277999999997</c:v>
                </c:pt>
                <c:pt idx="254">
                  <c:v>45</c:v>
                </c:pt>
                <c:pt idx="255">
                  <c:v>43</c:v>
                </c:pt>
                <c:pt idx="256">
                  <c:v>41.477795</c:v>
                </c:pt>
                <c:pt idx="257">
                  <c:v>38.604885000000003</c:v>
                </c:pt>
                <c:pt idx="258">
                  <c:v>38.35183</c:v>
                </c:pt>
                <c:pt idx="259">
                  <c:v>33.697085999999999</c:v>
                </c:pt>
                <c:pt idx="260">
                  <c:v>32.094456000000001</c:v>
                </c:pt>
                <c:pt idx="261">
                  <c:v>37.157508999999997</c:v>
                </c:pt>
                <c:pt idx="262">
                  <c:v>40</c:v>
                </c:pt>
                <c:pt idx="263">
                  <c:v>41.187569000000003</c:v>
                </c:pt>
                <c:pt idx="264">
                  <c:v>84.972824000000003</c:v>
                </c:pt>
                <c:pt idx="265">
                  <c:v>465.69207799999998</c:v>
                </c:pt>
                <c:pt idx="266">
                  <c:v>234.76170300000001</c:v>
                </c:pt>
                <c:pt idx="267">
                  <c:v>215</c:v>
                </c:pt>
                <c:pt idx="268">
                  <c:v>77.933136000000005</c:v>
                </c:pt>
                <c:pt idx="269">
                  <c:v>45</c:v>
                </c:pt>
                <c:pt idx="270">
                  <c:v>39.824432000000002</c:v>
                </c:pt>
                <c:pt idx="271">
                  <c:v>40.710025999999999</c:v>
                </c:pt>
                <c:pt idx="272">
                  <c:v>43.531528000000002</c:v>
                </c:pt>
                <c:pt idx="273">
                  <c:v>44.369765999999998</c:v>
                </c:pt>
                <c:pt idx="274">
                  <c:v>44</c:v>
                </c:pt>
                <c:pt idx="275">
                  <c:v>43.143901999999997</c:v>
                </c:pt>
                <c:pt idx="276">
                  <c:v>43</c:v>
                </c:pt>
                <c:pt idx="277">
                  <c:v>29.608609999999999</c:v>
                </c:pt>
                <c:pt idx="278">
                  <c:v>28.173220000000001</c:v>
                </c:pt>
                <c:pt idx="279">
                  <c:v>27.793030000000002</c:v>
                </c:pt>
                <c:pt idx="280">
                  <c:v>27.021695999999999</c:v>
                </c:pt>
                <c:pt idx="281">
                  <c:v>28.278524000000001</c:v>
                </c:pt>
                <c:pt idx="282">
                  <c:v>26.921006999999999</c:v>
                </c:pt>
                <c:pt idx="283">
                  <c:v>26.5</c:v>
                </c:pt>
                <c:pt idx="284">
                  <c:v>26.652092</c:v>
                </c:pt>
                <c:pt idx="285">
                  <c:v>26.514983999999998</c:v>
                </c:pt>
                <c:pt idx="286">
                  <c:v>46.467345999999999</c:v>
                </c:pt>
                <c:pt idx="287">
                  <c:v>43.590527000000002</c:v>
                </c:pt>
                <c:pt idx="288">
                  <c:v>28.978726999999999</c:v>
                </c:pt>
                <c:pt idx="289">
                  <c:v>27.249058000000002</c:v>
                </c:pt>
                <c:pt idx="290">
                  <c:v>27</c:v>
                </c:pt>
                <c:pt idx="291">
                  <c:v>23.833100999999999</c:v>
                </c:pt>
                <c:pt idx="292">
                  <c:v>22.102689999999999</c:v>
                </c:pt>
                <c:pt idx="293">
                  <c:v>21.234213</c:v>
                </c:pt>
                <c:pt idx="294">
                  <c:v>21.5</c:v>
                </c:pt>
                <c:pt idx="295">
                  <c:v>23.045819999999999</c:v>
                </c:pt>
                <c:pt idx="296">
                  <c:v>23</c:v>
                </c:pt>
                <c:pt idx="297">
                  <c:v>22.5</c:v>
                </c:pt>
                <c:pt idx="298">
                  <c:v>19.008413000000001</c:v>
                </c:pt>
                <c:pt idx="299">
                  <c:v>18.400023999999998</c:v>
                </c:pt>
                <c:pt idx="300">
                  <c:v>18.406607000000001</c:v>
                </c:pt>
                <c:pt idx="301">
                  <c:v>15.621112999999999</c:v>
                </c:pt>
                <c:pt idx="302">
                  <c:v>15.535045</c:v>
                </c:pt>
                <c:pt idx="303">
                  <c:v>14.976326</c:v>
                </c:pt>
                <c:pt idx="304">
                  <c:v>17.910999</c:v>
                </c:pt>
                <c:pt idx="305">
                  <c:v>21.192219000000001</c:v>
                </c:pt>
                <c:pt idx="306">
                  <c:v>15.836957999999999</c:v>
                </c:pt>
                <c:pt idx="307">
                  <c:v>14.141700999999999</c:v>
                </c:pt>
                <c:pt idx="308">
                  <c:v>14.068661000000001</c:v>
                </c:pt>
                <c:pt idx="309">
                  <c:v>17.719367999999999</c:v>
                </c:pt>
                <c:pt idx="310">
                  <c:v>17.073361999999999</c:v>
                </c:pt>
                <c:pt idx="311">
                  <c:v>15.612</c:v>
                </c:pt>
                <c:pt idx="312">
                  <c:v>14.193412</c:v>
                </c:pt>
                <c:pt idx="313">
                  <c:v>13.846278999999999</c:v>
                </c:pt>
                <c:pt idx="314">
                  <c:v>13.603</c:v>
                </c:pt>
                <c:pt idx="315">
                  <c:v>13.601279999999999</c:v>
                </c:pt>
                <c:pt idx="316">
                  <c:v>10.925827</c:v>
                </c:pt>
                <c:pt idx="317">
                  <c:v>10.746789</c:v>
                </c:pt>
                <c:pt idx="318">
                  <c:v>11.579000000000001</c:v>
                </c:pt>
                <c:pt idx="319">
                  <c:v>12.790703000000001</c:v>
                </c:pt>
                <c:pt idx="320">
                  <c:v>12.544860999999999</c:v>
                </c:pt>
                <c:pt idx="321">
                  <c:v>12.433</c:v>
                </c:pt>
                <c:pt idx="322">
                  <c:v>12.495229</c:v>
                </c:pt>
                <c:pt idx="323">
                  <c:v>12.842783000000001</c:v>
                </c:pt>
                <c:pt idx="324">
                  <c:v>11.515371</c:v>
                </c:pt>
                <c:pt idx="325">
                  <c:v>12.111000000000001</c:v>
                </c:pt>
                <c:pt idx="326">
                  <c:v>12.917700999999999</c:v>
                </c:pt>
                <c:pt idx="327">
                  <c:v>12.977817</c:v>
                </c:pt>
                <c:pt idx="328">
                  <c:v>11.07</c:v>
                </c:pt>
                <c:pt idx="329">
                  <c:v>9.4722749999999998</c:v>
                </c:pt>
                <c:pt idx="330">
                  <c:v>9.3410410000000006</c:v>
                </c:pt>
                <c:pt idx="331">
                  <c:v>9.1890289999999997</c:v>
                </c:pt>
                <c:pt idx="332">
                  <c:v>9.1189999999999998</c:v>
                </c:pt>
                <c:pt idx="333">
                  <c:v>9.3056420000000006</c:v>
                </c:pt>
                <c:pt idx="334">
                  <c:v>8.9846009999999996</c:v>
                </c:pt>
                <c:pt idx="335">
                  <c:v>8.8186719999999994</c:v>
                </c:pt>
                <c:pt idx="336">
                  <c:v>8.9446049999999993</c:v>
                </c:pt>
                <c:pt idx="337">
                  <c:v>12.383343999999999</c:v>
                </c:pt>
                <c:pt idx="338">
                  <c:v>11.341215999999999</c:v>
                </c:pt>
                <c:pt idx="339">
                  <c:v>11.143000000000001</c:v>
                </c:pt>
                <c:pt idx="340">
                  <c:v>11.088547999999999</c:v>
                </c:pt>
                <c:pt idx="341">
                  <c:v>10.938261000000001</c:v>
                </c:pt>
                <c:pt idx="342">
                  <c:v>10.603998000000001</c:v>
                </c:pt>
                <c:pt idx="343">
                  <c:v>12.311102999999999</c:v>
                </c:pt>
                <c:pt idx="344">
                  <c:v>12.078937</c:v>
                </c:pt>
                <c:pt idx="345">
                  <c:v>11.913175000000001</c:v>
                </c:pt>
                <c:pt idx="346">
                  <c:v>10.601000000000001</c:v>
                </c:pt>
                <c:pt idx="347">
                  <c:v>9.4609710000000007</c:v>
                </c:pt>
                <c:pt idx="348">
                  <c:v>9.3779330000000005</c:v>
                </c:pt>
                <c:pt idx="349">
                  <c:v>9.952</c:v>
                </c:pt>
                <c:pt idx="350">
                  <c:v>10.641482999999999</c:v>
                </c:pt>
                <c:pt idx="351">
                  <c:v>10.545189000000001</c:v>
                </c:pt>
                <c:pt idx="352">
                  <c:v>10.146951</c:v>
                </c:pt>
                <c:pt idx="353">
                  <c:v>9.9</c:v>
                </c:pt>
                <c:pt idx="354">
                  <c:v>9.6961440000000003</c:v>
                </c:pt>
                <c:pt idx="355">
                  <c:v>9.4508989999999997</c:v>
                </c:pt>
                <c:pt idx="356">
                  <c:v>8.9310050000000007</c:v>
                </c:pt>
                <c:pt idx="357">
                  <c:v>8.73</c:v>
                </c:pt>
                <c:pt idx="358">
                  <c:v>8.6780000000000008</c:v>
                </c:pt>
                <c:pt idx="359">
                  <c:v>8.7206840000000003</c:v>
                </c:pt>
                <c:pt idx="360">
                  <c:v>9.0860000000000003</c:v>
                </c:pt>
                <c:pt idx="361">
                  <c:v>9.5556400000000004</c:v>
                </c:pt>
                <c:pt idx="362">
                  <c:v>9.4153529999999996</c:v>
                </c:pt>
                <c:pt idx="363">
                  <c:v>9.3263379999999998</c:v>
                </c:pt>
                <c:pt idx="364">
                  <c:v>9.0639950000000002</c:v>
                </c:pt>
                <c:pt idx="365">
                  <c:v>9.1079679999999996</c:v>
                </c:pt>
                <c:pt idx="366">
                  <c:v>9.4030489999999993</c:v>
                </c:pt>
                <c:pt idx="367">
                  <c:v>9.4</c:v>
                </c:pt>
                <c:pt idx="368">
                  <c:v>9.700348</c:v>
                </c:pt>
                <c:pt idx="369">
                  <c:v>9.5384910000000005</c:v>
                </c:pt>
                <c:pt idx="370">
                  <c:v>9.3039140000000007</c:v>
                </c:pt>
                <c:pt idx="371">
                  <c:v>9.5286310000000007</c:v>
                </c:pt>
                <c:pt idx="372">
                  <c:v>9.3475129999999993</c:v>
                </c:pt>
                <c:pt idx="373">
                  <c:v>9.1452939999999998</c:v>
                </c:pt>
                <c:pt idx="374">
                  <c:v>9.1</c:v>
                </c:pt>
                <c:pt idx="375">
                  <c:v>8.6757580000000001</c:v>
                </c:pt>
                <c:pt idx="376">
                  <c:v>8.2925419999999992</c:v>
                </c:pt>
                <c:pt idx="377">
                  <c:v>8.1526019999999999</c:v>
                </c:pt>
                <c:pt idx="378">
                  <c:v>8.1877940000000002</c:v>
                </c:pt>
                <c:pt idx="379">
                  <c:v>7.9550000000000001</c:v>
                </c:pt>
                <c:pt idx="380">
                  <c:v>7.9947689999999998</c:v>
                </c:pt>
                <c:pt idx="381">
                  <c:v>7.9550000000000001</c:v>
                </c:pt>
                <c:pt idx="382">
                  <c:v>8.3020040000000002</c:v>
                </c:pt>
                <c:pt idx="383">
                  <c:v>8.2012710000000002</c:v>
                </c:pt>
                <c:pt idx="384">
                  <c:v>8.7875080000000008</c:v>
                </c:pt>
                <c:pt idx="385">
                  <c:v>7.9442190000000004</c:v>
                </c:pt>
                <c:pt idx="386">
                  <c:v>7.7233109999999998</c:v>
                </c:pt>
                <c:pt idx="387">
                  <c:v>7.5709249999999999</c:v>
                </c:pt>
                <c:pt idx="388">
                  <c:v>7.5</c:v>
                </c:pt>
                <c:pt idx="389">
                  <c:v>9.0437410000000007</c:v>
                </c:pt>
                <c:pt idx="390">
                  <c:v>9</c:v>
                </c:pt>
                <c:pt idx="391">
                  <c:v>8.7393660000000004</c:v>
                </c:pt>
                <c:pt idx="392">
                  <c:v>8.7660250000000008</c:v>
                </c:pt>
                <c:pt idx="393">
                  <c:v>7.9670449999999997</c:v>
                </c:pt>
                <c:pt idx="394">
                  <c:v>8.0809770000000007</c:v>
                </c:pt>
                <c:pt idx="395">
                  <c:v>8.3970000000000002</c:v>
                </c:pt>
                <c:pt idx="396">
                  <c:v>8.8302139999999998</c:v>
                </c:pt>
                <c:pt idx="397">
                  <c:v>8.6838420000000003</c:v>
                </c:pt>
                <c:pt idx="398">
                  <c:v>8.6953309999999995</c:v>
                </c:pt>
                <c:pt idx="399">
                  <c:v>8.4579190000000004</c:v>
                </c:pt>
                <c:pt idx="400">
                  <c:v>9.4107029999999998</c:v>
                </c:pt>
                <c:pt idx="401">
                  <c:v>9.1478859999999997</c:v>
                </c:pt>
                <c:pt idx="402">
                  <c:v>9</c:v>
                </c:pt>
                <c:pt idx="403">
                  <c:v>8.8982480000000006</c:v>
                </c:pt>
                <c:pt idx="404">
                  <c:v>8.7013470000000002</c:v>
                </c:pt>
                <c:pt idx="405">
                  <c:v>8.3114480000000004</c:v>
                </c:pt>
                <c:pt idx="406">
                  <c:v>7.2314559999999997</c:v>
                </c:pt>
                <c:pt idx="407">
                  <c:v>7.2588739999999996</c:v>
                </c:pt>
                <c:pt idx="408">
                  <c:v>7.2082230000000003</c:v>
                </c:pt>
                <c:pt idx="409">
                  <c:v>7</c:v>
                </c:pt>
                <c:pt idx="410">
                  <c:v>6.3047050000000002</c:v>
                </c:pt>
                <c:pt idx="411">
                  <c:v>6.3227390000000003</c:v>
                </c:pt>
                <c:pt idx="412">
                  <c:v>6.203843</c:v>
                </c:pt>
                <c:pt idx="413">
                  <c:v>6.2127939999999997</c:v>
                </c:pt>
                <c:pt idx="414">
                  <c:v>6.5142870000000004</c:v>
                </c:pt>
                <c:pt idx="415">
                  <c:v>6.3519290000000002</c:v>
                </c:pt>
                <c:pt idx="416">
                  <c:v>6.35</c:v>
                </c:pt>
                <c:pt idx="417">
                  <c:v>6.0520680000000002</c:v>
                </c:pt>
                <c:pt idx="418">
                  <c:v>6.143605</c:v>
                </c:pt>
                <c:pt idx="419">
                  <c:v>6.2301739999999999</c:v>
                </c:pt>
                <c:pt idx="420">
                  <c:v>6.1242910000000004</c:v>
                </c:pt>
                <c:pt idx="421">
                  <c:v>6.1440169999999998</c:v>
                </c:pt>
                <c:pt idx="422">
                  <c:v>6.0552669999999997</c:v>
                </c:pt>
                <c:pt idx="423">
                  <c:v>6</c:v>
                </c:pt>
                <c:pt idx="424">
                  <c:v>6.085191</c:v>
                </c:pt>
                <c:pt idx="425">
                  <c:v>5.9356239999999998</c:v>
                </c:pt>
                <c:pt idx="426">
                  <c:v>5.5436439999999996</c:v>
                </c:pt>
                <c:pt idx="427">
                  <c:v>5.5562579999999997</c:v>
                </c:pt>
                <c:pt idx="428">
                  <c:v>5.5647570000000002</c:v>
                </c:pt>
                <c:pt idx="429">
                  <c:v>5.5479070000000004</c:v>
                </c:pt>
                <c:pt idx="430">
                  <c:v>5.55</c:v>
                </c:pt>
                <c:pt idx="431">
                  <c:v>5.5522749999999998</c:v>
                </c:pt>
                <c:pt idx="432">
                  <c:v>5.4593939999999996</c:v>
                </c:pt>
                <c:pt idx="433">
                  <c:v>5.6824180000000002</c:v>
                </c:pt>
                <c:pt idx="434">
                  <c:v>5.5348369999999996</c:v>
                </c:pt>
                <c:pt idx="435">
                  <c:v>5.5136289999999999</c:v>
                </c:pt>
                <c:pt idx="436">
                  <c:v>5.4593939999999996</c:v>
                </c:pt>
                <c:pt idx="437">
                  <c:v>5.45</c:v>
                </c:pt>
                <c:pt idx="438">
                  <c:v>5.425694</c:v>
                </c:pt>
                <c:pt idx="439">
                  <c:v>5.425694</c:v>
                </c:pt>
                <c:pt idx="440">
                  <c:v>5.425694</c:v>
                </c:pt>
                <c:pt idx="441">
                  <c:v>5.4970679999999996</c:v>
                </c:pt>
                <c:pt idx="442">
                  <c:v>5.5399859999999999</c:v>
                </c:pt>
                <c:pt idx="443">
                  <c:v>5.4802179999999998</c:v>
                </c:pt>
                <c:pt idx="444">
                  <c:v>5.45</c:v>
                </c:pt>
                <c:pt idx="445">
                  <c:v>5.2458410000000004</c:v>
                </c:pt>
                <c:pt idx="446">
                  <c:v>5.2228750000000002</c:v>
                </c:pt>
                <c:pt idx="447">
                  <c:v>5.1943169999999999</c:v>
                </c:pt>
                <c:pt idx="448">
                  <c:v>5.1849999999999996</c:v>
                </c:pt>
                <c:pt idx="449">
                  <c:v>5.1849999999999996</c:v>
                </c:pt>
                <c:pt idx="450">
                  <c:v>5.1899550000000003</c:v>
                </c:pt>
                <c:pt idx="451">
                  <c:v>7.4630000000000001</c:v>
                </c:pt>
                <c:pt idx="452">
                  <c:v>9.7414129999999997</c:v>
                </c:pt>
                <c:pt idx="453">
                  <c:v>12.480366999999999</c:v>
                </c:pt>
                <c:pt idx="454">
                  <c:v>8.8254940000000008</c:v>
                </c:pt>
                <c:pt idx="455">
                  <c:v>8.4836860000000005</c:v>
                </c:pt>
                <c:pt idx="456">
                  <c:v>8.8141739999999995</c:v>
                </c:pt>
                <c:pt idx="457">
                  <c:v>8.6409699999999994</c:v>
                </c:pt>
                <c:pt idx="458">
                  <c:v>8.4350000000000005</c:v>
                </c:pt>
                <c:pt idx="459">
                  <c:v>8.1931069999999995</c:v>
                </c:pt>
                <c:pt idx="460">
                  <c:v>8.7986000000000004</c:v>
                </c:pt>
                <c:pt idx="461">
                  <c:v>9.8402130000000003</c:v>
                </c:pt>
                <c:pt idx="462">
                  <c:v>9.4470390000000002</c:v>
                </c:pt>
                <c:pt idx="463">
                  <c:v>6.7244120000000001</c:v>
                </c:pt>
                <c:pt idx="464">
                  <c:v>6.4130130000000003</c:v>
                </c:pt>
                <c:pt idx="465">
                  <c:v>6.2290000000000001</c:v>
                </c:pt>
                <c:pt idx="466">
                  <c:v>6.0430000000000001</c:v>
                </c:pt>
                <c:pt idx="467">
                  <c:v>5.671964</c:v>
                </c:pt>
                <c:pt idx="468">
                  <c:v>5.6440140000000003</c:v>
                </c:pt>
                <c:pt idx="469">
                  <c:v>5.165</c:v>
                </c:pt>
                <c:pt idx="470">
                  <c:v>4.5732150000000003</c:v>
                </c:pt>
                <c:pt idx="471">
                  <c:v>5.4116790000000004</c:v>
                </c:pt>
                <c:pt idx="472">
                  <c:v>29.131001000000001</c:v>
                </c:pt>
                <c:pt idx="473">
                  <c:v>53.098151999999999</c:v>
                </c:pt>
                <c:pt idx="474">
                  <c:v>49.952663000000001</c:v>
                </c:pt>
                <c:pt idx="475">
                  <c:v>52.118000000000002</c:v>
                </c:pt>
                <c:pt idx="476">
                  <c:v>54.411456999999999</c:v>
                </c:pt>
                <c:pt idx="477">
                  <c:v>25.734209</c:v>
                </c:pt>
                <c:pt idx="478">
                  <c:v>21.724959999999999</c:v>
                </c:pt>
                <c:pt idx="479">
                  <c:v>16.363001000000001</c:v>
                </c:pt>
                <c:pt idx="480">
                  <c:v>10.980810999999999</c:v>
                </c:pt>
                <c:pt idx="481">
                  <c:v>10.169408000000001</c:v>
                </c:pt>
                <c:pt idx="482">
                  <c:v>22.727968000000001</c:v>
                </c:pt>
                <c:pt idx="483">
                  <c:v>17.866432</c:v>
                </c:pt>
                <c:pt idx="484">
                  <c:v>24.654592999999998</c:v>
                </c:pt>
                <c:pt idx="485">
                  <c:v>23.92942</c:v>
                </c:pt>
                <c:pt idx="486">
                  <c:v>29.122</c:v>
                </c:pt>
                <c:pt idx="487">
                  <c:v>35.449286999999998</c:v>
                </c:pt>
                <c:pt idx="488">
                  <c:v>21.511745000000001</c:v>
                </c:pt>
                <c:pt idx="489">
                  <c:v>17.322579999999999</c:v>
                </c:pt>
                <c:pt idx="490">
                  <c:v>16.667604000000001</c:v>
                </c:pt>
                <c:pt idx="491">
                  <c:v>15.381783</c:v>
                </c:pt>
                <c:pt idx="492">
                  <c:v>27.351027999999999</c:v>
                </c:pt>
                <c:pt idx="493">
                  <c:v>24.67</c:v>
                </c:pt>
                <c:pt idx="494">
                  <c:v>21.524477000000001</c:v>
                </c:pt>
                <c:pt idx="495">
                  <c:v>20.306170000000002</c:v>
                </c:pt>
                <c:pt idx="496">
                  <c:v>6.3374290000000002</c:v>
                </c:pt>
                <c:pt idx="497">
                  <c:v>8.2170210000000008</c:v>
                </c:pt>
                <c:pt idx="498">
                  <c:v>8.0289079999999995</c:v>
                </c:pt>
                <c:pt idx="499">
                  <c:v>15.613091000000001</c:v>
                </c:pt>
                <c:pt idx="500">
                  <c:v>44.988998000000002</c:v>
                </c:pt>
                <c:pt idx="501">
                  <c:v>72.81044</c:v>
                </c:pt>
                <c:pt idx="502">
                  <c:v>76.193787</c:v>
                </c:pt>
                <c:pt idx="503">
                  <c:v>120.782295</c:v>
                </c:pt>
                <c:pt idx="504">
                  <c:v>106.69426</c:v>
                </c:pt>
                <c:pt idx="505">
                  <c:v>35.004753000000001</c:v>
                </c:pt>
                <c:pt idx="506">
                  <c:v>31.318999999999999</c:v>
                </c:pt>
                <c:pt idx="507">
                  <c:v>27.568999999999999</c:v>
                </c:pt>
                <c:pt idx="508">
                  <c:v>20.218063000000001</c:v>
                </c:pt>
                <c:pt idx="509">
                  <c:v>19.699137</c:v>
                </c:pt>
                <c:pt idx="510">
                  <c:v>16.143191999999999</c:v>
                </c:pt>
                <c:pt idx="511">
                  <c:v>22.442589000000002</c:v>
                </c:pt>
                <c:pt idx="512">
                  <c:v>18.565733000000002</c:v>
                </c:pt>
                <c:pt idx="513">
                  <c:v>20.036299</c:v>
                </c:pt>
                <c:pt idx="514">
                  <c:v>28.027999999999999</c:v>
                </c:pt>
                <c:pt idx="515">
                  <c:v>36.071990999999997</c:v>
                </c:pt>
                <c:pt idx="516">
                  <c:v>37.983353000000001</c:v>
                </c:pt>
                <c:pt idx="517">
                  <c:v>32.103442999999999</c:v>
                </c:pt>
                <c:pt idx="518">
                  <c:v>27.015505000000001</c:v>
                </c:pt>
                <c:pt idx="519">
                  <c:v>22.990394999999999</c:v>
                </c:pt>
                <c:pt idx="520">
                  <c:v>26.871179999999999</c:v>
                </c:pt>
                <c:pt idx="521">
                  <c:v>20.299999</c:v>
                </c:pt>
                <c:pt idx="522">
                  <c:v>13.736748</c:v>
                </c:pt>
                <c:pt idx="523">
                  <c:v>25.068594000000001</c:v>
                </c:pt>
                <c:pt idx="524">
                  <c:v>17.449352000000001</c:v>
                </c:pt>
                <c:pt idx="525">
                  <c:v>14.982044999999999</c:v>
                </c:pt>
                <c:pt idx="526">
                  <c:v>12.09022</c:v>
                </c:pt>
                <c:pt idx="527">
                  <c:v>10.888680000000001</c:v>
                </c:pt>
                <c:pt idx="528">
                  <c:v>10.598000000000001</c:v>
                </c:pt>
                <c:pt idx="529">
                  <c:v>10.338357</c:v>
                </c:pt>
                <c:pt idx="530">
                  <c:v>10.261559</c:v>
                </c:pt>
                <c:pt idx="531">
                  <c:v>9.4466769999999993</c:v>
                </c:pt>
                <c:pt idx="532">
                  <c:v>10.234228999999999</c:v>
                </c:pt>
                <c:pt idx="533">
                  <c:v>14.306984999999999</c:v>
                </c:pt>
                <c:pt idx="534">
                  <c:v>12.861525</c:v>
                </c:pt>
                <c:pt idx="535">
                  <c:v>14.901999999999999</c:v>
                </c:pt>
                <c:pt idx="536">
                  <c:v>16.940134</c:v>
                </c:pt>
                <c:pt idx="537">
                  <c:v>16.139192999999999</c:v>
                </c:pt>
                <c:pt idx="538">
                  <c:v>10.500545000000001</c:v>
                </c:pt>
                <c:pt idx="539">
                  <c:v>21.843205999999999</c:v>
                </c:pt>
                <c:pt idx="540">
                  <c:v>28.23826</c:v>
                </c:pt>
                <c:pt idx="541">
                  <c:v>30.987166999999999</c:v>
                </c:pt>
                <c:pt idx="542">
                  <c:v>27.186001000000001</c:v>
                </c:pt>
                <c:pt idx="543">
                  <c:v>23.343299999999999</c:v>
                </c:pt>
                <c:pt idx="544">
                  <c:v>21.965494</c:v>
                </c:pt>
                <c:pt idx="545">
                  <c:v>14.889799</c:v>
                </c:pt>
                <c:pt idx="546">
                  <c:v>13.557418999999999</c:v>
                </c:pt>
                <c:pt idx="547">
                  <c:v>13.172545</c:v>
                </c:pt>
                <c:pt idx="548">
                  <c:v>26.103936999999998</c:v>
                </c:pt>
                <c:pt idx="549">
                  <c:v>27</c:v>
                </c:pt>
                <c:pt idx="550">
                  <c:v>99.925087000000005</c:v>
                </c:pt>
                <c:pt idx="551">
                  <c:v>88.205123999999998</c:v>
                </c:pt>
                <c:pt idx="552">
                  <c:v>95</c:v>
                </c:pt>
                <c:pt idx="553">
                  <c:v>88.152039000000002</c:v>
                </c:pt>
                <c:pt idx="554">
                  <c:v>41.535713000000001</c:v>
                </c:pt>
                <c:pt idx="555">
                  <c:v>39.329967000000003</c:v>
                </c:pt>
                <c:pt idx="556">
                  <c:v>38</c:v>
                </c:pt>
                <c:pt idx="557">
                  <c:v>35.274208000000002</c:v>
                </c:pt>
                <c:pt idx="558">
                  <c:v>51.403072000000002</c:v>
                </c:pt>
                <c:pt idx="559">
                  <c:v>40.492100000000001</c:v>
                </c:pt>
                <c:pt idx="560">
                  <c:v>40.799114000000003</c:v>
                </c:pt>
                <c:pt idx="561">
                  <c:v>29.899971000000001</c:v>
                </c:pt>
                <c:pt idx="562">
                  <c:v>26.642787999999999</c:v>
                </c:pt>
                <c:pt idx="563">
                  <c:v>37</c:v>
                </c:pt>
                <c:pt idx="564">
                  <c:v>81.343681000000004</c:v>
                </c:pt>
                <c:pt idx="565">
                  <c:v>66.596671999999998</c:v>
                </c:pt>
                <c:pt idx="566">
                  <c:v>52.387771999999998</c:v>
                </c:pt>
                <c:pt idx="567">
                  <c:v>48.839848000000003</c:v>
                </c:pt>
                <c:pt idx="568">
                  <c:v>81.759544000000005</c:v>
                </c:pt>
                <c:pt idx="569">
                  <c:v>75.574928</c:v>
                </c:pt>
                <c:pt idx="570">
                  <c:v>69</c:v>
                </c:pt>
                <c:pt idx="571">
                  <c:v>44.397464999999997</c:v>
                </c:pt>
                <c:pt idx="572">
                  <c:v>66.935706999999994</c:v>
                </c:pt>
                <c:pt idx="573">
                  <c:v>51.364803000000002</c:v>
                </c:pt>
                <c:pt idx="574">
                  <c:v>36.202739999999999</c:v>
                </c:pt>
                <c:pt idx="575">
                  <c:v>41.019374999999997</c:v>
                </c:pt>
                <c:pt idx="576">
                  <c:v>55.948467000000001</c:v>
                </c:pt>
                <c:pt idx="577">
                  <c:v>55.5</c:v>
                </c:pt>
                <c:pt idx="578">
                  <c:v>47.865543000000002</c:v>
                </c:pt>
                <c:pt idx="579">
                  <c:v>79.614188999999996</c:v>
                </c:pt>
                <c:pt idx="580">
                  <c:v>58.485301999999997</c:v>
                </c:pt>
                <c:pt idx="581">
                  <c:v>49.009242999999998</c:v>
                </c:pt>
                <c:pt idx="582">
                  <c:v>51.685490000000001</c:v>
                </c:pt>
                <c:pt idx="583">
                  <c:v>48.012413000000002</c:v>
                </c:pt>
                <c:pt idx="584">
                  <c:v>48</c:v>
                </c:pt>
                <c:pt idx="585">
                  <c:v>14.504222</c:v>
                </c:pt>
                <c:pt idx="586">
                  <c:v>40.394047</c:v>
                </c:pt>
                <c:pt idx="587">
                  <c:v>36.505423999999998</c:v>
                </c:pt>
                <c:pt idx="588">
                  <c:v>36.798732999999999</c:v>
                </c:pt>
                <c:pt idx="589">
                  <c:v>37.609959000000003</c:v>
                </c:pt>
                <c:pt idx="590">
                  <c:v>34.308784000000003</c:v>
                </c:pt>
                <c:pt idx="591">
                  <c:v>34</c:v>
                </c:pt>
                <c:pt idx="592">
                  <c:v>34.400002000000001</c:v>
                </c:pt>
                <c:pt idx="593">
                  <c:v>28.035021</c:v>
                </c:pt>
                <c:pt idx="594">
                  <c:v>25.092410999999998</c:v>
                </c:pt>
                <c:pt idx="595">
                  <c:v>47.516731</c:v>
                </c:pt>
                <c:pt idx="596">
                  <c:v>30.744114</c:v>
                </c:pt>
                <c:pt idx="597">
                  <c:v>26.434090000000001</c:v>
                </c:pt>
                <c:pt idx="598">
                  <c:v>26.5</c:v>
                </c:pt>
                <c:pt idx="599">
                  <c:v>47.378418000000003</c:v>
                </c:pt>
                <c:pt idx="600">
                  <c:v>31.974336999999998</c:v>
                </c:pt>
                <c:pt idx="601">
                  <c:v>29.967490999999999</c:v>
                </c:pt>
                <c:pt idx="602">
                  <c:v>28.968585999999998</c:v>
                </c:pt>
                <c:pt idx="603">
                  <c:v>28.036456999999999</c:v>
                </c:pt>
                <c:pt idx="604">
                  <c:v>23.529045</c:v>
                </c:pt>
                <c:pt idx="605">
                  <c:v>23.5</c:v>
                </c:pt>
                <c:pt idx="606">
                  <c:v>23.766522999999999</c:v>
                </c:pt>
                <c:pt idx="607">
                  <c:v>56.574795000000002</c:v>
                </c:pt>
                <c:pt idx="608">
                  <c:v>25.82724</c:v>
                </c:pt>
                <c:pt idx="609">
                  <c:v>23.533113</c:v>
                </c:pt>
                <c:pt idx="610">
                  <c:v>21.561228</c:v>
                </c:pt>
                <c:pt idx="611">
                  <c:v>21.773575000000001</c:v>
                </c:pt>
                <c:pt idx="612">
                  <c:v>22</c:v>
                </c:pt>
                <c:pt idx="613">
                  <c:v>25.893236000000002</c:v>
                </c:pt>
                <c:pt idx="614">
                  <c:v>24.101336</c:v>
                </c:pt>
                <c:pt idx="615">
                  <c:v>19.203393999999999</c:v>
                </c:pt>
                <c:pt idx="616">
                  <c:v>17.936053999999999</c:v>
                </c:pt>
                <c:pt idx="617">
                  <c:v>16.560509</c:v>
                </c:pt>
                <c:pt idx="618">
                  <c:v>15.475142</c:v>
                </c:pt>
                <c:pt idx="619">
                  <c:v>16</c:v>
                </c:pt>
                <c:pt idx="620">
                  <c:v>15.8</c:v>
                </c:pt>
                <c:pt idx="621">
                  <c:v>17.778313000000001</c:v>
                </c:pt>
                <c:pt idx="622">
                  <c:v>21.963345</c:v>
                </c:pt>
                <c:pt idx="623">
                  <c:v>23.790673999999999</c:v>
                </c:pt>
                <c:pt idx="624">
                  <c:v>90.183655000000002</c:v>
                </c:pt>
                <c:pt idx="625">
                  <c:v>51.531933000000002</c:v>
                </c:pt>
                <c:pt idx="626">
                  <c:v>51.5</c:v>
                </c:pt>
                <c:pt idx="627">
                  <c:v>68.794319000000002</c:v>
                </c:pt>
                <c:pt idx="628">
                  <c:v>66.540756000000002</c:v>
                </c:pt>
                <c:pt idx="629">
                  <c:v>40.584702</c:v>
                </c:pt>
                <c:pt idx="630">
                  <c:v>45.072848999999998</c:v>
                </c:pt>
                <c:pt idx="631">
                  <c:v>28.097183000000001</c:v>
                </c:pt>
                <c:pt idx="632">
                  <c:v>24.245483</c:v>
                </c:pt>
                <c:pt idx="633">
                  <c:v>24.4</c:v>
                </c:pt>
                <c:pt idx="634">
                  <c:v>33.331023999999999</c:v>
                </c:pt>
                <c:pt idx="635">
                  <c:v>30.774087999999999</c:v>
                </c:pt>
                <c:pt idx="636">
                  <c:v>18.277760000000001</c:v>
                </c:pt>
                <c:pt idx="637">
                  <c:v>16.955432999999999</c:v>
                </c:pt>
                <c:pt idx="638">
                  <c:v>16.830563000000001</c:v>
                </c:pt>
                <c:pt idx="639">
                  <c:v>18.155123</c:v>
                </c:pt>
                <c:pt idx="640">
                  <c:v>17.799999</c:v>
                </c:pt>
                <c:pt idx="641">
                  <c:v>15.517358</c:v>
                </c:pt>
                <c:pt idx="642">
                  <c:v>17.196596</c:v>
                </c:pt>
                <c:pt idx="643">
                  <c:v>14.919413</c:v>
                </c:pt>
                <c:pt idx="644">
                  <c:v>13.730248</c:v>
                </c:pt>
                <c:pt idx="645">
                  <c:v>18.075529</c:v>
                </c:pt>
                <c:pt idx="646">
                  <c:v>40.145519</c:v>
                </c:pt>
                <c:pt idx="647">
                  <c:v>40</c:v>
                </c:pt>
                <c:pt idx="648">
                  <c:v>19.180233000000001</c:v>
                </c:pt>
                <c:pt idx="649">
                  <c:v>19</c:v>
                </c:pt>
                <c:pt idx="650">
                  <c:v>25</c:v>
                </c:pt>
                <c:pt idx="651">
                  <c:v>78.646857999999995</c:v>
                </c:pt>
                <c:pt idx="652">
                  <c:v>32.118183000000002</c:v>
                </c:pt>
                <c:pt idx="653">
                  <c:v>29.005033000000001</c:v>
                </c:pt>
                <c:pt idx="654">
                  <c:v>29</c:v>
                </c:pt>
                <c:pt idx="655">
                  <c:v>31.059100999999998</c:v>
                </c:pt>
                <c:pt idx="656">
                  <c:v>29.400943999999999</c:v>
                </c:pt>
                <c:pt idx="657">
                  <c:v>26.326741999999999</c:v>
                </c:pt>
                <c:pt idx="658">
                  <c:v>21.755784999999999</c:v>
                </c:pt>
                <c:pt idx="659">
                  <c:v>17.764727000000001</c:v>
                </c:pt>
                <c:pt idx="660">
                  <c:v>13.528228</c:v>
                </c:pt>
                <c:pt idx="661">
                  <c:v>13</c:v>
                </c:pt>
                <c:pt idx="662">
                  <c:v>14.577195</c:v>
                </c:pt>
                <c:pt idx="663">
                  <c:v>14.05363</c:v>
                </c:pt>
                <c:pt idx="664">
                  <c:v>13.081654</c:v>
                </c:pt>
                <c:pt idx="665">
                  <c:v>12.622252</c:v>
                </c:pt>
                <c:pt idx="666">
                  <c:v>29.401465999999999</c:v>
                </c:pt>
                <c:pt idx="667">
                  <c:v>27.023993000000001</c:v>
                </c:pt>
                <c:pt idx="668">
                  <c:v>13.442522</c:v>
                </c:pt>
                <c:pt idx="669">
                  <c:v>13.235718</c:v>
                </c:pt>
                <c:pt idx="670">
                  <c:v>12.553259000000001</c:v>
                </c:pt>
                <c:pt idx="671">
                  <c:v>10.276586</c:v>
                </c:pt>
                <c:pt idx="672">
                  <c:v>9.5850120000000008</c:v>
                </c:pt>
                <c:pt idx="673">
                  <c:v>12.344193000000001</c:v>
                </c:pt>
                <c:pt idx="674">
                  <c:v>11.969542000000001</c:v>
                </c:pt>
                <c:pt idx="675">
                  <c:v>12</c:v>
                </c:pt>
                <c:pt idx="676">
                  <c:v>10.659572000000001</c:v>
                </c:pt>
                <c:pt idx="677">
                  <c:v>11.063580999999999</c:v>
                </c:pt>
                <c:pt idx="678">
                  <c:v>11.154318999999999</c:v>
                </c:pt>
                <c:pt idx="679">
                  <c:v>11.570755999999999</c:v>
                </c:pt>
                <c:pt idx="680">
                  <c:v>9.4647249999999996</c:v>
                </c:pt>
                <c:pt idx="681">
                  <c:v>9.9391639999999999</c:v>
                </c:pt>
                <c:pt idx="682">
                  <c:v>10</c:v>
                </c:pt>
                <c:pt idx="683">
                  <c:v>10</c:v>
                </c:pt>
                <c:pt idx="684">
                  <c:v>9.6979880000000005</c:v>
                </c:pt>
                <c:pt idx="685">
                  <c:v>9.2815670000000008</c:v>
                </c:pt>
                <c:pt idx="686">
                  <c:v>8.9145900000000005</c:v>
                </c:pt>
                <c:pt idx="687">
                  <c:v>8.0769590000000004</c:v>
                </c:pt>
                <c:pt idx="688">
                  <c:v>7.4755070000000003</c:v>
                </c:pt>
                <c:pt idx="689">
                  <c:v>7.5</c:v>
                </c:pt>
                <c:pt idx="690">
                  <c:v>7.3178650000000003</c:v>
                </c:pt>
                <c:pt idx="691">
                  <c:v>6.6161709999999996</c:v>
                </c:pt>
                <c:pt idx="692">
                  <c:v>5.9886299999999997</c:v>
                </c:pt>
                <c:pt idx="693">
                  <c:v>5.5278650000000003</c:v>
                </c:pt>
                <c:pt idx="694">
                  <c:v>8.2441669999999991</c:v>
                </c:pt>
                <c:pt idx="695">
                  <c:v>7.2613250000000003</c:v>
                </c:pt>
                <c:pt idx="696">
                  <c:v>7.3</c:v>
                </c:pt>
                <c:pt idx="697">
                  <c:v>6.0202270000000002</c:v>
                </c:pt>
                <c:pt idx="698">
                  <c:v>5.5205799999999998</c:v>
                </c:pt>
                <c:pt idx="699">
                  <c:v>5.1493380000000002</c:v>
                </c:pt>
                <c:pt idx="700">
                  <c:v>7.8107930000000003</c:v>
                </c:pt>
                <c:pt idx="701">
                  <c:v>7.4111630000000002</c:v>
                </c:pt>
                <c:pt idx="702">
                  <c:v>5.1158479999999997</c:v>
                </c:pt>
                <c:pt idx="703">
                  <c:v>5</c:v>
                </c:pt>
                <c:pt idx="704">
                  <c:v>6.3720319999999999</c:v>
                </c:pt>
                <c:pt idx="705">
                  <c:v>6.2109649999999998</c:v>
                </c:pt>
                <c:pt idx="706">
                  <c:v>6.0314719999999999</c:v>
                </c:pt>
                <c:pt idx="707">
                  <c:v>5.8111280000000001</c:v>
                </c:pt>
                <c:pt idx="708">
                  <c:v>4.3737959999999996</c:v>
                </c:pt>
                <c:pt idx="709">
                  <c:v>5.0412140000000001</c:v>
                </c:pt>
                <c:pt idx="710">
                  <c:v>5</c:v>
                </c:pt>
                <c:pt idx="711">
                  <c:v>5</c:v>
                </c:pt>
                <c:pt idx="712">
                  <c:v>5.1388720000000001</c:v>
                </c:pt>
                <c:pt idx="713">
                  <c:v>5.9219559999999998</c:v>
                </c:pt>
                <c:pt idx="714">
                  <c:v>5.845313</c:v>
                </c:pt>
                <c:pt idx="715">
                  <c:v>6.0498950000000002</c:v>
                </c:pt>
                <c:pt idx="716">
                  <c:v>5.814152</c:v>
                </c:pt>
                <c:pt idx="717">
                  <c:v>5.8</c:v>
                </c:pt>
                <c:pt idx="718">
                  <c:v>4.7841089999999999</c:v>
                </c:pt>
                <c:pt idx="719">
                  <c:v>5.0809699999999998</c:v>
                </c:pt>
                <c:pt idx="720">
                  <c:v>4.7426120000000003</c:v>
                </c:pt>
                <c:pt idx="721">
                  <c:v>4.493595</c:v>
                </c:pt>
                <c:pt idx="722">
                  <c:v>4.2734480000000001</c:v>
                </c:pt>
                <c:pt idx="723">
                  <c:v>4.4891129999999997</c:v>
                </c:pt>
                <c:pt idx="724">
                  <c:v>4.5</c:v>
                </c:pt>
                <c:pt idx="725">
                  <c:v>4.3273450000000002</c:v>
                </c:pt>
                <c:pt idx="726">
                  <c:v>9.6625899999999998</c:v>
                </c:pt>
                <c:pt idx="727">
                  <c:v>7.1686860000000001</c:v>
                </c:pt>
                <c:pt idx="728">
                  <c:v>6.1483080000000001</c:v>
                </c:pt>
                <c:pt idx="729">
                  <c:v>5.3615190000000004</c:v>
                </c:pt>
                <c:pt idx="730">
                  <c:v>5.0557980000000002</c:v>
                </c:pt>
                <c:pt idx="731">
                  <c:v>5.0819999999999999</c:v>
                </c:pt>
                <c:pt idx="732">
                  <c:v>5.1100000000000003</c:v>
                </c:pt>
                <c:pt idx="733">
                  <c:v>5.093</c:v>
                </c:pt>
                <c:pt idx="734">
                  <c:v>4.7619999999999996</c:v>
                </c:pt>
                <c:pt idx="735">
                  <c:v>4.7169999999999996</c:v>
                </c:pt>
                <c:pt idx="736">
                  <c:v>4.5229999999999997</c:v>
                </c:pt>
                <c:pt idx="737">
                  <c:v>4.5640000000000001</c:v>
                </c:pt>
                <c:pt idx="738">
                  <c:v>4.4669999999999996</c:v>
                </c:pt>
                <c:pt idx="739">
                  <c:v>4.3689999999999998</c:v>
                </c:pt>
                <c:pt idx="740">
                  <c:v>4.1740000000000004</c:v>
                </c:pt>
                <c:pt idx="741">
                  <c:v>3.8450000000000002</c:v>
                </c:pt>
                <c:pt idx="742">
                  <c:v>3.839</c:v>
                </c:pt>
                <c:pt idx="743">
                  <c:v>4.2699999999999996</c:v>
                </c:pt>
                <c:pt idx="744">
                  <c:v>4.1950000000000003</c:v>
                </c:pt>
                <c:pt idx="745">
                  <c:v>4.3689999999999998</c:v>
                </c:pt>
                <c:pt idx="746">
                  <c:v>4.5430000000000001</c:v>
                </c:pt>
                <c:pt idx="747">
                  <c:v>4.2960000000000003</c:v>
                </c:pt>
                <c:pt idx="748">
                  <c:v>4.0110000000000001</c:v>
                </c:pt>
                <c:pt idx="749">
                  <c:v>3.6389999999999998</c:v>
                </c:pt>
                <c:pt idx="750">
                  <c:v>4.609</c:v>
                </c:pt>
                <c:pt idx="751">
                  <c:v>3.48</c:v>
                </c:pt>
                <c:pt idx="752">
                  <c:v>3.9580000000000002</c:v>
                </c:pt>
                <c:pt idx="753">
                  <c:v>4.4359999999999999</c:v>
                </c:pt>
                <c:pt idx="754">
                  <c:v>4.2210000000000001</c:v>
                </c:pt>
                <c:pt idx="755">
                  <c:v>4.1040000000000001</c:v>
                </c:pt>
                <c:pt idx="756">
                  <c:v>4.0720000000000001</c:v>
                </c:pt>
                <c:pt idx="757">
                  <c:v>4.0389999999999997</c:v>
                </c:pt>
                <c:pt idx="758">
                  <c:v>3.536</c:v>
                </c:pt>
                <c:pt idx="759">
                  <c:v>3.4510000000000001</c:v>
                </c:pt>
                <c:pt idx="760">
                  <c:v>3.3660000000000001</c:v>
                </c:pt>
                <c:pt idx="761">
                  <c:v>3.4409999999999998</c:v>
                </c:pt>
                <c:pt idx="762">
                  <c:v>3.2679999999999998</c:v>
                </c:pt>
                <c:pt idx="763">
                  <c:v>3.8780000000000001</c:v>
                </c:pt>
                <c:pt idx="764">
                  <c:v>3.7949999999999999</c:v>
                </c:pt>
                <c:pt idx="765">
                  <c:v>3.5859999999999999</c:v>
                </c:pt>
                <c:pt idx="766">
                  <c:v>3.2269999999999999</c:v>
                </c:pt>
                <c:pt idx="767">
                  <c:v>2.8679999999999999</c:v>
                </c:pt>
                <c:pt idx="768">
                  <c:v>2.8420000000000001</c:v>
                </c:pt>
                <c:pt idx="769">
                  <c:v>2.8130000000000002</c:v>
                </c:pt>
                <c:pt idx="770">
                  <c:v>2.9009999999999998</c:v>
                </c:pt>
                <c:pt idx="771">
                  <c:v>2.93</c:v>
                </c:pt>
                <c:pt idx="772">
                  <c:v>2.8919999999999999</c:v>
                </c:pt>
                <c:pt idx="773">
                  <c:v>2.62</c:v>
                </c:pt>
                <c:pt idx="774">
                  <c:v>2.347</c:v>
                </c:pt>
                <c:pt idx="775">
                  <c:v>2.2879999999999998</c:v>
                </c:pt>
                <c:pt idx="776">
                  <c:v>2.8159999999999998</c:v>
                </c:pt>
                <c:pt idx="777">
                  <c:v>2.0939999999999999</c:v>
                </c:pt>
                <c:pt idx="778">
                  <c:v>2.14</c:v>
                </c:pt>
                <c:pt idx="779">
                  <c:v>1.946</c:v>
                </c:pt>
                <c:pt idx="780">
                  <c:v>2.11</c:v>
                </c:pt>
                <c:pt idx="781">
                  <c:v>2.2730000000000001</c:v>
                </c:pt>
                <c:pt idx="782">
                  <c:v>2.1469999999999998</c:v>
                </c:pt>
                <c:pt idx="783">
                  <c:v>2.0070000000000001</c:v>
                </c:pt>
                <c:pt idx="784">
                  <c:v>2.0499999999999998</c:v>
                </c:pt>
                <c:pt idx="785">
                  <c:v>1.956</c:v>
                </c:pt>
                <c:pt idx="786">
                  <c:v>1.968</c:v>
                </c:pt>
                <c:pt idx="787">
                  <c:v>1.8420000000000001</c:v>
                </c:pt>
                <c:pt idx="788">
                  <c:v>1.7150000000000001</c:v>
                </c:pt>
                <c:pt idx="789">
                  <c:v>1.6990000000000001</c:v>
                </c:pt>
                <c:pt idx="790">
                  <c:v>1.694</c:v>
                </c:pt>
                <c:pt idx="791">
                  <c:v>1.6679999999999999</c:v>
                </c:pt>
                <c:pt idx="792">
                  <c:v>1.681</c:v>
                </c:pt>
                <c:pt idx="793">
                  <c:v>1.887</c:v>
                </c:pt>
                <c:pt idx="794">
                  <c:v>1.8080000000000001</c:v>
                </c:pt>
                <c:pt idx="795">
                  <c:v>1.7290000000000001</c:v>
                </c:pt>
                <c:pt idx="796">
                  <c:v>1.6970000000000001</c:v>
                </c:pt>
                <c:pt idx="797">
                  <c:v>1.57</c:v>
                </c:pt>
                <c:pt idx="798">
                  <c:v>3.8</c:v>
                </c:pt>
                <c:pt idx="799">
                  <c:v>4.5469999999999997</c:v>
                </c:pt>
                <c:pt idx="800">
                  <c:v>5.758</c:v>
                </c:pt>
                <c:pt idx="801">
                  <c:v>5.0179999999999998</c:v>
                </c:pt>
                <c:pt idx="802">
                  <c:v>4.2750000000000004</c:v>
                </c:pt>
                <c:pt idx="803">
                  <c:v>2.786</c:v>
                </c:pt>
                <c:pt idx="804">
                  <c:v>2.17</c:v>
                </c:pt>
                <c:pt idx="805">
                  <c:v>2.1070000000000002</c:v>
                </c:pt>
                <c:pt idx="806">
                  <c:v>1.9930000000000001</c:v>
                </c:pt>
                <c:pt idx="807">
                  <c:v>1.82</c:v>
                </c:pt>
                <c:pt idx="808">
                  <c:v>2.8029999999999999</c:v>
                </c:pt>
                <c:pt idx="809">
                  <c:v>3.7879999999999998</c:v>
                </c:pt>
                <c:pt idx="810">
                  <c:v>11.276999999999999</c:v>
                </c:pt>
                <c:pt idx="811">
                  <c:v>4.3899999999999997</c:v>
                </c:pt>
                <c:pt idx="812">
                  <c:v>3.8340000000000001</c:v>
                </c:pt>
                <c:pt idx="813">
                  <c:v>3.3170000000000002</c:v>
                </c:pt>
                <c:pt idx="814">
                  <c:v>4.157</c:v>
                </c:pt>
                <c:pt idx="815">
                  <c:v>4.492</c:v>
                </c:pt>
                <c:pt idx="816">
                  <c:v>4.8280000000000003</c:v>
                </c:pt>
                <c:pt idx="817">
                  <c:v>5.88</c:v>
                </c:pt>
                <c:pt idx="818">
                  <c:v>5.2569999999999997</c:v>
                </c:pt>
                <c:pt idx="819">
                  <c:v>5.8680000000000003</c:v>
                </c:pt>
                <c:pt idx="820">
                  <c:v>26.968</c:v>
                </c:pt>
                <c:pt idx="821">
                  <c:v>42.608001999999999</c:v>
                </c:pt>
                <c:pt idx="822">
                  <c:v>60.798999999999999</c:v>
                </c:pt>
                <c:pt idx="823">
                  <c:v>79.324996999999996</c:v>
                </c:pt>
                <c:pt idx="824">
                  <c:v>66.115996999999993</c:v>
                </c:pt>
                <c:pt idx="825">
                  <c:v>49.827998999999998</c:v>
                </c:pt>
                <c:pt idx="826">
                  <c:v>41.284999999999997</c:v>
                </c:pt>
                <c:pt idx="827">
                  <c:v>17.233999000000001</c:v>
                </c:pt>
                <c:pt idx="828">
                  <c:v>16.749001</c:v>
                </c:pt>
                <c:pt idx="829">
                  <c:v>15.65</c:v>
                </c:pt>
                <c:pt idx="830">
                  <c:v>14.534000000000001</c:v>
                </c:pt>
                <c:pt idx="831">
                  <c:v>10.101000000000001</c:v>
                </c:pt>
                <c:pt idx="832">
                  <c:v>6.8070000000000004</c:v>
                </c:pt>
                <c:pt idx="833">
                  <c:v>6.9279999999999999</c:v>
                </c:pt>
                <c:pt idx="834">
                  <c:v>7.05</c:v>
                </c:pt>
                <c:pt idx="835">
                  <c:v>7.3010000000000002</c:v>
                </c:pt>
                <c:pt idx="836">
                  <c:v>8.3870000000000005</c:v>
                </c:pt>
                <c:pt idx="837">
                  <c:v>9.4830000000000005</c:v>
                </c:pt>
                <c:pt idx="838">
                  <c:v>7.1970000000000001</c:v>
                </c:pt>
                <c:pt idx="839">
                  <c:v>6.593</c:v>
                </c:pt>
                <c:pt idx="840">
                  <c:v>46.466000000000001</c:v>
                </c:pt>
                <c:pt idx="841">
                  <c:v>29.132999000000002</c:v>
                </c:pt>
                <c:pt idx="842">
                  <c:v>112.61199999999999</c:v>
                </c:pt>
                <c:pt idx="843">
                  <c:v>76.825996000000004</c:v>
                </c:pt>
                <c:pt idx="844">
                  <c:v>40.714001000000003</c:v>
                </c:pt>
                <c:pt idx="845">
                  <c:v>43.589001000000003</c:v>
                </c:pt>
                <c:pt idx="846">
                  <c:v>23.305</c:v>
                </c:pt>
                <c:pt idx="847">
                  <c:v>19.690000999999999</c:v>
                </c:pt>
                <c:pt idx="848">
                  <c:v>17.025998999999999</c:v>
                </c:pt>
                <c:pt idx="849">
                  <c:v>20.524000000000001</c:v>
                </c:pt>
                <c:pt idx="850">
                  <c:v>18.969000000000001</c:v>
                </c:pt>
                <c:pt idx="851">
                  <c:v>17.43</c:v>
                </c:pt>
                <c:pt idx="852">
                  <c:v>12.38</c:v>
                </c:pt>
                <c:pt idx="853">
                  <c:v>12.039</c:v>
                </c:pt>
                <c:pt idx="854">
                  <c:v>22.802</c:v>
                </c:pt>
                <c:pt idx="855">
                  <c:v>15.076000000000001</c:v>
                </c:pt>
                <c:pt idx="856">
                  <c:v>50.831001000000001</c:v>
                </c:pt>
                <c:pt idx="857">
                  <c:v>42.428001000000002</c:v>
                </c:pt>
                <c:pt idx="858">
                  <c:v>33.987999000000002</c:v>
                </c:pt>
                <c:pt idx="859">
                  <c:v>29.436001000000001</c:v>
                </c:pt>
                <c:pt idx="860">
                  <c:v>24.158000999999999</c:v>
                </c:pt>
                <c:pt idx="861">
                  <c:v>18.889999</c:v>
                </c:pt>
                <c:pt idx="862">
                  <c:v>17.721001000000001</c:v>
                </c:pt>
                <c:pt idx="863">
                  <c:v>15.885999999999999</c:v>
                </c:pt>
                <c:pt idx="864">
                  <c:v>27.030999999999999</c:v>
                </c:pt>
                <c:pt idx="865">
                  <c:v>38.234000999999999</c:v>
                </c:pt>
                <c:pt idx="866">
                  <c:v>22.587999</c:v>
                </c:pt>
                <c:pt idx="867">
                  <c:v>19.485001</c:v>
                </c:pt>
                <c:pt idx="868">
                  <c:v>15.221</c:v>
                </c:pt>
                <c:pt idx="869">
                  <c:v>14.938000000000001</c:v>
                </c:pt>
                <c:pt idx="870">
                  <c:v>13.212</c:v>
                </c:pt>
                <c:pt idx="871">
                  <c:v>16.722999999999999</c:v>
                </c:pt>
                <c:pt idx="872">
                  <c:v>20.233999000000001</c:v>
                </c:pt>
                <c:pt idx="873">
                  <c:v>17.497</c:v>
                </c:pt>
                <c:pt idx="874">
                  <c:v>21.577998999999998</c:v>
                </c:pt>
                <c:pt idx="875">
                  <c:v>24.867999999999999</c:v>
                </c:pt>
                <c:pt idx="876">
                  <c:v>80.103995999999995</c:v>
                </c:pt>
                <c:pt idx="877">
                  <c:v>48.162998000000002</c:v>
                </c:pt>
                <c:pt idx="878">
                  <c:v>41.167000000000002</c:v>
                </c:pt>
                <c:pt idx="879">
                  <c:v>34.196998999999998</c:v>
                </c:pt>
                <c:pt idx="880">
                  <c:v>18.493998999999999</c:v>
                </c:pt>
                <c:pt idx="881">
                  <c:v>16.219999000000001</c:v>
                </c:pt>
                <c:pt idx="882">
                  <c:v>12.712</c:v>
                </c:pt>
                <c:pt idx="883">
                  <c:v>13.225</c:v>
                </c:pt>
                <c:pt idx="884">
                  <c:v>11.621</c:v>
                </c:pt>
                <c:pt idx="885">
                  <c:v>9.8249999999999993</c:v>
                </c:pt>
                <c:pt idx="886">
                  <c:v>11.356999999999999</c:v>
                </c:pt>
                <c:pt idx="887">
                  <c:v>11.103</c:v>
                </c:pt>
                <c:pt idx="888">
                  <c:v>10.106</c:v>
                </c:pt>
                <c:pt idx="889">
                  <c:v>11.238</c:v>
                </c:pt>
                <c:pt idx="890">
                  <c:v>10.202999999999999</c:v>
                </c:pt>
                <c:pt idx="891">
                  <c:v>11.343999999999999</c:v>
                </c:pt>
                <c:pt idx="892">
                  <c:v>16.622999</c:v>
                </c:pt>
                <c:pt idx="893">
                  <c:v>16.780000999999999</c:v>
                </c:pt>
                <c:pt idx="894">
                  <c:v>178.51300000000001</c:v>
                </c:pt>
                <c:pt idx="895">
                  <c:v>84.515998999999994</c:v>
                </c:pt>
                <c:pt idx="896">
                  <c:v>67.581001000000001</c:v>
                </c:pt>
                <c:pt idx="897">
                  <c:v>57.453999000000003</c:v>
                </c:pt>
                <c:pt idx="898">
                  <c:v>159.62300099999999</c:v>
                </c:pt>
                <c:pt idx="899">
                  <c:v>75.086997999999994</c:v>
                </c:pt>
                <c:pt idx="900">
                  <c:v>59.925998999999997</c:v>
                </c:pt>
                <c:pt idx="901">
                  <c:v>45.201999999999998</c:v>
                </c:pt>
                <c:pt idx="902">
                  <c:v>44.790000999999997</c:v>
                </c:pt>
                <c:pt idx="903">
                  <c:v>35.001998999999998</c:v>
                </c:pt>
                <c:pt idx="904">
                  <c:v>38.963000999999998</c:v>
                </c:pt>
                <c:pt idx="905">
                  <c:v>34.368000000000002</c:v>
                </c:pt>
                <c:pt idx="906">
                  <c:v>47.894001000000003</c:v>
                </c:pt>
                <c:pt idx="907">
                  <c:v>39.737000000000002</c:v>
                </c:pt>
                <c:pt idx="908">
                  <c:v>23.975999999999999</c:v>
                </c:pt>
                <c:pt idx="909">
                  <c:v>21.947001</c:v>
                </c:pt>
                <c:pt idx="910">
                  <c:v>21.332001000000002</c:v>
                </c:pt>
                <c:pt idx="911">
                  <c:v>19.760000000000002</c:v>
                </c:pt>
                <c:pt idx="912">
                  <c:v>19.635999999999999</c:v>
                </c:pt>
                <c:pt idx="913">
                  <c:v>64.470000999999996</c:v>
                </c:pt>
                <c:pt idx="914">
                  <c:v>108.935997</c:v>
                </c:pt>
                <c:pt idx="915">
                  <c:v>200.162994</c:v>
                </c:pt>
                <c:pt idx="916">
                  <c:v>82.731003000000001</c:v>
                </c:pt>
                <c:pt idx="917">
                  <c:v>77.213997000000006</c:v>
                </c:pt>
                <c:pt idx="918">
                  <c:v>62.855998999999997</c:v>
                </c:pt>
                <c:pt idx="919">
                  <c:v>54.928001000000002</c:v>
                </c:pt>
                <c:pt idx="920">
                  <c:v>69.594002000000003</c:v>
                </c:pt>
                <c:pt idx="921">
                  <c:v>84.555000000000007</c:v>
                </c:pt>
                <c:pt idx="922">
                  <c:v>95.629997000000003</c:v>
                </c:pt>
                <c:pt idx="923">
                  <c:v>59.804001</c:v>
                </c:pt>
                <c:pt idx="924">
                  <c:v>51.259998000000003</c:v>
                </c:pt>
                <c:pt idx="925">
                  <c:v>50.084999000000003</c:v>
                </c:pt>
                <c:pt idx="926">
                  <c:v>44.112000000000002</c:v>
                </c:pt>
                <c:pt idx="927">
                  <c:v>40.277000000000001</c:v>
                </c:pt>
                <c:pt idx="928">
                  <c:v>36.477001000000001</c:v>
                </c:pt>
                <c:pt idx="929">
                  <c:v>40.169998</c:v>
                </c:pt>
                <c:pt idx="930">
                  <c:v>46.576999999999998</c:v>
                </c:pt>
                <c:pt idx="931">
                  <c:v>49.737999000000002</c:v>
                </c:pt>
                <c:pt idx="932">
                  <c:v>41.983001999999999</c:v>
                </c:pt>
                <c:pt idx="933">
                  <c:v>38.452998999999998</c:v>
                </c:pt>
                <c:pt idx="934">
                  <c:v>50.588000999999998</c:v>
                </c:pt>
                <c:pt idx="935">
                  <c:v>63.120998</c:v>
                </c:pt>
                <c:pt idx="936">
                  <c:v>52.777000000000001</c:v>
                </c:pt>
                <c:pt idx="937">
                  <c:v>46.234000999999999</c:v>
                </c:pt>
                <c:pt idx="938">
                  <c:v>39.258999000000003</c:v>
                </c:pt>
                <c:pt idx="939">
                  <c:v>33.042000000000002</c:v>
                </c:pt>
                <c:pt idx="940">
                  <c:v>31.135000000000002</c:v>
                </c:pt>
                <c:pt idx="941">
                  <c:v>44.701000000000001</c:v>
                </c:pt>
                <c:pt idx="942">
                  <c:v>58.429001</c:v>
                </c:pt>
                <c:pt idx="943">
                  <c:v>37.212001999999998</c:v>
                </c:pt>
                <c:pt idx="944">
                  <c:v>39.230998999999997</c:v>
                </c:pt>
                <c:pt idx="945">
                  <c:v>36.019001000000003</c:v>
                </c:pt>
                <c:pt idx="946">
                  <c:v>32.082000999999998</c:v>
                </c:pt>
                <c:pt idx="947">
                  <c:v>29.731000999999999</c:v>
                </c:pt>
                <c:pt idx="948">
                  <c:v>38.376998999999998</c:v>
                </c:pt>
                <c:pt idx="949">
                  <c:v>26.559000000000001</c:v>
                </c:pt>
                <c:pt idx="950">
                  <c:v>29.460999999999999</c:v>
                </c:pt>
                <c:pt idx="951">
                  <c:v>21.084999</c:v>
                </c:pt>
                <c:pt idx="952">
                  <c:v>30.25</c:v>
                </c:pt>
                <c:pt idx="953">
                  <c:v>135.35299699999999</c:v>
                </c:pt>
                <c:pt idx="954">
                  <c:v>148.304993</c:v>
                </c:pt>
                <c:pt idx="955">
                  <c:v>152.58599899999999</c:v>
                </c:pt>
                <c:pt idx="956">
                  <c:v>116.06199599999999</c:v>
                </c:pt>
                <c:pt idx="957">
                  <c:v>86.643996999999999</c:v>
                </c:pt>
                <c:pt idx="958">
                  <c:v>50.051997999999998</c:v>
                </c:pt>
                <c:pt idx="959">
                  <c:v>45.311999999999998</c:v>
                </c:pt>
                <c:pt idx="960">
                  <c:v>41.180999999999997</c:v>
                </c:pt>
                <c:pt idx="961">
                  <c:v>38.307999000000002</c:v>
                </c:pt>
                <c:pt idx="962">
                  <c:v>57.411999000000002</c:v>
                </c:pt>
                <c:pt idx="963">
                  <c:v>80.322997999999998</c:v>
                </c:pt>
                <c:pt idx="964">
                  <c:v>62.993999000000002</c:v>
                </c:pt>
                <c:pt idx="965">
                  <c:v>66.030997999999997</c:v>
                </c:pt>
                <c:pt idx="966">
                  <c:v>60.519001000000003</c:v>
                </c:pt>
                <c:pt idx="967">
                  <c:v>42.162998000000002</c:v>
                </c:pt>
                <c:pt idx="968">
                  <c:v>36.238998000000002</c:v>
                </c:pt>
                <c:pt idx="969">
                  <c:v>149.86599699999999</c:v>
                </c:pt>
                <c:pt idx="970">
                  <c:v>68.745002999999997</c:v>
                </c:pt>
                <c:pt idx="971">
                  <c:v>59.448002000000002</c:v>
                </c:pt>
                <c:pt idx="972">
                  <c:v>44.055</c:v>
                </c:pt>
                <c:pt idx="973">
                  <c:v>42.081001000000001</c:v>
                </c:pt>
                <c:pt idx="974">
                  <c:v>134.68699599999999</c:v>
                </c:pt>
                <c:pt idx="975">
                  <c:v>113.519997</c:v>
                </c:pt>
                <c:pt idx="976">
                  <c:v>93.945999</c:v>
                </c:pt>
                <c:pt idx="977">
                  <c:v>55.071998999999998</c:v>
                </c:pt>
                <c:pt idx="978">
                  <c:v>50.332000999999998</c:v>
                </c:pt>
                <c:pt idx="979">
                  <c:v>39.210999000000001</c:v>
                </c:pt>
                <c:pt idx="980">
                  <c:v>38.879002</c:v>
                </c:pt>
                <c:pt idx="981">
                  <c:v>34.389999000000003</c:v>
                </c:pt>
                <c:pt idx="982">
                  <c:v>35.213000999999998</c:v>
                </c:pt>
                <c:pt idx="983">
                  <c:v>42.247002000000002</c:v>
                </c:pt>
                <c:pt idx="984">
                  <c:v>49.326000000000001</c:v>
                </c:pt>
                <c:pt idx="985">
                  <c:v>63.778998999999999</c:v>
                </c:pt>
                <c:pt idx="986">
                  <c:v>56.497002000000002</c:v>
                </c:pt>
                <c:pt idx="987">
                  <c:v>48.544998</c:v>
                </c:pt>
                <c:pt idx="988">
                  <c:v>43.445</c:v>
                </c:pt>
                <c:pt idx="989">
                  <c:v>39.883999000000003</c:v>
                </c:pt>
                <c:pt idx="990">
                  <c:v>31.268999000000001</c:v>
                </c:pt>
                <c:pt idx="991">
                  <c:v>38.298999999999999</c:v>
                </c:pt>
                <c:pt idx="992">
                  <c:v>32.887000999999998</c:v>
                </c:pt>
                <c:pt idx="993">
                  <c:v>60.877997999999998</c:v>
                </c:pt>
                <c:pt idx="994">
                  <c:v>78.029999000000004</c:v>
                </c:pt>
                <c:pt idx="995">
                  <c:v>62.060001</c:v>
                </c:pt>
                <c:pt idx="996">
                  <c:v>43.587001999999998</c:v>
                </c:pt>
                <c:pt idx="997">
                  <c:v>43.951999999999998</c:v>
                </c:pt>
                <c:pt idx="998">
                  <c:v>49.158999999999999</c:v>
                </c:pt>
                <c:pt idx="999">
                  <c:v>40.620998</c:v>
                </c:pt>
                <c:pt idx="1000">
                  <c:v>35.466999000000001</c:v>
                </c:pt>
                <c:pt idx="1001">
                  <c:v>30.774999999999999</c:v>
                </c:pt>
                <c:pt idx="1002">
                  <c:v>42.858001999999999</c:v>
                </c:pt>
                <c:pt idx="1003">
                  <c:v>169.425003</c:v>
                </c:pt>
                <c:pt idx="1004">
                  <c:v>114.045998</c:v>
                </c:pt>
                <c:pt idx="1005">
                  <c:v>64.162002999999999</c:v>
                </c:pt>
                <c:pt idx="1006">
                  <c:v>62.033000999999999</c:v>
                </c:pt>
                <c:pt idx="1007">
                  <c:v>64.383003000000002</c:v>
                </c:pt>
                <c:pt idx="1008">
                  <c:v>56.011001999999998</c:v>
                </c:pt>
                <c:pt idx="1009">
                  <c:v>45.456001000000001</c:v>
                </c:pt>
                <c:pt idx="1010">
                  <c:v>49.707999999999998</c:v>
                </c:pt>
                <c:pt idx="1011">
                  <c:v>38.744999</c:v>
                </c:pt>
                <c:pt idx="1012">
                  <c:v>45.709999000000003</c:v>
                </c:pt>
                <c:pt idx="1013">
                  <c:v>40.057999000000002</c:v>
                </c:pt>
                <c:pt idx="1014">
                  <c:v>44.816001999999997</c:v>
                </c:pt>
                <c:pt idx="1015">
                  <c:v>41.827998999999998</c:v>
                </c:pt>
                <c:pt idx="1016">
                  <c:v>37.615001999999997</c:v>
                </c:pt>
                <c:pt idx="1017">
                  <c:v>35.521000000000001</c:v>
                </c:pt>
                <c:pt idx="1018">
                  <c:v>32.068001000000002</c:v>
                </c:pt>
                <c:pt idx="1019">
                  <c:v>27.725999999999999</c:v>
                </c:pt>
                <c:pt idx="1020">
                  <c:v>26.52</c:v>
                </c:pt>
                <c:pt idx="1021">
                  <c:v>24.216999000000001</c:v>
                </c:pt>
                <c:pt idx="1022">
                  <c:v>28.268000000000001</c:v>
                </c:pt>
                <c:pt idx="1023">
                  <c:v>27.136998999999999</c:v>
                </c:pt>
                <c:pt idx="1024">
                  <c:v>50.551997999999998</c:v>
                </c:pt>
                <c:pt idx="1025">
                  <c:v>78.505996999999994</c:v>
                </c:pt>
                <c:pt idx="1026">
                  <c:v>53.944000000000003</c:v>
                </c:pt>
                <c:pt idx="1027">
                  <c:v>47.636001999999998</c:v>
                </c:pt>
                <c:pt idx="1028">
                  <c:v>44.155997999999997</c:v>
                </c:pt>
                <c:pt idx="1029">
                  <c:v>34.157001000000001</c:v>
                </c:pt>
                <c:pt idx="1030">
                  <c:v>31.687000000000001</c:v>
                </c:pt>
                <c:pt idx="1031">
                  <c:v>28.952000000000002</c:v>
                </c:pt>
                <c:pt idx="1032">
                  <c:v>30.108000000000001</c:v>
                </c:pt>
                <c:pt idx="1033">
                  <c:v>27.847999999999999</c:v>
                </c:pt>
                <c:pt idx="1034">
                  <c:v>37.145000000000003</c:v>
                </c:pt>
                <c:pt idx="1035">
                  <c:v>27.25</c:v>
                </c:pt>
                <c:pt idx="1036">
                  <c:v>25.410999</c:v>
                </c:pt>
                <c:pt idx="1037">
                  <c:v>23.138000000000002</c:v>
                </c:pt>
                <c:pt idx="1038">
                  <c:v>26.541</c:v>
                </c:pt>
                <c:pt idx="1039">
                  <c:v>25.556000000000001</c:v>
                </c:pt>
                <c:pt idx="1040">
                  <c:v>20.389999</c:v>
                </c:pt>
                <c:pt idx="1041">
                  <c:v>17.434999000000001</c:v>
                </c:pt>
                <c:pt idx="1042">
                  <c:v>21.407</c:v>
                </c:pt>
                <c:pt idx="1043">
                  <c:v>20.768999000000001</c:v>
                </c:pt>
                <c:pt idx="1044">
                  <c:v>20.061001000000001</c:v>
                </c:pt>
                <c:pt idx="1045">
                  <c:v>20.646000000000001</c:v>
                </c:pt>
                <c:pt idx="1046">
                  <c:v>23.103000999999999</c:v>
                </c:pt>
                <c:pt idx="1047">
                  <c:v>18.891000999999999</c:v>
                </c:pt>
                <c:pt idx="1048">
                  <c:v>18.152000000000001</c:v>
                </c:pt>
                <c:pt idx="1049">
                  <c:v>17.219999000000001</c:v>
                </c:pt>
                <c:pt idx="1050">
                  <c:v>16.561001000000001</c:v>
                </c:pt>
                <c:pt idx="1051">
                  <c:v>18.542998999999998</c:v>
                </c:pt>
                <c:pt idx="1052">
                  <c:v>18.452000000000002</c:v>
                </c:pt>
                <c:pt idx="1053">
                  <c:v>22.245999999999999</c:v>
                </c:pt>
                <c:pt idx="1054">
                  <c:v>18.141000999999999</c:v>
                </c:pt>
                <c:pt idx="1055">
                  <c:v>17.791</c:v>
                </c:pt>
                <c:pt idx="1056">
                  <c:v>16.674999</c:v>
                </c:pt>
                <c:pt idx="1057">
                  <c:v>15.817</c:v>
                </c:pt>
                <c:pt idx="1058">
                  <c:v>15.217000000000001</c:v>
                </c:pt>
                <c:pt idx="1059">
                  <c:v>15.516999999999999</c:v>
                </c:pt>
                <c:pt idx="1060">
                  <c:v>21.150998999999999</c:v>
                </c:pt>
                <c:pt idx="1061">
                  <c:v>15.872</c:v>
                </c:pt>
                <c:pt idx="1062">
                  <c:v>15.112</c:v>
                </c:pt>
                <c:pt idx="1063">
                  <c:v>14.532999999999999</c:v>
                </c:pt>
                <c:pt idx="1064">
                  <c:v>14.002000000000001</c:v>
                </c:pt>
                <c:pt idx="1065">
                  <c:v>14.449</c:v>
                </c:pt>
                <c:pt idx="1066">
                  <c:v>20.111000000000001</c:v>
                </c:pt>
                <c:pt idx="1067">
                  <c:v>20.111000000000001</c:v>
                </c:pt>
                <c:pt idx="1068">
                  <c:v>13.016</c:v>
                </c:pt>
                <c:pt idx="1069">
                  <c:v>12.840999999999999</c:v>
                </c:pt>
                <c:pt idx="1070">
                  <c:v>12.756</c:v>
                </c:pt>
                <c:pt idx="1071">
                  <c:v>12.148</c:v>
                </c:pt>
                <c:pt idx="1072">
                  <c:v>11.233000000000001</c:v>
                </c:pt>
                <c:pt idx="1073">
                  <c:v>10.609</c:v>
                </c:pt>
                <c:pt idx="1074">
                  <c:v>19.122</c:v>
                </c:pt>
                <c:pt idx="1075">
                  <c:v>11.621</c:v>
                </c:pt>
                <c:pt idx="1076">
                  <c:v>11.54</c:v>
                </c:pt>
                <c:pt idx="1077">
                  <c:v>11.291</c:v>
                </c:pt>
                <c:pt idx="1078">
                  <c:v>11.092000000000001</c:v>
                </c:pt>
                <c:pt idx="1079">
                  <c:v>10.987</c:v>
                </c:pt>
                <c:pt idx="1080">
                  <c:v>10.801</c:v>
                </c:pt>
                <c:pt idx="1081">
                  <c:v>18.181000000000001</c:v>
                </c:pt>
                <c:pt idx="1082">
                  <c:v>10.076000000000001</c:v>
                </c:pt>
                <c:pt idx="1083">
                  <c:v>10.643000000000001</c:v>
                </c:pt>
                <c:pt idx="1084">
                  <c:v>10.455</c:v>
                </c:pt>
                <c:pt idx="1085">
                  <c:v>9.8490000000000002</c:v>
                </c:pt>
                <c:pt idx="1086">
                  <c:v>9.9250000000000007</c:v>
                </c:pt>
                <c:pt idx="1087">
                  <c:v>9.1790000000000003</c:v>
                </c:pt>
                <c:pt idx="1088">
                  <c:v>17.287001</c:v>
                </c:pt>
                <c:pt idx="1089">
                  <c:v>17.287001</c:v>
                </c:pt>
                <c:pt idx="1090">
                  <c:v>9.548</c:v>
                </c:pt>
                <c:pt idx="1091">
                  <c:v>9.4280000000000008</c:v>
                </c:pt>
                <c:pt idx="1092">
                  <c:v>9.3989999999999991</c:v>
                </c:pt>
                <c:pt idx="1093">
                  <c:v>9.2089999999999996</c:v>
                </c:pt>
                <c:pt idx="1094">
                  <c:v>8.5310000000000006</c:v>
                </c:pt>
                <c:pt idx="1095">
                  <c:v>16.645</c:v>
                </c:pt>
                <c:pt idx="1096">
                  <c:v>8.048</c:v>
                </c:pt>
                <c:pt idx="1097">
                  <c:v>8.1969999999999992</c:v>
                </c:pt>
                <c:pt idx="1098">
                  <c:v>7.9269999999999996</c:v>
                </c:pt>
                <c:pt idx="1099">
                  <c:v>8.1140000000000008</c:v>
                </c:pt>
                <c:pt idx="1100">
                  <c:v>7.6470000000000002</c:v>
                </c:pt>
                <c:pt idx="1101">
                  <c:v>7.3630000000000004</c:v>
                </c:pt>
                <c:pt idx="1102">
                  <c:v>16.027000000000001</c:v>
                </c:pt>
                <c:pt idx="1103">
                  <c:v>7.7720000000000002</c:v>
                </c:pt>
                <c:pt idx="1104">
                  <c:v>7.73</c:v>
                </c:pt>
                <c:pt idx="1105">
                  <c:v>7.5659999999999998</c:v>
                </c:pt>
                <c:pt idx="1106">
                  <c:v>7.54</c:v>
                </c:pt>
                <c:pt idx="1107">
                  <c:v>6.8860000000000001</c:v>
                </c:pt>
                <c:pt idx="1108">
                  <c:v>6.718</c:v>
                </c:pt>
                <c:pt idx="1109">
                  <c:v>15.826000000000001</c:v>
                </c:pt>
                <c:pt idx="1110">
                  <c:v>6.633</c:v>
                </c:pt>
                <c:pt idx="1111">
                  <c:v>6.4630000000000001</c:v>
                </c:pt>
                <c:pt idx="1112">
                  <c:v>6.3419999999999996</c:v>
                </c:pt>
                <c:pt idx="1113">
                  <c:v>6.4119999999999999</c:v>
                </c:pt>
                <c:pt idx="1114">
                  <c:v>6.34</c:v>
                </c:pt>
                <c:pt idx="1115">
                  <c:v>6.26</c:v>
                </c:pt>
                <c:pt idx="1116">
                  <c:v>15.432</c:v>
                </c:pt>
                <c:pt idx="1117">
                  <c:v>6.1180000000000003</c:v>
                </c:pt>
                <c:pt idx="1118">
                  <c:v>6.093</c:v>
                </c:pt>
                <c:pt idx="1119">
                  <c:v>6.04</c:v>
                </c:pt>
                <c:pt idx="1120">
                  <c:v>5.9649999999999999</c:v>
                </c:pt>
                <c:pt idx="1121">
                  <c:v>15.048</c:v>
                </c:pt>
                <c:pt idx="1122">
                  <c:v>5.7809999999999997</c:v>
                </c:pt>
                <c:pt idx="1123">
                  <c:v>14.859</c:v>
                </c:pt>
                <c:pt idx="1124">
                  <c:v>5.6210000000000004</c:v>
                </c:pt>
                <c:pt idx="1125">
                  <c:v>5.57</c:v>
                </c:pt>
                <c:pt idx="1126">
                  <c:v>5.4560000000000004</c:v>
                </c:pt>
                <c:pt idx="1127">
                  <c:v>5.3920000000000003</c:v>
                </c:pt>
                <c:pt idx="1128">
                  <c:v>5.234</c:v>
                </c:pt>
                <c:pt idx="1129">
                  <c:v>5.1749999999999998</c:v>
                </c:pt>
                <c:pt idx="1130">
                  <c:v>14.307</c:v>
                </c:pt>
                <c:pt idx="1131">
                  <c:v>5.5380000000000003</c:v>
                </c:pt>
                <c:pt idx="1132">
                  <c:v>5.452</c:v>
                </c:pt>
                <c:pt idx="1133">
                  <c:v>5.1859999999999999</c:v>
                </c:pt>
                <c:pt idx="1134">
                  <c:v>5.0670000000000002</c:v>
                </c:pt>
                <c:pt idx="1135">
                  <c:v>4.9409999999999998</c:v>
                </c:pt>
                <c:pt idx="1136">
                  <c:v>4.7750000000000004</c:v>
                </c:pt>
                <c:pt idx="1137">
                  <c:v>13.773</c:v>
                </c:pt>
                <c:pt idx="1138">
                  <c:v>4.742</c:v>
                </c:pt>
                <c:pt idx="1139">
                  <c:v>4.6509999999999998</c:v>
                </c:pt>
                <c:pt idx="1140">
                  <c:v>3.6520000000000001</c:v>
                </c:pt>
                <c:pt idx="1141">
                  <c:v>3.5680000000000001</c:v>
                </c:pt>
                <c:pt idx="1142">
                  <c:v>3.5790000000000002</c:v>
                </c:pt>
                <c:pt idx="1143">
                  <c:v>3.887</c:v>
                </c:pt>
                <c:pt idx="1144">
                  <c:v>13.603999999999999</c:v>
                </c:pt>
                <c:pt idx="1145">
                  <c:v>3.8370000000000002</c:v>
                </c:pt>
                <c:pt idx="1146">
                  <c:v>3.7789999999999999</c:v>
                </c:pt>
                <c:pt idx="1147">
                  <c:v>3.8319999999999999</c:v>
                </c:pt>
                <c:pt idx="1148">
                  <c:v>3.6709999999999998</c:v>
                </c:pt>
                <c:pt idx="1149">
                  <c:v>3.6160000000000001</c:v>
                </c:pt>
                <c:pt idx="1150">
                  <c:v>3.504</c:v>
                </c:pt>
                <c:pt idx="1151">
                  <c:v>13.265000000000001</c:v>
                </c:pt>
                <c:pt idx="1152">
                  <c:v>3.6520000000000001</c:v>
                </c:pt>
                <c:pt idx="1153">
                  <c:v>4.234</c:v>
                </c:pt>
                <c:pt idx="1154">
                  <c:v>4.1210000000000004</c:v>
                </c:pt>
                <c:pt idx="1155">
                  <c:v>3.9350000000000001</c:v>
                </c:pt>
                <c:pt idx="1156">
                  <c:v>13.265000000000001</c:v>
                </c:pt>
                <c:pt idx="1157">
                  <c:v>3.5379999999999998</c:v>
                </c:pt>
                <c:pt idx="1158">
                  <c:v>13.099</c:v>
                </c:pt>
                <c:pt idx="1159">
                  <c:v>3.2890000000000001</c:v>
                </c:pt>
                <c:pt idx="1160">
                  <c:v>3.2440000000000002</c:v>
                </c:pt>
                <c:pt idx="1161">
                  <c:v>3.1659999999999999</c:v>
                </c:pt>
                <c:pt idx="1162">
                  <c:v>2.9489999999999998</c:v>
                </c:pt>
                <c:pt idx="1163">
                  <c:v>2.8010000000000002</c:v>
                </c:pt>
                <c:pt idx="1164">
                  <c:v>2.706</c:v>
                </c:pt>
                <c:pt idx="1165">
                  <c:v>12.612</c:v>
                </c:pt>
                <c:pt idx="1166">
                  <c:v>2.3319999999999999</c:v>
                </c:pt>
                <c:pt idx="1167">
                  <c:v>2.4729999999999999</c:v>
                </c:pt>
                <c:pt idx="1168">
                  <c:v>2.3159999999999998</c:v>
                </c:pt>
                <c:pt idx="1169">
                  <c:v>2.4489999999999998</c:v>
                </c:pt>
                <c:pt idx="1170">
                  <c:v>2.7909999999999999</c:v>
                </c:pt>
                <c:pt idx="1171">
                  <c:v>2.6219999999999999</c:v>
                </c:pt>
                <c:pt idx="1172">
                  <c:v>12.298</c:v>
                </c:pt>
                <c:pt idx="1173">
                  <c:v>2.48</c:v>
                </c:pt>
                <c:pt idx="1174">
                  <c:v>2.512</c:v>
                </c:pt>
                <c:pt idx="1175">
                  <c:v>2.5089999999999999</c:v>
                </c:pt>
                <c:pt idx="1176">
                  <c:v>2.254</c:v>
                </c:pt>
                <c:pt idx="1177">
                  <c:v>2.294</c:v>
                </c:pt>
                <c:pt idx="1178">
                  <c:v>2.3420000000000001</c:v>
                </c:pt>
                <c:pt idx="1179">
                  <c:v>11.842000000000001</c:v>
                </c:pt>
                <c:pt idx="1180">
                  <c:v>2.3380000000000001</c:v>
                </c:pt>
                <c:pt idx="1181">
                  <c:v>2.456</c:v>
                </c:pt>
                <c:pt idx="1182">
                  <c:v>2.6989999999999998</c:v>
                </c:pt>
                <c:pt idx="1183">
                  <c:v>12.298</c:v>
                </c:pt>
                <c:pt idx="1184">
                  <c:v>12.612</c:v>
                </c:pt>
                <c:pt idx="1185">
                  <c:v>20.313998999999999</c:v>
                </c:pt>
                <c:pt idx="1186">
                  <c:v>16.645</c:v>
                </c:pt>
                <c:pt idx="1187">
                  <c:v>5.9790000000000001</c:v>
                </c:pt>
                <c:pt idx="1188">
                  <c:v>5.4119999999999999</c:v>
                </c:pt>
                <c:pt idx="1189">
                  <c:v>3.4180000000000001</c:v>
                </c:pt>
                <c:pt idx="1190">
                  <c:v>4.8029999999999999</c:v>
                </c:pt>
                <c:pt idx="1191">
                  <c:v>5.5570000000000004</c:v>
                </c:pt>
                <c:pt idx="1192">
                  <c:v>4.8719999999999999</c:v>
                </c:pt>
                <c:pt idx="1193">
                  <c:v>13.099</c:v>
                </c:pt>
                <c:pt idx="1194">
                  <c:v>3.8069999999999999</c:v>
                </c:pt>
                <c:pt idx="1195">
                  <c:v>3.7</c:v>
                </c:pt>
                <c:pt idx="1196">
                  <c:v>5.6159999999999997</c:v>
                </c:pt>
                <c:pt idx="1197">
                  <c:v>15.803000000000001</c:v>
                </c:pt>
                <c:pt idx="1198">
                  <c:v>36.868999000000002</c:v>
                </c:pt>
                <c:pt idx="1199">
                  <c:v>24.533000999999999</c:v>
                </c:pt>
                <c:pt idx="1200">
                  <c:v>20.111000000000001</c:v>
                </c:pt>
                <c:pt idx="1201">
                  <c:v>15.201000000000001</c:v>
                </c:pt>
                <c:pt idx="1202">
                  <c:v>4.915</c:v>
                </c:pt>
                <c:pt idx="1203">
                  <c:v>4.492</c:v>
                </c:pt>
                <c:pt idx="1204">
                  <c:v>4.5709999999999997</c:v>
                </c:pt>
                <c:pt idx="1205">
                  <c:v>5.3639999999999999</c:v>
                </c:pt>
                <c:pt idx="1206">
                  <c:v>5.0960000000000001</c:v>
                </c:pt>
                <c:pt idx="1207">
                  <c:v>15.432</c:v>
                </c:pt>
                <c:pt idx="1208">
                  <c:v>17.368998999999999</c:v>
                </c:pt>
                <c:pt idx="1209">
                  <c:v>6.7069999999999999</c:v>
                </c:pt>
                <c:pt idx="1210">
                  <c:v>4.5339999999999998</c:v>
                </c:pt>
                <c:pt idx="1211">
                  <c:v>9.9009999999999998</c:v>
                </c:pt>
                <c:pt idx="1212">
                  <c:v>7.0129999999999999</c:v>
                </c:pt>
                <c:pt idx="1213">
                  <c:v>4.8090000000000002</c:v>
                </c:pt>
                <c:pt idx="1214">
                  <c:v>13.776</c:v>
                </c:pt>
                <c:pt idx="1215">
                  <c:v>14.307</c:v>
                </c:pt>
                <c:pt idx="1216">
                  <c:v>7.3719999999999999</c:v>
                </c:pt>
                <c:pt idx="1217">
                  <c:v>8.23</c:v>
                </c:pt>
                <c:pt idx="1218">
                  <c:v>15.253</c:v>
                </c:pt>
                <c:pt idx="1219">
                  <c:v>19.700001</c:v>
                </c:pt>
                <c:pt idx="1220">
                  <c:v>24.365998999999999</c:v>
                </c:pt>
                <c:pt idx="1221">
                  <c:v>21.150998999999999</c:v>
                </c:pt>
                <c:pt idx="1222">
                  <c:v>16.643999000000001</c:v>
                </c:pt>
                <c:pt idx="1223">
                  <c:v>42.735000999999997</c:v>
                </c:pt>
                <c:pt idx="1224">
                  <c:v>35.858001999999999</c:v>
                </c:pt>
                <c:pt idx="1225">
                  <c:v>26.856000999999999</c:v>
                </c:pt>
                <c:pt idx="1226">
                  <c:v>27.051000999999999</c:v>
                </c:pt>
                <c:pt idx="1227">
                  <c:v>22.549999</c:v>
                </c:pt>
                <c:pt idx="1228">
                  <c:v>19.858999000000001</c:v>
                </c:pt>
                <c:pt idx="1229">
                  <c:v>11.869</c:v>
                </c:pt>
                <c:pt idx="1230">
                  <c:v>11.224</c:v>
                </c:pt>
                <c:pt idx="1231">
                  <c:v>17.513999999999999</c:v>
                </c:pt>
                <c:pt idx="1232">
                  <c:v>11.862</c:v>
                </c:pt>
                <c:pt idx="1233">
                  <c:v>11.773</c:v>
                </c:pt>
                <c:pt idx="1234">
                  <c:v>10.996</c:v>
                </c:pt>
                <c:pt idx="1235">
                  <c:v>17.287001</c:v>
                </c:pt>
                <c:pt idx="1236">
                  <c:v>12.654999999999999</c:v>
                </c:pt>
                <c:pt idx="1237">
                  <c:v>12.397</c:v>
                </c:pt>
                <c:pt idx="1238">
                  <c:v>13.475</c:v>
                </c:pt>
                <c:pt idx="1239">
                  <c:v>8.5470000000000006</c:v>
                </c:pt>
                <c:pt idx="1240">
                  <c:v>8.1760000000000002</c:v>
                </c:pt>
                <c:pt idx="1241">
                  <c:v>10.826000000000001</c:v>
                </c:pt>
                <c:pt idx="1242">
                  <c:v>20.111000000000001</c:v>
                </c:pt>
                <c:pt idx="1243">
                  <c:v>12.29</c:v>
                </c:pt>
                <c:pt idx="1244">
                  <c:v>19.179001</c:v>
                </c:pt>
                <c:pt idx="1245">
                  <c:v>14.319000000000001</c:v>
                </c:pt>
                <c:pt idx="1246">
                  <c:v>17.212999</c:v>
                </c:pt>
                <c:pt idx="1247">
                  <c:v>12.476000000000001</c:v>
                </c:pt>
                <c:pt idx="1248">
                  <c:v>10.717000000000001</c:v>
                </c:pt>
                <c:pt idx="1249">
                  <c:v>16.645</c:v>
                </c:pt>
                <c:pt idx="1250">
                  <c:v>10.257</c:v>
                </c:pt>
                <c:pt idx="1251">
                  <c:v>9.3640000000000008</c:v>
                </c:pt>
                <c:pt idx="1252">
                  <c:v>6.3369999999999997</c:v>
                </c:pt>
                <c:pt idx="1253">
                  <c:v>7.5529999999999999</c:v>
                </c:pt>
                <c:pt idx="1254">
                  <c:v>7.7869999999999999</c:v>
                </c:pt>
                <c:pt idx="1255">
                  <c:v>7.1269999999999998</c:v>
                </c:pt>
                <c:pt idx="1256">
                  <c:v>15.239000000000001</c:v>
                </c:pt>
                <c:pt idx="1257">
                  <c:v>37.125999</c:v>
                </c:pt>
                <c:pt idx="1258">
                  <c:v>37.249001</c:v>
                </c:pt>
                <c:pt idx="1259">
                  <c:v>24.728000999999999</c:v>
                </c:pt>
                <c:pt idx="1260">
                  <c:v>37.033000999999999</c:v>
                </c:pt>
                <c:pt idx="1261">
                  <c:v>34.356997999999997</c:v>
                </c:pt>
                <c:pt idx="1262">
                  <c:v>31.268999000000001</c:v>
                </c:pt>
                <c:pt idx="1263">
                  <c:v>26.541</c:v>
                </c:pt>
                <c:pt idx="1264">
                  <c:v>39.491000999999997</c:v>
                </c:pt>
                <c:pt idx="1265">
                  <c:v>49.542000000000002</c:v>
                </c:pt>
                <c:pt idx="1266">
                  <c:v>27.761998999999999</c:v>
                </c:pt>
                <c:pt idx="1267">
                  <c:v>22.079000000000001</c:v>
                </c:pt>
                <c:pt idx="1268">
                  <c:v>25.777999999999999</c:v>
                </c:pt>
                <c:pt idx="1269">
                  <c:v>22.459999</c:v>
                </c:pt>
                <c:pt idx="1270">
                  <c:v>21.966999000000001</c:v>
                </c:pt>
                <c:pt idx="1271">
                  <c:v>13.601000000000001</c:v>
                </c:pt>
                <c:pt idx="1272">
                  <c:v>13.336</c:v>
                </c:pt>
                <c:pt idx="1273">
                  <c:v>15.22</c:v>
                </c:pt>
                <c:pt idx="1274">
                  <c:v>17.768999000000001</c:v>
                </c:pt>
                <c:pt idx="1275">
                  <c:v>14.877000000000001</c:v>
                </c:pt>
                <c:pt idx="1276">
                  <c:v>12.433999999999999</c:v>
                </c:pt>
                <c:pt idx="1277">
                  <c:v>18.412001</c:v>
                </c:pt>
                <c:pt idx="1278">
                  <c:v>15.92</c:v>
                </c:pt>
                <c:pt idx="1279">
                  <c:v>21.864000000000001</c:v>
                </c:pt>
                <c:pt idx="1280">
                  <c:v>18.666</c:v>
                </c:pt>
                <c:pt idx="1281">
                  <c:v>19.416</c:v>
                </c:pt>
                <c:pt idx="1282">
                  <c:v>14.346</c:v>
                </c:pt>
                <c:pt idx="1283">
                  <c:v>12.923999999999999</c:v>
                </c:pt>
                <c:pt idx="1284">
                  <c:v>18.412001</c:v>
                </c:pt>
                <c:pt idx="1285">
                  <c:v>17.952998999999998</c:v>
                </c:pt>
                <c:pt idx="1286">
                  <c:v>7.9420000000000002</c:v>
                </c:pt>
                <c:pt idx="1287">
                  <c:v>7.19</c:v>
                </c:pt>
                <c:pt idx="1288">
                  <c:v>6.9740000000000002</c:v>
                </c:pt>
                <c:pt idx="1289">
                  <c:v>14.696</c:v>
                </c:pt>
                <c:pt idx="1290">
                  <c:v>12.956</c:v>
                </c:pt>
                <c:pt idx="1291">
                  <c:v>16.23</c:v>
                </c:pt>
                <c:pt idx="1292">
                  <c:v>11.76</c:v>
                </c:pt>
                <c:pt idx="1293">
                  <c:v>10.919</c:v>
                </c:pt>
                <c:pt idx="1294">
                  <c:v>8.19</c:v>
                </c:pt>
                <c:pt idx="1295">
                  <c:v>13.595000000000001</c:v>
                </c:pt>
                <c:pt idx="1296">
                  <c:v>16.645</c:v>
                </c:pt>
                <c:pt idx="1297">
                  <c:v>22.295000000000002</c:v>
                </c:pt>
                <c:pt idx="1298">
                  <c:v>20.111000000000001</c:v>
                </c:pt>
                <c:pt idx="1299">
                  <c:v>16.768000000000001</c:v>
                </c:pt>
                <c:pt idx="1300">
                  <c:v>11.206</c:v>
                </c:pt>
                <c:pt idx="1301">
                  <c:v>27.122999</c:v>
                </c:pt>
                <c:pt idx="1302">
                  <c:v>20.356000999999999</c:v>
                </c:pt>
                <c:pt idx="1303">
                  <c:v>27.149000000000001</c:v>
                </c:pt>
                <c:pt idx="1304">
                  <c:v>23.952000000000002</c:v>
                </c:pt>
                <c:pt idx="1305">
                  <c:v>19.858999000000001</c:v>
                </c:pt>
                <c:pt idx="1306">
                  <c:v>13.221</c:v>
                </c:pt>
                <c:pt idx="1307">
                  <c:v>11.228</c:v>
                </c:pt>
                <c:pt idx="1308">
                  <c:v>16.934999000000001</c:v>
                </c:pt>
                <c:pt idx="1309">
                  <c:v>41.671000999999997</c:v>
                </c:pt>
                <c:pt idx="1310">
                  <c:v>37.313999000000003</c:v>
                </c:pt>
                <c:pt idx="1311">
                  <c:v>22.045000000000002</c:v>
                </c:pt>
                <c:pt idx="1312">
                  <c:v>19.122</c:v>
                </c:pt>
                <c:pt idx="1313">
                  <c:v>17.082001000000002</c:v>
                </c:pt>
                <c:pt idx="1314">
                  <c:v>25.835999999999999</c:v>
                </c:pt>
                <c:pt idx="1315">
                  <c:v>16.632000000000001</c:v>
                </c:pt>
                <c:pt idx="1316">
                  <c:v>14.119</c:v>
                </c:pt>
                <c:pt idx="1317">
                  <c:v>11.930999999999999</c:v>
                </c:pt>
                <c:pt idx="1318">
                  <c:v>10.914999999999999</c:v>
                </c:pt>
                <c:pt idx="1319">
                  <c:v>17.287001</c:v>
                </c:pt>
                <c:pt idx="1320">
                  <c:v>15.9</c:v>
                </c:pt>
                <c:pt idx="1321">
                  <c:v>9.32</c:v>
                </c:pt>
                <c:pt idx="1322">
                  <c:v>15.826000000000001</c:v>
                </c:pt>
                <c:pt idx="1323">
                  <c:v>11.54</c:v>
                </c:pt>
                <c:pt idx="1324">
                  <c:v>17.992999999999999</c:v>
                </c:pt>
                <c:pt idx="1325">
                  <c:v>10.679</c:v>
                </c:pt>
                <c:pt idx="1326">
                  <c:v>16.23</c:v>
                </c:pt>
                <c:pt idx="1327">
                  <c:v>33.321998999999998</c:v>
                </c:pt>
                <c:pt idx="1328">
                  <c:v>22.655999999999999</c:v>
                </c:pt>
                <c:pt idx="1329">
                  <c:v>18.645</c:v>
                </c:pt>
                <c:pt idx="1330">
                  <c:v>14.929</c:v>
                </c:pt>
                <c:pt idx="1331">
                  <c:v>15.894</c:v>
                </c:pt>
                <c:pt idx="1332">
                  <c:v>11.468</c:v>
                </c:pt>
                <c:pt idx="1333">
                  <c:v>16.645</c:v>
                </c:pt>
                <c:pt idx="1334">
                  <c:v>10.44</c:v>
                </c:pt>
                <c:pt idx="1335">
                  <c:v>10.987</c:v>
                </c:pt>
                <c:pt idx="1336">
                  <c:v>15.826000000000001</c:v>
                </c:pt>
                <c:pt idx="1337">
                  <c:v>15.628</c:v>
                </c:pt>
                <c:pt idx="1338">
                  <c:v>8.3559999999999999</c:v>
                </c:pt>
                <c:pt idx="1339">
                  <c:v>8.4499999999999993</c:v>
                </c:pt>
                <c:pt idx="1340">
                  <c:v>14.859</c:v>
                </c:pt>
                <c:pt idx="1341">
                  <c:v>14.859</c:v>
                </c:pt>
                <c:pt idx="1342">
                  <c:v>14.34</c:v>
                </c:pt>
                <c:pt idx="1343">
                  <c:v>12.552</c:v>
                </c:pt>
                <c:pt idx="1344">
                  <c:v>13.545999999999999</c:v>
                </c:pt>
                <c:pt idx="1345">
                  <c:v>9.8460000000000001</c:v>
                </c:pt>
                <c:pt idx="1346">
                  <c:v>7.8010000000000002</c:v>
                </c:pt>
                <c:pt idx="1347">
                  <c:v>14.673</c:v>
                </c:pt>
                <c:pt idx="1348">
                  <c:v>14.859</c:v>
                </c:pt>
                <c:pt idx="1349">
                  <c:v>9.1709999999999994</c:v>
                </c:pt>
                <c:pt idx="1350">
                  <c:v>26.652999999999999</c:v>
                </c:pt>
                <c:pt idx="1351">
                  <c:v>20.91</c:v>
                </c:pt>
                <c:pt idx="1352">
                  <c:v>17.856000999999999</c:v>
                </c:pt>
                <c:pt idx="1353">
                  <c:v>16.415001</c:v>
                </c:pt>
                <c:pt idx="1354">
                  <c:v>17.728000999999999</c:v>
                </c:pt>
                <c:pt idx="1355">
                  <c:v>12.039</c:v>
                </c:pt>
                <c:pt idx="1356">
                  <c:v>10.493</c:v>
                </c:pt>
                <c:pt idx="1357">
                  <c:v>7.7060000000000004</c:v>
                </c:pt>
                <c:pt idx="1358">
                  <c:v>7.5030000000000001</c:v>
                </c:pt>
                <c:pt idx="1359">
                  <c:v>15.048</c:v>
                </c:pt>
                <c:pt idx="1360">
                  <c:v>12.651999999999999</c:v>
                </c:pt>
                <c:pt idx="1361">
                  <c:v>15.628</c:v>
                </c:pt>
                <c:pt idx="1362">
                  <c:v>8.74</c:v>
                </c:pt>
                <c:pt idx="1363">
                  <c:v>8.5299999999999994</c:v>
                </c:pt>
                <c:pt idx="1364">
                  <c:v>6.9180000000000001</c:v>
                </c:pt>
                <c:pt idx="1365">
                  <c:v>6.5540000000000003</c:v>
                </c:pt>
                <c:pt idx="1366">
                  <c:v>6.1219999999999999</c:v>
                </c:pt>
                <c:pt idx="1367">
                  <c:v>5.7859999999999996</c:v>
                </c:pt>
                <c:pt idx="1368">
                  <c:v>13.265000000000001</c:v>
                </c:pt>
                <c:pt idx="1369">
                  <c:v>6.718</c:v>
                </c:pt>
                <c:pt idx="1370">
                  <c:v>13.099</c:v>
                </c:pt>
                <c:pt idx="1371">
                  <c:v>6.0990000000000002</c:v>
                </c:pt>
                <c:pt idx="1372">
                  <c:v>6.1829999999999998</c:v>
                </c:pt>
                <c:pt idx="1373">
                  <c:v>5.6390000000000002</c:v>
                </c:pt>
                <c:pt idx="1374">
                  <c:v>5.57</c:v>
                </c:pt>
                <c:pt idx="1375">
                  <c:v>12.454000000000001</c:v>
                </c:pt>
                <c:pt idx="1376">
                  <c:v>5.6820000000000004</c:v>
                </c:pt>
                <c:pt idx="1377">
                  <c:v>6.0179999999999998</c:v>
                </c:pt>
                <c:pt idx="1378">
                  <c:v>4.7409999999999997</c:v>
                </c:pt>
                <c:pt idx="1379">
                  <c:v>5.0359999999999996</c:v>
                </c:pt>
                <c:pt idx="1380">
                  <c:v>6.6970000000000001</c:v>
                </c:pt>
                <c:pt idx="1381">
                  <c:v>10.083</c:v>
                </c:pt>
                <c:pt idx="1382">
                  <c:v>13.265000000000001</c:v>
                </c:pt>
                <c:pt idx="1383">
                  <c:v>6.1859999999999999</c:v>
                </c:pt>
                <c:pt idx="1384">
                  <c:v>5.5220000000000002</c:v>
                </c:pt>
                <c:pt idx="1385">
                  <c:v>5.25</c:v>
                </c:pt>
                <c:pt idx="1386">
                  <c:v>11.992000000000001</c:v>
                </c:pt>
                <c:pt idx="1387">
                  <c:v>11.992000000000001</c:v>
                </c:pt>
                <c:pt idx="1388">
                  <c:v>4.6630000000000003</c:v>
                </c:pt>
                <c:pt idx="1389">
                  <c:v>11.842000000000001</c:v>
                </c:pt>
                <c:pt idx="1390">
                  <c:v>4.431</c:v>
                </c:pt>
                <c:pt idx="1391">
                  <c:v>11.693</c:v>
                </c:pt>
                <c:pt idx="1392">
                  <c:v>4.399</c:v>
                </c:pt>
                <c:pt idx="1393">
                  <c:v>4.21</c:v>
                </c:pt>
                <c:pt idx="1394">
                  <c:v>4.218</c:v>
                </c:pt>
                <c:pt idx="1395">
                  <c:v>4.5839999999999996</c:v>
                </c:pt>
                <c:pt idx="1396">
                  <c:v>11.401999999999999</c:v>
                </c:pt>
                <c:pt idx="1397">
                  <c:v>4.29</c:v>
                </c:pt>
                <c:pt idx="1398">
                  <c:v>4.173</c:v>
                </c:pt>
                <c:pt idx="1399">
                  <c:v>4.1360000000000001</c:v>
                </c:pt>
                <c:pt idx="1400">
                  <c:v>5.6689999999999996</c:v>
                </c:pt>
                <c:pt idx="1401">
                  <c:v>5.0979999999999999</c:v>
                </c:pt>
                <c:pt idx="1402">
                  <c:v>4.4370000000000003</c:v>
                </c:pt>
                <c:pt idx="1403">
                  <c:v>11.259</c:v>
                </c:pt>
                <c:pt idx="1404">
                  <c:v>4.0540000000000003</c:v>
                </c:pt>
                <c:pt idx="1405">
                  <c:v>4.0250000000000004</c:v>
                </c:pt>
                <c:pt idx="1406">
                  <c:v>11.118</c:v>
                </c:pt>
                <c:pt idx="1407">
                  <c:v>3.6080000000000001</c:v>
                </c:pt>
                <c:pt idx="1408">
                  <c:v>3.3929999999999998</c:v>
                </c:pt>
                <c:pt idx="1409">
                  <c:v>3.1989999999999998</c:v>
                </c:pt>
                <c:pt idx="1410">
                  <c:v>10.744</c:v>
                </c:pt>
                <c:pt idx="1411">
                  <c:v>3.3039999999999998</c:v>
                </c:pt>
                <c:pt idx="1412">
                  <c:v>3.26</c:v>
                </c:pt>
                <c:pt idx="1413">
                  <c:v>3.2549999999999999</c:v>
                </c:pt>
                <c:pt idx="1414">
                  <c:v>2.8690000000000002</c:v>
                </c:pt>
                <c:pt idx="1415">
                  <c:v>3.2440000000000002</c:v>
                </c:pt>
                <c:pt idx="1416">
                  <c:v>3.1840000000000002</c:v>
                </c:pt>
                <c:pt idx="1417">
                  <c:v>10.571</c:v>
                </c:pt>
                <c:pt idx="1418">
                  <c:v>3.056</c:v>
                </c:pt>
                <c:pt idx="1419">
                  <c:v>3.0760000000000001</c:v>
                </c:pt>
                <c:pt idx="1420">
                  <c:v>10.571</c:v>
                </c:pt>
                <c:pt idx="1421">
                  <c:v>3.331</c:v>
                </c:pt>
                <c:pt idx="1422">
                  <c:v>10.439</c:v>
                </c:pt>
                <c:pt idx="1423">
                  <c:v>3.15</c:v>
                </c:pt>
                <c:pt idx="1424">
                  <c:v>10.439</c:v>
                </c:pt>
                <c:pt idx="1425">
                  <c:v>3.1030000000000002</c:v>
                </c:pt>
                <c:pt idx="1426">
                  <c:v>3.0960000000000001</c:v>
                </c:pt>
                <c:pt idx="1427">
                  <c:v>2.879</c:v>
                </c:pt>
                <c:pt idx="1428">
                  <c:v>2.8620000000000001</c:v>
                </c:pt>
                <c:pt idx="1429">
                  <c:v>2.5430000000000001</c:v>
                </c:pt>
                <c:pt idx="1430">
                  <c:v>2.552</c:v>
                </c:pt>
                <c:pt idx="1431">
                  <c:v>10.179</c:v>
                </c:pt>
                <c:pt idx="1432">
                  <c:v>2.7170000000000001</c:v>
                </c:pt>
                <c:pt idx="1433">
                  <c:v>2.6829999999999998</c:v>
                </c:pt>
                <c:pt idx="1434">
                  <c:v>10.051</c:v>
                </c:pt>
                <c:pt idx="1435">
                  <c:v>10.051</c:v>
                </c:pt>
                <c:pt idx="1436">
                  <c:v>2.504</c:v>
                </c:pt>
                <c:pt idx="1437">
                  <c:v>2.4750000000000001</c:v>
                </c:pt>
                <c:pt idx="1438">
                  <c:v>10.051</c:v>
                </c:pt>
                <c:pt idx="1439">
                  <c:v>2.2639999999999998</c:v>
                </c:pt>
                <c:pt idx="1440">
                  <c:v>2.25</c:v>
                </c:pt>
                <c:pt idx="1441">
                  <c:v>2.2629999999999999</c:v>
                </c:pt>
                <c:pt idx="1442">
                  <c:v>2.2530000000000001</c:v>
                </c:pt>
                <c:pt idx="1443">
                  <c:v>2.2200000000000002</c:v>
                </c:pt>
                <c:pt idx="1444">
                  <c:v>2.1349999999999998</c:v>
                </c:pt>
                <c:pt idx="1445">
                  <c:v>9.8010000000000002</c:v>
                </c:pt>
                <c:pt idx="1446">
                  <c:v>2.1640000000000001</c:v>
                </c:pt>
                <c:pt idx="1447">
                  <c:v>2.1669999999999998</c:v>
                </c:pt>
                <c:pt idx="1448">
                  <c:v>4.8010000000000002</c:v>
                </c:pt>
                <c:pt idx="1449">
                  <c:v>3.96</c:v>
                </c:pt>
                <c:pt idx="1450">
                  <c:v>3.012</c:v>
                </c:pt>
                <c:pt idx="1451">
                  <c:v>2.9119999999999999</c:v>
                </c:pt>
                <c:pt idx="1452">
                  <c:v>9.9250000000000007</c:v>
                </c:pt>
                <c:pt idx="1453">
                  <c:v>2.411</c:v>
                </c:pt>
                <c:pt idx="1454">
                  <c:v>9.9250000000000007</c:v>
                </c:pt>
                <c:pt idx="1455">
                  <c:v>2.4380000000000002</c:v>
                </c:pt>
                <c:pt idx="1456">
                  <c:v>2.3159999999999998</c:v>
                </c:pt>
                <c:pt idx="1457">
                  <c:v>2.3079999999999998</c:v>
                </c:pt>
                <c:pt idx="1458">
                  <c:v>2.1920000000000002</c:v>
                </c:pt>
                <c:pt idx="1459">
                  <c:v>9.6780000000000008</c:v>
                </c:pt>
                <c:pt idx="1460">
                  <c:v>2.0059999999999998</c:v>
                </c:pt>
                <c:pt idx="1461">
                  <c:v>1.972</c:v>
                </c:pt>
                <c:pt idx="1462">
                  <c:v>2.2240000000000002</c:v>
                </c:pt>
                <c:pt idx="1463">
                  <c:v>2.1259999999999999</c:v>
                </c:pt>
                <c:pt idx="1464">
                  <c:v>2.125</c:v>
                </c:pt>
                <c:pt idx="1465">
                  <c:v>2.0859999999999999</c:v>
                </c:pt>
                <c:pt idx="1466">
                  <c:v>2.1240000000000001</c:v>
                </c:pt>
                <c:pt idx="1467">
                  <c:v>2.1619999999999999</c:v>
                </c:pt>
                <c:pt idx="1468">
                  <c:v>2.0960000000000001</c:v>
                </c:pt>
                <c:pt idx="1469">
                  <c:v>2.0310000000000001</c:v>
                </c:pt>
                <c:pt idx="1470">
                  <c:v>2.0259999999999998</c:v>
                </c:pt>
                <c:pt idx="1471">
                  <c:v>2.0179999999999998</c:v>
                </c:pt>
                <c:pt idx="1472">
                  <c:v>2.0099999999999998</c:v>
                </c:pt>
                <c:pt idx="1473">
                  <c:v>2.008</c:v>
                </c:pt>
                <c:pt idx="1474">
                  <c:v>2.0059999999999998</c:v>
                </c:pt>
                <c:pt idx="1475">
                  <c:v>2.0019999999999998</c:v>
                </c:pt>
                <c:pt idx="1476">
                  <c:v>1.9750000000000001</c:v>
                </c:pt>
                <c:pt idx="1477">
                  <c:v>1.6080000000000001</c:v>
                </c:pt>
                <c:pt idx="1478">
                  <c:v>1.5860000000000001</c:v>
                </c:pt>
                <c:pt idx="1479">
                  <c:v>1.597</c:v>
                </c:pt>
                <c:pt idx="1480">
                  <c:v>1.595</c:v>
                </c:pt>
                <c:pt idx="1481">
                  <c:v>1.593</c:v>
                </c:pt>
                <c:pt idx="1482">
                  <c:v>1.577</c:v>
                </c:pt>
                <c:pt idx="1483">
                  <c:v>1.6040000000000001</c:v>
                </c:pt>
                <c:pt idx="1484">
                  <c:v>1.5940000000000001</c:v>
                </c:pt>
                <c:pt idx="1485">
                  <c:v>1.538</c:v>
                </c:pt>
                <c:pt idx="1486">
                  <c:v>1.532</c:v>
                </c:pt>
                <c:pt idx="1487">
                  <c:v>1.5269999999999999</c:v>
                </c:pt>
                <c:pt idx="1488">
                  <c:v>1.516</c:v>
                </c:pt>
                <c:pt idx="1489">
                  <c:v>1.2669999999999999</c:v>
                </c:pt>
                <c:pt idx="1490">
                  <c:v>1.258</c:v>
                </c:pt>
                <c:pt idx="1491">
                  <c:v>1.254</c:v>
                </c:pt>
                <c:pt idx="1492">
                  <c:v>1.413</c:v>
                </c:pt>
                <c:pt idx="1493">
                  <c:v>1.6180000000000001</c:v>
                </c:pt>
                <c:pt idx="1494">
                  <c:v>1.41</c:v>
                </c:pt>
                <c:pt idx="1495">
                  <c:v>1.4019999999999999</c:v>
                </c:pt>
                <c:pt idx="1496">
                  <c:v>1.407</c:v>
                </c:pt>
                <c:pt idx="1497">
                  <c:v>1.2490000000000001</c:v>
                </c:pt>
                <c:pt idx="1498">
                  <c:v>1.2589999999999999</c:v>
                </c:pt>
                <c:pt idx="1499">
                  <c:v>1.2470000000000001</c:v>
                </c:pt>
                <c:pt idx="1500">
                  <c:v>1.2689999999999999</c:v>
                </c:pt>
                <c:pt idx="1501">
                  <c:v>1.5660000000000001</c:v>
                </c:pt>
                <c:pt idx="1502">
                  <c:v>1.863</c:v>
                </c:pt>
                <c:pt idx="1503">
                  <c:v>1.861</c:v>
                </c:pt>
                <c:pt idx="1504">
                  <c:v>1.8480000000000001</c:v>
                </c:pt>
                <c:pt idx="1505">
                  <c:v>1.7629999999999999</c:v>
                </c:pt>
                <c:pt idx="1506">
                  <c:v>1.258</c:v>
                </c:pt>
                <c:pt idx="1507">
                  <c:v>1.2450000000000001</c:v>
                </c:pt>
                <c:pt idx="1508">
                  <c:v>1.397</c:v>
                </c:pt>
                <c:pt idx="1509">
                  <c:v>1.55</c:v>
                </c:pt>
                <c:pt idx="1510">
                  <c:v>1.542</c:v>
                </c:pt>
                <c:pt idx="1511">
                  <c:v>1.538</c:v>
                </c:pt>
                <c:pt idx="1512">
                  <c:v>1.462</c:v>
                </c:pt>
                <c:pt idx="1513">
                  <c:v>1.355</c:v>
                </c:pt>
                <c:pt idx="1514">
                  <c:v>1.3420000000000001</c:v>
                </c:pt>
                <c:pt idx="1515">
                  <c:v>1.3069999999999999</c:v>
                </c:pt>
                <c:pt idx="1516">
                  <c:v>1.2769999999999999</c:v>
                </c:pt>
                <c:pt idx="1517">
                  <c:v>1.2729999999999999</c:v>
                </c:pt>
                <c:pt idx="1518">
                  <c:v>1.107</c:v>
                </c:pt>
                <c:pt idx="1519">
                  <c:v>1.1120000000000001</c:v>
                </c:pt>
                <c:pt idx="1520">
                  <c:v>4.3150000000000004</c:v>
                </c:pt>
                <c:pt idx="1521">
                  <c:v>2.238</c:v>
                </c:pt>
                <c:pt idx="1522">
                  <c:v>1.7290000000000001</c:v>
                </c:pt>
                <c:pt idx="1523">
                  <c:v>1.22</c:v>
                </c:pt>
                <c:pt idx="1524">
                  <c:v>1.1499999999999999</c:v>
                </c:pt>
                <c:pt idx="1525">
                  <c:v>1.67</c:v>
                </c:pt>
                <c:pt idx="1526">
                  <c:v>1.617</c:v>
                </c:pt>
                <c:pt idx="1527">
                  <c:v>1.609</c:v>
                </c:pt>
                <c:pt idx="1528">
                  <c:v>1.361</c:v>
                </c:pt>
                <c:pt idx="1529">
                  <c:v>1.3109999999999999</c:v>
                </c:pt>
                <c:pt idx="1530">
                  <c:v>1.2609999999999999</c:v>
                </c:pt>
                <c:pt idx="1531">
                  <c:v>1.145</c:v>
                </c:pt>
                <c:pt idx="1532">
                  <c:v>0.76200000000000001</c:v>
                </c:pt>
                <c:pt idx="1533">
                  <c:v>0.79700000000000004</c:v>
                </c:pt>
                <c:pt idx="1534">
                  <c:v>0.78300000000000003</c:v>
                </c:pt>
                <c:pt idx="1535">
                  <c:v>0.82399999999999995</c:v>
                </c:pt>
                <c:pt idx="1536">
                  <c:v>0.82199999999999995</c:v>
                </c:pt>
                <c:pt idx="1537">
                  <c:v>0.82</c:v>
                </c:pt>
                <c:pt idx="1538">
                  <c:v>0.78200000000000003</c:v>
                </c:pt>
                <c:pt idx="1539">
                  <c:v>2.0030000000000001</c:v>
                </c:pt>
                <c:pt idx="1540">
                  <c:v>1.538</c:v>
                </c:pt>
                <c:pt idx="1541">
                  <c:v>1.073</c:v>
                </c:pt>
                <c:pt idx="1542">
                  <c:v>1.0669999999999999</c:v>
                </c:pt>
                <c:pt idx="1543">
                  <c:v>1.0589999999999999</c:v>
                </c:pt>
                <c:pt idx="1544">
                  <c:v>1.0509999999999999</c:v>
                </c:pt>
                <c:pt idx="1545">
                  <c:v>0.98799999999999999</c:v>
                </c:pt>
                <c:pt idx="1546">
                  <c:v>0.81399999999999995</c:v>
                </c:pt>
                <c:pt idx="1547">
                  <c:v>0.73699999999999999</c:v>
                </c:pt>
                <c:pt idx="1548">
                  <c:v>0.66600000000000004</c:v>
                </c:pt>
                <c:pt idx="1549">
                  <c:v>0.65700000000000003</c:v>
                </c:pt>
                <c:pt idx="1550">
                  <c:v>2.77</c:v>
                </c:pt>
                <c:pt idx="1551">
                  <c:v>4.8890000000000002</c:v>
                </c:pt>
                <c:pt idx="1552">
                  <c:v>6.12</c:v>
                </c:pt>
                <c:pt idx="1553">
                  <c:v>5.468</c:v>
                </c:pt>
                <c:pt idx="1554">
                  <c:v>3.3650000000000002</c:v>
                </c:pt>
                <c:pt idx="1555">
                  <c:v>1.9410000000000001</c:v>
                </c:pt>
                <c:pt idx="1556">
                  <c:v>1.6319999999999999</c:v>
                </c:pt>
                <c:pt idx="1557">
                  <c:v>2.3290000000000002</c:v>
                </c:pt>
                <c:pt idx="1558">
                  <c:v>3.0270000000000001</c:v>
                </c:pt>
                <c:pt idx="1559">
                  <c:v>3.4830000000000001</c:v>
                </c:pt>
                <c:pt idx="1560">
                  <c:v>16.454999999999998</c:v>
                </c:pt>
                <c:pt idx="1561">
                  <c:v>12.538</c:v>
                </c:pt>
                <c:pt idx="1562">
                  <c:v>3.6890000000000001</c:v>
                </c:pt>
                <c:pt idx="1563">
                  <c:v>3.2509999999999999</c:v>
                </c:pt>
                <c:pt idx="1564">
                  <c:v>4.7850000000000001</c:v>
                </c:pt>
                <c:pt idx="1565">
                  <c:v>6.3440000000000003</c:v>
                </c:pt>
                <c:pt idx="1566">
                  <c:v>9.4809999999999999</c:v>
                </c:pt>
                <c:pt idx="1567">
                  <c:v>10.356</c:v>
                </c:pt>
                <c:pt idx="1568">
                  <c:v>11.227</c:v>
                </c:pt>
                <c:pt idx="1569">
                  <c:v>7.2409999999999997</c:v>
                </c:pt>
                <c:pt idx="1570">
                  <c:v>3.254</c:v>
                </c:pt>
                <c:pt idx="1571">
                  <c:v>2.5329999999999999</c:v>
                </c:pt>
                <c:pt idx="1572">
                  <c:v>1.8129999999999999</c:v>
                </c:pt>
                <c:pt idx="1573">
                  <c:v>1.7729999999999999</c:v>
                </c:pt>
                <c:pt idx="1574">
                  <c:v>1.734</c:v>
                </c:pt>
                <c:pt idx="1575">
                  <c:v>1.375</c:v>
                </c:pt>
                <c:pt idx="1576">
                  <c:v>1.33</c:v>
                </c:pt>
                <c:pt idx="1577">
                  <c:v>1.296</c:v>
                </c:pt>
                <c:pt idx="1578">
                  <c:v>4.3600000000000003</c:v>
                </c:pt>
                <c:pt idx="1579">
                  <c:v>9.2780000000000005</c:v>
                </c:pt>
                <c:pt idx="1580">
                  <c:v>5.806</c:v>
                </c:pt>
                <c:pt idx="1581">
                  <c:v>19.752001</c:v>
                </c:pt>
                <c:pt idx="1582">
                  <c:v>9.4559999999999995</c:v>
                </c:pt>
                <c:pt idx="1583">
                  <c:v>10.438000000000001</c:v>
                </c:pt>
                <c:pt idx="1584">
                  <c:v>22.641999999999999</c:v>
                </c:pt>
                <c:pt idx="1585">
                  <c:v>28.722999999999999</c:v>
                </c:pt>
                <c:pt idx="1586">
                  <c:v>32.872002000000002</c:v>
                </c:pt>
                <c:pt idx="1587">
                  <c:v>15.571</c:v>
                </c:pt>
                <c:pt idx="1588">
                  <c:v>13.134</c:v>
                </c:pt>
                <c:pt idx="1589">
                  <c:v>11.81</c:v>
                </c:pt>
                <c:pt idx="1590">
                  <c:v>7.6550000000000002</c:v>
                </c:pt>
                <c:pt idx="1591">
                  <c:v>5.6539999999999999</c:v>
                </c:pt>
                <c:pt idx="1592">
                  <c:v>8.0960000000000001</c:v>
                </c:pt>
                <c:pt idx="1593">
                  <c:v>10.557</c:v>
                </c:pt>
                <c:pt idx="1594">
                  <c:v>12.942</c:v>
                </c:pt>
                <c:pt idx="1595">
                  <c:v>11.491</c:v>
                </c:pt>
                <c:pt idx="1596">
                  <c:v>15.395</c:v>
                </c:pt>
                <c:pt idx="1597">
                  <c:v>13.093999999999999</c:v>
                </c:pt>
                <c:pt idx="1598">
                  <c:v>14.561999999999999</c:v>
                </c:pt>
                <c:pt idx="1599">
                  <c:v>15.972</c:v>
                </c:pt>
                <c:pt idx="1600">
                  <c:v>18.735001</c:v>
                </c:pt>
                <c:pt idx="1601">
                  <c:v>19.861999999999998</c:v>
                </c:pt>
                <c:pt idx="1602">
                  <c:v>15.39</c:v>
                </c:pt>
                <c:pt idx="1603">
                  <c:v>14.212</c:v>
                </c:pt>
                <c:pt idx="1604">
                  <c:v>15.177</c:v>
                </c:pt>
                <c:pt idx="1605">
                  <c:v>68.950996000000004</c:v>
                </c:pt>
                <c:pt idx="1606">
                  <c:v>52.356997999999997</c:v>
                </c:pt>
                <c:pt idx="1607">
                  <c:v>35.841999000000001</c:v>
                </c:pt>
                <c:pt idx="1608">
                  <c:v>19.313998999999999</c:v>
                </c:pt>
                <c:pt idx="1609">
                  <c:v>12.884</c:v>
                </c:pt>
                <c:pt idx="1610">
                  <c:v>11.08</c:v>
                </c:pt>
                <c:pt idx="1611">
                  <c:v>11.704000000000001</c:v>
                </c:pt>
                <c:pt idx="1612">
                  <c:v>14.92</c:v>
                </c:pt>
                <c:pt idx="1613">
                  <c:v>12.332000000000001</c:v>
                </c:pt>
                <c:pt idx="1614">
                  <c:v>9.7609999999999992</c:v>
                </c:pt>
                <c:pt idx="1615">
                  <c:v>92.278000000000006</c:v>
                </c:pt>
                <c:pt idx="1616">
                  <c:v>63.235999999999997</c:v>
                </c:pt>
                <c:pt idx="1617">
                  <c:v>34.694000000000003</c:v>
                </c:pt>
                <c:pt idx="1618">
                  <c:v>19.667998999999998</c:v>
                </c:pt>
                <c:pt idx="1619">
                  <c:v>19.504999000000002</c:v>
                </c:pt>
                <c:pt idx="1620">
                  <c:v>15.643000000000001</c:v>
                </c:pt>
                <c:pt idx="1621">
                  <c:v>11.787000000000001</c:v>
                </c:pt>
                <c:pt idx="1622">
                  <c:v>10.589</c:v>
                </c:pt>
                <c:pt idx="1623">
                  <c:v>17.589001</c:v>
                </c:pt>
                <c:pt idx="1624">
                  <c:v>11.223000000000001</c:v>
                </c:pt>
                <c:pt idx="1625">
                  <c:v>18.533000999999999</c:v>
                </c:pt>
                <c:pt idx="1626">
                  <c:v>22.986999999999998</c:v>
                </c:pt>
                <c:pt idx="1627">
                  <c:v>23.611000000000001</c:v>
                </c:pt>
                <c:pt idx="1628">
                  <c:v>24.134001000000001</c:v>
                </c:pt>
                <c:pt idx="1629">
                  <c:v>22.4</c:v>
                </c:pt>
                <c:pt idx="1630">
                  <c:v>11.237</c:v>
                </c:pt>
                <c:pt idx="1631">
                  <c:v>22.295999999999999</c:v>
                </c:pt>
                <c:pt idx="1632">
                  <c:v>74.214995999999999</c:v>
                </c:pt>
                <c:pt idx="1633">
                  <c:v>46.396000000000001</c:v>
                </c:pt>
                <c:pt idx="1634">
                  <c:v>29.152999999999999</c:v>
                </c:pt>
                <c:pt idx="1635">
                  <c:v>11.965999999999999</c:v>
                </c:pt>
                <c:pt idx="1636">
                  <c:v>10.612</c:v>
                </c:pt>
                <c:pt idx="1637">
                  <c:v>56.316001999999997</c:v>
                </c:pt>
                <c:pt idx="1638">
                  <c:v>133.28599500000001</c:v>
                </c:pt>
                <c:pt idx="1639">
                  <c:v>104.799004</c:v>
                </c:pt>
                <c:pt idx="1640">
                  <c:v>68.811995999999994</c:v>
                </c:pt>
                <c:pt idx="1641">
                  <c:v>56.298000000000002</c:v>
                </c:pt>
                <c:pt idx="1642">
                  <c:v>44.042999000000002</c:v>
                </c:pt>
                <c:pt idx="1643">
                  <c:v>36.548000000000002</c:v>
                </c:pt>
                <c:pt idx="1644">
                  <c:v>32.903998999999999</c:v>
                </c:pt>
                <c:pt idx="1645">
                  <c:v>22.687999999999999</c:v>
                </c:pt>
                <c:pt idx="1646">
                  <c:v>24.054001</c:v>
                </c:pt>
                <c:pt idx="1647">
                  <c:v>31.476998999999999</c:v>
                </c:pt>
                <c:pt idx="1648">
                  <c:v>66.082001000000005</c:v>
                </c:pt>
                <c:pt idx="1649">
                  <c:v>100.84899900000001</c:v>
                </c:pt>
                <c:pt idx="1650">
                  <c:v>193.19000199999999</c:v>
                </c:pt>
                <c:pt idx="1651">
                  <c:v>327.76800500000002</c:v>
                </c:pt>
                <c:pt idx="1652">
                  <c:v>133.56100499999999</c:v>
                </c:pt>
                <c:pt idx="1653">
                  <c:v>119.21700300000001</c:v>
                </c:pt>
                <c:pt idx="1654">
                  <c:v>105.78800200000001</c:v>
                </c:pt>
                <c:pt idx="1655">
                  <c:v>105.572998</c:v>
                </c:pt>
                <c:pt idx="1656">
                  <c:v>106.195999</c:v>
                </c:pt>
                <c:pt idx="1657">
                  <c:v>109.574997</c:v>
                </c:pt>
                <c:pt idx="1658">
                  <c:v>72.948997000000006</c:v>
                </c:pt>
                <c:pt idx="1659">
                  <c:v>61.09</c:v>
                </c:pt>
                <c:pt idx="1660">
                  <c:v>48.601002000000001</c:v>
                </c:pt>
                <c:pt idx="1661">
                  <c:v>46.492001000000002</c:v>
                </c:pt>
                <c:pt idx="1662">
                  <c:v>46.368999000000002</c:v>
                </c:pt>
                <c:pt idx="1663">
                  <c:v>46.403998999999999</c:v>
                </c:pt>
                <c:pt idx="1664">
                  <c:v>69.065002000000007</c:v>
                </c:pt>
                <c:pt idx="1665">
                  <c:v>91.650002000000001</c:v>
                </c:pt>
                <c:pt idx="1666">
                  <c:v>56.617001000000002</c:v>
                </c:pt>
                <c:pt idx="1667">
                  <c:v>55.277000000000001</c:v>
                </c:pt>
                <c:pt idx="1668">
                  <c:v>51.172001000000002</c:v>
                </c:pt>
                <c:pt idx="1669">
                  <c:v>44.293998999999999</c:v>
                </c:pt>
                <c:pt idx="1670">
                  <c:v>37.340000000000003</c:v>
                </c:pt>
                <c:pt idx="1671">
                  <c:v>35.264999000000003</c:v>
                </c:pt>
                <c:pt idx="1672">
                  <c:v>33.022998999999999</c:v>
                </c:pt>
                <c:pt idx="1673">
                  <c:v>29.335999999999999</c:v>
                </c:pt>
                <c:pt idx="1674">
                  <c:v>33.147998999999999</c:v>
                </c:pt>
                <c:pt idx="1675">
                  <c:v>30.002001</c:v>
                </c:pt>
                <c:pt idx="1676">
                  <c:v>50.501998999999998</c:v>
                </c:pt>
                <c:pt idx="1677">
                  <c:v>71.680999999999997</c:v>
                </c:pt>
                <c:pt idx="1678">
                  <c:v>34.243999000000002</c:v>
                </c:pt>
                <c:pt idx="1679">
                  <c:v>43.478000999999999</c:v>
                </c:pt>
                <c:pt idx="1680">
                  <c:v>73.579002000000003</c:v>
                </c:pt>
                <c:pt idx="1681">
                  <c:v>56.560001</c:v>
                </c:pt>
                <c:pt idx="1682">
                  <c:v>33.345001000000003</c:v>
                </c:pt>
                <c:pt idx="1683">
                  <c:v>32.293998999999999</c:v>
                </c:pt>
                <c:pt idx="1684">
                  <c:v>31.283999999999999</c:v>
                </c:pt>
                <c:pt idx="1685">
                  <c:v>29.277000000000001</c:v>
                </c:pt>
                <c:pt idx="1686">
                  <c:v>35.401001000000001</c:v>
                </c:pt>
                <c:pt idx="1687">
                  <c:v>32.347000000000001</c:v>
                </c:pt>
                <c:pt idx="1688">
                  <c:v>29.252001</c:v>
                </c:pt>
                <c:pt idx="1689">
                  <c:v>31.933001000000001</c:v>
                </c:pt>
                <c:pt idx="1690">
                  <c:v>28.666</c:v>
                </c:pt>
                <c:pt idx="1691">
                  <c:v>25.448</c:v>
                </c:pt>
                <c:pt idx="1692">
                  <c:v>18.975000000000001</c:v>
                </c:pt>
                <c:pt idx="1693">
                  <c:v>21.079000000000001</c:v>
                </c:pt>
                <c:pt idx="1694">
                  <c:v>18.981000999999999</c:v>
                </c:pt>
                <c:pt idx="1695">
                  <c:v>41.008999000000003</c:v>
                </c:pt>
                <c:pt idx="1696">
                  <c:v>26.235001</c:v>
                </c:pt>
                <c:pt idx="1697">
                  <c:v>26.541</c:v>
                </c:pt>
                <c:pt idx="1698">
                  <c:v>26.759001000000001</c:v>
                </c:pt>
                <c:pt idx="1699">
                  <c:v>25.587999</c:v>
                </c:pt>
                <c:pt idx="1700">
                  <c:v>23.27</c:v>
                </c:pt>
                <c:pt idx="1701">
                  <c:v>42.311000999999997</c:v>
                </c:pt>
                <c:pt idx="1702">
                  <c:v>27.233000000000001</c:v>
                </c:pt>
                <c:pt idx="1703">
                  <c:v>64.361999999999995</c:v>
                </c:pt>
                <c:pt idx="1704">
                  <c:v>44.592998999999999</c:v>
                </c:pt>
                <c:pt idx="1705">
                  <c:v>26.25</c:v>
                </c:pt>
                <c:pt idx="1706">
                  <c:v>30.91</c:v>
                </c:pt>
                <c:pt idx="1707">
                  <c:v>27.702000000000002</c:v>
                </c:pt>
                <c:pt idx="1708">
                  <c:v>20.905000999999999</c:v>
                </c:pt>
                <c:pt idx="1709">
                  <c:v>19.367999999999999</c:v>
                </c:pt>
                <c:pt idx="1710">
                  <c:v>24.629999000000002</c:v>
                </c:pt>
                <c:pt idx="1711">
                  <c:v>22.202998999999998</c:v>
                </c:pt>
                <c:pt idx="1712">
                  <c:v>19.774000000000001</c:v>
                </c:pt>
                <c:pt idx="1713">
                  <c:v>18.191998999999999</c:v>
                </c:pt>
                <c:pt idx="1714">
                  <c:v>16.620000999999998</c:v>
                </c:pt>
                <c:pt idx="1715">
                  <c:v>16.242999999999999</c:v>
                </c:pt>
                <c:pt idx="1716">
                  <c:v>62.680999999999997</c:v>
                </c:pt>
                <c:pt idx="1717">
                  <c:v>60.145000000000003</c:v>
                </c:pt>
                <c:pt idx="1718">
                  <c:v>63.25</c:v>
                </c:pt>
                <c:pt idx="1719">
                  <c:v>67.238997999999995</c:v>
                </c:pt>
                <c:pt idx="1720">
                  <c:v>33.876998999999998</c:v>
                </c:pt>
                <c:pt idx="1721">
                  <c:v>25.423999999999999</c:v>
                </c:pt>
                <c:pt idx="1722">
                  <c:v>20.243998999999999</c:v>
                </c:pt>
                <c:pt idx="1723">
                  <c:v>19.288</c:v>
                </c:pt>
                <c:pt idx="1724">
                  <c:v>17.315999999999999</c:v>
                </c:pt>
                <c:pt idx="1725">
                  <c:v>112.084</c:v>
                </c:pt>
                <c:pt idx="1726">
                  <c:v>210.89399700000001</c:v>
                </c:pt>
                <c:pt idx="1727">
                  <c:v>50.792000000000002</c:v>
                </c:pt>
                <c:pt idx="1728">
                  <c:v>93.360000999999997</c:v>
                </c:pt>
                <c:pt idx="1729">
                  <c:v>77.092003000000005</c:v>
                </c:pt>
                <c:pt idx="1730">
                  <c:v>59.183998000000003</c:v>
                </c:pt>
                <c:pt idx="1731">
                  <c:v>78.088997000000006</c:v>
                </c:pt>
                <c:pt idx="1732">
                  <c:v>59.125999</c:v>
                </c:pt>
                <c:pt idx="1733">
                  <c:v>40.542999000000002</c:v>
                </c:pt>
                <c:pt idx="1734">
                  <c:v>207.658997</c:v>
                </c:pt>
                <c:pt idx="1735">
                  <c:v>148.671997</c:v>
                </c:pt>
                <c:pt idx="1736">
                  <c:v>90.947997999999998</c:v>
                </c:pt>
                <c:pt idx="1737">
                  <c:v>69.183998000000003</c:v>
                </c:pt>
                <c:pt idx="1738">
                  <c:v>56.771999000000001</c:v>
                </c:pt>
                <c:pt idx="1739">
                  <c:v>56.825001</c:v>
                </c:pt>
                <c:pt idx="1740">
                  <c:v>56.629002</c:v>
                </c:pt>
                <c:pt idx="1741">
                  <c:v>46.491000999999997</c:v>
                </c:pt>
                <c:pt idx="1742">
                  <c:v>36.506999999999998</c:v>
                </c:pt>
                <c:pt idx="1743">
                  <c:v>41.452998999999998</c:v>
                </c:pt>
                <c:pt idx="1744">
                  <c:v>35.324001000000003</c:v>
                </c:pt>
                <c:pt idx="1745">
                  <c:v>28.912001</c:v>
                </c:pt>
                <c:pt idx="1746">
                  <c:v>27.740998999999999</c:v>
                </c:pt>
                <c:pt idx="1747">
                  <c:v>26.570999</c:v>
                </c:pt>
                <c:pt idx="1748">
                  <c:v>24.697001</c:v>
                </c:pt>
                <c:pt idx="1749">
                  <c:v>23.568999999999999</c:v>
                </c:pt>
                <c:pt idx="1750">
                  <c:v>23.282</c:v>
                </c:pt>
                <c:pt idx="1751">
                  <c:v>23.129999000000002</c:v>
                </c:pt>
                <c:pt idx="1752">
                  <c:v>22.511998999999999</c:v>
                </c:pt>
                <c:pt idx="1753">
                  <c:v>22.153998999999999</c:v>
                </c:pt>
                <c:pt idx="1754">
                  <c:v>21.790001</c:v>
                </c:pt>
                <c:pt idx="1755">
                  <c:v>20.665001</c:v>
                </c:pt>
                <c:pt idx="1756">
                  <c:v>21.465</c:v>
                </c:pt>
                <c:pt idx="1757">
                  <c:v>20.629999000000002</c:v>
                </c:pt>
                <c:pt idx="1758">
                  <c:v>19.283999999999999</c:v>
                </c:pt>
                <c:pt idx="1759">
                  <c:v>218.162003</c:v>
                </c:pt>
                <c:pt idx="1760">
                  <c:v>123.16300200000001</c:v>
                </c:pt>
                <c:pt idx="1761">
                  <c:v>30.374001</c:v>
                </c:pt>
                <c:pt idx="1762">
                  <c:v>27.76</c:v>
                </c:pt>
                <c:pt idx="1763">
                  <c:v>24.360001</c:v>
                </c:pt>
                <c:pt idx="1764">
                  <c:v>21.834</c:v>
                </c:pt>
                <c:pt idx="1765">
                  <c:v>19.297001000000002</c:v>
                </c:pt>
                <c:pt idx="1766">
                  <c:v>18.575001</c:v>
                </c:pt>
                <c:pt idx="1767">
                  <c:v>18.076000000000001</c:v>
                </c:pt>
                <c:pt idx="1768">
                  <c:v>17.077998999999998</c:v>
                </c:pt>
                <c:pt idx="1769">
                  <c:v>21.210999999999999</c:v>
                </c:pt>
                <c:pt idx="1770">
                  <c:v>20.111000000000001</c:v>
                </c:pt>
                <c:pt idx="1771">
                  <c:v>17.117000999999998</c:v>
                </c:pt>
                <c:pt idx="1772">
                  <c:v>16.599001000000001</c:v>
                </c:pt>
                <c:pt idx="1773">
                  <c:v>16.080998999999998</c:v>
                </c:pt>
                <c:pt idx="1774">
                  <c:v>16.504000000000001</c:v>
                </c:pt>
                <c:pt idx="1775">
                  <c:v>16.927999</c:v>
                </c:pt>
                <c:pt idx="1776">
                  <c:v>16.504000000000001</c:v>
                </c:pt>
                <c:pt idx="1777">
                  <c:v>16.080998999999998</c:v>
                </c:pt>
                <c:pt idx="1778">
                  <c:v>15.988</c:v>
                </c:pt>
                <c:pt idx="1779">
                  <c:v>15.896000000000001</c:v>
                </c:pt>
                <c:pt idx="1780">
                  <c:v>15.712</c:v>
                </c:pt>
                <c:pt idx="1781">
                  <c:v>15.353</c:v>
                </c:pt>
                <c:pt idx="1782">
                  <c:v>14.638999999999999</c:v>
                </c:pt>
                <c:pt idx="1783">
                  <c:v>14.515000000000001</c:v>
                </c:pt>
                <c:pt idx="1784">
                  <c:v>14.743</c:v>
                </c:pt>
                <c:pt idx="1785">
                  <c:v>14.971</c:v>
                </c:pt>
                <c:pt idx="1786">
                  <c:v>14.465999999999999</c:v>
                </c:pt>
                <c:pt idx="1787">
                  <c:v>14.2</c:v>
                </c:pt>
                <c:pt idx="1788">
                  <c:v>13.935</c:v>
                </c:pt>
                <c:pt idx="1789">
                  <c:v>13.401</c:v>
                </c:pt>
                <c:pt idx="1790">
                  <c:v>12.339</c:v>
                </c:pt>
                <c:pt idx="1791">
                  <c:v>11.754</c:v>
                </c:pt>
                <c:pt idx="1792">
                  <c:v>12.329000000000001</c:v>
                </c:pt>
                <c:pt idx="1793">
                  <c:v>12.904999999999999</c:v>
                </c:pt>
                <c:pt idx="1794">
                  <c:v>12.48</c:v>
                </c:pt>
                <c:pt idx="1795">
                  <c:v>11.73</c:v>
                </c:pt>
                <c:pt idx="1796">
                  <c:v>10.981</c:v>
                </c:pt>
                <c:pt idx="1797">
                  <c:v>10.887</c:v>
                </c:pt>
                <c:pt idx="1798">
                  <c:v>11.994</c:v>
                </c:pt>
                <c:pt idx="1799">
                  <c:v>11.805</c:v>
                </c:pt>
                <c:pt idx="1800">
                  <c:v>12.074</c:v>
                </c:pt>
                <c:pt idx="1801">
                  <c:v>11.967000000000001</c:v>
                </c:pt>
                <c:pt idx="1802">
                  <c:v>11.804</c:v>
                </c:pt>
                <c:pt idx="1803">
                  <c:v>11.641</c:v>
                </c:pt>
                <c:pt idx="1804">
                  <c:v>11.313000000000001</c:v>
                </c:pt>
                <c:pt idx="1805">
                  <c:v>10.661</c:v>
                </c:pt>
                <c:pt idx="1806">
                  <c:v>10.612</c:v>
                </c:pt>
                <c:pt idx="1807">
                  <c:v>10.565</c:v>
                </c:pt>
                <c:pt idx="1808">
                  <c:v>10.47</c:v>
                </c:pt>
                <c:pt idx="1809">
                  <c:v>10.281000000000001</c:v>
                </c:pt>
                <c:pt idx="1810">
                  <c:v>9.9049999999999994</c:v>
                </c:pt>
                <c:pt idx="1811">
                  <c:v>9.8179999999999996</c:v>
                </c:pt>
                <c:pt idx="1812">
                  <c:v>9.5730000000000004</c:v>
                </c:pt>
                <c:pt idx="1813">
                  <c:v>9.33</c:v>
                </c:pt>
                <c:pt idx="1814">
                  <c:v>8.8650000000000002</c:v>
                </c:pt>
                <c:pt idx="1815">
                  <c:v>8.8889999999999993</c:v>
                </c:pt>
                <c:pt idx="1816">
                  <c:v>8.9130000000000003</c:v>
                </c:pt>
                <c:pt idx="1817">
                  <c:v>8.9610000000000003</c:v>
                </c:pt>
                <c:pt idx="1818">
                  <c:v>8.7899999999999991</c:v>
                </c:pt>
                <c:pt idx="1819">
                  <c:v>8.6489999999999991</c:v>
                </c:pt>
                <c:pt idx="1820">
                  <c:v>8.5069999999999997</c:v>
                </c:pt>
                <c:pt idx="1821">
                  <c:v>8.343</c:v>
                </c:pt>
                <c:pt idx="1822">
                  <c:v>8.18</c:v>
                </c:pt>
                <c:pt idx="1823">
                  <c:v>8.3710000000000004</c:v>
                </c:pt>
                <c:pt idx="1824">
                  <c:v>8.5630000000000006</c:v>
                </c:pt>
                <c:pt idx="1825">
                  <c:v>8.3019999999999996</c:v>
                </c:pt>
              </c:numCache>
            </c:numRef>
          </c:val>
          <c:smooth val="0"/>
          <c:extLst>
            <c:ext xmlns:c16="http://schemas.microsoft.com/office/drawing/2014/chart" uri="{C3380CC4-5D6E-409C-BE32-E72D297353CC}">
              <c16:uniqueId val="{00000003-375C-4E5E-801C-68A09B48D707}"/>
            </c:ext>
          </c:extLst>
        </c:ser>
        <c:ser>
          <c:idx val="3"/>
          <c:order val="2"/>
          <c:tx>
            <c:strRef>
              <c:f>val95ppu!$E$1</c:f>
              <c:strCache>
                <c:ptCount val="1"/>
                <c:pt idx="0">
                  <c:v>Q simulated</c:v>
                </c:pt>
              </c:strCache>
            </c:strRef>
          </c:tx>
          <c:spPr>
            <a:ln w="12700" cap="rnd">
              <a:solidFill>
                <a:srgbClr val="FF0000"/>
              </a:solidFill>
              <a:prstDash val="dash"/>
              <a:round/>
            </a:ln>
            <a:effectLst/>
          </c:spPr>
          <c:marker>
            <c:symbol val="none"/>
          </c:marker>
          <c:cat>
            <c:numRef>
              <c:f>val95ppu!$A$2:$A$1827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val95ppu!$E$2:$E$1827</c:f>
              <c:numCache>
                <c:formatCode>General</c:formatCode>
                <c:ptCount val="1826"/>
                <c:pt idx="0">
                  <c:v>17.610001</c:v>
                </c:pt>
                <c:pt idx="1">
                  <c:v>19.540001</c:v>
                </c:pt>
                <c:pt idx="2">
                  <c:v>17.16</c:v>
                </c:pt>
                <c:pt idx="3">
                  <c:v>16.32</c:v>
                </c:pt>
                <c:pt idx="4">
                  <c:v>15.96</c:v>
                </c:pt>
                <c:pt idx="5">
                  <c:v>15.56</c:v>
                </c:pt>
                <c:pt idx="6">
                  <c:v>15.26</c:v>
                </c:pt>
                <c:pt idx="7">
                  <c:v>15</c:v>
                </c:pt>
                <c:pt idx="8">
                  <c:v>14.84</c:v>
                </c:pt>
                <c:pt idx="9">
                  <c:v>14.7</c:v>
                </c:pt>
                <c:pt idx="10">
                  <c:v>14.39</c:v>
                </c:pt>
                <c:pt idx="11">
                  <c:v>14.12</c:v>
                </c:pt>
                <c:pt idx="12">
                  <c:v>13.91</c:v>
                </c:pt>
                <c:pt idx="13">
                  <c:v>13.92</c:v>
                </c:pt>
                <c:pt idx="14">
                  <c:v>13.74</c:v>
                </c:pt>
                <c:pt idx="15">
                  <c:v>13.44</c:v>
                </c:pt>
                <c:pt idx="16">
                  <c:v>13.13</c:v>
                </c:pt>
                <c:pt idx="17">
                  <c:v>12.94</c:v>
                </c:pt>
                <c:pt idx="18">
                  <c:v>12.82</c:v>
                </c:pt>
                <c:pt idx="19">
                  <c:v>12.7</c:v>
                </c:pt>
                <c:pt idx="20">
                  <c:v>12.53</c:v>
                </c:pt>
                <c:pt idx="21">
                  <c:v>12.33</c:v>
                </c:pt>
                <c:pt idx="22">
                  <c:v>12.14</c:v>
                </c:pt>
                <c:pt idx="23">
                  <c:v>11.94</c:v>
                </c:pt>
                <c:pt idx="24">
                  <c:v>11.8</c:v>
                </c:pt>
                <c:pt idx="25">
                  <c:v>11.66</c:v>
                </c:pt>
                <c:pt idx="26">
                  <c:v>11.51</c:v>
                </c:pt>
                <c:pt idx="27">
                  <c:v>11.34</c:v>
                </c:pt>
                <c:pt idx="28">
                  <c:v>11.21</c:v>
                </c:pt>
                <c:pt idx="29">
                  <c:v>11.36</c:v>
                </c:pt>
                <c:pt idx="30">
                  <c:v>11.18</c:v>
                </c:pt>
                <c:pt idx="31">
                  <c:v>10.78</c:v>
                </c:pt>
                <c:pt idx="32">
                  <c:v>10.51</c:v>
                </c:pt>
                <c:pt idx="33">
                  <c:v>10.11</c:v>
                </c:pt>
                <c:pt idx="34">
                  <c:v>9.8870000000000005</c:v>
                </c:pt>
                <c:pt idx="35">
                  <c:v>9.7859999999999996</c:v>
                </c:pt>
                <c:pt idx="36">
                  <c:v>9.6639999999999997</c:v>
                </c:pt>
                <c:pt idx="37">
                  <c:v>9.5359999999999996</c:v>
                </c:pt>
                <c:pt idx="38">
                  <c:v>9.4559999999999995</c:v>
                </c:pt>
                <c:pt idx="39">
                  <c:v>9.2639999999999993</c:v>
                </c:pt>
                <c:pt idx="40">
                  <c:v>9.2080000000000002</c:v>
                </c:pt>
                <c:pt idx="41">
                  <c:v>8.9920000000000009</c:v>
                </c:pt>
                <c:pt idx="42">
                  <c:v>8.8960000000000008</c:v>
                </c:pt>
                <c:pt idx="43">
                  <c:v>8.7420000000000009</c:v>
                </c:pt>
                <c:pt idx="44">
                  <c:v>8.6259999999999994</c:v>
                </c:pt>
                <c:pt idx="45">
                  <c:v>8.5559999999999992</c:v>
                </c:pt>
                <c:pt idx="46">
                  <c:v>8.3870000000000005</c:v>
                </c:pt>
                <c:pt idx="47">
                  <c:v>8.2170000000000005</c:v>
                </c:pt>
                <c:pt idx="48">
                  <c:v>8.1489999999999991</c:v>
                </c:pt>
                <c:pt idx="49">
                  <c:v>8.1240000000000006</c:v>
                </c:pt>
                <c:pt idx="50">
                  <c:v>8.4220000000000006</c:v>
                </c:pt>
                <c:pt idx="51">
                  <c:v>8.2110000000000003</c:v>
                </c:pt>
                <c:pt idx="52">
                  <c:v>8.2289999999999992</c:v>
                </c:pt>
                <c:pt idx="53">
                  <c:v>7.835</c:v>
                </c:pt>
                <c:pt idx="54">
                  <c:v>7.5819999999999999</c:v>
                </c:pt>
                <c:pt idx="55">
                  <c:v>7.35</c:v>
                </c:pt>
                <c:pt idx="56">
                  <c:v>7.1769999999999996</c:v>
                </c:pt>
                <c:pt idx="57">
                  <c:v>7.306</c:v>
                </c:pt>
                <c:pt idx="58">
                  <c:v>7.0890000000000004</c:v>
                </c:pt>
                <c:pt idx="59">
                  <c:v>6.7679999999999998</c:v>
                </c:pt>
                <c:pt idx="60">
                  <c:v>6.57</c:v>
                </c:pt>
                <c:pt idx="61">
                  <c:v>6.258</c:v>
                </c:pt>
                <c:pt idx="62">
                  <c:v>6.2560000000000002</c:v>
                </c:pt>
                <c:pt idx="63">
                  <c:v>6.6429999999999998</c:v>
                </c:pt>
                <c:pt idx="64">
                  <c:v>6.6390000000000002</c:v>
                </c:pt>
                <c:pt idx="65">
                  <c:v>6.4180000000000001</c:v>
                </c:pt>
                <c:pt idx="66">
                  <c:v>6.1769999999999996</c:v>
                </c:pt>
                <c:pt idx="67">
                  <c:v>5.8970000000000002</c:v>
                </c:pt>
                <c:pt idx="68">
                  <c:v>5.6310000000000002</c:v>
                </c:pt>
                <c:pt idx="69">
                  <c:v>5.4669999999999996</c:v>
                </c:pt>
                <c:pt idx="70">
                  <c:v>5.3529999999999998</c:v>
                </c:pt>
                <c:pt idx="71">
                  <c:v>5.2309999999999999</c:v>
                </c:pt>
                <c:pt idx="72">
                  <c:v>5.0789999999999997</c:v>
                </c:pt>
                <c:pt idx="73">
                  <c:v>4.9329999999999998</c:v>
                </c:pt>
                <c:pt idx="74">
                  <c:v>4.819</c:v>
                </c:pt>
                <c:pt idx="75">
                  <c:v>4.7080000000000002</c:v>
                </c:pt>
                <c:pt idx="76">
                  <c:v>4.5789999999999997</c:v>
                </c:pt>
                <c:pt idx="77">
                  <c:v>4.508</c:v>
                </c:pt>
                <c:pt idx="78">
                  <c:v>4.4349999999999996</c:v>
                </c:pt>
                <c:pt idx="79">
                  <c:v>4.3540000000000001</c:v>
                </c:pt>
                <c:pt idx="80">
                  <c:v>4.2779999999999996</c:v>
                </c:pt>
                <c:pt idx="81">
                  <c:v>4.1509999999999998</c:v>
                </c:pt>
                <c:pt idx="82">
                  <c:v>4.0540000000000003</c:v>
                </c:pt>
                <c:pt idx="83">
                  <c:v>3.8959999999999999</c:v>
                </c:pt>
                <c:pt idx="84">
                  <c:v>3.7559999999999998</c:v>
                </c:pt>
                <c:pt idx="85">
                  <c:v>3.8959999999999999</c:v>
                </c:pt>
                <c:pt idx="86">
                  <c:v>4.2069999999999999</c:v>
                </c:pt>
                <c:pt idx="87">
                  <c:v>4.2850000000000001</c:v>
                </c:pt>
                <c:pt idx="88">
                  <c:v>4.3540000000000001</c:v>
                </c:pt>
                <c:pt idx="89">
                  <c:v>4.5049999999999999</c:v>
                </c:pt>
                <c:pt idx="90">
                  <c:v>4.2480000000000002</c:v>
                </c:pt>
                <c:pt idx="91">
                  <c:v>4.1740000000000004</c:v>
                </c:pt>
                <c:pt idx="92">
                  <c:v>4.2240000000000002</c:v>
                </c:pt>
                <c:pt idx="93">
                  <c:v>4.2969999999999997</c:v>
                </c:pt>
                <c:pt idx="94">
                  <c:v>4.3159999999999998</c:v>
                </c:pt>
                <c:pt idx="95">
                  <c:v>4.42</c:v>
                </c:pt>
                <c:pt idx="96">
                  <c:v>4.3760000000000003</c:v>
                </c:pt>
                <c:pt idx="97">
                  <c:v>4.3419999999999996</c:v>
                </c:pt>
                <c:pt idx="98">
                  <c:v>4.2549999999999999</c:v>
                </c:pt>
                <c:pt idx="99">
                  <c:v>4.0460000000000003</c:v>
                </c:pt>
                <c:pt idx="100">
                  <c:v>3.72</c:v>
                </c:pt>
                <c:pt idx="101">
                  <c:v>3.323</c:v>
                </c:pt>
                <c:pt idx="102">
                  <c:v>3.0059999999999998</c:v>
                </c:pt>
                <c:pt idx="103">
                  <c:v>2.6909999999999998</c:v>
                </c:pt>
                <c:pt idx="104">
                  <c:v>2.37</c:v>
                </c:pt>
                <c:pt idx="105">
                  <c:v>2.0990000000000002</c:v>
                </c:pt>
                <c:pt idx="106">
                  <c:v>1.883</c:v>
                </c:pt>
                <c:pt idx="107">
                  <c:v>1.8089999999999999</c:v>
                </c:pt>
                <c:pt idx="108">
                  <c:v>1.8340000000000001</c:v>
                </c:pt>
                <c:pt idx="109">
                  <c:v>2.0150000000000001</c:v>
                </c:pt>
                <c:pt idx="110">
                  <c:v>2.262</c:v>
                </c:pt>
                <c:pt idx="111">
                  <c:v>2.5</c:v>
                </c:pt>
                <c:pt idx="112">
                  <c:v>2.758</c:v>
                </c:pt>
                <c:pt idx="113">
                  <c:v>3.2160000000000002</c:v>
                </c:pt>
                <c:pt idx="114">
                  <c:v>3.786</c:v>
                </c:pt>
                <c:pt idx="115">
                  <c:v>4.2320000000000002</c:v>
                </c:pt>
                <c:pt idx="116">
                  <c:v>4.3940000000000001</c:v>
                </c:pt>
                <c:pt idx="117">
                  <c:v>4.4850000000000003</c:v>
                </c:pt>
                <c:pt idx="118">
                  <c:v>4.6890000000000001</c:v>
                </c:pt>
                <c:pt idx="119">
                  <c:v>5.1459999999999999</c:v>
                </c:pt>
                <c:pt idx="120">
                  <c:v>5.7880000000000003</c:v>
                </c:pt>
                <c:pt idx="121">
                  <c:v>6.3109999999999999</c:v>
                </c:pt>
                <c:pt idx="122">
                  <c:v>6.7789999999999999</c:v>
                </c:pt>
                <c:pt idx="123">
                  <c:v>7.2850000000000001</c:v>
                </c:pt>
                <c:pt idx="124">
                  <c:v>7.5490000000000004</c:v>
                </c:pt>
                <c:pt idx="125">
                  <c:v>7.88</c:v>
                </c:pt>
                <c:pt idx="126">
                  <c:v>8.1920000000000002</c:v>
                </c:pt>
                <c:pt idx="127">
                  <c:v>8.3729999999999993</c:v>
                </c:pt>
                <c:pt idx="128">
                  <c:v>8.3079999999999998</c:v>
                </c:pt>
                <c:pt idx="129">
                  <c:v>7.923</c:v>
                </c:pt>
                <c:pt idx="130">
                  <c:v>7.6749999999999998</c:v>
                </c:pt>
                <c:pt idx="131">
                  <c:v>7.423</c:v>
                </c:pt>
                <c:pt idx="132">
                  <c:v>7.4420000000000002</c:v>
                </c:pt>
                <c:pt idx="133">
                  <c:v>7.5960000000000001</c:v>
                </c:pt>
                <c:pt idx="134">
                  <c:v>9.907</c:v>
                </c:pt>
                <c:pt idx="135">
                  <c:v>10.49</c:v>
                </c:pt>
                <c:pt idx="136">
                  <c:v>10.66</c:v>
                </c:pt>
                <c:pt idx="137">
                  <c:v>10.37</c:v>
                </c:pt>
                <c:pt idx="138">
                  <c:v>10.17</c:v>
                </c:pt>
                <c:pt idx="139">
                  <c:v>9.4909999999999997</c:v>
                </c:pt>
                <c:pt idx="140">
                  <c:v>8.9410000000000007</c:v>
                </c:pt>
                <c:pt idx="141">
                  <c:v>8.9109999999999996</c:v>
                </c:pt>
                <c:pt idx="142">
                  <c:v>9.0909999999999993</c:v>
                </c:pt>
                <c:pt idx="143">
                  <c:v>9.4339999999999993</c:v>
                </c:pt>
                <c:pt idx="144">
                  <c:v>10.51</c:v>
                </c:pt>
                <c:pt idx="145">
                  <c:v>11</c:v>
                </c:pt>
                <c:pt idx="146">
                  <c:v>11.19</c:v>
                </c:pt>
                <c:pt idx="147">
                  <c:v>11.79</c:v>
                </c:pt>
                <c:pt idx="148">
                  <c:v>14.58</c:v>
                </c:pt>
                <c:pt idx="149">
                  <c:v>15.96</c:v>
                </c:pt>
                <c:pt idx="150">
                  <c:v>31.32</c:v>
                </c:pt>
                <c:pt idx="151">
                  <c:v>142</c:v>
                </c:pt>
                <c:pt idx="152">
                  <c:v>58.189999</c:v>
                </c:pt>
                <c:pt idx="153">
                  <c:v>53.459999000000003</c:v>
                </c:pt>
                <c:pt idx="154">
                  <c:v>55.5</c:v>
                </c:pt>
                <c:pt idx="155">
                  <c:v>45.900002000000001</c:v>
                </c:pt>
                <c:pt idx="156">
                  <c:v>151</c:v>
                </c:pt>
                <c:pt idx="157">
                  <c:v>161.60000600000001</c:v>
                </c:pt>
                <c:pt idx="158">
                  <c:v>165.60000600000001</c:v>
                </c:pt>
                <c:pt idx="159">
                  <c:v>165.5</c:v>
                </c:pt>
                <c:pt idx="160">
                  <c:v>242.89999399999999</c:v>
                </c:pt>
                <c:pt idx="161">
                  <c:v>133.10000600000001</c:v>
                </c:pt>
                <c:pt idx="162">
                  <c:v>97.410004000000001</c:v>
                </c:pt>
                <c:pt idx="163">
                  <c:v>75.430000000000007</c:v>
                </c:pt>
                <c:pt idx="164">
                  <c:v>64.25</c:v>
                </c:pt>
                <c:pt idx="165">
                  <c:v>59.299999</c:v>
                </c:pt>
                <c:pt idx="166">
                  <c:v>57.700001</c:v>
                </c:pt>
                <c:pt idx="167">
                  <c:v>56.740001999999997</c:v>
                </c:pt>
                <c:pt idx="168">
                  <c:v>55.810001</c:v>
                </c:pt>
                <c:pt idx="169">
                  <c:v>52.41</c:v>
                </c:pt>
                <c:pt idx="170">
                  <c:v>52.349997999999999</c:v>
                </c:pt>
                <c:pt idx="171">
                  <c:v>50.889999000000003</c:v>
                </c:pt>
                <c:pt idx="172">
                  <c:v>50.029998999999997</c:v>
                </c:pt>
                <c:pt idx="173">
                  <c:v>57.490001999999997</c:v>
                </c:pt>
                <c:pt idx="174">
                  <c:v>65.339995999999999</c:v>
                </c:pt>
                <c:pt idx="175">
                  <c:v>61.16</c:v>
                </c:pt>
                <c:pt idx="176">
                  <c:v>59.82</c:v>
                </c:pt>
                <c:pt idx="177">
                  <c:v>57.610000999999997</c:v>
                </c:pt>
                <c:pt idx="178">
                  <c:v>56.310001</c:v>
                </c:pt>
                <c:pt idx="179">
                  <c:v>54.759998000000003</c:v>
                </c:pt>
                <c:pt idx="180">
                  <c:v>53.84</c:v>
                </c:pt>
                <c:pt idx="181">
                  <c:v>53.619999</c:v>
                </c:pt>
                <c:pt idx="182">
                  <c:v>54.07</c:v>
                </c:pt>
                <c:pt idx="183">
                  <c:v>54.060001</c:v>
                </c:pt>
                <c:pt idx="184">
                  <c:v>59.669998</c:v>
                </c:pt>
                <c:pt idx="185">
                  <c:v>60.330002</c:v>
                </c:pt>
                <c:pt idx="186">
                  <c:v>58.790000999999997</c:v>
                </c:pt>
                <c:pt idx="187">
                  <c:v>57.619999</c:v>
                </c:pt>
                <c:pt idx="188">
                  <c:v>55.549999</c:v>
                </c:pt>
                <c:pt idx="189">
                  <c:v>55.139999000000003</c:v>
                </c:pt>
                <c:pt idx="190">
                  <c:v>52.689999</c:v>
                </c:pt>
                <c:pt idx="191">
                  <c:v>54.049999</c:v>
                </c:pt>
                <c:pt idx="192">
                  <c:v>52.290000999999997</c:v>
                </c:pt>
                <c:pt idx="193">
                  <c:v>51.560001</c:v>
                </c:pt>
                <c:pt idx="194">
                  <c:v>51.09</c:v>
                </c:pt>
                <c:pt idx="195">
                  <c:v>68.940002000000007</c:v>
                </c:pt>
                <c:pt idx="196">
                  <c:v>73.580001999999993</c:v>
                </c:pt>
                <c:pt idx="197">
                  <c:v>65.099997999999999</c:v>
                </c:pt>
                <c:pt idx="198">
                  <c:v>60.549999</c:v>
                </c:pt>
                <c:pt idx="199">
                  <c:v>58.25</c:v>
                </c:pt>
                <c:pt idx="200">
                  <c:v>55.650002000000001</c:v>
                </c:pt>
                <c:pt idx="201">
                  <c:v>55.360000999999997</c:v>
                </c:pt>
                <c:pt idx="202">
                  <c:v>55.130001</c:v>
                </c:pt>
                <c:pt idx="203">
                  <c:v>53.98</c:v>
                </c:pt>
                <c:pt idx="204">
                  <c:v>53.43</c:v>
                </c:pt>
                <c:pt idx="205">
                  <c:v>57.400002000000001</c:v>
                </c:pt>
                <c:pt idx="206">
                  <c:v>56.349997999999999</c:v>
                </c:pt>
                <c:pt idx="207">
                  <c:v>55.59</c:v>
                </c:pt>
                <c:pt idx="208">
                  <c:v>55.110000999999997</c:v>
                </c:pt>
                <c:pt idx="209">
                  <c:v>54.52</c:v>
                </c:pt>
                <c:pt idx="210">
                  <c:v>52.98</c:v>
                </c:pt>
                <c:pt idx="211">
                  <c:v>51.91</c:v>
                </c:pt>
                <c:pt idx="212">
                  <c:v>51.049999</c:v>
                </c:pt>
                <c:pt idx="213">
                  <c:v>50.209999000000003</c:v>
                </c:pt>
                <c:pt idx="214">
                  <c:v>50.639999000000003</c:v>
                </c:pt>
                <c:pt idx="215">
                  <c:v>50.240001999999997</c:v>
                </c:pt>
                <c:pt idx="216">
                  <c:v>49.259998000000003</c:v>
                </c:pt>
                <c:pt idx="217">
                  <c:v>48.73</c:v>
                </c:pt>
                <c:pt idx="218">
                  <c:v>48.32</c:v>
                </c:pt>
                <c:pt idx="219">
                  <c:v>48.099997999999999</c:v>
                </c:pt>
                <c:pt idx="220">
                  <c:v>47.360000999999997</c:v>
                </c:pt>
                <c:pt idx="221">
                  <c:v>46.990001999999997</c:v>
                </c:pt>
                <c:pt idx="222">
                  <c:v>46.950001</c:v>
                </c:pt>
                <c:pt idx="223">
                  <c:v>47.07</c:v>
                </c:pt>
                <c:pt idx="224">
                  <c:v>46.389999000000003</c:v>
                </c:pt>
                <c:pt idx="225">
                  <c:v>45.560001</c:v>
                </c:pt>
                <c:pt idx="226">
                  <c:v>45.790000999999997</c:v>
                </c:pt>
                <c:pt idx="227">
                  <c:v>70.940002000000007</c:v>
                </c:pt>
                <c:pt idx="228">
                  <c:v>60.560001</c:v>
                </c:pt>
                <c:pt idx="229">
                  <c:v>263.70001200000002</c:v>
                </c:pt>
                <c:pt idx="230">
                  <c:v>231.800003</c:v>
                </c:pt>
                <c:pt idx="231">
                  <c:v>363.29998799999998</c:v>
                </c:pt>
                <c:pt idx="232">
                  <c:v>297.10000600000001</c:v>
                </c:pt>
                <c:pt idx="233">
                  <c:v>104.199997</c:v>
                </c:pt>
                <c:pt idx="234">
                  <c:v>83.849997999999999</c:v>
                </c:pt>
                <c:pt idx="235">
                  <c:v>72.379997000000003</c:v>
                </c:pt>
                <c:pt idx="236">
                  <c:v>66.959998999999996</c:v>
                </c:pt>
                <c:pt idx="237">
                  <c:v>64.279999000000004</c:v>
                </c:pt>
                <c:pt idx="238">
                  <c:v>62.119999</c:v>
                </c:pt>
                <c:pt idx="239">
                  <c:v>63.639999000000003</c:v>
                </c:pt>
                <c:pt idx="240">
                  <c:v>62.439999</c:v>
                </c:pt>
                <c:pt idx="241">
                  <c:v>62.779998999999997</c:v>
                </c:pt>
                <c:pt idx="242">
                  <c:v>88.93</c:v>
                </c:pt>
                <c:pt idx="243">
                  <c:v>73.199996999999996</c:v>
                </c:pt>
                <c:pt idx="244">
                  <c:v>68.599997999999999</c:v>
                </c:pt>
                <c:pt idx="245">
                  <c:v>66.559997999999993</c:v>
                </c:pt>
                <c:pt idx="246">
                  <c:v>67.180000000000007</c:v>
                </c:pt>
                <c:pt idx="247">
                  <c:v>65.370002999999997</c:v>
                </c:pt>
                <c:pt idx="248">
                  <c:v>64.099997999999999</c:v>
                </c:pt>
                <c:pt idx="249">
                  <c:v>62.68</c:v>
                </c:pt>
                <c:pt idx="250">
                  <c:v>61.389999000000003</c:v>
                </c:pt>
                <c:pt idx="251">
                  <c:v>60.970001000000003</c:v>
                </c:pt>
                <c:pt idx="252">
                  <c:v>59.349997999999999</c:v>
                </c:pt>
                <c:pt idx="253">
                  <c:v>58.580002</c:v>
                </c:pt>
                <c:pt idx="254">
                  <c:v>60.599997999999999</c:v>
                </c:pt>
                <c:pt idx="255">
                  <c:v>59.169998</c:v>
                </c:pt>
                <c:pt idx="256">
                  <c:v>57.639999000000003</c:v>
                </c:pt>
                <c:pt idx="257">
                  <c:v>57.560001</c:v>
                </c:pt>
                <c:pt idx="258">
                  <c:v>57.599997999999999</c:v>
                </c:pt>
                <c:pt idx="259">
                  <c:v>55.919998</c:v>
                </c:pt>
                <c:pt idx="260">
                  <c:v>55.009998000000003</c:v>
                </c:pt>
                <c:pt idx="261">
                  <c:v>54.310001</c:v>
                </c:pt>
                <c:pt idx="262">
                  <c:v>55.290000999999997</c:v>
                </c:pt>
                <c:pt idx="263">
                  <c:v>55.389999000000003</c:v>
                </c:pt>
                <c:pt idx="264">
                  <c:v>59.060001</c:v>
                </c:pt>
                <c:pt idx="265">
                  <c:v>152.300003</c:v>
                </c:pt>
                <c:pt idx="266">
                  <c:v>78.480002999999996</c:v>
                </c:pt>
                <c:pt idx="267">
                  <c:v>71.139999000000003</c:v>
                </c:pt>
                <c:pt idx="268">
                  <c:v>65.540001000000004</c:v>
                </c:pt>
                <c:pt idx="269">
                  <c:v>62.41</c:v>
                </c:pt>
                <c:pt idx="270">
                  <c:v>60.040000999999997</c:v>
                </c:pt>
                <c:pt idx="271">
                  <c:v>58.07</c:v>
                </c:pt>
                <c:pt idx="272">
                  <c:v>57.459999000000003</c:v>
                </c:pt>
                <c:pt idx="273">
                  <c:v>56.32</c:v>
                </c:pt>
                <c:pt idx="274">
                  <c:v>55.27</c:v>
                </c:pt>
                <c:pt idx="275">
                  <c:v>55.009998000000003</c:v>
                </c:pt>
                <c:pt idx="276">
                  <c:v>54.060001</c:v>
                </c:pt>
                <c:pt idx="277">
                  <c:v>53.189999</c:v>
                </c:pt>
                <c:pt idx="278">
                  <c:v>53.32</c:v>
                </c:pt>
                <c:pt idx="279">
                  <c:v>54.330002</c:v>
                </c:pt>
                <c:pt idx="280">
                  <c:v>53.52</c:v>
                </c:pt>
                <c:pt idx="281">
                  <c:v>52.509998000000003</c:v>
                </c:pt>
                <c:pt idx="282">
                  <c:v>51.470001000000003</c:v>
                </c:pt>
                <c:pt idx="283">
                  <c:v>50.91</c:v>
                </c:pt>
                <c:pt idx="284">
                  <c:v>49.779998999999997</c:v>
                </c:pt>
                <c:pt idx="285">
                  <c:v>50.470001000000003</c:v>
                </c:pt>
                <c:pt idx="286">
                  <c:v>50.189999</c:v>
                </c:pt>
                <c:pt idx="287">
                  <c:v>49.41</c:v>
                </c:pt>
                <c:pt idx="288">
                  <c:v>48.709999000000003</c:v>
                </c:pt>
                <c:pt idx="289">
                  <c:v>48.169998</c:v>
                </c:pt>
                <c:pt idx="290">
                  <c:v>47.389999000000003</c:v>
                </c:pt>
                <c:pt idx="291">
                  <c:v>46.709999000000003</c:v>
                </c:pt>
                <c:pt idx="292">
                  <c:v>46.25</c:v>
                </c:pt>
                <c:pt idx="293">
                  <c:v>45.580002</c:v>
                </c:pt>
                <c:pt idx="294">
                  <c:v>44.93</c:v>
                </c:pt>
                <c:pt idx="295">
                  <c:v>44.509998000000003</c:v>
                </c:pt>
                <c:pt idx="296">
                  <c:v>43.580002</c:v>
                </c:pt>
                <c:pt idx="297">
                  <c:v>42.740001999999997</c:v>
                </c:pt>
                <c:pt idx="298">
                  <c:v>42.060001</c:v>
                </c:pt>
                <c:pt idx="299">
                  <c:v>41.400002000000001</c:v>
                </c:pt>
                <c:pt idx="300">
                  <c:v>40.889999000000003</c:v>
                </c:pt>
                <c:pt idx="301">
                  <c:v>40.349997999999999</c:v>
                </c:pt>
                <c:pt idx="302">
                  <c:v>39.970001000000003</c:v>
                </c:pt>
                <c:pt idx="303">
                  <c:v>39.509998000000003</c:v>
                </c:pt>
                <c:pt idx="304">
                  <c:v>39.630001</c:v>
                </c:pt>
                <c:pt idx="305">
                  <c:v>39.970001000000003</c:v>
                </c:pt>
                <c:pt idx="306">
                  <c:v>39.32</c:v>
                </c:pt>
                <c:pt idx="307">
                  <c:v>38.909999999999997</c:v>
                </c:pt>
                <c:pt idx="308">
                  <c:v>38.459999000000003</c:v>
                </c:pt>
                <c:pt idx="309">
                  <c:v>38.189999</c:v>
                </c:pt>
                <c:pt idx="310">
                  <c:v>37.540000999999997</c:v>
                </c:pt>
                <c:pt idx="311">
                  <c:v>36.950001</c:v>
                </c:pt>
                <c:pt idx="312">
                  <c:v>36.389999000000003</c:v>
                </c:pt>
                <c:pt idx="313">
                  <c:v>35.869999</c:v>
                </c:pt>
                <c:pt idx="314">
                  <c:v>35.439999</c:v>
                </c:pt>
                <c:pt idx="315">
                  <c:v>35.020000000000003</c:v>
                </c:pt>
                <c:pt idx="316">
                  <c:v>34.57</c:v>
                </c:pt>
                <c:pt idx="317">
                  <c:v>34.130001</c:v>
                </c:pt>
                <c:pt idx="318">
                  <c:v>33.720001000000003</c:v>
                </c:pt>
                <c:pt idx="319">
                  <c:v>33.209999000000003</c:v>
                </c:pt>
                <c:pt idx="320">
                  <c:v>33.139999000000003</c:v>
                </c:pt>
                <c:pt idx="321">
                  <c:v>32.650002000000001</c:v>
                </c:pt>
                <c:pt idx="322">
                  <c:v>32.270000000000003</c:v>
                </c:pt>
                <c:pt idx="323">
                  <c:v>31.91</c:v>
                </c:pt>
                <c:pt idx="324">
                  <c:v>31.540001</c:v>
                </c:pt>
                <c:pt idx="325">
                  <c:v>31.200001</c:v>
                </c:pt>
                <c:pt idx="326">
                  <c:v>30.879999000000002</c:v>
                </c:pt>
                <c:pt idx="327">
                  <c:v>30.51</c:v>
                </c:pt>
                <c:pt idx="328">
                  <c:v>30.139999</c:v>
                </c:pt>
                <c:pt idx="329">
                  <c:v>29.690000999999999</c:v>
                </c:pt>
                <c:pt idx="330">
                  <c:v>29.370000999999998</c:v>
                </c:pt>
                <c:pt idx="331">
                  <c:v>29.17</c:v>
                </c:pt>
                <c:pt idx="332">
                  <c:v>28.959999</c:v>
                </c:pt>
                <c:pt idx="333">
                  <c:v>28.85</c:v>
                </c:pt>
                <c:pt idx="334">
                  <c:v>28.73</c:v>
                </c:pt>
                <c:pt idx="335">
                  <c:v>28.51</c:v>
                </c:pt>
                <c:pt idx="336">
                  <c:v>28.120000999999998</c:v>
                </c:pt>
                <c:pt idx="337">
                  <c:v>27.969999000000001</c:v>
                </c:pt>
                <c:pt idx="338">
                  <c:v>27.66</c:v>
                </c:pt>
                <c:pt idx="339">
                  <c:v>27.690000999999999</c:v>
                </c:pt>
                <c:pt idx="340">
                  <c:v>27.35</c:v>
                </c:pt>
                <c:pt idx="341">
                  <c:v>26.93</c:v>
                </c:pt>
                <c:pt idx="342">
                  <c:v>26.59</c:v>
                </c:pt>
                <c:pt idx="343">
                  <c:v>26.25</c:v>
                </c:pt>
                <c:pt idx="344">
                  <c:v>25.92</c:v>
                </c:pt>
                <c:pt idx="345">
                  <c:v>25.6</c:v>
                </c:pt>
                <c:pt idx="346">
                  <c:v>25.41</c:v>
                </c:pt>
                <c:pt idx="347">
                  <c:v>25.1</c:v>
                </c:pt>
                <c:pt idx="348">
                  <c:v>24.91</c:v>
                </c:pt>
                <c:pt idx="349">
                  <c:v>24.84</c:v>
                </c:pt>
                <c:pt idx="350">
                  <c:v>24.75</c:v>
                </c:pt>
                <c:pt idx="351">
                  <c:v>24.620000999999998</c:v>
                </c:pt>
                <c:pt idx="352">
                  <c:v>24.379999000000002</c:v>
                </c:pt>
                <c:pt idx="353">
                  <c:v>24.02</c:v>
                </c:pt>
                <c:pt idx="354">
                  <c:v>23.6</c:v>
                </c:pt>
                <c:pt idx="355">
                  <c:v>23.18</c:v>
                </c:pt>
                <c:pt idx="356">
                  <c:v>22.77</c:v>
                </c:pt>
                <c:pt idx="357">
                  <c:v>22.41</c:v>
                </c:pt>
                <c:pt idx="358">
                  <c:v>22.09</c:v>
                </c:pt>
                <c:pt idx="359">
                  <c:v>21.790001</c:v>
                </c:pt>
                <c:pt idx="360">
                  <c:v>21.49</c:v>
                </c:pt>
                <c:pt idx="361">
                  <c:v>21.219999000000001</c:v>
                </c:pt>
                <c:pt idx="362">
                  <c:v>20.950001</c:v>
                </c:pt>
                <c:pt idx="363">
                  <c:v>20.68</c:v>
                </c:pt>
                <c:pt idx="364">
                  <c:v>20.51</c:v>
                </c:pt>
                <c:pt idx="365">
                  <c:v>20.309999000000001</c:v>
                </c:pt>
                <c:pt idx="366">
                  <c:v>20.02</c:v>
                </c:pt>
                <c:pt idx="367">
                  <c:v>19.719999000000001</c:v>
                </c:pt>
                <c:pt idx="368">
                  <c:v>19.420000000000002</c:v>
                </c:pt>
                <c:pt idx="369">
                  <c:v>19.139999</c:v>
                </c:pt>
                <c:pt idx="370">
                  <c:v>19.280000999999999</c:v>
                </c:pt>
                <c:pt idx="371">
                  <c:v>19.219999000000001</c:v>
                </c:pt>
                <c:pt idx="372">
                  <c:v>18.899999999999999</c:v>
                </c:pt>
                <c:pt idx="373">
                  <c:v>19.799999</c:v>
                </c:pt>
                <c:pt idx="374">
                  <c:v>18.360001</c:v>
                </c:pt>
                <c:pt idx="375">
                  <c:v>18.82</c:v>
                </c:pt>
                <c:pt idx="376">
                  <c:v>18.620000999999998</c:v>
                </c:pt>
                <c:pt idx="377">
                  <c:v>18.059999000000001</c:v>
                </c:pt>
                <c:pt idx="378">
                  <c:v>17.559999000000001</c:v>
                </c:pt>
                <c:pt idx="379">
                  <c:v>17.040001</c:v>
                </c:pt>
                <c:pt idx="380">
                  <c:v>20.440000999999999</c:v>
                </c:pt>
                <c:pt idx="381">
                  <c:v>17.629999000000002</c:v>
                </c:pt>
                <c:pt idx="382">
                  <c:v>19.639999</c:v>
                </c:pt>
                <c:pt idx="383">
                  <c:v>17.100000000000001</c:v>
                </c:pt>
                <c:pt idx="384">
                  <c:v>16.219999000000001</c:v>
                </c:pt>
                <c:pt idx="385">
                  <c:v>15.89</c:v>
                </c:pt>
                <c:pt idx="386">
                  <c:v>15.82</c:v>
                </c:pt>
                <c:pt idx="387">
                  <c:v>15.47</c:v>
                </c:pt>
                <c:pt idx="388">
                  <c:v>15.16</c:v>
                </c:pt>
                <c:pt idx="389">
                  <c:v>14.85</c:v>
                </c:pt>
                <c:pt idx="390">
                  <c:v>14.58</c:v>
                </c:pt>
                <c:pt idx="391">
                  <c:v>14.66</c:v>
                </c:pt>
                <c:pt idx="392">
                  <c:v>14.64</c:v>
                </c:pt>
                <c:pt idx="393">
                  <c:v>14.28</c:v>
                </c:pt>
                <c:pt idx="394">
                  <c:v>13.92</c:v>
                </c:pt>
                <c:pt idx="395">
                  <c:v>13.64</c:v>
                </c:pt>
                <c:pt idx="396">
                  <c:v>13.55</c:v>
                </c:pt>
                <c:pt idx="397">
                  <c:v>13.2</c:v>
                </c:pt>
                <c:pt idx="398">
                  <c:v>12.92</c:v>
                </c:pt>
                <c:pt idx="399">
                  <c:v>12.57</c:v>
                </c:pt>
                <c:pt idx="400">
                  <c:v>12.23</c:v>
                </c:pt>
                <c:pt idx="401">
                  <c:v>11.9</c:v>
                </c:pt>
                <c:pt idx="402">
                  <c:v>11.75</c:v>
                </c:pt>
                <c:pt idx="403">
                  <c:v>11.6</c:v>
                </c:pt>
                <c:pt idx="404">
                  <c:v>11.79</c:v>
                </c:pt>
                <c:pt idx="405">
                  <c:v>11.88</c:v>
                </c:pt>
                <c:pt idx="406">
                  <c:v>11.64</c:v>
                </c:pt>
                <c:pt idx="407">
                  <c:v>11.37</c:v>
                </c:pt>
                <c:pt idx="408">
                  <c:v>11.02</c:v>
                </c:pt>
                <c:pt idx="409">
                  <c:v>10.83</c:v>
                </c:pt>
                <c:pt idx="410">
                  <c:v>10.48</c:v>
                </c:pt>
                <c:pt idx="411">
                  <c:v>10.33</c:v>
                </c:pt>
                <c:pt idx="412">
                  <c:v>10.17</c:v>
                </c:pt>
                <c:pt idx="413">
                  <c:v>10.039999999999999</c:v>
                </c:pt>
                <c:pt idx="414">
                  <c:v>9.8379999999999992</c:v>
                </c:pt>
                <c:pt idx="415">
                  <c:v>9.6389999999999993</c:v>
                </c:pt>
                <c:pt idx="416">
                  <c:v>9.5429999999999993</c:v>
                </c:pt>
                <c:pt idx="417">
                  <c:v>9.391</c:v>
                </c:pt>
                <c:pt idx="418">
                  <c:v>9.1150000000000002</c:v>
                </c:pt>
                <c:pt idx="419">
                  <c:v>9.0589999999999993</c:v>
                </c:pt>
                <c:pt idx="420">
                  <c:v>8.9770000000000003</c:v>
                </c:pt>
                <c:pt idx="421">
                  <c:v>8.8879999999999999</c:v>
                </c:pt>
                <c:pt idx="422">
                  <c:v>8.8170000000000002</c:v>
                </c:pt>
                <c:pt idx="423">
                  <c:v>8.6219999999999999</c:v>
                </c:pt>
                <c:pt idx="424">
                  <c:v>8.4610000000000003</c:v>
                </c:pt>
                <c:pt idx="425">
                  <c:v>8.2579999999999991</c:v>
                </c:pt>
                <c:pt idx="426">
                  <c:v>7.984</c:v>
                </c:pt>
                <c:pt idx="427">
                  <c:v>7.6639999999999997</c:v>
                </c:pt>
                <c:pt idx="428">
                  <c:v>7.8440000000000003</c:v>
                </c:pt>
                <c:pt idx="429">
                  <c:v>8.1170000000000009</c:v>
                </c:pt>
                <c:pt idx="430">
                  <c:v>7.92</c:v>
                </c:pt>
                <c:pt idx="431">
                  <c:v>7.9790000000000001</c:v>
                </c:pt>
                <c:pt idx="432">
                  <c:v>7.734</c:v>
                </c:pt>
                <c:pt idx="433">
                  <c:v>7.4189999999999996</c:v>
                </c:pt>
                <c:pt idx="434">
                  <c:v>7.0919999999999996</c:v>
                </c:pt>
                <c:pt idx="435">
                  <c:v>6.8680000000000003</c:v>
                </c:pt>
                <c:pt idx="436">
                  <c:v>6.7270000000000003</c:v>
                </c:pt>
                <c:pt idx="437">
                  <c:v>6.6050000000000004</c:v>
                </c:pt>
                <c:pt idx="438">
                  <c:v>6.4630000000000001</c:v>
                </c:pt>
                <c:pt idx="439">
                  <c:v>6.3490000000000002</c:v>
                </c:pt>
                <c:pt idx="440">
                  <c:v>6.181</c:v>
                </c:pt>
                <c:pt idx="441">
                  <c:v>6.1639999999999997</c:v>
                </c:pt>
                <c:pt idx="442">
                  <c:v>6.0389999999999997</c:v>
                </c:pt>
                <c:pt idx="443">
                  <c:v>5.9249999999999998</c:v>
                </c:pt>
                <c:pt idx="444">
                  <c:v>6.0149999999999997</c:v>
                </c:pt>
                <c:pt idx="445">
                  <c:v>6.2359999999999998</c:v>
                </c:pt>
                <c:pt idx="446">
                  <c:v>6.0990000000000002</c:v>
                </c:pt>
                <c:pt idx="447">
                  <c:v>5.9619999999999997</c:v>
                </c:pt>
                <c:pt idx="448">
                  <c:v>5.5759999999999996</c:v>
                </c:pt>
                <c:pt idx="449">
                  <c:v>5.391</c:v>
                </c:pt>
                <c:pt idx="450">
                  <c:v>5.2050000000000001</c:v>
                </c:pt>
                <c:pt idx="451">
                  <c:v>5.2859999999999996</c:v>
                </c:pt>
                <c:pt idx="452">
                  <c:v>5.6239999999999997</c:v>
                </c:pt>
                <c:pt idx="453">
                  <c:v>5.9029999999999996</c:v>
                </c:pt>
                <c:pt idx="454">
                  <c:v>5.6589999999999998</c:v>
                </c:pt>
                <c:pt idx="455">
                  <c:v>5.8360000000000003</c:v>
                </c:pt>
                <c:pt idx="456">
                  <c:v>5.9669999999999996</c:v>
                </c:pt>
                <c:pt idx="457">
                  <c:v>5.4059999999999997</c:v>
                </c:pt>
                <c:pt idx="458">
                  <c:v>5.3789999999999996</c:v>
                </c:pt>
                <c:pt idx="459">
                  <c:v>5.0209999999999999</c:v>
                </c:pt>
                <c:pt idx="460">
                  <c:v>4.8220000000000001</c:v>
                </c:pt>
                <c:pt idx="461">
                  <c:v>4.8159999999999998</c:v>
                </c:pt>
                <c:pt idx="462">
                  <c:v>4.83</c:v>
                </c:pt>
                <c:pt idx="463">
                  <c:v>4.9829999999999997</c:v>
                </c:pt>
                <c:pt idx="464">
                  <c:v>4.7480000000000002</c:v>
                </c:pt>
                <c:pt idx="465">
                  <c:v>4.6070000000000002</c:v>
                </c:pt>
                <c:pt idx="466">
                  <c:v>4.2910000000000004</c:v>
                </c:pt>
                <c:pt idx="467">
                  <c:v>3.956</c:v>
                </c:pt>
                <c:pt idx="468">
                  <c:v>3.5209999999999999</c:v>
                </c:pt>
                <c:pt idx="469">
                  <c:v>3.1030000000000002</c:v>
                </c:pt>
                <c:pt idx="470">
                  <c:v>2.911</c:v>
                </c:pt>
                <c:pt idx="471">
                  <c:v>3.052</c:v>
                </c:pt>
                <c:pt idx="472">
                  <c:v>3.4540000000000002</c:v>
                </c:pt>
                <c:pt idx="473">
                  <c:v>5.6130000000000004</c:v>
                </c:pt>
                <c:pt idx="474">
                  <c:v>6.1879999999999997</c:v>
                </c:pt>
                <c:pt idx="475">
                  <c:v>6.4640000000000004</c:v>
                </c:pt>
                <c:pt idx="476">
                  <c:v>7.3440000000000003</c:v>
                </c:pt>
                <c:pt idx="477">
                  <c:v>9.6829999999999998</c:v>
                </c:pt>
                <c:pt idx="478">
                  <c:v>9.8689999999999998</c:v>
                </c:pt>
                <c:pt idx="479">
                  <c:v>13.57</c:v>
                </c:pt>
                <c:pt idx="480">
                  <c:v>11.88</c:v>
                </c:pt>
                <c:pt idx="481">
                  <c:v>11.67</c:v>
                </c:pt>
                <c:pt idx="482">
                  <c:v>11.16</c:v>
                </c:pt>
                <c:pt idx="483">
                  <c:v>10.79</c:v>
                </c:pt>
                <c:pt idx="484">
                  <c:v>10.73</c:v>
                </c:pt>
                <c:pt idx="485">
                  <c:v>10.64</c:v>
                </c:pt>
                <c:pt idx="486">
                  <c:v>10.86</c:v>
                </c:pt>
                <c:pt idx="487">
                  <c:v>11.39</c:v>
                </c:pt>
                <c:pt idx="488">
                  <c:v>10.91</c:v>
                </c:pt>
                <c:pt idx="489">
                  <c:v>10.98</c:v>
                </c:pt>
                <c:pt idx="490">
                  <c:v>11.2</c:v>
                </c:pt>
                <c:pt idx="491">
                  <c:v>11.21</c:v>
                </c:pt>
                <c:pt idx="492">
                  <c:v>11.36</c:v>
                </c:pt>
                <c:pt idx="493">
                  <c:v>11.4</c:v>
                </c:pt>
                <c:pt idx="494">
                  <c:v>11.37</c:v>
                </c:pt>
                <c:pt idx="495">
                  <c:v>11.11</c:v>
                </c:pt>
                <c:pt idx="496">
                  <c:v>10.79</c:v>
                </c:pt>
                <c:pt idx="497">
                  <c:v>10.130000000000001</c:v>
                </c:pt>
                <c:pt idx="498">
                  <c:v>10.54</c:v>
                </c:pt>
                <c:pt idx="499">
                  <c:v>10.68</c:v>
                </c:pt>
                <c:pt idx="500">
                  <c:v>11.04</c:v>
                </c:pt>
                <c:pt idx="501">
                  <c:v>12.12</c:v>
                </c:pt>
                <c:pt idx="502">
                  <c:v>18.18</c:v>
                </c:pt>
                <c:pt idx="503">
                  <c:v>27.950001</c:v>
                </c:pt>
                <c:pt idx="504">
                  <c:v>28.459999</c:v>
                </c:pt>
                <c:pt idx="505">
                  <c:v>27.74</c:v>
                </c:pt>
                <c:pt idx="506">
                  <c:v>26.610001</c:v>
                </c:pt>
                <c:pt idx="507">
                  <c:v>25.049999</c:v>
                </c:pt>
                <c:pt idx="508">
                  <c:v>23.5</c:v>
                </c:pt>
                <c:pt idx="509">
                  <c:v>21.93</c:v>
                </c:pt>
                <c:pt idx="510">
                  <c:v>21.950001</c:v>
                </c:pt>
                <c:pt idx="511">
                  <c:v>20.799999</c:v>
                </c:pt>
                <c:pt idx="512">
                  <c:v>19.389999</c:v>
                </c:pt>
                <c:pt idx="513">
                  <c:v>18.43</c:v>
                </c:pt>
                <c:pt idx="514">
                  <c:v>17.73</c:v>
                </c:pt>
                <c:pt idx="515">
                  <c:v>17.329999999999998</c:v>
                </c:pt>
                <c:pt idx="516">
                  <c:v>21.780000999999999</c:v>
                </c:pt>
                <c:pt idx="517">
                  <c:v>24.190000999999999</c:v>
                </c:pt>
                <c:pt idx="518">
                  <c:v>25.48</c:v>
                </c:pt>
                <c:pt idx="519">
                  <c:v>25.370000999999998</c:v>
                </c:pt>
                <c:pt idx="520">
                  <c:v>24.870000999999998</c:v>
                </c:pt>
                <c:pt idx="521">
                  <c:v>23.6</c:v>
                </c:pt>
                <c:pt idx="522">
                  <c:v>22.549999</c:v>
                </c:pt>
                <c:pt idx="523">
                  <c:v>21.549999</c:v>
                </c:pt>
                <c:pt idx="524">
                  <c:v>20.92</c:v>
                </c:pt>
                <c:pt idx="525">
                  <c:v>20.23</c:v>
                </c:pt>
                <c:pt idx="526">
                  <c:v>19.82</c:v>
                </c:pt>
                <c:pt idx="527">
                  <c:v>19.870000999999998</c:v>
                </c:pt>
                <c:pt idx="528">
                  <c:v>19.389999</c:v>
                </c:pt>
                <c:pt idx="529">
                  <c:v>20.52</c:v>
                </c:pt>
                <c:pt idx="530">
                  <c:v>19.25</c:v>
                </c:pt>
                <c:pt idx="531">
                  <c:v>18.719999000000001</c:v>
                </c:pt>
                <c:pt idx="532">
                  <c:v>19.030000999999999</c:v>
                </c:pt>
                <c:pt idx="533">
                  <c:v>20.92</c:v>
                </c:pt>
                <c:pt idx="534">
                  <c:v>26.530000999999999</c:v>
                </c:pt>
                <c:pt idx="535">
                  <c:v>29.209999</c:v>
                </c:pt>
                <c:pt idx="536">
                  <c:v>29.76</c:v>
                </c:pt>
                <c:pt idx="537">
                  <c:v>29.440000999999999</c:v>
                </c:pt>
                <c:pt idx="538">
                  <c:v>31.030000999999999</c:v>
                </c:pt>
                <c:pt idx="539">
                  <c:v>31.51</c:v>
                </c:pt>
                <c:pt idx="540">
                  <c:v>47.650002000000001</c:v>
                </c:pt>
                <c:pt idx="541">
                  <c:v>46.459999000000003</c:v>
                </c:pt>
                <c:pt idx="542">
                  <c:v>42.98</c:v>
                </c:pt>
                <c:pt idx="543">
                  <c:v>40.040000999999997</c:v>
                </c:pt>
                <c:pt idx="544">
                  <c:v>37.150002000000001</c:v>
                </c:pt>
                <c:pt idx="545">
                  <c:v>34.709999000000003</c:v>
                </c:pt>
                <c:pt idx="546">
                  <c:v>33.540000999999997</c:v>
                </c:pt>
                <c:pt idx="547">
                  <c:v>32.520000000000003</c:v>
                </c:pt>
                <c:pt idx="548">
                  <c:v>35.299999</c:v>
                </c:pt>
                <c:pt idx="549">
                  <c:v>36.520000000000003</c:v>
                </c:pt>
                <c:pt idx="550">
                  <c:v>42.66</c:v>
                </c:pt>
                <c:pt idx="551">
                  <c:v>40.5</c:v>
                </c:pt>
                <c:pt idx="552">
                  <c:v>72.690002000000007</c:v>
                </c:pt>
                <c:pt idx="553">
                  <c:v>59.939999</c:v>
                </c:pt>
                <c:pt idx="554">
                  <c:v>53.119999</c:v>
                </c:pt>
                <c:pt idx="555">
                  <c:v>48.509998000000003</c:v>
                </c:pt>
                <c:pt idx="556">
                  <c:v>44.450001</c:v>
                </c:pt>
                <c:pt idx="557">
                  <c:v>44.16</c:v>
                </c:pt>
                <c:pt idx="558">
                  <c:v>41.810001</c:v>
                </c:pt>
                <c:pt idx="559">
                  <c:v>39.979999999999997</c:v>
                </c:pt>
                <c:pt idx="560">
                  <c:v>39.200001</c:v>
                </c:pt>
                <c:pt idx="561">
                  <c:v>38.790000999999997</c:v>
                </c:pt>
                <c:pt idx="562">
                  <c:v>38.209999000000003</c:v>
                </c:pt>
                <c:pt idx="563">
                  <c:v>69.010002</c:v>
                </c:pt>
                <c:pt idx="564">
                  <c:v>57.779998999999997</c:v>
                </c:pt>
                <c:pt idx="565">
                  <c:v>54.900002000000001</c:v>
                </c:pt>
                <c:pt idx="566">
                  <c:v>52.32</c:v>
                </c:pt>
                <c:pt idx="567">
                  <c:v>50.110000999999997</c:v>
                </c:pt>
                <c:pt idx="568">
                  <c:v>47.900002000000001</c:v>
                </c:pt>
                <c:pt idx="569">
                  <c:v>49.599997999999999</c:v>
                </c:pt>
                <c:pt idx="570">
                  <c:v>47.880001</c:v>
                </c:pt>
                <c:pt idx="571">
                  <c:v>46.439999</c:v>
                </c:pt>
                <c:pt idx="572">
                  <c:v>48.16</c:v>
                </c:pt>
                <c:pt idx="573">
                  <c:v>47.310001</c:v>
                </c:pt>
                <c:pt idx="574">
                  <c:v>46.459999000000003</c:v>
                </c:pt>
                <c:pt idx="575">
                  <c:v>45.619999</c:v>
                </c:pt>
                <c:pt idx="576">
                  <c:v>45.220001000000003</c:v>
                </c:pt>
                <c:pt idx="577">
                  <c:v>43.830002</c:v>
                </c:pt>
                <c:pt idx="578">
                  <c:v>43</c:v>
                </c:pt>
                <c:pt idx="579">
                  <c:v>43.110000999999997</c:v>
                </c:pt>
                <c:pt idx="580">
                  <c:v>42.279998999999997</c:v>
                </c:pt>
                <c:pt idx="581">
                  <c:v>41.73</c:v>
                </c:pt>
                <c:pt idx="582">
                  <c:v>41.060001</c:v>
                </c:pt>
                <c:pt idx="583">
                  <c:v>40.950001</c:v>
                </c:pt>
                <c:pt idx="584">
                  <c:v>41.139999000000003</c:v>
                </c:pt>
                <c:pt idx="585">
                  <c:v>41.16</c:v>
                </c:pt>
                <c:pt idx="586">
                  <c:v>40.939999</c:v>
                </c:pt>
                <c:pt idx="587">
                  <c:v>40.540000999999997</c:v>
                </c:pt>
                <c:pt idx="588">
                  <c:v>39.709999000000003</c:v>
                </c:pt>
                <c:pt idx="589">
                  <c:v>39.400002000000001</c:v>
                </c:pt>
                <c:pt idx="590">
                  <c:v>38.869999</c:v>
                </c:pt>
                <c:pt idx="591">
                  <c:v>37.810001</c:v>
                </c:pt>
                <c:pt idx="592">
                  <c:v>37.450001</c:v>
                </c:pt>
                <c:pt idx="593">
                  <c:v>37.43</c:v>
                </c:pt>
                <c:pt idx="594">
                  <c:v>36.310001</c:v>
                </c:pt>
                <c:pt idx="595">
                  <c:v>37.060001</c:v>
                </c:pt>
                <c:pt idx="596">
                  <c:v>36.470001000000003</c:v>
                </c:pt>
                <c:pt idx="597">
                  <c:v>35.990001999999997</c:v>
                </c:pt>
                <c:pt idx="598">
                  <c:v>35.400002000000001</c:v>
                </c:pt>
                <c:pt idx="599">
                  <c:v>35.560001</c:v>
                </c:pt>
                <c:pt idx="600">
                  <c:v>34.860000999999997</c:v>
                </c:pt>
                <c:pt idx="601">
                  <c:v>34.119999</c:v>
                </c:pt>
                <c:pt idx="602">
                  <c:v>33.57</c:v>
                </c:pt>
                <c:pt idx="603">
                  <c:v>33.790000999999997</c:v>
                </c:pt>
                <c:pt idx="604">
                  <c:v>33.75</c:v>
                </c:pt>
                <c:pt idx="605">
                  <c:v>33.009998000000003</c:v>
                </c:pt>
                <c:pt idx="606">
                  <c:v>33.049999</c:v>
                </c:pt>
                <c:pt idx="607">
                  <c:v>32.770000000000003</c:v>
                </c:pt>
                <c:pt idx="608">
                  <c:v>32.509998000000003</c:v>
                </c:pt>
                <c:pt idx="609">
                  <c:v>32.470001000000003</c:v>
                </c:pt>
                <c:pt idx="610">
                  <c:v>32.240001999999997</c:v>
                </c:pt>
                <c:pt idx="611">
                  <c:v>31.82</c:v>
                </c:pt>
                <c:pt idx="612">
                  <c:v>33.25</c:v>
                </c:pt>
                <c:pt idx="613">
                  <c:v>34.32</c:v>
                </c:pt>
                <c:pt idx="614">
                  <c:v>33.509998000000003</c:v>
                </c:pt>
                <c:pt idx="615">
                  <c:v>41.869999</c:v>
                </c:pt>
                <c:pt idx="616">
                  <c:v>38.349997999999999</c:v>
                </c:pt>
                <c:pt idx="617">
                  <c:v>36.299999</c:v>
                </c:pt>
                <c:pt idx="618">
                  <c:v>34.840000000000003</c:v>
                </c:pt>
                <c:pt idx="619">
                  <c:v>33.529998999999997</c:v>
                </c:pt>
                <c:pt idx="620">
                  <c:v>32.950001</c:v>
                </c:pt>
                <c:pt idx="621">
                  <c:v>32.909999999999997</c:v>
                </c:pt>
                <c:pt idx="622">
                  <c:v>32.900002000000001</c:v>
                </c:pt>
                <c:pt idx="623">
                  <c:v>32.529998999999997</c:v>
                </c:pt>
                <c:pt idx="624">
                  <c:v>32.529998999999997</c:v>
                </c:pt>
                <c:pt idx="625">
                  <c:v>32.279998999999997</c:v>
                </c:pt>
                <c:pt idx="626">
                  <c:v>32.080002</c:v>
                </c:pt>
                <c:pt idx="627">
                  <c:v>31.82</c:v>
                </c:pt>
                <c:pt idx="628">
                  <c:v>31.76</c:v>
                </c:pt>
                <c:pt idx="629">
                  <c:v>32.400002000000001</c:v>
                </c:pt>
                <c:pt idx="630">
                  <c:v>33.840000000000003</c:v>
                </c:pt>
                <c:pt idx="631">
                  <c:v>32.810001</c:v>
                </c:pt>
                <c:pt idx="632">
                  <c:v>32.340000000000003</c:v>
                </c:pt>
                <c:pt idx="633">
                  <c:v>32.189999</c:v>
                </c:pt>
                <c:pt idx="634">
                  <c:v>31.950001</c:v>
                </c:pt>
                <c:pt idx="635">
                  <c:v>31.43</c:v>
                </c:pt>
                <c:pt idx="636">
                  <c:v>31.09</c:v>
                </c:pt>
                <c:pt idx="637">
                  <c:v>30.690000999999999</c:v>
                </c:pt>
                <c:pt idx="638">
                  <c:v>30.610001</c:v>
                </c:pt>
                <c:pt idx="639">
                  <c:v>30.280000999999999</c:v>
                </c:pt>
                <c:pt idx="640">
                  <c:v>29.700001</c:v>
                </c:pt>
                <c:pt idx="641">
                  <c:v>29.43</c:v>
                </c:pt>
                <c:pt idx="642">
                  <c:v>29.17</c:v>
                </c:pt>
                <c:pt idx="643">
                  <c:v>28.860001</c:v>
                </c:pt>
                <c:pt idx="644">
                  <c:v>28.77</c:v>
                </c:pt>
                <c:pt idx="645">
                  <c:v>28.559999000000001</c:v>
                </c:pt>
                <c:pt idx="646">
                  <c:v>28.34</c:v>
                </c:pt>
                <c:pt idx="647">
                  <c:v>28.23</c:v>
                </c:pt>
                <c:pt idx="648">
                  <c:v>28.07</c:v>
                </c:pt>
                <c:pt idx="649">
                  <c:v>28.129999000000002</c:v>
                </c:pt>
                <c:pt idx="650">
                  <c:v>28.360001</c:v>
                </c:pt>
                <c:pt idx="651">
                  <c:v>28.870000999999998</c:v>
                </c:pt>
                <c:pt idx="652">
                  <c:v>28.969999000000001</c:v>
                </c:pt>
                <c:pt idx="653">
                  <c:v>28.780000999999999</c:v>
                </c:pt>
                <c:pt idx="654">
                  <c:v>28.66</c:v>
                </c:pt>
                <c:pt idx="655">
                  <c:v>28.469999000000001</c:v>
                </c:pt>
                <c:pt idx="656">
                  <c:v>28.120000999999998</c:v>
                </c:pt>
                <c:pt idx="657">
                  <c:v>27.709999</c:v>
                </c:pt>
                <c:pt idx="658">
                  <c:v>27.280000999999999</c:v>
                </c:pt>
                <c:pt idx="659">
                  <c:v>26.85</c:v>
                </c:pt>
                <c:pt idx="660">
                  <c:v>26.66</c:v>
                </c:pt>
                <c:pt idx="661">
                  <c:v>26.5</c:v>
                </c:pt>
                <c:pt idx="662">
                  <c:v>26.24</c:v>
                </c:pt>
                <c:pt idx="663">
                  <c:v>25.82</c:v>
                </c:pt>
                <c:pt idx="664">
                  <c:v>25.440000999999999</c:v>
                </c:pt>
                <c:pt idx="665">
                  <c:v>25.15</c:v>
                </c:pt>
                <c:pt idx="666">
                  <c:v>25.09</c:v>
                </c:pt>
                <c:pt idx="667">
                  <c:v>24.82</c:v>
                </c:pt>
                <c:pt idx="668">
                  <c:v>24.5</c:v>
                </c:pt>
                <c:pt idx="669">
                  <c:v>24.139999</c:v>
                </c:pt>
                <c:pt idx="670">
                  <c:v>23.809999000000001</c:v>
                </c:pt>
                <c:pt idx="671">
                  <c:v>23.469999000000001</c:v>
                </c:pt>
                <c:pt idx="672">
                  <c:v>23.15</c:v>
                </c:pt>
                <c:pt idx="673">
                  <c:v>22.860001</c:v>
                </c:pt>
                <c:pt idx="674">
                  <c:v>22.620000999999998</c:v>
                </c:pt>
                <c:pt idx="675">
                  <c:v>22.4</c:v>
                </c:pt>
                <c:pt idx="676">
                  <c:v>22.16</c:v>
                </c:pt>
                <c:pt idx="677">
                  <c:v>21.950001</c:v>
                </c:pt>
                <c:pt idx="678">
                  <c:v>21.780000999999999</c:v>
                </c:pt>
                <c:pt idx="679">
                  <c:v>21.52</c:v>
                </c:pt>
                <c:pt idx="680">
                  <c:v>21.27</c:v>
                </c:pt>
                <c:pt idx="681">
                  <c:v>21</c:v>
                </c:pt>
                <c:pt idx="682">
                  <c:v>20.74</c:v>
                </c:pt>
                <c:pt idx="683">
                  <c:v>20.469999000000001</c:v>
                </c:pt>
                <c:pt idx="684">
                  <c:v>20.639999</c:v>
                </c:pt>
                <c:pt idx="685">
                  <c:v>20.6</c:v>
                </c:pt>
                <c:pt idx="686">
                  <c:v>20.299999</c:v>
                </c:pt>
                <c:pt idx="687">
                  <c:v>21.219999000000001</c:v>
                </c:pt>
                <c:pt idx="688">
                  <c:v>20.92</c:v>
                </c:pt>
                <c:pt idx="689">
                  <c:v>20.18</c:v>
                </c:pt>
                <c:pt idx="690">
                  <c:v>19.48</c:v>
                </c:pt>
                <c:pt idx="691">
                  <c:v>18.940000999999999</c:v>
                </c:pt>
                <c:pt idx="692">
                  <c:v>18.510000000000002</c:v>
                </c:pt>
                <c:pt idx="693">
                  <c:v>18.16</c:v>
                </c:pt>
                <c:pt idx="694">
                  <c:v>17.91</c:v>
                </c:pt>
                <c:pt idx="695">
                  <c:v>17.670000000000002</c:v>
                </c:pt>
                <c:pt idx="696">
                  <c:v>17.719999000000001</c:v>
                </c:pt>
                <c:pt idx="697">
                  <c:v>17.420000000000002</c:v>
                </c:pt>
                <c:pt idx="698">
                  <c:v>20.950001</c:v>
                </c:pt>
                <c:pt idx="699">
                  <c:v>18.16</c:v>
                </c:pt>
                <c:pt idx="700">
                  <c:v>17.079999999999998</c:v>
                </c:pt>
                <c:pt idx="701">
                  <c:v>19.75</c:v>
                </c:pt>
                <c:pt idx="702">
                  <c:v>17.5</c:v>
                </c:pt>
                <c:pt idx="703">
                  <c:v>16.600000000000001</c:v>
                </c:pt>
                <c:pt idx="704">
                  <c:v>16.129999000000002</c:v>
                </c:pt>
                <c:pt idx="705">
                  <c:v>16.059999000000001</c:v>
                </c:pt>
                <c:pt idx="706">
                  <c:v>15.85</c:v>
                </c:pt>
                <c:pt idx="707">
                  <c:v>15.56</c:v>
                </c:pt>
                <c:pt idx="708">
                  <c:v>15.37</c:v>
                </c:pt>
                <c:pt idx="709">
                  <c:v>15.14</c:v>
                </c:pt>
                <c:pt idx="710">
                  <c:v>14.94</c:v>
                </c:pt>
                <c:pt idx="711">
                  <c:v>14.76</c:v>
                </c:pt>
                <c:pt idx="712">
                  <c:v>14.63</c:v>
                </c:pt>
                <c:pt idx="713">
                  <c:v>14.46</c:v>
                </c:pt>
                <c:pt idx="714">
                  <c:v>14.33</c:v>
                </c:pt>
                <c:pt idx="715">
                  <c:v>14.25</c:v>
                </c:pt>
                <c:pt idx="716">
                  <c:v>14.05</c:v>
                </c:pt>
                <c:pt idx="717">
                  <c:v>13.83</c:v>
                </c:pt>
                <c:pt idx="718">
                  <c:v>13.65</c:v>
                </c:pt>
                <c:pt idx="719">
                  <c:v>13.46</c:v>
                </c:pt>
                <c:pt idx="720">
                  <c:v>13.28</c:v>
                </c:pt>
                <c:pt idx="721">
                  <c:v>13.14</c:v>
                </c:pt>
                <c:pt idx="722">
                  <c:v>12.93</c:v>
                </c:pt>
                <c:pt idx="723">
                  <c:v>12.73</c:v>
                </c:pt>
                <c:pt idx="724">
                  <c:v>12.87</c:v>
                </c:pt>
                <c:pt idx="725">
                  <c:v>12.7</c:v>
                </c:pt>
                <c:pt idx="726">
                  <c:v>12.72</c:v>
                </c:pt>
                <c:pt idx="727">
                  <c:v>12.45</c:v>
                </c:pt>
                <c:pt idx="728">
                  <c:v>12.2</c:v>
                </c:pt>
                <c:pt idx="729">
                  <c:v>11.98</c:v>
                </c:pt>
                <c:pt idx="730">
                  <c:v>11.84</c:v>
                </c:pt>
                <c:pt idx="731">
                  <c:v>11.57</c:v>
                </c:pt>
                <c:pt idx="732">
                  <c:v>11.23</c:v>
                </c:pt>
                <c:pt idx="733">
                  <c:v>11.05</c:v>
                </c:pt>
                <c:pt idx="734">
                  <c:v>10.86</c:v>
                </c:pt>
                <c:pt idx="735">
                  <c:v>10.77</c:v>
                </c:pt>
                <c:pt idx="736">
                  <c:v>10.61</c:v>
                </c:pt>
                <c:pt idx="737">
                  <c:v>10.62</c:v>
                </c:pt>
                <c:pt idx="738">
                  <c:v>10.4</c:v>
                </c:pt>
                <c:pt idx="739">
                  <c:v>10.27</c:v>
                </c:pt>
                <c:pt idx="740">
                  <c:v>10.24</c:v>
                </c:pt>
                <c:pt idx="741">
                  <c:v>10.09</c:v>
                </c:pt>
                <c:pt idx="742">
                  <c:v>9.9550000000000001</c:v>
                </c:pt>
                <c:pt idx="743">
                  <c:v>9.8699999999999992</c:v>
                </c:pt>
                <c:pt idx="744">
                  <c:v>9.7759999999999998</c:v>
                </c:pt>
                <c:pt idx="745">
                  <c:v>9.6</c:v>
                </c:pt>
                <c:pt idx="746">
                  <c:v>9.4480000000000004</c:v>
                </c:pt>
                <c:pt idx="747">
                  <c:v>9.3320000000000007</c:v>
                </c:pt>
                <c:pt idx="748">
                  <c:v>9.2119999999999997</c:v>
                </c:pt>
                <c:pt idx="749">
                  <c:v>9.0779999999999994</c:v>
                </c:pt>
                <c:pt idx="750">
                  <c:v>8.9540000000000006</c:v>
                </c:pt>
                <c:pt idx="751">
                  <c:v>8.8350000000000009</c:v>
                </c:pt>
                <c:pt idx="752">
                  <c:v>8.65</c:v>
                </c:pt>
                <c:pt idx="753">
                  <c:v>8.4670000000000005</c:v>
                </c:pt>
                <c:pt idx="754">
                  <c:v>8.359</c:v>
                </c:pt>
                <c:pt idx="755">
                  <c:v>8.2739999999999991</c:v>
                </c:pt>
                <c:pt idx="756">
                  <c:v>8.1150000000000002</c:v>
                </c:pt>
                <c:pt idx="757">
                  <c:v>7.99</c:v>
                </c:pt>
                <c:pt idx="758">
                  <c:v>7.875</c:v>
                </c:pt>
                <c:pt idx="759">
                  <c:v>7.7990000000000004</c:v>
                </c:pt>
                <c:pt idx="760">
                  <c:v>7.7110000000000003</c:v>
                </c:pt>
                <c:pt idx="761">
                  <c:v>7.6040000000000001</c:v>
                </c:pt>
                <c:pt idx="762">
                  <c:v>7.4290000000000003</c:v>
                </c:pt>
                <c:pt idx="763">
                  <c:v>7.16</c:v>
                </c:pt>
                <c:pt idx="764">
                  <c:v>7.0129999999999999</c:v>
                </c:pt>
                <c:pt idx="765">
                  <c:v>6.835</c:v>
                </c:pt>
                <c:pt idx="766">
                  <c:v>6.6429999999999998</c:v>
                </c:pt>
                <c:pt idx="767">
                  <c:v>6.5380000000000003</c:v>
                </c:pt>
                <c:pt idx="768">
                  <c:v>6.3739999999999997</c:v>
                </c:pt>
                <c:pt idx="769">
                  <c:v>6.2130000000000001</c:v>
                </c:pt>
                <c:pt idx="770">
                  <c:v>6.125</c:v>
                </c:pt>
                <c:pt idx="771">
                  <c:v>6.0670000000000002</c:v>
                </c:pt>
                <c:pt idx="772">
                  <c:v>5.9740000000000002</c:v>
                </c:pt>
                <c:pt idx="773">
                  <c:v>5.8259999999999996</c:v>
                </c:pt>
                <c:pt idx="774">
                  <c:v>5.8479999999999999</c:v>
                </c:pt>
                <c:pt idx="775">
                  <c:v>5.734</c:v>
                </c:pt>
                <c:pt idx="776">
                  <c:v>5.6369999999999996</c:v>
                </c:pt>
                <c:pt idx="777">
                  <c:v>5.5720000000000001</c:v>
                </c:pt>
                <c:pt idx="778">
                  <c:v>5.508</c:v>
                </c:pt>
                <c:pt idx="779">
                  <c:v>5.4210000000000003</c:v>
                </c:pt>
                <c:pt idx="780">
                  <c:v>5.2530000000000001</c:v>
                </c:pt>
                <c:pt idx="781">
                  <c:v>5.069</c:v>
                </c:pt>
                <c:pt idx="782">
                  <c:v>5.13</c:v>
                </c:pt>
                <c:pt idx="783">
                  <c:v>5.3460000000000001</c:v>
                </c:pt>
                <c:pt idx="784">
                  <c:v>5.5449999999999999</c:v>
                </c:pt>
                <c:pt idx="785">
                  <c:v>5.5129999999999999</c:v>
                </c:pt>
                <c:pt idx="786">
                  <c:v>5.4539999999999997</c:v>
                </c:pt>
                <c:pt idx="787">
                  <c:v>5.3230000000000004</c:v>
                </c:pt>
                <c:pt idx="788">
                  <c:v>5.1559999999999997</c:v>
                </c:pt>
                <c:pt idx="789">
                  <c:v>4.9729999999999999</c:v>
                </c:pt>
                <c:pt idx="790">
                  <c:v>4.7160000000000002</c:v>
                </c:pt>
                <c:pt idx="791">
                  <c:v>4.4429999999999996</c:v>
                </c:pt>
                <c:pt idx="792">
                  <c:v>4.2190000000000003</c:v>
                </c:pt>
                <c:pt idx="793">
                  <c:v>4.0389999999999997</c:v>
                </c:pt>
                <c:pt idx="794">
                  <c:v>3.8879999999999999</c:v>
                </c:pt>
                <c:pt idx="795">
                  <c:v>3.746</c:v>
                </c:pt>
                <c:pt idx="796">
                  <c:v>3.6230000000000002</c:v>
                </c:pt>
                <c:pt idx="797">
                  <c:v>3.488</c:v>
                </c:pt>
                <c:pt idx="798">
                  <c:v>3.5990000000000002</c:v>
                </c:pt>
                <c:pt idx="799">
                  <c:v>3.758</c:v>
                </c:pt>
                <c:pt idx="800">
                  <c:v>3.948</c:v>
                </c:pt>
                <c:pt idx="801">
                  <c:v>4.1340000000000003</c:v>
                </c:pt>
                <c:pt idx="802">
                  <c:v>4.07</c:v>
                </c:pt>
                <c:pt idx="803">
                  <c:v>3.9649999999999999</c:v>
                </c:pt>
                <c:pt idx="804">
                  <c:v>3.8239999999999998</c:v>
                </c:pt>
                <c:pt idx="805">
                  <c:v>3.5640000000000001</c:v>
                </c:pt>
                <c:pt idx="806">
                  <c:v>3.403</c:v>
                </c:pt>
                <c:pt idx="807">
                  <c:v>3.4569999999999999</c:v>
                </c:pt>
                <c:pt idx="808">
                  <c:v>3.5289999999999999</c:v>
                </c:pt>
                <c:pt idx="809">
                  <c:v>3.617</c:v>
                </c:pt>
                <c:pt idx="810">
                  <c:v>3.673</c:v>
                </c:pt>
                <c:pt idx="811">
                  <c:v>3.5779999999999998</c:v>
                </c:pt>
                <c:pt idx="812">
                  <c:v>3.3759999999999999</c:v>
                </c:pt>
                <c:pt idx="813">
                  <c:v>3.0379999999999998</c:v>
                </c:pt>
                <c:pt idx="814">
                  <c:v>2.9660000000000002</c:v>
                </c:pt>
                <c:pt idx="815">
                  <c:v>3.0179999999999998</c:v>
                </c:pt>
                <c:pt idx="816">
                  <c:v>3.0640000000000001</c:v>
                </c:pt>
                <c:pt idx="817">
                  <c:v>2.9860000000000002</c:v>
                </c:pt>
                <c:pt idx="818">
                  <c:v>3.0739999999999998</c:v>
                </c:pt>
                <c:pt idx="819">
                  <c:v>3.1240000000000001</c:v>
                </c:pt>
                <c:pt idx="820">
                  <c:v>3.2029999999999998</c:v>
                </c:pt>
                <c:pt idx="821">
                  <c:v>3.1560000000000001</c:v>
                </c:pt>
                <c:pt idx="822">
                  <c:v>3.23</c:v>
                </c:pt>
                <c:pt idx="823">
                  <c:v>4.6550000000000002</c:v>
                </c:pt>
                <c:pt idx="824">
                  <c:v>14.7</c:v>
                </c:pt>
                <c:pt idx="825">
                  <c:v>16.360001</c:v>
                </c:pt>
                <c:pt idx="826">
                  <c:v>15.06</c:v>
                </c:pt>
                <c:pt idx="827">
                  <c:v>12.96</c:v>
                </c:pt>
                <c:pt idx="828">
                  <c:v>12.28</c:v>
                </c:pt>
                <c:pt idx="829">
                  <c:v>10.85</c:v>
                </c:pt>
                <c:pt idx="830">
                  <c:v>9.2370000000000001</c:v>
                </c:pt>
                <c:pt idx="831">
                  <c:v>7.9420000000000002</c:v>
                </c:pt>
                <c:pt idx="832">
                  <c:v>6.9669999999999996</c:v>
                </c:pt>
                <c:pt idx="833">
                  <c:v>6.399</c:v>
                </c:pt>
                <c:pt idx="834">
                  <c:v>5.8419999999999996</c:v>
                </c:pt>
                <c:pt idx="835">
                  <c:v>5.6070000000000002</c:v>
                </c:pt>
                <c:pt idx="836">
                  <c:v>5.9790000000000001</c:v>
                </c:pt>
                <c:pt idx="837">
                  <c:v>5.9340000000000002</c:v>
                </c:pt>
                <c:pt idx="838">
                  <c:v>5.6079999999999997</c:v>
                </c:pt>
                <c:pt idx="839">
                  <c:v>5.8890000000000002</c:v>
                </c:pt>
                <c:pt idx="840">
                  <c:v>6.165</c:v>
                </c:pt>
                <c:pt idx="841">
                  <c:v>6.077</c:v>
                </c:pt>
                <c:pt idx="842">
                  <c:v>6.8970000000000002</c:v>
                </c:pt>
                <c:pt idx="843">
                  <c:v>7.6719999999999997</c:v>
                </c:pt>
                <c:pt idx="844">
                  <c:v>8.0609999999999999</c:v>
                </c:pt>
                <c:pt idx="845">
                  <c:v>8.375</c:v>
                </c:pt>
                <c:pt idx="846">
                  <c:v>8.3109999999999999</c:v>
                </c:pt>
                <c:pt idx="847">
                  <c:v>8.5449999999999999</c:v>
                </c:pt>
                <c:pt idx="848">
                  <c:v>9.0039999999999996</c:v>
                </c:pt>
                <c:pt idx="849">
                  <c:v>9.1489999999999991</c:v>
                </c:pt>
                <c:pt idx="850">
                  <c:v>9.6069999999999993</c:v>
                </c:pt>
                <c:pt idx="851">
                  <c:v>9.8580000000000005</c:v>
                </c:pt>
                <c:pt idx="852">
                  <c:v>9.8940000000000001</c:v>
                </c:pt>
                <c:pt idx="853">
                  <c:v>10.27</c:v>
                </c:pt>
                <c:pt idx="854">
                  <c:v>10.51</c:v>
                </c:pt>
                <c:pt idx="855">
                  <c:v>10.92</c:v>
                </c:pt>
                <c:pt idx="856">
                  <c:v>13.56</c:v>
                </c:pt>
                <c:pt idx="857">
                  <c:v>13.42</c:v>
                </c:pt>
                <c:pt idx="858">
                  <c:v>13.5</c:v>
                </c:pt>
                <c:pt idx="859">
                  <c:v>13.35</c:v>
                </c:pt>
                <c:pt idx="860">
                  <c:v>12.8</c:v>
                </c:pt>
                <c:pt idx="861">
                  <c:v>12.24</c:v>
                </c:pt>
                <c:pt idx="862">
                  <c:v>11.96</c:v>
                </c:pt>
                <c:pt idx="863">
                  <c:v>11.63</c:v>
                </c:pt>
                <c:pt idx="864">
                  <c:v>11.77</c:v>
                </c:pt>
                <c:pt idx="865">
                  <c:v>11.87</c:v>
                </c:pt>
                <c:pt idx="866">
                  <c:v>12.07</c:v>
                </c:pt>
                <c:pt idx="867">
                  <c:v>11.88</c:v>
                </c:pt>
                <c:pt idx="868">
                  <c:v>11.42</c:v>
                </c:pt>
                <c:pt idx="869">
                  <c:v>11.43</c:v>
                </c:pt>
                <c:pt idx="870">
                  <c:v>11.09</c:v>
                </c:pt>
                <c:pt idx="871">
                  <c:v>11.17</c:v>
                </c:pt>
                <c:pt idx="872">
                  <c:v>11.01</c:v>
                </c:pt>
                <c:pt idx="873">
                  <c:v>11.39</c:v>
                </c:pt>
                <c:pt idx="874">
                  <c:v>11.81</c:v>
                </c:pt>
                <c:pt idx="875">
                  <c:v>12.19</c:v>
                </c:pt>
                <c:pt idx="876">
                  <c:v>14.41</c:v>
                </c:pt>
                <c:pt idx="877">
                  <c:v>12.96</c:v>
                </c:pt>
                <c:pt idx="878">
                  <c:v>15.91</c:v>
                </c:pt>
                <c:pt idx="879">
                  <c:v>14.17</c:v>
                </c:pt>
                <c:pt idx="880">
                  <c:v>17.579999999999998</c:v>
                </c:pt>
                <c:pt idx="881">
                  <c:v>17.68</c:v>
                </c:pt>
                <c:pt idx="882">
                  <c:v>20.860001</c:v>
                </c:pt>
                <c:pt idx="883">
                  <c:v>17.52</c:v>
                </c:pt>
                <c:pt idx="884">
                  <c:v>17.239999999999998</c:v>
                </c:pt>
                <c:pt idx="885">
                  <c:v>17.129999000000002</c:v>
                </c:pt>
                <c:pt idx="886">
                  <c:v>16.399999999999999</c:v>
                </c:pt>
                <c:pt idx="887">
                  <c:v>17.23</c:v>
                </c:pt>
                <c:pt idx="888">
                  <c:v>16.09</c:v>
                </c:pt>
                <c:pt idx="889">
                  <c:v>18.950001</c:v>
                </c:pt>
                <c:pt idx="890">
                  <c:v>16.030000999999999</c:v>
                </c:pt>
                <c:pt idx="891">
                  <c:v>15.26</c:v>
                </c:pt>
                <c:pt idx="892">
                  <c:v>15.03</c:v>
                </c:pt>
                <c:pt idx="893">
                  <c:v>15.14</c:v>
                </c:pt>
                <c:pt idx="894">
                  <c:v>14.88</c:v>
                </c:pt>
                <c:pt idx="895">
                  <c:v>28.700001</c:v>
                </c:pt>
                <c:pt idx="896">
                  <c:v>34.490001999999997</c:v>
                </c:pt>
                <c:pt idx="897">
                  <c:v>35.07</c:v>
                </c:pt>
                <c:pt idx="898">
                  <c:v>115.900002</c:v>
                </c:pt>
                <c:pt idx="899">
                  <c:v>63.869999</c:v>
                </c:pt>
                <c:pt idx="900">
                  <c:v>52.669998</c:v>
                </c:pt>
                <c:pt idx="901">
                  <c:v>49.27</c:v>
                </c:pt>
                <c:pt idx="902">
                  <c:v>42.080002</c:v>
                </c:pt>
                <c:pt idx="903">
                  <c:v>37.990001999999997</c:v>
                </c:pt>
                <c:pt idx="904">
                  <c:v>34.330002</c:v>
                </c:pt>
                <c:pt idx="905">
                  <c:v>32.139999000000003</c:v>
                </c:pt>
                <c:pt idx="906">
                  <c:v>30.92</c:v>
                </c:pt>
                <c:pt idx="907">
                  <c:v>30.129999000000002</c:v>
                </c:pt>
                <c:pt idx="908">
                  <c:v>29.49</c:v>
                </c:pt>
                <c:pt idx="909">
                  <c:v>28.809999000000001</c:v>
                </c:pt>
                <c:pt idx="910">
                  <c:v>28.24</c:v>
                </c:pt>
                <c:pt idx="911">
                  <c:v>27.73</c:v>
                </c:pt>
                <c:pt idx="912">
                  <c:v>27.370000999999998</c:v>
                </c:pt>
                <c:pt idx="913">
                  <c:v>28.280000999999999</c:v>
                </c:pt>
                <c:pt idx="914">
                  <c:v>28.26</c:v>
                </c:pt>
                <c:pt idx="915">
                  <c:v>36.840000000000003</c:v>
                </c:pt>
                <c:pt idx="916">
                  <c:v>36.669998</c:v>
                </c:pt>
                <c:pt idx="917">
                  <c:v>113.199997</c:v>
                </c:pt>
                <c:pt idx="918">
                  <c:v>64.059997999999993</c:v>
                </c:pt>
                <c:pt idx="919">
                  <c:v>56.98</c:v>
                </c:pt>
                <c:pt idx="920">
                  <c:v>49.540000999999997</c:v>
                </c:pt>
                <c:pt idx="921">
                  <c:v>51.16</c:v>
                </c:pt>
                <c:pt idx="922">
                  <c:v>47.849997999999999</c:v>
                </c:pt>
                <c:pt idx="923">
                  <c:v>44.599997999999999</c:v>
                </c:pt>
                <c:pt idx="924">
                  <c:v>41.459999000000003</c:v>
                </c:pt>
                <c:pt idx="925">
                  <c:v>39.060001</c:v>
                </c:pt>
                <c:pt idx="926">
                  <c:v>36.540000999999997</c:v>
                </c:pt>
                <c:pt idx="927">
                  <c:v>34.689999</c:v>
                </c:pt>
                <c:pt idx="928">
                  <c:v>33.43</c:v>
                </c:pt>
                <c:pt idx="929">
                  <c:v>33.099997999999999</c:v>
                </c:pt>
                <c:pt idx="930">
                  <c:v>33.240001999999997</c:v>
                </c:pt>
                <c:pt idx="931">
                  <c:v>33.439999</c:v>
                </c:pt>
                <c:pt idx="932">
                  <c:v>35.330002</c:v>
                </c:pt>
                <c:pt idx="933">
                  <c:v>35.040000999999997</c:v>
                </c:pt>
                <c:pt idx="934">
                  <c:v>35.220001000000003</c:v>
                </c:pt>
                <c:pt idx="935">
                  <c:v>35.830002</c:v>
                </c:pt>
                <c:pt idx="936">
                  <c:v>36.270000000000003</c:v>
                </c:pt>
                <c:pt idx="937">
                  <c:v>36.919998</c:v>
                </c:pt>
                <c:pt idx="938">
                  <c:v>37.209999000000003</c:v>
                </c:pt>
                <c:pt idx="939">
                  <c:v>36.509998000000003</c:v>
                </c:pt>
                <c:pt idx="940">
                  <c:v>36.490001999999997</c:v>
                </c:pt>
                <c:pt idx="941">
                  <c:v>35.889999000000003</c:v>
                </c:pt>
                <c:pt idx="942">
                  <c:v>35.049999</c:v>
                </c:pt>
                <c:pt idx="943">
                  <c:v>35.110000999999997</c:v>
                </c:pt>
                <c:pt idx="944">
                  <c:v>35.18</c:v>
                </c:pt>
                <c:pt idx="945">
                  <c:v>35.099997999999999</c:v>
                </c:pt>
                <c:pt idx="946">
                  <c:v>39.099997999999999</c:v>
                </c:pt>
                <c:pt idx="947">
                  <c:v>37.369999</c:v>
                </c:pt>
                <c:pt idx="948">
                  <c:v>36.330002</c:v>
                </c:pt>
                <c:pt idx="949">
                  <c:v>36</c:v>
                </c:pt>
                <c:pt idx="950">
                  <c:v>35.630001</c:v>
                </c:pt>
                <c:pt idx="951">
                  <c:v>44.23</c:v>
                </c:pt>
                <c:pt idx="952">
                  <c:v>57.48</c:v>
                </c:pt>
                <c:pt idx="953">
                  <c:v>126.699997</c:v>
                </c:pt>
                <c:pt idx="954">
                  <c:v>169.199997</c:v>
                </c:pt>
                <c:pt idx="955">
                  <c:v>90.360000999999997</c:v>
                </c:pt>
                <c:pt idx="956">
                  <c:v>72.839995999999999</c:v>
                </c:pt>
                <c:pt idx="957">
                  <c:v>63.91</c:v>
                </c:pt>
                <c:pt idx="958">
                  <c:v>58.450001</c:v>
                </c:pt>
                <c:pt idx="959">
                  <c:v>55.400002000000001</c:v>
                </c:pt>
                <c:pt idx="960">
                  <c:v>51.720001000000003</c:v>
                </c:pt>
                <c:pt idx="961">
                  <c:v>49.959999000000003</c:v>
                </c:pt>
                <c:pt idx="962">
                  <c:v>48.009998000000003</c:v>
                </c:pt>
                <c:pt idx="963">
                  <c:v>45.84</c:v>
                </c:pt>
                <c:pt idx="964">
                  <c:v>44.669998</c:v>
                </c:pt>
                <c:pt idx="965">
                  <c:v>44.18</c:v>
                </c:pt>
                <c:pt idx="966">
                  <c:v>43.290000999999997</c:v>
                </c:pt>
                <c:pt idx="967">
                  <c:v>42.82</c:v>
                </c:pt>
                <c:pt idx="968">
                  <c:v>42.389999000000003</c:v>
                </c:pt>
                <c:pt idx="969">
                  <c:v>43.34</c:v>
                </c:pt>
                <c:pt idx="970">
                  <c:v>42.849997999999999</c:v>
                </c:pt>
                <c:pt idx="971">
                  <c:v>42.549999</c:v>
                </c:pt>
                <c:pt idx="972">
                  <c:v>41.330002</c:v>
                </c:pt>
                <c:pt idx="973">
                  <c:v>41.099997999999999</c:v>
                </c:pt>
                <c:pt idx="974">
                  <c:v>40.639999000000003</c:v>
                </c:pt>
                <c:pt idx="975">
                  <c:v>40.729999999999997</c:v>
                </c:pt>
                <c:pt idx="976">
                  <c:v>41.029998999999997</c:v>
                </c:pt>
                <c:pt idx="977">
                  <c:v>41.330002</c:v>
                </c:pt>
                <c:pt idx="978">
                  <c:v>41.349997999999999</c:v>
                </c:pt>
                <c:pt idx="979">
                  <c:v>41.07</c:v>
                </c:pt>
                <c:pt idx="980">
                  <c:v>40.330002</c:v>
                </c:pt>
                <c:pt idx="981">
                  <c:v>40.209999000000003</c:v>
                </c:pt>
                <c:pt idx="982">
                  <c:v>44.560001</c:v>
                </c:pt>
                <c:pt idx="983">
                  <c:v>45.880001</c:v>
                </c:pt>
                <c:pt idx="984">
                  <c:v>44.290000999999997</c:v>
                </c:pt>
                <c:pt idx="985">
                  <c:v>43.349997999999999</c:v>
                </c:pt>
                <c:pt idx="986">
                  <c:v>43.549999</c:v>
                </c:pt>
                <c:pt idx="987">
                  <c:v>43.169998</c:v>
                </c:pt>
                <c:pt idx="988">
                  <c:v>41.650002000000001</c:v>
                </c:pt>
                <c:pt idx="989">
                  <c:v>40.68</c:v>
                </c:pt>
                <c:pt idx="990">
                  <c:v>39.840000000000003</c:v>
                </c:pt>
                <c:pt idx="991">
                  <c:v>39.700001</c:v>
                </c:pt>
                <c:pt idx="992">
                  <c:v>39.279998999999997</c:v>
                </c:pt>
                <c:pt idx="993">
                  <c:v>39.490001999999997</c:v>
                </c:pt>
                <c:pt idx="994">
                  <c:v>39.57</c:v>
                </c:pt>
                <c:pt idx="995">
                  <c:v>39.560001</c:v>
                </c:pt>
                <c:pt idx="996">
                  <c:v>39.549999</c:v>
                </c:pt>
                <c:pt idx="997">
                  <c:v>39.139999000000003</c:v>
                </c:pt>
                <c:pt idx="998">
                  <c:v>39.290000999999997</c:v>
                </c:pt>
                <c:pt idx="999">
                  <c:v>38.349997999999999</c:v>
                </c:pt>
                <c:pt idx="1000">
                  <c:v>37.560001</c:v>
                </c:pt>
                <c:pt idx="1001">
                  <c:v>36.909999999999997</c:v>
                </c:pt>
                <c:pt idx="1002">
                  <c:v>43.330002</c:v>
                </c:pt>
                <c:pt idx="1003">
                  <c:v>249.10000600000001</c:v>
                </c:pt>
                <c:pt idx="1004">
                  <c:v>98.339995999999999</c:v>
                </c:pt>
                <c:pt idx="1005">
                  <c:v>73.410004000000001</c:v>
                </c:pt>
                <c:pt idx="1006">
                  <c:v>63.98</c:v>
                </c:pt>
                <c:pt idx="1007">
                  <c:v>58.049999</c:v>
                </c:pt>
                <c:pt idx="1008">
                  <c:v>51.68</c:v>
                </c:pt>
                <c:pt idx="1009">
                  <c:v>48.119999</c:v>
                </c:pt>
                <c:pt idx="1010">
                  <c:v>45.560001</c:v>
                </c:pt>
                <c:pt idx="1011">
                  <c:v>43.82</c:v>
                </c:pt>
                <c:pt idx="1012">
                  <c:v>42.68</c:v>
                </c:pt>
                <c:pt idx="1013">
                  <c:v>41.700001</c:v>
                </c:pt>
                <c:pt idx="1014">
                  <c:v>40.700001</c:v>
                </c:pt>
                <c:pt idx="1015">
                  <c:v>39.520000000000003</c:v>
                </c:pt>
                <c:pt idx="1016">
                  <c:v>39.209999000000003</c:v>
                </c:pt>
                <c:pt idx="1017">
                  <c:v>38.779998999999997</c:v>
                </c:pt>
                <c:pt idx="1018">
                  <c:v>38.040000999999997</c:v>
                </c:pt>
                <c:pt idx="1019">
                  <c:v>37.82</c:v>
                </c:pt>
                <c:pt idx="1020">
                  <c:v>37</c:v>
                </c:pt>
                <c:pt idx="1021">
                  <c:v>36.439999</c:v>
                </c:pt>
                <c:pt idx="1022">
                  <c:v>35.830002</c:v>
                </c:pt>
                <c:pt idx="1023">
                  <c:v>35.68</c:v>
                </c:pt>
                <c:pt idx="1024">
                  <c:v>36.299999</c:v>
                </c:pt>
                <c:pt idx="1025">
                  <c:v>39.419998</c:v>
                </c:pt>
                <c:pt idx="1026">
                  <c:v>40.909999999999997</c:v>
                </c:pt>
                <c:pt idx="1027">
                  <c:v>40.669998</c:v>
                </c:pt>
                <c:pt idx="1028">
                  <c:v>39.139999000000003</c:v>
                </c:pt>
                <c:pt idx="1029">
                  <c:v>37.720001000000003</c:v>
                </c:pt>
                <c:pt idx="1030">
                  <c:v>36.639999000000003</c:v>
                </c:pt>
                <c:pt idx="1031">
                  <c:v>35.779998999999997</c:v>
                </c:pt>
                <c:pt idx="1032">
                  <c:v>35.060001</c:v>
                </c:pt>
                <c:pt idx="1033">
                  <c:v>34.950001</c:v>
                </c:pt>
                <c:pt idx="1034">
                  <c:v>34.669998</c:v>
                </c:pt>
                <c:pt idx="1035">
                  <c:v>34.099997999999999</c:v>
                </c:pt>
                <c:pt idx="1036">
                  <c:v>33.659999999999997</c:v>
                </c:pt>
                <c:pt idx="1037">
                  <c:v>33.259998000000003</c:v>
                </c:pt>
                <c:pt idx="1038">
                  <c:v>32.830002</c:v>
                </c:pt>
                <c:pt idx="1039">
                  <c:v>32.389999000000003</c:v>
                </c:pt>
                <c:pt idx="1040">
                  <c:v>31.98</c:v>
                </c:pt>
                <c:pt idx="1041">
                  <c:v>31.65</c:v>
                </c:pt>
                <c:pt idx="1042">
                  <c:v>31.299999</c:v>
                </c:pt>
                <c:pt idx="1043">
                  <c:v>30.92</c:v>
                </c:pt>
                <c:pt idx="1044">
                  <c:v>30.68</c:v>
                </c:pt>
                <c:pt idx="1045">
                  <c:v>30.440000999999999</c:v>
                </c:pt>
                <c:pt idx="1046">
                  <c:v>30.139999</c:v>
                </c:pt>
                <c:pt idx="1047">
                  <c:v>29.66</c:v>
                </c:pt>
                <c:pt idx="1048">
                  <c:v>29.370000999999998</c:v>
                </c:pt>
                <c:pt idx="1049">
                  <c:v>29.190000999999999</c:v>
                </c:pt>
                <c:pt idx="1050">
                  <c:v>29</c:v>
                </c:pt>
                <c:pt idx="1051">
                  <c:v>28.76</c:v>
                </c:pt>
                <c:pt idx="1052">
                  <c:v>28.459999</c:v>
                </c:pt>
                <c:pt idx="1053">
                  <c:v>28.18</c:v>
                </c:pt>
                <c:pt idx="1054">
                  <c:v>27.870000999999998</c:v>
                </c:pt>
                <c:pt idx="1055">
                  <c:v>27.540001</c:v>
                </c:pt>
                <c:pt idx="1056">
                  <c:v>27.16</c:v>
                </c:pt>
                <c:pt idx="1057">
                  <c:v>26.75</c:v>
                </c:pt>
                <c:pt idx="1058">
                  <c:v>26.59</c:v>
                </c:pt>
                <c:pt idx="1059">
                  <c:v>26.469999000000001</c:v>
                </c:pt>
                <c:pt idx="1060">
                  <c:v>26.219999000000001</c:v>
                </c:pt>
                <c:pt idx="1061">
                  <c:v>25.879999000000002</c:v>
                </c:pt>
                <c:pt idx="1062">
                  <c:v>25.700001</c:v>
                </c:pt>
                <c:pt idx="1063">
                  <c:v>25.360001</c:v>
                </c:pt>
                <c:pt idx="1064">
                  <c:v>25.02</c:v>
                </c:pt>
                <c:pt idx="1065">
                  <c:v>24.690000999999999</c:v>
                </c:pt>
                <c:pt idx="1066">
                  <c:v>24.379999000000002</c:v>
                </c:pt>
                <c:pt idx="1067">
                  <c:v>24.07</c:v>
                </c:pt>
                <c:pt idx="1068">
                  <c:v>23.799999</c:v>
                </c:pt>
                <c:pt idx="1069">
                  <c:v>23.52</c:v>
                </c:pt>
                <c:pt idx="1070">
                  <c:v>23.26</c:v>
                </c:pt>
                <c:pt idx="1071">
                  <c:v>22.959999</c:v>
                </c:pt>
                <c:pt idx="1072">
                  <c:v>22.67</c:v>
                </c:pt>
                <c:pt idx="1073">
                  <c:v>22.379999000000002</c:v>
                </c:pt>
                <c:pt idx="1074">
                  <c:v>22.16</c:v>
                </c:pt>
                <c:pt idx="1075">
                  <c:v>21.98</c:v>
                </c:pt>
                <c:pt idx="1076">
                  <c:v>21.77</c:v>
                </c:pt>
                <c:pt idx="1077">
                  <c:v>21.59</c:v>
                </c:pt>
                <c:pt idx="1078">
                  <c:v>21.42</c:v>
                </c:pt>
                <c:pt idx="1079">
                  <c:v>21.190000999999999</c:v>
                </c:pt>
                <c:pt idx="1080">
                  <c:v>20.92</c:v>
                </c:pt>
                <c:pt idx="1081">
                  <c:v>20.620000999999998</c:v>
                </c:pt>
                <c:pt idx="1082">
                  <c:v>20.350000000000001</c:v>
                </c:pt>
                <c:pt idx="1083">
                  <c:v>20.5</c:v>
                </c:pt>
                <c:pt idx="1084">
                  <c:v>20.440000999999999</c:v>
                </c:pt>
                <c:pt idx="1085">
                  <c:v>20.110001</c:v>
                </c:pt>
                <c:pt idx="1086">
                  <c:v>21</c:v>
                </c:pt>
                <c:pt idx="1087">
                  <c:v>20.709999</c:v>
                </c:pt>
                <c:pt idx="1088">
                  <c:v>19.98</c:v>
                </c:pt>
                <c:pt idx="1089">
                  <c:v>19.219999000000001</c:v>
                </c:pt>
                <c:pt idx="1090">
                  <c:v>18.629999000000002</c:v>
                </c:pt>
                <c:pt idx="1091">
                  <c:v>18.459999</c:v>
                </c:pt>
                <c:pt idx="1092">
                  <c:v>18.059999000000001</c:v>
                </c:pt>
                <c:pt idx="1093">
                  <c:v>17.719999000000001</c:v>
                </c:pt>
                <c:pt idx="1094">
                  <c:v>17.41</c:v>
                </c:pt>
                <c:pt idx="1095">
                  <c:v>17.129999000000002</c:v>
                </c:pt>
                <c:pt idx="1096">
                  <c:v>20.59</c:v>
                </c:pt>
                <c:pt idx="1097">
                  <c:v>17.940000999999999</c:v>
                </c:pt>
                <c:pt idx="1098">
                  <c:v>16.889999</c:v>
                </c:pt>
                <c:pt idx="1099">
                  <c:v>19.5</c:v>
                </c:pt>
                <c:pt idx="1100">
                  <c:v>17.23</c:v>
                </c:pt>
                <c:pt idx="1101">
                  <c:v>16.290001</c:v>
                </c:pt>
                <c:pt idx="1102">
                  <c:v>15.88</c:v>
                </c:pt>
                <c:pt idx="1103">
                  <c:v>15.8</c:v>
                </c:pt>
                <c:pt idx="1104">
                  <c:v>15.49</c:v>
                </c:pt>
                <c:pt idx="1105">
                  <c:v>15.15</c:v>
                </c:pt>
                <c:pt idx="1106">
                  <c:v>14.9</c:v>
                </c:pt>
                <c:pt idx="1107">
                  <c:v>14.7</c:v>
                </c:pt>
                <c:pt idx="1108">
                  <c:v>14.51</c:v>
                </c:pt>
                <c:pt idx="1109">
                  <c:v>14.32</c:v>
                </c:pt>
                <c:pt idx="1110">
                  <c:v>14.15</c:v>
                </c:pt>
                <c:pt idx="1111">
                  <c:v>13.95</c:v>
                </c:pt>
                <c:pt idx="1112">
                  <c:v>13.72</c:v>
                </c:pt>
                <c:pt idx="1113">
                  <c:v>13.49</c:v>
                </c:pt>
                <c:pt idx="1114">
                  <c:v>13.28</c:v>
                </c:pt>
                <c:pt idx="1115">
                  <c:v>13.11</c:v>
                </c:pt>
                <c:pt idx="1116">
                  <c:v>12.91</c:v>
                </c:pt>
                <c:pt idx="1117">
                  <c:v>12.71</c:v>
                </c:pt>
                <c:pt idx="1118">
                  <c:v>12.55</c:v>
                </c:pt>
                <c:pt idx="1119">
                  <c:v>12.37</c:v>
                </c:pt>
                <c:pt idx="1120">
                  <c:v>12.23</c:v>
                </c:pt>
                <c:pt idx="1121">
                  <c:v>12.1</c:v>
                </c:pt>
                <c:pt idx="1122">
                  <c:v>11.98</c:v>
                </c:pt>
                <c:pt idx="1123">
                  <c:v>11.86</c:v>
                </c:pt>
                <c:pt idx="1124">
                  <c:v>11.75</c:v>
                </c:pt>
                <c:pt idx="1125">
                  <c:v>11.69</c:v>
                </c:pt>
                <c:pt idx="1126">
                  <c:v>11.52</c:v>
                </c:pt>
                <c:pt idx="1127">
                  <c:v>11.23</c:v>
                </c:pt>
                <c:pt idx="1128">
                  <c:v>11.06</c:v>
                </c:pt>
                <c:pt idx="1129">
                  <c:v>10.82</c:v>
                </c:pt>
                <c:pt idx="1130">
                  <c:v>10.48</c:v>
                </c:pt>
                <c:pt idx="1131">
                  <c:v>10.29</c:v>
                </c:pt>
                <c:pt idx="1132">
                  <c:v>10.09</c:v>
                </c:pt>
                <c:pt idx="1133">
                  <c:v>9.9670000000000005</c:v>
                </c:pt>
                <c:pt idx="1134">
                  <c:v>9.7840000000000007</c:v>
                </c:pt>
                <c:pt idx="1135">
                  <c:v>9.5489999999999995</c:v>
                </c:pt>
                <c:pt idx="1136">
                  <c:v>9.4510000000000005</c:v>
                </c:pt>
                <c:pt idx="1137">
                  <c:v>9.3539999999999992</c:v>
                </c:pt>
                <c:pt idx="1138">
                  <c:v>9.2360000000000007</c:v>
                </c:pt>
                <c:pt idx="1139">
                  <c:v>9.1310000000000002</c:v>
                </c:pt>
                <c:pt idx="1140">
                  <c:v>8.8870000000000005</c:v>
                </c:pt>
                <c:pt idx="1141">
                  <c:v>9.1140000000000008</c:v>
                </c:pt>
                <c:pt idx="1142">
                  <c:v>8.9960000000000004</c:v>
                </c:pt>
                <c:pt idx="1143">
                  <c:v>8.7430000000000003</c:v>
                </c:pt>
                <c:pt idx="1144">
                  <c:v>8.4280000000000008</c:v>
                </c:pt>
                <c:pt idx="1145">
                  <c:v>8.2430000000000003</c:v>
                </c:pt>
                <c:pt idx="1146">
                  <c:v>8.1319999999999997</c:v>
                </c:pt>
                <c:pt idx="1147">
                  <c:v>8.0459999999999994</c:v>
                </c:pt>
                <c:pt idx="1148">
                  <c:v>7.923</c:v>
                </c:pt>
                <c:pt idx="1149">
                  <c:v>7.7430000000000003</c:v>
                </c:pt>
                <c:pt idx="1150">
                  <c:v>7.5720000000000001</c:v>
                </c:pt>
                <c:pt idx="1151">
                  <c:v>7.306</c:v>
                </c:pt>
                <c:pt idx="1152">
                  <c:v>7.2619999999999996</c:v>
                </c:pt>
                <c:pt idx="1153">
                  <c:v>7.5439999999999996</c:v>
                </c:pt>
                <c:pt idx="1154">
                  <c:v>7.375</c:v>
                </c:pt>
                <c:pt idx="1155">
                  <c:v>7.2080000000000002</c:v>
                </c:pt>
                <c:pt idx="1156">
                  <c:v>6.976</c:v>
                </c:pt>
                <c:pt idx="1157">
                  <c:v>7.1150000000000002</c:v>
                </c:pt>
                <c:pt idx="1158">
                  <c:v>6.8319999999999999</c:v>
                </c:pt>
                <c:pt idx="1159">
                  <c:v>6.6509999999999998</c:v>
                </c:pt>
                <c:pt idx="1160">
                  <c:v>6.81</c:v>
                </c:pt>
                <c:pt idx="1161">
                  <c:v>6.476</c:v>
                </c:pt>
                <c:pt idx="1162">
                  <c:v>6.3150000000000004</c:v>
                </c:pt>
                <c:pt idx="1163">
                  <c:v>6.0819999999999999</c:v>
                </c:pt>
                <c:pt idx="1164">
                  <c:v>5.8940000000000001</c:v>
                </c:pt>
                <c:pt idx="1165">
                  <c:v>5.7789999999999999</c:v>
                </c:pt>
                <c:pt idx="1166">
                  <c:v>5.9260000000000002</c:v>
                </c:pt>
                <c:pt idx="1167">
                  <c:v>6.0819999999999999</c:v>
                </c:pt>
                <c:pt idx="1168">
                  <c:v>5.7380000000000004</c:v>
                </c:pt>
                <c:pt idx="1169">
                  <c:v>5.5259999999999998</c:v>
                </c:pt>
                <c:pt idx="1170">
                  <c:v>5.38</c:v>
                </c:pt>
                <c:pt idx="1171">
                  <c:v>5.4539999999999997</c:v>
                </c:pt>
                <c:pt idx="1172">
                  <c:v>5.4930000000000003</c:v>
                </c:pt>
                <c:pt idx="1173">
                  <c:v>5.4749999999999996</c:v>
                </c:pt>
                <c:pt idx="1174">
                  <c:v>5.3710000000000004</c:v>
                </c:pt>
                <c:pt idx="1175">
                  <c:v>5.1879999999999997</c:v>
                </c:pt>
                <c:pt idx="1176">
                  <c:v>4.9729999999999999</c:v>
                </c:pt>
                <c:pt idx="1177">
                  <c:v>5.008</c:v>
                </c:pt>
                <c:pt idx="1178">
                  <c:v>5.1280000000000001</c:v>
                </c:pt>
                <c:pt idx="1179">
                  <c:v>5.2779999999999996</c:v>
                </c:pt>
                <c:pt idx="1180">
                  <c:v>5.1820000000000004</c:v>
                </c:pt>
                <c:pt idx="1181">
                  <c:v>5.2489999999999997</c:v>
                </c:pt>
                <c:pt idx="1182">
                  <c:v>5.3890000000000002</c:v>
                </c:pt>
                <c:pt idx="1183">
                  <c:v>5.327</c:v>
                </c:pt>
                <c:pt idx="1184">
                  <c:v>5.41</c:v>
                </c:pt>
                <c:pt idx="1185">
                  <c:v>5.4509999999999996</c:v>
                </c:pt>
                <c:pt idx="1186">
                  <c:v>4.97</c:v>
                </c:pt>
                <c:pt idx="1187">
                  <c:v>4.4509999999999996</c:v>
                </c:pt>
                <c:pt idx="1188">
                  <c:v>3.9289999999999998</c:v>
                </c:pt>
                <c:pt idx="1189">
                  <c:v>3.403</c:v>
                </c:pt>
                <c:pt idx="1190">
                  <c:v>2.9729999999999999</c:v>
                </c:pt>
                <c:pt idx="1191">
                  <c:v>2.9580000000000002</c:v>
                </c:pt>
                <c:pt idx="1192">
                  <c:v>2.6960000000000002</c:v>
                </c:pt>
                <c:pt idx="1193">
                  <c:v>2.82</c:v>
                </c:pt>
                <c:pt idx="1194">
                  <c:v>3.14</c:v>
                </c:pt>
                <c:pt idx="1195">
                  <c:v>3.4830000000000001</c:v>
                </c:pt>
                <c:pt idx="1196">
                  <c:v>3.8359999999999999</c:v>
                </c:pt>
                <c:pt idx="1197">
                  <c:v>4.0599999999999996</c:v>
                </c:pt>
                <c:pt idx="1198">
                  <c:v>4.1619999999999999</c:v>
                </c:pt>
                <c:pt idx="1199">
                  <c:v>4.2569999999999997</c:v>
                </c:pt>
                <c:pt idx="1200">
                  <c:v>4.2510000000000003</c:v>
                </c:pt>
                <c:pt idx="1201">
                  <c:v>3.8679999999999999</c:v>
                </c:pt>
                <c:pt idx="1202">
                  <c:v>3.3919999999999999</c:v>
                </c:pt>
                <c:pt idx="1203">
                  <c:v>3.22</c:v>
                </c:pt>
                <c:pt idx="1204">
                  <c:v>3.2690000000000001</c:v>
                </c:pt>
                <c:pt idx="1205">
                  <c:v>3.4460000000000002</c:v>
                </c:pt>
                <c:pt idx="1206">
                  <c:v>3.4750000000000001</c:v>
                </c:pt>
                <c:pt idx="1207">
                  <c:v>3.5550000000000002</c:v>
                </c:pt>
                <c:pt idx="1208">
                  <c:v>3.6349999999999998</c:v>
                </c:pt>
                <c:pt idx="1209">
                  <c:v>3.645</c:v>
                </c:pt>
                <c:pt idx="1210">
                  <c:v>3.3490000000000002</c:v>
                </c:pt>
                <c:pt idx="1211">
                  <c:v>3.282</c:v>
                </c:pt>
                <c:pt idx="1212">
                  <c:v>2.9550000000000001</c:v>
                </c:pt>
                <c:pt idx="1213">
                  <c:v>2.6019999999999999</c:v>
                </c:pt>
                <c:pt idx="1214">
                  <c:v>2.3980000000000001</c:v>
                </c:pt>
                <c:pt idx="1215">
                  <c:v>2.4470000000000001</c:v>
                </c:pt>
                <c:pt idx="1216">
                  <c:v>2.6989999999999998</c:v>
                </c:pt>
                <c:pt idx="1217">
                  <c:v>2.9340000000000002</c:v>
                </c:pt>
                <c:pt idx="1218">
                  <c:v>3.0270000000000001</c:v>
                </c:pt>
                <c:pt idx="1219">
                  <c:v>3.2349999999999999</c:v>
                </c:pt>
                <c:pt idx="1220">
                  <c:v>3.3570000000000002</c:v>
                </c:pt>
                <c:pt idx="1221">
                  <c:v>3.39</c:v>
                </c:pt>
                <c:pt idx="1222">
                  <c:v>3.4039999999999999</c:v>
                </c:pt>
                <c:pt idx="1223">
                  <c:v>4.0449999999999999</c:v>
                </c:pt>
                <c:pt idx="1224">
                  <c:v>5.7539999999999996</c:v>
                </c:pt>
                <c:pt idx="1225">
                  <c:v>6.4059999999999997</c:v>
                </c:pt>
                <c:pt idx="1226">
                  <c:v>6.8550000000000004</c:v>
                </c:pt>
                <c:pt idx="1227">
                  <c:v>6.5279999999999996</c:v>
                </c:pt>
                <c:pt idx="1228">
                  <c:v>6.1029999999999998</c:v>
                </c:pt>
                <c:pt idx="1229">
                  <c:v>5.742</c:v>
                </c:pt>
                <c:pt idx="1230">
                  <c:v>5.3789999999999996</c:v>
                </c:pt>
                <c:pt idx="1231">
                  <c:v>5.5339999999999998</c:v>
                </c:pt>
                <c:pt idx="1232">
                  <c:v>5.93</c:v>
                </c:pt>
                <c:pt idx="1233">
                  <c:v>6.1669999999999998</c:v>
                </c:pt>
                <c:pt idx="1234">
                  <c:v>6.5119999999999996</c:v>
                </c:pt>
                <c:pt idx="1235">
                  <c:v>6.4169999999999998</c:v>
                </c:pt>
                <c:pt idx="1236">
                  <c:v>6.1779999999999999</c:v>
                </c:pt>
                <c:pt idx="1237">
                  <c:v>6.3319999999999999</c:v>
                </c:pt>
                <c:pt idx="1238">
                  <c:v>6.4379999999999997</c:v>
                </c:pt>
                <c:pt idx="1239">
                  <c:v>6.4569999999999999</c:v>
                </c:pt>
                <c:pt idx="1240">
                  <c:v>6.7370000000000001</c:v>
                </c:pt>
                <c:pt idx="1241">
                  <c:v>10.67</c:v>
                </c:pt>
                <c:pt idx="1242">
                  <c:v>15.53</c:v>
                </c:pt>
                <c:pt idx="1243">
                  <c:v>15.3</c:v>
                </c:pt>
                <c:pt idx="1244">
                  <c:v>17.649999999999999</c:v>
                </c:pt>
                <c:pt idx="1245">
                  <c:v>18.670000000000002</c:v>
                </c:pt>
                <c:pt idx="1246">
                  <c:v>17.889999</c:v>
                </c:pt>
                <c:pt idx="1247">
                  <c:v>20.629999000000002</c:v>
                </c:pt>
                <c:pt idx="1248">
                  <c:v>18.959999</c:v>
                </c:pt>
                <c:pt idx="1249">
                  <c:v>14.38</c:v>
                </c:pt>
                <c:pt idx="1250">
                  <c:v>12.12</c:v>
                </c:pt>
                <c:pt idx="1251">
                  <c:v>11.3</c:v>
                </c:pt>
                <c:pt idx="1252">
                  <c:v>10.67</c:v>
                </c:pt>
                <c:pt idx="1253">
                  <c:v>10.97</c:v>
                </c:pt>
                <c:pt idx="1254">
                  <c:v>10.93</c:v>
                </c:pt>
                <c:pt idx="1255">
                  <c:v>10.42</c:v>
                </c:pt>
                <c:pt idx="1256">
                  <c:v>9.9209999999999994</c:v>
                </c:pt>
                <c:pt idx="1257">
                  <c:v>10.53</c:v>
                </c:pt>
                <c:pt idx="1258">
                  <c:v>10.98</c:v>
                </c:pt>
                <c:pt idx="1259">
                  <c:v>11.91</c:v>
                </c:pt>
                <c:pt idx="1260">
                  <c:v>15.86</c:v>
                </c:pt>
                <c:pt idx="1261">
                  <c:v>77.440002000000007</c:v>
                </c:pt>
                <c:pt idx="1262">
                  <c:v>53.040000999999997</c:v>
                </c:pt>
                <c:pt idx="1263">
                  <c:v>47.799999</c:v>
                </c:pt>
                <c:pt idx="1264">
                  <c:v>41.849997999999999</c:v>
                </c:pt>
                <c:pt idx="1265">
                  <c:v>36.080002</c:v>
                </c:pt>
                <c:pt idx="1266">
                  <c:v>31.41</c:v>
                </c:pt>
                <c:pt idx="1267">
                  <c:v>29.059999000000001</c:v>
                </c:pt>
                <c:pt idx="1268">
                  <c:v>27.629999000000002</c:v>
                </c:pt>
                <c:pt idx="1269">
                  <c:v>26.02</c:v>
                </c:pt>
                <c:pt idx="1270">
                  <c:v>24.5</c:v>
                </c:pt>
                <c:pt idx="1271">
                  <c:v>23.309999000000001</c:v>
                </c:pt>
                <c:pt idx="1272">
                  <c:v>22.48</c:v>
                </c:pt>
                <c:pt idx="1273">
                  <c:v>21.99</c:v>
                </c:pt>
                <c:pt idx="1274">
                  <c:v>21.48</c:v>
                </c:pt>
                <c:pt idx="1275">
                  <c:v>20.99</c:v>
                </c:pt>
                <c:pt idx="1276">
                  <c:v>20.77</c:v>
                </c:pt>
                <c:pt idx="1277">
                  <c:v>21.299999</c:v>
                </c:pt>
                <c:pt idx="1278">
                  <c:v>21.530000999999999</c:v>
                </c:pt>
                <c:pt idx="1279">
                  <c:v>21.889999</c:v>
                </c:pt>
                <c:pt idx="1280">
                  <c:v>25.610001</c:v>
                </c:pt>
                <c:pt idx="1281">
                  <c:v>25.389999</c:v>
                </c:pt>
                <c:pt idx="1282">
                  <c:v>25</c:v>
                </c:pt>
                <c:pt idx="1283">
                  <c:v>24.32</c:v>
                </c:pt>
                <c:pt idx="1284">
                  <c:v>23.809999000000001</c:v>
                </c:pt>
                <c:pt idx="1285">
                  <c:v>23.41</c:v>
                </c:pt>
                <c:pt idx="1286">
                  <c:v>22.959999</c:v>
                </c:pt>
                <c:pt idx="1287">
                  <c:v>22.780000999999999</c:v>
                </c:pt>
                <c:pt idx="1288">
                  <c:v>22.719999000000001</c:v>
                </c:pt>
                <c:pt idx="1289">
                  <c:v>22.57</c:v>
                </c:pt>
                <c:pt idx="1290">
                  <c:v>22.459999</c:v>
                </c:pt>
                <c:pt idx="1291">
                  <c:v>22.41</c:v>
                </c:pt>
                <c:pt idx="1292">
                  <c:v>22.309999000000001</c:v>
                </c:pt>
                <c:pt idx="1293">
                  <c:v>22.139999</c:v>
                </c:pt>
                <c:pt idx="1294">
                  <c:v>25.74</c:v>
                </c:pt>
                <c:pt idx="1295">
                  <c:v>24.91</c:v>
                </c:pt>
                <c:pt idx="1296">
                  <c:v>23.620000999999998</c:v>
                </c:pt>
                <c:pt idx="1297">
                  <c:v>23.360001</c:v>
                </c:pt>
                <c:pt idx="1298">
                  <c:v>23.16</c:v>
                </c:pt>
                <c:pt idx="1299">
                  <c:v>22.82</c:v>
                </c:pt>
                <c:pt idx="1300">
                  <c:v>22.700001</c:v>
                </c:pt>
                <c:pt idx="1301">
                  <c:v>22.66</c:v>
                </c:pt>
                <c:pt idx="1302">
                  <c:v>22.799999</c:v>
                </c:pt>
                <c:pt idx="1303">
                  <c:v>23</c:v>
                </c:pt>
                <c:pt idx="1304">
                  <c:v>23.07</c:v>
                </c:pt>
                <c:pt idx="1305">
                  <c:v>23.32</c:v>
                </c:pt>
                <c:pt idx="1306">
                  <c:v>23.549999</c:v>
                </c:pt>
                <c:pt idx="1307">
                  <c:v>23.67</c:v>
                </c:pt>
                <c:pt idx="1308">
                  <c:v>23.889999</c:v>
                </c:pt>
                <c:pt idx="1309">
                  <c:v>25.040001</c:v>
                </c:pt>
                <c:pt idx="1310">
                  <c:v>26.040001</c:v>
                </c:pt>
                <c:pt idx="1311">
                  <c:v>26.75</c:v>
                </c:pt>
                <c:pt idx="1312">
                  <c:v>26.950001</c:v>
                </c:pt>
                <c:pt idx="1313">
                  <c:v>26.889999</c:v>
                </c:pt>
                <c:pt idx="1314">
                  <c:v>26.82</c:v>
                </c:pt>
                <c:pt idx="1315">
                  <c:v>26.620000999999998</c:v>
                </c:pt>
                <c:pt idx="1316">
                  <c:v>25.860001</c:v>
                </c:pt>
                <c:pt idx="1317">
                  <c:v>25.07</c:v>
                </c:pt>
                <c:pt idx="1318">
                  <c:v>24.01</c:v>
                </c:pt>
                <c:pt idx="1319">
                  <c:v>23.379999000000002</c:v>
                </c:pt>
                <c:pt idx="1320">
                  <c:v>23.49</c:v>
                </c:pt>
                <c:pt idx="1321">
                  <c:v>23.74</c:v>
                </c:pt>
                <c:pt idx="1322">
                  <c:v>23.73</c:v>
                </c:pt>
                <c:pt idx="1323">
                  <c:v>24.889999</c:v>
                </c:pt>
                <c:pt idx="1324">
                  <c:v>24.91</c:v>
                </c:pt>
                <c:pt idx="1325">
                  <c:v>24.440000999999999</c:v>
                </c:pt>
                <c:pt idx="1326">
                  <c:v>23.889999</c:v>
                </c:pt>
                <c:pt idx="1327">
                  <c:v>23.57</c:v>
                </c:pt>
                <c:pt idx="1328">
                  <c:v>23.129999000000002</c:v>
                </c:pt>
                <c:pt idx="1329">
                  <c:v>22.780000999999999</c:v>
                </c:pt>
                <c:pt idx="1330">
                  <c:v>22.6</c:v>
                </c:pt>
                <c:pt idx="1331">
                  <c:v>22.57</c:v>
                </c:pt>
                <c:pt idx="1332">
                  <c:v>22.610001</c:v>
                </c:pt>
                <c:pt idx="1333">
                  <c:v>22.809999000000001</c:v>
                </c:pt>
                <c:pt idx="1334">
                  <c:v>23.209999</c:v>
                </c:pt>
                <c:pt idx="1335">
                  <c:v>25.209999</c:v>
                </c:pt>
                <c:pt idx="1336">
                  <c:v>26.360001</c:v>
                </c:pt>
                <c:pt idx="1337">
                  <c:v>27.120000999999998</c:v>
                </c:pt>
                <c:pt idx="1338">
                  <c:v>27.41</c:v>
                </c:pt>
                <c:pt idx="1339">
                  <c:v>27.190000999999999</c:v>
                </c:pt>
                <c:pt idx="1340">
                  <c:v>27.01</c:v>
                </c:pt>
                <c:pt idx="1341">
                  <c:v>26.719999000000001</c:v>
                </c:pt>
                <c:pt idx="1342">
                  <c:v>26.280000999999999</c:v>
                </c:pt>
                <c:pt idx="1343">
                  <c:v>26.129999000000002</c:v>
                </c:pt>
                <c:pt idx="1344">
                  <c:v>26.09</c:v>
                </c:pt>
                <c:pt idx="1345">
                  <c:v>26.15</c:v>
                </c:pt>
                <c:pt idx="1346">
                  <c:v>25.84</c:v>
                </c:pt>
                <c:pt idx="1347">
                  <c:v>25.73</c:v>
                </c:pt>
                <c:pt idx="1348">
                  <c:v>25.639999</c:v>
                </c:pt>
                <c:pt idx="1349">
                  <c:v>29.01</c:v>
                </c:pt>
                <c:pt idx="1350">
                  <c:v>46.59</c:v>
                </c:pt>
                <c:pt idx="1351">
                  <c:v>40.139999000000003</c:v>
                </c:pt>
                <c:pt idx="1352">
                  <c:v>36.400002000000001</c:v>
                </c:pt>
                <c:pt idx="1353">
                  <c:v>43.810001</c:v>
                </c:pt>
                <c:pt idx="1354">
                  <c:v>38.299999</c:v>
                </c:pt>
                <c:pt idx="1355">
                  <c:v>34.700001</c:v>
                </c:pt>
                <c:pt idx="1356">
                  <c:v>32.590000000000003</c:v>
                </c:pt>
                <c:pt idx="1357">
                  <c:v>31.08</c:v>
                </c:pt>
                <c:pt idx="1358">
                  <c:v>30.57</c:v>
                </c:pt>
                <c:pt idx="1359">
                  <c:v>30.219999000000001</c:v>
                </c:pt>
                <c:pt idx="1360">
                  <c:v>29.879999000000002</c:v>
                </c:pt>
                <c:pt idx="1361">
                  <c:v>29.290001</c:v>
                </c:pt>
                <c:pt idx="1362">
                  <c:v>28.780000999999999</c:v>
                </c:pt>
                <c:pt idx="1363">
                  <c:v>29.24</c:v>
                </c:pt>
                <c:pt idx="1364">
                  <c:v>35.380001</c:v>
                </c:pt>
                <c:pt idx="1365">
                  <c:v>31.99</c:v>
                </c:pt>
                <c:pt idx="1366">
                  <c:v>30.57</c:v>
                </c:pt>
                <c:pt idx="1367">
                  <c:v>29.780000999999999</c:v>
                </c:pt>
                <c:pt idx="1368">
                  <c:v>29.299999</c:v>
                </c:pt>
                <c:pt idx="1369">
                  <c:v>28.58</c:v>
                </c:pt>
                <c:pt idx="1370">
                  <c:v>28.280000999999999</c:v>
                </c:pt>
                <c:pt idx="1371">
                  <c:v>28.049999</c:v>
                </c:pt>
                <c:pt idx="1372">
                  <c:v>27.889999</c:v>
                </c:pt>
                <c:pt idx="1373">
                  <c:v>27.719999000000001</c:v>
                </c:pt>
                <c:pt idx="1374">
                  <c:v>27.43</c:v>
                </c:pt>
                <c:pt idx="1375">
                  <c:v>27.030000999999999</c:v>
                </c:pt>
                <c:pt idx="1376">
                  <c:v>26.530000999999999</c:v>
                </c:pt>
                <c:pt idx="1377">
                  <c:v>26.290001</c:v>
                </c:pt>
                <c:pt idx="1378">
                  <c:v>25.85</c:v>
                </c:pt>
                <c:pt idx="1379">
                  <c:v>25.49</c:v>
                </c:pt>
                <c:pt idx="1380">
                  <c:v>25.280000999999999</c:v>
                </c:pt>
                <c:pt idx="1381">
                  <c:v>25.030000999999999</c:v>
                </c:pt>
                <c:pt idx="1382">
                  <c:v>24.629999000000002</c:v>
                </c:pt>
                <c:pt idx="1383">
                  <c:v>24.370000999999998</c:v>
                </c:pt>
                <c:pt idx="1384">
                  <c:v>23.870000999999998</c:v>
                </c:pt>
                <c:pt idx="1385">
                  <c:v>23.42</c:v>
                </c:pt>
                <c:pt idx="1386">
                  <c:v>23.059999000000001</c:v>
                </c:pt>
                <c:pt idx="1387">
                  <c:v>22.91</c:v>
                </c:pt>
                <c:pt idx="1388">
                  <c:v>22.6</c:v>
                </c:pt>
                <c:pt idx="1389">
                  <c:v>22.290001</c:v>
                </c:pt>
                <c:pt idx="1390">
                  <c:v>21.950001</c:v>
                </c:pt>
                <c:pt idx="1391">
                  <c:v>21.620000999999998</c:v>
                </c:pt>
                <c:pt idx="1392">
                  <c:v>21.700001</c:v>
                </c:pt>
                <c:pt idx="1393">
                  <c:v>21.610001</c:v>
                </c:pt>
                <c:pt idx="1394">
                  <c:v>21.27</c:v>
                </c:pt>
                <c:pt idx="1395">
                  <c:v>20.82</c:v>
                </c:pt>
                <c:pt idx="1396">
                  <c:v>21.709999</c:v>
                </c:pt>
                <c:pt idx="1397">
                  <c:v>21.34</c:v>
                </c:pt>
                <c:pt idx="1398">
                  <c:v>20.540001</c:v>
                </c:pt>
                <c:pt idx="1399">
                  <c:v>19.790001</c:v>
                </c:pt>
                <c:pt idx="1400">
                  <c:v>19.329999999999998</c:v>
                </c:pt>
                <c:pt idx="1401">
                  <c:v>19.02</c:v>
                </c:pt>
                <c:pt idx="1402">
                  <c:v>18.75</c:v>
                </c:pt>
                <c:pt idx="1403">
                  <c:v>18.690000999999999</c:v>
                </c:pt>
                <c:pt idx="1404">
                  <c:v>18.77</c:v>
                </c:pt>
                <c:pt idx="1405">
                  <c:v>18.860001</c:v>
                </c:pt>
                <c:pt idx="1406">
                  <c:v>18.760000000000002</c:v>
                </c:pt>
                <c:pt idx="1407">
                  <c:v>18.420000000000002</c:v>
                </c:pt>
                <c:pt idx="1408">
                  <c:v>18.049999</c:v>
                </c:pt>
                <c:pt idx="1409">
                  <c:v>17.73</c:v>
                </c:pt>
                <c:pt idx="1410">
                  <c:v>17.389999</c:v>
                </c:pt>
                <c:pt idx="1411">
                  <c:v>20.93</c:v>
                </c:pt>
                <c:pt idx="1412">
                  <c:v>18.200001</c:v>
                </c:pt>
                <c:pt idx="1413">
                  <c:v>17.040001</c:v>
                </c:pt>
                <c:pt idx="1414">
                  <c:v>19.620000999999998</c:v>
                </c:pt>
                <c:pt idx="1415">
                  <c:v>17.48</c:v>
                </c:pt>
                <c:pt idx="1416">
                  <c:v>16.41</c:v>
                </c:pt>
                <c:pt idx="1417">
                  <c:v>15.94</c:v>
                </c:pt>
                <c:pt idx="1418">
                  <c:v>15.68</c:v>
                </c:pt>
                <c:pt idx="1419">
                  <c:v>15.49</c:v>
                </c:pt>
                <c:pt idx="1420">
                  <c:v>15.68</c:v>
                </c:pt>
                <c:pt idx="1421">
                  <c:v>15.5</c:v>
                </c:pt>
                <c:pt idx="1422">
                  <c:v>15.3</c:v>
                </c:pt>
                <c:pt idx="1423">
                  <c:v>15.04</c:v>
                </c:pt>
                <c:pt idx="1424">
                  <c:v>14.76</c:v>
                </c:pt>
                <c:pt idx="1425">
                  <c:v>14.42</c:v>
                </c:pt>
                <c:pt idx="1426">
                  <c:v>14.18</c:v>
                </c:pt>
                <c:pt idx="1427">
                  <c:v>13.99</c:v>
                </c:pt>
                <c:pt idx="1428">
                  <c:v>13.79</c:v>
                </c:pt>
                <c:pt idx="1429">
                  <c:v>13.6</c:v>
                </c:pt>
                <c:pt idx="1430">
                  <c:v>13.58</c:v>
                </c:pt>
                <c:pt idx="1431">
                  <c:v>13.47</c:v>
                </c:pt>
                <c:pt idx="1432">
                  <c:v>13.38</c:v>
                </c:pt>
                <c:pt idx="1433">
                  <c:v>13.25</c:v>
                </c:pt>
                <c:pt idx="1434">
                  <c:v>13.17</c:v>
                </c:pt>
                <c:pt idx="1435">
                  <c:v>13.06</c:v>
                </c:pt>
                <c:pt idx="1436">
                  <c:v>12.93</c:v>
                </c:pt>
                <c:pt idx="1437">
                  <c:v>12.76</c:v>
                </c:pt>
                <c:pt idx="1438">
                  <c:v>12.61</c:v>
                </c:pt>
                <c:pt idx="1439">
                  <c:v>12.47</c:v>
                </c:pt>
                <c:pt idx="1440">
                  <c:v>12.3</c:v>
                </c:pt>
                <c:pt idx="1441">
                  <c:v>12.17</c:v>
                </c:pt>
                <c:pt idx="1442">
                  <c:v>12.02</c:v>
                </c:pt>
                <c:pt idx="1443">
                  <c:v>11.89</c:v>
                </c:pt>
                <c:pt idx="1444">
                  <c:v>11.74</c:v>
                </c:pt>
                <c:pt idx="1445">
                  <c:v>11.64</c:v>
                </c:pt>
                <c:pt idx="1446">
                  <c:v>11.55</c:v>
                </c:pt>
                <c:pt idx="1447">
                  <c:v>11.43</c:v>
                </c:pt>
                <c:pt idx="1448">
                  <c:v>11.52</c:v>
                </c:pt>
                <c:pt idx="1449">
                  <c:v>11.39</c:v>
                </c:pt>
                <c:pt idx="1450">
                  <c:v>11.17</c:v>
                </c:pt>
                <c:pt idx="1451">
                  <c:v>10.93</c:v>
                </c:pt>
                <c:pt idx="1452">
                  <c:v>10.74</c:v>
                </c:pt>
                <c:pt idx="1453">
                  <c:v>10.57</c:v>
                </c:pt>
                <c:pt idx="1454">
                  <c:v>10.43</c:v>
                </c:pt>
                <c:pt idx="1455">
                  <c:v>10.34</c:v>
                </c:pt>
                <c:pt idx="1456">
                  <c:v>10.19</c:v>
                </c:pt>
                <c:pt idx="1457">
                  <c:v>10.09</c:v>
                </c:pt>
                <c:pt idx="1458">
                  <c:v>10.210000000000001</c:v>
                </c:pt>
                <c:pt idx="1459">
                  <c:v>10.119999999999999</c:v>
                </c:pt>
                <c:pt idx="1460">
                  <c:v>9.9179999999999993</c:v>
                </c:pt>
                <c:pt idx="1461">
                  <c:v>9.6509999999999998</c:v>
                </c:pt>
                <c:pt idx="1462">
                  <c:v>9.6050000000000004</c:v>
                </c:pt>
                <c:pt idx="1463">
                  <c:v>9.3230000000000004</c:v>
                </c:pt>
                <c:pt idx="1464">
                  <c:v>9.1300000000000008</c:v>
                </c:pt>
                <c:pt idx="1465">
                  <c:v>8.9760000000000009</c:v>
                </c:pt>
                <c:pt idx="1466">
                  <c:v>8.7349999999999994</c:v>
                </c:pt>
                <c:pt idx="1467">
                  <c:v>8.5990000000000002</c:v>
                </c:pt>
                <c:pt idx="1468">
                  <c:v>8.4770000000000003</c:v>
                </c:pt>
                <c:pt idx="1469">
                  <c:v>8.3789999999999996</c:v>
                </c:pt>
                <c:pt idx="1470">
                  <c:v>8.2469999999999999</c:v>
                </c:pt>
                <c:pt idx="1471">
                  <c:v>6.4340000000000002</c:v>
                </c:pt>
                <c:pt idx="1472">
                  <c:v>6.2359999999999998</c:v>
                </c:pt>
                <c:pt idx="1473">
                  <c:v>6.5220000000000002</c:v>
                </c:pt>
                <c:pt idx="1474">
                  <c:v>6.9409999999999998</c:v>
                </c:pt>
                <c:pt idx="1475">
                  <c:v>7.125</c:v>
                </c:pt>
                <c:pt idx="1476">
                  <c:v>7.202</c:v>
                </c:pt>
                <c:pt idx="1477">
                  <c:v>7.218</c:v>
                </c:pt>
                <c:pt idx="1478">
                  <c:v>7.2249999999999996</c:v>
                </c:pt>
                <c:pt idx="1479">
                  <c:v>7.2039999999999997</c:v>
                </c:pt>
                <c:pt idx="1480">
                  <c:v>7.085</c:v>
                </c:pt>
                <c:pt idx="1481">
                  <c:v>7.0369999999999999</c:v>
                </c:pt>
                <c:pt idx="1482">
                  <c:v>6.9560000000000004</c:v>
                </c:pt>
                <c:pt idx="1483">
                  <c:v>6.8109999999999999</c:v>
                </c:pt>
                <c:pt idx="1484">
                  <c:v>6.665</c:v>
                </c:pt>
                <c:pt idx="1485">
                  <c:v>6.5839999999999996</c:v>
                </c:pt>
                <c:pt idx="1486">
                  <c:v>6.4889999999999999</c:v>
                </c:pt>
                <c:pt idx="1487">
                  <c:v>6.3390000000000004</c:v>
                </c:pt>
                <c:pt idx="1488">
                  <c:v>6.2350000000000003</c:v>
                </c:pt>
                <c:pt idx="1489">
                  <c:v>6.1710000000000003</c:v>
                </c:pt>
                <c:pt idx="1490">
                  <c:v>6.3120000000000003</c:v>
                </c:pt>
                <c:pt idx="1491">
                  <c:v>6.1689999999999996</c:v>
                </c:pt>
                <c:pt idx="1492">
                  <c:v>6.0430000000000001</c:v>
                </c:pt>
                <c:pt idx="1493">
                  <c:v>5.85</c:v>
                </c:pt>
                <c:pt idx="1494">
                  <c:v>5.7030000000000003</c:v>
                </c:pt>
                <c:pt idx="1495">
                  <c:v>5.585</c:v>
                </c:pt>
                <c:pt idx="1496">
                  <c:v>5.4770000000000003</c:v>
                </c:pt>
                <c:pt idx="1497">
                  <c:v>5.3559999999999999</c:v>
                </c:pt>
                <c:pt idx="1498">
                  <c:v>5.2380000000000004</c:v>
                </c:pt>
                <c:pt idx="1499">
                  <c:v>5.101</c:v>
                </c:pt>
                <c:pt idx="1500">
                  <c:v>5.1840000000000002</c:v>
                </c:pt>
                <c:pt idx="1501">
                  <c:v>5.3730000000000002</c:v>
                </c:pt>
                <c:pt idx="1502">
                  <c:v>5.3310000000000004</c:v>
                </c:pt>
                <c:pt idx="1503">
                  <c:v>5.2249999999999996</c:v>
                </c:pt>
                <c:pt idx="1504">
                  <c:v>5.0439999999999996</c:v>
                </c:pt>
                <c:pt idx="1505">
                  <c:v>4.8899999999999997</c:v>
                </c:pt>
                <c:pt idx="1506">
                  <c:v>4.6959999999999997</c:v>
                </c:pt>
                <c:pt idx="1507">
                  <c:v>4.5439999999999996</c:v>
                </c:pt>
                <c:pt idx="1508">
                  <c:v>4.5990000000000002</c:v>
                </c:pt>
                <c:pt idx="1509">
                  <c:v>4.7240000000000002</c:v>
                </c:pt>
                <c:pt idx="1510">
                  <c:v>4.8710000000000004</c:v>
                </c:pt>
                <c:pt idx="1511">
                  <c:v>4.7629999999999999</c:v>
                </c:pt>
                <c:pt idx="1512">
                  <c:v>4.633</c:v>
                </c:pt>
                <c:pt idx="1513">
                  <c:v>4.4139999999999997</c:v>
                </c:pt>
                <c:pt idx="1514">
                  <c:v>4.1870000000000003</c:v>
                </c:pt>
                <c:pt idx="1515">
                  <c:v>4.1669999999999998</c:v>
                </c:pt>
                <c:pt idx="1516">
                  <c:v>4.0049999999999999</c:v>
                </c:pt>
                <c:pt idx="1517">
                  <c:v>3.7949999999999999</c:v>
                </c:pt>
                <c:pt idx="1518">
                  <c:v>3.7879999999999998</c:v>
                </c:pt>
                <c:pt idx="1519">
                  <c:v>3.831</c:v>
                </c:pt>
                <c:pt idx="1520">
                  <c:v>3.9289999999999998</c:v>
                </c:pt>
                <c:pt idx="1521">
                  <c:v>3.798</c:v>
                </c:pt>
                <c:pt idx="1522">
                  <c:v>3.69</c:v>
                </c:pt>
                <c:pt idx="1523">
                  <c:v>3.4950000000000001</c:v>
                </c:pt>
                <c:pt idx="1524">
                  <c:v>3.4969999999999999</c:v>
                </c:pt>
                <c:pt idx="1525">
                  <c:v>3.581</c:v>
                </c:pt>
                <c:pt idx="1526">
                  <c:v>3.6139999999999999</c:v>
                </c:pt>
                <c:pt idx="1527">
                  <c:v>3.5030000000000001</c:v>
                </c:pt>
                <c:pt idx="1528">
                  <c:v>3.327</c:v>
                </c:pt>
                <c:pt idx="1529">
                  <c:v>3.1480000000000001</c:v>
                </c:pt>
                <c:pt idx="1530">
                  <c:v>2.9260000000000002</c:v>
                </c:pt>
                <c:pt idx="1531">
                  <c:v>2.71</c:v>
                </c:pt>
                <c:pt idx="1532">
                  <c:v>2.508</c:v>
                </c:pt>
                <c:pt idx="1533">
                  <c:v>2.3290000000000002</c:v>
                </c:pt>
                <c:pt idx="1534">
                  <c:v>2.1040000000000001</c:v>
                </c:pt>
                <c:pt idx="1535">
                  <c:v>1.974</c:v>
                </c:pt>
                <c:pt idx="1536">
                  <c:v>1.8740000000000001</c:v>
                </c:pt>
                <c:pt idx="1537">
                  <c:v>1.7969999999999999</c:v>
                </c:pt>
                <c:pt idx="1538">
                  <c:v>1.837</c:v>
                </c:pt>
                <c:pt idx="1539">
                  <c:v>1.82</c:v>
                </c:pt>
                <c:pt idx="1540">
                  <c:v>1.804</c:v>
                </c:pt>
                <c:pt idx="1541">
                  <c:v>1.7609999999999999</c:v>
                </c:pt>
                <c:pt idx="1542">
                  <c:v>1.835</c:v>
                </c:pt>
                <c:pt idx="1543">
                  <c:v>1.857</c:v>
                </c:pt>
                <c:pt idx="1544">
                  <c:v>1.82</c:v>
                </c:pt>
                <c:pt idx="1545">
                  <c:v>1.7689999999999999</c:v>
                </c:pt>
                <c:pt idx="1546">
                  <c:v>1.758</c:v>
                </c:pt>
                <c:pt idx="1547">
                  <c:v>1.653</c:v>
                </c:pt>
                <c:pt idx="1548">
                  <c:v>1.536</c:v>
                </c:pt>
                <c:pt idx="1549">
                  <c:v>1.512</c:v>
                </c:pt>
                <c:pt idx="1550">
                  <c:v>1.5329999999999999</c:v>
                </c:pt>
                <c:pt idx="1551">
                  <c:v>1.631</c:v>
                </c:pt>
                <c:pt idx="1552">
                  <c:v>1.637</c:v>
                </c:pt>
                <c:pt idx="1553">
                  <c:v>1.7110000000000001</c:v>
                </c:pt>
                <c:pt idx="1554">
                  <c:v>1.6839999999999999</c:v>
                </c:pt>
                <c:pt idx="1555">
                  <c:v>1.6379999999999999</c:v>
                </c:pt>
                <c:pt idx="1556">
                  <c:v>1.554</c:v>
                </c:pt>
                <c:pt idx="1557">
                  <c:v>1.462</c:v>
                </c:pt>
                <c:pt idx="1558">
                  <c:v>1.464</c:v>
                </c:pt>
                <c:pt idx="1559">
                  <c:v>1.508</c:v>
                </c:pt>
                <c:pt idx="1560">
                  <c:v>1.5289999999999999</c:v>
                </c:pt>
                <c:pt idx="1561">
                  <c:v>1.4710000000000001</c:v>
                </c:pt>
                <c:pt idx="1562">
                  <c:v>1.379</c:v>
                </c:pt>
                <c:pt idx="1563">
                  <c:v>1.2769999999999999</c:v>
                </c:pt>
                <c:pt idx="1564">
                  <c:v>1.179</c:v>
                </c:pt>
                <c:pt idx="1565">
                  <c:v>1.0920000000000001</c:v>
                </c:pt>
                <c:pt idx="1566">
                  <c:v>1.0840000000000001</c:v>
                </c:pt>
                <c:pt idx="1567">
                  <c:v>1.131</c:v>
                </c:pt>
                <c:pt idx="1568">
                  <c:v>1.083</c:v>
                </c:pt>
                <c:pt idx="1569">
                  <c:v>1.022</c:v>
                </c:pt>
                <c:pt idx="1570">
                  <c:v>0.96650000000000003</c:v>
                </c:pt>
                <c:pt idx="1571">
                  <c:v>0.92100000000000004</c:v>
                </c:pt>
                <c:pt idx="1572">
                  <c:v>0.88129999999999997</c:v>
                </c:pt>
                <c:pt idx="1573">
                  <c:v>0.84230000000000005</c:v>
                </c:pt>
                <c:pt idx="1574">
                  <c:v>0.80420000000000003</c:v>
                </c:pt>
                <c:pt idx="1575">
                  <c:v>0.76759999999999995</c:v>
                </c:pt>
                <c:pt idx="1576">
                  <c:v>0.73440000000000005</c:v>
                </c:pt>
                <c:pt idx="1577">
                  <c:v>0.70540000000000003</c:v>
                </c:pt>
                <c:pt idx="1578">
                  <c:v>0.68100000000000005</c:v>
                </c:pt>
                <c:pt idx="1579">
                  <c:v>0.66239999999999999</c:v>
                </c:pt>
                <c:pt idx="1580">
                  <c:v>0.64890000000000003</c:v>
                </c:pt>
                <c:pt idx="1581">
                  <c:v>2.3980000000000001</c:v>
                </c:pt>
                <c:pt idx="1582">
                  <c:v>5.5739999999999998</c:v>
                </c:pt>
                <c:pt idx="1583">
                  <c:v>6.6449999999999996</c:v>
                </c:pt>
                <c:pt idx="1584">
                  <c:v>6.4729999999999999</c:v>
                </c:pt>
                <c:pt idx="1585">
                  <c:v>16.329999999999998</c:v>
                </c:pt>
                <c:pt idx="1586">
                  <c:v>17.389999</c:v>
                </c:pt>
                <c:pt idx="1587">
                  <c:v>19.98</c:v>
                </c:pt>
                <c:pt idx="1588">
                  <c:v>21.07</c:v>
                </c:pt>
                <c:pt idx="1589">
                  <c:v>18.870000999999998</c:v>
                </c:pt>
                <c:pt idx="1590">
                  <c:v>19.43</c:v>
                </c:pt>
                <c:pt idx="1591">
                  <c:v>17.850000000000001</c:v>
                </c:pt>
                <c:pt idx="1592">
                  <c:v>13.72</c:v>
                </c:pt>
                <c:pt idx="1593">
                  <c:v>12.22</c:v>
                </c:pt>
                <c:pt idx="1594">
                  <c:v>11.6</c:v>
                </c:pt>
                <c:pt idx="1595">
                  <c:v>11.59</c:v>
                </c:pt>
                <c:pt idx="1596">
                  <c:v>11.59</c:v>
                </c:pt>
                <c:pt idx="1597">
                  <c:v>12.05</c:v>
                </c:pt>
                <c:pt idx="1598">
                  <c:v>14.94</c:v>
                </c:pt>
                <c:pt idx="1599">
                  <c:v>15.84</c:v>
                </c:pt>
                <c:pt idx="1600">
                  <c:v>15.79</c:v>
                </c:pt>
                <c:pt idx="1601">
                  <c:v>15.53</c:v>
                </c:pt>
                <c:pt idx="1602">
                  <c:v>15.49</c:v>
                </c:pt>
                <c:pt idx="1603">
                  <c:v>15.63</c:v>
                </c:pt>
                <c:pt idx="1604">
                  <c:v>15.41</c:v>
                </c:pt>
                <c:pt idx="1605">
                  <c:v>15.72</c:v>
                </c:pt>
                <c:pt idx="1606">
                  <c:v>13.75</c:v>
                </c:pt>
                <c:pt idx="1607">
                  <c:v>15.59</c:v>
                </c:pt>
                <c:pt idx="1608">
                  <c:v>18.620000999999998</c:v>
                </c:pt>
                <c:pt idx="1609">
                  <c:v>19.219999000000001</c:v>
                </c:pt>
                <c:pt idx="1610">
                  <c:v>19.389999</c:v>
                </c:pt>
                <c:pt idx="1611">
                  <c:v>19.66</c:v>
                </c:pt>
                <c:pt idx="1612">
                  <c:v>20.200001</c:v>
                </c:pt>
                <c:pt idx="1613">
                  <c:v>20.23</c:v>
                </c:pt>
                <c:pt idx="1614">
                  <c:v>21.27</c:v>
                </c:pt>
                <c:pt idx="1615">
                  <c:v>20.6</c:v>
                </c:pt>
                <c:pt idx="1616">
                  <c:v>20.030000999999999</c:v>
                </c:pt>
                <c:pt idx="1617">
                  <c:v>19.719999000000001</c:v>
                </c:pt>
                <c:pt idx="1618">
                  <c:v>19.290001</c:v>
                </c:pt>
                <c:pt idx="1619">
                  <c:v>19.23</c:v>
                </c:pt>
                <c:pt idx="1620">
                  <c:v>19.129999000000002</c:v>
                </c:pt>
                <c:pt idx="1621">
                  <c:v>18.940000999999999</c:v>
                </c:pt>
                <c:pt idx="1622">
                  <c:v>18.719999000000001</c:v>
                </c:pt>
                <c:pt idx="1623">
                  <c:v>18.559999000000001</c:v>
                </c:pt>
                <c:pt idx="1624">
                  <c:v>18.100000000000001</c:v>
                </c:pt>
                <c:pt idx="1625">
                  <c:v>18.030000999999999</c:v>
                </c:pt>
                <c:pt idx="1626">
                  <c:v>17.920000000000002</c:v>
                </c:pt>
                <c:pt idx="1627">
                  <c:v>18.280000999999999</c:v>
                </c:pt>
                <c:pt idx="1628">
                  <c:v>18.48</c:v>
                </c:pt>
                <c:pt idx="1629">
                  <c:v>18.879999000000002</c:v>
                </c:pt>
                <c:pt idx="1630">
                  <c:v>18.32</c:v>
                </c:pt>
                <c:pt idx="1631">
                  <c:v>19.309999000000001</c:v>
                </c:pt>
                <c:pt idx="1632">
                  <c:v>19.84</c:v>
                </c:pt>
                <c:pt idx="1633">
                  <c:v>18.649999999999999</c:v>
                </c:pt>
                <c:pt idx="1634">
                  <c:v>19.309999000000001</c:v>
                </c:pt>
                <c:pt idx="1635">
                  <c:v>19</c:v>
                </c:pt>
                <c:pt idx="1636">
                  <c:v>18.48</c:v>
                </c:pt>
                <c:pt idx="1637">
                  <c:v>26.17</c:v>
                </c:pt>
                <c:pt idx="1638">
                  <c:v>35.389999000000003</c:v>
                </c:pt>
                <c:pt idx="1639">
                  <c:v>43.240001999999997</c:v>
                </c:pt>
                <c:pt idx="1640">
                  <c:v>75.459998999999996</c:v>
                </c:pt>
                <c:pt idx="1641">
                  <c:v>62.029998999999997</c:v>
                </c:pt>
                <c:pt idx="1642">
                  <c:v>51.029998999999997</c:v>
                </c:pt>
                <c:pt idx="1643">
                  <c:v>44.279998999999997</c:v>
                </c:pt>
                <c:pt idx="1644">
                  <c:v>38.369999</c:v>
                </c:pt>
                <c:pt idx="1645">
                  <c:v>33.869999</c:v>
                </c:pt>
                <c:pt idx="1646">
                  <c:v>31.690000999999999</c:v>
                </c:pt>
                <c:pt idx="1647">
                  <c:v>34.360000999999997</c:v>
                </c:pt>
                <c:pt idx="1648">
                  <c:v>37.340000000000003</c:v>
                </c:pt>
                <c:pt idx="1649">
                  <c:v>56.459999000000003</c:v>
                </c:pt>
                <c:pt idx="1650">
                  <c:v>122.5</c:v>
                </c:pt>
                <c:pt idx="1651">
                  <c:v>138.89999399999999</c:v>
                </c:pt>
                <c:pt idx="1652">
                  <c:v>76.580001999999993</c:v>
                </c:pt>
                <c:pt idx="1653">
                  <c:v>68.660004000000001</c:v>
                </c:pt>
                <c:pt idx="1654">
                  <c:v>68.110000999999997</c:v>
                </c:pt>
                <c:pt idx="1655">
                  <c:v>72.290001000000004</c:v>
                </c:pt>
                <c:pt idx="1656">
                  <c:v>137.199997</c:v>
                </c:pt>
                <c:pt idx="1657">
                  <c:v>79.220000999999996</c:v>
                </c:pt>
                <c:pt idx="1658">
                  <c:v>67.129997000000003</c:v>
                </c:pt>
                <c:pt idx="1659">
                  <c:v>61.43</c:v>
                </c:pt>
                <c:pt idx="1660">
                  <c:v>57.27</c:v>
                </c:pt>
                <c:pt idx="1661">
                  <c:v>51.82</c:v>
                </c:pt>
                <c:pt idx="1662">
                  <c:v>48.990001999999997</c:v>
                </c:pt>
                <c:pt idx="1663">
                  <c:v>49.73</c:v>
                </c:pt>
                <c:pt idx="1664">
                  <c:v>84.809997999999993</c:v>
                </c:pt>
                <c:pt idx="1665">
                  <c:v>80.300003000000004</c:v>
                </c:pt>
                <c:pt idx="1666">
                  <c:v>68.680000000000007</c:v>
                </c:pt>
                <c:pt idx="1667">
                  <c:v>62.830002</c:v>
                </c:pt>
                <c:pt idx="1668">
                  <c:v>69.970000999999996</c:v>
                </c:pt>
                <c:pt idx="1669">
                  <c:v>62.5</c:v>
                </c:pt>
                <c:pt idx="1670">
                  <c:v>58.790000999999997</c:v>
                </c:pt>
                <c:pt idx="1671">
                  <c:v>54.279998999999997</c:v>
                </c:pt>
                <c:pt idx="1672">
                  <c:v>52.02</c:v>
                </c:pt>
                <c:pt idx="1673">
                  <c:v>52.779998999999997</c:v>
                </c:pt>
                <c:pt idx="1674">
                  <c:v>51.669998</c:v>
                </c:pt>
                <c:pt idx="1675">
                  <c:v>51.150002000000001</c:v>
                </c:pt>
                <c:pt idx="1676">
                  <c:v>49.509998000000003</c:v>
                </c:pt>
                <c:pt idx="1677">
                  <c:v>48.360000999999997</c:v>
                </c:pt>
                <c:pt idx="1678">
                  <c:v>46.860000999999997</c:v>
                </c:pt>
                <c:pt idx="1679">
                  <c:v>46.139999000000003</c:v>
                </c:pt>
                <c:pt idx="1680">
                  <c:v>46.009998000000003</c:v>
                </c:pt>
                <c:pt idx="1681">
                  <c:v>45.639999000000003</c:v>
                </c:pt>
                <c:pt idx="1682">
                  <c:v>45.279998999999997</c:v>
                </c:pt>
                <c:pt idx="1683">
                  <c:v>44.349997999999999</c:v>
                </c:pt>
                <c:pt idx="1684">
                  <c:v>43.77</c:v>
                </c:pt>
                <c:pt idx="1685">
                  <c:v>43.299999</c:v>
                </c:pt>
                <c:pt idx="1686">
                  <c:v>43.02</c:v>
                </c:pt>
                <c:pt idx="1687">
                  <c:v>43.060001</c:v>
                </c:pt>
                <c:pt idx="1688">
                  <c:v>42.98</c:v>
                </c:pt>
                <c:pt idx="1689">
                  <c:v>42.82</c:v>
                </c:pt>
                <c:pt idx="1690">
                  <c:v>41.830002</c:v>
                </c:pt>
                <c:pt idx="1691">
                  <c:v>41.82</c:v>
                </c:pt>
                <c:pt idx="1692">
                  <c:v>41.459999000000003</c:v>
                </c:pt>
                <c:pt idx="1693">
                  <c:v>41.459999000000003</c:v>
                </c:pt>
                <c:pt idx="1694">
                  <c:v>40.32</c:v>
                </c:pt>
                <c:pt idx="1695">
                  <c:v>40.189999</c:v>
                </c:pt>
                <c:pt idx="1696">
                  <c:v>43.09</c:v>
                </c:pt>
                <c:pt idx="1697">
                  <c:v>42.110000999999997</c:v>
                </c:pt>
                <c:pt idx="1698">
                  <c:v>40.509998000000003</c:v>
                </c:pt>
                <c:pt idx="1699">
                  <c:v>40.090000000000003</c:v>
                </c:pt>
                <c:pt idx="1700">
                  <c:v>39.580002</c:v>
                </c:pt>
                <c:pt idx="1701">
                  <c:v>39.599997999999999</c:v>
                </c:pt>
                <c:pt idx="1702">
                  <c:v>38.580002</c:v>
                </c:pt>
                <c:pt idx="1703">
                  <c:v>38.599997999999999</c:v>
                </c:pt>
                <c:pt idx="1704">
                  <c:v>38.380001</c:v>
                </c:pt>
                <c:pt idx="1705">
                  <c:v>37.049999</c:v>
                </c:pt>
                <c:pt idx="1706">
                  <c:v>36.950001</c:v>
                </c:pt>
                <c:pt idx="1707">
                  <c:v>37.229999999999997</c:v>
                </c:pt>
                <c:pt idx="1708">
                  <c:v>37.240001999999997</c:v>
                </c:pt>
                <c:pt idx="1709">
                  <c:v>37.330002</c:v>
                </c:pt>
                <c:pt idx="1710">
                  <c:v>37.049999</c:v>
                </c:pt>
                <c:pt idx="1711">
                  <c:v>38.099997999999999</c:v>
                </c:pt>
                <c:pt idx="1712">
                  <c:v>37.939999</c:v>
                </c:pt>
                <c:pt idx="1713">
                  <c:v>37.799999</c:v>
                </c:pt>
                <c:pt idx="1714">
                  <c:v>37.490001999999997</c:v>
                </c:pt>
                <c:pt idx="1715">
                  <c:v>37.75</c:v>
                </c:pt>
                <c:pt idx="1716">
                  <c:v>59.439999</c:v>
                </c:pt>
                <c:pt idx="1717">
                  <c:v>55.639999000000003</c:v>
                </c:pt>
                <c:pt idx="1718">
                  <c:v>52.470001000000003</c:v>
                </c:pt>
                <c:pt idx="1719">
                  <c:v>49.200001</c:v>
                </c:pt>
                <c:pt idx="1720">
                  <c:v>45.98</c:v>
                </c:pt>
                <c:pt idx="1721">
                  <c:v>43.580002</c:v>
                </c:pt>
                <c:pt idx="1722">
                  <c:v>41.98</c:v>
                </c:pt>
                <c:pt idx="1723">
                  <c:v>40.18</c:v>
                </c:pt>
                <c:pt idx="1724">
                  <c:v>39.189999</c:v>
                </c:pt>
                <c:pt idx="1725">
                  <c:v>38.82</c:v>
                </c:pt>
                <c:pt idx="1726">
                  <c:v>38.340000000000003</c:v>
                </c:pt>
                <c:pt idx="1727">
                  <c:v>40.32</c:v>
                </c:pt>
                <c:pt idx="1728">
                  <c:v>48.630001</c:v>
                </c:pt>
                <c:pt idx="1729">
                  <c:v>46.880001</c:v>
                </c:pt>
                <c:pt idx="1730">
                  <c:v>46.02</c:v>
                </c:pt>
                <c:pt idx="1731">
                  <c:v>44.630001</c:v>
                </c:pt>
                <c:pt idx="1732">
                  <c:v>43.380001</c:v>
                </c:pt>
                <c:pt idx="1733">
                  <c:v>43.220001000000003</c:v>
                </c:pt>
                <c:pt idx="1734">
                  <c:v>47.849997999999999</c:v>
                </c:pt>
                <c:pt idx="1735">
                  <c:v>48.029998999999997</c:v>
                </c:pt>
                <c:pt idx="1736">
                  <c:v>48.23</c:v>
                </c:pt>
                <c:pt idx="1737">
                  <c:v>47.220001000000003</c:v>
                </c:pt>
                <c:pt idx="1738">
                  <c:v>45.389999000000003</c:v>
                </c:pt>
                <c:pt idx="1739">
                  <c:v>43.439999</c:v>
                </c:pt>
                <c:pt idx="1740">
                  <c:v>42.779998999999997</c:v>
                </c:pt>
                <c:pt idx="1741">
                  <c:v>43.790000999999997</c:v>
                </c:pt>
                <c:pt idx="1742">
                  <c:v>42.34</c:v>
                </c:pt>
                <c:pt idx="1743">
                  <c:v>41.5</c:v>
                </c:pt>
                <c:pt idx="1744">
                  <c:v>40.290000999999997</c:v>
                </c:pt>
                <c:pt idx="1745">
                  <c:v>39.919998</c:v>
                </c:pt>
                <c:pt idx="1746">
                  <c:v>39.009998000000003</c:v>
                </c:pt>
                <c:pt idx="1747">
                  <c:v>38.169998</c:v>
                </c:pt>
                <c:pt idx="1748">
                  <c:v>37.400002000000001</c:v>
                </c:pt>
                <c:pt idx="1749">
                  <c:v>36.82</c:v>
                </c:pt>
                <c:pt idx="1750">
                  <c:v>36.330002</c:v>
                </c:pt>
                <c:pt idx="1751">
                  <c:v>35.799999</c:v>
                </c:pt>
                <c:pt idx="1752">
                  <c:v>35.229999999999997</c:v>
                </c:pt>
                <c:pt idx="1753">
                  <c:v>34.860000999999997</c:v>
                </c:pt>
                <c:pt idx="1754">
                  <c:v>34.389999000000003</c:v>
                </c:pt>
                <c:pt idx="1755">
                  <c:v>33.990001999999997</c:v>
                </c:pt>
                <c:pt idx="1756">
                  <c:v>33.689999</c:v>
                </c:pt>
                <c:pt idx="1757">
                  <c:v>33.880001</c:v>
                </c:pt>
                <c:pt idx="1758">
                  <c:v>33.810001</c:v>
                </c:pt>
                <c:pt idx="1759">
                  <c:v>38.860000999999997</c:v>
                </c:pt>
                <c:pt idx="1760">
                  <c:v>39.419998</c:v>
                </c:pt>
                <c:pt idx="1761">
                  <c:v>37.990001999999997</c:v>
                </c:pt>
                <c:pt idx="1762">
                  <c:v>36.209999000000003</c:v>
                </c:pt>
                <c:pt idx="1763">
                  <c:v>34.790000999999997</c:v>
                </c:pt>
                <c:pt idx="1764">
                  <c:v>33.639999000000003</c:v>
                </c:pt>
                <c:pt idx="1765">
                  <c:v>32.869999</c:v>
                </c:pt>
                <c:pt idx="1766">
                  <c:v>32.259998000000003</c:v>
                </c:pt>
                <c:pt idx="1767">
                  <c:v>31.799999</c:v>
                </c:pt>
                <c:pt idx="1768">
                  <c:v>31.440000999999999</c:v>
                </c:pt>
                <c:pt idx="1769">
                  <c:v>31.09</c:v>
                </c:pt>
                <c:pt idx="1770">
                  <c:v>31.030000999999999</c:v>
                </c:pt>
                <c:pt idx="1771">
                  <c:v>30.809999000000001</c:v>
                </c:pt>
                <c:pt idx="1772">
                  <c:v>30.52</c:v>
                </c:pt>
                <c:pt idx="1773">
                  <c:v>29.9</c:v>
                </c:pt>
                <c:pt idx="1774">
                  <c:v>29.639999</c:v>
                </c:pt>
                <c:pt idx="1775">
                  <c:v>29.51</c:v>
                </c:pt>
                <c:pt idx="1776">
                  <c:v>29.299999</c:v>
                </c:pt>
                <c:pt idx="1777">
                  <c:v>28.98</c:v>
                </c:pt>
                <c:pt idx="1778">
                  <c:v>28.549999</c:v>
                </c:pt>
                <c:pt idx="1779">
                  <c:v>28.07</c:v>
                </c:pt>
                <c:pt idx="1780">
                  <c:v>27.610001</c:v>
                </c:pt>
                <c:pt idx="1781">
                  <c:v>27.200001</c:v>
                </c:pt>
                <c:pt idx="1782">
                  <c:v>26.860001</c:v>
                </c:pt>
                <c:pt idx="1783">
                  <c:v>26.559999000000001</c:v>
                </c:pt>
                <c:pt idx="1784">
                  <c:v>26.41</c:v>
                </c:pt>
                <c:pt idx="1785">
                  <c:v>26.379999000000002</c:v>
                </c:pt>
                <c:pt idx="1786">
                  <c:v>26.43</c:v>
                </c:pt>
                <c:pt idx="1787">
                  <c:v>26.299999</c:v>
                </c:pt>
                <c:pt idx="1788">
                  <c:v>25.969999000000001</c:v>
                </c:pt>
                <c:pt idx="1789">
                  <c:v>25.559999000000001</c:v>
                </c:pt>
                <c:pt idx="1790">
                  <c:v>25.120000999999998</c:v>
                </c:pt>
                <c:pt idx="1791">
                  <c:v>24.709999</c:v>
                </c:pt>
                <c:pt idx="1792">
                  <c:v>24.280000999999999</c:v>
                </c:pt>
                <c:pt idx="1793">
                  <c:v>23.9</c:v>
                </c:pt>
                <c:pt idx="1794">
                  <c:v>23.559999000000001</c:v>
                </c:pt>
                <c:pt idx="1795">
                  <c:v>23.299999</c:v>
                </c:pt>
                <c:pt idx="1796">
                  <c:v>23.07</c:v>
                </c:pt>
                <c:pt idx="1797">
                  <c:v>22.85</c:v>
                </c:pt>
                <c:pt idx="1798">
                  <c:v>22.629999000000002</c:v>
                </c:pt>
                <c:pt idx="1799">
                  <c:v>22.41</c:v>
                </c:pt>
                <c:pt idx="1800">
                  <c:v>22.209999</c:v>
                </c:pt>
                <c:pt idx="1801">
                  <c:v>21.969999000000001</c:v>
                </c:pt>
                <c:pt idx="1802">
                  <c:v>21.809999000000001</c:v>
                </c:pt>
                <c:pt idx="1803">
                  <c:v>21.66</c:v>
                </c:pt>
                <c:pt idx="1804">
                  <c:v>21.440000999999999</c:v>
                </c:pt>
                <c:pt idx="1805">
                  <c:v>21.200001</c:v>
                </c:pt>
                <c:pt idx="1806">
                  <c:v>20.93</c:v>
                </c:pt>
                <c:pt idx="1807">
                  <c:v>20.65</c:v>
                </c:pt>
                <c:pt idx="1808">
                  <c:v>20.370000999999998</c:v>
                </c:pt>
                <c:pt idx="1809">
                  <c:v>20.540001</c:v>
                </c:pt>
                <c:pt idx="1810">
                  <c:v>20.48</c:v>
                </c:pt>
                <c:pt idx="1811">
                  <c:v>20.190000999999999</c:v>
                </c:pt>
                <c:pt idx="1812">
                  <c:v>19.799999</c:v>
                </c:pt>
                <c:pt idx="1813">
                  <c:v>20.73</c:v>
                </c:pt>
                <c:pt idx="1814">
                  <c:v>20.549999</c:v>
                </c:pt>
                <c:pt idx="1815">
                  <c:v>20.170000000000002</c:v>
                </c:pt>
                <c:pt idx="1816">
                  <c:v>19.459999</c:v>
                </c:pt>
                <c:pt idx="1817">
                  <c:v>18.790001</c:v>
                </c:pt>
                <c:pt idx="1818">
                  <c:v>18.299999</c:v>
                </c:pt>
                <c:pt idx="1819">
                  <c:v>17.93</c:v>
                </c:pt>
                <c:pt idx="1820">
                  <c:v>17.639999</c:v>
                </c:pt>
                <c:pt idx="1821">
                  <c:v>17.420000000000002</c:v>
                </c:pt>
                <c:pt idx="1822">
                  <c:v>17.190000999999999</c:v>
                </c:pt>
                <c:pt idx="1823">
                  <c:v>20.809999000000001</c:v>
                </c:pt>
                <c:pt idx="1824">
                  <c:v>18.110001</c:v>
                </c:pt>
                <c:pt idx="1825">
                  <c:v>16.969999000000001</c:v>
                </c:pt>
              </c:numCache>
            </c:numRef>
          </c:val>
          <c:smooth val="0"/>
          <c:extLst>
            <c:ext xmlns:c16="http://schemas.microsoft.com/office/drawing/2014/chart" uri="{C3380CC4-5D6E-409C-BE32-E72D297353CC}">
              <c16:uniqueId val="{00000004-375C-4E5E-801C-68A09B48D707}"/>
            </c:ext>
          </c:extLst>
        </c:ser>
        <c:dLbls>
          <c:showLegendKey val="0"/>
          <c:showVal val="0"/>
          <c:showCatName val="0"/>
          <c:showSerName val="0"/>
          <c:showPercent val="0"/>
          <c:showBubbleSize val="0"/>
        </c:dLbls>
        <c:marker val="1"/>
        <c:smooth val="0"/>
        <c:axId val="227095656"/>
        <c:axId val="227098400"/>
      </c:lineChart>
      <c:dateAx>
        <c:axId val="227095656"/>
        <c:scaling>
          <c:orientation val="minMax"/>
        </c:scaling>
        <c:delete val="0"/>
        <c:axPos val="b"/>
        <c:numFmt formatCode="m/d/yyyy" sourceLinked="1"/>
        <c:majorTickMark val="none"/>
        <c:minorTickMark val="none"/>
        <c:tickLblPos val="nextTo"/>
        <c:spPr>
          <a:solidFill>
            <a:schemeClr val="bg1"/>
          </a:solidFill>
          <a:ln w="12700" cap="flat" cmpd="sng" algn="ctr">
            <a:solidFill>
              <a:schemeClr val="tx1"/>
            </a:solidFill>
            <a:round/>
          </a:ln>
          <a:effectLst/>
        </c:spPr>
        <c:txPr>
          <a:bodyPr rot="-60000000" spcFirstLastPara="1" vertOverflow="ellipsis" vert="horz" wrap="square" anchor="ctr" anchorCtr="1"/>
          <a:lstStyle/>
          <a:p>
            <a:pPr>
              <a:defRPr sz="800" b="1" i="0" u="none" strike="noStrike" kern="1200" baseline="0">
                <a:ln>
                  <a:noFill/>
                </a:ln>
                <a:solidFill>
                  <a:schemeClr val="tx1"/>
                </a:solidFill>
                <a:latin typeface="Times New Roman" panose="02020603050405020304" pitchFamily="18" charset="0"/>
                <a:ea typeface="+mn-ea"/>
                <a:cs typeface="Times New Roman" panose="02020603050405020304" pitchFamily="18" charset="0"/>
              </a:defRPr>
            </a:pPr>
            <a:endParaRPr lang="en-US"/>
          </a:p>
        </c:txPr>
        <c:crossAx val="227098400"/>
        <c:crosses val="autoZero"/>
        <c:auto val="1"/>
        <c:lblOffset val="100"/>
        <c:baseTimeUnit val="days"/>
        <c:majorUnit val="12"/>
        <c:majorTimeUnit val="months"/>
      </c:dateAx>
      <c:valAx>
        <c:axId val="227098400"/>
        <c:scaling>
          <c:orientation val="minMax"/>
          <c:max val="1000"/>
        </c:scaling>
        <c:delete val="0"/>
        <c:axPos val="l"/>
        <c:title>
          <c:tx>
            <c:rich>
              <a:bodyPr rot="-5400000" spcFirstLastPara="1" vertOverflow="ellipsis" vert="horz" wrap="square" anchor="ctr" anchorCtr="1"/>
              <a:lstStyle/>
              <a:p>
                <a:pPr>
                  <a:defRPr sz="1000" b="0" i="0" u="none" strike="noStrike" kern="1200" baseline="0">
                    <a:ln>
                      <a:noFill/>
                    </a:ln>
                    <a:solidFill>
                      <a:schemeClr val="tx1"/>
                    </a:solidFill>
                    <a:latin typeface="+mn-lt"/>
                    <a:ea typeface="+mn-ea"/>
                    <a:cs typeface="+mn-cs"/>
                  </a:defRPr>
                </a:pPr>
                <a:r>
                  <a:rPr lang="en-US" sz="1000" b="1" i="0" baseline="0">
                    <a:effectLst/>
                    <a:latin typeface="Times New Roman" panose="02020603050405020304" pitchFamily="18" charset="0"/>
                    <a:cs typeface="Times New Roman" panose="02020603050405020304" pitchFamily="18" charset="0"/>
                  </a:rPr>
                  <a:t>Discharge, cumec</a:t>
                </a:r>
                <a:endParaRPr lang="en-US" sz="1000">
                  <a:effectLst/>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vert="horz" wrap="square" anchor="ctr" anchorCtr="1"/>
            <a:lstStyle/>
            <a:p>
              <a:pPr>
                <a:defRPr sz="1000" b="0" i="0" u="none" strike="noStrike" kern="1200" baseline="0">
                  <a:ln>
                    <a:noFill/>
                  </a:ln>
                  <a:solidFill>
                    <a:schemeClr val="tx1"/>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1" i="0" u="none" strike="noStrike" kern="1200" baseline="0">
                <a:ln>
                  <a:noFill/>
                </a:ln>
                <a:solidFill>
                  <a:schemeClr val="tx1"/>
                </a:solidFill>
                <a:latin typeface="Times New Roman" panose="02020603050405020304" pitchFamily="18" charset="0"/>
                <a:ea typeface="+mn-ea"/>
                <a:cs typeface="Times New Roman" panose="02020603050405020304" pitchFamily="18" charset="0"/>
              </a:defRPr>
            </a:pPr>
            <a:endParaRPr lang="en-US"/>
          </a:p>
        </c:txPr>
        <c:crossAx val="227095656"/>
        <c:crosses val="autoZero"/>
        <c:crossBetween val="between"/>
      </c:valAx>
      <c:valAx>
        <c:axId val="227099184"/>
        <c:scaling>
          <c:orientation val="maxMin"/>
          <c:max val="150"/>
          <c:min val="0"/>
        </c:scaling>
        <c:delete val="0"/>
        <c:axPos val="r"/>
        <c:title>
          <c:tx>
            <c:rich>
              <a:bodyPr rot="5400000" spcFirstLastPara="1" vertOverflow="ellipsis" wrap="square" anchor="ctr" anchorCtr="1"/>
              <a:lstStyle/>
              <a:p>
                <a:pPr>
                  <a:defRPr sz="1000" b="0" i="0" u="none" strike="noStrike" kern="1200" baseline="0">
                    <a:ln>
                      <a:noFill/>
                    </a:ln>
                    <a:solidFill>
                      <a:schemeClr val="tx1"/>
                    </a:solidFill>
                    <a:latin typeface="Times New Roman" panose="02020603050405020304" pitchFamily="18" charset="0"/>
                    <a:ea typeface="+mn-ea"/>
                    <a:cs typeface="Times New Roman" panose="02020603050405020304" pitchFamily="18" charset="0"/>
                  </a:defRPr>
                </a:pPr>
                <a:r>
                  <a:rPr lang="en-US"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wrap="square" anchor="ctr" anchorCtr="1"/>
            <a:lstStyle/>
            <a:p>
              <a:pPr>
                <a:defRPr sz="1000" b="0" i="0" u="none" strike="noStrike" kern="1200" baseline="0">
                  <a:ln>
                    <a:noFill/>
                  </a:ln>
                  <a:solidFill>
                    <a:schemeClr val="tx1"/>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1" i="0" u="none" strike="noStrike" kern="1200" baseline="0">
                <a:ln>
                  <a:noFill/>
                </a:ln>
                <a:solidFill>
                  <a:schemeClr val="tx1"/>
                </a:solidFill>
                <a:latin typeface="Times New Roman" panose="02020603050405020304" pitchFamily="18" charset="0"/>
                <a:ea typeface="+mn-ea"/>
                <a:cs typeface="Times New Roman" panose="02020603050405020304" pitchFamily="18" charset="0"/>
              </a:defRPr>
            </a:pPr>
            <a:endParaRPr lang="en-US"/>
          </a:p>
        </c:txPr>
        <c:crossAx val="234832792"/>
        <c:crosses val="max"/>
        <c:crossBetween val="between"/>
      </c:valAx>
      <c:catAx>
        <c:axId val="234832792"/>
        <c:scaling>
          <c:orientation val="minMax"/>
        </c:scaling>
        <c:delete val="1"/>
        <c:axPos val="t"/>
        <c:majorTickMark val="out"/>
        <c:minorTickMark val="none"/>
        <c:tickLblPos val="nextTo"/>
        <c:crossAx val="227099184"/>
        <c:crosses val="autoZero"/>
        <c:auto val="1"/>
        <c:lblAlgn val="ctr"/>
        <c:lblOffset val="100"/>
        <c:noMultiLvlLbl val="0"/>
      </c:catAx>
      <c:spPr>
        <a:noFill/>
        <a:ln>
          <a:solidFill>
            <a:sysClr val="windowText" lastClr="000000"/>
          </a:solidFill>
        </a:ln>
        <a:effectLst/>
      </c:spPr>
    </c:plotArea>
    <c:legend>
      <c:legendPos val="b"/>
      <c:legendEntry>
        <c:idx val="0"/>
        <c:delete val="1"/>
      </c:legendEntry>
      <c:overlay val="0"/>
      <c:spPr>
        <a:noFill/>
        <a:ln>
          <a:noFill/>
        </a:ln>
        <a:effectLst/>
      </c:spPr>
      <c:txPr>
        <a:bodyPr rot="0" spcFirstLastPara="1" vertOverflow="ellipsis" vert="horz" wrap="square" anchor="ctr" anchorCtr="1"/>
        <a:lstStyle/>
        <a:p>
          <a:pPr>
            <a:defRPr sz="900" b="1" i="0" u="none" strike="noStrike" kern="1200" baseline="0">
              <a:ln>
                <a:noFill/>
              </a:ln>
              <a:solidFill>
                <a:schemeClr val="tx1"/>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solidFill>
        <a:schemeClr val="tx1"/>
      </a:solidFill>
      <a:round/>
    </a:ln>
    <a:effectLst/>
  </c:spPr>
  <c:txPr>
    <a:bodyPr/>
    <a:lstStyle/>
    <a:p>
      <a:pPr>
        <a:defRPr>
          <a:ln>
            <a:noFill/>
          </a:ln>
          <a:solidFill>
            <a:schemeClr val="tx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1"/>
          <c:order val="0"/>
          <c:tx>
            <c:strRef>
              <c:f>Sheet1!$AL$2</c:f>
              <c:strCache>
                <c:ptCount val="1"/>
                <c:pt idx="0">
                  <c:v>Direct Runoff</c:v>
                </c:pt>
              </c:strCache>
            </c:strRef>
          </c:tx>
          <c:spPr>
            <a:ln w="12700" cap="rnd">
              <a:solidFill>
                <a:schemeClr val="accent2"/>
              </a:solidFill>
              <a:round/>
            </a:ln>
            <a:effectLst/>
          </c:spPr>
          <c:marker>
            <c:symbol val="none"/>
          </c:marker>
          <c:cat>
            <c:strRef>
              <c:f>Sheet1!$AJ$3:$AJ$14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Sheet1!$AL$3:$AL$14</c:f>
              <c:numCache>
                <c:formatCode>0.00</c:formatCode>
                <c:ptCount val="12"/>
                <c:pt idx="0">
                  <c:v>0.16199999999999998</c:v>
                </c:pt>
                <c:pt idx="1">
                  <c:v>0.65866666666666662</c:v>
                </c:pt>
                <c:pt idx="2">
                  <c:v>4.4840000000000009</c:v>
                </c:pt>
                <c:pt idx="3">
                  <c:v>48.862000000000002</c:v>
                </c:pt>
                <c:pt idx="4">
                  <c:v>72.032666666666671</c:v>
                </c:pt>
                <c:pt idx="5">
                  <c:v>181.41</c:v>
                </c:pt>
                <c:pt idx="6">
                  <c:v>124.15600000000001</c:v>
                </c:pt>
                <c:pt idx="7">
                  <c:v>127.86733333333333</c:v>
                </c:pt>
                <c:pt idx="8">
                  <c:v>87.23</c:v>
                </c:pt>
                <c:pt idx="9">
                  <c:v>34.270000000000003</c:v>
                </c:pt>
                <c:pt idx="10">
                  <c:v>8.6666666666666663E-3</c:v>
                </c:pt>
                <c:pt idx="11">
                  <c:v>7.3333333333333332E-3</c:v>
                </c:pt>
              </c:numCache>
            </c:numRef>
          </c:val>
          <c:smooth val="0"/>
          <c:extLst>
            <c:ext xmlns:c16="http://schemas.microsoft.com/office/drawing/2014/chart" uri="{C3380CC4-5D6E-409C-BE32-E72D297353CC}">
              <c16:uniqueId val="{00000000-9186-4F68-BDEB-B33C012B85BD}"/>
            </c:ext>
          </c:extLst>
        </c:ser>
        <c:ser>
          <c:idx val="3"/>
          <c:order val="1"/>
          <c:tx>
            <c:strRef>
              <c:f>Sheet1!$AN$2</c:f>
              <c:strCache>
                <c:ptCount val="1"/>
                <c:pt idx="0">
                  <c:v>Baseflow</c:v>
                </c:pt>
              </c:strCache>
            </c:strRef>
          </c:tx>
          <c:spPr>
            <a:ln w="12700" cap="rnd">
              <a:solidFill>
                <a:schemeClr val="accent4"/>
              </a:solidFill>
              <a:round/>
            </a:ln>
            <a:effectLst/>
          </c:spPr>
          <c:marker>
            <c:symbol val="none"/>
          </c:marker>
          <c:cat>
            <c:strRef>
              <c:f>Sheet1!$AJ$3:$AJ$14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Sheet1!$AN$3:$AN$14</c:f>
              <c:numCache>
                <c:formatCode>0.00</c:formatCode>
                <c:ptCount val="12"/>
                <c:pt idx="0">
                  <c:v>5.480666666666667</c:v>
                </c:pt>
                <c:pt idx="1">
                  <c:v>0.46933333333333344</c:v>
                </c:pt>
                <c:pt idx="2">
                  <c:v>0.16266666666666668</c:v>
                </c:pt>
                <c:pt idx="3">
                  <c:v>8.9326666666666696</c:v>
                </c:pt>
                <c:pt idx="4">
                  <c:v>45.332666666666675</c:v>
                </c:pt>
                <c:pt idx="5">
                  <c:v>92.652000000000001</c:v>
                </c:pt>
                <c:pt idx="6">
                  <c:v>147.81733333333332</c:v>
                </c:pt>
                <c:pt idx="7">
                  <c:v>163.50666666666666</c:v>
                </c:pt>
                <c:pt idx="8">
                  <c:v>149.57466666666667</c:v>
                </c:pt>
                <c:pt idx="9">
                  <c:v>123.42333333333333</c:v>
                </c:pt>
                <c:pt idx="10">
                  <c:v>70.435333333333347</c:v>
                </c:pt>
                <c:pt idx="11">
                  <c:v>31.664666666666665</c:v>
                </c:pt>
              </c:numCache>
            </c:numRef>
          </c:val>
          <c:smooth val="0"/>
          <c:extLst>
            <c:ext xmlns:c16="http://schemas.microsoft.com/office/drawing/2014/chart" uri="{C3380CC4-5D6E-409C-BE32-E72D297353CC}">
              <c16:uniqueId val="{00000001-9186-4F68-BDEB-B33C012B85BD}"/>
            </c:ext>
          </c:extLst>
        </c:ser>
        <c:ser>
          <c:idx val="6"/>
          <c:order val="2"/>
          <c:tx>
            <c:strRef>
              <c:f>Sheet1!$AQ$2</c:f>
              <c:strCache>
                <c:ptCount val="1"/>
                <c:pt idx="0">
                  <c:v>Water Yield</c:v>
                </c:pt>
              </c:strCache>
            </c:strRef>
          </c:tx>
          <c:spPr>
            <a:ln w="12700" cap="rnd">
              <a:solidFill>
                <a:schemeClr val="accent1">
                  <a:lumMod val="60000"/>
                </a:schemeClr>
              </a:solidFill>
              <a:round/>
            </a:ln>
            <a:effectLst/>
          </c:spPr>
          <c:marker>
            <c:symbol val="none"/>
          </c:marker>
          <c:cat>
            <c:strRef>
              <c:f>Sheet1!$AJ$3:$AJ$14</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Sheet1!$AQ$3:$AQ$14</c:f>
              <c:numCache>
                <c:formatCode>0.00</c:formatCode>
                <c:ptCount val="12"/>
                <c:pt idx="0">
                  <c:v>9.1419999999999977</c:v>
                </c:pt>
                <c:pt idx="1">
                  <c:v>3.8166666666666673</c:v>
                </c:pt>
                <c:pt idx="2">
                  <c:v>7.8633333333333342</c:v>
                </c:pt>
                <c:pt idx="3">
                  <c:v>69.078666666666678</c:v>
                </c:pt>
                <c:pt idx="4">
                  <c:v>135.62933333333334</c:v>
                </c:pt>
                <c:pt idx="5">
                  <c:v>299.964</c:v>
                </c:pt>
                <c:pt idx="6">
                  <c:v>300.88199999999995</c:v>
                </c:pt>
                <c:pt idx="7">
                  <c:v>316.41200000000003</c:v>
                </c:pt>
                <c:pt idx="8">
                  <c:v>258.58800000000002</c:v>
                </c:pt>
                <c:pt idx="9">
                  <c:v>171.91266666666667</c:v>
                </c:pt>
                <c:pt idx="10">
                  <c:v>76.987333333333339</c:v>
                </c:pt>
                <c:pt idx="11">
                  <c:v>36.318666666666665</c:v>
                </c:pt>
              </c:numCache>
            </c:numRef>
          </c:val>
          <c:smooth val="0"/>
          <c:extLst>
            <c:ext xmlns:c16="http://schemas.microsoft.com/office/drawing/2014/chart" uri="{C3380CC4-5D6E-409C-BE32-E72D297353CC}">
              <c16:uniqueId val="{00000002-9186-4F68-BDEB-B33C012B85BD}"/>
            </c:ext>
          </c:extLst>
        </c:ser>
        <c:dLbls>
          <c:showLegendKey val="0"/>
          <c:showVal val="0"/>
          <c:showCatName val="0"/>
          <c:showSerName val="0"/>
          <c:showPercent val="0"/>
          <c:showBubbleSize val="0"/>
        </c:dLbls>
        <c:smooth val="0"/>
        <c:axId val="234832008"/>
        <c:axId val="234830048"/>
      </c:lineChart>
      <c:catAx>
        <c:axId val="23483200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34830048"/>
        <c:crosses val="autoZero"/>
        <c:auto val="1"/>
        <c:lblAlgn val="ctr"/>
        <c:lblOffset val="100"/>
        <c:noMultiLvlLbl val="0"/>
      </c:catAx>
      <c:valAx>
        <c:axId val="234830048"/>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mm</a:t>
                </a:r>
                <a:r>
                  <a:rPr lang="en-IN" b="1" baseline="0">
                    <a:latin typeface="Times New Roman" panose="02020603050405020304" pitchFamily="18" charset="0"/>
                    <a:cs typeface="Times New Roman" panose="02020603050405020304" pitchFamily="18" charset="0"/>
                  </a:rPr>
                  <a:t> of water</a:t>
                </a:r>
                <a:endParaRPr lang="en-IN" b="1">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34832008"/>
        <c:crosses val="autoZero"/>
        <c:crossBetween val="between"/>
      </c:val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1"/>
          <c:order val="1"/>
          <c:tx>
            <c:strRef>
              <c:f>'95ppu'!$C$1</c:f>
              <c:strCache>
                <c:ptCount val="1"/>
                <c:pt idx="0">
                  <c:v>L95PPU</c:v>
                </c:pt>
              </c:strCache>
            </c:strRef>
          </c:tx>
          <c:spPr>
            <a:solidFill>
              <a:schemeClr val="bg1"/>
            </a:solidFill>
            <a:ln>
              <a:noFill/>
            </a:ln>
            <a:effectLst/>
          </c:spPr>
          <c:cat>
            <c:numRef>
              <c:f>'95ppu'!$A$2:$A$2558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'95ppu'!$C$2:$C$2558</c:f>
              <c:numCache>
                <c:formatCode>General</c:formatCode>
                <c:ptCount val="2557"/>
                <c:pt idx="0">
                  <c:v>2.0074480000000001</c:v>
                </c:pt>
                <c:pt idx="1">
                  <c:v>2.035447</c:v>
                </c:pt>
                <c:pt idx="2">
                  <c:v>2.0477319999999999</c:v>
                </c:pt>
                <c:pt idx="3">
                  <c:v>2.125502</c:v>
                </c:pt>
                <c:pt idx="4">
                  <c:v>2.036203</c:v>
                </c:pt>
                <c:pt idx="5">
                  <c:v>2.0222950000000002</c:v>
                </c:pt>
                <c:pt idx="6">
                  <c:v>1.992772</c:v>
                </c:pt>
                <c:pt idx="7">
                  <c:v>1.976545</c:v>
                </c:pt>
                <c:pt idx="8">
                  <c:v>1.9554309999999999</c:v>
                </c:pt>
                <c:pt idx="9">
                  <c:v>1.895826</c:v>
                </c:pt>
                <c:pt idx="10">
                  <c:v>1.8821110000000001</c:v>
                </c:pt>
                <c:pt idx="11">
                  <c:v>1.8420350000000001</c:v>
                </c:pt>
                <c:pt idx="12">
                  <c:v>1.7905439999999999</c:v>
                </c:pt>
                <c:pt idx="13">
                  <c:v>1.750308</c:v>
                </c:pt>
                <c:pt idx="14">
                  <c:v>1.743155</c:v>
                </c:pt>
                <c:pt idx="15">
                  <c:v>1.74146</c:v>
                </c:pt>
                <c:pt idx="16">
                  <c:v>1.6950730000000001</c:v>
                </c:pt>
                <c:pt idx="17">
                  <c:v>1.6350929999999999</c:v>
                </c:pt>
                <c:pt idx="18">
                  <c:v>1.6002769999999999</c:v>
                </c:pt>
                <c:pt idx="19">
                  <c:v>1.7252419999999999</c:v>
                </c:pt>
                <c:pt idx="20">
                  <c:v>1.747587</c:v>
                </c:pt>
                <c:pt idx="21">
                  <c:v>1.7885200000000001</c:v>
                </c:pt>
                <c:pt idx="22">
                  <c:v>1.735239</c:v>
                </c:pt>
                <c:pt idx="23">
                  <c:v>1.7337830000000001</c:v>
                </c:pt>
                <c:pt idx="24">
                  <c:v>1.684831</c:v>
                </c:pt>
                <c:pt idx="25">
                  <c:v>1.6597409999999999</c:v>
                </c:pt>
                <c:pt idx="26">
                  <c:v>1.6280829999999999</c:v>
                </c:pt>
                <c:pt idx="27">
                  <c:v>1.5986549999999999</c:v>
                </c:pt>
                <c:pt idx="28">
                  <c:v>1.5529170000000001</c:v>
                </c:pt>
                <c:pt idx="29">
                  <c:v>1.5088520000000001</c:v>
                </c:pt>
                <c:pt idx="30">
                  <c:v>1.469854</c:v>
                </c:pt>
                <c:pt idx="31">
                  <c:v>1.6114679999999999</c:v>
                </c:pt>
                <c:pt idx="32">
                  <c:v>2.246283</c:v>
                </c:pt>
                <c:pt idx="33">
                  <c:v>2.2546089999999999</c:v>
                </c:pt>
                <c:pt idx="34">
                  <c:v>2.2904200000000001</c:v>
                </c:pt>
                <c:pt idx="35">
                  <c:v>2.341345</c:v>
                </c:pt>
                <c:pt idx="36">
                  <c:v>2.3376269999999999</c:v>
                </c:pt>
                <c:pt idx="37">
                  <c:v>2.1807569999999998</c:v>
                </c:pt>
                <c:pt idx="38">
                  <c:v>2.0394890000000001</c:v>
                </c:pt>
                <c:pt idx="39">
                  <c:v>1.911241</c:v>
                </c:pt>
                <c:pt idx="40">
                  <c:v>1.8205279999999999</c:v>
                </c:pt>
                <c:pt idx="41">
                  <c:v>1.857407</c:v>
                </c:pt>
                <c:pt idx="42">
                  <c:v>2.1078130000000002</c:v>
                </c:pt>
                <c:pt idx="43">
                  <c:v>2.2643230000000001</c:v>
                </c:pt>
                <c:pt idx="44">
                  <c:v>2.258696</c:v>
                </c:pt>
                <c:pt idx="45">
                  <c:v>2.2346499999999998</c:v>
                </c:pt>
                <c:pt idx="46">
                  <c:v>2.2241249999999999</c:v>
                </c:pt>
                <c:pt idx="47">
                  <c:v>2.2008239999999999</c:v>
                </c:pt>
                <c:pt idx="48">
                  <c:v>2.1837439999999999</c:v>
                </c:pt>
                <c:pt idx="49">
                  <c:v>2.0559620000000001</c:v>
                </c:pt>
                <c:pt idx="50">
                  <c:v>1.9440200000000001</c:v>
                </c:pt>
                <c:pt idx="51">
                  <c:v>1.720483</c:v>
                </c:pt>
                <c:pt idx="52">
                  <c:v>1.7012119999999999</c:v>
                </c:pt>
                <c:pt idx="53">
                  <c:v>1.4851620000000001</c:v>
                </c:pt>
                <c:pt idx="54">
                  <c:v>1.4595400000000001</c:v>
                </c:pt>
                <c:pt idx="55">
                  <c:v>1.479176</c:v>
                </c:pt>
                <c:pt idx="56">
                  <c:v>1.5759609999999999</c:v>
                </c:pt>
                <c:pt idx="57">
                  <c:v>1.6218239999999999</c:v>
                </c:pt>
                <c:pt idx="58">
                  <c:v>1.6377919999999999</c:v>
                </c:pt>
                <c:pt idx="59">
                  <c:v>1.6250260000000001</c:v>
                </c:pt>
                <c:pt idx="60">
                  <c:v>2.0346169999999999</c:v>
                </c:pt>
                <c:pt idx="61">
                  <c:v>2.0427179999999998</c:v>
                </c:pt>
                <c:pt idx="62">
                  <c:v>2.021852</c:v>
                </c:pt>
                <c:pt idx="63">
                  <c:v>1.993368</c:v>
                </c:pt>
                <c:pt idx="64">
                  <c:v>1.9072370000000001</c:v>
                </c:pt>
                <c:pt idx="65">
                  <c:v>1.6986030000000001</c:v>
                </c:pt>
                <c:pt idx="66">
                  <c:v>1.5388740000000001</c:v>
                </c:pt>
                <c:pt idx="67">
                  <c:v>1.450323</c:v>
                </c:pt>
                <c:pt idx="68">
                  <c:v>1.449211</c:v>
                </c:pt>
                <c:pt idx="69">
                  <c:v>1.358039</c:v>
                </c:pt>
                <c:pt idx="70">
                  <c:v>1.506704</c:v>
                </c:pt>
                <c:pt idx="71">
                  <c:v>1.592284</c:v>
                </c:pt>
                <c:pt idx="72">
                  <c:v>1.616884</c:v>
                </c:pt>
                <c:pt idx="73">
                  <c:v>1.602727</c:v>
                </c:pt>
                <c:pt idx="74">
                  <c:v>2.1942520000000001</c:v>
                </c:pt>
                <c:pt idx="75">
                  <c:v>2.202852</c:v>
                </c:pt>
                <c:pt idx="76">
                  <c:v>2.2294849999999999</c:v>
                </c:pt>
                <c:pt idx="77">
                  <c:v>2.2430780000000001</c:v>
                </c:pt>
                <c:pt idx="78">
                  <c:v>1.997914</c:v>
                </c:pt>
                <c:pt idx="79">
                  <c:v>1.7657369999999999</c:v>
                </c:pt>
                <c:pt idx="80">
                  <c:v>1.603918</c:v>
                </c:pt>
                <c:pt idx="81">
                  <c:v>1.490389</c:v>
                </c:pt>
                <c:pt idx="82">
                  <c:v>1.5895820000000001</c:v>
                </c:pt>
                <c:pt idx="83">
                  <c:v>1.8436399999999999</c:v>
                </c:pt>
                <c:pt idx="84">
                  <c:v>1.8725430000000001</c:v>
                </c:pt>
                <c:pt idx="85">
                  <c:v>1.8594999999999999</c:v>
                </c:pt>
                <c:pt idx="86">
                  <c:v>1.781965</c:v>
                </c:pt>
                <c:pt idx="87">
                  <c:v>1.714089</c:v>
                </c:pt>
                <c:pt idx="88">
                  <c:v>1.6395789999999999</c:v>
                </c:pt>
                <c:pt idx="89">
                  <c:v>1.459252</c:v>
                </c:pt>
                <c:pt idx="90">
                  <c:v>2.7149049999999999</c:v>
                </c:pt>
                <c:pt idx="91">
                  <c:v>3.7149999999999999</c:v>
                </c:pt>
                <c:pt idx="92">
                  <c:v>3.606538</c:v>
                </c:pt>
                <c:pt idx="93">
                  <c:v>4.368582</c:v>
                </c:pt>
                <c:pt idx="94">
                  <c:v>5.5164999999999997</c:v>
                </c:pt>
                <c:pt idx="95">
                  <c:v>11.350975999999999</c:v>
                </c:pt>
                <c:pt idx="96">
                  <c:v>14.609598999999999</c:v>
                </c:pt>
                <c:pt idx="97">
                  <c:v>21.487210999999999</c:v>
                </c:pt>
                <c:pt idx="98">
                  <c:v>20.999777000000002</c:v>
                </c:pt>
                <c:pt idx="99">
                  <c:v>17.712765000000001</c:v>
                </c:pt>
                <c:pt idx="100">
                  <c:v>21.751325999999999</c:v>
                </c:pt>
                <c:pt idx="101">
                  <c:v>37.763278999999997</c:v>
                </c:pt>
                <c:pt idx="102">
                  <c:v>16.174866000000002</c:v>
                </c:pt>
                <c:pt idx="103">
                  <c:v>15.199104</c:v>
                </c:pt>
                <c:pt idx="104">
                  <c:v>14.216841000000001</c:v>
                </c:pt>
                <c:pt idx="105">
                  <c:v>13.187944</c:v>
                </c:pt>
                <c:pt idx="106">
                  <c:v>10.826473999999999</c:v>
                </c:pt>
                <c:pt idx="107">
                  <c:v>8.3467249999999993</c:v>
                </c:pt>
                <c:pt idx="108">
                  <c:v>6.5867550000000001</c:v>
                </c:pt>
                <c:pt idx="109">
                  <c:v>6.0263299999999997</c:v>
                </c:pt>
                <c:pt idx="110">
                  <c:v>5.4889289999999997</c:v>
                </c:pt>
                <c:pt idx="111">
                  <c:v>3.9083749999999999</c:v>
                </c:pt>
                <c:pt idx="112">
                  <c:v>4.1426699999999999</c:v>
                </c:pt>
                <c:pt idx="113">
                  <c:v>4.3577500000000002</c:v>
                </c:pt>
                <c:pt idx="114">
                  <c:v>7.0555500000000002</c:v>
                </c:pt>
                <c:pt idx="115">
                  <c:v>7.6186030000000002</c:v>
                </c:pt>
                <c:pt idx="116">
                  <c:v>6.3757849999999996</c:v>
                </c:pt>
                <c:pt idx="117">
                  <c:v>5.1266800000000003</c:v>
                </c:pt>
                <c:pt idx="118">
                  <c:v>4.3247499999999999</c:v>
                </c:pt>
                <c:pt idx="119">
                  <c:v>4.1485260000000004</c:v>
                </c:pt>
                <c:pt idx="120">
                  <c:v>4.5956669999999997</c:v>
                </c:pt>
                <c:pt idx="121">
                  <c:v>7.3627500000000001</c:v>
                </c:pt>
                <c:pt idx="122">
                  <c:v>9.4262610000000002</c:v>
                </c:pt>
                <c:pt idx="123">
                  <c:v>9.6766310000000004</c:v>
                </c:pt>
                <c:pt idx="124">
                  <c:v>21.977501</c:v>
                </c:pt>
                <c:pt idx="125">
                  <c:v>35.903785999999997</c:v>
                </c:pt>
                <c:pt idx="126">
                  <c:v>37.123252999999998</c:v>
                </c:pt>
                <c:pt idx="127">
                  <c:v>38.350276999999998</c:v>
                </c:pt>
                <c:pt idx="128">
                  <c:v>41.252254000000001</c:v>
                </c:pt>
                <c:pt idx="129">
                  <c:v>45.810626999999997</c:v>
                </c:pt>
                <c:pt idx="130">
                  <c:v>42.624355000000001</c:v>
                </c:pt>
                <c:pt idx="131">
                  <c:v>45.288200000000003</c:v>
                </c:pt>
                <c:pt idx="132">
                  <c:v>44.164124000000001</c:v>
                </c:pt>
                <c:pt idx="133">
                  <c:v>44.240355999999998</c:v>
                </c:pt>
                <c:pt idx="134">
                  <c:v>38.080157999999997</c:v>
                </c:pt>
                <c:pt idx="135">
                  <c:v>31.270952000000001</c:v>
                </c:pt>
                <c:pt idx="136">
                  <c:v>28.604723</c:v>
                </c:pt>
                <c:pt idx="137">
                  <c:v>23.705296000000001</c:v>
                </c:pt>
                <c:pt idx="138">
                  <c:v>17.766766000000001</c:v>
                </c:pt>
                <c:pt idx="139">
                  <c:v>20.492266000000001</c:v>
                </c:pt>
                <c:pt idx="140">
                  <c:v>12.667111999999999</c:v>
                </c:pt>
                <c:pt idx="141">
                  <c:v>10.420619</c:v>
                </c:pt>
                <c:pt idx="142">
                  <c:v>44.370502000000002</c:v>
                </c:pt>
                <c:pt idx="143">
                  <c:v>54.898380000000003</c:v>
                </c:pt>
                <c:pt idx="144">
                  <c:v>24.862579</c:v>
                </c:pt>
                <c:pt idx="145">
                  <c:v>22.572886</c:v>
                </c:pt>
                <c:pt idx="146">
                  <c:v>17.360899</c:v>
                </c:pt>
                <c:pt idx="147">
                  <c:v>12.374069</c:v>
                </c:pt>
                <c:pt idx="148">
                  <c:v>34.184798999999998</c:v>
                </c:pt>
                <c:pt idx="149">
                  <c:v>26.756913999999998</c:v>
                </c:pt>
                <c:pt idx="150">
                  <c:v>19.734725999999998</c:v>
                </c:pt>
                <c:pt idx="151">
                  <c:v>25.050083000000001</c:v>
                </c:pt>
                <c:pt idx="152">
                  <c:v>38.906165999999999</c:v>
                </c:pt>
                <c:pt idx="153">
                  <c:v>40.374057999999998</c:v>
                </c:pt>
                <c:pt idx="154">
                  <c:v>50.943278999999997</c:v>
                </c:pt>
                <c:pt idx="155">
                  <c:v>35.938060999999998</c:v>
                </c:pt>
                <c:pt idx="156">
                  <c:v>29.398133999999999</c:v>
                </c:pt>
                <c:pt idx="157">
                  <c:v>24.475172000000001</c:v>
                </c:pt>
                <c:pt idx="158">
                  <c:v>18.549654</c:v>
                </c:pt>
                <c:pt idx="159">
                  <c:v>15.79125</c:v>
                </c:pt>
                <c:pt idx="160">
                  <c:v>11.653159</c:v>
                </c:pt>
                <c:pt idx="161">
                  <c:v>18.426597999999998</c:v>
                </c:pt>
                <c:pt idx="162">
                  <c:v>17.450635999999999</c:v>
                </c:pt>
                <c:pt idx="163">
                  <c:v>11.668319</c:v>
                </c:pt>
                <c:pt idx="164">
                  <c:v>18.302492000000001</c:v>
                </c:pt>
                <c:pt idx="165">
                  <c:v>10.367421999999999</c:v>
                </c:pt>
                <c:pt idx="166">
                  <c:v>37.250534000000002</c:v>
                </c:pt>
                <c:pt idx="167">
                  <c:v>37.992759999999997</c:v>
                </c:pt>
                <c:pt idx="168">
                  <c:v>45.061005000000002</c:v>
                </c:pt>
                <c:pt idx="169">
                  <c:v>43.325333000000001</c:v>
                </c:pt>
                <c:pt idx="170">
                  <c:v>50.734344</c:v>
                </c:pt>
                <c:pt idx="171">
                  <c:v>47.887501</c:v>
                </c:pt>
                <c:pt idx="172">
                  <c:v>48.723090999999997</c:v>
                </c:pt>
                <c:pt idx="173">
                  <c:v>46.439213000000002</c:v>
                </c:pt>
                <c:pt idx="174">
                  <c:v>49.050815999999998</c:v>
                </c:pt>
                <c:pt idx="175">
                  <c:v>40.482154999999999</c:v>
                </c:pt>
                <c:pt idx="176">
                  <c:v>35.515746999999998</c:v>
                </c:pt>
                <c:pt idx="177">
                  <c:v>50.247433000000001</c:v>
                </c:pt>
                <c:pt idx="178">
                  <c:v>28.501429000000002</c:v>
                </c:pt>
                <c:pt idx="179">
                  <c:v>56.000613999999999</c:v>
                </c:pt>
                <c:pt idx="180">
                  <c:v>49.206333000000001</c:v>
                </c:pt>
                <c:pt idx="181">
                  <c:v>54.912689</c:v>
                </c:pt>
                <c:pt idx="182">
                  <c:v>54.941184999999997</c:v>
                </c:pt>
                <c:pt idx="183">
                  <c:v>48.019019999999998</c:v>
                </c:pt>
                <c:pt idx="184">
                  <c:v>58.694285999999998</c:v>
                </c:pt>
                <c:pt idx="185">
                  <c:v>49.145133999999999</c:v>
                </c:pt>
                <c:pt idx="186">
                  <c:v>59.121243</c:v>
                </c:pt>
                <c:pt idx="187">
                  <c:v>59.321719999999999</c:v>
                </c:pt>
                <c:pt idx="188">
                  <c:v>61.9328</c:v>
                </c:pt>
                <c:pt idx="189">
                  <c:v>59.097228999999999</c:v>
                </c:pt>
                <c:pt idx="190">
                  <c:v>65.120795999999999</c:v>
                </c:pt>
                <c:pt idx="191">
                  <c:v>58.858082000000003</c:v>
                </c:pt>
                <c:pt idx="192">
                  <c:v>59.383674999999997</c:v>
                </c:pt>
                <c:pt idx="193">
                  <c:v>53.23</c:v>
                </c:pt>
                <c:pt idx="194">
                  <c:v>63.555325000000003</c:v>
                </c:pt>
                <c:pt idx="195">
                  <c:v>52.724499000000002</c:v>
                </c:pt>
                <c:pt idx="196">
                  <c:v>62.241385999999999</c:v>
                </c:pt>
                <c:pt idx="197">
                  <c:v>66.031341999999995</c:v>
                </c:pt>
                <c:pt idx="198">
                  <c:v>64.157837000000001</c:v>
                </c:pt>
                <c:pt idx="199">
                  <c:v>65.955605000000006</c:v>
                </c:pt>
                <c:pt idx="200">
                  <c:v>55.411022000000003</c:v>
                </c:pt>
                <c:pt idx="201">
                  <c:v>67.623154</c:v>
                </c:pt>
                <c:pt idx="202">
                  <c:v>68.037773000000001</c:v>
                </c:pt>
                <c:pt idx="203">
                  <c:v>45.339455000000001</c:v>
                </c:pt>
                <c:pt idx="204">
                  <c:v>66.739243000000002</c:v>
                </c:pt>
                <c:pt idx="205">
                  <c:v>38.557701000000002</c:v>
                </c:pt>
                <c:pt idx="206">
                  <c:v>32.662745999999999</c:v>
                </c:pt>
                <c:pt idx="207">
                  <c:v>29.979336</c:v>
                </c:pt>
                <c:pt idx="208">
                  <c:v>23.503889000000001</c:v>
                </c:pt>
                <c:pt idx="209">
                  <c:v>26.780785000000002</c:v>
                </c:pt>
                <c:pt idx="210">
                  <c:v>25.719525999999998</c:v>
                </c:pt>
                <c:pt idx="211">
                  <c:v>18.914460999999999</c:v>
                </c:pt>
                <c:pt idx="212">
                  <c:v>33.715713999999998</c:v>
                </c:pt>
                <c:pt idx="213">
                  <c:v>43.304783</c:v>
                </c:pt>
                <c:pt idx="214">
                  <c:v>98.987945999999994</c:v>
                </c:pt>
                <c:pt idx="215">
                  <c:v>74.440239000000005</c:v>
                </c:pt>
                <c:pt idx="216">
                  <c:v>47.878677000000003</c:v>
                </c:pt>
                <c:pt idx="217">
                  <c:v>48.305129999999998</c:v>
                </c:pt>
                <c:pt idx="218">
                  <c:v>52.819316999999998</c:v>
                </c:pt>
                <c:pt idx="219">
                  <c:v>61.856003000000001</c:v>
                </c:pt>
                <c:pt idx="220">
                  <c:v>72.133972</c:v>
                </c:pt>
                <c:pt idx="221">
                  <c:v>72.179359000000005</c:v>
                </c:pt>
                <c:pt idx="222">
                  <c:v>81.079582000000002</c:v>
                </c:pt>
                <c:pt idx="223">
                  <c:v>59.848469000000001</c:v>
                </c:pt>
                <c:pt idx="224">
                  <c:v>68.746086000000005</c:v>
                </c:pt>
                <c:pt idx="225">
                  <c:v>49.875869999999999</c:v>
                </c:pt>
                <c:pt idx="226">
                  <c:v>82.773482999999999</c:v>
                </c:pt>
                <c:pt idx="227">
                  <c:v>80.919837999999999</c:v>
                </c:pt>
                <c:pt idx="228">
                  <c:v>63.621326000000003</c:v>
                </c:pt>
                <c:pt idx="229">
                  <c:v>47.171790999999999</c:v>
                </c:pt>
                <c:pt idx="230">
                  <c:v>38.647140999999998</c:v>
                </c:pt>
                <c:pt idx="231">
                  <c:v>32.358395000000002</c:v>
                </c:pt>
                <c:pt idx="232">
                  <c:v>26.930499999999999</c:v>
                </c:pt>
                <c:pt idx="233">
                  <c:v>21.643248</c:v>
                </c:pt>
                <c:pt idx="234">
                  <c:v>17.446285</c:v>
                </c:pt>
                <c:pt idx="235">
                  <c:v>25.265080999999999</c:v>
                </c:pt>
                <c:pt idx="236">
                  <c:v>48.722499999999997</c:v>
                </c:pt>
                <c:pt idx="237">
                  <c:v>49.404530000000001</c:v>
                </c:pt>
                <c:pt idx="238">
                  <c:v>53.089531000000001</c:v>
                </c:pt>
                <c:pt idx="239">
                  <c:v>24.235804000000002</c:v>
                </c:pt>
                <c:pt idx="240">
                  <c:v>21.225104999999999</c:v>
                </c:pt>
                <c:pt idx="241">
                  <c:v>17.997692000000001</c:v>
                </c:pt>
                <c:pt idx="242">
                  <c:v>21.633997000000001</c:v>
                </c:pt>
                <c:pt idx="243">
                  <c:v>48.014946000000002</c:v>
                </c:pt>
                <c:pt idx="244">
                  <c:v>54.999630000000003</c:v>
                </c:pt>
                <c:pt idx="245">
                  <c:v>73.538741999999999</c:v>
                </c:pt>
                <c:pt idx="246">
                  <c:v>66.860175999999996</c:v>
                </c:pt>
                <c:pt idx="247">
                  <c:v>59.343181999999999</c:v>
                </c:pt>
                <c:pt idx="248">
                  <c:v>79.977317999999997</c:v>
                </c:pt>
                <c:pt idx="249">
                  <c:v>59.756923999999998</c:v>
                </c:pt>
                <c:pt idx="250">
                  <c:v>44.666232999999998</c:v>
                </c:pt>
                <c:pt idx="251">
                  <c:v>69.404860999999997</c:v>
                </c:pt>
                <c:pt idx="252">
                  <c:v>61.963470000000001</c:v>
                </c:pt>
                <c:pt idx="253">
                  <c:v>47.993603</c:v>
                </c:pt>
                <c:pt idx="254">
                  <c:v>67.310447999999994</c:v>
                </c:pt>
                <c:pt idx="255">
                  <c:v>70.140701000000007</c:v>
                </c:pt>
                <c:pt idx="256">
                  <c:v>71.922652999999997</c:v>
                </c:pt>
                <c:pt idx="257">
                  <c:v>69.618317000000005</c:v>
                </c:pt>
                <c:pt idx="258">
                  <c:v>72.013617999999994</c:v>
                </c:pt>
                <c:pt idx="259">
                  <c:v>63.439999</c:v>
                </c:pt>
                <c:pt idx="260">
                  <c:v>70.316520999999995</c:v>
                </c:pt>
                <c:pt idx="261">
                  <c:v>82.343650999999994</c:v>
                </c:pt>
                <c:pt idx="262">
                  <c:v>59.005501000000002</c:v>
                </c:pt>
                <c:pt idx="263">
                  <c:v>48.518303000000003</c:v>
                </c:pt>
                <c:pt idx="264">
                  <c:v>59.921115999999998</c:v>
                </c:pt>
                <c:pt idx="265">
                  <c:v>45.110526999999998</c:v>
                </c:pt>
                <c:pt idx="266">
                  <c:v>91.591507000000007</c:v>
                </c:pt>
                <c:pt idx="267">
                  <c:v>87.125007999999994</c:v>
                </c:pt>
                <c:pt idx="268">
                  <c:v>79.796394000000006</c:v>
                </c:pt>
                <c:pt idx="269">
                  <c:v>91.824996999999996</c:v>
                </c:pt>
                <c:pt idx="270">
                  <c:v>56.321922000000001</c:v>
                </c:pt>
                <c:pt idx="271">
                  <c:v>45.754654000000002</c:v>
                </c:pt>
                <c:pt idx="272">
                  <c:v>37.707886000000002</c:v>
                </c:pt>
                <c:pt idx="273">
                  <c:v>32.198486000000003</c:v>
                </c:pt>
                <c:pt idx="274">
                  <c:v>27.910499999999999</c:v>
                </c:pt>
                <c:pt idx="275">
                  <c:v>24.265264999999999</c:v>
                </c:pt>
                <c:pt idx="276">
                  <c:v>21.971202999999999</c:v>
                </c:pt>
                <c:pt idx="277">
                  <c:v>35.196486999999998</c:v>
                </c:pt>
                <c:pt idx="278">
                  <c:v>33.086174</c:v>
                </c:pt>
                <c:pt idx="279">
                  <c:v>21.778877000000001</c:v>
                </c:pt>
                <c:pt idx="280">
                  <c:v>19.846508</c:v>
                </c:pt>
                <c:pt idx="281">
                  <c:v>18.096070999999998</c:v>
                </c:pt>
                <c:pt idx="282">
                  <c:v>16.389999</c:v>
                </c:pt>
                <c:pt idx="283">
                  <c:v>14.061049000000001</c:v>
                </c:pt>
                <c:pt idx="284">
                  <c:v>14.052365</c:v>
                </c:pt>
                <c:pt idx="285">
                  <c:v>22.302094</c:v>
                </c:pt>
                <c:pt idx="286">
                  <c:v>47.699108000000003</c:v>
                </c:pt>
                <c:pt idx="287">
                  <c:v>49.026836000000003</c:v>
                </c:pt>
                <c:pt idx="288">
                  <c:v>46.428482000000002</c:v>
                </c:pt>
                <c:pt idx="289">
                  <c:v>48.559134999999998</c:v>
                </c:pt>
                <c:pt idx="290">
                  <c:v>34.375843000000003</c:v>
                </c:pt>
                <c:pt idx="291">
                  <c:v>35.459418999999997</c:v>
                </c:pt>
                <c:pt idx="292">
                  <c:v>49.057720000000003</c:v>
                </c:pt>
                <c:pt idx="293">
                  <c:v>37.152267000000002</c:v>
                </c:pt>
                <c:pt idx="294">
                  <c:v>31.667142999999999</c:v>
                </c:pt>
                <c:pt idx="295">
                  <c:v>27.003359</c:v>
                </c:pt>
                <c:pt idx="296">
                  <c:v>22.873125000000002</c:v>
                </c:pt>
                <c:pt idx="297">
                  <c:v>19.805558999999999</c:v>
                </c:pt>
                <c:pt idx="298">
                  <c:v>18.450001</c:v>
                </c:pt>
                <c:pt idx="299">
                  <c:v>15.908928</c:v>
                </c:pt>
                <c:pt idx="300">
                  <c:v>14.178915999999999</c:v>
                </c:pt>
                <c:pt idx="301">
                  <c:v>13.003166</c:v>
                </c:pt>
                <c:pt idx="302">
                  <c:v>10.536607</c:v>
                </c:pt>
                <c:pt idx="303">
                  <c:v>9.7634840000000001</c:v>
                </c:pt>
                <c:pt idx="304">
                  <c:v>9.6162399999999995</c:v>
                </c:pt>
                <c:pt idx="305">
                  <c:v>8.9295209999999994</c:v>
                </c:pt>
                <c:pt idx="306">
                  <c:v>8.7228639999999995</c:v>
                </c:pt>
                <c:pt idx="307">
                  <c:v>8.6595309999999994</c:v>
                </c:pt>
                <c:pt idx="308">
                  <c:v>9.0425830000000005</c:v>
                </c:pt>
                <c:pt idx="309">
                  <c:v>11.446669999999999</c:v>
                </c:pt>
                <c:pt idx="310">
                  <c:v>8.9831400000000006</c:v>
                </c:pt>
                <c:pt idx="311">
                  <c:v>8.5746009999999995</c:v>
                </c:pt>
                <c:pt idx="312">
                  <c:v>7.6530279999999999</c:v>
                </c:pt>
                <c:pt idx="313">
                  <c:v>7.3602939999999997</c:v>
                </c:pt>
                <c:pt idx="314">
                  <c:v>6.9620949999999997</c:v>
                </c:pt>
                <c:pt idx="315">
                  <c:v>5.8151950000000001</c:v>
                </c:pt>
                <c:pt idx="316">
                  <c:v>5.6930509999999996</c:v>
                </c:pt>
                <c:pt idx="317">
                  <c:v>5.5319710000000004</c:v>
                </c:pt>
                <c:pt idx="318">
                  <c:v>5.3513250000000001</c:v>
                </c:pt>
                <c:pt idx="319">
                  <c:v>5.4888979999999998</c:v>
                </c:pt>
                <c:pt idx="320">
                  <c:v>5.2149460000000003</c:v>
                </c:pt>
                <c:pt idx="321">
                  <c:v>5.0964260000000001</c:v>
                </c:pt>
                <c:pt idx="322">
                  <c:v>4.785139</c:v>
                </c:pt>
                <c:pt idx="323">
                  <c:v>4.6449379999999998</c:v>
                </c:pt>
                <c:pt idx="324">
                  <c:v>3.6121099999999999</c:v>
                </c:pt>
                <c:pt idx="325">
                  <c:v>3.699417</c:v>
                </c:pt>
                <c:pt idx="326">
                  <c:v>4.0523610000000003</c:v>
                </c:pt>
                <c:pt idx="327">
                  <c:v>3.9881139999999999</c:v>
                </c:pt>
                <c:pt idx="328">
                  <c:v>3.8495590000000002</c:v>
                </c:pt>
                <c:pt idx="329">
                  <c:v>3.8221669999999999</c:v>
                </c:pt>
                <c:pt idx="330">
                  <c:v>4.2685740000000001</c:v>
                </c:pt>
                <c:pt idx="331">
                  <c:v>4.4789469999999998</c:v>
                </c:pt>
                <c:pt idx="332">
                  <c:v>4.5199749999999996</c:v>
                </c:pt>
                <c:pt idx="333">
                  <c:v>4.2732840000000003</c:v>
                </c:pt>
                <c:pt idx="334">
                  <c:v>4.1474770000000003</c:v>
                </c:pt>
                <c:pt idx="335">
                  <c:v>4.6076959999999998</c:v>
                </c:pt>
                <c:pt idx="336">
                  <c:v>4.2311389999999998</c:v>
                </c:pt>
                <c:pt idx="337">
                  <c:v>4.18675</c:v>
                </c:pt>
                <c:pt idx="338">
                  <c:v>4.1934170000000002</c:v>
                </c:pt>
                <c:pt idx="339">
                  <c:v>4.1304660000000002</c:v>
                </c:pt>
                <c:pt idx="340">
                  <c:v>3.9285839999999999</c:v>
                </c:pt>
                <c:pt idx="341">
                  <c:v>3.8677540000000001</c:v>
                </c:pt>
                <c:pt idx="342">
                  <c:v>3.643192</c:v>
                </c:pt>
                <c:pt idx="343">
                  <c:v>3.524648</c:v>
                </c:pt>
                <c:pt idx="344">
                  <c:v>3.4732379999999998</c:v>
                </c:pt>
                <c:pt idx="345">
                  <c:v>3.3211040000000001</c:v>
                </c:pt>
                <c:pt idx="346">
                  <c:v>3.2787950000000001</c:v>
                </c:pt>
                <c:pt idx="347">
                  <c:v>3.092206</c:v>
                </c:pt>
                <c:pt idx="348">
                  <c:v>2.9939170000000002</c:v>
                </c:pt>
                <c:pt idx="349">
                  <c:v>2.873176</c:v>
                </c:pt>
                <c:pt idx="350">
                  <c:v>2.8798330000000001</c:v>
                </c:pt>
                <c:pt idx="351">
                  <c:v>2.8842500000000002</c:v>
                </c:pt>
                <c:pt idx="352">
                  <c:v>2.909713</c:v>
                </c:pt>
                <c:pt idx="353">
                  <c:v>2.92848</c:v>
                </c:pt>
                <c:pt idx="354">
                  <c:v>2.9178359999999999</c:v>
                </c:pt>
                <c:pt idx="355">
                  <c:v>2.7473960000000002</c:v>
                </c:pt>
                <c:pt idx="356">
                  <c:v>2.8086250000000001</c:v>
                </c:pt>
                <c:pt idx="357">
                  <c:v>2.8214959999999998</c:v>
                </c:pt>
                <c:pt idx="358">
                  <c:v>2.788332</c:v>
                </c:pt>
                <c:pt idx="359">
                  <c:v>3.2295690000000001</c:v>
                </c:pt>
                <c:pt idx="360">
                  <c:v>4.5814250000000003</c:v>
                </c:pt>
                <c:pt idx="361">
                  <c:v>4.438593</c:v>
                </c:pt>
                <c:pt idx="362">
                  <c:v>4.6887970000000001</c:v>
                </c:pt>
                <c:pt idx="363">
                  <c:v>4.6705189999999996</c:v>
                </c:pt>
                <c:pt idx="364">
                  <c:v>4.5745529999999999</c:v>
                </c:pt>
                <c:pt idx="365">
                  <c:v>4.2330209999999999</c:v>
                </c:pt>
                <c:pt idx="366">
                  <c:v>3.9514300000000002</c:v>
                </c:pt>
                <c:pt idx="367">
                  <c:v>3.6641560000000002</c:v>
                </c:pt>
                <c:pt idx="368">
                  <c:v>3.4914999999999998</c:v>
                </c:pt>
                <c:pt idx="369">
                  <c:v>3.2167949999999998</c:v>
                </c:pt>
                <c:pt idx="370">
                  <c:v>3.0149940000000002</c:v>
                </c:pt>
                <c:pt idx="371">
                  <c:v>2.823601</c:v>
                </c:pt>
                <c:pt idx="372">
                  <c:v>2.6914929999999999</c:v>
                </c:pt>
                <c:pt idx="373">
                  <c:v>2.4935800000000001</c:v>
                </c:pt>
                <c:pt idx="374">
                  <c:v>2.3888590000000001</c:v>
                </c:pt>
                <c:pt idx="375">
                  <c:v>2.2698360000000002</c:v>
                </c:pt>
                <c:pt idx="376">
                  <c:v>2.5228480000000002</c:v>
                </c:pt>
                <c:pt idx="377">
                  <c:v>2.9417719999999998</c:v>
                </c:pt>
                <c:pt idx="378">
                  <c:v>2.928226</c:v>
                </c:pt>
                <c:pt idx="379">
                  <c:v>2.861078</c:v>
                </c:pt>
                <c:pt idx="380">
                  <c:v>2.710127</c:v>
                </c:pt>
                <c:pt idx="381">
                  <c:v>11.702904999999999</c:v>
                </c:pt>
                <c:pt idx="382">
                  <c:v>6.2360730000000002</c:v>
                </c:pt>
                <c:pt idx="383">
                  <c:v>5.9119830000000002</c:v>
                </c:pt>
                <c:pt idx="384">
                  <c:v>5.4773889999999996</c:v>
                </c:pt>
                <c:pt idx="385">
                  <c:v>5.0762989999999997</c:v>
                </c:pt>
                <c:pt idx="386">
                  <c:v>4.8240400000000001</c:v>
                </c:pt>
                <c:pt idx="387">
                  <c:v>4.7378439999999999</c:v>
                </c:pt>
                <c:pt idx="388">
                  <c:v>4.2634359999999996</c:v>
                </c:pt>
                <c:pt idx="389">
                  <c:v>3.7703380000000002</c:v>
                </c:pt>
                <c:pt idx="390">
                  <c:v>3.3689849999999999</c:v>
                </c:pt>
                <c:pt idx="391">
                  <c:v>3.2058620000000002</c:v>
                </c:pt>
                <c:pt idx="392">
                  <c:v>2.9878960000000001</c:v>
                </c:pt>
                <c:pt idx="393">
                  <c:v>2.7623310000000001</c:v>
                </c:pt>
                <c:pt idx="394">
                  <c:v>2.594776</c:v>
                </c:pt>
                <c:pt idx="395">
                  <c:v>2.336274</c:v>
                </c:pt>
                <c:pt idx="396">
                  <c:v>5.9966619999999997</c:v>
                </c:pt>
                <c:pt idx="397">
                  <c:v>6.6867020000000004</c:v>
                </c:pt>
                <c:pt idx="398">
                  <c:v>5.8721019999999999</c:v>
                </c:pt>
                <c:pt idx="399">
                  <c:v>10.72401</c:v>
                </c:pt>
                <c:pt idx="400">
                  <c:v>7.3801690000000004</c:v>
                </c:pt>
                <c:pt idx="401">
                  <c:v>6.1923899999999996</c:v>
                </c:pt>
                <c:pt idx="402">
                  <c:v>5.7116910000000001</c:v>
                </c:pt>
                <c:pt idx="403">
                  <c:v>6.2660130000000001</c:v>
                </c:pt>
                <c:pt idx="404">
                  <c:v>8.255312</c:v>
                </c:pt>
                <c:pt idx="405">
                  <c:v>6.2678330000000004</c:v>
                </c:pt>
                <c:pt idx="406">
                  <c:v>6.0887399999999996</c:v>
                </c:pt>
                <c:pt idx="407">
                  <c:v>5.0185310000000003</c:v>
                </c:pt>
                <c:pt idx="408">
                  <c:v>5.0987020000000003</c:v>
                </c:pt>
                <c:pt idx="409">
                  <c:v>6.1899179999999996</c:v>
                </c:pt>
                <c:pt idx="410">
                  <c:v>5.8656829999999998</c:v>
                </c:pt>
                <c:pt idx="411">
                  <c:v>5.6804620000000003</c:v>
                </c:pt>
                <c:pt idx="412">
                  <c:v>4.7764670000000002</c:v>
                </c:pt>
                <c:pt idx="413">
                  <c:v>4.5281919999999998</c:v>
                </c:pt>
                <c:pt idx="414">
                  <c:v>5.1405139999999996</c:v>
                </c:pt>
                <c:pt idx="415">
                  <c:v>4.8051000000000004</c:v>
                </c:pt>
                <c:pt idx="416">
                  <c:v>4.5908059999999997</c:v>
                </c:pt>
                <c:pt idx="417">
                  <c:v>4.2910209999999998</c:v>
                </c:pt>
                <c:pt idx="418">
                  <c:v>4.4995139999999996</c:v>
                </c:pt>
                <c:pt idx="419">
                  <c:v>4.4482169999999996</c:v>
                </c:pt>
                <c:pt idx="420">
                  <c:v>4.3952799999999996</c:v>
                </c:pt>
                <c:pt idx="421">
                  <c:v>4.0147640000000004</c:v>
                </c:pt>
                <c:pt idx="422">
                  <c:v>3.6699449999999998</c:v>
                </c:pt>
                <c:pt idx="423">
                  <c:v>3.242372</c:v>
                </c:pt>
                <c:pt idx="424">
                  <c:v>2.9947400000000002</c:v>
                </c:pt>
                <c:pt idx="425">
                  <c:v>2.4286120000000002</c:v>
                </c:pt>
                <c:pt idx="426">
                  <c:v>3.111272</c:v>
                </c:pt>
                <c:pt idx="427">
                  <c:v>3.0760369999999999</c:v>
                </c:pt>
                <c:pt idx="428">
                  <c:v>3.3809960000000001</c:v>
                </c:pt>
                <c:pt idx="429">
                  <c:v>4.3438530000000002</c:v>
                </c:pt>
                <c:pt idx="430">
                  <c:v>4.5198020000000003</c:v>
                </c:pt>
                <c:pt idx="431">
                  <c:v>4.7793460000000003</c:v>
                </c:pt>
                <c:pt idx="432">
                  <c:v>4.7490370000000004</c:v>
                </c:pt>
                <c:pt idx="433">
                  <c:v>4.0575000000000001</c:v>
                </c:pt>
                <c:pt idx="434">
                  <c:v>3.8164039999999999</c:v>
                </c:pt>
                <c:pt idx="435">
                  <c:v>3.9915940000000001</c:v>
                </c:pt>
                <c:pt idx="436">
                  <c:v>3.718899</c:v>
                </c:pt>
                <c:pt idx="437">
                  <c:v>3.423349</c:v>
                </c:pt>
                <c:pt idx="438">
                  <c:v>3.123084</c:v>
                </c:pt>
                <c:pt idx="439">
                  <c:v>2.953147</c:v>
                </c:pt>
                <c:pt idx="440">
                  <c:v>2.9884819999999999</c:v>
                </c:pt>
                <c:pt idx="441">
                  <c:v>3.0177499999999999</c:v>
                </c:pt>
                <c:pt idx="442">
                  <c:v>2.6297250000000001</c:v>
                </c:pt>
                <c:pt idx="443">
                  <c:v>2.5230239999999999</c:v>
                </c:pt>
                <c:pt idx="444">
                  <c:v>2.794559</c:v>
                </c:pt>
                <c:pt idx="445">
                  <c:v>3.0148920000000001</c:v>
                </c:pt>
                <c:pt idx="446">
                  <c:v>4.2337930000000004</c:v>
                </c:pt>
                <c:pt idx="447">
                  <c:v>6.3655679999999997</c:v>
                </c:pt>
                <c:pt idx="448">
                  <c:v>5.6016380000000003</c:v>
                </c:pt>
                <c:pt idx="449">
                  <c:v>5.0568119999999999</c:v>
                </c:pt>
                <c:pt idx="450">
                  <c:v>4.4006340000000002</c:v>
                </c:pt>
                <c:pt idx="451">
                  <c:v>4.1083129999999999</c:v>
                </c:pt>
                <c:pt idx="452">
                  <c:v>3.144301</c:v>
                </c:pt>
                <c:pt idx="453">
                  <c:v>3.0321400000000001</c:v>
                </c:pt>
                <c:pt idx="454">
                  <c:v>2.769155</c:v>
                </c:pt>
                <c:pt idx="455">
                  <c:v>2.5368659999999998</c:v>
                </c:pt>
                <c:pt idx="456">
                  <c:v>1.952067</c:v>
                </c:pt>
                <c:pt idx="457">
                  <c:v>2.1404580000000002</c:v>
                </c:pt>
                <c:pt idx="458">
                  <c:v>1.7038880000000001</c:v>
                </c:pt>
                <c:pt idx="459">
                  <c:v>1.524419</c:v>
                </c:pt>
                <c:pt idx="460">
                  <c:v>1.642328</c:v>
                </c:pt>
                <c:pt idx="461">
                  <c:v>1.267541</c:v>
                </c:pt>
                <c:pt idx="462">
                  <c:v>2.2108029999999999</c:v>
                </c:pt>
                <c:pt idx="463">
                  <c:v>2.568063</c:v>
                </c:pt>
                <c:pt idx="464">
                  <c:v>2.7048160000000001</c:v>
                </c:pt>
                <c:pt idx="465">
                  <c:v>2.676742</c:v>
                </c:pt>
                <c:pt idx="466">
                  <c:v>2.618452</c:v>
                </c:pt>
                <c:pt idx="467">
                  <c:v>2.706032</c:v>
                </c:pt>
                <c:pt idx="468">
                  <c:v>3.471085</c:v>
                </c:pt>
                <c:pt idx="469">
                  <c:v>3.547714</c:v>
                </c:pt>
                <c:pt idx="470">
                  <c:v>3.6115080000000002</c:v>
                </c:pt>
                <c:pt idx="471">
                  <c:v>3.6228180000000001</c:v>
                </c:pt>
                <c:pt idx="472">
                  <c:v>4.3947339999999997</c:v>
                </c:pt>
                <c:pt idx="473">
                  <c:v>4.2977590000000001</c:v>
                </c:pt>
                <c:pt idx="474">
                  <c:v>4.4669999999999996</c:v>
                </c:pt>
                <c:pt idx="475">
                  <c:v>4.306349</c:v>
                </c:pt>
                <c:pt idx="476">
                  <c:v>4.0365869999999999</c:v>
                </c:pt>
                <c:pt idx="477">
                  <c:v>3.3598180000000002</c:v>
                </c:pt>
                <c:pt idx="478">
                  <c:v>3.9265500000000002</c:v>
                </c:pt>
                <c:pt idx="479">
                  <c:v>4.1390120000000001</c:v>
                </c:pt>
                <c:pt idx="480">
                  <c:v>5.6108370000000001</c:v>
                </c:pt>
                <c:pt idx="481">
                  <c:v>4.5422169999999999</c:v>
                </c:pt>
                <c:pt idx="482">
                  <c:v>5.125292</c:v>
                </c:pt>
                <c:pt idx="483">
                  <c:v>4.325291</c:v>
                </c:pt>
                <c:pt idx="484">
                  <c:v>3.8700459999999999</c:v>
                </c:pt>
                <c:pt idx="485">
                  <c:v>3.6684909999999999</c:v>
                </c:pt>
                <c:pt idx="486">
                  <c:v>3.6591010000000002</c:v>
                </c:pt>
                <c:pt idx="487">
                  <c:v>3.3097050000000001</c:v>
                </c:pt>
                <c:pt idx="488">
                  <c:v>5.0996649999999999</c:v>
                </c:pt>
                <c:pt idx="489">
                  <c:v>4.9133849999999999</c:v>
                </c:pt>
                <c:pt idx="490">
                  <c:v>4.3068020000000002</c:v>
                </c:pt>
                <c:pt idx="491">
                  <c:v>5.7838260000000004</c:v>
                </c:pt>
                <c:pt idx="492">
                  <c:v>9.5824999999999996</c:v>
                </c:pt>
                <c:pt idx="493">
                  <c:v>7.683897</c:v>
                </c:pt>
                <c:pt idx="494">
                  <c:v>7.7330730000000001</c:v>
                </c:pt>
                <c:pt idx="495">
                  <c:v>7.3002690000000001</c:v>
                </c:pt>
                <c:pt idx="496">
                  <c:v>7.3130199999999999</c:v>
                </c:pt>
                <c:pt idx="497">
                  <c:v>6.5910729999999997</c:v>
                </c:pt>
                <c:pt idx="498">
                  <c:v>6.4546999999999999</c:v>
                </c:pt>
                <c:pt idx="499">
                  <c:v>4.9867809999999997</c:v>
                </c:pt>
                <c:pt idx="500">
                  <c:v>10.061923999999999</c:v>
                </c:pt>
                <c:pt idx="501">
                  <c:v>11.641632</c:v>
                </c:pt>
                <c:pt idx="502">
                  <c:v>15.590821</c:v>
                </c:pt>
                <c:pt idx="503">
                  <c:v>19.581116000000002</c:v>
                </c:pt>
                <c:pt idx="504">
                  <c:v>32.456158000000002</c:v>
                </c:pt>
                <c:pt idx="505">
                  <c:v>32.109637999999997</c:v>
                </c:pt>
                <c:pt idx="506">
                  <c:v>42.252758</c:v>
                </c:pt>
                <c:pt idx="507">
                  <c:v>21.311250999999999</c:v>
                </c:pt>
                <c:pt idx="508">
                  <c:v>24.403645999999998</c:v>
                </c:pt>
                <c:pt idx="509">
                  <c:v>29.793108</c:v>
                </c:pt>
                <c:pt idx="510">
                  <c:v>17.415417000000001</c:v>
                </c:pt>
                <c:pt idx="511">
                  <c:v>14.232414</c:v>
                </c:pt>
                <c:pt idx="512">
                  <c:v>13.391524</c:v>
                </c:pt>
                <c:pt idx="513">
                  <c:v>11.02511</c:v>
                </c:pt>
                <c:pt idx="514">
                  <c:v>8.5172559999999997</c:v>
                </c:pt>
                <c:pt idx="515">
                  <c:v>9.5317000000000007</c:v>
                </c:pt>
                <c:pt idx="516">
                  <c:v>15.930725000000001</c:v>
                </c:pt>
                <c:pt idx="517">
                  <c:v>24.55312</c:v>
                </c:pt>
                <c:pt idx="518">
                  <c:v>25.837</c:v>
                </c:pt>
                <c:pt idx="519">
                  <c:v>17.6355</c:v>
                </c:pt>
                <c:pt idx="520">
                  <c:v>13.032140999999999</c:v>
                </c:pt>
                <c:pt idx="521">
                  <c:v>16.206368999999999</c:v>
                </c:pt>
                <c:pt idx="522">
                  <c:v>11.981586</c:v>
                </c:pt>
                <c:pt idx="523">
                  <c:v>20.499399</c:v>
                </c:pt>
                <c:pt idx="524">
                  <c:v>15.538881</c:v>
                </c:pt>
                <c:pt idx="525">
                  <c:v>12.205534</c:v>
                </c:pt>
                <c:pt idx="526">
                  <c:v>8.818899</c:v>
                </c:pt>
                <c:pt idx="527">
                  <c:v>7.4958650000000002</c:v>
                </c:pt>
                <c:pt idx="528">
                  <c:v>8.0816009999999991</c:v>
                </c:pt>
                <c:pt idx="529">
                  <c:v>12.445625</c:v>
                </c:pt>
                <c:pt idx="530">
                  <c:v>17.923860999999999</c:v>
                </c:pt>
                <c:pt idx="531">
                  <c:v>10.890983</c:v>
                </c:pt>
                <c:pt idx="532">
                  <c:v>9.0783260000000006</c:v>
                </c:pt>
                <c:pt idx="533">
                  <c:v>6.9476120000000003</c:v>
                </c:pt>
                <c:pt idx="534">
                  <c:v>11.239784999999999</c:v>
                </c:pt>
                <c:pt idx="535">
                  <c:v>6.266756</c:v>
                </c:pt>
                <c:pt idx="536">
                  <c:v>24.626377000000002</c:v>
                </c:pt>
                <c:pt idx="537">
                  <c:v>21.292608000000001</c:v>
                </c:pt>
                <c:pt idx="538">
                  <c:v>30.609417000000001</c:v>
                </c:pt>
                <c:pt idx="539">
                  <c:v>36.166561000000002</c:v>
                </c:pt>
                <c:pt idx="540">
                  <c:v>41.892811000000002</c:v>
                </c:pt>
                <c:pt idx="541">
                  <c:v>41.951298000000001</c:v>
                </c:pt>
                <c:pt idx="542">
                  <c:v>44.471420000000002</c:v>
                </c:pt>
                <c:pt idx="543">
                  <c:v>50.667876999999997</c:v>
                </c:pt>
                <c:pt idx="544">
                  <c:v>35.292014999999999</c:v>
                </c:pt>
                <c:pt idx="545">
                  <c:v>32.851546999999997</c:v>
                </c:pt>
                <c:pt idx="546">
                  <c:v>50.003017</c:v>
                </c:pt>
                <c:pt idx="547">
                  <c:v>36.279998999999997</c:v>
                </c:pt>
                <c:pt idx="548">
                  <c:v>48.705241999999998</c:v>
                </c:pt>
                <c:pt idx="549">
                  <c:v>54.031497999999999</c:v>
                </c:pt>
                <c:pt idx="550">
                  <c:v>52.815764999999999</c:v>
                </c:pt>
                <c:pt idx="551">
                  <c:v>43.529834999999999</c:v>
                </c:pt>
                <c:pt idx="552">
                  <c:v>42.712001999999998</c:v>
                </c:pt>
                <c:pt idx="553">
                  <c:v>42.753498</c:v>
                </c:pt>
                <c:pt idx="554">
                  <c:v>57.155253999999999</c:v>
                </c:pt>
                <c:pt idx="555">
                  <c:v>53.621754000000003</c:v>
                </c:pt>
                <c:pt idx="556">
                  <c:v>37.040916000000003</c:v>
                </c:pt>
                <c:pt idx="557">
                  <c:v>38.367263999999999</c:v>
                </c:pt>
                <c:pt idx="558">
                  <c:v>34.619450000000001</c:v>
                </c:pt>
                <c:pt idx="559">
                  <c:v>27.216557999999999</c:v>
                </c:pt>
                <c:pt idx="560">
                  <c:v>52.749457999999997</c:v>
                </c:pt>
                <c:pt idx="561">
                  <c:v>51.747855999999999</c:v>
                </c:pt>
                <c:pt idx="562">
                  <c:v>32.047871000000001</c:v>
                </c:pt>
                <c:pt idx="563">
                  <c:v>54.23959</c:v>
                </c:pt>
                <c:pt idx="564">
                  <c:v>43.801986999999997</c:v>
                </c:pt>
                <c:pt idx="565">
                  <c:v>45.640540999999999</c:v>
                </c:pt>
                <c:pt idx="566">
                  <c:v>47.426448999999998</c:v>
                </c:pt>
                <c:pt idx="567">
                  <c:v>48.824294999999999</c:v>
                </c:pt>
                <c:pt idx="568">
                  <c:v>55.759098000000002</c:v>
                </c:pt>
                <c:pt idx="569">
                  <c:v>46.657555000000002</c:v>
                </c:pt>
                <c:pt idx="570">
                  <c:v>32.058289000000002</c:v>
                </c:pt>
                <c:pt idx="571">
                  <c:v>23.855191999999999</c:v>
                </c:pt>
                <c:pt idx="572">
                  <c:v>38.059128000000001</c:v>
                </c:pt>
                <c:pt idx="573">
                  <c:v>28.976130999999999</c:v>
                </c:pt>
                <c:pt idx="574">
                  <c:v>43.871105</c:v>
                </c:pt>
                <c:pt idx="575">
                  <c:v>49.362845999999998</c:v>
                </c:pt>
                <c:pt idx="576">
                  <c:v>45.126353999999999</c:v>
                </c:pt>
                <c:pt idx="577">
                  <c:v>43.883586999999999</c:v>
                </c:pt>
                <c:pt idx="578">
                  <c:v>31.026755999999999</c:v>
                </c:pt>
                <c:pt idx="579">
                  <c:v>48.621600999999998</c:v>
                </c:pt>
                <c:pt idx="580">
                  <c:v>36.133411000000002</c:v>
                </c:pt>
                <c:pt idx="581">
                  <c:v>28.779689999999999</c:v>
                </c:pt>
                <c:pt idx="582">
                  <c:v>51.625729</c:v>
                </c:pt>
                <c:pt idx="583">
                  <c:v>33.990456000000002</c:v>
                </c:pt>
                <c:pt idx="584">
                  <c:v>24.010415999999999</c:v>
                </c:pt>
                <c:pt idx="585">
                  <c:v>27.947979</c:v>
                </c:pt>
                <c:pt idx="586">
                  <c:v>73.349997999999999</c:v>
                </c:pt>
                <c:pt idx="587">
                  <c:v>38.168362000000002</c:v>
                </c:pt>
                <c:pt idx="588">
                  <c:v>37.318747999999999</c:v>
                </c:pt>
                <c:pt idx="589">
                  <c:v>23.112846000000001</c:v>
                </c:pt>
                <c:pt idx="590">
                  <c:v>18.297573</c:v>
                </c:pt>
                <c:pt idx="591">
                  <c:v>49.546180999999997</c:v>
                </c:pt>
                <c:pt idx="592">
                  <c:v>23.764668</c:v>
                </c:pt>
                <c:pt idx="593">
                  <c:v>51.079661999999999</c:v>
                </c:pt>
                <c:pt idx="594">
                  <c:v>47.636456000000003</c:v>
                </c:pt>
                <c:pt idx="595">
                  <c:v>26.464030999999999</c:v>
                </c:pt>
                <c:pt idx="596">
                  <c:v>21.219545</c:v>
                </c:pt>
                <c:pt idx="597">
                  <c:v>18.065926000000001</c:v>
                </c:pt>
                <c:pt idx="598">
                  <c:v>45.512329000000001</c:v>
                </c:pt>
                <c:pt idx="599">
                  <c:v>32.294998</c:v>
                </c:pt>
                <c:pt idx="600">
                  <c:v>39.961348999999998</c:v>
                </c:pt>
                <c:pt idx="601">
                  <c:v>46.942402000000001</c:v>
                </c:pt>
                <c:pt idx="602">
                  <c:v>62.774737999999999</c:v>
                </c:pt>
                <c:pt idx="603">
                  <c:v>50.500503999999999</c:v>
                </c:pt>
                <c:pt idx="604">
                  <c:v>56.420681000000002</c:v>
                </c:pt>
                <c:pt idx="605">
                  <c:v>40.620002999999997</c:v>
                </c:pt>
                <c:pt idx="606">
                  <c:v>34.323310999999997</c:v>
                </c:pt>
                <c:pt idx="607">
                  <c:v>27.415436</c:v>
                </c:pt>
                <c:pt idx="608">
                  <c:v>22.459021</c:v>
                </c:pt>
                <c:pt idx="609">
                  <c:v>18.322897000000001</c:v>
                </c:pt>
                <c:pt idx="610">
                  <c:v>14.806568</c:v>
                </c:pt>
                <c:pt idx="611">
                  <c:v>12.644643</c:v>
                </c:pt>
                <c:pt idx="612">
                  <c:v>12.506557000000001</c:v>
                </c:pt>
                <c:pt idx="613">
                  <c:v>35.033123000000003</c:v>
                </c:pt>
                <c:pt idx="614">
                  <c:v>15.821911999999999</c:v>
                </c:pt>
                <c:pt idx="615">
                  <c:v>11.448153</c:v>
                </c:pt>
                <c:pt idx="616">
                  <c:v>12.942399</c:v>
                </c:pt>
                <c:pt idx="617">
                  <c:v>17.728662</c:v>
                </c:pt>
                <c:pt idx="618">
                  <c:v>28.038388999999999</c:v>
                </c:pt>
                <c:pt idx="619">
                  <c:v>11.81551</c:v>
                </c:pt>
                <c:pt idx="620">
                  <c:v>11.081244999999999</c:v>
                </c:pt>
                <c:pt idx="621">
                  <c:v>12.214197</c:v>
                </c:pt>
                <c:pt idx="622">
                  <c:v>18.044352</c:v>
                </c:pt>
                <c:pt idx="623">
                  <c:v>23.884369</c:v>
                </c:pt>
                <c:pt idx="624">
                  <c:v>25.528772</c:v>
                </c:pt>
                <c:pt idx="625">
                  <c:v>15.890758999999999</c:v>
                </c:pt>
                <c:pt idx="626">
                  <c:v>13.11</c:v>
                </c:pt>
                <c:pt idx="627">
                  <c:v>11.330234000000001</c:v>
                </c:pt>
                <c:pt idx="628">
                  <c:v>9.3350089999999994</c:v>
                </c:pt>
                <c:pt idx="629">
                  <c:v>8.7009729999999994</c:v>
                </c:pt>
                <c:pt idx="630">
                  <c:v>7.1605600000000003</c:v>
                </c:pt>
                <c:pt idx="631">
                  <c:v>6.5275550000000004</c:v>
                </c:pt>
                <c:pt idx="632">
                  <c:v>6.1339750000000004</c:v>
                </c:pt>
                <c:pt idx="633">
                  <c:v>25.401828999999999</c:v>
                </c:pt>
                <c:pt idx="634">
                  <c:v>12.118549</c:v>
                </c:pt>
                <c:pt idx="635">
                  <c:v>22.942314</c:v>
                </c:pt>
                <c:pt idx="636">
                  <c:v>23.505541000000001</c:v>
                </c:pt>
                <c:pt idx="637">
                  <c:v>17.521463000000001</c:v>
                </c:pt>
                <c:pt idx="638">
                  <c:v>14.217873000000001</c:v>
                </c:pt>
                <c:pt idx="639">
                  <c:v>12.176477</c:v>
                </c:pt>
                <c:pt idx="640">
                  <c:v>10.552168999999999</c:v>
                </c:pt>
                <c:pt idx="641">
                  <c:v>12.276764</c:v>
                </c:pt>
                <c:pt idx="642">
                  <c:v>22.041630000000001</c:v>
                </c:pt>
                <c:pt idx="643">
                  <c:v>16.959603999999999</c:v>
                </c:pt>
                <c:pt idx="644">
                  <c:v>12.737384</c:v>
                </c:pt>
                <c:pt idx="645">
                  <c:v>11.916988999999999</c:v>
                </c:pt>
                <c:pt idx="646">
                  <c:v>11.309258</c:v>
                </c:pt>
                <c:pt idx="647">
                  <c:v>9.5091450000000002</c:v>
                </c:pt>
                <c:pt idx="648">
                  <c:v>10.57138</c:v>
                </c:pt>
                <c:pt idx="649">
                  <c:v>12.360428000000001</c:v>
                </c:pt>
                <c:pt idx="650">
                  <c:v>9.3851390000000006</c:v>
                </c:pt>
                <c:pt idx="651">
                  <c:v>14.303388</c:v>
                </c:pt>
                <c:pt idx="652">
                  <c:v>30.864258</c:v>
                </c:pt>
                <c:pt idx="653">
                  <c:v>29.339312</c:v>
                </c:pt>
                <c:pt idx="654">
                  <c:v>32.113331000000002</c:v>
                </c:pt>
                <c:pt idx="655">
                  <c:v>34.464905000000002</c:v>
                </c:pt>
                <c:pt idx="656">
                  <c:v>29.135974999999998</c:v>
                </c:pt>
                <c:pt idx="657">
                  <c:v>22.841128999999999</c:v>
                </c:pt>
                <c:pt idx="658">
                  <c:v>18.666965000000001</c:v>
                </c:pt>
                <c:pt idx="659">
                  <c:v>16.582999999999998</c:v>
                </c:pt>
                <c:pt idx="660">
                  <c:v>14.080098</c:v>
                </c:pt>
                <c:pt idx="661">
                  <c:v>25.195505000000001</c:v>
                </c:pt>
                <c:pt idx="662">
                  <c:v>24.345631000000001</c:v>
                </c:pt>
                <c:pt idx="663">
                  <c:v>15.882101</c:v>
                </c:pt>
                <c:pt idx="664">
                  <c:v>13.058001000000001</c:v>
                </c:pt>
                <c:pt idx="665">
                  <c:v>11.228422</c:v>
                </c:pt>
                <c:pt idx="666">
                  <c:v>10.219271000000001</c:v>
                </c:pt>
                <c:pt idx="667">
                  <c:v>9.2028350000000003</c:v>
                </c:pt>
                <c:pt idx="668">
                  <c:v>8.3364100000000008</c:v>
                </c:pt>
                <c:pt idx="669">
                  <c:v>7.4759250000000002</c:v>
                </c:pt>
                <c:pt idx="670">
                  <c:v>6.8291430000000002</c:v>
                </c:pt>
                <c:pt idx="671">
                  <c:v>6.4681559999999996</c:v>
                </c:pt>
                <c:pt idx="672">
                  <c:v>6.1066140000000004</c:v>
                </c:pt>
                <c:pt idx="673">
                  <c:v>5.7440199999999999</c:v>
                </c:pt>
                <c:pt idx="674">
                  <c:v>5.3276859999999999</c:v>
                </c:pt>
                <c:pt idx="675">
                  <c:v>4.9954999999999998</c:v>
                </c:pt>
                <c:pt idx="676">
                  <c:v>4.7309900000000003</c:v>
                </c:pt>
                <c:pt idx="677">
                  <c:v>4.4691299999999998</c:v>
                </c:pt>
                <c:pt idx="678">
                  <c:v>4.3211760000000004</c:v>
                </c:pt>
                <c:pt idx="679">
                  <c:v>4.1028219999999997</c:v>
                </c:pt>
                <c:pt idx="680">
                  <c:v>3.9693839999999998</c:v>
                </c:pt>
                <c:pt idx="681">
                  <c:v>3.7749739999999998</c:v>
                </c:pt>
                <c:pt idx="682">
                  <c:v>3.6126429999999998</c:v>
                </c:pt>
                <c:pt idx="683">
                  <c:v>3.1550859999999998</c:v>
                </c:pt>
                <c:pt idx="684">
                  <c:v>2.892868</c:v>
                </c:pt>
                <c:pt idx="685">
                  <c:v>2.6673589999999998</c:v>
                </c:pt>
                <c:pt idx="686">
                  <c:v>2.7290179999999999</c:v>
                </c:pt>
                <c:pt idx="687">
                  <c:v>2.499641</c:v>
                </c:pt>
                <c:pt idx="688">
                  <c:v>2.3223630000000002</c:v>
                </c:pt>
                <c:pt idx="689">
                  <c:v>2.2108120000000002</c:v>
                </c:pt>
                <c:pt idx="690">
                  <c:v>2.0767850000000001</c:v>
                </c:pt>
                <c:pt idx="691">
                  <c:v>1.9943070000000001</c:v>
                </c:pt>
                <c:pt idx="692">
                  <c:v>2.0046499999999998</c:v>
                </c:pt>
                <c:pt idx="693">
                  <c:v>2.0646499999999999</c:v>
                </c:pt>
                <c:pt idx="694">
                  <c:v>2.1035840000000001</c:v>
                </c:pt>
                <c:pt idx="695">
                  <c:v>2.1545990000000002</c:v>
                </c:pt>
                <c:pt idx="696">
                  <c:v>2.0772629999999999</c:v>
                </c:pt>
                <c:pt idx="697">
                  <c:v>2.0203600000000002</c:v>
                </c:pt>
                <c:pt idx="698">
                  <c:v>1.9337660000000001</c:v>
                </c:pt>
                <c:pt idx="699">
                  <c:v>1.8674230000000001</c:v>
                </c:pt>
                <c:pt idx="700">
                  <c:v>1.821402</c:v>
                </c:pt>
                <c:pt idx="701">
                  <c:v>1.7482789999999999</c:v>
                </c:pt>
                <c:pt idx="702">
                  <c:v>1.7486569999999999</c:v>
                </c:pt>
                <c:pt idx="703">
                  <c:v>1.6625589999999999</c:v>
                </c:pt>
                <c:pt idx="704">
                  <c:v>1.6808000000000001</c:v>
                </c:pt>
                <c:pt idx="705">
                  <c:v>1.578886</c:v>
                </c:pt>
                <c:pt idx="706">
                  <c:v>1.552527</c:v>
                </c:pt>
                <c:pt idx="707">
                  <c:v>1.4947360000000001</c:v>
                </c:pt>
                <c:pt idx="708">
                  <c:v>1.459667</c:v>
                </c:pt>
                <c:pt idx="709">
                  <c:v>1.440199</c:v>
                </c:pt>
                <c:pt idx="710">
                  <c:v>1.445705</c:v>
                </c:pt>
                <c:pt idx="711">
                  <c:v>1.392282</c:v>
                </c:pt>
                <c:pt idx="712">
                  <c:v>1.345969</c:v>
                </c:pt>
                <c:pt idx="713">
                  <c:v>1.3163590000000001</c:v>
                </c:pt>
                <c:pt idx="714">
                  <c:v>1.2876939999999999</c:v>
                </c:pt>
                <c:pt idx="715">
                  <c:v>1.2693369999999999</c:v>
                </c:pt>
                <c:pt idx="716">
                  <c:v>1.252796</c:v>
                </c:pt>
                <c:pt idx="717">
                  <c:v>1.2211179999999999</c:v>
                </c:pt>
                <c:pt idx="718">
                  <c:v>1.1749959999999999</c:v>
                </c:pt>
                <c:pt idx="719">
                  <c:v>1.1628350000000001</c:v>
                </c:pt>
                <c:pt idx="720">
                  <c:v>1.156908</c:v>
                </c:pt>
                <c:pt idx="721">
                  <c:v>1.134096</c:v>
                </c:pt>
                <c:pt idx="722">
                  <c:v>1.099585</c:v>
                </c:pt>
                <c:pt idx="723">
                  <c:v>1.0609980000000001</c:v>
                </c:pt>
                <c:pt idx="724">
                  <c:v>1.031396</c:v>
                </c:pt>
                <c:pt idx="725">
                  <c:v>1.0369440000000001</c:v>
                </c:pt>
                <c:pt idx="726">
                  <c:v>1.015755</c:v>
                </c:pt>
                <c:pt idx="727">
                  <c:v>1.002113</c:v>
                </c:pt>
                <c:pt idx="728">
                  <c:v>0.98282899999999995</c:v>
                </c:pt>
                <c:pt idx="729">
                  <c:v>0.97194199999999997</c:v>
                </c:pt>
                <c:pt idx="730">
                  <c:v>0.96093600000000001</c:v>
                </c:pt>
                <c:pt idx="731">
                  <c:v>0.94520199999999999</c:v>
                </c:pt>
                <c:pt idx="732">
                  <c:v>0.93429899999999999</c:v>
                </c:pt>
                <c:pt idx="733">
                  <c:v>0.99692000000000003</c:v>
                </c:pt>
                <c:pt idx="734">
                  <c:v>2.262642</c:v>
                </c:pt>
                <c:pt idx="735">
                  <c:v>2.122757</c:v>
                </c:pt>
                <c:pt idx="736">
                  <c:v>2.548781</c:v>
                </c:pt>
                <c:pt idx="737">
                  <c:v>3.0072580000000002</c:v>
                </c:pt>
                <c:pt idx="738">
                  <c:v>4.4089539999999996</c:v>
                </c:pt>
                <c:pt idx="739">
                  <c:v>6.1051869999999999</c:v>
                </c:pt>
                <c:pt idx="740">
                  <c:v>6.1144249999999998</c:v>
                </c:pt>
                <c:pt idx="741">
                  <c:v>8.9160550000000001</c:v>
                </c:pt>
                <c:pt idx="742">
                  <c:v>16.108319999999999</c:v>
                </c:pt>
                <c:pt idx="743">
                  <c:v>14.963811</c:v>
                </c:pt>
                <c:pt idx="744">
                  <c:v>12.526681999999999</c:v>
                </c:pt>
                <c:pt idx="745">
                  <c:v>11.191674000000001</c:v>
                </c:pt>
                <c:pt idx="746">
                  <c:v>9.749682</c:v>
                </c:pt>
                <c:pt idx="747">
                  <c:v>8.6919439999999994</c:v>
                </c:pt>
                <c:pt idx="748">
                  <c:v>7.7270979999999998</c:v>
                </c:pt>
                <c:pt idx="749">
                  <c:v>7.1035110000000001</c:v>
                </c:pt>
                <c:pt idx="750">
                  <c:v>6.722048</c:v>
                </c:pt>
                <c:pt idx="751">
                  <c:v>6.0928269999999998</c:v>
                </c:pt>
                <c:pt idx="752">
                  <c:v>5.5477780000000001</c:v>
                </c:pt>
                <c:pt idx="753">
                  <c:v>5.1073750000000002</c:v>
                </c:pt>
                <c:pt idx="754">
                  <c:v>4.6910429999999996</c:v>
                </c:pt>
                <c:pt idx="755">
                  <c:v>4.2860310000000004</c:v>
                </c:pt>
                <c:pt idx="756">
                  <c:v>3.8558270000000001</c:v>
                </c:pt>
                <c:pt idx="757">
                  <c:v>3.5684629999999999</c:v>
                </c:pt>
                <c:pt idx="758">
                  <c:v>3.3542459999999998</c:v>
                </c:pt>
                <c:pt idx="759">
                  <c:v>2.8032460000000001</c:v>
                </c:pt>
                <c:pt idx="760">
                  <c:v>2.8354080000000002</c:v>
                </c:pt>
                <c:pt idx="761">
                  <c:v>2.2763390000000001</c:v>
                </c:pt>
                <c:pt idx="762">
                  <c:v>1.7796559999999999</c:v>
                </c:pt>
                <c:pt idx="763">
                  <c:v>1.9977799999999999</c:v>
                </c:pt>
                <c:pt idx="764">
                  <c:v>1.7577670000000001</c:v>
                </c:pt>
                <c:pt idx="765">
                  <c:v>1.3983570000000001</c:v>
                </c:pt>
                <c:pt idx="766">
                  <c:v>1.375526</c:v>
                </c:pt>
                <c:pt idx="767">
                  <c:v>1.336954</c:v>
                </c:pt>
                <c:pt idx="768">
                  <c:v>1.254049</c:v>
                </c:pt>
                <c:pt idx="769">
                  <c:v>1.1588849999999999</c:v>
                </c:pt>
                <c:pt idx="770">
                  <c:v>1.024562</c:v>
                </c:pt>
                <c:pt idx="771">
                  <c:v>1.010132</c:v>
                </c:pt>
                <c:pt idx="772">
                  <c:v>0.91017099999999995</c:v>
                </c:pt>
                <c:pt idx="773">
                  <c:v>0.95067800000000002</c:v>
                </c:pt>
                <c:pt idx="774">
                  <c:v>1.2547969999999999</c:v>
                </c:pt>
                <c:pt idx="775">
                  <c:v>4.5250000000000004</c:v>
                </c:pt>
                <c:pt idx="776">
                  <c:v>10.666086999999999</c:v>
                </c:pt>
                <c:pt idx="777">
                  <c:v>8.2824259999999992</c:v>
                </c:pt>
                <c:pt idx="778">
                  <c:v>12.294031</c:v>
                </c:pt>
                <c:pt idx="779">
                  <c:v>11.481249999999999</c:v>
                </c:pt>
                <c:pt idx="780">
                  <c:v>11.249018</c:v>
                </c:pt>
                <c:pt idx="781">
                  <c:v>10.647875000000001</c:v>
                </c:pt>
                <c:pt idx="782">
                  <c:v>11.535097</c:v>
                </c:pt>
                <c:pt idx="783">
                  <c:v>14.137205</c:v>
                </c:pt>
                <c:pt idx="784">
                  <c:v>15.512815</c:v>
                </c:pt>
                <c:pt idx="785">
                  <c:v>12.61805</c:v>
                </c:pt>
                <c:pt idx="786">
                  <c:v>9.8185359999999999</c:v>
                </c:pt>
                <c:pt idx="787">
                  <c:v>8.7452380000000005</c:v>
                </c:pt>
                <c:pt idx="788">
                  <c:v>7.4542299999999999</c:v>
                </c:pt>
                <c:pt idx="789">
                  <c:v>6.3936109999999999</c:v>
                </c:pt>
                <c:pt idx="790">
                  <c:v>5.3643559999999999</c:v>
                </c:pt>
                <c:pt idx="791">
                  <c:v>5.9213509999999996</c:v>
                </c:pt>
                <c:pt idx="792">
                  <c:v>4.7049599999999998</c:v>
                </c:pt>
                <c:pt idx="793">
                  <c:v>4.2142020000000002</c:v>
                </c:pt>
                <c:pt idx="794">
                  <c:v>4.4644579999999996</c:v>
                </c:pt>
                <c:pt idx="795">
                  <c:v>4.1566989999999997</c:v>
                </c:pt>
                <c:pt idx="796">
                  <c:v>2.8630149999999999</c:v>
                </c:pt>
                <c:pt idx="797">
                  <c:v>2.3890820000000001</c:v>
                </c:pt>
                <c:pt idx="798">
                  <c:v>2.0556619999999999</c:v>
                </c:pt>
                <c:pt idx="799">
                  <c:v>1.719603</c:v>
                </c:pt>
                <c:pt idx="800">
                  <c:v>1.632622</c:v>
                </c:pt>
                <c:pt idx="801">
                  <c:v>1.4679009999999999</c:v>
                </c:pt>
                <c:pt idx="802">
                  <c:v>1.5303040000000001</c:v>
                </c:pt>
                <c:pt idx="803">
                  <c:v>2.0517439999999998</c:v>
                </c:pt>
                <c:pt idx="804">
                  <c:v>2.2826379999999999</c:v>
                </c:pt>
                <c:pt idx="805">
                  <c:v>2.5235759999999998</c:v>
                </c:pt>
                <c:pt idx="806">
                  <c:v>2.5993360000000001</c:v>
                </c:pt>
                <c:pt idx="807">
                  <c:v>2.6314419999999998</c:v>
                </c:pt>
                <c:pt idx="808">
                  <c:v>2.3017430000000001</c:v>
                </c:pt>
                <c:pt idx="809">
                  <c:v>2.0730420000000001</c:v>
                </c:pt>
                <c:pt idx="810">
                  <c:v>1.6908080000000001</c:v>
                </c:pt>
                <c:pt idx="811">
                  <c:v>3.6317900000000001</c:v>
                </c:pt>
                <c:pt idx="812">
                  <c:v>3.4625880000000002</c:v>
                </c:pt>
                <c:pt idx="813">
                  <c:v>3.300052</c:v>
                </c:pt>
                <c:pt idx="814">
                  <c:v>2.919959</c:v>
                </c:pt>
                <c:pt idx="815">
                  <c:v>2.4669789999999998</c:v>
                </c:pt>
                <c:pt idx="816">
                  <c:v>2.9665569999999999</c:v>
                </c:pt>
                <c:pt idx="817">
                  <c:v>5.6727150000000002</c:v>
                </c:pt>
                <c:pt idx="818">
                  <c:v>4.7327349999999999</c:v>
                </c:pt>
                <c:pt idx="819">
                  <c:v>3.9319030000000001</c:v>
                </c:pt>
                <c:pt idx="820">
                  <c:v>3.2659090000000002</c:v>
                </c:pt>
                <c:pt idx="821">
                  <c:v>2.6174729999999999</c:v>
                </c:pt>
                <c:pt idx="822">
                  <c:v>2.1537039999999998</c:v>
                </c:pt>
                <c:pt idx="823">
                  <c:v>1.7910619999999999</c:v>
                </c:pt>
                <c:pt idx="824">
                  <c:v>1.4098329999999999</c:v>
                </c:pt>
                <c:pt idx="825">
                  <c:v>1.266472</c:v>
                </c:pt>
                <c:pt idx="826">
                  <c:v>1.0643560000000001</c:v>
                </c:pt>
                <c:pt idx="827">
                  <c:v>0.87032299999999996</c:v>
                </c:pt>
                <c:pt idx="828">
                  <c:v>0.81475799999999998</c:v>
                </c:pt>
                <c:pt idx="829">
                  <c:v>1.7238739999999999</c:v>
                </c:pt>
                <c:pt idx="830">
                  <c:v>2.3186689999999999</c:v>
                </c:pt>
                <c:pt idx="831">
                  <c:v>2.6094119999999998</c:v>
                </c:pt>
                <c:pt idx="832">
                  <c:v>2.7814549999999998</c:v>
                </c:pt>
                <c:pt idx="833">
                  <c:v>2.968928</c:v>
                </c:pt>
                <c:pt idx="834">
                  <c:v>3.001725</c:v>
                </c:pt>
                <c:pt idx="835">
                  <c:v>3.1606209999999999</c:v>
                </c:pt>
                <c:pt idx="836">
                  <c:v>3.184488</c:v>
                </c:pt>
                <c:pt idx="837">
                  <c:v>3.225222</c:v>
                </c:pt>
                <c:pt idx="838">
                  <c:v>4.0874610000000002</c:v>
                </c:pt>
                <c:pt idx="839">
                  <c:v>4.1990689999999997</c:v>
                </c:pt>
                <c:pt idx="840">
                  <c:v>4.3067419999999998</c:v>
                </c:pt>
                <c:pt idx="841">
                  <c:v>3.9213309999999999</c:v>
                </c:pt>
                <c:pt idx="842">
                  <c:v>3.5217100000000001</c:v>
                </c:pt>
                <c:pt idx="843">
                  <c:v>2.9955660000000002</c:v>
                </c:pt>
                <c:pt idx="844">
                  <c:v>2.9129800000000001</c:v>
                </c:pt>
                <c:pt idx="845">
                  <c:v>2.8922810000000001</c:v>
                </c:pt>
                <c:pt idx="846">
                  <c:v>5.614878</c:v>
                </c:pt>
                <c:pt idx="847">
                  <c:v>4.5506669999999998</c:v>
                </c:pt>
                <c:pt idx="848">
                  <c:v>3.8757860000000002</c:v>
                </c:pt>
                <c:pt idx="849">
                  <c:v>3.3552849999999999</c:v>
                </c:pt>
                <c:pt idx="850">
                  <c:v>3.0267550000000001</c:v>
                </c:pt>
                <c:pt idx="851">
                  <c:v>2.473357</c:v>
                </c:pt>
                <c:pt idx="852">
                  <c:v>2.1195339999999998</c:v>
                </c:pt>
                <c:pt idx="853">
                  <c:v>6.4632120000000004</c:v>
                </c:pt>
                <c:pt idx="854">
                  <c:v>8.11632</c:v>
                </c:pt>
                <c:pt idx="855">
                  <c:v>29.636164000000001</c:v>
                </c:pt>
                <c:pt idx="856">
                  <c:v>12.958076999999999</c:v>
                </c:pt>
                <c:pt idx="857">
                  <c:v>13.119249999999999</c:v>
                </c:pt>
                <c:pt idx="858">
                  <c:v>11.188673</c:v>
                </c:pt>
                <c:pt idx="859">
                  <c:v>9.481643</c:v>
                </c:pt>
                <c:pt idx="860">
                  <c:v>10.764412</c:v>
                </c:pt>
                <c:pt idx="861">
                  <c:v>13.074809</c:v>
                </c:pt>
                <c:pt idx="862">
                  <c:v>21.729310999999999</c:v>
                </c:pt>
                <c:pt idx="863">
                  <c:v>28.566761</c:v>
                </c:pt>
                <c:pt idx="864">
                  <c:v>27.724198999999999</c:v>
                </c:pt>
                <c:pt idx="865">
                  <c:v>20.630472000000001</c:v>
                </c:pt>
                <c:pt idx="866">
                  <c:v>18.263331999999998</c:v>
                </c:pt>
                <c:pt idx="867">
                  <c:v>14.987500000000001</c:v>
                </c:pt>
                <c:pt idx="868">
                  <c:v>16.348139</c:v>
                </c:pt>
                <c:pt idx="869">
                  <c:v>36.489497999999998</c:v>
                </c:pt>
                <c:pt idx="870">
                  <c:v>24.876999000000001</c:v>
                </c:pt>
                <c:pt idx="871">
                  <c:v>34.543053</c:v>
                </c:pt>
                <c:pt idx="872">
                  <c:v>19.655237</c:v>
                </c:pt>
                <c:pt idx="873">
                  <c:v>15.505947000000001</c:v>
                </c:pt>
                <c:pt idx="874">
                  <c:v>12.075417</c:v>
                </c:pt>
                <c:pt idx="875">
                  <c:v>9.4300529999999991</c:v>
                </c:pt>
                <c:pt idx="876">
                  <c:v>8.0818709999999996</c:v>
                </c:pt>
                <c:pt idx="877">
                  <c:v>8.0395079999999997</c:v>
                </c:pt>
                <c:pt idx="878">
                  <c:v>6.9765829999999998</c:v>
                </c:pt>
                <c:pt idx="879">
                  <c:v>5.672523</c:v>
                </c:pt>
                <c:pt idx="880">
                  <c:v>4.7050000000000001</c:v>
                </c:pt>
                <c:pt idx="881">
                  <c:v>11.278157</c:v>
                </c:pt>
                <c:pt idx="882">
                  <c:v>18.939095999999999</c:v>
                </c:pt>
                <c:pt idx="883">
                  <c:v>39.606521999999998</c:v>
                </c:pt>
                <c:pt idx="884">
                  <c:v>39.255454999999998</c:v>
                </c:pt>
                <c:pt idx="885">
                  <c:v>45.886738000000001</c:v>
                </c:pt>
                <c:pt idx="886">
                  <c:v>45.198608</c:v>
                </c:pt>
                <c:pt idx="887">
                  <c:v>112.50444</c:v>
                </c:pt>
                <c:pt idx="888">
                  <c:v>49.612228000000002</c:v>
                </c:pt>
                <c:pt idx="889">
                  <c:v>40.641117000000001</c:v>
                </c:pt>
                <c:pt idx="890">
                  <c:v>52.353127000000001</c:v>
                </c:pt>
                <c:pt idx="891">
                  <c:v>66.683944999999994</c:v>
                </c:pt>
                <c:pt idx="892">
                  <c:v>62.793945000000001</c:v>
                </c:pt>
                <c:pt idx="893">
                  <c:v>55.736057000000002</c:v>
                </c:pt>
                <c:pt idx="894">
                  <c:v>43.302245999999997</c:v>
                </c:pt>
                <c:pt idx="895">
                  <c:v>35.287436999999997</c:v>
                </c:pt>
                <c:pt idx="896">
                  <c:v>29.405795999999999</c:v>
                </c:pt>
                <c:pt idx="897">
                  <c:v>24.238500999999999</c:v>
                </c:pt>
                <c:pt idx="898">
                  <c:v>21.952249999999999</c:v>
                </c:pt>
                <c:pt idx="899">
                  <c:v>16.196323</c:v>
                </c:pt>
                <c:pt idx="900">
                  <c:v>19.006865999999999</c:v>
                </c:pt>
                <c:pt idx="901">
                  <c:v>16.050118999999999</c:v>
                </c:pt>
                <c:pt idx="902">
                  <c:v>13.045394999999999</c:v>
                </c:pt>
                <c:pt idx="903">
                  <c:v>9.0855440000000005</c:v>
                </c:pt>
                <c:pt idx="904">
                  <c:v>25.895375999999999</c:v>
                </c:pt>
                <c:pt idx="905">
                  <c:v>10.162539000000001</c:v>
                </c:pt>
                <c:pt idx="906">
                  <c:v>31.968976999999999</c:v>
                </c:pt>
                <c:pt idx="907">
                  <c:v>15.082894</c:v>
                </c:pt>
                <c:pt idx="908">
                  <c:v>29.025120000000001</c:v>
                </c:pt>
                <c:pt idx="909">
                  <c:v>16.021875000000001</c:v>
                </c:pt>
                <c:pt idx="910">
                  <c:v>35.749172000000002</c:v>
                </c:pt>
                <c:pt idx="911">
                  <c:v>44.333404999999999</c:v>
                </c:pt>
                <c:pt idx="912">
                  <c:v>42.095641999999998</c:v>
                </c:pt>
                <c:pt idx="913">
                  <c:v>47.224029999999999</c:v>
                </c:pt>
                <c:pt idx="914">
                  <c:v>45.276848000000001</c:v>
                </c:pt>
                <c:pt idx="915">
                  <c:v>41.857075000000002</c:v>
                </c:pt>
                <c:pt idx="916">
                  <c:v>55.306702000000001</c:v>
                </c:pt>
                <c:pt idx="917">
                  <c:v>56.246864000000002</c:v>
                </c:pt>
                <c:pt idx="918">
                  <c:v>39.181705000000001</c:v>
                </c:pt>
                <c:pt idx="919">
                  <c:v>31.547115000000002</c:v>
                </c:pt>
                <c:pt idx="920">
                  <c:v>26.752455000000001</c:v>
                </c:pt>
                <c:pt idx="921">
                  <c:v>25.8825</c:v>
                </c:pt>
                <c:pt idx="922">
                  <c:v>29.582151</c:v>
                </c:pt>
                <c:pt idx="923">
                  <c:v>29.177064999999999</c:v>
                </c:pt>
                <c:pt idx="924">
                  <c:v>17.947787999999999</c:v>
                </c:pt>
                <c:pt idx="925">
                  <c:v>47.318241</c:v>
                </c:pt>
                <c:pt idx="926">
                  <c:v>47.727730000000001</c:v>
                </c:pt>
                <c:pt idx="927">
                  <c:v>21.881741999999999</c:v>
                </c:pt>
                <c:pt idx="928">
                  <c:v>19.130407000000002</c:v>
                </c:pt>
                <c:pt idx="929">
                  <c:v>21.400002000000001</c:v>
                </c:pt>
                <c:pt idx="930">
                  <c:v>35.202773999999998</c:v>
                </c:pt>
                <c:pt idx="931">
                  <c:v>36.702666999999998</c:v>
                </c:pt>
                <c:pt idx="932">
                  <c:v>44.445404000000003</c:v>
                </c:pt>
                <c:pt idx="933">
                  <c:v>46.583927000000003</c:v>
                </c:pt>
                <c:pt idx="934">
                  <c:v>37.527999999999999</c:v>
                </c:pt>
                <c:pt idx="935">
                  <c:v>37.889118000000003</c:v>
                </c:pt>
                <c:pt idx="936">
                  <c:v>27.94088</c:v>
                </c:pt>
                <c:pt idx="937">
                  <c:v>27.650155999999999</c:v>
                </c:pt>
                <c:pt idx="938">
                  <c:v>36.344321999999998</c:v>
                </c:pt>
                <c:pt idx="939">
                  <c:v>24.254166000000001</c:v>
                </c:pt>
                <c:pt idx="940">
                  <c:v>30.120522000000001</c:v>
                </c:pt>
                <c:pt idx="941">
                  <c:v>45.693668000000002</c:v>
                </c:pt>
                <c:pt idx="942">
                  <c:v>48.986457999999999</c:v>
                </c:pt>
                <c:pt idx="943">
                  <c:v>53.604999999999997</c:v>
                </c:pt>
                <c:pt idx="944">
                  <c:v>43.743164</c:v>
                </c:pt>
                <c:pt idx="945">
                  <c:v>54.336613</c:v>
                </c:pt>
                <c:pt idx="946">
                  <c:v>39.639640999999997</c:v>
                </c:pt>
                <c:pt idx="947">
                  <c:v>40.157584999999997</c:v>
                </c:pt>
                <c:pt idx="948">
                  <c:v>46.716568000000002</c:v>
                </c:pt>
                <c:pt idx="949">
                  <c:v>55.370857000000001</c:v>
                </c:pt>
                <c:pt idx="950">
                  <c:v>41.891075000000001</c:v>
                </c:pt>
                <c:pt idx="951">
                  <c:v>53.149997999999997</c:v>
                </c:pt>
                <c:pt idx="952">
                  <c:v>47.272350000000003</c:v>
                </c:pt>
                <c:pt idx="953">
                  <c:v>142.98117099999999</c:v>
                </c:pt>
                <c:pt idx="954">
                  <c:v>40.589649000000001</c:v>
                </c:pt>
                <c:pt idx="955">
                  <c:v>44.199165000000001</c:v>
                </c:pt>
                <c:pt idx="956">
                  <c:v>55.696224000000001</c:v>
                </c:pt>
                <c:pt idx="957">
                  <c:v>65.632071999999994</c:v>
                </c:pt>
                <c:pt idx="958">
                  <c:v>60.544665999999999</c:v>
                </c:pt>
                <c:pt idx="959">
                  <c:v>58.449314000000001</c:v>
                </c:pt>
                <c:pt idx="960">
                  <c:v>42.683551999999999</c:v>
                </c:pt>
                <c:pt idx="961">
                  <c:v>67.582031000000001</c:v>
                </c:pt>
                <c:pt idx="962">
                  <c:v>67.191665999999998</c:v>
                </c:pt>
                <c:pt idx="963">
                  <c:v>58.575169000000002</c:v>
                </c:pt>
                <c:pt idx="964">
                  <c:v>72.614761000000001</c:v>
                </c:pt>
                <c:pt idx="965">
                  <c:v>72.751198000000002</c:v>
                </c:pt>
                <c:pt idx="966">
                  <c:v>62.078499000000001</c:v>
                </c:pt>
                <c:pt idx="967">
                  <c:v>40.963935999999997</c:v>
                </c:pt>
                <c:pt idx="968">
                  <c:v>66.166686999999996</c:v>
                </c:pt>
                <c:pt idx="969">
                  <c:v>64.420852999999994</c:v>
                </c:pt>
                <c:pt idx="970">
                  <c:v>62.547600000000003</c:v>
                </c:pt>
                <c:pt idx="971">
                  <c:v>66.132598999999999</c:v>
                </c:pt>
                <c:pt idx="972">
                  <c:v>72.077965000000006</c:v>
                </c:pt>
                <c:pt idx="973">
                  <c:v>54.216526000000002</c:v>
                </c:pt>
                <c:pt idx="974">
                  <c:v>47.759655000000002</c:v>
                </c:pt>
                <c:pt idx="975">
                  <c:v>76.954184999999995</c:v>
                </c:pt>
                <c:pt idx="976">
                  <c:v>48.053654000000002</c:v>
                </c:pt>
                <c:pt idx="977">
                  <c:v>40.254615999999999</c:v>
                </c:pt>
                <c:pt idx="978">
                  <c:v>36.677452000000002</c:v>
                </c:pt>
                <c:pt idx="979">
                  <c:v>28.432217000000001</c:v>
                </c:pt>
                <c:pt idx="980">
                  <c:v>23.136137000000002</c:v>
                </c:pt>
                <c:pt idx="981">
                  <c:v>71.176590000000004</c:v>
                </c:pt>
                <c:pt idx="982">
                  <c:v>52.801270000000002</c:v>
                </c:pt>
                <c:pt idx="983">
                  <c:v>69.414398000000006</c:v>
                </c:pt>
                <c:pt idx="984">
                  <c:v>35.157082000000003</c:v>
                </c:pt>
                <c:pt idx="985">
                  <c:v>26.275312</c:v>
                </c:pt>
                <c:pt idx="986">
                  <c:v>21.503378000000001</c:v>
                </c:pt>
                <c:pt idx="987">
                  <c:v>17.730335</c:v>
                </c:pt>
                <c:pt idx="988">
                  <c:v>18.931625</c:v>
                </c:pt>
                <c:pt idx="989">
                  <c:v>30.255455000000001</c:v>
                </c:pt>
                <c:pt idx="990">
                  <c:v>19.861761000000001</c:v>
                </c:pt>
                <c:pt idx="991">
                  <c:v>14.203837999999999</c:v>
                </c:pt>
                <c:pt idx="992">
                  <c:v>11.827229000000001</c:v>
                </c:pt>
                <c:pt idx="993">
                  <c:v>11.099837000000001</c:v>
                </c:pt>
                <c:pt idx="994">
                  <c:v>9.4957370000000001</c:v>
                </c:pt>
                <c:pt idx="995">
                  <c:v>9.3032880000000002</c:v>
                </c:pt>
                <c:pt idx="996">
                  <c:v>9.7503340000000005</c:v>
                </c:pt>
                <c:pt idx="997">
                  <c:v>8.5813310000000005</c:v>
                </c:pt>
                <c:pt idx="998">
                  <c:v>7.7420020000000003</c:v>
                </c:pt>
                <c:pt idx="999">
                  <c:v>23.776892</c:v>
                </c:pt>
                <c:pt idx="1000">
                  <c:v>29.317142</c:v>
                </c:pt>
                <c:pt idx="1001">
                  <c:v>24.198419999999999</c:v>
                </c:pt>
                <c:pt idx="1002">
                  <c:v>40.012383</c:v>
                </c:pt>
                <c:pt idx="1003">
                  <c:v>35.713501000000001</c:v>
                </c:pt>
                <c:pt idx="1004">
                  <c:v>41.501530000000002</c:v>
                </c:pt>
                <c:pt idx="1005">
                  <c:v>34.528430999999998</c:v>
                </c:pt>
                <c:pt idx="1006">
                  <c:v>39.219687999999998</c:v>
                </c:pt>
                <c:pt idx="1007">
                  <c:v>51.473965</c:v>
                </c:pt>
                <c:pt idx="1008">
                  <c:v>38.202156000000002</c:v>
                </c:pt>
                <c:pt idx="1009">
                  <c:v>31.472469</c:v>
                </c:pt>
                <c:pt idx="1010">
                  <c:v>38.905796000000002</c:v>
                </c:pt>
                <c:pt idx="1011">
                  <c:v>22.615137000000001</c:v>
                </c:pt>
                <c:pt idx="1012">
                  <c:v>18.597135999999999</c:v>
                </c:pt>
                <c:pt idx="1013">
                  <c:v>17.816382999999998</c:v>
                </c:pt>
                <c:pt idx="1014">
                  <c:v>16.266017999999999</c:v>
                </c:pt>
                <c:pt idx="1015">
                  <c:v>13.027602</c:v>
                </c:pt>
                <c:pt idx="1016">
                  <c:v>11.125562</c:v>
                </c:pt>
                <c:pt idx="1017">
                  <c:v>11.198987000000001</c:v>
                </c:pt>
                <c:pt idx="1018">
                  <c:v>43.544186000000003</c:v>
                </c:pt>
                <c:pt idx="1019">
                  <c:v>26.401983000000001</c:v>
                </c:pt>
                <c:pt idx="1020">
                  <c:v>42.415478</c:v>
                </c:pt>
                <c:pt idx="1021">
                  <c:v>25.295095</c:v>
                </c:pt>
                <c:pt idx="1022">
                  <c:v>20.596499999999999</c:v>
                </c:pt>
                <c:pt idx="1023">
                  <c:v>17.739166000000001</c:v>
                </c:pt>
                <c:pt idx="1024">
                  <c:v>15.173225</c:v>
                </c:pt>
                <c:pt idx="1025">
                  <c:v>13.381785000000001</c:v>
                </c:pt>
                <c:pt idx="1026">
                  <c:v>11.009304999999999</c:v>
                </c:pt>
                <c:pt idx="1027">
                  <c:v>9.8763889999999996</c:v>
                </c:pt>
                <c:pt idx="1028">
                  <c:v>8.9191730000000007</c:v>
                </c:pt>
                <c:pt idx="1029">
                  <c:v>8.3495659999999994</c:v>
                </c:pt>
                <c:pt idx="1030">
                  <c:v>6.6740259999999996</c:v>
                </c:pt>
                <c:pt idx="1031">
                  <c:v>5.8230630000000003</c:v>
                </c:pt>
                <c:pt idx="1032">
                  <c:v>5.6289199999999999</c:v>
                </c:pt>
                <c:pt idx="1033">
                  <c:v>5.3524370000000001</c:v>
                </c:pt>
                <c:pt idx="1034">
                  <c:v>5.0954969999999999</c:v>
                </c:pt>
                <c:pt idx="1035">
                  <c:v>5.0380640000000003</c:v>
                </c:pt>
                <c:pt idx="1036">
                  <c:v>4.9634320000000001</c:v>
                </c:pt>
                <c:pt idx="1037">
                  <c:v>5.0129479999999997</c:v>
                </c:pt>
                <c:pt idx="1038">
                  <c:v>4.8096009999999998</c:v>
                </c:pt>
                <c:pt idx="1039">
                  <c:v>4.6916669999999998</c:v>
                </c:pt>
                <c:pt idx="1040">
                  <c:v>4.7001949999999999</c:v>
                </c:pt>
                <c:pt idx="1041">
                  <c:v>4.3053249999999998</c:v>
                </c:pt>
                <c:pt idx="1042">
                  <c:v>4.2295470000000002</c:v>
                </c:pt>
                <c:pt idx="1043">
                  <c:v>4.1553459999999998</c:v>
                </c:pt>
                <c:pt idx="1044">
                  <c:v>3.9795060000000002</c:v>
                </c:pt>
                <c:pt idx="1045">
                  <c:v>3.7471359999999998</c:v>
                </c:pt>
                <c:pt idx="1046">
                  <c:v>3.6356769999999998</c:v>
                </c:pt>
                <c:pt idx="1047">
                  <c:v>3.536527</c:v>
                </c:pt>
                <c:pt idx="1048">
                  <c:v>3.4051390000000001</c:v>
                </c:pt>
                <c:pt idx="1049">
                  <c:v>3.3675519999999999</c:v>
                </c:pt>
                <c:pt idx="1050">
                  <c:v>3.2977979999999998</c:v>
                </c:pt>
                <c:pt idx="1051">
                  <c:v>3.1372100000000001</c:v>
                </c:pt>
                <c:pt idx="1052">
                  <c:v>3.707684</c:v>
                </c:pt>
                <c:pt idx="1053">
                  <c:v>3.7025899999999998</c:v>
                </c:pt>
                <c:pt idx="1054">
                  <c:v>3.62066</c:v>
                </c:pt>
                <c:pt idx="1055">
                  <c:v>3.5252819999999998</c:v>
                </c:pt>
                <c:pt idx="1056">
                  <c:v>3.4319820000000001</c:v>
                </c:pt>
                <c:pt idx="1057">
                  <c:v>3.2948569999999999</c:v>
                </c:pt>
                <c:pt idx="1058">
                  <c:v>3.2076340000000001</c:v>
                </c:pt>
                <c:pt idx="1059">
                  <c:v>3.0756950000000001</c:v>
                </c:pt>
                <c:pt idx="1060">
                  <c:v>2.8800870000000001</c:v>
                </c:pt>
                <c:pt idx="1061">
                  <c:v>2.7150750000000001</c:v>
                </c:pt>
                <c:pt idx="1062">
                  <c:v>2.6093250000000001</c:v>
                </c:pt>
                <c:pt idx="1063">
                  <c:v>2.589839</c:v>
                </c:pt>
                <c:pt idx="1064">
                  <c:v>2.4633720000000001</c:v>
                </c:pt>
                <c:pt idx="1065">
                  <c:v>2.4180769999999998</c:v>
                </c:pt>
                <c:pt idx="1066">
                  <c:v>2.3342700000000001</c:v>
                </c:pt>
                <c:pt idx="1067">
                  <c:v>2.26701</c:v>
                </c:pt>
                <c:pt idx="1068">
                  <c:v>2.2268520000000001</c:v>
                </c:pt>
                <c:pt idx="1069">
                  <c:v>2.1555399999999998</c:v>
                </c:pt>
                <c:pt idx="1070">
                  <c:v>2.136647</c:v>
                </c:pt>
                <c:pt idx="1071">
                  <c:v>1.9998180000000001</c:v>
                </c:pt>
                <c:pt idx="1072">
                  <c:v>1.9839640000000001</c:v>
                </c:pt>
                <c:pt idx="1073">
                  <c:v>1.927403</c:v>
                </c:pt>
                <c:pt idx="1074">
                  <c:v>1.874322</c:v>
                </c:pt>
                <c:pt idx="1075">
                  <c:v>1.8431420000000001</c:v>
                </c:pt>
                <c:pt idx="1076">
                  <c:v>1.8031219999999999</c:v>
                </c:pt>
                <c:pt idx="1077">
                  <c:v>1.8011539999999999</c:v>
                </c:pt>
                <c:pt idx="1078">
                  <c:v>1.8049630000000001</c:v>
                </c:pt>
                <c:pt idx="1079">
                  <c:v>1.853364</c:v>
                </c:pt>
                <c:pt idx="1080">
                  <c:v>1.851175</c:v>
                </c:pt>
                <c:pt idx="1081">
                  <c:v>1.824144</c:v>
                </c:pt>
                <c:pt idx="1082">
                  <c:v>1.791509</c:v>
                </c:pt>
                <c:pt idx="1083">
                  <c:v>1.73952</c:v>
                </c:pt>
                <c:pt idx="1084">
                  <c:v>1.728164</c:v>
                </c:pt>
                <c:pt idx="1085">
                  <c:v>1.7137659999999999</c:v>
                </c:pt>
                <c:pt idx="1086">
                  <c:v>1.6796489999999999</c:v>
                </c:pt>
                <c:pt idx="1087">
                  <c:v>1.6312139999999999</c:v>
                </c:pt>
                <c:pt idx="1088">
                  <c:v>1.584185</c:v>
                </c:pt>
                <c:pt idx="1089">
                  <c:v>1.5273270000000001</c:v>
                </c:pt>
                <c:pt idx="1090">
                  <c:v>1.5148999999999999</c:v>
                </c:pt>
                <c:pt idx="1091">
                  <c:v>1.4568460000000001</c:v>
                </c:pt>
                <c:pt idx="1092">
                  <c:v>1.433246</c:v>
                </c:pt>
                <c:pt idx="1093">
                  <c:v>1.4194770000000001</c:v>
                </c:pt>
                <c:pt idx="1094">
                  <c:v>1.4257390000000001</c:v>
                </c:pt>
                <c:pt idx="1095">
                  <c:v>1.385705</c:v>
                </c:pt>
                <c:pt idx="1096">
                  <c:v>1.3729070000000001</c:v>
                </c:pt>
                <c:pt idx="1097">
                  <c:v>1.3593820000000001</c:v>
                </c:pt>
                <c:pt idx="1098">
                  <c:v>1.2964709999999999</c:v>
                </c:pt>
                <c:pt idx="1099">
                  <c:v>1.3249379999999999</c:v>
                </c:pt>
                <c:pt idx="1100">
                  <c:v>1.2902640000000001</c:v>
                </c:pt>
                <c:pt idx="1101">
                  <c:v>1.2573300000000001</c:v>
                </c:pt>
                <c:pt idx="1102">
                  <c:v>1.267091</c:v>
                </c:pt>
                <c:pt idx="1103">
                  <c:v>1.2447779999999999</c:v>
                </c:pt>
                <c:pt idx="1104">
                  <c:v>1.240807</c:v>
                </c:pt>
                <c:pt idx="1105">
                  <c:v>1.2330319999999999</c:v>
                </c:pt>
                <c:pt idx="1106">
                  <c:v>1.2122489999999999</c:v>
                </c:pt>
                <c:pt idx="1107">
                  <c:v>1.1855579999999999</c:v>
                </c:pt>
                <c:pt idx="1108">
                  <c:v>1.15351</c:v>
                </c:pt>
                <c:pt idx="1109">
                  <c:v>1.1508339999999999</c:v>
                </c:pt>
                <c:pt idx="1110">
                  <c:v>1.1367670000000001</c:v>
                </c:pt>
                <c:pt idx="1111">
                  <c:v>1.348209</c:v>
                </c:pt>
                <c:pt idx="1112">
                  <c:v>1.791752</c:v>
                </c:pt>
                <c:pt idx="1113">
                  <c:v>1.8828290000000001</c:v>
                </c:pt>
                <c:pt idx="1114">
                  <c:v>1.938987</c:v>
                </c:pt>
                <c:pt idx="1115">
                  <c:v>2.0067140000000001</c:v>
                </c:pt>
                <c:pt idx="1116">
                  <c:v>2.0583619999999998</c:v>
                </c:pt>
                <c:pt idx="1117">
                  <c:v>2.1065339999999999</c:v>
                </c:pt>
                <c:pt idx="1118">
                  <c:v>2.1469550000000002</c:v>
                </c:pt>
                <c:pt idx="1119">
                  <c:v>2.1335760000000001</c:v>
                </c:pt>
                <c:pt idx="1120">
                  <c:v>2.14655</c:v>
                </c:pt>
                <c:pt idx="1121">
                  <c:v>1.994545</c:v>
                </c:pt>
                <c:pt idx="1122">
                  <c:v>1.9095059999999999</c:v>
                </c:pt>
                <c:pt idx="1123">
                  <c:v>1.783892</c:v>
                </c:pt>
                <c:pt idx="1124">
                  <c:v>1.6983079999999999</c:v>
                </c:pt>
                <c:pt idx="1125">
                  <c:v>1.7561850000000001</c:v>
                </c:pt>
                <c:pt idx="1126">
                  <c:v>1.7275469999999999</c:v>
                </c:pt>
                <c:pt idx="1127">
                  <c:v>1.6284350000000001</c:v>
                </c:pt>
                <c:pt idx="1128">
                  <c:v>1.6573899999999999</c:v>
                </c:pt>
                <c:pt idx="1129">
                  <c:v>1.734931</c:v>
                </c:pt>
                <c:pt idx="1130">
                  <c:v>1.7173849999999999</c:v>
                </c:pt>
                <c:pt idx="1131">
                  <c:v>1.7034180000000001</c:v>
                </c:pt>
                <c:pt idx="1132">
                  <c:v>1.6664680000000001</c:v>
                </c:pt>
                <c:pt idx="1133">
                  <c:v>1.5847450000000001</c:v>
                </c:pt>
                <c:pt idx="1134">
                  <c:v>1.5325930000000001</c:v>
                </c:pt>
                <c:pt idx="1135">
                  <c:v>1.4748749999999999</c:v>
                </c:pt>
                <c:pt idx="1136">
                  <c:v>2.1415000000000002</c:v>
                </c:pt>
                <c:pt idx="1137">
                  <c:v>2.178134</c:v>
                </c:pt>
                <c:pt idx="1138">
                  <c:v>2.23746</c:v>
                </c:pt>
                <c:pt idx="1139">
                  <c:v>2.2634069999999999</c:v>
                </c:pt>
                <c:pt idx="1140">
                  <c:v>2.1539320000000002</c:v>
                </c:pt>
                <c:pt idx="1141">
                  <c:v>2.010707</c:v>
                </c:pt>
                <c:pt idx="1142">
                  <c:v>1.8804479999999999</c:v>
                </c:pt>
                <c:pt idx="1143">
                  <c:v>1.672464</c:v>
                </c:pt>
                <c:pt idx="1144">
                  <c:v>1.6778649999999999</c:v>
                </c:pt>
                <c:pt idx="1145">
                  <c:v>1.6102099999999999</c:v>
                </c:pt>
                <c:pt idx="1146">
                  <c:v>1.349672</c:v>
                </c:pt>
                <c:pt idx="1147">
                  <c:v>1.2680130000000001</c:v>
                </c:pt>
                <c:pt idx="1148">
                  <c:v>1.239271</c:v>
                </c:pt>
                <c:pt idx="1149">
                  <c:v>1.2472529999999999</c:v>
                </c:pt>
                <c:pt idx="1150">
                  <c:v>1.051715</c:v>
                </c:pt>
                <c:pt idx="1151">
                  <c:v>0.99363000000000001</c:v>
                </c:pt>
                <c:pt idx="1152">
                  <c:v>0.94946200000000003</c:v>
                </c:pt>
                <c:pt idx="1153">
                  <c:v>1.244416</c:v>
                </c:pt>
                <c:pt idx="1154">
                  <c:v>2.821491</c:v>
                </c:pt>
                <c:pt idx="1155">
                  <c:v>3.0780099999999999</c:v>
                </c:pt>
                <c:pt idx="1156">
                  <c:v>3.0239470000000002</c:v>
                </c:pt>
                <c:pt idx="1157">
                  <c:v>2.9716689999999999</c:v>
                </c:pt>
                <c:pt idx="1158">
                  <c:v>3.0402680000000002</c:v>
                </c:pt>
                <c:pt idx="1159">
                  <c:v>3.895724</c:v>
                </c:pt>
                <c:pt idx="1160">
                  <c:v>3.2457880000000001</c:v>
                </c:pt>
                <c:pt idx="1161">
                  <c:v>3.166655</c:v>
                </c:pt>
                <c:pt idx="1162">
                  <c:v>3.0672280000000001</c:v>
                </c:pt>
                <c:pt idx="1163">
                  <c:v>3.054907</c:v>
                </c:pt>
                <c:pt idx="1164">
                  <c:v>3.0433750000000002</c:v>
                </c:pt>
                <c:pt idx="1165">
                  <c:v>2.6991990000000001</c:v>
                </c:pt>
                <c:pt idx="1166">
                  <c:v>2.3541439999999998</c:v>
                </c:pt>
                <c:pt idx="1167">
                  <c:v>2.1884869999999998</c:v>
                </c:pt>
                <c:pt idx="1168">
                  <c:v>1.7715080000000001</c:v>
                </c:pt>
                <c:pt idx="1169">
                  <c:v>1.559661</c:v>
                </c:pt>
                <c:pt idx="1170">
                  <c:v>2.7328839999999999</c:v>
                </c:pt>
                <c:pt idx="1171">
                  <c:v>4.3406000000000002</c:v>
                </c:pt>
                <c:pt idx="1172">
                  <c:v>4.4433999999999996</c:v>
                </c:pt>
                <c:pt idx="1173">
                  <c:v>5.5740749999999997</c:v>
                </c:pt>
                <c:pt idx="1174">
                  <c:v>14.349553999999999</c:v>
                </c:pt>
                <c:pt idx="1175">
                  <c:v>20.809597</c:v>
                </c:pt>
                <c:pt idx="1176">
                  <c:v>21.184752</c:v>
                </c:pt>
                <c:pt idx="1177">
                  <c:v>30.699014999999999</c:v>
                </c:pt>
                <c:pt idx="1178">
                  <c:v>16.002583999999999</c:v>
                </c:pt>
                <c:pt idx="1179">
                  <c:v>14.630051999999999</c:v>
                </c:pt>
                <c:pt idx="1180">
                  <c:v>759.71868900000004</c:v>
                </c:pt>
                <c:pt idx="1181">
                  <c:v>39.830727000000003</c:v>
                </c:pt>
                <c:pt idx="1182">
                  <c:v>46.680588</c:v>
                </c:pt>
                <c:pt idx="1183">
                  <c:v>33.859721999999998</c:v>
                </c:pt>
                <c:pt idx="1184">
                  <c:v>28.632141000000001</c:v>
                </c:pt>
                <c:pt idx="1185">
                  <c:v>23.816347</c:v>
                </c:pt>
                <c:pt idx="1186">
                  <c:v>21.499807000000001</c:v>
                </c:pt>
                <c:pt idx="1187">
                  <c:v>20.319454</c:v>
                </c:pt>
                <c:pt idx="1188">
                  <c:v>41.85078</c:v>
                </c:pt>
                <c:pt idx="1189">
                  <c:v>45.492558000000002</c:v>
                </c:pt>
                <c:pt idx="1190">
                  <c:v>19.650002000000001</c:v>
                </c:pt>
                <c:pt idx="1191">
                  <c:v>15.506648</c:v>
                </c:pt>
                <c:pt idx="1192">
                  <c:v>14.111751</c:v>
                </c:pt>
                <c:pt idx="1193">
                  <c:v>12.32</c:v>
                </c:pt>
                <c:pt idx="1194">
                  <c:v>8.4390599999999996</c:v>
                </c:pt>
                <c:pt idx="1195">
                  <c:v>7.1788239999999996</c:v>
                </c:pt>
                <c:pt idx="1196">
                  <c:v>5.9121360000000003</c:v>
                </c:pt>
                <c:pt idx="1197">
                  <c:v>4.3225920000000002</c:v>
                </c:pt>
                <c:pt idx="1198">
                  <c:v>4.0466629999999997</c:v>
                </c:pt>
                <c:pt idx="1199">
                  <c:v>3.3770069999999999</c:v>
                </c:pt>
                <c:pt idx="1200">
                  <c:v>2.6337679999999999</c:v>
                </c:pt>
                <c:pt idx="1201">
                  <c:v>2.8540990000000002</c:v>
                </c:pt>
                <c:pt idx="1202">
                  <c:v>6.56745</c:v>
                </c:pt>
                <c:pt idx="1203">
                  <c:v>7.1762800000000002</c:v>
                </c:pt>
                <c:pt idx="1204">
                  <c:v>16.926905000000001</c:v>
                </c:pt>
                <c:pt idx="1205">
                  <c:v>18.156929000000002</c:v>
                </c:pt>
                <c:pt idx="1206">
                  <c:v>13.031561999999999</c:v>
                </c:pt>
                <c:pt idx="1207">
                  <c:v>22.235323000000001</c:v>
                </c:pt>
                <c:pt idx="1208">
                  <c:v>35.172085000000003</c:v>
                </c:pt>
                <c:pt idx="1209">
                  <c:v>39.901668999999998</c:v>
                </c:pt>
                <c:pt idx="1210">
                  <c:v>46.265605999999998</c:v>
                </c:pt>
                <c:pt idx="1211">
                  <c:v>46.269001000000003</c:v>
                </c:pt>
                <c:pt idx="1212">
                  <c:v>41.959335000000003</c:v>
                </c:pt>
                <c:pt idx="1213">
                  <c:v>27.235831999999998</c:v>
                </c:pt>
                <c:pt idx="1214">
                  <c:v>19.246876</c:v>
                </c:pt>
                <c:pt idx="1215">
                  <c:v>15.08447</c:v>
                </c:pt>
                <c:pt idx="1216">
                  <c:v>13.223387000000001</c:v>
                </c:pt>
                <c:pt idx="1217">
                  <c:v>10.802032000000001</c:v>
                </c:pt>
                <c:pt idx="1218">
                  <c:v>9.3390000000000004</c:v>
                </c:pt>
                <c:pt idx="1219">
                  <c:v>7.8914039999999996</c:v>
                </c:pt>
                <c:pt idx="1220">
                  <c:v>33.933017999999997</c:v>
                </c:pt>
                <c:pt idx="1221">
                  <c:v>44.072197000000003</c:v>
                </c:pt>
                <c:pt idx="1222">
                  <c:v>42.583461999999997</c:v>
                </c:pt>
                <c:pt idx="1223">
                  <c:v>43.292236000000003</c:v>
                </c:pt>
                <c:pt idx="1224">
                  <c:v>34.458359000000002</c:v>
                </c:pt>
                <c:pt idx="1225">
                  <c:v>24.583776</c:v>
                </c:pt>
                <c:pt idx="1226">
                  <c:v>42.924666999999999</c:v>
                </c:pt>
                <c:pt idx="1227">
                  <c:v>45.835625</c:v>
                </c:pt>
                <c:pt idx="1228">
                  <c:v>23.494001000000001</c:v>
                </c:pt>
                <c:pt idx="1229">
                  <c:v>19.438390999999999</c:v>
                </c:pt>
                <c:pt idx="1230">
                  <c:v>36.618999000000002</c:v>
                </c:pt>
                <c:pt idx="1231">
                  <c:v>45.353622000000001</c:v>
                </c:pt>
                <c:pt idx="1232">
                  <c:v>34.375134000000003</c:v>
                </c:pt>
                <c:pt idx="1233">
                  <c:v>23.513334</c:v>
                </c:pt>
                <c:pt idx="1234">
                  <c:v>43.775345000000002</c:v>
                </c:pt>
                <c:pt idx="1235">
                  <c:v>19.946756000000001</c:v>
                </c:pt>
                <c:pt idx="1236">
                  <c:v>14.113989999999999</c:v>
                </c:pt>
                <c:pt idx="1237">
                  <c:v>11.859263</c:v>
                </c:pt>
                <c:pt idx="1238">
                  <c:v>38.084052999999997</c:v>
                </c:pt>
                <c:pt idx="1239">
                  <c:v>18.515747000000001</c:v>
                </c:pt>
                <c:pt idx="1240">
                  <c:v>44.568260000000002</c:v>
                </c:pt>
                <c:pt idx="1241">
                  <c:v>31.023216000000001</c:v>
                </c:pt>
                <c:pt idx="1242">
                  <c:v>41.533709999999999</c:v>
                </c:pt>
                <c:pt idx="1243">
                  <c:v>46.980559999999997</c:v>
                </c:pt>
                <c:pt idx="1244">
                  <c:v>35.260178000000003</c:v>
                </c:pt>
                <c:pt idx="1245">
                  <c:v>165.41670199999999</c:v>
                </c:pt>
                <c:pt idx="1246">
                  <c:v>75.986762999999996</c:v>
                </c:pt>
                <c:pt idx="1247">
                  <c:v>44.346432</c:v>
                </c:pt>
                <c:pt idx="1248">
                  <c:v>52.595547000000003</c:v>
                </c:pt>
                <c:pt idx="1249">
                  <c:v>58.872776000000002</c:v>
                </c:pt>
                <c:pt idx="1250">
                  <c:v>69.146179000000004</c:v>
                </c:pt>
                <c:pt idx="1251">
                  <c:v>57.770153000000001</c:v>
                </c:pt>
                <c:pt idx="1252">
                  <c:v>40.964359000000002</c:v>
                </c:pt>
                <c:pt idx="1253">
                  <c:v>36.548653000000002</c:v>
                </c:pt>
                <c:pt idx="1254">
                  <c:v>31.632597000000001</c:v>
                </c:pt>
                <c:pt idx="1255">
                  <c:v>27.450202999999998</c:v>
                </c:pt>
                <c:pt idx="1256">
                  <c:v>22.576388999999999</c:v>
                </c:pt>
                <c:pt idx="1257">
                  <c:v>19.272500999999998</c:v>
                </c:pt>
                <c:pt idx="1258">
                  <c:v>47.626465000000003</c:v>
                </c:pt>
                <c:pt idx="1259">
                  <c:v>51.267498000000003</c:v>
                </c:pt>
                <c:pt idx="1260">
                  <c:v>51.500999</c:v>
                </c:pt>
                <c:pt idx="1261">
                  <c:v>57.968502000000001</c:v>
                </c:pt>
                <c:pt idx="1262">
                  <c:v>63.128081999999999</c:v>
                </c:pt>
                <c:pt idx="1263">
                  <c:v>67.324005</c:v>
                </c:pt>
                <c:pt idx="1264">
                  <c:v>66.566306999999995</c:v>
                </c:pt>
                <c:pt idx="1265">
                  <c:v>67.988831000000005</c:v>
                </c:pt>
                <c:pt idx="1266">
                  <c:v>79.613037000000006</c:v>
                </c:pt>
                <c:pt idx="1267">
                  <c:v>68.513596000000007</c:v>
                </c:pt>
                <c:pt idx="1268">
                  <c:v>54.147373000000002</c:v>
                </c:pt>
                <c:pt idx="1269">
                  <c:v>72.950789999999998</c:v>
                </c:pt>
                <c:pt idx="1270">
                  <c:v>63.275002000000001</c:v>
                </c:pt>
                <c:pt idx="1271">
                  <c:v>59.413024999999998</c:v>
                </c:pt>
                <c:pt idx="1272">
                  <c:v>39.156784000000002</c:v>
                </c:pt>
                <c:pt idx="1273">
                  <c:v>74.363892000000007</c:v>
                </c:pt>
                <c:pt idx="1274">
                  <c:v>74.261559000000005</c:v>
                </c:pt>
                <c:pt idx="1275">
                  <c:v>74.585373000000004</c:v>
                </c:pt>
                <c:pt idx="1276">
                  <c:v>61.663952000000002</c:v>
                </c:pt>
                <c:pt idx="1277">
                  <c:v>58.661518000000001</c:v>
                </c:pt>
                <c:pt idx="1278">
                  <c:v>77.323029000000005</c:v>
                </c:pt>
                <c:pt idx="1279">
                  <c:v>48.460247000000003</c:v>
                </c:pt>
                <c:pt idx="1280">
                  <c:v>37.00515</c:v>
                </c:pt>
                <c:pt idx="1281">
                  <c:v>56.824782999999996</c:v>
                </c:pt>
                <c:pt idx="1282">
                  <c:v>38.848025999999997</c:v>
                </c:pt>
                <c:pt idx="1283">
                  <c:v>52.940769000000003</c:v>
                </c:pt>
                <c:pt idx="1284">
                  <c:v>29.694412</c:v>
                </c:pt>
                <c:pt idx="1285">
                  <c:v>56.233905999999998</c:v>
                </c:pt>
                <c:pt idx="1286">
                  <c:v>30.234200000000001</c:v>
                </c:pt>
                <c:pt idx="1287">
                  <c:v>57.072814999999999</c:v>
                </c:pt>
                <c:pt idx="1288">
                  <c:v>38.379168999999997</c:v>
                </c:pt>
                <c:pt idx="1289">
                  <c:v>29.196874999999999</c:v>
                </c:pt>
                <c:pt idx="1290">
                  <c:v>23.447765</c:v>
                </c:pt>
                <c:pt idx="1291">
                  <c:v>18.262022000000002</c:v>
                </c:pt>
                <c:pt idx="1292">
                  <c:v>27.324484000000002</c:v>
                </c:pt>
                <c:pt idx="1293">
                  <c:v>26.467112</c:v>
                </c:pt>
                <c:pt idx="1294">
                  <c:v>51.140804000000003</c:v>
                </c:pt>
                <c:pt idx="1295">
                  <c:v>59.925345999999998</c:v>
                </c:pt>
                <c:pt idx="1296">
                  <c:v>25.688407999999999</c:v>
                </c:pt>
                <c:pt idx="1297">
                  <c:v>43.793987000000001</c:v>
                </c:pt>
                <c:pt idx="1298">
                  <c:v>54.033127</c:v>
                </c:pt>
                <c:pt idx="1299">
                  <c:v>31.544360999999999</c:v>
                </c:pt>
                <c:pt idx="1300">
                  <c:v>36.157665000000001</c:v>
                </c:pt>
                <c:pt idx="1301">
                  <c:v>52.470588999999997</c:v>
                </c:pt>
                <c:pt idx="1302">
                  <c:v>50.991570000000003</c:v>
                </c:pt>
                <c:pt idx="1303">
                  <c:v>53.575001</c:v>
                </c:pt>
                <c:pt idx="1304">
                  <c:v>35.056454000000002</c:v>
                </c:pt>
                <c:pt idx="1305">
                  <c:v>26.901667</c:v>
                </c:pt>
                <c:pt idx="1306">
                  <c:v>23.409445000000002</c:v>
                </c:pt>
                <c:pt idx="1307">
                  <c:v>17.093347999999999</c:v>
                </c:pt>
                <c:pt idx="1308">
                  <c:v>13.631830000000001</c:v>
                </c:pt>
                <c:pt idx="1309">
                  <c:v>12.74474</c:v>
                </c:pt>
                <c:pt idx="1310">
                  <c:v>11.069172999999999</c:v>
                </c:pt>
                <c:pt idx="1311">
                  <c:v>31.050408999999998</c:v>
                </c:pt>
                <c:pt idx="1312">
                  <c:v>21.698929</c:v>
                </c:pt>
                <c:pt idx="1313">
                  <c:v>45.673149000000002</c:v>
                </c:pt>
                <c:pt idx="1314">
                  <c:v>32.243484000000002</c:v>
                </c:pt>
                <c:pt idx="1315">
                  <c:v>49.517105000000001</c:v>
                </c:pt>
                <c:pt idx="1316">
                  <c:v>49.586520999999998</c:v>
                </c:pt>
                <c:pt idx="1317">
                  <c:v>46.828518000000003</c:v>
                </c:pt>
                <c:pt idx="1318">
                  <c:v>32.844563000000001</c:v>
                </c:pt>
                <c:pt idx="1319">
                  <c:v>43.615001999999997</c:v>
                </c:pt>
                <c:pt idx="1320">
                  <c:v>52.705002</c:v>
                </c:pt>
                <c:pt idx="1321">
                  <c:v>53.622501</c:v>
                </c:pt>
                <c:pt idx="1322">
                  <c:v>35.753498</c:v>
                </c:pt>
                <c:pt idx="1323">
                  <c:v>30.200133999999998</c:v>
                </c:pt>
                <c:pt idx="1324">
                  <c:v>25.222197999999999</c:v>
                </c:pt>
                <c:pt idx="1325">
                  <c:v>21.495539000000001</c:v>
                </c:pt>
                <c:pt idx="1326">
                  <c:v>43.157429</c:v>
                </c:pt>
                <c:pt idx="1327">
                  <c:v>19.616071999999999</c:v>
                </c:pt>
                <c:pt idx="1328">
                  <c:v>14.073055</c:v>
                </c:pt>
                <c:pt idx="1329">
                  <c:v>14.222500999999999</c:v>
                </c:pt>
                <c:pt idx="1330">
                  <c:v>40.302143000000001</c:v>
                </c:pt>
                <c:pt idx="1331">
                  <c:v>58.902676</c:v>
                </c:pt>
                <c:pt idx="1332">
                  <c:v>36.206074000000001</c:v>
                </c:pt>
                <c:pt idx="1333">
                  <c:v>29.269864999999999</c:v>
                </c:pt>
                <c:pt idx="1334">
                  <c:v>26.192775999999999</c:v>
                </c:pt>
                <c:pt idx="1335">
                  <c:v>21.492412999999999</c:v>
                </c:pt>
                <c:pt idx="1336">
                  <c:v>16.274999999999999</c:v>
                </c:pt>
                <c:pt idx="1337">
                  <c:v>13.449062</c:v>
                </c:pt>
                <c:pt idx="1338">
                  <c:v>18.593734999999999</c:v>
                </c:pt>
                <c:pt idx="1339">
                  <c:v>13.388048</c:v>
                </c:pt>
                <c:pt idx="1340">
                  <c:v>9.8125210000000003</c:v>
                </c:pt>
                <c:pt idx="1341">
                  <c:v>9.9584170000000007</c:v>
                </c:pt>
                <c:pt idx="1342">
                  <c:v>8.2731639999999995</c:v>
                </c:pt>
                <c:pt idx="1343">
                  <c:v>7.4568940000000001</c:v>
                </c:pt>
                <c:pt idx="1344">
                  <c:v>20.184338</c:v>
                </c:pt>
                <c:pt idx="1345">
                  <c:v>13.740629</c:v>
                </c:pt>
                <c:pt idx="1346">
                  <c:v>26.794922</c:v>
                </c:pt>
                <c:pt idx="1347">
                  <c:v>14.875634</c:v>
                </c:pt>
                <c:pt idx="1348">
                  <c:v>43.766250999999997</c:v>
                </c:pt>
                <c:pt idx="1349">
                  <c:v>29.950693000000001</c:v>
                </c:pt>
                <c:pt idx="1350">
                  <c:v>34.422404999999998</c:v>
                </c:pt>
                <c:pt idx="1351">
                  <c:v>26.306837000000002</c:v>
                </c:pt>
                <c:pt idx="1352">
                  <c:v>33.556666999999997</c:v>
                </c:pt>
                <c:pt idx="1353">
                  <c:v>19.102404</c:v>
                </c:pt>
                <c:pt idx="1354">
                  <c:v>15.335345999999999</c:v>
                </c:pt>
                <c:pt idx="1355">
                  <c:v>24.477858000000001</c:v>
                </c:pt>
                <c:pt idx="1356">
                  <c:v>34.231915000000001</c:v>
                </c:pt>
                <c:pt idx="1357">
                  <c:v>48.414485999999997</c:v>
                </c:pt>
                <c:pt idx="1358">
                  <c:v>48.694454</c:v>
                </c:pt>
                <c:pt idx="1359">
                  <c:v>44.935295000000004</c:v>
                </c:pt>
                <c:pt idx="1360">
                  <c:v>38.34111</c:v>
                </c:pt>
                <c:pt idx="1361">
                  <c:v>32.416775000000001</c:v>
                </c:pt>
                <c:pt idx="1362">
                  <c:v>25.898928000000002</c:v>
                </c:pt>
                <c:pt idx="1363">
                  <c:v>34.829884</c:v>
                </c:pt>
                <c:pt idx="1364">
                  <c:v>53.539444000000003</c:v>
                </c:pt>
                <c:pt idx="1365">
                  <c:v>44.366486000000002</c:v>
                </c:pt>
                <c:pt idx="1366">
                  <c:v>25.495000999999998</c:v>
                </c:pt>
                <c:pt idx="1367">
                  <c:v>19.672436000000001</c:v>
                </c:pt>
                <c:pt idx="1368">
                  <c:v>15.045000999999999</c:v>
                </c:pt>
                <c:pt idx="1369">
                  <c:v>21.448834999999999</c:v>
                </c:pt>
                <c:pt idx="1370">
                  <c:v>46.842635999999999</c:v>
                </c:pt>
                <c:pt idx="1371">
                  <c:v>52.287804000000001</c:v>
                </c:pt>
                <c:pt idx="1372">
                  <c:v>48.569462000000001</c:v>
                </c:pt>
                <c:pt idx="1373">
                  <c:v>41.419178000000002</c:v>
                </c:pt>
                <c:pt idx="1374">
                  <c:v>47.572490999999999</c:v>
                </c:pt>
                <c:pt idx="1375">
                  <c:v>37.255558000000001</c:v>
                </c:pt>
                <c:pt idx="1376">
                  <c:v>32.067303000000003</c:v>
                </c:pt>
                <c:pt idx="1377">
                  <c:v>38.638461999999997</c:v>
                </c:pt>
                <c:pt idx="1378">
                  <c:v>50.283535000000001</c:v>
                </c:pt>
                <c:pt idx="1379">
                  <c:v>53.694439000000003</c:v>
                </c:pt>
                <c:pt idx="1380">
                  <c:v>39.099997999999999</c:v>
                </c:pt>
                <c:pt idx="1381">
                  <c:v>35.803699000000002</c:v>
                </c:pt>
                <c:pt idx="1382">
                  <c:v>28.665500999999999</c:v>
                </c:pt>
                <c:pt idx="1383">
                  <c:v>22.901133000000002</c:v>
                </c:pt>
                <c:pt idx="1384">
                  <c:v>18.706219000000001</c:v>
                </c:pt>
                <c:pt idx="1385">
                  <c:v>17.654389999999999</c:v>
                </c:pt>
                <c:pt idx="1386">
                  <c:v>15.296543</c:v>
                </c:pt>
                <c:pt idx="1387">
                  <c:v>12.608599</c:v>
                </c:pt>
                <c:pt idx="1388">
                  <c:v>11.531897000000001</c:v>
                </c:pt>
                <c:pt idx="1389">
                  <c:v>11.052500999999999</c:v>
                </c:pt>
                <c:pt idx="1390">
                  <c:v>9.7026280000000007</c:v>
                </c:pt>
                <c:pt idx="1391">
                  <c:v>8.8151910000000004</c:v>
                </c:pt>
                <c:pt idx="1392">
                  <c:v>8.3091980000000003</c:v>
                </c:pt>
                <c:pt idx="1393">
                  <c:v>7.6362589999999999</c:v>
                </c:pt>
                <c:pt idx="1394">
                  <c:v>7.5092749999999997</c:v>
                </c:pt>
                <c:pt idx="1395">
                  <c:v>7.0897050000000004</c:v>
                </c:pt>
                <c:pt idx="1396">
                  <c:v>6.645632</c:v>
                </c:pt>
                <c:pt idx="1397">
                  <c:v>6.3768219999999998</c:v>
                </c:pt>
                <c:pt idx="1398">
                  <c:v>8.1363810000000001</c:v>
                </c:pt>
                <c:pt idx="1399">
                  <c:v>7.5638680000000003</c:v>
                </c:pt>
                <c:pt idx="1400">
                  <c:v>7.1770860000000001</c:v>
                </c:pt>
                <c:pt idx="1401">
                  <c:v>6.774273</c:v>
                </c:pt>
                <c:pt idx="1402">
                  <c:v>6.4805330000000003</c:v>
                </c:pt>
                <c:pt idx="1403">
                  <c:v>6.0737399999999999</c:v>
                </c:pt>
                <c:pt idx="1404">
                  <c:v>5.8147979999999997</c:v>
                </c:pt>
                <c:pt idx="1405">
                  <c:v>5.3242070000000004</c:v>
                </c:pt>
                <c:pt idx="1406">
                  <c:v>4.9302700000000002</c:v>
                </c:pt>
                <c:pt idx="1407">
                  <c:v>4.6664529999999997</c:v>
                </c:pt>
                <c:pt idx="1408">
                  <c:v>4.4613250000000004</c:v>
                </c:pt>
                <c:pt idx="1409">
                  <c:v>4.3719289999999997</c:v>
                </c:pt>
                <c:pt idx="1410">
                  <c:v>4.1446079999999998</c:v>
                </c:pt>
                <c:pt idx="1411">
                  <c:v>4.8364900000000004</c:v>
                </c:pt>
                <c:pt idx="1412">
                  <c:v>4.625095</c:v>
                </c:pt>
                <c:pt idx="1413">
                  <c:v>4.4387660000000002</c:v>
                </c:pt>
                <c:pt idx="1414">
                  <c:v>4.3516560000000002</c:v>
                </c:pt>
                <c:pt idx="1415">
                  <c:v>4.1341789999999996</c:v>
                </c:pt>
                <c:pt idx="1416">
                  <c:v>3.7819669999999999</c:v>
                </c:pt>
                <c:pt idx="1417">
                  <c:v>3.7106029999999999</c:v>
                </c:pt>
                <c:pt idx="1418">
                  <c:v>3.625556</c:v>
                </c:pt>
                <c:pt idx="1419">
                  <c:v>3.354117</c:v>
                </c:pt>
                <c:pt idx="1420">
                  <c:v>3.3199740000000002</c:v>
                </c:pt>
                <c:pt idx="1421">
                  <c:v>3.198947</c:v>
                </c:pt>
                <c:pt idx="1422">
                  <c:v>3.06325</c:v>
                </c:pt>
                <c:pt idx="1423">
                  <c:v>2.9406020000000002</c:v>
                </c:pt>
                <c:pt idx="1424">
                  <c:v>2.894469</c:v>
                </c:pt>
                <c:pt idx="1425">
                  <c:v>2.844681</c:v>
                </c:pt>
                <c:pt idx="1426">
                  <c:v>2.6851349999999998</c:v>
                </c:pt>
                <c:pt idx="1427">
                  <c:v>2.5220250000000002</c:v>
                </c:pt>
                <c:pt idx="1428">
                  <c:v>2.4093550000000001</c:v>
                </c:pt>
                <c:pt idx="1429">
                  <c:v>2.3403</c:v>
                </c:pt>
                <c:pt idx="1430">
                  <c:v>2.2602509999999998</c:v>
                </c:pt>
                <c:pt idx="1431">
                  <c:v>2.1628430000000001</c:v>
                </c:pt>
                <c:pt idx="1432">
                  <c:v>2.0747140000000002</c:v>
                </c:pt>
                <c:pt idx="1433">
                  <c:v>2.0218240000000001</c:v>
                </c:pt>
                <c:pt idx="1434">
                  <c:v>1.970712</c:v>
                </c:pt>
                <c:pt idx="1435">
                  <c:v>1.9676089999999999</c:v>
                </c:pt>
                <c:pt idx="1436">
                  <c:v>1.8958269999999999</c:v>
                </c:pt>
                <c:pt idx="1437">
                  <c:v>1.853642</c:v>
                </c:pt>
                <c:pt idx="1438">
                  <c:v>1.773353</c:v>
                </c:pt>
                <c:pt idx="1439">
                  <c:v>1.7752730000000001</c:v>
                </c:pt>
                <c:pt idx="1440">
                  <c:v>1.7356180000000001</c:v>
                </c:pt>
                <c:pt idx="1441">
                  <c:v>1.7393460000000001</c:v>
                </c:pt>
                <c:pt idx="1442">
                  <c:v>1.6905969999999999</c:v>
                </c:pt>
                <c:pt idx="1443">
                  <c:v>1.6688480000000001</c:v>
                </c:pt>
                <c:pt idx="1444">
                  <c:v>1.665481</c:v>
                </c:pt>
                <c:pt idx="1445">
                  <c:v>1.633729</c:v>
                </c:pt>
                <c:pt idx="1446">
                  <c:v>1.5635140000000001</c:v>
                </c:pt>
                <c:pt idx="1447">
                  <c:v>1.584333</c:v>
                </c:pt>
                <c:pt idx="1448">
                  <c:v>1.5525869999999999</c:v>
                </c:pt>
                <c:pt idx="1449">
                  <c:v>1.510205</c:v>
                </c:pt>
                <c:pt idx="1450">
                  <c:v>1.47129</c:v>
                </c:pt>
                <c:pt idx="1451">
                  <c:v>1.4244190000000001</c:v>
                </c:pt>
                <c:pt idx="1452">
                  <c:v>1.413788</c:v>
                </c:pt>
                <c:pt idx="1453">
                  <c:v>1.404207</c:v>
                </c:pt>
                <c:pt idx="1454">
                  <c:v>1.3951830000000001</c:v>
                </c:pt>
                <c:pt idx="1455">
                  <c:v>1.3867160000000001</c:v>
                </c:pt>
                <c:pt idx="1456">
                  <c:v>1.378018</c:v>
                </c:pt>
                <c:pt idx="1457">
                  <c:v>1.3589929999999999</c:v>
                </c:pt>
                <c:pt idx="1458">
                  <c:v>1.3564529999999999</c:v>
                </c:pt>
                <c:pt idx="1459">
                  <c:v>1.316738</c:v>
                </c:pt>
                <c:pt idx="1460">
                  <c:v>1.448143</c:v>
                </c:pt>
                <c:pt idx="1461">
                  <c:v>1.64107</c:v>
                </c:pt>
                <c:pt idx="1462">
                  <c:v>1.7636769999999999</c:v>
                </c:pt>
                <c:pt idx="1463">
                  <c:v>1.8828830000000001</c:v>
                </c:pt>
                <c:pt idx="1464">
                  <c:v>2.0185960000000001</c:v>
                </c:pt>
                <c:pt idx="1465">
                  <c:v>2.0732439999999999</c:v>
                </c:pt>
                <c:pt idx="1466">
                  <c:v>2.0891929999999999</c:v>
                </c:pt>
                <c:pt idx="1467">
                  <c:v>2.0760730000000001</c:v>
                </c:pt>
                <c:pt idx="1468">
                  <c:v>2.1098819999999998</c:v>
                </c:pt>
                <c:pt idx="1469">
                  <c:v>2.1367349999999998</c:v>
                </c:pt>
                <c:pt idx="1470">
                  <c:v>1.984483</c:v>
                </c:pt>
                <c:pt idx="1471">
                  <c:v>1.8656539999999999</c:v>
                </c:pt>
                <c:pt idx="1472">
                  <c:v>1.7596149999999999</c:v>
                </c:pt>
                <c:pt idx="1473">
                  <c:v>1.691937</c:v>
                </c:pt>
                <c:pt idx="1474">
                  <c:v>1.5782940000000001</c:v>
                </c:pt>
                <c:pt idx="1475">
                  <c:v>1.477684</c:v>
                </c:pt>
                <c:pt idx="1476">
                  <c:v>1.411667</c:v>
                </c:pt>
                <c:pt idx="1477">
                  <c:v>1.3522959999999999</c:v>
                </c:pt>
                <c:pt idx="1478">
                  <c:v>1.304038</c:v>
                </c:pt>
                <c:pt idx="1479">
                  <c:v>1.261055</c:v>
                </c:pt>
                <c:pt idx="1480">
                  <c:v>1.2139009999999999</c:v>
                </c:pt>
                <c:pt idx="1481">
                  <c:v>1.4321379999999999</c:v>
                </c:pt>
                <c:pt idx="1482">
                  <c:v>1.7776799999999999</c:v>
                </c:pt>
                <c:pt idx="1483">
                  <c:v>1.881758</c:v>
                </c:pt>
                <c:pt idx="1484">
                  <c:v>1.885464</c:v>
                </c:pt>
                <c:pt idx="1485">
                  <c:v>1.8571299999999999</c:v>
                </c:pt>
                <c:pt idx="1486">
                  <c:v>1.7780640000000001</c:v>
                </c:pt>
                <c:pt idx="1487">
                  <c:v>1.715867</c:v>
                </c:pt>
                <c:pt idx="1488">
                  <c:v>1.635804</c:v>
                </c:pt>
                <c:pt idx="1489">
                  <c:v>1.549887</c:v>
                </c:pt>
                <c:pt idx="1490">
                  <c:v>1.4766239999999999</c:v>
                </c:pt>
                <c:pt idx="1491">
                  <c:v>1.425354</c:v>
                </c:pt>
                <c:pt idx="1492">
                  <c:v>1.3387579999999999</c:v>
                </c:pt>
                <c:pt idx="1493">
                  <c:v>1.2389399999999999</c:v>
                </c:pt>
                <c:pt idx="1494">
                  <c:v>1.1570290000000001</c:v>
                </c:pt>
                <c:pt idx="1495">
                  <c:v>1.057507</c:v>
                </c:pt>
                <c:pt idx="1496">
                  <c:v>1.011933</c:v>
                </c:pt>
                <c:pt idx="1497">
                  <c:v>1.098722</c:v>
                </c:pt>
                <c:pt idx="1498">
                  <c:v>1.1688460000000001</c:v>
                </c:pt>
                <c:pt idx="1499">
                  <c:v>1.182205</c:v>
                </c:pt>
                <c:pt idx="1500">
                  <c:v>1.191886</c:v>
                </c:pt>
                <c:pt idx="1501">
                  <c:v>1.1689909999999999</c:v>
                </c:pt>
                <c:pt idx="1502">
                  <c:v>1.1401030000000001</c:v>
                </c:pt>
                <c:pt idx="1503">
                  <c:v>1.111583</c:v>
                </c:pt>
                <c:pt idx="1504">
                  <c:v>1.077868</c:v>
                </c:pt>
                <c:pt idx="1505">
                  <c:v>1.06206</c:v>
                </c:pt>
                <c:pt idx="1506">
                  <c:v>1.042338</c:v>
                </c:pt>
                <c:pt idx="1507">
                  <c:v>1.2876700000000001</c:v>
                </c:pt>
                <c:pt idx="1508">
                  <c:v>1.435025</c:v>
                </c:pt>
                <c:pt idx="1509">
                  <c:v>1.5648139999999999</c:v>
                </c:pt>
                <c:pt idx="1510">
                  <c:v>1.6619390000000001</c:v>
                </c:pt>
                <c:pt idx="1511">
                  <c:v>1.7487999999999999</c:v>
                </c:pt>
                <c:pt idx="1512">
                  <c:v>1.9189350000000001</c:v>
                </c:pt>
                <c:pt idx="1513">
                  <c:v>1.99272</c:v>
                </c:pt>
                <c:pt idx="1514">
                  <c:v>2.0663520000000002</c:v>
                </c:pt>
                <c:pt idx="1515">
                  <c:v>2.12649</c:v>
                </c:pt>
                <c:pt idx="1516">
                  <c:v>2.166566</c:v>
                </c:pt>
                <c:pt idx="1517">
                  <c:v>3.0958869999999998</c:v>
                </c:pt>
                <c:pt idx="1518">
                  <c:v>3.1940930000000001</c:v>
                </c:pt>
                <c:pt idx="1519">
                  <c:v>3.6301770000000002</c:v>
                </c:pt>
                <c:pt idx="1520">
                  <c:v>3.6837610000000001</c:v>
                </c:pt>
                <c:pt idx="1521">
                  <c:v>3.5250080000000001</c:v>
                </c:pt>
                <c:pt idx="1522">
                  <c:v>3.3526880000000001</c:v>
                </c:pt>
                <c:pt idx="1523">
                  <c:v>3.1633330000000002</c:v>
                </c:pt>
                <c:pt idx="1524">
                  <c:v>3.1163270000000001</c:v>
                </c:pt>
                <c:pt idx="1525">
                  <c:v>2.9789469999999998</c:v>
                </c:pt>
                <c:pt idx="1526">
                  <c:v>2.777539</c:v>
                </c:pt>
                <c:pt idx="1527">
                  <c:v>2.5403370000000001</c:v>
                </c:pt>
                <c:pt idx="1528">
                  <c:v>2.1694209999999998</c:v>
                </c:pt>
                <c:pt idx="1529">
                  <c:v>1.9981930000000001</c:v>
                </c:pt>
                <c:pt idx="1530">
                  <c:v>1.6350100000000001</c:v>
                </c:pt>
                <c:pt idx="1531">
                  <c:v>1.990348</c:v>
                </c:pt>
                <c:pt idx="1532">
                  <c:v>1.898317</c:v>
                </c:pt>
                <c:pt idx="1533">
                  <c:v>1.497911</c:v>
                </c:pt>
                <c:pt idx="1534">
                  <c:v>1.391397</c:v>
                </c:pt>
                <c:pt idx="1535">
                  <c:v>1.204691</c:v>
                </c:pt>
                <c:pt idx="1536">
                  <c:v>1.1597630000000001</c:v>
                </c:pt>
                <c:pt idx="1537">
                  <c:v>1.300022</c:v>
                </c:pt>
                <c:pt idx="1538">
                  <c:v>1.2291240000000001</c:v>
                </c:pt>
                <c:pt idx="1539">
                  <c:v>1.0019089999999999</c:v>
                </c:pt>
                <c:pt idx="1540">
                  <c:v>0.95805399999999996</c:v>
                </c:pt>
                <c:pt idx="1541">
                  <c:v>0.86119000000000001</c:v>
                </c:pt>
                <c:pt idx="1542">
                  <c:v>0.76034400000000002</c:v>
                </c:pt>
                <c:pt idx="1543">
                  <c:v>0.68830100000000005</c:v>
                </c:pt>
                <c:pt idx="1544">
                  <c:v>0.63007299999999999</c:v>
                </c:pt>
                <c:pt idx="1545">
                  <c:v>0.70555400000000001</c:v>
                </c:pt>
                <c:pt idx="1546">
                  <c:v>0.62203399999999998</c:v>
                </c:pt>
                <c:pt idx="1547">
                  <c:v>0.64114599999999999</c:v>
                </c:pt>
                <c:pt idx="1548">
                  <c:v>0.61660700000000002</c:v>
                </c:pt>
                <c:pt idx="1549">
                  <c:v>0.59246699999999997</c:v>
                </c:pt>
                <c:pt idx="1550">
                  <c:v>1.3956789999999999</c:v>
                </c:pt>
                <c:pt idx="1551">
                  <c:v>1.685994</c:v>
                </c:pt>
                <c:pt idx="1552">
                  <c:v>1.5804180000000001</c:v>
                </c:pt>
                <c:pt idx="1553">
                  <c:v>1.4860439999999999</c:v>
                </c:pt>
                <c:pt idx="1554">
                  <c:v>1.3893359999999999</c:v>
                </c:pt>
                <c:pt idx="1555">
                  <c:v>1.1848179999999999</c:v>
                </c:pt>
                <c:pt idx="1556">
                  <c:v>1.0358339999999999</c:v>
                </c:pt>
                <c:pt idx="1557">
                  <c:v>0.87242299999999995</c:v>
                </c:pt>
                <c:pt idx="1558">
                  <c:v>0.77822899999999995</c:v>
                </c:pt>
                <c:pt idx="1559">
                  <c:v>0.75801600000000002</c:v>
                </c:pt>
                <c:pt idx="1560">
                  <c:v>0.59615499999999999</c:v>
                </c:pt>
                <c:pt idx="1561">
                  <c:v>0.58579000000000003</c:v>
                </c:pt>
                <c:pt idx="1562">
                  <c:v>1.697498</c:v>
                </c:pt>
                <c:pt idx="1563">
                  <c:v>1.8825339999999999</c:v>
                </c:pt>
                <c:pt idx="1564">
                  <c:v>2.004467</c:v>
                </c:pt>
                <c:pt idx="1565">
                  <c:v>1.8514060000000001</c:v>
                </c:pt>
                <c:pt idx="1566">
                  <c:v>1.7899929999999999</c:v>
                </c:pt>
                <c:pt idx="1567">
                  <c:v>1.8611180000000001</c:v>
                </c:pt>
                <c:pt idx="1568">
                  <c:v>1.729644</c:v>
                </c:pt>
                <c:pt idx="1569">
                  <c:v>1.613518</c:v>
                </c:pt>
                <c:pt idx="1570">
                  <c:v>1.715562</c:v>
                </c:pt>
                <c:pt idx="1571">
                  <c:v>1.770845</c:v>
                </c:pt>
                <c:pt idx="1572">
                  <c:v>1.9742850000000001</c:v>
                </c:pt>
                <c:pt idx="1573">
                  <c:v>1.9671529999999999</c:v>
                </c:pt>
                <c:pt idx="1574">
                  <c:v>5.2477029999999996</c:v>
                </c:pt>
                <c:pt idx="1575">
                  <c:v>4.2591910000000004</c:v>
                </c:pt>
                <c:pt idx="1576">
                  <c:v>4.8140210000000003</c:v>
                </c:pt>
                <c:pt idx="1577">
                  <c:v>5.5992899999999999</c:v>
                </c:pt>
                <c:pt idx="1578">
                  <c:v>5.4854310000000002</c:v>
                </c:pt>
                <c:pt idx="1579">
                  <c:v>6.0387829999999996</c:v>
                </c:pt>
                <c:pt idx="1580">
                  <c:v>15.807074</c:v>
                </c:pt>
                <c:pt idx="1581">
                  <c:v>24.359577000000002</c:v>
                </c:pt>
                <c:pt idx="1582">
                  <c:v>29.168866999999999</c:v>
                </c:pt>
                <c:pt idx="1583">
                  <c:v>26.121597000000001</c:v>
                </c:pt>
                <c:pt idx="1584">
                  <c:v>24.299092999999999</c:v>
                </c:pt>
                <c:pt idx="1585">
                  <c:v>24.670441</c:v>
                </c:pt>
                <c:pt idx="1586">
                  <c:v>19.123650000000001</c:v>
                </c:pt>
                <c:pt idx="1587">
                  <c:v>15.105556</c:v>
                </c:pt>
                <c:pt idx="1588">
                  <c:v>13.308151000000001</c:v>
                </c:pt>
                <c:pt idx="1589">
                  <c:v>11.034791999999999</c:v>
                </c:pt>
                <c:pt idx="1590">
                  <c:v>9.0231030000000008</c:v>
                </c:pt>
                <c:pt idx="1591">
                  <c:v>7.4972729999999999</c:v>
                </c:pt>
                <c:pt idx="1592">
                  <c:v>6.0397949999999998</c:v>
                </c:pt>
                <c:pt idx="1593">
                  <c:v>5.3720790000000003</c:v>
                </c:pt>
                <c:pt idx="1594">
                  <c:v>5.3071020000000004</c:v>
                </c:pt>
                <c:pt idx="1595">
                  <c:v>12.859405000000001</c:v>
                </c:pt>
                <c:pt idx="1596">
                  <c:v>18.053706999999999</c:v>
                </c:pt>
                <c:pt idx="1597">
                  <c:v>21.743763000000001</c:v>
                </c:pt>
                <c:pt idx="1598">
                  <c:v>18.123408999999999</c:v>
                </c:pt>
                <c:pt idx="1599">
                  <c:v>21.689924000000001</c:v>
                </c:pt>
                <c:pt idx="1600">
                  <c:v>35.916606999999999</c:v>
                </c:pt>
                <c:pt idx="1601">
                  <c:v>36.587933</c:v>
                </c:pt>
                <c:pt idx="1602">
                  <c:v>34.393203999999997</c:v>
                </c:pt>
                <c:pt idx="1603">
                  <c:v>42.232143000000001</c:v>
                </c:pt>
                <c:pt idx="1604">
                  <c:v>46.728656999999998</c:v>
                </c:pt>
                <c:pt idx="1605">
                  <c:v>47.328842000000002</c:v>
                </c:pt>
                <c:pt idx="1606">
                  <c:v>46.336243000000003</c:v>
                </c:pt>
                <c:pt idx="1607">
                  <c:v>40.658371000000002</c:v>
                </c:pt>
                <c:pt idx="1608">
                  <c:v>28.891411000000002</c:v>
                </c:pt>
                <c:pt idx="1609">
                  <c:v>34.357498</c:v>
                </c:pt>
                <c:pt idx="1610">
                  <c:v>21.418731999999999</c:v>
                </c:pt>
                <c:pt idx="1611">
                  <c:v>17.535796999999999</c:v>
                </c:pt>
                <c:pt idx="1612">
                  <c:v>14.822433</c:v>
                </c:pt>
                <c:pt idx="1613">
                  <c:v>15.970941</c:v>
                </c:pt>
                <c:pt idx="1614">
                  <c:v>10.794416</c:v>
                </c:pt>
                <c:pt idx="1615">
                  <c:v>15.099285999999999</c:v>
                </c:pt>
                <c:pt idx="1616">
                  <c:v>11.491925</c:v>
                </c:pt>
                <c:pt idx="1617">
                  <c:v>36.749996000000003</c:v>
                </c:pt>
                <c:pt idx="1618">
                  <c:v>42.081069999999997</c:v>
                </c:pt>
                <c:pt idx="1619">
                  <c:v>44.545616000000003</c:v>
                </c:pt>
                <c:pt idx="1620">
                  <c:v>42.042560999999999</c:v>
                </c:pt>
                <c:pt idx="1621">
                  <c:v>26.756781</c:v>
                </c:pt>
                <c:pt idx="1622">
                  <c:v>39.736916000000001</c:v>
                </c:pt>
                <c:pt idx="1623">
                  <c:v>21.277187000000001</c:v>
                </c:pt>
                <c:pt idx="1624">
                  <c:v>45.491427999999999</c:v>
                </c:pt>
                <c:pt idx="1625">
                  <c:v>45.556075999999997</c:v>
                </c:pt>
                <c:pt idx="1626">
                  <c:v>50.185001</c:v>
                </c:pt>
                <c:pt idx="1627">
                  <c:v>35.849110000000003</c:v>
                </c:pt>
                <c:pt idx="1628">
                  <c:v>47.800002999999997</c:v>
                </c:pt>
                <c:pt idx="1629">
                  <c:v>52.113101999999998</c:v>
                </c:pt>
                <c:pt idx="1630">
                  <c:v>35.080970999999998</c:v>
                </c:pt>
                <c:pt idx="1631">
                  <c:v>43.208888999999999</c:v>
                </c:pt>
                <c:pt idx="1632">
                  <c:v>53.161465</c:v>
                </c:pt>
                <c:pt idx="1633">
                  <c:v>52.964706</c:v>
                </c:pt>
                <c:pt idx="1634">
                  <c:v>39.649597</c:v>
                </c:pt>
                <c:pt idx="1635">
                  <c:v>50.735576999999999</c:v>
                </c:pt>
                <c:pt idx="1636">
                  <c:v>47.334999000000003</c:v>
                </c:pt>
                <c:pt idx="1637">
                  <c:v>51.674847</c:v>
                </c:pt>
                <c:pt idx="1638">
                  <c:v>50.469752999999997</c:v>
                </c:pt>
                <c:pt idx="1639">
                  <c:v>53.102238</c:v>
                </c:pt>
                <c:pt idx="1640">
                  <c:v>60.272799999999997</c:v>
                </c:pt>
                <c:pt idx="1641">
                  <c:v>51.763641</c:v>
                </c:pt>
                <c:pt idx="1642">
                  <c:v>58.343513000000002</c:v>
                </c:pt>
                <c:pt idx="1643">
                  <c:v>53.613998000000002</c:v>
                </c:pt>
                <c:pt idx="1644">
                  <c:v>60.116501</c:v>
                </c:pt>
                <c:pt idx="1645">
                  <c:v>41.891598000000002</c:v>
                </c:pt>
                <c:pt idx="1646">
                  <c:v>55.615409999999997</c:v>
                </c:pt>
                <c:pt idx="1647">
                  <c:v>64.855948999999995</c:v>
                </c:pt>
                <c:pt idx="1648">
                  <c:v>64.106430000000003</c:v>
                </c:pt>
                <c:pt idx="1649">
                  <c:v>48.431164000000003</c:v>
                </c:pt>
                <c:pt idx="1650">
                  <c:v>63.022503</c:v>
                </c:pt>
                <c:pt idx="1651">
                  <c:v>39.149737999999999</c:v>
                </c:pt>
                <c:pt idx="1652">
                  <c:v>55.383343000000004</c:v>
                </c:pt>
                <c:pt idx="1653">
                  <c:v>54.047249000000001</c:v>
                </c:pt>
                <c:pt idx="1654">
                  <c:v>56.189948999999999</c:v>
                </c:pt>
                <c:pt idx="1655">
                  <c:v>65.756729000000007</c:v>
                </c:pt>
                <c:pt idx="1656">
                  <c:v>92.154128999999998</c:v>
                </c:pt>
                <c:pt idx="1657">
                  <c:v>65.824005</c:v>
                </c:pt>
                <c:pt idx="1658">
                  <c:v>52.097065000000001</c:v>
                </c:pt>
                <c:pt idx="1659">
                  <c:v>46.440063000000002</c:v>
                </c:pt>
                <c:pt idx="1660">
                  <c:v>40.250202000000002</c:v>
                </c:pt>
                <c:pt idx="1661">
                  <c:v>32.928181000000002</c:v>
                </c:pt>
                <c:pt idx="1662">
                  <c:v>30.990342999999999</c:v>
                </c:pt>
                <c:pt idx="1663">
                  <c:v>23.625731999999999</c:v>
                </c:pt>
                <c:pt idx="1664">
                  <c:v>25.321144</c:v>
                </c:pt>
                <c:pt idx="1665">
                  <c:v>19.107737</c:v>
                </c:pt>
                <c:pt idx="1666">
                  <c:v>16.359037000000001</c:v>
                </c:pt>
                <c:pt idx="1667">
                  <c:v>48.274166000000001</c:v>
                </c:pt>
                <c:pt idx="1668">
                  <c:v>36.025390999999999</c:v>
                </c:pt>
                <c:pt idx="1669">
                  <c:v>34.507331999999998</c:v>
                </c:pt>
                <c:pt idx="1670">
                  <c:v>24.798473000000001</c:v>
                </c:pt>
                <c:pt idx="1671">
                  <c:v>48.999518999999999</c:v>
                </c:pt>
                <c:pt idx="1672">
                  <c:v>22.210442</c:v>
                </c:pt>
                <c:pt idx="1673">
                  <c:v>16.940197000000001</c:v>
                </c:pt>
                <c:pt idx="1674">
                  <c:v>14.321077000000001</c:v>
                </c:pt>
                <c:pt idx="1675">
                  <c:v>13.312625000000001</c:v>
                </c:pt>
                <c:pt idx="1676">
                  <c:v>11.749320000000001</c:v>
                </c:pt>
                <c:pt idx="1677">
                  <c:v>18.713203</c:v>
                </c:pt>
                <c:pt idx="1678">
                  <c:v>9.5398370000000003</c:v>
                </c:pt>
                <c:pt idx="1679">
                  <c:v>15.267398999999999</c:v>
                </c:pt>
                <c:pt idx="1680">
                  <c:v>41.911380999999999</c:v>
                </c:pt>
                <c:pt idx="1681">
                  <c:v>48.080280000000002</c:v>
                </c:pt>
                <c:pt idx="1682">
                  <c:v>51.334789000000001</c:v>
                </c:pt>
                <c:pt idx="1683">
                  <c:v>32.024451999999997</c:v>
                </c:pt>
                <c:pt idx="1684">
                  <c:v>43.161563999999998</c:v>
                </c:pt>
                <c:pt idx="1685">
                  <c:v>27.101552999999999</c:v>
                </c:pt>
                <c:pt idx="1686">
                  <c:v>50.133865</c:v>
                </c:pt>
                <c:pt idx="1687">
                  <c:v>47.722358999999997</c:v>
                </c:pt>
                <c:pt idx="1688">
                  <c:v>43.805210000000002</c:v>
                </c:pt>
                <c:pt idx="1689">
                  <c:v>34.886809999999997</c:v>
                </c:pt>
                <c:pt idx="1690">
                  <c:v>42.633704999999999</c:v>
                </c:pt>
                <c:pt idx="1691">
                  <c:v>49.772464999999997</c:v>
                </c:pt>
                <c:pt idx="1692">
                  <c:v>44.281951999999997</c:v>
                </c:pt>
                <c:pt idx="1693">
                  <c:v>54.867846999999998</c:v>
                </c:pt>
                <c:pt idx="1694">
                  <c:v>53.765560000000001</c:v>
                </c:pt>
                <c:pt idx="1695">
                  <c:v>49.876750999999999</c:v>
                </c:pt>
                <c:pt idx="1696">
                  <c:v>41.172885999999998</c:v>
                </c:pt>
                <c:pt idx="1697">
                  <c:v>54.147060000000003</c:v>
                </c:pt>
                <c:pt idx="1698">
                  <c:v>44.907124000000003</c:v>
                </c:pt>
                <c:pt idx="1699">
                  <c:v>59.721870000000003</c:v>
                </c:pt>
                <c:pt idx="1700">
                  <c:v>43.657131</c:v>
                </c:pt>
                <c:pt idx="1701">
                  <c:v>41.231110000000001</c:v>
                </c:pt>
                <c:pt idx="1702">
                  <c:v>36.571423000000003</c:v>
                </c:pt>
                <c:pt idx="1703">
                  <c:v>26.46734</c:v>
                </c:pt>
                <c:pt idx="1704">
                  <c:v>22.046249</c:v>
                </c:pt>
                <c:pt idx="1705">
                  <c:v>18.472342000000001</c:v>
                </c:pt>
                <c:pt idx="1706">
                  <c:v>17.783421000000001</c:v>
                </c:pt>
                <c:pt idx="1707">
                  <c:v>16.519821</c:v>
                </c:pt>
                <c:pt idx="1708">
                  <c:v>44.233898000000003</c:v>
                </c:pt>
                <c:pt idx="1709">
                  <c:v>33.090611000000003</c:v>
                </c:pt>
                <c:pt idx="1710">
                  <c:v>31.635131999999999</c:v>
                </c:pt>
                <c:pt idx="1711">
                  <c:v>50.888573000000001</c:v>
                </c:pt>
                <c:pt idx="1712">
                  <c:v>50.975872000000003</c:v>
                </c:pt>
                <c:pt idx="1713">
                  <c:v>51.719200000000001</c:v>
                </c:pt>
                <c:pt idx="1714">
                  <c:v>31.468627999999999</c:v>
                </c:pt>
                <c:pt idx="1715">
                  <c:v>27.526913</c:v>
                </c:pt>
                <c:pt idx="1716">
                  <c:v>24.74625</c:v>
                </c:pt>
                <c:pt idx="1717">
                  <c:v>17.257549000000001</c:v>
                </c:pt>
                <c:pt idx="1718">
                  <c:v>14.522500000000001</c:v>
                </c:pt>
                <c:pt idx="1719">
                  <c:v>12.626154</c:v>
                </c:pt>
                <c:pt idx="1720">
                  <c:v>11.231173999999999</c:v>
                </c:pt>
                <c:pt idx="1721">
                  <c:v>9.2348669999999995</c:v>
                </c:pt>
                <c:pt idx="1722">
                  <c:v>40.488833999999997</c:v>
                </c:pt>
                <c:pt idx="1723">
                  <c:v>45.336841999999997</c:v>
                </c:pt>
                <c:pt idx="1724">
                  <c:v>235.46751399999999</c:v>
                </c:pt>
                <c:pt idx="1725">
                  <c:v>68.781150999999994</c:v>
                </c:pt>
                <c:pt idx="1726">
                  <c:v>69.119904000000005</c:v>
                </c:pt>
                <c:pt idx="1727">
                  <c:v>55.955928999999998</c:v>
                </c:pt>
                <c:pt idx="1728">
                  <c:v>43.787864999999996</c:v>
                </c:pt>
                <c:pt idx="1729">
                  <c:v>57.665421000000002</c:v>
                </c:pt>
                <c:pt idx="1730">
                  <c:v>63.109000999999999</c:v>
                </c:pt>
                <c:pt idx="1731">
                  <c:v>40.635429000000002</c:v>
                </c:pt>
                <c:pt idx="1732">
                  <c:v>34.682738999999998</c:v>
                </c:pt>
                <c:pt idx="1733">
                  <c:v>26.685964999999999</c:v>
                </c:pt>
                <c:pt idx="1734">
                  <c:v>24.630877000000002</c:v>
                </c:pt>
                <c:pt idx="1735">
                  <c:v>19.379999000000002</c:v>
                </c:pt>
                <c:pt idx="1736">
                  <c:v>16.934822</c:v>
                </c:pt>
                <c:pt idx="1737">
                  <c:v>15.948494999999999</c:v>
                </c:pt>
                <c:pt idx="1738">
                  <c:v>20.151278999999999</c:v>
                </c:pt>
                <c:pt idx="1739">
                  <c:v>12.978179000000001</c:v>
                </c:pt>
                <c:pt idx="1740">
                  <c:v>46.564571000000001</c:v>
                </c:pt>
                <c:pt idx="1741">
                  <c:v>16.080514999999998</c:v>
                </c:pt>
                <c:pt idx="1742">
                  <c:v>12.973155</c:v>
                </c:pt>
                <c:pt idx="1743">
                  <c:v>12.181490999999999</c:v>
                </c:pt>
                <c:pt idx="1744">
                  <c:v>11.063840000000001</c:v>
                </c:pt>
                <c:pt idx="1745">
                  <c:v>17.367726999999999</c:v>
                </c:pt>
                <c:pt idx="1746">
                  <c:v>28.746067</c:v>
                </c:pt>
                <c:pt idx="1747">
                  <c:v>17.475491000000002</c:v>
                </c:pt>
                <c:pt idx="1748">
                  <c:v>13.660043999999999</c:v>
                </c:pt>
                <c:pt idx="1749">
                  <c:v>12.361845000000001</c:v>
                </c:pt>
                <c:pt idx="1750">
                  <c:v>8.9326539999999994</c:v>
                </c:pt>
                <c:pt idx="1751">
                  <c:v>31.159941</c:v>
                </c:pt>
                <c:pt idx="1752">
                  <c:v>39.809376</c:v>
                </c:pt>
                <c:pt idx="1753">
                  <c:v>26.358233999999999</c:v>
                </c:pt>
                <c:pt idx="1754">
                  <c:v>20.706517999999999</c:v>
                </c:pt>
                <c:pt idx="1755">
                  <c:v>18.036528000000001</c:v>
                </c:pt>
                <c:pt idx="1756">
                  <c:v>13.578787999999999</c:v>
                </c:pt>
                <c:pt idx="1757">
                  <c:v>11.392977999999999</c:v>
                </c:pt>
                <c:pt idx="1758">
                  <c:v>9.8239619999999999</c:v>
                </c:pt>
                <c:pt idx="1759">
                  <c:v>8.4531869999999998</c:v>
                </c:pt>
                <c:pt idx="1760">
                  <c:v>8.3092170000000003</c:v>
                </c:pt>
                <c:pt idx="1761">
                  <c:v>7.2241970000000002</c:v>
                </c:pt>
                <c:pt idx="1762">
                  <c:v>6.7352449999999999</c:v>
                </c:pt>
                <c:pt idx="1763">
                  <c:v>6.3487730000000004</c:v>
                </c:pt>
                <c:pt idx="1764">
                  <c:v>5.5898669999999999</c:v>
                </c:pt>
                <c:pt idx="1765">
                  <c:v>5.9560149999999998</c:v>
                </c:pt>
                <c:pt idx="1766">
                  <c:v>5.6498369999999998</c:v>
                </c:pt>
                <c:pt idx="1767">
                  <c:v>5.3849999999999998</c:v>
                </c:pt>
                <c:pt idx="1768">
                  <c:v>4.8609429999999998</c:v>
                </c:pt>
                <c:pt idx="1769">
                  <c:v>4.5400229999999997</c:v>
                </c:pt>
                <c:pt idx="1770">
                  <c:v>4.4625149999999998</c:v>
                </c:pt>
                <c:pt idx="1771">
                  <c:v>3.3101479999999999</c:v>
                </c:pt>
                <c:pt idx="1772">
                  <c:v>3.459622</c:v>
                </c:pt>
                <c:pt idx="1773">
                  <c:v>4.078551</c:v>
                </c:pt>
                <c:pt idx="1774">
                  <c:v>5.1926690000000004</c:v>
                </c:pt>
                <c:pt idx="1775">
                  <c:v>13.752943999999999</c:v>
                </c:pt>
                <c:pt idx="1776">
                  <c:v>7.9120140000000001</c:v>
                </c:pt>
                <c:pt idx="1777">
                  <c:v>7.1121749999999997</c:v>
                </c:pt>
                <c:pt idx="1778">
                  <c:v>6.4980310000000001</c:v>
                </c:pt>
                <c:pt idx="1779">
                  <c:v>5.7936740000000002</c:v>
                </c:pt>
                <c:pt idx="1780">
                  <c:v>5.4863989999999996</c:v>
                </c:pt>
                <c:pt idx="1781">
                  <c:v>5.1700949999999999</c:v>
                </c:pt>
                <c:pt idx="1782">
                  <c:v>4.6430709999999999</c:v>
                </c:pt>
                <c:pt idx="1783">
                  <c:v>4.4522750000000002</c:v>
                </c:pt>
                <c:pt idx="1784">
                  <c:v>4.3278210000000001</c:v>
                </c:pt>
                <c:pt idx="1785">
                  <c:v>4.1100539999999999</c:v>
                </c:pt>
                <c:pt idx="1786">
                  <c:v>3.9704419999999998</c:v>
                </c:pt>
                <c:pt idx="1787">
                  <c:v>3.5338059999999998</c:v>
                </c:pt>
                <c:pt idx="1788">
                  <c:v>3.3661780000000001</c:v>
                </c:pt>
                <c:pt idx="1789">
                  <c:v>3.230877</c:v>
                </c:pt>
                <c:pt idx="1790">
                  <c:v>3.1792959999999999</c:v>
                </c:pt>
                <c:pt idx="1791">
                  <c:v>3.037919</c:v>
                </c:pt>
                <c:pt idx="1792">
                  <c:v>2.9787089999999998</c:v>
                </c:pt>
                <c:pt idx="1793">
                  <c:v>2.8799959999999998</c:v>
                </c:pt>
                <c:pt idx="1794">
                  <c:v>2.757012</c:v>
                </c:pt>
                <c:pt idx="1795">
                  <c:v>2.7391190000000001</c:v>
                </c:pt>
                <c:pt idx="1796">
                  <c:v>2.880652</c:v>
                </c:pt>
                <c:pt idx="1797">
                  <c:v>2.8250090000000001</c:v>
                </c:pt>
                <c:pt idx="1798">
                  <c:v>2.729473</c:v>
                </c:pt>
                <c:pt idx="1799">
                  <c:v>2.6396359999999999</c:v>
                </c:pt>
                <c:pt idx="1800">
                  <c:v>2.545801</c:v>
                </c:pt>
                <c:pt idx="1801">
                  <c:v>2.4064320000000001</c:v>
                </c:pt>
                <c:pt idx="1802">
                  <c:v>2.3550230000000001</c:v>
                </c:pt>
                <c:pt idx="1803">
                  <c:v>2.2124389999999998</c:v>
                </c:pt>
                <c:pt idx="1804">
                  <c:v>2.1103350000000001</c:v>
                </c:pt>
                <c:pt idx="1805">
                  <c:v>2.1167220000000002</c:v>
                </c:pt>
                <c:pt idx="1806">
                  <c:v>2.1228199999999999</c:v>
                </c:pt>
                <c:pt idx="1807">
                  <c:v>2.010818</c:v>
                </c:pt>
                <c:pt idx="1808">
                  <c:v>1.9430810000000001</c:v>
                </c:pt>
                <c:pt idx="1809">
                  <c:v>2.5198179999999999</c:v>
                </c:pt>
                <c:pt idx="1810">
                  <c:v>2.565693</c:v>
                </c:pt>
                <c:pt idx="1811">
                  <c:v>2.6379640000000002</c:v>
                </c:pt>
                <c:pt idx="1812">
                  <c:v>2.5280870000000002</c:v>
                </c:pt>
                <c:pt idx="1813">
                  <c:v>2.486923</c:v>
                </c:pt>
                <c:pt idx="1814">
                  <c:v>2.3508309999999999</c:v>
                </c:pt>
                <c:pt idx="1815">
                  <c:v>2.2884139999999999</c:v>
                </c:pt>
                <c:pt idx="1816">
                  <c:v>2.2237650000000002</c:v>
                </c:pt>
                <c:pt idx="1817">
                  <c:v>2.1290110000000002</c:v>
                </c:pt>
                <c:pt idx="1818">
                  <c:v>3.1344479999999999</c:v>
                </c:pt>
                <c:pt idx="1819">
                  <c:v>3.2083599999999999</c:v>
                </c:pt>
                <c:pt idx="1820">
                  <c:v>3.1214919999999999</c:v>
                </c:pt>
                <c:pt idx="1821">
                  <c:v>3.0328149999999998</c:v>
                </c:pt>
                <c:pt idx="1822">
                  <c:v>2.8049309999999998</c:v>
                </c:pt>
                <c:pt idx="1823">
                  <c:v>2.6016469999999998</c:v>
                </c:pt>
                <c:pt idx="1824">
                  <c:v>2.4574440000000002</c:v>
                </c:pt>
                <c:pt idx="1825">
                  <c:v>2.3010410000000001</c:v>
                </c:pt>
                <c:pt idx="1826">
                  <c:v>2.176453</c:v>
                </c:pt>
                <c:pt idx="1827">
                  <c:v>2.0620430000000001</c:v>
                </c:pt>
                <c:pt idx="1828">
                  <c:v>1.9349940000000001</c:v>
                </c:pt>
                <c:pt idx="1829">
                  <c:v>1.819062</c:v>
                </c:pt>
                <c:pt idx="1830">
                  <c:v>1.68001</c:v>
                </c:pt>
                <c:pt idx="1831">
                  <c:v>1.630458</c:v>
                </c:pt>
                <c:pt idx="1832">
                  <c:v>1.512286</c:v>
                </c:pt>
                <c:pt idx="1833">
                  <c:v>1.4794210000000001</c:v>
                </c:pt>
                <c:pt idx="1834">
                  <c:v>1.3816059999999999</c:v>
                </c:pt>
                <c:pt idx="1835">
                  <c:v>1.3739349999999999</c:v>
                </c:pt>
                <c:pt idx="1836">
                  <c:v>1.695589</c:v>
                </c:pt>
                <c:pt idx="1837">
                  <c:v>1.956094</c:v>
                </c:pt>
                <c:pt idx="1838">
                  <c:v>2.0432570000000001</c:v>
                </c:pt>
                <c:pt idx="1839">
                  <c:v>2.0056310000000002</c:v>
                </c:pt>
                <c:pt idx="1840">
                  <c:v>1.9271929999999999</c:v>
                </c:pt>
                <c:pt idx="1841">
                  <c:v>1.8980049999999999</c:v>
                </c:pt>
                <c:pt idx="1842">
                  <c:v>1.9138329999999999</c:v>
                </c:pt>
                <c:pt idx="1843">
                  <c:v>1.8870610000000001</c:v>
                </c:pt>
                <c:pt idx="1844">
                  <c:v>1.8425370000000001</c:v>
                </c:pt>
                <c:pt idx="1845">
                  <c:v>1.799369</c:v>
                </c:pt>
                <c:pt idx="1846">
                  <c:v>1.7503850000000001</c:v>
                </c:pt>
                <c:pt idx="1847">
                  <c:v>1.650066</c:v>
                </c:pt>
                <c:pt idx="1848">
                  <c:v>1.659613</c:v>
                </c:pt>
                <c:pt idx="1849">
                  <c:v>1.823313</c:v>
                </c:pt>
                <c:pt idx="1850">
                  <c:v>1.927381</c:v>
                </c:pt>
                <c:pt idx="1851">
                  <c:v>1.9139360000000001</c:v>
                </c:pt>
                <c:pt idx="1852">
                  <c:v>1.9316450000000001</c:v>
                </c:pt>
                <c:pt idx="1853">
                  <c:v>1.9269620000000001</c:v>
                </c:pt>
                <c:pt idx="1854">
                  <c:v>1.9149849999999999</c:v>
                </c:pt>
                <c:pt idx="1855">
                  <c:v>1.9006430000000001</c:v>
                </c:pt>
                <c:pt idx="1856">
                  <c:v>1.835917</c:v>
                </c:pt>
                <c:pt idx="1857">
                  <c:v>1.718588</c:v>
                </c:pt>
                <c:pt idx="1858">
                  <c:v>1.610568</c:v>
                </c:pt>
                <c:pt idx="1859">
                  <c:v>1.4416389999999999</c:v>
                </c:pt>
                <c:pt idx="1860">
                  <c:v>1.378258</c:v>
                </c:pt>
                <c:pt idx="1861">
                  <c:v>1.264554</c:v>
                </c:pt>
                <c:pt idx="1862">
                  <c:v>1.213284</c:v>
                </c:pt>
                <c:pt idx="1863">
                  <c:v>1.2037530000000001</c:v>
                </c:pt>
                <c:pt idx="1864">
                  <c:v>1.1616610000000001</c:v>
                </c:pt>
                <c:pt idx="1865">
                  <c:v>1.0989580000000001</c:v>
                </c:pt>
                <c:pt idx="1866">
                  <c:v>1.018108</c:v>
                </c:pt>
                <c:pt idx="1867">
                  <c:v>0.955009</c:v>
                </c:pt>
                <c:pt idx="1868">
                  <c:v>0.92413800000000001</c:v>
                </c:pt>
                <c:pt idx="1869">
                  <c:v>0.932307</c:v>
                </c:pt>
                <c:pt idx="1870">
                  <c:v>0.91490499999999997</c:v>
                </c:pt>
                <c:pt idx="1871">
                  <c:v>0.93620899999999996</c:v>
                </c:pt>
                <c:pt idx="1872">
                  <c:v>0.95352099999999995</c:v>
                </c:pt>
                <c:pt idx="1873">
                  <c:v>0.985792</c:v>
                </c:pt>
                <c:pt idx="1874">
                  <c:v>0.98642099999999999</c:v>
                </c:pt>
                <c:pt idx="1875">
                  <c:v>1.015217</c:v>
                </c:pt>
                <c:pt idx="1876">
                  <c:v>1.0356449999999999</c:v>
                </c:pt>
                <c:pt idx="1877">
                  <c:v>1.054065</c:v>
                </c:pt>
                <c:pt idx="1878">
                  <c:v>2.2294399999999999</c:v>
                </c:pt>
                <c:pt idx="1879">
                  <c:v>2.256691</c:v>
                </c:pt>
                <c:pt idx="1880">
                  <c:v>2.4042870000000001</c:v>
                </c:pt>
                <c:pt idx="1881">
                  <c:v>2.4974180000000001</c:v>
                </c:pt>
                <c:pt idx="1882">
                  <c:v>2.5339719999999999</c:v>
                </c:pt>
                <c:pt idx="1883">
                  <c:v>2.530459</c:v>
                </c:pt>
                <c:pt idx="1884">
                  <c:v>2.3296770000000002</c:v>
                </c:pt>
                <c:pt idx="1885">
                  <c:v>2.691538</c:v>
                </c:pt>
                <c:pt idx="1886">
                  <c:v>2.5893899999999999</c:v>
                </c:pt>
                <c:pt idx="1887">
                  <c:v>2.3488009999999999</c:v>
                </c:pt>
                <c:pt idx="1888">
                  <c:v>1.8883669999999999</c:v>
                </c:pt>
                <c:pt idx="1889">
                  <c:v>1.751903</c:v>
                </c:pt>
                <c:pt idx="1890">
                  <c:v>1.5209010000000001</c:v>
                </c:pt>
                <c:pt idx="1891">
                  <c:v>1.355993</c:v>
                </c:pt>
                <c:pt idx="1892">
                  <c:v>1.1777200000000001</c:v>
                </c:pt>
                <c:pt idx="1893">
                  <c:v>1.520165</c:v>
                </c:pt>
                <c:pt idx="1894">
                  <c:v>1.482429</c:v>
                </c:pt>
                <c:pt idx="1895">
                  <c:v>1.424485</c:v>
                </c:pt>
                <c:pt idx="1896">
                  <c:v>1.315531</c:v>
                </c:pt>
                <c:pt idx="1897">
                  <c:v>1.265212</c:v>
                </c:pt>
                <c:pt idx="1898">
                  <c:v>1.399243</c:v>
                </c:pt>
                <c:pt idx="1899">
                  <c:v>2.9576289999999998</c:v>
                </c:pt>
                <c:pt idx="1900">
                  <c:v>2.8547159999999998</c:v>
                </c:pt>
                <c:pt idx="1901">
                  <c:v>3.9358569999999999</c:v>
                </c:pt>
                <c:pt idx="1902">
                  <c:v>5.4010959999999999</c:v>
                </c:pt>
                <c:pt idx="1903">
                  <c:v>5.5456469999999998</c:v>
                </c:pt>
                <c:pt idx="1904">
                  <c:v>5.513166</c:v>
                </c:pt>
                <c:pt idx="1905">
                  <c:v>5.17</c:v>
                </c:pt>
                <c:pt idx="1906">
                  <c:v>6.1581659999999996</c:v>
                </c:pt>
                <c:pt idx="1907">
                  <c:v>5.0281909999999996</c:v>
                </c:pt>
                <c:pt idx="1908">
                  <c:v>5.5752860000000002</c:v>
                </c:pt>
                <c:pt idx="1909">
                  <c:v>4.8666919999999996</c:v>
                </c:pt>
                <c:pt idx="1910">
                  <c:v>5.6669039999999997</c:v>
                </c:pt>
                <c:pt idx="1911">
                  <c:v>4.8700539999999997</c:v>
                </c:pt>
                <c:pt idx="1912">
                  <c:v>5.8256110000000003</c:v>
                </c:pt>
                <c:pt idx="1913">
                  <c:v>4.8275189999999997</c:v>
                </c:pt>
                <c:pt idx="1914">
                  <c:v>4.4858549999999999</c:v>
                </c:pt>
                <c:pt idx="1915">
                  <c:v>4.2835099999999997</c:v>
                </c:pt>
                <c:pt idx="1916">
                  <c:v>3.763849</c:v>
                </c:pt>
                <c:pt idx="1917">
                  <c:v>3.834406</c:v>
                </c:pt>
                <c:pt idx="1918">
                  <c:v>2.9344749999999999</c:v>
                </c:pt>
                <c:pt idx="1919">
                  <c:v>2.7661950000000002</c:v>
                </c:pt>
                <c:pt idx="1920">
                  <c:v>3.105899</c:v>
                </c:pt>
                <c:pt idx="1921">
                  <c:v>2.4931700000000001</c:v>
                </c:pt>
                <c:pt idx="1922">
                  <c:v>2.2633299999999998</c:v>
                </c:pt>
                <c:pt idx="1923">
                  <c:v>2.2473510000000001</c:v>
                </c:pt>
                <c:pt idx="1924">
                  <c:v>2.3888189999999998</c:v>
                </c:pt>
                <c:pt idx="1925">
                  <c:v>2.922291</c:v>
                </c:pt>
                <c:pt idx="1926">
                  <c:v>2.4473389999999999</c:v>
                </c:pt>
                <c:pt idx="1927">
                  <c:v>2.2218270000000002</c:v>
                </c:pt>
                <c:pt idx="1928">
                  <c:v>1.8570819999999999</c:v>
                </c:pt>
                <c:pt idx="1929">
                  <c:v>1.624465</c:v>
                </c:pt>
                <c:pt idx="1930">
                  <c:v>1.8268180000000001</c:v>
                </c:pt>
                <c:pt idx="1931">
                  <c:v>1.4478960000000001</c:v>
                </c:pt>
                <c:pt idx="1932">
                  <c:v>1.1565799999999999</c:v>
                </c:pt>
                <c:pt idx="1933">
                  <c:v>1.288333</c:v>
                </c:pt>
                <c:pt idx="1934">
                  <c:v>1.0340020000000001</c:v>
                </c:pt>
                <c:pt idx="1935">
                  <c:v>2.215204</c:v>
                </c:pt>
                <c:pt idx="1936">
                  <c:v>2.4451040000000002</c:v>
                </c:pt>
                <c:pt idx="1937">
                  <c:v>7.2788310000000003</c:v>
                </c:pt>
                <c:pt idx="1938">
                  <c:v>8.1803539999999995</c:v>
                </c:pt>
                <c:pt idx="1939">
                  <c:v>9.9028279999999995</c:v>
                </c:pt>
                <c:pt idx="1940">
                  <c:v>18.124314999999999</c:v>
                </c:pt>
                <c:pt idx="1941">
                  <c:v>14.687649</c:v>
                </c:pt>
                <c:pt idx="1942">
                  <c:v>12.709398999999999</c:v>
                </c:pt>
                <c:pt idx="1943">
                  <c:v>16.43112</c:v>
                </c:pt>
                <c:pt idx="1944">
                  <c:v>11.954040000000001</c:v>
                </c:pt>
                <c:pt idx="1945">
                  <c:v>16.357171999999998</c:v>
                </c:pt>
                <c:pt idx="1946">
                  <c:v>15.296442000000001</c:v>
                </c:pt>
                <c:pt idx="1947">
                  <c:v>13.363132</c:v>
                </c:pt>
                <c:pt idx="1948">
                  <c:v>15.744166999999999</c:v>
                </c:pt>
                <c:pt idx="1949">
                  <c:v>21.183598</c:v>
                </c:pt>
                <c:pt idx="1950">
                  <c:v>27.459119999999999</c:v>
                </c:pt>
                <c:pt idx="1951">
                  <c:v>27.780054</c:v>
                </c:pt>
                <c:pt idx="1952">
                  <c:v>36.46698</c:v>
                </c:pt>
                <c:pt idx="1953">
                  <c:v>36.770367</c:v>
                </c:pt>
                <c:pt idx="1954">
                  <c:v>25.153006000000001</c:v>
                </c:pt>
                <c:pt idx="1955">
                  <c:v>42.807755</c:v>
                </c:pt>
                <c:pt idx="1956">
                  <c:v>56.162250999999998</c:v>
                </c:pt>
                <c:pt idx="1957">
                  <c:v>44.438858000000003</c:v>
                </c:pt>
                <c:pt idx="1958">
                  <c:v>43.111668000000002</c:v>
                </c:pt>
                <c:pt idx="1959">
                  <c:v>49.814582999999999</c:v>
                </c:pt>
                <c:pt idx="1960">
                  <c:v>52.36636</c:v>
                </c:pt>
                <c:pt idx="1961">
                  <c:v>49.062877999999998</c:v>
                </c:pt>
                <c:pt idx="1962">
                  <c:v>47.504921000000003</c:v>
                </c:pt>
                <c:pt idx="1963">
                  <c:v>50.368271</c:v>
                </c:pt>
                <c:pt idx="1964">
                  <c:v>53.750388999999998</c:v>
                </c:pt>
                <c:pt idx="1965">
                  <c:v>55.556705000000001</c:v>
                </c:pt>
                <c:pt idx="1966">
                  <c:v>42.186573000000003</c:v>
                </c:pt>
                <c:pt idx="1967">
                  <c:v>36.096786000000002</c:v>
                </c:pt>
                <c:pt idx="1968">
                  <c:v>29.294611</c:v>
                </c:pt>
                <c:pt idx="1969">
                  <c:v>25.754785999999999</c:v>
                </c:pt>
                <c:pt idx="1970">
                  <c:v>19.253288000000001</c:v>
                </c:pt>
                <c:pt idx="1971">
                  <c:v>16.446939</c:v>
                </c:pt>
                <c:pt idx="1972">
                  <c:v>15.622788</c:v>
                </c:pt>
                <c:pt idx="1973">
                  <c:v>47.202117999999999</c:v>
                </c:pt>
                <c:pt idx="1974">
                  <c:v>47.768962999999999</c:v>
                </c:pt>
                <c:pt idx="1975">
                  <c:v>54.988124999999997</c:v>
                </c:pt>
                <c:pt idx="1976">
                  <c:v>45.078529000000003</c:v>
                </c:pt>
                <c:pt idx="1977">
                  <c:v>46.313384999999997</c:v>
                </c:pt>
                <c:pt idx="1978">
                  <c:v>54.414574000000002</c:v>
                </c:pt>
                <c:pt idx="1979">
                  <c:v>54.590164000000001</c:v>
                </c:pt>
                <c:pt idx="1980">
                  <c:v>45.083553000000002</c:v>
                </c:pt>
                <c:pt idx="1981">
                  <c:v>57.725048000000001</c:v>
                </c:pt>
                <c:pt idx="1982">
                  <c:v>39.296028</c:v>
                </c:pt>
                <c:pt idx="1983">
                  <c:v>58.402256000000001</c:v>
                </c:pt>
                <c:pt idx="1984">
                  <c:v>59.295456000000001</c:v>
                </c:pt>
                <c:pt idx="1985">
                  <c:v>37.470408999999997</c:v>
                </c:pt>
                <c:pt idx="1986">
                  <c:v>29.450388</c:v>
                </c:pt>
                <c:pt idx="1987">
                  <c:v>22.020060999999998</c:v>
                </c:pt>
                <c:pt idx="1988">
                  <c:v>18.208593</c:v>
                </c:pt>
                <c:pt idx="1989">
                  <c:v>16.609760000000001</c:v>
                </c:pt>
                <c:pt idx="1990">
                  <c:v>13.441841999999999</c:v>
                </c:pt>
                <c:pt idx="1991">
                  <c:v>10.458937000000001</c:v>
                </c:pt>
                <c:pt idx="1992">
                  <c:v>23.260929000000001</c:v>
                </c:pt>
                <c:pt idx="1993">
                  <c:v>34.884937000000001</c:v>
                </c:pt>
                <c:pt idx="1994">
                  <c:v>27.974892000000001</c:v>
                </c:pt>
                <c:pt idx="1995">
                  <c:v>28.898385999999999</c:v>
                </c:pt>
                <c:pt idx="1996">
                  <c:v>16.690276999999998</c:v>
                </c:pt>
                <c:pt idx="1997">
                  <c:v>12.910156000000001</c:v>
                </c:pt>
                <c:pt idx="1998">
                  <c:v>38.058909999999997</c:v>
                </c:pt>
                <c:pt idx="1999">
                  <c:v>37.398125</c:v>
                </c:pt>
                <c:pt idx="2000">
                  <c:v>39.504147000000003</c:v>
                </c:pt>
                <c:pt idx="2001">
                  <c:v>44.087791000000003</c:v>
                </c:pt>
                <c:pt idx="2002">
                  <c:v>44.048000000000002</c:v>
                </c:pt>
                <c:pt idx="2003">
                  <c:v>43.010696000000003</c:v>
                </c:pt>
                <c:pt idx="2004">
                  <c:v>38.035549000000003</c:v>
                </c:pt>
                <c:pt idx="2005">
                  <c:v>47.501666999999998</c:v>
                </c:pt>
                <c:pt idx="2006">
                  <c:v>52.198914000000002</c:v>
                </c:pt>
                <c:pt idx="2007">
                  <c:v>43.346874</c:v>
                </c:pt>
                <c:pt idx="2008">
                  <c:v>48.269832999999998</c:v>
                </c:pt>
                <c:pt idx="2009">
                  <c:v>67.261002000000005</c:v>
                </c:pt>
                <c:pt idx="2010">
                  <c:v>61.122204000000004</c:v>
                </c:pt>
                <c:pt idx="2011">
                  <c:v>55.486449999999998</c:v>
                </c:pt>
                <c:pt idx="2012">
                  <c:v>61.868805000000002</c:v>
                </c:pt>
                <c:pt idx="2013">
                  <c:v>61.825611000000002</c:v>
                </c:pt>
                <c:pt idx="2014">
                  <c:v>63.609489000000004</c:v>
                </c:pt>
                <c:pt idx="2015">
                  <c:v>55.721611000000003</c:v>
                </c:pt>
                <c:pt idx="2016">
                  <c:v>67.455994000000004</c:v>
                </c:pt>
                <c:pt idx="2017">
                  <c:v>66.718497999999997</c:v>
                </c:pt>
                <c:pt idx="2018">
                  <c:v>48.326557000000001</c:v>
                </c:pt>
                <c:pt idx="2019">
                  <c:v>73.554603999999998</c:v>
                </c:pt>
                <c:pt idx="2020">
                  <c:v>68.591994999999997</c:v>
                </c:pt>
                <c:pt idx="2021">
                  <c:v>55.611538000000003</c:v>
                </c:pt>
                <c:pt idx="2022">
                  <c:v>67.639983999999998</c:v>
                </c:pt>
                <c:pt idx="2023">
                  <c:v>58.867001000000002</c:v>
                </c:pt>
                <c:pt idx="2024">
                  <c:v>44.897914999999998</c:v>
                </c:pt>
                <c:pt idx="2025">
                  <c:v>52.282496999999999</c:v>
                </c:pt>
                <c:pt idx="2026">
                  <c:v>33.180031</c:v>
                </c:pt>
                <c:pt idx="2027">
                  <c:v>54.328086999999996</c:v>
                </c:pt>
                <c:pt idx="2028">
                  <c:v>34.467449000000002</c:v>
                </c:pt>
                <c:pt idx="2029">
                  <c:v>25.767084000000001</c:v>
                </c:pt>
                <c:pt idx="2030">
                  <c:v>54.373417000000003</c:v>
                </c:pt>
                <c:pt idx="2031">
                  <c:v>35.171207000000003</c:v>
                </c:pt>
                <c:pt idx="2032">
                  <c:v>25.082744999999999</c:v>
                </c:pt>
                <c:pt idx="2033">
                  <c:v>46.645428000000003</c:v>
                </c:pt>
                <c:pt idx="2034">
                  <c:v>41.835213000000003</c:v>
                </c:pt>
                <c:pt idx="2035">
                  <c:v>22.280156999999999</c:v>
                </c:pt>
                <c:pt idx="2036">
                  <c:v>39.936565000000002</c:v>
                </c:pt>
                <c:pt idx="2037">
                  <c:v>21.928076000000001</c:v>
                </c:pt>
                <c:pt idx="2038">
                  <c:v>53.087502000000001</c:v>
                </c:pt>
                <c:pt idx="2039">
                  <c:v>34.631293999999997</c:v>
                </c:pt>
                <c:pt idx="2040">
                  <c:v>26.157373</c:v>
                </c:pt>
                <c:pt idx="2041">
                  <c:v>44.178199999999997</c:v>
                </c:pt>
                <c:pt idx="2042">
                  <c:v>54.505980999999998</c:v>
                </c:pt>
                <c:pt idx="2043">
                  <c:v>36.269404999999999</c:v>
                </c:pt>
                <c:pt idx="2044">
                  <c:v>49.946064</c:v>
                </c:pt>
                <c:pt idx="2045">
                  <c:v>55.806849999999997</c:v>
                </c:pt>
                <c:pt idx="2046">
                  <c:v>40.573185000000002</c:v>
                </c:pt>
                <c:pt idx="2047">
                  <c:v>33.268044000000003</c:v>
                </c:pt>
                <c:pt idx="2048">
                  <c:v>55.945357999999999</c:v>
                </c:pt>
                <c:pt idx="2049">
                  <c:v>30.424029999999998</c:v>
                </c:pt>
                <c:pt idx="2050">
                  <c:v>51.693626000000002</c:v>
                </c:pt>
                <c:pt idx="2051">
                  <c:v>57.302708000000003</c:v>
                </c:pt>
                <c:pt idx="2052">
                  <c:v>46.531750000000002</c:v>
                </c:pt>
                <c:pt idx="2053">
                  <c:v>40.589745000000001</c:v>
                </c:pt>
                <c:pt idx="2054">
                  <c:v>33.615417000000001</c:v>
                </c:pt>
                <c:pt idx="2055">
                  <c:v>28.291964</c:v>
                </c:pt>
                <c:pt idx="2056">
                  <c:v>21.754265</c:v>
                </c:pt>
                <c:pt idx="2057">
                  <c:v>53.682243</c:v>
                </c:pt>
                <c:pt idx="2058">
                  <c:v>29.475000000000001</c:v>
                </c:pt>
                <c:pt idx="2059">
                  <c:v>54.638218000000002</c:v>
                </c:pt>
                <c:pt idx="2060">
                  <c:v>55.179684000000002</c:v>
                </c:pt>
                <c:pt idx="2061">
                  <c:v>62.464396999999998</c:v>
                </c:pt>
                <c:pt idx="2062">
                  <c:v>42.879860000000001</c:v>
                </c:pt>
                <c:pt idx="2063">
                  <c:v>33.564259</c:v>
                </c:pt>
                <c:pt idx="2064">
                  <c:v>28.801952</c:v>
                </c:pt>
                <c:pt idx="2065">
                  <c:v>38.334358000000002</c:v>
                </c:pt>
                <c:pt idx="2066">
                  <c:v>27.702155999999999</c:v>
                </c:pt>
                <c:pt idx="2067">
                  <c:v>37.653182999999999</c:v>
                </c:pt>
                <c:pt idx="2068">
                  <c:v>48.297939</c:v>
                </c:pt>
                <c:pt idx="2069">
                  <c:v>31.619764</c:v>
                </c:pt>
                <c:pt idx="2070">
                  <c:v>42.926701000000001</c:v>
                </c:pt>
                <c:pt idx="2071">
                  <c:v>48.782356</c:v>
                </c:pt>
                <c:pt idx="2072">
                  <c:v>48.325305999999998</c:v>
                </c:pt>
                <c:pt idx="2073">
                  <c:v>52.270961999999997</c:v>
                </c:pt>
                <c:pt idx="2074">
                  <c:v>46.83625</c:v>
                </c:pt>
                <c:pt idx="2075">
                  <c:v>51.933273</c:v>
                </c:pt>
                <c:pt idx="2076">
                  <c:v>45.750808999999997</c:v>
                </c:pt>
                <c:pt idx="2077">
                  <c:v>54.391368999999997</c:v>
                </c:pt>
                <c:pt idx="2078">
                  <c:v>41.692523999999999</c:v>
                </c:pt>
                <c:pt idx="2079">
                  <c:v>35.882174999999997</c:v>
                </c:pt>
                <c:pt idx="2080">
                  <c:v>36.706111999999997</c:v>
                </c:pt>
                <c:pt idx="2081">
                  <c:v>39.762031999999998</c:v>
                </c:pt>
                <c:pt idx="2082">
                  <c:v>24.079063000000001</c:v>
                </c:pt>
                <c:pt idx="2083">
                  <c:v>19.635535999999998</c:v>
                </c:pt>
                <c:pt idx="2084">
                  <c:v>16.880524000000001</c:v>
                </c:pt>
                <c:pt idx="2085">
                  <c:v>13.833542</c:v>
                </c:pt>
                <c:pt idx="2086">
                  <c:v>12.740625</c:v>
                </c:pt>
                <c:pt idx="2087">
                  <c:v>26.411631</c:v>
                </c:pt>
                <c:pt idx="2088">
                  <c:v>18.197368999999998</c:v>
                </c:pt>
                <c:pt idx="2089">
                  <c:v>13.056575</c:v>
                </c:pt>
                <c:pt idx="2090">
                  <c:v>20.072056</c:v>
                </c:pt>
                <c:pt idx="2091">
                  <c:v>16.336523</c:v>
                </c:pt>
                <c:pt idx="2092">
                  <c:v>23.634073000000001</c:v>
                </c:pt>
                <c:pt idx="2093">
                  <c:v>35.944629999999997</c:v>
                </c:pt>
                <c:pt idx="2094">
                  <c:v>27.442951000000001</c:v>
                </c:pt>
                <c:pt idx="2095">
                  <c:v>23.206897999999999</c:v>
                </c:pt>
                <c:pt idx="2096">
                  <c:v>20.153251999999998</c:v>
                </c:pt>
                <c:pt idx="2097">
                  <c:v>18.180250000000001</c:v>
                </c:pt>
                <c:pt idx="2098">
                  <c:v>27.349224</c:v>
                </c:pt>
                <c:pt idx="2099">
                  <c:v>18.936340000000001</c:v>
                </c:pt>
                <c:pt idx="2100">
                  <c:v>25.121473000000002</c:v>
                </c:pt>
                <c:pt idx="2101">
                  <c:v>16.837547000000001</c:v>
                </c:pt>
                <c:pt idx="2102">
                  <c:v>19.857500000000002</c:v>
                </c:pt>
                <c:pt idx="2103">
                  <c:v>16.240326</c:v>
                </c:pt>
                <c:pt idx="2104">
                  <c:v>87.928047000000007</c:v>
                </c:pt>
                <c:pt idx="2105">
                  <c:v>48.500400999999997</c:v>
                </c:pt>
                <c:pt idx="2106">
                  <c:v>52.917228999999999</c:v>
                </c:pt>
                <c:pt idx="2107">
                  <c:v>58.180801000000002</c:v>
                </c:pt>
                <c:pt idx="2108">
                  <c:v>55.902782000000002</c:v>
                </c:pt>
                <c:pt idx="2109">
                  <c:v>38.953460999999997</c:v>
                </c:pt>
                <c:pt idx="2110">
                  <c:v>31.150282000000001</c:v>
                </c:pt>
                <c:pt idx="2111">
                  <c:v>27.041035000000001</c:v>
                </c:pt>
                <c:pt idx="2112">
                  <c:v>22.155235000000001</c:v>
                </c:pt>
                <c:pt idx="2113">
                  <c:v>18.595499</c:v>
                </c:pt>
                <c:pt idx="2114">
                  <c:v>16.100961999999999</c:v>
                </c:pt>
                <c:pt idx="2115">
                  <c:v>14.793479</c:v>
                </c:pt>
                <c:pt idx="2116">
                  <c:v>12.599107</c:v>
                </c:pt>
                <c:pt idx="2117">
                  <c:v>10.926736</c:v>
                </c:pt>
                <c:pt idx="2118">
                  <c:v>10.398453999999999</c:v>
                </c:pt>
                <c:pt idx="2119">
                  <c:v>9.1963159999999995</c:v>
                </c:pt>
                <c:pt idx="2120">
                  <c:v>8.1555149999999994</c:v>
                </c:pt>
                <c:pt idx="2121">
                  <c:v>8.1633490000000002</c:v>
                </c:pt>
                <c:pt idx="2122">
                  <c:v>7.8721620000000003</c:v>
                </c:pt>
                <c:pt idx="2123">
                  <c:v>8.9337070000000001</c:v>
                </c:pt>
                <c:pt idx="2124">
                  <c:v>11.015882</c:v>
                </c:pt>
                <c:pt idx="2125">
                  <c:v>12.09792</c:v>
                </c:pt>
                <c:pt idx="2126">
                  <c:v>8.1127500000000001</c:v>
                </c:pt>
                <c:pt idx="2127">
                  <c:v>20.538895</c:v>
                </c:pt>
                <c:pt idx="2128">
                  <c:v>37.013556999999999</c:v>
                </c:pt>
                <c:pt idx="2129">
                  <c:v>34.623801999999998</c:v>
                </c:pt>
                <c:pt idx="2130">
                  <c:v>41.831603999999999</c:v>
                </c:pt>
                <c:pt idx="2131">
                  <c:v>35.805424000000002</c:v>
                </c:pt>
                <c:pt idx="2132">
                  <c:v>30.238334999999999</c:v>
                </c:pt>
                <c:pt idx="2133">
                  <c:v>26.308845999999999</c:v>
                </c:pt>
                <c:pt idx="2134">
                  <c:v>21.818363000000002</c:v>
                </c:pt>
                <c:pt idx="2135">
                  <c:v>18.274318999999998</c:v>
                </c:pt>
                <c:pt idx="2136">
                  <c:v>15.383221000000001</c:v>
                </c:pt>
                <c:pt idx="2137">
                  <c:v>13.804062</c:v>
                </c:pt>
                <c:pt idx="2138">
                  <c:v>11.936608</c:v>
                </c:pt>
                <c:pt idx="2139">
                  <c:v>11.206860000000001</c:v>
                </c:pt>
                <c:pt idx="2140">
                  <c:v>11.18075</c:v>
                </c:pt>
                <c:pt idx="2141">
                  <c:v>10.464</c:v>
                </c:pt>
                <c:pt idx="2142">
                  <c:v>9.978332</c:v>
                </c:pt>
                <c:pt idx="2143">
                  <c:v>7.2819190000000003</c:v>
                </c:pt>
                <c:pt idx="2144">
                  <c:v>6.856433</c:v>
                </c:pt>
                <c:pt idx="2145">
                  <c:v>6.372566</c:v>
                </c:pt>
                <c:pt idx="2146">
                  <c:v>6.3032500000000002</c:v>
                </c:pt>
                <c:pt idx="2147">
                  <c:v>5.9720060000000004</c:v>
                </c:pt>
                <c:pt idx="2148">
                  <c:v>5.636711</c:v>
                </c:pt>
                <c:pt idx="2149">
                  <c:v>5.523536</c:v>
                </c:pt>
                <c:pt idx="2150">
                  <c:v>5.0745269999999998</c:v>
                </c:pt>
                <c:pt idx="2151">
                  <c:v>4.94191</c:v>
                </c:pt>
                <c:pt idx="2152">
                  <c:v>4.7931590000000002</c:v>
                </c:pt>
                <c:pt idx="2153">
                  <c:v>4.7099479999999998</c:v>
                </c:pt>
                <c:pt idx="2154">
                  <c:v>4.543571</c:v>
                </c:pt>
                <c:pt idx="2155">
                  <c:v>6.0411479999999997</c:v>
                </c:pt>
                <c:pt idx="2156">
                  <c:v>5.7372909999999999</c:v>
                </c:pt>
                <c:pt idx="2157">
                  <c:v>5.2532420000000002</c:v>
                </c:pt>
                <c:pt idx="2158">
                  <c:v>4.8694930000000003</c:v>
                </c:pt>
                <c:pt idx="2159">
                  <c:v>4.4592499999999999</c:v>
                </c:pt>
                <c:pt idx="2160">
                  <c:v>4.0666859999999998</c:v>
                </c:pt>
                <c:pt idx="2161">
                  <c:v>3.9421520000000001</c:v>
                </c:pt>
                <c:pt idx="2162">
                  <c:v>3.7340429999999998</c:v>
                </c:pt>
                <c:pt idx="2163">
                  <c:v>3.4717090000000002</c:v>
                </c:pt>
                <c:pt idx="2164">
                  <c:v>3.3020510000000001</c:v>
                </c:pt>
                <c:pt idx="2165">
                  <c:v>3.1781820000000001</c:v>
                </c:pt>
                <c:pt idx="2166">
                  <c:v>2.9766710000000001</c:v>
                </c:pt>
                <c:pt idx="2167">
                  <c:v>2.831105</c:v>
                </c:pt>
                <c:pt idx="2168">
                  <c:v>2.7269510000000001</c:v>
                </c:pt>
                <c:pt idx="2169">
                  <c:v>2.6099380000000001</c:v>
                </c:pt>
                <c:pt idx="2170">
                  <c:v>2.4732980000000002</c:v>
                </c:pt>
                <c:pt idx="2171">
                  <c:v>2.4043320000000001</c:v>
                </c:pt>
                <c:pt idx="2172">
                  <c:v>2.396414</c:v>
                </c:pt>
                <c:pt idx="2173">
                  <c:v>2.2918880000000001</c:v>
                </c:pt>
                <c:pt idx="2174">
                  <c:v>2.2711579999999998</c:v>
                </c:pt>
                <c:pt idx="2175">
                  <c:v>2.1992120000000002</c:v>
                </c:pt>
                <c:pt idx="2176">
                  <c:v>2.1648239999999999</c:v>
                </c:pt>
                <c:pt idx="2177">
                  <c:v>2.059558</c:v>
                </c:pt>
                <c:pt idx="2178">
                  <c:v>2.0208539999999999</c:v>
                </c:pt>
                <c:pt idx="2179">
                  <c:v>1.9667699999999999</c:v>
                </c:pt>
                <c:pt idx="2180">
                  <c:v>1.8920980000000001</c:v>
                </c:pt>
                <c:pt idx="2181">
                  <c:v>1.8259730000000001</c:v>
                </c:pt>
                <c:pt idx="2182">
                  <c:v>1.839804</c:v>
                </c:pt>
                <c:pt idx="2183">
                  <c:v>1.772567</c:v>
                </c:pt>
                <c:pt idx="2184">
                  <c:v>1.7625690000000001</c:v>
                </c:pt>
                <c:pt idx="2185">
                  <c:v>1.738604</c:v>
                </c:pt>
                <c:pt idx="2186">
                  <c:v>1.7050289999999999</c:v>
                </c:pt>
                <c:pt idx="2187">
                  <c:v>1.679006</c:v>
                </c:pt>
                <c:pt idx="2188">
                  <c:v>1.6530530000000001</c:v>
                </c:pt>
                <c:pt idx="2189">
                  <c:v>1.6870210000000001</c:v>
                </c:pt>
                <c:pt idx="2190">
                  <c:v>1.664622</c:v>
                </c:pt>
                <c:pt idx="2191">
                  <c:v>1.616509</c:v>
                </c:pt>
                <c:pt idx="2192">
                  <c:v>1.5830329999999999</c:v>
                </c:pt>
                <c:pt idx="2193">
                  <c:v>1.5515289999999999</c:v>
                </c:pt>
                <c:pt idx="2194">
                  <c:v>1.494442</c:v>
                </c:pt>
                <c:pt idx="2195">
                  <c:v>1.4846109999999999</c:v>
                </c:pt>
                <c:pt idx="2196">
                  <c:v>1.4684820000000001</c:v>
                </c:pt>
                <c:pt idx="2197">
                  <c:v>1.4565189999999999</c:v>
                </c:pt>
                <c:pt idx="2198">
                  <c:v>1.4264030000000001</c:v>
                </c:pt>
                <c:pt idx="2199">
                  <c:v>1.3795120000000001</c:v>
                </c:pt>
                <c:pt idx="2200">
                  <c:v>1.3297620000000001</c:v>
                </c:pt>
                <c:pt idx="2201">
                  <c:v>1.3314569999999999</c:v>
                </c:pt>
                <c:pt idx="2202">
                  <c:v>1.3107219999999999</c:v>
                </c:pt>
                <c:pt idx="2203">
                  <c:v>1.3120050000000001</c:v>
                </c:pt>
                <c:pt idx="2204">
                  <c:v>1.35981</c:v>
                </c:pt>
                <c:pt idx="2205">
                  <c:v>1.329164</c:v>
                </c:pt>
                <c:pt idx="2206">
                  <c:v>1.3161670000000001</c:v>
                </c:pt>
                <c:pt idx="2207">
                  <c:v>1.28966</c:v>
                </c:pt>
                <c:pt idx="2208">
                  <c:v>1.312343</c:v>
                </c:pt>
                <c:pt idx="2209">
                  <c:v>1.315542</c:v>
                </c:pt>
                <c:pt idx="2210">
                  <c:v>1.2992570000000001</c:v>
                </c:pt>
                <c:pt idx="2211">
                  <c:v>1.2580070000000001</c:v>
                </c:pt>
                <c:pt idx="2212">
                  <c:v>1.249536</c:v>
                </c:pt>
                <c:pt idx="2213">
                  <c:v>1.354225</c:v>
                </c:pt>
                <c:pt idx="2214">
                  <c:v>1.4574130000000001</c:v>
                </c:pt>
                <c:pt idx="2215">
                  <c:v>1.5511269999999999</c:v>
                </c:pt>
                <c:pt idx="2216">
                  <c:v>1.626754</c:v>
                </c:pt>
                <c:pt idx="2217">
                  <c:v>1.6897409999999999</c:v>
                </c:pt>
                <c:pt idx="2218">
                  <c:v>1.694725</c:v>
                </c:pt>
                <c:pt idx="2219">
                  <c:v>1.7017850000000001</c:v>
                </c:pt>
                <c:pt idx="2220">
                  <c:v>1.696966</c:v>
                </c:pt>
                <c:pt idx="2221">
                  <c:v>1.66995</c:v>
                </c:pt>
                <c:pt idx="2222">
                  <c:v>2.3476810000000001</c:v>
                </c:pt>
                <c:pt idx="2223">
                  <c:v>2.422031</c:v>
                </c:pt>
                <c:pt idx="2224">
                  <c:v>2.4766620000000001</c:v>
                </c:pt>
                <c:pt idx="2225">
                  <c:v>2.5348269999999999</c:v>
                </c:pt>
                <c:pt idx="2226">
                  <c:v>2.5963270000000001</c:v>
                </c:pt>
                <c:pt idx="2227">
                  <c:v>2.6714470000000001</c:v>
                </c:pt>
                <c:pt idx="2228">
                  <c:v>2.8917820000000001</c:v>
                </c:pt>
                <c:pt idx="2229">
                  <c:v>2.9655170000000002</c:v>
                </c:pt>
                <c:pt idx="2230">
                  <c:v>2.9910899999999998</c:v>
                </c:pt>
                <c:pt idx="2231">
                  <c:v>3.0417290000000001</c:v>
                </c:pt>
                <c:pt idx="2232">
                  <c:v>3.0541140000000002</c:v>
                </c:pt>
                <c:pt idx="2233">
                  <c:v>3.0305089999999999</c:v>
                </c:pt>
                <c:pt idx="2234">
                  <c:v>3.0232350000000001</c:v>
                </c:pt>
                <c:pt idx="2235">
                  <c:v>2.7430910000000002</c:v>
                </c:pt>
                <c:pt idx="2236">
                  <c:v>2.3002929999999999</c:v>
                </c:pt>
                <c:pt idx="2237">
                  <c:v>3.1085940000000001</c:v>
                </c:pt>
                <c:pt idx="2238">
                  <c:v>3.2162359999999999</c:v>
                </c:pt>
                <c:pt idx="2239">
                  <c:v>3.2092999999999998</c:v>
                </c:pt>
                <c:pt idx="2240">
                  <c:v>3.1555589999999998</c:v>
                </c:pt>
                <c:pt idx="2241">
                  <c:v>2.996909</c:v>
                </c:pt>
                <c:pt idx="2242">
                  <c:v>2.8568199999999999</c:v>
                </c:pt>
                <c:pt idx="2243">
                  <c:v>2.805714</c:v>
                </c:pt>
                <c:pt idx="2244">
                  <c:v>2.9432100000000001</c:v>
                </c:pt>
                <c:pt idx="2245">
                  <c:v>2.9088090000000002</c:v>
                </c:pt>
                <c:pt idx="2246">
                  <c:v>2.910561</c:v>
                </c:pt>
                <c:pt idx="2247">
                  <c:v>2.835709</c:v>
                </c:pt>
                <c:pt idx="2248">
                  <c:v>2.8245360000000002</c:v>
                </c:pt>
                <c:pt idx="2249">
                  <c:v>2.7296299999999998</c:v>
                </c:pt>
                <c:pt idx="2250">
                  <c:v>2.7173539999999998</c:v>
                </c:pt>
                <c:pt idx="2251">
                  <c:v>2.6286079999999998</c:v>
                </c:pt>
                <c:pt idx="2252">
                  <c:v>2.2919320000000001</c:v>
                </c:pt>
                <c:pt idx="2253">
                  <c:v>1.9798279999999999</c:v>
                </c:pt>
                <c:pt idx="2254">
                  <c:v>2.9472800000000001</c:v>
                </c:pt>
                <c:pt idx="2255">
                  <c:v>3.220701</c:v>
                </c:pt>
                <c:pt idx="2256">
                  <c:v>3.2339910000000001</c:v>
                </c:pt>
                <c:pt idx="2257">
                  <c:v>2.7917329999999998</c:v>
                </c:pt>
                <c:pt idx="2258">
                  <c:v>2.3724090000000002</c:v>
                </c:pt>
                <c:pt idx="2259">
                  <c:v>2.0664009999999999</c:v>
                </c:pt>
                <c:pt idx="2260">
                  <c:v>1.8537870000000001</c:v>
                </c:pt>
                <c:pt idx="2261">
                  <c:v>1.6300140000000001</c:v>
                </c:pt>
                <c:pt idx="2262">
                  <c:v>1.5119290000000001</c:v>
                </c:pt>
                <c:pt idx="2263">
                  <c:v>1.4345859999999999</c:v>
                </c:pt>
                <c:pt idx="2264">
                  <c:v>1.6840299999999999</c:v>
                </c:pt>
                <c:pt idx="2265">
                  <c:v>1.7145079999999999</c:v>
                </c:pt>
                <c:pt idx="2266">
                  <c:v>2.7473160000000001</c:v>
                </c:pt>
                <c:pt idx="2267">
                  <c:v>5.0107049999999997</c:v>
                </c:pt>
                <c:pt idx="2268">
                  <c:v>7.0777580000000002</c:v>
                </c:pt>
                <c:pt idx="2269">
                  <c:v>6.2605899999999997</c:v>
                </c:pt>
                <c:pt idx="2270">
                  <c:v>7.980048</c:v>
                </c:pt>
                <c:pt idx="2271">
                  <c:v>6.7720130000000003</c:v>
                </c:pt>
                <c:pt idx="2272">
                  <c:v>6.199884</c:v>
                </c:pt>
                <c:pt idx="2273">
                  <c:v>5.5187109999999997</c:v>
                </c:pt>
                <c:pt idx="2274">
                  <c:v>5.7185100000000002</c:v>
                </c:pt>
                <c:pt idx="2275">
                  <c:v>4.8913120000000001</c:v>
                </c:pt>
                <c:pt idx="2276">
                  <c:v>8.5774139999999992</c:v>
                </c:pt>
                <c:pt idx="2277">
                  <c:v>6.5325480000000002</c:v>
                </c:pt>
                <c:pt idx="2278">
                  <c:v>5.2787009999999999</c:v>
                </c:pt>
                <c:pt idx="2279">
                  <c:v>5.2121300000000002</c:v>
                </c:pt>
                <c:pt idx="2280">
                  <c:v>6.7818269999999998</c:v>
                </c:pt>
                <c:pt idx="2281">
                  <c:v>6.9958819999999999</c:v>
                </c:pt>
                <c:pt idx="2282">
                  <c:v>7.1099459999999999</c:v>
                </c:pt>
                <c:pt idx="2283">
                  <c:v>7.2477010000000002</c:v>
                </c:pt>
                <c:pt idx="2284">
                  <c:v>7.634004</c:v>
                </c:pt>
                <c:pt idx="2285">
                  <c:v>7.6217829999999998</c:v>
                </c:pt>
                <c:pt idx="2286">
                  <c:v>8.0859810000000003</c:v>
                </c:pt>
                <c:pt idx="2287">
                  <c:v>8.3529800000000005</c:v>
                </c:pt>
                <c:pt idx="2288">
                  <c:v>12.067904</c:v>
                </c:pt>
                <c:pt idx="2289">
                  <c:v>11.006894000000001</c:v>
                </c:pt>
                <c:pt idx="2290">
                  <c:v>9.9089379999999991</c:v>
                </c:pt>
                <c:pt idx="2291">
                  <c:v>8.8394919999999999</c:v>
                </c:pt>
                <c:pt idx="2292">
                  <c:v>7.1474320000000002</c:v>
                </c:pt>
                <c:pt idx="2293">
                  <c:v>6.7064500000000002</c:v>
                </c:pt>
                <c:pt idx="2294">
                  <c:v>8.0304719999999996</c:v>
                </c:pt>
                <c:pt idx="2295">
                  <c:v>6.3442819999999998</c:v>
                </c:pt>
                <c:pt idx="2296">
                  <c:v>4.9099349999999999</c:v>
                </c:pt>
                <c:pt idx="2297">
                  <c:v>5.1513609999999996</c:v>
                </c:pt>
                <c:pt idx="2298">
                  <c:v>4.8458940000000004</c:v>
                </c:pt>
                <c:pt idx="2299">
                  <c:v>5.7098680000000002</c:v>
                </c:pt>
                <c:pt idx="2300">
                  <c:v>5.3751189999999998</c:v>
                </c:pt>
                <c:pt idx="2301">
                  <c:v>4.4568589999999997</c:v>
                </c:pt>
                <c:pt idx="2302">
                  <c:v>4.7638420000000004</c:v>
                </c:pt>
                <c:pt idx="2303">
                  <c:v>3.5822970000000001</c:v>
                </c:pt>
                <c:pt idx="2304">
                  <c:v>3.4482539999999999</c:v>
                </c:pt>
                <c:pt idx="2305">
                  <c:v>2.4699559999999998</c:v>
                </c:pt>
                <c:pt idx="2306">
                  <c:v>2.06054</c:v>
                </c:pt>
                <c:pt idx="2307">
                  <c:v>1.7826519999999999</c:v>
                </c:pt>
                <c:pt idx="2308">
                  <c:v>1.75912</c:v>
                </c:pt>
                <c:pt idx="2309">
                  <c:v>2.2197680000000002</c:v>
                </c:pt>
                <c:pt idx="2310">
                  <c:v>1.7112579999999999</c:v>
                </c:pt>
                <c:pt idx="2311">
                  <c:v>1.363863</c:v>
                </c:pt>
                <c:pt idx="2312">
                  <c:v>2.504966</c:v>
                </c:pt>
                <c:pt idx="2313">
                  <c:v>2.5124650000000002</c:v>
                </c:pt>
                <c:pt idx="2314">
                  <c:v>2.4990290000000002</c:v>
                </c:pt>
                <c:pt idx="2315">
                  <c:v>4.8747800000000003</c:v>
                </c:pt>
                <c:pt idx="2316">
                  <c:v>4.5820780000000001</c:v>
                </c:pt>
                <c:pt idx="2317">
                  <c:v>7.6243910000000001</c:v>
                </c:pt>
                <c:pt idx="2318">
                  <c:v>10.590418</c:v>
                </c:pt>
                <c:pt idx="2319">
                  <c:v>8.9106509999999997</c:v>
                </c:pt>
                <c:pt idx="2320">
                  <c:v>17.883666999999999</c:v>
                </c:pt>
                <c:pt idx="2321">
                  <c:v>11.7136</c:v>
                </c:pt>
                <c:pt idx="2322">
                  <c:v>11.800846999999999</c:v>
                </c:pt>
                <c:pt idx="2323">
                  <c:v>9.4055289999999996</c:v>
                </c:pt>
                <c:pt idx="2324">
                  <c:v>8.7156640000000003</c:v>
                </c:pt>
                <c:pt idx="2325">
                  <c:v>7.4779689999999999</c:v>
                </c:pt>
                <c:pt idx="2326">
                  <c:v>7.2888729999999997</c:v>
                </c:pt>
                <c:pt idx="2327">
                  <c:v>9.7454529999999995</c:v>
                </c:pt>
                <c:pt idx="2328">
                  <c:v>11.154963</c:v>
                </c:pt>
                <c:pt idx="2329">
                  <c:v>8.0735650000000003</c:v>
                </c:pt>
                <c:pt idx="2330">
                  <c:v>6.8487</c:v>
                </c:pt>
                <c:pt idx="2331">
                  <c:v>8.4563159999999993</c:v>
                </c:pt>
                <c:pt idx="2332">
                  <c:v>26.930712</c:v>
                </c:pt>
                <c:pt idx="2333">
                  <c:v>37.616798000000003</c:v>
                </c:pt>
                <c:pt idx="2334">
                  <c:v>29.780999999999999</c:v>
                </c:pt>
                <c:pt idx="2335">
                  <c:v>19.778373999999999</c:v>
                </c:pt>
                <c:pt idx="2336">
                  <c:v>19.598614000000001</c:v>
                </c:pt>
                <c:pt idx="2337">
                  <c:v>17.000236999999998</c:v>
                </c:pt>
                <c:pt idx="2338">
                  <c:v>21.730839</c:v>
                </c:pt>
                <c:pt idx="2339">
                  <c:v>29.702847999999999</c:v>
                </c:pt>
                <c:pt idx="2340">
                  <c:v>14.977052</c:v>
                </c:pt>
                <c:pt idx="2341">
                  <c:v>16.938053</c:v>
                </c:pt>
                <c:pt idx="2342">
                  <c:v>12.358791999999999</c:v>
                </c:pt>
                <c:pt idx="2343">
                  <c:v>26.558789999999998</c:v>
                </c:pt>
                <c:pt idx="2344">
                  <c:v>40.196167000000003</c:v>
                </c:pt>
                <c:pt idx="2345">
                  <c:v>33.902920000000002</c:v>
                </c:pt>
                <c:pt idx="2346">
                  <c:v>42.139907999999998</c:v>
                </c:pt>
                <c:pt idx="2347">
                  <c:v>43.984783</c:v>
                </c:pt>
                <c:pt idx="2348">
                  <c:v>39.191215999999997</c:v>
                </c:pt>
                <c:pt idx="2349">
                  <c:v>34.755867000000002</c:v>
                </c:pt>
                <c:pt idx="2350">
                  <c:v>40.667751000000003</c:v>
                </c:pt>
                <c:pt idx="2351">
                  <c:v>37.132205999999996</c:v>
                </c:pt>
                <c:pt idx="2352">
                  <c:v>50.482056</c:v>
                </c:pt>
                <c:pt idx="2353">
                  <c:v>48.647143999999997</c:v>
                </c:pt>
                <c:pt idx="2354">
                  <c:v>45.019168999999998</c:v>
                </c:pt>
                <c:pt idx="2355">
                  <c:v>42.963332999999999</c:v>
                </c:pt>
                <c:pt idx="2356">
                  <c:v>57.101394999999997</c:v>
                </c:pt>
                <c:pt idx="2357">
                  <c:v>50.435650000000003</c:v>
                </c:pt>
                <c:pt idx="2358">
                  <c:v>42.717503000000001</c:v>
                </c:pt>
                <c:pt idx="2359">
                  <c:v>54.732574</c:v>
                </c:pt>
                <c:pt idx="2360">
                  <c:v>59.749619000000003</c:v>
                </c:pt>
                <c:pt idx="2361">
                  <c:v>46.156264999999998</c:v>
                </c:pt>
                <c:pt idx="2362">
                  <c:v>40.029583000000002</c:v>
                </c:pt>
                <c:pt idx="2363">
                  <c:v>44.485500000000002</c:v>
                </c:pt>
                <c:pt idx="2364">
                  <c:v>54.694237000000001</c:v>
                </c:pt>
                <c:pt idx="2365">
                  <c:v>35.571350000000002</c:v>
                </c:pt>
                <c:pt idx="2366">
                  <c:v>59.766669999999998</c:v>
                </c:pt>
                <c:pt idx="2367">
                  <c:v>34.761615999999997</c:v>
                </c:pt>
                <c:pt idx="2368">
                  <c:v>27.519100000000002</c:v>
                </c:pt>
                <c:pt idx="2369">
                  <c:v>22.609145999999999</c:v>
                </c:pt>
                <c:pt idx="2370">
                  <c:v>17.317499000000002</c:v>
                </c:pt>
                <c:pt idx="2371">
                  <c:v>48.986237000000003</c:v>
                </c:pt>
                <c:pt idx="2372">
                  <c:v>53.905582000000003</c:v>
                </c:pt>
                <c:pt idx="2373">
                  <c:v>54.425593999999997</c:v>
                </c:pt>
                <c:pt idx="2374">
                  <c:v>48.871459999999999</c:v>
                </c:pt>
                <c:pt idx="2375">
                  <c:v>60.008567999999997</c:v>
                </c:pt>
                <c:pt idx="2376">
                  <c:v>44.801200999999999</c:v>
                </c:pt>
                <c:pt idx="2377">
                  <c:v>38.628582000000002</c:v>
                </c:pt>
                <c:pt idx="2378">
                  <c:v>51.542973000000003</c:v>
                </c:pt>
                <c:pt idx="2379">
                  <c:v>52.553387000000001</c:v>
                </c:pt>
                <c:pt idx="2380">
                  <c:v>63.631228999999998</c:v>
                </c:pt>
                <c:pt idx="2381">
                  <c:v>61.913418</c:v>
                </c:pt>
                <c:pt idx="2382">
                  <c:v>59.296432000000003</c:v>
                </c:pt>
                <c:pt idx="2383">
                  <c:v>62.669998</c:v>
                </c:pt>
                <c:pt idx="2384">
                  <c:v>70.008788999999993</c:v>
                </c:pt>
                <c:pt idx="2385">
                  <c:v>63.406536000000003</c:v>
                </c:pt>
                <c:pt idx="2386">
                  <c:v>47.807529000000002</c:v>
                </c:pt>
                <c:pt idx="2387">
                  <c:v>42.069042000000003</c:v>
                </c:pt>
                <c:pt idx="2388">
                  <c:v>38.323807000000002</c:v>
                </c:pt>
                <c:pt idx="2389">
                  <c:v>45.605305000000001</c:v>
                </c:pt>
                <c:pt idx="2390">
                  <c:v>31.411539000000001</c:v>
                </c:pt>
                <c:pt idx="2391">
                  <c:v>46.954742000000003</c:v>
                </c:pt>
                <c:pt idx="2392">
                  <c:v>37.567287</c:v>
                </c:pt>
                <c:pt idx="2393">
                  <c:v>24.564167000000001</c:v>
                </c:pt>
                <c:pt idx="2394">
                  <c:v>19.492165</c:v>
                </c:pt>
                <c:pt idx="2395">
                  <c:v>17.360323000000001</c:v>
                </c:pt>
                <c:pt idx="2396">
                  <c:v>14.537305</c:v>
                </c:pt>
                <c:pt idx="2397">
                  <c:v>50.370635999999998</c:v>
                </c:pt>
                <c:pt idx="2398">
                  <c:v>32.754227</c:v>
                </c:pt>
                <c:pt idx="2399">
                  <c:v>29.914584999999999</c:v>
                </c:pt>
                <c:pt idx="2400">
                  <c:v>31.006509999999999</c:v>
                </c:pt>
                <c:pt idx="2401">
                  <c:v>53.332996000000001</c:v>
                </c:pt>
                <c:pt idx="2402">
                  <c:v>39.470703</c:v>
                </c:pt>
                <c:pt idx="2403">
                  <c:v>61.749203000000001</c:v>
                </c:pt>
                <c:pt idx="2404">
                  <c:v>37.600017999999999</c:v>
                </c:pt>
                <c:pt idx="2405">
                  <c:v>29.906528000000002</c:v>
                </c:pt>
                <c:pt idx="2406">
                  <c:v>24.562692999999999</c:v>
                </c:pt>
                <c:pt idx="2407">
                  <c:v>17.644791000000001</c:v>
                </c:pt>
                <c:pt idx="2408">
                  <c:v>15.939494</c:v>
                </c:pt>
                <c:pt idx="2409">
                  <c:v>14.481833</c:v>
                </c:pt>
                <c:pt idx="2410">
                  <c:v>13.858217</c:v>
                </c:pt>
                <c:pt idx="2411">
                  <c:v>11.530046</c:v>
                </c:pt>
                <c:pt idx="2412">
                  <c:v>48.073830000000001</c:v>
                </c:pt>
                <c:pt idx="2413">
                  <c:v>48.024909999999998</c:v>
                </c:pt>
                <c:pt idx="2414">
                  <c:v>45.223498999999997</c:v>
                </c:pt>
                <c:pt idx="2415">
                  <c:v>53.041054000000003</c:v>
                </c:pt>
                <c:pt idx="2416">
                  <c:v>58.004542999999998</c:v>
                </c:pt>
                <c:pt idx="2417">
                  <c:v>61.574905000000001</c:v>
                </c:pt>
                <c:pt idx="2418">
                  <c:v>65.402091999999996</c:v>
                </c:pt>
                <c:pt idx="2419">
                  <c:v>65.836348999999998</c:v>
                </c:pt>
                <c:pt idx="2420">
                  <c:v>40.373027999999998</c:v>
                </c:pt>
                <c:pt idx="2421">
                  <c:v>33.793919000000002</c:v>
                </c:pt>
                <c:pt idx="2422">
                  <c:v>28.360571</c:v>
                </c:pt>
                <c:pt idx="2423">
                  <c:v>26.19153</c:v>
                </c:pt>
                <c:pt idx="2424">
                  <c:v>20.422160999999999</c:v>
                </c:pt>
                <c:pt idx="2425">
                  <c:v>15.885754</c:v>
                </c:pt>
                <c:pt idx="2426">
                  <c:v>44.444457999999997</c:v>
                </c:pt>
                <c:pt idx="2427">
                  <c:v>42.492686999999997</c:v>
                </c:pt>
                <c:pt idx="2428">
                  <c:v>18.830228999999999</c:v>
                </c:pt>
                <c:pt idx="2429">
                  <c:v>17.239494000000001</c:v>
                </c:pt>
                <c:pt idx="2430">
                  <c:v>13.07375</c:v>
                </c:pt>
                <c:pt idx="2431">
                  <c:v>14.87764</c:v>
                </c:pt>
                <c:pt idx="2432">
                  <c:v>28.801641</c:v>
                </c:pt>
                <c:pt idx="2433">
                  <c:v>16.642174000000001</c:v>
                </c:pt>
                <c:pt idx="2434">
                  <c:v>47.683376000000003</c:v>
                </c:pt>
                <c:pt idx="2435">
                  <c:v>48.718670000000003</c:v>
                </c:pt>
                <c:pt idx="2436">
                  <c:v>23.537244999999999</c:v>
                </c:pt>
                <c:pt idx="2437">
                  <c:v>45.994563999999997</c:v>
                </c:pt>
                <c:pt idx="2438">
                  <c:v>26.600576</c:v>
                </c:pt>
                <c:pt idx="2439">
                  <c:v>42.347019000000003</c:v>
                </c:pt>
                <c:pt idx="2440">
                  <c:v>25.910758999999999</c:v>
                </c:pt>
                <c:pt idx="2441">
                  <c:v>19.097729000000001</c:v>
                </c:pt>
                <c:pt idx="2442">
                  <c:v>17.001380999999999</c:v>
                </c:pt>
                <c:pt idx="2443">
                  <c:v>14.147732</c:v>
                </c:pt>
                <c:pt idx="2444">
                  <c:v>31.998927999999999</c:v>
                </c:pt>
                <c:pt idx="2445">
                  <c:v>44.146617999999997</c:v>
                </c:pt>
                <c:pt idx="2446">
                  <c:v>49.322918000000001</c:v>
                </c:pt>
                <c:pt idx="2447">
                  <c:v>36.329357000000002</c:v>
                </c:pt>
                <c:pt idx="2448">
                  <c:v>37.456111999999997</c:v>
                </c:pt>
                <c:pt idx="2449">
                  <c:v>51.109211000000002</c:v>
                </c:pt>
                <c:pt idx="2450">
                  <c:v>51.95879</c:v>
                </c:pt>
                <c:pt idx="2451">
                  <c:v>58.436858999999998</c:v>
                </c:pt>
                <c:pt idx="2452">
                  <c:v>57.397666999999998</c:v>
                </c:pt>
                <c:pt idx="2453">
                  <c:v>61.281418000000002</c:v>
                </c:pt>
                <c:pt idx="2454">
                  <c:v>73.342681999999996</c:v>
                </c:pt>
                <c:pt idx="2455">
                  <c:v>53.941513</c:v>
                </c:pt>
                <c:pt idx="2456">
                  <c:v>63.953265999999999</c:v>
                </c:pt>
                <c:pt idx="2457">
                  <c:v>67.014099000000002</c:v>
                </c:pt>
                <c:pt idx="2458">
                  <c:v>71.435516000000007</c:v>
                </c:pt>
                <c:pt idx="2459">
                  <c:v>46.466571999999999</c:v>
                </c:pt>
                <c:pt idx="2460">
                  <c:v>38.608001999999999</c:v>
                </c:pt>
                <c:pt idx="2461">
                  <c:v>32.742691000000001</c:v>
                </c:pt>
                <c:pt idx="2462">
                  <c:v>27.915295</c:v>
                </c:pt>
                <c:pt idx="2463">
                  <c:v>41.245826999999998</c:v>
                </c:pt>
                <c:pt idx="2464">
                  <c:v>61.360199000000001</c:v>
                </c:pt>
                <c:pt idx="2465">
                  <c:v>43.661597999999998</c:v>
                </c:pt>
                <c:pt idx="2466">
                  <c:v>30.413886999999999</c:v>
                </c:pt>
                <c:pt idx="2467">
                  <c:v>25.608124</c:v>
                </c:pt>
                <c:pt idx="2468">
                  <c:v>51.978274999999996</c:v>
                </c:pt>
                <c:pt idx="2469">
                  <c:v>25.437018999999999</c:v>
                </c:pt>
                <c:pt idx="2470">
                  <c:v>20.288055</c:v>
                </c:pt>
                <c:pt idx="2471">
                  <c:v>17.526219999999999</c:v>
                </c:pt>
                <c:pt idx="2472">
                  <c:v>16.003928999999999</c:v>
                </c:pt>
                <c:pt idx="2473">
                  <c:v>13.240793</c:v>
                </c:pt>
                <c:pt idx="2474">
                  <c:v>12.541926</c:v>
                </c:pt>
                <c:pt idx="2475">
                  <c:v>17.063389000000001</c:v>
                </c:pt>
                <c:pt idx="2476">
                  <c:v>12.084647</c:v>
                </c:pt>
                <c:pt idx="2477">
                  <c:v>10.115957999999999</c:v>
                </c:pt>
                <c:pt idx="2478">
                  <c:v>9.1862379999999995</c:v>
                </c:pt>
                <c:pt idx="2479">
                  <c:v>8.2066479999999995</c:v>
                </c:pt>
                <c:pt idx="2480">
                  <c:v>7.0258320000000003</c:v>
                </c:pt>
                <c:pt idx="2481">
                  <c:v>6.4741580000000001</c:v>
                </c:pt>
                <c:pt idx="2482">
                  <c:v>6.3466870000000002</c:v>
                </c:pt>
                <c:pt idx="2483">
                  <c:v>5.6767940000000001</c:v>
                </c:pt>
                <c:pt idx="2484">
                  <c:v>5.1943849999999996</c:v>
                </c:pt>
                <c:pt idx="2485">
                  <c:v>5.2224690000000002</c:v>
                </c:pt>
                <c:pt idx="2486">
                  <c:v>5.0761149999999997</c:v>
                </c:pt>
                <c:pt idx="2487">
                  <c:v>4.5149419999999996</c:v>
                </c:pt>
                <c:pt idx="2488">
                  <c:v>5.6790799999999999</c:v>
                </c:pt>
                <c:pt idx="2489">
                  <c:v>5.8371789999999999</c:v>
                </c:pt>
                <c:pt idx="2490">
                  <c:v>15.365334000000001</c:v>
                </c:pt>
                <c:pt idx="2491">
                  <c:v>8.7625109999999999</c:v>
                </c:pt>
                <c:pt idx="2492">
                  <c:v>7.0516290000000001</c:v>
                </c:pt>
                <c:pt idx="2493">
                  <c:v>5.552746</c:v>
                </c:pt>
                <c:pt idx="2494">
                  <c:v>4.8005500000000003</c:v>
                </c:pt>
                <c:pt idx="2495">
                  <c:v>4.6122009999999998</c:v>
                </c:pt>
                <c:pt idx="2496">
                  <c:v>4.6886780000000003</c:v>
                </c:pt>
                <c:pt idx="2497">
                  <c:v>4.8078560000000001</c:v>
                </c:pt>
                <c:pt idx="2498">
                  <c:v>4.7836109999999996</c:v>
                </c:pt>
                <c:pt idx="2499">
                  <c:v>4.8170190000000002</c:v>
                </c:pt>
                <c:pt idx="2500">
                  <c:v>4.6639410000000003</c:v>
                </c:pt>
                <c:pt idx="2501">
                  <c:v>4.4196309999999999</c:v>
                </c:pt>
                <c:pt idx="2502">
                  <c:v>4.1274940000000004</c:v>
                </c:pt>
                <c:pt idx="2503">
                  <c:v>4.1514100000000003</c:v>
                </c:pt>
                <c:pt idx="2504">
                  <c:v>3.882549</c:v>
                </c:pt>
                <c:pt idx="2505">
                  <c:v>4.075647</c:v>
                </c:pt>
                <c:pt idx="2506">
                  <c:v>4.0660829999999999</c:v>
                </c:pt>
                <c:pt idx="2507">
                  <c:v>3.8784689999999999</c:v>
                </c:pt>
                <c:pt idx="2508">
                  <c:v>3.7742559999999998</c:v>
                </c:pt>
                <c:pt idx="2509">
                  <c:v>3.6147079999999998</c:v>
                </c:pt>
                <c:pt idx="2510">
                  <c:v>3.5581870000000002</c:v>
                </c:pt>
                <c:pt idx="2511">
                  <c:v>3.4135939999999998</c:v>
                </c:pt>
                <c:pt idx="2512">
                  <c:v>3.395</c:v>
                </c:pt>
                <c:pt idx="2513">
                  <c:v>3.2846860000000002</c:v>
                </c:pt>
                <c:pt idx="2514">
                  <c:v>2.9911479999999999</c:v>
                </c:pt>
                <c:pt idx="2515">
                  <c:v>2.8884720000000002</c:v>
                </c:pt>
                <c:pt idx="2516">
                  <c:v>2.9645709999999998</c:v>
                </c:pt>
                <c:pt idx="2517">
                  <c:v>2.8631829999999998</c:v>
                </c:pt>
                <c:pt idx="2518">
                  <c:v>2.7724069999999998</c:v>
                </c:pt>
                <c:pt idx="2519">
                  <c:v>3.0162659999999999</c:v>
                </c:pt>
                <c:pt idx="2520">
                  <c:v>3.9374600000000002</c:v>
                </c:pt>
                <c:pt idx="2521">
                  <c:v>4.0262500000000001</c:v>
                </c:pt>
                <c:pt idx="2522">
                  <c:v>3.8616670000000002</c:v>
                </c:pt>
                <c:pt idx="2523">
                  <c:v>6.8949239999999996</c:v>
                </c:pt>
                <c:pt idx="2524">
                  <c:v>5.4671450000000004</c:v>
                </c:pt>
                <c:pt idx="2525">
                  <c:v>5.1273099999999996</c:v>
                </c:pt>
                <c:pt idx="2526">
                  <c:v>4.5848610000000001</c:v>
                </c:pt>
                <c:pt idx="2527">
                  <c:v>4.2331890000000003</c:v>
                </c:pt>
                <c:pt idx="2528">
                  <c:v>3.9065500000000002</c:v>
                </c:pt>
                <c:pt idx="2529">
                  <c:v>3.5618919999999998</c:v>
                </c:pt>
                <c:pt idx="2530">
                  <c:v>3.2845089999999999</c:v>
                </c:pt>
                <c:pt idx="2531">
                  <c:v>3.0886580000000001</c:v>
                </c:pt>
                <c:pt idx="2532">
                  <c:v>2.88931</c:v>
                </c:pt>
                <c:pt idx="2533">
                  <c:v>2.6579999999999999</c:v>
                </c:pt>
                <c:pt idx="2534">
                  <c:v>2.5691619999999999</c:v>
                </c:pt>
                <c:pt idx="2535">
                  <c:v>2.4498859999999998</c:v>
                </c:pt>
                <c:pt idx="2536">
                  <c:v>2.8954399999999998</c:v>
                </c:pt>
                <c:pt idx="2537">
                  <c:v>2.8269340000000001</c:v>
                </c:pt>
                <c:pt idx="2538">
                  <c:v>2.7628539999999999</c:v>
                </c:pt>
                <c:pt idx="2539">
                  <c:v>2.6272340000000001</c:v>
                </c:pt>
                <c:pt idx="2540">
                  <c:v>3.65184</c:v>
                </c:pt>
                <c:pt idx="2541">
                  <c:v>3.6460240000000002</c:v>
                </c:pt>
                <c:pt idx="2542">
                  <c:v>3.4031060000000002</c:v>
                </c:pt>
                <c:pt idx="2543">
                  <c:v>3.1589740000000002</c:v>
                </c:pt>
                <c:pt idx="2544">
                  <c:v>2.8857240000000002</c:v>
                </c:pt>
                <c:pt idx="2545">
                  <c:v>2.6868479999999999</c:v>
                </c:pt>
                <c:pt idx="2546">
                  <c:v>2.5105689999999998</c:v>
                </c:pt>
                <c:pt idx="2547">
                  <c:v>2.3494130000000002</c:v>
                </c:pt>
                <c:pt idx="2548">
                  <c:v>2.2310310000000002</c:v>
                </c:pt>
                <c:pt idx="2549">
                  <c:v>2.1113749999999998</c:v>
                </c:pt>
                <c:pt idx="2550">
                  <c:v>2.0131969999999999</c:v>
                </c:pt>
                <c:pt idx="2551">
                  <c:v>1.8602959999999999</c:v>
                </c:pt>
                <c:pt idx="2552">
                  <c:v>1.8186899999999999</c:v>
                </c:pt>
                <c:pt idx="2553">
                  <c:v>1.717992</c:v>
                </c:pt>
                <c:pt idx="2554">
                  <c:v>1.6951419999999999</c:v>
                </c:pt>
                <c:pt idx="2555">
                  <c:v>1.6111949999999999</c:v>
                </c:pt>
                <c:pt idx="2556">
                  <c:v>1.569091</c:v>
                </c:pt>
              </c:numCache>
            </c:numRef>
          </c:val>
          <c:extLst>
            <c:ext xmlns:c16="http://schemas.microsoft.com/office/drawing/2014/chart" uri="{C3380CC4-5D6E-409C-BE32-E72D297353CC}">
              <c16:uniqueId val="{00000000-1D85-49A9-BD71-B83D1F3D37FE}"/>
            </c:ext>
          </c:extLst>
        </c:ser>
        <c:ser>
          <c:idx val="4"/>
          <c:order val="3"/>
          <c:tx>
            <c:strRef>
              <c:f>'95ppu'!$F$1</c:f>
              <c:strCache>
                <c:ptCount val="1"/>
                <c:pt idx="0">
                  <c:v>95PPU</c:v>
                </c:pt>
              </c:strCache>
            </c:strRef>
          </c:tx>
          <c:spPr>
            <a:solidFill>
              <a:srgbClr val="00B050"/>
            </a:solidFill>
            <a:ln w="9525">
              <a:noFill/>
            </a:ln>
            <a:effectLst/>
          </c:spPr>
          <c:cat>
            <c:numRef>
              <c:f>'95ppu'!$A$2:$A$2558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'95ppu'!$F$2:$F$2558</c:f>
              <c:numCache>
                <c:formatCode>General</c:formatCode>
                <c:ptCount val="2557"/>
                <c:pt idx="0">
                  <c:v>40.281401000000002</c:v>
                </c:pt>
                <c:pt idx="1">
                  <c:v>40.117530000000002</c:v>
                </c:pt>
                <c:pt idx="2">
                  <c:v>39.775364999999994</c:v>
                </c:pt>
                <c:pt idx="3">
                  <c:v>38.451437000000006</c:v>
                </c:pt>
                <c:pt idx="4">
                  <c:v>37.858137999999997</c:v>
                </c:pt>
                <c:pt idx="5">
                  <c:v>37.573388999999999</c:v>
                </c:pt>
                <c:pt idx="6">
                  <c:v>36.901289999999996</c:v>
                </c:pt>
                <c:pt idx="7">
                  <c:v>36.556581999999999</c:v>
                </c:pt>
                <c:pt idx="8">
                  <c:v>36.249647000000003</c:v>
                </c:pt>
                <c:pt idx="9">
                  <c:v>36.290675</c:v>
                </c:pt>
                <c:pt idx="10">
                  <c:v>35.753746</c:v>
                </c:pt>
                <c:pt idx="11">
                  <c:v>35.653872</c:v>
                </c:pt>
                <c:pt idx="12">
                  <c:v>35.354224000000002</c:v>
                </c:pt>
                <c:pt idx="13">
                  <c:v>34.860848000000004</c:v>
                </c:pt>
                <c:pt idx="14">
                  <c:v>34.960912</c:v>
                </c:pt>
                <c:pt idx="15">
                  <c:v>34.808040000000005</c:v>
                </c:pt>
                <c:pt idx="16">
                  <c:v>34.274633999999999</c:v>
                </c:pt>
                <c:pt idx="17">
                  <c:v>33.434304000000004</c:v>
                </c:pt>
                <c:pt idx="18">
                  <c:v>33.429684000000002</c:v>
                </c:pt>
                <c:pt idx="19">
                  <c:v>34.277051</c:v>
                </c:pt>
                <c:pt idx="20">
                  <c:v>33.833493999999995</c:v>
                </c:pt>
                <c:pt idx="21">
                  <c:v>33.211079000000005</c:v>
                </c:pt>
                <c:pt idx="22">
                  <c:v>32.218561000000001</c:v>
                </c:pt>
                <c:pt idx="23">
                  <c:v>32.352902</c:v>
                </c:pt>
                <c:pt idx="24">
                  <c:v>31.822024000000003</c:v>
                </c:pt>
                <c:pt idx="25">
                  <c:v>31.731734999999997</c:v>
                </c:pt>
                <c:pt idx="26">
                  <c:v>31.604769999999998</c:v>
                </c:pt>
                <c:pt idx="27">
                  <c:v>31.452461999999997</c:v>
                </c:pt>
                <c:pt idx="28">
                  <c:v>31.761299999999999</c:v>
                </c:pt>
                <c:pt idx="29">
                  <c:v>31.834627000000001</c:v>
                </c:pt>
                <c:pt idx="30">
                  <c:v>31.781873999999998</c:v>
                </c:pt>
                <c:pt idx="31">
                  <c:v>32.152699999999996</c:v>
                </c:pt>
                <c:pt idx="32">
                  <c:v>32.882829000000001</c:v>
                </c:pt>
                <c:pt idx="33">
                  <c:v>32.030898000000001</c:v>
                </c:pt>
                <c:pt idx="34">
                  <c:v>31.024781000000001</c:v>
                </c:pt>
                <c:pt idx="35">
                  <c:v>30.728288000000003</c:v>
                </c:pt>
                <c:pt idx="36">
                  <c:v>30.219840999999999</c:v>
                </c:pt>
                <c:pt idx="37">
                  <c:v>29.981509000000003</c:v>
                </c:pt>
                <c:pt idx="38">
                  <c:v>29.798468</c:v>
                </c:pt>
                <c:pt idx="39">
                  <c:v>29.543423000000001</c:v>
                </c:pt>
                <c:pt idx="40">
                  <c:v>27.999105</c:v>
                </c:pt>
                <c:pt idx="41">
                  <c:v>28.383817000000001</c:v>
                </c:pt>
                <c:pt idx="42">
                  <c:v>30.766827999999997</c:v>
                </c:pt>
                <c:pt idx="43">
                  <c:v>30.959568999999998</c:v>
                </c:pt>
                <c:pt idx="44">
                  <c:v>30.226796999999998</c:v>
                </c:pt>
                <c:pt idx="45">
                  <c:v>30.034408000000003</c:v>
                </c:pt>
                <c:pt idx="46">
                  <c:v>29.768750999999998</c:v>
                </c:pt>
                <c:pt idx="47">
                  <c:v>29.352677</c:v>
                </c:pt>
                <c:pt idx="48">
                  <c:v>29.243254</c:v>
                </c:pt>
                <c:pt idx="49">
                  <c:v>29.272349999999999</c:v>
                </c:pt>
                <c:pt idx="50">
                  <c:v>29.260654000000002</c:v>
                </c:pt>
                <c:pt idx="51">
                  <c:v>28.713314999999998</c:v>
                </c:pt>
                <c:pt idx="52">
                  <c:v>28.784283000000002</c:v>
                </c:pt>
                <c:pt idx="53">
                  <c:v>28.610106000000002</c:v>
                </c:pt>
                <c:pt idx="54">
                  <c:v>28.476036999999998</c:v>
                </c:pt>
                <c:pt idx="55">
                  <c:v>28.830698000000002</c:v>
                </c:pt>
                <c:pt idx="56">
                  <c:v>28.911394999999999</c:v>
                </c:pt>
                <c:pt idx="57">
                  <c:v>28.787479999999999</c:v>
                </c:pt>
                <c:pt idx="58">
                  <c:v>28.517541999999999</c:v>
                </c:pt>
                <c:pt idx="59">
                  <c:v>28.245626999999999</c:v>
                </c:pt>
                <c:pt idx="60">
                  <c:v>28.128909999999998</c:v>
                </c:pt>
                <c:pt idx="61">
                  <c:v>27.722473999999998</c:v>
                </c:pt>
                <c:pt idx="62">
                  <c:v>27.243012</c:v>
                </c:pt>
                <c:pt idx="63">
                  <c:v>26.991399999999999</c:v>
                </c:pt>
                <c:pt idx="64">
                  <c:v>26.911847000000002</c:v>
                </c:pt>
                <c:pt idx="65">
                  <c:v>26.776302000000001</c:v>
                </c:pt>
                <c:pt idx="66">
                  <c:v>26.619686000000002</c:v>
                </c:pt>
                <c:pt idx="67">
                  <c:v>26.479558999999998</c:v>
                </c:pt>
                <c:pt idx="68">
                  <c:v>26.392504000000002</c:v>
                </c:pt>
                <c:pt idx="69">
                  <c:v>26.122508</c:v>
                </c:pt>
                <c:pt idx="70">
                  <c:v>26.316145000000002</c:v>
                </c:pt>
                <c:pt idx="71">
                  <c:v>26.179292</c:v>
                </c:pt>
                <c:pt idx="72">
                  <c:v>25.781603</c:v>
                </c:pt>
                <c:pt idx="73">
                  <c:v>25.493789</c:v>
                </c:pt>
                <c:pt idx="74">
                  <c:v>26.479824000000001</c:v>
                </c:pt>
                <c:pt idx="75">
                  <c:v>25.291519000000001</c:v>
                </c:pt>
                <c:pt idx="76">
                  <c:v>24.793126999999998</c:v>
                </c:pt>
                <c:pt idx="77">
                  <c:v>24.498068</c:v>
                </c:pt>
                <c:pt idx="78">
                  <c:v>24.292154</c:v>
                </c:pt>
                <c:pt idx="79">
                  <c:v>24.333597999999999</c:v>
                </c:pt>
                <c:pt idx="80">
                  <c:v>24.277241</c:v>
                </c:pt>
                <c:pt idx="81">
                  <c:v>24.141210000000001</c:v>
                </c:pt>
                <c:pt idx="82">
                  <c:v>25.133510999999999</c:v>
                </c:pt>
                <c:pt idx="83">
                  <c:v>26.234425999999999</c:v>
                </c:pt>
                <c:pt idx="84">
                  <c:v>25.507967000000001</c:v>
                </c:pt>
                <c:pt idx="85">
                  <c:v>25.604559999999999</c:v>
                </c:pt>
                <c:pt idx="86">
                  <c:v>25.195359</c:v>
                </c:pt>
                <c:pt idx="87">
                  <c:v>24.436145</c:v>
                </c:pt>
                <c:pt idx="88">
                  <c:v>24.253477999999998</c:v>
                </c:pt>
                <c:pt idx="89">
                  <c:v>23.825365999999999</c:v>
                </c:pt>
                <c:pt idx="90">
                  <c:v>67.296431999999996</c:v>
                </c:pt>
                <c:pt idx="91">
                  <c:v>71.20302199999999</c:v>
                </c:pt>
                <c:pt idx="92">
                  <c:v>33.569957000000002</c:v>
                </c:pt>
                <c:pt idx="93">
                  <c:v>32.656046000000003</c:v>
                </c:pt>
                <c:pt idx="94">
                  <c:v>68.90974700000001</c:v>
                </c:pt>
                <c:pt idx="95">
                  <c:v>136.17261400000001</c:v>
                </c:pt>
                <c:pt idx="96">
                  <c:v>92.818806999999993</c:v>
                </c:pt>
                <c:pt idx="97">
                  <c:v>156.067126</c:v>
                </c:pt>
                <c:pt idx="98">
                  <c:v>78.125795000000011</c:v>
                </c:pt>
                <c:pt idx="99">
                  <c:v>68.59872</c:v>
                </c:pt>
                <c:pt idx="100">
                  <c:v>61.014429</c:v>
                </c:pt>
                <c:pt idx="101">
                  <c:v>81.246334000000004</c:v>
                </c:pt>
                <c:pt idx="102">
                  <c:v>61.662024999999993</c:v>
                </c:pt>
                <c:pt idx="103">
                  <c:v>59.030166999999999</c:v>
                </c:pt>
                <c:pt idx="104">
                  <c:v>50.340249999999997</c:v>
                </c:pt>
                <c:pt idx="105">
                  <c:v>44.150286000000001</c:v>
                </c:pt>
                <c:pt idx="106">
                  <c:v>43.380943000000002</c:v>
                </c:pt>
                <c:pt idx="107">
                  <c:v>38.480342999999998</c:v>
                </c:pt>
                <c:pt idx="108">
                  <c:v>37.730540000000005</c:v>
                </c:pt>
                <c:pt idx="109">
                  <c:v>35.232920999999997</c:v>
                </c:pt>
                <c:pt idx="110">
                  <c:v>33.703492000000004</c:v>
                </c:pt>
                <c:pt idx="111">
                  <c:v>32.567034999999997</c:v>
                </c:pt>
                <c:pt idx="112">
                  <c:v>31.366321000000003</c:v>
                </c:pt>
                <c:pt idx="113">
                  <c:v>30.64592</c:v>
                </c:pt>
                <c:pt idx="114">
                  <c:v>31.762587999999997</c:v>
                </c:pt>
                <c:pt idx="115">
                  <c:v>29.628253999999998</c:v>
                </c:pt>
                <c:pt idx="116">
                  <c:v>29.401654000000001</c:v>
                </c:pt>
                <c:pt idx="117">
                  <c:v>29.259374999999999</c:v>
                </c:pt>
                <c:pt idx="118">
                  <c:v>28.736457000000001</c:v>
                </c:pt>
                <c:pt idx="119">
                  <c:v>28.032844000000001</c:v>
                </c:pt>
                <c:pt idx="120">
                  <c:v>27.333958000000003</c:v>
                </c:pt>
                <c:pt idx="121">
                  <c:v>33.380841000000004</c:v>
                </c:pt>
                <c:pt idx="122">
                  <c:v>37.825603999999998</c:v>
                </c:pt>
                <c:pt idx="123">
                  <c:v>25.901348999999996</c:v>
                </c:pt>
                <c:pt idx="124">
                  <c:v>155.54682200000002</c:v>
                </c:pt>
                <c:pt idx="125">
                  <c:v>164.48380299999999</c:v>
                </c:pt>
                <c:pt idx="126">
                  <c:v>98.634345999999994</c:v>
                </c:pt>
                <c:pt idx="127">
                  <c:v>423.47977099999997</c:v>
                </c:pt>
                <c:pt idx="128">
                  <c:v>259.52866</c:v>
                </c:pt>
                <c:pt idx="129">
                  <c:v>328.37626299999999</c:v>
                </c:pt>
                <c:pt idx="130">
                  <c:v>234.288487</c:v>
                </c:pt>
                <c:pt idx="131">
                  <c:v>159.18247300000002</c:v>
                </c:pt>
                <c:pt idx="132">
                  <c:v>272.74297999999999</c:v>
                </c:pt>
                <c:pt idx="133">
                  <c:v>144.87823500000002</c:v>
                </c:pt>
                <c:pt idx="134">
                  <c:v>125.56412899999999</c:v>
                </c:pt>
                <c:pt idx="135">
                  <c:v>117.293486</c:v>
                </c:pt>
                <c:pt idx="136">
                  <c:v>113.577833</c:v>
                </c:pt>
                <c:pt idx="137">
                  <c:v>108.69175300000001</c:v>
                </c:pt>
                <c:pt idx="138">
                  <c:v>100.715305</c:v>
                </c:pt>
                <c:pt idx="139">
                  <c:v>90.227452999999997</c:v>
                </c:pt>
                <c:pt idx="140">
                  <c:v>94.764132000000004</c:v>
                </c:pt>
                <c:pt idx="141">
                  <c:v>92.859960000000001</c:v>
                </c:pt>
                <c:pt idx="142">
                  <c:v>167.78710599999999</c:v>
                </c:pt>
                <c:pt idx="143">
                  <c:v>107.311047</c:v>
                </c:pt>
                <c:pt idx="144">
                  <c:v>83.002327000000008</c:v>
                </c:pt>
                <c:pt idx="145">
                  <c:v>81.438626999999997</c:v>
                </c:pt>
                <c:pt idx="146">
                  <c:v>84.330102999999994</c:v>
                </c:pt>
                <c:pt idx="147">
                  <c:v>88.033631</c:v>
                </c:pt>
                <c:pt idx="148">
                  <c:v>61.752624999999995</c:v>
                </c:pt>
                <c:pt idx="149">
                  <c:v>68.510739999999998</c:v>
                </c:pt>
                <c:pt idx="150">
                  <c:v>69.841827000000009</c:v>
                </c:pt>
                <c:pt idx="151">
                  <c:v>63.365512999999993</c:v>
                </c:pt>
                <c:pt idx="152">
                  <c:v>46.657004999999998</c:v>
                </c:pt>
                <c:pt idx="153">
                  <c:v>326.37649099999999</c:v>
                </c:pt>
                <c:pt idx="154">
                  <c:v>93.384219999999999</c:v>
                </c:pt>
                <c:pt idx="155">
                  <c:v>75.885059000000012</c:v>
                </c:pt>
                <c:pt idx="156">
                  <c:v>71.027189000000007</c:v>
                </c:pt>
                <c:pt idx="157">
                  <c:v>66.504823999999999</c:v>
                </c:pt>
                <c:pt idx="158">
                  <c:v>66.184598999999992</c:v>
                </c:pt>
                <c:pt idx="159">
                  <c:v>68.194108999999997</c:v>
                </c:pt>
                <c:pt idx="160">
                  <c:v>68.452386000000004</c:v>
                </c:pt>
                <c:pt idx="161">
                  <c:v>60.710189</c:v>
                </c:pt>
                <c:pt idx="162">
                  <c:v>55.705713000000003</c:v>
                </c:pt>
                <c:pt idx="163">
                  <c:v>59.562111999999999</c:v>
                </c:pt>
                <c:pt idx="164">
                  <c:v>50.397657999999993</c:v>
                </c:pt>
                <c:pt idx="165">
                  <c:v>54.265290999999998</c:v>
                </c:pt>
                <c:pt idx="166">
                  <c:v>53.402168000000003</c:v>
                </c:pt>
                <c:pt idx="167">
                  <c:v>248.11954499999999</c:v>
                </c:pt>
                <c:pt idx="168">
                  <c:v>200.65611200000001</c:v>
                </c:pt>
                <c:pt idx="169">
                  <c:v>103.97148100000001</c:v>
                </c:pt>
                <c:pt idx="170">
                  <c:v>75.068894</c:v>
                </c:pt>
                <c:pt idx="171">
                  <c:v>109.36622200000001</c:v>
                </c:pt>
                <c:pt idx="172">
                  <c:v>65.777680000000004</c:v>
                </c:pt>
                <c:pt idx="173">
                  <c:v>63.449961999999992</c:v>
                </c:pt>
                <c:pt idx="174">
                  <c:v>144.35875999999999</c:v>
                </c:pt>
                <c:pt idx="175">
                  <c:v>68.470168999999999</c:v>
                </c:pt>
                <c:pt idx="176">
                  <c:v>64.737228000000016</c:v>
                </c:pt>
                <c:pt idx="177">
                  <c:v>53.737116999999998</c:v>
                </c:pt>
                <c:pt idx="178">
                  <c:v>68.514516</c:v>
                </c:pt>
                <c:pt idx="179">
                  <c:v>42.687236999999996</c:v>
                </c:pt>
                <c:pt idx="180">
                  <c:v>76.055904999999996</c:v>
                </c:pt>
                <c:pt idx="181">
                  <c:v>46.805649000000003</c:v>
                </c:pt>
                <c:pt idx="182">
                  <c:v>53.659591999999996</c:v>
                </c:pt>
                <c:pt idx="183">
                  <c:v>156.96624000000003</c:v>
                </c:pt>
                <c:pt idx="184">
                  <c:v>81.363880999999992</c:v>
                </c:pt>
                <c:pt idx="185">
                  <c:v>251.39505800000001</c:v>
                </c:pt>
                <c:pt idx="186">
                  <c:v>96.564211999999998</c:v>
                </c:pt>
                <c:pt idx="187">
                  <c:v>79.109722000000005</c:v>
                </c:pt>
                <c:pt idx="188">
                  <c:v>82.219772999999989</c:v>
                </c:pt>
                <c:pt idx="189">
                  <c:v>68.562538000000004</c:v>
                </c:pt>
                <c:pt idx="190">
                  <c:v>83.938621999999995</c:v>
                </c:pt>
                <c:pt idx="191">
                  <c:v>144.56811100000002</c:v>
                </c:pt>
                <c:pt idx="192">
                  <c:v>72.358817999999999</c:v>
                </c:pt>
                <c:pt idx="193">
                  <c:v>229.30891</c:v>
                </c:pt>
                <c:pt idx="194">
                  <c:v>147.297641</c:v>
                </c:pt>
                <c:pt idx="195">
                  <c:v>94.407779000000005</c:v>
                </c:pt>
                <c:pt idx="196">
                  <c:v>165.26537400000001</c:v>
                </c:pt>
                <c:pt idx="197">
                  <c:v>103.96704099999999</c:v>
                </c:pt>
                <c:pt idx="198">
                  <c:v>330.585419</c:v>
                </c:pt>
                <c:pt idx="199">
                  <c:v>129.81662699999998</c:v>
                </c:pt>
                <c:pt idx="200">
                  <c:v>113.858113</c:v>
                </c:pt>
                <c:pt idx="201">
                  <c:v>137.4496</c:v>
                </c:pt>
                <c:pt idx="202">
                  <c:v>88.015815999999987</c:v>
                </c:pt>
                <c:pt idx="203">
                  <c:v>100.70914399999999</c:v>
                </c:pt>
                <c:pt idx="204">
                  <c:v>93.355620999999999</c:v>
                </c:pt>
                <c:pt idx="205">
                  <c:v>105.54087099999998</c:v>
                </c:pt>
                <c:pt idx="206">
                  <c:v>99.333393999999998</c:v>
                </c:pt>
                <c:pt idx="207">
                  <c:v>100.30109</c:v>
                </c:pt>
                <c:pt idx="208">
                  <c:v>100.982485</c:v>
                </c:pt>
                <c:pt idx="209">
                  <c:v>90.579871999999995</c:v>
                </c:pt>
                <c:pt idx="210">
                  <c:v>84.185357999999994</c:v>
                </c:pt>
                <c:pt idx="211">
                  <c:v>90.294370999999998</c:v>
                </c:pt>
                <c:pt idx="212">
                  <c:v>69.350906000000009</c:v>
                </c:pt>
                <c:pt idx="213">
                  <c:v>60.708438999999998</c:v>
                </c:pt>
                <c:pt idx="214">
                  <c:v>474.52261299999998</c:v>
                </c:pt>
                <c:pt idx="215">
                  <c:v>355.01752499999998</c:v>
                </c:pt>
                <c:pt idx="216">
                  <c:v>150.58427499999999</c:v>
                </c:pt>
                <c:pt idx="217">
                  <c:v>114.56590300000002</c:v>
                </c:pt>
                <c:pt idx="218">
                  <c:v>90.182728000000012</c:v>
                </c:pt>
                <c:pt idx="219">
                  <c:v>85.717865000000003</c:v>
                </c:pt>
                <c:pt idx="220">
                  <c:v>411.98904400000004</c:v>
                </c:pt>
                <c:pt idx="221">
                  <c:v>151.30661799999999</c:v>
                </c:pt>
                <c:pt idx="222">
                  <c:v>167.045952</c:v>
                </c:pt>
                <c:pt idx="223">
                  <c:v>114.78579300000001</c:v>
                </c:pt>
                <c:pt idx="224">
                  <c:v>90.224281000000005</c:v>
                </c:pt>
                <c:pt idx="225">
                  <c:v>95.565277000000009</c:v>
                </c:pt>
                <c:pt idx="226">
                  <c:v>202.45323200000001</c:v>
                </c:pt>
                <c:pt idx="227">
                  <c:v>159.96128100000001</c:v>
                </c:pt>
                <c:pt idx="228">
                  <c:v>102.54978599999998</c:v>
                </c:pt>
                <c:pt idx="229">
                  <c:v>99.441199999999995</c:v>
                </c:pt>
                <c:pt idx="230">
                  <c:v>102.60438500000001</c:v>
                </c:pt>
                <c:pt idx="231">
                  <c:v>99.200045999999986</c:v>
                </c:pt>
                <c:pt idx="232">
                  <c:v>104.02982700000001</c:v>
                </c:pt>
                <c:pt idx="233">
                  <c:v>102.25856899999999</c:v>
                </c:pt>
                <c:pt idx="234">
                  <c:v>106.678707</c:v>
                </c:pt>
                <c:pt idx="235">
                  <c:v>93.729556000000002</c:v>
                </c:pt>
                <c:pt idx="236">
                  <c:v>67.832737000000009</c:v>
                </c:pt>
                <c:pt idx="237">
                  <c:v>65.635746000000012</c:v>
                </c:pt>
                <c:pt idx="238">
                  <c:v>64.595664999999997</c:v>
                </c:pt>
                <c:pt idx="239">
                  <c:v>85.633115000000004</c:v>
                </c:pt>
                <c:pt idx="240">
                  <c:v>84.168212999999994</c:v>
                </c:pt>
                <c:pt idx="241">
                  <c:v>86.313937999999993</c:v>
                </c:pt>
                <c:pt idx="242">
                  <c:v>78.151662999999985</c:v>
                </c:pt>
                <c:pt idx="243">
                  <c:v>182.36685900000001</c:v>
                </c:pt>
                <c:pt idx="244">
                  <c:v>401.52866</c:v>
                </c:pt>
                <c:pt idx="245">
                  <c:v>238.96864299999999</c:v>
                </c:pt>
                <c:pt idx="246">
                  <c:v>131.08860000000001</c:v>
                </c:pt>
                <c:pt idx="247">
                  <c:v>106.54285</c:v>
                </c:pt>
                <c:pt idx="248">
                  <c:v>146.00784999999999</c:v>
                </c:pt>
                <c:pt idx="249">
                  <c:v>97.264408000000003</c:v>
                </c:pt>
                <c:pt idx="250">
                  <c:v>96.45817199999999</c:v>
                </c:pt>
                <c:pt idx="251">
                  <c:v>69.265228999999991</c:v>
                </c:pt>
                <c:pt idx="252">
                  <c:v>72.646301999999991</c:v>
                </c:pt>
                <c:pt idx="253">
                  <c:v>79.893702999999988</c:v>
                </c:pt>
                <c:pt idx="254">
                  <c:v>112.529319</c:v>
                </c:pt>
                <c:pt idx="255">
                  <c:v>96.018585000000002</c:v>
                </c:pt>
                <c:pt idx="256">
                  <c:v>72.914276000000001</c:v>
                </c:pt>
                <c:pt idx="257">
                  <c:v>66.252212</c:v>
                </c:pt>
                <c:pt idx="258">
                  <c:v>71.132485000000017</c:v>
                </c:pt>
                <c:pt idx="259">
                  <c:v>270.42914200000001</c:v>
                </c:pt>
                <c:pt idx="260">
                  <c:v>233.68973500000001</c:v>
                </c:pt>
                <c:pt idx="261">
                  <c:v>141.88762600000001</c:v>
                </c:pt>
                <c:pt idx="262">
                  <c:v>117.89052599999999</c:v>
                </c:pt>
                <c:pt idx="263">
                  <c:v>110.31508600000001</c:v>
                </c:pt>
                <c:pt idx="264">
                  <c:v>92.848857999999993</c:v>
                </c:pt>
                <c:pt idx="265">
                  <c:v>94.652184000000005</c:v>
                </c:pt>
                <c:pt idx="266">
                  <c:v>155.96031199999999</c:v>
                </c:pt>
                <c:pt idx="267">
                  <c:v>312.89189900000002</c:v>
                </c:pt>
                <c:pt idx="268">
                  <c:v>97.010307999999995</c:v>
                </c:pt>
                <c:pt idx="269">
                  <c:v>104.13760400000001</c:v>
                </c:pt>
                <c:pt idx="270">
                  <c:v>103.065865</c:v>
                </c:pt>
                <c:pt idx="271">
                  <c:v>100.980011</c:v>
                </c:pt>
                <c:pt idx="272">
                  <c:v>102.39894100000001</c:v>
                </c:pt>
                <c:pt idx="273">
                  <c:v>105.79652400000001</c:v>
                </c:pt>
                <c:pt idx="274">
                  <c:v>103.70470400000001</c:v>
                </c:pt>
                <c:pt idx="275">
                  <c:v>104.957651</c:v>
                </c:pt>
                <c:pt idx="276">
                  <c:v>104.069485</c:v>
                </c:pt>
                <c:pt idx="277">
                  <c:v>88.137696000000005</c:v>
                </c:pt>
                <c:pt idx="278">
                  <c:v>87.169937000000004</c:v>
                </c:pt>
                <c:pt idx="279">
                  <c:v>91.681984</c:v>
                </c:pt>
                <c:pt idx="280">
                  <c:v>90.027484999999999</c:v>
                </c:pt>
                <c:pt idx="281">
                  <c:v>88.842200000000005</c:v>
                </c:pt>
                <c:pt idx="282">
                  <c:v>88.057479999999998</c:v>
                </c:pt>
                <c:pt idx="283">
                  <c:v>89.059953000000007</c:v>
                </c:pt>
                <c:pt idx="284">
                  <c:v>86.225147000000007</c:v>
                </c:pt>
                <c:pt idx="285">
                  <c:v>80.531890000000004</c:v>
                </c:pt>
                <c:pt idx="286">
                  <c:v>91.513706000000013</c:v>
                </c:pt>
                <c:pt idx="287">
                  <c:v>86.322697000000005</c:v>
                </c:pt>
                <c:pt idx="288">
                  <c:v>54.57262399999999</c:v>
                </c:pt>
                <c:pt idx="289">
                  <c:v>50.069451000000001</c:v>
                </c:pt>
                <c:pt idx="290">
                  <c:v>66.368076000000002</c:v>
                </c:pt>
                <c:pt idx="291">
                  <c:v>63.302109000000002</c:v>
                </c:pt>
                <c:pt idx="292">
                  <c:v>79.682407999999995</c:v>
                </c:pt>
                <c:pt idx="293">
                  <c:v>61.084336</c:v>
                </c:pt>
                <c:pt idx="294">
                  <c:v>63.476862000000011</c:v>
                </c:pt>
                <c:pt idx="295">
                  <c:v>68.485021000000003</c:v>
                </c:pt>
                <c:pt idx="296">
                  <c:v>69.359212999999997</c:v>
                </c:pt>
                <c:pt idx="297">
                  <c:v>72.268591000000001</c:v>
                </c:pt>
                <c:pt idx="298">
                  <c:v>72.947642999999999</c:v>
                </c:pt>
                <c:pt idx="299">
                  <c:v>72.276946999999993</c:v>
                </c:pt>
                <c:pt idx="300">
                  <c:v>74.290238000000002</c:v>
                </c:pt>
                <c:pt idx="301">
                  <c:v>74.014335999999986</c:v>
                </c:pt>
                <c:pt idx="302">
                  <c:v>76.199903999999989</c:v>
                </c:pt>
                <c:pt idx="303">
                  <c:v>75.833225999999996</c:v>
                </c:pt>
                <c:pt idx="304">
                  <c:v>75.081521999999993</c:v>
                </c:pt>
                <c:pt idx="305">
                  <c:v>75.858512000000005</c:v>
                </c:pt>
                <c:pt idx="306">
                  <c:v>72.278791999999996</c:v>
                </c:pt>
                <c:pt idx="307">
                  <c:v>72.153769999999994</c:v>
                </c:pt>
                <c:pt idx="308">
                  <c:v>68.693409000000003</c:v>
                </c:pt>
                <c:pt idx="309">
                  <c:v>70.767167000000001</c:v>
                </c:pt>
                <c:pt idx="310">
                  <c:v>70.320295999999999</c:v>
                </c:pt>
                <c:pt idx="311">
                  <c:v>70.879699000000002</c:v>
                </c:pt>
                <c:pt idx="312">
                  <c:v>71.332765999999992</c:v>
                </c:pt>
                <c:pt idx="313">
                  <c:v>70.324498000000006</c:v>
                </c:pt>
                <c:pt idx="314">
                  <c:v>69.840890999999999</c:v>
                </c:pt>
                <c:pt idx="315">
                  <c:v>67.662061999999992</c:v>
                </c:pt>
                <c:pt idx="316">
                  <c:v>65.640994000000006</c:v>
                </c:pt>
                <c:pt idx="317">
                  <c:v>67.726535999999996</c:v>
                </c:pt>
                <c:pt idx="318">
                  <c:v>66.391130000000004</c:v>
                </c:pt>
                <c:pt idx="319">
                  <c:v>65.345513999999994</c:v>
                </c:pt>
                <c:pt idx="320">
                  <c:v>63.485043000000005</c:v>
                </c:pt>
                <c:pt idx="321">
                  <c:v>63.404001000000001</c:v>
                </c:pt>
                <c:pt idx="322">
                  <c:v>63.126329999999996</c:v>
                </c:pt>
                <c:pt idx="323">
                  <c:v>61.886526000000003</c:v>
                </c:pt>
                <c:pt idx="324">
                  <c:v>60.012321999999998</c:v>
                </c:pt>
                <c:pt idx="325">
                  <c:v>59.554154000000004</c:v>
                </c:pt>
                <c:pt idx="326">
                  <c:v>59.325809</c:v>
                </c:pt>
                <c:pt idx="327">
                  <c:v>58.843264999999995</c:v>
                </c:pt>
                <c:pt idx="328">
                  <c:v>57.657043999999999</c:v>
                </c:pt>
                <c:pt idx="329">
                  <c:v>56.518928000000002</c:v>
                </c:pt>
                <c:pt idx="330">
                  <c:v>56.502285000000001</c:v>
                </c:pt>
                <c:pt idx="331">
                  <c:v>55.862705000000005</c:v>
                </c:pt>
                <c:pt idx="332">
                  <c:v>55.244337999999999</c:v>
                </c:pt>
                <c:pt idx="333">
                  <c:v>56.134354999999999</c:v>
                </c:pt>
                <c:pt idx="334">
                  <c:v>56.081077000000001</c:v>
                </c:pt>
                <c:pt idx="335">
                  <c:v>54.861878000000004</c:v>
                </c:pt>
                <c:pt idx="336">
                  <c:v>54.401643</c:v>
                </c:pt>
                <c:pt idx="337">
                  <c:v>52.465113000000002</c:v>
                </c:pt>
                <c:pt idx="338">
                  <c:v>52.429316999999998</c:v>
                </c:pt>
                <c:pt idx="339">
                  <c:v>52.702328000000001</c:v>
                </c:pt>
                <c:pt idx="340">
                  <c:v>52.588563000000001</c:v>
                </c:pt>
                <c:pt idx="341">
                  <c:v>52.000559000000003</c:v>
                </c:pt>
                <c:pt idx="342">
                  <c:v>51.547528</c:v>
                </c:pt>
                <c:pt idx="343">
                  <c:v>52.219844000000002</c:v>
                </c:pt>
                <c:pt idx="344">
                  <c:v>51.055951999999998</c:v>
                </c:pt>
                <c:pt idx="345">
                  <c:v>50.469602999999999</c:v>
                </c:pt>
                <c:pt idx="346">
                  <c:v>49.500203999999997</c:v>
                </c:pt>
                <c:pt idx="347">
                  <c:v>49.371909000000002</c:v>
                </c:pt>
                <c:pt idx="348">
                  <c:v>49.745405999999996</c:v>
                </c:pt>
                <c:pt idx="349">
                  <c:v>48.499054999999998</c:v>
                </c:pt>
                <c:pt idx="350">
                  <c:v>47.965191000000004</c:v>
                </c:pt>
                <c:pt idx="351">
                  <c:v>48.312851999999999</c:v>
                </c:pt>
                <c:pt idx="352">
                  <c:v>47.617656999999994</c:v>
                </c:pt>
                <c:pt idx="353">
                  <c:v>47.624372999999999</c:v>
                </c:pt>
                <c:pt idx="354">
                  <c:v>47.585550999999995</c:v>
                </c:pt>
                <c:pt idx="355">
                  <c:v>49.231352000000001</c:v>
                </c:pt>
                <c:pt idx="356">
                  <c:v>48.440207999999998</c:v>
                </c:pt>
                <c:pt idx="357">
                  <c:v>46.802070000000001</c:v>
                </c:pt>
                <c:pt idx="358">
                  <c:v>45.299452000000002</c:v>
                </c:pt>
                <c:pt idx="359">
                  <c:v>45.709738999999999</c:v>
                </c:pt>
                <c:pt idx="360">
                  <c:v>47.751517999999997</c:v>
                </c:pt>
                <c:pt idx="361">
                  <c:v>44.334265000000002</c:v>
                </c:pt>
                <c:pt idx="362">
                  <c:v>44.372036000000001</c:v>
                </c:pt>
                <c:pt idx="363">
                  <c:v>42.920397000000001</c:v>
                </c:pt>
                <c:pt idx="364">
                  <c:v>41.637654999999995</c:v>
                </c:pt>
                <c:pt idx="365">
                  <c:v>41.383777000000002</c:v>
                </c:pt>
                <c:pt idx="366">
                  <c:v>40.934166999999995</c:v>
                </c:pt>
                <c:pt idx="367">
                  <c:v>41.280428000000001</c:v>
                </c:pt>
                <c:pt idx="368">
                  <c:v>41.255272999999995</c:v>
                </c:pt>
                <c:pt idx="369">
                  <c:v>40.162863000000002</c:v>
                </c:pt>
                <c:pt idx="370">
                  <c:v>39.9069</c:v>
                </c:pt>
                <c:pt idx="371">
                  <c:v>39.577597999999995</c:v>
                </c:pt>
                <c:pt idx="372">
                  <c:v>39.710068999999997</c:v>
                </c:pt>
                <c:pt idx="373">
                  <c:v>39.456641999999995</c:v>
                </c:pt>
                <c:pt idx="374">
                  <c:v>38.545482000000007</c:v>
                </c:pt>
                <c:pt idx="375">
                  <c:v>38.435540000000003</c:v>
                </c:pt>
                <c:pt idx="376">
                  <c:v>39.240865999999997</c:v>
                </c:pt>
                <c:pt idx="377">
                  <c:v>38.828000000000003</c:v>
                </c:pt>
                <c:pt idx="378">
                  <c:v>37.2179</c:v>
                </c:pt>
                <c:pt idx="379">
                  <c:v>37.328119999999998</c:v>
                </c:pt>
                <c:pt idx="380">
                  <c:v>36.266362999999998</c:v>
                </c:pt>
                <c:pt idx="381">
                  <c:v>117.29485200000001</c:v>
                </c:pt>
                <c:pt idx="382">
                  <c:v>46.626915000000004</c:v>
                </c:pt>
                <c:pt idx="383">
                  <c:v>39.263848000000003</c:v>
                </c:pt>
                <c:pt idx="384">
                  <c:v>37.472237999999997</c:v>
                </c:pt>
                <c:pt idx="385">
                  <c:v>36.734717000000003</c:v>
                </c:pt>
                <c:pt idx="386">
                  <c:v>36.740832999999995</c:v>
                </c:pt>
                <c:pt idx="387">
                  <c:v>36.549982999999997</c:v>
                </c:pt>
                <c:pt idx="388">
                  <c:v>36.05059</c:v>
                </c:pt>
                <c:pt idx="389">
                  <c:v>35.525712999999996</c:v>
                </c:pt>
                <c:pt idx="390">
                  <c:v>35.938379999999995</c:v>
                </c:pt>
                <c:pt idx="391">
                  <c:v>35.412313999999995</c:v>
                </c:pt>
                <c:pt idx="392">
                  <c:v>35.272854000000002</c:v>
                </c:pt>
                <c:pt idx="393">
                  <c:v>34.646279999999997</c:v>
                </c:pt>
                <c:pt idx="394">
                  <c:v>34.530971999999998</c:v>
                </c:pt>
                <c:pt idx="395">
                  <c:v>34.010054999999994</c:v>
                </c:pt>
                <c:pt idx="396">
                  <c:v>78.832340000000002</c:v>
                </c:pt>
                <c:pt idx="397">
                  <c:v>43.154056999999995</c:v>
                </c:pt>
                <c:pt idx="398">
                  <c:v>36.765193000000004</c:v>
                </c:pt>
                <c:pt idx="399">
                  <c:v>39.001323999999997</c:v>
                </c:pt>
                <c:pt idx="400">
                  <c:v>35.670386999999998</c:v>
                </c:pt>
                <c:pt idx="401">
                  <c:v>34.381648999999996</c:v>
                </c:pt>
                <c:pt idx="402">
                  <c:v>33.716313999999997</c:v>
                </c:pt>
                <c:pt idx="403">
                  <c:v>31.959786999999999</c:v>
                </c:pt>
                <c:pt idx="404">
                  <c:v>31.357755999999998</c:v>
                </c:pt>
                <c:pt idx="405">
                  <c:v>32.529354999999995</c:v>
                </c:pt>
                <c:pt idx="406">
                  <c:v>31.221852999999996</c:v>
                </c:pt>
                <c:pt idx="407">
                  <c:v>31.197956999999999</c:v>
                </c:pt>
                <c:pt idx="408">
                  <c:v>30.672667999999998</c:v>
                </c:pt>
                <c:pt idx="409">
                  <c:v>33.440907000000003</c:v>
                </c:pt>
                <c:pt idx="410">
                  <c:v>31.386681999999997</c:v>
                </c:pt>
                <c:pt idx="411">
                  <c:v>30.140388000000002</c:v>
                </c:pt>
                <c:pt idx="412">
                  <c:v>31.314558999999999</c:v>
                </c:pt>
                <c:pt idx="413">
                  <c:v>31.288065</c:v>
                </c:pt>
                <c:pt idx="414">
                  <c:v>30.188866000000001</c:v>
                </c:pt>
                <c:pt idx="415">
                  <c:v>30.804061000000001</c:v>
                </c:pt>
                <c:pt idx="416">
                  <c:v>29.313865</c:v>
                </c:pt>
                <c:pt idx="417">
                  <c:v>29.069136</c:v>
                </c:pt>
                <c:pt idx="418">
                  <c:v>28.571176000000001</c:v>
                </c:pt>
                <c:pt idx="419">
                  <c:v>28.353976000000003</c:v>
                </c:pt>
                <c:pt idx="420">
                  <c:v>28.302066000000003</c:v>
                </c:pt>
                <c:pt idx="421">
                  <c:v>30.808436</c:v>
                </c:pt>
                <c:pt idx="422">
                  <c:v>30.657333000000001</c:v>
                </c:pt>
                <c:pt idx="423">
                  <c:v>30.804990999999998</c:v>
                </c:pt>
                <c:pt idx="424">
                  <c:v>30.611697999999997</c:v>
                </c:pt>
                <c:pt idx="425">
                  <c:v>30.645728999999996</c:v>
                </c:pt>
                <c:pt idx="426">
                  <c:v>30.285895000000004</c:v>
                </c:pt>
                <c:pt idx="427">
                  <c:v>30.076326000000002</c:v>
                </c:pt>
                <c:pt idx="428">
                  <c:v>30.417924000000003</c:v>
                </c:pt>
                <c:pt idx="429">
                  <c:v>37.124775</c:v>
                </c:pt>
                <c:pt idx="430">
                  <c:v>31.150714999999998</c:v>
                </c:pt>
                <c:pt idx="431">
                  <c:v>31.268448000000003</c:v>
                </c:pt>
                <c:pt idx="432">
                  <c:v>30.255586000000001</c:v>
                </c:pt>
                <c:pt idx="433">
                  <c:v>29.864561999999996</c:v>
                </c:pt>
                <c:pt idx="434">
                  <c:v>28.494181000000005</c:v>
                </c:pt>
                <c:pt idx="435">
                  <c:v>28.264502</c:v>
                </c:pt>
                <c:pt idx="436">
                  <c:v>28.022618999999999</c:v>
                </c:pt>
                <c:pt idx="437">
                  <c:v>27.852936</c:v>
                </c:pt>
                <c:pt idx="438">
                  <c:v>27.782582000000001</c:v>
                </c:pt>
                <c:pt idx="439">
                  <c:v>27.690213</c:v>
                </c:pt>
                <c:pt idx="440">
                  <c:v>26.496319999999997</c:v>
                </c:pt>
                <c:pt idx="441">
                  <c:v>26.271150000000002</c:v>
                </c:pt>
                <c:pt idx="442">
                  <c:v>26.268556</c:v>
                </c:pt>
                <c:pt idx="443">
                  <c:v>26.651679999999999</c:v>
                </c:pt>
                <c:pt idx="444">
                  <c:v>26.782601</c:v>
                </c:pt>
                <c:pt idx="445">
                  <c:v>27.863263</c:v>
                </c:pt>
                <c:pt idx="446">
                  <c:v>28.975676</c:v>
                </c:pt>
                <c:pt idx="447">
                  <c:v>33.162726000000006</c:v>
                </c:pt>
                <c:pt idx="448">
                  <c:v>29.470036</c:v>
                </c:pt>
                <c:pt idx="449">
                  <c:v>28.201957999999998</c:v>
                </c:pt>
                <c:pt idx="450">
                  <c:v>27.998002000000003</c:v>
                </c:pt>
                <c:pt idx="451">
                  <c:v>27.970430000000004</c:v>
                </c:pt>
                <c:pt idx="452">
                  <c:v>27.956693000000001</c:v>
                </c:pt>
                <c:pt idx="453">
                  <c:v>27.521157000000002</c:v>
                </c:pt>
                <c:pt idx="454">
                  <c:v>27.268768999999999</c:v>
                </c:pt>
                <c:pt idx="455">
                  <c:v>27.042794000000001</c:v>
                </c:pt>
                <c:pt idx="456">
                  <c:v>26.385614</c:v>
                </c:pt>
                <c:pt idx="457">
                  <c:v>26.678586000000003</c:v>
                </c:pt>
                <c:pt idx="458">
                  <c:v>26.793125</c:v>
                </c:pt>
                <c:pt idx="459">
                  <c:v>26.849110000000003</c:v>
                </c:pt>
                <c:pt idx="460">
                  <c:v>26.676329000000003</c:v>
                </c:pt>
                <c:pt idx="461">
                  <c:v>26.275893</c:v>
                </c:pt>
                <c:pt idx="462">
                  <c:v>26.778913000000003</c:v>
                </c:pt>
                <c:pt idx="463">
                  <c:v>27.089143</c:v>
                </c:pt>
                <c:pt idx="464">
                  <c:v>26.540568</c:v>
                </c:pt>
                <c:pt idx="465">
                  <c:v>26.374755999999998</c:v>
                </c:pt>
                <c:pt idx="466">
                  <c:v>26.184327999999997</c:v>
                </c:pt>
                <c:pt idx="467">
                  <c:v>26.315266999999999</c:v>
                </c:pt>
                <c:pt idx="468">
                  <c:v>26.459648000000001</c:v>
                </c:pt>
                <c:pt idx="469">
                  <c:v>26.117487000000001</c:v>
                </c:pt>
                <c:pt idx="470">
                  <c:v>25.593468999999999</c:v>
                </c:pt>
                <c:pt idx="471">
                  <c:v>24.886890000000001</c:v>
                </c:pt>
                <c:pt idx="472">
                  <c:v>26.991061999999999</c:v>
                </c:pt>
                <c:pt idx="473">
                  <c:v>24.815015000000002</c:v>
                </c:pt>
                <c:pt idx="474">
                  <c:v>24.803527000000003</c:v>
                </c:pt>
                <c:pt idx="475">
                  <c:v>24.521677</c:v>
                </c:pt>
                <c:pt idx="476">
                  <c:v>24.274771999999999</c:v>
                </c:pt>
                <c:pt idx="477">
                  <c:v>25.025545000000001</c:v>
                </c:pt>
                <c:pt idx="478">
                  <c:v>30.865175000000001</c:v>
                </c:pt>
                <c:pt idx="479">
                  <c:v>36.195071999999996</c:v>
                </c:pt>
                <c:pt idx="480">
                  <c:v>39.090689999999995</c:v>
                </c:pt>
                <c:pt idx="481">
                  <c:v>26.448847000000001</c:v>
                </c:pt>
                <c:pt idx="482">
                  <c:v>26.648587999999997</c:v>
                </c:pt>
                <c:pt idx="483">
                  <c:v>26.458784000000001</c:v>
                </c:pt>
                <c:pt idx="484">
                  <c:v>25.374901000000001</c:v>
                </c:pt>
                <c:pt idx="485">
                  <c:v>24.773098000000001</c:v>
                </c:pt>
                <c:pt idx="486">
                  <c:v>24.593143999999999</c:v>
                </c:pt>
                <c:pt idx="487">
                  <c:v>24.480861999999998</c:v>
                </c:pt>
                <c:pt idx="488">
                  <c:v>25.963723999999999</c:v>
                </c:pt>
                <c:pt idx="489">
                  <c:v>24.541322999999998</c:v>
                </c:pt>
                <c:pt idx="490">
                  <c:v>24.836845999999998</c:v>
                </c:pt>
                <c:pt idx="491">
                  <c:v>36.852561000000001</c:v>
                </c:pt>
                <c:pt idx="492">
                  <c:v>107.133008</c:v>
                </c:pt>
                <c:pt idx="493">
                  <c:v>40.325990999999995</c:v>
                </c:pt>
                <c:pt idx="494">
                  <c:v>31.640744000000002</c:v>
                </c:pt>
                <c:pt idx="495">
                  <c:v>29.913400000000003</c:v>
                </c:pt>
                <c:pt idx="496">
                  <c:v>28.554850000000002</c:v>
                </c:pt>
                <c:pt idx="497">
                  <c:v>26.921602999999998</c:v>
                </c:pt>
                <c:pt idx="498">
                  <c:v>26.764882000000004</c:v>
                </c:pt>
                <c:pt idx="499">
                  <c:v>26.994875999999998</c:v>
                </c:pt>
                <c:pt idx="500">
                  <c:v>36.900730000000003</c:v>
                </c:pt>
                <c:pt idx="501">
                  <c:v>101.18233499999999</c:v>
                </c:pt>
                <c:pt idx="502">
                  <c:v>78.098662999999988</c:v>
                </c:pt>
                <c:pt idx="503">
                  <c:v>72.031822000000005</c:v>
                </c:pt>
                <c:pt idx="504">
                  <c:v>104.19125699999999</c:v>
                </c:pt>
                <c:pt idx="505">
                  <c:v>88.285694000000007</c:v>
                </c:pt>
                <c:pt idx="506">
                  <c:v>96.542926999999992</c:v>
                </c:pt>
                <c:pt idx="507">
                  <c:v>67.994130999999996</c:v>
                </c:pt>
                <c:pt idx="508">
                  <c:v>65.030497000000011</c:v>
                </c:pt>
                <c:pt idx="509">
                  <c:v>54.288983999999999</c:v>
                </c:pt>
                <c:pt idx="510">
                  <c:v>54.33817599999999</c:v>
                </c:pt>
                <c:pt idx="511">
                  <c:v>48.187584000000001</c:v>
                </c:pt>
                <c:pt idx="512">
                  <c:v>43.498540000000006</c:v>
                </c:pt>
                <c:pt idx="513">
                  <c:v>40.252695000000003</c:v>
                </c:pt>
                <c:pt idx="514">
                  <c:v>37.747206000000006</c:v>
                </c:pt>
                <c:pt idx="515">
                  <c:v>33.578376999999996</c:v>
                </c:pt>
                <c:pt idx="516">
                  <c:v>26.453158999999999</c:v>
                </c:pt>
                <c:pt idx="517">
                  <c:v>44.793247000000001</c:v>
                </c:pt>
                <c:pt idx="518">
                  <c:v>55.210661000000002</c:v>
                </c:pt>
                <c:pt idx="519">
                  <c:v>26.911966</c:v>
                </c:pt>
                <c:pt idx="520">
                  <c:v>27.995957999999998</c:v>
                </c:pt>
                <c:pt idx="521">
                  <c:v>24.412692000000003</c:v>
                </c:pt>
                <c:pt idx="522">
                  <c:v>27.306320999999997</c:v>
                </c:pt>
                <c:pt idx="523">
                  <c:v>40.768484000000001</c:v>
                </c:pt>
                <c:pt idx="524">
                  <c:v>22.541467999999998</c:v>
                </c:pt>
                <c:pt idx="525">
                  <c:v>24.629465000000003</c:v>
                </c:pt>
                <c:pt idx="526">
                  <c:v>26.321843999999999</c:v>
                </c:pt>
                <c:pt idx="527">
                  <c:v>27.570160000000001</c:v>
                </c:pt>
                <c:pt idx="528">
                  <c:v>27.346637000000001</c:v>
                </c:pt>
                <c:pt idx="529">
                  <c:v>24.074050999999997</c:v>
                </c:pt>
                <c:pt idx="530">
                  <c:v>25.993832999999999</c:v>
                </c:pt>
                <c:pt idx="531">
                  <c:v>24.552109000000002</c:v>
                </c:pt>
                <c:pt idx="532">
                  <c:v>25.417874999999999</c:v>
                </c:pt>
                <c:pt idx="533">
                  <c:v>26.090138000000003</c:v>
                </c:pt>
                <c:pt idx="534">
                  <c:v>23.527671000000005</c:v>
                </c:pt>
                <c:pt idx="535">
                  <c:v>25.728280999999999</c:v>
                </c:pt>
                <c:pt idx="536">
                  <c:v>153.47173700000002</c:v>
                </c:pt>
                <c:pt idx="537">
                  <c:v>50.340699999999998</c:v>
                </c:pt>
                <c:pt idx="538">
                  <c:v>245.40395000000001</c:v>
                </c:pt>
                <c:pt idx="539">
                  <c:v>96.349140000000006</c:v>
                </c:pt>
                <c:pt idx="540">
                  <c:v>107.81318300000001</c:v>
                </c:pt>
                <c:pt idx="541">
                  <c:v>214.40200399999998</c:v>
                </c:pt>
                <c:pt idx="542">
                  <c:v>105.15960699999999</c:v>
                </c:pt>
                <c:pt idx="543">
                  <c:v>124.83595299999999</c:v>
                </c:pt>
                <c:pt idx="544">
                  <c:v>89.29778300000001</c:v>
                </c:pt>
                <c:pt idx="545">
                  <c:v>83.02477300000001</c:v>
                </c:pt>
                <c:pt idx="546">
                  <c:v>130.16356300000001</c:v>
                </c:pt>
                <c:pt idx="547">
                  <c:v>74.361625000000004</c:v>
                </c:pt>
                <c:pt idx="548">
                  <c:v>59.432254999999998</c:v>
                </c:pt>
                <c:pt idx="549">
                  <c:v>58.687793999999997</c:v>
                </c:pt>
                <c:pt idx="550">
                  <c:v>106.17920000000001</c:v>
                </c:pt>
                <c:pt idx="551">
                  <c:v>63.827059999999996</c:v>
                </c:pt>
                <c:pt idx="552">
                  <c:v>57.620013999999998</c:v>
                </c:pt>
                <c:pt idx="553">
                  <c:v>200.77100799999999</c:v>
                </c:pt>
                <c:pt idx="554">
                  <c:v>85.660038</c:v>
                </c:pt>
                <c:pt idx="555">
                  <c:v>66.445796999999999</c:v>
                </c:pt>
                <c:pt idx="556">
                  <c:v>72.340302000000008</c:v>
                </c:pt>
                <c:pt idx="557">
                  <c:v>68.420897999999994</c:v>
                </c:pt>
                <c:pt idx="558">
                  <c:v>65.882541000000003</c:v>
                </c:pt>
                <c:pt idx="559">
                  <c:v>66.673059999999992</c:v>
                </c:pt>
                <c:pt idx="560">
                  <c:v>64.639809000000014</c:v>
                </c:pt>
                <c:pt idx="561">
                  <c:v>47.519356000000002</c:v>
                </c:pt>
                <c:pt idx="562">
                  <c:v>56.064396000000002</c:v>
                </c:pt>
                <c:pt idx="563">
                  <c:v>42.747028000000007</c:v>
                </c:pt>
                <c:pt idx="564">
                  <c:v>503.12544199999996</c:v>
                </c:pt>
                <c:pt idx="565">
                  <c:v>173.53186799999997</c:v>
                </c:pt>
                <c:pt idx="566">
                  <c:v>108.11380400000002</c:v>
                </c:pt>
                <c:pt idx="567">
                  <c:v>81.875473</c:v>
                </c:pt>
                <c:pt idx="568">
                  <c:v>75.178494000000001</c:v>
                </c:pt>
                <c:pt idx="569">
                  <c:v>74.513487999999995</c:v>
                </c:pt>
                <c:pt idx="570">
                  <c:v>78.499327999999991</c:v>
                </c:pt>
                <c:pt idx="571">
                  <c:v>82.703210999999996</c:v>
                </c:pt>
                <c:pt idx="572">
                  <c:v>63.492003999999994</c:v>
                </c:pt>
                <c:pt idx="573">
                  <c:v>65.186505000000011</c:v>
                </c:pt>
                <c:pt idx="574">
                  <c:v>125.95119099999999</c:v>
                </c:pt>
                <c:pt idx="575">
                  <c:v>106.127633</c:v>
                </c:pt>
                <c:pt idx="576">
                  <c:v>58.062000000000005</c:v>
                </c:pt>
                <c:pt idx="577">
                  <c:v>58.002597999999999</c:v>
                </c:pt>
                <c:pt idx="578">
                  <c:v>67.819397000000009</c:v>
                </c:pt>
                <c:pt idx="579">
                  <c:v>120.919659</c:v>
                </c:pt>
                <c:pt idx="580">
                  <c:v>60.029744000000001</c:v>
                </c:pt>
                <c:pt idx="581">
                  <c:v>63.597126000000003</c:v>
                </c:pt>
                <c:pt idx="582">
                  <c:v>83.856509999999986</c:v>
                </c:pt>
                <c:pt idx="583">
                  <c:v>56.880087999999994</c:v>
                </c:pt>
                <c:pt idx="584">
                  <c:v>68.151647999999994</c:v>
                </c:pt>
                <c:pt idx="585">
                  <c:v>58.456654</c:v>
                </c:pt>
                <c:pt idx="586">
                  <c:v>295.77014999999994</c:v>
                </c:pt>
                <c:pt idx="587">
                  <c:v>89.115634999999997</c:v>
                </c:pt>
                <c:pt idx="588">
                  <c:v>75.104599000000007</c:v>
                </c:pt>
                <c:pt idx="589">
                  <c:v>79.672218999999998</c:v>
                </c:pt>
                <c:pt idx="590">
                  <c:v>80.079670000000007</c:v>
                </c:pt>
                <c:pt idx="591">
                  <c:v>49.238127999999996</c:v>
                </c:pt>
                <c:pt idx="592">
                  <c:v>68.987026</c:v>
                </c:pt>
                <c:pt idx="593">
                  <c:v>54.536395999999996</c:v>
                </c:pt>
                <c:pt idx="594">
                  <c:v>44.985064999999999</c:v>
                </c:pt>
                <c:pt idx="595">
                  <c:v>64.676159000000013</c:v>
                </c:pt>
                <c:pt idx="596">
                  <c:v>65.374251000000001</c:v>
                </c:pt>
                <c:pt idx="597">
                  <c:v>66.858122999999992</c:v>
                </c:pt>
                <c:pt idx="598">
                  <c:v>102.74125700000002</c:v>
                </c:pt>
                <c:pt idx="599">
                  <c:v>50.904022000000005</c:v>
                </c:pt>
                <c:pt idx="600">
                  <c:v>40.781891000000002</c:v>
                </c:pt>
                <c:pt idx="601">
                  <c:v>99.379269000000008</c:v>
                </c:pt>
                <c:pt idx="602">
                  <c:v>574.87107500000002</c:v>
                </c:pt>
                <c:pt idx="603">
                  <c:v>132.396469</c:v>
                </c:pt>
                <c:pt idx="604">
                  <c:v>179.99220700000001</c:v>
                </c:pt>
                <c:pt idx="605">
                  <c:v>106.68244100000001</c:v>
                </c:pt>
                <c:pt idx="606">
                  <c:v>94.823158000000006</c:v>
                </c:pt>
                <c:pt idx="607">
                  <c:v>95.820685999999995</c:v>
                </c:pt>
                <c:pt idx="608">
                  <c:v>88.840935999999999</c:v>
                </c:pt>
                <c:pt idx="609">
                  <c:v>84.529886000000005</c:v>
                </c:pt>
                <c:pt idx="610">
                  <c:v>82.635777000000004</c:v>
                </c:pt>
                <c:pt idx="611">
                  <c:v>80.796335999999997</c:v>
                </c:pt>
                <c:pt idx="612">
                  <c:v>73.765773999999993</c:v>
                </c:pt>
                <c:pt idx="613">
                  <c:v>56.681209999999993</c:v>
                </c:pt>
                <c:pt idx="614">
                  <c:v>66.721896000000001</c:v>
                </c:pt>
                <c:pt idx="615">
                  <c:v>67.755262000000002</c:v>
                </c:pt>
                <c:pt idx="616">
                  <c:v>63.737524999999998</c:v>
                </c:pt>
                <c:pt idx="617">
                  <c:v>55.901808000000003</c:v>
                </c:pt>
                <c:pt idx="618">
                  <c:v>45.125307000000006</c:v>
                </c:pt>
                <c:pt idx="619">
                  <c:v>57.44430899999999</c:v>
                </c:pt>
                <c:pt idx="620">
                  <c:v>55.906464</c:v>
                </c:pt>
                <c:pt idx="621">
                  <c:v>54.113943000000006</c:v>
                </c:pt>
                <c:pt idx="622">
                  <c:v>47.35892299999999</c:v>
                </c:pt>
                <c:pt idx="623">
                  <c:v>41.605148000000007</c:v>
                </c:pt>
                <c:pt idx="624">
                  <c:v>38.219774999999998</c:v>
                </c:pt>
                <c:pt idx="625">
                  <c:v>44.399230000000003</c:v>
                </c:pt>
                <c:pt idx="626">
                  <c:v>47.084653000000003</c:v>
                </c:pt>
                <c:pt idx="627">
                  <c:v>47.243297999999996</c:v>
                </c:pt>
                <c:pt idx="628">
                  <c:v>47.006917999999999</c:v>
                </c:pt>
                <c:pt idx="629">
                  <c:v>46.765179000000003</c:v>
                </c:pt>
                <c:pt idx="630">
                  <c:v>46.799594999999997</c:v>
                </c:pt>
                <c:pt idx="631">
                  <c:v>46.121454999999997</c:v>
                </c:pt>
                <c:pt idx="632">
                  <c:v>44.231408000000002</c:v>
                </c:pt>
                <c:pt idx="633">
                  <c:v>42.385807000000007</c:v>
                </c:pt>
                <c:pt idx="634">
                  <c:v>42.682567999999996</c:v>
                </c:pt>
                <c:pt idx="635">
                  <c:v>35.037457000000003</c:v>
                </c:pt>
                <c:pt idx="636">
                  <c:v>46.072256000000003</c:v>
                </c:pt>
                <c:pt idx="637">
                  <c:v>36.536539000000005</c:v>
                </c:pt>
                <c:pt idx="638">
                  <c:v>37.152113999999997</c:v>
                </c:pt>
                <c:pt idx="639">
                  <c:v>37.145686000000005</c:v>
                </c:pt>
                <c:pt idx="640">
                  <c:v>36.437618999999998</c:v>
                </c:pt>
                <c:pt idx="641">
                  <c:v>35.079109000000003</c:v>
                </c:pt>
                <c:pt idx="642">
                  <c:v>34.443888999999999</c:v>
                </c:pt>
                <c:pt idx="643">
                  <c:v>30.516669</c:v>
                </c:pt>
                <c:pt idx="644">
                  <c:v>33.273614000000002</c:v>
                </c:pt>
                <c:pt idx="645">
                  <c:v>33.367767000000001</c:v>
                </c:pt>
                <c:pt idx="646">
                  <c:v>33.004997000000003</c:v>
                </c:pt>
                <c:pt idx="647">
                  <c:v>34.336200000000005</c:v>
                </c:pt>
                <c:pt idx="648">
                  <c:v>33.805539000000003</c:v>
                </c:pt>
                <c:pt idx="649">
                  <c:v>31.810760000000002</c:v>
                </c:pt>
                <c:pt idx="650">
                  <c:v>33.247932999999996</c:v>
                </c:pt>
                <c:pt idx="651">
                  <c:v>30.040637000000004</c:v>
                </c:pt>
                <c:pt idx="652">
                  <c:v>150.49354499999998</c:v>
                </c:pt>
                <c:pt idx="653">
                  <c:v>46.222967000000004</c:v>
                </c:pt>
                <c:pt idx="654">
                  <c:v>37.881748000000002</c:v>
                </c:pt>
                <c:pt idx="655">
                  <c:v>32.651747999999998</c:v>
                </c:pt>
                <c:pt idx="656">
                  <c:v>29.289035999999999</c:v>
                </c:pt>
                <c:pt idx="657">
                  <c:v>31.525112000000004</c:v>
                </c:pt>
                <c:pt idx="658">
                  <c:v>33.150054999999995</c:v>
                </c:pt>
                <c:pt idx="659">
                  <c:v>32.193615000000001</c:v>
                </c:pt>
                <c:pt idx="660">
                  <c:v>31.253211</c:v>
                </c:pt>
                <c:pt idx="661">
                  <c:v>23.924932999999999</c:v>
                </c:pt>
                <c:pt idx="662">
                  <c:v>22.744499000000001</c:v>
                </c:pt>
                <c:pt idx="663">
                  <c:v>29.780413000000003</c:v>
                </c:pt>
                <c:pt idx="664">
                  <c:v>32.177991000000006</c:v>
                </c:pt>
                <c:pt idx="665">
                  <c:v>32.918939999999999</c:v>
                </c:pt>
                <c:pt idx="666">
                  <c:v>32.210390000000004</c:v>
                </c:pt>
                <c:pt idx="667">
                  <c:v>32.219402000000002</c:v>
                </c:pt>
                <c:pt idx="668">
                  <c:v>31.652684000000001</c:v>
                </c:pt>
                <c:pt idx="669">
                  <c:v>31.731255000000001</c:v>
                </c:pt>
                <c:pt idx="670">
                  <c:v>31.532230999999996</c:v>
                </c:pt>
                <c:pt idx="671">
                  <c:v>31.454768000000001</c:v>
                </c:pt>
                <c:pt idx="672">
                  <c:v>31.467139000000003</c:v>
                </c:pt>
                <c:pt idx="673">
                  <c:v>31.448923999999998</c:v>
                </c:pt>
                <c:pt idx="674">
                  <c:v>31.237400000000001</c:v>
                </c:pt>
                <c:pt idx="675">
                  <c:v>31.574046000000003</c:v>
                </c:pt>
                <c:pt idx="676">
                  <c:v>31.220486999999999</c:v>
                </c:pt>
                <c:pt idx="677">
                  <c:v>31.090443999999998</c:v>
                </c:pt>
                <c:pt idx="678">
                  <c:v>31.137357999999999</c:v>
                </c:pt>
                <c:pt idx="679">
                  <c:v>30.959117000000003</c:v>
                </c:pt>
                <c:pt idx="680">
                  <c:v>30.755321000000002</c:v>
                </c:pt>
                <c:pt idx="681">
                  <c:v>31.059021999999999</c:v>
                </c:pt>
                <c:pt idx="682">
                  <c:v>30.713948000000002</c:v>
                </c:pt>
                <c:pt idx="683">
                  <c:v>30.872845000000002</c:v>
                </c:pt>
                <c:pt idx="684">
                  <c:v>31.022736000000002</c:v>
                </c:pt>
                <c:pt idx="685">
                  <c:v>30.311111</c:v>
                </c:pt>
                <c:pt idx="686">
                  <c:v>30.619867000000003</c:v>
                </c:pt>
                <c:pt idx="687">
                  <c:v>30.062191000000002</c:v>
                </c:pt>
                <c:pt idx="688">
                  <c:v>30.201269</c:v>
                </c:pt>
                <c:pt idx="689">
                  <c:v>30.483965999999999</c:v>
                </c:pt>
                <c:pt idx="690">
                  <c:v>30.111989000000001</c:v>
                </c:pt>
                <c:pt idx="691">
                  <c:v>29.927752999999999</c:v>
                </c:pt>
                <c:pt idx="692">
                  <c:v>29.349584999999998</c:v>
                </c:pt>
                <c:pt idx="693">
                  <c:v>29.496196000000001</c:v>
                </c:pt>
                <c:pt idx="694">
                  <c:v>29.326463999999998</c:v>
                </c:pt>
                <c:pt idx="695">
                  <c:v>28.446603</c:v>
                </c:pt>
                <c:pt idx="696">
                  <c:v>27.824087000000002</c:v>
                </c:pt>
                <c:pt idx="697">
                  <c:v>27.741958</c:v>
                </c:pt>
                <c:pt idx="698">
                  <c:v>27.563266000000002</c:v>
                </c:pt>
                <c:pt idx="699">
                  <c:v>27.407867</c:v>
                </c:pt>
                <c:pt idx="700">
                  <c:v>27.325866000000001</c:v>
                </c:pt>
                <c:pt idx="701">
                  <c:v>27.284072999999999</c:v>
                </c:pt>
                <c:pt idx="702">
                  <c:v>27.239906999999999</c:v>
                </c:pt>
                <c:pt idx="703">
                  <c:v>27.538581999999998</c:v>
                </c:pt>
                <c:pt idx="704">
                  <c:v>26.180579999999999</c:v>
                </c:pt>
                <c:pt idx="705">
                  <c:v>25.625689999999999</c:v>
                </c:pt>
                <c:pt idx="706">
                  <c:v>25.333950999999999</c:v>
                </c:pt>
                <c:pt idx="707">
                  <c:v>25.550882000000001</c:v>
                </c:pt>
                <c:pt idx="708">
                  <c:v>25.510123</c:v>
                </c:pt>
                <c:pt idx="709">
                  <c:v>25.199681999999999</c:v>
                </c:pt>
                <c:pt idx="710">
                  <c:v>25.416981</c:v>
                </c:pt>
                <c:pt idx="711">
                  <c:v>25.618762999999998</c:v>
                </c:pt>
                <c:pt idx="712">
                  <c:v>25.187035999999999</c:v>
                </c:pt>
                <c:pt idx="713">
                  <c:v>24.822794000000002</c:v>
                </c:pt>
                <c:pt idx="714">
                  <c:v>24.294007000000001</c:v>
                </c:pt>
                <c:pt idx="715">
                  <c:v>24.116378000000001</c:v>
                </c:pt>
                <c:pt idx="716">
                  <c:v>23.942371999999999</c:v>
                </c:pt>
                <c:pt idx="717">
                  <c:v>23.788658999999999</c:v>
                </c:pt>
                <c:pt idx="718">
                  <c:v>23.516973</c:v>
                </c:pt>
                <c:pt idx="719">
                  <c:v>23.43074</c:v>
                </c:pt>
                <c:pt idx="720">
                  <c:v>23.234826999999999</c:v>
                </c:pt>
                <c:pt idx="721">
                  <c:v>23.784138000000002</c:v>
                </c:pt>
                <c:pt idx="722">
                  <c:v>23.646272</c:v>
                </c:pt>
                <c:pt idx="723">
                  <c:v>24.076353999999998</c:v>
                </c:pt>
                <c:pt idx="724">
                  <c:v>24.320865999999999</c:v>
                </c:pt>
                <c:pt idx="725">
                  <c:v>24.541359999999997</c:v>
                </c:pt>
                <c:pt idx="726">
                  <c:v>24.620090000000001</c:v>
                </c:pt>
                <c:pt idx="727">
                  <c:v>24.660988</c:v>
                </c:pt>
                <c:pt idx="728">
                  <c:v>24.46622</c:v>
                </c:pt>
                <c:pt idx="729">
                  <c:v>24.442191000000001</c:v>
                </c:pt>
                <c:pt idx="730">
                  <c:v>24.381198000000001</c:v>
                </c:pt>
                <c:pt idx="731">
                  <c:v>24.433952000000001</c:v>
                </c:pt>
                <c:pt idx="732">
                  <c:v>24.390022999999999</c:v>
                </c:pt>
                <c:pt idx="733">
                  <c:v>24.741603000000001</c:v>
                </c:pt>
                <c:pt idx="734">
                  <c:v>66.000525999999994</c:v>
                </c:pt>
                <c:pt idx="735">
                  <c:v>25.845821000000001</c:v>
                </c:pt>
                <c:pt idx="736">
                  <c:v>25.857340999999998</c:v>
                </c:pt>
                <c:pt idx="737">
                  <c:v>25.680425</c:v>
                </c:pt>
                <c:pt idx="738">
                  <c:v>41.292301999999999</c:v>
                </c:pt>
                <c:pt idx="739">
                  <c:v>57.875289000000002</c:v>
                </c:pt>
                <c:pt idx="740">
                  <c:v>30.803955999999996</c:v>
                </c:pt>
                <c:pt idx="741">
                  <c:v>36.698827999999999</c:v>
                </c:pt>
                <c:pt idx="742">
                  <c:v>64.003351000000009</c:v>
                </c:pt>
                <c:pt idx="743">
                  <c:v>45.195112999999999</c:v>
                </c:pt>
                <c:pt idx="744">
                  <c:v>29.707757999999998</c:v>
                </c:pt>
                <c:pt idx="745">
                  <c:v>28.508555999999999</c:v>
                </c:pt>
                <c:pt idx="746">
                  <c:v>27.413060999999999</c:v>
                </c:pt>
                <c:pt idx="747">
                  <c:v>26.818328999999999</c:v>
                </c:pt>
                <c:pt idx="748">
                  <c:v>25.835387000000004</c:v>
                </c:pt>
                <c:pt idx="749">
                  <c:v>25.420609000000002</c:v>
                </c:pt>
                <c:pt idx="750">
                  <c:v>24.621814999999998</c:v>
                </c:pt>
                <c:pt idx="751">
                  <c:v>24.079222999999999</c:v>
                </c:pt>
                <c:pt idx="752">
                  <c:v>23.452971999999999</c:v>
                </c:pt>
                <c:pt idx="753">
                  <c:v>24.549699</c:v>
                </c:pt>
                <c:pt idx="754">
                  <c:v>24.073118999999998</c:v>
                </c:pt>
                <c:pt idx="755">
                  <c:v>23.540144999999999</c:v>
                </c:pt>
                <c:pt idx="756">
                  <c:v>23.059934999999999</c:v>
                </c:pt>
                <c:pt idx="757">
                  <c:v>23.089314999999999</c:v>
                </c:pt>
                <c:pt idx="758">
                  <c:v>22.566587999999999</c:v>
                </c:pt>
                <c:pt idx="759">
                  <c:v>22.838578999999999</c:v>
                </c:pt>
                <c:pt idx="760">
                  <c:v>22.297453999999998</c:v>
                </c:pt>
                <c:pt idx="761">
                  <c:v>22.594166999999999</c:v>
                </c:pt>
                <c:pt idx="762">
                  <c:v>22.728465</c:v>
                </c:pt>
                <c:pt idx="763">
                  <c:v>21.859999000000002</c:v>
                </c:pt>
                <c:pt idx="764">
                  <c:v>21.728828</c:v>
                </c:pt>
                <c:pt idx="765">
                  <c:v>21.801908999999998</c:v>
                </c:pt>
                <c:pt idx="766">
                  <c:v>21.759326999999999</c:v>
                </c:pt>
                <c:pt idx="767">
                  <c:v>21.745678000000002</c:v>
                </c:pt>
                <c:pt idx="768">
                  <c:v>21.758814000000001</c:v>
                </c:pt>
                <c:pt idx="769">
                  <c:v>21.753136999999999</c:v>
                </c:pt>
                <c:pt idx="770">
                  <c:v>21.685863999999999</c:v>
                </c:pt>
                <c:pt idx="771">
                  <c:v>21.601896</c:v>
                </c:pt>
                <c:pt idx="772">
                  <c:v>21.481619000000002</c:v>
                </c:pt>
                <c:pt idx="773">
                  <c:v>21.640549</c:v>
                </c:pt>
                <c:pt idx="774">
                  <c:v>22.190799999999999</c:v>
                </c:pt>
                <c:pt idx="775">
                  <c:v>100.31025099999999</c:v>
                </c:pt>
                <c:pt idx="776">
                  <c:v>110.734166</c:v>
                </c:pt>
                <c:pt idx="777">
                  <c:v>51.005232999999997</c:v>
                </c:pt>
                <c:pt idx="778">
                  <c:v>51.283700999999994</c:v>
                </c:pt>
                <c:pt idx="779">
                  <c:v>36.397855000000007</c:v>
                </c:pt>
                <c:pt idx="780">
                  <c:v>31.096628000000003</c:v>
                </c:pt>
                <c:pt idx="781">
                  <c:v>27.972013000000004</c:v>
                </c:pt>
                <c:pt idx="782">
                  <c:v>26.689172999999997</c:v>
                </c:pt>
                <c:pt idx="783">
                  <c:v>25.01549</c:v>
                </c:pt>
                <c:pt idx="784">
                  <c:v>23.876543999999999</c:v>
                </c:pt>
                <c:pt idx="785">
                  <c:v>24.671919999999997</c:v>
                </c:pt>
                <c:pt idx="786">
                  <c:v>24.962953999999996</c:v>
                </c:pt>
                <c:pt idx="787">
                  <c:v>24.131044000000003</c:v>
                </c:pt>
                <c:pt idx="788">
                  <c:v>23.673728000000001</c:v>
                </c:pt>
                <c:pt idx="789">
                  <c:v>23.003088999999999</c:v>
                </c:pt>
                <c:pt idx="790">
                  <c:v>23.217718999999999</c:v>
                </c:pt>
                <c:pt idx="791">
                  <c:v>22.668329</c:v>
                </c:pt>
                <c:pt idx="792">
                  <c:v>22.815861000000002</c:v>
                </c:pt>
                <c:pt idx="793">
                  <c:v>22.659455000000001</c:v>
                </c:pt>
                <c:pt idx="794">
                  <c:v>21.894486000000001</c:v>
                </c:pt>
                <c:pt idx="795">
                  <c:v>21.737421999999999</c:v>
                </c:pt>
                <c:pt idx="796">
                  <c:v>22.070726000000001</c:v>
                </c:pt>
                <c:pt idx="797">
                  <c:v>21.440531</c:v>
                </c:pt>
                <c:pt idx="798">
                  <c:v>21.181255</c:v>
                </c:pt>
                <c:pt idx="799">
                  <c:v>21.233734000000002</c:v>
                </c:pt>
                <c:pt idx="800">
                  <c:v>21.129424999999998</c:v>
                </c:pt>
                <c:pt idx="801">
                  <c:v>21.183555999999999</c:v>
                </c:pt>
                <c:pt idx="802">
                  <c:v>20.944941</c:v>
                </c:pt>
                <c:pt idx="803">
                  <c:v>20.813189000000001</c:v>
                </c:pt>
                <c:pt idx="804">
                  <c:v>20.937569</c:v>
                </c:pt>
                <c:pt idx="805">
                  <c:v>21.009827000000001</c:v>
                </c:pt>
                <c:pt idx="806">
                  <c:v>20.776741999999999</c:v>
                </c:pt>
                <c:pt idx="807">
                  <c:v>20.572175000000001</c:v>
                </c:pt>
                <c:pt idx="808">
                  <c:v>20.188006999999999</c:v>
                </c:pt>
                <c:pt idx="809">
                  <c:v>20.164116</c:v>
                </c:pt>
                <c:pt idx="810">
                  <c:v>20.186730999999998</c:v>
                </c:pt>
                <c:pt idx="811">
                  <c:v>24.746807</c:v>
                </c:pt>
                <c:pt idx="812">
                  <c:v>19.810915999999999</c:v>
                </c:pt>
                <c:pt idx="813">
                  <c:v>19.521629999999998</c:v>
                </c:pt>
                <c:pt idx="814">
                  <c:v>19.557756000000001</c:v>
                </c:pt>
                <c:pt idx="815">
                  <c:v>19.627755000000001</c:v>
                </c:pt>
                <c:pt idx="816">
                  <c:v>19.671114000000003</c:v>
                </c:pt>
                <c:pt idx="817">
                  <c:v>30.839899999999997</c:v>
                </c:pt>
                <c:pt idx="818">
                  <c:v>19.902712000000001</c:v>
                </c:pt>
                <c:pt idx="819">
                  <c:v>19.774188000000002</c:v>
                </c:pt>
                <c:pt idx="820">
                  <c:v>19.719920999999999</c:v>
                </c:pt>
                <c:pt idx="821">
                  <c:v>19.695209999999999</c:v>
                </c:pt>
                <c:pt idx="822">
                  <c:v>19.603635000000001</c:v>
                </c:pt>
                <c:pt idx="823">
                  <c:v>19.611941999999999</c:v>
                </c:pt>
                <c:pt idx="824">
                  <c:v>19.554906000000003</c:v>
                </c:pt>
                <c:pt idx="825">
                  <c:v>19.480771999999998</c:v>
                </c:pt>
                <c:pt idx="826">
                  <c:v>19.432431999999999</c:v>
                </c:pt>
                <c:pt idx="827">
                  <c:v>19.189451000000002</c:v>
                </c:pt>
                <c:pt idx="828">
                  <c:v>19.213853999999998</c:v>
                </c:pt>
                <c:pt idx="829">
                  <c:v>20.088103</c:v>
                </c:pt>
                <c:pt idx="830">
                  <c:v>20.535543000000001</c:v>
                </c:pt>
                <c:pt idx="831">
                  <c:v>20.218572000000002</c:v>
                </c:pt>
                <c:pt idx="832">
                  <c:v>19.181978999999998</c:v>
                </c:pt>
                <c:pt idx="833">
                  <c:v>19.023730999999998</c:v>
                </c:pt>
                <c:pt idx="834">
                  <c:v>18.919430999999999</c:v>
                </c:pt>
                <c:pt idx="835">
                  <c:v>19.828957000000003</c:v>
                </c:pt>
                <c:pt idx="836">
                  <c:v>19.787627999999998</c:v>
                </c:pt>
                <c:pt idx="837">
                  <c:v>19.305790000000002</c:v>
                </c:pt>
                <c:pt idx="838">
                  <c:v>28.515855999999996</c:v>
                </c:pt>
                <c:pt idx="839">
                  <c:v>19.873603000000003</c:v>
                </c:pt>
                <c:pt idx="840">
                  <c:v>19.347788000000001</c:v>
                </c:pt>
                <c:pt idx="841">
                  <c:v>18.506491</c:v>
                </c:pt>
                <c:pt idx="842">
                  <c:v>18.268560000000001</c:v>
                </c:pt>
                <c:pt idx="843">
                  <c:v>18.315097000000002</c:v>
                </c:pt>
                <c:pt idx="844">
                  <c:v>18.115227999999998</c:v>
                </c:pt>
                <c:pt idx="845">
                  <c:v>18.025193999999999</c:v>
                </c:pt>
                <c:pt idx="846">
                  <c:v>43.374971000000002</c:v>
                </c:pt>
                <c:pt idx="847">
                  <c:v>18.137378999999999</c:v>
                </c:pt>
                <c:pt idx="848">
                  <c:v>17.878604999999997</c:v>
                </c:pt>
                <c:pt idx="849">
                  <c:v>17.705914</c:v>
                </c:pt>
                <c:pt idx="850">
                  <c:v>17.652743999999998</c:v>
                </c:pt>
                <c:pt idx="851">
                  <c:v>17.617066999999999</c:v>
                </c:pt>
                <c:pt idx="852">
                  <c:v>17.650497000000001</c:v>
                </c:pt>
                <c:pt idx="853">
                  <c:v>110.63203300000001</c:v>
                </c:pt>
                <c:pt idx="854">
                  <c:v>112.00177499999999</c:v>
                </c:pt>
                <c:pt idx="855">
                  <c:v>281.60071299999998</c:v>
                </c:pt>
                <c:pt idx="856">
                  <c:v>94.642378999999991</c:v>
                </c:pt>
                <c:pt idx="857">
                  <c:v>77.988263000000003</c:v>
                </c:pt>
                <c:pt idx="858">
                  <c:v>62.012658999999992</c:v>
                </c:pt>
                <c:pt idx="859">
                  <c:v>48.580075000000001</c:v>
                </c:pt>
                <c:pt idx="860">
                  <c:v>37.918681999999997</c:v>
                </c:pt>
                <c:pt idx="861">
                  <c:v>31.203885</c:v>
                </c:pt>
                <c:pt idx="862">
                  <c:v>79.398497000000006</c:v>
                </c:pt>
                <c:pt idx="863">
                  <c:v>79.708515000000006</c:v>
                </c:pt>
                <c:pt idx="864">
                  <c:v>72.455618000000001</c:v>
                </c:pt>
                <c:pt idx="865">
                  <c:v>45.849150000000009</c:v>
                </c:pt>
                <c:pt idx="866">
                  <c:v>39.050896000000002</c:v>
                </c:pt>
                <c:pt idx="867">
                  <c:v>34.931735000000003</c:v>
                </c:pt>
                <c:pt idx="868">
                  <c:v>29.308527000000002</c:v>
                </c:pt>
                <c:pt idx="869">
                  <c:v>79.911442000000008</c:v>
                </c:pt>
                <c:pt idx="870">
                  <c:v>38.161709000000002</c:v>
                </c:pt>
                <c:pt idx="871">
                  <c:v>50.654342</c:v>
                </c:pt>
                <c:pt idx="872">
                  <c:v>36.075803999999998</c:v>
                </c:pt>
                <c:pt idx="873">
                  <c:v>33.513621999999998</c:v>
                </c:pt>
                <c:pt idx="874">
                  <c:v>31.922610999999996</c:v>
                </c:pt>
                <c:pt idx="875">
                  <c:v>31.162419</c:v>
                </c:pt>
                <c:pt idx="876">
                  <c:v>29.526004999999998</c:v>
                </c:pt>
                <c:pt idx="877">
                  <c:v>28.324166000000005</c:v>
                </c:pt>
                <c:pt idx="878">
                  <c:v>28.065767999999998</c:v>
                </c:pt>
                <c:pt idx="879">
                  <c:v>27.884259</c:v>
                </c:pt>
                <c:pt idx="880">
                  <c:v>27.427080000000004</c:v>
                </c:pt>
                <c:pt idx="881">
                  <c:v>29.440657999999999</c:v>
                </c:pt>
                <c:pt idx="882">
                  <c:v>68.832632999999987</c:v>
                </c:pt>
                <c:pt idx="883">
                  <c:v>184.11857600000002</c:v>
                </c:pt>
                <c:pt idx="884">
                  <c:v>78.000443000000004</c:v>
                </c:pt>
                <c:pt idx="885">
                  <c:v>542.496441</c:v>
                </c:pt>
                <c:pt idx="886">
                  <c:v>462.51989800000001</c:v>
                </c:pt>
                <c:pt idx="887">
                  <c:v>618.10011299999996</c:v>
                </c:pt>
                <c:pt idx="888">
                  <c:v>218.44963100000001</c:v>
                </c:pt>
                <c:pt idx="889">
                  <c:v>168.882351</c:v>
                </c:pt>
                <c:pt idx="890">
                  <c:v>148.13349099999999</c:v>
                </c:pt>
                <c:pt idx="891">
                  <c:v>458.94258100000002</c:v>
                </c:pt>
                <c:pt idx="892">
                  <c:v>304.415436</c:v>
                </c:pt>
                <c:pt idx="893">
                  <c:v>174.32757199999998</c:v>
                </c:pt>
                <c:pt idx="894">
                  <c:v>149.00242600000001</c:v>
                </c:pt>
                <c:pt idx="895">
                  <c:v>140.78173099999998</c:v>
                </c:pt>
                <c:pt idx="896">
                  <c:v>126.18647400000002</c:v>
                </c:pt>
                <c:pt idx="897">
                  <c:v>123.610178</c:v>
                </c:pt>
                <c:pt idx="898">
                  <c:v>116.27995800000002</c:v>
                </c:pt>
                <c:pt idx="899">
                  <c:v>112.810452</c:v>
                </c:pt>
                <c:pt idx="900">
                  <c:v>109.42811599999999</c:v>
                </c:pt>
                <c:pt idx="901">
                  <c:v>98.031302000000011</c:v>
                </c:pt>
                <c:pt idx="902">
                  <c:v>100.215782</c:v>
                </c:pt>
                <c:pt idx="903">
                  <c:v>99.349438000000006</c:v>
                </c:pt>
                <c:pt idx="904">
                  <c:v>78.442988</c:v>
                </c:pt>
                <c:pt idx="905">
                  <c:v>89.481512000000009</c:v>
                </c:pt>
                <c:pt idx="906">
                  <c:v>67.933969000000005</c:v>
                </c:pt>
                <c:pt idx="907">
                  <c:v>76.103500000000011</c:v>
                </c:pt>
                <c:pt idx="908">
                  <c:v>63.009013999999993</c:v>
                </c:pt>
                <c:pt idx="909">
                  <c:v>74.081586999999985</c:v>
                </c:pt>
                <c:pt idx="910">
                  <c:v>62.348811999999995</c:v>
                </c:pt>
                <c:pt idx="911">
                  <c:v>111.36852999999999</c:v>
                </c:pt>
                <c:pt idx="912">
                  <c:v>53.357796000000008</c:v>
                </c:pt>
                <c:pt idx="913">
                  <c:v>102.218963</c:v>
                </c:pt>
                <c:pt idx="914">
                  <c:v>138.587501</c:v>
                </c:pt>
                <c:pt idx="915">
                  <c:v>252.05634700000002</c:v>
                </c:pt>
                <c:pt idx="916">
                  <c:v>140.90412900000001</c:v>
                </c:pt>
                <c:pt idx="917">
                  <c:v>87.851829999999993</c:v>
                </c:pt>
                <c:pt idx="918">
                  <c:v>88.280079000000001</c:v>
                </c:pt>
                <c:pt idx="919">
                  <c:v>87.935565999999994</c:v>
                </c:pt>
                <c:pt idx="920">
                  <c:v>83.307680000000005</c:v>
                </c:pt>
                <c:pt idx="921">
                  <c:v>75.118141000000008</c:v>
                </c:pt>
                <c:pt idx="922">
                  <c:v>71.147669000000008</c:v>
                </c:pt>
                <c:pt idx="923">
                  <c:v>65.381506000000002</c:v>
                </c:pt>
                <c:pt idx="924">
                  <c:v>74.876721000000003</c:v>
                </c:pt>
                <c:pt idx="925">
                  <c:v>50.339016000000001</c:v>
                </c:pt>
                <c:pt idx="926">
                  <c:v>61.961029000000003</c:v>
                </c:pt>
                <c:pt idx="927">
                  <c:v>67.765405999999999</c:v>
                </c:pt>
                <c:pt idx="928">
                  <c:v>66.931573999999998</c:v>
                </c:pt>
                <c:pt idx="929">
                  <c:v>62.475645999999998</c:v>
                </c:pt>
                <c:pt idx="930">
                  <c:v>45.513008000000006</c:v>
                </c:pt>
                <c:pt idx="931">
                  <c:v>43.477936000000007</c:v>
                </c:pt>
                <c:pt idx="932">
                  <c:v>151.53900200000001</c:v>
                </c:pt>
                <c:pt idx="933">
                  <c:v>53.082805999999991</c:v>
                </c:pt>
                <c:pt idx="934">
                  <c:v>53.029914999999995</c:v>
                </c:pt>
                <c:pt idx="935">
                  <c:v>46.69779599999999</c:v>
                </c:pt>
                <c:pt idx="936">
                  <c:v>53.585929999999998</c:v>
                </c:pt>
                <c:pt idx="937">
                  <c:v>51.094984000000011</c:v>
                </c:pt>
                <c:pt idx="938">
                  <c:v>43.987670999999999</c:v>
                </c:pt>
                <c:pt idx="939">
                  <c:v>49.471289999999996</c:v>
                </c:pt>
                <c:pt idx="940">
                  <c:v>43.847807999999993</c:v>
                </c:pt>
                <c:pt idx="941">
                  <c:v>37.335132999999999</c:v>
                </c:pt>
                <c:pt idx="942">
                  <c:v>72.853065000000001</c:v>
                </c:pt>
                <c:pt idx="943">
                  <c:v>43.857463000000003</c:v>
                </c:pt>
                <c:pt idx="944">
                  <c:v>54.127166999999993</c:v>
                </c:pt>
                <c:pt idx="945">
                  <c:v>46.482928999999999</c:v>
                </c:pt>
                <c:pt idx="946">
                  <c:v>182.04482300000001</c:v>
                </c:pt>
                <c:pt idx="947">
                  <c:v>225.17215700000003</c:v>
                </c:pt>
                <c:pt idx="948">
                  <c:v>86.310912999999999</c:v>
                </c:pt>
                <c:pt idx="949">
                  <c:v>67.946288999999993</c:v>
                </c:pt>
                <c:pt idx="950">
                  <c:v>248.41553499999998</c:v>
                </c:pt>
                <c:pt idx="951">
                  <c:v>144.76151600000003</c:v>
                </c:pt>
                <c:pt idx="952">
                  <c:v>96.959996000000004</c:v>
                </c:pt>
                <c:pt idx="953">
                  <c:v>367.96289000000002</c:v>
                </c:pt>
                <c:pt idx="954">
                  <c:v>125.42400799999999</c:v>
                </c:pt>
                <c:pt idx="955">
                  <c:v>99.255333000000007</c:v>
                </c:pt>
                <c:pt idx="956">
                  <c:v>81.841052999999988</c:v>
                </c:pt>
                <c:pt idx="957">
                  <c:v>269.59122500000001</c:v>
                </c:pt>
                <c:pt idx="958">
                  <c:v>96.113720000000001</c:v>
                </c:pt>
                <c:pt idx="959">
                  <c:v>85.677379999999985</c:v>
                </c:pt>
                <c:pt idx="960">
                  <c:v>90.246241999999995</c:v>
                </c:pt>
                <c:pt idx="961">
                  <c:v>107.21296699999999</c:v>
                </c:pt>
                <c:pt idx="962">
                  <c:v>125.26447999999999</c:v>
                </c:pt>
                <c:pt idx="963">
                  <c:v>77.659632999999999</c:v>
                </c:pt>
                <c:pt idx="964">
                  <c:v>71.795166000000009</c:v>
                </c:pt>
                <c:pt idx="965">
                  <c:v>75.922110999999987</c:v>
                </c:pt>
                <c:pt idx="966">
                  <c:v>71.386116000000015</c:v>
                </c:pt>
                <c:pt idx="967">
                  <c:v>85.238776999999999</c:v>
                </c:pt>
                <c:pt idx="968">
                  <c:v>101.38252299999999</c:v>
                </c:pt>
                <c:pt idx="969">
                  <c:v>153.53717</c:v>
                </c:pt>
                <c:pt idx="970">
                  <c:v>177.191078</c:v>
                </c:pt>
                <c:pt idx="971">
                  <c:v>334.66476399999999</c:v>
                </c:pt>
                <c:pt idx="972">
                  <c:v>163.095405</c:v>
                </c:pt>
                <c:pt idx="973">
                  <c:v>116.13834799999999</c:v>
                </c:pt>
                <c:pt idx="974">
                  <c:v>105.59604299999998</c:v>
                </c:pt>
                <c:pt idx="975">
                  <c:v>180.10349300000001</c:v>
                </c:pt>
                <c:pt idx="976">
                  <c:v>101.71187900000001</c:v>
                </c:pt>
                <c:pt idx="977">
                  <c:v>99.004265000000004</c:v>
                </c:pt>
                <c:pt idx="978">
                  <c:v>94.214027000000002</c:v>
                </c:pt>
                <c:pt idx="979">
                  <c:v>101.52313599999999</c:v>
                </c:pt>
                <c:pt idx="980">
                  <c:v>103.654612</c:v>
                </c:pt>
                <c:pt idx="981">
                  <c:v>145.736771</c:v>
                </c:pt>
                <c:pt idx="982">
                  <c:v>76.986250999999996</c:v>
                </c:pt>
                <c:pt idx="983">
                  <c:v>74.342101999999983</c:v>
                </c:pt>
                <c:pt idx="984">
                  <c:v>89.533232999999996</c:v>
                </c:pt>
                <c:pt idx="985">
                  <c:v>97.197114999999997</c:v>
                </c:pt>
                <c:pt idx="986">
                  <c:v>95.463762000000003</c:v>
                </c:pt>
                <c:pt idx="987">
                  <c:v>95.746762000000004</c:v>
                </c:pt>
                <c:pt idx="988">
                  <c:v>89.121743000000009</c:v>
                </c:pt>
                <c:pt idx="989">
                  <c:v>74.836380000000005</c:v>
                </c:pt>
                <c:pt idx="990">
                  <c:v>85.450022000000004</c:v>
                </c:pt>
                <c:pt idx="991">
                  <c:v>89.504779999999997</c:v>
                </c:pt>
                <c:pt idx="992">
                  <c:v>88.468272999999996</c:v>
                </c:pt>
                <c:pt idx="993">
                  <c:v>83.199777000000012</c:v>
                </c:pt>
                <c:pt idx="994">
                  <c:v>88.590802999999994</c:v>
                </c:pt>
                <c:pt idx="995">
                  <c:v>81.975704000000007</c:v>
                </c:pt>
                <c:pt idx="996">
                  <c:v>80.16623100000001</c:v>
                </c:pt>
                <c:pt idx="997">
                  <c:v>81.04090699999999</c:v>
                </c:pt>
                <c:pt idx="998">
                  <c:v>79.769328000000002</c:v>
                </c:pt>
                <c:pt idx="999">
                  <c:v>64.103470999999999</c:v>
                </c:pt>
                <c:pt idx="1000">
                  <c:v>56.244853999999989</c:v>
                </c:pt>
                <c:pt idx="1001">
                  <c:v>61.769254000000004</c:v>
                </c:pt>
                <c:pt idx="1002">
                  <c:v>169.50348600000001</c:v>
                </c:pt>
                <c:pt idx="1003">
                  <c:v>54.090263</c:v>
                </c:pt>
                <c:pt idx="1004">
                  <c:v>43.345775000000003</c:v>
                </c:pt>
                <c:pt idx="1005">
                  <c:v>49.815403000000003</c:v>
                </c:pt>
                <c:pt idx="1006">
                  <c:v>242.67130299999999</c:v>
                </c:pt>
                <c:pt idx="1007">
                  <c:v>78.980198000000001</c:v>
                </c:pt>
                <c:pt idx="1008">
                  <c:v>68.671813999999998</c:v>
                </c:pt>
                <c:pt idx="1009">
                  <c:v>69.592533000000003</c:v>
                </c:pt>
                <c:pt idx="1010">
                  <c:v>53.401431999999993</c:v>
                </c:pt>
                <c:pt idx="1011">
                  <c:v>62.61156299999999</c:v>
                </c:pt>
                <c:pt idx="1012">
                  <c:v>64.087044999999989</c:v>
                </c:pt>
                <c:pt idx="1013">
                  <c:v>61.154961</c:v>
                </c:pt>
                <c:pt idx="1014">
                  <c:v>60.700435999999996</c:v>
                </c:pt>
                <c:pt idx="1015">
                  <c:v>64.715005000000005</c:v>
                </c:pt>
                <c:pt idx="1016">
                  <c:v>63.273188000000005</c:v>
                </c:pt>
                <c:pt idx="1017">
                  <c:v>64.709452999999996</c:v>
                </c:pt>
                <c:pt idx="1018">
                  <c:v>102.99425099999999</c:v>
                </c:pt>
                <c:pt idx="1019">
                  <c:v>47.608667999999994</c:v>
                </c:pt>
                <c:pt idx="1020">
                  <c:v>44.064258000000002</c:v>
                </c:pt>
                <c:pt idx="1021">
                  <c:v>48.823504</c:v>
                </c:pt>
                <c:pt idx="1022">
                  <c:v>49.965863000000006</c:v>
                </c:pt>
                <c:pt idx="1023">
                  <c:v>52.628371999999999</c:v>
                </c:pt>
                <c:pt idx="1024">
                  <c:v>53.455665999999994</c:v>
                </c:pt>
                <c:pt idx="1025">
                  <c:v>54.259908000000003</c:v>
                </c:pt>
                <c:pt idx="1026">
                  <c:v>53.971559999999997</c:v>
                </c:pt>
                <c:pt idx="1027">
                  <c:v>51.428009000000003</c:v>
                </c:pt>
                <c:pt idx="1028">
                  <c:v>51.440838999999997</c:v>
                </c:pt>
                <c:pt idx="1029">
                  <c:v>51.052926999999997</c:v>
                </c:pt>
                <c:pt idx="1030">
                  <c:v>50.786149000000002</c:v>
                </c:pt>
                <c:pt idx="1031">
                  <c:v>50.57658</c:v>
                </c:pt>
                <c:pt idx="1032">
                  <c:v>49.369515999999997</c:v>
                </c:pt>
                <c:pt idx="1033">
                  <c:v>49.065967000000001</c:v>
                </c:pt>
                <c:pt idx="1034">
                  <c:v>48.774971000000001</c:v>
                </c:pt>
                <c:pt idx="1035">
                  <c:v>48.325049</c:v>
                </c:pt>
                <c:pt idx="1036">
                  <c:v>48.498516000000002</c:v>
                </c:pt>
                <c:pt idx="1037">
                  <c:v>47.833067999999997</c:v>
                </c:pt>
                <c:pt idx="1038">
                  <c:v>46.474651000000001</c:v>
                </c:pt>
                <c:pt idx="1039">
                  <c:v>46.782744000000001</c:v>
                </c:pt>
                <c:pt idx="1040">
                  <c:v>45.894382999999998</c:v>
                </c:pt>
                <c:pt idx="1041">
                  <c:v>44.484829000000005</c:v>
                </c:pt>
                <c:pt idx="1042">
                  <c:v>43.785128</c:v>
                </c:pt>
                <c:pt idx="1043">
                  <c:v>44.754905999999998</c:v>
                </c:pt>
                <c:pt idx="1044">
                  <c:v>44.184765999999996</c:v>
                </c:pt>
                <c:pt idx="1045">
                  <c:v>43.758487000000002</c:v>
                </c:pt>
                <c:pt idx="1046">
                  <c:v>42.222355</c:v>
                </c:pt>
                <c:pt idx="1047">
                  <c:v>41.456327999999999</c:v>
                </c:pt>
                <c:pt idx="1048">
                  <c:v>41.661549999999998</c:v>
                </c:pt>
                <c:pt idx="1049">
                  <c:v>42.296968000000007</c:v>
                </c:pt>
                <c:pt idx="1050">
                  <c:v>42.093227999999996</c:v>
                </c:pt>
                <c:pt idx="1051">
                  <c:v>41.976421999999999</c:v>
                </c:pt>
                <c:pt idx="1052">
                  <c:v>41.319800999999998</c:v>
                </c:pt>
                <c:pt idx="1053">
                  <c:v>39.642353999999997</c:v>
                </c:pt>
                <c:pt idx="1054">
                  <c:v>39.081491999999997</c:v>
                </c:pt>
                <c:pt idx="1055">
                  <c:v>38.360369000000006</c:v>
                </c:pt>
                <c:pt idx="1056">
                  <c:v>39.768709000000001</c:v>
                </c:pt>
                <c:pt idx="1057">
                  <c:v>39.312263999999999</c:v>
                </c:pt>
                <c:pt idx="1058">
                  <c:v>38.814598000000004</c:v>
                </c:pt>
                <c:pt idx="1059">
                  <c:v>39.017444999999995</c:v>
                </c:pt>
                <c:pt idx="1060">
                  <c:v>38.696172999999995</c:v>
                </c:pt>
                <c:pt idx="1061">
                  <c:v>38.690534</c:v>
                </c:pt>
                <c:pt idx="1062">
                  <c:v>38.467221000000002</c:v>
                </c:pt>
                <c:pt idx="1063">
                  <c:v>37.665734</c:v>
                </c:pt>
                <c:pt idx="1064">
                  <c:v>37.049525000000003</c:v>
                </c:pt>
                <c:pt idx="1065">
                  <c:v>36.195937000000001</c:v>
                </c:pt>
                <c:pt idx="1066">
                  <c:v>36.755570000000006</c:v>
                </c:pt>
                <c:pt idx="1067">
                  <c:v>36.769356000000002</c:v>
                </c:pt>
                <c:pt idx="1068">
                  <c:v>36.748607999999997</c:v>
                </c:pt>
                <c:pt idx="1069">
                  <c:v>36.828205999999994</c:v>
                </c:pt>
                <c:pt idx="1070">
                  <c:v>36.892737999999994</c:v>
                </c:pt>
                <c:pt idx="1071">
                  <c:v>35.933379000000002</c:v>
                </c:pt>
                <c:pt idx="1072">
                  <c:v>35.324893000000003</c:v>
                </c:pt>
                <c:pt idx="1073">
                  <c:v>34.509117000000003</c:v>
                </c:pt>
                <c:pt idx="1074">
                  <c:v>34.477462000000003</c:v>
                </c:pt>
                <c:pt idx="1075">
                  <c:v>33.648026999999999</c:v>
                </c:pt>
                <c:pt idx="1076">
                  <c:v>33.083020999999995</c:v>
                </c:pt>
                <c:pt idx="1077">
                  <c:v>33.381936000000003</c:v>
                </c:pt>
                <c:pt idx="1078">
                  <c:v>33.399940000000001</c:v>
                </c:pt>
                <c:pt idx="1079">
                  <c:v>33.454898</c:v>
                </c:pt>
                <c:pt idx="1080">
                  <c:v>32.917245999999999</c:v>
                </c:pt>
                <c:pt idx="1081">
                  <c:v>31.788957999999997</c:v>
                </c:pt>
                <c:pt idx="1082">
                  <c:v>31.400007999999996</c:v>
                </c:pt>
                <c:pt idx="1083">
                  <c:v>31.202703</c:v>
                </c:pt>
                <c:pt idx="1084">
                  <c:v>30.745629000000001</c:v>
                </c:pt>
                <c:pt idx="1085">
                  <c:v>30.569983000000001</c:v>
                </c:pt>
                <c:pt idx="1086">
                  <c:v>30.267454999999998</c:v>
                </c:pt>
                <c:pt idx="1087">
                  <c:v>30.428092999999997</c:v>
                </c:pt>
                <c:pt idx="1088">
                  <c:v>30.052301</c:v>
                </c:pt>
                <c:pt idx="1089">
                  <c:v>29.425941000000002</c:v>
                </c:pt>
                <c:pt idx="1090">
                  <c:v>29.400729999999999</c:v>
                </c:pt>
                <c:pt idx="1091">
                  <c:v>28.829430000000002</c:v>
                </c:pt>
                <c:pt idx="1092">
                  <c:v>28.392175999999999</c:v>
                </c:pt>
                <c:pt idx="1093">
                  <c:v>28.587917999999998</c:v>
                </c:pt>
                <c:pt idx="1094">
                  <c:v>28.264448000000002</c:v>
                </c:pt>
                <c:pt idx="1095">
                  <c:v>28.033249999999999</c:v>
                </c:pt>
                <c:pt idx="1096">
                  <c:v>28.077314999999999</c:v>
                </c:pt>
                <c:pt idx="1097">
                  <c:v>28.081762999999999</c:v>
                </c:pt>
                <c:pt idx="1098">
                  <c:v>28.206636</c:v>
                </c:pt>
                <c:pt idx="1099">
                  <c:v>28.410166</c:v>
                </c:pt>
                <c:pt idx="1100">
                  <c:v>28.133928000000001</c:v>
                </c:pt>
                <c:pt idx="1101">
                  <c:v>27.504992999999999</c:v>
                </c:pt>
                <c:pt idx="1102">
                  <c:v>27.371290999999999</c:v>
                </c:pt>
                <c:pt idx="1103">
                  <c:v>27.112178</c:v>
                </c:pt>
                <c:pt idx="1104">
                  <c:v>26.471214</c:v>
                </c:pt>
                <c:pt idx="1105">
                  <c:v>26.301984999999998</c:v>
                </c:pt>
                <c:pt idx="1106">
                  <c:v>25.993869</c:v>
                </c:pt>
                <c:pt idx="1107">
                  <c:v>25.68488</c:v>
                </c:pt>
                <c:pt idx="1108">
                  <c:v>25.707924999999999</c:v>
                </c:pt>
                <c:pt idx="1109">
                  <c:v>25.622966000000002</c:v>
                </c:pt>
                <c:pt idx="1110">
                  <c:v>25.643857000000001</c:v>
                </c:pt>
                <c:pt idx="1111">
                  <c:v>26.155736999999998</c:v>
                </c:pt>
                <c:pt idx="1112">
                  <c:v>26.767433</c:v>
                </c:pt>
                <c:pt idx="1113">
                  <c:v>26.118839999999999</c:v>
                </c:pt>
                <c:pt idx="1114">
                  <c:v>25.797611999999997</c:v>
                </c:pt>
                <c:pt idx="1115">
                  <c:v>25.513151000000001</c:v>
                </c:pt>
                <c:pt idx="1116">
                  <c:v>25.251626000000002</c:v>
                </c:pt>
                <c:pt idx="1117">
                  <c:v>25.063205</c:v>
                </c:pt>
                <c:pt idx="1118">
                  <c:v>24.842140999999998</c:v>
                </c:pt>
                <c:pt idx="1119">
                  <c:v>24.633374999999997</c:v>
                </c:pt>
                <c:pt idx="1120">
                  <c:v>24.586020999999999</c:v>
                </c:pt>
                <c:pt idx="1121">
                  <c:v>23.969282</c:v>
                </c:pt>
                <c:pt idx="1122">
                  <c:v>23.976517000000001</c:v>
                </c:pt>
                <c:pt idx="1123">
                  <c:v>23.899721</c:v>
                </c:pt>
                <c:pt idx="1124">
                  <c:v>23.846875000000001</c:v>
                </c:pt>
                <c:pt idx="1125">
                  <c:v>23.843453</c:v>
                </c:pt>
                <c:pt idx="1126">
                  <c:v>23.815463999999999</c:v>
                </c:pt>
                <c:pt idx="1127">
                  <c:v>23.528010000000002</c:v>
                </c:pt>
                <c:pt idx="1128">
                  <c:v>23.730067000000002</c:v>
                </c:pt>
                <c:pt idx="1129">
                  <c:v>23.764989</c:v>
                </c:pt>
                <c:pt idx="1130">
                  <c:v>23.451329999999999</c:v>
                </c:pt>
                <c:pt idx="1131">
                  <c:v>23.206424999999999</c:v>
                </c:pt>
                <c:pt idx="1132">
                  <c:v>22.952364000000003</c:v>
                </c:pt>
                <c:pt idx="1133">
                  <c:v>22.748472999999997</c:v>
                </c:pt>
                <c:pt idx="1134">
                  <c:v>22.664121000000002</c:v>
                </c:pt>
                <c:pt idx="1135">
                  <c:v>22.653559999999999</c:v>
                </c:pt>
                <c:pt idx="1136">
                  <c:v>23.435227000000001</c:v>
                </c:pt>
                <c:pt idx="1137">
                  <c:v>23.056024000000001</c:v>
                </c:pt>
                <c:pt idx="1138">
                  <c:v>22.776935000000002</c:v>
                </c:pt>
                <c:pt idx="1139">
                  <c:v>22.493027999999999</c:v>
                </c:pt>
                <c:pt idx="1140">
                  <c:v>22.169373</c:v>
                </c:pt>
                <c:pt idx="1141">
                  <c:v>21.996117000000002</c:v>
                </c:pt>
                <c:pt idx="1142">
                  <c:v>22.046154999999999</c:v>
                </c:pt>
                <c:pt idx="1143">
                  <c:v>21.981717</c:v>
                </c:pt>
                <c:pt idx="1144">
                  <c:v>21.962019999999999</c:v>
                </c:pt>
                <c:pt idx="1145">
                  <c:v>21.827553000000002</c:v>
                </c:pt>
                <c:pt idx="1146">
                  <c:v>21.636642999999999</c:v>
                </c:pt>
                <c:pt idx="1147">
                  <c:v>21.588493</c:v>
                </c:pt>
                <c:pt idx="1148">
                  <c:v>21.609570000000001</c:v>
                </c:pt>
                <c:pt idx="1149">
                  <c:v>21.571314000000001</c:v>
                </c:pt>
                <c:pt idx="1150">
                  <c:v>21.358922</c:v>
                </c:pt>
                <c:pt idx="1151">
                  <c:v>21.284608000000002</c:v>
                </c:pt>
                <c:pt idx="1152">
                  <c:v>21.20757</c:v>
                </c:pt>
                <c:pt idx="1153">
                  <c:v>21.762457999999999</c:v>
                </c:pt>
                <c:pt idx="1154">
                  <c:v>69.918194</c:v>
                </c:pt>
                <c:pt idx="1155">
                  <c:v>26.990937000000002</c:v>
                </c:pt>
                <c:pt idx="1156">
                  <c:v>26.027424</c:v>
                </c:pt>
                <c:pt idx="1157">
                  <c:v>23.626594000000001</c:v>
                </c:pt>
                <c:pt idx="1158">
                  <c:v>23.925957</c:v>
                </c:pt>
                <c:pt idx="1159">
                  <c:v>24.253468999999999</c:v>
                </c:pt>
                <c:pt idx="1160">
                  <c:v>24.525662000000001</c:v>
                </c:pt>
                <c:pt idx="1161">
                  <c:v>23.567516000000001</c:v>
                </c:pt>
                <c:pt idx="1162">
                  <c:v>22.131879999999999</c:v>
                </c:pt>
                <c:pt idx="1163">
                  <c:v>21.046220999999999</c:v>
                </c:pt>
                <c:pt idx="1164">
                  <c:v>20.350532999999999</c:v>
                </c:pt>
                <c:pt idx="1165">
                  <c:v>20.184778999999999</c:v>
                </c:pt>
                <c:pt idx="1166">
                  <c:v>20.154570999999997</c:v>
                </c:pt>
                <c:pt idx="1167">
                  <c:v>20.141435000000001</c:v>
                </c:pt>
                <c:pt idx="1168">
                  <c:v>20.046188000000001</c:v>
                </c:pt>
                <c:pt idx="1169">
                  <c:v>20.011456000000003</c:v>
                </c:pt>
                <c:pt idx="1170">
                  <c:v>28.804040000000001</c:v>
                </c:pt>
                <c:pt idx="1171">
                  <c:v>64.157347999999999</c:v>
                </c:pt>
                <c:pt idx="1172">
                  <c:v>31.179784000000001</c:v>
                </c:pt>
                <c:pt idx="1173">
                  <c:v>61.106253000000002</c:v>
                </c:pt>
                <c:pt idx="1174">
                  <c:v>140.76343699999998</c:v>
                </c:pt>
                <c:pt idx="1175">
                  <c:v>204.729771</c:v>
                </c:pt>
                <c:pt idx="1176">
                  <c:v>103.77968</c:v>
                </c:pt>
                <c:pt idx="1177">
                  <c:v>96.661023999999998</c:v>
                </c:pt>
                <c:pt idx="1178">
                  <c:v>78.252665000000007</c:v>
                </c:pt>
                <c:pt idx="1179">
                  <c:v>77.570174000000009</c:v>
                </c:pt>
                <c:pt idx="1180">
                  <c:v>747.21722399999999</c:v>
                </c:pt>
                <c:pt idx="1181">
                  <c:v>413.42308799999995</c:v>
                </c:pt>
                <c:pt idx="1182">
                  <c:v>386.59358200000003</c:v>
                </c:pt>
                <c:pt idx="1183">
                  <c:v>191.92540399999999</c:v>
                </c:pt>
                <c:pt idx="1184">
                  <c:v>148.59285</c:v>
                </c:pt>
                <c:pt idx="1185">
                  <c:v>132.117277</c:v>
                </c:pt>
                <c:pt idx="1186">
                  <c:v>116.31545499999999</c:v>
                </c:pt>
                <c:pt idx="1187">
                  <c:v>103.84069500000001</c:v>
                </c:pt>
                <c:pt idx="1188">
                  <c:v>77.528805000000006</c:v>
                </c:pt>
                <c:pt idx="1189">
                  <c:v>74.242655999999997</c:v>
                </c:pt>
                <c:pt idx="1190">
                  <c:v>88.095007999999993</c:v>
                </c:pt>
                <c:pt idx="1191">
                  <c:v>82.056882000000002</c:v>
                </c:pt>
                <c:pt idx="1192">
                  <c:v>75.618481000000003</c:v>
                </c:pt>
                <c:pt idx="1193">
                  <c:v>73.872001000000012</c:v>
                </c:pt>
                <c:pt idx="1194">
                  <c:v>69.405704999999998</c:v>
                </c:pt>
                <c:pt idx="1195">
                  <c:v>66.863709999999998</c:v>
                </c:pt>
                <c:pt idx="1196">
                  <c:v>63.461269000000001</c:v>
                </c:pt>
                <c:pt idx="1197">
                  <c:v>61.015810000000002</c:v>
                </c:pt>
                <c:pt idx="1198">
                  <c:v>57.166806999999999</c:v>
                </c:pt>
                <c:pt idx="1199">
                  <c:v>56.380008000000004</c:v>
                </c:pt>
                <c:pt idx="1200">
                  <c:v>54.062353000000002</c:v>
                </c:pt>
                <c:pt idx="1201">
                  <c:v>49.908455000000004</c:v>
                </c:pt>
                <c:pt idx="1202">
                  <c:v>45.525438000000001</c:v>
                </c:pt>
                <c:pt idx="1203">
                  <c:v>43.171601000000003</c:v>
                </c:pt>
                <c:pt idx="1204">
                  <c:v>69.774107000000001</c:v>
                </c:pt>
                <c:pt idx="1205">
                  <c:v>36.477451000000002</c:v>
                </c:pt>
                <c:pt idx="1206">
                  <c:v>36.364682000000002</c:v>
                </c:pt>
                <c:pt idx="1207">
                  <c:v>36.522599999999997</c:v>
                </c:pt>
                <c:pt idx="1208">
                  <c:v>84.40830600000001</c:v>
                </c:pt>
                <c:pt idx="1209">
                  <c:v>97.469561999999996</c:v>
                </c:pt>
                <c:pt idx="1210">
                  <c:v>65.626902999999999</c:v>
                </c:pt>
                <c:pt idx="1211">
                  <c:v>43.231364999999997</c:v>
                </c:pt>
                <c:pt idx="1212">
                  <c:v>39.190659000000004</c:v>
                </c:pt>
                <c:pt idx="1213">
                  <c:v>45.772209000000004</c:v>
                </c:pt>
                <c:pt idx="1214">
                  <c:v>42.057262000000001</c:v>
                </c:pt>
                <c:pt idx="1215">
                  <c:v>38.248034000000004</c:v>
                </c:pt>
                <c:pt idx="1216">
                  <c:v>36.491605999999997</c:v>
                </c:pt>
                <c:pt idx="1217">
                  <c:v>36.564098999999999</c:v>
                </c:pt>
                <c:pt idx="1218">
                  <c:v>34.362389</c:v>
                </c:pt>
                <c:pt idx="1219">
                  <c:v>35.082462</c:v>
                </c:pt>
                <c:pt idx="1220">
                  <c:v>267.95895000000002</c:v>
                </c:pt>
                <c:pt idx="1221">
                  <c:v>59.367843999999991</c:v>
                </c:pt>
                <c:pt idx="1222">
                  <c:v>40.05734600000001</c:v>
                </c:pt>
                <c:pt idx="1223">
                  <c:v>170.44909699999999</c:v>
                </c:pt>
                <c:pt idx="1224">
                  <c:v>61.501120999999998</c:v>
                </c:pt>
                <c:pt idx="1225">
                  <c:v>62.800387000000001</c:v>
                </c:pt>
                <c:pt idx="1226">
                  <c:v>31.363586999999995</c:v>
                </c:pt>
                <c:pt idx="1227">
                  <c:v>37.784370000000003</c:v>
                </c:pt>
                <c:pt idx="1228">
                  <c:v>41.176150000000007</c:v>
                </c:pt>
                <c:pt idx="1229">
                  <c:v>40.485922000000002</c:v>
                </c:pt>
                <c:pt idx="1230">
                  <c:v>166.40433200000001</c:v>
                </c:pt>
                <c:pt idx="1231">
                  <c:v>70.321372999999994</c:v>
                </c:pt>
                <c:pt idx="1232">
                  <c:v>49.239879000000002</c:v>
                </c:pt>
                <c:pt idx="1233">
                  <c:v>57.258532000000002</c:v>
                </c:pt>
                <c:pt idx="1234">
                  <c:v>33.595282999999995</c:v>
                </c:pt>
                <c:pt idx="1235">
                  <c:v>46.130712999999993</c:v>
                </c:pt>
                <c:pt idx="1236">
                  <c:v>48.904919</c:v>
                </c:pt>
                <c:pt idx="1237">
                  <c:v>48.177160000000001</c:v>
                </c:pt>
                <c:pt idx="1238">
                  <c:v>151.26371</c:v>
                </c:pt>
                <c:pt idx="1239">
                  <c:v>59.137267999999992</c:v>
                </c:pt>
                <c:pt idx="1240">
                  <c:v>57.412360999999997</c:v>
                </c:pt>
                <c:pt idx="1241">
                  <c:v>39.353538999999998</c:v>
                </c:pt>
                <c:pt idx="1242">
                  <c:v>29.345653999999996</c:v>
                </c:pt>
                <c:pt idx="1243">
                  <c:v>60.149704</c:v>
                </c:pt>
                <c:pt idx="1244">
                  <c:v>350.741195</c:v>
                </c:pt>
                <c:pt idx="1245">
                  <c:v>686.18327399999998</c:v>
                </c:pt>
                <c:pt idx="1246">
                  <c:v>530.80950199999995</c:v>
                </c:pt>
                <c:pt idx="1247">
                  <c:v>207.99251100000001</c:v>
                </c:pt>
                <c:pt idx="1248">
                  <c:v>152.95665299999999</c:v>
                </c:pt>
                <c:pt idx="1249">
                  <c:v>154.752544</c:v>
                </c:pt>
                <c:pt idx="1250">
                  <c:v>299.37142999999998</c:v>
                </c:pt>
                <c:pt idx="1251">
                  <c:v>126.21898300000001</c:v>
                </c:pt>
                <c:pt idx="1252">
                  <c:v>126.72042500000001</c:v>
                </c:pt>
                <c:pt idx="1253">
                  <c:v>117.830986</c:v>
                </c:pt>
                <c:pt idx="1254">
                  <c:v>110.60339500000001</c:v>
                </c:pt>
                <c:pt idx="1255">
                  <c:v>104.74782599999999</c:v>
                </c:pt>
                <c:pt idx="1256">
                  <c:v>102.36105000000001</c:v>
                </c:pt>
                <c:pt idx="1257">
                  <c:v>100.580343</c:v>
                </c:pt>
                <c:pt idx="1258">
                  <c:v>69.842337999999984</c:v>
                </c:pt>
                <c:pt idx="1259">
                  <c:v>67.871098000000003</c:v>
                </c:pt>
                <c:pt idx="1260">
                  <c:v>288.294106</c:v>
                </c:pt>
                <c:pt idx="1261">
                  <c:v>90.112583000000001</c:v>
                </c:pt>
                <c:pt idx="1262">
                  <c:v>161.80131599999999</c:v>
                </c:pt>
                <c:pt idx="1263">
                  <c:v>123.43334999999999</c:v>
                </c:pt>
                <c:pt idx="1264">
                  <c:v>196.41437500000001</c:v>
                </c:pt>
                <c:pt idx="1265">
                  <c:v>98.836897999999991</c:v>
                </c:pt>
                <c:pt idx="1266">
                  <c:v>320.855774</c:v>
                </c:pt>
                <c:pt idx="1267">
                  <c:v>161.118774</c:v>
                </c:pt>
                <c:pt idx="1268">
                  <c:v>119.42101699999999</c:v>
                </c:pt>
                <c:pt idx="1269">
                  <c:v>148.20124900000002</c:v>
                </c:pt>
                <c:pt idx="1270">
                  <c:v>103.46085299999999</c:v>
                </c:pt>
                <c:pt idx="1271">
                  <c:v>96.368651999999997</c:v>
                </c:pt>
                <c:pt idx="1272">
                  <c:v>108.38014199999999</c:v>
                </c:pt>
                <c:pt idx="1273">
                  <c:v>90.833342999999999</c:v>
                </c:pt>
                <c:pt idx="1274">
                  <c:v>331.35739899999999</c:v>
                </c:pt>
                <c:pt idx="1275">
                  <c:v>115.978531</c:v>
                </c:pt>
                <c:pt idx="1276">
                  <c:v>100.514377</c:v>
                </c:pt>
                <c:pt idx="1277">
                  <c:v>94.620098000000013</c:v>
                </c:pt>
                <c:pt idx="1278">
                  <c:v>89.676010000000005</c:v>
                </c:pt>
                <c:pt idx="1279">
                  <c:v>95.383685999999983</c:v>
                </c:pt>
                <c:pt idx="1280">
                  <c:v>95.638130000000004</c:v>
                </c:pt>
                <c:pt idx="1281">
                  <c:v>76.512894000000017</c:v>
                </c:pt>
                <c:pt idx="1282">
                  <c:v>92.75918200000001</c:v>
                </c:pt>
                <c:pt idx="1283">
                  <c:v>75.661038000000005</c:v>
                </c:pt>
                <c:pt idx="1284">
                  <c:v>99.463561999999996</c:v>
                </c:pt>
                <c:pt idx="1285">
                  <c:v>101.080761</c:v>
                </c:pt>
                <c:pt idx="1286">
                  <c:v>88.694129000000004</c:v>
                </c:pt>
                <c:pt idx="1287">
                  <c:v>138.56921400000002</c:v>
                </c:pt>
                <c:pt idx="1288">
                  <c:v>79.86458300000001</c:v>
                </c:pt>
                <c:pt idx="1289">
                  <c:v>86.354349000000013</c:v>
                </c:pt>
                <c:pt idx="1290">
                  <c:v>94.430104</c:v>
                </c:pt>
                <c:pt idx="1291">
                  <c:v>93.266901000000004</c:v>
                </c:pt>
                <c:pt idx="1292">
                  <c:v>78.810334999999995</c:v>
                </c:pt>
                <c:pt idx="1293">
                  <c:v>76.548047999999994</c:v>
                </c:pt>
                <c:pt idx="1294">
                  <c:v>94.348590999999999</c:v>
                </c:pt>
                <c:pt idx="1295">
                  <c:v>68.831612000000007</c:v>
                </c:pt>
                <c:pt idx="1296">
                  <c:v>80.235100000000003</c:v>
                </c:pt>
                <c:pt idx="1297">
                  <c:v>59.325755999999998</c:v>
                </c:pt>
                <c:pt idx="1298">
                  <c:v>67.75988000000001</c:v>
                </c:pt>
                <c:pt idx="1299">
                  <c:v>74.255870999999999</c:v>
                </c:pt>
                <c:pt idx="1300">
                  <c:v>68.546046999999987</c:v>
                </c:pt>
                <c:pt idx="1301">
                  <c:v>57.406212000000004</c:v>
                </c:pt>
                <c:pt idx="1302">
                  <c:v>140.02480299999999</c:v>
                </c:pt>
                <c:pt idx="1303">
                  <c:v>56.389804999999996</c:v>
                </c:pt>
                <c:pt idx="1304">
                  <c:v>66.208156000000002</c:v>
                </c:pt>
                <c:pt idx="1305">
                  <c:v>76.550274999999999</c:v>
                </c:pt>
                <c:pt idx="1306">
                  <c:v>77.761865</c:v>
                </c:pt>
                <c:pt idx="1307">
                  <c:v>81.556608000000011</c:v>
                </c:pt>
                <c:pt idx="1308">
                  <c:v>83.236898999999994</c:v>
                </c:pt>
                <c:pt idx="1309">
                  <c:v>84.235744000000011</c:v>
                </c:pt>
                <c:pt idx="1310">
                  <c:v>81.045398000000006</c:v>
                </c:pt>
                <c:pt idx="1311">
                  <c:v>61.742086999999998</c:v>
                </c:pt>
                <c:pt idx="1312">
                  <c:v>67.974891000000014</c:v>
                </c:pt>
                <c:pt idx="1313">
                  <c:v>51.955193000000001</c:v>
                </c:pt>
                <c:pt idx="1314">
                  <c:v>57.309494999999991</c:v>
                </c:pt>
                <c:pt idx="1315">
                  <c:v>48.436477999999994</c:v>
                </c:pt>
                <c:pt idx="1316">
                  <c:v>54.797466000000007</c:v>
                </c:pt>
                <c:pt idx="1317">
                  <c:v>44.349270000000004</c:v>
                </c:pt>
                <c:pt idx="1318">
                  <c:v>54.278217000000005</c:v>
                </c:pt>
                <c:pt idx="1319">
                  <c:v>101.91273799999999</c:v>
                </c:pt>
                <c:pt idx="1320">
                  <c:v>38.653731999999998</c:v>
                </c:pt>
                <c:pt idx="1321">
                  <c:v>46.111690999999993</c:v>
                </c:pt>
                <c:pt idx="1322">
                  <c:v>50.739819000000004</c:v>
                </c:pt>
                <c:pt idx="1323">
                  <c:v>52.628509999999999</c:v>
                </c:pt>
                <c:pt idx="1324">
                  <c:v>54.990722999999996</c:v>
                </c:pt>
                <c:pt idx="1325">
                  <c:v>60.042097000000005</c:v>
                </c:pt>
                <c:pt idx="1326">
                  <c:v>40.841472000000003</c:v>
                </c:pt>
                <c:pt idx="1327">
                  <c:v>61.212007</c:v>
                </c:pt>
                <c:pt idx="1328">
                  <c:v>63.326465999999996</c:v>
                </c:pt>
                <c:pt idx="1329">
                  <c:v>63.002147000000001</c:v>
                </c:pt>
                <c:pt idx="1330">
                  <c:v>76.873988999999995</c:v>
                </c:pt>
                <c:pt idx="1331">
                  <c:v>385.39197100000001</c:v>
                </c:pt>
                <c:pt idx="1332">
                  <c:v>97.002239000000003</c:v>
                </c:pt>
                <c:pt idx="1333">
                  <c:v>80.404772000000008</c:v>
                </c:pt>
                <c:pt idx="1334">
                  <c:v>69.801601000000005</c:v>
                </c:pt>
                <c:pt idx="1335">
                  <c:v>65.389865</c:v>
                </c:pt>
                <c:pt idx="1336">
                  <c:v>64.45832200000001</c:v>
                </c:pt>
                <c:pt idx="1337">
                  <c:v>66.633328000000006</c:v>
                </c:pt>
                <c:pt idx="1338">
                  <c:v>62.549865000000011</c:v>
                </c:pt>
                <c:pt idx="1339">
                  <c:v>62.659102000000004</c:v>
                </c:pt>
                <c:pt idx="1340">
                  <c:v>63.688638999999995</c:v>
                </c:pt>
                <c:pt idx="1341">
                  <c:v>62.117778000000001</c:v>
                </c:pt>
                <c:pt idx="1342">
                  <c:v>61.857047000000001</c:v>
                </c:pt>
                <c:pt idx="1343">
                  <c:v>61.995155000000004</c:v>
                </c:pt>
                <c:pt idx="1344">
                  <c:v>50.547412000000008</c:v>
                </c:pt>
                <c:pt idx="1345">
                  <c:v>55.007425999999995</c:v>
                </c:pt>
                <c:pt idx="1346">
                  <c:v>43.900077999999993</c:v>
                </c:pt>
                <c:pt idx="1347">
                  <c:v>52.727409000000002</c:v>
                </c:pt>
                <c:pt idx="1348">
                  <c:v>38.143135000000001</c:v>
                </c:pt>
                <c:pt idx="1349">
                  <c:v>42.498700999999997</c:v>
                </c:pt>
                <c:pt idx="1350">
                  <c:v>108.730671</c:v>
                </c:pt>
                <c:pt idx="1351">
                  <c:v>50.644769999999994</c:v>
                </c:pt>
                <c:pt idx="1352">
                  <c:v>41.373325999999999</c:v>
                </c:pt>
                <c:pt idx="1353">
                  <c:v>52.595120999999999</c:v>
                </c:pt>
                <c:pt idx="1354">
                  <c:v>53.319926999999993</c:v>
                </c:pt>
                <c:pt idx="1355">
                  <c:v>45.521164999999996</c:v>
                </c:pt>
                <c:pt idx="1356">
                  <c:v>357.14970699999998</c:v>
                </c:pt>
                <c:pt idx="1357">
                  <c:v>169.63600500000001</c:v>
                </c:pt>
                <c:pt idx="1358">
                  <c:v>195.270939</c:v>
                </c:pt>
                <c:pt idx="1359">
                  <c:v>114.621025</c:v>
                </c:pt>
                <c:pt idx="1360">
                  <c:v>94.53245600000001</c:v>
                </c:pt>
                <c:pt idx="1361">
                  <c:v>85.777346999999992</c:v>
                </c:pt>
                <c:pt idx="1362">
                  <c:v>83.051794000000001</c:v>
                </c:pt>
                <c:pt idx="1363">
                  <c:v>65.908069000000012</c:v>
                </c:pt>
                <c:pt idx="1364">
                  <c:v>65.267348999999996</c:v>
                </c:pt>
                <c:pt idx="1365">
                  <c:v>52.217154999999998</c:v>
                </c:pt>
                <c:pt idx="1366">
                  <c:v>67.400368999999998</c:v>
                </c:pt>
                <c:pt idx="1367">
                  <c:v>71.898769000000001</c:v>
                </c:pt>
                <c:pt idx="1368">
                  <c:v>68.409574000000006</c:v>
                </c:pt>
                <c:pt idx="1369">
                  <c:v>55.239985000000004</c:v>
                </c:pt>
                <c:pt idx="1370">
                  <c:v>73.744515000000007</c:v>
                </c:pt>
                <c:pt idx="1371">
                  <c:v>58.271887999999997</c:v>
                </c:pt>
                <c:pt idx="1372">
                  <c:v>111.007366</c:v>
                </c:pt>
                <c:pt idx="1373">
                  <c:v>122.360012</c:v>
                </c:pt>
                <c:pt idx="1374">
                  <c:v>52.269503999999998</c:v>
                </c:pt>
                <c:pt idx="1375">
                  <c:v>56.945072000000003</c:v>
                </c:pt>
                <c:pt idx="1376">
                  <c:v>58.610652999999992</c:v>
                </c:pt>
                <c:pt idx="1377">
                  <c:v>46.951145000000004</c:v>
                </c:pt>
                <c:pt idx="1378">
                  <c:v>35.022709000000006</c:v>
                </c:pt>
                <c:pt idx="1379">
                  <c:v>90.553196</c:v>
                </c:pt>
                <c:pt idx="1380">
                  <c:v>41.076745000000003</c:v>
                </c:pt>
                <c:pt idx="1381">
                  <c:v>42.852603999999992</c:v>
                </c:pt>
                <c:pt idx="1382">
                  <c:v>50.702525999999999</c:v>
                </c:pt>
                <c:pt idx="1383">
                  <c:v>52.254598000000001</c:v>
                </c:pt>
                <c:pt idx="1384">
                  <c:v>55.524119999999996</c:v>
                </c:pt>
                <c:pt idx="1385">
                  <c:v>52.748685999999999</c:v>
                </c:pt>
                <c:pt idx="1386">
                  <c:v>51.149960000000007</c:v>
                </c:pt>
                <c:pt idx="1387">
                  <c:v>52.730694999999997</c:v>
                </c:pt>
                <c:pt idx="1388">
                  <c:v>52.016176000000002</c:v>
                </c:pt>
                <c:pt idx="1389">
                  <c:v>51.550130000000003</c:v>
                </c:pt>
                <c:pt idx="1390">
                  <c:v>53.199151000000001</c:v>
                </c:pt>
                <c:pt idx="1391">
                  <c:v>50.479365000000001</c:v>
                </c:pt>
                <c:pt idx="1392">
                  <c:v>50.910779999999995</c:v>
                </c:pt>
                <c:pt idx="1393">
                  <c:v>50.128305999999995</c:v>
                </c:pt>
                <c:pt idx="1394">
                  <c:v>49.513514000000001</c:v>
                </c:pt>
                <c:pt idx="1395">
                  <c:v>48.469307999999998</c:v>
                </c:pt>
                <c:pt idx="1396">
                  <c:v>47.650812000000002</c:v>
                </c:pt>
                <c:pt idx="1397">
                  <c:v>47.326429000000005</c:v>
                </c:pt>
                <c:pt idx="1398">
                  <c:v>46.470121999999996</c:v>
                </c:pt>
                <c:pt idx="1399">
                  <c:v>45.531133000000004</c:v>
                </c:pt>
                <c:pt idx="1400">
                  <c:v>44.046467</c:v>
                </c:pt>
                <c:pt idx="1401">
                  <c:v>42.507770000000001</c:v>
                </c:pt>
                <c:pt idx="1402">
                  <c:v>43.287137000000001</c:v>
                </c:pt>
                <c:pt idx="1403">
                  <c:v>43.359242999999999</c:v>
                </c:pt>
                <c:pt idx="1404">
                  <c:v>43.788923999999994</c:v>
                </c:pt>
                <c:pt idx="1405">
                  <c:v>43.435516999999997</c:v>
                </c:pt>
                <c:pt idx="1406">
                  <c:v>43.436382999999999</c:v>
                </c:pt>
                <c:pt idx="1407">
                  <c:v>43.005906000000003</c:v>
                </c:pt>
                <c:pt idx="1408">
                  <c:v>42.513177999999996</c:v>
                </c:pt>
                <c:pt idx="1409">
                  <c:v>41.332169</c:v>
                </c:pt>
                <c:pt idx="1410">
                  <c:v>40.906967000000002</c:v>
                </c:pt>
                <c:pt idx="1411">
                  <c:v>40.152764000000005</c:v>
                </c:pt>
                <c:pt idx="1412">
                  <c:v>39.366206999999996</c:v>
                </c:pt>
                <c:pt idx="1413">
                  <c:v>38.595725999999999</c:v>
                </c:pt>
                <c:pt idx="1414">
                  <c:v>37.953779000000004</c:v>
                </c:pt>
                <c:pt idx="1415">
                  <c:v>38.160556</c:v>
                </c:pt>
                <c:pt idx="1416">
                  <c:v>38.707478000000002</c:v>
                </c:pt>
                <c:pt idx="1417">
                  <c:v>38.336942999999998</c:v>
                </c:pt>
                <c:pt idx="1418">
                  <c:v>38.398388999999995</c:v>
                </c:pt>
                <c:pt idx="1419">
                  <c:v>37.515766999999997</c:v>
                </c:pt>
                <c:pt idx="1420">
                  <c:v>36.862451999999998</c:v>
                </c:pt>
                <c:pt idx="1421">
                  <c:v>36.758649000000005</c:v>
                </c:pt>
                <c:pt idx="1422">
                  <c:v>37.978784000000005</c:v>
                </c:pt>
                <c:pt idx="1423">
                  <c:v>36.815437000000003</c:v>
                </c:pt>
                <c:pt idx="1424">
                  <c:v>36.233711999999997</c:v>
                </c:pt>
                <c:pt idx="1425">
                  <c:v>36.618811999999998</c:v>
                </c:pt>
                <c:pt idx="1426">
                  <c:v>36.274104999999999</c:v>
                </c:pt>
                <c:pt idx="1427">
                  <c:v>35.832619999999999</c:v>
                </c:pt>
                <c:pt idx="1428">
                  <c:v>35.634045</c:v>
                </c:pt>
                <c:pt idx="1429">
                  <c:v>35.361291000000001</c:v>
                </c:pt>
                <c:pt idx="1430">
                  <c:v>35.659926000000006</c:v>
                </c:pt>
                <c:pt idx="1431">
                  <c:v>34.891627</c:v>
                </c:pt>
                <c:pt idx="1432">
                  <c:v>34.252575999999998</c:v>
                </c:pt>
                <c:pt idx="1433">
                  <c:v>34.059436999999996</c:v>
                </c:pt>
                <c:pt idx="1434">
                  <c:v>33.790747000000003</c:v>
                </c:pt>
                <c:pt idx="1435">
                  <c:v>33.247882999999995</c:v>
                </c:pt>
                <c:pt idx="1436">
                  <c:v>33.166215000000001</c:v>
                </c:pt>
                <c:pt idx="1437">
                  <c:v>32.727396999999996</c:v>
                </c:pt>
                <c:pt idx="1438">
                  <c:v>32.360405999999998</c:v>
                </c:pt>
                <c:pt idx="1439">
                  <c:v>32.075496000000001</c:v>
                </c:pt>
                <c:pt idx="1440">
                  <c:v>31.836560000000002</c:v>
                </c:pt>
                <c:pt idx="1441">
                  <c:v>31.774630999999996</c:v>
                </c:pt>
                <c:pt idx="1442">
                  <c:v>31.646702000000001</c:v>
                </c:pt>
                <c:pt idx="1443">
                  <c:v>31.262193999999997</c:v>
                </c:pt>
                <c:pt idx="1444">
                  <c:v>30.994877000000002</c:v>
                </c:pt>
                <c:pt idx="1445">
                  <c:v>30.821028999999999</c:v>
                </c:pt>
                <c:pt idx="1446">
                  <c:v>30.090028</c:v>
                </c:pt>
                <c:pt idx="1447">
                  <c:v>29.866361999999999</c:v>
                </c:pt>
                <c:pt idx="1448">
                  <c:v>29.640060999999999</c:v>
                </c:pt>
                <c:pt idx="1449">
                  <c:v>29.534478</c:v>
                </c:pt>
                <c:pt idx="1450">
                  <c:v>29.461950999999999</c:v>
                </c:pt>
                <c:pt idx="1451">
                  <c:v>29.403919999999999</c:v>
                </c:pt>
                <c:pt idx="1452">
                  <c:v>29.131648999999999</c:v>
                </c:pt>
                <c:pt idx="1453">
                  <c:v>29.245588999999999</c:v>
                </c:pt>
                <c:pt idx="1454">
                  <c:v>29.156952</c:v>
                </c:pt>
                <c:pt idx="1455">
                  <c:v>29.073899000000001</c:v>
                </c:pt>
                <c:pt idx="1456">
                  <c:v>28.850016999999998</c:v>
                </c:pt>
                <c:pt idx="1457">
                  <c:v>28.379618000000001</c:v>
                </c:pt>
                <c:pt idx="1458">
                  <c:v>28.403944000000003</c:v>
                </c:pt>
                <c:pt idx="1459">
                  <c:v>27.891027999999999</c:v>
                </c:pt>
                <c:pt idx="1460">
                  <c:v>28.929375</c:v>
                </c:pt>
                <c:pt idx="1461">
                  <c:v>28.363416000000001</c:v>
                </c:pt>
                <c:pt idx="1462">
                  <c:v>29.295269999999999</c:v>
                </c:pt>
                <c:pt idx="1463">
                  <c:v>27.76878</c:v>
                </c:pt>
                <c:pt idx="1464">
                  <c:v>27.168481</c:v>
                </c:pt>
                <c:pt idx="1465">
                  <c:v>26.802712</c:v>
                </c:pt>
                <c:pt idx="1466">
                  <c:v>26.414867999999998</c:v>
                </c:pt>
                <c:pt idx="1467">
                  <c:v>26.050625</c:v>
                </c:pt>
                <c:pt idx="1468">
                  <c:v>25.620291000000002</c:v>
                </c:pt>
                <c:pt idx="1469">
                  <c:v>25.608137999999997</c:v>
                </c:pt>
                <c:pt idx="1470">
                  <c:v>25.073831999999999</c:v>
                </c:pt>
                <c:pt idx="1471">
                  <c:v>25.020531000000002</c:v>
                </c:pt>
                <c:pt idx="1472">
                  <c:v>26.460702999999999</c:v>
                </c:pt>
                <c:pt idx="1473">
                  <c:v>26.449571000000002</c:v>
                </c:pt>
                <c:pt idx="1474">
                  <c:v>26.188614999999999</c:v>
                </c:pt>
                <c:pt idx="1475">
                  <c:v>26.038277000000001</c:v>
                </c:pt>
                <c:pt idx="1476">
                  <c:v>25.936627999999999</c:v>
                </c:pt>
                <c:pt idx="1477">
                  <c:v>25.997844000000001</c:v>
                </c:pt>
                <c:pt idx="1478">
                  <c:v>26.025382</c:v>
                </c:pt>
                <c:pt idx="1479">
                  <c:v>25.909609</c:v>
                </c:pt>
                <c:pt idx="1480">
                  <c:v>25.518668000000002</c:v>
                </c:pt>
                <c:pt idx="1481">
                  <c:v>25.555415</c:v>
                </c:pt>
                <c:pt idx="1482">
                  <c:v>25.660921999999999</c:v>
                </c:pt>
                <c:pt idx="1483">
                  <c:v>25.220627</c:v>
                </c:pt>
                <c:pt idx="1484">
                  <c:v>24.777258</c:v>
                </c:pt>
                <c:pt idx="1485">
                  <c:v>24.515722</c:v>
                </c:pt>
                <c:pt idx="1486">
                  <c:v>24.338768999999999</c:v>
                </c:pt>
                <c:pt idx="1487">
                  <c:v>24.191307999999999</c:v>
                </c:pt>
                <c:pt idx="1488">
                  <c:v>24.145572000000001</c:v>
                </c:pt>
                <c:pt idx="1489">
                  <c:v>24.061186999999997</c:v>
                </c:pt>
                <c:pt idx="1490">
                  <c:v>24.850317</c:v>
                </c:pt>
                <c:pt idx="1491">
                  <c:v>23.485975</c:v>
                </c:pt>
                <c:pt idx="1492">
                  <c:v>23.347344000000003</c:v>
                </c:pt>
                <c:pt idx="1493">
                  <c:v>23.197597000000002</c:v>
                </c:pt>
                <c:pt idx="1494">
                  <c:v>23.051138999999999</c:v>
                </c:pt>
                <c:pt idx="1495">
                  <c:v>22.945847999999998</c:v>
                </c:pt>
                <c:pt idx="1496">
                  <c:v>22.802424999999999</c:v>
                </c:pt>
                <c:pt idx="1497">
                  <c:v>22.971882000000001</c:v>
                </c:pt>
                <c:pt idx="1498">
                  <c:v>23.705401000000002</c:v>
                </c:pt>
                <c:pt idx="1499">
                  <c:v>23.889548999999999</c:v>
                </c:pt>
                <c:pt idx="1500">
                  <c:v>23.635659</c:v>
                </c:pt>
                <c:pt idx="1501">
                  <c:v>23.198773000000003</c:v>
                </c:pt>
                <c:pt idx="1502">
                  <c:v>23.259450000000001</c:v>
                </c:pt>
                <c:pt idx="1503">
                  <c:v>22.862092000000001</c:v>
                </c:pt>
                <c:pt idx="1504">
                  <c:v>22.895572000000001</c:v>
                </c:pt>
                <c:pt idx="1505">
                  <c:v>22.972606000000003</c:v>
                </c:pt>
                <c:pt idx="1506">
                  <c:v>23.305391</c:v>
                </c:pt>
                <c:pt idx="1507">
                  <c:v>25.354887000000002</c:v>
                </c:pt>
                <c:pt idx="1508">
                  <c:v>25.663694</c:v>
                </c:pt>
                <c:pt idx="1509">
                  <c:v>25.279941000000001</c:v>
                </c:pt>
                <c:pt idx="1510">
                  <c:v>25.116948000000001</c:v>
                </c:pt>
                <c:pt idx="1511">
                  <c:v>24.808095999999999</c:v>
                </c:pt>
                <c:pt idx="1512">
                  <c:v>25.117349999999998</c:v>
                </c:pt>
                <c:pt idx="1513">
                  <c:v>24.05715</c:v>
                </c:pt>
                <c:pt idx="1514">
                  <c:v>23.693128999999999</c:v>
                </c:pt>
                <c:pt idx="1515">
                  <c:v>23.386786999999998</c:v>
                </c:pt>
                <c:pt idx="1516">
                  <c:v>23.182195</c:v>
                </c:pt>
                <c:pt idx="1517">
                  <c:v>26.365758</c:v>
                </c:pt>
                <c:pt idx="1518">
                  <c:v>24.326905</c:v>
                </c:pt>
                <c:pt idx="1519">
                  <c:v>30.556289000000003</c:v>
                </c:pt>
                <c:pt idx="1520">
                  <c:v>27.106036</c:v>
                </c:pt>
                <c:pt idx="1521">
                  <c:v>25.816594000000002</c:v>
                </c:pt>
                <c:pt idx="1522">
                  <c:v>24.252537</c:v>
                </c:pt>
                <c:pt idx="1523">
                  <c:v>23.353601999999999</c:v>
                </c:pt>
                <c:pt idx="1524">
                  <c:v>22.758558999999998</c:v>
                </c:pt>
                <c:pt idx="1525">
                  <c:v>22.166575999999999</c:v>
                </c:pt>
                <c:pt idx="1526">
                  <c:v>21.965254999999999</c:v>
                </c:pt>
                <c:pt idx="1527">
                  <c:v>21.946400999999998</c:v>
                </c:pt>
                <c:pt idx="1528">
                  <c:v>21.875437999999999</c:v>
                </c:pt>
                <c:pt idx="1529">
                  <c:v>21.867305999999999</c:v>
                </c:pt>
                <c:pt idx="1530">
                  <c:v>21.661341999999998</c:v>
                </c:pt>
                <c:pt idx="1531">
                  <c:v>21.661619999999999</c:v>
                </c:pt>
                <c:pt idx="1532">
                  <c:v>21.589930000000003</c:v>
                </c:pt>
                <c:pt idx="1533">
                  <c:v>21.212473000000003</c:v>
                </c:pt>
                <c:pt idx="1534">
                  <c:v>21.186593999999999</c:v>
                </c:pt>
                <c:pt idx="1535">
                  <c:v>21.150545000000001</c:v>
                </c:pt>
                <c:pt idx="1536">
                  <c:v>21.258802999999997</c:v>
                </c:pt>
                <c:pt idx="1537">
                  <c:v>21.381012000000002</c:v>
                </c:pt>
                <c:pt idx="1538">
                  <c:v>21.300633000000001</c:v>
                </c:pt>
                <c:pt idx="1539">
                  <c:v>20.98132</c:v>
                </c:pt>
                <c:pt idx="1540">
                  <c:v>20.901873999999999</c:v>
                </c:pt>
                <c:pt idx="1541">
                  <c:v>20.793156</c:v>
                </c:pt>
                <c:pt idx="1542">
                  <c:v>20.773201</c:v>
                </c:pt>
                <c:pt idx="1543">
                  <c:v>20.573956000000003</c:v>
                </c:pt>
                <c:pt idx="1544">
                  <c:v>20.425215000000001</c:v>
                </c:pt>
                <c:pt idx="1545">
                  <c:v>20.457820000000002</c:v>
                </c:pt>
                <c:pt idx="1546">
                  <c:v>20.369719</c:v>
                </c:pt>
                <c:pt idx="1547">
                  <c:v>20.372612</c:v>
                </c:pt>
                <c:pt idx="1548">
                  <c:v>20.648516000000001</c:v>
                </c:pt>
                <c:pt idx="1549">
                  <c:v>20.632626999999999</c:v>
                </c:pt>
                <c:pt idx="1550">
                  <c:v>21.301155999999999</c:v>
                </c:pt>
                <c:pt idx="1551">
                  <c:v>20.813496999999998</c:v>
                </c:pt>
                <c:pt idx="1552">
                  <c:v>19.907998999999997</c:v>
                </c:pt>
                <c:pt idx="1553">
                  <c:v>19.675588999999999</c:v>
                </c:pt>
                <c:pt idx="1554">
                  <c:v>19.592821000000001</c:v>
                </c:pt>
                <c:pt idx="1555">
                  <c:v>19.365914</c:v>
                </c:pt>
                <c:pt idx="1556">
                  <c:v>19.183689999999999</c:v>
                </c:pt>
                <c:pt idx="1557">
                  <c:v>19.002303999999999</c:v>
                </c:pt>
                <c:pt idx="1558">
                  <c:v>18.780037</c:v>
                </c:pt>
                <c:pt idx="1559">
                  <c:v>19.105383999999997</c:v>
                </c:pt>
                <c:pt idx="1560">
                  <c:v>18.675329000000001</c:v>
                </c:pt>
                <c:pt idx="1561">
                  <c:v>18.702985999999999</c:v>
                </c:pt>
                <c:pt idx="1562">
                  <c:v>22.347222000000002</c:v>
                </c:pt>
                <c:pt idx="1563">
                  <c:v>20.957084999999999</c:v>
                </c:pt>
                <c:pt idx="1564">
                  <c:v>19.488812000000003</c:v>
                </c:pt>
                <c:pt idx="1565">
                  <c:v>18.907906000000001</c:v>
                </c:pt>
                <c:pt idx="1566">
                  <c:v>19.297940000000001</c:v>
                </c:pt>
                <c:pt idx="1567">
                  <c:v>19.590453</c:v>
                </c:pt>
                <c:pt idx="1568">
                  <c:v>19.596979999999999</c:v>
                </c:pt>
                <c:pt idx="1569">
                  <c:v>19.092207000000002</c:v>
                </c:pt>
                <c:pt idx="1570">
                  <c:v>19.392192000000001</c:v>
                </c:pt>
                <c:pt idx="1571">
                  <c:v>19.790672999999998</c:v>
                </c:pt>
                <c:pt idx="1572">
                  <c:v>19.911608000000001</c:v>
                </c:pt>
                <c:pt idx="1573">
                  <c:v>19.400801000000001</c:v>
                </c:pt>
                <c:pt idx="1574">
                  <c:v>330.00196099999999</c:v>
                </c:pt>
                <c:pt idx="1575">
                  <c:v>90.991015000000004</c:v>
                </c:pt>
                <c:pt idx="1576">
                  <c:v>65.893276999999998</c:v>
                </c:pt>
                <c:pt idx="1577">
                  <c:v>51.264480000000006</c:v>
                </c:pt>
                <c:pt idx="1578">
                  <c:v>41.258729000000002</c:v>
                </c:pt>
                <c:pt idx="1579">
                  <c:v>35.098625999999996</c:v>
                </c:pt>
                <c:pt idx="1580">
                  <c:v>479.58477199999999</c:v>
                </c:pt>
                <c:pt idx="1581">
                  <c:v>179.259747</c:v>
                </c:pt>
                <c:pt idx="1582">
                  <c:v>365.826708</c:v>
                </c:pt>
                <c:pt idx="1583">
                  <c:v>146.16565</c:v>
                </c:pt>
                <c:pt idx="1584">
                  <c:v>114.609522</c:v>
                </c:pt>
                <c:pt idx="1585">
                  <c:v>101.534881</c:v>
                </c:pt>
                <c:pt idx="1586">
                  <c:v>98.524932000000007</c:v>
                </c:pt>
                <c:pt idx="1587">
                  <c:v>87.483426000000009</c:v>
                </c:pt>
                <c:pt idx="1588">
                  <c:v>83.385010000000008</c:v>
                </c:pt>
                <c:pt idx="1589">
                  <c:v>74.557928000000004</c:v>
                </c:pt>
                <c:pt idx="1590">
                  <c:v>70.441572999999991</c:v>
                </c:pt>
                <c:pt idx="1591">
                  <c:v>60.776187</c:v>
                </c:pt>
                <c:pt idx="1592">
                  <c:v>56.719799000000002</c:v>
                </c:pt>
                <c:pt idx="1593">
                  <c:v>52.888708999999999</c:v>
                </c:pt>
                <c:pt idx="1594">
                  <c:v>48.053925</c:v>
                </c:pt>
                <c:pt idx="1595">
                  <c:v>45.032424999999996</c:v>
                </c:pt>
                <c:pt idx="1596">
                  <c:v>55.034626000000003</c:v>
                </c:pt>
                <c:pt idx="1597">
                  <c:v>51.491794999999996</c:v>
                </c:pt>
                <c:pt idx="1598">
                  <c:v>34.484950999999995</c:v>
                </c:pt>
                <c:pt idx="1599">
                  <c:v>32.884501</c:v>
                </c:pt>
                <c:pt idx="1600">
                  <c:v>288.53834899999998</c:v>
                </c:pt>
                <c:pt idx="1601">
                  <c:v>79.30584300000001</c:v>
                </c:pt>
                <c:pt idx="1602">
                  <c:v>59.892409999999998</c:v>
                </c:pt>
                <c:pt idx="1603">
                  <c:v>126.37523299999998</c:v>
                </c:pt>
                <c:pt idx="1604">
                  <c:v>142.06280100000001</c:v>
                </c:pt>
                <c:pt idx="1605">
                  <c:v>91.171371999999991</c:v>
                </c:pt>
                <c:pt idx="1606">
                  <c:v>83.794845000000009</c:v>
                </c:pt>
                <c:pt idx="1607">
                  <c:v>66.536277999999996</c:v>
                </c:pt>
                <c:pt idx="1608">
                  <c:v>70.555588</c:v>
                </c:pt>
                <c:pt idx="1609">
                  <c:v>59.561646000000003</c:v>
                </c:pt>
                <c:pt idx="1610">
                  <c:v>68.804801999999995</c:v>
                </c:pt>
                <c:pt idx="1611">
                  <c:v>65.506705999999994</c:v>
                </c:pt>
                <c:pt idx="1612">
                  <c:v>59.218261999999996</c:v>
                </c:pt>
                <c:pt idx="1613">
                  <c:v>51.731520000000003</c:v>
                </c:pt>
                <c:pt idx="1614">
                  <c:v>51.784602</c:v>
                </c:pt>
                <c:pt idx="1615">
                  <c:v>43.92792</c:v>
                </c:pt>
                <c:pt idx="1616">
                  <c:v>43.723129</c:v>
                </c:pt>
                <c:pt idx="1617">
                  <c:v>55.347264000000003</c:v>
                </c:pt>
                <c:pt idx="1618">
                  <c:v>125.29545600000002</c:v>
                </c:pt>
                <c:pt idx="1619">
                  <c:v>61.787238999999992</c:v>
                </c:pt>
                <c:pt idx="1620">
                  <c:v>61.794750000000001</c:v>
                </c:pt>
                <c:pt idx="1621">
                  <c:v>54.689759999999993</c:v>
                </c:pt>
                <c:pt idx="1622">
                  <c:v>33.739578000000002</c:v>
                </c:pt>
                <c:pt idx="1623">
                  <c:v>42.036747000000005</c:v>
                </c:pt>
                <c:pt idx="1624">
                  <c:v>67.668262999999996</c:v>
                </c:pt>
                <c:pt idx="1625">
                  <c:v>68.003349000000014</c:v>
                </c:pt>
                <c:pt idx="1626">
                  <c:v>81.839259999999996</c:v>
                </c:pt>
                <c:pt idx="1627">
                  <c:v>269.594921</c:v>
                </c:pt>
                <c:pt idx="1628">
                  <c:v>87.201690999999983</c:v>
                </c:pt>
                <c:pt idx="1629">
                  <c:v>68.752621000000005</c:v>
                </c:pt>
                <c:pt idx="1630">
                  <c:v>67.85275200000001</c:v>
                </c:pt>
                <c:pt idx="1631">
                  <c:v>153.504536</c:v>
                </c:pt>
                <c:pt idx="1632">
                  <c:v>56.468562999999996</c:v>
                </c:pt>
                <c:pt idx="1633">
                  <c:v>102.16584799999998</c:v>
                </c:pt>
                <c:pt idx="1634">
                  <c:v>237.482697</c:v>
                </c:pt>
                <c:pt idx="1635">
                  <c:v>100.21368799999999</c:v>
                </c:pt>
                <c:pt idx="1636">
                  <c:v>332.06560500000001</c:v>
                </c:pt>
                <c:pt idx="1637">
                  <c:v>131.950245</c:v>
                </c:pt>
                <c:pt idx="1638">
                  <c:v>147.51163099999999</c:v>
                </c:pt>
                <c:pt idx="1639">
                  <c:v>271.30862000000002</c:v>
                </c:pt>
                <c:pt idx="1640">
                  <c:v>159.816281</c:v>
                </c:pt>
                <c:pt idx="1641">
                  <c:v>202.680283</c:v>
                </c:pt>
                <c:pt idx="1642">
                  <c:v>131.59957199999999</c:v>
                </c:pt>
                <c:pt idx="1643">
                  <c:v>118.08836399999998</c:v>
                </c:pt>
                <c:pt idx="1644">
                  <c:v>100.959564</c:v>
                </c:pt>
                <c:pt idx="1645">
                  <c:v>110.28833400000001</c:v>
                </c:pt>
                <c:pt idx="1646">
                  <c:v>85.404838000000012</c:v>
                </c:pt>
                <c:pt idx="1647">
                  <c:v>87.098258999999999</c:v>
                </c:pt>
                <c:pt idx="1648">
                  <c:v>88.331557999999987</c:v>
                </c:pt>
                <c:pt idx="1649">
                  <c:v>87.949680000000001</c:v>
                </c:pt>
                <c:pt idx="1650">
                  <c:v>70.497073999999998</c:v>
                </c:pt>
                <c:pt idx="1651">
                  <c:v>88.585948999999999</c:v>
                </c:pt>
                <c:pt idx="1652">
                  <c:v>70.456783000000001</c:v>
                </c:pt>
                <c:pt idx="1653">
                  <c:v>198.30735000000001</c:v>
                </c:pt>
                <c:pt idx="1654">
                  <c:v>360.683922</c:v>
                </c:pt>
                <c:pt idx="1655">
                  <c:v>163.96144099999998</c:v>
                </c:pt>
                <c:pt idx="1656">
                  <c:v>309.98545799999999</c:v>
                </c:pt>
                <c:pt idx="1657">
                  <c:v>132.590439</c:v>
                </c:pt>
                <c:pt idx="1658">
                  <c:v>123.86819100000001</c:v>
                </c:pt>
                <c:pt idx="1659">
                  <c:v>110.51795999999999</c:v>
                </c:pt>
                <c:pt idx="1660">
                  <c:v>107.29235499999999</c:v>
                </c:pt>
                <c:pt idx="1661">
                  <c:v>105.338741</c:v>
                </c:pt>
                <c:pt idx="1662">
                  <c:v>101.381834</c:v>
                </c:pt>
                <c:pt idx="1663">
                  <c:v>103.18332700000001</c:v>
                </c:pt>
                <c:pt idx="1664">
                  <c:v>97.933869000000001</c:v>
                </c:pt>
                <c:pt idx="1665">
                  <c:v>100.743444</c:v>
                </c:pt>
                <c:pt idx="1666">
                  <c:v>97.825495000000004</c:v>
                </c:pt>
                <c:pt idx="1667">
                  <c:v>81.846622999999994</c:v>
                </c:pt>
                <c:pt idx="1668">
                  <c:v>71.433409999999995</c:v>
                </c:pt>
                <c:pt idx="1669">
                  <c:v>70.609787000000011</c:v>
                </c:pt>
                <c:pt idx="1670">
                  <c:v>76.606365999999994</c:v>
                </c:pt>
                <c:pt idx="1671">
                  <c:v>55.312988999999995</c:v>
                </c:pt>
                <c:pt idx="1672">
                  <c:v>77.934684000000004</c:v>
                </c:pt>
                <c:pt idx="1673">
                  <c:v>83.970562000000001</c:v>
                </c:pt>
                <c:pt idx="1674">
                  <c:v>81.865904</c:v>
                </c:pt>
                <c:pt idx="1675">
                  <c:v>80.963384000000005</c:v>
                </c:pt>
                <c:pt idx="1676">
                  <c:v>79.500329000000008</c:v>
                </c:pt>
                <c:pt idx="1677">
                  <c:v>74.270210999999989</c:v>
                </c:pt>
                <c:pt idx="1678">
                  <c:v>77.265011000000001</c:v>
                </c:pt>
                <c:pt idx="1679">
                  <c:v>71.324923999999996</c:v>
                </c:pt>
                <c:pt idx="1680">
                  <c:v>53.396580000000007</c:v>
                </c:pt>
                <c:pt idx="1681">
                  <c:v>227.41627199999999</c:v>
                </c:pt>
                <c:pt idx="1682">
                  <c:v>65.918705000000003</c:v>
                </c:pt>
                <c:pt idx="1683">
                  <c:v>65.914101000000002</c:v>
                </c:pt>
                <c:pt idx="1684">
                  <c:v>52.005077</c:v>
                </c:pt>
                <c:pt idx="1685">
                  <c:v>61.820818000000003</c:v>
                </c:pt>
                <c:pt idx="1686">
                  <c:v>72.703193999999996</c:v>
                </c:pt>
                <c:pt idx="1687">
                  <c:v>43.378639000000007</c:v>
                </c:pt>
                <c:pt idx="1688">
                  <c:v>46.454525000000004</c:v>
                </c:pt>
                <c:pt idx="1689">
                  <c:v>54.449761000000009</c:v>
                </c:pt>
                <c:pt idx="1690">
                  <c:v>46.182755000000007</c:v>
                </c:pt>
                <c:pt idx="1691">
                  <c:v>44.473888000000002</c:v>
                </c:pt>
                <c:pt idx="1692">
                  <c:v>207.292587</c:v>
                </c:pt>
                <c:pt idx="1693">
                  <c:v>72.282795000000007</c:v>
                </c:pt>
                <c:pt idx="1694">
                  <c:v>84.02708800000002</c:v>
                </c:pt>
                <c:pt idx="1695">
                  <c:v>85.909992000000003</c:v>
                </c:pt>
                <c:pt idx="1696">
                  <c:v>61.489643000000008</c:v>
                </c:pt>
                <c:pt idx="1697">
                  <c:v>160.55319599999999</c:v>
                </c:pt>
                <c:pt idx="1698">
                  <c:v>120.978298</c:v>
                </c:pt>
                <c:pt idx="1699">
                  <c:v>90.865807000000018</c:v>
                </c:pt>
                <c:pt idx="1700">
                  <c:v>76.178836999999987</c:v>
                </c:pt>
                <c:pt idx="1701">
                  <c:v>75.198295000000002</c:v>
                </c:pt>
                <c:pt idx="1702">
                  <c:v>75.900035000000003</c:v>
                </c:pt>
                <c:pt idx="1703">
                  <c:v>80.341475000000003</c:v>
                </c:pt>
                <c:pt idx="1704">
                  <c:v>76.595139000000003</c:v>
                </c:pt>
                <c:pt idx="1705">
                  <c:v>76.953766999999999</c:v>
                </c:pt>
                <c:pt idx="1706">
                  <c:v>73.758212999999998</c:v>
                </c:pt>
                <c:pt idx="1707">
                  <c:v>72.022079999999988</c:v>
                </c:pt>
                <c:pt idx="1708">
                  <c:v>316.07612999999998</c:v>
                </c:pt>
                <c:pt idx="1709">
                  <c:v>90.344646000000012</c:v>
                </c:pt>
                <c:pt idx="1710">
                  <c:v>70.568977000000004</c:v>
                </c:pt>
                <c:pt idx="1711">
                  <c:v>55.594260999999996</c:v>
                </c:pt>
                <c:pt idx="1712">
                  <c:v>54.253352999999997</c:v>
                </c:pt>
                <c:pt idx="1713">
                  <c:v>93.075646000000006</c:v>
                </c:pt>
                <c:pt idx="1714">
                  <c:v>67.957809000000012</c:v>
                </c:pt>
                <c:pt idx="1715">
                  <c:v>69.256191000000001</c:v>
                </c:pt>
                <c:pt idx="1716">
                  <c:v>70.087024999999997</c:v>
                </c:pt>
                <c:pt idx="1717">
                  <c:v>71.964154000000008</c:v>
                </c:pt>
                <c:pt idx="1718">
                  <c:v>73.967521000000005</c:v>
                </c:pt>
                <c:pt idx="1719">
                  <c:v>73.042226999999997</c:v>
                </c:pt>
                <c:pt idx="1720">
                  <c:v>73.628185999999999</c:v>
                </c:pt>
                <c:pt idx="1721">
                  <c:v>69.507007999999999</c:v>
                </c:pt>
                <c:pt idx="1722">
                  <c:v>69.295651000000007</c:v>
                </c:pt>
                <c:pt idx="1723">
                  <c:v>238.936443</c:v>
                </c:pt>
                <c:pt idx="1724">
                  <c:v>685.17012</c:v>
                </c:pt>
                <c:pt idx="1725">
                  <c:v>425.37247400000001</c:v>
                </c:pt>
                <c:pt idx="1726">
                  <c:v>307.80990599999996</c:v>
                </c:pt>
                <c:pt idx="1727">
                  <c:v>178.18210200000001</c:v>
                </c:pt>
                <c:pt idx="1728">
                  <c:v>150.19612899999998</c:v>
                </c:pt>
                <c:pt idx="1729">
                  <c:v>114.406417</c:v>
                </c:pt>
                <c:pt idx="1730">
                  <c:v>101.78833799999998</c:v>
                </c:pt>
                <c:pt idx="1731">
                  <c:v>105.60833000000001</c:v>
                </c:pt>
                <c:pt idx="1732">
                  <c:v>101.634568</c:v>
                </c:pt>
                <c:pt idx="1733">
                  <c:v>101.38552199999999</c:v>
                </c:pt>
                <c:pt idx="1734">
                  <c:v>99.057416000000003</c:v>
                </c:pt>
                <c:pt idx="1735">
                  <c:v>92.779814000000002</c:v>
                </c:pt>
                <c:pt idx="1736">
                  <c:v>87.826408000000001</c:v>
                </c:pt>
                <c:pt idx="1737">
                  <c:v>90.83871400000001</c:v>
                </c:pt>
                <c:pt idx="1738">
                  <c:v>80.364902999999998</c:v>
                </c:pt>
                <c:pt idx="1739">
                  <c:v>87.191659000000001</c:v>
                </c:pt>
                <c:pt idx="1740">
                  <c:v>57.027782999999999</c:v>
                </c:pt>
                <c:pt idx="1741">
                  <c:v>80.436917999999991</c:v>
                </c:pt>
                <c:pt idx="1742">
                  <c:v>80.799954</c:v>
                </c:pt>
                <c:pt idx="1743">
                  <c:v>82.627164000000008</c:v>
                </c:pt>
                <c:pt idx="1744">
                  <c:v>78.434398000000002</c:v>
                </c:pt>
                <c:pt idx="1745">
                  <c:v>68.668947000000003</c:v>
                </c:pt>
                <c:pt idx="1746">
                  <c:v>59.448040000000006</c:v>
                </c:pt>
                <c:pt idx="1747">
                  <c:v>68.421793999999991</c:v>
                </c:pt>
                <c:pt idx="1748">
                  <c:v>68.429662000000008</c:v>
                </c:pt>
                <c:pt idx="1749">
                  <c:v>68.142443</c:v>
                </c:pt>
                <c:pt idx="1750">
                  <c:v>69.095453000000006</c:v>
                </c:pt>
                <c:pt idx="1751">
                  <c:v>52.801682999999997</c:v>
                </c:pt>
                <c:pt idx="1752">
                  <c:v>116.21776899999999</c:v>
                </c:pt>
                <c:pt idx="1753">
                  <c:v>57.772252000000009</c:v>
                </c:pt>
                <c:pt idx="1754">
                  <c:v>57.625108999999995</c:v>
                </c:pt>
                <c:pt idx="1755">
                  <c:v>57.097703999999993</c:v>
                </c:pt>
                <c:pt idx="1756">
                  <c:v>61.503952999999996</c:v>
                </c:pt>
                <c:pt idx="1757">
                  <c:v>62.676129000000003</c:v>
                </c:pt>
                <c:pt idx="1758">
                  <c:v>64.884534000000002</c:v>
                </c:pt>
                <c:pt idx="1759">
                  <c:v>64.188024999999996</c:v>
                </c:pt>
                <c:pt idx="1760">
                  <c:v>63.324427</c:v>
                </c:pt>
                <c:pt idx="1761">
                  <c:v>61.622551000000001</c:v>
                </c:pt>
                <c:pt idx="1762">
                  <c:v>60.795463000000005</c:v>
                </c:pt>
                <c:pt idx="1763">
                  <c:v>59.281583000000005</c:v>
                </c:pt>
                <c:pt idx="1764">
                  <c:v>59.818229000000002</c:v>
                </c:pt>
                <c:pt idx="1765">
                  <c:v>58.018068</c:v>
                </c:pt>
                <c:pt idx="1766">
                  <c:v>56.147698000000005</c:v>
                </c:pt>
                <c:pt idx="1767">
                  <c:v>55.588225000000001</c:v>
                </c:pt>
                <c:pt idx="1768">
                  <c:v>53.791060999999999</c:v>
                </c:pt>
                <c:pt idx="1769">
                  <c:v>52.720082000000005</c:v>
                </c:pt>
                <c:pt idx="1770">
                  <c:v>53.803578999999999</c:v>
                </c:pt>
                <c:pt idx="1771">
                  <c:v>51.861197000000004</c:v>
                </c:pt>
                <c:pt idx="1772">
                  <c:v>52.116610999999999</c:v>
                </c:pt>
                <c:pt idx="1773">
                  <c:v>51.715535000000003</c:v>
                </c:pt>
                <c:pt idx="1774">
                  <c:v>48.966094999999996</c:v>
                </c:pt>
                <c:pt idx="1775">
                  <c:v>49.178212000000002</c:v>
                </c:pt>
                <c:pt idx="1776">
                  <c:v>48.925217000000004</c:v>
                </c:pt>
                <c:pt idx="1777">
                  <c:v>49.35331</c:v>
                </c:pt>
                <c:pt idx="1778">
                  <c:v>47.772217000000005</c:v>
                </c:pt>
                <c:pt idx="1779">
                  <c:v>46.846031999999994</c:v>
                </c:pt>
                <c:pt idx="1780">
                  <c:v>46.475923000000002</c:v>
                </c:pt>
                <c:pt idx="1781">
                  <c:v>47.289773999999994</c:v>
                </c:pt>
                <c:pt idx="1782">
                  <c:v>46.042735</c:v>
                </c:pt>
                <c:pt idx="1783">
                  <c:v>45.415111000000003</c:v>
                </c:pt>
                <c:pt idx="1784">
                  <c:v>44.317625999999997</c:v>
                </c:pt>
                <c:pt idx="1785">
                  <c:v>43.408505000000005</c:v>
                </c:pt>
                <c:pt idx="1786">
                  <c:v>43.897581000000002</c:v>
                </c:pt>
                <c:pt idx="1787">
                  <c:v>43.609779000000003</c:v>
                </c:pt>
                <c:pt idx="1788">
                  <c:v>40.925665000000002</c:v>
                </c:pt>
                <c:pt idx="1789">
                  <c:v>41.925423000000002</c:v>
                </c:pt>
                <c:pt idx="1790">
                  <c:v>42.242654999999999</c:v>
                </c:pt>
                <c:pt idx="1791">
                  <c:v>40.977798</c:v>
                </c:pt>
                <c:pt idx="1792">
                  <c:v>41.781751</c:v>
                </c:pt>
                <c:pt idx="1793">
                  <c:v>41.005341999999999</c:v>
                </c:pt>
                <c:pt idx="1794">
                  <c:v>40.901858999999995</c:v>
                </c:pt>
                <c:pt idx="1795">
                  <c:v>39.682068999999998</c:v>
                </c:pt>
                <c:pt idx="1796">
                  <c:v>39.051126000000004</c:v>
                </c:pt>
                <c:pt idx="1797">
                  <c:v>38.546099999999996</c:v>
                </c:pt>
                <c:pt idx="1798">
                  <c:v>38.379798999999998</c:v>
                </c:pt>
                <c:pt idx="1799">
                  <c:v>39.199127999999995</c:v>
                </c:pt>
                <c:pt idx="1800">
                  <c:v>39.313013000000005</c:v>
                </c:pt>
                <c:pt idx="1801">
                  <c:v>38.348703</c:v>
                </c:pt>
                <c:pt idx="1802">
                  <c:v>37.184669</c:v>
                </c:pt>
                <c:pt idx="1803">
                  <c:v>38.013170000000002</c:v>
                </c:pt>
                <c:pt idx="1804">
                  <c:v>37.361561999999999</c:v>
                </c:pt>
                <c:pt idx="1805">
                  <c:v>37.060020999999999</c:v>
                </c:pt>
                <c:pt idx="1806">
                  <c:v>35.764887000000002</c:v>
                </c:pt>
                <c:pt idx="1807">
                  <c:v>34.959496000000001</c:v>
                </c:pt>
                <c:pt idx="1808">
                  <c:v>35.295185000000004</c:v>
                </c:pt>
                <c:pt idx="1809">
                  <c:v>35.097502999999996</c:v>
                </c:pt>
                <c:pt idx="1810">
                  <c:v>34.115260999999997</c:v>
                </c:pt>
                <c:pt idx="1811">
                  <c:v>33.920152999999999</c:v>
                </c:pt>
                <c:pt idx="1812">
                  <c:v>34.645814000000001</c:v>
                </c:pt>
                <c:pt idx="1813">
                  <c:v>34.553097000000001</c:v>
                </c:pt>
                <c:pt idx="1814">
                  <c:v>33.952162999999999</c:v>
                </c:pt>
                <c:pt idx="1815">
                  <c:v>33.456859999999999</c:v>
                </c:pt>
                <c:pt idx="1816">
                  <c:v>32.954034</c:v>
                </c:pt>
                <c:pt idx="1817">
                  <c:v>32.305449000000003</c:v>
                </c:pt>
                <c:pt idx="1818">
                  <c:v>33.249791000000002</c:v>
                </c:pt>
                <c:pt idx="1819">
                  <c:v>31.914103000000004</c:v>
                </c:pt>
                <c:pt idx="1820">
                  <c:v>31.394541</c:v>
                </c:pt>
                <c:pt idx="1821">
                  <c:v>30.739989000000001</c:v>
                </c:pt>
                <c:pt idx="1822">
                  <c:v>30.616688</c:v>
                </c:pt>
                <c:pt idx="1823">
                  <c:v>30.049906999999997</c:v>
                </c:pt>
                <c:pt idx="1824">
                  <c:v>30.046783000000001</c:v>
                </c:pt>
                <c:pt idx="1825">
                  <c:v>30.077918999999998</c:v>
                </c:pt>
                <c:pt idx="1826">
                  <c:v>30.054710000000004</c:v>
                </c:pt>
                <c:pt idx="1827">
                  <c:v>29.429013000000001</c:v>
                </c:pt>
                <c:pt idx="1828">
                  <c:v>29.700178000000001</c:v>
                </c:pt>
                <c:pt idx="1829">
                  <c:v>29.429111000000002</c:v>
                </c:pt>
                <c:pt idx="1830">
                  <c:v>28.988256</c:v>
                </c:pt>
                <c:pt idx="1831">
                  <c:v>29.693569999999998</c:v>
                </c:pt>
                <c:pt idx="1832">
                  <c:v>29.466398999999999</c:v>
                </c:pt>
                <c:pt idx="1833">
                  <c:v>28.982909000000003</c:v>
                </c:pt>
                <c:pt idx="1834">
                  <c:v>28.846107</c:v>
                </c:pt>
                <c:pt idx="1835">
                  <c:v>26.944278000000001</c:v>
                </c:pt>
                <c:pt idx="1836">
                  <c:v>26.650457000000003</c:v>
                </c:pt>
                <c:pt idx="1837">
                  <c:v>27.153613</c:v>
                </c:pt>
                <c:pt idx="1838">
                  <c:v>26.871020999999999</c:v>
                </c:pt>
                <c:pt idx="1839">
                  <c:v>26.298418999999999</c:v>
                </c:pt>
                <c:pt idx="1840">
                  <c:v>26.178257000000002</c:v>
                </c:pt>
                <c:pt idx="1841">
                  <c:v>26.114094999999999</c:v>
                </c:pt>
                <c:pt idx="1842">
                  <c:v>26.121869</c:v>
                </c:pt>
                <c:pt idx="1843">
                  <c:v>26.003640000000001</c:v>
                </c:pt>
                <c:pt idx="1844">
                  <c:v>25.690166000000001</c:v>
                </c:pt>
                <c:pt idx="1845">
                  <c:v>25.682874000000002</c:v>
                </c:pt>
                <c:pt idx="1846">
                  <c:v>25.663560999999998</c:v>
                </c:pt>
                <c:pt idx="1847">
                  <c:v>25.589255000000001</c:v>
                </c:pt>
                <c:pt idx="1848">
                  <c:v>26.333659999999998</c:v>
                </c:pt>
                <c:pt idx="1849">
                  <c:v>26.491554000000001</c:v>
                </c:pt>
                <c:pt idx="1850">
                  <c:v>26.415747</c:v>
                </c:pt>
                <c:pt idx="1851">
                  <c:v>25.136063</c:v>
                </c:pt>
                <c:pt idx="1852">
                  <c:v>24.944172999999999</c:v>
                </c:pt>
                <c:pt idx="1853">
                  <c:v>24.796623</c:v>
                </c:pt>
                <c:pt idx="1854">
                  <c:v>24.658517999999997</c:v>
                </c:pt>
                <c:pt idx="1855">
                  <c:v>24.570939000000003</c:v>
                </c:pt>
                <c:pt idx="1856">
                  <c:v>24.437053000000002</c:v>
                </c:pt>
                <c:pt idx="1857">
                  <c:v>24.722742</c:v>
                </c:pt>
                <c:pt idx="1858">
                  <c:v>24.546686999999999</c:v>
                </c:pt>
                <c:pt idx="1859">
                  <c:v>24.395798000000003</c:v>
                </c:pt>
                <c:pt idx="1860">
                  <c:v>24.221395000000001</c:v>
                </c:pt>
                <c:pt idx="1861">
                  <c:v>24.161178</c:v>
                </c:pt>
                <c:pt idx="1862">
                  <c:v>24.044035999999998</c:v>
                </c:pt>
                <c:pt idx="1863">
                  <c:v>23.982496000000001</c:v>
                </c:pt>
                <c:pt idx="1864">
                  <c:v>24.005388</c:v>
                </c:pt>
                <c:pt idx="1865">
                  <c:v>23.908795000000001</c:v>
                </c:pt>
                <c:pt idx="1866">
                  <c:v>23.652944999999999</c:v>
                </c:pt>
                <c:pt idx="1867">
                  <c:v>23.563147000000001</c:v>
                </c:pt>
                <c:pt idx="1868">
                  <c:v>23.600142999999999</c:v>
                </c:pt>
                <c:pt idx="1869">
                  <c:v>23.771004999999999</c:v>
                </c:pt>
                <c:pt idx="1870">
                  <c:v>23.566018</c:v>
                </c:pt>
                <c:pt idx="1871">
                  <c:v>23.437722999999998</c:v>
                </c:pt>
                <c:pt idx="1872">
                  <c:v>23.207721000000003</c:v>
                </c:pt>
                <c:pt idx="1873">
                  <c:v>23.326798</c:v>
                </c:pt>
                <c:pt idx="1874">
                  <c:v>23.128872999999999</c:v>
                </c:pt>
                <c:pt idx="1875">
                  <c:v>23.111494</c:v>
                </c:pt>
                <c:pt idx="1876">
                  <c:v>23.190366000000001</c:v>
                </c:pt>
                <c:pt idx="1877">
                  <c:v>23.022665999999997</c:v>
                </c:pt>
                <c:pt idx="1878">
                  <c:v>45.804068000000001</c:v>
                </c:pt>
                <c:pt idx="1879">
                  <c:v>23.757334</c:v>
                </c:pt>
                <c:pt idx="1880">
                  <c:v>23.259884</c:v>
                </c:pt>
                <c:pt idx="1881">
                  <c:v>22.642050999999999</c:v>
                </c:pt>
                <c:pt idx="1882">
                  <c:v>22.378343000000001</c:v>
                </c:pt>
                <c:pt idx="1883">
                  <c:v>22.195684</c:v>
                </c:pt>
                <c:pt idx="1884">
                  <c:v>22.046395</c:v>
                </c:pt>
                <c:pt idx="1885">
                  <c:v>22.374690999999999</c:v>
                </c:pt>
                <c:pt idx="1886">
                  <c:v>22.008437999999998</c:v>
                </c:pt>
                <c:pt idx="1887">
                  <c:v>21.856462000000001</c:v>
                </c:pt>
                <c:pt idx="1888">
                  <c:v>21.725101000000002</c:v>
                </c:pt>
                <c:pt idx="1889">
                  <c:v>21.734278</c:v>
                </c:pt>
                <c:pt idx="1890">
                  <c:v>21.606901000000001</c:v>
                </c:pt>
                <c:pt idx="1891">
                  <c:v>21.545371999999997</c:v>
                </c:pt>
                <c:pt idx="1892">
                  <c:v>21.477371999999999</c:v>
                </c:pt>
                <c:pt idx="1893">
                  <c:v>21.405101000000002</c:v>
                </c:pt>
                <c:pt idx="1894">
                  <c:v>21.562021999999999</c:v>
                </c:pt>
                <c:pt idx="1895">
                  <c:v>21.354554</c:v>
                </c:pt>
                <c:pt idx="1896">
                  <c:v>21.194178999999998</c:v>
                </c:pt>
                <c:pt idx="1897">
                  <c:v>21.155521999999998</c:v>
                </c:pt>
                <c:pt idx="1898">
                  <c:v>21.707618</c:v>
                </c:pt>
                <c:pt idx="1899">
                  <c:v>78.925381999999999</c:v>
                </c:pt>
                <c:pt idx="1900">
                  <c:v>27.885249000000002</c:v>
                </c:pt>
                <c:pt idx="1901">
                  <c:v>51.226008</c:v>
                </c:pt>
                <c:pt idx="1902">
                  <c:v>62.300525999999998</c:v>
                </c:pt>
                <c:pt idx="1903">
                  <c:v>32.602000999999994</c:v>
                </c:pt>
                <c:pt idx="1904">
                  <c:v>29.463801000000004</c:v>
                </c:pt>
                <c:pt idx="1905">
                  <c:v>26.64761</c:v>
                </c:pt>
                <c:pt idx="1906">
                  <c:v>28.115843999999996</c:v>
                </c:pt>
                <c:pt idx="1907">
                  <c:v>25.275755</c:v>
                </c:pt>
                <c:pt idx="1908">
                  <c:v>24.641122000000003</c:v>
                </c:pt>
                <c:pt idx="1909">
                  <c:v>24.580836999999999</c:v>
                </c:pt>
                <c:pt idx="1910">
                  <c:v>24.585062000000001</c:v>
                </c:pt>
                <c:pt idx="1911">
                  <c:v>24.224947</c:v>
                </c:pt>
                <c:pt idx="1912">
                  <c:v>24.290976000000001</c:v>
                </c:pt>
                <c:pt idx="1913">
                  <c:v>23.766439000000002</c:v>
                </c:pt>
                <c:pt idx="1914">
                  <c:v>23.125087999999998</c:v>
                </c:pt>
                <c:pt idx="1915">
                  <c:v>22.820157999999999</c:v>
                </c:pt>
                <c:pt idx="1916">
                  <c:v>22.865306999999998</c:v>
                </c:pt>
                <c:pt idx="1917">
                  <c:v>22.752023999999999</c:v>
                </c:pt>
                <c:pt idx="1918">
                  <c:v>22.252485</c:v>
                </c:pt>
                <c:pt idx="1919">
                  <c:v>21.709258999999999</c:v>
                </c:pt>
                <c:pt idx="1920">
                  <c:v>21.290029999999998</c:v>
                </c:pt>
                <c:pt idx="1921">
                  <c:v>21.128084000000001</c:v>
                </c:pt>
                <c:pt idx="1922">
                  <c:v>21.016452999999998</c:v>
                </c:pt>
                <c:pt idx="1923">
                  <c:v>20.858916999999998</c:v>
                </c:pt>
                <c:pt idx="1924">
                  <c:v>20.894958000000003</c:v>
                </c:pt>
                <c:pt idx="1925">
                  <c:v>20.429942999999998</c:v>
                </c:pt>
                <c:pt idx="1926">
                  <c:v>20.480771000000001</c:v>
                </c:pt>
                <c:pt idx="1927">
                  <c:v>20.414963999999998</c:v>
                </c:pt>
                <c:pt idx="1928">
                  <c:v>19.56024</c:v>
                </c:pt>
                <c:pt idx="1929">
                  <c:v>20.242180999999999</c:v>
                </c:pt>
                <c:pt idx="1930">
                  <c:v>20.103505000000002</c:v>
                </c:pt>
                <c:pt idx="1931">
                  <c:v>20.083669</c:v>
                </c:pt>
                <c:pt idx="1932">
                  <c:v>19.587277999999998</c:v>
                </c:pt>
                <c:pt idx="1933">
                  <c:v>19.692505999999998</c:v>
                </c:pt>
                <c:pt idx="1934">
                  <c:v>19.641361999999997</c:v>
                </c:pt>
                <c:pt idx="1935">
                  <c:v>59.478422000000002</c:v>
                </c:pt>
                <c:pt idx="1936">
                  <c:v>24.873497999999998</c:v>
                </c:pt>
                <c:pt idx="1937">
                  <c:v>320.14780499999995</c:v>
                </c:pt>
                <c:pt idx="1938">
                  <c:v>106.28999800000001</c:v>
                </c:pt>
                <c:pt idx="1939">
                  <c:v>78.347874000000004</c:v>
                </c:pt>
                <c:pt idx="1940">
                  <c:v>82.776335000000003</c:v>
                </c:pt>
                <c:pt idx="1941">
                  <c:v>58.242916000000001</c:v>
                </c:pt>
                <c:pt idx="1942">
                  <c:v>48.512120000000003</c:v>
                </c:pt>
                <c:pt idx="1943">
                  <c:v>49.449686000000007</c:v>
                </c:pt>
                <c:pt idx="1944">
                  <c:v>41.235497000000002</c:v>
                </c:pt>
                <c:pt idx="1945">
                  <c:v>35.977654999999999</c:v>
                </c:pt>
                <c:pt idx="1946">
                  <c:v>33.137743</c:v>
                </c:pt>
                <c:pt idx="1947">
                  <c:v>32.640759000000003</c:v>
                </c:pt>
                <c:pt idx="1948">
                  <c:v>28.685257</c:v>
                </c:pt>
                <c:pt idx="1949">
                  <c:v>115.94240899999998</c:v>
                </c:pt>
                <c:pt idx="1950">
                  <c:v>72.658579000000003</c:v>
                </c:pt>
                <c:pt idx="1951">
                  <c:v>266.11466000000001</c:v>
                </c:pt>
                <c:pt idx="1952">
                  <c:v>176.77795399999999</c:v>
                </c:pt>
                <c:pt idx="1953">
                  <c:v>106.082798</c:v>
                </c:pt>
                <c:pt idx="1954">
                  <c:v>90.374230999999995</c:v>
                </c:pt>
                <c:pt idx="1955">
                  <c:v>88.985595000000004</c:v>
                </c:pt>
                <c:pt idx="1956">
                  <c:v>550.52726300000006</c:v>
                </c:pt>
                <c:pt idx="1957">
                  <c:v>153.23957799999999</c:v>
                </c:pt>
                <c:pt idx="1958">
                  <c:v>212.23664399999998</c:v>
                </c:pt>
                <c:pt idx="1959">
                  <c:v>179.508385</c:v>
                </c:pt>
                <c:pt idx="1960">
                  <c:v>240.999729</c:v>
                </c:pt>
                <c:pt idx="1961">
                  <c:v>175.90056199999998</c:v>
                </c:pt>
                <c:pt idx="1962">
                  <c:v>140.760582</c:v>
                </c:pt>
                <c:pt idx="1963">
                  <c:v>124.11352500000001</c:v>
                </c:pt>
                <c:pt idx="1964">
                  <c:v>227.10324900000001</c:v>
                </c:pt>
                <c:pt idx="1965">
                  <c:v>113.99252000000001</c:v>
                </c:pt>
                <c:pt idx="1966">
                  <c:v>109.09725599999999</c:v>
                </c:pt>
                <c:pt idx="1967">
                  <c:v>109.70889299999999</c:v>
                </c:pt>
                <c:pt idx="1968">
                  <c:v>106.65689699999999</c:v>
                </c:pt>
                <c:pt idx="1969">
                  <c:v>106.61771200000001</c:v>
                </c:pt>
                <c:pt idx="1970">
                  <c:v>102.607186</c:v>
                </c:pt>
                <c:pt idx="1971">
                  <c:v>98.222639999999998</c:v>
                </c:pt>
                <c:pt idx="1972">
                  <c:v>91.946830000000006</c:v>
                </c:pt>
                <c:pt idx="1973">
                  <c:v>76.489470999999995</c:v>
                </c:pt>
                <c:pt idx="1974">
                  <c:v>234.77299900000003</c:v>
                </c:pt>
                <c:pt idx="1975">
                  <c:v>416.03326800000002</c:v>
                </c:pt>
                <c:pt idx="1976">
                  <c:v>132.79738699999999</c:v>
                </c:pt>
                <c:pt idx="1977">
                  <c:v>98.423537999999994</c:v>
                </c:pt>
                <c:pt idx="1978">
                  <c:v>75.448906000000008</c:v>
                </c:pt>
                <c:pt idx="1979">
                  <c:v>73.781417999999988</c:v>
                </c:pt>
                <c:pt idx="1980">
                  <c:v>77.894200000000012</c:v>
                </c:pt>
                <c:pt idx="1981">
                  <c:v>72.853076999999999</c:v>
                </c:pt>
                <c:pt idx="1982">
                  <c:v>72.465416000000005</c:v>
                </c:pt>
                <c:pt idx="1983">
                  <c:v>124.953472</c:v>
                </c:pt>
                <c:pt idx="1984">
                  <c:v>58.973761999999994</c:v>
                </c:pt>
                <c:pt idx="1985">
                  <c:v>78.505650000000003</c:v>
                </c:pt>
                <c:pt idx="1986">
                  <c:v>81.210271999999989</c:v>
                </c:pt>
                <c:pt idx="1987">
                  <c:v>85.444890000000001</c:v>
                </c:pt>
                <c:pt idx="1988">
                  <c:v>85.786417</c:v>
                </c:pt>
                <c:pt idx="1989">
                  <c:v>85.777774999999991</c:v>
                </c:pt>
                <c:pt idx="1990">
                  <c:v>84.702384000000009</c:v>
                </c:pt>
                <c:pt idx="1991">
                  <c:v>85.561783999999989</c:v>
                </c:pt>
                <c:pt idx="1992">
                  <c:v>67.557452999999995</c:v>
                </c:pt>
                <c:pt idx="1993">
                  <c:v>67.662013999999999</c:v>
                </c:pt>
                <c:pt idx="1994">
                  <c:v>57.026481000000004</c:v>
                </c:pt>
                <c:pt idx="1995">
                  <c:v>54.384633999999991</c:v>
                </c:pt>
                <c:pt idx="1996">
                  <c:v>63.529228000000003</c:v>
                </c:pt>
                <c:pt idx="1997">
                  <c:v>67.170890999999997</c:v>
                </c:pt>
                <c:pt idx="1998">
                  <c:v>81.048778999999996</c:v>
                </c:pt>
                <c:pt idx="1999">
                  <c:v>41.754471000000002</c:v>
                </c:pt>
                <c:pt idx="2000">
                  <c:v>144.46840199999997</c:v>
                </c:pt>
                <c:pt idx="2001">
                  <c:v>50.707940000000001</c:v>
                </c:pt>
                <c:pt idx="2002">
                  <c:v>44.293637000000004</c:v>
                </c:pt>
                <c:pt idx="2003">
                  <c:v>42.771591999999991</c:v>
                </c:pt>
                <c:pt idx="2004">
                  <c:v>288.691349</c:v>
                </c:pt>
                <c:pt idx="2005">
                  <c:v>101.04201900000001</c:v>
                </c:pt>
                <c:pt idx="2006">
                  <c:v>80.854064999999991</c:v>
                </c:pt>
                <c:pt idx="2007">
                  <c:v>227.67583099999996</c:v>
                </c:pt>
                <c:pt idx="2008">
                  <c:v>123.79845</c:v>
                </c:pt>
                <c:pt idx="2009">
                  <c:v>342.00895599999996</c:v>
                </c:pt>
                <c:pt idx="2010">
                  <c:v>139.68205599999999</c:v>
                </c:pt>
                <c:pt idx="2011">
                  <c:v>108.03036500000002</c:v>
                </c:pt>
                <c:pt idx="2012">
                  <c:v>175.378006</c:v>
                </c:pt>
                <c:pt idx="2013">
                  <c:v>100.647244</c:v>
                </c:pt>
                <c:pt idx="2014">
                  <c:v>129.14447799999999</c:v>
                </c:pt>
                <c:pt idx="2015">
                  <c:v>95.791267000000005</c:v>
                </c:pt>
                <c:pt idx="2016">
                  <c:v>120.46061699999998</c:v>
                </c:pt>
                <c:pt idx="2017">
                  <c:v>89.64900999999999</c:v>
                </c:pt>
                <c:pt idx="2018">
                  <c:v>98.287410999999992</c:v>
                </c:pt>
                <c:pt idx="2019">
                  <c:v>186.18910900000003</c:v>
                </c:pt>
                <c:pt idx="2020">
                  <c:v>82.979309000000001</c:v>
                </c:pt>
                <c:pt idx="2021">
                  <c:v>87.950717999999995</c:v>
                </c:pt>
                <c:pt idx="2022">
                  <c:v>71.892929000000009</c:v>
                </c:pt>
                <c:pt idx="2023">
                  <c:v>75.395908000000006</c:v>
                </c:pt>
                <c:pt idx="2024">
                  <c:v>86.248142000000016</c:v>
                </c:pt>
                <c:pt idx="2025">
                  <c:v>74.417653000000001</c:v>
                </c:pt>
                <c:pt idx="2026">
                  <c:v>88.717521000000005</c:v>
                </c:pt>
                <c:pt idx="2027">
                  <c:v>65.896713000000005</c:v>
                </c:pt>
                <c:pt idx="2028">
                  <c:v>80.437206000000003</c:v>
                </c:pt>
                <c:pt idx="2029">
                  <c:v>83.736601000000007</c:v>
                </c:pt>
                <c:pt idx="2030">
                  <c:v>84.796383000000006</c:v>
                </c:pt>
                <c:pt idx="2031">
                  <c:v>67.330287999999996</c:v>
                </c:pt>
                <c:pt idx="2032">
                  <c:v>75.757060999999993</c:v>
                </c:pt>
                <c:pt idx="2033">
                  <c:v>54.772044999999999</c:v>
                </c:pt>
                <c:pt idx="2034">
                  <c:v>57.241156999999994</c:v>
                </c:pt>
                <c:pt idx="2035">
                  <c:v>73.10043499999999</c:v>
                </c:pt>
                <c:pt idx="2036">
                  <c:v>56.513546000000005</c:v>
                </c:pt>
                <c:pt idx="2037">
                  <c:v>72.754861999999989</c:v>
                </c:pt>
                <c:pt idx="2038">
                  <c:v>89.432166999999993</c:v>
                </c:pt>
                <c:pt idx="2039">
                  <c:v>58.218483000000006</c:v>
                </c:pt>
                <c:pt idx="2040">
                  <c:v>67.292608999999999</c:v>
                </c:pt>
                <c:pt idx="2041">
                  <c:v>100.244652</c:v>
                </c:pt>
                <c:pt idx="2042">
                  <c:v>59.131706999999999</c:v>
                </c:pt>
                <c:pt idx="2043">
                  <c:v>58.003834000000005</c:v>
                </c:pt>
                <c:pt idx="2044">
                  <c:v>76.840091999999999</c:v>
                </c:pt>
                <c:pt idx="2045">
                  <c:v>67.758313000000001</c:v>
                </c:pt>
                <c:pt idx="2046">
                  <c:v>60.348849999999992</c:v>
                </c:pt>
                <c:pt idx="2047">
                  <c:v>69.114233999999996</c:v>
                </c:pt>
                <c:pt idx="2048">
                  <c:v>49.540870999999996</c:v>
                </c:pt>
                <c:pt idx="2049">
                  <c:v>66.252758</c:v>
                </c:pt>
                <c:pt idx="2050">
                  <c:v>382.973366</c:v>
                </c:pt>
                <c:pt idx="2051">
                  <c:v>139.893123</c:v>
                </c:pt>
                <c:pt idx="2052">
                  <c:v>88.388064999999997</c:v>
                </c:pt>
                <c:pt idx="2053">
                  <c:v>81.250267000000008</c:v>
                </c:pt>
                <c:pt idx="2054">
                  <c:v>80.469040000000007</c:v>
                </c:pt>
                <c:pt idx="2055">
                  <c:v>78.38918799999999</c:v>
                </c:pt>
                <c:pt idx="2056">
                  <c:v>80.887755999999996</c:v>
                </c:pt>
                <c:pt idx="2057">
                  <c:v>76.292412000000013</c:v>
                </c:pt>
                <c:pt idx="2058">
                  <c:v>68.131110000000007</c:v>
                </c:pt>
                <c:pt idx="2059">
                  <c:v>135.38628800000001</c:v>
                </c:pt>
                <c:pt idx="2060">
                  <c:v>307.91574400000002</c:v>
                </c:pt>
                <c:pt idx="2061">
                  <c:v>114.042225</c:v>
                </c:pt>
                <c:pt idx="2062">
                  <c:v>90.021018999999995</c:v>
                </c:pt>
                <c:pt idx="2063">
                  <c:v>89.761707000000001</c:v>
                </c:pt>
                <c:pt idx="2064">
                  <c:v>88.632344000000003</c:v>
                </c:pt>
                <c:pt idx="2065">
                  <c:v>77.527611000000007</c:v>
                </c:pt>
                <c:pt idx="2066">
                  <c:v>79.109832999999995</c:v>
                </c:pt>
                <c:pt idx="2067">
                  <c:v>65.395767000000006</c:v>
                </c:pt>
                <c:pt idx="2068">
                  <c:v>70.42004</c:v>
                </c:pt>
                <c:pt idx="2069">
                  <c:v>63.808222000000001</c:v>
                </c:pt>
                <c:pt idx="2070">
                  <c:v>52.050509999999996</c:v>
                </c:pt>
                <c:pt idx="2071">
                  <c:v>61.731377000000002</c:v>
                </c:pt>
                <c:pt idx="2072">
                  <c:v>44.676510000000007</c:v>
                </c:pt>
                <c:pt idx="2073">
                  <c:v>44.770031000000003</c:v>
                </c:pt>
                <c:pt idx="2074">
                  <c:v>86.355750999999998</c:v>
                </c:pt>
                <c:pt idx="2075">
                  <c:v>58.453750999999997</c:v>
                </c:pt>
                <c:pt idx="2076">
                  <c:v>185.93339499999999</c:v>
                </c:pt>
                <c:pt idx="2077">
                  <c:v>85.920764999999989</c:v>
                </c:pt>
                <c:pt idx="2078">
                  <c:v>69.82239899999999</c:v>
                </c:pt>
                <c:pt idx="2079">
                  <c:v>75.658551000000017</c:v>
                </c:pt>
                <c:pt idx="2080">
                  <c:v>68.481380000000001</c:v>
                </c:pt>
                <c:pt idx="2081">
                  <c:v>60.127783999999998</c:v>
                </c:pt>
                <c:pt idx="2082">
                  <c:v>73.963706999999999</c:v>
                </c:pt>
                <c:pt idx="2083">
                  <c:v>74.372405999999998</c:v>
                </c:pt>
                <c:pt idx="2084">
                  <c:v>76.720709999999997</c:v>
                </c:pt>
                <c:pt idx="2085">
                  <c:v>73.422043000000002</c:v>
                </c:pt>
                <c:pt idx="2086">
                  <c:v>73.221770000000006</c:v>
                </c:pt>
                <c:pt idx="2087">
                  <c:v>59.529393999999996</c:v>
                </c:pt>
                <c:pt idx="2088">
                  <c:v>67.177410000000009</c:v>
                </c:pt>
                <c:pt idx="2089">
                  <c:v>69.335003999999998</c:v>
                </c:pt>
                <c:pt idx="2090">
                  <c:v>59.262141999999997</c:v>
                </c:pt>
                <c:pt idx="2091">
                  <c:v>62.550569999999993</c:v>
                </c:pt>
                <c:pt idx="2092">
                  <c:v>54.717344999999995</c:v>
                </c:pt>
                <c:pt idx="2093">
                  <c:v>109.67406800000001</c:v>
                </c:pt>
                <c:pt idx="2094">
                  <c:v>50.274594</c:v>
                </c:pt>
                <c:pt idx="2095">
                  <c:v>48.97803900000001</c:v>
                </c:pt>
                <c:pt idx="2096">
                  <c:v>54.089798000000002</c:v>
                </c:pt>
                <c:pt idx="2097">
                  <c:v>54.130860999999996</c:v>
                </c:pt>
                <c:pt idx="2098">
                  <c:v>43.957234000000007</c:v>
                </c:pt>
                <c:pt idx="2099">
                  <c:v>52.355423000000002</c:v>
                </c:pt>
                <c:pt idx="2100">
                  <c:v>46.143686999999993</c:v>
                </c:pt>
                <c:pt idx="2101">
                  <c:v>50.544205000000005</c:v>
                </c:pt>
                <c:pt idx="2102">
                  <c:v>47.913434999999993</c:v>
                </c:pt>
                <c:pt idx="2103">
                  <c:v>51.276070000000004</c:v>
                </c:pt>
                <c:pt idx="2104">
                  <c:v>314.22548699999999</c:v>
                </c:pt>
                <c:pt idx="2105">
                  <c:v>89.532848000000016</c:v>
                </c:pt>
                <c:pt idx="2106">
                  <c:v>104.224388</c:v>
                </c:pt>
                <c:pt idx="2107">
                  <c:v>193.63446099999999</c:v>
                </c:pt>
                <c:pt idx="2108">
                  <c:v>83.245227999999997</c:v>
                </c:pt>
                <c:pt idx="2109">
                  <c:v>84.381102999999996</c:v>
                </c:pt>
                <c:pt idx="2110">
                  <c:v>80.401583000000002</c:v>
                </c:pt>
                <c:pt idx="2111">
                  <c:v>76.066372000000001</c:v>
                </c:pt>
                <c:pt idx="2112">
                  <c:v>75.737847000000002</c:v>
                </c:pt>
                <c:pt idx="2113">
                  <c:v>74.321599999999989</c:v>
                </c:pt>
                <c:pt idx="2114">
                  <c:v>70.382176999999999</c:v>
                </c:pt>
                <c:pt idx="2115">
                  <c:v>67.997002999999992</c:v>
                </c:pt>
                <c:pt idx="2116">
                  <c:v>68.240331999999995</c:v>
                </c:pt>
                <c:pt idx="2117">
                  <c:v>67.025472999999991</c:v>
                </c:pt>
                <c:pt idx="2118">
                  <c:v>65.942221000000004</c:v>
                </c:pt>
                <c:pt idx="2119">
                  <c:v>65.098835000000008</c:v>
                </c:pt>
                <c:pt idx="2120">
                  <c:v>65.186305000000004</c:v>
                </c:pt>
                <c:pt idx="2121">
                  <c:v>62.818493000000004</c:v>
                </c:pt>
                <c:pt idx="2122">
                  <c:v>61.664458999999994</c:v>
                </c:pt>
                <c:pt idx="2123">
                  <c:v>59.146928000000003</c:v>
                </c:pt>
                <c:pt idx="2124">
                  <c:v>56.339945000000007</c:v>
                </c:pt>
                <c:pt idx="2125">
                  <c:v>53.838641999999993</c:v>
                </c:pt>
                <c:pt idx="2126">
                  <c:v>54.209447000000004</c:v>
                </c:pt>
                <c:pt idx="2127">
                  <c:v>47.162216000000001</c:v>
                </c:pt>
                <c:pt idx="2128">
                  <c:v>115.642357</c:v>
                </c:pt>
                <c:pt idx="2129">
                  <c:v>352.03702599999997</c:v>
                </c:pt>
                <c:pt idx="2130">
                  <c:v>99.381851000000012</c:v>
                </c:pt>
                <c:pt idx="2131">
                  <c:v>73.534733000000003</c:v>
                </c:pt>
                <c:pt idx="2132">
                  <c:v>66.990805999999992</c:v>
                </c:pt>
                <c:pt idx="2133">
                  <c:v>59.404150999999999</c:v>
                </c:pt>
                <c:pt idx="2134">
                  <c:v>54.190021999999999</c:v>
                </c:pt>
                <c:pt idx="2135">
                  <c:v>50.991779000000001</c:v>
                </c:pt>
                <c:pt idx="2136">
                  <c:v>52.842150999999994</c:v>
                </c:pt>
                <c:pt idx="2137">
                  <c:v>52.559440999999993</c:v>
                </c:pt>
                <c:pt idx="2138">
                  <c:v>52.341674000000005</c:v>
                </c:pt>
                <c:pt idx="2139">
                  <c:v>51.616531000000002</c:v>
                </c:pt>
                <c:pt idx="2140">
                  <c:v>52.605722</c:v>
                </c:pt>
                <c:pt idx="2141">
                  <c:v>51.296029000000004</c:v>
                </c:pt>
                <c:pt idx="2142">
                  <c:v>50.385284999999996</c:v>
                </c:pt>
                <c:pt idx="2143">
                  <c:v>52.469653000000001</c:v>
                </c:pt>
                <c:pt idx="2144">
                  <c:v>52.126068999999994</c:v>
                </c:pt>
                <c:pt idx="2145">
                  <c:v>50.575997000000001</c:v>
                </c:pt>
                <c:pt idx="2146">
                  <c:v>50.294093000000004</c:v>
                </c:pt>
                <c:pt idx="2147">
                  <c:v>49.326467000000001</c:v>
                </c:pt>
                <c:pt idx="2148">
                  <c:v>49.907105000000001</c:v>
                </c:pt>
                <c:pt idx="2149">
                  <c:v>49.495797000000003</c:v>
                </c:pt>
                <c:pt idx="2150">
                  <c:v>48.463830000000002</c:v>
                </c:pt>
                <c:pt idx="2151">
                  <c:v>48.490070000000003</c:v>
                </c:pt>
                <c:pt idx="2152">
                  <c:v>48.093406999999999</c:v>
                </c:pt>
                <c:pt idx="2153">
                  <c:v>46.990217000000001</c:v>
                </c:pt>
                <c:pt idx="2154">
                  <c:v>47.155620999999996</c:v>
                </c:pt>
                <c:pt idx="2155">
                  <c:v>46.085141</c:v>
                </c:pt>
                <c:pt idx="2156">
                  <c:v>44.686025999999998</c:v>
                </c:pt>
                <c:pt idx="2157">
                  <c:v>44.022027000000001</c:v>
                </c:pt>
                <c:pt idx="2158">
                  <c:v>43.695132000000001</c:v>
                </c:pt>
                <c:pt idx="2159">
                  <c:v>42.104936000000002</c:v>
                </c:pt>
                <c:pt idx="2160">
                  <c:v>42.638922000000001</c:v>
                </c:pt>
                <c:pt idx="2161">
                  <c:v>41.845053</c:v>
                </c:pt>
                <c:pt idx="2162">
                  <c:v>41.013497000000001</c:v>
                </c:pt>
                <c:pt idx="2163">
                  <c:v>41.141263000000002</c:v>
                </c:pt>
                <c:pt idx="2164">
                  <c:v>40.287610000000001</c:v>
                </c:pt>
                <c:pt idx="2165">
                  <c:v>40.599269</c:v>
                </c:pt>
                <c:pt idx="2166">
                  <c:v>40.553903999999996</c:v>
                </c:pt>
                <c:pt idx="2167">
                  <c:v>39.974361000000002</c:v>
                </c:pt>
                <c:pt idx="2168">
                  <c:v>39.192470999999998</c:v>
                </c:pt>
                <c:pt idx="2169">
                  <c:v>38.748800000000003</c:v>
                </c:pt>
                <c:pt idx="2170">
                  <c:v>38.634779999999999</c:v>
                </c:pt>
                <c:pt idx="2171">
                  <c:v>38.482021000000003</c:v>
                </c:pt>
                <c:pt idx="2172">
                  <c:v>39.100405000000002</c:v>
                </c:pt>
                <c:pt idx="2173">
                  <c:v>38.183908000000002</c:v>
                </c:pt>
                <c:pt idx="2174">
                  <c:v>38.089201000000003</c:v>
                </c:pt>
                <c:pt idx="2175">
                  <c:v>37.628157999999999</c:v>
                </c:pt>
                <c:pt idx="2176">
                  <c:v>38.192162999999994</c:v>
                </c:pt>
                <c:pt idx="2177">
                  <c:v>37.724548999999996</c:v>
                </c:pt>
                <c:pt idx="2178">
                  <c:v>37.081197000000003</c:v>
                </c:pt>
                <c:pt idx="2179">
                  <c:v>37.485886000000001</c:v>
                </c:pt>
                <c:pt idx="2180">
                  <c:v>36.403381000000003</c:v>
                </c:pt>
                <c:pt idx="2181">
                  <c:v>35.831379000000005</c:v>
                </c:pt>
                <c:pt idx="2182">
                  <c:v>35.552118</c:v>
                </c:pt>
                <c:pt idx="2183">
                  <c:v>36.055137999999999</c:v>
                </c:pt>
                <c:pt idx="2184">
                  <c:v>34.393799000000001</c:v>
                </c:pt>
                <c:pt idx="2185">
                  <c:v>33.937359999999998</c:v>
                </c:pt>
                <c:pt idx="2186">
                  <c:v>33.797125999999999</c:v>
                </c:pt>
                <c:pt idx="2187">
                  <c:v>33.446314000000001</c:v>
                </c:pt>
                <c:pt idx="2188">
                  <c:v>33.354095999999998</c:v>
                </c:pt>
                <c:pt idx="2189">
                  <c:v>33.207761999999995</c:v>
                </c:pt>
                <c:pt idx="2190">
                  <c:v>32.708557999999996</c:v>
                </c:pt>
                <c:pt idx="2191">
                  <c:v>32.749991999999999</c:v>
                </c:pt>
                <c:pt idx="2192">
                  <c:v>32.130429999999997</c:v>
                </c:pt>
                <c:pt idx="2193">
                  <c:v>31.745514000000004</c:v>
                </c:pt>
                <c:pt idx="2194">
                  <c:v>31.021552999999997</c:v>
                </c:pt>
                <c:pt idx="2195">
                  <c:v>31.152737000000002</c:v>
                </c:pt>
                <c:pt idx="2196">
                  <c:v>31.386037000000002</c:v>
                </c:pt>
                <c:pt idx="2197">
                  <c:v>31.200059000000003</c:v>
                </c:pt>
                <c:pt idx="2198">
                  <c:v>30.30349</c:v>
                </c:pt>
                <c:pt idx="2199">
                  <c:v>29.822076000000003</c:v>
                </c:pt>
                <c:pt idx="2200">
                  <c:v>30.569627000000001</c:v>
                </c:pt>
                <c:pt idx="2201">
                  <c:v>29.894441999999998</c:v>
                </c:pt>
                <c:pt idx="2202">
                  <c:v>29.485142000000003</c:v>
                </c:pt>
                <c:pt idx="2203">
                  <c:v>29.617806000000002</c:v>
                </c:pt>
                <c:pt idx="2204">
                  <c:v>29.912186000000002</c:v>
                </c:pt>
                <c:pt idx="2205">
                  <c:v>29.873620000000003</c:v>
                </c:pt>
                <c:pt idx="2206">
                  <c:v>29.032067000000001</c:v>
                </c:pt>
                <c:pt idx="2207">
                  <c:v>28.829241999999997</c:v>
                </c:pt>
                <c:pt idx="2208">
                  <c:v>29.006398000000001</c:v>
                </c:pt>
                <c:pt idx="2209">
                  <c:v>28.072334999999999</c:v>
                </c:pt>
                <c:pt idx="2210">
                  <c:v>28.125971</c:v>
                </c:pt>
                <c:pt idx="2211">
                  <c:v>27.959787000000002</c:v>
                </c:pt>
                <c:pt idx="2212">
                  <c:v>27.87743</c:v>
                </c:pt>
                <c:pt idx="2213">
                  <c:v>28.030173999999999</c:v>
                </c:pt>
                <c:pt idx="2214">
                  <c:v>28.362261</c:v>
                </c:pt>
                <c:pt idx="2215">
                  <c:v>28.874663999999999</c:v>
                </c:pt>
                <c:pt idx="2216">
                  <c:v>28.178908</c:v>
                </c:pt>
                <c:pt idx="2217">
                  <c:v>28.334153999999998</c:v>
                </c:pt>
                <c:pt idx="2218">
                  <c:v>27.39385</c:v>
                </c:pt>
                <c:pt idx="2219">
                  <c:v>26.642113999999999</c:v>
                </c:pt>
                <c:pt idx="2220">
                  <c:v>26.062284999999999</c:v>
                </c:pt>
                <c:pt idx="2221">
                  <c:v>25.937616999999999</c:v>
                </c:pt>
                <c:pt idx="2222">
                  <c:v>26.912820999999997</c:v>
                </c:pt>
                <c:pt idx="2223">
                  <c:v>26.630931999999998</c:v>
                </c:pt>
                <c:pt idx="2224">
                  <c:v>26.205932000000001</c:v>
                </c:pt>
                <c:pt idx="2225">
                  <c:v>25.816708999999999</c:v>
                </c:pt>
                <c:pt idx="2226">
                  <c:v>25.836824</c:v>
                </c:pt>
                <c:pt idx="2227">
                  <c:v>25.822018</c:v>
                </c:pt>
                <c:pt idx="2228">
                  <c:v>28.083346000000002</c:v>
                </c:pt>
                <c:pt idx="2229">
                  <c:v>28.626283999999998</c:v>
                </c:pt>
                <c:pt idx="2230">
                  <c:v>27.380994000000001</c:v>
                </c:pt>
                <c:pt idx="2231">
                  <c:v>26.416992</c:v>
                </c:pt>
                <c:pt idx="2232">
                  <c:v>25.223134000000002</c:v>
                </c:pt>
                <c:pt idx="2233">
                  <c:v>25.687245000000001</c:v>
                </c:pt>
                <c:pt idx="2234">
                  <c:v>25.532174999999999</c:v>
                </c:pt>
                <c:pt idx="2235">
                  <c:v>24.884591</c:v>
                </c:pt>
                <c:pt idx="2236">
                  <c:v>25.652504</c:v>
                </c:pt>
                <c:pt idx="2237">
                  <c:v>24.718547000000001</c:v>
                </c:pt>
                <c:pt idx="2238">
                  <c:v>25.625946000000003</c:v>
                </c:pt>
                <c:pt idx="2239">
                  <c:v>25.04889</c:v>
                </c:pt>
                <c:pt idx="2240">
                  <c:v>25.111933000000001</c:v>
                </c:pt>
                <c:pt idx="2241">
                  <c:v>24.35933</c:v>
                </c:pt>
                <c:pt idx="2242">
                  <c:v>24.519708000000001</c:v>
                </c:pt>
                <c:pt idx="2243">
                  <c:v>25.221356999999998</c:v>
                </c:pt>
                <c:pt idx="2244">
                  <c:v>25.458261999999998</c:v>
                </c:pt>
                <c:pt idx="2245">
                  <c:v>24.091743999999998</c:v>
                </c:pt>
                <c:pt idx="2246">
                  <c:v>23.990006999999999</c:v>
                </c:pt>
                <c:pt idx="2247">
                  <c:v>24.399846999999998</c:v>
                </c:pt>
                <c:pt idx="2248">
                  <c:v>23.766153000000003</c:v>
                </c:pt>
                <c:pt idx="2249">
                  <c:v>23.413809999999998</c:v>
                </c:pt>
                <c:pt idx="2250">
                  <c:v>24.321966</c:v>
                </c:pt>
                <c:pt idx="2251">
                  <c:v>23.665381</c:v>
                </c:pt>
                <c:pt idx="2252">
                  <c:v>23.524362</c:v>
                </c:pt>
                <c:pt idx="2253">
                  <c:v>22.848371</c:v>
                </c:pt>
                <c:pt idx="2254">
                  <c:v>23.908170000000002</c:v>
                </c:pt>
                <c:pt idx="2255">
                  <c:v>23.769022</c:v>
                </c:pt>
                <c:pt idx="2256">
                  <c:v>22.703683000000002</c:v>
                </c:pt>
                <c:pt idx="2257">
                  <c:v>22.670946000000001</c:v>
                </c:pt>
                <c:pt idx="2258">
                  <c:v>22.547383</c:v>
                </c:pt>
                <c:pt idx="2259">
                  <c:v>23.600343000000002</c:v>
                </c:pt>
                <c:pt idx="2260">
                  <c:v>23.499106999999999</c:v>
                </c:pt>
                <c:pt idx="2261">
                  <c:v>23.530318000000001</c:v>
                </c:pt>
                <c:pt idx="2262">
                  <c:v>23.500875000000001</c:v>
                </c:pt>
                <c:pt idx="2263">
                  <c:v>23.569034000000002</c:v>
                </c:pt>
                <c:pt idx="2264">
                  <c:v>23.558857</c:v>
                </c:pt>
                <c:pt idx="2265">
                  <c:v>23.700043000000001</c:v>
                </c:pt>
                <c:pt idx="2266">
                  <c:v>25.491605999999997</c:v>
                </c:pt>
                <c:pt idx="2267">
                  <c:v>55.506957</c:v>
                </c:pt>
                <c:pt idx="2268">
                  <c:v>43.182442999999999</c:v>
                </c:pt>
                <c:pt idx="2269">
                  <c:v>29.457279</c:v>
                </c:pt>
                <c:pt idx="2270">
                  <c:v>29.116837999999998</c:v>
                </c:pt>
                <c:pt idx="2271">
                  <c:v>27.659208</c:v>
                </c:pt>
                <c:pt idx="2272">
                  <c:v>25.890967</c:v>
                </c:pt>
                <c:pt idx="2273">
                  <c:v>25.173821</c:v>
                </c:pt>
                <c:pt idx="2274">
                  <c:v>23.454310999999997</c:v>
                </c:pt>
                <c:pt idx="2275">
                  <c:v>23.392109000000001</c:v>
                </c:pt>
                <c:pt idx="2276">
                  <c:v>32.181642000000004</c:v>
                </c:pt>
                <c:pt idx="2277">
                  <c:v>24.585185000000003</c:v>
                </c:pt>
                <c:pt idx="2278">
                  <c:v>24.222985000000001</c:v>
                </c:pt>
                <c:pt idx="2279">
                  <c:v>23.480303999999997</c:v>
                </c:pt>
                <c:pt idx="2280">
                  <c:v>22.846316000000002</c:v>
                </c:pt>
                <c:pt idx="2281">
                  <c:v>24.225541999999997</c:v>
                </c:pt>
                <c:pt idx="2282">
                  <c:v>24.518000999999998</c:v>
                </c:pt>
                <c:pt idx="2283">
                  <c:v>26.704894000000003</c:v>
                </c:pt>
                <c:pt idx="2284">
                  <c:v>31.488696000000001</c:v>
                </c:pt>
                <c:pt idx="2285">
                  <c:v>27.169750999999998</c:v>
                </c:pt>
                <c:pt idx="2286">
                  <c:v>27.002492999999998</c:v>
                </c:pt>
                <c:pt idx="2287">
                  <c:v>26.915509999999998</c:v>
                </c:pt>
                <c:pt idx="2288">
                  <c:v>88.884145000000004</c:v>
                </c:pt>
                <c:pt idx="2289">
                  <c:v>31.535700999999996</c:v>
                </c:pt>
                <c:pt idx="2290">
                  <c:v>27.311624000000002</c:v>
                </c:pt>
                <c:pt idx="2291">
                  <c:v>26.125931999999999</c:v>
                </c:pt>
                <c:pt idx="2292">
                  <c:v>25.093733</c:v>
                </c:pt>
                <c:pt idx="2293">
                  <c:v>23.593605</c:v>
                </c:pt>
                <c:pt idx="2294">
                  <c:v>22.340451999999999</c:v>
                </c:pt>
                <c:pt idx="2295">
                  <c:v>22.571749000000001</c:v>
                </c:pt>
                <c:pt idx="2296">
                  <c:v>22.798736999999999</c:v>
                </c:pt>
                <c:pt idx="2297">
                  <c:v>22.612586</c:v>
                </c:pt>
                <c:pt idx="2298">
                  <c:v>22.612988999999999</c:v>
                </c:pt>
                <c:pt idx="2299">
                  <c:v>22.179638999999998</c:v>
                </c:pt>
                <c:pt idx="2300">
                  <c:v>21.985280000000003</c:v>
                </c:pt>
                <c:pt idx="2301">
                  <c:v>21.811247000000002</c:v>
                </c:pt>
                <c:pt idx="2302">
                  <c:v>21.463629999999998</c:v>
                </c:pt>
                <c:pt idx="2303">
                  <c:v>21.574044999999998</c:v>
                </c:pt>
                <c:pt idx="2304">
                  <c:v>21.247953000000003</c:v>
                </c:pt>
                <c:pt idx="2305">
                  <c:v>21.641909999999999</c:v>
                </c:pt>
                <c:pt idx="2306">
                  <c:v>21.405861999999999</c:v>
                </c:pt>
                <c:pt idx="2307">
                  <c:v>21.282545000000002</c:v>
                </c:pt>
                <c:pt idx="2308">
                  <c:v>21.361331</c:v>
                </c:pt>
                <c:pt idx="2309">
                  <c:v>21.278874000000002</c:v>
                </c:pt>
                <c:pt idx="2310">
                  <c:v>21.170297999999999</c:v>
                </c:pt>
                <c:pt idx="2311">
                  <c:v>20.853884000000001</c:v>
                </c:pt>
                <c:pt idx="2312">
                  <c:v>20.913899000000001</c:v>
                </c:pt>
                <c:pt idx="2313">
                  <c:v>20.472429000000002</c:v>
                </c:pt>
                <c:pt idx="2314">
                  <c:v>20.902701</c:v>
                </c:pt>
                <c:pt idx="2315">
                  <c:v>41.933551000000001</c:v>
                </c:pt>
                <c:pt idx="2316">
                  <c:v>21.087272000000002</c:v>
                </c:pt>
                <c:pt idx="2317">
                  <c:v>33.511522999999997</c:v>
                </c:pt>
                <c:pt idx="2318">
                  <c:v>29.612589</c:v>
                </c:pt>
                <c:pt idx="2319">
                  <c:v>52.154111</c:v>
                </c:pt>
                <c:pt idx="2320">
                  <c:v>50.057952999999998</c:v>
                </c:pt>
                <c:pt idx="2321">
                  <c:v>28.074078</c:v>
                </c:pt>
                <c:pt idx="2322">
                  <c:v>26.190402000000006</c:v>
                </c:pt>
                <c:pt idx="2323">
                  <c:v>24.166488999999999</c:v>
                </c:pt>
                <c:pt idx="2324">
                  <c:v>22.370767999999998</c:v>
                </c:pt>
                <c:pt idx="2325">
                  <c:v>22.344164999999997</c:v>
                </c:pt>
                <c:pt idx="2326">
                  <c:v>21.734004000000002</c:v>
                </c:pt>
                <c:pt idx="2327">
                  <c:v>21.157766000000002</c:v>
                </c:pt>
                <c:pt idx="2328">
                  <c:v>21.580231999999995</c:v>
                </c:pt>
                <c:pt idx="2329">
                  <c:v>21.463929999999998</c:v>
                </c:pt>
                <c:pt idx="2330">
                  <c:v>20.869668999999998</c:v>
                </c:pt>
                <c:pt idx="2331">
                  <c:v>19.609396000000004</c:v>
                </c:pt>
                <c:pt idx="2332">
                  <c:v>453.40217399999995</c:v>
                </c:pt>
                <c:pt idx="2333">
                  <c:v>150.42664400000001</c:v>
                </c:pt>
                <c:pt idx="2334">
                  <c:v>95.733999000000011</c:v>
                </c:pt>
                <c:pt idx="2335">
                  <c:v>88.046561999999994</c:v>
                </c:pt>
                <c:pt idx="2336">
                  <c:v>72.779865000000001</c:v>
                </c:pt>
                <c:pt idx="2337">
                  <c:v>61.826332000000008</c:v>
                </c:pt>
                <c:pt idx="2338">
                  <c:v>49.67728799999999</c:v>
                </c:pt>
                <c:pt idx="2339">
                  <c:v>39.077044000000001</c:v>
                </c:pt>
                <c:pt idx="2340">
                  <c:v>43.183722000000003</c:v>
                </c:pt>
                <c:pt idx="2341">
                  <c:v>35.503506000000002</c:v>
                </c:pt>
                <c:pt idx="2342">
                  <c:v>35.412211999999997</c:v>
                </c:pt>
                <c:pt idx="2343">
                  <c:v>52.778322000000003</c:v>
                </c:pt>
                <c:pt idx="2344">
                  <c:v>191.509186</c:v>
                </c:pt>
                <c:pt idx="2345">
                  <c:v>56.138202</c:v>
                </c:pt>
                <c:pt idx="2346">
                  <c:v>100.94361900000001</c:v>
                </c:pt>
                <c:pt idx="2347">
                  <c:v>76.460262</c:v>
                </c:pt>
                <c:pt idx="2348">
                  <c:v>146.69823400000001</c:v>
                </c:pt>
                <c:pt idx="2349">
                  <c:v>283.38399499999997</c:v>
                </c:pt>
                <c:pt idx="2350">
                  <c:v>96.955478999999997</c:v>
                </c:pt>
                <c:pt idx="2351">
                  <c:v>83.918925999999999</c:v>
                </c:pt>
                <c:pt idx="2352">
                  <c:v>62.434257000000002</c:v>
                </c:pt>
                <c:pt idx="2353">
                  <c:v>60.980389000000002</c:v>
                </c:pt>
                <c:pt idx="2354">
                  <c:v>104.17538099999999</c:v>
                </c:pt>
                <c:pt idx="2355">
                  <c:v>67.006279000000006</c:v>
                </c:pt>
                <c:pt idx="2356">
                  <c:v>57.484015999999997</c:v>
                </c:pt>
                <c:pt idx="2357">
                  <c:v>60.387561999999996</c:v>
                </c:pt>
                <c:pt idx="2358">
                  <c:v>208.140773</c:v>
                </c:pt>
                <c:pt idx="2359">
                  <c:v>459.41952600000002</c:v>
                </c:pt>
                <c:pt idx="2360">
                  <c:v>275.67805400000003</c:v>
                </c:pt>
                <c:pt idx="2361">
                  <c:v>139.55038500000001</c:v>
                </c:pt>
                <c:pt idx="2362">
                  <c:v>116.760548</c:v>
                </c:pt>
                <c:pt idx="2363">
                  <c:v>94.44183799999999</c:v>
                </c:pt>
                <c:pt idx="2364">
                  <c:v>79.820533999999995</c:v>
                </c:pt>
                <c:pt idx="2365">
                  <c:v>86.076110999999997</c:v>
                </c:pt>
                <c:pt idx="2366">
                  <c:v>113.721306</c:v>
                </c:pt>
                <c:pt idx="2367">
                  <c:v>84.729357999999991</c:v>
                </c:pt>
                <c:pt idx="2368">
                  <c:v>85.522922999999992</c:v>
                </c:pt>
                <c:pt idx="2369">
                  <c:v>88.219345000000004</c:v>
                </c:pt>
                <c:pt idx="2370">
                  <c:v>87.617284999999995</c:v>
                </c:pt>
                <c:pt idx="2371">
                  <c:v>109.05902099999999</c:v>
                </c:pt>
                <c:pt idx="2372">
                  <c:v>53.739231999999994</c:v>
                </c:pt>
                <c:pt idx="2373">
                  <c:v>46.866688000000003</c:v>
                </c:pt>
                <c:pt idx="2374">
                  <c:v>241.36730999999997</c:v>
                </c:pt>
                <c:pt idx="2375">
                  <c:v>126.04100800000001</c:v>
                </c:pt>
                <c:pt idx="2376">
                  <c:v>81.908347999999989</c:v>
                </c:pt>
                <c:pt idx="2377">
                  <c:v>74.498401999999999</c:v>
                </c:pt>
                <c:pt idx="2378">
                  <c:v>308.73308900000001</c:v>
                </c:pt>
                <c:pt idx="2379">
                  <c:v>198.72299500000003</c:v>
                </c:pt>
                <c:pt idx="2380">
                  <c:v>125.97338500000001</c:v>
                </c:pt>
                <c:pt idx="2381">
                  <c:v>182.32265099999998</c:v>
                </c:pt>
                <c:pt idx="2382">
                  <c:v>211.80397100000002</c:v>
                </c:pt>
                <c:pt idx="2383">
                  <c:v>121.813492</c:v>
                </c:pt>
                <c:pt idx="2384">
                  <c:v>135.82124299999998</c:v>
                </c:pt>
                <c:pt idx="2385">
                  <c:v>111.19093700000001</c:v>
                </c:pt>
                <c:pt idx="2386">
                  <c:v>103.82963199999999</c:v>
                </c:pt>
                <c:pt idx="2387">
                  <c:v>103.94699500000002</c:v>
                </c:pt>
                <c:pt idx="2388">
                  <c:v>97.787734999999984</c:v>
                </c:pt>
                <c:pt idx="2389">
                  <c:v>89.726680000000002</c:v>
                </c:pt>
                <c:pt idx="2390">
                  <c:v>97.294012000000009</c:v>
                </c:pt>
                <c:pt idx="2391">
                  <c:v>77.622146999999984</c:v>
                </c:pt>
                <c:pt idx="2392">
                  <c:v>79.512135000000001</c:v>
                </c:pt>
                <c:pt idx="2393">
                  <c:v>86.096148999999997</c:v>
                </c:pt>
                <c:pt idx="2394">
                  <c:v>83.384330000000006</c:v>
                </c:pt>
                <c:pt idx="2395">
                  <c:v>87.125432999999987</c:v>
                </c:pt>
                <c:pt idx="2396">
                  <c:v>86.421915999999996</c:v>
                </c:pt>
                <c:pt idx="2397">
                  <c:v>342.93817100000001</c:v>
                </c:pt>
                <c:pt idx="2398">
                  <c:v>95.760406000000003</c:v>
                </c:pt>
                <c:pt idx="2399">
                  <c:v>80.473216999999991</c:v>
                </c:pt>
                <c:pt idx="2400">
                  <c:v>73.202703000000014</c:v>
                </c:pt>
                <c:pt idx="2401">
                  <c:v>246.123639</c:v>
                </c:pt>
                <c:pt idx="2402">
                  <c:v>82.178650000000005</c:v>
                </c:pt>
                <c:pt idx="2403">
                  <c:v>152.08958799999999</c:v>
                </c:pt>
                <c:pt idx="2404">
                  <c:v>90.544772999999992</c:v>
                </c:pt>
                <c:pt idx="2405">
                  <c:v>89.975781000000012</c:v>
                </c:pt>
                <c:pt idx="2406">
                  <c:v>90.464498000000006</c:v>
                </c:pt>
                <c:pt idx="2407">
                  <c:v>91.301864000000009</c:v>
                </c:pt>
                <c:pt idx="2408">
                  <c:v>86.946950000000001</c:v>
                </c:pt>
                <c:pt idx="2409">
                  <c:v>85.067888000000011</c:v>
                </c:pt>
                <c:pt idx="2410">
                  <c:v>82.903822000000005</c:v>
                </c:pt>
                <c:pt idx="2411">
                  <c:v>79.624960000000002</c:v>
                </c:pt>
                <c:pt idx="2412">
                  <c:v>158.73552699999999</c:v>
                </c:pt>
                <c:pt idx="2413">
                  <c:v>168.79936999999998</c:v>
                </c:pt>
                <c:pt idx="2414">
                  <c:v>259.23499700000002</c:v>
                </c:pt>
                <c:pt idx="2415">
                  <c:v>104.51044400000001</c:v>
                </c:pt>
                <c:pt idx="2416">
                  <c:v>112.80171600000001</c:v>
                </c:pt>
                <c:pt idx="2417">
                  <c:v>124.011979</c:v>
                </c:pt>
                <c:pt idx="2418">
                  <c:v>101.47661599999999</c:v>
                </c:pt>
                <c:pt idx="2419">
                  <c:v>88.755494000000013</c:v>
                </c:pt>
                <c:pt idx="2420">
                  <c:v>92.46828099999999</c:v>
                </c:pt>
                <c:pt idx="2421">
                  <c:v>88.934748999999996</c:v>
                </c:pt>
                <c:pt idx="2422">
                  <c:v>90.527185000000003</c:v>
                </c:pt>
                <c:pt idx="2423">
                  <c:v>89.435950000000005</c:v>
                </c:pt>
                <c:pt idx="2424">
                  <c:v>89.994174999999998</c:v>
                </c:pt>
                <c:pt idx="2425">
                  <c:v>88.743189999999998</c:v>
                </c:pt>
                <c:pt idx="2426">
                  <c:v>56.826958000000005</c:v>
                </c:pt>
                <c:pt idx="2427">
                  <c:v>58.366841000000001</c:v>
                </c:pt>
                <c:pt idx="2428">
                  <c:v>79.865899999999996</c:v>
                </c:pt>
                <c:pt idx="2429">
                  <c:v>74.625473</c:v>
                </c:pt>
                <c:pt idx="2430">
                  <c:v>79.557299999999998</c:v>
                </c:pt>
                <c:pt idx="2431">
                  <c:v>73.363929999999996</c:v>
                </c:pt>
                <c:pt idx="2432">
                  <c:v>58.345491999999993</c:v>
                </c:pt>
                <c:pt idx="2433">
                  <c:v>68.608146000000005</c:v>
                </c:pt>
                <c:pt idx="2434">
                  <c:v>69.705769000000004</c:v>
                </c:pt>
                <c:pt idx="2435">
                  <c:v>42.777996000000002</c:v>
                </c:pt>
                <c:pt idx="2436">
                  <c:v>60.404672000000005</c:v>
                </c:pt>
                <c:pt idx="2437">
                  <c:v>76.896099000000007</c:v>
                </c:pt>
                <c:pt idx="2438">
                  <c:v>56.941462000000001</c:v>
                </c:pt>
                <c:pt idx="2439">
                  <c:v>42.845844</c:v>
                </c:pt>
                <c:pt idx="2440">
                  <c:v>57.077788999999996</c:v>
                </c:pt>
                <c:pt idx="2441">
                  <c:v>61.184887000000003</c:v>
                </c:pt>
                <c:pt idx="2442">
                  <c:v>60.364395000000002</c:v>
                </c:pt>
                <c:pt idx="2443">
                  <c:v>61.106158999999998</c:v>
                </c:pt>
                <c:pt idx="2444">
                  <c:v>47.127865000000007</c:v>
                </c:pt>
                <c:pt idx="2445">
                  <c:v>101.12697200000002</c:v>
                </c:pt>
                <c:pt idx="2446">
                  <c:v>44.788905999999997</c:v>
                </c:pt>
                <c:pt idx="2447">
                  <c:v>41.091579999999993</c:v>
                </c:pt>
                <c:pt idx="2448">
                  <c:v>200.266865</c:v>
                </c:pt>
                <c:pt idx="2449">
                  <c:v>332.49518999999998</c:v>
                </c:pt>
                <c:pt idx="2450">
                  <c:v>209.17530400000001</c:v>
                </c:pt>
                <c:pt idx="2451">
                  <c:v>129.51887500000001</c:v>
                </c:pt>
                <c:pt idx="2452">
                  <c:v>243.26908099999997</c:v>
                </c:pt>
                <c:pt idx="2453">
                  <c:v>179.25555399999999</c:v>
                </c:pt>
                <c:pt idx="2454">
                  <c:v>181.538803</c:v>
                </c:pt>
                <c:pt idx="2455">
                  <c:v>122.01767</c:v>
                </c:pt>
                <c:pt idx="2456">
                  <c:v>124.86457499999999</c:v>
                </c:pt>
                <c:pt idx="2457">
                  <c:v>96.692398000000011</c:v>
                </c:pt>
                <c:pt idx="2458">
                  <c:v>83.357253999999983</c:v>
                </c:pt>
                <c:pt idx="2459">
                  <c:v>96.315882999999999</c:v>
                </c:pt>
                <c:pt idx="2460">
                  <c:v>95.897491000000002</c:v>
                </c:pt>
                <c:pt idx="2461">
                  <c:v>93.881934999999999</c:v>
                </c:pt>
                <c:pt idx="2462">
                  <c:v>99.024012999999997</c:v>
                </c:pt>
                <c:pt idx="2463">
                  <c:v>74.035247999999996</c:v>
                </c:pt>
                <c:pt idx="2464">
                  <c:v>84.956375000000008</c:v>
                </c:pt>
                <c:pt idx="2465">
                  <c:v>65.710541000000006</c:v>
                </c:pt>
                <c:pt idx="2466">
                  <c:v>74.936995999999994</c:v>
                </c:pt>
                <c:pt idx="2467">
                  <c:v>79.944412</c:v>
                </c:pt>
                <c:pt idx="2468">
                  <c:v>55.242123000000007</c:v>
                </c:pt>
                <c:pt idx="2469">
                  <c:v>74.168487999999996</c:v>
                </c:pt>
                <c:pt idx="2470">
                  <c:v>74.599487999999994</c:v>
                </c:pt>
                <c:pt idx="2471">
                  <c:v>75.914835000000011</c:v>
                </c:pt>
                <c:pt idx="2472">
                  <c:v>73.366684000000006</c:v>
                </c:pt>
                <c:pt idx="2473">
                  <c:v>74.904127000000003</c:v>
                </c:pt>
                <c:pt idx="2474">
                  <c:v>74.670300999999995</c:v>
                </c:pt>
                <c:pt idx="2475">
                  <c:v>68.031604999999999</c:v>
                </c:pt>
                <c:pt idx="2476">
                  <c:v>70.823953000000003</c:v>
                </c:pt>
                <c:pt idx="2477">
                  <c:v>72.50359499999999</c:v>
                </c:pt>
                <c:pt idx="2478">
                  <c:v>70.931162999999998</c:v>
                </c:pt>
                <c:pt idx="2479">
                  <c:v>68.135744000000003</c:v>
                </c:pt>
                <c:pt idx="2480">
                  <c:v>67.295137000000011</c:v>
                </c:pt>
                <c:pt idx="2481">
                  <c:v>66.269800000000004</c:v>
                </c:pt>
                <c:pt idx="2482">
                  <c:v>65.732383999999996</c:v>
                </c:pt>
                <c:pt idx="2483">
                  <c:v>65.278092999999998</c:v>
                </c:pt>
                <c:pt idx="2484">
                  <c:v>63.782482999999999</c:v>
                </c:pt>
                <c:pt idx="2485">
                  <c:v>62.876323999999997</c:v>
                </c:pt>
                <c:pt idx="2486">
                  <c:v>63.398639000000003</c:v>
                </c:pt>
                <c:pt idx="2487">
                  <c:v>62.608936000000007</c:v>
                </c:pt>
                <c:pt idx="2488">
                  <c:v>60.784161999999995</c:v>
                </c:pt>
                <c:pt idx="2489">
                  <c:v>58.170611000000001</c:v>
                </c:pt>
                <c:pt idx="2490">
                  <c:v>52.026846999999989</c:v>
                </c:pt>
                <c:pt idx="2491">
                  <c:v>55.347245000000001</c:v>
                </c:pt>
                <c:pt idx="2492">
                  <c:v>55.755603000000001</c:v>
                </c:pt>
                <c:pt idx="2493">
                  <c:v>54.438389000000001</c:v>
                </c:pt>
                <c:pt idx="2494">
                  <c:v>53.671079999999996</c:v>
                </c:pt>
                <c:pt idx="2495">
                  <c:v>52.958249000000002</c:v>
                </c:pt>
                <c:pt idx="2496">
                  <c:v>52.650017999999996</c:v>
                </c:pt>
                <c:pt idx="2497">
                  <c:v>50.631070999999999</c:v>
                </c:pt>
                <c:pt idx="2498">
                  <c:v>51.563285999999998</c:v>
                </c:pt>
                <c:pt idx="2499">
                  <c:v>50.600183000000001</c:v>
                </c:pt>
                <c:pt idx="2500">
                  <c:v>49.811931000000001</c:v>
                </c:pt>
                <c:pt idx="2501">
                  <c:v>48.967380999999996</c:v>
                </c:pt>
                <c:pt idx="2502">
                  <c:v>47.674942999999999</c:v>
                </c:pt>
                <c:pt idx="2503">
                  <c:v>48.606677000000005</c:v>
                </c:pt>
                <c:pt idx="2504">
                  <c:v>47.165917</c:v>
                </c:pt>
                <c:pt idx="2505">
                  <c:v>45.931712000000005</c:v>
                </c:pt>
                <c:pt idx="2506">
                  <c:v>45.833486999999998</c:v>
                </c:pt>
                <c:pt idx="2507">
                  <c:v>45.885858999999996</c:v>
                </c:pt>
                <c:pt idx="2508">
                  <c:v>44.574368999999997</c:v>
                </c:pt>
                <c:pt idx="2509">
                  <c:v>44.070957</c:v>
                </c:pt>
                <c:pt idx="2510">
                  <c:v>43.986204999999998</c:v>
                </c:pt>
                <c:pt idx="2511">
                  <c:v>44.286292000000003</c:v>
                </c:pt>
                <c:pt idx="2512">
                  <c:v>42.134494999999994</c:v>
                </c:pt>
                <c:pt idx="2513">
                  <c:v>43.215618999999997</c:v>
                </c:pt>
                <c:pt idx="2514">
                  <c:v>40.138616999999996</c:v>
                </c:pt>
                <c:pt idx="2515">
                  <c:v>38.888429000000002</c:v>
                </c:pt>
                <c:pt idx="2516">
                  <c:v>38.503011999999998</c:v>
                </c:pt>
                <c:pt idx="2517">
                  <c:v>39.736148</c:v>
                </c:pt>
                <c:pt idx="2518">
                  <c:v>39.552112999999999</c:v>
                </c:pt>
                <c:pt idx="2519">
                  <c:v>38.782398000000001</c:v>
                </c:pt>
                <c:pt idx="2520">
                  <c:v>39.993662</c:v>
                </c:pt>
                <c:pt idx="2521">
                  <c:v>38.400718000000005</c:v>
                </c:pt>
                <c:pt idx="2522">
                  <c:v>37.412041000000002</c:v>
                </c:pt>
                <c:pt idx="2523">
                  <c:v>40.550017999999994</c:v>
                </c:pt>
                <c:pt idx="2524">
                  <c:v>37.587618999999997</c:v>
                </c:pt>
                <c:pt idx="2525">
                  <c:v>36.271909999999998</c:v>
                </c:pt>
                <c:pt idx="2526">
                  <c:v>35.815017999999995</c:v>
                </c:pt>
                <c:pt idx="2527">
                  <c:v>36.254645999999994</c:v>
                </c:pt>
                <c:pt idx="2528">
                  <c:v>36.332417999999997</c:v>
                </c:pt>
                <c:pt idx="2529">
                  <c:v>35.790948</c:v>
                </c:pt>
                <c:pt idx="2530">
                  <c:v>36.428595000000001</c:v>
                </c:pt>
                <c:pt idx="2531">
                  <c:v>35.977751999999995</c:v>
                </c:pt>
                <c:pt idx="2532">
                  <c:v>35.490195</c:v>
                </c:pt>
                <c:pt idx="2533">
                  <c:v>35.213234999999997</c:v>
                </c:pt>
                <c:pt idx="2534">
                  <c:v>34.830922999999999</c:v>
                </c:pt>
                <c:pt idx="2535">
                  <c:v>33.835846000000004</c:v>
                </c:pt>
                <c:pt idx="2536">
                  <c:v>34.048082999999998</c:v>
                </c:pt>
                <c:pt idx="2537">
                  <c:v>33.521053999999999</c:v>
                </c:pt>
                <c:pt idx="2538">
                  <c:v>33.194387000000006</c:v>
                </c:pt>
                <c:pt idx="2539">
                  <c:v>32.295468999999997</c:v>
                </c:pt>
                <c:pt idx="2540">
                  <c:v>32.849671000000001</c:v>
                </c:pt>
                <c:pt idx="2541">
                  <c:v>32.059752000000003</c:v>
                </c:pt>
                <c:pt idx="2542">
                  <c:v>31.388905000000001</c:v>
                </c:pt>
                <c:pt idx="2543">
                  <c:v>31.073355999999997</c:v>
                </c:pt>
                <c:pt idx="2544">
                  <c:v>30.978098999999997</c:v>
                </c:pt>
                <c:pt idx="2545">
                  <c:v>30.439337999999996</c:v>
                </c:pt>
                <c:pt idx="2546">
                  <c:v>30.845124999999999</c:v>
                </c:pt>
                <c:pt idx="2547">
                  <c:v>30.520521000000002</c:v>
                </c:pt>
                <c:pt idx="2548">
                  <c:v>30.038972999999999</c:v>
                </c:pt>
                <c:pt idx="2549">
                  <c:v>29.696767000000001</c:v>
                </c:pt>
                <c:pt idx="2550">
                  <c:v>29.491674000000003</c:v>
                </c:pt>
                <c:pt idx="2551">
                  <c:v>29.494411999999997</c:v>
                </c:pt>
                <c:pt idx="2552">
                  <c:v>29.236871000000001</c:v>
                </c:pt>
                <c:pt idx="2553">
                  <c:v>29.077708000000001</c:v>
                </c:pt>
                <c:pt idx="2554">
                  <c:v>29.001109</c:v>
                </c:pt>
                <c:pt idx="2555">
                  <c:v>28.660009000000002</c:v>
                </c:pt>
                <c:pt idx="2556">
                  <c:v>28.598046</c:v>
                </c:pt>
              </c:numCache>
            </c:numRef>
          </c:val>
          <c:extLst>
            <c:ext xmlns:c16="http://schemas.microsoft.com/office/drawing/2014/chart" uri="{C3380CC4-5D6E-409C-BE32-E72D297353CC}">
              <c16:uniqueId val="{00000001-1D85-49A9-BD71-B83D1F3D37FE}"/>
            </c:ext>
          </c:extLst>
        </c:ser>
        <c:dLbls>
          <c:showLegendKey val="0"/>
          <c:showVal val="0"/>
          <c:showCatName val="0"/>
          <c:showSerName val="0"/>
          <c:showPercent val="0"/>
          <c:showBubbleSize val="0"/>
        </c:dLbls>
        <c:axId val="521071152"/>
        <c:axId val="448773616"/>
      </c:areaChart>
      <c:barChart>
        <c:barDir val="col"/>
        <c:grouping val="clustered"/>
        <c:varyColors val="0"/>
        <c:ser>
          <c:idx val="5"/>
          <c:order val="4"/>
          <c:tx>
            <c:strRef>
              <c:f>'95ppu'!$G$1</c:f>
              <c:strCache>
                <c:ptCount val="1"/>
                <c:pt idx="0">
                  <c:v>Rainfall</c:v>
                </c:pt>
              </c:strCache>
            </c:strRef>
          </c:tx>
          <c:spPr>
            <a:solidFill>
              <a:srgbClr val="00B0F0"/>
            </a:solidFill>
            <a:ln>
              <a:noFill/>
            </a:ln>
            <a:effectLst/>
          </c:spPr>
          <c:invertIfNegative val="0"/>
          <c:cat>
            <c:numRef>
              <c:f>'95ppu'!$A$2:$A$2558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'95ppu'!$G$2:$G$2558</c:f>
              <c:numCache>
                <c:formatCode>0.00</c:formatCode>
                <c:ptCount val="2557"/>
                <c:pt idx="0">
                  <c:v>0</c:v>
                </c:pt>
                <c:pt idx="1">
                  <c:v>0.80666666666666664</c:v>
                </c:pt>
                <c:pt idx="2">
                  <c:v>2.1533333333333333</c:v>
                </c:pt>
                <c:pt idx="3">
                  <c:v>1.1133333333333333</c:v>
                </c:pt>
                <c:pt idx="4">
                  <c:v>0</c:v>
                </c:pt>
                <c:pt idx="5">
                  <c:v>0</c:v>
                </c:pt>
                <c:pt idx="6">
                  <c:v>0</c:v>
                </c:pt>
                <c:pt idx="7">
                  <c:v>0</c:v>
                </c:pt>
                <c:pt idx="8">
                  <c:v>0.04</c:v>
                </c:pt>
                <c:pt idx="9">
                  <c:v>0</c:v>
                </c:pt>
                <c:pt idx="10">
                  <c:v>0</c:v>
                </c:pt>
                <c:pt idx="11">
                  <c:v>0</c:v>
                </c:pt>
                <c:pt idx="12">
                  <c:v>0</c:v>
                </c:pt>
                <c:pt idx="13">
                  <c:v>0</c:v>
                </c:pt>
                <c:pt idx="14">
                  <c:v>1.1199999999999999</c:v>
                </c:pt>
                <c:pt idx="15">
                  <c:v>0</c:v>
                </c:pt>
                <c:pt idx="16">
                  <c:v>0</c:v>
                </c:pt>
                <c:pt idx="17">
                  <c:v>0</c:v>
                </c:pt>
                <c:pt idx="18">
                  <c:v>9.3333333333333338E-2</c:v>
                </c:pt>
                <c:pt idx="19">
                  <c:v>4.28</c:v>
                </c:pt>
                <c:pt idx="20">
                  <c:v>9.3333333333333338E-2</c:v>
                </c:pt>
                <c:pt idx="21">
                  <c:v>0</c:v>
                </c:pt>
                <c:pt idx="22">
                  <c:v>0</c:v>
                </c:pt>
                <c:pt idx="23">
                  <c:v>0</c:v>
                </c:pt>
                <c:pt idx="24">
                  <c:v>0</c:v>
                </c:pt>
                <c:pt idx="25">
                  <c:v>0</c:v>
                </c:pt>
                <c:pt idx="26">
                  <c:v>0</c:v>
                </c:pt>
                <c:pt idx="27">
                  <c:v>0</c:v>
                </c:pt>
                <c:pt idx="28">
                  <c:v>0</c:v>
                </c:pt>
                <c:pt idx="29">
                  <c:v>0</c:v>
                </c:pt>
                <c:pt idx="30">
                  <c:v>0.39333333333333331</c:v>
                </c:pt>
                <c:pt idx="31">
                  <c:v>3.1166666666666667</c:v>
                </c:pt>
                <c:pt idx="32">
                  <c:v>8.5500000000000007</c:v>
                </c:pt>
                <c:pt idx="33">
                  <c:v>0</c:v>
                </c:pt>
                <c:pt idx="34">
                  <c:v>0</c:v>
                </c:pt>
                <c:pt idx="35">
                  <c:v>1.41</c:v>
                </c:pt>
                <c:pt idx="36">
                  <c:v>0</c:v>
                </c:pt>
                <c:pt idx="37">
                  <c:v>0</c:v>
                </c:pt>
                <c:pt idx="38">
                  <c:v>0</c:v>
                </c:pt>
                <c:pt idx="39">
                  <c:v>0</c:v>
                </c:pt>
                <c:pt idx="40">
                  <c:v>0</c:v>
                </c:pt>
                <c:pt idx="41">
                  <c:v>2.5966666666666667</c:v>
                </c:pt>
                <c:pt idx="42">
                  <c:v>9.0666666666666664</c:v>
                </c:pt>
                <c:pt idx="43">
                  <c:v>3.3766666666666665</c:v>
                </c:pt>
                <c:pt idx="44">
                  <c:v>5.6666666666666671E-2</c:v>
                </c:pt>
                <c:pt idx="45">
                  <c:v>0</c:v>
                </c:pt>
                <c:pt idx="46">
                  <c:v>0</c:v>
                </c:pt>
                <c:pt idx="47">
                  <c:v>0</c:v>
                </c:pt>
                <c:pt idx="48">
                  <c:v>0</c:v>
                </c:pt>
                <c:pt idx="49">
                  <c:v>0</c:v>
                </c:pt>
                <c:pt idx="50">
                  <c:v>0</c:v>
                </c:pt>
                <c:pt idx="51">
                  <c:v>0</c:v>
                </c:pt>
                <c:pt idx="52">
                  <c:v>0</c:v>
                </c:pt>
                <c:pt idx="53">
                  <c:v>0</c:v>
                </c:pt>
                <c:pt idx="54">
                  <c:v>0</c:v>
                </c:pt>
                <c:pt idx="55">
                  <c:v>1.7433333333333332</c:v>
                </c:pt>
                <c:pt idx="56">
                  <c:v>2.9933333333333336</c:v>
                </c:pt>
                <c:pt idx="57">
                  <c:v>2.9166666666666665</c:v>
                </c:pt>
                <c:pt idx="58">
                  <c:v>1.5533333333333335</c:v>
                </c:pt>
                <c:pt idx="59">
                  <c:v>0.39333333333333337</c:v>
                </c:pt>
                <c:pt idx="60">
                  <c:v>5.3233333333333333</c:v>
                </c:pt>
                <c:pt idx="61">
                  <c:v>0.3</c:v>
                </c:pt>
                <c:pt idx="62">
                  <c:v>0</c:v>
                </c:pt>
                <c:pt idx="63">
                  <c:v>0</c:v>
                </c:pt>
                <c:pt idx="64">
                  <c:v>0.37666666666666665</c:v>
                </c:pt>
                <c:pt idx="65">
                  <c:v>0</c:v>
                </c:pt>
                <c:pt idx="66">
                  <c:v>0</c:v>
                </c:pt>
                <c:pt idx="67">
                  <c:v>0</c:v>
                </c:pt>
                <c:pt idx="68">
                  <c:v>0.40000000000000008</c:v>
                </c:pt>
                <c:pt idx="69">
                  <c:v>0.64333333333333342</c:v>
                </c:pt>
                <c:pt idx="70">
                  <c:v>4.6100000000000003</c:v>
                </c:pt>
                <c:pt idx="71">
                  <c:v>3.9666666666666668</c:v>
                </c:pt>
                <c:pt idx="72">
                  <c:v>0.41333333333333333</c:v>
                </c:pt>
                <c:pt idx="73">
                  <c:v>0</c:v>
                </c:pt>
                <c:pt idx="74">
                  <c:v>8.7966666666666669</c:v>
                </c:pt>
                <c:pt idx="75">
                  <c:v>6.3333333333333339E-2</c:v>
                </c:pt>
                <c:pt idx="76">
                  <c:v>0</c:v>
                </c:pt>
                <c:pt idx="77">
                  <c:v>0</c:v>
                </c:pt>
                <c:pt idx="78">
                  <c:v>0</c:v>
                </c:pt>
                <c:pt idx="79">
                  <c:v>0</c:v>
                </c:pt>
                <c:pt idx="80">
                  <c:v>0</c:v>
                </c:pt>
                <c:pt idx="81">
                  <c:v>0.35333333333333333</c:v>
                </c:pt>
                <c:pt idx="82">
                  <c:v>3.7466666666666661</c:v>
                </c:pt>
                <c:pt idx="83">
                  <c:v>7.05</c:v>
                </c:pt>
                <c:pt idx="84">
                  <c:v>0</c:v>
                </c:pt>
                <c:pt idx="85">
                  <c:v>0.57666666666666666</c:v>
                </c:pt>
                <c:pt idx="86">
                  <c:v>0</c:v>
                </c:pt>
                <c:pt idx="87">
                  <c:v>0.18666666666666665</c:v>
                </c:pt>
                <c:pt idx="88">
                  <c:v>1.5</c:v>
                </c:pt>
                <c:pt idx="89">
                  <c:v>0</c:v>
                </c:pt>
                <c:pt idx="90">
                  <c:v>30.793333333333333</c:v>
                </c:pt>
                <c:pt idx="91">
                  <c:v>26.776666666666667</c:v>
                </c:pt>
                <c:pt idx="92">
                  <c:v>3.1566666666666667</c:v>
                </c:pt>
                <c:pt idx="93">
                  <c:v>9.0833333333333339</c:v>
                </c:pt>
                <c:pt idx="94">
                  <c:v>22.296666666666667</c:v>
                </c:pt>
                <c:pt idx="95">
                  <c:v>34.286666666666669</c:v>
                </c:pt>
                <c:pt idx="96">
                  <c:v>24.153333333333336</c:v>
                </c:pt>
                <c:pt idx="97">
                  <c:v>32.79</c:v>
                </c:pt>
                <c:pt idx="98">
                  <c:v>13.583333333333334</c:v>
                </c:pt>
                <c:pt idx="99">
                  <c:v>5.2333333333333334</c:v>
                </c:pt>
                <c:pt idx="100">
                  <c:v>10.356666666666667</c:v>
                </c:pt>
                <c:pt idx="101">
                  <c:v>24.5</c:v>
                </c:pt>
                <c:pt idx="102">
                  <c:v>0.72666666666666668</c:v>
                </c:pt>
                <c:pt idx="103">
                  <c:v>1.96</c:v>
                </c:pt>
                <c:pt idx="104">
                  <c:v>1.4266666666666667</c:v>
                </c:pt>
                <c:pt idx="105">
                  <c:v>3.0199999999999996</c:v>
                </c:pt>
                <c:pt idx="106">
                  <c:v>0.36333333333333329</c:v>
                </c:pt>
                <c:pt idx="107">
                  <c:v>0</c:v>
                </c:pt>
                <c:pt idx="108">
                  <c:v>0</c:v>
                </c:pt>
                <c:pt idx="109">
                  <c:v>0.64333333333333342</c:v>
                </c:pt>
                <c:pt idx="110">
                  <c:v>0</c:v>
                </c:pt>
                <c:pt idx="111">
                  <c:v>0</c:v>
                </c:pt>
                <c:pt idx="112">
                  <c:v>2.7566666666666664</c:v>
                </c:pt>
                <c:pt idx="113">
                  <c:v>3.7566666666666664</c:v>
                </c:pt>
                <c:pt idx="114">
                  <c:v>10.703333333333333</c:v>
                </c:pt>
                <c:pt idx="115">
                  <c:v>13.153333333333334</c:v>
                </c:pt>
                <c:pt idx="116">
                  <c:v>2.2833333333333332</c:v>
                </c:pt>
                <c:pt idx="117">
                  <c:v>0</c:v>
                </c:pt>
                <c:pt idx="118">
                  <c:v>0</c:v>
                </c:pt>
                <c:pt idx="119">
                  <c:v>2.793333333333333</c:v>
                </c:pt>
                <c:pt idx="120">
                  <c:v>5.7066666666666661</c:v>
                </c:pt>
                <c:pt idx="121">
                  <c:v>15.31</c:v>
                </c:pt>
                <c:pt idx="122">
                  <c:v>18.043333333333333</c:v>
                </c:pt>
                <c:pt idx="123">
                  <c:v>10.75</c:v>
                </c:pt>
                <c:pt idx="124">
                  <c:v>37.786666666666669</c:v>
                </c:pt>
                <c:pt idx="125">
                  <c:v>41.826666666666668</c:v>
                </c:pt>
                <c:pt idx="126">
                  <c:v>26.22666666666667</c:v>
                </c:pt>
                <c:pt idx="127">
                  <c:v>68.286666666666676</c:v>
                </c:pt>
                <c:pt idx="128">
                  <c:v>46.906666666666666</c:v>
                </c:pt>
                <c:pt idx="129">
                  <c:v>56.160000000000004</c:v>
                </c:pt>
                <c:pt idx="130">
                  <c:v>41.14</c:v>
                </c:pt>
                <c:pt idx="131">
                  <c:v>18.373333333333335</c:v>
                </c:pt>
                <c:pt idx="132">
                  <c:v>46.336666666666666</c:v>
                </c:pt>
                <c:pt idx="133">
                  <c:v>10.75</c:v>
                </c:pt>
                <c:pt idx="134">
                  <c:v>0.25666666666666665</c:v>
                </c:pt>
                <c:pt idx="135">
                  <c:v>0</c:v>
                </c:pt>
                <c:pt idx="136">
                  <c:v>3.1199999999999997</c:v>
                </c:pt>
                <c:pt idx="137">
                  <c:v>0.73666666666666669</c:v>
                </c:pt>
                <c:pt idx="138">
                  <c:v>0</c:v>
                </c:pt>
                <c:pt idx="139">
                  <c:v>7.5</c:v>
                </c:pt>
                <c:pt idx="140">
                  <c:v>0.32</c:v>
                </c:pt>
                <c:pt idx="141">
                  <c:v>1</c:v>
                </c:pt>
                <c:pt idx="142">
                  <c:v>45.813333333333333</c:v>
                </c:pt>
                <c:pt idx="143">
                  <c:v>32.353333333333332</c:v>
                </c:pt>
                <c:pt idx="144">
                  <c:v>0.27999999999999997</c:v>
                </c:pt>
                <c:pt idx="145">
                  <c:v>5.1100000000000003</c:v>
                </c:pt>
                <c:pt idx="146">
                  <c:v>0.32</c:v>
                </c:pt>
                <c:pt idx="147">
                  <c:v>0</c:v>
                </c:pt>
                <c:pt idx="148">
                  <c:v>20.543333333333333</c:v>
                </c:pt>
                <c:pt idx="149">
                  <c:v>8.75</c:v>
                </c:pt>
                <c:pt idx="150">
                  <c:v>5.5</c:v>
                </c:pt>
                <c:pt idx="151">
                  <c:v>8.3033333333333328</c:v>
                </c:pt>
                <c:pt idx="152">
                  <c:v>16.946666666666669</c:v>
                </c:pt>
                <c:pt idx="153">
                  <c:v>65.166666666666671</c:v>
                </c:pt>
                <c:pt idx="154">
                  <c:v>16.316666666666666</c:v>
                </c:pt>
                <c:pt idx="155">
                  <c:v>2.85</c:v>
                </c:pt>
                <c:pt idx="156">
                  <c:v>2.0666666666666669</c:v>
                </c:pt>
                <c:pt idx="157">
                  <c:v>2.81</c:v>
                </c:pt>
                <c:pt idx="158">
                  <c:v>0.18000000000000002</c:v>
                </c:pt>
                <c:pt idx="159">
                  <c:v>2.3699999999999997</c:v>
                </c:pt>
                <c:pt idx="160">
                  <c:v>0.45333333333333337</c:v>
                </c:pt>
                <c:pt idx="161">
                  <c:v>9.7533333333333321</c:v>
                </c:pt>
                <c:pt idx="162">
                  <c:v>6.8566666666666665</c:v>
                </c:pt>
                <c:pt idx="163">
                  <c:v>0.87999999999999989</c:v>
                </c:pt>
                <c:pt idx="164">
                  <c:v>10.653333333333334</c:v>
                </c:pt>
                <c:pt idx="165">
                  <c:v>2.23</c:v>
                </c:pt>
                <c:pt idx="166">
                  <c:v>22.64</c:v>
                </c:pt>
                <c:pt idx="167">
                  <c:v>54.743333333333332</c:v>
                </c:pt>
                <c:pt idx="168">
                  <c:v>41.79666666666666</c:v>
                </c:pt>
                <c:pt idx="169">
                  <c:v>14.316666666666668</c:v>
                </c:pt>
                <c:pt idx="170">
                  <c:v>14.29</c:v>
                </c:pt>
                <c:pt idx="171">
                  <c:v>28.00333333333333</c:v>
                </c:pt>
                <c:pt idx="172">
                  <c:v>15.54</c:v>
                </c:pt>
                <c:pt idx="173">
                  <c:v>10.466666666666667</c:v>
                </c:pt>
                <c:pt idx="174">
                  <c:v>33.303333333333335</c:v>
                </c:pt>
                <c:pt idx="175">
                  <c:v>3.3733333333333335</c:v>
                </c:pt>
                <c:pt idx="176">
                  <c:v>3.1766666666666672</c:v>
                </c:pt>
                <c:pt idx="177">
                  <c:v>12.113333333333335</c:v>
                </c:pt>
                <c:pt idx="178">
                  <c:v>1.3833333333333335</c:v>
                </c:pt>
                <c:pt idx="179">
                  <c:v>13.99</c:v>
                </c:pt>
                <c:pt idx="180">
                  <c:v>24.323333333333334</c:v>
                </c:pt>
                <c:pt idx="181">
                  <c:v>13.543333333333335</c:v>
                </c:pt>
                <c:pt idx="182">
                  <c:v>21.14</c:v>
                </c:pt>
                <c:pt idx="183">
                  <c:v>40.583333333333336</c:v>
                </c:pt>
                <c:pt idx="184">
                  <c:v>26.090000000000003</c:v>
                </c:pt>
                <c:pt idx="185">
                  <c:v>51.34</c:v>
                </c:pt>
                <c:pt idx="186">
                  <c:v>14.706666666666669</c:v>
                </c:pt>
                <c:pt idx="187">
                  <c:v>13.530000000000001</c:v>
                </c:pt>
                <c:pt idx="188">
                  <c:v>24.543333333333333</c:v>
                </c:pt>
                <c:pt idx="189">
                  <c:v>13.616666666666667</c:v>
                </c:pt>
                <c:pt idx="190">
                  <c:v>29.113333333333333</c:v>
                </c:pt>
                <c:pt idx="191">
                  <c:v>31.256666666666671</c:v>
                </c:pt>
                <c:pt idx="192">
                  <c:v>11.916666666666666</c:v>
                </c:pt>
                <c:pt idx="193">
                  <c:v>49.343333333333334</c:v>
                </c:pt>
                <c:pt idx="194">
                  <c:v>33.839999999999996</c:v>
                </c:pt>
                <c:pt idx="195">
                  <c:v>1.6433333333333333</c:v>
                </c:pt>
                <c:pt idx="196">
                  <c:v>40.270000000000003</c:v>
                </c:pt>
                <c:pt idx="197">
                  <c:v>22.616666666666671</c:v>
                </c:pt>
                <c:pt idx="198">
                  <c:v>59.97</c:v>
                </c:pt>
                <c:pt idx="199">
                  <c:v>24.53</c:v>
                </c:pt>
                <c:pt idx="200">
                  <c:v>7.3</c:v>
                </c:pt>
                <c:pt idx="201">
                  <c:v>26.606666666666666</c:v>
                </c:pt>
                <c:pt idx="202">
                  <c:v>14.493333333333334</c:v>
                </c:pt>
                <c:pt idx="203">
                  <c:v>0.65666666666666673</c:v>
                </c:pt>
                <c:pt idx="204">
                  <c:v>24.516666666666666</c:v>
                </c:pt>
                <c:pt idx="205">
                  <c:v>2.6533333333333329</c:v>
                </c:pt>
                <c:pt idx="206">
                  <c:v>0.66</c:v>
                </c:pt>
                <c:pt idx="207">
                  <c:v>4.6566666666666663</c:v>
                </c:pt>
                <c:pt idx="208">
                  <c:v>0.57999999999999996</c:v>
                </c:pt>
                <c:pt idx="209">
                  <c:v>5.6033333333333326</c:v>
                </c:pt>
                <c:pt idx="210">
                  <c:v>5.93</c:v>
                </c:pt>
                <c:pt idx="211">
                  <c:v>2.67</c:v>
                </c:pt>
                <c:pt idx="212">
                  <c:v>12.676666666666668</c:v>
                </c:pt>
                <c:pt idx="213">
                  <c:v>14.86</c:v>
                </c:pt>
                <c:pt idx="214">
                  <c:v>89.083333333333329</c:v>
                </c:pt>
                <c:pt idx="215">
                  <c:v>71.406666666666666</c:v>
                </c:pt>
                <c:pt idx="216">
                  <c:v>9.8833333333333329</c:v>
                </c:pt>
                <c:pt idx="217">
                  <c:v>8.3566666666666674</c:v>
                </c:pt>
                <c:pt idx="218">
                  <c:v>10.046666666666667</c:v>
                </c:pt>
                <c:pt idx="219">
                  <c:v>21.680000000000003</c:v>
                </c:pt>
                <c:pt idx="220">
                  <c:v>73.836666666666659</c:v>
                </c:pt>
                <c:pt idx="221">
                  <c:v>28.159999999999997</c:v>
                </c:pt>
                <c:pt idx="222">
                  <c:v>39.273333333333333</c:v>
                </c:pt>
                <c:pt idx="223">
                  <c:v>7.1700000000000008</c:v>
                </c:pt>
                <c:pt idx="224">
                  <c:v>14.086666666666668</c:v>
                </c:pt>
                <c:pt idx="225">
                  <c:v>5.87</c:v>
                </c:pt>
                <c:pt idx="226">
                  <c:v>49.136666666666663</c:v>
                </c:pt>
                <c:pt idx="227">
                  <c:v>37.913333333333334</c:v>
                </c:pt>
                <c:pt idx="228">
                  <c:v>10.466666666666667</c:v>
                </c:pt>
                <c:pt idx="229">
                  <c:v>0</c:v>
                </c:pt>
                <c:pt idx="230">
                  <c:v>0</c:v>
                </c:pt>
                <c:pt idx="231">
                  <c:v>0</c:v>
                </c:pt>
                <c:pt idx="232">
                  <c:v>0</c:v>
                </c:pt>
                <c:pt idx="233">
                  <c:v>0</c:v>
                </c:pt>
                <c:pt idx="234">
                  <c:v>0</c:v>
                </c:pt>
                <c:pt idx="235">
                  <c:v>7.333333333333333</c:v>
                </c:pt>
                <c:pt idx="236">
                  <c:v>19.920000000000002</c:v>
                </c:pt>
                <c:pt idx="237">
                  <c:v>16.216666666666669</c:v>
                </c:pt>
                <c:pt idx="238">
                  <c:v>15.733333333333334</c:v>
                </c:pt>
                <c:pt idx="239">
                  <c:v>0</c:v>
                </c:pt>
                <c:pt idx="240">
                  <c:v>0.56333333333333335</c:v>
                </c:pt>
                <c:pt idx="241">
                  <c:v>0.12666666666666668</c:v>
                </c:pt>
                <c:pt idx="242">
                  <c:v>6.8466666666666667</c:v>
                </c:pt>
                <c:pt idx="243">
                  <c:v>49.066666666666663</c:v>
                </c:pt>
                <c:pt idx="244">
                  <c:v>72.783333333333331</c:v>
                </c:pt>
                <c:pt idx="245">
                  <c:v>54.256666666666661</c:v>
                </c:pt>
                <c:pt idx="246">
                  <c:v>22.196666666666669</c:v>
                </c:pt>
                <c:pt idx="247">
                  <c:v>9.4933333333333341</c:v>
                </c:pt>
                <c:pt idx="248">
                  <c:v>38.486666666666672</c:v>
                </c:pt>
                <c:pt idx="249">
                  <c:v>9.7566666666666659</c:v>
                </c:pt>
                <c:pt idx="250">
                  <c:v>2.7166666666666668</c:v>
                </c:pt>
                <c:pt idx="251">
                  <c:v>21.123333333333335</c:v>
                </c:pt>
                <c:pt idx="252">
                  <c:v>14.44</c:v>
                </c:pt>
                <c:pt idx="253">
                  <c:v>7.336666666666666</c:v>
                </c:pt>
                <c:pt idx="254">
                  <c:v>28.573333333333334</c:v>
                </c:pt>
                <c:pt idx="255">
                  <c:v>22.836666666666662</c:v>
                </c:pt>
                <c:pt idx="256">
                  <c:v>22.553333333333331</c:v>
                </c:pt>
                <c:pt idx="257">
                  <c:v>14.703333333333333</c:v>
                </c:pt>
                <c:pt idx="258">
                  <c:v>22.916666666666668</c:v>
                </c:pt>
                <c:pt idx="259">
                  <c:v>51.580000000000005</c:v>
                </c:pt>
                <c:pt idx="260">
                  <c:v>41.013333333333335</c:v>
                </c:pt>
                <c:pt idx="261">
                  <c:v>30.326666666666668</c:v>
                </c:pt>
                <c:pt idx="262">
                  <c:v>8.4</c:v>
                </c:pt>
                <c:pt idx="263">
                  <c:v>2.5033333333333334</c:v>
                </c:pt>
                <c:pt idx="264">
                  <c:v>11.216666666666667</c:v>
                </c:pt>
                <c:pt idx="265">
                  <c:v>8.2566666666666659</c:v>
                </c:pt>
                <c:pt idx="266">
                  <c:v>44.98</c:v>
                </c:pt>
                <c:pt idx="267">
                  <c:v>60.870000000000005</c:v>
                </c:pt>
                <c:pt idx="268">
                  <c:v>17.260000000000002</c:v>
                </c:pt>
                <c:pt idx="269">
                  <c:v>31.67</c:v>
                </c:pt>
                <c:pt idx="270">
                  <c:v>1.8</c:v>
                </c:pt>
                <c:pt idx="271">
                  <c:v>0</c:v>
                </c:pt>
                <c:pt idx="272">
                  <c:v>0</c:v>
                </c:pt>
                <c:pt idx="273">
                  <c:v>0.10666666666666667</c:v>
                </c:pt>
                <c:pt idx="274">
                  <c:v>2.5733333333333337</c:v>
                </c:pt>
                <c:pt idx="275">
                  <c:v>0</c:v>
                </c:pt>
                <c:pt idx="276">
                  <c:v>9.6666666666666665E-2</c:v>
                </c:pt>
                <c:pt idx="277">
                  <c:v>14.543333333333335</c:v>
                </c:pt>
                <c:pt idx="278">
                  <c:v>10.003333333333332</c:v>
                </c:pt>
                <c:pt idx="279">
                  <c:v>0</c:v>
                </c:pt>
                <c:pt idx="280">
                  <c:v>2.15</c:v>
                </c:pt>
                <c:pt idx="281">
                  <c:v>0.16333333333333333</c:v>
                </c:pt>
                <c:pt idx="282">
                  <c:v>0</c:v>
                </c:pt>
                <c:pt idx="283">
                  <c:v>0</c:v>
                </c:pt>
                <c:pt idx="284">
                  <c:v>3.3433333333333333</c:v>
                </c:pt>
                <c:pt idx="285">
                  <c:v>10.243333333333334</c:v>
                </c:pt>
                <c:pt idx="286">
                  <c:v>30.636666666666667</c:v>
                </c:pt>
                <c:pt idx="287">
                  <c:v>28.306666666666661</c:v>
                </c:pt>
                <c:pt idx="288">
                  <c:v>10.273333333333333</c:v>
                </c:pt>
                <c:pt idx="289">
                  <c:v>11.586666666666668</c:v>
                </c:pt>
                <c:pt idx="290">
                  <c:v>3.6366666666666667</c:v>
                </c:pt>
                <c:pt idx="291">
                  <c:v>4.8599999999999994</c:v>
                </c:pt>
                <c:pt idx="292">
                  <c:v>25.763333333333335</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0.56666666666666676</c:v>
                </c:pt>
                <c:pt idx="307">
                  <c:v>0</c:v>
                </c:pt>
                <c:pt idx="308">
                  <c:v>0</c:v>
                </c:pt>
                <c:pt idx="309">
                  <c:v>5.6133333333333333</c:v>
                </c:pt>
                <c:pt idx="310">
                  <c:v>0.20666666666666667</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2.0166666666666671</c:v>
                </c:pt>
                <c:pt idx="327">
                  <c:v>0</c:v>
                </c:pt>
                <c:pt idx="328">
                  <c:v>0</c:v>
                </c:pt>
                <c:pt idx="329">
                  <c:v>0</c:v>
                </c:pt>
                <c:pt idx="330">
                  <c:v>3.7600000000000002</c:v>
                </c:pt>
                <c:pt idx="331">
                  <c:v>0.6366666666666666</c:v>
                </c:pt>
                <c:pt idx="332">
                  <c:v>0.12333333333333334</c:v>
                </c:pt>
                <c:pt idx="333">
                  <c:v>0.19666666666666666</c:v>
                </c:pt>
                <c:pt idx="334">
                  <c:v>0.94333333333333336</c:v>
                </c:pt>
                <c:pt idx="335">
                  <c:v>5.7633333333333328</c:v>
                </c:pt>
                <c:pt idx="336">
                  <c:v>0</c:v>
                </c:pt>
                <c:pt idx="337">
                  <c:v>0</c:v>
                </c:pt>
                <c:pt idx="338">
                  <c:v>0</c:v>
                </c:pt>
                <c:pt idx="339">
                  <c:v>0</c:v>
                </c:pt>
                <c:pt idx="340">
                  <c:v>0</c:v>
                </c:pt>
                <c:pt idx="341">
                  <c:v>0</c:v>
                </c:pt>
                <c:pt idx="342">
                  <c:v>0</c:v>
                </c:pt>
                <c:pt idx="343">
                  <c:v>0</c:v>
                </c:pt>
                <c:pt idx="344">
                  <c:v>0</c:v>
                </c:pt>
                <c:pt idx="345">
                  <c:v>0</c:v>
                </c:pt>
                <c:pt idx="346">
                  <c:v>2.1466666666666665</c:v>
                </c:pt>
                <c:pt idx="347">
                  <c:v>0</c:v>
                </c:pt>
                <c:pt idx="348">
                  <c:v>0</c:v>
                </c:pt>
                <c:pt idx="349">
                  <c:v>0</c:v>
                </c:pt>
                <c:pt idx="350">
                  <c:v>0</c:v>
                </c:pt>
                <c:pt idx="351">
                  <c:v>3.14</c:v>
                </c:pt>
                <c:pt idx="352">
                  <c:v>1.4100000000000001</c:v>
                </c:pt>
                <c:pt idx="353">
                  <c:v>0</c:v>
                </c:pt>
                <c:pt idx="354">
                  <c:v>6.9999999999999993E-2</c:v>
                </c:pt>
                <c:pt idx="355">
                  <c:v>0</c:v>
                </c:pt>
                <c:pt idx="356">
                  <c:v>1.6866666666666668</c:v>
                </c:pt>
                <c:pt idx="357">
                  <c:v>0.37000000000000005</c:v>
                </c:pt>
                <c:pt idx="358">
                  <c:v>0.67333333333333334</c:v>
                </c:pt>
                <c:pt idx="359">
                  <c:v>5.873333333333334</c:v>
                </c:pt>
                <c:pt idx="360">
                  <c:v>9.36</c:v>
                </c:pt>
                <c:pt idx="361">
                  <c:v>2.9433333333333334</c:v>
                </c:pt>
                <c:pt idx="362">
                  <c:v>3.8299999999999996</c:v>
                </c:pt>
                <c:pt idx="363">
                  <c:v>0</c:v>
                </c:pt>
                <c:pt idx="364">
                  <c:v>0</c:v>
                </c:pt>
                <c:pt idx="365">
                  <c:v>0</c:v>
                </c:pt>
                <c:pt idx="366">
                  <c:v>0</c:v>
                </c:pt>
                <c:pt idx="367">
                  <c:v>0</c:v>
                </c:pt>
                <c:pt idx="368">
                  <c:v>0</c:v>
                </c:pt>
                <c:pt idx="369">
                  <c:v>0</c:v>
                </c:pt>
                <c:pt idx="370">
                  <c:v>0</c:v>
                </c:pt>
                <c:pt idx="371">
                  <c:v>0</c:v>
                </c:pt>
                <c:pt idx="372">
                  <c:v>1.5733333333333333</c:v>
                </c:pt>
                <c:pt idx="373">
                  <c:v>0</c:v>
                </c:pt>
                <c:pt idx="374">
                  <c:v>0</c:v>
                </c:pt>
                <c:pt idx="375">
                  <c:v>0</c:v>
                </c:pt>
                <c:pt idx="376">
                  <c:v>3.8299999999999996</c:v>
                </c:pt>
                <c:pt idx="377">
                  <c:v>4.0599999999999996</c:v>
                </c:pt>
                <c:pt idx="378">
                  <c:v>0</c:v>
                </c:pt>
                <c:pt idx="379">
                  <c:v>3.06</c:v>
                </c:pt>
                <c:pt idx="380">
                  <c:v>0</c:v>
                </c:pt>
                <c:pt idx="381">
                  <c:v>33.003333333333337</c:v>
                </c:pt>
                <c:pt idx="382">
                  <c:v>0.10000000000000002</c:v>
                </c:pt>
                <c:pt idx="383">
                  <c:v>0</c:v>
                </c:pt>
                <c:pt idx="384">
                  <c:v>0</c:v>
                </c:pt>
                <c:pt idx="385">
                  <c:v>0</c:v>
                </c:pt>
                <c:pt idx="386">
                  <c:v>0</c:v>
                </c:pt>
                <c:pt idx="387">
                  <c:v>0.56666666666666676</c:v>
                </c:pt>
                <c:pt idx="388">
                  <c:v>0</c:v>
                </c:pt>
                <c:pt idx="389">
                  <c:v>0</c:v>
                </c:pt>
                <c:pt idx="390">
                  <c:v>0</c:v>
                </c:pt>
                <c:pt idx="391">
                  <c:v>0</c:v>
                </c:pt>
                <c:pt idx="392">
                  <c:v>0</c:v>
                </c:pt>
                <c:pt idx="393">
                  <c:v>0</c:v>
                </c:pt>
                <c:pt idx="394">
                  <c:v>0</c:v>
                </c:pt>
                <c:pt idx="395">
                  <c:v>0</c:v>
                </c:pt>
                <c:pt idx="396">
                  <c:v>25.706666666666667</c:v>
                </c:pt>
                <c:pt idx="397">
                  <c:v>11.719999999999999</c:v>
                </c:pt>
                <c:pt idx="398">
                  <c:v>0.85333333333333339</c:v>
                </c:pt>
                <c:pt idx="399">
                  <c:v>11.463333333333333</c:v>
                </c:pt>
                <c:pt idx="400">
                  <c:v>0</c:v>
                </c:pt>
                <c:pt idx="401">
                  <c:v>0</c:v>
                </c:pt>
                <c:pt idx="402">
                  <c:v>0</c:v>
                </c:pt>
                <c:pt idx="403">
                  <c:v>7.0766666666666671</c:v>
                </c:pt>
                <c:pt idx="404">
                  <c:v>8.58</c:v>
                </c:pt>
                <c:pt idx="405">
                  <c:v>1.8966666666666665</c:v>
                </c:pt>
                <c:pt idx="406">
                  <c:v>4.59</c:v>
                </c:pt>
                <c:pt idx="407">
                  <c:v>0</c:v>
                </c:pt>
                <c:pt idx="408">
                  <c:v>1.5966666666666667</c:v>
                </c:pt>
                <c:pt idx="409">
                  <c:v>11.62</c:v>
                </c:pt>
                <c:pt idx="410">
                  <c:v>3.9633333333333334</c:v>
                </c:pt>
                <c:pt idx="411">
                  <c:v>2.5033333333333334</c:v>
                </c:pt>
                <c:pt idx="412">
                  <c:v>0.22</c:v>
                </c:pt>
                <c:pt idx="413">
                  <c:v>0.72666666666666668</c:v>
                </c:pt>
                <c:pt idx="414">
                  <c:v>4.0166666666666666</c:v>
                </c:pt>
                <c:pt idx="415">
                  <c:v>0.49333333333333335</c:v>
                </c:pt>
                <c:pt idx="416">
                  <c:v>5.3500000000000005</c:v>
                </c:pt>
                <c:pt idx="417">
                  <c:v>2.3566666666666669</c:v>
                </c:pt>
                <c:pt idx="418">
                  <c:v>4.5466666666666669</c:v>
                </c:pt>
                <c:pt idx="419">
                  <c:v>1.8866666666666667</c:v>
                </c:pt>
                <c:pt idx="420">
                  <c:v>1.9466666666666665</c:v>
                </c:pt>
                <c:pt idx="421">
                  <c:v>0.12666666666666668</c:v>
                </c:pt>
                <c:pt idx="422">
                  <c:v>1.53</c:v>
                </c:pt>
                <c:pt idx="423">
                  <c:v>0</c:v>
                </c:pt>
                <c:pt idx="424">
                  <c:v>0.24333333333333337</c:v>
                </c:pt>
                <c:pt idx="425">
                  <c:v>0</c:v>
                </c:pt>
                <c:pt idx="426">
                  <c:v>5.7066666666666661</c:v>
                </c:pt>
                <c:pt idx="427">
                  <c:v>1.7700000000000002</c:v>
                </c:pt>
                <c:pt idx="428">
                  <c:v>6.1766666666666667</c:v>
                </c:pt>
                <c:pt idx="429">
                  <c:v>12.936666666666666</c:v>
                </c:pt>
                <c:pt idx="430">
                  <c:v>7.2700000000000005</c:v>
                </c:pt>
                <c:pt idx="431">
                  <c:v>7.1766666666666667</c:v>
                </c:pt>
                <c:pt idx="432">
                  <c:v>1.9633333333333336</c:v>
                </c:pt>
                <c:pt idx="433">
                  <c:v>0</c:v>
                </c:pt>
                <c:pt idx="434">
                  <c:v>0</c:v>
                </c:pt>
                <c:pt idx="435">
                  <c:v>0.56000000000000005</c:v>
                </c:pt>
                <c:pt idx="436">
                  <c:v>0</c:v>
                </c:pt>
                <c:pt idx="437">
                  <c:v>0</c:v>
                </c:pt>
                <c:pt idx="438">
                  <c:v>5.3333333333333337E-2</c:v>
                </c:pt>
                <c:pt idx="439">
                  <c:v>0.87666666666666659</c:v>
                </c:pt>
                <c:pt idx="440">
                  <c:v>3.7633333333333336</c:v>
                </c:pt>
                <c:pt idx="441">
                  <c:v>2.0233333333333334</c:v>
                </c:pt>
                <c:pt idx="442">
                  <c:v>0.4366666666666667</c:v>
                </c:pt>
                <c:pt idx="443">
                  <c:v>0.88</c:v>
                </c:pt>
                <c:pt idx="444">
                  <c:v>4.916666666666667</c:v>
                </c:pt>
                <c:pt idx="445">
                  <c:v>7.81</c:v>
                </c:pt>
                <c:pt idx="446">
                  <c:v>10.066666666666666</c:v>
                </c:pt>
                <c:pt idx="447">
                  <c:v>8.6966666666666672</c:v>
                </c:pt>
                <c:pt idx="448">
                  <c:v>0.2233333333333333</c:v>
                </c:pt>
                <c:pt idx="449">
                  <c:v>0</c:v>
                </c:pt>
                <c:pt idx="450">
                  <c:v>0.34666666666666668</c:v>
                </c:pt>
                <c:pt idx="451">
                  <c:v>1.2333333333333334</c:v>
                </c:pt>
                <c:pt idx="452">
                  <c:v>0</c:v>
                </c:pt>
                <c:pt idx="453">
                  <c:v>2.3400000000000003</c:v>
                </c:pt>
                <c:pt idx="454">
                  <c:v>0.40333333333333332</c:v>
                </c:pt>
                <c:pt idx="455">
                  <c:v>1.0466666666666666</c:v>
                </c:pt>
                <c:pt idx="456">
                  <c:v>0</c:v>
                </c:pt>
                <c:pt idx="457">
                  <c:v>1.4533333333333334</c:v>
                </c:pt>
                <c:pt idx="458">
                  <c:v>0</c:v>
                </c:pt>
                <c:pt idx="459">
                  <c:v>0</c:v>
                </c:pt>
                <c:pt idx="460">
                  <c:v>2.2599999999999998</c:v>
                </c:pt>
                <c:pt idx="461">
                  <c:v>0</c:v>
                </c:pt>
                <c:pt idx="462">
                  <c:v>9.0900000000000016</c:v>
                </c:pt>
                <c:pt idx="463">
                  <c:v>5.7899999999999991</c:v>
                </c:pt>
                <c:pt idx="464">
                  <c:v>1.8133333333333332</c:v>
                </c:pt>
                <c:pt idx="465">
                  <c:v>3.8266666666666667</c:v>
                </c:pt>
                <c:pt idx="466">
                  <c:v>4.7699999999999996</c:v>
                </c:pt>
                <c:pt idx="467">
                  <c:v>5.8533333333333344</c:v>
                </c:pt>
                <c:pt idx="468">
                  <c:v>9.9866666666666664</c:v>
                </c:pt>
                <c:pt idx="469">
                  <c:v>2.5866666666666664</c:v>
                </c:pt>
                <c:pt idx="470">
                  <c:v>0.33</c:v>
                </c:pt>
                <c:pt idx="471">
                  <c:v>0.3666666666666667</c:v>
                </c:pt>
                <c:pt idx="472">
                  <c:v>9.2900000000000009</c:v>
                </c:pt>
                <c:pt idx="473">
                  <c:v>2.4</c:v>
                </c:pt>
                <c:pt idx="474">
                  <c:v>5.8900000000000006</c:v>
                </c:pt>
                <c:pt idx="475">
                  <c:v>0.37000000000000005</c:v>
                </c:pt>
                <c:pt idx="476">
                  <c:v>2.6366666666666667</c:v>
                </c:pt>
                <c:pt idx="477">
                  <c:v>0.20666666666666667</c:v>
                </c:pt>
                <c:pt idx="478">
                  <c:v>12.846666666666666</c:v>
                </c:pt>
                <c:pt idx="479">
                  <c:v>12.5</c:v>
                </c:pt>
                <c:pt idx="480">
                  <c:v>13.800000000000002</c:v>
                </c:pt>
                <c:pt idx="481">
                  <c:v>0</c:v>
                </c:pt>
                <c:pt idx="482">
                  <c:v>4.9866666666666672</c:v>
                </c:pt>
                <c:pt idx="483">
                  <c:v>1.53</c:v>
                </c:pt>
                <c:pt idx="484">
                  <c:v>0.18333333333333335</c:v>
                </c:pt>
                <c:pt idx="485">
                  <c:v>0</c:v>
                </c:pt>
                <c:pt idx="486">
                  <c:v>2.5499999999999998</c:v>
                </c:pt>
                <c:pt idx="487">
                  <c:v>1.2333333333333334</c:v>
                </c:pt>
                <c:pt idx="488">
                  <c:v>11.303333333333333</c:v>
                </c:pt>
                <c:pt idx="489">
                  <c:v>5.8866666666666667</c:v>
                </c:pt>
                <c:pt idx="490">
                  <c:v>4.666666666666667</c:v>
                </c:pt>
                <c:pt idx="491">
                  <c:v>13.823333333333332</c:v>
                </c:pt>
                <c:pt idx="492">
                  <c:v>29.953333333333333</c:v>
                </c:pt>
                <c:pt idx="493">
                  <c:v>4.5</c:v>
                </c:pt>
                <c:pt idx="494">
                  <c:v>0</c:v>
                </c:pt>
                <c:pt idx="495">
                  <c:v>2.66</c:v>
                </c:pt>
                <c:pt idx="496">
                  <c:v>3.9833333333333329</c:v>
                </c:pt>
                <c:pt idx="497">
                  <c:v>2.9266666666666663</c:v>
                </c:pt>
                <c:pt idx="498">
                  <c:v>3.85</c:v>
                </c:pt>
                <c:pt idx="499">
                  <c:v>0.72000000000000008</c:v>
                </c:pt>
                <c:pt idx="500">
                  <c:v>14.25</c:v>
                </c:pt>
                <c:pt idx="501">
                  <c:v>30.659999999999997</c:v>
                </c:pt>
                <c:pt idx="502">
                  <c:v>22.026666666666671</c:v>
                </c:pt>
                <c:pt idx="503">
                  <c:v>17.583333333333332</c:v>
                </c:pt>
                <c:pt idx="504">
                  <c:v>25.183333333333334</c:v>
                </c:pt>
                <c:pt idx="505">
                  <c:v>21.306666666666665</c:v>
                </c:pt>
                <c:pt idx="506">
                  <c:v>28.51</c:v>
                </c:pt>
                <c:pt idx="507">
                  <c:v>0</c:v>
                </c:pt>
                <c:pt idx="508">
                  <c:v>6.59</c:v>
                </c:pt>
                <c:pt idx="509">
                  <c:v>7.7333333333333316</c:v>
                </c:pt>
                <c:pt idx="510">
                  <c:v>4.6666666666666669E-2</c:v>
                </c:pt>
                <c:pt idx="511">
                  <c:v>0.66666666666666663</c:v>
                </c:pt>
                <c:pt idx="512">
                  <c:v>1.0766666666666667</c:v>
                </c:pt>
                <c:pt idx="513">
                  <c:v>0.24</c:v>
                </c:pt>
                <c:pt idx="514">
                  <c:v>7.3333333333333334E-2</c:v>
                </c:pt>
                <c:pt idx="515">
                  <c:v>4.62</c:v>
                </c:pt>
                <c:pt idx="516">
                  <c:v>10.706666666666665</c:v>
                </c:pt>
                <c:pt idx="517">
                  <c:v>20.43</c:v>
                </c:pt>
                <c:pt idx="518">
                  <c:v>21.973333333333333</c:v>
                </c:pt>
                <c:pt idx="519">
                  <c:v>0.24</c:v>
                </c:pt>
                <c:pt idx="520">
                  <c:v>0</c:v>
                </c:pt>
                <c:pt idx="521">
                  <c:v>6.37</c:v>
                </c:pt>
                <c:pt idx="522">
                  <c:v>1.3733333333333333</c:v>
                </c:pt>
                <c:pt idx="523">
                  <c:v>17.87</c:v>
                </c:pt>
                <c:pt idx="524">
                  <c:v>1.9766666666666666</c:v>
                </c:pt>
                <c:pt idx="525">
                  <c:v>0.17333333333333334</c:v>
                </c:pt>
                <c:pt idx="526">
                  <c:v>0</c:v>
                </c:pt>
                <c:pt idx="527">
                  <c:v>0.55333333333333334</c:v>
                </c:pt>
                <c:pt idx="528">
                  <c:v>4.0966666666666667</c:v>
                </c:pt>
                <c:pt idx="529">
                  <c:v>10.219999999999999</c:v>
                </c:pt>
                <c:pt idx="530">
                  <c:v>13.730000000000002</c:v>
                </c:pt>
                <c:pt idx="531">
                  <c:v>0</c:v>
                </c:pt>
                <c:pt idx="532">
                  <c:v>0</c:v>
                </c:pt>
                <c:pt idx="533">
                  <c:v>0</c:v>
                </c:pt>
                <c:pt idx="534">
                  <c:v>10.496666666666664</c:v>
                </c:pt>
                <c:pt idx="535">
                  <c:v>0</c:v>
                </c:pt>
                <c:pt idx="536">
                  <c:v>36.853333333333332</c:v>
                </c:pt>
                <c:pt idx="537">
                  <c:v>12.959999999999999</c:v>
                </c:pt>
                <c:pt idx="538">
                  <c:v>55.786666666666669</c:v>
                </c:pt>
                <c:pt idx="539">
                  <c:v>18.599999999999998</c:v>
                </c:pt>
                <c:pt idx="540">
                  <c:v>28.23</c:v>
                </c:pt>
                <c:pt idx="541">
                  <c:v>47.569999999999993</c:v>
                </c:pt>
                <c:pt idx="542">
                  <c:v>20.896666666666665</c:v>
                </c:pt>
                <c:pt idx="543">
                  <c:v>32.616666666666667</c:v>
                </c:pt>
                <c:pt idx="544">
                  <c:v>1.6433333333333335</c:v>
                </c:pt>
                <c:pt idx="545">
                  <c:v>4.1000000000000005</c:v>
                </c:pt>
                <c:pt idx="546">
                  <c:v>38.423333333333339</c:v>
                </c:pt>
                <c:pt idx="547">
                  <c:v>4.51</c:v>
                </c:pt>
                <c:pt idx="548">
                  <c:v>14.07</c:v>
                </c:pt>
                <c:pt idx="549">
                  <c:v>17.353333333333332</c:v>
                </c:pt>
                <c:pt idx="550">
                  <c:v>33.643333333333338</c:v>
                </c:pt>
                <c:pt idx="551">
                  <c:v>8.3066666666666666</c:v>
                </c:pt>
                <c:pt idx="552">
                  <c:v>8.15</c:v>
                </c:pt>
                <c:pt idx="553">
                  <c:v>46.593333333333334</c:v>
                </c:pt>
                <c:pt idx="554">
                  <c:v>26.38</c:v>
                </c:pt>
                <c:pt idx="555">
                  <c:v>12.796666666666667</c:v>
                </c:pt>
                <c:pt idx="556">
                  <c:v>0.22999999999999998</c:v>
                </c:pt>
                <c:pt idx="557">
                  <c:v>7.8833333333333329</c:v>
                </c:pt>
                <c:pt idx="558">
                  <c:v>7.7833333333333341</c:v>
                </c:pt>
                <c:pt idx="559">
                  <c:v>3.9866666666666668</c:v>
                </c:pt>
                <c:pt idx="560">
                  <c:v>25.346666666666664</c:v>
                </c:pt>
                <c:pt idx="561">
                  <c:v>15.046666666666665</c:v>
                </c:pt>
                <c:pt idx="562">
                  <c:v>5.1466666666666674</c:v>
                </c:pt>
                <c:pt idx="563">
                  <c:v>18.353333333333335</c:v>
                </c:pt>
                <c:pt idx="564">
                  <c:v>79.930000000000007</c:v>
                </c:pt>
                <c:pt idx="565">
                  <c:v>30.450000000000003</c:v>
                </c:pt>
                <c:pt idx="566">
                  <c:v>8.6333333333333329</c:v>
                </c:pt>
                <c:pt idx="567">
                  <c:v>7.2233333333333336</c:v>
                </c:pt>
                <c:pt idx="568">
                  <c:v>12.833333333333334</c:v>
                </c:pt>
                <c:pt idx="569">
                  <c:v>8.8866666666666667</c:v>
                </c:pt>
                <c:pt idx="570">
                  <c:v>1.6233333333333333</c:v>
                </c:pt>
                <c:pt idx="571">
                  <c:v>0</c:v>
                </c:pt>
                <c:pt idx="572">
                  <c:v>13.973333333333334</c:v>
                </c:pt>
                <c:pt idx="573">
                  <c:v>4.1633333333333331</c:v>
                </c:pt>
                <c:pt idx="574">
                  <c:v>37.82</c:v>
                </c:pt>
                <c:pt idx="575">
                  <c:v>31.046666666666667</c:v>
                </c:pt>
                <c:pt idx="576">
                  <c:v>8.89</c:v>
                </c:pt>
                <c:pt idx="577">
                  <c:v>10.670000000000002</c:v>
                </c:pt>
                <c:pt idx="578">
                  <c:v>4.21</c:v>
                </c:pt>
                <c:pt idx="579">
                  <c:v>32.026666666666664</c:v>
                </c:pt>
                <c:pt idx="580">
                  <c:v>1.6500000000000001</c:v>
                </c:pt>
                <c:pt idx="581">
                  <c:v>1.8866666666666667</c:v>
                </c:pt>
                <c:pt idx="582">
                  <c:v>29.570000000000004</c:v>
                </c:pt>
                <c:pt idx="583">
                  <c:v>5.12</c:v>
                </c:pt>
                <c:pt idx="584">
                  <c:v>8.3333333333333329E-2</c:v>
                </c:pt>
                <c:pt idx="585">
                  <c:v>6.7233333333333336</c:v>
                </c:pt>
                <c:pt idx="586">
                  <c:v>66.13</c:v>
                </c:pt>
                <c:pt idx="587">
                  <c:v>5.4466666666666663</c:v>
                </c:pt>
                <c:pt idx="588">
                  <c:v>5.08</c:v>
                </c:pt>
                <c:pt idx="589">
                  <c:v>0</c:v>
                </c:pt>
                <c:pt idx="590">
                  <c:v>0.65666666666666662</c:v>
                </c:pt>
                <c:pt idx="591">
                  <c:v>16.3</c:v>
                </c:pt>
                <c:pt idx="592">
                  <c:v>6.2299999999999995</c:v>
                </c:pt>
                <c:pt idx="593">
                  <c:v>21.323333333333334</c:v>
                </c:pt>
                <c:pt idx="594">
                  <c:v>13.603333333333333</c:v>
                </c:pt>
                <c:pt idx="595">
                  <c:v>3.2166666666666668</c:v>
                </c:pt>
                <c:pt idx="596">
                  <c:v>1.6733333333333331</c:v>
                </c:pt>
                <c:pt idx="597">
                  <c:v>2.7966666666666669</c:v>
                </c:pt>
                <c:pt idx="598">
                  <c:v>33.65</c:v>
                </c:pt>
                <c:pt idx="599">
                  <c:v>7.0733333333333333</c:v>
                </c:pt>
                <c:pt idx="600">
                  <c:v>12.443333333333333</c:v>
                </c:pt>
                <c:pt idx="601">
                  <c:v>30.956666666666667</c:v>
                </c:pt>
                <c:pt idx="602">
                  <c:v>90.033333333333346</c:v>
                </c:pt>
                <c:pt idx="603">
                  <c:v>12.38</c:v>
                </c:pt>
                <c:pt idx="604">
                  <c:v>36.18</c:v>
                </c:pt>
                <c:pt idx="605">
                  <c:v>0</c:v>
                </c:pt>
                <c:pt idx="606">
                  <c:v>0</c:v>
                </c:pt>
                <c:pt idx="607">
                  <c:v>0</c:v>
                </c:pt>
                <c:pt idx="608">
                  <c:v>0</c:v>
                </c:pt>
                <c:pt idx="609">
                  <c:v>0</c:v>
                </c:pt>
                <c:pt idx="610">
                  <c:v>0</c:v>
                </c:pt>
                <c:pt idx="611">
                  <c:v>0</c:v>
                </c:pt>
                <c:pt idx="612">
                  <c:v>0.93666666666666665</c:v>
                </c:pt>
                <c:pt idx="613">
                  <c:v>21.083333333333332</c:v>
                </c:pt>
                <c:pt idx="614">
                  <c:v>1.0133333333333334</c:v>
                </c:pt>
                <c:pt idx="615">
                  <c:v>0</c:v>
                </c:pt>
                <c:pt idx="616">
                  <c:v>4.54</c:v>
                </c:pt>
                <c:pt idx="617">
                  <c:v>6.7166666666666659</c:v>
                </c:pt>
                <c:pt idx="618">
                  <c:v>9.5400000000000009</c:v>
                </c:pt>
                <c:pt idx="619">
                  <c:v>0.10333333333333333</c:v>
                </c:pt>
                <c:pt idx="620">
                  <c:v>3.1866666666666661</c:v>
                </c:pt>
                <c:pt idx="621">
                  <c:v>6.2966666666666669</c:v>
                </c:pt>
                <c:pt idx="622">
                  <c:v>8.4033333333333342</c:v>
                </c:pt>
                <c:pt idx="623">
                  <c:v>14.383333333333333</c:v>
                </c:pt>
                <c:pt idx="624">
                  <c:v>12.37</c:v>
                </c:pt>
                <c:pt idx="625">
                  <c:v>0.25999999999999995</c:v>
                </c:pt>
                <c:pt idx="626">
                  <c:v>0.71333333333333337</c:v>
                </c:pt>
                <c:pt idx="627">
                  <c:v>0.28999999999999998</c:v>
                </c:pt>
                <c:pt idx="628">
                  <c:v>0</c:v>
                </c:pt>
                <c:pt idx="629">
                  <c:v>0</c:v>
                </c:pt>
                <c:pt idx="630">
                  <c:v>0</c:v>
                </c:pt>
                <c:pt idx="631">
                  <c:v>0</c:v>
                </c:pt>
                <c:pt idx="632">
                  <c:v>0</c:v>
                </c:pt>
                <c:pt idx="633">
                  <c:v>19.486666666666668</c:v>
                </c:pt>
                <c:pt idx="634">
                  <c:v>5.4900000000000011</c:v>
                </c:pt>
                <c:pt idx="635">
                  <c:v>11.479999999999999</c:v>
                </c:pt>
                <c:pt idx="636">
                  <c:v>19.153333333333332</c:v>
                </c:pt>
                <c:pt idx="637">
                  <c:v>0.49</c:v>
                </c:pt>
                <c:pt idx="638">
                  <c:v>0.16</c:v>
                </c:pt>
                <c:pt idx="639">
                  <c:v>0</c:v>
                </c:pt>
                <c:pt idx="640">
                  <c:v>0</c:v>
                </c:pt>
                <c:pt idx="641">
                  <c:v>4.8066666666666666</c:v>
                </c:pt>
                <c:pt idx="642">
                  <c:v>16.93</c:v>
                </c:pt>
                <c:pt idx="643">
                  <c:v>5.45</c:v>
                </c:pt>
                <c:pt idx="644">
                  <c:v>0</c:v>
                </c:pt>
                <c:pt idx="645">
                  <c:v>1.3733333333333333</c:v>
                </c:pt>
                <c:pt idx="646">
                  <c:v>2.5666666666666669</c:v>
                </c:pt>
                <c:pt idx="647">
                  <c:v>0</c:v>
                </c:pt>
                <c:pt idx="648">
                  <c:v>4.1100000000000003</c:v>
                </c:pt>
                <c:pt idx="649">
                  <c:v>5.2433333333333332</c:v>
                </c:pt>
                <c:pt idx="650">
                  <c:v>2.4166666666666665</c:v>
                </c:pt>
                <c:pt idx="651">
                  <c:v>10.843333333333334</c:v>
                </c:pt>
                <c:pt idx="652">
                  <c:v>40.449999999999996</c:v>
                </c:pt>
                <c:pt idx="653">
                  <c:v>8.8033333333333328</c:v>
                </c:pt>
                <c:pt idx="654">
                  <c:v>8.41</c:v>
                </c:pt>
                <c:pt idx="655">
                  <c:v>12.959999999999999</c:v>
                </c:pt>
                <c:pt idx="656">
                  <c:v>4.0133333333333328</c:v>
                </c:pt>
                <c:pt idx="657">
                  <c:v>0.27333333333333337</c:v>
                </c:pt>
                <c:pt idx="658">
                  <c:v>0</c:v>
                </c:pt>
                <c:pt idx="659">
                  <c:v>0</c:v>
                </c:pt>
                <c:pt idx="660">
                  <c:v>0</c:v>
                </c:pt>
                <c:pt idx="661">
                  <c:v>9.9</c:v>
                </c:pt>
                <c:pt idx="662">
                  <c:v>10.266666666666666</c:v>
                </c:pt>
                <c:pt idx="663">
                  <c:v>0.62</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1.5366666666666668</c:v>
                </c:pt>
                <c:pt idx="694">
                  <c:v>1.1833333333333333</c:v>
                </c:pt>
                <c:pt idx="695">
                  <c:v>0.45</c:v>
                </c:pt>
                <c:pt idx="696">
                  <c:v>0</c:v>
                </c:pt>
                <c:pt idx="697">
                  <c:v>0</c:v>
                </c:pt>
                <c:pt idx="698">
                  <c:v>0</c:v>
                </c:pt>
                <c:pt idx="699">
                  <c:v>0</c:v>
                </c:pt>
                <c:pt idx="700">
                  <c:v>0</c:v>
                </c:pt>
                <c:pt idx="701">
                  <c:v>6.3333333333333339E-2</c:v>
                </c:pt>
                <c:pt idx="702">
                  <c:v>1.416666666666667</c:v>
                </c:pt>
                <c:pt idx="703">
                  <c:v>0.33333333333333331</c:v>
                </c:pt>
                <c:pt idx="704">
                  <c:v>6.9999999999999993E-2</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3.3333333333333333E-2</c:v>
                </c:pt>
                <c:pt idx="728">
                  <c:v>0</c:v>
                </c:pt>
                <c:pt idx="729">
                  <c:v>0</c:v>
                </c:pt>
                <c:pt idx="730">
                  <c:v>0</c:v>
                </c:pt>
                <c:pt idx="731">
                  <c:v>0</c:v>
                </c:pt>
                <c:pt idx="732">
                  <c:v>0</c:v>
                </c:pt>
                <c:pt idx="733">
                  <c:v>2.38</c:v>
                </c:pt>
                <c:pt idx="734">
                  <c:v>23.183333333333337</c:v>
                </c:pt>
                <c:pt idx="735">
                  <c:v>3.7399999999999998</c:v>
                </c:pt>
                <c:pt idx="736">
                  <c:v>6.5133333333333328</c:v>
                </c:pt>
                <c:pt idx="737">
                  <c:v>7.9200000000000008</c:v>
                </c:pt>
                <c:pt idx="738">
                  <c:v>16.753333333333334</c:v>
                </c:pt>
                <c:pt idx="739">
                  <c:v>17.706666666666667</c:v>
                </c:pt>
                <c:pt idx="740">
                  <c:v>0.42</c:v>
                </c:pt>
                <c:pt idx="741">
                  <c:v>9.8766666666666669</c:v>
                </c:pt>
                <c:pt idx="742">
                  <c:v>21.11</c:v>
                </c:pt>
                <c:pt idx="743">
                  <c:v>13.263333333333334</c:v>
                </c:pt>
                <c:pt idx="744">
                  <c:v>0</c:v>
                </c:pt>
                <c:pt idx="745">
                  <c:v>0</c:v>
                </c:pt>
                <c:pt idx="746">
                  <c:v>0</c:v>
                </c:pt>
                <c:pt idx="747">
                  <c:v>0</c:v>
                </c:pt>
                <c:pt idx="748">
                  <c:v>0</c:v>
                </c:pt>
                <c:pt idx="749">
                  <c:v>0.54666666666666675</c:v>
                </c:pt>
                <c:pt idx="750">
                  <c:v>2.4033333333333338</c:v>
                </c:pt>
                <c:pt idx="751">
                  <c:v>2.4666666666666668</c:v>
                </c:pt>
                <c:pt idx="752">
                  <c:v>0.76666666666666672</c:v>
                </c:pt>
                <c:pt idx="753">
                  <c:v>0.20000000000000004</c:v>
                </c:pt>
                <c:pt idx="754">
                  <c:v>0</c:v>
                </c:pt>
                <c:pt idx="755">
                  <c:v>0</c:v>
                </c:pt>
                <c:pt idx="756">
                  <c:v>0</c:v>
                </c:pt>
                <c:pt idx="757">
                  <c:v>0</c:v>
                </c:pt>
                <c:pt idx="758">
                  <c:v>0.6333333333333333</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0.97666666666666657</c:v>
                </c:pt>
                <c:pt idx="774">
                  <c:v>5.7333333333333334</c:v>
                </c:pt>
                <c:pt idx="775">
                  <c:v>34.276666666666671</c:v>
                </c:pt>
                <c:pt idx="776">
                  <c:v>23.216666666666669</c:v>
                </c:pt>
                <c:pt idx="777">
                  <c:v>3.5</c:v>
                </c:pt>
                <c:pt idx="778">
                  <c:v>16.246666666666666</c:v>
                </c:pt>
                <c:pt idx="779">
                  <c:v>6.12</c:v>
                </c:pt>
                <c:pt idx="780">
                  <c:v>3</c:v>
                </c:pt>
                <c:pt idx="781">
                  <c:v>3.44</c:v>
                </c:pt>
                <c:pt idx="782">
                  <c:v>6.3933333333333335</c:v>
                </c:pt>
                <c:pt idx="783">
                  <c:v>9.3133333333333344</c:v>
                </c:pt>
                <c:pt idx="784">
                  <c:v>8.27</c:v>
                </c:pt>
                <c:pt idx="785">
                  <c:v>2.6266666666666665</c:v>
                </c:pt>
                <c:pt idx="786">
                  <c:v>0</c:v>
                </c:pt>
                <c:pt idx="787">
                  <c:v>0</c:v>
                </c:pt>
                <c:pt idx="788">
                  <c:v>0</c:v>
                </c:pt>
                <c:pt idx="789">
                  <c:v>0</c:v>
                </c:pt>
                <c:pt idx="790">
                  <c:v>0</c:v>
                </c:pt>
                <c:pt idx="791">
                  <c:v>4.7566666666666668</c:v>
                </c:pt>
                <c:pt idx="792">
                  <c:v>0</c:v>
                </c:pt>
                <c:pt idx="793">
                  <c:v>0</c:v>
                </c:pt>
                <c:pt idx="794">
                  <c:v>1.3766666666666667</c:v>
                </c:pt>
                <c:pt idx="795">
                  <c:v>0.15666666666666665</c:v>
                </c:pt>
                <c:pt idx="796">
                  <c:v>0</c:v>
                </c:pt>
                <c:pt idx="797">
                  <c:v>0</c:v>
                </c:pt>
                <c:pt idx="798">
                  <c:v>0</c:v>
                </c:pt>
                <c:pt idx="799">
                  <c:v>0</c:v>
                </c:pt>
                <c:pt idx="800">
                  <c:v>0</c:v>
                </c:pt>
                <c:pt idx="801">
                  <c:v>6.3333333333333339E-2</c:v>
                </c:pt>
                <c:pt idx="802">
                  <c:v>9.6666666666666665E-2</c:v>
                </c:pt>
                <c:pt idx="803">
                  <c:v>3.91</c:v>
                </c:pt>
                <c:pt idx="804">
                  <c:v>6.4066666666666663</c:v>
                </c:pt>
                <c:pt idx="805">
                  <c:v>6.0366666666666662</c:v>
                </c:pt>
                <c:pt idx="806">
                  <c:v>0.98999999999999988</c:v>
                </c:pt>
                <c:pt idx="807">
                  <c:v>1.3866666666666667</c:v>
                </c:pt>
                <c:pt idx="808">
                  <c:v>0</c:v>
                </c:pt>
                <c:pt idx="809">
                  <c:v>0</c:v>
                </c:pt>
                <c:pt idx="810">
                  <c:v>0</c:v>
                </c:pt>
                <c:pt idx="811">
                  <c:v>14.286666666666667</c:v>
                </c:pt>
                <c:pt idx="812">
                  <c:v>0.59666666666666668</c:v>
                </c:pt>
                <c:pt idx="813">
                  <c:v>0.13333333333333333</c:v>
                </c:pt>
                <c:pt idx="814">
                  <c:v>7.3333333333333334E-2</c:v>
                </c:pt>
                <c:pt idx="815">
                  <c:v>0.53</c:v>
                </c:pt>
                <c:pt idx="816">
                  <c:v>8.1033333333333335</c:v>
                </c:pt>
                <c:pt idx="817">
                  <c:v>13.030000000000001</c:v>
                </c:pt>
                <c:pt idx="818">
                  <c:v>0</c:v>
                </c:pt>
                <c:pt idx="819">
                  <c:v>0</c:v>
                </c:pt>
                <c:pt idx="820">
                  <c:v>0</c:v>
                </c:pt>
                <c:pt idx="821">
                  <c:v>0</c:v>
                </c:pt>
                <c:pt idx="822">
                  <c:v>0</c:v>
                </c:pt>
                <c:pt idx="823">
                  <c:v>0</c:v>
                </c:pt>
                <c:pt idx="824">
                  <c:v>0</c:v>
                </c:pt>
                <c:pt idx="825">
                  <c:v>0</c:v>
                </c:pt>
                <c:pt idx="826">
                  <c:v>0</c:v>
                </c:pt>
                <c:pt idx="827">
                  <c:v>0</c:v>
                </c:pt>
                <c:pt idx="828">
                  <c:v>0</c:v>
                </c:pt>
                <c:pt idx="829">
                  <c:v>13.556666666666667</c:v>
                </c:pt>
                <c:pt idx="830">
                  <c:v>12.523333333333333</c:v>
                </c:pt>
                <c:pt idx="831">
                  <c:v>3.9166666666666661</c:v>
                </c:pt>
                <c:pt idx="832">
                  <c:v>0.13333333333333333</c:v>
                </c:pt>
                <c:pt idx="833">
                  <c:v>2.52</c:v>
                </c:pt>
                <c:pt idx="834">
                  <c:v>1.5066666666666666</c:v>
                </c:pt>
                <c:pt idx="835">
                  <c:v>12.020000000000001</c:v>
                </c:pt>
                <c:pt idx="836">
                  <c:v>4.246666666666667</c:v>
                </c:pt>
                <c:pt idx="837">
                  <c:v>1.04</c:v>
                </c:pt>
                <c:pt idx="838">
                  <c:v>17.099999999999998</c:v>
                </c:pt>
                <c:pt idx="839">
                  <c:v>4.7166666666666668</c:v>
                </c:pt>
                <c:pt idx="840">
                  <c:v>0.39999999999999997</c:v>
                </c:pt>
                <c:pt idx="841">
                  <c:v>0</c:v>
                </c:pt>
                <c:pt idx="842">
                  <c:v>0</c:v>
                </c:pt>
                <c:pt idx="843">
                  <c:v>0</c:v>
                </c:pt>
                <c:pt idx="844">
                  <c:v>2.57</c:v>
                </c:pt>
                <c:pt idx="845">
                  <c:v>4.46</c:v>
                </c:pt>
                <c:pt idx="846">
                  <c:v>20.239999999999998</c:v>
                </c:pt>
                <c:pt idx="847">
                  <c:v>0</c:v>
                </c:pt>
                <c:pt idx="848">
                  <c:v>0</c:v>
                </c:pt>
                <c:pt idx="849">
                  <c:v>0</c:v>
                </c:pt>
                <c:pt idx="850">
                  <c:v>0.22999999999999998</c:v>
                </c:pt>
                <c:pt idx="851">
                  <c:v>0</c:v>
                </c:pt>
                <c:pt idx="852">
                  <c:v>0.15333333333333335</c:v>
                </c:pt>
                <c:pt idx="853">
                  <c:v>43.326666666666661</c:v>
                </c:pt>
                <c:pt idx="854">
                  <c:v>35.200000000000003</c:v>
                </c:pt>
                <c:pt idx="855">
                  <c:v>65.37</c:v>
                </c:pt>
                <c:pt idx="856">
                  <c:v>0.74333333333333329</c:v>
                </c:pt>
                <c:pt idx="857">
                  <c:v>3.9033333333333338</c:v>
                </c:pt>
                <c:pt idx="858">
                  <c:v>0</c:v>
                </c:pt>
                <c:pt idx="859">
                  <c:v>0</c:v>
                </c:pt>
                <c:pt idx="860">
                  <c:v>8.1800000000000015</c:v>
                </c:pt>
                <c:pt idx="861">
                  <c:v>12.49</c:v>
                </c:pt>
                <c:pt idx="862">
                  <c:v>30.713333333333338</c:v>
                </c:pt>
                <c:pt idx="863">
                  <c:v>26.75</c:v>
                </c:pt>
                <c:pt idx="864">
                  <c:v>24.746666666666666</c:v>
                </c:pt>
                <c:pt idx="865">
                  <c:v>7.7600000000000007</c:v>
                </c:pt>
                <c:pt idx="866">
                  <c:v>3.5466666666666669</c:v>
                </c:pt>
                <c:pt idx="867">
                  <c:v>0.10666666666666667</c:v>
                </c:pt>
                <c:pt idx="868">
                  <c:v>8.4166666666666661</c:v>
                </c:pt>
                <c:pt idx="869">
                  <c:v>27.590000000000003</c:v>
                </c:pt>
                <c:pt idx="870">
                  <c:v>11.42</c:v>
                </c:pt>
                <c:pt idx="871">
                  <c:v>21.16</c:v>
                </c:pt>
                <c:pt idx="872">
                  <c:v>1.1966666666666665</c:v>
                </c:pt>
                <c:pt idx="873">
                  <c:v>0</c:v>
                </c:pt>
                <c:pt idx="874">
                  <c:v>0</c:v>
                </c:pt>
                <c:pt idx="875">
                  <c:v>0</c:v>
                </c:pt>
                <c:pt idx="876">
                  <c:v>0.72666666666666668</c:v>
                </c:pt>
                <c:pt idx="877">
                  <c:v>3.1033333333333331</c:v>
                </c:pt>
                <c:pt idx="878">
                  <c:v>0.6133333333333334</c:v>
                </c:pt>
                <c:pt idx="879">
                  <c:v>0</c:v>
                </c:pt>
                <c:pt idx="880">
                  <c:v>0.06</c:v>
                </c:pt>
                <c:pt idx="881">
                  <c:v>17.483333333333334</c:v>
                </c:pt>
                <c:pt idx="882">
                  <c:v>19.89</c:v>
                </c:pt>
                <c:pt idx="883">
                  <c:v>48.903333333333329</c:v>
                </c:pt>
                <c:pt idx="884">
                  <c:v>24.076666666666664</c:v>
                </c:pt>
                <c:pt idx="885">
                  <c:v>91.320000000000007</c:v>
                </c:pt>
                <c:pt idx="886">
                  <c:v>74.649999999999991</c:v>
                </c:pt>
                <c:pt idx="887">
                  <c:v>104.48333333333333</c:v>
                </c:pt>
                <c:pt idx="888">
                  <c:v>27.923333333333332</c:v>
                </c:pt>
                <c:pt idx="889">
                  <c:v>2.31</c:v>
                </c:pt>
                <c:pt idx="890">
                  <c:v>24.63</c:v>
                </c:pt>
                <c:pt idx="891">
                  <c:v>77.216666666666669</c:v>
                </c:pt>
                <c:pt idx="892">
                  <c:v>56.883333333333326</c:v>
                </c:pt>
                <c:pt idx="893">
                  <c:v>26.353333333333335</c:v>
                </c:pt>
                <c:pt idx="894">
                  <c:v>0</c:v>
                </c:pt>
                <c:pt idx="895">
                  <c:v>0</c:v>
                </c:pt>
                <c:pt idx="896">
                  <c:v>0</c:v>
                </c:pt>
                <c:pt idx="897">
                  <c:v>0</c:v>
                </c:pt>
                <c:pt idx="898">
                  <c:v>6.0466666666666669</c:v>
                </c:pt>
                <c:pt idx="899">
                  <c:v>0.78333333333333333</c:v>
                </c:pt>
                <c:pt idx="900">
                  <c:v>6.169999999999999</c:v>
                </c:pt>
                <c:pt idx="901">
                  <c:v>6.6833333333333327</c:v>
                </c:pt>
                <c:pt idx="902">
                  <c:v>2.936666666666667</c:v>
                </c:pt>
                <c:pt idx="903">
                  <c:v>0</c:v>
                </c:pt>
                <c:pt idx="904">
                  <c:v>16.076666666666664</c:v>
                </c:pt>
                <c:pt idx="905">
                  <c:v>0</c:v>
                </c:pt>
                <c:pt idx="906">
                  <c:v>17.873333333333335</c:v>
                </c:pt>
                <c:pt idx="907">
                  <c:v>4.206666666666667</c:v>
                </c:pt>
                <c:pt idx="908">
                  <c:v>15.729999999999999</c:v>
                </c:pt>
                <c:pt idx="909">
                  <c:v>1.9133333333333333</c:v>
                </c:pt>
                <c:pt idx="910">
                  <c:v>23.91</c:v>
                </c:pt>
                <c:pt idx="911">
                  <c:v>34.906666666666666</c:v>
                </c:pt>
                <c:pt idx="912">
                  <c:v>17.77</c:v>
                </c:pt>
                <c:pt idx="913">
                  <c:v>27.763333333333335</c:v>
                </c:pt>
                <c:pt idx="914">
                  <c:v>32.403333333333336</c:v>
                </c:pt>
                <c:pt idx="915">
                  <c:v>50.596666666666671</c:v>
                </c:pt>
                <c:pt idx="916">
                  <c:v>30.686666666666667</c:v>
                </c:pt>
                <c:pt idx="917">
                  <c:v>14.623333333333335</c:v>
                </c:pt>
                <c:pt idx="918">
                  <c:v>0</c:v>
                </c:pt>
                <c:pt idx="919">
                  <c:v>0</c:v>
                </c:pt>
                <c:pt idx="920">
                  <c:v>1.5466666666666666</c:v>
                </c:pt>
                <c:pt idx="921">
                  <c:v>4.8966666666666665</c:v>
                </c:pt>
                <c:pt idx="922">
                  <c:v>7.9833333333333334</c:v>
                </c:pt>
                <c:pt idx="923">
                  <c:v>9.15</c:v>
                </c:pt>
                <c:pt idx="924">
                  <c:v>2.5800000000000005</c:v>
                </c:pt>
                <c:pt idx="925">
                  <c:v>15.813333333333333</c:v>
                </c:pt>
                <c:pt idx="926">
                  <c:v>20.419999999999998</c:v>
                </c:pt>
                <c:pt idx="927">
                  <c:v>0.36333333333333334</c:v>
                </c:pt>
                <c:pt idx="928">
                  <c:v>1.6766666666666665</c:v>
                </c:pt>
                <c:pt idx="929">
                  <c:v>5.87</c:v>
                </c:pt>
                <c:pt idx="930">
                  <c:v>16.256666666666664</c:v>
                </c:pt>
                <c:pt idx="931">
                  <c:v>14.770000000000001</c:v>
                </c:pt>
                <c:pt idx="932">
                  <c:v>39.70333333333334</c:v>
                </c:pt>
                <c:pt idx="933">
                  <c:v>13.24</c:v>
                </c:pt>
                <c:pt idx="934">
                  <c:v>6.9233333333333347</c:v>
                </c:pt>
                <c:pt idx="935">
                  <c:v>5.2933333333333339</c:v>
                </c:pt>
                <c:pt idx="936">
                  <c:v>3.41</c:v>
                </c:pt>
                <c:pt idx="937">
                  <c:v>5.5966666666666667</c:v>
                </c:pt>
                <c:pt idx="938">
                  <c:v>12.703333333333333</c:v>
                </c:pt>
                <c:pt idx="939">
                  <c:v>4.6933333333333334</c:v>
                </c:pt>
                <c:pt idx="940">
                  <c:v>8.206666666666667</c:v>
                </c:pt>
                <c:pt idx="941">
                  <c:v>17.489999999999998</c:v>
                </c:pt>
                <c:pt idx="942">
                  <c:v>24.97</c:v>
                </c:pt>
                <c:pt idx="943">
                  <c:v>16.673333333333332</c:v>
                </c:pt>
                <c:pt idx="944">
                  <c:v>16.286666666666665</c:v>
                </c:pt>
                <c:pt idx="945">
                  <c:v>20.076666666666668</c:v>
                </c:pt>
                <c:pt idx="946">
                  <c:v>41.25</c:v>
                </c:pt>
                <c:pt idx="947">
                  <c:v>45.673333333333325</c:v>
                </c:pt>
                <c:pt idx="948">
                  <c:v>2.2166666666666668</c:v>
                </c:pt>
                <c:pt idx="949">
                  <c:v>18.489999999999998</c:v>
                </c:pt>
                <c:pt idx="950">
                  <c:v>51.359999999999992</c:v>
                </c:pt>
                <c:pt idx="951">
                  <c:v>31.753333333333334</c:v>
                </c:pt>
                <c:pt idx="952">
                  <c:v>1.4400000000000002</c:v>
                </c:pt>
                <c:pt idx="953">
                  <c:v>80.493333333333339</c:v>
                </c:pt>
                <c:pt idx="954">
                  <c:v>4.38</c:v>
                </c:pt>
                <c:pt idx="955">
                  <c:v>6.2966666666666669</c:v>
                </c:pt>
                <c:pt idx="956">
                  <c:v>16.403333333333332</c:v>
                </c:pt>
                <c:pt idx="957">
                  <c:v>60.419999999999995</c:v>
                </c:pt>
                <c:pt idx="958">
                  <c:v>14.466666666666669</c:v>
                </c:pt>
                <c:pt idx="959">
                  <c:v>12.76</c:v>
                </c:pt>
                <c:pt idx="960">
                  <c:v>7.580000000000001</c:v>
                </c:pt>
                <c:pt idx="961">
                  <c:v>34.300000000000004</c:v>
                </c:pt>
                <c:pt idx="962">
                  <c:v>32.43</c:v>
                </c:pt>
                <c:pt idx="963">
                  <c:v>11.156666666666666</c:v>
                </c:pt>
                <c:pt idx="964">
                  <c:v>21.013333333333332</c:v>
                </c:pt>
                <c:pt idx="965">
                  <c:v>25.873333333333335</c:v>
                </c:pt>
                <c:pt idx="966">
                  <c:v>9.41</c:v>
                </c:pt>
                <c:pt idx="967">
                  <c:v>2.9433333333333334</c:v>
                </c:pt>
                <c:pt idx="968">
                  <c:v>31.786666666666665</c:v>
                </c:pt>
                <c:pt idx="969">
                  <c:v>32.76</c:v>
                </c:pt>
                <c:pt idx="970">
                  <c:v>41.003333333333337</c:v>
                </c:pt>
                <c:pt idx="971">
                  <c:v>62.263333333333343</c:v>
                </c:pt>
                <c:pt idx="972">
                  <c:v>33.593333333333334</c:v>
                </c:pt>
                <c:pt idx="973">
                  <c:v>0.18999999999999997</c:v>
                </c:pt>
                <c:pt idx="974">
                  <c:v>3.393333333333334</c:v>
                </c:pt>
                <c:pt idx="975">
                  <c:v>46.04666666666666</c:v>
                </c:pt>
                <c:pt idx="976">
                  <c:v>0.44</c:v>
                </c:pt>
                <c:pt idx="977">
                  <c:v>1.2066666666666668</c:v>
                </c:pt>
                <c:pt idx="978">
                  <c:v>6.8966666666666674</c:v>
                </c:pt>
                <c:pt idx="979">
                  <c:v>0.63</c:v>
                </c:pt>
                <c:pt idx="980">
                  <c:v>0.26666666666666666</c:v>
                </c:pt>
                <c:pt idx="981">
                  <c:v>40.573333333333331</c:v>
                </c:pt>
                <c:pt idx="982">
                  <c:v>12.973333333333334</c:v>
                </c:pt>
                <c:pt idx="983">
                  <c:v>26.463333333333335</c:v>
                </c:pt>
                <c:pt idx="984">
                  <c:v>3.2533333333333339</c:v>
                </c:pt>
                <c:pt idx="985">
                  <c:v>0</c:v>
                </c:pt>
                <c:pt idx="986">
                  <c:v>0.14333333333333334</c:v>
                </c:pt>
                <c:pt idx="987">
                  <c:v>0</c:v>
                </c:pt>
                <c:pt idx="988">
                  <c:v>4.1466666666666674</c:v>
                </c:pt>
                <c:pt idx="989">
                  <c:v>12.763333333333334</c:v>
                </c:pt>
                <c:pt idx="990">
                  <c:v>4.1866666666666665</c:v>
                </c:pt>
                <c:pt idx="991">
                  <c:v>1.2233333333333334</c:v>
                </c:pt>
                <c:pt idx="992">
                  <c:v>0</c:v>
                </c:pt>
                <c:pt idx="993">
                  <c:v>0</c:v>
                </c:pt>
                <c:pt idx="994">
                  <c:v>5.3333333333333337E-2</c:v>
                </c:pt>
                <c:pt idx="995">
                  <c:v>0.52333333333333332</c:v>
                </c:pt>
                <c:pt idx="996">
                  <c:v>3.9466666666666668</c:v>
                </c:pt>
                <c:pt idx="997">
                  <c:v>0.36000000000000004</c:v>
                </c:pt>
                <c:pt idx="998">
                  <c:v>0.18333333333333335</c:v>
                </c:pt>
                <c:pt idx="999">
                  <c:v>16.760000000000002</c:v>
                </c:pt>
                <c:pt idx="1000">
                  <c:v>17.563333333333333</c:v>
                </c:pt>
                <c:pt idx="1001">
                  <c:v>7.8966666666666656</c:v>
                </c:pt>
                <c:pt idx="1002">
                  <c:v>44.870000000000005</c:v>
                </c:pt>
                <c:pt idx="1003">
                  <c:v>4.9433333333333334</c:v>
                </c:pt>
                <c:pt idx="1004">
                  <c:v>9.69</c:v>
                </c:pt>
                <c:pt idx="1005">
                  <c:v>7.8733333333333322</c:v>
                </c:pt>
                <c:pt idx="1006">
                  <c:v>53.926666666666669</c:v>
                </c:pt>
                <c:pt idx="1007">
                  <c:v>13.883333333333333</c:v>
                </c:pt>
                <c:pt idx="1008">
                  <c:v>1.2533333333333334</c:v>
                </c:pt>
                <c:pt idx="1009">
                  <c:v>0</c:v>
                </c:pt>
                <c:pt idx="1010">
                  <c:v>7.3</c:v>
                </c:pt>
                <c:pt idx="1011">
                  <c:v>9.6666666666666665E-2</c:v>
                </c:pt>
                <c:pt idx="1012">
                  <c:v>0</c:v>
                </c:pt>
                <c:pt idx="1013">
                  <c:v>0.56999999999999995</c:v>
                </c:pt>
                <c:pt idx="1014">
                  <c:v>1.1233333333333333</c:v>
                </c:pt>
                <c:pt idx="1015">
                  <c:v>0</c:v>
                </c:pt>
                <c:pt idx="1016">
                  <c:v>0.12</c:v>
                </c:pt>
                <c:pt idx="1017">
                  <c:v>1.5099999999999998</c:v>
                </c:pt>
                <c:pt idx="1018">
                  <c:v>36.770000000000003</c:v>
                </c:pt>
                <c:pt idx="1019">
                  <c:v>6.3933333333333335</c:v>
                </c:pt>
                <c:pt idx="1020">
                  <c:v>19.913333333333334</c:v>
                </c:pt>
                <c:pt idx="1021">
                  <c:v>0</c:v>
                </c:pt>
                <c:pt idx="1022">
                  <c:v>0</c:v>
                </c:pt>
                <c:pt idx="1023">
                  <c:v>0</c:v>
                </c:pt>
                <c:pt idx="1024">
                  <c:v>0</c:v>
                </c:pt>
                <c:pt idx="1025">
                  <c:v>0</c:v>
                </c:pt>
                <c:pt idx="1026">
                  <c:v>0</c:v>
                </c:pt>
                <c:pt idx="1027">
                  <c:v>0</c:v>
                </c:pt>
                <c:pt idx="1028">
                  <c:v>0.5033333333333333</c:v>
                </c:pt>
                <c:pt idx="1029">
                  <c:v>0.04</c:v>
                </c:pt>
                <c:pt idx="1030">
                  <c:v>0</c:v>
                </c:pt>
                <c:pt idx="1031">
                  <c:v>0</c:v>
                </c:pt>
                <c:pt idx="1032">
                  <c:v>0</c:v>
                </c:pt>
                <c:pt idx="1033">
                  <c:v>0</c:v>
                </c:pt>
                <c:pt idx="1034">
                  <c:v>0</c:v>
                </c:pt>
                <c:pt idx="1035">
                  <c:v>0</c:v>
                </c:pt>
                <c:pt idx="1036">
                  <c:v>0</c:v>
                </c:pt>
                <c:pt idx="1037">
                  <c:v>0.06</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0.14333333333333334</c:v>
                </c:pt>
                <c:pt idx="1051">
                  <c:v>0</c:v>
                </c:pt>
                <c:pt idx="1052">
                  <c:v>4.4366666666666665</c:v>
                </c:pt>
                <c:pt idx="1053">
                  <c:v>0</c:v>
                </c:pt>
                <c:pt idx="1054">
                  <c:v>0.48</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1.3233333333333333</c:v>
                </c:pt>
                <c:pt idx="1078">
                  <c:v>2.65</c:v>
                </c:pt>
                <c:pt idx="1079">
                  <c:v>1.4766666666666666</c:v>
                </c:pt>
                <c:pt idx="1080">
                  <c:v>0.36000000000000004</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10.756666666666666</c:v>
                </c:pt>
                <c:pt idx="1112">
                  <c:v>12.906666666666666</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3.35</c:v>
                </c:pt>
                <c:pt idx="1126">
                  <c:v>1.29</c:v>
                </c:pt>
                <c:pt idx="1127">
                  <c:v>0</c:v>
                </c:pt>
                <c:pt idx="1128">
                  <c:v>4.12</c:v>
                </c:pt>
                <c:pt idx="1129">
                  <c:v>3.0033333333333334</c:v>
                </c:pt>
                <c:pt idx="1130">
                  <c:v>0</c:v>
                </c:pt>
                <c:pt idx="1131">
                  <c:v>0</c:v>
                </c:pt>
                <c:pt idx="1132">
                  <c:v>0</c:v>
                </c:pt>
                <c:pt idx="1133">
                  <c:v>0</c:v>
                </c:pt>
                <c:pt idx="1134">
                  <c:v>0</c:v>
                </c:pt>
                <c:pt idx="1135">
                  <c:v>0</c:v>
                </c:pt>
                <c:pt idx="1136">
                  <c:v>12.173333333333334</c:v>
                </c:pt>
                <c:pt idx="1137">
                  <c:v>1.6566666666666665</c:v>
                </c:pt>
                <c:pt idx="1138">
                  <c:v>0.84333333333333327</c:v>
                </c:pt>
                <c:pt idx="1139">
                  <c:v>0.52333333333333332</c:v>
                </c:pt>
                <c:pt idx="1140">
                  <c:v>0</c:v>
                </c:pt>
                <c:pt idx="1141">
                  <c:v>0</c:v>
                </c:pt>
                <c:pt idx="1142">
                  <c:v>0</c:v>
                </c:pt>
                <c:pt idx="1143">
                  <c:v>0.14333333333333334</c:v>
                </c:pt>
                <c:pt idx="1144">
                  <c:v>0.94666666666666666</c:v>
                </c:pt>
                <c:pt idx="1145">
                  <c:v>1.4799999999999998</c:v>
                </c:pt>
                <c:pt idx="1146">
                  <c:v>0</c:v>
                </c:pt>
                <c:pt idx="1147">
                  <c:v>0</c:v>
                </c:pt>
                <c:pt idx="1148">
                  <c:v>0.34333333333333332</c:v>
                </c:pt>
                <c:pt idx="1149">
                  <c:v>0.91</c:v>
                </c:pt>
                <c:pt idx="1150">
                  <c:v>0</c:v>
                </c:pt>
                <c:pt idx="1151">
                  <c:v>0</c:v>
                </c:pt>
                <c:pt idx="1152">
                  <c:v>0</c:v>
                </c:pt>
                <c:pt idx="1153">
                  <c:v>7.7066666666666661</c:v>
                </c:pt>
                <c:pt idx="1154">
                  <c:v>28.033333333333331</c:v>
                </c:pt>
                <c:pt idx="1155">
                  <c:v>5.81</c:v>
                </c:pt>
                <c:pt idx="1156">
                  <c:v>4.7300000000000004</c:v>
                </c:pt>
                <c:pt idx="1157">
                  <c:v>0</c:v>
                </c:pt>
                <c:pt idx="1158">
                  <c:v>3.956666666666667</c:v>
                </c:pt>
                <c:pt idx="1159">
                  <c:v>5.3466666666666667</c:v>
                </c:pt>
                <c:pt idx="1160">
                  <c:v>4.2266666666666666</c:v>
                </c:pt>
                <c:pt idx="1161">
                  <c:v>0.53333333333333333</c:v>
                </c:pt>
                <c:pt idx="1162">
                  <c:v>0</c:v>
                </c:pt>
                <c:pt idx="1163">
                  <c:v>0</c:v>
                </c:pt>
                <c:pt idx="1164">
                  <c:v>0</c:v>
                </c:pt>
                <c:pt idx="1165">
                  <c:v>0</c:v>
                </c:pt>
                <c:pt idx="1166">
                  <c:v>0.12</c:v>
                </c:pt>
                <c:pt idx="1167">
                  <c:v>0.44333333333333336</c:v>
                </c:pt>
                <c:pt idx="1168">
                  <c:v>0</c:v>
                </c:pt>
                <c:pt idx="1169">
                  <c:v>0</c:v>
                </c:pt>
                <c:pt idx="1170">
                  <c:v>13.583333333333334</c:v>
                </c:pt>
                <c:pt idx="1171">
                  <c:v>23.03</c:v>
                </c:pt>
                <c:pt idx="1172">
                  <c:v>9.6733333333333338</c:v>
                </c:pt>
                <c:pt idx="1173">
                  <c:v>13.253333333333336</c:v>
                </c:pt>
                <c:pt idx="1174">
                  <c:v>27.09</c:v>
                </c:pt>
                <c:pt idx="1175">
                  <c:v>50.21</c:v>
                </c:pt>
                <c:pt idx="1176">
                  <c:v>23.856666666666666</c:v>
                </c:pt>
                <c:pt idx="1177">
                  <c:v>23.456666666666667</c:v>
                </c:pt>
                <c:pt idx="1178">
                  <c:v>4.3333333333333335E-2</c:v>
                </c:pt>
                <c:pt idx="1179">
                  <c:v>1.3533333333333333</c:v>
                </c:pt>
                <c:pt idx="1180">
                  <c:v>168.29</c:v>
                </c:pt>
                <c:pt idx="1181">
                  <c:v>58.903333333333329</c:v>
                </c:pt>
                <c:pt idx="1182">
                  <c:v>53.420000000000009</c:v>
                </c:pt>
                <c:pt idx="1183">
                  <c:v>0</c:v>
                </c:pt>
                <c:pt idx="1184">
                  <c:v>1.0633333333333335</c:v>
                </c:pt>
                <c:pt idx="1185">
                  <c:v>0</c:v>
                </c:pt>
                <c:pt idx="1186">
                  <c:v>6.28</c:v>
                </c:pt>
                <c:pt idx="1187">
                  <c:v>8.7533333333333321</c:v>
                </c:pt>
                <c:pt idx="1188">
                  <c:v>20.483333333333334</c:v>
                </c:pt>
                <c:pt idx="1189">
                  <c:v>20.213333333333335</c:v>
                </c:pt>
                <c:pt idx="1190">
                  <c:v>0</c:v>
                </c:pt>
                <c:pt idx="1191">
                  <c:v>0</c:v>
                </c:pt>
                <c:pt idx="1192">
                  <c:v>0.12</c:v>
                </c:pt>
                <c:pt idx="1193">
                  <c:v>0.26999999999999996</c:v>
                </c:pt>
                <c:pt idx="1194">
                  <c:v>0</c:v>
                </c:pt>
                <c:pt idx="1195">
                  <c:v>0</c:v>
                </c:pt>
                <c:pt idx="1196">
                  <c:v>0</c:v>
                </c:pt>
                <c:pt idx="1197">
                  <c:v>0</c:v>
                </c:pt>
                <c:pt idx="1198">
                  <c:v>0</c:v>
                </c:pt>
                <c:pt idx="1199">
                  <c:v>0</c:v>
                </c:pt>
                <c:pt idx="1200">
                  <c:v>0</c:v>
                </c:pt>
                <c:pt idx="1201">
                  <c:v>3.6666666666666667E-2</c:v>
                </c:pt>
                <c:pt idx="1202">
                  <c:v>14.876666666666665</c:v>
                </c:pt>
                <c:pt idx="1203">
                  <c:v>7.1333333333333329</c:v>
                </c:pt>
                <c:pt idx="1204">
                  <c:v>27.933333333333334</c:v>
                </c:pt>
                <c:pt idx="1205">
                  <c:v>14.046666666666667</c:v>
                </c:pt>
                <c:pt idx="1206">
                  <c:v>2.73</c:v>
                </c:pt>
                <c:pt idx="1207">
                  <c:v>16.830000000000002</c:v>
                </c:pt>
                <c:pt idx="1208">
                  <c:v>30.03</c:v>
                </c:pt>
                <c:pt idx="1209">
                  <c:v>29.266666666666666</c:v>
                </c:pt>
                <c:pt idx="1210">
                  <c:v>20.83</c:v>
                </c:pt>
                <c:pt idx="1211">
                  <c:v>15.703333333333333</c:v>
                </c:pt>
                <c:pt idx="1212">
                  <c:v>11.89</c:v>
                </c:pt>
                <c:pt idx="1213">
                  <c:v>3.793333333333333</c:v>
                </c:pt>
                <c:pt idx="1214">
                  <c:v>0</c:v>
                </c:pt>
                <c:pt idx="1215">
                  <c:v>0</c:v>
                </c:pt>
                <c:pt idx="1216">
                  <c:v>0</c:v>
                </c:pt>
                <c:pt idx="1217">
                  <c:v>0</c:v>
                </c:pt>
                <c:pt idx="1218">
                  <c:v>0</c:v>
                </c:pt>
                <c:pt idx="1219">
                  <c:v>1.0666666666666667</c:v>
                </c:pt>
                <c:pt idx="1220">
                  <c:v>69.573333333333338</c:v>
                </c:pt>
                <c:pt idx="1221">
                  <c:v>17.25</c:v>
                </c:pt>
                <c:pt idx="1222">
                  <c:v>15.219999999999999</c:v>
                </c:pt>
                <c:pt idx="1223">
                  <c:v>43.98</c:v>
                </c:pt>
                <c:pt idx="1224">
                  <c:v>4.88</c:v>
                </c:pt>
                <c:pt idx="1225">
                  <c:v>1.59</c:v>
                </c:pt>
                <c:pt idx="1226">
                  <c:v>13.523333333333333</c:v>
                </c:pt>
                <c:pt idx="1227">
                  <c:v>13.506666666666666</c:v>
                </c:pt>
                <c:pt idx="1228">
                  <c:v>2.0766666666666667</c:v>
                </c:pt>
                <c:pt idx="1229">
                  <c:v>1.5199999999999998</c:v>
                </c:pt>
                <c:pt idx="1230">
                  <c:v>36.516666666666673</c:v>
                </c:pt>
                <c:pt idx="1231">
                  <c:v>21.349999999999998</c:v>
                </c:pt>
                <c:pt idx="1232">
                  <c:v>5.080000000000001</c:v>
                </c:pt>
                <c:pt idx="1233">
                  <c:v>0.88666666666666671</c:v>
                </c:pt>
                <c:pt idx="1234">
                  <c:v>10.696666666666667</c:v>
                </c:pt>
                <c:pt idx="1235">
                  <c:v>1.0133333333333334</c:v>
                </c:pt>
                <c:pt idx="1236">
                  <c:v>0</c:v>
                </c:pt>
                <c:pt idx="1237">
                  <c:v>0.69333333333333336</c:v>
                </c:pt>
                <c:pt idx="1238">
                  <c:v>41.776666666666671</c:v>
                </c:pt>
                <c:pt idx="1239">
                  <c:v>0</c:v>
                </c:pt>
                <c:pt idx="1240">
                  <c:v>21.346666666666664</c:v>
                </c:pt>
                <c:pt idx="1241">
                  <c:v>10.603333333333333</c:v>
                </c:pt>
                <c:pt idx="1242">
                  <c:v>16.096666666666668</c:v>
                </c:pt>
                <c:pt idx="1243">
                  <c:v>22.61</c:v>
                </c:pt>
                <c:pt idx="1244">
                  <c:v>65.463333333333338</c:v>
                </c:pt>
                <c:pt idx="1245">
                  <c:v>118.06333333333333</c:v>
                </c:pt>
                <c:pt idx="1246">
                  <c:v>86.006666666666661</c:v>
                </c:pt>
                <c:pt idx="1247">
                  <c:v>18.903333333333332</c:v>
                </c:pt>
                <c:pt idx="1248">
                  <c:v>17.09</c:v>
                </c:pt>
                <c:pt idx="1249">
                  <c:v>32.82</c:v>
                </c:pt>
                <c:pt idx="1250">
                  <c:v>60.493333333333339</c:v>
                </c:pt>
                <c:pt idx="1251">
                  <c:v>14.853333333333333</c:v>
                </c:pt>
                <c:pt idx="1252">
                  <c:v>6.3333333333333339E-2</c:v>
                </c:pt>
                <c:pt idx="1253">
                  <c:v>0.04</c:v>
                </c:pt>
                <c:pt idx="1254">
                  <c:v>0.91333333333333322</c:v>
                </c:pt>
                <c:pt idx="1255">
                  <c:v>3.2366666666666668</c:v>
                </c:pt>
                <c:pt idx="1256">
                  <c:v>0.56000000000000005</c:v>
                </c:pt>
                <c:pt idx="1257">
                  <c:v>3.4</c:v>
                </c:pt>
                <c:pt idx="1258">
                  <c:v>23.03</c:v>
                </c:pt>
                <c:pt idx="1259">
                  <c:v>20.153333333333332</c:v>
                </c:pt>
                <c:pt idx="1260">
                  <c:v>62.926666666666669</c:v>
                </c:pt>
                <c:pt idx="1261">
                  <c:v>20.07</c:v>
                </c:pt>
                <c:pt idx="1262">
                  <c:v>42.646666666666668</c:v>
                </c:pt>
                <c:pt idx="1263">
                  <c:v>32.076666666666661</c:v>
                </c:pt>
                <c:pt idx="1264">
                  <c:v>38.699999999999996</c:v>
                </c:pt>
                <c:pt idx="1265">
                  <c:v>13.063333333333333</c:v>
                </c:pt>
                <c:pt idx="1266">
                  <c:v>65.50333333333333</c:v>
                </c:pt>
                <c:pt idx="1267">
                  <c:v>31.630000000000006</c:v>
                </c:pt>
                <c:pt idx="1268">
                  <c:v>5.6599999999999993</c:v>
                </c:pt>
                <c:pt idx="1269">
                  <c:v>33.81666666666667</c:v>
                </c:pt>
                <c:pt idx="1270">
                  <c:v>12.313333333333333</c:v>
                </c:pt>
                <c:pt idx="1271">
                  <c:v>10.583333333333334</c:v>
                </c:pt>
                <c:pt idx="1272">
                  <c:v>9.3333333333333338E-2</c:v>
                </c:pt>
                <c:pt idx="1273">
                  <c:v>26.096666666666668</c:v>
                </c:pt>
                <c:pt idx="1274">
                  <c:v>63.693333333333335</c:v>
                </c:pt>
                <c:pt idx="1275">
                  <c:v>22.433333333333334</c:v>
                </c:pt>
                <c:pt idx="1276">
                  <c:v>12.233333333333334</c:v>
                </c:pt>
                <c:pt idx="1277">
                  <c:v>9.5933333333333319</c:v>
                </c:pt>
                <c:pt idx="1278">
                  <c:v>29.733333333333334</c:v>
                </c:pt>
                <c:pt idx="1279">
                  <c:v>0.64666666666666672</c:v>
                </c:pt>
                <c:pt idx="1280">
                  <c:v>0.18000000000000002</c:v>
                </c:pt>
                <c:pt idx="1281">
                  <c:v>12.38</c:v>
                </c:pt>
                <c:pt idx="1282">
                  <c:v>8.3533333333333335</c:v>
                </c:pt>
                <c:pt idx="1283">
                  <c:v>14.793333333333331</c:v>
                </c:pt>
                <c:pt idx="1284">
                  <c:v>1.7100000000000002</c:v>
                </c:pt>
                <c:pt idx="1285">
                  <c:v>28.549999999999997</c:v>
                </c:pt>
                <c:pt idx="1286">
                  <c:v>0.10666666666666667</c:v>
                </c:pt>
                <c:pt idx="1287">
                  <c:v>39.880000000000003</c:v>
                </c:pt>
                <c:pt idx="1288">
                  <c:v>0.33666666666666667</c:v>
                </c:pt>
                <c:pt idx="1289">
                  <c:v>0</c:v>
                </c:pt>
                <c:pt idx="1290">
                  <c:v>0</c:v>
                </c:pt>
                <c:pt idx="1291">
                  <c:v>0</c:v>
                </c:pt>
                <c:pt idx="1292">
                  <c:v>8.586666666666666</c:v>
                </c:pt>
                <c:pt idx="1293">
                  <c:v>6.6933333333333325</c:v>
                </c:pt>
                <c:pt idx="1294">
                  <c:v>27.996666666666666</c:v>
                </c:pt>
                <c:pt idx="1295">
                  <c:v>25.203333333333333</c:v>
                </c:pt>
                <c:pt idx="1296">
                  <c:v>1.63</c:v>
                </c:pt>
                <c:pt idx="1297">
                  <c:v>14.783333333333331</c:v>
                </c:pt>
                <c:pt idx="1298">
                  <c:v>27.066666666666666</c:v>
                </c:pt>
                <c:pt idx="1299">
                  <c:v>0.44</c:v>
                </c:pt>
                <c:pt idx="1300">
                  <c:v>6.3666666666666671</c:v>
                </c:pt>
                <c:pt idx="1301">
                  <c:v>18.846666666666668</c:v>
                </c:pt>
                <c:pt idx="1302">
                  <c:v>35.94</c:v>
                </c:pt>
                <c:pt idx="1303">
                  <c:v>9.7000000000000011</c:v>
                </c:pt>
                <c:pt idx="1304">
                  <c:v>4.5133333333333328</c:v>
                </c:pt>
                <c:pt idx="1305">
                  <c:v>1.2433333333333334</c:v>
                </c:pt>
                <c:pt idx="1306">
                  <c:v>0.95000000000000007</c:v>
                </c:pt>
                <c:pt idx="1307">
                  <c:v>0</c:v>
                </c:pt>
                <c:pt idx="1308">
                  <c:v>0</c:v>
                </c:pt>
                <c:pt idx="1309">
                  <c:v>0.28666666666666668</c:v>
                </c:pt>
                <c:pt idx="1310">
                  <c:v>0</c:v>
                </c:pt>
                <c:pt idx="1311">
                  <c:v>16.523333333333333</c:v>
                </c:pt>
                <c:pt idx="1312">
                  <c:v>6.3900000000000006</c:v>
                </c:pt>
                <c:pt idx="1313">
                  <c:v>16.23</c:v>
                </c:pt>
                <c:pt idx="1314">
                  <c:v>10.126666666666667</c:v>
                </c:pt>
                <c:pt idx="1315">
                  <c:v>18.846666666666668</c:v>
                </c:pt>
                <c:pt idx="1316">
                  <c:v>22.290000000000003</c:v>
                </c:pt>
                <c:pt idx="1317">
                  <c:v>9.5766666666666662</c:v>
                </c:pt>
                <c:pt idx="1318">
                  <c:v>5.7233333333333327</c:v>
                </c:pt>
                <c:pt idx="1319">
                  <c:v>29.75</c:v>
                </c:pt>
                <c:pt idx="1320">
                  <c:v>13.123333333333333</c:v>
                </c:pt>
                <c:pt idx="1321">
                  <c:v>18.22</c:v>
                </c:pt>
                <c:pt idx="1322">
                  <c:v>3.3000000000000003</c:v>
                </c:pt>
                <c:pt idx="1323">
                  <c:v>0.20333333333333334</c:v>
                </c:pt>
                <c:pt idx="1324">
                  <c:v>9.6666666666666665E-2</c:v>
                </c:pt>
                <c:pt idx="1325">
                  <c:v>0.32666666666666666</c:v>
                </c:pt>
                <c:pt idx="1326">
                  <c:v>13.003333333333336</c:v>
                </c:pt>
                <c:pt idx="1327">
                  <c:v>1.5866666666666667</c:v>
                </c:pt>
                <c:pt idx="1328">
                  <c:v>0</c:v>
                </c:pt>
                <c:pt idx="1329">
                  <c:v>1.36</c:v>
                </c:pt>
                <c:pt idx="1330">
                  <c:v>20.893333333333331</c:v>
                </c:pt>
                <c:pt idx="1331">
                  <c:v>78.316666666666663</c:v>
                </c:pt>
                <c:pt idx="1332">
                  <c:v>1.3366666666666667</c:v>
                </c:pt>
                <c:pt idx="1333">
                  <c:v>0</c:v>
                </c:pt>
                <c:pt idx="1334">
                  <c:v>3.8733333333333331</c:v>
                </c:pt>
                <c:pt idx="1335">
                  <c:v>0.40333333333333332</c:v>
                </c:pt>
                <c:pt idx="1336">
                  <c:v>0</c:v>
                </c:pt>
                <c:pt idx="1337">
                  <c:v>0.45666666666666672</c:v>
                </c:pt>
                <c:pt idx="1338">
                  <c:v>7.0633333333333326</c:v>
                </c:pt>
                <c:pt idx="1339">
                  <c:v>1.2866666666666666</c:v>
                </c:pt>
                <c:pt idx="1340">
                  <c:v>0</c:v>
                </c:pt>
                <c:pt idx="1341">
                  <c:v>0.68666666666666665</c:v>
                </c:pt>
                <c:pt idx="1342">
                  <c:v>0</c:v>
                </c:pt>
                <c:pt idx="1343">
                  <c:v>0</c:v>
                </c:pt>
                <c:pt idx="1344">
                  <c:v>12.993333333333334</c:v>
                </c:pt>
                <c:pt idx="1345">
                  <c:v>5.07</c:v>
                </c:pt>
                <c:pt idx="1346">
                  <c:v>16.786666666666665</c:v>
                </c:pt>
                <c:pt idx="1347">
                  <c:v>1.2733333333333334</c:v>
                </c:pt>
                <c:pt idx="1348">
                  <c:v>18.2</c:v>
                </c:pt>
                <c:pt idx="1349">
                  <c:v>9.8633333333333333</c:v>
                </c:pt>
                <c:pt idx="1350">
                  <c:v>29.849999999999998</c:v>
                </c:pt>
                <c:pt idx="1351">
                  <c:v>3.6</c:v>
                </c:pt>
                <c:pt idx="1352">
                  <c:v>8.0266666666666655</c:v>
                </c:pt>
                <c:pt idx="1353">
                  <c:v>0</c:v>
                </c:pt>
                <c:pt idx="1354">
                  <c:v>0</c:v>
                </c:pt>
                <c:pt idx="1355">
                  <c:v>7.6266666666666678</c:v>
                </c:pt>
                <c:pt idx="1356">
                  <c:v>69.470000000000013</c:v>
                </c:pt>
                <c:pt idx="1357">
                  <c:v>38.74666666666667</c:v>
                </c:pt>
                <c:pt idx="1358">
                  <c:v>40.113333333333337</c:v>
                </c:pt>
                <c:pt idx="1359">
                  <c:v>8.2999999999999989</c:v>
                </c:pt>
                <c:pt idx="1360">
                  <c:v>0.17666666666666667</c:v>
                </c:pt>
                <c:pt idx="1361">
                  <c:v>0</c:v>
                </c:pt>
                <c:pt idx="1362">
                  <c:v>0</c:v>
                </c:pt>
                <c:pt idx="1363">
                  <c:v>9</c:v>
                </c:pt>
                <c:pt idx="1364">
                  <c:v>22.743333333333329</c:v>
                </c:pt>
                <c:pt idx="1365">
                  <c:v>10.423333333333334</c:v>
                </c:pt>
                <c:pt idx="1366">
                  <c:v>1.2166666666666666</c:v>
                </c:pt>
                <c:pt idx="1367">
                  <c:v>0</c:v>
                </c:pt>
                <c:pt idx="1368">
                  <c:v>0</c:v>
                </c:pt>
                <c:pt idx="1369">
                  <c:v>5.1733333333333329</c:v>
                </c:pt>
                <c:pt idx="1370">
                  <c:v>29.02</c:v>
                </c:pt>
                <c:pt idx="1371">
                  <c:v>22.433333333333334</c:v>
                </c:pt>
                <c:pt idx="1372">
                  <c:v>29.043333333333333</c:v>
                </c:pt>
                <c:pt idx="1373">
                  <c:v>32.116666666666667</c:v>
                </c:pt>
                <c:pt idx="1374">
                  <c:v>5.4233333333333329</c:v>
                </c:pt>
                <c:pt idx="1375">
                  <c:v>0.62666666666666659</c:v>
                </c:pt>
                <c:pt idx="1376">
                  <c:v>0.56333333333333335</c:v>
                </c:pt>
                <c:pt idx="1377">
                  <c:v>7.56</c:v>
                </c:pt>
                <c:pt idx="1378">
                  <c:v>14.226666666666667</c:v>
                </c:pt>
                <c:pt idx="1379">
                  <c:v>30.953333333333333</c:v>
                </c:pt>
                <c:pt idx="1380">
                  <c:v>1.9433333333333334</c:v>
                </c:pt>
                <c:pt idx="1381">
                  <c:v>5.503333333333333</c:v>
                </c:pt>
                <c:pt idx="1382">
                  <c:v>9.6666666666666665E-2</c:v>
                </c:pt>
                <c:pt idx="1383">
                  <c:v>0</c:v>
                </c:pt>
                <c:pt idx="1384">
                  <c:v>0</c:v>
                </c:pt>
                <c:pt idx="1385">
                  <c:v>0.06</c:v>
                </c:pt>
                <c:pt idx="1386">
                  <c:v>0</c:v>
                </c:pt>
                <c:pt idx="1387">
                  <c:v>0</c:v>
                </c:pt>
                <c:pt idx="1388">
                  <c:v>0</c:v>
                </c:pt>
                <c:pt idx="1389">
                  <c:v>0</c:v>
                </c:pt>
                <c:pt idx="1390">
                  <c:v>0</c:v>
                </c:pt>
                <c:pt idx="1391">
                  <c:v>0</c:v>
                </c:pt>
                <c:pt idx="1392">
                  <c:v>0</c:v>
                </c:pt>
                <c:pt idx="1393">
                  <c:v>0</c:v>
                </c:pt>
                <c:pt idx="1394">
                  <c:v>0</c:v>
                </c:pt>
                <c:pt idx="1395">
                  <c:v>0</c:v>
                </c:pt>
                <c:pt idx="1396">
                  <c:v>0</c:v>
                </c:pt>
                <c:pt idx="1397">
                  <c:v>0.28666666666666668</c:v>
                </c:pt>
                <c:pt idx="1398">
                  <c:v>6.5566666666666675</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6.59</c:v>
                </c:pt>
                <c:pt idx="1412">
                  <c:v>0.68666666666666665</c:v>
                </c:pt>
                <c:pt idx="1413">
                  <c:v>0</c:v>
                </c:pt>
                <c:pt idx="1414">
                  <c:v>0</c:v>
                </c:pt>
                <c:pt idx="1415">
                  <c:v>0</c:v>
                </c:pt>
                <c:pt idx="1416">
                  <c:v>0</c:v>
                </c:pt>
                <c:pt idx="1417">
                  <c:v>0</c:v>
                </c:pt>
                <c:pt idx="1418">
                  <c:v>0</c:v>
                </c:pt>
                <c:pt idx="1419">
                  <c:v>0</c:v>
                </c:pt>
                <c:pt idx="1420">
                  <c:v>0</c:v>
                </c:pt>
                <c:pt idx="1421">
                  <c:v>0</c:v>
                </c:pt>
                <c:pt idx="1422">
                  <c:v>0</c:v>
                </c:pt>
                <c:pt idx="1423">
                  <c:v>0.35666666666666669</c:v>
                </c:pt>
                <c:pt idx="1424">
                  <c:v>0.11</c:v>
                </c:pt>
                <c:pt idx="1425">
                  <c:v>0.41666666666666669</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1.7433333333333334</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8.4</c:v>
                </c:pt>
                <c:pt idx="1461">
                  <c:v>7.5399999999999991</c:v>
                </c:pt>
                <c:pt idx="1462">
                  <c:v>4.6666666666666669E-2</c:v>
                </c:pt>
                <c:pt idx="1463">
                  <c:v>0</c:v>
                </c:pt>
                <c:pt idx="1464">
                  <c:v>0</c:v>
                </c:pt>
                <c:pt idx="1465">
                  <c:v>0</c:v>
                </c:pt>
                <c:pt idx="1466">
                  <c:v>0</c:v>
                </c:pt>
                <c:pt idx="1467">
                  <c:v>0</c:v>
                </c:pt>
                <c:pt idx="1468">
                  <c:v>1.7166666666666668</c:v>
                </c:pt>
                <c:pt idx="1469">
                  <c:v>0.23666666666666666</c:v>
                </c:pt>
                <c:pt idx="1470">
                  <c:v>0</c:v>
                </c:pt>
                <c:pt idx="1471">
                  <c:v>0</c:v>
                </c:pt>
                <c:pt idx="1472">
                  <c:v>0</c:v>
                </c:pt>
                <c:pt idx="1473">
                  <c:v>0</c:v>
                </c:pt>
                <c:pt idx="1474">
                  <c:v>0</c:v>
                </c:pt>
                <c:pt idx="1475">
                  <c:v>0</c:v>
                </c:pt>
                <c:pt idx="1476">
                  <c:v>0</c:v>
                </c:pt>
                <c:pt idx="1477">
                  <c:v>8.666666666666667E-2</c:v>
                </c:pt>
                <c:pt idx="1478">
                  <c:v>1.4733333333333334</c:v>
                </c:pt>
                <c:pt idx="1479">
                  <c:v>0.36333333333333334</c:v>
                </c:pt>
                <c:pt idx="1480">
                  <c:v>0</c:v>
                </c:pt>
                <c:pt idx="1481">
                  <c:v>2.5433333333333334</c:v>
                </c:pt>
                <c:pt idx="1482">
                  <c:v>6.8599999999999994</c:v>
                </c:pt>
                <c:pt idx="1483">
                  <c:v>0.38666666666666671</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0.14333333333333334</c:v>
                </c:pt>
                <c:pt idx="1497">
                  <c:v>5.4366666666666665</c:v>
                </c:pt>
                <c:pt idx="1498">
                  <c:v>1.0999999999999999</c:v>
                </c:pt>
                <c:pt idx="1499">
                  <c:v>0</c:v>
                </c:pt>
                <c:pt idx="1500">
                  <c:v>0</c:v>
                </c:pt>
                <c:pt idx="1501">
                  <c:v>0</c:v>
                </c:pt>
                <c:pt idx="1502">
                  <c:v>0</c:v>
                </c:pt>
                <c:pt idx="1503">
                  <c:v>0</c:v>
                </c:pt>
                <c:pt idx="1504">
                  <c:v>0</c:v>
                </c:pt>
                <c:pt idx="1505">
                  <c:v>0</c:v>
                </c:pt>
                <c:pt idx="1506">
                  <c:v>2.7233333333333332</c:v>
                </c:pt>
                <c:pt idx="1507">
                  <c:v>12.873333333333335</c:v>
                </c:pt>
                <c:pt idx="1508">
                  <c:v>8.8533333333333335</c:v>
                </c:pt>
                <c:pt idx="1509">
                  <c:v>1.9933333333333334</c:v>
                </c:pt>
                <c:pt idx="1510">
                  <c:v>3.2133333333333334</c:v>
                </c:pt>
                <c:pt idx="1511">
                  <c:v>1.8733333333333337</c:v>
                </c:pt>
                <c:pt idx="1512">
                  <c:v>8.5466666666666669</c:v>
                </c:pt>
                <c:pt idx="1513">
                  <c:v>0</c:v>
                </c:pt>
                <c:pt idx="1514">
                  <c:v>0</c:v>
                </c:pt>
                <c:pt idx="1515">
                  <c:v>0.22333333333333336</c:v>
                </c:pt>
                <c:pt idx="1516">
                  <c:v>1.1366666666666667</c:v>
                </c:pt>
                <c:pt idx="1517">
                  <c:v>11.57</c:v>
                </c:pt>
                <c:pt idx="1518">
                  <c:v>5.9433333333333325</c:v>
                </c:pt>
                <c:pt idx="1519">
                  <c:v>13.906666666666666</c:v>
                </c:pt>
                <c:pt idx="1520">
                  <c:v>5.2766666666666664</c:v>
                </c:pt>
                <c:pt idx="1521">
                  <c:v>0.53666666666666663</c:v>
                </c:pt>
                <c:pt idx="1522">
                  <c:v>0</c:v>
                </c:pt>
                <c:pt idx="1523">
                  <c:v>4.6666666666666669E-2</c:v>
                </c:pt>
                <c:pt idx="1524">
                  <c:v>9.3333333333333338E-2</c:v>
                </c:pt>
                <c:pt idx="1525">
                  <c:v>0</c:v>
                </c:pt>
                <c:pt idx="1526">
                  <c:v>0</c:v>
                </c:pt>
                <c:pt idx="1527">
                  <c:v>0</c:v>
                </c:pt>
                <c:pt idx="1528">
                  <c:v>0</c:v>
                </c:pt>
                <c:pt idx="1529">
                  <c:v>0.28000000000000003</c:v>
                </c:pt>
                <c:pt idx="1530">
                  <c:v>0</c:v>
                </c:pt>
                <c:pt idx="1531">
                  <c:v>2.5666666666666669</c:v>
                </c:pt>
                <c:pt idx="1532">
                  <c:v>1.5199999999999998</c:v>
                </c:pt>
                <c:pt idx="1533">
                  <c:v>0</c:v>
                </c:pt>
                <c:pt idx="1534">
                  <c:v>0</c:v>
                </c:pt>
                <c:pt idx="1535">
                  <c:v>0</c:v>
                </c:pt>
                <c:pt idx="1536">
                  <c:v>0</c:v>
                </c:pt>
                <c:pt idx="1537">
                  <c:v>1.32</c:v>
                </c:pt>
                <c:pt idx="1538">
                  <c:v>0.72000000000000008</c:v>
                </c:pt>
                <c:pt idx="1539">
                  <c:v>0</c:v>
                </c:pt>
                <c:pt idx="1540">
                  <c:v>0</c:v>
                </c:pt>
                <c:pt idx="1541">
                  <c:v>0</c:v>
                </c:pt>
                <c:pt idx="1542">
                  <c:v>0</c:v>
                </c:pt>
                <c:pt idx="1543">
                  <c:v>0</c:v>
                </c:pt>
                <c:pt idx="1544">
                  <c:v>0</c:v>
                </c:pt>
                <c:pt idx="1545">
                  <c:v>0.34333333333333332</c:v>
                </c:pt>
                <c:pt idx="1546">
                  <c:v>0</c:v>
                </c:pt>
                <c:pt idx="1547">
                  <c:v>0.15666666666666668</c:v>
                </c:pt>
                <c:pt idx="1548">
                  <c:v>1.1833333333333333</c:v>
                </c:pt>
                <c:pt idx="1549">
                  <c:v>0.64666666666666672</c:v>
                </c:pt>
                <c:pt idx="1550">
                  <c:v>10.213333333333333</c:v>
                </c:pt>
                <c:pt idx="1551">
                  <c:v>0.92666666666666664</c:v>
                </c:pt>
                <c:pt idx="1552">
                  <c:v>0</c:v>
                </c:pt>
                <c:pt idx="1553">
                  <c:v>0</c:v>
                </c:pt>
                <c:pt idx="1554">
                  <c:v>0</c:v>
                </c:pt>
                <c:pt idx="1555">
                  <c:v>0</c:v>
                </c:pt>
                <c:pt idx="1556">
                  <c:v>0</c:v>
                </c:pt>
                <c:pt idx="1557">
                  <c:v>0</c:v>
                </c:pt>
                <c:pt idx="1558">
                  <c:v>0</c:v>
                </c:pt>
                <c:pt idx="1559">
                  <c:v>0.13333333333333333</c:v>
                </c:pt>
                <c:pt idx="1560">
                  <c:v>0.35333333333333333</c:v>
                </c:pt>
                <c:pt idx="1561">
                  <c:v>0</c:v>
                </c:pt>
                <c:pt idx="1562">
                  <c:v>17.510000000000002</c:v>
                </c:pt>
                <c:pt idx="1563">
                  <c:v>2.793333333333333</c:v>
                </c:pt>
                <c:pt idx="1564">
                  <c:v>0</c:v>
                </c:pt>
                <c:pt idx="1565">
                  <c:v>0</c:v>
                </c:pt>
                <c:pt idx="1566">
                  <c:v>2.2666666666666666</c:v>
                </c:pt>
                <c:pt idx="1567">
                  <c:v>3.1266666666666665</c:v>
                </c:pt>
                <c:pt idx="1568">
                  <c:v>2.4866666666666668</c:v>
                </c:pt>
                <c:pt idx="1569">
                  <c:v>1.8333333333333333</c:v>
                </c:pt>
                <c:pt idx="1570">
                  <c:v>5.1166666666666663</c:v>
                </c:pt>
                <c:pt idx="1571">
                  <c:v>3.0233333333333334</c:v>
                </c:pt>
                <c:pt idx="1572">
                  <c:v>5.3500000000000005</c:v>
                </c:pt>
                <c:pt idx="1573">
                  <c:v>0.45333333333333331</c:v>
                </c:pt>
                <c:pt idx="1574">
                  <c:v>79.59333333333332</c:v>
                </c:pt>
                <c:pt idx="1575">
                  <c:v>7.6066666666666665</c:v>
                </c:pt>
                <c:pt idx="1576">
                  <c:v>3.4333333333333336</c:v>
                </c:pt>
                <c:pt idx="1577">
                  <c:v>8.0066666666666659</c:v>
                </c:pt>
                <c:pt idx="1578">
                  <c:v>5.3466666666666667</c:v>
                </c:pt>
                <c:pt idx="1579">
                  <c:v>6.4633333333333338</c:v>
                </c:pt>
                <c:pt idx="1580">
                  <c:v>84.53</c:v>
                </c:pt>
                <c:pt idx="1581">
                  <c:v>40.556666666666665</c:v>
                </c:pt>
                <c:pt idx="1582">
                  <c:v>70.17</c:v>
                </c:pt>
                <c:pt idx="1583">
                  <c:v>7.7800000000000011</c:v>
                </c:pt>
                <c:pt idx="1584">
                  <c:v>6.503333333333333</c:v>
                </c:pt>
                <c:pt idx="1585">
                  <c:v>10.096666666666666</c:v>
                </c:pt>
                <c:pt idx="1586">
                  <c:v>0.94000000000000006</c:v>
                </c:pt>
                <c:pt idx="1587">
                  <c:v>0.33333333333333331</c:v>
                </c:pt>
                <c:pt idx="1588">
                  <c:v>0</c:v>
                </c:pt>
                <c:pt idx="1589">
                  <c:v>0</c:v>
                </c:pt>
                <c:pt idx="1590">
                  <c:v>0</c:v>
                </c:pt>
                <c:pt idx="1591">
                  <c:v>1.4466666666666665</c:v>
                </c:pt>
                <c:pt idx="1592">
                  <c:v>0</c:v>
                </c:pt>
                <c:pt idx="1593">
                  <c:v>0</c:v>
                </c:pt>
                <c:pt idx="1594">
                  <c:v>3.206666666666667</c:v>
                </c:pt>
                <c:pt idx="1595">
                  <c:v>20.896666666666665</c:v>
                </c:pt>
                <c:pt idx="1596">
                  <c:v>24.83666666666667</c:v>
                </c:pt>
                <c:pt idx="1597">
                  <c:v>21.556666666666668</c:v>
                </c:pt>
                <c:pt idx="1598">
                  <c:v>8.9699999999999989</c:v>
                </c:pt>
                <c:pt idx="1599">
                  <c:v>12.953333333333333</c:v>
                </c:pt>
                <c:pt idx="1600">
                  <c:v>65.73</c:v>
                </c:pt>
                <c:pt idx="1601">
                  <c:v>11.88</c:v>
                </c:pt>
                <c:pt idx="1602">
                  <c:v>10.253333333333334</c:v>
                </c:pt>
                <c:pt idx="1603">
                  <c:v>34.453333333333333</c:v>
                </c:pt>
                <c:pt idx="1604">
                  <c:v>35.573333333333331</c:v>
                </c:pt>
                <c:pt idx="1605">
                  <c:v>24.533333333333331</c:v>
                </c:pt>
                <c:pt idx="1606">
                  <c:v>21.616666666666664</c:v>
                </c:pt>
                <c:pt idx="1607">
                  <c:v>9.1066666666666674</c:v>
                </c:pt>
                <c:pt idx="1608">
                  <c:v>6.3333333333333339E-2</c:v>
                </c:pt>
                <c:pt idx="1609">
                  <c:v>9.0466666666666669</c:v>
                </c:pt>
                <c:pt idx="1610">
                  <c:v>1.4866666666666666</c:v>
                </c:pt>
                <c:pt idx="1611">
                  <c:v>1.4900000000000002</c:v>
                </c:pt>
                <c:pt idx="1612">
                  <c:v>1.0033333333333332</c:v>
                </c:pt>
                <c:pt idx="1613">
                  <c:v>4.7333333333333334</c:v>
                </c:pt>
                <c:pt idx="1614">
                  <c:v>1.07</c:v>
                </c:pt>
                <c:pt idx="1615">
                  <c:v>7.62</c:v>
                </c:pt>
                <c:pt idx="1616">
                  <c:v>4.9399999999999995</c:v>
                </c:pt>
                <c:pt idx="1617">
                  <c:v>24.396666666666665</c:v>
                </c:pt>
                <c:pt idx="1618">
                  <c:v>36.453333333333333</c:v>
                </c:pt>
                <c:pt idx="1619">
                  <c:v>20.18</c:v>
                </c:pt>
                <c:pt idx="1620">
                  <c:v>17.556666666666668</c:v>
                </c:pt>
                <c:pt idx="1621">
                  <c:v>0.90666666666666662</c:v>
                </c:pt>
                <c:pt idx="1622">
                  <c:v>11.229999999999999</c:v>
                </c:pt>
                <c:pt idx="1623">
                  <c:v>7.6666666666666675E-2</c:v>
                </c:pt>
                <c:pt idx="1624">
                  <c:v>26.47</c:v>
                </c:pt>
                <c:pt idx="1625">
                  <c:v>24.37</c:v>
                </c:pt>
                <c:pt idx="1626">
                  <c:v>28.790000000000003</c:v>
                </c:pt>
                <c:pt idx="1627">
                  <c:v>53.656666666666666</c:v>
                </c:pt>
                <c:pt idx="1628">
                  <c:v>9.8333333333333339</c:v>
                </c:pt>
                <c:pt idx="1629">
                  <c:v>10.826666666666668</c:v>
                </c:pt>
                <c:pt idx="1630">
                  <c:v>4.54</c:v>
                </c:pt>
                <c:pt idx="1631">
                  <c:v>38.9</c:v>
                </c:pt>
                <c:pt idx="1632">
                  <c:v>14.423333333333332</c:v>
                </c:pt>
                <c:pt idx="1633">
                  <c:v>30.746666666666666</c:v>
                </c:pt>
                <c:pt idx="1634">
                  <c:v>49.02</c:v>
                </c:pt>
                <c:pt idx="1635">
                  <c:v>18.459999999999997</c:v>
                </c:pt>
                <c:pt idx="1636">
                  <c:v>58.423333333333325</c:v>
                </c:pt>
                <c:pt idx="1637">
                  <c:v>19.773333333333337</c:v>
                </c:pt>
                <c:pt idx="1638">
                  <c:v>31.956666666666667</c:v>
                </c:pt>
                <c:pt idx="1639">
                  <c:v>46.903333333333329</c:v>
                </c:pt>
                <c:pt idx="1640">
                  <c:v>34.160000000000004</c:v>
                </c:pt>
                <c:pt idx="1641">
                  <c:v>40.75</c:v>
                </c:pt>
                <c:pt idx="1642">
                  <c:v>17.786666666666665</c:v>
                </c:pt>
                <c:pt idx="1643">
                  <c:v>11.506666666666668</c:v>
                </c:pt>
                <c:pt idx="1644">
                  <c:v>15.183333333333332</c:v>
                </c:pt>
                <c:pt idx="1645">
                  <c:v>5.3166666666666664</c:v>
                </c:pt>
                <c:pt idx="1646">
                  <c:v>15.873333333333333</c:v>
                </c:pt>
                <c:pt idx="1647">
                  <c:v>25.443333333333339</c:v>
                </c:pt>
                <c:pt idx="1648">
                  <c:v>25.283333333333331</c:v>
                </c:pt>
                <c:pt idx="1649">
                  <c:v>10.676666666666668</c:v>
                </c:pt>
                <c:pt idx="1650">
                  <c:v>17.809999999999999</c:v>
                </c:pt>
                <c:pt idx="1651">
                  <c:v>2.3833333333333333</c:v>
                </c:pt>
                <c:pt idx="1652">
                  <c:v>15.973333333333334</c:v>
                </c:pt>
                <c:pt idx="1653">
                  <c:v>44.31</c:v>
                </c:pt>
                <c:pt idx="1654">
                  <c:v>66.353333333333339</c:v>
                </c:pt>
                <c:pt idx="1655">
                  <c:v>35.133333333333333</c:v>
                </c:pt>
                <c:pt idx="1656">
                  <c:v>63.673333333333339</c:v>
                </c:pt>
                <c:pt idx="1657">
                  <c:v>16.493333333333332</c:v>
                </c:pt>
                <c:pt idx="1658">
                  <c:v>8.6133333333333351</c:v>
                </c:pt>
                <c:pt idx="1659">
                  <c:v>5.9833333333333343</c:v>
                </c:pt>
                <c:pt idx="1660">
                  <c:v>1.8333333333333333</c:v>
                </c:pt>
                <c:pt idx="1661">
                  <c:v>0.41666666666666669</c:v>
                </c:pt>
                <c:pt idx="1662">
                  <c:v>4.6900000000000004</c:v>
                </c:pt>
                <c:pt idx="1663">
                  <c:v>1.58</c:v>
                </c:pt>
                <c:pt idx="1664">
                  <c:v>5.0233333333333334</c:v>
                </c:pt>
                <c:pt idx="1665">
                  <c:v>2.92</c:v>
                </c:pt>
                <c:pt idx="1666">
                  <c:v>1.7133333333333336</c:v>
                </c:pt>
                <c:pt idx="1667">
                  <c:v>23.473333333333333</c:v>
                </c:pt>
                <c:pt idx="1668">
                  <c:v>8.2966666666666669</c:v>
                </c:pt>
                <c:pt idx="1669">
                  <c:v>8.8433333333333337</c:v>
                </c:pt>
                <c:pt idx="1670">
                  <c:v>0.95666666666666667</c:v>
                </c:pt>
                <c:pt idx="1671">
                  <c:v>13.603333333333333</c:v>
                </c:pt>
                <c:pt idx="1672">
                  <c:v>3.14</c:v>
                </c:pt>
                <c:pt idx="1673">
                  <c:v>0</c:v>
                </c:pt>
                <c:pt idx="1674">
                  <c:v>9.3333333333333338E-2</c:v>
                </c:pt>
                <c:pt idx="1675">
                  <c:v>0.86333333333333329</c:v>
                </c:pt>
                <c:pt idx="1676">
                  <c:v>0.60666666666666658</c:v>
                </c:pt>
                <c:pt idx="1677">
                  <c:v>6.87</c:v>
                </c:pt>
                <c:pt idx="1678">
                  <c:v>0</c:v>
                </c:pt>
                <c:pt idx="1679">
                  <c:v>7.0466666666666669</c:v>
                </c:pt>
                <c:pt idx="1680">
                  <c:v>18.440000000000001</c:v>
                </c:pt>
                <c:pt idx="1681">
                  <c:v>54.963333333333331</c:v>
                </c:pt>
                <c:pt idx="1682">
                  <c:v>14.253333333333336</c:v>
                </c:pt>
                <c:pt idx="1683">
                  <c:v>4.7033333333333331</c:v>
                </c:pt>
                <c:pt idx="1684">
                  <c:v>12.256666666666666</c:v>
                </c:pt>
                <c:pt idx="1685">
                  <c:v>3.4866666666666668</c:v>
                </c:pt>
                <c:pt idx="1686">
                  <c:v>25.439999999999998</c:v>
                </c:pt>
                <c:pt idx="1687">
                  <c:v>12.963333333333333</c:v>
                </c:pt>
                <c:pt idx="1688">
                  <c:v>10.69</c:v>
                </c:pt>
                <c:pt idx="1689">
                  <c:v>6.4033333333333333</c:v>
                </c:pt>
                <c:pt idx="1690">
                  <c:v>12.209999999999999</c:v>
                </c:pt>
                <c:pt idx="1691">
                  <c:v>18.453333333333333</c:v>
                </c:pt>
                <c:pt idx="1692">
                  <c:v>48.74666666666667</c:v>
                </c:pt>
                <c:pt idx="1693">
                  <c:v>17.966666666666665</c:v>
                </c:pt>
                <c:pt idx="1694">
                  <c:v>21.056666666666665</c:v>
                </c:pt>
                <c:pt idx="1695">
                  <c:v>23.293333333333333</c:v>
                </c:pt>
                <c:pt idx="1696">
                  <c:v>1.3133333333333332</c:v>
                </c:pt>
                <c:pt idx="1697">
                  <c:v>33.766666666666666</c:v>
                </c:pt>
                <c:pt idx="1698">
                  <c:v>27.456666666666667</c:v>
                </c:pt>
                <c:pt idx="1699">
                  <c:v>23.853333333333335</c:v>
                </c:pt>
                <c:pt idx="1700">
                  <c:v>0.25333333333333335</c:v>
                </c:pt>
                <c:pt idx="1701">
                  <c:v>5.1366666666666667</c:v>
                </c:pt>
                <c:pt idx="1702">
                  <c:v>5.0733333333333333</c:v>
                </c:pt>
                <c:pt idx="1703">
                  <c:v>0</c:v>
                </c:pt>
                <c:pt idx="1704">
                  <c:v>0</c:v>
                </c:pt>
                <c:pt idx="1705">
                  <c:v>0</c:v>
                </c:pt>
                <c:pt idx="1706">
                  <c:v>9.6666666666666679E-2</c:v>
                </c:pt>
                <c:pt idx="1707">
                  <c:v>0.21666666666666667</c:v>
                </c:pt>
                <c:pt idx="1708">
                  <c:v>58.883333333333333</c:v>
                </c:pt>
                <c:pt idx="1709">
                  <c:v>0.33</c:v>
                </c:pt>
                <c:pt idx="1710">
                  <c:v>5.1100000000000003</c:v>
                </c:pt>
                <c:pt idx="1711">
                  <c:v>14.236666666666666</c:v>
                </c:pt>
                <c:pt idx="1712">
                  <c:v>15.216666666666669</c:v>
                </c:pt>
                <c:pt idx="1713">
                  <c:v>27.27</c:v>
                </c:pt>
                <c:pt idx="1714">
                  <c:v>0.94666666666666666</c:v>
                </c:pt>
                <c:pt idx="1715">
                  <c:v>2.02</c:v>
                </c:pt>
                <c:pt idx="1716">
                  <c:v>3.1633333333333336</c:v>
                </c:pt>
                <c:pt idx="1717">
                  <c:v>9.6666666666666665E-2</c:v>
                </c:pt>
                <c:pt idx="1718">
                  <c:v>0</c:v>
                </c:pt>
                <c:pt idx="1719">
                  <c:v>0</c:v>
                </c:pt>
                <c:pt idx="1720">
                  <c:v>0.16</c:v>
                </c:pt>
                <c:pt idx="1721">
                  <c:v>0</c:v>
                </c:pt>
                <c:pt idx="1722">
                  <c:v>24.996666666666666</c:v>
                </c:pt>
                <c:pt idx="1723">
                  <c:v>53.086666666666666</c:v>
                </c:pt>
                <c:pt idx="1724">
                  <c:v>127.00333333333333</c:v>
                </c:pt>
                <c:pt idx="1725">
                  <c:v>71.816666666666663</c:v>
                </c:pt>
                <c:pt idx="1726">
                  <c:v>55.866666666666667</c:v>
                </c:pt>
                <c:pt idx="1727">
                  <c:v>11.683333333333332</c:v>
                </c:pt>
                <c:pt idx="1728">
                  <c:v>0</c:v>
                </c:pt>
                <c:pt idx="1729">
                  <c:v>14.376666666666667</c:v>
                </c:pt>
                <c:pt idx="1730">
                  <c:v>16.923333333333332</c:v>
                </c:pt>
                <c:pt idx="1731">
                  <c:v>5.4533333333333331</c:v>
                </c:pt>
                <c:pt idx="1732">
                  <c:v>3.2866666666666666</c:v>
                </c:pt>
                <c:pt idx="1733">
                  <c:v>0</c:v>
                </c:pt>
                <c:pt idx="1734">
                  <c:v>1.6600000000000001</c:v>
                </c:pt>
                <c:pt idx="1735">
                  <c:v>0</c:v>
                </c:pt>
                <c:pt idx="1736">
                  <c:v>0</c:v>
                </c:pt>
                <c:pt idx="1737">
                  <c:v>0</c:v>
                </c:pt>
                <c:pt idx="1738">
                  <c:v>5.55</c:v>
                </c:pt>
                <c:pt idx="1739">
                  <c:v>0</c:v>
                </c:pt>
                <c:pt idx="1740">
                  <c:v>17.04</c:v>
                </c:pt>
                <c:pt idx="1741">
                  <c:v>0</c:v>
                </c:pt>
                <c:pt idx="1742">
                  <c:v>0</c:v>
                </c:pt>
                <c:pt idx="1743">
                  <c:v>0</c:v>
                </c:pt>
                <c:pt idx="1744">
                  <c:v>0.80000000000000016</c:v>
                </c:pt>
                <c:pt idx="1745">
                  <c:v>11.743333333333332</c:v>
                </c:pt>
                <c:pt idx="1746">
                  <c:v>17.560000000000002</c:v>
                </c:pt>
                <c:pt idx="1747">
                  <c:v>2.62</c:v>
                </c:pt>
                <c:pt idx="1748">
                  <c:v>0</c:v>
                </c:pt>
                <c:pt idx="1749">
                  <c:v>0</c:v>
                </c:pt>
                <c:pt idx="1750">
                  <c:v>0</c:v>
                </c:pt>
                <c:pt idx="1751">
                  <c:v>14.853333333333333</c:v>
                </c:pt>
                <c:pt idx="1752">
                  <c:v>35.020000000000003</c:v>
                </c:pt>
                <c:pt idx="1753">
                  <c:v>2.8800000000000003</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0.55999999999999994</c:v>
                </c:pt>
                <c:pt idx="1773">
                  <c:v>2.3466666666666667</c:v>
                </c:pt>
                <c:pt idx="1774">
                  <c:v>5.37</c:v>
                </c:pt>
                <c:pt idx="1775">
                  <c:v>16.41</c:v>
                </c:pt>
                <c:pt idx="1776">
                  <c:v>1.0199999999999998</c:v>
                </c:pt>
                <c:pt idx="1777">
                  <c:v>0.56000000000000005</c:v>
                </c:pt>
                <c:pt idx="1778">
                  <c:v>0</c:v>
                </c:pt>
                <c:pt idx="1779">
                  <c:v>0</c:v>
                </c:pt>
                <c:pt idx="1780">
                  <c:v>0</c:v>
                </c:pt>
                <c:pt idx="1781">
                  <c:v>0</c:v>
                </c:pt>
                <c:pt idx="1782">
                  <c:v>0</c:v>
                </c:pt>
                <c:pt idx="1783">
                  <c:v>0</c:v>
                </c:pt>
                <c:pt idx="1784">
                  <c:v>0</c:v>
                </c:pt>
                <c:pt idx="1785">
                  <c:v>0.11666666666666665</c:v>
                </c:pt>
                <c:pt idx="1786">
                  <c:v>0</c:v>
                </c:pt>
                <c:pt idx="1787">
                  <c:v>0</c:v>
                </c:pt>
                <c:pt idx="1788">
                  <c:v>0</c:v>
                </c:pt>
                <c:pt idx="1789">
                  <c:v>1.3166666666666667</c:v>
                </c:pt>
                <c:pt idx="1790">
                  <c:v>0.40000000000000008</c:v>
                </c:pt>
                <c:pt idx="1791">
                  <c:v>2.0766666666666667</c:v>
                </c:pt>
                <c:pt idx="1792">
                  <c:v>0</c:v>
                </c:pt>
                <c:pt idx="1793">
                  <c:v>0</c:v>
                </c:pt>
                <c:pt idx="1794">
                  <c:v>0</c:v>
                </c:pt>
                <c:pt idx="1795">
                  <c:v>0</c:v>
                </c:pt>
                <c:pt idx="1796">
                  <c:v>1.8666666666666665</c:v>
                </c:pt>
                <c:pt idx="1797">
                  <c:v>0</c:v>
                </c:pt>
                <c:pt idx="1798">
                  <c:v>0</c:v>
                </c:pt>
                <c:pt idx="1799">
                  <c:v>0</c:v>
                </c:pt>
                <c:pt idx="1800">
                  <c:v>0</c:v>
                </c:pt>
                <c:pt idx="1801">
                  <c:v>0</c:v>
                </c:pt>
                <c:pt idx="1802">
                  <c:v>0</c:v>
                </c:pt>
                <c:pt idx="1803">
                  <c:v>0</c:v>
                </c:pt>
                <c:pt idx="1804">
                  <c:v>0</c:v>
                </c:pt>
                <c:pt idx="1805">
                  <c:v>0.53333333333333333</c:v>
                </c:pt>
                <c:pt idx="1806">
                  <c:v>4.6666666666666669E-2</c:v>
                </c:pt>
                <c:pt idx="1807">
                  <c:v>0</c:v>
                </c:pt>
                <c:pt idx="1808">
                  <c:v>0</c:v>
                </c:pt>
                <c:pt idx="1809">
                  <c:v>7.61</c:v>
                </c:pt>
                <c:pt idx="1810">
                  <c:v>0</c:v>
                </c:pt>
                <c:pt idx="1811">
                  <c:v>1.0833333333333333</c:v>
                </c:pt>
                <c:pt idx="1812">
                  <c:v>0</c:v>
                </c:pt>
                <c:pt idx="1813">
                  <c:v>0.27</c:v>
                </c:pt>
                <c:pt idx="1814">
                  <c:v>0</c:v>
                </c:pt>
                <c:pt idx="1815">
                  <c:v>0</c:v>
                </c:pt>
                <c:pt idx="1816">
                  <c:v>0.86</c:v>
                </c:pt>
                <c:pt idx="1817">
                  <c:v>0</c:v>
                </c:pt>
                <c:pt idx="1818">
                  <c:v>8.5933333333333319</c:v>
                </c:pt>
                <c:pt idx="1819">
                  <c:v>1.5966666666666667</c:v>
                </c:pt>
                <c:pt idx="1820">
                  <c:v>0.21333333333333335</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3.9166666666666665</c:v>
                </c:pt>
                <c:pt idx="1837">
                  <c:v>3.2399999999999998</c:v>
                </c:pt>
                <c:pt idx="1838">
                  <c:v>0.06</c:v>
                </c:pt>
                <c:pt idx="1839">
                  <c:v>4.6666666666666669E-2</c:v>
                </c:pt>
                <c:pt idx="1840">
                  <c:v>0</c:v>
                </c:pt>
                <c:pt idx="1841">
                  <c:v>1.6466666666666665</c:v>
                </c:pt>
                <c:pt idx="1842">
                  <c:v>2.9333333333333336</c:v>
                </c:pt>
                <c:pt idx="1843">
                  <c:v>0.40000000000000008</c:v>
                </c:pt>
                <c:pt idx="1844">
                  <c:v>0.06</c:v>
                </c:pt>
                <c:pt idx="1845">
                  <c:v>1.3733333333333333</c:v>
                </c:pt>
                <c:pt idx="1846">
                  <c:v>0.48</c:v>
                </c:pt>
                <c:pt idx="1847">
                  <c:v>0</c:v>
                </c:pt>
                <c:pt idx="1848">
                  <c:v>3.973333333333334</c:v>
                </c:pt>
                <c:pt idx="1849">
                  <c:v>6.919999999999999</c:v>
                </c:pt>
                <c:pt idx="1850">
                  <c:v>1.8266666666666669</c:v>
                </c:pt>
                <c:pt idx="1851">
                  <c:v>0</c:v>
                </c:pt>
                <c:pt idx="1852">
                  <c:v>0</c:v>
                </c:pt>
                <c:pt idx="1853">
                  <c:v>0</c:v>
                </c:pt>
                <c:pt idx="1854">
                  <c:v>0</c:v>
                </c:pt>
                <c:pt idx="1855">
                  <c:v>0.56000000000000005</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5.126666666666666</c:v>
                </c:pt>
                <c:pt idx="1870">
                  <c:v>0</c:v>
                </c:pt>
                <c:pt idx="1871">
                  <c:v>0</c:v>
                </c:pt>
                <c:pt idx="1872">
                  <c:v>0</c:v>
                </c:pt>
                <c:pt idx="1873">
                  <c:v>1.8933333333333335</c:v>
                </c:pt>
                <c:pt idx="1874">
                  <c:v>0</c:v>
                </c:pt>
                <c:pt idx="1875">
                  <c:v>0.24000000000000002</c:v>
                </c:pt>
                <c:pt idx="1876">
                  <c:v>2.0666666666666669</c:v>
                </c:pt>
                <c:pt idx="1877">
                  <c:v>0.21666666666666667</c:v>
                </c:pt>
                <c:pt idx="1878">
                  <c:v>22.2</c:v>
                </c:pt>
                <c:pt idx="1879">
                  <c:v>1.53</c:v>
                </c:pt>
                <c:pt idx="1880">
                  <c:v>0</c:v>
                </c:pt>
                <c:pt idx="1881">
                  <c:v>0</c:v>
                </c:pt>
                <c:pt idx="1882">
                  <c:v>0</c:v>
                </c:pt>
                <c:pt idx="1883">
                  <c:v>2.0733333333333333</c:v>
                </c:pt>
                <c:pt idx="1884">
                  <c:v>0.22333333333333336</c:v>
                </c:pt>
                <c:pt idx="1885">
                  <c:v>5.0066666666666668</c:v>
                </c:pt>
                <c:pt idx="1886">
                  <c:v>0</c:v>
                </c:pt>
                <c:pt idx="1887">
                  <c:v>0</c:v>
                </c:pt>
                <c:pt idx="1888">
                  <c:v>0</c:v>
                </c:pt>
                <c:pt idx="1889">
                  <c:v>0</c:v>
                </c:pt>
                <c:pt idx="1890">
                  <c:v>0</c:v>
                </c:pt>
                <c:pt idx="1891">
                  <c:v>0</c:v>
                </c:pt>
                <c:pt idx="1892">
                  <c:v>0</c:v>
                </c:pt>
                <c:pt idx="1893">
                  <c:v>2.6199999999999997</c:v>
                </c:pt>
                <c:pt idx="1894">
                  <c:v>3.0766666666666667</c:v>
                </c:pt>
                <c:pt idx="1895">
                  <c:v>0</c:v>
                </c:pt>
                <c:pt idx="1896">
                  <c:v>0</c:v>
                </c:pt>
                <c:pt idx="1897">
                  <c:v>0.17</c:v>
                </c:pt>
                <c:pt idx="1898">
                  <c:v>8.2633333333333336</c:v>
                </c:pt>
                <c:pt idx="1899">
                  <c:v>28.426666666666666</c:v>
                </c:pt>
                <c:pt idx="1900">
                  <c:v>5.0200000000000005</c:v>
                </c:pt>
                <c:pt idx="1901">
                  <c:v>19.006666666666664</c:v>
                </c:pt>
                <c:pt idx="1902">
                  <c:v>20.533333333333331</c:v>
                </c:pt>
                <c:pt idx="1903">
                  <c:v>2.16</c:v>
                </c:pt>
                <c:pt idx="1904">
                  <c:v>0</c:v>
                </c:pt>
                <c:pt idx="1905">
                  <c:v>0</c:v>
                </c:pt>
                <c:pt idx="1906">
                  <c:v>7.4000000000000012</c:v>
                </c:pt>
                <c:pt idx="1907">
                  <c:v>0.86</c:v>
                </c:pt>
                <c:pt idx="1908">
                  <c:v>8.423333333333332</c:v>
                </c:pt>
                <c:pt idx="1909">
                  <c:v>2.7333333333333329</c:v>
                </c:pt>
                <c:pt idx="1910">
                  <c:v>6.2233333333333327</c:v>
                </c:pt>
                <c:pt idx="1911">
                  <c:v>1.34</c:v>
                </c:pt>
                <c:pt idx="1912">
                  <c:v>8.9966666666666679</c:v>
                </c:pt>
                <c:pt idx="1913">
                  <c:v>2.0466666666666669</c:v>
                </c:pt>
                <c:pt idx="1914">
                  <c:v>0</c:v>
                </c:pt>
                <c:pt idx="1915">
                  <c:v>2.3299999999999996</c:v>
                </c:pt>
                <c:pt idx="1916">
                  <c:v>0.47666666666666663</c:v>
                </c:pt>
                <c:pt idx="1917">
                  <c:v>2.3366666666666664</c:v>
                </c:pt>
                <c:pt idx="1918">
                  <c:v>0</c:v>
                </c:pt>
                <c:pt idx="1919">
                  <c:v>0.04</c:v>
                </c:pt>
                <c:pt idx="1920">
                  <c:v>2.8966666666666665</c:v>
                </c:pt>
                <c:pt idx="1921">
                  <c:v>4.6666666666666669E-2</c:v>
                </c:pt>
                <c:pt idx="1922">
                  <c:v>0.54333333333333333</c:v>
                </c:pt>
                <c:pt idx="1923">
                  <c:v>2.8766666666666665</c:v>
                </c:pt>
                <c:pt idx="1924">
                  <c:v>3.2399999999999998</c:v>
                </c:pt>
                <c:pt idx="1925">
                  <c:v>6.163333333333334</c:v>
                </c:pt>
                <c:pt idx="1926">
                  <c:v>0</c:v>
                </c:pt>
                <c:pt idx="1927">
                  <c:v>0</c:v>
                </c:pt>
                <c:pt idx="1928">
                  <c:v>0</c:v>
                </c:pt>
                <c:pt idx="1929">
                  <c:v>0</c:v>
                </c:pt>
                <c:pt idx="1930">
                  <c:v>2.0633333333333335</c:v>
                </c:pt>
                <c:pt idx="1931">
                  <c:v>0.04</c:v>
                </c:pt>
                <c:pt idx="1932">
                  <c:v>0</c:v>
                </c:pt>
                <c:pt idx="1933">
                  <c:v>1.9066666666666665</c:v>
                </c:pt>
                <c:pt idx="1934">
                  <c:v>0</c:v>
                </c:pt>
                <c:pt idx="1935">
                  <c:v>22.353333333333335</c:v>
                </c:pt>
                <c:pt idx="1936">
                  <c:v>4.8966666666666665</c:v>
                </c:pt>
                <c:pt idx="1937">
                  <c:v>71.38000000000001</c:v>
                </c:pt>
                <c:pt idx="1938">
                  <c:v>18.886666666666667</c:v>
                </c:pt>
                <c:pt idx="1939">
                  <c:v>12.86</c:v>
                </c:pt>
                <c:pt idx="1940">
                  <c:v>24.156666666666666</c:v>
                </c:pt>
                <c:pt idx="1941">
                  <c:v>12.963333333333333</c:v>
                </c:pt>
                <c:pt idx="1942">
                  <c:v>1.3833333333333335</c:v>
                </c:pt>
                <c:pt idx="1943">
                  <c:v>13.389999999999999</c:v>
                </c:pt>
                <c:pt idx="1944">
                  <c:v>0</c:v>
                </c:pt>
                <c:pt idx="1945">
                  <c:v>7.7066666666666661</c:v>
                </c:pt>
                <c:pt idx="1946">
                  <c:v>5.1866666666666665</c:v>
                </c:pt>
                <c:pt idx="1947">
                  <c:v>5.4466666666666663</c:v>
                </c:pt>
                <c:pt idx="1948">
                  <c:v>11.253333333333332</c:v>
                </c:pt>
                <c:pt idx="1949">
                  <c:v>31.686666666666671</c:v>
                </c:pt>
                <c:pt idx="1950">
                  <c:v>21.89</c:v>
                </c:pt>
                <c:pt idx="1951">
                  <c:v>52.336666666666666</c:v>
                </c:pt>
                <c:pt idx="1952">
                  <c:v>40.243333333333332</c:v>
                </c:pt>
                <c:pt idx="1953">
                  <c:v>11.67</c:v>
                </c:pt>
                <c:pt idx="1954">
                  <c:v>4.6100000000000003</c:v>
                </c:pt>
                <c:pt idx="1955">
                  <c:v>27.906666666666666</c:v>
                </c:pt>
                <c:pt idx="1956">
                  <c:v>92.023333333333326</c:v>
                </c:pt>
                <c:pt idx="1957">
                  <c:v>22.709999999999997</c:v>
                </c:pt>
                <c:pt idx="1958">
                  <c:v>41.50333333333333</c:v>
                </c:pt>
                <c:pt idx="1959">
                  <c:v>39.29</c:v>
                </c:pt>
                <c:pt idx="1960">
                  <c:v>47.77</c:v>
                </c:pt>
                <c:pt idx="1961">
                  <c:v>36.51</c:v>
                </c:pt>
                <c:pt idx="1962">
                  <c:v>15.466666666666667</c:v>
                </c:pt>
                <c:pt idx="1963">
                  <c:v>23.403333333333332</c:v>
                </c:pt>
                <c:pt idx="1964">
                  <c:v>43.906666666666666</c:v>
                </c:pt>
                <c:pt idx="1965">
                  <c:v>14.743333333333334</c:v>
                </c:pt>
                <c:pt idx="1966">
                  <c:v>1.4466666666666665</c:v>
                </c:pt>
                <c:pt idx="1967">
                  <c:v>2.9166666666666665</c:v>
                </c:pt>
                <c:pt idx="1968">
                  <c:v>0</c:v>
                </c:pt>
                <c:pt idx="1969">
                  <c:v>2.0266666666666668</c:v>
                </c:pt>
                <c:pt idx="1970">
                  <c:v>0</c:v>
                </c:pt>
                <c:pt idx="1971">
                  <c:v>0.49666666666666665</c:v>
                </c:pt>
                <c:pt idx="1972">
                  <c:v>3.52</c:v>
                </c:pt>
                <c:pt idx="1973">
                  <c:v>30.656666666666666</c:v>
                </c:pt>
                <c:pt idx="1974">
                  <c:v>52.603333333333332</c:v>
                </c:pt>
                <c:pt idx="1975">
                  <c:v>71.763333333333335</c:v>
                </c:pt>
                <c:pt idx="1976">
                  <c:v>9.0833333333333339</c:v>
                </c:pt>
                <c:pt idx="1977">
                  <c:v>11.469999999999999</c:v>
                </c:pt>
                <c:pt idx="1978">
                  <c:v>14.423333333333332</c:v>
                </c:pt>
                <c:pt idx="1979">
                  <c:v>15.093333333333334</c:v>
                </c:pt>
                <c:pt idx="1980">
                  <c:v>10.876666666666667</c:v>
                </c:pt>
                <c:pt idx="1981">
                  <c:v>23.206666666666667</c:v>
                </c:pt>
                <c:pt idx="1982">
                  <c:v>7.8299999999999992</c:v>
                </c:pt>
                <c:pt idx="1983">
                  <c:v>35.666666666666664</c:v>
                </c:pt>
                <c:pt idx="1984">
                  <c:v>18.18</c:v>
                </c:pt>
                <c:pt idx="1985">
                  <c:v>5.1866666666666665</c:v>
                </c:pt>
                <c:pt idx="1986">
                  <c:v>0.24</c:v>
                </c:pt>
                <c:pt idx="1987">
                  <c:v>0</c:v>
                </c:pt>
                <c:pt idx="1988">
                  <c:v>0</c:v>
                </c:pt>
                <c:pt idx="1989">
                  <c:v>1.58</c:v>
                </c:pt>
                <c:pt idx="1990">
                  <c:v>0</c:v>
                </c:pt>
                <c:pt idx="1991">
                  <c:v>0</c:v>
                </c:pt>
                <c:pt idx="1992">
                  <c:v>11.426666666666668</c:v>
                </c:pt>
                <c:pt idx="1993">
                  <c:v>25.506666666666671</c:v>
                </c:pt>
                <c:pt idx="1994">
                  <c:v>5.34</c:v>
                </c:pt>
                <c:pt idx="1995">
                  <c:v>5.29</c:v>
                </c:pt>
                <c:pt idx="1996">
                  <c:v>1.8666666666666669</c:v>
                </c:pt>
                <c:pt idx="1997">
                  <c:v>0.61</c:v>
                </c:pt>
                <c:pt idx="1998">
                  <c:v>25.05</c:v>
                </c:pt>
                <c:pt idx="1999">
                  <c:v>13.63</c:v>
                </c:pt>
                <c:pt idx="2000">
                  <c:v>31.069999999999997</c:v>
                </c:pt>
                <c:pt idx="2001">
                  <c:v>12.226666666666667</c:v>
                </c:pt>
                <c:pt idx="2002">
                  <c:v>14.29</c:v>
                </c:pt>
                <c:pt idx="2003">
                  <c:v>10.53</c:v>
                </c:pt>
                <c:pt idx="2004">
                  <c:v>56.383333333333333</c:v>
                </c:pt>
                <c:pt idx="2005">
                  <c:v>19.53</c:v>
                </c:pt>
                <c:pt idx="2006">
                  <c:v>22.98</c:v>
                </c:pt>
                <c:pt idx="2007">
                  <c:v>49.02</c:v>
                </c:pt>
                <c:pt idx="2008">
                  <c:v>28.26</c:v>
                </c:pt>
                <c:pt idx="2009">
                  <c:v>65.603333333333339</c:v>
                </c:pt>
                <c:pt idx="2010">
                  <c:v>22.74</c:v>
                </c:pt>
                <c:pt idx="2011">
                  <c:v>15.093333333333334</c:v>
                </c:pt>
                <c:pt idx="2012">
                  <c:v>38.299999999999997</c:v>
                </c:pt>
                <c:pt idx="2013">
                  <c:v>18.023333333333333</c:v>
                </c:pt>
                <c:pt idx="2014">
                  <c:v>32.843333333333334</c:v>
                </c:pt>
                <c:pt idx="2015">
                  <c:v>9.51</c:v>
                </c:pt>
                <c:pt idx="2016">
                  <c:v>29.593333333333334</c:v>
                </c:pt>
                <c:pt idx="2017">
                  <c:v>21.946666666666669</c:v>
                </c:pt>
                <c:pt idx="2018">
                  <c:v>6.7666666666666666</c:v>
                </c:pt>
                <c:pt idx="2019">
                  <c:v>45.99</c:v>
                </c:pt>
                <c:pt idx="2020">
                  <c:v>19.703333333333333</c:v>
                </c:pt>
                <c:pt idx="2021">
                  <c:v>7.3966666666666674</c:v>
                </c:pt>
                <c:pt idx="2022">
                  <c:v>17.45</c:v>
                </c:pt>
                <c:pt idx="2023">
                  <c:v>11.356666666666667</c:v>
                </c:pt>
                <c:pt idx="2024">
                  <c:v>4.8733333333333331</c:v>
                </c:pt>
                <c:pt idx="2025">
                  <c:v>9.5833333333333339</c:v>
                </c:pt>
                <c:pt idx="2026">
                  <c:v>3.83</c:v>
                </c:pt>
                <c:pt idx="2027">
                  <c:v>16.040000000000003</c:v>
                </c:pt>
                <c:pt idx="2028">
                  <c:v>6.0266666666666664</c:v>
                </c:pt>
                <c:pt idx="2029">
                  <c:v>1.0533333333333335</c:v>
                </c:pt>
                <c:pt idx="2030">
                  <c:v>25.326666666666664</c:v>
                </c:pt>
                <c:pt idx="2031">
                  <c:v>2.4700000000000002</c:v>
                </c:pt>
                <c:pt idx="2032">
                  <c:v>0.13999999999999999</c:v>
                </c:pt>
                <c:pt idx="2033">
                  <c:v>12.160000000000002</c:v>
                </c:pt>
                <c:pt idx="2034">
                  <c:v>7.1933333333333325</c:v>
                </c:pt>
                <c:pt idx="2035">
                  <c:v>0.91666666666666663</c:v>
                </c:pt>
                <c:pt idx="2036">
                  <c:v>12.200000000000001</c:v>
                </c:pt>
                <c:pt idx="2037">
                  <c:v>0.83333333333333337</c:v>
                </c:pt>
                <c:pt idx="2038">
                  <c:v>31.953333333333333</c:v>
                </c:pt>
                <c:pt idx="2039">
                  <c:v>4.2733333333333334</c:v>
                </c:pt>
                <c:pt idx="2040">
                  <c:v>9.9999999999999992E-2</c:v>
                </c:pt>
                <c:pt idx="2041">
                  <c:v>32.716666666666669</c:v>
                </c:pt>
                <c:pt idx="2042">
                  <c:v>20.533333333333331</c:v>
                </c:pt>
                <c:pt idx="2043">
                  <c:v>4.1633333333333331</c:v>
                </c:pt>
                <c:pt idx="2044">
                  <c:v>22.646666666666665</c:v>
                </c:pt>
                <c:pt idx="2045">
                  <c:v>22.88</c:v>
                </c:pt>
                <c:pt idx="2046">
                  <c:v>8.4033333333333342</c:v>
                </c:pt>
                <c:pt idx="2047">
                  <c:v>4.8033333333333337</c:v>
                </c:pt>
                <c:pt idx="2048">
                  <c:v>21.286666666666665</c:v>
                </c:pt>
                <c:pt idx="2049">
                  <c:v>0.71</c:v>
                </c:pt>
                <c:pt idx="2050">
                  <c:v>70.643333333333331</c:v>
                </c:pt>
                <c:pt idx="2051">
                  <c:v>30.206666666666667</c:v>
                </c:pt>
                <c:pt idx="2052">
                  <c:v>0.52666666666666673</c:v>
                </c:pt>
                <c:pt idx="2053">
                  <c:v>0.60666666666666669</c:v>
                </c:pt>
                <c:pt idx="2054">
                  <c:v>1.1433333333333333</c:v>
                </c:pt>
                <c:pt idx="2055">
                  <c:v>1.24</c:v>
                </c:pt>
                <c:pt idx="2056">
                  <c:v>0.64</c:v>
                </c:pt>
                <c:pt idx="2057">
                  <c:v>24.376666666666665</c:v>
                </c:pt>
                <c:pt idx="2058">
                  <c:v>1.6600000000000001</c:v>
                </c:pt>
                <c:pt idx="2059">
                  <c:v>37.683333333333337</c:v>
                </c:pt>
                <c:pt idx="2060">
                  <c:v>46.383333333333333</c:v>
                </c:pt>
                <c:pt idx="2061">
                  <c:v>18.25</c:v>
                </c:pt>
                <c:pt idx="2062">
                  <c:v>2.4733333333333332</c:v>
                </c:pt>
                <c:pt idx="2063">
                  <c:v>0</c:v>
                </c:pt>
                <c:pt idx="2064">
                  <c:v>0</c:v>
                </c:pt>
                <c:pt idx="2065">
                  <c:v>7.3433333333333328</c:v>
                </c:pt>
                <c:pt idx="2066">
                  <c:v>5.7800000000000011</c:v>
                </c:pt>
                <c:pt idx="2067">
                  <c:v>8.1133333333333333</c:v>
                </c:pt>
                <c:pt idx="2068">
                  <c:v>25.400000000000002</c:v>
                </c:pt>
                <c:pt idx="2069">
                  <c:v>1.7</c:v>
                </c:pt>
                <c:pt idx="2070">
                  <c:v>11.176666666666668</c:v>
                </c:pt>
                <c:pt idx="2071">
                  <c:v>21.430000000000003</c:v>
                </c:pt>
                <c:pt idx="2072">
                  <c:v>9.7166666666666668</c:v>
                </c:pt>
                <c:pt idx="2073">
                  <c:v>10.42</c:v>
                </c:pt>
                <c:pt idx="2074">
                  <c:v>20.686666666666667</c:v>
                </c:pt>
                <c:pt idx="2075">
                  <c:v>19.55</c:v>
                </c:pt>
                <c:pt idx="2076">
                  <c:v>44.236666666666672</c:v>
                </c:pt>
                <c:pt idx="2077">
                  <c:v>21.77</c:v>
                </c:pt>
                <c:pt idx="2078">
                  <c:v>0</c:v>
                </c:pt>
                <c:pt idx="2079">
                  <c:v>0</c:v>
                </c:pt>
                <c:pt idx="2080">
                  <c:v>5.1366666666666667</c:v>
                </c:pt>
                <c:pt idx="2081">
                  <c:v>8.7166666666666668</c:v>
                </c:pt>
                <c:pt idx="2082">
                  <c:v>0</c:v>
                </c:pt>
                <c:pt idx="2083">
                  <c:v>0</c:v>
                </c:pt>
                <c:pt idx="2084">
                  <c:v>0</c:v>
                </c:pt>
                <c:pt idx="2085">
                  <c:v>0</c:v>
                </c:pt>
                <c:pt idx="2086">
                  <c:v>0</c:v>
                </c:pt>
                <c:pt idx="2087">
                  <c:v>10.386666666666667</c:v>
                </c:pt>
                <c:pt idx="2088">
                  <c:v>4.2066666666666661</c:v>
                </c:pt>
                <c:pt idx="2089">
                  <c:v>0.38666666666666666</c:v>
                </c:pt>
                <c:pt idx="2090">
                  <c:v>10.633333333333333</c:v>
                </c:pt>
                <c:pt idx="2091">
                  <c:v>5.0766666666666671</c:v>
                </c:pt>
                <c:pt idx="2092">
                  <c:v>7.0766666666666653</c:v>
                </c:pt>
                <c:pt idx="2093">
                  <c:v>31.663333333333327</c:v>
                </c:pt>
                <c:pt idx="2094">
                  <c:v>0</c:v>
                </c:pt>
                <c:pt idx="2095">
                  <c:v>0.24</c:v>
                </c:pt>
                <c:pt idx="2096">
                  <c:v>0.28666666666666668</c:v>
                </c:pt>
                <c:pt idx="2097">
                  <c:v>3.9</c:v>
                </c:pt>
                <c:pt idx="2098">
                  <c:v>10.606666666666667</c:v>
                </c:pt>
                <c:pt idx="2099">
                  <c:v>2.67</c:v>
                </c:pt>
                <c:pt idx="2100">
                  <c:v>9.7766666666666673</c:v>
                </c:pt>
                <c:pt idx="2101">
                  <c:v>0</c:v>
                </c:pt>
                <c:pt idx="2102">
                  <c:v>6.2966666666666669</c:v>
                </c:pt>
                <c:pt idx="2103">
                  <c:v>3.0133333333333332</c:v>
                </c:pt>
                <c:pt idx="2104">
                  <c:v>71.046666666666667</c:v>
                </c:pt>
                <c:pt idx="2105">
                  <c:v>15.846666666666666</c:v>
                </c:pt>
                <c:pt idx="2106">
                  <c:v>23.86</c:v>
                </c:pt>
                <c:pt idx="2107">
                  <c:v>42.84</c:v>
                </c:pt>
                <c:pt idx="2108">
                  <c:v>12.07</c:v>
                </c:pt>
                <c:pt idx="2109">
                  <c:v>0.95000000000000007</c:v>
                </c:pt>
                <c:pt idx="2110">
                  <c:v>0</c:v>
                </c:pt>
                <c:pt idx="2111">
                  <c:v>0.53333333333333333</c:v>
                </c:pt>
                <c:pt idx="2112">
                  <c:v>0</c:v>
                </c:pt>
                <c:pt idx="2113">
                  <c:v>0</c:v>
                </c:pt>
                <c:pt idx="2114">
                  <c:v>0</c:v>
                </c:pt>
                <c:pt idx="2115">
                  <c:v>0</c:v>
                </c:pt>
                <c:pt idx="2116">
                  <c:v>0</c:v>
                </c:pt>
                <c:pt idx="2117">
                  <c:v>0</c:v>
                </c:pt>
                <c:pt idx="2118">
                  <c:v>0</c:v>
                </c:pt>
                <c:pt idx="2119">
                  <c:v>0</c:v>
                </c:pt>
                <c:pt idx="2120">
                  <c:v>0</c:v>
                </c:pt>
                <c:pt idx="2121">
                  <c:v>0</c:v>
                </c:pt>
                <c:pt idx="2122">
                  <c:v>0</c:v>
                </c:pt>
                <c:pt idx="2123">
                  <c:v>2.5666666666666669</c:v>
                </c:pt>
                <c:pt idx="2124">
                  <c:v>5.9066666666666663</c:v>
                </c:pt>
                <c:pt idx="2125">
                  <c:v>5.1366666666666667</c:v>
                </c:pt>
                <c:pt idx="2126">
                  <c:v>2.0266666666666668</c:v>
                </c:pt>
                <c:pt idx="2127">
                  <c:v>11.786666666666667</c:v>
                </c:pt>
                <c:pt idx="2128">
                  <c:v>36.119999999999997</c:v>
                </c:pt>
                <c:pt idx="2129">
                  <c:v>68.760000000000005</c:v>
                </c:pt>
                <c:pt idx="2130">
                  <c:v>9.2866666666666671</c:v>
                </c:pt>
                <c:pt idx="2131">
                  <c:v>0</c:v>
                </c:pt>
                <c:pt idx="2132">
                  <c:v>0</c:v>
                </c:pt>
                <c:pt idx="2133">
                  <c:v>0</c:v>
                </c:pt>
                <c:pt idx="2134">
                  <c:v>0</c:v>
                </c:pt>
                <c:pt idx="2135">
                  <c:v>0</c:v>
                </c:pt>
                <c:pt idx="2136">
                  <c:v>0</c:v>
                </c:pt>
                <c:pt idx="2137">
                  <c:v>0</c:v>
                </c:pt>
                <c:pt idx="2138">
                  <c:v>0</c:v>
                </c:pt>
                <c:pt idx="2139">
                  <c:v>0</c:v>
                </c:pt>
                <c:pt idx="2140">
                  <c:v>1.01</c:v>
                </c:pt>
                <c:pt idx="2141">
                  <c:v>0.38666666666666671</c:v>
                </c:pt>
                <c:pt idx="2142">
                  <c:v>0</c:v>
                </c:pt>
                <c:pt idx="2143">
                  <c:v>0</c:v>
                </c:pt>
                <c:pt idx="2144">
                  <c:v>0.25333333333333335</c:v>
                </c:pt>
                <c:pt idx="2145">
                  <c:v>0</c:v>
                </c:pt>
                <c:pt idx="2146">
                  <c:v>0</c:v>
                </c:pt>
                <c:pt idx="2147">
                  <c:v>0</c:v>
                </c:pt>
                <c:pt idx="2148">
                  <c:v>0</c:v>
                </c:pt>
                <c:pt idx="2149">
                  <c:v>0</c:v>
                </c:pt>
                <c:pt idx="2150">
                  <c:v>0</c:v>
                </c:pt>
                <c:pt idx="2151">
                  <c:v>0</c:v>
                </c:pt>
                <c:pt idx="2152">
                  <c:v>0</c:v>
                </c:pt>
                <c:pt idx="2153">
                  <c:v>0</c:v>
                </c:pt>
                <c:pt idx="2154">
                  <c:v>0.13999999999999999</c:v>
                </c:pt>
                <c:pt idx="2155">
                  <c:v>9.4366666666666656</c:v>
                </c:pt>
                <c:pt idx="2156">
                  <c:v>0.22999999999999998</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0.71333333333333326</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0.75666666666666671</c:v>
                </c:pt>
                <c:pt idx="2204">
                  <c:v>2.9733333333333332</c:v>
                </c:pt>
                <c:pt idx="2205">
                  <c:v>0</c:v>
                </c:pt>
                <c:pt idx="2206">
                  <c:v>0</c:v>
                </c:pt>
                <c:pt idx="2207">
                  <c:v>0</c:v>
                </c:pt>
                <c:pt idx="2208">
                  <c:v>0</c:v>
                </c:pt>
                <c:pt idx="2209">
                  <c:v>2.9066666666666663</c:v>
                </c:pt>
                <c:pt idx="2210">
                  <c:v>0</c:v>
                </c:pt>
                <c:pt idx="2211">
                  <c:v>0</c:v>
                </c:pt>
                <c:pt idx="2212">
                  <c:v>0</c:v>
                </c:pt>
                <c:pt idx="2213">
                  <c:v>5.8233333333333333</c:v>
                </c:pt>
                <c:pt idx="2214">
                  <c:v>3.8033333333333332</c:v>
                </c:pt>
                <c:pt idx="2215">
                  <c:v>1.6500000000000001</c:v>
                </c:pt>
                <c:pt idx="2216">
                  <c:v>0.85</c:v>
                </c:pt>
                <c:pt idx="2217">
                  <c:v>9.6666666666666665E-2</c:v>
                </c:pt>
                <c:pt idx="2218">
                  <c:v>0</c:v>
                </c:pt>
                <c:pt idx="2219">
                  <c:v>0</c:v>
                </c:pt>
                <c:pt idx="2220">
                  <c:v>9.6666666666666665E-2</c:v>
                </c:pt>
                <c:pt idx="2221">
                  <c:v>0</c:v>
                </c:pt>
                <c:pt idx="2222">
                  <c:v>10.166666666666666</c:v>
                </c:pt>
                <c:pt idx="2223">
                  <c:v>4.0966666666666667</c:v>
                </c:pt>
                <c:pt idx="2224">
                  <c:v>1.5666666666666667</c:v>
                </c:pt>
                <c:pt idx="2225">
                  <c:v>1.1700000000000002</c:v>
                </c:pt>
                <c:pt idx="2226">
                  <c:v>4.68</c:v>
                </c:pt>
                <c:pt idx="2227">
                  <c:v>4.0466666666666669</c:v>
                </c:pt>
                <c:pt idx="2228">
                  <c:v>12.030000000000001</c:v>
                </c:pt>
                <c:pt idx="2229">
                  <c:v>4.8166666666666664</c:v>
                </c:pt>
                <c:pt idx="2230">
                  <c:v>0.55333333333333334</c:v>
                </c:pt>
                <c:pt idx="2231">
                  <c:v>2.23</c:v>
                </c:pt>
                <c:pt idx="2232">
                  <c:v>0.14333333333333334</c:v>
                </c:pt>
                <c:pt idx="2233">
                  <c:v>0</c:v>
                </c:pt>
                <c:pt idx="2234">
                  <c:v>0</c:v>
                </c:pt>
                <c:pt idx="2235">
                  <c:v>0</c:v>
                </c:pt>
                <c:pt idx="2236">
                  <c:v>0</c:v>
                </c:pt>
                <c:pt idx="2237">
                  <c:v>7.7833333333333341</c:v>
                </c:pt>
                <c:pt idx="2238">
                  <c:v>5.9633333333333338</c:v>
                </c:pt>
                <c:pt idx="2239">
                  <c:v>2.5800000000000005</c:v>
                </c:pt>
                <c:pt idx="2240">
                  <c:v>0</c:v>
                </c:pt>
                <c:pt idx="2241">
                  <c:v>1.7733333333333334</c:v>
                </c:pt>
                <c:pt idx="2242">
                  <c:v>1.5199999999999998</c:v>
                </c:pt>
                <c:pt idx="2243">
                  <c:v>5.0633333333333335</c:v>
                </c:pt>
                <c:pt idx="2244">
                  <c:v>4.9466666666666663</c:v>
                </c:pt>
                <c:pt idx="2245">
                  <c:v>4.6666666666666669E-2</c:v>
                </c:pt>
                <c:pt idx="2246">
                  <c:v>2.4333333333333331</c:v>
                </c:pt>
                <c:pt idx="2247">
                  <c:v>0</c:v>
                </c:pt>
                <c:pt idx="2248">
                  <c:v>2.8366666666666664</c:v>
                </c:pt>
                <c:pt idx="2249">
                  <c:v>0.20333333333333334</c:v>
                </c:pt>
                <c:pt idx="2250">
                  <c:v>4.45</c:v>
                </c:pt>
                <c:pt idx="2251">
                  <c:v>0.14666666666666667</c:v>
                </c:pt>
                <c:pt idx="2252">
                  <c:v>0</c:v>
                </c:pt>
                <c:pt idx="2253">
                  <c:v>0</c:v>
                </c:pt>
                <c:pt idx="2254">
                  <c:v>7.8866666666666676</c:v>
                </c:pt>
                <c:pt idx="2255">
                  <c:v>3.89</c:v>
                </c:pt>
                <c:pt idx="2256">
                  <c:v>0</c:v>
                </c:pt>
                <c:pt idx="2257">
                  <c:v>0</c:v>
                </c:pt>
                <c:pt idx="2258">
                  <c:v>0</c:v>
                </c:pt>
                <c:pt idx="2259">
                  <c:v>0</c:v>
                </c:pt>
                <c:pt idx="2260">
                  <c:v>0.12666666666666668</c:v>
                </c:pt>
                <c:pt idx="2261">
                  <c:v>0.3133333333333333</c:v>
                </c:pt>
                <c:pt idx="2262">
                  <c:v>0.16</c:v>
                </c:pt>
                <c:pt idx="2263">
                  <c:v>0.93333333333333324</c:v>
                </c:pt>
                <c:pt idx="2264">
                  <c:v>4.169999999999999</c:v>
                </c:pt>
                <c:pt idx="2265">
                  <c:v>4.24</c:v>
                </c:pt>
                <c:pt idx="2266">
                  <c:v>11.160000000000002</c:v>
                </c:pt>
                <c:pt idx="2267">
                  <c:v>21.263333333333332</c:v>
                </c:pt>
                <c:pt idx="2268">
                  <c:v>14.32</c:v>
                </c:pt>
                <c:pt idx="2269">
                  <c:v>3.08</c:v>
                </c:pt>
                <c:pt idx="2270">
                  <c:v>10.926666666666668</c:v>
                </c:pt>
                <c:pt idx="2271">
                  <c:v>1.5166666666666666</c:v>
                </c:pt>
                <c:pt idx="2272">
                  <c:v>0</c:v>
                </c:pt>
                <c:pt idx="2273">
                  <c:v>9.3333333333333338E-2</c:v>
                </c:pt>
                <c:pt idx="2274">
                  <c:v>2.8733333333333331</c:v>
                </c:pt>
                <c:pt idx="2275">
                  <c:v>0.21</c:v>
                </c:pt>
                <c:pt idx="2276">
                  <c:v>12.826666666666668</c:v>
                </c:pt>
                <c:pt idx="2277">
                  <c:v>2.2766666666666668</c:v>
                </c:pt>
                <c:pt idx="2278">
                  <c:v>0</c:v>
                </c:pt>
                <c:pt idx="2279">
                  <c:v>2.9866666666666664</c:v>
                </c:pt>
                <c:pt idx="2280">
                  <c:v>10.113333333333335</c:v>
                </c:pt>
                <c:pt idx="2281">
                  <c:v>10.53</c:v>
                </c:pt>
                <c:pt idx="2282">
                  <c:v>7.2199999999999989</c:v>
                </c:pt>
                <c:pt idx="2283">
                  <c:v>7.2733333333333334</c:v>
                </c:pt>
                <c:pt idx="2284">
                  <c:v>9.5933333333333337</c:v>
                </c:pt>
                <c:pt idx="2285">
                  <c:v>2.5966666666666667</c:v>
                </c:pt>
                <c:pt idx="2286">
                  <c:v>8.7833333333333332</c:v>
                </c:pt>
                <c:pt idx="2287">
                  <c:v>7.9733333333333336</c:v>
                </c:pt>
                <c:pt idx="2288">
                  <c:v>23.283333333333331</c:v>
                </c:pt>
                <c:pt idx="2289">
                  <c:v>0.65666666666666662</c:v>
                </c:pt>
                <c:pt idx="2290">
                  <c:v>0</c:v>
                </c:pt>
                <c:pt idx="2291">
                  <c:v>0</c:v>
                </c:pt>
                <c:pt idx="2292">
                  <c:v>0</c:v>
                </c:pt>
                <c:pt idx="2293">
                  <c:v>0</c:v>
                </c:pt>
                <c:pt idx="2294">
                  <c:v>4.9833333333333334</c:v>
                </c:pt>
                <c:pt idx="2295">
                  <c:v>3.6666666666666667E-2</c:v>
                </c:pt>
                <c:pt idx="2296">
                  <c:v>0</c:v>
                </c:pt>
                <c:pt idx="2297">
                  <c:v>4.5766666666666671</c:v>
                </c:pt>
                <c:pt idx="2298">
                  <c:v>1.0999999999999999</c:v>
                </c:pt>
                <c:pt idx="2299">
                  <c:v>7.5733333333333333</c:v>
                </c:pt>
                <c:pt idx="2300">
                  <c:v>3.2766666666666668</c:v>
                </c:pt>
                <c:pt idx="2301">
                  <c:v>0.10000000000000002</c:v>
                </c:pt>
                <c:pt idx="2302">
                  <c:v>3.9033333333333338</c:v>
                </c:pt>
                <c:pt idx="2303">
                  <c:v>0</c:v>
                </c:pt>
                <c:pt idx="2304">
                  <c:v>0.16</c:v>
                </c:pt>
                <c:pt idx="2305">
                  <c:v>0</c:v>
                </c:pt>
                <c:pt idx="2306">
                  <c:v>0</c:v>
                </c:pt>
                <c:pt idx="2307">
                  <c:v>0</c:v>
                </c:pt>
                <c:pt idx="2308">
                  <c:v>1.24</c:v>
                </c:pt>
                <c:pt idx="2309">
                  <c:v>2.7399999999999998</c:v>
                </c:pt>
                <c:pt idx="2310">
                  <c:v>0</c:v>
                </c:pt>
                <c:pt idx="2311">
                  <c:v>0</c:v>
                </c:pt>
                <c:pt idx="2312">
                  <c:v>8.76</c:v>
                </c:pt>
                <c:pt idx="2313">
                  <c:v>0</c:v>
                </c:pt>
                <c:pt idx="2314">
                  <c:v>3.8299999999999996</c:v>
                </c:pt>
                <c:pt idx="2315">
                  <c:v>22.893333333333331</c:v>
                </c:pt>
                <c:pt idx="2316">
                  <c:v>2.5866666666666664</c:v>
                </c:pt>
                <c:pt idx="2317">
                  <c:v>17.766666666666666</c:v>
                </c:pt>
                <c:pt idx="2318">
                  <c:v>14.479999999999999</c:v>
                </c:pt>
                <c:pt idx="2319">
                  <c:v>18.510000000000002</c:v>
                </c:pt>
                <c:pt idx="2320">
                  <c:v>19.883333333333333</c:v>
                </c:pt>
                <c:pt idx="2321">
                  <c:v>6.2966666666666669</c:v>
                </c:pt>
                <c:pt idx="2322">
                  <c:v>5.3066666666666666</c:v>
                </c:pt>
                <c:pt idx="2323">
                  <c:v>0.3066666666666667</c:v>
                </c:pt>
                <c:pt idx="2324">
                  <c:v>0.62666666666666659</c:v>
                </c:pt>
                <c:pt idx="2325">
                  <c:v>1.3266666666666667</c:v>
                </c:pt>
                <c:pt idx="2326">
                  <c:v>5.22</c:v>
                </c:pt>
                <c:pt idx="2327">
                  <c:v>12.38</c:v>
                </c:pt>
                <c:pt idx="2328">
                  <c:v>10.316666666666666</c:v>
                </c:pt>
                <c:pt idx="2329">
                  <c:v>0.39666666666666667</c:v>
                </c:pt>
                <c:pt idx="2330">
                  <c:v>0.62</c:v>
                </c:pt>
                <c:pt idx="2331">
                  <c:v>8.9366666666666674</c:v>
                </c:pt>
                <c:pt idx="2332">
                  <c:v>78.62</c:v>
                </c:pt>
                <c:pt idx="2333">
                  <c:v>27.103333333333335</c:v>
                </c:pt>
                <c:pt idx="2334">
                  <c:v>13.443333333333333</c:v>
                </c:pt>
                <c:pt idx="2335">
                  <c:v>4.63</c:v>
                </c:pt>
                <c:pt idx="2336">
                  <c:v>6.9433333333333325</c:v>
                </c:pt>
                <c:pt idx="2337">
                  <c:v>1.8233333333333333</c:v>
                </c:pt>
                <c:pt idx="2338">
                  <c:v>9.9599999999999991</c:v>
                </c:pt>
                <c:pt idx="2339">
                  <c:v>11.020000000000001</c:v>
                </c:pt>
                <c:pt idx="2340">
                  <c:v>0</c:v>
                </c:pt>
                <c:pt idx="2341">
                  <c:v>7.12</c:v>
                </c:pt>
                <c:pt idx="2342">
                  <c:v>2.13</c:v>
                </c:pt>
                <c:pt idx="2343">
                  <c:v>21.103333333333335</c:v>
                </c:pt>
                <c:pt idx="2344">
                  <c:v>45.556666666666665</c:v>
                </c:pt>
                <c:pt idx="2345">
                  <c:v>9.7299999999999986</c:v>
                </c:pt>
                <c:pt idx="2346">
                  <c:v>29.313333333333333</c:v>
                </c:pt>
                <c:pt idx="2347">
                  <c:v>22.709999999999997</c:v>
                </c:pt>
                <c:pt idx="2348">
                  <c:v>36.169999999999995</c:v>
                </c:pt>
                <c:pt idx="2349">
                  <c:v>54.813333333333333</c:v>
                </c:pt>
                <c:pt idx="2350">
                  <c:v>7.72</c:v>
                </c:pt>
                <c:pt idx="2351">
                  <c:v>7.6533333333333333</c:v>
                </c:pt>
                <c:pt idx="2352">
                  <c:v>14.340000000000002</c:v>
                </c:pt>
                <c:pt idx="2353">
                  <c:v>12.176666666666668</c:v>
                </c:pt>
                <c:pt idx="2354">
                  <c:v>29.25</c:v>
                </c:pt>
                <c:pt idx="2355">
                  <c:v>8.706666666666667</c:v>
                </c:pt>
                <c:pt idx="2356">
                  <c:v>20.926666666666666</c:v>
                </c:pt>
                <c:pt idx="2357">
                  <c:v>16.353333333333335</c:v>
                </c:pt>
                <c:pt idx="2358">
                  <c:v>48.07</c:v>
                </c:pt>
                <c:pt idx="2359">
                  <c:v>79.523333333333326</c:v>
                </c:pt>
                <c:pt idx="2360">
                  <c:v>54.026666666666664</c:v>
                </c:pt>
                <c:pt idx="2361">
                  <c:v>0.75666666666666671</c:v>
                </c:pt>
                <c:pt idx="2362">
                  <c:v>0.13</c:v>
                </c:pt>
                <c:pt idx="2363">
                  <c:v>8.4966666666666679</c:v>
                </c:pt>
                <c:pt idx="2364">
                  <c:v>13.086666666666666</c:v>
                </c:pt>
                <c:pt idx="2365">
                  <c:v>7.2733333333333334</c:v>
                </c:pt>
                <c:pt idx="2366">
                  <c:v>34.20333333333334</c:v>
                </c:pt>
                <c:pt idx="2367">
                  <c:v>4.3933333333333335</c:v>
                </c:pt>
                <c:pt idx="2368">
                  <c:v>0.21666666666666667</c:v>
                </c:pt>
                <c:pt idx="2369">
                  <c:v>0.27</c:v>
                </c:pt>
                <c:pt idx="2370">
                  <c:v>0.37666666666666665</c:v>
                </c:pt>
                <c:pt idx="2371">
                  <c:v>34.973333333333329</c:v>
                </c:pt>
                <c:pt idx="2372">
                  <c:v>15.656666666666666</c:v>
                </c:pt>
                <c:pt idx="2373">
                  <c:v>15.823333333333332</c:v>
                </c:pt>
                <c:pt idx="2374">
                  <c:v>54.616666666666667</c:v>
                </c:pt>
                <c:pt idx="2375">
                  <c:v>29.456666666666667</c:v>
                </c:pt>
                <c:pt idx="2376">
                  <c:v>4.8766666666666669</c:v>
                </c:pt>
                <c:pt idx="2377">
                  <c:v>2.3733333333333335</c:v>
                </c:pt>
                <c:pt idx="2378">
                  <c:v>60.45000000000001</c:v>
                </c:pt>
                <c:pt idx="2379">
                  <c:v>42.646666666666668</c:v>
                </c:pt>
                <c:pt idx="2380">
                  <c:v>22.593333333333334</c:v>
                </c:pt>
                <c:pt idx="2381">
                  <c:v>41.973333333333336</c:v>
                </c:pt>
                <c:pt idx="2382">
                  <c:v>41.226666666666667</c:v>
                </c:pt>
                <c:pt idx="2383">
                  <c:v>19.963333333333335</c:v>
                </c:pt>
                <c:pt idx="2384">
                  <c:v>30.02</c:v>
                </c:pt>
                <c:pt idx="2385">
                  <c:v>18.766666666666666</c:v>
                </c:pt>
                <c:pt idx="2386">
                  <c:v>0.29000000000000004</c:v>
                </c:pt>
                <c:pt idx="2387">
                  <c:v>3.1166666666666667</c:v>
                </c:pt>
                <c:pt idx="2388">
                  <c:v>5.53</c:v>
                </c:pt>
                <c:pt idx="2389">
                  <c:v>10.906666666666666</c:v>
                </c:pt>
                <c:pt idx="2390">
                  <c:v>3.9299999999999997</c:v>
                </c:pt>
                <c:pt idx="2391">
                  <c:v>15.573333333333332</c:v>
                </c:pt>
                <c:pt idx="2392">
                  <c:v>8.1233333333333331</c:v>
                </c:pt>
                <c:pt idx="2393">
                  <c:v>0</c:v>
                </c:pt>
                <c:pt idx="2394">
                  <c:v>0</c:v>
                </c:pt>
                <c:pt idx="2395">
                  <c:v>0.46333333333333337</c:v>
                </c:pt>
                <c:pt idx="2396">
                  <c:v>0.44666666666666671</c:v>
                </c:pt>
                <c:pt idx="2397">
                  <c:v>65.826666666666668</c:v>
                </c:pt>
                <c:pt idx="2398">
                  <c:v>0.28999999999999998</c:v>
                </c:pt>
                <c:pt idx="2399">
                  <c:v>4.8566666666666665</c:v>
                </c:pt>
                <c:pt idx="2400">
                  <c:v>6.8266666666666671</c:v>
                </c:pt>
                <c:pt idx="2401">
                  <c:v>51.913333333333334</c:v>
                </c:pt>
                <c:pt idx="2402">
                  <c:v>3.0766666666666667</c:v>
                </c:pt>
                <c:pt idx="2403">
                  <c:v>38.619999999999997</c:v>
                </c:pt>
                <c:pt idx="2404">
                  <c:v>0.82</c:v>
                </c:pt>
                <c:pt idx="2405">
                  <c:v>1.6233333333333333</c:v>
                </c:pt>
                <c:pt idx="2406">
                  <c:v>1.2633333333333334</c:v>
                </c:pt>
                <c:pt idx="2407">
                  <c:v>0</c:v>
                </c:pt>
                <c:pt idx="2408">
                  <c:v>0.13333333333333333</c:v>
                </c:pt>
                <c:pt idx="2409">
                  <c:v>1.75</c:v>
                </c:pt>
                <c:pt idx="2410">
                  <c:v>3.44</c:v>
                </c:pt>
                <c:pt idx="2411">
                  <c:v>2.2333333333333329</c:v>
                </c:pt>
                <c:pt idx="2412">
                  <c:v>44.76</c:v>
                </c:pt>
                <c:pt idx="2413">
                  <c:v>41.8</c:v>
                </c:pt>
                <c:pt idx="2414">
                  <c:v>52.24</c:v>
                </c:pt>
                <c:pt idx="2415">
                  <c:v>13.866666666666667</c:v>
                </c:pt>
                <c:pt idx="2416">
                  <c:v>26.886666666666667</c:v>
                </c:pt>
                <c:pt idx="2417">
                  <c:v>32.623333333333335</c:v>
                </c:pt>
                <c:pt idx="2418">
                  <c:v>26.23</c:v>
                </c:pt>
                <c:pt idx="2419">
                  <c:v>23.956666666666667</c:v>
                </c:pt>
                <c:pt idx="2420">
                  <c:v>0.23666666666666666</c:v>
                </c:pt>
                <c:pt idx="2421">
                  <c:v>0</c:v>
                </c:pt>
                <c:pt idx="2422">
                  <c:v>0</c:v>
                </c:pt>
                <c:pt idx="2423">
                  <c:v>2.2400000000000002</c:v>
                </c:pt>
                <c:pt idx="2424">
                  <c:v>0</c:v>
                </c:pt>
                <c:pt idx="2425">
                  <c:v>0</c:v>
                </c:pt>
                <c:pt idx="2426">
                  <c:v>16.863333333333333</c:v>
                </c:pt>
                <c:pt idx="2427">
                  <c:v>15.44</c:v>
                </c:pt>
                <c:pt idx="2428">
                  <c:v>0.11666666666666665</c:v>
                </c:pt>
                <c:pt idx="2429">
                  <c:v>0.48</c:v>
                </c:pt>
                <c:pt idx="2430">
                  <c:v>0.13999999999999999</c:v>
                </c:pt>
                <c:pt idx="2431">
                  <c:v>4.2733333333333325</c:v>
                </c:pt>
                <c:pt idx="2432">
                  <c:v>15.35</c:v>
                </c:pt>
                <c:pt idx="2433">
                  <c:v>3.5833333333333335</c:v>
                </c:pt>
                <c:pt idx="2434">
                  <c:v>26.22666666666667</c:v>
                </c:pt>
                <c:pt idx="2435">
                  <c:v>15.829999999999998</c:v>
                </c:pt>
                <c:pt idx="2436">
                  <c:v>0.33333333333333331</c:v>
                </c:pt>
                <c:pt idx="2437">
                  <c:v>26.97</c:v>
                </c:pt>
                <c:pt idx="2438">
                  <c:v>0.62</c:v>
                </c:pt>
                <c:pt idx="2439">
                  <c:v>14.626666666666667</c:v>
                </c:pt>
                <c:pt idx="2440">
                  <c:v>3.64</c:v>
                </c:pt>
                <c:pt idx="2441">
                  <c:v>0</c:v>
                </c:pt>
                <c:pt idx="2442">
                  <c:v>0.21666666666666667</c:v>
                </c:pt>
                <c:pt idx="2443">
                  <c:v>0</c:v>
                </c:pt>
                <c:pt idx="2444">
                  <c:v>17.72</c:v>
                </c:pt>
                <c:pt idx="2445">
                  <c:v>30.656666666666666</c:v>
                </c:pt>
                <c:pt idx="2446">
                  <c:v>16.823333333333334</c:v>
                </c:pt>
                <c:pt idx="2447">
                  <c:v>6.7800000000000011</c:v>
                </c:pt>
                <c:pt idx="2448">
                  <c:v>46.916666666666664</c:v>
                </c:pt>
                <c:pt idx="2449">
                  <c:v>64.833333333333329</c:v>
                </c:pt>
                <c:pt idx="2450">
                  <c:v>43.956666666666671</c:v>
                </c:pt>
                <c:pt idx="2451">
                  <c:v>22.99</c:v>
                </c:pt>
                <c:pt idx="2452">
                  <c:v>48.426666666666669</c:v>
                </c:pt>
                <c:pt idx="2453">
                  <c:v>37.343333333333334</c:v>
                </c:pt>
                <c:pt idx="2454">
                  <c:v>37.803333333333335</c:v>
                </c:pt>
                <c:pt idx="2455">
                  <c:v>0.66666666666666663</c:v>
                </c:pt>
                <c:pt idx="2456">
                  <c:v>30.7</c:v>
                </c:pt>
                <c:pt idx="2457">
                  <c:v>17.84</c:v>
                </c:pt>
                <c:pt idx="2458">
                  <c:v>20.573333333333334</c:v>
                </c:pt>
                <c:pt idx="2459">
                  <c:v>0.25</c:v>
                </c:pt>
                <c:pt idx="2460">
                  <c:v>0</c:v>
                </c:pt>
                <c:pt idx="2461">
                  <c:v>0.55999999999999994</c:v>
                </c:pt>
                <c:pt idx="2462">
                  <c:v>1.0900000000000001</c:v>
                </c:pt>
                <c:pt idx="2463">
                  <c:v>10.653333333333334</c:v>
                </c:pt>
                <c:pt idx="2464">
                  <c:v>29.606666666666666</c:v>
                </c:pt>
                <c:pt idx="2465">
                  <c:v>9.3133333333333326</c:v>
                </c:pt>
                <c:pt idx="2466">
                  <c:v>0</c:v>
                </c:pt>
                <c:pt idx="2467">
                  <c:v>0</c:v>
                </c:pt>
                <c:pt idx="2468">
                  <c:v>17.740000000000002</c:v>
                </c:pt>
                <c:pt idx="2469">
                  <c:v>0</c:v>
                </c:pt>
                <c:pt idx="2470">
                  <c:v>0</c:v>
                </c:pt>
                <c:pt idx="2471">
                  <c:v>0</c:v>
                </c:pt>
                <c:pt idx="2472">
                  <c:v>0</c:v>
                </c:pt>
                <c:pt idx="2473">
                  <c:v>0</c:v>
                </c:pt>
                <c:pt idx="2474">
                  <c:v>0.6</c:v>
                </c:pt>
                <c:pt idx="2475">
                  <c:v>8.2000000000000011</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3.56</c:v>
                </c:pt>
                <c:pt idx="2489">
                  <c:v>0</c:v>
                </c:pt>
                <c:pt idx="2490">
                  <c:v>12.020000000000001</c:v>
                </c:pt>
                <c:pt idx="2491">
                  <c:v>0</c:v>
                </c:pt>
                <c:pt idx="2492">
                  <c:v>0</c:v>
                </c:pt>
                <c:pt idx="2493">
                  <c:v>0</c:v>
                </c:pt>
                <c:pt idx="2494">
                  <c:v>0</c:v>
                </c:pt>
                <c:pt idx="2495">
                  <c:v>0</c:v>
                </c:pt>
                <c:pt idx="2496">
                  <c:v>6.6666666666666666E-2</c:v>
                </c:pt>
                <c:pt idx="2497">
                  <c:v>0.12333333333333334</c:v>
                </c:pt>
                <c:pt idx="2498">
                  <c:v>0</c:v>
                </c:pt>
                <c:pt idx="2499">
                  <c:v>0</c:v>
                </c:pt>
                <c:pt idx="2500">
                  <c:v>0</c:v>
                </c:pt>
                <c:pt idx="2501">
                  <c:v>0</c:v>
                </c:pt>
                <c:pt idx="2502">
                  <c:v>0</c:v>
                </c:pt>
                <c:pt idx="2503">
                  <c:v>0</c:v>
                </c:pt>
                <c:pt idx="2504">
                  <c:v>0.19666666666666668</c:v>
                </c:pt>
                <c:pt idx="2505">
                  <c:v>4.166666666666667</c:v>
                </c:pt>
                <c:pt idx="2506">
                  <c:v>0</c:v>
                </c:pt>
                <c:pt idx="2507">
                  <c:v>0</c:v>
                </c:pt>
                <c:pt idx="2508">
                  <c:v>0</c:v>
                </c:pt>
                <c:pt idx="2509">
                  <c:v>0</c:v>
                </c:pt>
                <c:pt idx="2510">
                  <c:v>0</c:v>
                </c:pt>
                <c:pt idx="2511">
                  <c:v>0</c:v>
                </c:pt>
                <c:pt idx="2512">
                  <c:v>0</c:v>
                </c:pt>
                <c:pt idx="2513">
                  <c:v>0</c:v>
                </c:pt>
                <c:pt idx="2514">
                  <c:v>0</c:v>
                </c:pt>
                <c:pt idx="2515">
                  <c:v>0</c:v>
                </c:pt>
                <c:pt idx="2516">
                  <c:v>0.16</c:v>
                </c:pt>
                <c:pt idx="2517">
                  <c:v>0</c:v>
                </c:pt>
                <c:pt idx="2518">
                  <c:v>0</c:v>
                </c:pt>
                <c:pt idx="2519">
                  <c:v>3.1233333333333331</c:v>
                </c:pt>
                <c:pt idx="2520">
                  <c:v>8.2033333333333331</c:v>
                </c:pt>
                <c:pt idx="2521">
                  <c:v>0</c:v>
                </c:pt>
                <c:pt idx="2522">
                  <c:v>0.36000000000000004</c:v>
                </c:pt>
                <c:pt idx="2523">
                  <c:v>12.376666666666665</c:v>
                </c:pt>
                <c:pt idx="2524">
                  <c:v>0</c:v>
                </c:pt>
                <c:pt idx="2525">
                  <c:v>0</c:v>
                </c:pt>
                <c:pt idx="2526">
                  <c:v>0</c:v>
                </c:pt>
                <c:pt idx="2527">
                  <c:v>0</c:v>
                </c:pt>
                <c:pt idx="2528">
                  <c:v>0</c:v>
                </c:pt>
                <c:pt idx="2529">
                  <c:v>0</c:v>
                </c:pt>
                <c:pt idx="2530">
                  <c:v>0</c:v>
                </c:pt>
                <c:pt idx="2531">
                  <c:v>0</c:v>
                </c:pt>
                <c:pt idx="2532">
                  <c:v>0</c:v>
                </c:pt>
                <c:pt idx="2533">
                  <c:v>0</c:v>
                </c:pt>
                <c:pt idx="2534">
                  <c:v>0</c:v>
                </c:pt>
                <c:pt idx="2535">
                  <c:v>9.3333333333333338E-2</c:v>
                </c:pt>
                <c:pt idx="2536">
                  <c:v>6.18</c:v>
                </c:pt>
                <c:pt idx="2537">
                  <c:v>0</c:v>
                </c:pt>
                <c:pt idx="2538">
                  <c:v>0.12333333333333334</c:v>
                </c:pt>
                <c:pt idx="2539">
                  <c:v>0.14666666666666667</c:v>
                </c:pt>
                <c:pt idx="2540">
                  <c:v>8.5233333333333334</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4.9999999999999996E-2</c:v>
                </c:pt>
                <c:pt idx="2555">
                  <c:v>0</c:v>
                </c:pt>
                <c:pt idx="2556">
                  <c:v>0</c:v>
                </c:pt>
              </c:numCache>
            </c:numRef>
          </c:val>
          <c:extLst>
            <c:ext xmlns:c16="http://schemas.microsoft.com/office/drawing/2014/chart" uri="{C3380CC4-5D6E-409C-BE32-E72D297353CC}">
              <c16:uniqueId val="{00000002-1D85-49A9-BD71-B83D1F3D37FE}"/>
            </c:ext>
          </c:extLst>
        </c:ser>
        <c:dLbls>
          <c:showLegendKey val="0"/>
          <c:showVal val="0"/>
          <c:showCatName val="0"/>
          <c:showSerName val="0"/>
          <c:showPercent val="0"/>
          <c:showBubbleSize val="0"/>
        </c:dLbls>
        <c:gapWidth val="150"/>
        <c:axId val="592671888"/>
        <c:axId val="592669328"/>
      </c:barChart>
      <c:lineChart>
        <c:grouping val="standard"/>
        <c:varyColors val="0"/>
        <c:ser>
          <c:idx val="0"/>
          <c:order val="0"/>
          <c:tx>
            <c:strRef>
              <c:f>'95ppu'!$B$1</c:f>
              <c:strCache>
                <c:ptCount val="1"/>
                <c:pt idx="0">
                  <c:v>Qobs</c:v>
                </c:pt>
              </c:strCache>
            </c:strRef>
          </c:tx>
          <c:spPr>
            <a:ln w="12700" cap="rnd">
              <a:solidFill>
                <a:schemeClr val="tx1"/>
              </a:solidFill>
              <a:round/>
            </a:ln>
            <a:effectLst/>
          </c:spPr>
          <c:marker>
            <c:symbol val="none"/>
          </c:marker>
          <c:cat>
            <c:numRef>
              <c:f>'95ppu'!$A$2:$A$2558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'95ppu'!$B$2:$B$2558</c:f>
              <c:numCache>
                <c:formatCode>General</c:formatCode>
                <c:ptCount val="2557"/>
                <c:pt idx="0">
                  <c:v>21</c:v>
                </c:pt>
                <c:pt idx="1">
                  <c:v>23</c:v>
                </c:pt>
                <c:pt idx="2">
                  <c:v>25</c:v>
                </c:pt>
                <c:pt idx="3">
                  <c:v>25</c:v>
                </c:pt>
                <c:pt idx="4">
                  <c:v>26</c:v>
                </c:pt>
                <c:pt idx="5">
                  <c:v>26</c:v>
                </c:pt>
                <c:pt idx="6">
                  <c:v>25</c:v>
                </c:pt>
                <c:pt idx="7">
                  <c:v>25</c:v>
                </c:pt>
                <c:pt idx="8">
                  <c:v>24</c:v>
                </c:pt>
                <c:pt idx="9">
                  <c:v>25</c:v>
                </c:pt>
                <c:pt idx="10">
                  <c:v>23</c:v>
                </c:pt>
                <c:pt idx="11">
                  <c:v>24</c:v>
                </c:pt>
                <c:pt idx="12">
                  <c:v>22</c:v>
                </c:pt>
                <c:pt idx="13">
                  <c:v>21</c:v>
                </c:pt>
                <c:pt idx="14">
                  <c:v>21</c:v>
                </c:pt>
                <c:pt idx="15">
                  <c:v>20</c:v>
                </c:pt>
                <c:pt idx="16">
                  <c:v>20</c:v>
                </c:pt>
                <c:pt idx="17">
                  <c:v>20</c:v>
                </c:pt>
                <c:pt idx="18">
                  <c:v>20</c:v>
                </c:pt>
                <c:pt idx="19">
                  <c:v>21</c:v>
                </c:pt>
                <c:pt idx="20">
                  <c:v>19</c:v>
                </c:pt>
                <c:pt idx="21">
                  <c:v>20</c:v>
                </c:pt>
                <c:pt idx="22">
                  <c:v>20</c:v>
                </c:pt>
                <c:pt idx="23">
                  <c:v>20</c:v>
                </c:pt>
                <c:pt idx="24">
                  <c:v>20</c:v>
                </c:pt>
                <c:pt idx="25">
                  <c:v>19</c:v>
                </c:pt>
                <c:pt idx="26">
                  <c:v>19</c:v>
                </c:pt>
                <c:pt idx="27">
                  <c:v>19</c:v>
                </c:pt>
                <c:pt idx="28">
                  <c:v>19</c:v>
                </c:pt>
                <c:pt idx="29">
                  <c:v>18</c:v>
                </c:pt>
                <c:pt idx="30">
                  <c:v>18</c:v>
                </c:pt>
                <c:pt idx="31">
                  <c:v>21</c:v>
                </c:pt>
                <c:pt idx="32">
                  <c:v>21</c:v>
                </c:pt>
                <c:pt idx="33">
                  <c:v>21</c:v>
                </c:pt>
                <c:pt idx="34">
                  <c:v>20</c:v>
                </c:pt>
                <c:pt idx="35">
                  <c:v>24</c:v>
                </c:pt>
                <c:pt idx="36">
                  <c:v>21</c:v>
                </c:pt>
                <c:pt idx="37">
                  <c:v>20</c:v>
                </c:pt>
                <c:pt idx="38">
                  <c:v>20</c:v>
                </c:pt>
                <c:pt idx="39">
                  <c:v>20</c:v>
                </c:pt>
                <c:pt idx="40">
                  <c:v>19</c:v>
                </c:pt>
                <c:pt idx="41">
                  <c:v>19</c:v>
                </c:pt>
                <c:pt idx="42">
                  <c:v>23</c:v>
                </c:pt>
                <c:pt idx="43">
                  <c:v>28</c:v>
                </c:pt>
                <c:pt idx="44">
                  <c:v>23</c:v>
                </c:pt>
                <c:pt idx="45">
                  <c:v>29</c:v>
                </c:pt>
                <c:pt idx="46">
                  <c:v>28</c:v>
                </c:pt>
                <c:pt idx="47">
                  <c:v>27</c:v>
                </c:pt>
                <c:pt idx="48">
                  <c:v>27</c:v>
                </c:pt>
                <c:pt idx="49">
                  <c:v>27</c:v>
                </c:pt>
                <c:pt idx="50">
                  <c:v>21</c:v>
                </c:pt>
                <c:pt idx="51">
                  <c:v>20</c:v>
                </c:pt>
                <c:pt idx="52">
                  <c:v>20</c:v>
                </c:pt>
                <c:pt idx="53">
                  <c:v>19</c:v>
                </c:pt>
                <c:pt idx="54">
                  <c:v>19</c:v>
                </c:pt>
                <c:pt idx="55">
                  <c:v>19</c:v>
                </c:pt>
                <c:pt idx="56">
                  <c:v>19</c:v>
                </c:pt>
                <c:pt idx="57">
                  <c:v>21</c:v>
                </c:pt>
                <c:pt idx="58">
                  <c:v>26</c:v>
                </c:pt>
                <c:pt idx="59">
                  <c:v>21</c:v>
                </c:pt>
                <c:pt idx="60">
                  <c:v>25</c:v>
                </c:pt>
                <c:pt idx="61">
                  <c:v>20</c:v>
                </c:pt>
                <c:pt idx="62">
                  <c:v>20</c:v>
                </c:pt>
                <c:pt idx="63">
                  <c:v>19</c:v>
                </c:pt>
                <c:pt idx="64">
                  <c:v>19</c:v>
                </c:pt>
                <c:pt idx="65">
                  <c:v>19</c:v>
                </c:pt>
                <c:pt idx="66">
                  <c:v>19</c:v>
                </c:pt>
                <c:pt idx="67">
                  <c:v>18</c:v>
                </c:pt>
                <c:pt idx="68">
                  <c:v>18</c:v>
                </c:pt>
                <c:pt idx="69">
                  <c:v>18</c:v>
                </c:pt>
                <c:pt idx="70">
                  <c:v>18</c:v>
                </c:pt>
                <c:pt idx="71">
                  <c:v>19</c:v>
                </c:pt>
                <c:pt idx="72">
                  <c:v>18</c:v>
                </c:pt>
                <c:pt idx="73">
                  <c:v>17</c:v>
                </c:pt>
                <c:pt idx="74">
                  <c:v>19</c:v>
                </c:pt>
                <c:pt idx="75">
                  <c:v>19</c:v>
                </c:pt>
                <c:pt idx="76">
                  <c:v>19</c:v>
                </c:pt>
                <c:pt idx="77">
                  <c:v>19</c:v>
                </c:pt>
                <c:pt idx="78">
                  <c:v>19</c:v>
                </c:pt>
                <c:pt idx="79">
                  <c:v>19</c:v>
                </c:pt>
                <c:pt idx="80">
                  <c:v>19</c:v>
                </c:pt>
                <c:pt idx="81">
                  <c:v>18</c:v>
                </c:pt>
                <c:pt idx="82">
                  <c:v>18</c:v>
                </c:pt>
                <c:pt idx="83">
                  <c:v>20</c:v>
                </c:pt>
                <c:pt idx="84">
                  <c:v>20</c:v>
                </c:pt>
                <c:pt idx="85">
                  <c:v>19</c:v>
                </c:pt>
                <c:pt idx="86">
                  <c:v>20</c:v>
                </c:pt>
                <c:pt idx="87">
                  <c:v>19</c:v>
                </c:pt>
                <c:pt idx="88">
                  <c:v>19</c:v>
                </c:pt>
                <c:pt idx="89">
                  <c:v>19</c:v>
                </c:pt>
                <c:pt idx="90">
                  <c:v>31</c:v>
                </c:pt>
                <c:pt idx="91">
                  <c:v>46</c:v>
                </c:pt>
                <c:pt idx="92">
                  <c:v>43</c:v>
                </c:pt>
                <c:pt idx="93">
                  <c:v>39</c:v>
                </c:pt>
                <c:pt idx="94">
                  <c:v>50</c:v>
                </c:pt>
                <c:pt idx="95">
                  <c:v>74</c:v>
                </c:pt>
                <c:pt idx="96">
                  <c:v>73</c:v>
                </c:pt>
                <c:pt idx="97">
                  <c:v>70</c:v>
                </c:pt>
                <c:pt idx="98">
                  <c:v>40</c:v>
                </c:pt>
                <c:pt idx="99">
                  <c:v>44</c:v>
                </c:pt>
                <c:pt idx="100">
                  <c:v>43</c:v>
                </c:pt>
                <c:pt idx="101">
                  <c:v>57</c:v>
                </c:pt>
                <c:pt idx="102">
                  <c:v>51</c:v>
                </c:pt>
                <c:pt idx="103">
                  <c:v>30</c:v>
                </c:pt>
                <c:pt idx="104">
                  <c:v>30</c:v>
                </c:pt>
                <c:pt idx="105">
                  <c:v>29</c:v>
                </c:pt>
                <c:pt idx="106">
                  <c:v>28</c:v>
                </c:pt>
                <c:pt idx="107">
                  <c:v>28</c:v>
                </c:pt>
                <c:pt idx="108">
                  <c:v>28</c:v>
                </c:pt>
                <c:pt idx="109">
                  <c:v>27</c:v>
                </c:pt>
                <c:pt idx="110">
                  <c:v>27</c:v>
                </c:pt>
                <c:pt idx="111">
                  <c:v>26</c:v>
                </c:pt>
                <c:pt idx="112">
                  <c:v>27</c:v>
                </c:pt>
                <c:pt idx="113">
                  <c:v>26</c:v>
                </c:pt>
                <c:pt idx="114">
                  <c:v>31</c:v>
                </c:pt>
                <c:pt idx="115">
                  <c:v>29</c:v>
                </c:pt>
                <c:pt idx="116">
                  <c:v>28</c:v>
                </c:pt>
                <c:pt idx="117">
                  <c:v>33</c:v>
                </c:pt>
                <c:pt idx="118">
                  <c:v>29</c:v>
                </c:pt>
                <c:pt idx="119">
                  <c:v>32</c:v>
                </c:pt>
                <c:pt idx="120">
                  <c:v>49</c:v>
                </c:pt>
                <c:pt idx="121">
                  <c:v>61</c:v>
                </c:pt>
                <c:pt idx="122">
                  <c:v>71</c:v>
                </c:pt>
                <c:pt idx="123">
                  <c:v>65</c:v>
                </c:pt>
                <c:pt idx="124">
                  <c:v>74</c:v>
                </c:pt>
                <c:pt idx="125">
                  <c:v>92</c:v>
                </c:pt>
                <c:pt idx="126">
                  <c:v>107</c:v>
                </c:pt>
                <c:pt idx="127">
                  <c:v>129</c:v>
                </c:pt>
                <c:pt idx="128">
                  <c:v>172</c:v>
                </c:pt>
                <c:pt idx="129">
                  <c:v>252</c:v>
                </c:pt>
                <c:pt idx="130">
                  <c:v>188</c:v>
                </c:pt>
                <c:pt idx="131">
                  <c:v>199</c:v>
                </c:pt>
                <c:pt idx="132">
                  <c:v>221</c:v>
                </c:pt>
                <c:pt idx="133">
                  <c:v>210</c:v>
                </c:pt>
                <c:pt idx="134">
                  <c:v>161</c:v>
                </c:pt>
                <c:pt idx="135">
                  <c:v>148</c:v>
                </c:pt>
                <c:pt idx="136">
                  <c:v>132</c:v>
                </c:pt>
                <c:pt idx="137">
                  <c:v>116</c:v>
                </c:pt>
                <c:pt idx="138">
                  <c:v>108</c:v>
                </c:pt>
                <c:pt idx="139">
                  <c:v>115</c:v>
                </c:pt>
                <c:pt idx="140">
                  <c:v>100</c:v>
                </c:pt>
                <c:pt idx="141">
                  <c:v>100</c:v>
                </c:pt>
                <c:pt idx="142">
                  <c:v>101</c:v>
                </c:pt>
                <c:pt idx="143">
                  <c:v>103</c:v>
                </c:pt>
                <c:pt idx="144">
                  <c:v>80</c:v>
                </c:pt>
                <c:pt idx="145">
                  <c:v>74</c:v>
                </c:pt>
                <c:pt idx="146">
                  <c:v>67</c:v>
                </c:pt>
                <c:pt idx="147">
                  <c:v>76</c:v>
                </c:pt>
                <c:pt idx="148">
                  <c:v>56</c:v>
                </c:pt>
                <c:pt idx="149">
                  <c:v>59</c:v>
                </c:pt>
                <c:pt idx="150">
                  <c:v>60</c:v>
                </c:pt>
                <c:pt idx="151">
                  <c:v>83</c:v>
                </c:pt>
                <c:pt idx="152">
                  <c:v>95</c:v>
                </c:pt>
                <c:pt idx="153">
                  <c:v>136</c:v>
                </c:pt>
                <c:pt idx="154">
                  <c:v>134</c:v>
                </c:pt>
                <c:pt idx="155">
                  <c:v>111</c:v>
                </c:pt>
                <c:pt idx="156">
                  <c:v>114</c:v>
                </c:pt>
                <c:pt idx="157">
                  <c:v>105</c:v>
                </c:pt>
                <c:pt idx="158">
                  <c:v>104</c:v>
                </c:pt>
                <c:pt idx="159">
                  <c:v>125</c:v>
                </c:pt>
                <c:pt idx="160">
                  <c:v>116</c:v>
                </c:pt>
                <c:pt idx="161">
                  <c:v>194</c:v>
                </c:pt>
                <c:pt idx="162">
                  <c:v>88</c:v>
                </c:pt>
                <c:pt idx="163">
                  <c:v>87</c:v>
                </c:pt>
                <c:pt idx="164">
                  <c:v>117</c:v>
                </c:pt>
                <c:pt idx="165">
                  <c:v>124</c:v>
                </c:pt>
                <c:pt idx="166">
                  <c:v>113</c:v>
                </c:pt>
                <c:pt idx="167">
                  <c:v>145</c:v>
                </c:pt>
                <c:pt idx="168">
                  <c:v>130</c:v>
                </c:pt>
                <c:pt idx="169">
                  <c:v>151</c:v>
                </c:pt>
                <c:pt idx="170">
                  <c:v>165</c:v>
                </c:pt>
                <c:pt idx="171">
                  <c:v>186</c:v>
                </c:pt>
                <c:pt idx="172">
                  <c:v>151</c:v>
                </c:pt>
                <c:pt idx="173">
                  <c:v>203</c:v>
                </c:pt>
                <c:pt idx="174">
                  <c:v>221</c:v>
                </c:pt>
                <c:pt idx="175">
                  <c:v>202</c:v>
                </c:pt>
                <c:pt idx="176">
                  <c:v>152</c:v>
                </c:pt>
                <c:pt idx="177">
                  <c:v>185</c:v>
                </c:pt>
                <c:pt idx="178">
                  <c:v>170</c:v>
                </c:pt>
                <c:pt idx="179">
                  <c:v>158</c:v>
                </c:pt>
                <c:pt idx="180">
                  <c:v>171</c:v>
                </c:pt>
                <c:pt idx="181">
                  <c:v>158</c:v>
                </c:pt>
                <c:pt idx="182">
                  <c:v>164</c:v>
                </c:pt>
                <c:pt idx="183">
                  <c:v>174</c:v>
                </c:pt>
                <c:pt idx="184">
                  <c:v>168</c:v>
                </c:pt>
                <c:pt idx="185">
                  <c:v>235</c:v>
                </c:pt>
                <c:pt idx="186">
                  <c:v>213</c:v>
                </c:pt>
                <c:pt idx="187">
                  <c:v>204</c:v>
                </c:pt>
                <c:pt idx="188">
                  <c:v>205</c:v>
                </c:pt>
                <c:pt idx="189">
                  <c:v>196</c:v>
                </c:pt>
                <c:pt idx="190">
                  <c:v>202</c:v>
                </c:pt>
                <c:pt idx="191">
                  <c:v>175</c:v>
                </c:pt>
                <c:pt idx="192">
                  <c:v>173</c:v>
                </c:pt>
                <c:pt idx="193">
                  <c:v>216</c:v>
                </c:pt>
                <c:pt idx="194">
                  <c:v>198</c:v>
                </c:pt>
                <c:pt idx="195">
                  <c:v>178</c:v>
                </c:pt>
                <c:pt idx="196">
                  <c:v>168</c:v>
                </c:pt>
                <c:pt idx="197">
                  <c:v>180</c:v>
                </c:pt>
                <c:pt idx="198">
                  <c:v>202</c:v>
                </c:pt>
                <c:pt idx="199">
                  <c:v>152</c:v>
                </c:pt>
                <c:pt idx="200">
                  <c:v>170</c:v>
                </c:pt>
                <c:pt idx="201">
                  <c:v>177</c:v>
                </c:pt>
                <c:pt idx="202">
                  <c:v>166</c:v>
                </c:pt>
                <c:pt idx="203">
                  <c:v>166</c:v>
                </c:pt>
                <c:pt idx="204">
                  <c:v>151</c:v>
                </c:pt>
                <c:pt idx="205">
                  <c:v>146</c:v>
                </c:pt>
                <c:pt idx="206">
                  <c:v>148</c:v>
                </c:pt>
                <c:pt idx="207">
                  <c:v>146</c:v>
                </c:pt>
                <c:pt idx="208">
                  <c:v>122</c:v>
                </c:pt>
                <c:pt idx="209">
                  <c:v>121</c:v>
                </c:pt>
                <c:pt idx="210">
                  <c:v>138</c:v>
                </c:pt>
                <c:pt idx="211">
                  <c:v>132</c:v>
                </c:pt>
                <c:pt idx="212">
                  <c:v>138</c:v>
                </c:pt>
                <c:pt idx="213">
                  <c:v>166</c:v>
                </c:pt>
                <c:pt idx="214">
                  <c:v>282</c:v>
                </c:pt>
                <c:pt idx="215">
                  <c:v>156</c:v>
                </c:pt>
                <c:pt idx="216">
                  <c:v>250</c:v>
                </c:pt>
                <c:pt idx="217">
                  <c:v>237</c:v>
                </c:pt>
                <c:pt idx="218">
                  <c:v>206</c:v>
                </c:pt>
                <c:pt idx="219">
                  <c:v>206</c:v>
                </c:pt>
                <c:pt idx="220">
                  <c:v>235</c:v>
                </c:pt>
                <c:pt idx="221">
                  <c:v>227</c:v>
                </c:pt>
                <c:pt idx="222">
                  <c:v>255</c:v>
                </c:pt>
                <c:pt idx="223">
                  <c:v>242</c:v>
                </c:pt>
                <c:pt idx="224">
                  <c:v>235</c:v>
                </c:pt>
                <c:pt idx="225">
                  <c:v>225</c:v>
                </c:pt>
                <c:pt idx="226">
                  <c:v>235</c:v>
                </c:pt>
                <c:pt idx="227">
                  <c:v>206</c:v>
                </c:pt>
                <c:pt idx="228">
                  <c:v>221</c:v>
                </c:pt>
                <c:pt idx="229">
                  <c:v>206</c:v>
                </c:pt>
                <c:pt idx="230">
                  <c:v>197</c:v>
                </c:pt>
                <c:pt idx="231">
                  <c:v>201</c:v>
                </c:pt>
                <c:pt idx="232">
                  <c:v>193</c:v>
                </c:pt>
                <c:pt idx="233">
                  <c:v>148</c:v>
                </c:pt>
                <c:pt idx="234">
                  <c:v>148</c:v>
                </c:pt>
                <c:pt idx="235">
                  <c:v>113</c:v>
                </c:pt>
                <c:pt idx="236">
                  <c:v>112</c:v>
                </c:pt>
                <c:pt idx="237">
                  <c:v>112</c:v>
                </c:pt>
                <c:pt idx="238">
                  <c:v>122</c:v>
                </c:pt>
                <c:pt idx="239">
                  <c:v>122</c:v>
                </c:pt>
                <c:pt idx="240">
                  <c:v>127</c:v>
                </c:pt>
                <c:pt idx="241">
                  <c:v>116</c:v>
                </c:pt>
                <c:pt idx="242">
                  <c:v>116</c:v>
                </c:pt>
                <c:pt idx="243">
                  <c:v>98</c:v>
                </c:pt>
                <c:pt idx="244">
                  <c:v>123</c:v>
                </c:pt>
                <c:pt idx="245">
                  <c:v>168</c:v>
                </c:pt>
                <c:pt idx="246">
                  <c:v>152</c:v>
                </c:pt>
                <c:pt idx="247">
                  <c:v>170</c:v>
                </c:pt>
                <c:pt idx="248">
                  <c:v>164</c:v>
                </c:pt>
                <c:pt idx="249">
                  <c:v>200</c:v>
                </c:pt>
                <c:pt idx="250">
                  <c:v>188</c:v>
                </c:pt>
                <c:pt idx="251">
                  <c:v>188</c:v>
                </c:pt>
                <c:pt idx="252">
                  <c:v>184</c:v>
                </c:pt>
                <c:pt idx="253">
                  <c:v>170</c:v>
                </c:pt>
                <c:pt idx="254">
                  <c:v>168</c:v>
                </c:pt>
                <c:pt idx="255">
                  <c:v>173</c:v>
                </c:pt>
                <c:pt idx="256">
                  <c:v>170</c:v>
                </c:pt>
                <c:pt idx="257">
                  <c:v>160</c:v>
                </c:pt>
                <c:pt idx="258">
                  <c:v>156</c:v>
                </c:pt>
                <c:pt idx="259">
                  <c:v>156</c:v>
                </c:pt>
                <c:pt idx="260">
                  <c:v>152</c:v>
                </c:pt>
                <c:pt idx="261">
                  <c:v>172</c:v>
                </c:pt>
                <c:pt idx="262">
                  <c:v>169</c:v>
                </c:pt>
                <c:pt idx="263">
                  <c:v>169</c:v>
                </c:pt>
                <c:pt idx="264">
                  <c:v>148</c:v>
                </c:pt>
                <c:pt idx="265">
                  <c:v>176</c:v>
                </c:pt>
                <c:pt idx="266">
                  <c:v>157</c:v>
                </c:pt>
                <c:pt idx="267">
                  <c:v>192</c:v>
                </c:pt>
                <c:pt idx="268">
                  <c:v>175</c:v>
                </c:pt>
                <c:pt idx="269">
                  <c:v>174</c:v>
                </c:pt>
                <c:pt idx="270">
                  <c:v>192</c:v>
                </c:pt>
                <c:pt idx="271">
                  <c:v>202</c:v>
                </c:pt>
                <c:pt idx="272">
                  <c:v>200</c:v>
                </c:pt>
                <c:pt idx="273">
                  <c:v>188</c:v>
                </c:pt>
                <c:pt idx="274">
                  <c:v>151</c:v>
                </c:pt>
                <c:pt idx="275">
                  <c:v>148</c:v>
                </c:pt>
                <c:pt idx="276">
                  <c:v>146</c:v>
                </c:pt>
                <c:pt idx="277">
                  <c:v>132</c:v>
                </c:pt>
                <c:pt idx="278">
                  <c:v>132</c:v>
                </c:pt>
                <c:pt idx="279">
                  <c:v>107</c:v>
                </c:pt>
                <c:pt idx="280">
                  <c:v>122</c:v>
                </c:pt>
                <c:pt idx="281">
                  <c:v>101</c:v>
                </c:pt>
                <c:pt idx="282">
                  <c:v>87</c:v>
                </c:pt>
                <c:pt idx="283">
                  <c:v>88</c:v>
                </c:pt>
                <c:pt idx="284">
                  <c:v>79</c:v>
                </c:pt>
                <c:pt idx="285">
                  <c:v>79</c:v>
                </c:pt>
                <c:pt idx="286">
                  <c:v>91</c:v>
                </c:pt>
                <c:pt idx="287">
                  <c:v>127</c:v>
                </c:pt>
                <c:pt idx="288">
                  <c:v>138</c:v>
                </c:pt>
                <c:pt idx="289">
                  <c:v>115</c:v>
                </c:pt>
                <c:pt idx="290">
                  <c:v>106</c:v>
                </c:pt>
                <c:pt idx="291">
                  <c:v>104</c:v>
                </c:pt>
                <c:pt idx="292">
                  <c:v>104</c:v>
                </c:pt>
                <c:pt idx="293">
                  <c:v>104</c:v>
                </c:pt>
                <c:pt idx="294">
                  <c:v>100</c:v>
                </c:pt>
                <c:pt idx="295">
                  <c:v>134</c:v>
                </c:pt>
                <c:pt idx="296">
                  <c:v>95</c:v>
                </c:pt>
                <c:pt idx="297">
                  <c:v>88</c:v>
                </c:pt>
                <c:pt idx="298">
                  <c:v>80</c:v>
                </c:pt>
                <c:pt idx="299">
                  <c:v>72</c:v>
                </c:pt>
                <c:pt idx="300">
                  <c:v>67</c:v>
                </c:pt>
                <c:pt idx="301">
                  <c:v>62</c:v>
                </c:pt>
                <c:pt idx="302">
                  <c:v>53</c:v>
                </c:pt>
                <c:pt idx="303">
                  <c:v>47</c:v>
                </c:pt>
                <c:pt idx="304">
                  <c:v>50</c:v>
                </c:pt>
                <c:pt idx="305">
                  <c:v>51</c:v>
                </c:pt>
                <c:pt idx="306">
                  <c:v>47</c:v>
                </c:pt>
                <c:pt idx="307">
                  <c:v>45</c:v>
                </c:pt>
                <c:pt idx="308">
                  <c:v>50</c:v>
                </c:pt>
                <c:pt idx="309">
                  <c:v>48</c:v>
                </c:pt>
                <c:pt idx="310">
                  <c:v>41</c:v>
                </c:pt>
                <c:pt idx="311">
                  <c:v>44</c:v>
                </c:pt>
                <c:pt idx="312">
                  <c:v>40</c:v>
                </c:pt>
                <c:pt idx="313">
                  <c:v>41</c:v>
                </c:pt>
                <c:pt idx="314">
                  <c:v>41</c:v>
                </c:pt>
                <c:pt idx="315">
                  <c:v>40</c:v>
                </c:pt>
                <c:pt idx="316">
                  <c:v>37</c:v>
                </c:pt>
                <c:pt idx="317">
                  <c:v>39</c:v>
                </c:pt>
                <c:pt idx="318">
                  <c:v>39</c:v>
                </c:pt>
                <c:pt idx="319">
                  <c:v>39</c:v>
                </c:pt>
                <c:pt idx="320">
                  <c:v>42</c:v>
                </c:pt>
                <c:pt idx="321">
                  <c:v>41</c:v>
                </c:pt>
                <c:pt idx="322">
                  <c:v>42</c:v>
                </c:pt>
                <c:pt idx="323">
                  <c:v>38</c:v>
                </c:pt>
                <c:pt idx="324">
                  <c:v>39</c:v>
                </c:pt>
                <c:pt idx="325">
                  <c:v>40</c:v>
                </c:pt>
                <c:pt idx="326">
                  <c:v>40</c:v>
                </c:pt>
                <c:pt idx="327">
                  <c:v>39</c:v>
                </c:pt>
                <c:pt idx="328">
                  <c:v>38</c:v>
                </c:pt>
                <c:pt idx="329">
                  <c:v>38</c:v>
                </c:pt>
                <c:pt idx="330">
                  <c:v>33</c:v>
                </c:pt>
                <c:pt idx="331">
                  <c:v>42</c:v>
                </c:pt>
                <c:pt idx="332">
                  <c:v>41</c:v>
                </c:pt>
                <c:pt idx="333">
                  <c:v>41</c:v>
                </c:pt>
                <c:pt idx="334">
                  <c:v>41</c:v>
                </c:pt>
                <c:pt idx="335">
                  <c:v>46</c:v>
                </c:pt>
                <c:pt idx="336">
                  <c:v>40</c:v>
                </c:pt>
                <c:pt idx="337">
                  <c:v>37</c:v>
                </c:pt>
                <c:pt idx="338">
                  <c:v>37</c:v>
                </c:pt>
                <c:pt idx="339">
                  <c:v>37</c:v>
                </c:pt>
                <c:pt idx="340">
                  <c:v>36</c:v>
                </c:pt>
                <c:pt idx="341">
                  <c:v>35</c:v>
                </c:pt>
                <c:pt idx="342">
                  <c:v>34</c:v>
                </c:pt>
                <c:pt idx="343">
                  <c:v>33</c:v>
                </c:pt>
                <c:pt idx="344">
                  <c:v>32</c:v>
                </c:pt>
                <c:pt idx="345">
                  <c:v>32</c:v>
                </c:pt>
                <c:pt idx="346">
                  <c:v>30</c:v>
                </c:pt>
                <c:pt idx="347">
                  <c:v>30</c:v>
                </c:pt>
                <c:pt idx="348">
                  <c:v>29</c:v>
                </c:pt>
                <c:pt idx="349">
                  <c:v>28</c:v>
                </c:pt>
                <c:pt idx="350">
                  <c:v>28</c:v>
                </c:pt>
                <c:pt idx="351">
                  <c:v>26</c:v>
                </c:pt>
                <c:pt idx="352">
                  <c:v>26</c:v>
                </c:pt>
                <c:pt idx="353">
                  <c:v>26</c:v>
                </c:pt>
                <c:pt idx="354">
                  <c:v>25</c:v>
                </c:pt>
                <c:pt idx="355">
                  <c:v>25</c:v>
                </c:pt>
                <c:pt idx="356">
                  <c:v>25</c:v>
                </c:pt>
                <c:pt idx="357">
                  <c:v>25</c:v>
                </c:pt>
                <c:pt idx="358">
                  <c:v>33</c:v>
                </c:pt>
                <c:pt idx="359">
                  <c:v>34</c:v>
                </c:pt>
                <c:pt idx="360">
                  <c:v>44</c:v>
                </c:pt>
                <c:pt idx="361">
                  <c:v>38</c:v>
                </c:pt>
                <c:pt idx="362">
                  <c:v>43</c:v>
                </c:pt>
                <c:pt idx="363">
                  <c:v>40</c:v>
                </c:pt>
                <c:pt idx="364">
                  <c:v>40</c:v>
                </c:pt>
                <c:pt idx="365">
                  <c:v>30</c:v>
                </c:pt>
                <c:pt idx="366">
                  <c:v>31</c:v>
                </c:pt>
                <c:pt idx="367">
                  <c:v>31</c:v>
                </c:pt>
                <c:pt idx="368">
                  <c:v>28</c:v>
                </c:pt>
                <c:pt idx="369">
                  <c:v>29</c:v>
                </c:pt>
                <c:pt idx="370">
                  <c:v>28</c:v>
                </c:pt>
                <c:pt idx="371">
                  <c:v>27</c:v>
                </c:pt>
                <c:pt idx="372">
                  <c:v>27</c:v>
                </c:pt>
                <c:pt idx="373">
                  <c:v>26</c:v>
                </c:pt>
                <c:pt idx="374">
                  <c:v>25</c:v>
                </c:pt>
                <c:pt idx="375">
                  <c:v>24</c:v>
                </c:pt>
                <c:pt idx="376">
                  <c:v>24</c:v>
                </c:pt>
                <c:pt idx="377">
                  <c:v>22</c:v>
                </c:pt>
                <c:pt idx="378">
                  <c:v>22</c:v>
                </c:pt>
                <c:pt idx="379">
                  <c:v>22</c:v>
                </c:pt>
                <c:pt idx="380">
                  <c:v>22</c:v>
                </c:pt>
                <c:pt idx="381">
                  <c:v>33</c:v>
                </c:pt>
                <c:pt idx="382">
                  <c:v>27</c:v>
                </c:pt>
                <c:pt idx="383">
                  <c:v>27</c:v>
                </c:pt>
                <c:pt idx="384">
                  <c:v>26</c:v>
                </c:pt>
                <c:pt idx="385">
                  <c:v>26</c:v>
                </c:pt>
                <c:pt idx="386">
                  <c:v>25</c:v>
                </c:pt>
                <c:pt idx="387">
                  <c:v>25</c:v>
                </c:pt>
                <c:pt idx="388">
                  <c:v>24</c:v>
                </c:pt>
                <c:pt idx="389">
                  <c:v>30</c:v>
                </c:pt>
                <c:pt idx="390">
                  <c:v>23</c:v>
                </c:pt>
                <c:pt idx="391">
                  <c:v>22</c:v>
                </c:pt>
                <c:pt idx="392">
                  <c:v>22</c:v>
                </c:pt>
                <c:pt idx="393">
                  <c:v>21</c:v>
                </c:pt>
                <c:pt idx="394">
                  <c:v>21</c:v>
                </c:pt>
                <c:pt idx="395">
                  <c:v>21</c:v>
                </c:pt>
                <c:pt idx="396">
                  <c:v>24</c:v>
                </c:pt>
                <c:pt idx="397">
                  <c:v>24</c:v>
                </c:pt>
                <c:pt idx="398">
                  <c:v>33</c:v>
                </c:pt>
                <c:pt idx="399">
                  <c:v>32</c:v>
                </c:pt>
                <c:pt idx="400">
                  <c:v>40</c:v>
                </c:pt>
                <c:pt idx="401">
                  <c:v>32</c:v>
                </c:pt>
                <c:pt idx="402">
                  <c:v>37</c:v>
                </c:pt>
                <c:pt idx="403">
                  <c:v>37</c:v>
                </c:pt>
                <c:pt idx="404">
                  <c:v>30</c:v>
                </c:pt>
                <c:pt idx="405">
                  <c:v>40</c:v>
                </c:pt>
                <c:pt idx="406">
                  <c:v>42</c:v>
                </c:pt>
                <c:pt idx="407">
                  <c:v>33</c:v>
                </c:pt>
                <c:pt idx="408">
                  <c:v>38</c:v>
                </c:pt>
                <c:pt idx="409">
                  <c:v>41</c:v>
                </c:pt>
                <c:pt idx="410">
                  <c:v>44</c:v>
                </c:pt>
                <c:pt idx="411">
                  <c:v>38</c:v>
                </c:pt>
                <c:pt idx="412">
                  <c:v>34</c:v>
                </c:pt>
                <c:pt idx="413">
                  <c:v>33</c:v>
                </c:pt>
                <c:pt idx="414">
                  <c:v>32</c:v>
                </c:pt>
                <c:pt idx="415">
                  <c:v>31</c:v>
                </c:pt>
                <c:pt idx="416">
                  <c:v>30</c:v>
                </c:pt>
                <c:pt idx="417">
                  <c:v>36</c:v>
                </c:pt>
                <c:pt idx="418">
                  <c:v>36</c:v>
                </c:pt>
                <c:pt idx="419">
                  <c:v>30</c:v>
                </c:pt>
                <c:pt idx="420">
                  <c:v>29</c:v>
                </c:pt>
                <c:pt idx="421">
                  <c:v>28</c:v>
                </c:pt>
                <c:pt idx="422">
                  <c:v>28</c:v>
                </c:pt>
                <c:pt idx="423">
                  <c:v>24</c:v>
                </c:pt>
                <c:pt idx="424">
                  <c:v>28</c:v>
                </c:pt>
                <c:pt idx="425">
                  <c:v>28</c:v>
                </c:pt>
                <c:pt idx="426">
                  <c:v>22</c:v>
                </c:pt>
                <c:pt idx="427">
                  <c:v>21</c:v>
                </c:pt>
                <c:pt idx="428">
                  <c:v>29</c:v>
                </c:pt>
                <c:pt idx="429">
                  <c:v>28</c:v>
                </c:pt>
                <c:pt idx="430">
                  <c:v>37</c:v>
                </c:pt>
                <c:pt idx="431">
                  <c:v>33</c:v>
                </c:pt>
                <c:pt idx="432">
                  <c:v>31</c:v>
                </c:pt>
                <c:pt idx="433">
                  <c:v>30</c:v>
                </c:pt>
                <c:pt idx="434">
                  <c:v>30</c:v>
                </c:pt>
                <c:pt idx="435">
                  <c:v>27</c:v>
                </c:pt>
                <c:pt idx="436">
                  <c:v>27</c:v>
                </c:pt>
                <c:pt idx="437">
                  <c:v>27</c:v>
                </c:pt>
                <c:pt idx="438">
                  <c:v>25</c:v>
                </c:pt>
                <c:pt idx="439">
                  <c:v>25</c:v>
                </c:pt>
                <c:pt idx="440">
                  <c:v>23</c:v>
                </c:pt>
                <c:pt idx="441">
                  <c:v>23</c:v>
                </c:pt>
                <c:pt idx="442">
                  <c:v>22</c:v>
                </c:pt>
                <c:pt idx="443">
                  <c:v>21</c:v>
                </c:pt>
                <c:pt idx="444">
                  <c:v>25</c:v>
                </c:pt>
                <c:pt idx="445">
                  <c:v>27</c:v>
                </c:pt>
                <c:pt idx="446">
                  <c:v>23</c:v>
                </c:pt>
                <c:pt idx="447">
                  <c:v>30</c:v>
                </c:pt>
                <c:pt idx="448">
                  <c:v>27</c:v>
                </c:pt>
                <c:pt idx="449">
                  <c:v>24</c:v>
                </c:pt>
                <c:pt idx="450">
                  <c:v>30</c:v>
                </c:pt>
                <c:pt idx="451">
                  <c:v>30</c:v>
                </c:pt>
                <c:pt idx="452">
                  <c:v>30</c:v>
                </c:pt>
                <c:pt idx="453">
                  <c:v>28</c:v>
                </c:pt>
                <c:pt idx="454">
                  <c:v>28</c:v>
                </c:pt>
                <c:pt idx="455">
                  <c:v>28</c:v>
                </c:pt>
                <c:pt idx="456">
                  <c:v>22</c:v>
                </c:pt>
                <c:pt idx="457">
                  <c:v>21</c:v>
                </c:pt>
                <c:pt idx="458">
                  <c:v>24</c:v>
                </c:pt>
                <c:pt idx="459">
                  <c:v>24</c:v>
                </c:pt>
                <c:pt idx="460">
                  <c:v>24</c:v>
                </c:pt>
                <c:pt idx="461">
                  <c:v>24</c:v>
                </c:pt>
                <c:pt idx="462">
                  <c:v>19</c:v>
                </c:pt>
                <c:pt idx="463">
                  <c:v>24</c:v>
                </c:pt>
                <c:pt idx="464">
                  <c:v>22</c:v>
                </c:pt>
                <c:pt idx="465">
                  <c:v>21</c:v>
                </c:pt>
                <c:pt idx="466">
                  <c:v>20</c:v>
                </c:pt>
                <c:pt idx="467">
                  <c:v>20</c:v>
                </c:pt>
                <c:pt idx="468">
                  <c:v>21</c:v>
                </c:pt>
                <c:pt idx="469">
                  <c:v>21</c:v>
                </c:pt>
                <c:pt idx="470">
                  <c:v>21</c:v>
                </c:pt>
                <c:pt idx="471">
                  <c:v>20</c:v>
                </c:pt>
                <c:pt idx="472">
                  <c:v>20</c:v>
                </c:pt>
                <c:pt idx="473">
                  <c:v>25</c:v>
                </c:pt>
                <c:pt idx="474">
                  <c:v>25</c:v>
                </c:pt>
                <c:pt idx="475">
                  <c:v>27</c:v>
                </c:pt>
                <c:pt idx="476">
                  <c:v>26</c:v>
                </c:pt>
                <c:pt idx="477">
                  <c:v>26</c:v>
                </c:pt>
                <c:pt idx="478">
                  <c:v>26</c:v>
                </c:pt>
                <c:pt idx="479">
                  <c:v>28</c:v>
                </c:pt>
                <c:pt idx="480">
                  <c:v>28</c:v>
                </c:pt>
                <c:pt idx="481">
                  <c:v>28</c:v>
                </c:pt>
                <c:pt idx="482">
                  <c:v>33</c:v>
                </c:pt>
                <c:pt idx="483">
                  <c:v>37</c:v>
                </c:pt>
                <c:pt idx="484">
                  <c:v>32</c:v>
                </c:pt>
                <c:pt idx="485">
                  <c:v>32</c:v>
                </c:pt>
                <c:pt idx="486">
                  <c:v>29</c:v>
                </c:pt>
                <c:pt idx="487">
                  <c:v>29</c:v>
                </c:pt>
                <c:pt idx="488">
                  <c:v>40</c:v>
                </c:pt>
                <c:pt idx="489">
                  <c:v>57</c:v>
                </c:pt>
                <c:pt idx="490">
                  <c:v>60</c:v>
                </c:pt>
                <c:pt idx="491">
                  <c:v>56</c:v>
                </c:pt>
                <c:pt idx="492">
                  <c:v>86</c:v>
                </c:pt>
                <c:pt idx="493">
                  <c:v>76</c:v>
                </c:pt>
                <c:pt idx="494">
                  <c:v>66</c:v>
                </c:pt>
                <c:pt idx="495">
                  <c:v>61</c:v>
                </c:pt>
                <c:pt idx="496">
                  <c:v>71</c:v>
                </c:pt>
                <c:pt idx="497">
                  <c:v>57</c:v>
                </c:pt>
                <c:pt idx="498">
                  <c:v>37</c:v>
                </c:pt>
                <c:pt idx="499">
                  <c:v>37</c:v>
                </c:pt>
                <c:pt idx="500">
                  <c:v>50</c:v>
                </c:pt>
                <c:pt idx="501">
                  <c:v>80</c:v>
                </c:pt>
                <c:pt idx="502">
                  <c:v>86</c:v>
                </c:pt>
                <c:pt idx="503">
                  <c:v>72</c:v>
                </c:pt>
                <c:pt idx="504">
                  <c:v>93</c:v>
                </c:pt>
                <c:pt idx="505">
                  <c:v>107</c:v>
                </c:pt>
                <c:pt idx="506">
                  <c:v>112</c:v>
                </c:pt>
                <c:pt idx="507">
                  <c:v>97</c:v>
                </c:pt>
                <c:pt idx="508">
                  <c:v>116</c:v>
                </c:pt>
                <c:pt idx="509">
                  <c:v>110</c:v>
                </c:pt>
                <c:pt idx="510">
                  <c:v>89</c:v>
                </c:pt>
                <c:pt idx="511">
                  <c:v>83</c:v>
                </c:pt>
                <c:pt idx="512">
                  <c:v>101</c:v>
                </c:pt>
                <c:pt idx="513">
                  <c:v>87</c:v>
                </c:pt>
                <c:pt idx="514">
                  <c:v>73</c:v>
                </c:pt>
                <c:pt idx="515">
                  <c:v>54</c:v>
                </c:pt>
                <c:pt idx="516">
                  <c:v>59</c:v>
                </c:pt>
                <c:pt idx="517">
                  <c:v>78</c:v>
                </c:pt>
                <c:pt idx="518">
                  <c:v>98</c:v>
                </c:pt>
                <c:pt idx="519">
                  <c:v>70</c:v>
                </c:pt>
                <c:pt idx="520">
                  <c:v>64</c:v>
                </c:pt>
                <c:pt idx="521">
                  <c:v>59</c:v>
                </c:pt>
                <c:pt idx="522">
                  <c:v>54</c:v>
                </c:pt>
                <c:pt idx="523">
                  <c:v>85</c:v>
                </c:pt>
                <c:pt idx="524">
                  <c:v>77</c:v>
                </c:pt>
                <c:pt idx="525">
                  <c:v>62</c:v>
                </c:pt>
                <c:pt idx="526">
                  <c:v>58</c:v>
                </c:pt>
                <c:pt idx="527">
                  <c:v>52</c:v>
                </c:pt>
                <c:pt idx="528">
                  <c:v>84</c:v>
                </c:pt>
                <c:pt idx="529">
                  <c:v>88</c:v>
                </c:pt>
                <c:pt idx="530">
                  <c:v>95</c:v>
                </c:pt>
                <c:pt idx="531">
                  <c:v>77</c:v>
                </c:pt>
                <c:pt idx="532">
                  <c:v>62</c:v>
                </c:pt>
                <c:pt idx="533">
                  <c:v>60</c:v>
                </c:pt>
                <c:pt idx="534">
                  <c:v>72</c:v>
                </c:pt>
                <c:pt idx="535">
                  <c:v>80</c:v>
                </c:pt>
                <c:pt idx="536">
                  <c:v>96</c:v>
                </c:pt>
                <c:pt idx="537">
                  <c:v>90</c:v>
                </c:pt>
                <c:pt idx="538">
                  <c:v>91</c:v>
                </c:pt>
                <c:pt idx="539">
                  <c:v>130</c:v>
                </c:pt>
                <c:pt idx="540">
                  <c:v>202</c:v>
                </c:pt>
                <c:pt idx="541">
                  <c:v>241</c:v>
                </c:pt>
                <c:pt idx="542">
                  <c:v>256</c:v>
                </c:pt>
                <c:pt idx="543">
                  <c:v>257</c:v>
                </c:pt>
                <c:pt idx="544">
                  <c:v>198</c:v>
                </c:pt>
                <c:pt idx="545">
                  <c:v>190</c:v>
                </c:pt>
                <c:pt idx="546">
                  <c:v>177</c:v>
                </c:pt>
                <c:pt idx="547">
                  <c:v>128</c:v>
                </c:pt>
                <c:pt idx="548">
                  <c:v>151</c:v>
                </c:pt>
                <c:pt idx="549">
                  <c:v>153</c:v>
                </c:pt>
                <c:pt idx="550">
                  <c:v>208</c:v>
                </c:pt>
                <c:pt idx="551">
                  <c:v>181</c:v>
                </c:pt>
                <c:pt idx="552">
                  <c:v>219</c:v>
                </c:pt>
                <c:pt idx="553">
                  <c:v>180</c:v>
                </c:pt>
                <c:pt idx="554">
                  <c:v>192</c:v>
                </c:pt>
                <c:pt idx="555">
                  <c:v>185</c:v>
                </c:pt>
                <c:pt idx="556">
                  <c:v>162</c:v>
                </c:pt>
                <c:pt idx="557">
                  <c:v>169</c:v>
                </c:pt>
                <c:pt idx="558">
                  <c:v>156</c:v>
                </c:pt>
                <c:pt idx="559">
                  <c:v>140</c:v>
                </c:pt>
                <c:pt idx="560">
                  <c:v>209</c:v>
                </c:pt>
                <c:pt idx="561">
                  <c:v>189</c:v>
                </c:pt>
                <c:pt idx="562">
                  <c:v>193</c:v>
                </c:pt>
                <c:pt idx="563">
                  <c:v>165</c:v>
                </c:pt>
                <c:pt idx="564">
                  <c:v>165</c:v>
                </c:pt>
                <c:pt idx="565">
                  <c:v>175</c:v>
                </c:pt>
                <c:pt idx="566">
                  <c:v>179</c:v>
                </c:pt>
                <c:pt idx="567">
                  <c:v>197</c:v>
                </c:pt>
                <c:pt idx="568">
                  <c:v>175</c:v>
                </c:pt>
                <c:pt idx="569">
                  <c:v>175</c:v>
                </c:pt>
                <c:pt idx="570">
                  <c:v>162</c:v>
                </c:pt>
                <c:pt idx="571">
                  <c:v>150</c:v>
                </c:pt>
                <c:pt idx="572">
                  <c:v>142</c:v>
                </c:pt>
                <c:pt idx="573">
                  <c:v>148</c:v>
                </c:pt>
                <c:pt idx="574">
                  <c:v>175</c:v>
                </c:pt>
                <c:pt idx="575">
                  <c:v>142</c:v>
                </c:pt>
                <c:pt idx="576">
                  <c:v>169</c:v>
                </c:pt>
                <c:pt idx="577">
                  <c:v>157</c:v>
                </c:pt>
                <c:pt idx="578">
                  <c:v>153</c:v>
                </c:pt>
                <c:pt idx="579">
                  <c:v>148</c:v>
                </c:pt>
                <c:pt idx="580">
                  <c:v>146</c:v>
                </c:pt>
                <c:pt idx="581">
                  <c:v>138</c:v>
                </c:pt>
                <c:pt idx="582">
                  <c:v>142</c:v>
                </c:pt>
                <c:pt idx="583">
                  <c:v>143</c:v>
                </c:pt>
                <c:pt idx="584">
                  <c:v>136</c:v>
                </c:pt>
                <c:pt idx="585">
                  <c:v>122</c:v>
                </c:pt>
                <c:pt idx="586">
                  <c:v>117</c:v>
                </c:pt>
                <c:pt idx="587">
                  <c:v>118</c:v>
                </c:pt>
                <c:pt idx="588">
                  <c:v>115</c:v>
                </c:pt>
                <c:pt idx="589">
                  <c:v>112</c:v>
                </c:pt>
                <c:pt idx="590">
                  <c:v>112</c:v>
                </c:pt>
                <c:pt idx="591">
                  <c:v>87</c:v>
                </c:pt>
                <c:pt idx="592">
                  <c:v>80</c:v>
                </c:pt>
                <c:pt idx="593">
                  <c:v>74</c:v>
                </c:pt>
                <c:pt idx="594">
                  <c:v>91</c:v>
                </c:pt>
                <c:pt idx="595">
                  <c:v>69</c:v>
                </c:pt>
                <c:pt idx="596">
                  <c:v>63</c:v>
                </c:pt>
                <c:pt idx="597">
                  <c:v>59</c:v>
                </c:pt>
                <c:pt idx="598">
                  <c:v>95</c:v>
                </c:pt>
                <c:pt idx="599">
                  <c:v>81</c:v>
                </c:pt>
                <c:pt idx="600">
                  <c:v>86</c:v>
                </c:pt>
                <c:pt idx="601">
                  <c:v>92</c:v>
                </c:pt>
                <c:pt idx="602">
                  <c:v>181</c:v>
                </c:pt>
                <c:pt idx="603">
                  <c:v>169</c:v>
                </c:pt>
                <c:pt idx="604">
                  <c:v>154</c:v>
                </c:pt>
                <c:pt idx="605">
                  <c:v>139</c:v>
                </c:pt>
                <c:pt idx="606">
                  <c:v>127</c:v>
                </c:pt>
                <c:pt idx="607">
                  <c:v>119</c:v>
                </c:pt>
                <c:pt idx="608">
                  <c:v>116</c:v>
                </c:pt>
                <c:pt idx="609">
                  <c:v>79</c:v>
                </c:pt>
                <c:pt idx="610">
                  <c:v>79</c:v>
                </c:pt>
                <c:pt idx="611">
                  <c:v>75</c:v>
                </c:pt>
                <c:pt idx="612">
                  <c:v>75</c:v>
                </c:pt>
                <c:pt idx="613">
                  <c:v>70</c:v>
                </c:pt>
                <c:pt idx="614">
                  <c:v>68</c:v>
                </c:pt>
                <c:pt idx="615">
                  <c:v>65</c:v>
                </c:pt>
                <c:pt idx="616">
                  <c:v>47</c:v>
                </c:pt>
                <c:pt idx="617">
                  <c:v>45</c:v>
                </c:pt>
                <c:pt idx="618">
                  <c:v>43</c:v>
                </c:pt>
                <c:pt idx="619">
                  <c:v>40</c:v>
                </c:pt>
                <c:pt idx="620">
                  <c:v>59</c:v>
                </c:pt>
                <c:pt idx="621">
                  <c:v>64</c:v>
                </c:pt>
                <c:pt idx="622">
                  <c:v>70</c:v>
                </c:pt>
                <c:pt idx="623">
                  <c:v>76</c:v>
                </c:pt>
                <c:pt idx="624">
                  <c:v>87</c:v>
                </c:pt>
                <c:pt idx="625">
                  <c:v>72</c:v>
                </c:pt>
                <c:pt idx="626">
                  <c:v>72</c:v>
                </c:pt>
                <c:pt idx="627">
                  <c:v>71</c:v>
                </c:pt>
                <c:pt idx="628">
                  <c:v>65</c:v>
                </c:pt>
                <c:pt idx="629">
                  <c:v>64</c:v>
                </c:pt>
                <c:pt idx="630">
                  <c:v>64</c:v>
                </c:pt>
                <c:pt idx="631">
                  <c:v>60</c:v>
                </c:pt>
                <c:pt idx="632">
                  <c:v>56</c:v>
                </c:pt>
                <c:pt idx="633">
                  <c:v>46</c:v>
                </c:pt>
                <c:pt idx="634">
                  <c:v>62</c:v>
                </c:pt>
                <c:pt idx="635">
                  <c:v>71</c:v>
                </c:pt>
                <c:pt idx="636">
                  <c:v>77</c:v>
                </c:pt>
                <c:pt idx="637">
                  <c:v>67</c:v>
                </c:pt>
                <c:pt idx="638">
                  <c:v>65</c:v>
                </c:pt>
                <c:pt idx="639">
                  <c:v>60</c:v>
                </c:pt>
                <c:pt idx="640">
                  <c:v>56</c:v>
                </c:pt>
                <c:pt idx="641">
                  <c:v>56</c:v>
                </c:pt>
                <c:pt idx="642">
                  <c:v>59</c:v>
                </c:pt>
                <c:pt idx="643">
                  <c:v>68</c:v>
                </c:pt>
                <c:pt idx="644">
                  <c:v>60</c:v>
                </c:pt>
                <c:pt idx="645">
                  <c:v>56</c:v>
                </c:pt>
                <c:pt idx="646">
                  <c:v>57</c:v>
                </c:pt>
                <c:pt idx="647">
                  <c:v>56</c:v>
                </c:pt>
                <c:pt idx="648">
                  <c:v>40</c:v>
                </c:pt>
                <c:pt idx="649">
                  <c:v>39</c:v>
                </c:pt>
                <c:pt idx="650">
                  <c:v>40</c:v>
                </c:pt>
                <c:pt idx="651">
                  <c:v>60</c:v>
                </c:pt>
                <c:pt idx="652">
                  <c:v>77</c:v>
                </c:pt>
                <c:pt idx="653">
                  <c:v>81</c:v>
                </c:pt>
                <c:pt idx="654">
                  <c:v>70</c:v>
                </c:pt>
                <c:pt idx="655">
                  <c:v>68</c:v>
                </c:pt>
                <c:pt idx="656">
                  <c:v>68</c:v>
                </c:pt>
                <c:pt idx="657">
                  <c:v>64</c:v>
                </c:pt>
                <c:pt idx="658">
                  <c:v>62</c:v>
                </c:pt>
                <c:pt idx="659">
                  <c:v>62</c:v>
                </c:pt>
                <c:pt idx="660">
                  <c:v>59</c:v>
                </c:pt>
                <c:pt idx="661">
                  <c:v>59</c:v>
                </c:pt>
                <c:pt idx="662">
                  <c:v>49</c:v>
                </c:pt>
                <c:pt idx="663">
                  <c:v>44</c:v>
                </c:pt>
                <c:pt idx="664">
                  <c:v>40</c:v>
                </c:pt>
                <c:pt idx="665">
                  <c:v>37</c:v>
                </c:pt>
                <c:pt idx="666">
                  <c:v>35</c:v>
                </c:pt>
                <c:pt idx="667">
                  <c:v>38</c:v>
                </c:pt>
                <c:pt idx="668">
                  <c:v>29</c:v>
                </c:pt>
                <c:pt idx="669">
                  <c:v>28</c:v>
                </c:pt>
                <c:pt idx="670">
                  <c:v>27</c:v>
                </c:pt>
                <c:pt idx="671">
                  <c:v>26</c:v>
                </c:pt>
                <c:pt idx="672">
                  <c:v>25</c:v>
                </c:pt>
                <c:pt idx="673">
                  <c:v>24</c:v>
                </c:pt>
                <c:pt idx="674">
                  <c:v>24</c:v>
                </c:pt>
                <c:pt idx="675">
                  <c:v>23</c:v>
                </c:pt>
                <c:pt idx="676">
                  <c:v>22</c:v>
                </c:pt>
                <c:pt idx="677">
                  <c:v>22</c:v>
                </c:pt>
                <c:pt idx="678">
                  <c:v>21</c:v>
                </c:pt>
                <c:pt idx="679">
                  <c:v>21</c:v>
                </c:pt>
                <c:pt idx="680">
                  <c:v>25</c:v>
                </c:pt>
                <c:pt idx="681">
                  <c:v>25</c:v>
                </c:pt>
                <c:pt idx="682">
                  <c:v>19</c:v>
                </c:pt>
                <c:pt idx="683">
                  <c:v>19</c:v>
                </c:pt>
                <c:pt idx="684">
                  <c:v>19</c:v>
                </c:pt>
                <c:pt idx="685">
                  <c:v>24</c:v>
                </c:pt>
                <c:pt idx="686">
                  <c:v>24</c:v>
                </c:pt>
                <c:pt idx="687">
                  <c:v>18</c:v>
                </c:pt>
                <c:pt idx="688">
                  <c:v>18</c:v>
                </c:pt>
                <c:pt idx="689">
                  <c:v>22</c:v>
                </c:pt>
                <c:pt idx="690">
                  <c:v>22</c:v>
                </c:pt>
                <c:pt idx="691">
                  <c:v>22</c:v>
                </c:pt>
                <c:pt idx="692">
                  <c:v>22</c:v>
                </c:pt>
                <c:pt idx="693">
                  <c:v>23</c:v>
                </c:pt>
                <c:pt idx="694">
                  <c:v>23</c:v>
                </c:pt>
                <c:pt idx="695">
                  <c:v>18</c:v>
                </c:pt>
                <c:pt idx="696">
                  <c:v>22</c:v>
                </c:pt>
                <c:pt idx="697">
                  <c:v>22</c:v>
                </c:pt>
                <c:pt idx="698">
                  <c:v>22</c:v>
                </c:pt>
                <c:pt idx="699">
                  <c:v>22</c:v>
                </c:pt>
                <c:pt idx="700">
                  <c:v>22</c:v>
                </c:pt>
                <c:pt idx="701">
                  <c:v>22</c:v>
                </c:pt>
                <c:pt idx="702">
                  <c:v>22</c:v>
                </c:pt>
                <c:pt idx="703">
                  <c:v>22</c:v>
                </c:pt>
                <c:pt idx="704">
                  <c:v>22</c:v>
                </c:pt>
                <c:pt idx="705">
                  <c:v>22</c:v>
                </c:pt>
                <c:pt idx="706">
                  <c:v>22</c:v>
                </c:pt>
                <c:pt idx="707">
                  <c:v>22</c:v>
                </c:pt>
                <c:pt idx="708">
                  <c:v>22</c:v>
                </c:pt>
                <c:pt idx="709">
                  <c:v>22</c:v>
                </c:pt>
                <c:pt idx="710">
                  <c:v>20</c:v>
                </c:pt>
                <c:pt idx="711">
                  <c:v>19</c:v>
                </c:pt>
                <c:pt idx="712">
                  <c:v>19</c:v>
                </c:pt>
                <c:pt idx="713">
                  <c:v>21</c:v>
                </c:pt>
                <c:pt idx="714">
                  <c:v>21</c:v>
                </c:pt>
                <c:pt idx="715">
                  <c:v>21</c:v>
                </c:pt>
                <c:pt idx="716">
                  <c:v>21</c:v>
                </c:pt>
                <c:pt idx="717">
                  <c:v>20</c:v>
                </c:pt>
                <c:pt idx="718">
                  <c:v>20</c:v>
                </c:pt>
                <c:pt idx="719">
                  <c:v>20</c:v>
                </c:pt>
                <c:pt idx="720">
                  <c:v>19</c:v>
                </c:pt>
                <c:pt idx="721">
                  <c:v>19</c:v>
                </c:pt>
                <c:pt idx="722">
                  <c:v>19</c:v>
                </c:pt>
                <c:pt idx="723">
                  <c:v>19</c:v>
                </c:pt>
                <c:pt idx="724">
                  <c:v>19</c:v>
                </c:pt>
                <c:pt idx="725">
                  <c:v>19</c:v>
                </c:pt>
                <c:pt idx="726">
                  <c:v>19</c:v>
                </c:pt>
                <c:pt idx="727">
                  <c:v>19</c:v>
                </c:pt>
                <c:pt idx="728">
                  <c:v>19</c:v>
                </c:pt>
                <c:pt idx="729">
                  <c:v>19</c:v>
                </c:pt>
                <c:pt idx="730">
                  <c:v>19</c:v>
                </c:pt>
                <c:pt idx="731">
                  <c:v>19</c:v>
                </c:pt>
                <c:pt idx="732">
                  <c:v>19</c:v>
                </c:pt>
                <c:pt idx="733">
                  <c:v>19</c:v>
                </c:pt>
                <c:pt idx="734">
                  <c:v>19</c:v>
                </c:pt>
                <c:pt idx="735">
                  <c:v>20</c:v>
                </c:pt>
                <c:pt idx="736">
                  <c:v>20</c:v>
                </c:pt>
                <c:pt idx="737">
                  <c:v>37</c:v>
                </c:pt>
                <c:pt idx="738">
                  <c:v>41</c:v>
                </c:pt>
                <c:pt idx="739">
                  <c:v>45</c:v>
                </c:pt>
                <c:pt idx="740">
                  <c:v>25</c:v>
                </c:pt>
                <c:pt idx="741">
                  <c:v>44</c:v>
                </c:pt>
                <c:pt idx="742">
                  <c:v>53</c:v>
                </c:pt>
                <c:pt idx="743">
                  <c:v>58</c:v>
                </c:pt>
                <c:pt idx="744">
                  <c:v>28</c:v>
                </c:pt>
                <c:pt idx="745">
                  <c:v>39</c:v>
                </c:pt>
                <c:pt idx="746">
                  <c:v>36</c:v>
                </c:pt>
                <c:pt idx="747">
                  <c:v>32</c:v>
                </c:pt>
                <c:pt idx="748">
                  <c:v>19</c:v>
                </c:pt>
                <c:pt idx="749">
                  <c:v>19</c:v>
                </c:pt>
                <c:pt idx="750">
                  <c:v>19</c:v>
                </c:pt>
                <c:pt idx="751">
                  <c:v>19</c:v>
                </c:pt>
                <c:pt idx="752">
                  <c:v>20</c:v>
                </c:pt>
                <c:pt idx="753">
                  <c:v>20</c:v>
                </c:pt>
                <c:pt idx="754">
                  <c:v>19</c:v>
                </c:pt>
                <c:pt idx="755">
                  <c:v>19</c:v>
                </c:pt>
                <c:pt idx="756">
                  <c:v>19</c:v>
                </c:pt>
                <c:pt idx="757">
                  <c:v>19</c:v>
                </c:pt>
                <c:pt idx="758">
                  <c:v>19</c:v>
                </c:pt>
                <c:pt idx="759">
                  <c:v>19</c:v>
                </c:pt>
                <c:pt idx="760">
                  <c:v>17</c:v>
                </c:pt>
                <c:pt idx="761">
                  <c:v>17</c:v>
                </c:pt>
                <c:pt idx="762">
                  <c:v>17</c:v>
                </c:pt>
                <c:pt idx="763">
                  <c:v>16</c:v>
                </c:pt>
                <c:pt idx="764">
                  <c:v>16</c:v>
                </c:pt>
                <c:pt idx="765">
                  <c:v>16</c:v>
                </c:pt>
                <c:pt idx="766">
                  <c:v>16</c:v>
                </c:pt>
                <c:pt idx="767">
                  <c:v>16</c:v>
                </c:pt>
                <c:pt idx="768">
                  <c:v>16</c:v>
                </c:pt>
                <c:pt idx="769">
                  <c:v>16</c:v>
                </c:pt>
                <c:pt idx="770">
                  <c:v>16</c:v>
                </c:pt>
                <c:pt idx="771">
                  <c:v>16</c:v>
                </c:pt>
                <c:pt idx="772">
                  <c:v>15</c:v>
                </c:pt>
                <c:pt idx="773">
                  <c:v>15</c:v>
                </c:pt>
                <c:pt idx="774">
                  <c:v>17</c:v>
                </c:pt>
                <c:pt idx="775">
                  <c:v>55</c:v>
                </c:pt>
                <c:pt idx="776">
                  <c:v>40</c:v>
                </c:pt>
                <c:pt idx="777">
                  <c:v>41</c:v>
                </c:pt>
                <c:pt idx="778">
                  <c:v>38</c:v>
                </c:pt>
                <c:pt idx="779">
                  <c:v>25</c:v>
                </c:pt>
                <c:pt idx="780">
                  <c:v>25</c:v>
                </c:pt>
                <c:pt idx="781">
                  <c:v>24</c:v>
                </c:pt>
                <c:pt idx="782">
                  <c:v>24</c:v>
                </c:pt>
                <c:pt idx="783">
                  <c:v>28</c:v>
                </c:pt>
                <c:pt idx="784">
                  <c:v>28</c:v>
                </c:pt>
                <c:pt idx="785">
                  <c:v>50</c:v>
                </c:pt>
                <c:pt idx="786">
                  <c:v>25</c:v>
                </c:pt>
                <c:pt idx="787">
                  <c:v>20</c:v>
                </c:pt>
                <c:pt idx="788">
                  <c:v>20</c:v>
                </c:pt>
                <c:pt idx="789">
                  <c:v>20</c:v>
                </c:pt>
                <c:pt idx="790">
                  <c:v>20</c:v>
                </c:pt>
                <c:pt idx="791">
                  <c:v>20</c:v>
                </c:pt>
                <c:pt idx="792">
                  <c:v>20</c:v>
                </c:pt>
                <c:pt idx="793">
                  <c:v>20</c:v>
                </c:pt>
                <c:pt idx="794">
                  <c:v>18</c:v>
                </c:pt>
                <c:pt idx="795">
                  <c:v>17</c:v>
                </c:pt>
                <c:pt idx="796">
                  <c:v>17</c:v>
                </c:pt>
                <c:pt idx="797">
                  <c:v>17</c:v>
                </c:pt>
                <c:pt idx="798">
                  <c:v>17</c:v>
                </c:pt>
                <c:pt idx="799">
                  <c:v>17</c:v>
                </c:pt>
                <c:pt idx="800">
                  <c:v>16</c:v>
                </c:pt>
                <c:pt idx="801">
                  <c:v>16</c:v>
                </c:pt>
                <c:pt idx="802">
                  <c:v>18</c:v>
                </c:pt>
                <c:pt idx="803">
                  <c:v>19</c:v>
                </c:pt>
                <c:pt idx="804">
                  <c:v>19</c:v>
                </c:pt>
                <c:pt idx="805">
                  <c:v>19</c:v>
                </c:pt>
                <c:pt idx="806">
                  <c:v>19</c:v>
                </c:pt>
                <c:pt idx="807">
                  <c:v>19</c:v>
                </c:pt>
                <c:pt idx="808">
                  <c:v>17</c:v>
                </c:pt>
                <c:pt idx="809">
                  <c:v>17</c:v>
                </c:pt>
                <c:pt idx="810">
                  <c:v>17</c:v>
                </c:pt>
                <c:pt idx="811">
                  <c:v>24</c:v>
                </c:pt>
                <c:pt idx="812">
                  <c:v>19</c:v>
                </c:pt>
                <c:pt idx="813">
                  <c:v>19</c:v>
                </c:pt>
                <c:pt idx="814">
                  <c:v>18</c:v>
                </c:pt>
                <c:pt idx="815">
                  <c:v>18</c:v>
                </c:pt>
                <c:pt idx="816">
                  <c:v>18</c:v>
                </c:pt>
                <c:pt idx="817">
                  <c:v>20</c:v>
                </c:pt>
                <c:pt idx="818">
                  <c:v>18</c:v>
                </c:pt>
                <c:pt idx="819">
                  <c:v>17</c:v>
                </c:pt>
                <c:pt idx="820">
                  <c:v>16</c:v>
                </c:pt>
                <c:pt idx="821">
                  <c:v>16</c:v>
                </c:pt>
                <c:pt idx="822">
                  <c:v>16</c:v>
                </c:pt>
                <c:pt idx="823">
                  <c:v>16</c:v>
                </c:pt>
                <c:pt idx="824">
                  <c:v>15</c:v>
                </c:pt>
                <c:pt idx="825">
                  <c:v>15</c:v>
                </c:pt>
                <c:pt idx="826">
                  <c:v>15</c:v>
                </c:pt>
                <c:pt idx="827">
                  <c:v>15</c:v>
                </c:pt>
                <c:pt idx="828">
                  <c:v>15</c:v>
                </c:pt>
                <c:pt idx="829">
                  <c:v>15</c:v>
                </c:pt>
                <c:pt idx="830">
                  <c:v>15</c:v>
                </c:pt>
                <c:pt idx="831">
                  <c:v>15</c:v>
                </c:pt>
                <c:pt idx="832">
                  <c:v>15</c:v>
                </c:pt>
                <c:pt idx="833">
                  <c:v>15</c:v>
                </c:pt>
                <c:pt idx="834">
                  <c:v>16</c:v>
                </c:pt>
                <c:pt idx="835">
                  <c:v>24</c:v>
                </c:pt>
                <c:pt idx="836">
                  <c:v>25</c:v>
                </c:pt>
                <c:pt idx="837">
                  <c:v>30</c:v>
                </c:pt>
                <c:pt idx="838">
                  <c:v>29</c:v>
                </c:pt>
                <c:pt idx="839">
                  <c:v>25</c:v>
                </c:pt>
                <c:pt idx="840">
                  <c:v>22</c:v>
                </c:pt>
                <c:pt idx="841">
                  <c:v>22</c:v>
                </c:pt>
                <c:pt idx="842">
                  <c:v>22</c:v>
                </c:pt>
                <c:pt idx="843">
                  <c:v>21</c:v>
                </c:pt>
                <c:pt idx="844">
                  <c:v>17</c:v>
                </c:pt>
                <c:pt idx="845">
                  <c:v>22</c:v>
                </c:pt>
                <c:pt idx="846">
                  <c:v>22</c:v>
                </c:pt>
                <c:pt idx="847">
                  <c:v>22</c:v>
                </c:pt>
                <c:pt idx="848">
                  <c:v>19</c:v>
                </c:pt>
                <c:pt idx="849">
                  <c:v>17</c:v>
                </c:pt>
                <c:pt idx="850">
                  <c:v>16</c:v>
                </c:pt>
                <c:pt idx="851">
                  <c:v>16</c:v>
                </c:pt>
                <c:pt idx="852">
                  <c:v>19</c:v>
                </c:pt>
                <c:pt idx="853">
                  <c:v>60</c:v>
                </c:pt>
                <c:pt idx="854">
                  <c:v>60</c:v>
                </c:pt>
                <c:pt idx="855">
                  <c:v>117</c:v>
                </c:pt>
                <c:pt idx="856">
                  <c:v>80</c:v>
                </c:pt>
                <c:pt idx="857">
                  <c:v>65</c:v>
                </c:pt>
                <c:pt idx="858">
                  <c:v>62</c:v>
                </c:pt>
                <c:pt idx="859">
                  <c:v>55</c:v>
                </c:pt>
                <c:pt idx="860">
                  <c:v>50</c:v>
                </c:pt>
                <c:pt idx="861">
                  <c:v>57</c:v>
                </c:pt>
                <c:pt idx="862">
                  <c:v>65</c:v>
                </c:pt>
                <c:pt idx="863">
                  <c:v>90</c:v>
                </c:pt>
                <c:pt idx="864">
                  <c:v>65</c:v>
                </c:pt>
                <c:pt idx="865">
                  <c:v>65</c:v>
                </c:pt>
                <c:pt idx="866">
                  <c:v>64</c:v>
                </c:pt>
                <c:pt idx="867">
                  <c:v>60</c:v>
                </c:pt>
                <c:pt idx="868">
                  <c:v>60</c:v>
                </c:pt>
                <c:pt idx="869">
                  <c:v>65</c:v>
                </c:pt>
                <c:pt idx="870">
                  <c:v>60</c:v>
                </c:pt>
                <c:pt idx="871">
                  <c:v>65</c:v>
                </c:pt>
                <c:pt idx="872">
                  <c:v>60</c:v>
                </c:pt>
                <c:pt idx="873">
                  <c:v>55</c:v>
                </c:pt>
                <c:pt idx="874">
                  <c:v>54</c:v>
                </c:pt>
                <c:pt idx="875">
                  <c:v>52</c:v>
                </c:pt>
                <c:pt idx="876">
                  <c:v>50</c:v>
                </c:pt>
                <c:pt idx="877">
                  <c:v>50</c:v>
                </c:pt>
                <c:pt idx="878">
                  <c:v>50</c:v>
                </c:pt>
                <c:pt idx="879">
                  <c:v>38</c:v>
                </c:pt>
                <c:pt idx="880">
                  <c:v>48</c:v>
                </c:pt>
                <c:pt idx="881">
                  <c:v>50</c:v>
                </c:pt>
                <c:pt idx="882">
                  <c:v>54</c:v>
                </c:pt>
                <c:pt idx="883">
                  <c:v>76</c:v>
                </c:pt>
                <c:pt idx="884">
                  <c:v>64</c:v>
                </c:pt>
                <c:pt idx="885">
                  <c:v>157</c:v>
                </c:pt>
                <c:pt idx="886">
                  <c:v>210</c:v>
                </c:pt>
                <c:pt idx="887">
                  <c:v>399</c:v>
                </c:pt>
                <c:pt idx="888">
                  <c:v>192</c:v>
                </c:pt>
                <c:pt idx="889">
                  <c:v>158</c:v>
                </c:pt>
                <c:pt idx="890">
                  <c:v>135</c:v>
                </c:pt>
                <c:pt idx="891">
                  <c:v>185</c:v>
                </c:pt>
                <c:pt idx="892">
                  <c:v>145</c:v>
                </c:pt>
                <c:pt idx="893">
                  <c:v>180</c:v>
                </c:pt>
                <c:pt idx="894">
                  <c:v>100</c:v>
                </c:pt>
                <c:pt idx="895">
                  <c:v>95</c:v>
                </c:pt>
                <c:pt idx="896">
                  <c:v>95</c:v>
                </c:pt>
                <c:pt idx="897">
                  <c:v>75</c:v>
                </c:pt>
                <c:pt idx="898">
                  <c:v>88</c:v>
                </c:pt>
                <c:pt idx="899">
                  <c:v>95</c:v>
                </c:pt>
                <c:pt idx="900">
                  <c:v>95</c:v>
                </c:pt>
                <c:pt idx="901">
                  <c:v>123</c:v>
                </c:pt>
                <c:pt idx="902">
                  <c:v>135</c:v>
                </c:pt>
                <c:pt idx="903">
                  <c:v>105</c:v>
                </c:pt>
                <c:pt idx="904">
                  <c:v>80</c:v>
                </c:pt>
                <c:pt idx="905">
                  <c:v>95</c:v>
                </c:pt>
                <c:pt idx="906">
                  <c:v>95</c:v>
                </c:pt>
                <c:pt idx="907">
                  <c:v>70</c:v>
                </c:pt>
                <c:pt idx="908">
                  <c:v>70</c:v>
                </c:pt>
                <c:pt idx="909">
                  <c:v>70</c:v>
                </c:pt>
                <c:pt idx="910">
                  <c:v>70</c:v>
                </c:pt>
                <c:pt idx="911">
                  <c:v>230</c:v>
                </c:pt>
                <c:pt idx="912">
                  <c:v>240</c:v>
                </c:pt>
                <c:pt idx="913">
                  <c:v>306</c:v>
                </c:pt>
                <c:pt idx="914">
                  <c:v>240</c:v>
                </c:pt>
                <c:pt idx="915">
                  <c:v>190</c:v>
                </c:pt>
                <c:pt idx="916">
                  <c:v>130</c:v>
                </c:pt>
                <c:pt idx="917">
                  <c:v>135</c:v>
                </c:pt>
                <c:pt idx="918">
                  <c:v>125</c:v>
                </c:pt>
                <c:pt idx="919">
                  <c:v>95</c:v>
                </c:pt>
                <c:pt idx="920">
                  <c:v>105</c:v>
                </c:pt>
                <c:pt idx="921">
                  <c:v>115</c:v>
                </c:pt>
                <c:pt idx="922">
                  <c:v>115</c:v>
                </c:pt>
                <c:pt idx="923">
                  <c:v>105</c:v>
                </c:pt>
                <c:pt idx="924">
                  <c:v>101</c:v>
                </c:pt>
                <c:pt idx="925">
                  <c:v>130</c:v>
                </c:pt>
                <c:pt idx="926">
                  <c:v>105</c:v>
                </c:pt>
                <c:pt idx="927">
                  <c:v>77</c:v>
                </c:pt>
                <c:pt idx="928">
                  <c:v>74</c:v>
                </c:pt>
                <c:pt idx="929">
                  <c:v>108</c:v>
                </c:pt>
                <c:pt idx="930">
                  <c:v>72</c:v>
                </c:pt>
                <c:pt idx="931">
                  <c:v>115</c:v>
                </c:pt>
                <c:pt idx="932">
                  <c:v>107</c:v>
                </c:pt>
                <c:pt idx="933">
                  <c:v>120</c:v>
                </c:pt>
                <c:pt idx="934">
                  <c:v>115</c:v>
                </c:pt>
                <c:pt idx="935">
                  <c:v>115</c:v>
                </c:pt>
                <c:pt idx="936">
                  <c:v>105</c:v>
                </c:pt>
                <c:pt idx="937">
                  <c:v>80</c:v>
                </c:pt>
                <c:pt idx="938">
                  <c:v>80</c:v>
                </c:pt>
                <c:pt idx="939">
                  <c:v>80</c:v>
                </c:pt>
                <c:pt idx="940">
                  <c:v>80</c:v>
                </c:pt>
                <c:pt idx="941">
                  <c:v>80</c:v>
                </c:pt>
                <c:pt idx="942">
                  <c:v>80</c:v>
                </c:pt>
                <c:pt idx="943">
                  <c:v>93</c:v>
                </c:pt>
                <c:pt idx="944">
                  <c:v>96</c:v>
                </c:pt>
                <c:pt idx="945">
                  <c:v>130</c:v>
                </c:pt>
                <c:pt idx="946">
                  <c:v>129</c:v>
                </c:pt>
                <c:pt idx="947">
                  <c:v>120</c:v>
                </c:pt>
                <c:pt idx="948">
                  <c:v>113</c:v>
                </c:pt>
                <c:pt idx="949">
                  <c:v>105</c:v>
                </c:pt>
                <c:pt idx="950">
                  <c:v>118</c:v>
                </c:pt>
                <c:pt idx="951">
                  <c:v>112</c:v>
                </c:pt>
                <c:pt idx="952">
                  <c:v>120</c:v>
                </c:pt>
                <c:pt idx="953">
                  <c:v>105</c:v>
                </c:pt>
                <c:pt idx="954">
                  <c:v>113</c:v>
                </c:pt>
                <c:pt idx="955">
                  <c:v>118</c:v>
                </c:pt>
                <c:pt idx="956">
                  <c:v>129</c:v>
                </c:pt>
                <c:pt idx="957">
                  <c:v>60</c:v>
                </c:pt>
                <c:pt idx="958">
                  <c:v>110</c:v>
                </c:pt>
                <c:pt idx="959">
                  <c:v>105</c:v>
                </c:pt>
                <c:pt idx="960">
                  <c:v>102</c:v>
                </c:pt>
                <c:pt idx="961">
                  <c:v>95</c:v>
                </c:pt>
                <c:pt idx="962">
                  <c:v>102</c:v>
                </c:pt>
                <c:pt idx="963">
                  <c:v>110</c:v>
                </c:pt>
                <c:pt idx="964">
                  <c:v>101</c:v>
                </c:pt>
                <c:pt idx="965">
                  <c:v>155</c:v>
                </c:pt>
                <c:pt idx="966">
                  <c:v>130</c:v>
                </c:pt>
                <c:pt idx="967">
                  <c:v>124</c:v>
                </c:pt>
                <c:pt idx="968">
                  <c:v>129</c:v>
                </c:pt>
                <c:pt idx="969">
                  <c:v>129</c:v>
                </c:pt>
                <c:pt idx="970">
                  <c:v>325</c:v>
                </c:pt>
                <c:pt idx="971">
                  <c:v>325</c:v>
                </c:pt>
                <c:pt idx="972">
                  <c:v>235</c:v>
                </c:pt>
                <c:pt idx="973">
                  <c:v>216</c:v>
                </c:pt>
                <c:pt idx="974">
                  <c:v>130</c:v>
                </c:pt>
                <c:pt idx="975">
                  <c:v>130</c:v>
                </c:pt>
                <c:pt idx="976">
                  <c:v>120</c:v>
                </c:pt>
                <c:pt idx="977">
                  <c:v>115</c:v>
                </c:pt>
                <c:pt idx="978">
                  <c:v>114</c:v>
                </c:pt>
                <c:pt idx="979">
                  <c:v>105</c:v>
                </c:pt>
                <c:pt idx="980">
                  <c:v>131</c:v>
                </c:pt>
                <c:pt idx="981">
                  <c:v>118</c:v>
                </c:pt>
                <c:pt idx="982">
                  <c:v>119</c:v>
                </c:pt>
                <c:pt idx="983">
                  <c:v>110</c:v>
                </c:pt>
                <c:pt idx="984">
                  <c:v>119</c:v>
                </c:pt>
                <c:pt idx="985">
                  <c:v>101</c:v>
                </c:pt>
                <c:pt idx="986">
                  <c:v>85</c:v>
                </c:pt>
                <c:pt idx="987">
                  <c:v>70</c:v>
                </c:pt>
                <c:pt idx="988">
                  <c:v>67</c:v>
                </c:pt>
                <c:pt idx="989">
                  <c:v>66</c:v>
                </c:pt>
                <c:pt idx="990">
                  <c:v>67</c:v>
                </c:pt>
                <c:pt idx="991">
                  <c:v>61</c:v>
                </c:pt>
                <c:pt idx="992">
                  <c:v>55</c:v>
                </c:pt>
                <c:pt idx="993">
                  <c:v>52</c:v>
                </c:pt>
                <c:pt idx="994">
                  <c:v>54</c:v>
                </c:pt>
                <c:pt idx="995">
                  <c:v>53</c:v>
                </c:pt>
                <c:pt idx="996">
                  <c:v>52</c:v>
                </c:pt>
                <c:pt idx="997">
                  <c:v>49</c:v>
                </c:pt>
                <c:pt idx="998">
                  <c:v>45</c:v>
                </c:pt>
                <c:pt idx="999">
                  <c:v>45</c:v>
                </c:pt>
                <c:pt idx="1000">
                  <c:v>47</c:v>
                </c:pt>
                <c:pt idx="1001">
                  <c:v>48</c:v>
                </c:pt>
                <c:pt idx="1002">
                  <c:v>52</c:v>
                </c:pt>
                <c:pt idx="1003">
                  <c:v>51</c:v>
                </c:pt>
                <c:pt idx="1004">
                  <c:v>66</c:v>
                </c:pt>
                <c:pt idx="1005">
                  <c:v>89</c:v>
                </c:pt>
                <c:pt idx="1006">
                  <c:v>91</c:v>
                </c:pt>
                <c:pt idx="1007">
                  <c:v>85</c:v>
                </c:pt>
                <c:pt idx="1008">
                  <c:v>76</c:v>
                </c:pt>
                <c:pt idx="1009">
                  <c:v>72</c:v>
                </c:pt>
                <c:pt idx="1010">
                  <c:v>68</c:v>
                </c:pt>
                <c:pt idx="1011">
                  <c:v>63</c:v>
                </c:pt>
                <c:pt idx="1012">
                  <c:v>70</c:v>
                </c:pt>
                <c:pt idx="1013">
                  <c:v>58</c:v>
                </c:pt>
                <c:pt idx="1014">
                  <c:v>50</c:v>
                </c:pt>
                <c:pt idx="1015">
                  <c:v>42</c:v>
                </c:pt>
                <c:pt idx="1016">
                  <c:v>41</c:v>
                </c:pt>
                <c:pt idx="1017">
                  <c:v>50</c:v>
                </c:pt>
                <c:pt idx="1018">
                  <c:v>42</c:v>
                </c:pt>
                <c:pt idx="1019">
                  <c:v>41</c:v>
                </c:pt>
                <c:pt idx="1020">
                  <c:v>38</c:v>
                </c:pt>
                <c:pt idx="1021">
                  <c:v>45</c:v>
                </c:pt>
                <c:pt idx="1022">
                  <c:v>48</c:v>
                </c:pt>
                <c:pt idx="1023">
                  <c:v>44</c:v>
                </c:pt>
                <c:pt idx="1024">
                  <c:v>41</c:v>
                </c:pt>
                <c:pt idx="1025">
                  <c:v>36</c:v>
                </c:pt>
                <c:pt idx="1026">
                  <c:v>22</c:v>
                </c:pt>
                <c:pt idx="1027">
                  <c:v>22</c:v>
                </c:pt>
                <c:pt idx="1028">
                  <c:v>22</c:v>
                </c:pt>
                <c:pt idx="1029">
                  <c:v>22</c:v>
                </c:pt>
                <c:pt idx="1030">
                  <c:v>22</c:v>
                </c:pt>
                <c:pt idx="1031">
                  <c:v>22</c:v>
                </c:pt>
                <c:pt idx="1032">
                  <c:v>22</c:v>
                </c:pt>
                <c:pt idx="1033">
                  <c:v>22</c:v>
                </c:pt>
                <c:pt idx="1034">
                  <c:v>22</c:v>
                </c:pt>
                <c:pt idx="1035">
                  <c:v>21</c:v>
                </c:pt>
                <c:pt idx="1036">
                  <c:v>20</c:v>
                </c:pt>
                <c:pt idx="1037">
                  <c:v>20</c:v>
                </c:pt>
                <c:pt idx="1038">
                  <c:v>20</c:v>
                </c:pt>
                <c:pt idx="1039">
                  <c:v>20</c:v>
                </c:pt>
                <c:pt idx="1040">
                  <c:v>20</c:v>
                </c:pt>
                <c:pt idx="1041">
                  <c:v>20</c:v>
                </c:pt>
                <c:pt idx="1042">
                  <c:v>20</c:v>
                </c:pt>
                <c:pt idx="1043">
                  <c:v>20</c:v>
                </c:pt>
                <c:pt idx="1044">
                  <c:v>19</c:v>
                </c:pt>
                <c:pt idx="1045">
                  <c:v>19</c:v>
                </c:pt>
                <c:pt idx="1046">
                  <c:v>19</c:v>
                </c:pt>
                <c:pt idx="1047">
                  <c:v>19</c:v>
                </c:pt>
                <c:pt idx="1048">
                  <c:v>18</c:v>
                </c:pt>
                <c:pt idx="1049">
                  <c:v>18</c:v>
                </c:pt>
                <c:pt idx="1050">
                  <c:v>18</c:v>
                </c:pt>
                <c:pt idx="1051">
                  <c:v>18</c:v>
                </c:pt>
                <c:pt idx="1052">
                  <c:v>18</c:v>
                </c:pt>
                <c:pt idx="1053">
                  <c:v>18</c:v>
                </c:pt>
                <c:pt idx="1054">
                  <c:v>17</c:v>
                </c:pt>
                <c:pt idx="1055">
                  <c:v>17</c:v>
                </c:pt>
                <c:pt idx="1056">
                  <c:v>17</c:v>
                </c:pt>
                <c:pt idx="1057">
                  <c:v>17</c:v>
                </c:pt>
                <c:pt idx="1058">
                  <c:v>17</c:v>
                </c:pt>
                <c:pt idx="1059">
                  <c:v>17</c:v>
                </c:pt>
                <c:pt idx="1060">
                  <c:v>17</c:v>
                </c:pt>
                <c:pt idx="1061">
                  <c:v>17</c:v>
                </c:pt>
                <c:pt idx="1062">
                  <c:v>17</c:v>
                </c:pt>
                <c:pt idx="1063">
                  <c:v>17</c:v>
                </c:pt>
                <c:pt idx="1064">
                  <c:v>17</c:v>
                </c:pt>
                <c:pt idx="1065">
                  <c:v>16</c:v>
                </c:pt>
                <c:pt idx="1066">
                  <c:v>16</c:v>
                </c:pt>
                <c:pt idx="1067">
                  <c:v>16</c:v>
                </c:pt>
                <c:pt idx="1068">
                  <c:v>16</c:v>
                </c:pt>
                <c:pt idx="1069">
                  <c:v>15</c:v>
                </c:pt>
                <c:pt idx="1070">
                  <c:v>15</c:v>
                </c:pt>
                <c:pt idx="1071">
                  <c:v>15</c:v>
                </c:pt>
                <c:pt idx="1072">
                  <c:v>15</c:v>
                </c:pt>
                <c:pt idx="1073">
                  <c:v>15</c:v>
                </c:pt>
                <c:pt idx="1074">
                  <c:v>15</c:v>
                </c:pt>
                <c:pt idx="1075">
                  <c:v>15</c:v>
                </c:pt>
                <c:pt idx="1076">
                  <c:v>15</c:v>
                </c:pt>
                <c:pt idx="1077">
                  <c:v>15</c:v>
                </c:pt>
                <c:pt idx="1078">
                  <c:v>16</c:v>
                </c:pt>
                <c:pt idx="1079">
                  <c:v>16</c:v>
                </c:pt>
                <c:pt idx="1080">
                  <c:v>16</c:v>
                </c:pt>
                <c:pt idx="1081">
                  <c:v>16</c:v>
                </c:pt>
                <c:pt idx="1082">
                  <c:v>15</c:v>
                </c:pt>
                <c:pt idx="1083">
                  <c:v>15</c:v>
                </c:pt>
                <c:pt idx="1084">
                  <c:v>15</c:v>
                </c:pt>
                <c:pt idx="1085">
                  <c:v>15</c:v>
                </c:pt>
                <c:pt idx="1086">
                  <c:v>15</c:v>
                </c:pt>
                <c:pt idx="1087">
                  <c:v>15</c:v>
                </c:pt>
                <c:pt idx="1088">
                  <c:v>15</c:v>
                </c:pt>
                <c:pt idx="1089">
                  <c:v>15</c:v>
                </c:pt>
                <c:pt idx="1090">
                  <c:v>15</c:v>
                </c:pt>
                <c:pt idx="1091">
                  <c:v>15</c:v>
                </c:pt>
                <c:pt idx="1092">
                  <c:v>15</c:v>
                </c:pt>
                <c:pt idx="1093">
                  <c:v>15</c:v>
                </c:pt>
                <c:pt idx="1094">
                  <c:v>15</c:v>
                </c:pt>
                <c:pt idx="1095">
                  <c:v>15</c:v>
                </c:pt>
                <c:pt idx="1096">
                  <c:v>15</c:v>
                </c:pt>
                <c:pt idx="1097">
                  <c:v>15</c:v>
                </c:pt>
                <c:pt idx="1098">
                  <c:v>15</c:v>
                </c:pt>
                <c:pt idx="1099">
                  <c:v>15</c:v>
                </c:pt>
                <c:pt idx="1100">
                  <c:v>15</c:v>
                </c:pt>
                <c:pt idx="1101">
                  <c:v>15</c:v>
                </c:pt>
                <c:pt idx="1102">
                  <c:v>15</c:v>
                </c:pt>
                <c:pt idx="1103">
                  <c:v>15</c:v>
                </c:pt>
                <c:pt idx="1104">
                  <c:v>15</c:v>
                </c:pt>
                <c:pt idx="1105">
                  <c:v>15</c:v>
                </c:pt>
                <c:pt idx="1106">
                  <c:v>15</c:v>
                </c:pt>
                <c:pt idx="1107">
                  <c:v>15</c:v>
                </c:pt>
                <c:pt idx="1108">
                  <c:v>15</c:v>
                </c:pt>
                <c:pt idx="1109">
                  <c:v>15</c:v>
                </c:pt>
                <c:pt idx="1110">
                  <c:v>15</c:v>
                </c:pt>
                <c:pt idx="1111">
                  <c:v>15</c:v>
                </c:pt>
                <c:pt idx="1112">
                  <c:v>15</c:v>
                </c:pt>
                <c:pt idx="1113">
                  <c:v>15</c:v>
                </c:pt>
                <c:pt idx="1114">
                  <c:v>15</c:v>
                </c:pt>
                <c:pt idx="1115">
                  <c:v>15</c:v>
                </c:pt>
                <c:pt idx="1116">
                  <c:v>15</c:v>
                </c:pt>
                <c:pt idx="1117">
                  <c:v>15</c:v>
                </c:pt>
                <c:pt idx="1118">
                  <c:v>15</c:v>
                </c:pt>
                <c:pt idx="1119">
                  <c:v>15</c:v>
                </c:pt>
                <c:pt idx="1120">
                  <c:v>15</c:v>
                </c:pt>
                <c:pt idx="1121">
                  <c:v>15</c:v>
                </c:pt>
                <c:pt idx="1122">
                  <c:v>15</c:v>
                </c:pt>
                <c:pt idx="1123">
                  <c:v>15</c:v>
                </c:pt>
                <c:pt idx="1124">
                  <c:v>15</c:v>
                </c:pt>
                <c:pt idx="1125">
                  <c:v>15</c:v>
                </c:pt>
                <c:pt idx="1126">
                  <c:v>15</c:v>
                </c:pt>
                <c:pt idx="1127">
                  <c:v>15</c:v>
                </c:pt>
                <c:pt idx="1128">
                  <c:v>15</c:v>
                </c:pt>
                <c:pt idx="1129">
                  <c:v>15</c:v>
                </c:pt>
                <c:pt idx="1130">
                  <c:v>15</c:v>
                </c:pt>
                <c:pt idx="1131">
                  <c:v>15</c:v>
                </c:pt>
                <c:pt idx="1132">
                  <c:v>15</c:v>
                </c:pt>
                <c:pt idx="1133">
                  <c:v>15</c:v>
                </c:pt>
                <c:pt idx="1134">
                  <c:v>15</c:v>
                </c:pt>
                <c:pt idx="1135">
                  <c:v>15</c:v>
                </c:pt>
                <c:pt idx="1136">
                  <c:v>15</c:v>
                </c:pt>
                <c:pt idx="1137">
                  <c:v>15</c:v>
                </c:pt>
                <c:pt idx="1138">
                  <c:v>15</c:v>
                </c:pt>
                <c:pt idx="1139">
                  <c:v>15</c:v>
                </c:pt>
                <c:pt idx="1140">
                  <c:v>15</c:v>
                </c:pt>
                <c:pt idx="1141">
                  <c:v>15</c:v>
                </c:pt>
                <c:pt idx="1142">
                  <c:v>15</c:v>
                </c:pt>
                <c:pt idx="1143">
                  <c:v>15</c:v>
                </c:pt>
                <c:pt idx="1144">
                  <c:v>15</c:v>
                </c:pt>
                <c:pt idx="1145">
                  <c:v>15</c:v>
                </c:pt>
                <c:pt idx="1146">
                  <c:v>15</c:v>
                </c:pt>
                <c:pt idx="1147">
                  <c:v>15</c:v>
                </c:pt>
                <c:pt idx="1148">
                  <c:v>15</c:v>
                </c:pt>
                <c:pt idx="1149">
                  <c:v>15</c:v>
                </c:pt>
                <c:pt idx="1150">
                  <c:v>15</c:v>
                </c:pt>
                <c:pt idx="1151">
                  <c:v>15</c:v>
                </c:pt>
                <c:pt idx="1152">
                  <c:v>15</c:v>
                </c:pt>
                <c:pt idx="1153">
                  <c:v>15</c:v>
                </c:pt>
                <c:pt idx="1154">
                  <c:v>15</c:v>
                </c:pt>
                <c:pt idx="1155">
                  <c:v>15</c:v>
                </c:pt>
                <c:pt idx="1156">
                  <c:v>15</c:v>
                </c:pt>
                <c:pt idx="1157">
                  <c:v>15</c:v>
                </c:pt>
                <c:pt idx="1158">
                  <c:v>15</c:v>
                </c:pt>
                <c:pt idx="1159">
                  <c:v>15</c:v>
                </c:pt>
                <c:pt idx="1160">
                  <c:v>15</c:v>
                </c:pt>
                <c:pt idx="1161">
                  <c:v>15</c:v>
                </c:pt>
                <c:pt idx="1162">
                  <c:v>15</c:v>
                </c:pt>
                <c:pt idx="1163">
                  <c:v>15</c:v>
                </c:pt>
                <c:pt idx="1164">
                  <c:v>15</c:v>
                </c:pt>
                <c:pt idx="1165">
                  <c:v>15</c:v>
                </c:pt>
                <c:pt idx="1166">
                  <c:v>15</c:v>
                </c:pt>
                <c:pt idx="1167">
                  <c:v>15</c:v>
                </c:pt>
                <c:pt idx="1168">
                  <c:v>15</c:v>
                </c:pt>
                <c:pt idx="1169">
                  <c:v>15</c:v>
                </c:pt>
                <c:pt idx="1170">
                  <c:v>15</c:v>
                </c:pt>
                <c:pt idx="1171">
                  <c:v>15</c:v>
                </c:pt>
                <c:pt idx="1172">
                  <c:v>15</c:v>
                </c:pt>
                <c:pt idx="1173">
                  <c:v>26</c:v>
                </c:pt>
                <c:pt idx="1174">
                  <c:v>46</c:v>
                </c:pt>
                <c:pt idx="1175">
                  <c:v>41</c:v>
                </c:pt>
                <c:pt idx="1176">
                  <c:v>39</c:v>
                </c:pt>
                <c:pt idx="1177">
                  <c:v>38</c:v>
                </c:pt>
                <c:pt idx="1178">
                  <c:v>36</c:v>
                </c:pt>
                <c:pt idx="1179">
                  <c:v>108</c:v>
                </c:pt>
                <c:pt idx="1180">
                  <c:v>85</c:v>
                </c:pt>
                <c:pt idx="1181">
                  <c:v>95</c:v>
                </c:pt>
                <c:pt idx="1182">
                  <c:v>91</c:v>
                </c:pt>
                <c:pt idx="1183">
                  <c:v>86</c:v>
                </c:pt>
                <c:pt idx="1184">
                  <c:v>80</c:v>
                </c:pt>
                <c:pt idx="1185">
                  <c:v>74</c:v>
                </c:pt>
                <c:pt idx="1186">
                  <c:v>68</c:v>
                </c:pt>
                <c:pt idx="1187">
                  <c:v>68</c:v>
                </c:pt>
                <c:pt idx="1188">
                  <c:v>71</c:v>
                </c:pt>
                <c:pt idx="1189">
                  <c:v>66</c:v>
                </c:pt>
                <c:pt idx="1190">
                  <c:v>61</c:v>
                </c:pt>
                <c:pt idx="1191">
                  <c:v>68</c:v>
                </c:pt>
                <c:pt idx="1192">
                  <c:v>56</c:v>
                </c:pt>
                <c:pt idx="1193">
                  <c:v>46</c:v>
                </c:pt>
                <c:pt idx="1194">
                  <c:v>38</c:v>
                </c:pt>
                <c:pt idx="1195">
                  <c:v>32</c:v>
                </c:pt>
                <c:pt idx="1196">
                  <c:v>28</c:v>
                </c:pt>
                <c:pt idx="1197">
                  <c:v>24</c:v>
                </c:pt>
                <c:pt idx="1198">
                  <c:v>14</c:v>
                </c:pt>
                <c:pt idx="1199">
                  <c:v>14</c:v>
                </c:pt>
                <c:pt idx="1200">
                  <c:v>14</c:v>
                </c:pt>
                <c:pt idx="1201">
                  <c:v>14</c:v>
                </c:pt>
                <c:pt idx="1202">
                  <c:v>26</c:v>
                </c:pt>
                <c:pt idx="1203">
                  <c:v>50</c:v>
                </c:pt>
                <c:pt idx="1204">
                  <c:v>38</c:v>
                </c:pt>
                <c:pt idx="1205">
                  <c:v>54</c:v>
                </c:pt>
                <c:pt idx="1206">
                  <c:v>51</c:v>
                </c:pt>
                <c:pt idx="1207">
                  <c:v>52</c:v>
                </c:pt>
                <c:pt idx="1208">
                  <c:v>38</c:v>
                </c:pt>
                <c:pt idx="1209">
                  <c:v>56</c:v>
                </c:pt>
                <c:pt idx="1210">
                  <c:v>55</c:v>
                </c:pt>
                <c:pt idx="1211">
                  <c:v>51</c:v>
                </c:pt>
                <c:pt idx="1212">
                  <c:v>46</c:v>
                </c:pt>
                <c:pt idx="1213">
                  <c:v>43</c:v>
                </c:pt>
                <c:pt idx="1214">
                  <c:v>39</c:v>
                </c:pt>
                <c:pt idx="1215">
                  <c:v>35</c:v>
                </c:pt>
                <c:pt idx="1216">
                  <c:v>31</c:v>
                </c:pt>
                <c:pt idx="1217">
                  <c:v>28</c:v>
                </c:pt>
                <c:pt idx="1218">
                  <c:v>25</c:v>
                </c:pt>
                <c:pt idx="1219">
                  <c:v>38</c:v>
                </c:pt>
                <c:pt idx="1220">
                  <c:v>42</c:v>
                </c:pt>
                <c:pt idx="1221">
                  <c:v>21</c:v>
                </c:pt>
                <c:pt idx="1222">
                  <c:v>44</c:v>
                </c:pt>
                <c:pt idx="1223">
                  <c:v>54</c:v>
                </c:pt>
                <c:pt idx="1224">
                  <c:v>66</c:v>
                </c:pt>
                <c:pt idx="1225">
                  <c:v>62</c:v>
                </c:pt>
                <c:pt idx="1226">
                  <c:v>59</c:v>
                </c:pt>
                <c:pt idx="1227">
                  <c:v>52</c:v>
                </c:pt>
                <c:pt idx="1228">
                  <c:v>48</c:v>
                </c:pt>
                <c:pt idx="1229">
                  <c:v>40</c:v>
                </c:pt>
                <c:pt idx="1230">
                  <c:v>57</c:v>
                </c:pt>
                <c:pt idx="1231">
                  <c:v>50</c:v>
                </c:pt>
                <c:pt idx="1232">
                  <c:v>46</c:v>
                </c:pt>
                <c:pt idx="1233">
                  <c:v>43</c:v>
                </c:pt>
                <c:pt idx="1234">
                  <c:v>38</c:v>
                </c:pt>
                <c:pt idx="1235">
                  <c:v>34</c:v>
                </c:pt>
                <c:pt idx="1236">
                  <c:v>30</c:v>
                </c:pt>
                <c:pt idx="1237">
                  <c:v>34</c:v>
                </c:pt>
                <c:pt idx="1238">
                  <c:v>19</c:v>
                </c:pt>
                <c:pt idx="1239">
                  <c:v>32</c:v>
                </c:pt>
                <c:pt idx="1240">
                  <c:v>44</c:v>
                </c:pt>
                <c:pt idx="1241">
                  <c:v>112</c:v>
                </c:pt>
                <c:pt idx="1242">
                  <c:v>97</c:v>
                </c:pt>
                <c:pt idx="1243">
                  <c:v>255</c:v>
                </c:pt>
                <c:pt idx="1244">
                  <c:v>273</c:v>
                </c:pt>
                <c:pt idx="1245">
                  <c:v>376</c:v>
                </c:pt>
                <c:pt idx="1246">
                  <c:v>361</c:v>
                </c:pt>
                <c:pt idx="1247">
                  <c:v>330</c:v>
                </c:pt>
                <c:pt idx="1248">
                  <c:v>290</c:v>
                </c:pt>
                <c:pt idx="1249">
                  <c:v>216</c:v>
                </c:pt>
                <c:pt idx="1250">
                  <c:v>225</c:v>
                </c:pt>
                <c:pt idx="1251">
                  <c:v>275</c:v>
                </c:pt>
                <c:pt idx="1252">
                  <c:v>174</c:v>
                </c:pt>
                <c:pt idx="1253">
                  <c:v>188</c:v>
                </c:pt>
                <c:pt idx="1254">
                  <c:v>80</c:v>
                </c:pt>
                <c:pt idx="1255">
                  <c:v>65</c:v>
                </c:pt>
                <c:pt idx="1256">
                  <c:v>82</c:v>
                </c:pt>
                <c:pt idx="1257">
                  <c:v>85</c:v>
                </c:pt>
                <c:pt idx="1258">
                  <c:v>78</c:v>
                </c:pt>
                <c:pt idx="1259">
                  <c:v>65</c:v>
                </c:pt>
                <c:pt idx="1260">
                  <c:v>95</c:v>
                </c:pt>
                <c:pt idx="1261">
                  <c:v>93</c:v>
                </c:pt>
                <c:pt idx="1262">
                  <c:v>98</c:v>
                </c:pt>
                <c:pt idx="1263">
                  <c:v>94</c:v>
                </c:pt>
                <c:pt idx="1264">
                  <c:v>75</c:v>
                </c:pt>
                <c:pt idx="1265">
                  <c:v>64</c:v>
                </c:pt>
                <c:pt idx="1266">
                  <c:v>65</c:v>
                </c:pt>
                <c:pt idx="1267">
                  <c:v>64</c:v>
                </c:pt>
                <c:pt idx="1268">
                  <c:v>64</c:v>
                </c:pt>
                <c:pt idx="1269">
                  <c:v>65</c:v>
                </c:pt>
                <c:pt idx="1270">
                  <c:v>84</c:v>
                </c:pt>
                <c:pt idx="1271">
                  <c:v>78</c:v>
                </c:pt>
                <c:pt idx="1272">
                  <c:v>63</c:v>
                </c:pt>
                <c:pt idx="1273">
                  <c:v>105</c:v>
                </c:pt>
                <c:pt idx="1274">
                  <c:v>107</c:v>
                </c:pt>
                <c:pt idx="1275">
                  <c:v>105</c:v>
                </c:pt>
                <c:pt idx="1276">
                  <c:v>91</c:v>
                </c:pt>
                <c:pt idx="1277">
                  <c:v>132</c:v>
                </c:pt>
                <c:pt idx="1278">
                  <c:v>70</c:v>
                </c:pt>
                <c:pt idx="1279">
                  <c:v>70</c:v>
                </c:pt>
                <c:pt idx="1280">
                  <c:v>70</c:v>
                </c:pt>
                <c:pt idx="1281">
                  <c:v>70</c:v>
                </c:pt>
                <c:pt idx="1282">
                  <c:v>65</c:v>
                </c:pt>
                <c:pt idx="1283">
                  <c:v>62</c:v>
                </c:pt>
                <c:pt idx="1284">
                  <c:v>58</c:v>
                </c:pt>
                <c:pt idx="1285">
                  <c:v>58</c:v>
                </c:pt>
                <c:pt idx="1286">
                  <c:v>57</c:v>
                </c:pt>
                <c:pt idx="1287">
                  <c:v>57</c:v>
                </c:pt>
                <c:pt idx="1288">
                  <c:v>56</c:v>
                </c:pt>
                <c:pt idx="1289">
                  <c:v>56</c:v>
                </c:pt>
                <c:pt idx="1290">
                  <c:v>53</c:v>
                </c:pt>
                <c:pt idx="1291">
                  <c:v>51</c:v>
                </c:pt>
                <c:pt idx="1292">
                  <c:v>48</c:v>
                </c:pt>
                <c:pt idx="1293">
                  <c:v>47</c:v>
                </c:pt>
                <c:pt idx="1294">
                  <c:v>47</c:v>
                </c:pt>
                <c:pt idx="1295">
                  <c:v>35</c:v>
                </c:pt>
                <c:pt idx="1296">
                  <c:v>45</c:v>
                </c:pt>
                <c:pt idx="1297">
                  <c:v>69</c:v>
                </c:pt>
                <c:pt idx="1298">
                  <c:v>51</c:v>
                </c:pt>
                <c:pt idx="1299">
                  <c:v>48</c:v>
                </c:pt>
                <c:pt idx="1300">
                  <c:v>59</c:v>
                </c:pt>
                <c:pt idx="1301">
                  <c:v>56</c:v>
                </c:pt>
                <c:pt idx="1302">
                  <c:v>61</c:v>
                </c:pt>
                <c:pt idx="1303">
                  <c:v>61</c:v>
                </c:pt>
                <c:pt idx="1304">
                  <c:v>55</c:v>
                </c:pt>
                <c:pt idx="1305">
                  <c:v>49</c:v>
                </c:pt>
                <c:pt idx="1306">
                  <c:v>47</c:v>
                </c:pt>
                <c:pt idx="1307">
                  <c:v>35</c:v>
                </c:pt>
                <c:pt idx="1308">
                  <c:v>42</c:v>
                </c:pt>
                <c:pt idx="1309">
                  <c:v>41</c:v>
                </c:pt>
                <c:pt idx="1310">
                  <c:v>41</c:v>
                </c:pt>
                <c:pt idx="1311">
                  <c:v>40</c:v>
                </c:pt>
                <c:pt idx="1312">
                  <c:v>43</c:v>
                </c:pt>
                <c:pt idx="1313">
                  <c:v>49</c:v>
                </c:pt>
                <c:pt idx="1314">
                  <c:v>62</c:v>
                </c:pt>
                <c:pt idx="1315">
                  <c:v>58</c:v>
                </c:pt>
                <c:pt idx="1316">
                  <c:v>58</c:v>
                </c:pt>
                <c:pt idx="1317">
                  <c:v>57</c:v>
                </c:pt>
                <c:pt idx="1318">
                  <c:v>57</c:v>
                </c:pt>
                <c:pt idx="1319">
                  <c:v>56</c:v>
                </c:pt>
                <c:pt idx="1320">
                  <c:v>56</c:v>
                </c:pt>
                <c:pt idx="1321">
                  <c:v>53</c:v>
                </c:pt>
                <c:pt idx="1322">
                  <c:v>51</c:v>
                </c:pt>
                <c:pt idx="1323">
                  <c:v>48</c:v>
                </c:pt>
                <c:pt idx="1324">
                  <c:v>47</c:v>
                </c:pt>
                <c:pt idx="1325">
                  <c:v>47</c:v>
                </c:pt>
                <c:pt idx="1326">
                  <c:v>45</c:v>
                </c:pt>
                <c:pt idx="1327">
                  <c:v>45</c:v>
                </c:pt>
                <c:pt idx="1328">
                  <c:v>69</c:v>
                </c:pt>
                <c:pt idx="1329">
                  <c:v>66</c:v>
                </c:pt>
                <c:pt idx="1330">
                  <c:v>62</c:v>
                </c:pt>
                <c:pt idx="1331">
                  <c:v>59</c:v>
                </c:pt>
                <c:pt idx="1332">
                  <c:v>56</c:v>
                </c:pt>
                <c:pt idx="1333">
                  <c:v>61</c:v>
                </c:pt>
                <c:pt idx="1334">
                  <c:v>61</c:v>
                </c:pt>
                <c:pt idx="1335">
                  <c:v>55</c:v>
                </c:pt>
                <c:pt idx="1336">
                  <c:v>49</c:v>
                </c:pt>
                <c:pt idx="1337">
                  <c:v>47</c:v>
                </c:pt>
                <c:pt idx="1338">
                  <c:v>47</c:v>
                </c:pt>
                <c:pt idx="1339">
                  <c:v>63</c:v>
                </c:pt>
                <c:pt idx="1340">
                  <c:v>48</c:v>
                </c:pt>
                <c:pt idx="1341">
                  <c:v>45</c:v>
                </c:pt>
                <c:pt idx="1342">
                  <c:v>42</c:v>
                </c:pt>
                <c:pt idx="1343">
                  <c:v>49</c:v>
                </c:pt>
                <c:pt idx="1344">
                  <c:v>60</c:v>
                </c:pt>
                <c:pt idx="1345">
                  <c:v>60</c:v>
                </c:pt>
                <c:pt idx="1346">
                  <c:v>62</c:v>
                </c:pt>
                <c:pt idx="1347">
                  <c:v>53</c:v>
                </c:pt>
                <c:pt idx="1348">
                  <c:v>49</c:v>
                </c:pt>
                <c:pt idx="1349">
                  <c:v>49</c:v>
                </c:pt>
                <c:pt idx="1350">
                  <c:v>75</c:v>
                </c:pt>
                <c:pt idx="1351">
                  <c:v>81</c:v>
                </c:pt>
                <c:pt idx="1352">
                  <c:v>73</c:v>
                </c:pt>
                <c:pt idx="1353">
                  <c:v>65</c:v>
                </c:pt>
                <c:pt idx="1354">
                  <c:v>65</c:v>
                </c:pt>
                <c:pt idx="1355">
                  <c:v>65</c:v>
                </c:pt>
                <c:pt idx="1356">
                  <c:v>125</c:v>
                </c:pt>
                <c:pt idx="1357">
                  <c:v>138</c:v>
                </c:pt>
                <c:pt idx="1358">
                  <c:v>78</c:v>
                </c:pt>
                <c:pt idx="1359">
                  <c:v>86</c:v>
                </c:pt>
                <c:pt idx="1360">
                  <c:v>82</c:v>
                </c:pt>
                <c:pt idx="1361">
                  <c:v>104</c:v>
                </c:pt>
                <c:pt idx="1362">
                  <c:v>62</c:v>
                </c:pt>
                <c:pt idx="1363">
                  <c:v>61</c:v>
                </c:pt>
                <c:pt idx="1364">
                  <c:v>61</c:v>
                </c:pt>
                <c:pt idx="1365">
                  <c:v>66</c:v>
                </c:pt>
                <c:pt idx="1366">
                  <c:v>64</c:v>
                </c:pt>
                <c:pt idx="1367">
                  <c:v>63</c:v>
                </c:pt>
                <c:pt idx="1368">
                  <c:v>63</c:v>
                </c:pt>
                <c:pt idx="1369">
                  <c:v>63</c:v>
                </c:pt>
                <c:pt idx="1370">
                  <c:v>63</c:v>
                </c:pt>
                <c:pt idx="1371">
                  <c:v>63</c:v>
                </c:pt>
                <c:pt idx="1372">
                  <c:v>63</c:v>
                </c:pt>
                <c:pt idx="1373">
                  <c:v>63</c:v>
                </c:pt>
                <c:pt idx="1374">
                  <c:v>60</c:v>
                </c:pt>
                <c:pt idx="1375">
                  <c:v>60</c:v>
                </c:pt>
                <c:pt idx="1376">
                  <c:v>62</c:v>
                </c:pt>
                <c:pt idx="1377">
                  <c:v>68</c:v>
                </c:pt>
                <c:pt idx="1378">
                  <c:v>109</c:v>
                </c:pt>
                <c:pt idx="1379">
                  <c:v>107</c:v>
                </c:pt>
                <c:pt idx="1380">
                  <c:v>75</c:v>
                </c:pt>
                <c:pt idx="1381">
                  <c:v>81</c:v>
                </c:pt>
                <c:pt idx="1382">
                  <c:v>73</c:v>
                </c:pt>
                <c:pt idx="1383">
                  <c:v>65</c:v>
                </c:pt>
                <c:pt idx="1384">
                  <c:v>65</c:v>
                </c:pt>
                <c:pt idx="1385">
                  <c:v>65</c:v>
                </c:pt>
                <c:pt idx="1386">
                  <c:v>72</c:v>
                </c:pt>
                <c:pt idx="1387">
                  <c:v>73</c:v>
                </c:pt>
                <c:pt idx="1388">
                  <c:v>78</c:v>
                </c:pt>
                <c:pt idx="1389">
                  <c:v>62</c:v>
                </c:pt>
                <c:pt idx="1390">
                  <c:v>55</c:v>
                </c:pt>
                <c:pt idx="1391">
                  <c:v>44</c:v>
                </c:pt>
                <c:pt idx="1392">
                  <c:v>41</c:v>
                </c:pt>
                <c:pt idx="1393">
                  <c:v>39</c:v>
                </c:pt>
                <c:pt idx="1394">
                  <c:v>37</c:v>
                </c:pt>
                <c:pt idx="1395">
                  <c:v>38</c:v>
                </c:pt>
                <c:pt idx="1396">
                  <c:v>37</c:v>
                </c:pt>
                <c:pt idx="1397">
                  <c:v>36</c:v>
                </c:pt>
                <c:pt idx="1398">
                  <c:v>36</c:v>
                </c:pt>
                <c:pt idx="1399">
                  <c:v>35</c:v>
                </c:pt>
                <c:pt idx="1400">
                  <c:v>34</c:v>
                </c:pt>
                <c:pt idx="1401">
                  <c:v>33</c:v>
                </c:pt>
                <c:pt idx="1402">
                  <c:v>33</c:v>
                </c:pt>
                <c:pt idx="1403">
                  <c:v>32</c:v>
                </c:pt>
                <c:pt idx="1404">
                  <c:v>32</c:v>
                </c:pt>
                <c:pt idx="1405">
                  <c:v>32</c:v>
                </c:pt>
                <c:pt idx="1406">
                  <c:v>32</c:v>
                </c:pt>
                <c:pt idx="1407">
                  <c:v>31</c:v>
                </c:pt>
                <c:pt idx="1408">
                  <c:v>31</c:v>
                </c:pt>
                <c:pt idx="1409">
                  <c:v>30</c:v>
                </c:pt>
                <c:pt idx="1410">
                  <c:v>31</c:v>
                </c:pt>
                <c:pt idx="1411">
                  <c:v>31</c:v>
                </c:pt>
                <c:pt idx="1412">
                  <c:v>31</c:v>
                </c:pt>
                <c:pt idx="1413">
                  <c:v>31</c:v>
                </c:pt>
                <c:pt idx="1414">
                  <c:v>32</c:v>
                </c:pt>
                <c:pt idx="1415">
                  <c:v>31</c:v>
                </c:pt>
                <c:pt idx="1416">
                  <c:v>31</c:v>
                </c:pt>
                <c:pt idx="1417">
                  <c:v>31</c:v>
                </c:pt>
                <c:pt idx="1418">
                  <c:v>31</c:v>
                </c:pt>
                <c:pt idx="1419">
                  <c:v>31</c:v>
                </c:pt>
                <c:pt idx="1420">
                  <c:v>31</c:v>
                </c:pt>
                <c:pt idx="1421">
                  <c:v>31</c:v>
                </c:pt>
                <c:pt idx="1422">
                  <c:v>31</c:v>
                </c:pt>
                <c:pt idx="1423">
                  <c:v>31</c:v>
                </c:pt>
                <c:pt idx="1424">
                  <c:v>30</c:v>
                </c:pt>
                <c:pt idx="1425">
                  <c:v>31</c:v>
                </c:pt>
                <c:pt idx="1426">
                  <c:v>31</c:v>
                </c:pt>
                <c:pt idx="1427">
                  <c:v>31</c:v>
                </c:pt>
                <c:pt idx="1428">
                  <c:v>32</c:v>
                </c:pt>
                <c:pt idx="1429">
                  <c:v>32</c:v>
                </c:pt>
                <c:pt idx="1430">
                  <c:v>37</c:v>
                </c:pt>
                <c:pt idx="1431">
                  <c:v>35</c:v>
                </c:pt>
                <c:pt idx="1432">
                  <c:v>35</c:v>
                </c:pt>
                <c:pt idx="1433">
                  <c:v>35</c:v>
                </c:pt>
                <c:pt idx="1434">
                  <c:v>34</c:v>
                </c:pt>
                <c:pt idx="1435">
                  <c:v>34</c:v>
                </c:pt>
                <c:pt idx="1436">
                  <c:v>34</c:v>
                </c:pt>
                <c:pt idx="1437">
                  <c:v>34</c:v>
                </c:pt>
                <c:pt idx="1438">
                  <c:v>34</c:v>
                </c:pt>
                <c:pt idx="1439">
                  <c:v>34</c:v>
                </c:pt>
                <c:pt idx="1440">
                  <c:v>34</c:v>
                </c:pt>
                <c:pt idx="1441">
                  <c:v>34</c:v>
                </c:pt>
                <c:pt idx="1442">
                  <c:v>33</c:v>
                </c:pt>
                <c:pt idx="1443">
                  <c:v>33</c:v>
                </c:pt>
                <c:pt idx="1444">
                  <c:v>33</c:v>
                </c:pt>
                <c:pt idx="1445">
                  <c:v>32</c:v>
                </c:pt>
                <c:pt idx="1446">
                  <c:v>32</c:v>
                </c:pt>
                <c:pt idx="1447">
                  <c:v>32</c:v>
                </c:pt>
                <c:pt idx="1448">
                  <c:v>32</c:v>
                </c:pt>
                <c:pt idx="1449">
                  <c:v>31</c:v>
                </c:pt>
                <c:pt idx="1450">
                  <c:v>31</c:v>
                </c:pt>
                <c:pt idx="1451">
                  <c:v>31</c:v>
                </c:pt>
                <c:pt idx="1452">
                  <c:v>31</c:v>
                </c:pt>
                <c:pt idx="1453">
                  <c:v>31</c:v>
                </c:pt>
                <c:pt idx="1454">
                  <c:v>31</c:v>
                </c:pt>
                <c:pt idx="1455">
                  <c:v>31</c:v>
                </c:pt>
                <c:pt idx="1456">
                  <c:v>30</c:v>
                </c:pt>
                <c:pt idx="1457">
                  <c:v>30</c:v>
                </c:pt>
                <c:pt idx="1458">
                  <c:v>30</c:v>
                </c:pt>
                <c:pt idx="1459">
                  <c:v>30</c:v>
                </c:pt>
                <c:pt idx="1460">
                  <c:v>30</c:v>
                </c:pt>
                <c:pt idx="1461">
                  <c:v>31</c:v>
                </c:pt>
                <c:pt idx="1462">
                  <c:v>31</c:v>
                </c:pt>
                <c:pt idx="1463">
                  <c:v>30</c:v>
                </c:pt>
                <c:pt idx="1464">
                  <c:v>30</c:v>
                </c:pt>
                <c:pt idx="1465">
                  <c:v>30</c:v>
                </c:pt>
                <c:pt idx="1466">
                  <c:v>30</c:v>
                </c:pt>
                <c:pt idx="1467">
                  <c:v>30</c:v>
                </c:pt>
                <c:pt idx="1468">
                  <c:v>30</c:v>
                </c:pt>
                <c:pt idx="1469">
                  <c:v>30</c:v>
                </c:pt>
                <c:pt idx="1470">
                  <c:v>30</c:v>
                </c:pt>
                <c:pt idx="1471">
                  <c:v>29</c:v>
                </c:pt>
                <c:pt idx="1472">
                  <c:v>29</c:v>
                </c:pt>
                <c:pt idx="1473">
                  <c:v>28</c:v>
                </c:pt>
                <c:pt idx="1474">
                  <c:v>28</c:v>
                </c:pt>
                <c:pt idx="1475">
                  <c:v>28</c:v>
                </c:pt>
                <c:pt idx="1476">
                  <c:v>28</c:v>
                </c:pt>
                <c:pt idx="1477">
                  <c:v>28</c:v>
                </c:pt>
                <c:pt idx="1478">
                  <c:v>28</c:v>
                </c:pt>
                <c:pt idx="1479">
                  <c:v>28</c:v>
                </c:pt>
                <c:pt idx="1480">
                  <c:v>28</c:v>
                </c:pt>
                <c:pt idx="1481">
                  <c:v>29</c:v>
                </c:pt>
                <c:pt idx="1482">
                  <c:v>29</c:v>
                </c:pt>
                <c:pt idx="1483">
                  <c:v>29</c:v>
                </c:pt>
                <c:pt idx="1484">
                  <c:v>28</c:v>
                </c:pt>
                <c:pt idx="1485">
                  <c:v>28</c:v>
                </c:pt>
                <c:pt idx="1486">
                  <c:v>28</c:v>
                </c:pt>
                <c:pt idx="1487">
                  <c:v>27</c:v>
                </c:pt>
                <c:pt idx="1488">
                  <c:v>27</c:v>
                </c:pt>
                <c:pt idx="1489">
                  <c:v>26</c:v>
                </c:pt>
                <c:pt idx="1490">
                  <c:v>25</c:v>
                </c:pt>
                <c:pt idx="1491">
                  <c:v>25</c:v>
                </c:pt>
                <c:pt idx="1492">
                  <c:v>25</c:v>
                </c:pt>
                <c:pt idx="1493">
                  <c:v>25</c:v>
                </c:pt>
                <c:pt idx="1494">
                  <c:v>25</c:v>
                </c:pt>
                <c:pt idx="1495">
                  <c:v>25</c:v>
                </c:pt>
                <c:pt idx="1496">
                  <c:v>25</c:v>
                </c:pt>
                <c:pt idx="1497">
                  <c:v>28</c:v>
                </c:pt>
                <c:pt idx="1498">
                  <c:v>28</c:v>
                </c:pt>
                <c:pt idx="1499">
                  <c:v>27</c:v>
                </c:pt>
                <c:pt idx="1500">
                  <c:v>27</c:v>
                </c:pt>
                <c:pt idx="1501">
                  <c:v>27</c:v>
                </c:pt>
                <c:pt idx="1502">
                  <c:v>27</c:v>
                </c:pt>
                <c:pt idx="1503">
                  <c:v>27</c:v>
                </c:pt>
                <c:pt idx="1504">
                  <c:v>27</c:v>
                </c:pt>
                <c:pt idx="1505">
                  <c:v>27</c:v>
                </c:pt>
                <c:pt idx="1506">
                  <c:v>36</c:v>
                </c:pt>
                <c:pt idx="1507">
                  <c:v>42</c:v>
                </c:pt>
                <c:pt idx="1508">
                  <c:v>39</c:v>
                </c:pt>
                <c:pt idx="1509">
                  <c:v>42</c:v>
                </c:pt>
                <c:pt idx="1510">
                  <c:v>37</c:v>
                </c:pt>
                <c:pt idx="1511">
                  <c:v>37</c:v>
                </c:pt>
                <c:pt idx="1512">
                  <c:v>35</c:v>
                </c:pt>
                <c:pt idx="1513">
                  <c:v>37</c:v>
                </c:pt>
                <c:pt idx="1514">
                  <c:v>35</c:v>
                </c:pt>
                <c:pt idx="1515">
                  <c:v>36</c:v>
                </c:pt>
                <c:pt idx="1516">
                  <c:v>35</c:v>
                </c:pt>
                <c:pt idx="1517">
                  <c:v>34</c:v>
                </c:pt>
                <c:pt idx="1518">
                  <c:v>37</c:v>
                </c:pt>
                <c:pt idx="1519">
                  <c:v>36</c:v>
                </c:pt>
                <c:pt idx="1520">
                  <c:v>36</c:v>
                </c:pt>
                <c:pt idx="1521">
                  <c:v>35</c:v>
                </c:pt>
                <c:pt idx="1522">
                  <c:v>34</c:v>
                </c:pt>
                <c:pt idx="1523">
                  <c:v>34</c:v>
                </c:pt>
                <c:pt idx="1524">
                  <c:v>34</c:v>
                </c:pt>
                <c:pt idx="1525">
                  <c:v>33</c:v>
                </c:pt>
                <c:pt idx="1526">
                  <c:v>33</c:v>
                </c:pt>
                <c:pt idx="1527">
                  <c:v>32</c:v>
                </c:pt>
                <c:pt idx="1528">
                  <c:v>31</c:v>
                </c:pt>
                <c:pt idx="1529">
                  <c:v>31</c:v>
                </c:pt>
                <c:pt idx="1530">
                  <c:v>30</c:v>
                </c:pt>
                <c:pt idx="1531">
                  <c:v>30</c:v>
                </c:pt>
                <c:pt idx="1532">
                  <c:v>30</c:v>
                </c:pt>
                <c:pt idx="1533">
                  <c:v>29</c:v>
                </c:pt>
                <c:pt idx="1534">
                  <c:v>28</c:v>
                </c:pt>
                <c:pt idx="1535">
                  <c:v>28</c:v>
                </c:pt>
                <c:pt idx="1536">
                  <c:v>28</c:v>
                </c:pt>
                <c:pt idx="1537">
                  <c:v>27</c:v>
                </c:pt>
                <c:pt idx="1538">
                  <c:v>26</c:v>
                </c:pt>
                <c:pt idx="1539">
                  <c:v>27</c:v>
                </c:pt>
                <c:pt idx="1540">
                  <c:v>27</c:v>
                </c:pt>
                <c:pt idx="1541">
                  <c:v>26</c:v>
                </c:pt>
                <c:pt idx="1542">
                  <c:v>26</c:v>
                </c:pt>
                <c:pt idx="1543">
                  <c:v>26</c:v>
                </c:pt>
                <c:pt idx="1544">
                  <c:v>26</c:v>
                </c:pt>
                <c:pt idx="1545">
                  <c:v>25</c:v>
                </c:pt>
                <c:pt idx="1546">
                  <c:v>26</c:v>
                </c:pt>
                <c:pt idx="1547">
                  <c:v>30</c:v>
                </c:pt>
                <c:pt idx="1548">
                  <c:v>29</c:v>
                </c:pt>
                <c:pt idx="1549">
                  <c:v>28</c:v>
                </c:pt>
                <c:pt idx="1550">
                  <c:v>29</c:v>
                </c:pt>
                <c:pt idx="1551">
                  <c:v>27</c:v>
                </c:pt>
                <c:pt idx="1552">
                  <c:v>27</c:v>
                </c:pt>
                <c:pt idx="1553">
                  <c:v>26</c:v>
                </c:pt>
                <c:pt idx="1554">
                  <c:v>25</c:v>
                </c:pt>
                <c:pt idx="1555">
                  <c:v>25</c:v>
                </c:pt>
                <c:pt idx="1556">
                  <c:v>25</c:v>
                </c:pt>
                <c:pt idx="1557">
                  <c:v>24</c:v>
                </c:pt>
                <c:pt idx="1558">
                  <c:v>24</c:v>
                </c:pt>
                <c:pt idx="1559">
                  <c:v>24</c:v>
                </c:pt>
                <c:pt idx="1560">
                  <c:v>24</c:v>
                </c:pt>
                <c:pt idx="1561">
                  <c:v>25</c:v>
                </c:pt>
                <c:pt idx="1562">
                  <c:v>44</c:v>
                </c:pt>
                <c:pt idx="1563">
                  <c:v>37</c:v>
                </c:pt>
                <c:pt idx="1564">
                  <c:v>30</c:v>
                </c:pt>
                <c:pt idx="1565">
                  <c:v>29</c:v>
                </c:pt>
                <c:pt idx="1566">
                  <c:v>28</c:v>
                </c:pt>
                <c:pt idx="1567">
                  <c:v>28</c:v>
                </c:pt>
                <c:pt idx="1568">
                  <c:v>27</c:v>
                </c:pt>
                <c:pt idx="1569">
                  <c:v>27</c:v>
                </c:pt>
                <c:pt idx="1570">
                  <c:v>27</c:v>
                </c:pt>
                <c:pt idx="1571">
                  <c:v>27</c:v>
                </c:pt>
                <c:pt idx="1572">
                  <c:v>26</c:v>
                </c:pt>
                <c:pt idx="1573">
                  <c:v>52</c:v>
                </c:pt>
                <c:pt idx="1574">
                  <c:v>52</c:v>
                </c:pt>
                <c:pt idx="1575">
                  <c:v>52</c:v>
                </c:pt>
                <c:pt idx="1576">
                  <c:v>53</c:v>
                </c:pt>
                <c:pt idx="1577">
                  <c:v>64</c:v>
                </c:pt>
                <c:pt idx="1578">
                  <c:v>77</c:v>
                </c:pt>
                <c:pt idx="1579">
                  <c:v>64</c:v>
                </c:pt>
                <c:pt idx="1580">
                  <c:v>70</c:v>
                </c:pt>
                <c:pt idx="1581">
                  <c:v>102</c:v>
                </c:pt>
                <c:pt idx="1582">
                  <c:v>154</c:v>
                </c:pt>
                <c:pt idx="1583">
                  <c:v>89</c:v>
                </c:pt>
                <c:pt idx="1584">
                  <c:v>77</c:v>
                </c:pt>
                <c:pt idx="1585">
                  <c:v>73</c:v>
                </c:pt>
                <c:pt idx="1586">
                  <c:v>75</c:v>
                </c:pt>
                <c:pt idx="1587">
                  <c:v>74</c:v>
                </c:pt>
                <c:pt idx="1588">
                  <c:v>73</c:v>
                </c:pt>
                <c:pt idx="1589">
                  <c:v>73</c:v>
                </c:pt>
                <c:pt idx="1590">
                  <c:v>73</c:v>
                </c:pt>
                <c:pt idx="1591">
                  <c:v>73</c:v>
                </c:pt>
                <c:pt idx="1592">
                  <c:v>51</c:v>
                </c:pt>
                <c:pt idx="1593">
                  <c:v>72</c:v>
                </c:pt>
                <c:pt idx="1594">
                  <c:v>75</c:v>
                </c:pt>
                <c:pt idx="1595">
                  <c:v>109</c:v>
                </c:pt>
                <c:pt idx="1596">
                  <c:v>116</c:v>
                </c:pt>
                <c:pt idx="1597">
                  <c:v>112</c:v>
                </c:pt>
                <c:pt idx="1598">
                  <c:v>85</c:v>
                </c:pt>
                <c:pt idx="1599">
                  <c:v>84</c:v>
                </c:pt>
                <c:pt idx="1600">
                  <c:v>87</c:v>
                </c:pt>
                <c:pt idx="1601">
                  <c:v>92</c:v>
                </c:pt>
                <c:pt idx="1602">
                  <c:v>103</c:v>
                </c:pt>
                <c:pt idx="1603">
                  <c:v>103</c:v>
                </c:pt>
                <c:pt idx="1604">
                  <c:v>145</c:v>
                </c:pt>
                <c:pt idx="1605">
                  <c:v>106</c:v>
                </c:pt>
                <c:pt idx="1606">
                  <c:v>100</c:v>
                </c:pt>
                <c:pt idx="1607">
                  <c:v>142</c:v>
                </c:pt>
                <c:pt idx="1608">
                  <c:v>102</c:v>
                </c:pt>
                <c:pt idx="1609">
                  <c:v>95</c:v>
                </c:pt>
                <c:pt idx="1610">
                  <c:v>91</c:v>
                </c:pt>
                <c:pt idx="1611">
                  <c:v>67</c:v>
                </c:pt>
                <c:pt idx="1612">
                  <c:v>62</c:v>
                </c:pt>
                <c:pt idx="1613">
                  <c:v>57</c:v>
                </c:pt>
                <c:pt idx="1614">
                  <c:v>54</c:v>
                </c:pt>
                <c:pt idx="1615">
                  <c:v>49</c:v>
                </c:pt>
                <c:pt idx="1616">
                  <c:v>52</c:v>
                </c:pt>
                <c:pt idx="1617">
                  <c:v>71</c:v>
                </c:pt>
                <c:pt idx="1618">
                  <c:v>65</c:v>
                </c:pt>
                <c:pt idx="1619">
                  <c:v>63</c:v>
                </c:pt>
                <c:pt idx="1620">
                  <c:v>56</c:v>
                </c:pt>
                <c:pt idx="1621">
                  <c:v>68</c:v>
                </c:pt>
                <c:pt idx="1622">
                  <c:v>71</c:v>
                </c:pt>
                <c:pt idx="1623">
                  <c:v>69</c:v>
                </c:pt>
                <c:pt idx="1624">
                  <c:v>69</c:v>
                </c:pt>
                <c:pt idx="1625">
                  <c:v>86</c:v>
                </c:pt>
                <c:pt idx="1626">
                  <c:v>90</c:v>
                </c:pt>
                <c:pt idx="1627">
                  <c:v>105</c:v>
                </c:pt>
                <c:pt idx="1628">
                  <c:v>107</c:v>
                </c:pt>
                <c:pt idx="1629">
                  <c:v>103</c:v>
                </c:pt>
                <c:pt idx="1630">
                  <c:v>71</c:v>
                </c:pt>
                <c:pt idx="1631">
                  <c:v>96</c:v>
                </c:pt>
                <c:pt idx="1632">
                  <c:v>107</c:v>
                </c:pt>
                <c:pt idx="1633">
                  <c:v>112</c:v>
                </c:pt>
                <c:pt idx="1634">
                  <c:v>104</c:v>
                </c:pt>
                <c:pt idx="1635">
                  <c:v>141</c:v>
                </c:pt>
                <c:pt idx="1636">
                  <c:v>130</c:v>
                </c:pt>
                <c:pt idx="1637">
                  <c:v>122</c:v>
                </c:pt>
                <c:pt idx="1638">
                  <c:v>139</c:v>
                </c:pt>
                <c:pt idx="1639">
                  <c:v>186</c:v>
                </c:pt>
                <c:pt idx="1640">
                  <c:v>160</c:v>
                </c:pt>
                <c:pt idx="1641">
                  <c:v>190</c:v>
                </c:pt>
                <c:pt idx="1642">
                  <c:v>218</c:v>
                </c:pt>
                <c:pt idx="1643">
                  <c:v>185</c:v>
                </c:pt>
                <c:pt idx="1644">
                  <c:v>179</c:v>
                </c:pt>
                <c:pt idx="1645">
                  <c:v>218</c:v>
                </c:pt>
                <c:pt idx="1646">
                  <c:v>221</c:v>
                </c:pt>
                <c:pt idx="1647">
                  <c:v>210</c:v>
                </c:pt>
                <c:pt idx="1648">
                  <c:v>232</c:v>
                </c:pt>
                <c:pt idx="1649">
                  <c:v>192</c:v>
                </c:pt>
                <c:pt idx="1650">
                  <c:v>190</c:v>
                </c:pt>
                <c:pt idx="1651">
                  <c:v>183</c:v>
                </c:pt>
                <c:pt idx="1652">
                  <c:v>186</c:v>
                </c:pt>
                <c:pt idx="1653">
                  <c:v>208</c:v>
                </c:pt>
                <c:pt idx="1654">
                  <c:v>185</c:v>
                </c:pt>
                <c:pt idx="1655">
                  <c:v>190</c:v>
                </c:pt>
                <c:pt idx="1656">
                  <c:v>190</c:v>
                </c:pt>
                <c:pt idx="1657">
                  <c:v>193</c:v>
                </c:pt>
                <c:pt idx="1658">
                  <c:v>194</c:v>
                </c:pt>
                <c:pt idx="1659">
                  <c:v>189</c:v>
                </c:pt>
                <c:pt idx="1660">
                  <c:v>201</c:v>
                </c:pt>
                <c:pt idx="1661">
                  <c:v>175</c:v>
                </c:pt>
                <c:pt idx="1662">
                  <c:v>196</c:v>
                </c:pt>
                <c:pt idx="1663">
                  <c:v>188</c:v>
                </c:pt>
                <c:pt idx="1664">
                  <c:v>170</c:v>
                </c:pt>
                <c:pt idx="1665">
                  <c:v>170</c:v>
                </c:pt>
                <c:pt idx="1666">
                  <c:v>150</c:v>
                </c:pt>
                <c:pt idx="1667">
                  <c:v>148</c:v>
                </c:pt>
                <c:pt idx="1668">
                  <c:v>147</c:v>
                </c:pt>
                <c:pt idx="1669">
                  <c:v>140</c:v>
                </c:pt>
                <c:pt idx="1670">
                  <c:v>130</c:v>
                </c:pt>
                <c:pt idx="1671">
                  <c:v>130</c:v>
                </c:pt>
                <c:pt idx="1672">
                  <c:v>130</c:v>
                </c:pt>
                <c:pt idx="1673">
                  <c:v>113</c:v>
                </c:pt>
                <c:pt idx="1674">
                  <c:v>109</c:v>
                </c:pt>
                <c:pt idx="1675">
                  <c:v>109</c:v>
                </c:pt>
                <c:pt idx="1676">
                  <c:v>100</c:v>
                </c:pt>
                <c:pt idx="1677">
                  <c:v>99</c:v>
                </c:pt>
                <c:pt idx="1678">
                  <c:v>95</c:v>
                </c:pt>
                <c:pt idx="1679">
                  <c:v>92</c:v>
                </c:pt>
                <c:pt idx="1680">
                  <c:v>91</c:v>
                </c:pt>
                <c:pt idx="1681">
                  <c:v>85</c:v>
                </c:pt>
                <c:pt idx="1682">
                  <c:v>76</c:v>
                </c:pt>
                <c:pt idx="1683">
                  <c:v>108</c:v>
                </c:pt>
                <c:pt idx="1684">
                  <c:v>104</c:v>
                </c:pt>
                <c:pt idx="1685">
                  <c:v>120</c:v>
                </c:pt>
                <c:pt idx="1686">
                  <c:v>142</c:v>
                </c:pt>
                <c:pt idx="1687">
                  <c:v>132</c:v>
                </c:pt>
                <c:pt idx="1688">
                  <c:v>147</c:v>
                </c:pt>
                <c:pt idx="1689">
                  <c:v>132</c:v>
                </c:pt>
                <c:pt idx="1690">
                  <c:v>121</c:v>
                </c:pt>
                <c:pt idx="1691">
                  <c:v>118</c:v>
                </c:pt>
                <c:pt idx="1692">
                  <c:v>115</c:v>
                </c:pt>
                <c:pt idx="1693">
                  <c:v>106</c:v>
                </c:pt>
                <c:pt idx="1694">
                  <c:v>104</c:v>
                </c:pt>
                <c:pt idx="1695">
                  <c:v>100</c:v>
                </c:pt>
                <c:pt idx="1696">
                  <c:v>95</c:v>
                </c:pt>
                <c:pt idx="1697">
                  <c:v>95</c:v>
                </c:pt>
                <c:pt idx="1698">
                  <c:v>94</c:v>
                </c:pt>
                <c:pt idx="1699">
                  <c:v>92</c:v>
                </c:pt>
                <c:pt idx="1700">
                  <c:v>90</c:v>
                </c:pt>
                <c:pt idx="1701">
                  <c:v>65</c:v>
                </c:pt>
                <c:pt idx="1702">
                  <c:v>61</c:v>
                </c:pt>
                <c:pt idx="1703">
                  <c:v>56</c:v>
                </c:pt>
                <c:pt idx="1704">
                  <c:v>52</c:v>
                </c:pt>
                <c:pt idx="1705">
                  <c:v>54</c:v>
                </c:pt>
                <c:pt idx="1706">
                  <c:v>58</c:v>
                </c:pt>
                <c:pt idx="1707">
                  <c:v>82</c:v>
                </c:pt>
                <c:pt idx="1708">
                  <c:v>84</c:v>
                </c:pt>
                <c:pt idx="1709">
                  <c:v>84</c:v>
                </c:pt>
                <c:pt idx="1710">
                  <c:v>83</c:v>
                </c:pt>
                <c:pt idx="1711">
                  <c:v>83</c:v>
                </c:pt>
                <c:pt idx="1712">
                  <c:v>82</c:v>
                </c:pt>
                <c:pt idx="1713">
                  <c:v>84</c:v>
                </c:pt>
                <c:pt idx="1714">
                  <c:v>82</c:v>
                </c:pt>
                <c:pt idx="1715">
                  <c:v>82</c:v>
                </c:pt>
                <c:pt idx="1716">
                  <c:v>82</c:v>
                </c:pt>
                <c:pt idx="1717">
                  <c:v>82</c:v>
                </c:pt>
                <c:pt idx="1718">
                  <c:v>82</c:v>
                </c:pt>
                <c:pt idx="1719">
                  <c:v>60</c:v>
                </c:pt>
                <c:pt idx="1720">
                  <c:v>57</c:v>
                </c:pt>
                <c:pt idx="1721">
                  <c:v>83</c:v>
                </c:pt>
                <c:pt idx="1722">
                  <c:v>67</c:v>
                </c:pt>
                <c:pt idx="1723">
                  <c:v>103</c:v>
                </c:pt>
                <c:pt idx="1724">
                  <c:v>118</c:v>
                </c:pt>
                <c:pt idx="1725">
                  <c:v>141</c:v>
                </c:pt>
                <c:pt idx="1726">
                  <c:v>221</c:v>
                </c:pt>
                <c:pt idx="1727">
                  <c:v>191</c:v>
                </c:pt>
                <c:pt idx="1728">
                  <c:v>169</c:v>
                </c:pt>
                <c:pt idx="1729">
                  <c:v>154</c:v>
                </c:pt>
                <c:pt idx="1730">
                  <c:v>115</c:v>
                </c:pt>
                <c:pt idx="1731">
                  <c:v>115</c:v>
                </c:pt>
                <c:pt idx="1732">
                  <c:v>114</c:v>
                </c:pt>
                <c:pt idx="1733">
                  <c:v>113</c:v>
                </c:pt>
                <c:pt idx="1734">
                  <c:v>112</c:v>
                </c:pt>
                <c:pt idx="1735">
                  <c:v>112</c:v>
                </c:pt>
                <c:pt idx="1736">
                  <c:v>109</c:v>
                </c:pt>
                <c:pt idx="1737">
                  <c:v>104</c:v>
                </c:pt>
                <c:pt idx="1738">
                  <c:v>99</c:v>
                </c:pt>
                <c:pt idx="1739">
                  <c:v>99</c:v>
                </c:pt>
                <c:pt idx="1740">
                  <c:v>71</c:v>
                </c:pt>
                <c:pt idx="1741">
                  <c:v>63</c:v>
                </c:pt>
                <c:pt idx="1742">
                  <c:v>57</c:v>
                </c:pt>
                <c:pt idx="1743">
                  <c:v>54</c:v>
                </c:pt>
                <c:pt idx="1744">
                  <c:v>73</c:v>
                </c:pt>
                <c:pt idx="1745">
                  <c:v>94</c:v>
                </c:pt>
                <c:pt idx="1746">
                  <c:v>73</c:v>
                </c:pt>
                <c:pt idx="1747">
                  <c:v>69</c:v>
                </c:pt>
                <c:pt idx="1748">
                  <c:v>62</c:v>
                </c:pt>
                <c:pt idx="1749">
                  <c:v>60</c:v>
                </c:pt>
                <c:pt idx="1750">
                  <c:v>63</c:v>
                </c:pt>
                <c:pt idx="1751">
                  <c:v>99</c:v>
                </c:pt>
                <c:pt idx="1752">
                  <c:v>74</c:v>
                </c:pt>
                <c:pt idx="1753">
                  <c:v>68</c:v>
                </c:pt>
                <c:pt idx="1754">
                  <c:v>65</c:v>
                </c:pt>
                <c:pt idx="1755">
                  <c:v>61</c:v>
                </c:pt>
                <c:pt idx="1756">
                  <c:v>58</c:v>
                </c:pt>
                <c:pt idx="1757">
                  <c:v>55</c:v>
                </c:pt>
                <c:pt idx="1758">
                  <c:v>51</c:v>
                </c:pt>
                <c:pt idx="1759">
                  <c:v>49</c:v>
                </c:pt>
                <c:pt idx="1760">
                  <c:v>47</c:v>
                </c:pt>
                <c:pt idx="1761">
                  <c:v>45</c:v>
                </c:pt>
                <c:pt idx="1762">
                  <c:v>45</c:v>
                </c:pt>
                <c:pt idx="1763">
                  <c:v>44</c:v>
                </c:pt>
                <c:pt idx="1764">
                  <c:v>43</c:v>
                </c:pt>
                <c:pt idx="1765">
                  <c:v>42</c:v>
                </c:pt>
                <c:pt idx="1766">
                  <c:v>45</c:v>
                </c:pt>
                <c:pt idx="1767">
                  <c:v>40</c:v>
                </c:pt>
                <c:pt idx="1768">
                  <c:v>40</c:v>
                </c:pt>
                <c:pt idx="1769">
                  <c:v>39</c:v>
                </c:pt>
                <c:pt idx="1770">
                  <c:v>38</c:v>
                </c:pt>
                <c:pt idx="1771">
                  <c:v>38</c:v>
                </c:pt>
                <c:pt idx="1772">
                  <c:v>35</c:v>
                </c:pt>
                <c:pt idx="1773">
                  <c:v>69</c:v>
                </c:pt>
                <c:pt idx="1774">
                  <c:v>60</c:v>
                </c:pt>
                <c:pt idx="1775">
                  <c:v>96</c:v>
                </c:pt>
                <c:pt idx="1776">
                  <c:v>81</c:v>
                </c:pt>
                <c:pt idx="1777">
                  <c:v>78</c:v>
                </c:pt>
                <c:pt idx="1778">
                  <c:v>78</c:v>
                </c:pt>
                <c:pt idx="1779">
                  <c:v>57</c:v>
                </c:pt>
                <c:pt idx="1780">
                  <c:v>54</c:v>
                </c:pt>
                <c:pt idx="1781">
                  <c:v>50</c:v>
                </c:pt>
                <c:pt idx="1782">
                  <c:v>45</c:v>
                </c:pt>
                <c:pt idx="1783">
                  <c:v>44</c:v>
                </c:pt>
                <c:pt idx="1784">
                  <c:v>42</c:v>
                </c:pt>
                <c:pt idx="1785">
                  <c:v>41</c:v>
                </c:pt>
                <c:pt idx="1786">
                  <c:v>40</c:v>
                </c:pt>
                <c:pt idx="1787">
                  <c:v>39</c:v>
                </c:pt>
                <c:pt idx="1788">
                  <c:v>33</c:v>
                </c:pt>
                <c:pt idx="1789">
                  <c:v>37</c:v>
                </c:pt>
                <c:pt idx="1790">
                  <c:v>37</c:v>
                </c:pt>
                <c:pt idx="1791">
                  <c:v>37</c:v>
                </c:pt>
                <c:pt idx="1792">
                  <c:v>36</c:v>
                </c:pt>
                <c:pt idx="1793">
                  <c:v>36</c:v>
                </c:pt>
                <c:pt idx="1794">
                  <c:v>35</c:v>
                </c:pt>
                <c:pt idx="1795">
                  <c:v>35</c:v>
                </c:pt>
                <c:pt idx="1796">
                  <c:v>34</c:v>
                </c:pt>
                <c:pt idx="1797">
                  <c:v>34</c:v>
                </c:pt>
                <c:pt idx="1798">
                  <c:v>34</c:v>
                </c:pt>
                <c:pt idx="1799">
                  <c:v>34</c:v>
                </c:pt>
                <c:pt idx="1800">
                  <c:v>34</c:v>
                </c:pt>
                <c:pt idx="1801">
                  <c:v>34</c:v>
                </c:pt>
                <c:pt idx="1802">
                  <c:v>34</c:v>
                </c:pt>
                <c:pt idx="1803">
                  <c:v>34</c:v>
                </c:pt>
                <c:pt idx="1804">
                  <c:v>35</c:v>
                </c:pt>
                <c:pt idx="1805">
                  <c:v>34</c:v>
                </c:pt>
                <c:pt idx="1806">
                  <c:v>34</c:v>
                </c:pt>
                <c:pt idx="1807">
                  <c:v>34</c:v>
                </c:pt>
                <c:pt idx="1808">
                  <c:v>37</c:v>
                </c:pt>
                <c:pt idx="1809">
                  <c:v>38</c:v>
                </c:pt>
                <c:pt idx="1810">
                  <c:v>40</c:v>
                </c:pt>
                <c:pt idx="1811">
                  <c:v>41</c:v>
                </c:pt>
                <c:pt idx="1812">
                  <c:v>40</c:v>
                </c:pt>
                <c:pt idx="1813">
                  <c:v>39</c:v>
                </c:pt>
                <c:pt idx="1814">
                  <c:v>39</c:v>
                </c:pt>
                <c:pt idx="1815">
                  <c:v>38</c:v>
                </c:pt>
                <c:pt idx="1816">
                  <c:v>39</c:v>
                </c:pt>
                <c:pt idx="1817">
                  <c:v>42</c:v>
                </c:pt>
                <c:pt idx="1818">
                  <c:v>44</c:v>
                </c:pt>
                <c:pt idx="1819">
                  <c:v>42</c:v>
                </c:pt>
                <c:pt idx="1820">
                  <c:v>45</c:v>
                </c:pt>
                <c:pt idx="1821">
                  <c:v>40</c:v>
                </c:pt>
                <c:pt idx="1822">
                  <c:v>39</c:v>
                </c:pt>
                <c:pt idx="1823">
                  <c:v>39</c:v>
                </c:pt>
                <c:pt idx="1824">
                  <c:v>38</c:v>
                </c:pt>
                <c:pt idx="1825">
                  <c:v>38</c:v>
                </c:pt>
                <c:pt idx="1826">
                  <c:v>37</c:v>
                </c:pt>
                <c:pt idx="1827">
                  <c:v>36</c:v>
                </c:pt>
                <c:pt idx="1828">
                  <c:v>35</c:v>
                </c:pt>
                <c:pt idx="1829">
                  <c:v>35</c:v>
                </c:pt>
                <c:pt idx="1830">
                  <c:v>34</c:v>
                </c:pt>
                <c:pt idx="1831">
                  <c:v>34</c:v>
                </c:pt>
                <c:pt idx="1832">
                  <c:v>34</c:v>
                </c:pt>
                <c:pt idx="1833">
                  <c:v>33</c:v>
                </c:pt>
                <c:pt idx="1834">
                  <c:v>33</c:v>
                </c:pt>
                <c:pt idx="1835">
                  <c:v>34</c:v>
                </c:pt>
                <c:pt idx="1836">
                  <c:v>33</c:v>
                </c:pt>
                <c:pt idx="1837">
                  <c:v>33</c:v>
                </c:pt>
                <c:pt idx="1838">
                  <c:v>33</c:v>
                </c:pt>
                <c:pt idx="1839">
                  <c:v>33</c:v>
                </c:pt>
                <c:pt idx="1840">
                  <c:v>33</c:v>
                </c:pt>
                <c:pt idx="1841">
                  <c:v>35</c:v>
                </c:pt>
                <c:pt idx="1842">
                  <c:v>37</c:v>
                </c:pt>
                <c:pt idx="1843">
                  <c:v>37</c:v>
                </c:pt>
                <c:pt idx="1844">
                  <c:v>36</c:v>
                </c:pt>
                <c:pt idx="1845">
                  <c:v>36</c:v>
                </c:pt>
                <c:pt idx="1846">
                  <c:v>36</c:v>
                </c:pt>
                <c:pt idx="1847">
                  <c:v>36</c:v>
                </c:pt>
                <c:pt idx="1848">
                  <c:v>36</c:v>
                </c:pt>
                <c:pt idx="1849">
                  <c:v>36</c:v>
                </c:pt>
                <c:pt idx="1850">
                  <c:v>36</c:v>
                </c:pt>
                <c:pt idx="1851">
                  <c:v>39</c:v>
                </c:pt>
                <c:pt idx="1852">
                  <c:v>35</c:v>
                </c:pt>
                <c:pt idx="1853">
                  <c:v>35</c:v>
                </c:pt>
                <c:pt idx="1854">
                  <c:v>35</c:v>
                </c:pt>
                <c:pt idx="1855">
                  <c:v>34</c:v>
                </c:pt>
                <c:pt idx="1856">
                  <c:v>34</c:v>
                </c:pt>
                <c:pt idx="1857">
                  <c:v>35</c:v>
                </c:pt>
                <c:pt idx="1858">
                  <c:v>35</c:v>
                </c:pt>
                <c:pt idx="1859">
                  <c:v>34</c:v>
                </c:pt>
                <c:pt idx="1860">
                  <c:v>34</c:v>
                </c:pt>
                <c:pt idx="1861">
                  <c:v>34</c:v>
                </c:pt>
                <c:pt idx="1862">
                  <c:v>34</c:v>
                </c:pt>
                <c:pt idx="1863">
                  <c:v>33</c:v>
                </c:pt>
                <c:pt idx="1864">
                  <c:v>33</c:v>
                </c:pt>
                <c:pt idx="1865">
                  <c:v>33</c:v>
                </c:pt>
                <c:pt idx="1866">
                  <c:v>32</c:v>
                </c:pt>
                <c:pt idx="1867">
                  <c:v>32</c:v>
                </c:pt>
                <c:pt idx="1868">
                  <c:v>33</c:v>
                </c:pt>
                <c:pt idx="1869">
                  <c:v>32</c:v>
                </c:pt>
                <c:pt idx="1870">
                  <c:v>33</c:v>
                </c:pt>
                <c:pt idx="1871">
                  <c:v>33</c:v>
                </c:pt>
                <c:pt idx="1872">
                  <c:v>32</c:v>
                </c:pt>
                <c:pt idx="1873">
                  <c:v>32</c:v>
                </c:pt>
                <c:pt idx="1874">
                  <c:v>32</c:v>
                </c:pt>
                <c:pt idx="1875">
                  <c:v>32</c:v>
                </c:pt>
                <c:pt idx="1876">
                  <c:v>32</c:v>
                </c:pt>
                <c:pt idx="1877">
                  <c:v>35</c:v>
                </c:pt>
                <c:pt idx="1878">
                  <c:v>37</c:v>
                </c:pt>
                <c:pt idx="1879">
                  <c:v>36</c:v>
                </c:pt>
                <c:pt idx="1880">
                  <c:v>35</c:v>
                </c:pt>
                <c:pt idx="1881">
                  <c:v>35</c:v>
                </c:pt>
                <c:pt idx="1882">
                  <c:v>35</c:v>
                </c:pt>
                <c:pt idx="1883">
                  <c:v>35</c:v>
                </c:pt>
                <c:pt idx="1884">
                  <c:v>36</c:v>
                </c:pt>
                <c:pt idx="1885">
                  <c:v>36</c:v>
                </c:pt>
                <c:pt idx="1886">
                  <c:v>34</c:v>
                </c:pt>
                <c:pt idx="1887">
                  <c:v>33</c:v>
                </c:pt>
                <c:pt idx="1888">
                  <c:v>33</c:v>
                </c:pt>
                <c:pt idx="1889">
                  <c:v>33</c:v>
                </c:pt>
                <c:pt idx="1890">
                  <c:v>32</c:v>
                </c:pt>
                <c:pt idx="1891">
                  <c:v>32</c:v>
                </c:pt>
                <c:pt idx="1892">
                  <c:v>32</c:v>
                </c:pt>
                <c:pt idx="1893">
                  <c:v>32</c:v>
                </c:pt>
                <c:pt idx="1894">
                  <c:v>32</c:v>
                </c:pt>
                <c:pt idx="1895">
                  <c:v>32</c:v>
                </c:pt>
                <c:pt idx="1896">
                  <c:v>31</c:v>
                </c:pt>
                <c:pt idx="1897">
                  <c:v>32</c:v>
                </c:pt>
                <c:pt idx="1898">
                  <c:v>34</c:v>
                </c:pt>
                <c:pt idx="1899">
                  <c:v>35</c:v>
                </c:pt>
                <c:pt idx="1900">
                  <c:v>38</c:v>
                </c:pt>
                <c:pt idx="1901">
                  <c:v>44</c:v>
                </c:pt>
                <c:pt idx="1902">
                  <c:v>43</c:v>
                </c:pt>
                <c:pt idx="1903">
                  <c:v>41</c:v>
                </c:pt>
                <c:pt idx="1904">
                  <c:v>40</c:v>
                </c:pt>
                <c:pt idx="1905">
                  <c:v>40</c:v>
                </c:pt>
                <c:pt idx="1906">
                  <c:v>39</c:v>
                </c:pt>
                <c:pt idx="1907">
                  <c:v>40</c:v>
                </c:pt>
                <c:pt idx="1908">
                  <c:v>39</c:v>
                </c:pt>
                <c:pt idx="1909">
                  <c:v>38</c:v>
                </c:pt>
                <c:pt idx="1910">
                  <c:v>39</c:v>
                </c:pt>
                <c:pt idx="1911">
                  <c:v>43</c:v>
                </c:pt>
                <c:pt idx="1912">
                  <c:v>38</c:v>
                </c:pt>
                <c:pt idx="1913">
                  <c:v>38</c:v>
                </c:pt>
                <c:pt idx="1914">
                  <c:v>38</c:v>
                </c:pt>
                <c:pt idx="1915">
                  <c:v>37</c:v>
                </c:pt>
                <c:pt idx="1916">
                  <c:v>36</c:v>
                </c:pt>
                <c:pt idx="1917">
                  <c:v>35</c:v>
                </c:pt>
                <c:pt idx="1918">
                  <c:v>35</c:v>
                </c:pt>
                <c:pt idx="1919">
                  <c:v>34</c:v>
                </c:pt>
                <c:pt idx="1920">
                  <c:v>34</c:v>
                </c:pt>
                <c:pt idx="1921">
                  <c:v>34</c:v>
                </c:pt>
                <c:pt idx="1922">
                  <c:v>34</c:v>
                </c:pt>
                <c:pt idx="1923">
                  <c:v>34</c:v>
                </c:pt>
                <c:pt idx="1924">
                  <c:v>33</c:v>
                </c:pt>
                <c:pt idx="1925">
                  <c:v>33</c:v>
                </c:pt>
                <c:pt idx="1926">
                  <c:v>33</c:v>
                </c:pt>
                <c:pt idx="1927">
                  <c:v>32</c:v>
                </c:pt>
                <c:pt idx="1928">
                  <c:v>33</c:v>
                </c:pt>
                <c:pt idx="1929">
                  <c:v>32</c:v>
                </c:pt>
                <c:pt idx="1930">
                  <c:v>32</c:v>
                </c:pt>
                <c:pt idx="1931">
                  <c:v>32</c:v>
                </c:pt>
                <c:pt idx="1932">
                  <c:v>32</c:v>
                </c:pt>
                <c:pt idx="1933">
                  <c:v>32</c:v>
                </c:pt>
                <c:pt idx="1934">
                  <c:v>39</c:v>
                </c:pt>
                <c:pt idx="1935">
                  <c:v>37</c:v>
                </c:pt>
                <c:pt idx="1936">
                  <c:v>66</c:v>
                </c:pt>
                <c:pt idx="1937">
                  <c:v>78</c:v>
                </c:pt>
                <c:pt idx="1938">
                  <c:v>78</c:v>
                </c:pt>
                <c:pt idx="1939">
                  <c:v>83</c:v>
                </c:pt>
                <c:pt idx="1940">
                  <c:v>83</c:v>
                </c:pt>
                <c:pt idx="1941">
                  <c:v>83</c:v>
                </c:pt>
                <c:pt idx="1942">
                  <c:v>83</c:v>
                </c:pt>
                <c:pt idx="1943">
                  <c:v>78</c:v>
                </c:pt>
                <c:pt idx="1944">
                  <c:v>77</c:v>
                </c:pt>
                <c:pt idx="1945">
                  <c:v>74</c:v>
                </c:pt>
                <c:pt idx="1946">
                  <c:v>71</c:v>
                </c:pt>
                <c:pt idx="1947">
                  <c:v>68</c:v>
                </c:pt>
                <c:pt idx="1948">
                  <c:v>81</c:v>
                </c:pt>
                <c:pt idx="1949">
                  <c:v>78</c:v>
                </c:pt>
                <c:pt idx="1950">
                  <c:v>121</c:v>
                </c:pt>
                <c:pt idx="1951">
                  <c:v>96</c:v>
                </c:pt>
                <c:pt idx="1952">
                  <c:v>105</c:v>
                </c:pt>
                <c:pt idx="1953">
                  <c:v>138</c:v>
                </c:pt>
                <c:pt idx="1954">
                  <c:v>85</c:v>
                </c:pt>
                <c:pt idx="1955">
                  <c:v>120</c:v>
                </c:pt>
                <c:pt idx="1956">
                  <c:v>116</c:v>
                </c:pt>
                <c:pt idx="1957">
                  <c:v>129</c:v>
                </c:pt>
                <c:pt idx="1958">
                  <c:v>121</c:v>
                </c:pt>
                <c:pt idx="1959">
                  <c:v>137</c:v>
                </c:pt>
                <c:pt idx="1960">
                  <c:v>162</c:v>
                </c:pt>
                <c:pt idx="1961">
                  <c:v>133</c:v>
                </c:pt>
                <c:pt idx="1962">
                  <c:v>143</c:v>
                </c:pt>
                <c:pt idx="1963">
                  <c:v>131</c:v>
                </c:pt>
                <c:pt idx="1964">
                  <c:v>154</c:v>
                </c:pt>
                <c:pt idx="1965">
                  <c:v>123</c:v>
                </c:pt>
                <c:pt idx="1966">
                  <c:v>122</c:v>
                </c:pt>
                <c:pt idx="1967">
                  <c:v>119</c:v>
                </c:pt>
                <c:pt idx="1968">
                  <c:v>116</c:v>
                </c:pt>
                <c:pt idx="1969">
                  <c:v>108</c:v>
                </c:pt>
                <c:pt idx="1970">
                  <c:v>102</c:v>
                </c:pt>
                <c:pt idx="1971">
                  <c:v>70</c:v>
                </c:pt>
                <c:pt idx="1972">
                  <c:v>76</c:v>
                </c:pt>
                <c:pt idx="1973">
                  <c:v>77</c:v>
                </c:pt>
                <c:pt idx="1974">
                  <c:v>94</c:v>
                </c:pt>
                <c:pt idx="1975">
                  <c:v>130</c:v>
                </c:pt>
                <c:pt idx="1976">
                  <c:v>99</c:v>
                </c:pt>
                <c:pt idx="1977">
                  <c:v>106</c:v>
                </c:pt>
                <c:pt idx="1978">
                  <c:v>114</c:v>
                </c:pt>
                <c:pt idx="1979">
                  <c:v>120</c:v>
                </c:pt>
                <c:pt idx="1980">
                  <c:v>106</c:v>
                </c:pt>
                <c:pt idx="1981">
                  <c:v>101</c:v>
                </c:pt>
                <c:pt idx="1982">
                  <c:v>94</c:v>
                </c:pt>
                <c:pt idx="1983">
                  <c:v>88</c:v>
                </c:pt>
                <c:pt idx="1984">
                  <c:v>83</c:v>
                </c:pt>
                <c:pt idx="1985">
                  <c:v>78</c:v>
                </c:pt>
                <c:pt idx="1986">
                  <c:v>73</c:v>
                </c:pt>
                <c:pt idx="1987">
                  <c:v>70</c:v>
                </c:pt>
                <c:pt idx="1988">
                  <c:v>68</c:v>
                </c:pt>
                <c:pt idx="1989">
                  <c:v>74</c:v>
                </c:pt>
                <c:pt idx="1990">
                  <c:v>64</c:v>
                </c:pt>
                <c:pt idx="1991">
                  <c:v>65</c:v>
                </c:pt>
                <c:pt idx="1992">
                  <c:v>74</c:v>
                </c:pt>
                <c:pt idx="1993">
                  <c:v>69</c:v>
                </c:pt>
                <c:pt idx="1994">
                  <c:v>67</c:v>
                </c:pt>
                <c:pt idx="1995">
                  <c:v>65</c:v>
                </c:pt>
                <c:pt idx="1996">
                  <c:v>62</c:v>
                </c:pt>
                <c:pt idx="1997">
                  <c:v>75</c:v>
                </c:pt>
                <c:pt idx="1998">
                  <c:v>77</c:v>
                </c:pt>
                <c:pt idx="1999">
                  <c:v>75</c:v>
                </c:pt>
                <c:pt idx="2000">
                  <c:v>81</c:v>
                </c:pt>
                <c:pt idx="2001">
                  <c:v>92</c:v>
                </c:pt>
                <c:pt idx="2002">
                  <c:v>130</c:v>
                </c:pt>
                <c:pt idx="2003">
                  <c:v>200</c:v>
                </c:pt>
                <c:pt idx="2004">
                  <c:v>184</c:v>
                </c:pt>
                <c:pt idx="2005">
                  <c:v>203</c:v>
                </c:pt>
                <c:pt idx="2006">
                  <c:v>223</c:v>
                </c:pt>
                <c:pt idx="2007">
                  <c:v>216</c:v>
                </c:pt>
                <c:pt idx="2008">
                  <c:v>277</c:v>
                </c:pt>
                <c:pt idx="2009">
                  <c:v>309</c:v>
                </c:pt>
                <c:pt idx="2010">
                  <c:v>193</c:v>
                </c:pt>
                <c:pt idx="2011">
                  <c:v>239</c:v>
                </c:pt>
                <c:pt idx="2012">
                  <c:v>220</c:v>
                </c:pt>
                <c:pt idx="2013">
                  <c:v>202</c:v>
                </c:pt>
                <c:pt idx="2014">
                  <c:v>169</c:v>
                </c:pt>
                <c:pt idx="2015">
                  <c:v>168</c:v>
                </c:pt>
                <c:pt idx="2016">
                  <c:v>163</c:v>
                </c:pt>
                <c:pt idx="2017">
                  <c:v>169</c:v>
                </c:pt>
                <c:pt idx="2018">
                  <c:v>185</c:v>
                </c:pt>
                <c:pt idx="2019">
                  <c:v>193</c:v>
                </c:pt>
                <c:pt idx="2020">
                  <c:v>185</c:v>
                </c:pt>
                <c:pt idx="2021">
                  <c:v>218</c:v>
                </c:pt>
                <c:pt idx="2022">
                  <c:v>190</c:v>
                </c:pt>
                <c:pt idx="2023">
                  <c:v>190</c:v>
                </c:pt>
                <c:pt idx="2024">
                  <c:v>177</c:v>
                </c:pt>
                <c:pt idx="2025">
                  <c:v>160</c:v>
                </c:pt>
                <c:pt idx="2026">
                  <c:v>157</c:v>
                </c:pt>
                <c:pt idx="2027">
                  <c:v>161</c:v>
                </c:pt>
                <c:pt idx="2028">
                  <c:v>196</c:v>
                </c:pt>
                <c:pt idx="2029">
                  <c:v>155</c:v>
                </c:pt>
                <c:pt idx="2030">
                  <c:v>146</c:v>
                </c:pt>
                <c:pt idx="2031">
                  <c:v>142</c:v>
                </c:pt>
                <c:pt idx="2032">
                  <c:v>155</c:v>
                </c:pt>
                <c:pt idx="2033">
                  <c:v>138</c:v>
                </c:pt>
                <c:pt idx="2034">
                  <c:v>144</c:v>
                </c:pt>
                <c:pt idx="2035">
                  <c:v>131</c:v>
                </c:pt>
                <c:pt idx="2036">
                  <c:v>127</c:v>
                </c:pt>
                <c:pt idx="2037">
                  <c:v>122</c:v>
                </c:pt>
                <c:pt idx="2038">
                  <c:v>119</c:v>
                </c:pt>
                <c:pt idx="2039">
                  <c:v>118</c:v>
                </c:pt>
                <c:pt idx="2040">
                  <c:v>117</c:v>
                </c:pt>
                <c:pt idx="2041">
                  <c:v>116</c:v>
                </c:pt>
                <c:pt idx="2042">
                  <c:v>115</c:v>
                </c:pt>
                <c:pt idx="2043">
                  <c:v>113</c:v>
                </c:pt>
                <c:pt idx="2044">
                  <c:v>109</c:v>
                </c:pt>
                <c:pt idx="2045">
                  <c:v>88</c:v>
                </c:pt>
                <c:pt idx="2046">
                  <c:v>82</c:v>
                </c:pt>
                <c:pt idx="2047">
                  <c:v>84</c:v>
                </c:pt>
                <c:pt idx="2048">
                  <c:v>75</c:v>
                </c:pt>
                <c:pt idx="2049">
                  <c:v>108</c:v>
                </c:pt>
                <c:pt idx="2050">
                  <c:v>181</c:v>
                </c:pt>
                <c:pt idx="2051">
                  <c:v>151</c:v>
                </c:pt>
                <c:pt idx="2052">
                  <c:v>190</c:v>
                </c:pt>
                <c:pt idx="2053">
                  <c:v>190</c:v>
                </c:pt>
                <c:pt idx="2054">
                  <c:v>144</c:v>
                </c:pt>
                <c:pt idx="2055">
                  <c:v>141</c:v>
                </c:pt>
                <c:pt idx="2056">
                  <c:v>191</c:v>
                </c:pt>
                <c:pt idx="2057">
                  <c:v>136</c:v>
                </c:pt>
                <c:pt idx="2058">
                  <c:v>130</c:v>
                </c:pt>
                <c:pt idx="2059">
                  <c:v>132</c:v>
                </c:pt>
                <c:pt idx="2060">
                  <c:v>127</c:v>
                </c:pt>
                <c:pt idx="2061">
                  <c:v>125</c:v>
                </c:pt>
                <c:pt idx="2062">
                  <c:v>124</c:v>
                </c:pt>
                <c:pt idx="2063">
                  <c:v>123</c:v>
                </c:pt>
                <c:pt idx="2064">
                  <c:v>123</c:v>
                </c:pt>
                <c:pt idx="2065">
                  <c:v>122</c:v>
                </c:pt>
                <c:pt idx="2066">
                  <c:v>122</c:v>
                </c:pt>
                <c:pt idx="2067">
                  <c:v>120</c:v>
                </c:pt>
                <c:pt idx="2068">
                  <c:v>123</c:v>
                </c:pt>
                <c:pt idx="2069">
                  <c:v>117</c:v>
                </c:pt>
                <c:pt idx="2070">
                  <c:v>126</c:v>
                </c:pt>
                <c:pt idx="2071">
                  <c:v>95</c:v>
                </c:pt>
                <c:pt idx="2072">
                  <c:v>124</c:v>
                </c:pt>
                <c:pt idx="2073">
                  <c:v>86</c:v>
                </c:pt>
                <c:pt idx="2074">
                  <c:v>88</c:v>
                </c:pt>
                <c:pt idx="2075">
                  <c:v>93</c:v>
                </c:pt>
                <c:pt idx="2076">
                  <c:v>101</c:v>
                </c:pt>
                <c:pt idx="2077">
                  <c:v>130</c:v>
                </c:pt>
                <c:pt idx="2078">
                  <c:v>96</c:v>
                </c:pt>
                <c:pt idx="2079">
                  <c:v>88</c:v>
                </c:pt>
                <c:pt idx="2080">
                  <c:v>84</c:v>
                </c:pt>
                <c:pt idx="2081">
                  <c:v>76</c:v>
                </c:pt>
                <c:pt idx="2082">
                  <c:v>70</c:v>
                </c:pt>
                <c:pt idx="2083">
                  <c:v>65</c:v>
                </c:pt>
                <c:pt idx="2084">
                  <c:v>61</c:v>
                </c:pt>
                <c:pt idx="2085">
                  <c:v>58</c:v>
                </c:pt>
                <c:pt idx="2086">
                  <c:v>60</c:v>
                </c:pt>
                <c:pt idx="2087">
                  <c:v>56</c:v>
                </c:pt>
                <c:pt idx="2088">
                  <c:v>53</c:v>
                </c:pt>
                <c:pt idx="2089">
                  <c:v>51</c:v>
                </c:pt>
                <c:pt idx="2090">
                  <c:v>51</c:v>
                </c:pt>
                <c:pt idx="2091">
                  <c:v>51</c:v>
                </c:pt>
                <c:pt idx="2092">
                  <c:v>82</c:v>
                </c:pt>
                <c:pt idx="2093">
                  <c:v>108</c:v>
                </c:pt>
                <c:pt idx="2094">
                  <c:v>104</c:v>
                </c:pt>
                <c:pt idx="2095">
                  <c:v>102</c:v>
                </c:pt>
                <c:pt idx="2096">
                  <c:v>100</c:v>
                </c:pt>
                <c:pt idx="2097">
                  <c:v>113</c:v>
                </c:pt>
                <c:pt idx="2098">
                  <c:v>102</c:v>
                </c:pt>
                <c:pt idx="2099">
                  <c:v>118</c:v>
                </c:pt>
                <c:pt idx="2100">
                  <c:v>113</c:v>
                </c:pt>
                <c:pt idx="2101">
                  <c:v>109</c:v>
                </c:pt>
                <c:pt idx="2102">
                  <c:v>109</c:v>
                </c:pt>
                <c:pt idx="2103">
                  <c:v>115</c:v>
                </c:pt>
                <c:pt idx="2104">
                  <c:v>89</c:v>
                </c:pt>
                <c:pt idx="2105">
                  <c:v>98</c:v>
                </c:pt>
                <c:pt idx="2106">
                  <c:v>81</c:v>
                </c:pt>
                <c:pt idx="2107">
                  <c:v>78</c:v>
                </c:pt>
                <c:pt idx="2108">
                  <c:v>73</c:v>
                </c:pt>
                <c:pt idx="2109">
                  <c:v>68</c:v>
                </c:pt>
                <c:pt idx="2110">
                  <c:v>64</c:v>
                </c:pt>
                <c:pt idx="2111">
                  <c:v>60</c:v>
                </c:pt>
                <c:pt idx="2112">
                  <c:v>56</c:v>
                </c:pt>
                <c:pt idx="2113">
                  <c:v>52</c:v>
                </c:pt>
                <c:pt idx="2114">
                  <c:v>50</c:v>
                </c:pt>
                <c:pt idx="2115">
                  <c:v>48</c:v>
                </c:pt>
                <c:pt idx="2116">
                  <c:v>47</c:v>
                </c:pt>
                <c:pt idx="2117">
                  <c:v>47</c:v>
                </c:pt>
                <c:pt idx="2118">
                  <c:v>46</c:v>
                </c:pt>
                <c:pt idx="2119">
                  <c:v>45</c:v>
                </c:pt>
                <c:pt idx="2120">
                  <c:v>44</c:v>
                </c:pt>
                <c:pt idx="2121">
                  <c:v>43</c:v>
                </c:pt>
                <c:pt idx="2122">
                  <c:v>43</c:v>
                </c:pt>
                <c:pt idx="2123">
                  <c:v>43</c:v>
                </c:pt>
                <c:pt idx="2124">
                  <c:v>43</c:v>
                </c:pt>
                <c:pt idx="2125">
                  <c:v>43</c:v>
                </c:pt>
                <c:pt idx="2126">
                  <c:v>45</c:v>
                </c:pt>
                <c:pt idx="2127">
                  <c:v>83</c:v>
                </c:pt>
                <c:pt idx="2128">
                  <c:v>114</c:v>
                </c:pt>
                <c:pt idx="2129">
                  <c:v>103</c:v>
                </c:pt>
                <c:pt idx="2130">
                  <c:v>92</c:v>
                </c:pt>
                <c:pt idx="2131">
                  <c:v>86</c:v>
                </c:pt>
                <c:pt idx="2132">
                  <c:v>81</c:v>
                </c:pt>
                <c:pt idx="2133">
                  <c:v>78</c:v>
                </c:pt>
                <c:pt idx="2134">
                  <c:v>72</c:v>
                </c:pt>
                <c:pt idx="2135">
                  <c:v>66</c:v>
                </c:pt>
                <c:pt idx="2136">
                  <c:v>62</c:v>
                </c:pt>
                <c:pt idx="2137">
                  <c:v>58</c:v>
                </c:pt>
                <c:pt idx="2138">
                  <c:v>55</c:v>
                </c:pt>
                <c:pt idx="2139">
                  <c:v>53</c:v>
                </c:pt>
                <c:pt idx="2140">
                  <c:v>51</c:v>
                </c:pt>
                <c:pt idx="2141">
                  <c:v>50</c:v>
                </c:pt>
                <c:pt idx="2142">
                  <c:v>49</c:v>
                </c:pt>
                <c:pt idx="2143">
                  <c:v>47</c:v>
                </c:pt>
                <c:pt idx="2144">
                  <c:v>48</c:v>
                </c:pt>
                <c:pt idx="2145">
                  <c:v>47</c:v>
                </c:pt>
                <c:pt idx="2146">
                  <c:v>46</c:v>
                </c:pt>
                <c:pt idx="2147">
                  <c:v>46</c:v>
                </c:pt>
                <c:pt idx="2148">
                  <c:v>44</c:v>
                </c:pt>
                <c:pt idx="2149">
                  <c:v>43</c:v>
                </c:pt>
                <c:pt idx="2150">
                  <c:v>43</c:v>
                </c:pt>
                <c:pt idx="2151">
                  <c:v>42</c:v>
                </c:pt>
                <c:pt idx="2152">
                  <c:v>41</c:v>
                </c:pt>
                <c:pt idx="2153">
                  <c:v>40</c:v>
                </c:pt>
                <c:pt idx="2154">
                  <c:v>41</c:v>
                </c:pt>
                <c:pt idx="2155">
                  <c:v>41</c:v>
                </c:pt>
                <c:pt idx="2156">
                  <c:v>41</c:v>
                </c:pt>
                <c:pt idx="2157">
                  <c:v>40</c:v>
                </c:pt>
                <c:pt idx="2158">
                  <c:v>40</c:v>
                </c:pt>
                <c:pt idx="2159">
                  <c:v>39</c:v>
                </c:pt>
                <c:pt idx="2160">
                  <c:v>38</c:v>
                </c:pt>
                <c:pt idx="2161">
                  <c:v>33</c:v>
                </c:pt>
                <c:pt idx="2162">
                  <c:v>30</c:v>
                </c:pt>
                <c:pt idx="2163">
                  <c:v>30</c:v>
                </c:pt>
                <c:pt idx="2164">
                  <c:v>28</c:v>
                </c:pt>
                <c:pt idx="2165">
                  <c:v>28</c:v>
                </c:pt>
                <c:pt idx="2166">
                  <c:v>28</c:v>
                </c:pt>
                <c:pt idx="2167">
                  <c:v>28</c:v>
                </c:pt>
                <c:pt idx="2168">
                  <c:v>27</c:v>
                </c:pt>
                <c:pt idx="2169">
                  <c:v>27</c:v>
                </c:pt>
                <c:pt idx="2170">
                  <c:v>27</c:v>
                </c:pt>
                <c:pt idx="2171">
                  <c:v>27</c:v>
                </c:pt>
                <c:pt idx="2172">
                  <c:v>26</c:v>
                </c:pt>
                <c:pt idx="2173">
                  <c:v>26</c:v>
                </c:pt>
                <c:pt idx="2174">
                  <c:v>26</c:v>
                </c:pt>
                <c:pt idx="2175">
                  <c:v>26</c:v>
                </c:pt>
                <c:pt idx="2176">
                  <c:v>26</c:v>
                </c:pt>
                <c:pt idx="2177">
                  <c:v>26</c:v>
                </c:pt>
                <c:pt idx="2178">
                  <c:v>26</c:v>
                </c:pt>
                <c:pt idx="2179">
                  <c:v>26</c:v>
                </c:pt>
                <c:pt idx="2180">
                  <c:v>26</c:v>
                </c:pt>
                <c:pt idx="2181">
                  <c:v>26</c:v>
                </c:pt>
                <c:pt idx="2182">
                  <c:v>26</c:v>
                </c:pt>
                <c:pt idx="2183">
                  <c:v>26</c:v>
                </c:pt>
                <c:pt idx="2184">
                  <c:v>26</c:v>
                </c:pt>
                <c:pt idx="2185">
                  <c:v>25</c:v>
                </c:pt>
                <c:pt idx="2186">
                  <c:v>25</c:v>
                </c:pt>
                <c:pt idx="2187">
                  <c:v>25</c:v>
                </c:pt>
                <c:pt idx="2188">
                  <c:v>25</c:v>
                </c:pt>
                <c:pt idx="2189">
                  <c:v>25</c:v>
                </c:pt>
                <c:pt idx="2190">
                  <c:v>25</c:v>
                </c:pt>
                <c:pt idx="2191">
                  <c:v>25</c:v>
                </c:pt>
                <c:pt idx="2192">
                  <c:v>25</c:v>
                </c:pt>
                <c:pt idx="2193">
                  <c:v>25</c:v>
                </c:pt>
                <c:pt idx="2194">
                  <c:v>25</c:v>
                </c:pt>
                <c:pt idx="2195">
                  <c:v>25</c:v>
                </c:pt>
                <c:pt idx="2196">
                  <c:v>25</c:v>
                </c:pt>
                <c:pt idx="2197">
                  <c:v>25</c:v>
                </c:pt>
                <c:pt idx="2198">
                  <c:v>25</c:v>
                </c:pt>
                <c:pt idx="2199">
                  <c:v>25</c:v>
                </c:pt>
                <c:pt idx="2200">
                  <c:v>25</c:v>
                </c:pt>
                <c:pt idx="2201">
                  <c:v>25</c:v>
                </c:pt>
                <c:pt idx="2202">
                  <c:v>25</c:v>
                </c:pt>
                <c:pt idx="2203">
                  <c:v>25</c:v>
                </c:pt>
                <c:pt idx="2204">
                  <c:v>25</c:v>
                </c:pt>
                <c:pt idx="2205">
                  <c:v>24</c:v>
                </c:pt>
                <c:pt idx="2206">
                  <c:v>24</c:v>
                </c:pt>
                <c:pt idx="2207">
                  <c:v>25</c:v>
                </c:pt>
                <c:pt idx="2208">
                  <c:v>25</c:v>
                </c:pt>
                <c:pt idx="2209">
                  <c:v>24</c:v>
                </c:pt>
                <c:pt idx="2210">
                  <c:v>25</c:v>
                </c:pt>
                <c:pt idx="2211">
                  <c:v>26</c:v>
                </c:pt>
                <c:pt idx="2212">
                  <c:v>26</c:v>
                </c:pt>
                <c:pt idx="2213">
                  <c:v>26</c:v>
                </c:pt>
                <c:pt idx="2214">
                  <c:v>26</c:v>
                </c:pt>
                <c:pt idx="2215">
                  <c:v>27</c:v>
                </c:pt>
                <c:pt idx="2216">
                  <c:v>26</c:v>
                </c:pt>
                <c:pt idx="2217">
                  <c:v>26</c:v>
                </c:pt>
                <c:pt idx="2218">
                  <c:v>25</c:v>
                </c:pt>
                <c:pt idx="2219">
                  <c:v>25</c:v>
                </c:pt>
                <c:pt idx="2220">
                  <c:v>25</c:v>
                </c:pt>
                <c:pt idx="2221">
                  <c:v>25</c:v>
                </c:pt>
                <c:pt idx="2222">
                  <c:v>25</c:v>
                </c:pt>
                <c:pt idx="2223">
                  <c:v>25</c:v>
                </c:pt>
                <c:pt idx="2224">
                  <c:v>26</c:v>
                </c:pt>
                <c:pt idx="2225">
                  <c:v>26</c:v>
                </c:pt>
                <c:pt idx="2226">
                  <c:v>29</c:v>
                </c:pt>
                <c:pt idx="2227">
                  <c:v>31</c:v>
                </c:pt>
                <c:pt idx="2228">
                  <c:v>30</c:v>
                </c:pt>
                <c:pt idx="2229">
                  <c:v>30</c:v>
                </c:pt>
                <c:pt idx="2230">
                  <c:v>30</c:v>
                </c:pt>
                <c:pt idx="2231">
                  <c:v>29</c:v>
                </c:pt>
                <c:pt idx="2232">
                  <c:v>29</c:v>
                </c:pt>
                <c:pt idx="2233">
                  <c:v>28</c:v>
                </c:pt>
                <c:pt idx="2234">
                  <c:v>27</c:v>
                </c:pt>
                <c:pt idx="2235">
                  <c:v>29</c:v>
                </c:pt>
                <c:pt idx="2236">
                  <c:v>29</c:v>
                </c:pt>
                <c:pt idx="2237">
                  <c:v>29</c:v>
                </c:pt>
                <c:pt idx="2238">
                  <c:v>29</c:v>
                </c:pt>
                <c:pt idx="2239">
                  <c:v>28</c:v>
                </c:pt>
                <c:pt idx="2240">
                  <c:v>27</c:v>
                </c:pt>
                <c:pt idx="2241">
                  <c:v>31</c:v>
                </c:pt>
                <c:pt idx="2242">
                  <c:v>42</c:v>
                </c:pt>
                <c:pt idx="2243">
                  <c:v>31</c:v>
                </c:pt>
                <c:pt idx="2244">
                  <c:v>30</c:v>
                </c:pt>
                <c:pt idx="2245">
                  <c:v>30</c:v>
                </c:pt>
                <c:pt idx="2246">
                  <c:v>30</c:v>
                </c:pt>
                <c:pt idx="2247">
                  <c:v>29</c:v>
                </c:pt>
                <c:pt idx="2248">
                  <c:v>30</c:v>
                </c:pt>
                <c:pt idx="2249">
                  <c:v>29</c:v>
                </c:pt>
                <c:pt idx="2250">
                  <c:v>29</c:v>
                </c:pt>
                <c:pt idx="2251">
                  <c:v>28</c:v>
                </c:pt>
                <c:pt idx="2252">
                  <c:v>28</c:v>
                </c:pt>
                <c:pt idx="2253">
                  <c:v>28</c:v>
                </c:pt>
                <c:pt idx="2254">
                  <c:v>27</c:v>
                </c:pt>
                <c:pt idx="2255">
                  <c:v>26</c:v>
                </c:pt>
                <c:pt idx="2256">
                  <c:v>26</c:v>
                </c:pt>
                <c:pt idx="2257">
                  <c:v>25</c:v>
                </c:pt>
                <c:pt idx="2258">
                  <c:v>25</c:v>
                </c:pt>
                <c:pt idx="2259">
                  <c:v>25</c:v>
                </c:pt>
                <c:pt idx="2260">
                  <c:v>25</c:v>
                </c:pt>
                <c:pt idx="2261">
                  <c:v>24</c:v>
                </c:pt>
                <c:pt idx="2262">
                  <c:v>24</c:v>
                </c:pt>
                <c:pt idx="2263">
                  <c:v>25</c:v>
                </c:pt>
                <c:pt idx="2264">
                  <c:v>28</c:v>
                </c:pt>
                <c:pt idx="2265">
                  <c:v>31</c:v>
                </c:pt>
                <c:pt idx="2266">
                  <c:v>33</c:v>
                </c:pt>
                <c:pt idx="2267">
                  <c:v>48</c:v>
                </c:pt>
                <c:pt idx="2268">
                  <c:v>45</c:v>
                </c:pt>
                <c:pt idx="2269">
                  <c:v>38</c:v>
                </c:pt>
                <c:pt idx="2270">
                  <c:v>37</c:v>
                </c:pt>
                <c:pt idx="2271">
                  <c:v>36</c:v>
                </c:pt>
                <c:pt idx="2272">
                  <c:v>35</c:v>
                </c:pt>
                <c:pt idx="2273">
                  <c:v>34</c:v>
                </c:pt>
                <c:pt idx="2274">
                  <c:v>33</c:v>
                </c:pt>
                <c:pt idx="2275">
                  <c:v>33</c:v>
                </c:pt>
                <c:pt idx="2276">
                  <c:v>34</c:v>
                </c:pt>
                <c:pt idx="2277">
                  <c:v>33</c:v>
                </c:pt>
                <c:pt idx="2278">
                  <c:v>33</c:v>
                </c:pt>
                <c:pt idx="2279">
                  <c:v>33</c:v>
                </c:pt>
                <c:pt idx="2280">
                  <c:v>33</c:v>
                </c:pt>
                <c:pt idx="2281">
                  <c:v>39</c:v>
                </c:pt>
                <c:pt idx="2282">
                  <c:v>40</c:v>
                </c:pt>
                <c:pt idx="2283">
                  <c:v>42</c:v>
                </c:pt>
                <c:pt idx="2284">
                  <c:v>42</c:v>
                </c:pt>
                <c:pt idx="2285">
                  <c:v>41</c:v>
                </c:pt>
                <c:pt idx="2286">
                  <c:v>43</c:v>
                </c:pt>
                <c:pt idx="2287">
                  <c:v>42</c:v>
                </c:pt>
                <c:pt idx="2288">
                  <c:v>41</c:v>
                </c:pt>
                <c:pt idx="2289">
                  <c:v>41</c:v>
                </c:pt>
                <c:pt idx="2290">
                  <c:v>39</c:v>
                </c:pt>
                <c:pt idx="2291">
                  <c:v>38</c:v>
                </c:pt>
                <c:pt idx="2292">
                  <c:v>37</c:v>
                </c:pt>
                <c:pt idx="2293">
                  <c:v>36</c:v>
                </c:pt>
                <c:pt idx="2294">
                  <c:v>36</c:v>
                </c:pt>
                <c:pt idx="2295">
                  <c:v>35</c:v>
                </c:pt>
                <c:pt idx="2296">
                  <c:v>38</c:v>
                </c:pt>
                <c:pt idx="2297">
                  <c:v>37</c:v>
                </c:pt>
                <c:pt idx="2298">
                  <c:v>37</c:v>
                </c:pt>
                <c:pt idx="2299">
                  <c:v>36</c:v>
                </c:pt>
                <c:pt idx="2300">
                  <c:v>64</c:v>
                </c:pt>
                <c:pt idx="2301">
                  <c:v>45</c:v>
                </c:pt>
                <c:pt idx="2302">
                  <c:v>43</c:v>
                </c:pt>
                <c:pt idx="2303">
                  <c:v>41</c:v>
                </c:pt>
                <c:pt idx="2304">
                  <c:v>40</c:v>
                </c:pt>
                <c:pt idx="2305">
                  <c:v>37</c:v>
                </c:pt>
                <c:pt idx="2306">
                  <c:v>36</c:v>
                </c:pt>
                <c:pt idx="2307">
                  <c:v>34</c:v>
                </c:pt>
                <c:pt idx="2308">
                  <c:v>32</c:v>
                </c:pt>
                <c:pt idx="2309">
                  <c:v>31</c:v>
                </c:pt>
                <c:pt idx="2310">
                  <c:v>30</c:v>
                </c:pt>
                <c:pt idx="2311">
                  <c:v>30</c:v>
                </c:pt>
                <c:pt idx="2312">
                  <c:v>35</c:v>
                </c:pt>
                <c:pt idx="2313">
                  <c:v>47</c:v>
                </c:pt>
                <c:pt idx="2314">
                  <c:v>47</c:v>
                </c:pt>
                <c:pt idx="2315">
                  <c:v>48</c:v>
                </c:pt>
                <c:pt idx="2316">
                  <c:v>48</c:v>
                </c:pt>
                <c:pt idx="2317">
                  <c:v>48</c:v>
                </c:pt>
                <c:pt idx="2318">
                  <c:v>56</c:v>
                </c:pt>
                <c:pt idx="2319">
                  <c:v>55</c:v>
                </c:pt>
                <c:pt idx="2320">
                  <c:v>58</c:v>
                </c:pt>
                <c:pt idx="2321">
                  <c:v>56</c:v>
                </c:pt>
                <c:pt idx="2322">
                  <c:v>54</c:v>
                </c:pt>
                <c:pt idx="2323">
                  <c:v>52</c:v>
                </c:pt>
                <c:pt idx="2324">
                  <c:v>39</c:v>
                </c:pt>
                <c:pt idx="2325">
                  <c:v>37</c:v>
                </c:pt>
                <c:pt idx="2326">
                  <c:v>35</c:v>
                </c:pt>
                <c:pt idx="2327">
                  <c:v>35</c:v>
                </c:pt>
                <c:pt idx="2328">
                  <c:v>34</c:v>
                </c:pt>
                <c:pt idx="2329">
                  <c:v>50</c:v>
                </c:pt>
                <c:pt idx="2330">
                  <c:v>50</c:v>
                </c:pt>
                <c:pt idx="2331">
                  <c:v>55</c:v>
                </c:pt>
                <c:pt idx="2332">
                  <c:v>65</c:v>
                </c:pt>
                <c:pt idx="2333">
                  <c:v>107</c:v>
                </c:pt>
                <c:pt idx="2334">
                  <c:v>112</c:v>
                </c:pt>
                <c:pt idx="2335">
                  <c:v>79</c:v>
                </c:pt>
                <c:pt idx="2336">
                  <c:v>77</c:v>
                </c:pt>
                <c:pt idx="2337">
                  <c:v>68</c:v>
                </c:pt>
                <c:pt idx="2338">
                  <c:v>59</c:v>
                </c:pt>
                <c:pt idx="2339">
                  <c:v>57</c:v>
                </c:pt>
                <c:pt idx="2340">
                  <c:v>64</c:v>
                </c:pt>
                <c:pt idx="2341">
                  <c:v>70</c:v>
                </c:pt>
                <c:pt idx="2342">
                  <c:v>70</c:v>
                </c:pt>
                <c:pt idx="2343">
                  <c:v>72</c:v>
                </c:pt>
                <c:pt idx="2344">
                  <c:v>122</c:v>
                </c:pt>
                <c:pt idx="2345">
                  <c:v>151</c:v>
                </c:pt>
                <c:pt idx="2346">
                  <c:v>190</c:v>
                </c:pt>
                <c:pt idx="2347">
                  <c:v>191</c:v>
                </c:pt>
                <c:pt idx="2348">
                  <c:v>232</c:v>
                </c:pt>
                <c:pt idx="2349">
                  <c:v>230</c:v>
                </c:pt>
                <c:pt idx="2350">
                  <c:v>188</c:v>
                </c:pt>
                <c:pt idx="2351">
                  <c:v>258</c:v>
                </c:pt>
                <c:pt idx="2352">
                  <c:v>201</c:v>
                </c:pt>
                <c:pt idx="2353">
                  <c:v>219</c:v>
                </c:pt>
                <c:pt idx="2354">
                  <c:v>187</c:v>
                </c:pt>
                <c:pt idx="2355">
                  <c:v>226</c:v>
                </c:pt>
                <c:pt idx="2356">
                  <c:v>245</c:v>
                </c:pt>
                <c:pt idx="2357">
                  <c:v>260</c:v>
                </c:pt>
                <c:pt idx="2358">
                  <c:v>252</c:v>
                </c:pt>
                <c:pt idx="2359">
                  <c:v>231</c:v>
                </c:pt>
                <c:pt idx="2360">
                  <c:v>209</c:v>
                </c:pt>
                <c:pt idx="2361">
                  <c:v>194</c:v>
                </c:pt>
                <c:pt idx="2362">
                  <c:v>191</c:v>
                </c:pt>
                <c:pt idx="2363">
                  <c:v>170</c:v>
                </c:pt>
                <c:pt idx="2364">
                  <c:v>163</c:v>
                </c:pt>
                <c:pt idx="2365">
                  <c:v>121</c:v>
                </c:pt>
                <c:pt idx="2366">
                  <c:v>118</c:v>
                </c:pt>
                <c:pt idx="2367">
                  <c:v>116</c:v>
                </c:pt>
                <c:pt idx="2368">
                  <c:v>111</c:v>
                </c:pt>
                <c:pt idx="2369">
                  <c:v>113</c:v>
                </c:pt>
                <c:pt idx="2370">
                  <c:v>114</c:v>
                </c:pt>
                <c:pt idx="2371">
                  <c:v>110</c:v>
                </c:pt>
                <c:pt idx="2372">
                  <c:v>110</c:v>
                </c:pt>
                <c:pt idx="2373">
                  <c:v>110</c:v>
                </c:pt>
                <c:pt idx="2374">
                  <c:v>105</c:v>
                </c:pt>
                <c:pt idx="2375">
                  <c:v>127</c:v>
                </c:pt>
                <c:pt idx="2376">
                  <c:v>121</c:v>
                </c:pt>
                <c:pt idx="2377">
                  <c:v>119</c:v>
                </c:pt>
                <c:pt idx="2378">
                  <c:v>116</c:v>
                </c:pt>
                <c:pt idx="2379">
                  <c:v>116</c:v>
                </c:pt>
                <c:pt idx="2380">
                  <c:v>117</c:v>
                </c:pt>
                <c:pt idx="2381">
                  <c:v>150</c:v>
                </c:pt>
                <c:pt idx="2382">
                  <c:v>166</c:v>
                </c:pt>
                <c:pt idx="2383">
                  <c:v>168</c:v>
                </c:pt>
                <c:pt idx="2384">
                  <c:v>173</c:v>
                </c:pt>
                <c:pt idx="2385">
                  <c:v>170</c:v>
                </c:pt>
                <c:pt idx="2386">
                  <c:v>166</c:v>
                </c:pt>
                <c:pt idx="2387">
                  <c:v>161</c:v>
                </c:pt>
                <c:pt idx="2388">
                  <c:v>148</c:v>
                </c:pt>
                <c:pt idx="2389">
                  <c:v>145</c:v>
                </c:pt>
                <c:pt idx="2390">
                  <c:v>144</c:v>
                </c:pt>
                <c:pt idx="2391">
                  <c:v>149</c:v>
                </c:pt>
                <c:pt idx="2392">
                  <c:v>152</c:v>
                </c:pt>
                <c:pt idx="2393">
                  <c:v>113</c:v>
                </c:pt>
                <c:pt idx="2394">
                  <c:v>145</c:v>
                </c:pt>
                <c:pt idx="2395">
                  <c:v>106</c:v>
                </c:pt>
                <c:pt idx="2396">
                  <c:v>90</c:v>
                </c:pt>
                <c:pt idx="2397">
                  <c:v>95</c:v>
                </c:pt>
                <c:pt idx="2398">
                  <c:v>93</c:v>
                </c:pt>
                <c:pt idx="2399">
                  <c:v>90</c:v>
                </c:pt>
                <c:pt idx="2400">
                  <c:v>85</c:v>
                </c:pt>
                <c:pt idx="2401">
                  <c:v>83</c:v>
                </c:pt>
                <c:pt idx="2402">
                  <c:v>82</c:v>
                </c:pt>
                <c:pt idx="2403">
                  <c:v>80</c:v>
                </c:pt>
                <c:pt idx="2404">
                  <c:v>79</c:v>
                </c:pt>
                <c:pt idx="2405">
                  <c:v>78</c:v>
                </c:pt>
                <c:pt idx="2406">
                  <c:v>78</c:v>
                </c:pt>
                <c:pt idx="2407">
                  <c:v>77</c:v>
                </c:pt>
                <c:pt idx="2408">
                  <c:v>76</c:v>
                </c:pt>
                <c:pt idx="2409">
                  <c:v>120</c:v>
                </c:pt>
                <c:pt idx="2410">
                  <c:v>78</c:v>
                </c:pt>
                <c:pt idx="2411">
                  <c:v>82</c:v>
                </c:pt>
                <c:pt idx="2412">
                  <c:v>82</c:v>
                </c:pt>
                <c:pt idx="2413">
                  <c:v>93</c:v>
                </c:pt>
                <c:pt idx="2414">
                  <c:v>100</c:v>
                </c:pt>
                <c:pt idx="2415">
                  <c:v>94</c:v>
                </c:pt>
                <c:pt idx="2416">
                  <c:v>87</c:v>
                </c:pt>
                <c:pt idx="2417">
                  <c:v>114</c:v>
                </c:pt>
                <c:pt idx="2418">
                  <c:v>84</c:v>
                </c:pt>
                <c:pt idx="2419">
                  <c:v>117</c:v>
                </c:pt>
                <c:pt idx="2420">
                  <c:v>115</c:v>
                </c:pt>
                <c:pt idx="2421">
                  <c:v>112</c:v>
                </c:pt>
                <c:pt idx="2422">
                  <c:v>100</c:v>
                </c:pt>
                <c:pt idx="2423">
                  <c:v>94</c:v>
                </c:pt>
                <c:pt idx="2424">
                  <c:v>91</c:v>
                </c:pt>
                <c:pt idx="2425">
                  <c:v>90</c:v>
                </c:pt>
                <c:pt idx="2426">
                  <c:v>89</c:v>
                </c:pt>
                <c:pt idx="2427">
                  <c:v>68</c:v>
                </c:pt>
                <c:pt idx="2428">
                  <c:v>61</c:v>
                </c:pt>
                <c:pt idx="2429">
                  <c:v>56</c:v>
                </c:pt>
                <c:pt idx="2430">
                  <c:v>59</c:v>
                </c:pt>
                <c:pt idx="2431">
                  <c:v>55</c:v>
                </c:pt>
                <c:pt idx="2432">
                  <c:v>80</c:v>
                </c:pt>
                <c:pt idx="2433">
                  <c:v>72</c:v>
                </c:pt>
                <c:pt idx="2434">
                  <c:v>55</c:v>
                </c:pt>
                <c:pt idx="2435">
                  <c:v>67</c:v>
                </c:pt>
                <c:pt idx="2436">
                  <c:v>64</c:v>
                </c:pt>
                <c:pt idx="2437">
                  <c:v>56</c:v>
                </c:pt>
                <c:pt idx="2438">
                  <c:v>47</c:v>
                </c:pt>
                <c:pt idx="2439">
                  <c:v>44</c:v>
                </c:pt>
                <c:pt idx="2440">
                  <c:v>43</c:v>
                </c:pt>
                <c:pt idx="2441">
                  <c:v>44</c:v>
                </c:pt>
                <c:pt idx="2442">
                  <c:v>43</c:v>
                </c:pt>
                <c:pt idx="2443">
                  <c:v>58</c:v>
                </c:pt>
                <c:pt idx="2444">
                  <c:v>57</c:v>
                </c:pt>
                <c:pt idx="2445">
                  <c:v>61</c:v>
                </c:pt>
                <c:pt idx="2446">
                  <c:v>112</c:v>
                </c:pt>
                <c:pt idx="2447">
                  <c:v>132</c:v>
                </c:pt>
                <c:pt idx="2448">
                  <c:v>160</c:v>
                </c:pt>
                <c:pt idx="2449">
                  <c:v>138</c:v>
                </c:pt>
                <c:pt idx="2450">
                  <c:v>122</c:v>
                </c:pt>
                <c:pt idx="2451">
                  <c:v>149</c:v>
                </c:pt>
                <c:pt idx="2452">
                  <c:v>149</c:v>
                </c:pt>
                <c:pt idx="2453">
                  <c:v>194</c:v>
                </c:pt>
                <c:pt idx="2454">
                  <c:v>165</c:v>
                </c:pt>
                <c:pt idx="2455">
                  <c:v>164</c:v>
                </c:pt>
                <c:pt idx="2456">
                  <c:v>145</c:v>
                </c:pt>
                <c:pt idx="2457">
                  <c:v>175</c:v>
                </c:pt>
                <c:pt idx="2458">
                  <c:v>148</c:v>
                </c:pt>
                <c:pt idx="2459">
                  <c:v>142</c:v>
                </c:pt>
                <c:pt idx="2460">
                  <c:v>126</c:v>
                </c:pt>
                <c:pt idx="2461">
                  <c:v>127</c:v>
                </c:pt>
                <c:pt idx="2462">
                  <c:v>126</c:v>
                </c:pt>
                <c:pt idx="2463">
                  <c:v>126</c:v>
                </c:pt>
                <c:pt idx="2464">
                  <c:v>132</c:v>
                </c:pt>
                <c:pt idx="2465">
                  <c:v>110</c:v>
                </c:pt>
                <c:pt idx="2466">
                  <c:v>104</c:v>
                </c:pt>
                <c:pt idx="2467">
                  <c:v>83</c:v>
                </c:pt>
                <c:pt idx="2468">
                  <c:v>78</c:v>
                </c:pt>
                <c:pt idx="2469">
                  <c:v>68</c:v>
                </c:pt>
                <c:pt idx="2470">
                  <c:v>64</c:v>
                </c:pt>
                <c:pt idx="2471">
                  <c:v>66</c:v>
                </c:pt>
                <c:pt idx="2472">
                  <c:v>72</c:v>
                </c:pt>
                <c:pt idx="2473">
                  <c:v>70</c:v>
                </c:pt>
                <c:pt idx="2474">
                  <c:v>55</c:v>
                </c:pt>
                <c:pt idx="2475">
                  <c:v>52</c:v>
                </c:pt>
                <c:pt idx="2476">
                  <c:v>47</c:v>
                </c:pt>
                <c:pt idx="2477">
                  <c:v>39</c:v>
                </c:pt>
                <c:pt idx="2478">
                  <c:v>38</c:v>
                </c:pt>
                <c:pt idx="2479">
                  <c:v>37</c:v>
                </c:pt>
                <c:pt idx="2480">
                  <c:v>37</c:v>
                </c:pt>
                <c:pt idx="2481">
                  <c:v>36</c:v>
                </c:pt>
                <c:pt idx="2482">
                  <c:v>36</c:v>
                </c:pt>
                <c:pt idx="2483">
                  <c:v>35</c:v>
                </c:pt>
                <c:pt idx="2484">
                  <c:v>35</c:v>
                </c:pt>
                <c:pt idx="2485">
                  <c:v>34</c:v>
                </c:pt>
                <c:pt idx="2486">
                  <c:v>34</c:v>
                </c:pt>
                <c:pt idx="2487">
                  <c:v>34</c:v>
                </c:pt>
                <c:pt idx="2488">
                  <c:v>34</c:v>
                </c:pt>
                <c:pt idx="2489">
                  <c:v>34</c:v>
                </c:pt>
                <c:pt idx="2490">
                  <c:v>34</c:v>
                </c:pt>
                <c:pt idx="2491">
                  <c:v>34</c:v>
                </c:pt>
                <c:pt idx="2492">
                  <c:v>33</c:v>
                </c:pt>
                <c:pt idx="2493">
                  <c:v>33</c:v>
                </c:pt>
                <c:pt idx="2494">
                  <c:v>32</c:v>
                </c:pt>
                <c:pt idx="2495">
                  <c:v>32</c:v>
                </c:pt>
                <c:pt idx="2496">
                  <c:v>32</c:v>
                </c:pt>
                <c:pt idx="2497">
                  <c:v>31</c:v>
                </c:pt>
                <c:pt idx="2498">
                  <c:v>31</c:v>
                </c:pt>
                <c:pt idx="2499">
                  <c:v>30</c:v>
                </c:pt>
                <c:pt idx="2500">
                  <c:v>30</c:v>
                </c:pt>
                <c:pt idx="2501">
                  <c:v>29</c:v>
                </c:pt>
                <c:pt idx="2502">
                  <c:v>29</c:v>
                </c:pt>
                <c:pt idx="2503">
                  <c:v>29</c:v>
                </c:pt>
                <c:pt idx="2504">
                  <c:v>28</c:v>
                </c:pt>
                <c:pt idx="2505">
                  <c:v>28</c:v>
                </c:pt>
                <c:pt idx="2506">
                  <c:v>28</c:v>
                </c:pt>
                <c:pt idx="2507">
                  <c:v>28</c:v>
                </c:pt>
                <c:pt idx="2508">
                  <c:v>27</c:v>
                </c:pt>
                <c:pt idx="2509">
                  <c:v>27</c:v>
                </c:pt>
                <c:pt idx="2510">
                  <c:v>27</c:v>
                </c:pt>
                <c:pt idx="2511">
                  <c:v>27</c:v>
                </c:pt>
                <c:pt idx="2512">
                  <c:v>26</c:v>
                </c:pt>
                <c:pt idx="2513">
                  <c:v>36</c:v>
                </c:pt>
                <c:pt idx="2514">
                  <c:v>35</c:v>
                </c:pt>
                <c:pt idx="2515">
                  <c:v>35</c:v>
                </c:pt>
                <c:pt idx="2516">
                  <c:v>35</c:v>
                </c:pt>
                <c:pt idx="2517">
                  <c:v>35</c:v>
                </c:pt>
                <c:pt idx="2518">
                  <c:v>52</c:v>
                </c:pt>
                <c:pt idx="2519">
                  <c:v>72</c:v>
                </c:pt>
                <c:pt idx="2520">
                  <c:v>74</c:v>
                </c:pt>
                <c:pt idx="2521">
                  <c:v>71</c:v>
                </c:pt>
                <c:pt idx="2522">
                  <c:v>53</c:v>
                </c:pt>
                <c:pt idx="2523">
                  <c:v>51</c:v>
                </c:pt>
                <c:pt idx="2524">
                  <c:v>49</c:v>
                </c:pt>
                <c:pt idx="2525">
                  <c:v>45</c:v>
                </c:pt>
                <c:pt idx="2526">
                  <c:v>40</c:v>
                </c:pt>
                <c:pt idx="2527">
                  <c:v>40</c:v>
                </c:pt>
                <c:pt idx="2528">
                  <c:v>39</c:v>
                </c:pt>
                <c:pt idx="2529">
                  <c:v>39</c:v>
                </c:pt>
                <c:pt idx="2530">
                  <c:v>38</c:v>
                </c:pt>
                <c:pt idx="2531">
                  <c:v>37</c:v>
                </c:pt>
                <c:pt idx="2532">
                  <c:v>36</c:v>
                </c:pt>
                <c:pt idx="2533">
                  <c:v>35</c:v>
                </c:pt>
                <c:pt idx="2534">
                  <c:v>35</c:v>
                </c:pt>
                <c:pt idx="2535">
                  <c:v>35</c:v>
                </c:pt>
                <c:pt idx="2536">
                  <c:v>35</c:v>
                </c:pt>
                <c:pt idx="2537">
                  <c:v>34</c:v>
                </c:pt>
                <c:pt idx="2538">
                  <c:v>34</c:v>
                </c:pt>
                <c:pt idx="2539">
                  <c:v>34</c:v>
                </c:pt>
                <c:pt idx="2540">
                  <c:v>37</c:v>
                </c:pt>
                <c:pt idx="2541">
                  <c:v>37</c:v>
                </c:pt>
                <c:pt idx="2542">
                  <c:v>35</c:v>
                </c:pt>
                <c:pt idx="2543">
                  <c:v>34</c:v>
                </c:pt>
                <c:pt idx="2544">
                  <c:v>33</c:v>
                </c:pt>
                <c:pt idx="2545">
                  <c:v>33</c:v>
                </c:pt>
                <c:pt idx="2546">
                  <c:v>33</c:v>
                </c:pt>
                <c:pt idx="2547">
                  <c:v>32</c:v>
                </c:pt>
                <c:pt idx="2548">
                  <c:v>32</c:v>
                </c:pt>
                <c:pt idx="2549">
                  <c:v>32</c:v>
                </c:pt>
                <c:pt idx="2550">
                  <c:v>31</c:v>
                </c:pt>
                <c:pt idx="2551">
                  <c:v>31</c:v>
                </c:pt>
                <c:pt idx="2552">
                  <c:v>31</c:v>
                </c:pt>
                <c:pt idx="2553">
                  <c:v>31</c:v>
                </c:pt>
                <c:pt idx="2554">
                  <c:v>31</c:v>
                </c:pt>
                <c:pt idx="2555">
                  <c:v>30</c:v>
                </c:pt>
                <c:pt idx="2556">
                  <c:v>28</c:v>
                </c:pt>
              </c:numCache>
            </c:numRef>
          </c:val>
          <c:smooth val="0"/>
          <c:extLst>
            <c:ext xmlns:c16="http://schemas.microsoft.com/office/drawing/2014/chart" uri="{C3380CC4-5D6E-409C-BE32-E72D297353CC}">
              <c16:uniqueId val="{00000003-1D85-49A9-BD71-B83D1F3D37FE}"/>
            </c:ext>
          </c:extLst>
        </c:ser>
        <c:ser>
          <c:idx val="3"/>
          <c:order val="2"/>
          <c:tx>
            <c:strRef>
              <c:f>'95ppu'!$E$1</c:f>
              <c:strCache>
                <c:ptCount val="1"/>
                <c:pt idx="0">
                  <c:v>Qbestfit</c:v>
                </c:pt>
              </c:strCache>
            </c:strRef>
          </c:tx>
          <c:spPr>
            <a:ln w="12700" cap="rnd">
              <a:solidFill>
                <a:srgbClr val="FF0000"/>
              </a:solidFill>
              <a:round/>
            </a:ln>
            <a:effectLst/>
          </c:spPr>
          <c:marker>
            <c:symbol val="none"/>
          </c:marker>
          <c:cat>
            <c:numRef>
              <c:f>'95ppu'!$A$2:$A$2558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'95ppu'!$E$2:$E$2558</c:f>
              <c:numCache>
                <c:formatCode>General</c:formatCode>
                <c:ptCount val="2557"/>
                <c:pt idx="0">
                  <c:v>10.98</c:v>
                </c:pt>
                <c:pt idx="1">
                  <c:v>10.8</c:v>
                </c:pt>
                <c:pt idx="2">
                  <c:v>10.63</c:v>
                </c:pt>
                <c:pt idx="3">
                  <c:v>10.48</c:v>
                </c:pt>
                <c:pt idx="4">
                  <c:v>10.33</c:v>
                </c:pt>
                <c:pt idx="5">
                  <c:v>10.18</c:v>
                </c:pt>
                <c:pt idx="6">
                  <c:v>10.039999999999999</c:v>
                </c:pt>
                <c:pt idx="7">
                  <c:v>9.9049999999999994</c:v>
                </c:pt>
                <c:pt idx="8">
                  <c:v>9.7710000000000008</c:v>
                </c:pt>
                <c:pt idx="9">
                  <c:v>9.64</c:v>
                </c:pt>
                <c:pt idx="10">
                  <c:v>9.51</c:v>
                </c:pt>
                <c:pt idx="11">
                  <c:v>9.3819999999999997</c:v>
                </c:pt>
                <c:pt idx="12">
                  <c:v>9.2560000000000002</c:v>
                </c:pt>
                <c:pt idx="13">
                  <c:v>9.1310000000000002</c:v>
                </c:pt>
                <c:pt idx="14">
                  <c:v>9.0090000000000003</c:v>
                </c:pt>
                <c:pt idx="15">
                  <c:v>8.8879999999999999</c:v>
                </c:pt>
                <c:pt idx="16">
                  <c:v>8.7669999999999995</c:v>
                </c:pt>
                <c:pt idx="17">
                  <c:v>8.6449999999999996</c:v>
                </c:pt>
                <c:pt idx="18">
                  <c:v>8.5239999999999991</c:v>
                </c:pt>
                <c:pt idx="19">
                  <c:v>8.4149999999999991</c:v>
                </c:pt>
                <c:pt idx="20">
                  <c:v>8.3049999999999997</c:v>
                </c:pt>
                <c:pt idx="21">
                  <c:v>8.1929999999999996</c:v>
                </c:pt>
                <c:pt idx="22">
                  <c:v>8.0790000000000006</c:v>
                </c:pt>
                <c:pt idx="23">
                  <c:v>7.9640000000000004</c:v>
                </c:pt>
                <c:pt idx="24">
                  <c:v>7.8470000000000004</c:v>
                </c:pt>
                <c:pt idx="25">
                  <c:v>7.7290000000000001</c:v>
                </c:pt>
                <c:pt idx="26">
                  <c:v>7.61</c:v>
                </c:pt>
                <c:pt idx="27">
                  <c:v>7.49</c:v>
                </c:pt>
                <c:pt idx="28">
                  <c:v>7.3680000000000003</c:v>
                </c:pt>
                <c:pt idx="29">
                  <c:v>7.2460000000000004</c:v>
                </c:pt>
                <c:pt idx="30">
                  <c:v>7.1230000000000002</c:v>
                </c:pt>
                <c:pt idx="31">
                  <c:v>7.0179999999999998</c:v>
                </c:pt>
                <c:pt idx="32">
                  <c:v>6.9649999999999999</c:v>
                </c:pt>
                <c:pt idx="33">
                  <c:v>6.9039999999999999</c:v>
                </c:pt>
                <c:pt idx="34">
                  <c:v>6.835</c:v>
                </c:pt>
                <c:pt idx="35">
                  <c:v>6.7590000000000003</c:v>
                </c:pt>
                <c:pt idx="36">
                  <c:v>6.6760000000000002</c:v>
                </c:pt>
                <c:pt idx="37">
                  <c:v>6.585</c:v>
                </c:pt>
                <c:pt idx="38">
                  <c:v>6.4889999999999999</c:v>
                </c:pt>
                <c:pt idx="39">
                  <c:v>6.3879999999999999</c:v>
                </c:pt>
                <c:pt idx="40">
                  <c:v>6.282</c:v>
                </c:pt>
                <c:pt idx="41">
                  <c:v>6.1859999999999999</c:v>
                </c:pt>
                <c:pt idx="42">
                  <c:v>6.0990000000000002</c:v>
                </c:pt>
                <c:pt idx="43">
                  <c:v>6.0140000000000002</c:v>
                </c:pt>
                <c:pt idx="44">
                  <c:v>5.9240000000000004</c:v>
                </c:pt>
                <c:pt idx="45">
                  <c:v>5.8289999999999997</c:v>
                </c:pt>
                <c:pt idx="46">
                  <c:v>5.7389999999999999</c:v>
                </c:pt>
                <c:pt idx="47">
                  <c:v>5.6550000000000002</c:v>
                </c:pt>
                <c:pt idx="48">
                  <c:v>5.5750000000000002</c:v>
                </c:pt>
                <c:pt idx="49">
                  <c:v>5.4980000000000002</c:v>
                </c:pt>
                <c:pt idx="50">
                  <c:v>5.423</c:v>
                </c:pt>
                <c:pt idx="51">
                  <c:v>5.3490000000000002</c:v>
                </c:pt>
                <c:pt idx="52">
                  <c:v>5.2759999999999998</c:v>
                </c:pt>
                <c:pt idx="53">
                  <c:v>5.2030000000000003</c:v>
                </c:pt>
                <c:pt idx="54">
                  <c:v>5.13</c:v>
                </c:pt>
                <c:pt idx="55">
                  <c:v>5.056</c:v>
                </c:pt>
                <c:pt idx="56">
                  <c:v>4.99</c:v>
                </c:pt>
                <c:pt idx="57">
                  <c:v>4.9219999999999997</c:v>
                </c:pt>
                <c:pt idx="58">
                  <c:v>4.8540000000000001</c:v>
                </c:pt>
                <c:pt idx="59">
                  <c:v>4.7839999999999998</c:v>
                </c:pt>
                <c:pt idx="60">
                  <c:v>4.7359999999999998</c:v>
                </c:pt>
                <c:pt idx="61">
                  <c:v>4.6829999999999998</c:v>
                </c:pt>
                <c:pt idx="62">
                  <c:v>4.625</c:v>
                </c:pt>
                <c:pt idx="63">
                  <c:v>4.5640000000000001</c:v>
                </c:pt>
                <c:pt idx="64">
                  <c:v>4.5</c:v>
                </c:pt>
                <c:pt idx="65">
                  <c:v>4.4329999999999998</c:v>
                </c:pt>
                <c:pt idx="66">
                  <c:v>4.3650000000000002</c:v>
                </c:pt>
                <c:pt idx="67">
                  <c:v>4.2949999999999999</c:v>
                </c:pt>
                <c:pt idx="68">
                  <c:v>4.2249999999999996</c:v>
                </c:pt>
                <c:pt idx="69">
                  <c:v>4.1529999999999996</c:v>
                </c:pt>
                <c:pt idx="70">
                  <c:v>4.093</c:v>
                </c:pt>
                <c:pt idx="71">
                  <c:v>4.0359999999999996</c:v>
                </c:pt>
                <c:pt idx="72">
                  <c:v>3.9750000000000001</c:v>
                </c:pt>
                <c:pt idx="73">
                  <c:v>3.9129999999999998</c:v>
                </c:pt>
                <c:pt idx="74">
                  <c:v>3.8849999999999998</c:v>
                </c:pt>
                <c:pt idx="75">
                  <c:v>3.85</c:v>
                </c:pt>
                <c:pt idx="76">
                  <c:v>3.8079999999999998</c:v>
                </c:pt>
                <c:pt idx="77">
                  <c:v>3.762</c:v>
                </c:pt>
                <c:pt idx="78">
                  <c:v>3.7130000000000001</c:v>
                </c:pt>
                <c:pt idx="79">
                  <c:v>3.6619999999999999</c:v>
                </c:pt>
                <c:pt idx="80">
                  <c:v>3.6080000000000001</c:v>
                </c:pt>
                <c:pt idx="81">
                  <c:v>3.5529999999999999</c:v>
                </c:pt>
                <c:pt idx="82">
                  <c:v>3.4969999999999999</c:v>
                </c:pt>
                <c:pt idx="83">
                  <c:v>3.4569999999999999</c:v>
                </c:pt>
                <c:pt idx="84">
                  <c:v>3.4129999999999998</c:v>
                </c:pt>
                <c:pt idx="85">
                  <c:v>3.3660000000000001</c:v>
                </c:pt>
                <c:pt idx="86">
                  <c:v>3.3159999999999998</c:v>
                </c:pt>
                <c:pt idx="87">
                  <c:v>3.2650000000000001</c:v>
                </c:pt>
                <c:pt idx="88">
                  <c:v>3.2130000000000001</c:v>
                </c:pt>
                <c:pt idx="89">
                  <c:v>3.16</c:v>
                </c:pt>
                <c:pt idx="90">
                  <c:v>3.1640000000000001</c:v>
                </c:pt>
                <c:pt idx="91">
                  <c:v>3.2589999999999999</c:v>
                </c:pt>
                <c:pt idx="92">
                  <c:v>3.3149999999999999</c:v>
                </c:pt>
                <c:pt idx="93">
                  <c:v>3.36</c:v>
                </c:pt>
                <c:pt idx="94">
                  <c:v>3.4369999999999998</c:v>
                </c:pt>
                <c:pt idx="95">
                  <c:v>3.694</c:v>
                </c:pt>
                <c:pt idx="96">
                  <c:v>4.2590000000000003</c:v>
                </c:pt>
                <c:pt idx="97">
                  <c:v>19.559999000000001</c:v>
                </c:pt>
                <c:pt idx="98">
                  <c:v>6.7270000000000003</c:v>
                </c:pt>
                <c:pt idx="99">
                  <c:v>7.343</c:v>
                </c:pt>
                <c:pt idx="100">
                  <c:v>7.91</c:v>
                </c:pt>
                <c:pt idx="101">
                  <c:v>10.06</c:v>
                </c:pt>
                <c:pt idx="102">
                  <c:v>10.08</c:v>
                </c:pt>
                <c:pt idx="103">
                  <c:v>10.83</c:v>
                </c:pt>
                <c:pt idx="104">
                  <c:v>11.52</c:v>
                </c:pt>
                <c:pt idx="105">
                  <c:v>12.19</c:v>
                </c:pt>
                <c:pt idx="106">
                  <c:v>12.81</c:v>
                </c:pt>
                <c:pt idx="107">
                  <c:v>13.38</c:v>
                </c:pt>
                <c:pt idx="108">
                  <c:v>13.91</c:v>
                </c:pt>
                <c:pt idx="109">
                  <c:v>14.41</c:v>
                </c:pt>
                <c:pt idx="110">
                  <c:v>14.86</c:v>
                </c:pt>
                <c:pt idx="111">
                  <c:v>15.26</c:v>
                </c:pt>
                <c:pt idx="112">
                  <c:v>15.63</c:v>
                </c:pt>
                <c:pt idx="113">
                  <c:v>15.96</c:v>
                </c:pt>
                <c:pt idx="114">
                  <c:v>16.32</c:v>
                </c:pt>
                <c:pt idx="115">
                  <c:v>16.670000000000002</c:v>
                </c:pt>
                <c:pt idx="116">
                  <c:v>16.98</c:v>
                </c:pt>
                <c:pt idx="117">
                  <c:v>17.239999999999998</c:v>
                </c:pt>
                <c:pt idx="118">
                  <c:v>17.459999</c:v>
                </c:pt>
                <c:pt idx="119">
                  <c:v>17.639999</c:v>
                </c:pt>
                <c:pt idx="120">
                  <c:v>17.799999</c:v>
                </c:pt>
                <c:pt idx="121">
                  <c:v>17.969999000000001</c:v>
                </c:pt>
                <c:pt idx="122">
                  <c:v>18.700001</c:v>
                </c:pt>
                <c:pt idx="123">
                  <c:v>19.02</c:v>
                </c:pt>
                <c:pt idx="124">
                  <c:v>59.509998000000003</c:v>
                </c:pt>
                <c:pt idx="125">
                  <c:v>85.32</c:v>
                </c:pt>
                <c:pt idx="126">
                  <c:v>57.669998</c:v>
                </c:pt>
                <c:pt idx="127">
                  <c:v>117.599998</c:v>
                </c:pt>
                <c:pt idx="128">
                  <c:v>99.610000999999997</c:v>
                </c:pt>
                <c:pt idx="129">
                  <c:v>125.800003</c:v>
                </c:pt>
                <c:pt idx="130">
                  <c:v>116.800003</c:v>
                </c:pt>
                <c:pt idx="131">
                  <c:v>109.199997</c:v>
                </c:pt>
                <c:pt idx="132">
                  <c:v>131.5</c:v>
                </c:pt>
                <c:pt idx="133">
                  <c:v>104.900002</c:v>
                </c:pt>
                <c:pt idx="134">
                  <c:v>126.900002</c:v>
                </c:pt>
                <c:pt idx="135">
                  <c:v>107.699997</c:v>
                </c:pt>
                <c:pt idx="136">
                  <c:v>106.300003</c:v>
                </c:pt>
                <c:pt idx="137">
                  <c:v>97.639999000000003</c:v>
                </c:pt>
                <c:pt idx="138">
                  <c:v>90.019997000000004</c:v>
                </c:pt>
                <c:pt idx="139">
                  <c:v>79.510002</c:v>
                </c:pt>
                <c:pt idx="140">
                  <c:v>96.040001000000004</c:v>
                </c:pt>
                <c:pt idx="141">
                  <c:v>88.980002999999996</c:v>
                </c:pt>
                <c:pt idx="142">
                  <c:v>164.89999399999999</c:v>
                </c:pt>
                <c:pt idx="143">
                  <c:v>143.300003</c:v>
                </c:pt>
                <c:pt idx="144">
                  <c:v>95.459998999999996</c:v>
                </c:pt>
                <c:pt idx="145">
                  <c:v>119.300003</c:v>
                </c:pt>
                <c:pt idx="146">
                  <c:v>108.800003</c:v>
                </c:pt>
                <c:pt idx="147">
                  <c:v>99.699996999999996</c:v>
                </c:pt>
                <c:pt idx="148">
                  <c:v>101.800003</c:v>
                </c:pt>
                <c:pt idx="149">
                  <c:v>94.330001999999993</c:v>
                </c:pt>
                <c:pt idx="150">
                  <c:v>87.709998999999996</c:v>
                </c:pt>
                <c:pt idx="151">
                  <c:v>85.139999000000003</c:v>
                </c:pt>
                <c:pt idx="152">
                  <c:v>89.349997999999999</c:v>
                </c:pt>
                <c:pt idx="153">
                  <c:v>182</c:v>
                </c:pt>
                <c:pt idx="154">
                  <c:v>117.199997</c:v>
                </c:pt>
                <c:pt idx="155">
                  <c:v>104.599998</c:v>
                </c:pt>
                <c:pt idx="156">
                  <c:v>96.279999000000004</c:v>
                </c:pt>
                <c:pt idx="157">
                  <c:v>89.040001000000004</c:v>
                </c:pt>
                <c:pt idx="158">
                  <c:v>82.339995999999999</c:v>
                </c:pt>
                <c:pt idx="159">
                  <c:v>76.419998000000007</c:v>
                </c:pt>
                <c:pt idx="160">
                  <c:v>70.819999999999993</c:v>
                </c:pt>
                <c:pt idx="161">
                  <c:v>67.410004000000001</c:v>
                </c:pt>
                <c:pt idx="162">
                  <c:v>63.799999</c:v>
                </c:pt>
                <c:pt idx="163">
                  <c:v>59.790000999999997</c:v>
                </c:pt>
                <c:pt idx="164">
                  <c:v>58.279998999999997</c:v>
                </c:pt>
                <c:pt idx="165">
                  <c:v>54.970001000000003</c:v>
                </c:pt>
                <c:pt idx="166">
                  <c:v>70.239998</c:v>
                </c:pt>
                <c:pt idx="167">
                  <c:v>146.39999399999999</c:v>
                </c:pt>
                <c:pt idx="168">
                  <c:v>115.699997</c:v>
                </c:pt>
                <c:pt idx="169">
                  <c:v>106.599998</c:v>
                </c:pt>
                <c:pt idx="170">
                  <c:v>76.199996999999996</c:v>
                </c:pt>
                <c:pt idx="171">
                  <c:v>107.900002</c:v>
                </c:pt>
                <c:pt idx="172">
                  <c:v>107.099998</c:v>
                </c:pt>
                <c:pt idx="173">
                  <c:v>78.650002000000001</c:v>
                </c:pt>
                <c:pt idx="174">
                  <c:v>102.400002</c:v>
                </c:pt>
                <c:pt idx="175">
                  <c:v>88.489998</c:v>
                </c:pt>
                <c:pt idx="176">
                  <c:v>82.980002999999996</c:v>
                </c:pt>
                <c:pt idx="177">
                  <c:v>116.5</c:v>
                </c:pt>
                <c:pt idx="178">
                  <c:v>105.599998</c:v>
                </c:pt>
                <c:pt idx="179">
                  <c:v>115.900002</c:v>
                </c:pt>
                <c:pt idx="180">
                  <c:v>136.300003</c:v>
                </c:pt>
                <c:pt idx="181">
                  <c:v>112.900002</c:v>
                </c:pt>
                <c:pt idx="182">
                  <c:v>120</c:v>
                </c:pt>
                <c:pt idx="183">
                  <c:v>151.39999399999999</c:v>
                </c:pt>
                <c:pt idx="184">
                  <c:v>113.099998</c:v>
                </c:pt>
                <c:pt idx="185">
                  <c:v>178.699997</c:v>
                </c:pt>
                <c:pt idx="186">
                  <c:v>121.400002</c:v>
                </c:pt>
                <c:pt idx="187">
                  <c:v>117</c:v>
                </c:pt>
                <c:pt idx="188">
                  <c:v>134.199997</c:v>
                </c:pt>
                <c:pt idx="189">
                  <c:v>117.099998</c:v>
                </c:pt>
                <c:pt idx="190">
                  <c:v>129.5</c:v>
                </c:pt>
                <c:pt idx="191">
                  <c:v>122.099998</c:v>
                </c:pt>
                <c:pt idx="192">
                  <c:v>147</c:v>
                </c:pt>
                <c:pt idx="193">
                  <c:v>165.39999399999999</c:v>
                </c:pt>
                <c:pt idx="194">
                  <c:v>167.10000600000001</c:v>
                </c:pt>
                <c:pt idx="195">
                  <c:v>131.60000600000001</c:v>
                </c:pt>
                <c:pt idx="196">
                  <c:v>186.300003</c:v>
                </c:pt>
                <c:pt idx="197">
                  <c:v>168.60000600000001</c:v>
                </c:pt>
                <c:pt idx="198">
                  <c:v>167.10000600000001</c:v>
                </c:pt>
                <c:pt idx="199">
                  <c:v>148.10000600000001</c:v>
                </c:pt>
                <c:pt idx="200">
                  <c:v>141.89999399999999</c:v>
                </c:pt>
                <c:pt idx="201">
                  <c:v>158.300003</c:v>
                </c:pt>
                <c:pt idx="202">
                  <c:v>140.39999399999999</c:v>
                </c:pt>
                <c:pt idx="203">
                  <c:v>135.800003</c:v>
                </c:pt>
                <c:pt idx="204">
                  <c:v>161</c:v>
                </c:pt>
                <c:pt idx="205">
                  <c:v>134.39999399999999</c:v>
                </c:pt>
                <c:pt idx="206">
                  <c:v>124.199997</c:v>
                </c:pt>
                <c:pt idx="207">
                  <c:v>115.5</c:v>
                </c:pt>
                <c:pt idx="208">
                  <c:v>129.5</c:v>
                </c:pt>
                <c:pt idx="209">
                  <c:v>114.599998</c:v>
                </c:pt>
                <c:pt idx="210">
                  <c:v>107.300003</c:v>
                </c:pt>
                <c:pt idx="211">
                  <c:v>100</c:v>
                </c:pt>
                <c:pt idx="212">
                  <c:v>120.699997</c:v>
                </c:pt>
                <c:pt idx="213">
                  <c:v>120.400002</c:v>
                </c:pt>
                <c:pt idx="214">
                  <c:v>172.699997</c:v>
                </c:pt>
                <c:pt idx="215">
                  <c:v>157.10000600000001</c:v>
                </c:pt>
                <c:pt idx="216">
                  <c:v>162.10000600000001</c:v>
                </c:pt>
                <c:pt idx="217">
                  <c:v>151.89999399999999</c:v>
                </c:pt>
                <c:pt idx="218">
                  <c:v>146.10000600000001</c:v>
                </c:pt>
                <c:pt idx="219">
                  <c:v>158.199997</c:v>
                </c:pt>
                <c:pt idx="220">
                  <c:v>173.60000600000001</c:v>
                </c:pt>
                <c:pt idx="221">
                  <c:v>190.10000600000001</c:v>
                </c:pt>
                <c:pt idx="222">
                  <c:v>181.300003</c:v>
                </c:pt>
                <c:pt idx="223">
                  <c:v>175.300003</c:v>
                </c:pt>
                <c:pt idx="224">
                  <c:v>183.300003</c:v>
                </c:pt>
                <c:pt idx="225">
                  <c:v>172.5</c:v>
                </c:pt>
                <c:pt idx="226">
                  <c:v>185.800003</c:v>
                </c:pt>
                <c:pt idx="227">
                  <c:v>171.199997</c:v>
                </c:pt>
                <c:pt idx="228">
                  <c:v>184.699997</c:v>
                </c:pt>
                <c:pt idx="229">
                  <c:v>166.300003</c:v>
                </c:pt>
                <c:pt idx="230">
                  <c:v>164.199997</c:v>
                </c:pt>
                <c:pt idx="231">
                  <c:v>150.60000600000001</c:v>
                </c:pt>
                <c:pt idx="232">
                  <c:v>138.300003</c:v>
                </c:pt>
                <c:pt idx="233">
                  <c:v>133.39999399999999</c:v>
                </c:pt>
                <c:pt idx="234">
                  <c:v>122.599998</c:v>
                </c:pt>
                <c:pt idx="235">
                  <c:v>114.800003</c:v>
                </c:pt>
                <c:pt idx="236">
                  <c:v>143.199997</c:v>
                </c:pt>
                <c:pt idx="237">
                  <c:v>127.599998</c:v>
                </c:pt>
                <c:pt idx="238">
                  <c:v>140.10000600000001</c:v>
                </c:pt>
                <c:pt idx="239">
                  <c:v>114.400002</c:v>
                </c:pt>
                <c:pt idx="240">
                  <c:v>127.599998</c:v>
                </c:pt>
                <c:pt idx="241">
                  <c:v>116.699997</c:v>
                </c:pt>
                <c:pt idx="242">
                  <c:v>108.800003</c:v>
                </c:pt>
                <c:pt idx="243">
                  <c:v>158.39999399999999</c:v>
                </c:pt>
                <c:pt idx="244">
                  <c:v>185.5</c:v>
                </c:pt>
                <c:pt idx="245">
                  <c:v>188.800003</c:v>
                </c:pt>
                <c:pt idx="246">
                  <c:v>151.89999399999999</c:v>
                </c:pt>
                <c:pt idx="247">
                  <c:v>152.10000600000001</c:v>
                </c:pt>
                <c:pt idx="248">
                  <c:v>188.199997</c:v>
                </c:pt>
                <c:pt idx="249">
                  <c:v>136.10000600000001</c:v>
                </c:pt>
                <c:pt idx="250">
                  <c:v>147.39999399999999</c:v>
                </c:pt>
                <c:pt idx="251">
                  <c:v>128.10000600000001</c:v>
                </c:pt>
                <c:pt idx="252">
                  <c:v>145.699997</c:v>
                </c:pt>
                <c:pt idx="253">
                  <c:v>135.699997</c:v>
                </c:pt>
                <c:pt idx="254">
                  <c:v>161.89999399999999</c:v>
                </c:pt>
                <c:pt idx="255">
                  <c:v>135.800003</c:v>
                </c:pt>
                <c:pt idx="256">
                  <c:v>120.300003</c:v>
                </c:pt>
                <c:pt idx="257">
                  <c:v>129.300003</c:v>
                </c:pt>
                <c:pt idx="258">
                  <c:v>159.89999399999999</c:v>
                </c:pt>
                <c:pt idx="259">
                  <c:v>173.60000600000001</c:v>
                </c:pt>
                <c:pt idx="260">
                  <c:v>149.89999399999999</c:v>
                </c:pt>
                <c:pt idx="261">
                  <c:v>163.300003</c:v>
                </c:pt>
                <c:pt idx="262">
                  <c:v>152</c:v>
                </c:pt>
                <c:pt idx="263">
                  <c:v>152.300003</c:v>
                </c:pt>
                <c:pt idx="264">
                  <c:v>148.699997</c:v>
                </c:pt>
                <c:pt idx="265">
                  <c:v>137.39999399999999</c:v>
                </c:pt>
                <c:pt idx="266">
                  <c:v>182.800003</c:v>
                </c:pt>
                <c:pt idx="267">
                  <c:v>208.199997</c:v>
                </c:pt>
                <c:pt idx="268">
                  <c:v>169.39999399999999</c:v>
                </c:pt>
                <c:pt idx="269">
                  <c:v>154.300003</c:v>
                </c:pt>
                <c:pt idx="270">
                  <c:v>161.300003</c:v>
                </c:pt>
                <c:pt idx="271">
                  <c:v>148</c:v>
                </c:pt>
                <c:pt idx="272">
                  <c:v>147.699997</c:v>
                </c:pt>
                <c:pt idx="273">
                  <c:v>135.800003</c:v>
                </c:pt>
                <c:pt idx="274">
                  <c:v>131.5</c:v>
                </c:pt>
                <c:pt idx="275">
                  <c:v>120.900002</c:v>
                </c:pt>
                <c:pt idx="276">
                  <c:v>111.400002</c:v>
                </c:pt>
                <c:pt idx="277">
                  <c:v>111</c:v>
                </c:pt>
                <c:pt idx="278">
                  <c:v>108.199997</c:v>
                </c:pt>
                <c:pt idx="279">
                  <c:v>111.300003</c:v>
                </c:pt>
                <c:pt idx="280">
                  <c:v>103.199997</c:v>
                </c:pt>
                <c:pt idx="281">
                  <c:v>95.529999000000004</c:v>
                </c:pt>
                <c:pt idx="282">
                  <c:v>111.199997</c:v>
                </c:pt>
                <c:pt idx="283">
                  <c:v>102.5</c:v>
                </c:pt>
                <c:pt idx="284">
                  <c:v>94.919998000000007</c:v>
                </c:pt>
                <c:pt idx="285">
                  <c:v>89.699996999999996</c:v>
                </c:pt>
                <c:pt idx="286">
                  <c:v>111</c:v>
                </c:pt>
                <c:pt idx="287">
                  <c:v>116.400002</c:v>
                </c:pt>
                <c:pt idx="288">
                  <c:v>102.199997</c:v>
                </c:pt>
                <c:pt idx="289">
                  <c:v>99.989998</c:v>
                </c:pt>
                <c:pt idx="290">
                  <c:v>92.989998</c:v>
                </c:pt>
                <c:pt idx="291">
                  <c:v>88.160004000000001</c:v>
                </c:pt>
                <c:pt idx="292">
                  <c:v>114.300003</c:v>
                </c:pt>
                <c:pt idx="293">
                  <c:v>87.139999000000003</c:v>
                </c:pt>
                <c:pt idx="294">
                  <c:v>81.330001999999993</c:v>
                </c:pt>
                <c:pt idx="295">
                  <c:v>107.199997</c:v>
                </c:pt>
                <c:pt idx="296">
                  <c:v>98.709998999999996</c:v>
                </c:pt>
                <c:pt idx="297">
                  <c:v>90.919998000000007</c:v>
                </c:pt>
                <c:pt idx="298">
                  <c:v>83.910004000000001</c:v>
                </c:pt>
                <c:pt idx="299">
                  <c:v>77.730002999999996</c:v>
                </c:pt>
                <c:pt idx="300">
                  <c:v>72.25</c:v>
                </c:pt>
                <c:pt idx="301">
                  <c:v>67.400002000000001</c:v>
                </c:pt>
                <c:pt idx="302">
                  <c:v>63.349997999999999</c:v>
                </c:pt>
                <c:pt idx="303">
                  <c:v>59.32</c:v>
                </c:pt>
                <c:pt idx="304">
                  <c:v>55.650002000000001</c:v>
                </c:pt>
                <c:pt idx="305">
                  <c:v>52.23</c:v>
                </c:pt>
                <c:pt idx="306">
                  <c:v>49.16</c:v>
                </c:pt>
                <c:pt idx="307">
                  <c:v>46.220001000000003</c:v>
                </c:pt>
                <c:pt idx="308">
                  <c:v>43.540000999999997</c:v>
                </c:pt>
                <c:pt idx="309">
                  <c:v>41.950001</c:v>
                </c:pt>
                <c:pt idx="310">
                  <c:v>39.5</c:v>
                </c:pt>
                <c:pt idx="311">
                  <c:v>38.959999000000003</c:v>
                </c:pt>
                <c:pt idx="312">
                  <c:v>38.25</c:v>
                </c:pt>
                <c:pt idx="313">
                  <c:v>37.43</c:v>
                </c:pt>
                <c:pt idx="314">
                  <c:v>36.490001999999997</c:v>
                </c:pt>
                <c:pt idx="315">
                  <c:v>35.470001000000003</c:v>
                </c:pt>
                <c:pt idx="316">
                  <c:v>34.389999000000003</c:v>
                </c:pt>
                <c:pt idx="317">
                  <c:v>33.279998999999997</c:v>
                </c:pt>
                <c:pt idx="318">
                  <c:v>32.150002000000001</c:v>
                </c:pt>
                <c:pt idx="319">
                  <c:v>31.01</c:v>
                </c:pt>
                <c:pt idx="320">
                  <c:v>29.860001</c:v>
                </c:pt>
                <c:pt idx="321">
                  <c:v>28.75</c:v>
                </c:pt>
                <c:pt idx="322">
                  <c:v>27.68</c:v>
                </c:pt>
                <c:pt idx="323">
                  <c:v>26.67</c:v>
                </c:pt>
                <c:pt idx="324">
                  <c:v>25.68</c:v>
                </c:pt>
                <c:pt idx="325">
                  <c:v>24.74</c:v>
                </c:pt>
                <c:pt idx="326">
                  <c:v>23.84</c:v>
                </c:pt>
                <c:pt idx="327">
                  <c:v>22.959999</c:v>
                </c:pt>
                <c:pt idx="328">
                  <c:v>22.120000999999998</c:v>
                </c:pt>
                <c:pt idx="329">
                  <c:v>21.32</c:v>
                </c:pt>
                <c:pt idx="330">
                  <c:v>20.76</c:v>
                </c:pt>
                <c:pt idx="331">
                  <c:v>20.049999</c:v>
                </c:pt>
                <c:pt idx="332">
                  <c:v>19.600000000000001</c:v>
                </c:pt>
                <c:pt idx="333">
                  <c:v>19.469999000000001</c:v>
                </c:pt>
                <c:pt idx="334">
                  <c:v>19.290001</c:v>
                </c:pt>
                <c:pt idx="335">
                  <c:v>19.07</c:v>
                </c:pt>
                <c:pt idx="336">
                  <c:v>18.809999000000001</c:v>
                </c:pt>
                <c:pt idx="337">
                  <c:v>18.52</c:v>
                </c:pt>
                <c:pt idx="338">
                  <c:v>18.200001</c:v>
                </c:pt>
                <c:pt idx="339">
                  <c:v>17.870000999999998</c:v>
                </c:pt>
                <c:pt idx="340">
                  <c:v>17.530000999999999</c:v>
                </c:pt>
                <c:pt idx="341">
                  <c:v>17.18</c:v>
                </c:pt>
                <c:pt idx="342">
                  <c:v>16.82</c:v>
                </c:pt>
                <c:pt idx="343">
                  <c:v>16.459999</c:v>
                </c:pt>
                <c:pt idx="344">
                  <c:v>16.100000000000001</c:v>
                </c:pt>
                <c:pt idx="345">
                  <c:v>15.74</c:v>
                </c:pt>
                <c:pt idx="346">
                  <c:v>15.39</c:v>
                </c:pt>
                <c:pt idx="347">
                  <c:v>15.05</c:v>
                </c:pt>
                <c:pt idx="348">
                  <c:v>14.71</c:v>
                </c:pt>
                <c:pt idx="349">
                  <c:v>14.39</c:v>
                </c:pt>
                <c:pt idx="350">
                  <c:v>14.07</c:v>
                </c:pt>
                <c:pt idx="351">
                  <c:v>13.76</c:v>
                </c:pt>
                <c:pt idx="352">
                  <c:v>13.47</c:v>
                </c:pt>
                <c:pt idx="353">
                  <c:v>13.18</c:v>
                </c:pt>
                <c:pt idx="354">
                  <c:v>12.9</c:v>
                </c:pt>
                <c:pt idx="355">
                  <c:v>12.64</c:v>
                </c:pt>
                <c:pt idx="356">
                  <c:v>12.39</c:v>
                </c:pt>
                <c:pt idx="357">
                  <c:v>12.15</c:v>
                </c:pt>
                <c:pt idx="358">
                  <c:v>11.92</c:v>
                </c:pt>
                <c:pt idx="359">
                  <c:v>11.74</c:v>
                </c:pt>
                <c:pt idx="360">
                  <c:v>11.64</c:v>
                </c:pt>
                <c:pt idx="361">
                  <c:v>11.54</c:v>
                </c:pt>
                <c:pt idx="362">
                  <c:v>11.48</c:v>
                </c:pt>
                <c:pt idx="363">
                  <c:v>11.41</c:v>
                </c:pt>
                <c:pt idx="364">
                  <c:v>11.33</c:v>
                </c:pt>
                <c:pt idx="365">
                  <c:v>11.25</c:v>
                </c:pt>
                <c:pt idx="366">
                  <c:v>11.16</c:v>
                </c:pt>
                <c:pt idx="367">
                  <c:v>11.06</c:v>
                </c:pt>
                <c:pt idx="368">
                  <c:v>10.95</c:v>
                </c:pt>
                <c:pt idx="369">
                  <c:v>10.85</c:v>
                </c:pt>
                <c:pt idx="370">
                  <c:v>10.73</c:v>
                </c:pt>
                <c:pt idx="371">
                  <c:v>10.62</c:v>
                </c:pt>
                <c:pt idx="372">
                  <c:v>10.5</c:v>
                </c:pt>
                <c:pt idx="373">
                  <c:v>10.37</c:v>
                </c:pt>
                <c:pt idx="374">
                  <c:v>10.25</c:v>
                </c:pt>
                <c:pt idx="375">
                  <c:v>10.119999999999999</c:v>
                </c:pt>
                <c:pt idx="376">
                  <c:v>10.01</c:v>
                </c:pt>
                <c:pt idx="377">
                  <c:v>9.9220000000000006</c:v>
                </c:pt>
                <c:pt idx="378">
                  <c:v>9.83</c:v>
                </c:pt>
                <c:pt idx="379">
                  <c:v>9.7309999999999999</c:v>
                </c:pt>
                <c:pt idx="380">
                  <c:v>9.6270000000000007</c:v>
                </c:pt>
                <c:pt idx="381">
                  <c:v>9.9749999999999996</c:v>
                </c:pt>
                <c:pt idx="382">
                  <c:v>10.06</c:v>
                </c:pt>
                <c:pt idx="383">
                  <c:v>10.1</c:v>
                </c:pt>
                <c:pt idx="384">
                  <c:v>10.119999999999999</c:v>
                </c:pt>
                <c:pt idx="385">
                  <c:v>10.11</c:v>
                </c:pt>
                <c:pt idx="386">
                  <c:v>10.08</c:v>
                </c:pt>
                <c:pt idx="387">
                  <c:v>10.029999999999999</c:v>
                </c:pt>
                <c:pt idx="388">
                  <c:v>9.9640000000000004</c:v>
                </c:pt>
                <c:pt idx="389">
                  <c:v>9.8840000000000003</c:v>
                </c:pt>
                <c:pt idx="390">
                  <c:v>9.7910000000000004</c:v>
                </c:pt>
                <c:pt idx="391">
                  <c:v>9.6880000000000006</c:v>
                </c:pt>
                <c:pt idx="392">
                  <c:v>9.5749999999999993</c:v>
                </c:pt>
                <c:pt idx="393">
                  <c:v>9.4540000000000006</c:v>
                </c:pt>
                <c:pt idx="394">
                  <c:v>9.327</c:v>
                </c:pt>
                <c:pt idx="395">
                  <c:v>9.1940000000000008</c:v>
                </c:pt>
                <c:pt idx="396">
                  <c:v>9.2219999999999995</c:v>
                </c:pt>
                <c:pt idx="397">
                  <c:v>9.3079999999999998</c:v>
                </c:pt>
                <c:pt idx="398">
                  <c:v>9.3510000000000009</c:v>
                </c:pt>
                <c:pt idx="399">
                  <c:v>9.6129999999999995</c:v>
                </c:pt>
                <c:pt idx="400">
                  <c:v>9.7550000000000008</c:v>
                </c:pt>
                <c:pt idx="401">
                  <c:v>9.8520000000000003</c:v>
                </c:pt>
                <c:pt idx="402">
                  <c:v>9.9090000000000007</c:v>
                </c:pt>
                <c:pt idx="403">
                  <c:v>9.9489999999999998</c:v>
                </c:pt>
                <c:pt idx="404">
                  <c:v>10.06</c:v>
                </c:pt>
                <c:pt idx="405">
                  <c:v>10.130000000000001</c:v>
                </c:pt>
                <c:pt idx="406">
                  <c:v>10.16</c:v>
                </c:pt>
                <c:pt idx="407">
                  <c:v>10.17</c:v>
                </c:pt>
                <c:pt idx="408">
                  <c:v>10.15</c:v>
                </c:pt>
                <c:pt idx="409">
                  <c:v>10.14</c:v>
                </c:pt>
                <c:pt idx="410">
                  <c:v>10.119999999999999</c:v>
                </c:pt>
                <c:pt idx="411">
                  <c:v>10.09</c:v>
                </c:pt>
                <c:pt idx="412">
                  <c:v>10.039999999999999</c:v>
                </c:pt>
                <c:pt idx="413">
                  <c:v>9.9789999999999992</c:v>
                </c:pt>
                <c:pt idx="414">
                  <c:v>9.9350000000000005</c:v>
                </c:pt>
                <c:pt idx="415">
                  <c:v>9.8740000000000006</c:v>
                </c:pt>
                <c:pt idx="416">
                  <c:v>9.8000000000000007</c:v>
                </c:pt>
                <c:pt idx="417">
                  <c:v>9.7129999999999992</c:v>
                </c:pt>
                <c:pt idx="418">
                  <c:v>9.6150000000000002</c:v>
                </c:pt>
                <c:pt idx="419">
                  <c:v>9.5169999999999995</c:v>
                </c:pt>
                <c:pt idx="420">
                  <c:v>9.423</c:v>
                </c:pt>
                <c:pt idx="421">
                  <c:v>9.3190000000000008</c:v>
                </c:pt>
                <c:pt idx="422">
                  <c:v>9.2059999999999995</c:v>
                </c:pt>
                <c:pt idx="423">
                  <c:v>9.0869999999999997</c:v>
                </c:pt>
                <c:pt idx="424">
                  <c:v>8.9610000000000003</c:v>
                </c:pt>
                <c:pt idx="425">
                  <c:v>8.8290000000000006</c:v>
                </c:pt>
                <c:pt idx="426">
                  <c:v>8.6980000000000004</c:v>
                </c:pt>
                <c:pt idx="427">
                  <c:v>8.5660000000000007</c:v>
                </c:pt>
                <c:pt idx="428">
                  <c:v>8.4619999999999997</c:v>
                </c:pt>
                <c:pt idx="429">
                  <c:v>8.3650000000000002</c:v>
                </c:pt>
                <c:pt idx="430">
                  <c:v>8.3070000000000004</c:v>
                </c:pt>
                <c:pt idx="431">
                  <c:v>8.2639999999999993</c:v>
                </c:pt>
                <c:pt idx="432">
                  <c:v>8.2129999999999992</c:v>
                </c:pt>
                <c:pt idx="433">
                  <c:v>8.1519999999999992</c:v>
                </c:pt>
                <c:pt idx="434">
                  <c:v>8.0830000000000002</c:v>
                </c:pt>
                <c:pt idx="435">
                  <c:v>8.0069999999999997</c:v>
                </c:pt>
                <c:pt idx="436">
                  <c:v>7.923</c:v>
                </c:pt>
                <c:pt idx="437">
                  <c:v>7.8319999999999999</c:v>
                </c:pt>
                <c:pt idx="438">
                  <c:v>7.7370000000000001</c:v>
                </c:pt>
                <c:pt idx="439">
                  <c:v>7.6369999999999996</c:v>
                </c:pt>
                <c:pt idx="440">
                  <c:v>7.532</c:v>
                </c:pt>
                <c:pt idx="441">
                  <c:v>7.44</c:v>
                </c:pt>
                <c:pt idx="442">
                  <c:v>7.3440000000000003</c:v>
                </c:pt>
                <c:pt idx="443">
                  <c:v>7.2480000000000002</c:v>
                </c:pt>
                <c:pt idx="444">
                  <c:v>7.1580000000000004</c:v>
                </c:pt>
                <c:pt idx="445">
                  <c:v>7.0679999999999996</c:v>
                </c:pt>
                <c:pt idx="446">
                  <c:v>7.0430000000000001</c:v>
                </c:pt>
                <c:pt idx="447">
                  <c:v>7.3120000000000003</c:v>
                </c:pt>
                <c:pt idx="448">
                  <c:v>7.4249999999999998</c:v>
                </c:pt>
                <c:pt idx="449">
                  <c:v>7.5</c:v>
                </c:pt>
                <c:pt idx="450">
                  <c:v>7.5419999999999998</c:v>
                </c:pt>
                <c:pt idx="451">
                  <c:v>7.5579999999999998</c:v>
                </c:pt>
                <c:pt idx="452">
                  <c:v>7.5519999999999996</c:v>
                </c:pt>
                <c:pt idx="453">
                  <c:v>7.5289999999999999</c:v>
                </c:pt>
                <c:pt idx="454">
                  <c:v>7.4889999999999999</c:v>
                </c:pt>
                <c:pt idx="455">
                  <c:v>7.4409999999999998</c:v>
                </c:pt>
                <c:pt idx="456">
                  <c:v>7.3789999999999996</c:v>
                </c:pt>
                <c:pt idx="457">
                  <c:v>7.3120000000000003</c:v>
                </c:pt>
                <c:pt idx="458">
                  <c:v>7.2329999999999997</c:v>
                </c:pt>
                <c:pt idx="459">
                  <c:v>7.1459999999999999</c:v>
                </c:pt>
                <c:pt idx="460">
                  <c:v>7.0519999999999996</c:v>
                </c:pt>
                <c:pt idx="461">
                  <c:v>6.952</c:v>
                </c:pt>
                <c:pt idx="462">
                  <c:v>6.8819999999999997</c:v>
                </c:pt>
                <c:pt idx="463">
                  <c:v>6.8239999999999998</c:v>
                </c:pt>
                <c:pt idx="464">
                  <c:v>6.7590000000000003</c:v>
                </c:pt>
                <c:pt idx="465">
                  <c:v>6.69</c:v>
                </c:pt>
                <c:pt idx="466">
                  <c:v>6.6150000000000002</c:v>
                </c:pt>
                <c:pt idx="467">
                  <c:v>6.548</c:v>
                </c:pt>
                <c:pt idx="468">
                  <c:v>6.5270000000000001</c:v>
                </c:pt>
                <c:pt idx="469">
                  <c:v>6.51</c:v>
                </c:pt>
                <c:pt idx="470">
                  <c:v>6.4850000000000003</c:v>
                </c:pt>
                <c:pt idx="471">
                  <c:v>6.4509999999999996</c:v>
                </c:pt>
                <c:pt idx="472">
                  <c:v>6.5</c:v>
                </c:pt>
                <c:pt idx="473">
                  <c:v>6.5149999999999997</c:v>
                </c:pt>
                <c:pt idx="474">
                  <c:v>6.5490000000000004</c:v>
                </c:pt>
                <c:pt idx="475">
                  <c:v>6.5670000000000002</c:v>
                </c:pt>
                <c:pt idx="476">
                  <c:v>6.57</c:v>
                </c:pt>
                <c:pt idx="477">
                  <c:v>6.5590000000000002</c:v>
                </c:pt>
                <c:pt idx="478">
                  <c:v>6.5579999999999998</c:v>
                </c:pt>
                <c:pt idx="479">
                  <c:v>6.5519999999999996</c:v>
                </c:pt>
                <c:pt idx="480">
                  <c:v>6.7140000000000004</c:v>
                </c:pt>
                <c:pt idx="481">
                  <c:v>6.7850000000000001</c:v>
                </c:pt>
                <c:pt idx="482">
                  <c:v>6.8680000000000003</c:v>
                </c:pt>
                <c:pt idx="483">
                  <c:v>6.9219999999999997</c:v>
                </c:pt>
                <c:pt idx="484">
                  <c:v>6.9560000000000004</c:v>
                </c:pt>
                <c:pt idx="485">
                  <c:v>6.9710000000000001</c:v>
                </c:pt>
                <c:pt idx="486">
                  <c:v>6.97</c:v>
                </c:pt>
                <c:pt idx="487">
                  <c:v>6.9539999999999997</c:v>
                </c:pt>
                <c:pt idx="488">
                  <c:v>7.0019999999999998</c:v>
                </c:pt>
                <c:pt idx="489">
                  <c:v>7.0540000000000003</c:v>
                </c:pt>
                <c:pt idx="490">
                  <c:v>7.0839999999999996</c:v>
                </c:pt>
                <c:pt idx="491">
                  <c:v>7.1040000000000001</c:v>
                </c:pt>
                <c:pt idx="492">
                  <c:v>7.7910000000000004</c:v>
                </c:pt>
                <c:pt idx="493">
                  <c:v>8.0440000000000005</c:v>
                </c:pt>
                <c:pt idx="494">
                  <c:v>8.2439999999999998</c:v>
                </c:pt>
                <c:pt idx="495">
                  <c:v>8.3960000000000008</c:v>
                </c:pt>
                <c:pt idx="496">
                  <c:v>8.5340000000000007</c:v>
                </c:pt>
                <c:pt idx="497">
                  <c:v>8.6310000000000002</c:v>
                </c:pt>
                <c:pt idx="498">
                  <c:v>8.6950000000000003</c:v>
                </c:pt>
                <c:pt idx="499">
                  <c:v>8.7360000000000007</c:v>
                </c:pt>
                <c:pt idx="500">
                  <c:v>9.0890000000000004</c:v>
                </c:pt>
                <c:pt idx="501">
                  <c:v>9.6560000000000006</c:v>
                </c:pt>
                <c:pt idx="502">
                  <c:v>10.35</c:v>
                </c:pt>
                <c:pt idx="503">
                  <c:v>11.06</c:v>
                </c:pt>
                <c:pt idx="504">
                  <c:v>28.280000999999999</c:v>
                </c:pt>
                <c:pt idx="505">
                  <c:v>31.809999000000001</c:v>
                </c:pt>
                <c:pt idx="506">
                  <c:v>50.900002000000001</c:v>
                </c:pt>
                <c:pt idx="507">
                  <c:v>24.530000999999999</c:v>
                </c:pt>
                <c:pt idx="508">
                  <c:v>25.15</c:v>
                </c:pt>
                <c:pt idx="509">
                  <c:v>26.4</c:v>
                </c:pt>
                <c:pt idx="510">
                  <c:v>26.940000999999999</c:v>
                </c:pt>
                <c:pt idx="511">
                  <c:v>27.559999000000001</c:v>
                </c:pt>
                <c:pt idx="512">
                  <c:v>28.040001</c:v>
                </c:pt>
                <c:pt idx="513">
                  <c:v>28.309999000000001</c:v>
                </c:pt>
                <c:pt idx="514">
                  <c:v>28.639999</c:v>
                </c:pt>
                <c:pt idx="515">
                  <c:v>28.870000999999998</c:v>
                </c:pt>
                <c:pt idx="516">
                  <c:v>29.43</c:v>
                </c:pt>
                <c:pt idx="517">
                  <c:v>34.599997999999999</c:v>
                </c:pt>
                <c:pt idx="518">
                  <c:v>51.029998999999997</c:v>
                </c:pt>
                <c:pt idx="519">
                  <c:v>33.720001000000003</c:v>
                </c:pt>
                <c:pt idx="520">
                  <c:v>33.340000000000003</c:v>
                </c:pt>
                <c:pt idx="521">
                  <c:v>33.270000000000003</c:v>
                </c:pt>
                <c:pt idx="522">
                  <c:v>33.07</c:v>
                </c:pt>
                <c:pt idx="523">
                  <c:v>41.490001999999997</c:v>
                </c:pt>
                <c:pt idx="524">
                  <c:v>33.68</c:v>
                </c:pt>
                <c:pt idx="525">
                  <c:v>33.290000999999997</c:v>
                </c:pt>
                <c:pt idx="526">
                  <c:v>32.830002</c:v>
                </c:pt>
                <c:pt idx="527">
                  <c:v>32.340000000000003</c:v>
                </c:pt>
                <c:pt idx="528">
                  <c:v>31.92</c:v>
                </c:pt>
                <c:pt idx="529">
                  <c:v>31.889999</c:v>
                </c:pt>
                <c:pt idx="530">
                  <c:v>32.540000999999997</c:v>
                </c:pt>
                <c:pt idx="531">
                  <c:v>31.92</c:v>
                </c:pt>
                <c:pt idx="532">
                  <c:v>31.290001</c:v>
                </c:pt>
                <c:pt idx="533">
                  <c:v>30.610001</c:v>
                </c:pt>
                <c:pt idx="534">
                  <c:v>30.370000999999998</c:v>
                </c:pt>
                <c:pt idx="535">
                  <c:v>29.59</c:v>
                </c:pt>
                <c:pt idx="536">
                  <c:v>76.129997000000003</c:v>
                </c:pt>
                <c:pt idx="537">
                  <c:v>32.450001</c:v>
                </c:pt>
                <c:pt idx="538">
                  <c:v>138.5</c:v>
                </c:pt>
                <c:pt idx="539">
                  <c:v>65.790001000000004</c:v>
                </c:pt>
                <c:pt idx="540">
                  <c:v>84.720000999999996</c:v>
                </c:pt>
                <c:pt idx="541">
                  <c:v>143.199997</c:v>
                </c:pt>
                <c:pt idx="542">
                  <c:v>99.129997000000003</c:v>
                </c:pt>
                <c:pt idx="543">
                  <c:v>119</c:v>
                </c:pt>
                <c:pt idx="544">
                  <c:v>91.339995999999999</c:v>
                </c:pt>
                <c:pt idx="545">
                  <c:v>85.440002000000007</c:v>
                </c:pt>
                <c:pt idx="546">
                  <c:v>110.800003</c:v>
                </c:pt>
                <c:pt idx="547">
                  <c:v>94.529999000000004</c:v>
                </c:pt>
                <c:pt idx="548">
                  <c:v>97.449996999999996</c:v>
                </c:pt>
                <c:pt idx="549">
                  <c:v>110.099998</c:v>
                </c:pt>
                <c:pt idx="550">
                  <c:v>117</c:v>
                </c:pt>
                <c:pt idx="551">
                  <c:v>71.879997000000003</c:v>
                </c:pt>
                <c:pt idx="552">
                  <c:v>100.300003</c:v>
                </c:pt>
                <c:pt idx="553">
                  <c:v>164.89999399999999</c:v>
                </c:pt>
                <c:pt idx="554">
                  <c:v>121.300003</c:v>
                </c:pt>
                <c:pt idx="555">
                  <c:v>98.169998000000007</c:v>
                </c:pt>
                <c:pt idx="556">
                  <c:v>83.080001999999993</c:v>
                </c:pt>
                <c:pt idx="557">
                  <c:v>80.129997000000003</c:v>
                </c:pt>
                <c:pt idx="558">
                  <c:v>108.5</c:v>
                </c:pt>
                <c:pt idx="559">
                  <c:v>101.400002</c:v>
                </c:pt>
                <c:pt idx="560">
                  <c:v>93.18</c:v>
                </c:pt>
                <c:pt idx="561">
                  <c:v>87.769997000000004</c:v>
                </c:pt>
                <c:pt idx="562">
                  <c:v>105.199997</c:v>
                </c:pt>
                <c:pt idx="563">
                  <c:v>113.5</c:v>
                </c:pt>
                <c:pt idx="564">
                  <c:v>176.60000600000001</c:v>
                </c:pt>
                <c:pt idx="565">
                  <c:v>145.10000600000001</c:v>
                </c:pt>
                <c:pt idx="566">
                  <c:v>113.300003</c:v>
                </c:pt>
                <c:pt idx="567">
                  <c:v>107.699997</c:v>
                </c:pt>
                <c:pt idx="568">
                  <c:v>114.699997</c:v>
                </c:pt>
                <c:pt idx="569">
                  <c:v>104.099998</c:v>
                </c:pt>
                <c:pt idx="570">
                  <c:v>112.699997</c:v>
                </c:pt>
                <c:pt idx="571">
                  <c:v>103.5</c:v>
                </c:pt>
                <c:pt idx="572">
                  <c:v>90.190002000000007</c:v>
                </c:pt>
                <c:pt idx="573">
                  <c:v>95.699996999999996</c:v>
                </c:pt>
                <c:pt idx="574">
                  <c:v>148.10000600000001</c:v>
                </c:pt>
                <c:pt idx="575">
                  <c:v>152.60000600000001</c:v>
                </c:pt>
                <c:pt idx="576">
                  <c:v>122.199997</c:v>
                </c:pt>
                <c:pt idx="577">
                  <c:v>103.400002</c:v>
                </c:pt>
                <c:pt idx="578">
                  <c:v>95.919998000000007</c:v>
                </c:pt>
                <c:pt idx="579">
                  <c:v>102.900002</c:v>
                </c:pt>
                <c:pt idx="580">
                  <c:v>112.599998</c:v>
                </c:pt>
                <c:pt idx="581">
                  <c:v>89.93</c:v>
                </c:pt>
                <c:pt idx="582">
                  <c:v>138.39999399999999</c:v>
                </c:pt>
                <c:pt idx="583">
                  <c:v>88.68</c:v>
                </c:pt>
                <c:pt idx="584">
                  <c:v>82.400002000000001</c:v>
                </c:pt>
                <c:pt idx="585">
                  <c:v>79.120002999999997</c:v>
                </c:pt>
                <c:pt idx="586">
                  <c:v>204</c:v>
                </c:pt>
                <c:pt idx="587">
                  <c:v>135.89999399999999</c:v>
                </c:pt>
                <c:pt idx="588">
                  <c:v>126.599998</c:v>
                </c:pt>
                <c:pt idx="589">
                  <c:v>114.900002</c:v>
                </c:pt>
                <c:pt idx="590">
                  <c:v>105</c:v>
                </c:pt>
                <c:pt idx="591">
                  <c:v>114.900002</c:v>
                </c:pt>
                <c:pt idx="592">
                  <c:v>95.400002000000001</c:v>
                </c:pt>
                <c:pt idx="593">
                  <c:v>115.800003</c:v>
                </c:pt>
                <c:pt idx="594">
                  <c:v>103.300003</c:v>
                </c:pt>
                <c:pt idx="595">
                  <c:v>88.980002999999996</c:v>
                </c:pt>
                <c:pt idx="596">
                  <c:v>82.120002999999997</c:v>
                </c:pt>
                <c:pt idx="597">
                  <c:v>76.010002</c:v>
                </c:pt>
                <c:pt idx="598">
                  <c:v>121.599998</c:v>
                </c:pt>
                <c:pt idx="599">
                  <c:v>79.110000999999997</c:v>
                </c:pt>
                <c:pt idx="600">
                  <c:v>77.980002999999996</c:v>
                </c:pt>
                <c:pt idx="601">
                  <c:v>116.599998</c:v>
                </c:pt>
                <c:pt idx="602">
                  <c:v>118.900002</c:v>
                </c:pt>
                <c:pt idx="603">
                  <c:v>117.199997</c:v>
                </c:pt>
                <c:pt idx="604">
                  <c:v>184.300003</c:v>
                </c:pt>
                <c:pt idx="605">
                  <c:v>114.800003</c:v>
                </c:pt>
                <c:pt idx="606">
                  <c:v>136.10000600000001</c:v>
                </c:pt>
                <c:pt idx="607">
                  <c:v>123.800003</c:v>
                </c:pt>
                <c:pt idx="608">
                  <c:v>112.900002</c:v>
                </c:pt>
                <c:pt idx="609">
                  <c:v>103.5</c:v>
                </c:pt>
                <c:pt idx="610">
                  <c:v>95.400002000000001</c:v>
                </c:pt>
                <c:pt idx="611">
                  <c:v>88.139999000000003</c:v>
                </c:pt>
                <c:pt idx="612">
                  <c:v>81.739998</c:v>
                </c:pt>
                <c:pt idx="613">
                  <c:v>84.169998000000007</c:v>
                </c:pt>
                <c:pt idx="614">
                  <c:v>74.050003000000004</c:v>
                </c:pt>
                <c:pt idx="615">
                  <c:v>68.680000000000007</c:v>
                </c:pt>
                <c:pt idx="616">
                  <c:v>64.419998000000007</c:v>
                </c:pt>
                <c:pt idx="617">
                  <c:v>61.810001</c:v>
                </c:pt>
                <c:pt idx="618">
                  <c:v>62.880001</c:v>
                </c:pt>
                <c:pt idx="619">
                  <c:v>57.009998000000003</c:v>
                </c:pt>
                <c:pt idx="620">
                  <c:v>53.759998000000003</c:v>
                </c:pt>
                <c:pt idx="621">
                  <c:v>51.169998</c:v>
                </c:pt>
                <c:pt idx="622">
                  <c:v>50.07</c:v>
                </c:pt>
                <c:pt idx="623">
                  <c:v>51.610000999999997</c:v>
                </c:pt>
                <c:pt idx="624">
                  <c:v>51.990001999999997</c:v>
                </c:pt>
                <c:pt idx="625">
                  <c:v>47.860000999999997</c:v>
                </c:pt>
                <c:pt idx="626">
                  <c:v>45.5</c:v>
                </c:pt>
                <c:pt idx="627">
                  <c:v>42.82</c:v>
                </c:pt>
                <c:pt idx="628">
                  <c:v>41.529998999999997</c:v>
                </c:pt>
                <c:pt idx="629">
                  <c:v>40.709999000000003</c:v>
                </c:pt>
                <c:pt idx="630">
                  <c:v>39.860000999999997</c:v>
                </c:pt>
                <c:pt idx="631">
                  <c:v>38.919998</c:v>
                </c:pt>
                <c:pt idx="632">
                  <c:v>37.909999999999997</c:v>
                </c:pt>
                <c:pt idx="633">
                  <c:v>43.240001999999997</c:v>
                </c:pt>
                <c:pt idx="634">
                  <c:v>38.290000999999997</c:v>
                </c:pt>
                <c:pt idx="635">
                  <c:v>40.740001999999997</c:v>
                </c:pt>
                <c:pt idx="636">
                  <c:v>43.25</c:v>
                </c:pt>
                <c:pt idx="637">
                  <c:v>38.630001</c:v>
                </c:pt>
                <c:pt idx="638">
                  <c:v>37.18</c:v>
                </c:pt>
                <c:pt idx="639">
                  <c:v>35.759998000000003</c:v>
                </c:pt>
                <c:pt idx="640">
                  <c:v>34.549999</c:v>
                </c:pt>
                <c:pt idx="641">
                  <c:v>33.400002000000001</c:v>
                </c:pt>
                <c:pt idx="642">
                  <c:v>33.43</c:v>
                </c:pt>
                <c:pt idx="643">
                  <c:v>32.459999000000003</c:v>
                </c:pt>
                <c:pt idx="644">
                  <c:v>31.52</c:v>
                </c:pt>
                <c:pt idx="645">
                  <c:v>30.610001</c:v>
                </c:pt>
                <c:pt idx="646">
                  <c:v>29.700001</c:v>
                </c:pt>
                <c:pt idx="647">
                  <c:v>28.77</c:v>
                </c:pt>
                <c:pt idx="648">
                  <c:v>27.950001</c:v>
                </c:pt>
                <c:pt idx="649">
                  <c:v>27.24</c:v>
                </c:pt>
                <c:pt idx="650">
                  <c:v>26.52</c:v>
                </c:pt>
                <c:pt idx="651">
                  <c:v>26.24</c:v>
                </c:pt>
                <c:pt idx="652">
                  <c:v>39.849997999999999</c:v>
                </c:pt>
                <c:pt idx="653">
                  <c:v>30.5</c:v>
                </c:pt>
                <c:pt idx="654">
                  <c:v>32.970001000000003</c:v>
                </c:pt>
                <c:pt idx="655">
                  <c:v>35.729999999999997</c:v>
                </c:pt>
                <c:pt idx="656">
                  <c:v>35.060001</c:v>
                </c:pt>
                <c:pt idx="657">
                  <c:v>34.029998999999997</c:v>
                </c:pt>
                <c:pt idx="658">
                  <c:v>33.68</c:v>
                </c:pt>
                <c:pt idx="659">
                  <c:v>33.740001999999997</c:v>
                </c:pt>
                <c:pt idx="660">
                  <c:v>33.610000999999997</c:v>
                </c:pt>
                <c:pt idx="661">
                  <c:v>34.590000000000003</c:v>
                </c:pt>
                <c:pt idx="662">
                  <c:v>34.75</c:v>
                </c:pt>
                <c:pt idx="663">
                  <c:v>34.259998000000003</c:v>
                </c:pt>
                <c:pt idx="664">
                  <c:v>33.68</c:v>
                </c:pt>
                <c:pt idx="665">
                  <c:v>33.009998000000003</c:v>
                </c:pt>
                <c:pt idx="666">
                  <c:v>32.25</c:v>
                </c:pt>
                <c:pt idx="667">
                  <c:v>31.440000999999999</c:v>
                </c:pt>
                <c:pt idx="668">
                  <c:v>30.610001</c:v>
                </c:pt>
                <c:pt idx="669">
                  <c:v>29.75</c:v>
                </c:pt>
                <c:pt idx="670">
                  <c:v>28.870000999999998</c:v>
                </c:pt>
                <c:pt idx="671">
                  <c:v>27.959999</c:v>
                </c:pt>
                <c:pt idx="672">
                  <c:v>27.049999</c:v>
                </c:pt>
                <c:pt idx="673">
                  <c:v>26.129999000000002</c:v>
                </c:pt>
                <c:pt idx="674">
                  <c:v>25.24</c:v>
                </c:pt>
                <c:pt idx="675">
                  <c:v>24.389999</c:v>
                </c:pt>
                <c:pt idx="676">
                  <c:v>23.58</c:v>
                </c:pt>
                <c:pt idx="677">
                  <c:v>22.799999</c:v>
                </c:pt>
                <c:pt idx="678">
                  <c:v>22.049999</c:v>
                </c:pt>
                <c:pt idx="679">
                  <c:v>21.32</c:v>
                </c:pt>
                <c:pt idx="680">
                  <c:v>20.620000999999998</c:v>
                </c:pt>
                <c:pt idx="681">
                  <c:v>19.940000999999999</c:v>
                </c:pt>
                <c:pt idx="682">
                  <c:v>19.57</c:v>
                </c:pt>
                <c:pt idx="683">
                  <c:v>19.450001</c:v>
                </c:pt>
                <c:pt idx="684">
                  <c:v>19.280000999999999</c:v>
                </c:pt>
                <c:pt idx="685">
                  <c:v>19.049999</c:v>
                </c:pt>
                <c:pt idx="686">
                  <c:v>18.790001</c:v>
                </c:pt>
                <c:pt idx="687">
                  <c:v>18.489999999999998</c:v>
                </c:pt>
                <c:pt idx="688">
                  <c:v>18.18</c:v>
                </c:pt>
                <c:pt idx="689">
                  <c:v>17.84</c:v>
                </c:pt>
                <c:pt idx="690">
                  <c:v>17.489999999999998</c:v>
                </c:pt>
                <c:pt idx="691">
                  <c:v>17.139999</c:v>
                </c:pt>
                <c:pt idx="692">
                  <c:v>16.77</c:v>
                </c:pt>
                <c:pt idx="693">
                  <c:v>16.41</c:v>
                </c:pt>
                <c:pt idx="694">
                  <c:v>16.059999000000001</c:v>
                </c:pt>
                <c:pt idx="695">
                  <c:v>15.71</c:v>
                </c:pt>
                <c:pt idx="696">
                  <c:v>15.36</c:v>
                </c:pt>
                <c:pt idx="697">
                  <c:v>15.02</c:v>
                </c:pt>
                <c:pt idx="698">
                  <c:v>14.69</c:v>
                </c:pt>
                <c:pt idx="699">
                  <c:v>14.37</c:v>
                </c:pt>
                <c:pt idx="700">
                  <c:v>14.05</c:v>
                </c:pt>
                <c:pt idx="701">
                  <c:v>13.74</c:v>
                </c:pt>
                <c:pt idx="702">
                  <c:v>13.44</c:v>
                </c:pt>
                <c:pt idx="703">
                  <c:v>13.15</c:v>
                </c:pt>
                <c:pt idx="704">
                  <c:v>12.87</c:v>
                </c:pt>
                <c:pt idx="705">
                  <c:v>12.6</c:v>
                </c:pt>
                <c:pt idx="706">
                  <c:v>12.34</c:v>
                </c:pt>
                <c:pt idx="707">
                  <c:v>12.1</c:v>
                </c:pt>
                <c:pt idx="708">
                  <c:v>11.86</c:v>
                </c:pt>
                <c:pt idx="709">
                  <c:v>11.64</c:v>
                </c:pt>
                <c:pt idx="710">
                  <c:v>11.43</c:v>
                </c:pt>
                <c:pt idx="711">
                  <c:v>11.22</c:v>
                </c:pt>
                <c:pt idx="712">
                  <c:v>11.03</c:v>
                </c:pt>
                <c:pt idx="713">
                  <c:v>10.85</c:v>
                </c:pt>
                <c:pt idx="714">
                  <c:v>10.68</c:v>
                </c:pt>
                <c:pt idx="715">
                  <c:v>10.51</c:v>
                </c:pt>
                <c:pt idx="716">
                  <c:v>10.36</c:v>
                </c:pt>
                <c:pt idx="717">
                  <c:v>10.199999999999999</c:v>
                </c:pt>
                <c:pt idx="718">
                  <c:v>10.06</c:v>
                </c:pt>
                <c:pt idx="719">
                  <c:v>9.9209999999999994</c:v>
                </c:pt>
                <c:pt idx="720">
                  <c:v>9.7870000000000008</c:v>
                </c:pt>
                <c:pt idx="721">
                  <c:v>9.6579999999999995</c:v>
                </c:pt>
                <c:pt idx="722">
                  <c:v>9.532</c:v>
                </c:pt>
                <c:pt idx="723">
                  <c:v>9.4090000000000007</c:v>
                </c:pt>
                <c:pt idx="724">
                  <c:v>9.2889999999999997</c:v>
                </c:pt>
                <c:pt idx="725">
                  <c:v>9.1709999999999994</c:v>
                </c:pt>
                <c:pt idx="726">
                  <c:v>9.0549999999999997</c:v>
                </c:pt>
                <c:pt idx="727">
                  <c:v>8.94</c:v>
                </c:pt>
                <c:pt idx="728">
                  <c:v>8.827</c:v>
                </c:pt>
                <c:pt idx="729">
                  <c:v>8.7140000000000004</c:v>
                </c:pt>
                <c:pt idx="730">
                  <c:v>8.6020000000000003</c:v>
                </c:pt>
                <c:pt idx="731">
                  <c:v>8.49</c:v>
                </c:pt>
                <c:pt idx="732">
                  <c:v>8.3789999999999996</c:v>
                </c:pt>
                <c:pt idx="733">
                  <c:v>8.2780000000000005</c:v>
                </c:pt>
                <c:pt idx="734">
                  <c:v>8.2059999999999995</c:v>
                </c:pt>
                <c:pt idx="735">
                  <c:v>8.1319999999999997</c:v>
                </c:pt>
                <c:pt idx="736">
                  <c:v>8.0860000000000003</c:v>
                </c:pt>
                <c:pt idx="737">
                  <c:v>8.0510000000000002</c:v>
                </c:pt>
                <c:pt idx="738">
                  <c:v>8.0909999999999993</c:v>
                </c:pt>
                <c:pt idx="739">
                  <c:v>8.1419999999999995</c:v>
                </c:pt>
                <c:pt idx="740">
                  <c:v>8.1750000000000007</c:v>
                </c:pt>
                <c:pt idx="741">
                  <c:v>8.3789999999999996</c:v>
                </c:pt>
                <c:pt idx="742">
                  <c:v>9.3230000000000004</c:v>
                </c:pt>
                <c:pt idx="743">
                  <c:v>9.6509999999999998</c:v>
                </c:pt>
                <c:pt idx="744">
                  <c:v>9.9109999999999996</c:v>
                </c:pt>
                <c:pt idx="745">
                  <c:v>10.11</c:v>
                </c:pt>
                <c:pt idx="746">
                  <c:v>10.25</c:v>
                </c:pt>
                <c:pt idx="747">
                  <c:v>10.35</c:v>
                </c:pt>
                <c:pt idx="748">
                  <c:v>10.4</c:v>
                </c:pt>
                <c:pt idx="749">
                  <c:v>10.43</c:v>
                </c:pt>
                <c:pt idx="750">
                  <c:v>10.43</c:v>
                </c:pt>
                <c:pt idx="751">
                  <c:v>10.41</c:v>
                </c:pt>
                <c:pt idx="752">
                  <c:v>10.36</c:v>
                </c:pt>
                <c:pt idx="753">
                  <c:v>10.3</c:v>
                </c:pt>
                <c:pt idx="754">
                  <c:v>10.23</c:v>
                </c:pt>
                <c:pt idx="755">
                  <c:v>10.14</c:v>
                </c:pt>
                <c:pt idx="756">
                  <c:v>10.050000000000001</c:v>
                </c:pt>
                <c:pt idx="757">
                  <c:v>9.9469999999999992</c:v>
                </c:pt>
                <c:pt idx="758">
                  <c:v>9.8390000000000004</c:v>
                </c:pt>
                <c:pt idx="759">
                  <c:v>9.7260000000000009</c:v>
                </c:pt>
                <c:pt idx="760">
                  <c:v>9.61</c:v>
                </c:pt>
                <c:pt idx="761">
                  <c:v>9.4920000000000009</c:v>
                </c:pt>
                <c:pt idx="762">
                  <c:v>9.3719999999999999</c:v>
                </c:pt>
                <c:pt idx="763">
                  <c:v>9.2530000000000001</c:v>
                </c:pt>
                <c:pt idx="764">
                  <c:v>9.1340000000000003</c:v>
                </c:pt>
                <c:pt idx="765">
                  <c:v>9.0150000000000006</c:v>
                </c:pt>
                <c:pt idx="766">
                  <c:v>8.8979999999999997</c:v>
                </c:pt>
                <c:pt idx="767">
                  <c:v>8.7829999999999995</c:v>
                </c:pt>
                <c:pt idx="768">
                  <c:v>8.67</c:v>
                </c:pt>
                <c:pt idx="769">
                  <c:v>8.56</c:v>
                </c:pt>
                <c:pt idx="770">
                  <c:v>8.4510000000000005</c:v>
                </c:pt>
                <c:pt idx="771">
                  <c:v>8.3460000000000001</c:v>
                </c:pt>
                <c:pt idx="772">
                  <c:v>8.2439999999999998</c:v>
                </c:pt>
                <c:pt idx="773">
                  <c:v>8.1460000000000008</c:v>
                </c:pt>
                <c:pt idx="774">
                  <c:v>8.0719999999999992</c:v>
                </c:pt>
                <c:pt idx="775">
                  <c:v>8.343</c:v>
                </c:pt>
                <c:pt idx="776">
                  <c:v>8.7110000000000003</c:v>
                </c:pt>
                <c:pt idx="777">
                  <c:v>9.0329999999999995</c:v>
                </c:pt>
                <c:pt idx="778">
                  <c:v>9.4540000000000006</c:v>
                </c:pt>
                <c:pt idx="779">
                  <c:v>9.7929999999999993</c:v>
                </c:pt>
                <c:pt idx="780">
                  <c:v>10.06</c:v>
                </c:pt>
                <c:pt idx="781">
                  <c:v>10.28</c:v>
                </c:pt>
                <c:pt idx="782">
                  <c:v>10.54</c:v>
                </c:pt>
                <c:pt idx="783">
                  <c:v>10.87</c:v>
                </c:pt>
                <c:pt idx="784">
                  <c:v>11.19</c:v>
                </c:pt>
                <c:pt idx="785">
                  <c:v>11.47</c:v>
                </c:pt>
                <c:pt idx="786">
                  <c:v>11.72</c:v>
                </c:pt>
                <c:pt idx="787">
                  <c:v>11.95</c:v>
                </c:pt>
                <c:pt idx="788">
                  <c:v>12.14</c:v>
                </c:pt>
                <c:pt idx="789">
                  <c:v>12.32</c:v>
                </c:pt>
                <c:pt idx="790">
                  <c:v>12.48</c:v>
                </c:pt>
                <c:pt idx="791">
                  <c:v>12.65</c:v>
                </c:pt>
                <c:pt idx="792">
                  <c:v>12.79</c:v>
                </c:pt>
                <c:pt idx="793">
                  <c:v>12.92</c:v>
                </c:pt>
                <c:pt idx="794">
                  <c:v>13.03</c:v>
                </c:pt>
                <c:pt idx="795">
                  <c:v>13.12</c:v>
                </c:pt>
                <c:pt idx="796">
                  <c:v>13.2</c:v>
                </c:pt>
                <c:pt idx="797">
                  <c:v>13.25</c:v>
                </c:pt>
                <c:pt idx="798">
                  <c:v>13.28</c:v>
                </c:pt>
                <c:pt idx="799">
                  <c:v>13.3</c:v>
                </c:pt>
                <c:pt idx="800">
                  <c:v>13.31</c:v>
                </c:pt>
                <c:pt idx="801">
                  <c:v>13.29</c:v>
                </c:pt>
                <c:pt idx="802">
                  <c:v>13.26</c:v>
                </c:pt>
                <c:pt idx="803">
                  <c:v>13.23</c:v>
                </c:pt>
                <c:pt idx="804">
                  <c:v>13.2</c:v>
                </c:pt>
                <c:pt idx="805">
                  <c:v>13.17</c:v>
                </c:pt>
                <c:pt idx="806">
                  <c:v>13.14</c:v>
                </c:pt>
                <c:pt idx="807">
                  <c:v>13.09</c:v>
                </c:pt>
                <c:pt idx="808">
                  <c:v>13.03</c:v>
                </c:pt>
                <c:pt idx="809">
                  <c:v>12.95</c:v>
                </c:pt>
                <c:pt idx="810">
                  <c:v>12.86</c:v>
                </c:pt>
                <c:pt idx="811">
                  <c:v>12.84</c:v>
                </c:pt>
                <c:pt idx="812">
                  <c:v>12.8</c:v>
                </c:pt>
                <c:pt idx="813">
                  <c:v>12.74</c:v>
                </c:pt>
                <c:pt idx="814">
                  <c:v>12.67</c:v>
                </c:pt>
                <c:pt idx="815">
                  <c:v>12.58</c:v>
                </c:pt>
                <c:pt idx="816">
                  <c:v>12.5</c:v>
                </c:pt>
                <c:pt idx="817">
                  <c:v>12.67</c:v>
                </c:pt>
                <c:pt idx="818">
                  <c:v>12.69</c:v>
                </c:pt>
                <c:pt idx="819">
                  <c:v>12.67</c:v>
                </c:pt>
                <c:pt idx="820">
                  <c:v>12.63</c:v>
                </c:pt>
                <c:pt idx="821">
                  <c:v>12.56</c:v>
                </c:pt>
                <c:pt idx="822">
                  <c:v>12.48</c:v>
                </c:pt>
                <c:pt idx="823">
                  <c:v>12.37</c:v>
                </c:pt>
                <c:pt idx="824">
                  <c:v>12.25</c:v>
                </c:pt>
                <c:pt idx="825">
                  <c:v>12.13</c:v>
                </c:pt>
                <c:pt idx="826">
                  <c:v>11.99</c:v>
                </c:pt>
                <c:pt idx="827">
                  <c:v>11.84</c:v>
                </c:pt>
                <c:pt idx="828">
                  <c:v>11.69</c:v>
                </c:pt>
                <c:pt idx="829">
                  <c:v>11.56</c:v>
                </c:pt>
                <c:pt idx="830">
                  <c:v>11.45</c:v>
                </c:pt>
                <c:pt idx="831">
                  <c:v>11.34</c:v>
                </c:pt>
                <c:pt idx="832">
                  <c:v>11.22</c:v>
                </c:pt>
                <c:pt idx="833">
                  <c:v>11.11</c:v>
                </c:pt>
                <c:pt idx="834">
                  <c:v>11</c:v>
                </c:pt>
                <c:pt idx="835">
                  <c:v>10.91</c:v>
                </c:pt>
                <c:pt idx="836">
                  <c:v>10.82</c:v>
                </c:pt>
                <c:pt idx="837">
                  <c:v>10.73</c:v>
                </c:pt>
                <c:pt idx="838">
                  <c:v>10.74</c:v>
                </c:pt>
                <c:pt idx="839">
                  <c:v>10.74</c:v>
                </c:pt>
                <c:pt idx="840">
                  <c:v>10.72</c:v>
                </c:pt>
                <c:pt idx="841">
                  <c:v>10.69</c:v>
                </c:pt>
                <c:pt idx="842">
                  <c:v>10.64</c:v>
                </c:pt>
                <c:pt idx="843">
                  <c:v>10.58</c:v>
                </c:pt>
                <c:pt idx="844">
                  <c:v>10.5</c:v>
                </c:pt>
                <c:pt idx="845">
                  <c:v>10.42</c:v>
                </c:pt>
                <c:pt idx="846">
                  <c:v>10.69</c:v>
                </c:pt>
                <c:pt idx="847">
                  <c:v>10.74</c:v>
                </c:pt>
                <c:pt idx="848">
                  <c:v>10.74</c:v>
                </c:pt>
                <c:pt idx="849">
                  <c:v>10.72</c:v>
                </c:pt>
                <c:pt idx="850">
                  <c:v>10.68</c:v>
                </c:pt>
                <c:pt idx="851">
                  <c:v>10.61</c:v>
                </c:pt>
                <c:pt idx="852">
                  <c:v>10.52</c:v>
                </c:pt>
                <c:pt idx="853">
                  <c:v>11.06</c:v>
                </c:pt>
                <c:pt idx="854">
                  <c:v>11.34</c:v>
                </c:pt>
                <c:pt idx="855">
                  <c:v>78.069999999999993</c:v>
                </c:pt>
                <c:pt idx="856">
                  <c:v>13.58</c:v>
                </c:pt>
                <c:pt idx="857">
                  <c:v>13.91</c:v>
                </c:pt>
                <c:pt idx="858">
                  <c:v>14.4</c:v>
                </c:pt>
                <c:pt idx="859">
                  <c:v>14.72</c:v>
                </c:pt>
                <c:pt idx="860">
                  <c:v>14.94</c:v>
                </c:pt>
                <c:pt idx="861">
                  <c:v>15.1</c:v>
                </c:pt>
                <c:pt idx="862">
                  <c:v>21.389999</c:v>
                </c:pt>
                <c:pt idx="863">
                  <c:v>26.110001</c:v>
                </c:pt>
                <c:pt idx="864">
                  <c:v>28.51</c:v>
                </c:pt>
                <c:pt idx="865">
                  <c:v>24.93</c:v>
                </c:pt>
                <c:pt idx="866">
                  <c:v>24.58</c:v>
                </c:pt>
                <c:pt idx="867">
                  <c:v>24.209999</c:v>
                </c:pt>
                <c:pt idx="868">
                  <c:v>24.24</c:v>
                </c:pt>
                <c:pt idx="869">
                  <c:v>43.91</c:v>
                </c:pt>
                <c:pt idx="870">
                  <c:v>31.030000999999999</c:v>
                </c:pt>
                <c:pt idx="871">
                  <c:v>46.98</c:v>
                </c:pt>
                <c:pt idx="872">
                  <c:v>34.369999</c:v>
                </c:pt>
                <c:pt idx="873">
                  <c:v>33.880001</c:v>
                </c:pt>
                <c:pt idx="874">
                  <c:v>33.549999</c:v>
                </c:pt>
                <c:pt idx="875">
                  <c:v>33.150002000000001</c:v>
                </c:pt>
                <c:pt idx="876">
                  <c:v>32.720001000000003</c:v>
                </c:pt>
                <c:pt idx="877">
                  <c:v>32.419998</c:v>
                </c:pt>
                <c:pt idx="878">
                  <c:v>31.85</c:v>
                </c:pt>
                <c:pt idx="879">
                  <c:v>31.24</c:v>
                </c:pt>
                <c:pt idx="880">
                  <c:v>30.74</c:v>
                </c:pt>
                <c:pt idx="881">
                  <c:v>31.639999</c:v>
                </c:pt>
                <c:pt idx="882">
                  <c:v>38.090000000000003</c:v>
                </c:pt>
                <c:pt idx="883">
                  <c:v>121.599998</c:v>
                </c:pt>
                <c:pt idx="884">
                  <c:v>62.740001999999997</c:v>
                </c:pt>
                <c:pt idx="885">
                  <c:v>181.699997</c:v>
                </c:pt>
                <c:pt idx="886">
                  <c:v>177.5</c:v>
                </c:pt>
                <c:pt idx="887">
                  <c:v>194.10000600000001</c:v>
                </c:pt>
                <c:pt idx="888">
                  <c:v>170.10000600000001</c:v>
                </c:pt>
                <c:pt idx="889">
                  <c:v>132.5</c:v>
                </c:pt>
                <c:pt idx="890">
                  <c:v>152.5</c:v>
                </c:pt>
                <c:pt idx="891">
                  <c:v>213</c:v>
                </c:pt>
                <c:pt idx="892">
                  <c:v>192.699997</c:v>
                </c:pt>
                <c:pt idx="893">
                  <c:v>173.5</c:v>
                </c:pt>
                <c:pt idx="894">
                  <c:v>170.5</c:v>
                </c:pt>
                <c:pt idx="895">
                  <c:v>167</c:v>
                </c:pt>
                <c:pt idx="896">
                  <c:v>152.199997</c:v>
                </c:pt>
                <c:pt idx="897">
                  <c:v>138.800003</c:v>
                </c:pt>
                <c:pt idx="898">
                  <c:v>134.300003</c:v>
                </c:pt>
                <c:pt idx="899">
                  <c:v>122.699997</c:v>
                </c:pt>
                <c:pt idx="900">
                  <c:v>136</c:v>
                </c:pt>
                <c:pt idx="901">
                  <c:v>125.900002</c:v>
                </c:pt>
                <c:pt idx="902">
                  <c:v>116.400002</c:v>
                </c:pt>
                <c:pt idx="903">
                  <c:v>101.699997</c:v>
                </c:pt>
                <c:pt idx="904">
                  <c:v>100.699997</c:v>
                </c:pt>
                <c:pt idx="905">
                  <c:v>113.800003</c:v>
                </c:pt>
                <c:pt idx="906">
                  <c:v>117.800003</c:v>
                </c:pt>
                <c:pt idx="907">
                  <c:v>104</c:v>
                </c:pt>
                <c:pt idx="908">
                  <c:v>107</c:v>
                </c:pt>
                <c:pt idx="909">
                  <c:v>94.260002</c:v>
                </c:pt>
                <c:pt idx="910">
                  <c:v>96.32</c:v>
                </c:pt>
                <c:pt idx="911">
                  <c:v>109.5</c:v>
                </c:pt>
                <c:pt idx="912">
                  <c:v>96.040001000000004</c:v>
                </c:pt>
                <c:pt idx="913">
                  <c:v>127.099998</c:v>
                </c:pt>
                <c:pt idx="914">
                  <c:v>156.699997</c:v>
                </c:pt>
                <c:pt idx="915">
                  <c:v>196.5</c:v>
                </c:pt>
                <c:pt idx="916">
                  <c:v>165.300003</c:v>
                </c:pt>
                <c:pt idx="917">
                  <c:v>133.300003</c:v>
                </c:pt>
                <c:pt idx="918">
                  <c:v>118</c:v>
                </c:pt>
                <c:pt idx="919">
                  <c:v>134.300003</c:v>
                </c:pt>
                <c:pt idx="920">
                  <c:v>114.099998</c:v>
                </c:pt>
                <c:pt idx="921">
                  <c:v>105.800003</c:v>
                </c:pt>
                <c:pt idx="922">
                  <c:v>100.800003</c:v>
                </c:pt>
                <c:pt idx="923">
                  <c:v>96.839995999999999</c:v>
                </c:pt>
                <c:pt idx="924">
                  <c:v>120.800003</c:v>
                </c:pt>
                <c:pt idx="925">
                  <c:v>105.699997</c:v>
                </c:pt>
                <c:pt idx="926">
                  <c:v>143.39999399999999</c:v>
                </c:pt>
                <c:pt idx="927">
                  <c:v>110.199997</c:v>
                </c:pt>
                <c:pt idx="928">
                  <c:v>101.099998</c:v>
                </c:pt>
                <c:pt idx="929">
                  <c:v>94.279999000000004</c:v>
                </c:pt>
                <c:pt idx="930">
                  <c:v>100.099998</c:v>
                </c:pt>
                <c:pt idx="931">
                  <c:v>94.790001000000004</c:v>
                </c:pt>
                <c:pt idx="932">
                  <c:v>142.60000600000001</c:v>
                </c:pt>
                <c:pt idx="933">
                  <c:v>109.199997</c:v>
                </c:pt>
                <c:pt idx="934">
                  <c:v>101</c:v>
                </c:pt>
                <c:pt idx="935">
                  <c:v>95.459998999999996</c:v>
                </c:pt>
                <c:pt idx="936">
                  <c:v>89.440002000000007</c:v>
                </c:pt>
                <c:pt idx="937">
                  <c:v>85.010002</c:v>
                </c:pt>
                <c:pt idx="938">
                  <c:v>84.379997000000003</c:v>
                </c:pt>
                <c:pt idx="939">
                  <c:v>78.809997999999993</c:v>
                </c:pt>
                <c:pt idx="940">
                  <c:v>76.349997999999999</c:v>
                </c:pt>
                <c:pt idx="941">
                  <c:v>86.360000999999997</c:v>
                </c:pt>
                <c:pt idx="942">
                  <c:v>108.800003</c:v>
                </c:pt>
                <c:pt idx="943">
                  <c:v>101.099998</c:v>
                </c:pt>
                <c:pt idx="944">
                  <c:v>102.099998</c:v>
                </c:pt>
                <c:pt idx="945">
                  <c:v>102</c:v>
                </c:pt>
                <c:pt idx="946">
                  <c:v>155</c:v>
                </c:pt>
                <c:pt idx="947">
                  <c:v>160.89999399999999</c:v>
                </c:pt>
                <c:pt idx="948">
                  <c:v>118.199997</c:v>
                </c:pt>
                <c:pt idx="949">
                  <c:v>112.900002</c:v>
                </c:pt>
                <c:pt idx="950">
                  <c:v>134.39999399999999</c:v>
                </c:pt>
                <c:pt idx="951">
                  <c:v>132.39999399999999</c:v>
                </c:pt>
                <c:pt idx="952">
                  <c:v>112.199997</c:v>
                </c:pt>
                <c:pt idx="953">
                  <c:v>272.20001200000002</c:v>
                </c:pt>
                <c:pt idx="954">
                  <c:v>139.60000600000001</c:v>
                </c:pt>
                <c:pt idx="955">
                  <c:v>129.60000600000001</c:v>
                </c:pt>
                <c:pt idx="956">
                  <c:v>132.800003</c:v>
                </c:pt>
                <c:pt idx="957">
                  <c:v>222.699997</c:v>
                </c:pt>
                <c:pt idx="958">
                  <c:v>151</c:v>
                </c:pt>
                <c:pt idx="959">
                  <c:v>146.39999399999999</c:v>
                </c:pt>
                <c:pt idx="960">
                  <c:v>132.60000600000001</c:v>
                </c:pt>
                <c:pt idx="961">
                  <c:v>152.39999399999999</c:v>
                </c:pt>
                <c:pt idx="962">
                  <c:v>177.60000600000001</c:v>
                </c:pt>
                <c:pt idx="963">
                  <c:v>141.5</c:v>
                </c:pt>
                <c:pt idx="964">
                  <c:v>150.10000600000001</c:v>
                </c:pt>
                <c:pt idx="965">
                  <c:v>150.89999399999999</c:v>
                </c:pt>
                <c:pt idx="966">
                  <c:v>142.699997</c:v>
                </c:pt>
                <c:pt idx="967">
                  <c:v>129.89999399999999</c:v>
                </c:pt>
                <c:pt idx="968">
                  <c:v>165.60000600000001</c:v>
                </c:pt>
                <c:pt idx="969">
                  <c:v>160.10000600000001</c:v>
                </c:pt>
                <c:pt idx="970">
                  <c:v>161.39999399999999</c:v>
                </c:pt>
                <c:pt idx="971">
                  <c:v>192.300003</c:v>
                </c:pt>
                <c:pt idx="972">
                  <c:v>175.300003</c:v>
                </c:pt>
                <c:pt idx="973">
                  <c:v>160.699997</c:v>
                </c:pt>
                <c:pt idx="974">
                  <c:v>156.199997</c:v>
                </c:pt>
                <c:pt idx="975">
                  <c:v>150.39999399999999</c:v>
                </c:pt>
                <c:pt idx="976">
                  <c:v>163.300003</c:v>
                </c:pt>
                <c:pt idx="977">
                  <c:v>140.89999399999999</c:v>
                </c:pt>
                <c:pt idx="978">
                  <c:v>146.800003</c:v>
                </c:pt>
                <c:pt idx="979">
                  <c:v>126</c:v>
                </c:pt>
                <c:pt idx="980">
                  <c:v>116</c:v>
                </c:pt>
                <c:pt idx="981">
                  <c:v>196.89999399999999</c:v>
                </c:pt>
                <c:pt idx="982">
                  <c:v>119.800003</c:v>
                </c:pt>
                <c:pt idx="983">
                  <c:v>145.800003</c:v>
                </c:pt>
                <c:pt idx="984">
                  <c:v>144.699997</c:v>
                </c:pt>
                <c:pt idx="985">
                  <c:v>123.599998</c:v>
                </c:pt>
                <c:pt idx="986">
                  <c:v>113.599998</c:v>
                </c:pt>
                <c:pt idx="987">
                  <c:v>104.599998</c:v>
                </c:pt>
                <c:pt idx="988">
                  <c:v>97.739998</c:v>
                </c:pt>
                <c:pt idx="989">
                  <c:v>94.239998</c:v>
                </c:pt>
                <c:pt idx="990">
                  <c:v>119</c:v>
                </c:pt>
                <c:pt idx="991">
                  <c:v>109.099998</c:v>
                </c:pt>
                <c:pt idx="992">
                  <c:v>100.5</c:v>
                </c:pt>
                <c:pt idx="993">
                  <c:v>92.910004000000001</c:v>
                </c:pt>
                <c:pt idx="994">
                  <c:v>85.949996999999996</c:v>
                </c:pt>
                <c:pt idx="995">
                  <c:v>79.760002</c:v>
                </c:pt>
                <c:pt idx="996">
                  <c:v>74.580001999999993</c:v>
                </c:pt>
                <c:pt idx="997">
                  <c:v>69.510002</c:v>
                </c:pt>
                <c:pt idx="998">
                  <c:v>64.970000999999996</c:v>
                </c:pt>
                <c:pt idx="999">
                  <c:v>71.319999999999993</c:v>
                </c:pt>
                <c:pt idx="1000">
                  <c:v>70.690002000000007</c:v>
                </c:pt>
                <c:pt idx="1001">
                  <c:v>64.779999000000004</c:v>
                </c:pt>
                <c:pt idx="1002">
                  <c:v>125.300003</c:v>
                </c:pt>
                <c:pt idx="1003">
                  <c:v>74.519997000000004</c:v>
                </c:pt>
                <c:pt idx="1004">
                  <c:v>71.379997000000003</c:v>
                </c:pt>
                <c:pt idx="1005">
                  <c:v>69.220000999999996</c:v>
                </c:pt>
                <c:pt idx="1006">
                  <c:v>96.660004000000001</c:v>
                </c:pt>
                <c:pt idx="1007">
                  <c:v>106.099998</c:v>
                </c:pt>
                <c:pt idx="1008">
                  <c:v>90.669998000000007</c:v>
                </c:pt>
                <c:pt idx="1009">
                  <c:v>83.449996999999996</c:v>
                </c:pt>
                <c:pt idx="1010">
                  <c:v>80.379997000000003</c:v>
                </c:pt>
                <c:pt idx="1011">
                  <c:v>72.680000000000007</c:v>
                </c:pt>
                <c:pt idx="1012">
                  <c:v>67.25</c:v>
                </c:pt>
                <c:pt idx="1013">
                  <c:v>63.130001</c:v>
                </c:pt>
                <c:pt idx="1014">
                  <c:v>59.02</c:v>
                </c:pt>
                <c:pt idx="1015">
                  <c:v>55.220001000000003</c:v>
                </c:pt>
                <c:pt idx="1016">
                  <c:v>51.900002000000001</c:v>
                </c:pt>
                <c:pt idx="1017">
                  <c:v>49.060001</c:v>
                </c:pt>
                <c:pt idx="1018">
                  <c:v>96.010002</c:v>
                </c:pt>
                <c:pt idx="1019">
                  <c:v>53.650002000000001</c:v>
                </c:pt>
                <c:pt idx="1020">
                  <c:v>72.940002000000007</c:v>
                </c:pt>
                <c:pt idx="1021">
                  <c:v>52.57</c:v>
                </c:pt>
                <c:pt idx="1022">
                  <c:v>49.419998</c:v>
                </c:pt>
                <c:pt idx="1023">
                  <c:v>46.630001</c:v>
                </c:pt>
                <c:pt idx="1024">
                  <c:v>43.990001999999997</c:v>
                </c:pt>
                <c:pt idx="1025">
                  <c:v>42.32</c:v>
                </c:pt>
                <c:pt idx="1026">
                  <c:v>41.450001</c:v>
                </c:pt>
                <c:pt idx="1027">
                  <c:v>40.509998000000003</c:v>
                </c:pt>
                <c:pt idx="1028">
                  <c:v>39.509998000000003</c:v>
                </c:pt>
                <c:pt idx="1029">
                  <c:v>38.450001</c:v>
                </c:pt>
                <c:pt idx="1030">
                  <c:v>37.509998000000003</c:v>
                </c:pt>
                <c:pt idx="1031">
                  <c:v>36.490001999999997</c:v>
                </c:pt>
                <c:pt idx="1032">
                  <c:v>35.459999000000003</c:v>
                </c:pt>
                <c:pt idx="1033">
                  <c:v>34.369999</c:v>
                </c:pt>
                <c:pt idx="1034">
                  <c:v>33.270000000000003</c:v>
                </c:pt>
                <c:pt idx="1035">
                  <c:v>32.18</c:v>
                </c:pt>
                <c:pt idx="1036">
                  <c:v>31.059999000000001</c:v>
                </c:pt>
                <c:pt idx="1037">
                  <c:v>29.98</c:v>
                </c:pt>
                <c:pt idx="1038">
                  <c:v>28.879999000000002</c:v>
                </c:pt>
                <c:pt idx="1039">
                  <c:v>27.82</c:v>
                </c:pt>
                <c:pt idx="1040">
                  <c:v>26.77</c:v>
                </c:pt>
                <c:pt idx="1041">
                  <c:v>25.75</c:v>
                </c:pt>
                <c:pt idx="1042">
                  <c:v>24.799999</c:v>
                </c:pt>
                <c:pt idx="1043">
                  <c:v>23.889999</c:v>
                </c:pt>
                <c:pt idx="1044">
                  <c:v>23.030000999999999</c:v>
                </c:pt>
                <c:pt idx="1045">
                  <c:v>22.209999</c:v>
                </c:pt>
                <c:pt idx="1046">
                  <c:v>21.43</c:v>
                </c:pt>
                <c:pt idx="1047">
                  <c:v>20.68</c:v>
                </c:pt>
                <c:pt idx="1048">
                  <c:v>19.959999</c:v>
                </c:pt>
                <c:pt idx="1049">
                  <c:v>19.59</c:v>
                </c:pt>
                <c:pt idx="1050">
                  <c:v>19.459999</c:v>
                </c:pt>
                <c:pt idx="1051">
                  <c:v>19.280000999999999</c:v>
                </c:pt>
                <c:pt idx="1052">
                  <c:v>19.07</c:v>
                </c:pt>
                <c:pt idx="1053">
                  <c:v>18.82</c:v>
                </c:pt>
                <c:pt idx="1054">
                  <c:v>18.540001</c:v>
                </c:pt>
                <c:pt idx="1055">
                  <c:v>18.23</c:v>
                </c:pt>
                <c:pt idx="1056">
                  <c:v>17.91</c:v>
                </c:pt>
                <c:pt idx="1057">
                  <c:v>17.57</c:v>
                </c:pt>
                <c:pt idx="1058">
                  <c:v>17.219999000000001</c:v>
                </c:pt>
                <c:pt idx="1059">
                  <c:v>16.860001</c:v>
                </c:pt>
                <c:pt idx="1060">
                  <c:v>16.510000000000002</c:v>
                </c:pt>
                <c:pt idx="1061">
                  <c:v>16.149999999999999</c:v>
                </c:pt>
                <c:pt idx="1062">
                  <c:v>15.8</c:v>
                </c:pt>
                <c:pt idx="1063">
                  <c:v>15.45</c:v>
                </c:pt>
                <c:pt idx="1064">
                  <c:v>15.11</c:v>
                </c:pt>
                <c:pt idx="1065">
                  <c:v>14.78</c:v>
                </c:pt>
                <c:pt idx="1066">
                  <c:v>14.46</c:v>
                </c:pt>
                <c:pt idx="1067">
                  <c:v>14.14</c:v>
                </c:pt>
                <c:pt idx="1068">
                  <c:v>13.83</c:v>
                </c:pt>
                <c:pt idx="1069">
                  <c:v>13.54</c:v>
                </c:pt>
                <c:pt idx="1070">
                  <c:v>13.25</c:v>
                </c:pt>
                <c:pt idx="1071">
                  <c:v>12.98</c:v>
                </c:pt>
                <c:pt idx="1072">
                  <c:v>12.71</c:v>
                </c:pt>
                <c:pt idx="1073">
                  <c:v>12.46</c:v>
                </c:pt>
                <c:pt idx="1074">
                  <c:v>12.22</c:v>
                </c:pt>
                <c:pt idx="1075">
                  <c:v>11.99</c:v>
                </c:pt>
                <c:pt idx="1076">
                  <c:v>11.77</c:v>
                </c:pt>
                <c:pt idx="1077">
                  <c:v>11.57</c:v>
                </c:pt>
                <c:pt idx="1078">
                  <c:v>11.37</c:v>
                </c:pt>
                <c:pt idx="1079">
                  <c:v>11.2</c:v>
                </c:pt>
                <c:pt idx="1080">
                  <c:v>11.02</c:v>
                </c:pt>
                <c:pt idx="1081">
                  <c:v>10.86</c:v>
                </c:pt>
                <c:pt idx="1082">
                  <c:v>10.7</c:v>
                </c:pt>
                <c:pt idx="1083">
                  <c:v>10.55</c:v>
                </c:pt>
                <c:pt idx="1084">
                  <c:v>10.41</c:v>
                </c:pt>
                <c:pt idx="1085">
                  <c:v>10.27</c:v>
                </c:pt>
                <c:pt idx="1086">
                  <c:v>10.130000000000001</c:v>
                </c:pt>
                <c:pt idx="1087">
                  <c:v>9.9960000000000004</c:v>
                </c:pt>
                <c:pt idx="1088">
                  <c:v>9.8659999999999997</c:v>
                </c:pt>
                <c:pt idx="1089">
                  <c:v>9.7390000000000008</c:v>
                </c:pt>
                <c:pt idx="1090">
                  <c:v>9.6140000000000008</c:v>
                </c:pt>
                <c:pt idx="1091">
                  <c:v>9.4920000000000009</c:v>
                </c:pt>
                <c:pt idx="1092">
                  <c:v>9.3710000000000004</c:v>
                </c:pt>
                <c:pt idx="1093">
                  <c:v>9.2530000000000001</c:v>
                </c:pt>
                <c:pt idx="1094">
                  <c:v>9.1349999999999998</c:v>
                </c:pt>
                <c:pt idx="1095">
                  <c:v>9.0180000000000007</c:v>
                </c:pt>
                <c:pt idx="1096">
                  <c:v>8.9030000000000005</c:v>
                </c:pt>
                <c:pt idx="1097">
                  <c:v>8.7880000000000003</c:v>
                </c:pt>
                <c:pt idx="1098">
                  <c:v>8.673</c:v>
                </c:pt>
                <c:pt idx="1099">
                  <c:v>8.5589999999999993</c:v>
                </c:pt>
                <c:pt idx="1100">
                  <c:v>8.4450000000000003</c:v>
                </c:pt>
                <c:pt idx="1101">
                  <c:v>8.3309999999999995</c:v>
                </c:pt>
                <c:pt idx="1102">
                  <c:v>8.2170000000000005</c:v>
                </c:pt>
                <c:pt idx="1103">
                  <c:v>8.1029999999999998</c:v>
                </c:pt>
                <c:pt idx="1104">
                  <c:v>7.9889999999999999</c:v>
                </c:pt>
                <c:pt idx="1105">
                  <c:v>7.875</c:v>
                </c:pt>
                <c:pt idx="1106">
                  <c:v>7.7610000000000001</c:v>
                </c:pt>
                <c:pt idx="1107">
                  <c:v>7.6459999999999999</c:v>
                </c:pt>
                <c:pt idx="1108">
                  <c:v>7.532</c:v>
                </c:pt>
                <c:pt idx="1109">
                  <c:v>7.4169999999999998</c:v>
                </c:pt>
                <c:pt idx="1110">
                  <c:v>7.3019999999999996</c:v>
                </c:pt>
                <c:pt idx="1111">
                  <c:v>7.1980000000000004</c:v>
                </c:pt>
                <c:pt idx="1112">
                  <c:v>7.1390000000000002</c:v>
                </c:pt>
                <c:pt idx="1113">
                  <c:v>7.0759999999999996</c:v>
                </c:pt>
                <c:pt idx="1114">
                  <c:v>7.0069999999999997</c:v>
                </c:pt>
                <c:pt idx="1115">
                  <c:v>6.9349999999999996</c:v>
                </c:pt>
                <c:pt idx="1116">
                  <c:v>6.8579999999999997</c:v>
                </c:pt>
                <c:pt idx="1117">
                  <c:v>6.7759999999999998</c:v>
                </c:pt>
                <c:pt idx="1118">
                  <c:v>6.69</c:v>
                </c:pt>
                <c:pt idx="1119">
                  <c:v>6.6</c:v>
                </c:pt>
                <c:pt idx="1120">
                  <c:v>6.5069999999999997</c:v>
                </c:pt>
                <c:pt idx="1121">
                  <c:v>6.4109999999999996</c:v>
                </c:pt>
                <c:pt idx="1122">
                  <c:v>6.3120000000000003</c:v>
                </c:pt>
                <c:pt idx="1123">
                  <c:v>6.21</c:v>
                </c:pt>
                <c:pt idx="1124">
                  <c:v>6.1070000000000002</c:v>
                </c:pt>
                <c:pt idx="1125">
                  <c:v>6.0019999999999998</c:v>
                </c:pt>
                <c:pt idx="1126">
                  <c:v>5.899</c:v>
                </c:pt>
                <c:pt idx="1127">
                  <c:v>5.7939999999999996</c:v>
                </c:pt>
                <c:pt idx="1128">
                  <c:v>5.7</c:v>
                </c:pt>
                <c:pt idx="1129">
                  <c:v>5.6210000000000004</c:v>
                </c:pt>
                <c:pt idx="1130">
                  <c:v>5.5460000000000003</c:v>
                </c:pt>
                <c:pt idx="1131">
                  <c:v>5.4740000000000002</c:v>
                </c:pt>
                <c:pt idx="1132">
                  <c:v>5.4050000000000002</c:v>
                </c:pt>
                <c:pt idx="1133">
                  <c:v>5.3380000000000001</c:v>
                </c:pt>
                <c:pt idx="1134">
                  <c:v>5.2709999999999999</c:v>
                </c:pt>
                <c:pt idx="1135">
                  <c:v>5.2039999999999997</c:v>
                </c:pt>
                <c:pt idx="1136">
                  <c:v>5.1710000000000003</c:v>
                </c:pt>
                <c:pt idx="1137">
                  <c:v>5.133</c:v>
                </c:pt>
                <c:pt idx="1138">
                  <c:v>5.093</c:v>
                </c:pt>
                <c:pt idx="1139">
                  <c:v>5.0490000000000004</c:v>
                </c:pt>
                <c:pt idx="1140">
                  <c:v>5</c:v>
                </c:pt>
                <c:pt idx="1141">
                  <c:v>4.9470000000000001</c:v>
                </c:pt>
                <c:pt idx="1142">
                  <c:v>4.891</c:v>
                </c:pt>
                <c:pt idx="1143">
                  <c:v>4.8330000000000002</c:v>
                </c:pt>
                <c:pt idx="1144">
                  <c:v>4.7720000000000002</c:v>
                </c:pt>
                <c:pt idx="1145">
                  <c:v>4.7080000000000002</c:v>
                </c:pt>
                <c:pt idx="1146">
                  <c:v>4.6429999999999998</c:v>
                </c:pt>
                <c:pt idx="1147">
                  <c:v>4.5750000000000002</c:v>
                </c:pt>
                <c:pt idx="1148">
                  <c:v>4.5060000000000002</c:v>
                </c:pt>
                <c:pt idx="1149">
                  <c:v>4.4349999999999996</c:v>
                </c:pt>
                <c:pt idx="1150">
                  <c:v>4.3630000000000004</c:v>
                </c:pt>
                <c:pt idx="1151">
                  <c:v>4.2889999999999997</c:v>
                </c:pt>
                <c:pt idx="1152">
                  <c:v>4.2149999999999999</c:v>
                </c:pt>
                <c:pt idx="1153">
                  <c:v>4.1390000000000002</c:v>
                </c:pt>
                <c:pt idx="1154">
                  <c:v>4.1909999999999998</c:v>
                </c:pt>
                <c:pt idx="1155">
                  <c:v>4.1849999999999996</c:v>
                </c:pt>
                <c:pt idx="1156">
                  <c:v>4.1769999999999996</c:v>
                </c:pt>
                <c:pt idx="1157">
                  <c:v>4.16</c:v>
                </c:pt>
                <c:pt idx="1158">
                  <c:v>4.1379999999999999</c:v>
                </c:pt>
                <c:pt idx="1159">
                  <c:v>4.1109999999999998</c:v>
                </c:pt>
                <c:pt idx="1160">
                  <c:v>4.0860000000000003</c:v>
                </c:pt>
                <c:pt idx="1161">
                  <c:v>4.0590000000000002</c:v>
                </c:pt>
                <c:pt idx="1162">
                  <c:v>4.0289999999999999</c:v>
                </c:pt>
                <c:pt idx="1163">
                  <c:v>3.9969999999999999</c:v>
                </c:pt>
                <c:pt idx="1164">
                  <c:v>3.9649999999999999</c:v>
                </c:pt>
                <c:pt idx="1165">
                  <c:v>3.931</c:v>
                </c:pt>
                <c:pt idx="1166">
                  <c:v>3.8969999999999998</c:v>
                </c:pt>
                <c:pt idx="1167">
                  <c:v>3.8610000000000002</c:v>
                </c:pt>
                <c:pt idx="1168">
                  <c:v>3.8250000000000002</c:v>
                </c:pt>
                <c:pt idx="1169">
                  <c:v>3.7869999999999999</c:v>
                </c:pt>
                <c:pt idx="1170">
                  <c:v>3.754</c:v>
                </c:pt>
                <c:pt idx="1171">
                  <c:v>3.7690000000000001</c:v>
                </c:pt>
                <c:pt idx="1172">
                  <c:v>3.7749999999999999</c:v>
                </c:pt>
                <c:pt idx="1173">
                  <c:v>3.778</c:v>
                </c:pt>
                <c:pt idx="1174">
                  <c:v>3.9769999999999999</c:v>
                </c:pt>
                <c:pt idx="1175">
                  <c:v>8.4689999999999994</c:v>
                </c:pt>
                <c:pt idx="1176">
                  <c:v>7.0010000000000003</c:v>
                </c:pt>
                <c:pt idx="1177">
                  <c:v>16.010000000000002</c:v>
                </c:pt>
                <c:pt idx="1178">
                  <c:v>9.5109999999999992</c:v>
                </c:pt>
                <c:pt idx="1179">
                  <c:v>10.41</c:v>
                </c:pt>
                <c:pt idx="1180">
                  <c:v>714.20001200000002</c:v>
                </c:pt>
                <c:pt idx="1181">
                  <c:v>91.690002000000007</c:v>
                </c:pt>
                <c:pt idx="1182">
                  <c:v>91.550003000000004</c:v>
                </c:pt>
                <c:pt idx="1183">
                  <c:v>136.199997</c:v>
                </c:pt>
                <c:pt idx="1184">
                  <c:v>124.099998</c:v>
                </c:pt>
                <c:pt idx="1185">
                  <c:v>113.300003</c:v>
                </c:pt>
                <c:pt idx="1186">
                  <c:v>104.5</c:v>
                </c:pt>
                <c:pt idx="1187">
                  <c:v>128.10000600000001</c:v>
                </c:pt>
                <c:pt idx="1188">
                  <c:v>99.059997999999993</c:v>
                </c:pt>
                <c:pt idx="1189">
                  <c:v>136.300003</c:v>
                </c:pt>
                <c:pt idx="1190">
                  <c:v>113.199997</c:v>
                </c:pt>
                <c:pt idx="1191">
                  <c:v>103.400002</c:v>
                </c:pt>
                <c:pt idx="1192">
                  <c:v>95.300003000000004</c:v>
                </c:pt>
                <c:pt idx="1193">
                  <c:v>87.919998000000007</c:v>
                </c:pt>
                <c:pt idx="1194">
                  <c:v>81.25</c:v>
                </c:pt>
                <c:pt idx="1195">
                  <c:v>75.540001000000004</c:v>
                </c:pt>
                <c:pt idx="1196">
                  <c:v>70.180000000000007</c:v>
                </c:pt>
                <c:pt idx="1197">
                  <c:v>65.25</c:v>
                </c:pt>
                <c:pt idx="1198">
                  <c:v>60.810001</c:v>
                </c:pt>
                <c:pt idx="1199">
                  <c:v>56.709999000000003</c:v>
                </c:pt>
                <c:pt idx="1200">
                  <c:v>52.869999</c:v>
                </c:pt>
                <c:pt idx="1201">
                  <c:v>49.43</c:v>
                </c:pt>
                <c:pt idx="1202">
                  <c:v>47.82</c:v>
                </c:pt>
                <c:pt idx="1203">
                  <c:v>45.59</c:v>
                </c:pt>
                <c:pt idx="1204">
                  <c:v>50.450001</c:v>
                </c:pt>
                <c:pt idx="1205">
                  <c:v>46.189999</c:v>
                </c:pt>
                <c:pt idx="1206">
                  <c:v>42.970001000000003</c:v>
                </c:pt>
                <c:pt idx="1207">
                  <c:v>45.799999</c:v>
                </c:pt>
                <c:pt idx="1208">
                  <c:v>71.370002999999997</c:v>
                </c:pt>
                <c:pt idx="1209">
                  <c:v>91.309997999999993</c:v>
                </c:pt>
                <c:pt idx="1210">
                  <c:v>71.879997000000003</c:v>
                </c:pt>
                <c:pt idx="1211">
                  <c:v>67.330001999999993</c:v>
                </c:pt>
                <c:pt idx="1212">
                  <c:v>62.669998</c:v>
                </c:pt>
                <c:pt idx="1213">
                  <c:v>57.82</c:v>
                </c:pt>
                <c:pt idx="1214">
                  <c:v>54.040000999999997</c:v>
                </c:pt>
                <c:pt idx="1215">
                  <c:v>50.619999</c:v>
                </c:pt>
                <c:pt idx="1216">
                  <c:v>47.73</c:v>
                </c:pt>
                <c:pt idx="1217">
                  <c:v>45.189999</c:v>
                </c:pt>
                <c:pt idx="1218">
                  <c:v>42.77</c:v>
                </c:pt>
                <c:pt idx="1219">
                  <c:v>40.619999</c:v>
                </c:pt>
                <c:pt idx="1220">
                  <c:v>155.60000600000001</c:v>
                </c:pt>
                <c:pt idx="1221">
                  <c:v>63.009998000000003</c:v>
                </c:pt>
                <c:pt idx="1222">
                  <c:v>60.200001</c:v>
                </c:pt>
                <c:pt idx="1223">
                  <c:v>90.870002999999997</c:v>
                </c:pt>
                <c:pt idx="1224">
                  <c:v>71.150002000000001</c:v>
                </c:pt>
                <c:pt idx="1225">
                  <c:v>65.319999999999993</c:v>
                </c:pt>
                <c:pt idx="1226">
                  <c:v>73.279999000000004</c:v>
                </c:pt>
                <c:pt idx="1227">
                  <c:v>73.900002000000001</c:v>
                </c:pt>
                <c:pt idx="1228">
                  <c:v>61.580002</c:v>
                </c:pt>
                <c:pt idx="1229">
                  <c:v>57.959999000000003</c:v>
                </c:pt>
                <c:pt idx="1230">
                  <c:v>78.559997999999993</c:v>
                </c:pt>
                <c:pt idx="1231">
                  <c:v>86.739998</c:v>
                </c:pt>
                <c:pt idx="1232">
                  <c:v>75.029999000000004</c:v>
                </c:pt>
                <c:pt idx="1233">
                  <c:v>69.580001999999993</c:v>
                </c:pt>
                <c:pt idx="1234">
                  <c:v>74.860000999999997</c:v>
                </c:pt>
                <c:pt idx="1235">
                  <c:v>64.610000999999997</c:v>
                </c:pt>
                <c:pt idx="1236">
                  <c:v>60.540000999999997</c:v>
                </c:pt>
                <c:pt idx="1237">
                  <c:v>57.27</c:v>
                </c:pt>
                <c:pt idx="1238">
                  <c:v>126.199997</c:v>
                </c:pt>
                <c:pt idx="1239">
                  <c:v>60.709999000000003</c:v>
                </c:pt>
                <c:pt idx="1240">
                  <c:v>81.949996999999996</c:v>
                </c:pt>
                <c:pt idx="1241">
                  <c:v>62.25</c:v>
                </c:pt>
                <c:pt idx="1242">
                  <c:v>67.989998</c:v>
                </c:pt>
                <c:pt idx="1243">
                  <c:v>85.239998</c:v>
                </c:pt>
                <c:pt idx="1244">
                  <c:v>125.5</c:v>
                </c:pt>
                <c:pt idx="1245">
                  <c:v>222.10000600000001</c:v>
                </c:pt>
                <c:pt idx="1246">
                  <c:v>153.699997</c:v>
                </c:pt>
                <c:pt idx="1247">
                  <c:v>176.300003</c:v>
                </c:pt>
                <c:pt idx="1248">
                  <c:v>168.89999399999999</c:v>
                </c:pt>
                <c:pt idx="1249">
                  <c:v>174.199997</c:v>
                </c:pt>
                <c:pt idx="1250">
                  <c:v>207.10000600000001</c:v>
                </c:pt>
                <c:pt idx="1251">
                  <c:v>170.39999399999999</c:v>
                </c:pt>
                <c:pt idx="1252">
                  <c:v>166.10000600000001</c:v>
                </c:pt>
                <c:pt idx="1253">
                  <c:v>151.39999399999999</c:v>
                </c:pt>
                <c:pt idx="1254">
                  <c:v>138.300003</c:v>
                </c:pt>
                <c:pt idx="1255">
                  <c:v>133.300003</c:v>
                </c:pt>
                <c:pt idx="1256">
                  <c:v>122</c:v>
                </c:pt>
                <c:pt idx="1257">
                  <c:v>134.800003</c:v>
                </c:pt>
                <c:pt idx="1258">
                  <c:v>117.400002</c:v>
                </c:pt>
                <c:pt idx="1259">
                  <c:v>145.89999399999999</c:v>
                </c:pt>
                <c:pt idx="1260">
                  <c:v>180.39999399999999</c:v>
                </c:pt>
                <c:pt idx="1261">
                  <c:v>139.60000600000001</c:v>
                </c:pt>
                <c:pt idx="1262">
                  <c:v>179</c:v>
                </c:pt>
                <c:pt idx="1263">
                  <c:v>178.89999399999999</c:v>
                </c:pt>
                <c:pt idx="1264">
                  <c:v>171.10000600000001</c:v>
                </c:pt>
                <c:pt idx="1265">
                  <c:v>169</c:v>
                </c:pt>
                <c:pt idx="1266">
                  <c:v>182.300003</c:v>
                </c:pt>
                <c:pt idx="1267">
                  <c:v>179.699997</c:v>
                </c:pt>
                <c:pt idx="1268">
                  <c:v>185.300003</c:v>
                </c:pt>
                <c:pt idx="1269">
                  <c:v>178.5</c:v>
                </c:pt>
                <c:pt idx="1270">
                  <c:v>170.699997</c:v>
                </c:pt>
                <c:pt idx="1271">
                  <c:v>182.39999399999999</c:v>
                </c:pt>
                <c:pt idx="1272">
                  <c:v>168.89999399999999</c:v>
                </c:pt>
                <c:pt idx="1273">
                  <c:v>175.10000600000001</c:v>
                </c:pt>
                <c:pt idx="1274">
                  <c:v>179.699997</c:v>
                </c:pt>
                <c:pt idx="1275">
                  <c:v>177.5</c:v>
                </c:pt>
                <c:pt idx="1276">
                  <c:v>188.800003</c:v>
                </c:pt>
                <c:pt idx="1277">
                  <c:v>185.199997</c:v>
                </c:pt>
                <c:pt idx="1278">
                  <c:v>174.89999399999999</c:v>
                </c:pt>
                <c:pt idx="1279">
                  <c:v>166</c:v>
                </c:pt>
                <c:pt idx="1280">
                  <c:v>158.10000600000001</c:v>
                </c:pt>
                <c:pt idx="1281">
                  <c:v>155.60000600000001</c:v>
                </c:pt>
                <c:pt idx="1282">
                  <c:v>141</c:v>
                </c:pt>
                <c:pt idx="1283">
                  <c:v>138.300003</c:v>
                </c:pt>
                <c:pt idx="1284">
                  <c:v>149.300003</c:v>
                </c:pt>
                <c:pt idx="1285">
                  <c:v>173.5</c:v>
                </c:pt>
                <c:pt idx="1286">
                  <c:v>135.89999399999999</c:v>
                </c:pt>
                <c:pt idx="1287">
                  <c:v>173.300003</c:v>
                </c:pt>
                <c:pt idx="1288">
                  <c:v>134.39999399999999</c:v>
                </c:pt>
                <c:pt idx="1289">
                  <c:v>123</c:v>
                </c:pt>
                <c:pt idx="1290">
                  <c:v>135.60000600000001</c:v>
                </c:pt>
                <c:pt idx="1291">
                  <c:v>124.199997</c:v>
                </c:pt>
                <c:pt idx="1292">
                  <c:v>115.800003</c:v>
                </c:pt>
                <c:pt idx="1293">
                  <c:v>109.099998</c:v>
                </c:pt>
                <c:pt idx="1294">
                  <c:v>154.300003</c:v>
                </c:pt>
                <c:pt idx="1295">
                  <c:v>137.300003</c:v>
                </c:pt>
                <c:pt idx="1296">
                  <c:v>139.800003</c:v>
                </c:pt>
                <c:pt idx="1297">
                  <c:v>99.940002000000007</c:v>
                </c:pt>
                <c:pt idx="1298">
                  <c:v>115</c:v>
                </c:pt>
                <c:pt idx="1299">
                  <c:v>98.339995999999999</c:v>
                </c:pt>
                <c:pt idx="1300">
                  <c:v>125</c:v>
                </c:pt>
                <c:pt idx="1301">
                  <c:v>139.800003</c:v>
                </c:pt>
                <c:pt idx="1302">
                  <c:v>179.699997</c:v>
                </c:pt>
                <c:pt idx="1303">
                  <c:v>128</c:v>
                </c:pt>
                <c:pt idx="1304">
                  <c:v>115.099998</c:v>
                </c:pt>
                <c:pt idx="1305">
                  <c:v>105.5</c:v>
                </c:pt>
                <c:pt idx="1306">
                  <c:v>97.199996999999996</c:v>
                </c:pt>
                <c:pt idx="1307">
                  <c:v>89.839995999999999</c:v>
                </c:pt>
                <c:pt idx="1308">
                  <c:v>83.330001999999993</c:v>
                </c:pt>
                <c:pt idx="1309">
                  <c:v>77.430000000000007</c:v>
                </c:pt>
                <c:pt idx="1310">
                  <c:v>72.120002999999997</c:v>
                </c:pt>
                <c:pt idx="1311">
                  <c:v>76.059997999999993</c:v>
                </c:pt>
                <c:pt idx="1312">
                  <c:v>68.779999000000004</c:v>
                </c:pt>
                <c:pt idx="1313">
                  <c:v>86.75</c:v>
                </c:pt>
                <c:pt idx="1314">
                  <c:v>68.769997000000004</c:v>
                </c:pt>
                <c:pt idx="1315">
                  <c:v>89.019997000000004</c:v>
                </c:pt>
                <c:pt idx="1316">
                  <c:v>86.43</c:v>
                </c:pt>
                <c:pt idx="1317">
                  <c:v>74.389999000000003</c:v>
                </c:pt>
                <c:pt idx="1318">
                  <c:v>71.430000000000007</c:v>
                </c:pt>
                <c:pt idx="1319">
                  <c:v>108.699997</c:v>
                </c:pt>
                <c:pt idx="1320">
                  <c:v>80.959998999999996</c:v>
                </c:pt>
                <c:pt idx="1321">
                  <c:v>89.220000999999996</c:v>
                </c:pt>
                <c:pt idx="1322">
                  <c:v>78.489998</c:v>
                </c:pt>
                <c:pt idx="1323">
                  <c:v>72.970000999999996</c:v>
                </c:pt>
                <c:pt idx="1324">
                  <c:v>68.099997999999999</c:v>
                </c:pt>
                <c:pt idx="1325">
                  <c:v>63.830002</c:v>
                </c:pt>
                <c:pt idx="1326">
                  <c:v>68.180000000000007</c:v>
                </c:pt>
                <c:pt idx="1327">
                  <c:v>60.330002</c:v>
                </c:pt>
                <c:pt idx="1328">
                  <c:v>56.450001</c:v>
                </c:pt>
                <c:pt idx="1329">
                  <c:v>53.139999000000003</c:v>
                </c:pt>
                <c:pt idx="1330">
                  <c:v>89.769997000000004</c:v>
                </c:pt>
                <c:pt idx="1331">
                  <c:v>160.60000600000001</c:v>
                </c:pt>
                <c:pt idx="1332">
                  <c:v>90.82</c:v>
                </c:pt>
                <c:pt idx="1333">
                  <c:v>83.290001000000004</c:v>
                </c:pt>
                <c:pt idx="1334">
                  <c:v>77.319999999999993</c:v>
                </c:pt>
                <c:pt idx="1335">
                  <c:v>71.879997000000003</c:v>
                </c:pt>
                <c:pt idx="1336">
                  <c:v>66.690002000000007</c:v>
                </c:pt>
                <c:pt idx="1337">
                  <c:v>62.23</c:v>
                </c:pt>
                <c:pt idx="1338">
                  <c:v>58.740001999999997</c:v>
                </c:pt>
                <c:pt idx="1339">
                  <c:v>55.060001</c:v>
                </c:pt>
                <c:pt idx="1340">
                  <c:v>51.490001999999997</c:v>
                </c:pt>
                <c:pt idx="1341">
                  <c:v>48.369999</c:v>
                </c:pt>
                <c:pt idx="1342">
                  <c:v>45.77</c:v>
                </c:pt>
                <c:pt idx="1343">
                  <c:v>44.330002</c:v>
                </c:pt>
                <c:pt idx="1344">
                  <c:v>45.130001</c:v>
                </c:pt>
                <c:pt idx="1345">
                  <c:v>44.09</c:v>
                </c:pt>
                <c:pt idx="1346">
                  <c:v>44.549999</c:v>
                </c:pt>
                <c:pt idx="1347">
                  <c:v>42.630001</c:v>
                </c:pt>
                <c:pt idx="1348">
                  <c:v>60.599997999999999</c:v>
                </c:pt>
                <c:pt idx="1349">
                  <c:v>46.779998999999997</c:v>
                </c:pt>
                <c:pt idx="1350">
                  <c:v>91.639999000000003</c:v>
                </c:pt>
                <c:pt idx="1351">
                  <c:v>51.470001000000003</c:v>
                </c:pt>
                <c:pt idx="1352">
                  <c:v>50.919998</c:v>
                </c:pt>
                <c:pt idx="1353">
                  <c:v>48</c:v>
                </c:pt>
                <c:pt idx="1354">
                  <c:v>46.029998999999997</c:v>
                </c:pt>
                <c:pt idx="1355">
                  <c:v>45.759998000000003</c:v>
                </c:pt>
                <c:pt idx="1356">
                  <c:v>154.60000600000001</c:v>
                </c:pt>
                <c:pt idx="1357">
                  <c:v>131.60000600000001</c:v>
                </c:pt>
                <c:pt idx="1358">
                  <c:v>119.199997</c:v>
                </c:pt>
                <c:pt idx="1359">
                  <c:v>95.18</c:v>
                </c:pt>
                <c:pt idx="1360">
                  <c:v>87.449996999999996</c:v>
                </c:pt>
                <c:pt idx="1361">
                  <c:v>80.589995999999999</c:v>
                </c:pt>
                <c:pt idx="1362">
                  <c:v>74.360000999999997</c:v>
                </c:pt>
                <c:pt idx="1363">
                  <c:v>71.360000999999997</c:v>
                </c:pt>
                <c:pt idx="1364">
                  <c:v>105.699997</c:v>
                </c:pt>
                <c:pt idx="1365">
                  <c:v>77.410004000000001</c:v>
                </c:pt>
                <c:pt idx="1366">
                  <c:v>67.449996999999996</c:v>
                </c:pt>
                <c:pt idx="1367">
                  <c:v>62.75</c:v>
                </c:pt>
                <c:pt idx="1368">
                  <c:v>58.529998999999997</c:v>
                </c:pt>
                <c:pt idx="1369">
                  <c:v>55.540000999999997</c:v>
                </c:pt>
                <c:pt idx="1370">
                  <c:v>81.069999999999993</c:v>
                </c:pt>
                <c:pt idx="1371">
                  <c:v>79.389999000000003</c:v>
                </c:pt>
                <c:pt idx="1372">
                  <c:v>98.230002999999996</c:v>
                </c:pt>
                <c:pt idx="1373">
                  <c:v>92.699996999999996</c:v>
                </c:pt>
                <c:pt idx="1374">
                  <c:v>85.919998000000007</c:v>
                </c:pt>
                <c:pt idx="1375">
                  <c:v>79.559997999999993</c:v>
                </c:pt>
                <c:pt idx="1376">
                  <c:v>73.75</c:v>
                </c:pt>
                <c:pt idx="1377">
                  <c:v>72.470000999999996</c:v>
                </c:pt>
                <c:pt idx="1378">
                  <c:v>74.470000999999996</c:v>
                </c:pt>
                <c:pt idx="1379">
                  <c:v>101.699997</c:v>
                </c:pt>
                <c:pt idx="1380">
                  <c:v>78</c:v>
                </c:pt>
                <c:pt idx="1381">
                  <c:v>74.239998</c:v>
                </c:pt>
                <c:pt idx="1382">
                  <c:v>69.279999000000004</c:v>
                </c:pt>
                <c:pt idx="1383">
                  <c:v>64.639999000000003</c:v>
                </c:pt>
                <c:pt idx="1384">
                  <c:v>60.630001</c:v>
                </c:pt>
                <c:pt idx="1385">
                  <c:v>57.25</c:v>
                </c:pt>
                <c:pt idx="1386">
                  <c:v>53.959999000000003</c:v>
                </c:pt>
                <c:pt idx="1387">
                  <c:v>50.990001999999997</c:v>
                </c:pt>
                <c:pt idx="1388">
                  <c:v>48.349997999999999</c:v>
                </c:pt>
                <c:pt idx="1389">
                  <c:v>45.84</c:v>
                </c:pt>
                <c:pt idx="1390">
                  <c:v>43.860000999999997</c:v>
                </c:pt>
                <c:pt idx="1391">
                  <c:v>41.610000999999997</c:v>
                </c:pt>
                <c:pt idx="1392">
                  <c:v>40.32</c:v>
                </c:pt>
                <c:pt idx="1393">
                  <c:v>39.82</c:v>
                </c:pt>
                <c:pt idx="1394">
                  <c:v>39.18</c:v>
                </c:pt>
                <c:pt idx="1395">
                  <c:v>38.419998</c:v>
                </c:pt>
                <c:pt idx="1396">
                  <c:v>37.57</c:v>
                </c:pt>
                <c:pt idx="1397">
                  <c:v>36.639999000000003</c:v>
                </c:pt>
                <c:pt idx="1398">
                  <c:v>35.779998999999997</c:v>
                </c:pt>
                <c:pt idx="1399">
                  <c:v>34.75</c:v>
                </c:pt>
                <c:pt idx="1400">
                  <c:v>33.720001000000003</c:v>
                </c:pt>
                <c:pt idx="1401">
                  <c:v>32.669998</c:v>
                </c:pt>
                <c:pt idx="1402">
                  <c:v>31.610001</c:v>
                </c:pt>
                <c:pt idx="1403">
                  <c:v>30.549999</c:v>
                </c:pt>
                <c:pt idx="1404">
                  <c:v>29.48</c:v>
                </c:pt>
                <c:pt idx="1405">
                  <c:v>28.469999000000001</c:v>
                </c:pt>
                <c:pt idx="1406">
                  <c:v>27.49</c:v>
                </c:pt>
                <c:pt idx="1407">
                  <c:v>26.540001</c:v>
                </c:pt>
                <c:pt idx="1408">
                  <c:v>25.639999</c:v>
                </c:pt>
                <c:pt idx="1409">
                  <c:v>24.77</c:v>
                </c:pt>
                <c:pt idx="1410">
                  <c:v>23.93</c:v>
                </c:pt>
                <c:pt idx="1411">
                  <c:v>23.129999000000002</c:v>
                </c:pt>
                <c:pt idx="1412">
                  <c:v>22.360001</c:v>
                </c:pt>
                <c:pt idx="1413">
                  <c:v>21.59</c:v>
                </c:pt>
                <c:pt idx="1414">
                  <c:v>20.860001</c:v>
                </c:pt>
                <c:pt idx="1415">
                  <c:v>20.139999</c:v>
                </c:pt>
                <c:pt idx="1416">
                  <c:v>19.610001</c:v>
                </c:pt>
                <c:pt idx="1417">
                  <c:v>19.510000000000002</c:v>
                </c:pt>
                <c:pt idx="1418">
                  <c:v>19.34</c:v>
                </c:pt>
                <c:pt idx="1419">
                  <c:v>19.129999000000002</c:v>
                </c:pt>
                <c:pt idx="1420">
                  <c:v>18.879999000000002</c:v>
                </c:pt>
                <c:pt idx="1421">
                  <c:v>18.600000000000001</c:v>
                </c:pt>
                <c:pt idx="1422">
                  <c:v>18.299999</c:v>
                </c:pt>
                <c:pt idx="1423">
                  <c:v>17.969999000000001</c:v>
                </c:pt>
                <c:pt idx="1424">
                  <c:v>17.629999000000002</c:v>
                </c:pt>
                <c:pt idx="1425">
                  <c:v>17.290001</c:v>
                </c:pt>
                <c:pt idx="1426">
                  <c:v>16.93</c:v>
                </c:pt>
                <c:pt idx="1427">
                  <c:v>16.57</c:v>
                </c:pt>
                <c:pt idx="1428">
                  <c:v>16.209999</c:v>
                </c:pt>
                <c:pt idx="1429">
                  <c:v>15.86</c:v>
                </c:pt>
                <c:pt idx="1430">
                  <c:v>15.51</c:v>
                </c:pt>
                <c:pt idx="1431">
                  <c:v>15.17</c:v>
                </c:pt>
                <c:pt idx="1432">
                  <c:v>14.83</c:v>
                </c:pt>
                <c:pt idx="1433">
                  <c:v>14.51</c:v>
                </c:pt>
                <c:pt idx="1434">
                  <c:v>14.19</c:v>
                </c:pt>
                <c:pt idx="1435">
                  <c:v>13.88</c:v>
                </c:pt>
                <c:pt idx="1436">
                  <c:v>13.58</c:v>
                </c:pt>
                <c:pt idx="1437">
                  <c:v>13.29</c:v>
                </c:pt>
                <c:pt idx="1438">
                  <c:v>13.01</c:v>
                </c:pt>
                <c:pt idx="1439">
                  <c:v>12.74</c:v>
                </c:pt>
                <c:pt idx="1440">
                  <c:v>12.48</c:v>
                </c:pt>
                <c:pt idx="1441">
                  <c:v>12.24</c:v>
                </c:pt>
                <c:pt idx="1442">
                  <c:v>12</c:v>
                </c:pt>
                <c:pt idx="1443">
                  <c:v>11.78</c:v>
                </c:pt>
                <c:pt idx="1444">
                  <c:v>11.56</c:v>
                </c:pt>
                <c:pt idx="1445">
                  <c:v>11.36</c:v>
                </c:pt>
                <c:pt idx="1446">
                  <c:v>11.17</c:v>
                </c:pt>
                <c:pt idx="1447">
                  <c:v>10.99</c:v>
                </c:pt>
                <c:pt idx="1448">
                  <c:v>10.82</c:v>
                </c:pt>
                <c:pt idx="1449">
                  <c:v>10.65</c:v>
                </c:pt>
                <c:pt idx="1450">
                  <c:v>10.49</c:v>
                </c:pt>
                <c:pt idx="1451">
                  <c:v>10.34</c:v>
                </c:pt>
                <c:pt idx="1452">
                  <c:v>10.19</c:v>
                </c:pt>
                <c:pt idx="1453">
                  <c:v>10.050000000000001</c:v>
                </c:pt>
                <c:pt idx="1454">
                  <c:v>9.9179999999999993</c:v>
                </c:pt>
                <c:pt idx="1455">
                  <c:v>9.7859999999999996</c:v>
                </c:pt>
                <c:pt idx="1456">
                  <c:v>9.6579999999999995</c:v>
                </c:pt>
                <c:pt idx="1457">
                  <c:v>9.5329999999999995</c:v>
                </c:pt>
                <c:pt idx="1458">
                  <c:v>9.41</c:v>
                </c:pt>
                <c:pt idx="1459">
                  <c:v>9.2889999999999997</c:v>
                </c:pt>
                <c:pt idx="1460">
                  <c:v>9.1709999999999994</c:v>
                </c:pt>
                <c:pt idx="1461">
                  <c:v>9.0869999999999997</c:v>
                </c:pt>
                <c:pt idx="1462">
                  <c:v>9.0020000000000007</c:v>
                </c:pt>
                <c:pt idx="1463">
                  <c:v>8.9149999999999991</c:v>
                </c:pt>
                <c:pt idx="1464">
                  <c:v>8.827</c:v>
                </c:pt>
                <c:pt idx="1465">
                  <c:v>8.7360000000000007</c:v>
                </c:pt>
                <c:pt idx="1466">
                  <c:v>8.6440000000000001</c:v>
                </c:pt>
                <c:pt idx="1467">
                  <c:v>8.548</c:v>
                </c:pt>
                <c:pt idx="1468">
                  <c:v>8.4510000000000005</c:v>
                </c:pt>
                <c:pt idx="1469">
                  <c:v>8.3510000000000009</c:v>
                </c:pt>
                <c:pt idx="1470">
                  <c:v>8.2479999999999993</c:v>
                </c:pt>
                <c:pt idx="1471">
                  <c:v>8.1430000000000007</c:v>
                </c:pt>
                <c:pt idx="1472">
                  <c:v>8.0359999999999996</c:v>
                </c:pt>
                <c:pt idx="1473">
                  <c:v>7.9260000000000002</c:v>
                </c:pt>
                <c:pt idx="1474">
                  <c:v>7.8150000000000004</c:v>
                </c:pt>
                <c:pt idx="1475">
                  <c:v>7.702</c:v>
                </c:pt>
                <c:pt idx="1476">
                  <c:v>7.5880000000000001</c:v>
                </c:pt>
                <c:pt idx="1477">
                  <c:v>7.4720000000000004</c:v>
                </c:pt>
                <c:pt idx="1478">
                  <c:v>7.3550000000000004</c:v>
                </c:pt>
                <c:pt idx="1479">
                  <c:v>7.2370000000000001</c:v>
                </c:pt>
                <c:pt idx="1480">
                  <c:v>7.117</c:v>
                </c:pt>
                <c:pt idx="1481">
                  <c:v>7.0170000000000003</c:v>
                </c:pt>
                <c:pt idx="1482">
                  <c:v>6.9379999999999997</c:v>
                </c:pt>
                <c:pt idx="1483">
                  <c:v>6.8540000000000001</c:v>
                </c:pt>
                <c:pt idx="1484">
                  <c:v>6.7649999999999997</c:v>
                </c:pt>
                <c:pt idx="1485">
                  <c:v>6.6719999999999997</c:v>
                </c:pt>
                <c:pt idx="1486">
                  <c:v>6.5739999999999998</c:v>
                </c:pt>
                <c:pt idx="1487">
                  <c:v>6.4720000000000004</c:v>
                </c:pt>
                <c:pt idx="1488">
                  <c:v>6.3659999999999997</c:v>
                </c:pt>
                <c:pt idx="1489">
                  <c:v>6.258</c:v>
                </c:pt>
                <c:pt idx="1490">
                  <c:v>6.1470000000000002</c:v>
                </c:pt>
                <c:pt idx="1491">
                  <c:v>6.0339999999999998</c:v>
                </c:pt>
                <c:pt idx="1492">
                  <c:v>5.9180000000000001</c:v>
                </c:pt>
                <c:pt idx="1493">
                  <c:v>5.806</c:v>
                </c:pt>
                <c:pt idx="1494">
                  <c:v>5.7039999999999997</c:v>
                </c:pt>
                <c:pt idx="1495">
                  <c:v>5.61</c:v>
                </c:pt>
                <c:pt idx="1496">
                  <c:v>5.5209999999999999</c:v>
                </c:pt>
                <c:pt idx="1497">
                  <c:v>5.4409999999999998</c:v>
                </c:pt>
                <c:pt idx="1498">
                  <c:v>5.3639999999999999</c:v>
                </c:pt>
                <c:pt idx="1499">
                  <c:v>5.2869999999999999</c:v>
                </c:pt>
                <c:pt idx="1500">
                  <c:v>5.2119999999999997</c:v>
                </c:pt>
                <c:pt idx="1501">
                  <c:v>5.1369999999999996</c:v>
                </c:pt>
                <c:pt idx="1502">
                  <c:v>5.0609999999999999</c:v>
                </c:pt>
                <c:pt idx="1503">
                  <c:v>4.9859999999999998</c:v>
                </c:pt>
                <c:pt idx="1504">
                  <c:v>4.91</c:v>
                </c:pt>
                <c:pt idx="1505">
                  <c:v>4.8330000000000002</c:v>
                </c:pt>
                <c:pt idx="1506">
                  <c:v>4.7549999999999999</c:v>
                </c:pt>
                <c:pt idx="1507">
                  <c:v>4.694</c:v>
                </c:pt>
                <c:pt idx="1508">
                  <c:v>4.6379999999999999</c:v>
                </c:pt>
                <c:pt idx="1509">
                  <c:v>4.5810000000000004</c:v>
                </c:pt>
                <c:pt idx="1510">
                  <c:v>4.5309999999999997</c:v>
                </c:pt>
                <c:pt idx="1511">
                  <c:v>4.476</c:v>
                </c:pt>
                <c:pt idx="1512">
                  <c:v>4.4390000000000001</c:v>
                </c:pt>
                <c:pt idx="1513">
                  <c:v>4.3949999999999996</c:v>
                </c:pt>
                <c:pt idx="1514">
                  <c:v>4.3470000000000004</c:v>
                </c:pt>
                <c:pt idx="1515">
                  <c:v>4.2960000000000003</c:v>
                </c:pt>
                <c:pt idx="1516">
                  <c:v>4.2430000000000003</c:v>
                </c:pt>
                <c:pt idx="1517">
                  <c:v>4.2409999999999997</c:v>
                </c:pt>
                <c:pt idx="1518">
                  <c:v>4.2279999999999998</c:v>
                </c:pt>
                <c:pt idx="1519">
                  <c:v>4.2530000000000001</c:v>
                </c:pt>
                <c:pt idx="1520">
                  <c:v>4.2779999999999996</c:v>
                </c:pt>
                <c:pt idx="1521">
                  <c:v>4.2850000000000001</c:v>
                </c:pt>
                <c:pt idx="1522">
                  <c:v>4.2830000000000004</c:v>
                </c:pt>
                <c:pt idx="1523">
                  <c:v>4.274</c:v>
                </c:pt>
                <c:pt idx="1524">
                  <c:v>4.26</c:v>
                </c:pt>
                <c:pt idx="1525">
                  <c:v>4.2409999999999997</c:v>
                </c:pt>
                <c:pt idx="1526">
                  <c:v>4.218</c:v>
                </c:pt>
                <c:pt idx="1527">
                  <c:v>4.1909999999999998</c:v>
                </c:pt>
                <c:pt idx="1528">
                  <c:v>4.1609999999999996</c:v>
                </c:pt>
                <c:pt idx="1529">
                  <c:v>4.1280000000000001</c:v>
                </c:pt>
                <c:pt idx="1530">
                  <c:v>4.0919999999999996</c:v>
                </c:pt>
                <c:pt idx="1531">
                  <c:v>4.0519999999999996</c:v>
                </c:pt>
                <c:pt idx="1532">
                  <c:v>4.01</c:v>
                </c:pt>
                <c:pt idx="1533">
                  <c:v>3.9649999999999999</c:v>
                </c:pt>
                <c:pt idx="1534">
                  <c:v>3.9169999999999998</c:v>
                </c:pt>
                <c:pt idx="1535">
                  <c:v>3.867</c:v>
                </c:pt>
                <c:pt idx="1536">
                  <c:v>3.8149999999999999</c:v>
                </c:pt>
                <c:pt idx="1537">
                  <c:v>3.7639999999999998</c:v>
                </c:pt>
                <c:pt idx="1538">
                  <c:v>3.7130000000000001</c:v>
                </c:pt>
                <c:pt idx="1539">
                  <c:v>3.66</c:v>
                </c:pt>
                <c:pt idx="1540">
                  <c:v>3.605</c:v>
                </c:pt>
                <c:pt idx="1541">
                  <c:v>3.548</c:v>
                </c:pt>
                <c:pt idx="1542">
                  <c:v>3.49</c:v>
                </c:pt>
                <c:pt idx="1543">
                  <c:v>3.4319999999999999</c:v>
                </c:pt>
                <c:pt idx="1544">
                  <c:v>3.3730000000000002</c:v>
                </c:pt>
                <c:pt idx="1545">
                  <c:v>3.3130000000000002</c:v>
                </c:pt>
                <c:pt idx="1546">
                  <c:v>3.254</c:v>
                </c:pt>
                <c:pt idx="1547">
                  <c:v>3.194</c:v>
                </c:pt>
                <c:pt idx="1548">
                  <c:v>3.1349999999999998</c:v>
                </c:pt>
                <c:pt idx="1549">
                  <c:v>3.0760000000000001</c:v>
                </c:pt>
                <c:pt idx="1550">
                  <c:v>3.0640000000000001</c:v>
                </c:pt>
                <c:pt idx="1551">
                  <c:v>3.0449999999999999</c:v>
                </c:pt>
                <c:pt idx="1552">
                  <c:v>3.0209999999999999</c:v>
                </c:pt>
                <c:pt idx="1553">
                  <c:v>2.992</c:v>
                </c:pt>
                <c:pt idx="1554">
                  <c:v>2.96</c:v>
                </c:pt>
                <c:pt idx="1555">
                  <c:v>2.9260000000000002</c:v>
                </c:pt>
                <c:pt idx="1556">
                  <c:v>2.891</c:v>
                </c:pt>
                <c:pt idx="1557">
                  <c:v>2.855</c:v>
                </c:pt>
                <c:pt idx="1558">
                  <c:v>2.8180000000000001</c:v>
                </c:pt>
                <c:pt idx="1559">
                  <c:v>2.78</c:v>
                </c:pt>
                <c:pt idx="1560">
                  <c:v>2.742</c:v>
                </c:pt>
                <c:pt idx="1561">
                  <c:v>2.7029999999999998</c:v>
                </c:pt>
                <c:pt idx="1562">
                  <c:v>2.742</c:v>
                </c:pt>
                <c:pt idx="1563">
                  <c:v>2.762</c:v>
                </c:pt>
                <c:pt idx="1564">
                  <c:v>2.7719999999999998</c:v>
                </c:pt>
                <c:pt idx="1565">
                  <c:v>2.774</c:v>
                </c:pt>
                <c:pt idx="1566">
                  <c:v>2.7719999999999998</c:v>
                </c:pt>
                <c:pt idx="1567">
                  <c:v>2.7730000000000001</c:v>
                </c:pt>
                <c:pt idx="1568">
                  <c:v>2.7679999999999998</c:v>
                </c:pt>
                <c:pt idx="1569">
                  <c:v>2.7589999999999999</c:v>
                </c:pt>
                <c:pt idx="1570">
                  <c:v>2.7480000000000002</c:v>
                </c:pt>
                <c:pt idx="1571">
                  <c:v>2.7370000000000001</c:v>
                </c:pt>
                <c:pt idx="1572">
                  <c:v>2.7429999999999999</c:v>
                </c:pt>
                <c:pt idx="1573">
                  <c:v>2.7429999999999999</c:v>
                </c:pt>
                <c:pt idx="1574">
                  <c:v>3.5960000000000001</c:v>
                </c:pt>
                <c:pt idx="1575">
                  <c:v>3.7170000000000001</c:v>
                </c:pt>
                <c:pt idx="1576">
                  <c:v>3.8410000000000002</c:v>
                </c:pt>
                <c:pt idx="1577">
                  <c:v>3.9740000000000002</c:v>
                </c:pt>
                <c:pt idx="1578">
                  <c:v>4.1040000000000001</c:v>
                </c:pt>
                <c:pt idx="1579">
                  <c:v>4.218</c:v>
                </c:pt>
                <c:pt idx="1580">
                  <c:v>81.989998</c:v>
                </c:pt>
                <c:pt idx="1581">
                  <c:v>21.33</c:v>
                </c:pt>
                <c:pt idx="1582">
                  <c:v>88.370002999999997</c:v>
                </c:pt>
                <c:pt idx="1583">
                  <c:v>36.049999</c:v>
                </c:pt>
                <c:pt idx="1584">
                  <c:v>35.810001</c:v>
                </c:pt>
                <c:pt idx="1585">
                  <c:v>36.889999000000003</c:v>
                </c:pt>
                <c:pt idx="1586">
                  <c:v>34.93</c:v>
                </c:pt>
                <c:pt idx="1587">
                  <c:v>33.259998000000003</c:v>
                </c:pt>
                <c:pt idx="1588">
                  <c:v>31.93</c:v>
                </c:pt>
                <c:pt idx="1589">
                  <c:v>30.77</c:v>
                </c:pt>
                <c:pt idx="1590">
                  <c:v>29.620000999999998</c:v>
                </c:pt>
                <c:pt idx="1591">
                  <c:v>28.65</c:v>
                </c:pt>
                <c:pt idx="1592">
                  <c:v>27.82</c:v>
                </c:pt>
                <c:pt idx="1593">
                  <c:v>28.48</c:v>
                </c:pt>
                <c:pt idx="1594">
                  <c:v>28.98</c:v>
                </c:pt>
                <c:pt idx="1595">
                  <c:v>30.51</c:v>
                </c:pt>
                <c:pt idx="1596">
                  <c:v>33.509998000000003</c:v>
                </c:pt>
                <c:pt idx="1597">
                  <c:v>37.57</c:v>
                </c:pt>
                <c:pt idx="1598">
                  <c:v>34.07</c:v>
                </c:pt>
                <c:pt idx="1599">
                  <c:v>36.240001999999997</c:v>
                </c:pt>
                <c:pt idx="1600">
                  <c:v>177.699997</c:v>
                </c:pt>
                <c:pt idx="1601">
                  <c:v>60.470001000000003</c:v>
                </c:pt>
                <c:pt idx="1602">
                  <c:v>59.509998000000003</c:v>
                </c:pt>
                <c:pt idx="1603">
                  <c:v>115.199997</c:v>
                </c:pt>
                <c:pt idx="1604">
                  <c:v>123.599998</c:v>
                </c:pt>
                <c:pt idx="1605">
                  <c:v>110</c:v>
                </c:pt>
                <c:pt idx="1606">
                  <c:v>102.599998</c:v>
                </c:pt>
                <c:pt idx="1607">
                  <c:v>88.209998999999996</c:v>
                </c:pt>
                <c:pt idx="1608">
                  <c:v>80.800003000000004</c:v>
                </c:pt>
                <c:pt idx="1609">
                  <c:v>79.059997999999993</c:v>
                </c:pt>
                <c:pt idx="1610">
                  <c:v>71.739998</c:v>
                </c:pt>
                <c:pt idx="1611">
                  <c:v>66.110000999999997</c:v>
                </c:pt>
                <c:pt idx="1612">
                  <c:v>61.709999000000003</c:v>
                </c:pt>
                <c:pt idx="1613">
                  <c:v>58.959999000000003</c:v>
                </c:pt>
                <c:pt idx="1614">
                  <c:v>55.389999000000003</c:v>
                </c:pt>
                <c:pt idx="1615">
                  <c:v>53.950001</c:v>
                </c:pt>
                <c:pt idx="1616">
                  <c:v>51.419998</c:v>
                </c:pt>
                <c:pt idx="1617">
                  <c:v>72.849997999999999</c:v>
                </c:pt>
                <c:pt idx="1618">
                  <c:v>93.93</c:v>
                </c:pt>
                <c:pt idx="1619">
                  <c:v>89.559997999999993</c:v>
                </c:pt>
                <c:pt idx="1620">
                  <c:v>92.699996999999996</c:v>
                </c:pt>
                <c:pt idx="1621">
                  <c:v>72.529999000000004</c:v>
                </c:pt>
                <c:pt idx="1622">
                  <c:v>73.419998000000007</c:v>
                </c:pt>
                <c:pt idx="1623">
                  <c:v>66.669998000000007</c:v>
                </c:pt>
                <c:pt idx="1624">
                  <c:v>96.43</c:v>
                </c:pt>
                <c:pt idx="1625">
                  <c:v>100.199997</c:v>
                </c:pt>
                <c:pt idx="1626">
                  <c:v>101.300003</c:v>
                </c:pt>
                <c:pt idx="1627">
                  <c:v>131.5</c:v>
                </c:pt>
                <c:pt idx="1628">
                  <c:v>83.849997999999999</c:v>
                </c:pt>
                <c:pt idx="1629">
                  <c:v>85.800003000000004</c:v>
                </c:pt>
                <c:pt idx="1630">
                  <c:v>108.5</c:v>
                </c:pt>
                <c:pt idx="1631">
                  <c:v>121.599998</c:v>
                </c:pt>
                <c:pt idx="1632">
                  <c:v>110</c:v>
                </c:pt>
                <c:pt idx="1633">
                  <c:v>130.10000600000001</c:v>
                </c:pt>
                <c:pt idx="1634">
                  <c:v>171.800003</c:v>
                </c:pt>
                <c:pt idx="1635">
                  <c:v>111.199997</c:v>
                </c:pt>
                <c:pt idx="1636">
                  <c:v>159.199997</c:v>
                </c:pt>
                <c:pt idx="1637">
                  <c:v>154</c:v>
                </c:pt>
                <c:pt idx="1638">
                  <c:v>165.699997</c:v>
                </c:pt>
                <c:pt idx="1639">
                  <c:v>163.5</c:v>
                </c:pt>
                <c:pt idx="1640">
                  <c:v>156.89999399999999</c:v>
                </c:pt>
                <c:pt idx="1641">
                  <c:v>151.800003</c:v>
                </c:pt>
                <c:pt idx="1642">
                  <c:v>150.800003</c:v>
                </c:pt>
                <c:pt idx="1643">
                  <c:v>141</c:v>
                </c:pt>
                <c:pt idx="1644">
                  <c:v>139.199997</c:v>
                </c:pt>
                <c:pt idx="1645">
                  <c:v>143.199997</c:v>
                </c:pt>
                <c:pt idx="1646">
                  <c:v>131.39999399999999</c:v>
                </c:pt>
                <c:pt idx="1647">
                  <c:v>146.800003</c:v>
                </c:pt>
                <c:pt idx="1648">
                  <c:v>151.89999399999999</c:v>
                </c:pt>
                <c:pt idx="1649">
                  <c:v>143.300003</c:v>
                </c:pt>
                <c:pt idx="1650">
                  <c:v>147.60000600000001</c:v>
                </c:pt>
                <c:pt idx="1651">
                  <c:v>136.89999399999999</c:v>
                </c:pt>
                <c:pt idx="1652">
                  <c:v>138.300003</c:v>
                </c:pt>
                <c:pt idx="1653">
                  <c:v>176.39999399999999</c:v>
                </c:pt>
                <c:pt idx="1654">
                  <c:v>129.10000600000001</c:v>
                </c:pt>
                <c:pt idx="1655">
                  <c:v>181.699997</c:v>
                </c:pt>
                <c:pt idx="1656">
                  <c:v>205.60000600000001</c:v>
                </c:pt>
                <c:pt idx="1657">
                  <c:v>179.60000600000001</c:v>
                </c:pt>
                <c:pt idx="1658">
                  <c:v>179.39999399999999</c:v>
                </c:pt>
                <c:pt idx="1659">
                  <c:v>180.39999399999999</c:v>
                </c:pt>
                <c:pt idx="1660">
                  <c:v>173.199997</c:v>
                </c:pt>
                <c:pt idx="1661">
                  <c:v>177.39999399999999</c:v>
                </c:pt>
                <c:pt idx="1662">
                  <c:v>164.199997</c:v>
                </c:pt>
                <c:pt idx="1663">
                  <c:v>150.300003</c:v>
                </c:pt>
                <c:pt idx="1664">
                  <c:v>140.300003</c:v>
                </c:pt>
                <c:pt idx="1665">
                  <c:v>135.60000600000001</c:v>
                </c:pt>
                <c:pt idx="1666">
                  <c:v>135.800003</c:v>
                </c:pt>
                <c:pt idx="1667">
                  <c:v>151.199997</c:v>
                </c:pt>
                <c:pt idx="1668">
                  <c:v>129.39999399999999</c:v>
                </c:pt>
                <c:pt idx="1669">
                  <c:v>123.5</c:v>
                </c:pt>
                <c:pt idx="1670">
                  <c:v>114.400002</c:v>
                </c:pt>
                <c:pt idx="1671">
                  <c:v>143.300003</c:v>
                </c:pt>
                <c:pt idx="1672">
                  <c:v>125.5</c:v>
                </c:pt>
                <c:pt idx="1673">
                  <c:v>115</c:v>
                </c:pt>
                <c:pt idx="1674">
                  <c:v>106.199997</c:v>
                </c:pt>
                <c:pt idx="1675">
                  <c:v>98.260002</c:v>
                </c:pt>
                <c:pt idx="1676">
                  <c:v>91.029999000000004</c:v>
                </c:pt>
                <c:pt idx="1677">
                  <c:v>117.699997</c:v>
                </c:pt>
                <c:pt idx="1678">
                  <c:v>107.900002</c:v>
                </c:pt>
                <c:pt idx="1679">
                  <c:v>100.900002</c:v>
                </c:pt>
                <c:pt idx="1680">
                  <c:v>118.099998</c:v>
                </c:pt>
                <c:pt idx="1681">
                  <c:v>193.10000600000001</c:v>
                </c:pt>
                <c:pt idx="1682">
                  <c:v>118.900002</c:v>
                </c:pt>
                <c:pt idx="1683">
                  <c:v>105.599998</c:v>
                </c:pt>
                <c:pt idx="1684">
                  <c:v>101.300003</c:v>
                </c:pt>
                <c:pt idx="1685">
                  <c:v>94.019997000000004</c:v>
                </c:pt>
                <c:pt idx="1686">
                  <c:v>115.900002</c:v>
                </c:pt>
                <c:pt idx="1687">
                  <c:v>96.449996999999996</c:v>
                </c:pt>
                <c:pt idx="1688">
                  <c:v>92.849997999999999</c:v>
                </c:pt>
                <c:pt idx="1689">
                  <c:v>87.57</c:v>
                </c:pt>
                <c:pt idx="1690">
                  <c:v>85.639999000000003</c:v>
                </c:pt>
                <c:pt idx="1691">
                  <c:v>93.650002000000001</c:v>
                </c:pt>
                <c:pt idx="1692">
                  <c:v>158</c:v>
                </c:pt>
                <c:pt idx="1693">
                  <c:v>94.120002999999997</c:v>
                </c:pt>
                <c:pt idx="1694">
                  <c:v>125</c:v>
                </c:pt>
                <c:pt idx="1695">
                  <c:v>100.400002</c:v>
                </c:pt>
                <c:pt idx="1696">
                  <c:v>111.400002</c:v>
                </c:pt>
                <c:pt idx="1697">
                  <c:v>112.5</c:v>
                </c:pt>
                <c:pt idx="1698">
                  <c:v>128.39999399999999</c:v>
                </c:pt>
                <c:pt idx="1699">
                  <c:v>113.599998</c:v>
                </c:pt>
                <c:pt idx="1700">
                  <c:v>97.839995999999999</c:v>
                </c:pt>
                <c:pt idx="1701">
                  <c:v>92.779999000000004</c:v>
                </c:pt>
                <c:pt idx="1702">
                  <c:v>119.5</c:v>
                </c:pt>
                <c:pt idx="1703">
                  <c:v>109.400002</c:v>
                </c:pt>
                <c:pt idx="1704">
                  <c:v>100.5</c:v>
                </c:pt>
                <c:pt idx="1705">
                  <c:v>92.540001000000004</c:v>
                </c:pt>
                <c:pt idx="1706">
                  <c:v>85.940002000000007</c:v>
                </c:pt>
                <c:pt idx="1707">
                  <c:v>79.940002000000007</c:v>
                </c:pt>
                <c:pt idx="1708">
                  <c:v>124.300003</c:v>
                </c:pt>
                <c:pt idx="1709">
                  <c:v>101.900002</c:v>
                </c:pt>
                <c:pt idx="1710">
                  <c:v>95.449996999999996</c:v>
                </c:pt>
                <c:pt idx="1711">
                  <c:v>107.900002</c:v>
                </c:pt>
                <c:pt idx="1712">
                  <c:v>110.599998</c:v>
                </c:pt>
                <c:pt idx="1713">
                  <c:v>135.199997</c:v>
                </c:pt>
                <c:pt idx="1714">
                  <c:v>92.910004000000001</c:v>
                </c:pt>
                <c:pt idx="1715">
                  <c:v>86.25</c:v>
                </c:pt>
                <c:pt idx="1716">
                  <c:v>80.370002999999997</c:v>
                </c:pt>
                <c:pt idx="1717">
                  <c:v>74.889999000000003</c:v>
                </c:pt>
                <c:pt idx="1718">
                  <c:v>70.190002000000007</c:v>
                </c:pt>
                <c:pt idx="1719">
                  <c:v>65.910004000000001</c:v>
                </c:pt>
                <c:pt idx="1720">
                  <c:v>62.150002000000001</c:v>
                </c:pt>
                <c:pt idx="1721">
                  <c:v>58.5</c:v>
                </c:pt>
                <c:pt idx="1722">
                  <c:v>79.769997000000004</c:v>
                </c:pt>
                <c:pt idx="1723">
                  <c:v>121.900002</c:v>
                </c:pt>
                <c:pt idx="1724">
                  <c:v>188</c:v>
                </c:pt>
                <c:pt idx="1725">
                  <c:v>222.39999399999999</c:v>
                </c:pt>
                <c:pt idx="1726">
                  <c:v>180.199997</c:v>
                </c:pt>
                <c:pt idx="1727">
                  <c:v>155.89999399999999</c:v>
                </c:pt>
                <c:pt idx="1728">
                  <c:v>141.800003</c:v>
                </c:pt>
                <c:pt idx="1729">
                  <c:v>138.199997</c:v>
                </c:pt>
                <c:pt idx="1730">
                  <c:v>162.300003</c:v>
                </c:pt>
                <c:pt idx="1731">
                  <c:v>126.900002</c:v>
                </c:pt>
                <c:pt idx="1732">
                  <c:v>139.39999399999999</c:v>
                </c:pt>
                <c:pt idx="1733">
                  <c:v>127</c:v>
                </c:pt>
                <c:pt idx="1734">
                  <c:v>116.300003</c:v>
                </c:pt>
                <c:pt idx="1735">
                  <c:v>101</c:v>
                </c:pt>
                <c:pt idx="1736">
                  <c:v>115.699997</c:v>
                </c:pt>
                <c:pt idx="1737">
                  <c:v>106.5</c:v>
                </c:pt>
                <c:pt idx="1738">
                  <c:v>99.239998</c:v>
                </c:pt>
                <c:pt idx="1739">
                  <c:v>91.459998999999996</c:v>
                </c:pt>
                <c:pt idx="1740">
                  <c:v>106.300003</c:v>
                </c:pt>
                <c:pt idx="1741">
                  <c:v>115.300003</c:v>
                </c:pt>
                <c:pt idx="1742">
                  <c:v>105.5</c:v>
                </c:pt>
                <c:pt idx="1743">
                  <c:v>96.910004000000001</c:v>
                </c:pt>
                <c:pt idx="1744">
                  <c:v>89.209998999999996</c:v>
                </c:pt>
                <c:pt idx="1745">
                  <c:v>84.309997999999993</c:v>
                </c:pt>
                <c:pt idx="1746">
                  <c:v>83.830001999999993</c:v>
                </c:pt>
                <c:pt idx="1747">
                  <c:v>76.139999000000003</c:v>
                </c:pt>
                <c:pt idx="1748">
                  <c:v>70.440002000000007</c:v>
                </c:pt>
                <c:pt idx="1749">
                  <c:v>65.75</c:v>
                </c:pt>
                <c:pt idx="1750">
                  <c:v>60.970001000000003</c:v>
                </c:pt>
                <c:pt idx="1751">
                  <c:v>67.400002000000001</c:v>
                </c:pt>
                <c:pt idx="1752">
                  <c:v>109.300003</c:v>
                </c:pt>
                <c:pt idx="1753">
                  <c:v>66.589995999999999</c:v>
                </c:pt>
                <c:pt idx="1754">
                  <c:v>61.349997999999999</c:v>
                </c:pt>
                <c:pt idx="1755">
                  <c:v>56.880001</c:v>
                </c:pt>
                <c:pt idx="1756">
                  <c:v>52.82</c:v>
                </c:pt>
                <c:pt idx="1757">
                  <c:v>49.18</c:v>
                </c:pt>
                <c:pt idx="1758">
                  <c:v>45.950001</c:v>
                </c:pt>
                <c:pt idx="1759">
                  <c:v>43</c:v>
                </c:pt>
                <c:pt idx="1760">
                  <c:v>41.889999000000003</c:v>
                </c:pt>
                <c:pt idx="1761">
                  <c:v>40.869999</c:v>
                </c:pt>
                <c:pt idx="1762">
                  <c:v>39.770000000000003</c:v>
                </c:pt>
                <c:pt idx="1763">
                  <c:v>38.720001000000003</c:v>
                </c:pt>
                <c:pt idx="1764">
                  <c:v>37.659999999999997</c:v>
                </c:pt>
                <c:pt idx="1765">
                  <c:v>36.529998999999997</c:v>
                </c:pt>
                <c:pt idx="1766">
                  <c:v>35.360000999999997</c:v>
                </c:pt>
                <c:pt idx="1767">
                  <c:v>34.169998</c:v>
                </c:pt>
                <c:pt idx="1768">
                  <c:v>32.959999000000003</c:v>
                </c:pt>
                <c:pt idx="1769">
                  <c:v>31.780000999999999</c:v>
                </c:pt>
                <c:pt idx="1770">
                  <c:v>30.639999</c:v>
                </c:pt>
                <c:pt idx="1771">
                  <c:v>29.549999</c:v>
                </c:pt>
                <c:pt idx="1772">
                  <c:v>28.5</c:v>
                </c:pt>
                <c:pt idx="1773">
                  <c:v>27.469999000000001</c:v>
                </c:pt>
                <c:pt idx="1774">
                  <c:v>26.5</c:v>
                </c:pt>
                <c:pt idx="1775">
                  <c:v>27.540001</c:v>
                </c:pt>
                <c:pt idx="1776">
                  <c:v>25.790001</c:v>
                </c:pt>
                <c:pt idx="1777">
                  <c:v>24.870000999999998</c:v>
                </c:pt>
                <c:pt idx="1778">
                  <c:v>23.950001</c:v>
                </c:pt>
                <c:pt idx="1779">
                  <c:v>23.09</c:v>
                </c:pt>
                <c:pt idx="1780">
                  <c:v>22.280000999999999</c:v>
                </c:pt>
                <c:pt idx="1781">
                  <c:v>21.469999000000001</c:v>
                </c:pt>
                <c:pt idx="1782">
                  <c:v>20.690000999999999</c:v>
                </c:pt>
                <c:pt idx="1783">
                  <c:v>19.950001</c:v>
                </c:pt>
                <c:pt idx="1784">
                  <c:v>19.59</c:v>
                </c:pt>
                <c:pt idx="1785">
                  <c:v>19.459999</c:v>
                </c:pt>
                <c:pt idx="1786">
                  <c:v>19.280000999999999</c:v>
                </c:pt>
                <c:pt idx="1787">
                  <c:v>19.049999</c:v>
                </c:pt>
                <c:pt idx="1788">
                  <c:v>18.780000999999999</c:v>
                </c:pt>
                <c:pt idx="1789">
                  <c:v>18.48</c:v>
                </c:pt>
                <c:pt idx="1790">
                  <c:v>18.16</c:v>
                </c:pt>
                <c:pt idx="1791">
                  <c:v>17.82</c:v>
                </c:pt>
                <c:pt idx="1792">
                  <c:v>17.459999</c:v>
                </c:pt>
                <c:pt idx="1793">
                  <c:v>17.100000000000001</c:v>
                </c:pt>
                <c:pt idx="1794">
                  <c:v>16.739999999999998</c:v>
                </c:pt>
                <c:pt idx="1795">
                  <c:v>16.379999000000002</c:v>
                </c:pt>
                <c:pt idx="1796">
                  <c:v>16.030000999999999</c:v>
                </c:pt>
                <c:pt idx="1797">
                  <c:v>15.68</c:v>
                </c:pt>
                <c:pt idx="1798">
                  <c:v>15.33</c:v>
                </c:pt>
                <c:pt idx="1799">
                  <c:v>14.99</c:v>
                </c:pt>
                <c:pt idx="1800">
                  <c:v>14.66</c:v>
                </c:pt>
                <c:pt idx="1801">
                  <c:v>14.34</c:v>
                </c:pt>
                <c:pt idx="1802">
                  <c:v>14.02</c:v>
                </c:pt>
                <c:pt idx="1803">
                  <c:v>13.71</c:v>
                </c:pt>
                <c:pt idx="1804">
                  <c:v>13.41</c:v>
                </c:pt>
                <c:pt idx="1805">
                  <c:v>13.12</c:v>
                </c:pt>
                <c:pt idx="1806">
                  <c:v>12.85</c:v>
                </c:pt>
                <c:pt idx="1807">
                  <c:v>12.58</c:v>
                </c:pt>
                <c:pt idx="1808">
                  <c:v>12.33</c:v>
                </c:pt>
                <c:pt idx="1809">
                  <c:v>12.12</c:v>
                </c:pt>
                <c:pt idx="1810">
                  <c:v>11.92</c:v>
                </c:pt>
                <c:pt idx="1811">
                  <c:v>11.73</c:v>
                </c:pt>
                <c:pt idx="1812">
                  <c:v>11.54</c:v>
                </c:pt>
                <c:pt idx="1813">
                  <c:v>11.37</c:v>
                </c:pt>
                <c:pt idx="1814">
                  <c:v>11.2</c:v>
                </c:pt>
                <c:pt idx="1815">
                  <c:v>11.03</c:v>
                </c:pt>
                <c:pt idx="1816">
                  <c:v>10.87</c:v>
                </c:pt>
                <c:pt idx="1817">
                  <c:v>10.71</c:v>
                </c:pt>
                <c:pt idx="1818">
                  <c:v>10.62</c:v>
                </c:pt>
                <c:pt idx="1819">
                  <c:v>10.52</c:v>
                </c:pt>
                <c:pt idx="1820">
                  <c:v>10.42</c:v>
                </c:pt>
                <c:pt idx="1821">
                  <c:v>10.32</c:v>
                </c:pt>
                <c:pt idx="1822">
                  <c:v>10.210000000000001</c:v>
                </c:pt>
                <c:pt idx="1823">
                  <c:v>10.1</c:v>
                </c:pt>
                <c:pt idx="1824">
                  <c:v>9.9870000000000001</c:v>
                </c:pt>
                <c:pt idx="1825">
                  <c:v>9.8699999999999992</c:v>
                </c:pt>
                <c:pt idx="1826">
                  <c:v>9.75</c:v>
                </c:pt>
                <c:pt idx="1827">
                  <c:v>9.6280000000000001</c:v>
                </c:pt>
                <c:pt idx="1828">
                  <c:v>9.5030000000000001</c:v>
                </c:pt>
                <c:pt idx="1829">
                  <c:v>9.3770000000000007</c:v>
                </c:pt>
                <c:pt idx="1830">
                  <c:v>9.2479999999999993</c:v>
                </c:pt>
                <c:pt idx="1831">
                  <c:v>9.1170000000000009</c:v>
                </c:pt>
                <c:pt idx="1832">
                  <c:v>8.9849999999999994</c:v>
                </c:pt>
                <c:pt idx="1833">
                  <c:v>8.8520000000000003</c:v>
                </c:pt>
                <c:pt idx="1834">
                  <c:v>8.718</c:v>
                </c:pt>
                <c:pt idx="1835">
                  <c:v>8.5820000000000007</c:v>
                </c:pt>
                <c:pt idx="1836">
                  <c:v>8.468</c:v>
                </c:pt>
                <c:pt idx="1837">
                  <c:v>8.3719999999999999</c:v>
                </c:pt>
                <c:pt idx="1838">
                  <c:v>8.2720000000000002</c:v>
                </c:pt>
                <c:pt idx="1839">
                  <c:v>8.1660000000000004</c:v>
                </c:pt>
                <c:pt idx="1840">
                  <c:v>8.0549999999999997</c:v>
                </c:pt>
                <c:pt idx="1841">
                  <c:v>7.9409999999999998</c:v>
                </c:pt>
                <c:pt idx="1842">
                  <c:v>7.83</c:v>
                </c:pt>
                <c:pt idx="1843">
                  <c:v>7.7160000000000002</c:v>
                </c:pt>
                <c:pt idx="1844">
                  <c:v>7.5979999999999999</c:v>
                </c:pt>
                <c:pt idx="1845">
                  <c:v>7.4770000000000003</c:v>
                </c:pt>
                <c:pt idx="1846">
                  <c:v>7.3529999999999998</c:v>
                </c:pt>
                <c:pt idx="1847">
                  <c:v>7.2270000000000003</c:v>
                </c:pt>
                <c:pt idx="1848">
                  <c:v>7.0990000000000002</c:v>
                </c:pt>
                <c:pt idx="1849">
                  <c:v>6.9859999999999998</c:v>
                </c:pt>
                <c:pt idx="1850">
                  <c:v>6.8810000000000002</c:v>
                </c:pt>
                <c:pt idx="1851">
                  <c:v>6.7729999999999997</c:v>
                </c:pt>
                <c:pt idx="1852">
                  <c:v>6.6619999999999999</c:v>
                </c:pt>
                <c:pt idx="1853">
                  <c:v>6.5490000000000004</c:v>
                </c:pt>
                <c:pt idx="1854">
                  <c:v>6.4340000000000002</c:v>
                </c:pt>
                <c:pt idx="1855">
                  <c:v>6.3159999999999998</c:v>
                </c:pt>
                <c:pt idx="1856">
                  <c:v>6.1980000000000004</c:v>
                </c:pt>
                <c:pt idx="1857">
                  <c:v>6.077</c:v>
                </c:pt>
                <c:pt idx="1858">
                  <c:v>5.9560000000000004</c:v>
                </c:pt>
                <c:pt idx="1859">
                  <c:v>5.84</c:v>
                </c:pt>
                <c:pt idx="1860">
                  <c:v>5.7350000000000003</c:v>
                </c:pt>
                <c:pt idx="1861">
                  <c:v>5.6369999999999996</c:v>
                </c:pt>
                <c:pt idx="1862">
                  <c:v>5.5449999999999999</c:v>
                </c:pt>
                <c:pt idx="1863">
                  <c:v>5.4580000000000002</c:v>
                </c:pt>
                <c:pt idx="1864">
                  <c:v>5.3739999999999997</c:v>
                </c:pt>
                <c:pt idx="1865">
                  <c:v>5.2930000000000001</c:v>
                </c:pt>
                <c:pt idx="1866">
                  <c:v>5.2119999999999997</c:v>
                </c:pt>
                <c:pt idx="1867">
                  <c:v>5.1319999999999997</c:v>
                </c:pt>
                <c:pt idx="1868">
                  <c:v>5.0529999999999999</c:v>
                </c:pt>
                <c:pt idx="1869">
                  <c:v>4.9740000000000002</c:v>
                </c:pt>
                <c:pt idx="1870">
                  <c:v>4.8940000000000001</c:v>
                </c:pt>
                <c:pt idx="1871">
                  <c:v>4.8140000000000001</c:v>
                </c:pt>
                <c:pt idx="1872">
                  <c:v>4.7329999999999997</c:v>
                </c:pt>
                <c:pt idx="1873">
                  <c:v>4.6520000000000001</c:v>
                </c:pt>
                <c:pt idx="1874">
                  <c:v>4.5709999999999997</c:v>
                </c:pt>
                <c:pt idx="1875">
                  <c:v>4.4889999999999999</c:v>
                </c:pt>
                <c:pt idx="1876">
                  <c:v>4.407</c:v>
                </c:pt>
                <c:pt idx="1877">
                  <c:v>4.3250000000000002</c:v>
                </c:pt>
                <c:pt idx="1878">
                  <c:v>4.3109999999999999</c:v>
                </c:pt>
                <c:pt idx="1879">
                  <c:v>4.282</c:v>
                </c:pt>
                <c:pt idx="1880">
                  <c:v>4.2450000000000001</c:v>
                </c:pt>
                <c:pt idx="1881">
                  <c:v>4.202</c:v>
                </c:pt>
                <c:pt idx="1882">
                  <c:v>4.1539999999999999</c:v>
                </c:pt>
                <c:pt idx="1883">
                  <c:v>4.1040000000000001</c:v>
                </c:pt>
                <c:pt idx="1884">
                  <c:v>4.0510000000000002</c:v>
                </c:pt>
                <c:pt idx="1885">
                  <c:v>4.0179999999999998</c:v>
                </c:pt>
                <c:pt idx="1886">
                  <c:v>3.9790000000000001</c:v>
                </c:pt>
                <c:pt idx="1887">
                  <c:v>3.9359999999999999</c:v>
                </c:pt>
                <c:pt idx="1888">
                  <c:v>3.8889999999999998</c:v>
                </c:pt>
                <c:pt idx="1889">
                  <c:v>3.839</c:v>
                </c:pt>
                <c:pt idx="1890">
                  <c:v>3.7869999999999999</c:v>
                </c:pt>
                <c:pt idx="1891">
                  <c:v>3.7320000000000002</c:v>
                </c:pt>
                <c:pt idx="1892">
                  <c:v>3.6760000000000002</c:v>
                </c:pt>
                <c:pt idx="1893">
                  <c:v>3.6179999999999999</c:v>
                </c:pt>
                <c:pt idx="1894">
                  <c:v>3.5609999999999999</c:v>
                </c:pt>
                <c:pt idx="1895">
                  <c:v>3.5030000000000001</c:v>
                </c:pt>
                <c:pt idx="1896">
                  <c:v>3.4430000000000001</c:v>
                </c:pt>
                <c:pt idx="1897">
                  <c:v>3.3820000000000001</c:v>
                </c:pt>
                <c:pt idx="1898">
                  <c:v>3.3279999999999998</c:v>
                </c:pt>
                <c:pt idx="1899">
                  <c:v>3.3420000000000001</c:v>
                </c:pt>
                <c:pt idx="1900">
                  <c:v>3.3530000000000002</c:v>
                </c:pt>
                <c:pt idx="1901">
                  <c:v>3.419</c:v>
                </c:pt>
                <c:pt idx="1902">
                  <c:v>3.6219999999999999</c:v>
                </c:pt>
                <c:pt idx="1903">
                  <c:v>3.742</c:v>
                </c:pt>
                <c:pt idx="1904">
                  <c:v>3.823</c:v>
                </c:pt>
                <c:pt idx="1905">
                  <c:v>3.8780000000000001</c:v>
                </c:pt>
                <c:pt idx="1906">
                  <c:v>3.9159999999999999</c:v>
                </c:pt>
                <c:pt idx="1907">
                  <c:v>3.95</c:v>
                </c:pt>
                <c:pt idx="1908">
                  <c:v>3.9940000000000002</c:v>
                </c:pt>
                <c:pt idx="1909">
                  <c:v>4.0369999999999999</c:v>
                </c:pt>
                <c:pt idx="1910">
                  <c:v>4.0739999999999998</c:v>
                </c:pt>
                <c:pt idx="1911">
                  <c:v>4.1070000000000002</c:v>
                </c:pt>
                <c:pt idx="1912">
                  <c:v>4.1479999999999997</c:v>
                </c:pt>
                <c:pt idx="1913">
                  <c:v>4.18</c:v>
                </c:pt>
                <c:pt idx="1914">
                  <c:v>4.2069999999999999</c:v>
                </c:pt>
                <c:pt idx="1915">
                  <c:v>4.2279999999999998</c:v>
                </c:pt>
                <c:pt idx="1916">
                  <c:v>4.2450000000000001</c:v>
                </c:pt>
                <c:pt idx="1917">
                  <c:v>4.2679999999999998</c:v>
                </c:pt>
                <c:pt idx="1918">
                  <c:v>4.2839999999999998</c:v>
                </c:pt>
                <c:pt idx="1919">
                  <c:v>4.2949999999999999</c:v>
                </c:pt>
                <c:pt idx="1920">
                  <c:v>4.3109999999999999</c:v>
                </c:pt>
                <c:pt idx="1921">
                  <c:v>4.3209999999999997</c:v>
                </c:pt>
                <c:pt idx="1922">
                  <c:v>4.3259999999999996</c:v>
                </c:pt>
                <c:pt idx="1923">
                  <c:v>4.3259999999999996</c:v>
                </c:pt>
                <c:pt idx="1924">
                  <c:v>4.3220000000000001</c:v>
                </c:pt>
                <c:pt idx="1925">
                  <c:v>4.3330000000000002</c:v>
                </c:pt>
                <c:pt idx="1926">
                  <c:v>4.3369999999999997</c:v>
                </c:pt>
                <c:pt idx="1927">
                  <c:v>4.3360000000000003</c:v>
                </c:pt>
                <c:pt idx="1928">
                  <c:v>4.3319999999999999</c:v>
                </c:pt>
                <c:pt idx="1929">
                  <c:v>4.3239999999999998</c:v>
                </c:pt>
                <c:pt idx="1930">
                  <c:v>4.3140000000000001</c:v>
                </c:pt>
                <c:pt idx="1931">
                  <c:v>4.3019999999999996</c:v>
                </c:pt>
                <c:pt idx="1932">
                  <c:v>4.2880000000000003</c:v>
                </c:pt>
                <c:pt idx="1933">
                  <c:v>4.2729999999999997</c:v>
                </c:pt>
                <c:pt idx="1934">
                  <c:v>4.2560000000000002</c:v>
                </c:pt>
                <c:pt idx="1935">
                  <c:v>4.2430000000000003</c:v>
                </c:pt>
                <c:pt idx="1936">
                  <c:v>4.24</c:v>
                </c:pt>
                <c:pt idx="1937">
                  <c:v>4.8849999999999998</c:v>
                </c:pt>
                <c:pt idx="1938">
                  <c:v>5.3120000000000003</c:v>
                </c:pt>
                <c:pt idx="1939">
                  <c:v>5.7389999999999999</c:v>
                </c:pt>
                <c:pt idx="1940">
                  <c:v>6.8029999999999999</c:v>
                </c:pt>
                <c:pt idx="1941">
                  <c:v>7.5640000000000001</c:v>
                </c:pt>
                <c:pt idx="1942">
                  <c:v>8.2490000000000006</c:v>
                </c:pt>
                <c:pt idx="1943">
                  <c:v>8.9770000000000003</c:v>
                </c:pt>
                <c:pt idx="1944">
                  <c:v>9.6720000000000006</c:v>
                </c:pt>
                <c:pt idx="1945">
                  <c:v>10.36</c:v>
                </c:pt>
                <c:pt idx="1946">
                  <c:v>11.05</c:v>
                </c:pt>
                <c:pt idx="1947">
                  <c:v>11.79</c:v>
                </c:pt>
                <c:pt idx="1948">
                  <c:v>12.53</c:v>
                </c:pt>
                <c:pt idx="1949">
                  <c:v>23.58</c:v>
                </c:pt>
                <c:pt idx="1950">
                  <c:v>35.860000999999997</c:v>
                </c:pt>
                <c:pt idx="1951">
                  <c:v>90.919998000000007</c:v>
                </c:pt>
                <c:pt idx="1952">
                  <c:v>86.970000999999996</c:v>
                </c:pt>
                <c:pt idx="1953">
                  <c:v>78.339995999999999</c:v>
                </c:pt>
                <c:pt idx="1954">
                  <c:v>68.949996999999996</c:v>
                </c:pt>
                <c:pt idx="1955">
                  <c:v>79.120002999999997</c:v>
                </c:pt>
                <c:pt idx="1956">
                  <c:v>207.699997</c:v>
                </c:pt>
                <c:pt idx="1957">
                  <c:v>95.239998</c:v>
                </c:pt>
                <c:pt idx="1958">
                  <c:v>158.5</c:v>
                </c:pt>
                <c:pt idx="1959">
                  <c:v>137.699997</c:v>
                </c:pt>
                <c:pt idx="1960">
                  <c:v>140.5</c:v>
                </c:pt>
                <c:pt idx="1961">
                  <c:v>141</c:v>
                </c:pt>
                <c:pt idx="1962">
                  <c:v>118.800003</c:v>
                </c:pt>
                <c:pt idx="1963">
                  <c:v>131.39999399999999</c:v>
                </c:pt>
                <c:pt idx="1964">
                  <c:v>149.5</c:v>
                </c:pt>
                <c:pt idx="1965">
                  <c:v>139.800003</c:v>
                </c:pt>
                <c:pt idx="1966">
                  <c:v>122.800003</c:v>
                </c:pt>
                <c:pt idx="1967">
                  <c:v>126</c:v>
                </c:pt>
                <c:pt idx="1968">
                  <c:v>116.099998</c:v>
                </c:pt>
                <c:pt idx="1969">
                  <c:v>107.599998</c:v>
                </c:pt>
                <c:pt idx="1970">
                  <c:v>105.699997</c:v>
                </c:pt>
                <c:pt idx="1971">
                  <c:v>97.839995999999999</c:v>
                </c:pt>
                <c:pt idx="1972">
                  <c:v>91.239998</c:v>
                </c:pt>
                <c:pt idx="1973">
                  <c:v>114.400002</c:v>
                </c:pt>
                <c:pt idx="1974">
                  <c:v>152.10000600000001</c:v>
                </c:pt>
                <c:pt idx="1975">
                  <c:v>206.10000600000001</c:v>
                </c:pt>
                <c:pt idx="1976">
                  <c:v>147.60000600000001</c:v>
                </c:pt>
                <c:pt idx="1977">
                  <c:v>140.199997</c:v>
                </c:pt>
                <c:pt idx="1978">
                  <c:v>139</c:v>
                </c:pt>
                <c:pt idx="1979">
                  <c:v>133.60000600000001</c:v>
                </c:pt>
                <c:pt idx="1980">
                  <c:v>130.5</c:v>
                </c:pt>
                <c:pt idx="1981">
                  <c:v>148.300003</c:v>
                </c:pt>
                <c:pt idx="1982">
                  <c:v>123.599998</c:v>
                </c:pt>
                <c:pt idx="1983">
                  <c:v>179.300003</c:v>
                </c:pt>
                <c:pt idx="1984">
                  <c:v>152.10000600000001</c:v>
                </c:pt>
                <c:pt idx="1985">
                  <c:v>140.89999399999999</c:v>
                </c:pt>
                <c:pt idx="1986">
                  <c:v>128.89999399999999</c:v>
                </c:pt>
                <c:pt idx="1987">
                  <c:v>112.599998</c:v>
                </c:pt>
                <c:pt idx="1988">
                  <c:v>103.599998</c:v>
                </c:pt>
                <c:pt idx="1989">
                  <c:v>118.599998</c:v>
                </c:pt>
                <c:pt idx="1990">
                  <c:v>109.099998</c:v>
                </c:pt>
                <c:pt idx="1991">
                  <c:v>100.5</c:v>
                </c:pt>
                <c:pt idx="1992">
                  <c:v>95.190002000000007</c:v>
                </c:pt>
                <c:pt idx="1993">
                  <c:v>95.809997999999993</c:v>
                </c:pt>
                <c:pt idx="1994">
                  <c:v>92.769997000000004</c:v>
                </c:pt>
                <c:pt idx="1995">
                  <c:v>87.860000999999997</c:v>
                </c:pt>
                <c:pt idx="1996">
                  <c:v>113</c:v>
                </c:pt>
                <c:pt idx="1997">
                  <c:v>103.800003</c:v>
                </c:pt>
                <c:pt idx="1998">
                  <c:v>104.400002</c:v>
                </c:pt>
                <c:pt idx="1999">
                  <c:v>104.800003</c:v>
                </c:pt>
                <c:pt idx="2000">
                  <c:v>106.900002</c:v>
                </c:pt>
                <c:pt idx="2001">
                  <c:v>114.199997</c:v>
                </c:pt>
                <c:pt idx="2002">
                  <c:v>112.800003</c:v>
                </c:pt>
                <c:pt idx="2003">
                  <c:v>107.099998</c:v>
                </c:pt>
                <c:pt idx="2004">
                  <c:v>154.10000600000001</c:v>
                </c:pt>
                <c:pt idx="2005">
                  <c:v>115.599998</c:v>
                </c:pt>
                <c:pt idx="2006">
                  <c:v>104.199997</c:v>
                </c:pt>
                <c:pt idx="2007">
                  <c:v>154.39999399999999</c:v>
                </c:pt>
                <c:pt idx="2008">
                  <c:v>127.099998</c:v>
                </c:pt>
                <c:pt idx="2009">
                  <c:v>175.699997</c:v>
                </c:pt>
                <c:pt idx="2010">
                  <c:v>163.699997</c:v>
                </c:pt>
                <c:pt idx="2011">
                  <c:v>150.300003</c:v>
                </c:pt>
                <c:pt idx="2012">
                  <c:v>154.60000600000001</c:v>
                </c:pt>
                <c:pt idx="2013">
                  <c:v>142.10000600000001</c:v>
                </c:pt>
                <c:pt idx="2014">
                  <c:v>159.199997</c:v>
                </c:pt>
                <c:pt idx="2015">
                  <c:v>136.89999399999999</c:v>
                </c:pt>
                <c:pt idx="2016">
                  <c:v>173</c:v>
                </c:pt>
                <c:pt idx="2017">
                  <c:v>154.60000600000001</c:v>
                </c:pt>
                <c:pt idx="2018">
                  <c:v>141.199997</c:v>
                </c:pt>
                <c:pt idx="2019">
                  <c:v>179.5</c:v>
                </c:pt>
                <c:pt idx="2020">
                  <c:v>143.199997</c:v>
                </c:pt>
                <c:pt idx="2021">
                  <c:v>140.60000600000001</c:v>
                </c:pt>
                <c:pt idx="2022">
                  <c:v>144.300003</c:v>
                </c:pt>
                <c:pt idx="2023">
                  <c:v>134.5</c:v>
                </c:pt>
                <c:pt idx="2024">
                  <c:v>131.39999399999999</c:v>
                </c:pt>
                <c:pt idx="2025">
                  <c:v>128.300003</c:v>
                </c:pt>
                <c:pt idx="2026">
                  <c:v>140.199997</c:v>
                </c:pt>
                <c:pt idx="2027">
                  <c:v>138.800003</c:v>
                </c:pt>
                <c:pt idx="2028">
                  <c:v>127</c:v>
                </c:pt>
                <c:pt idx="2029">
                  <c:v>117.199997</c:v>
                </c:pt>
                <c:pt idx="2030">
                  <c:v>126.099998</c:v>
                </c:pt>
                <c:pt idx="2031">
                  <c:v>115.099998</c:v>
                </c:pt>
                <c:pt idx="2032">
                  <c:v>101</c:v>
                </c:pt>
                <c:pt idx="2033">
                  <c:v>105.599998</c:v>
                </c:pt>
                <c:pt idx="2034">
                  <c:v>119.599998</c:v>
                </c:pt>
                <c:pt idx="2035">
                  <c:v>109.099998</c:v>
                </c:pt>
                <c:pt idx="2036">
                  <c:v>106.199997</c:v>
                </c:pt>
                <c:pt idx="2037">
                  <c:v>97.709998999999996</c:v>
                </c:pt>
                <c:pt idx="2038">
                  <c:v>109</c:v>
                </c:pt>
                <c:pt idx="2039">
                  <c:v>102.699997</c:v>
                </c:pt>
                <c:pt idx="2040">
                  <c:v>94.949996999999996</c:v>
                </c:pt>
                <c:pt idx="2041">
                  <c:v>120.099998</c:v>
                </c:pt>
                <c:pt idx="2042">
                  <c:v>105.800003</c:v>
                </c:pt>
                <c:pt idx="2043">
                  <c:v>99.5</c:v>
                </c:pt>
                <c:pt idx="2044">
                  <c:v>131.89999399999999</c:v>
                </c:pt>
                <c:pt idx="2045">
                  <c:v>125</c:v>
                </c:pt>
                <c:pt idx="2046">
                  <c:v>133</c:v>
                </c:pt>
                <c:pt idx="2047">
                  <c:v>122.599998</c:v>
                </c:pt>
                <c:pt idx="2048">
                  <c:v>99.660004000000001</c:v>
                </c:pt>
                <c:pt idx="2049">
                  <c:v>115.5</c:v>
                </c:pt>
                <c:pt idx="2050">
                  <c:v>162.89999399999999</c:v>
                </c:pt>
                <c:pt idx="2051">
                  <c:v>133.39999399999999</c:v>
                </c:pt>
                <c:pt idx="2052">
                  <c:v>127.300003</c:v>
                </c:pt>
                <c:pt idx="2053">
                  <c:v>108.300003</c:v>
                </c:pt>
                <c:pt idx="2054">
                  <c:v>99.879997000000003</c:v>
                </c:pt>
                <c:pt idx="2055">
                  <c:v>92.400002000000001</c:v>
                </c:pt>
                <c:pt idx="2056">
                  <c:v>85.639999000000003</c:v>
                </c:pt>
                <c:pt idx="2057">
                  <c:v>118.900002</c:v>
                </c:pt>
                <c:pt idx="2058">
                  <c:v>114.199997</c:v>
                </c:pt>
                <c:pt idx="2059">
                  <c:v>137.300003</c:v>
                </c:pt>
                <c:pt idx="2060">
                  <c:v>184.60000600000001</c:v>
                </c:pt>
                <c:pt idx="2061">
                  <c:v>144.10000600000001</c:v>
                </c:pt>
                <c:pt idx="2062">
                  <c:v>111</c:v>
                </c:pt>
                <c:pt idx="2063">
                  <c:v>133.60000600000001</c:v>
                </c:pt>
                <c:pt idx="2064">
                  <c:v>122.300003</c:v>
                </c:pt>
                <c:pt idx="2065">
                  <c:v>115</c:v>
                </c:pt>
                <c:pt idx="2066">
                  <c:v>105.699997</c:v>
                </c:pt>
                <c:pt idx="2067">
                  <c:v>102.400002</c:v>
                </c:pt>
                <c:pt idx="2068">
                  <c:v>108.400002</c:v>
                </c:pt>
                <c:pt idx="2069">
                  <c:v>97.25</c:v>
                </c:pt>
                <c:pt idx="2070">
                  <c:v>95.199996999999996</c:v>
                </c:pt>
                <c:pt idx="2071">
                  <c:v>112.900002</c:v>
                </c:pt>
                <c:pt idx="2072">
                  <c:v>95.760002</c:v>
                </c:pt>
                <c:pt idx="2073">
                  <c:v>99.82</c:v>
                </c:pt>
                <c:pt idx="2074">
                  <c:v>121.5</c:v>
                </c:pt>
                <c:pt idx="2075">
                  <c:v>108.599998</c:v>
                </c:pt>
                <c:pt idx="2076">
                  <c:v>143.5</c:v>
                </c:pt>
                <c:pt idx="2077">
                  <c:v>105</c:v>
                </c:pt>
                <c:pt idx="2078">
                  <c:v>81.800003000000004</c:v>
                </c:pt>
                <c:pt idx="2079">
                  <c:v>107.300003</c:v>
                </c:pt>
                <c:pt idx="2080">
                  <c:v>99.769997000000004</c:v>
                </c:pt>
                <c:pt idx="2081">
                  <c:v>95.050003000000004</c:v>
                </c:pt>
                <c:pt idx="2082">
                  <c:v>86.190002000000007</c:v>
                </c:pt>
                <c:pt idx="2083">
                  <c:v>79.730002999999996</c:v>
                </c:pt>
                <c:pt idx="2084">
                  <c:v>74.339995999999999</c:v>
                </c:pt>
                <c:pt idx="2085">
                  <c:v>69.699996999999996</c:v>
                </c:pt>
                <c:pt idx="2086">
                  <c:v>65.620002999999997</c:v>
                </c:pt>
                <c:pt idx="2087">
                  <c:v>64.260002</c:v>
                </c:pt>
                <c:pt idx="2088">
                  <c:v>60.66</c:v>
                </c:pt>
                <c:pt idx="2089">
                  <c:v>57.119999</c:v>
                </c:pt>
                <c:pt idx="2090">
                  <c:v>55.360000999999997</c:v>
                </c:pt>
                <c:pt idx="2091">
                  <c:v>53.27</c:v>
                </c:pt>
                <c:pt idx="2092">
                  <c:v>53.380001</c:v>
                </c:pt>
                <c:pt idx="2093">
                  <c:v>61.759998000000003</c:v>
                </c:pt>
                <c:pt idx="2094">
                  <c:v>60</c:v>
                </c:pt>
                <c:pt idx="2095">
                  <c:v>56.73</c:v>
                </c:pt>
                <c:pt idx="2096">
                  <c:v>53.84</c:v>
                </c:pt>
                <c:pt idx="2097">
                  <c:v>51.290000999999997</c:v>
                </c:pt>
                <c:pt idx="2098">
                  <c:v>53.110000999999997</c:v>
                </c:pt>
                <c:pt idx="2099">
                  <c:v>48.099997999999999</c:v>
                </c:pt>
                <c:pt idx="2100">
                  <c:v>53.669998</c:v>
                </c:pt>
                <c:pt idx="2101">
                  <c:v>45.599997999999999</c:v>
                </c:pt>
                <c:pt idx="2102">
                  <c:v>44.490001999999997</c:v>
                </c:pt>
                <c:pt idx="2103">
                  <c:v>42.849997999999999</c:v>
                </c:pt>
                <c:pt idx="2104">
                  <c:v>202.60000600000001</c:v>
                </c:pt>
                <c:pt idx="2105">
                  <c:v>86.529999000000004</c:v>
                </c:pt>
                <c:pt idx="2106">
                  <c:v>121.400002</c:v>
                </c:pt>
                <c:pt idx="2107">
                  <c:v>181.5</c:v>
                </c:pt>
                <c:pt idx="2108">
                  <c:v>97.43</c:v>
                </c:pt>
                <c:pt idx="2109">
                  <c:v>84.010002</c:v>
                </c:pt>
                <c:pt idx="2110">
                  <c:v>76.809997999999993</c:v>
                </c:pt>
                <c:pt idx="2111">
                  <c:v>70.839995999999999</c:v>
                </c:pt>
                <c:pt idx="2112">
                  <c:v>65.550003000000004</c:v>
                </c:pt>
                <c:pt idx="2113">
                  <c:v>60.77</c:v>
                </c:pt>
                <c:pt idx="2114">
                  <c:v>56.57</c:v>
                </c:pt>
                <c:pt idx="2115">
                  <c:v>52.880001</c:v>
                </c:pt>
                <c:pt idx="2116">
                  <c:v>49.5</c:v>
                </c:pt>
                <c:pt idx="2117">
                  <c:v>46.400002000000001</c:v>
                </c:pt>
                <c:pt idx="2118">
                  <c:v>45.009998000000003</c:v>
                </c:pt>
                <c:pt idx="2119">
                  <c:v>43.77</c:v>
                </c:pt>
                <c:pt idx="2120">
                  <c:v>42.48</c:v>
                </c:pt>
                <c:pt idx="2121">
                  <c:v>41.150002000000001</c:v>
                </c:pt>
                <c:pt idx="2122">
                  <c:v>39.810001</c:v>
                </c:pt>
                <c:pt idx="2123">
                  <c:v>38.659999999999997</c:v>
                </c:pt>
                <c:pt idx="2124">
                  <c:v>37.560001</c:v>
                </c:pt>
                <c:pt idx="2125">
                  <c:v>36.520000000000003</c:v>
                </c:pt>
                <c:pt idx="2126">
                  <c:v>35.459999000000003</c:v>
                </c:pt>
                <c:pt idx="2127">
                  <c:v>35.340000000000003</c:v>
                </c:pt>
                <c:pt idx="2128">
                  <c:v>66.260002</c:v>
                </c:pt>
                <c:pt idx="2129">
                  <c:v>131.39999399999999</c:v>
                </c:pt>
                <c:pt idx="2130">
                  <c:v>68.430000000000007</c:v>
                </c:pt>
                <c:pt idx="2131">
                  <c:v>63.110000999999997</c:v>
                </c:pt>
                <c:pt idx="2132">
                  <c:v>58.919998</c:v>
                </c:pt>
                <c:pt idx="2133">
                  <c:v>55.16</c:v>
                </c:pt>
                <c:pt idx="2134">
                  <c:v>51.66</c:v>
                </c:pt>
                <c:pt idx="2135">
                  <c:v>48.41</c:v>
                </c:pt>
                <c:pt idx="2136">
                  <c:v>45.459999000000003</c:v>
                </c:pt>
                <c:pt idx="2137">
                  <c:v>42.689999</c:v>
                </c:pt>
                <c:pt idx="2138">
                  <c:v>40.529998999999997</c:v>
                </c:pt>
                <c:pt idx="2139">
                  <c:v>39.5</c:v>
                </c:pt>
                <c:pt idx="2140">
                  <c:v>38.990001999999997</c:v>
                </c:pt>
                <c:pt idx="2141">
                  <c:v>38.25</c:v>
                </c:pt>
                <c:pt idx="2142">
                  <c:v>37.419998</c:v>
                </c:pt>
                <c:pt idx="2143">
                  <c:v>36.490001999999997</c:v>
                </c:pt>
                <c:pt idx="2144">
                  <c:v>35.540000999999997</c:v>
                </c:pt>
                <c:pt idx="2145">
                  <c:v>34.5</c:v>
                </c:pt>
                <c:pt idx="2146">
                  <c:v>33.450001</c:v>
                </c:pt>
                <c:pt idx="2147">
                  <c:v>32.369999</c:v>
                </c:pt>
                <c:pt idx="2148">
                  <c:v>31.280000999999999</c:v>
                </c:pt>
                <c:pt idx="2149">
                  <c:v>30.219999000000001</c:v>
                </c:pt>
                <c:pt idx="2150">
                  <c:v>29.18</c:v>
                </c:pt>
                <c:pt idx="2151">
                  <c:v>28.190000999999999</c:v>
                </c:pt>
                <c:pt idx="2152">
                  <c:v>27.209999</c:v>
                </c:pt>
                <c:pt idx="2153">
                  <c:v>26.280000999999999</c:v>
                </c:pt>
                <c:pt idx="2154">
                  <c:v>25.379999000000002</c:v>
                </c:pt>
                <c:pt idx="2155">
                  <c:v>24.860001</c:v>
                </c:pt>
                <c:pt idx="2156">
                  <c:v>24.02</c:v>
                </c:pt>
                <c:pt idx="2157">
                  <c:v>23.190000999999999</c:v>
                </c:pt>
                <c:pt idx="2158">
                  <c:v>22.379999000000002</c:v>
                </c:pt>
                <c:pt idx="2159">
                  <c:v>21.6</c:v>
                </c:pt>
                <c:pt idx="2160">
                  <c:v>20.85</c:v>
                </c:pt>
                <c:pt idx="2161">
                  <c:v>20.120000999999998</c:v>
                </c:pt>
                <c:pt idx="2162">
                  <c:v>19.600000000000001</c:v>
                </c:pt>
                <c:pt idx="2163">
                  <c:v>19.489999999999998</c:v>
                </c:pt>
                <c:pt idx="2164">
                  <c:v>19.329999999999998</c:v>
                </c:pt>
                <c:pt idx="2165">
                  <c:v>19.110001</c:v>
                </c:pt>
                <c:pt idx="2166">
                  <c:v>18.860001</c:v>
                </c:pt>
                <c:pt idx="2167">
                  <c:v>18.57</c:v>
                </c:pt>
                <c:pt idx="2168">
                  <c:v>18.260000000000002</c:v>
                </c:pt>
                <c:pt idx="2169">
                  <c:v>17.93</c:v>
                </c:pt>
                <c:pt idx="2170">
                  <c:v>17.579999999999998</c:v>
                </c:pt>
                <c:pt idx="2171">
                  <c:v>17.219999000000001</c:v>
                </c:pt>
                <c:pt idx="2172">
                  <c:v>16.850000000000001</c:v>
                </c:pt>
                <c:pt idx="2173">
                  <c:v>16.489999999999998</c:v>
                </c:pt>
                <c:pt idx="2174">
                  <c:v>16.120000999999998</c:v>
                </c:pt>
                <c:pt idx="2175">
                  <c:v>15.76</c:v>
                </c:pt>
                <c:pt idx="2176">
                  <c:v>15.41</c:v>
                </c:pt>
                <c:pt idx="2177">
                  <c:v>15.06</c:v>
                </c:pt>
                <c:pt idx="2178">
                  <c:v>14.72</c:v>
                </c:pt>
                <c:pt idx="2179">
                  <c:v>14.39</c:v>
                </c:pt>
                <c:pt idx="2180">
                  <c:v>14.06</c:v>
                </c:pt>
                <c:pt idx="2181">
                  <c:v>13.75</c:v>
                </c:pt>
                <c:pt idx="2182">
                  <c:v>13.44</c:v>
                </c:pt>
                <c:pt idx="2183">
                  <c:v>13.14</c:v>
                </c:pt>
                <c:pt idx="2184">
                  <c:v>12.86</c:v>
                </c:pt>
                <c:pt idx="2185">
                  <c:v>12.59</c:v>
                </c:pt>
                <c:pt idx="2186">
                  <c:v>12.33</c:v>
                </c:pt>
                <c:pt idx="2187">
                  <c:v>12.08</c:v>
                </c:pt>
                <c:pt idx="2188">
                  <c:v>11.84</c:v>
                </c:pt>
                <c:pt idx="2189">
                  <c:v>11.62</c:v>
                </c:pt>
                <c:pt idx="2190">
                  <c:v>11.41</c:v>
                </c:pt>
                <c:pt idx="2191">
                  <c:v>11.2</c:v>
                </c:pt>
                <c:pt idx="2192">
                  <c:v>11.01</c:v>
                </c:pt>
                <c:pt idx="2193">
                  <c:v>10.83</c:v>
                </c:pt>
                <c:pt idx="2194">
                  <c:v>10.66</c:v>
                </c:pt>
                <c:pt idx="2195">
                  <c:v>10.49</c:v>
                </c:pt>
                <c:pt idx="2196">
                  <c:v>10.33</c:v>
                </c:pt>
                <c:pt idx="2197">
                  <c:v>10.18</c:v>
                </c:pt>
                <c:pt idx="2198">
                  <c:v>10.029999999999999</c:v>
                </c:pt>
                <c:pt idx="2199">
                  <c:v>9.891</c:v>
                </c:pt>
                <c:pt idx="2200">
                  <c:v>9.7539999999999996</c:v>
                </c:pt>
                <c:pt idx="2201">
                  <c:v>9.6199999999999992</c:v>
                </c:pt>
                <c:pt idx="2202">
                  <c:v>9.49</c:v>
                </c:pt>
                <c:pt idx="2203">
                  <c:v>9.3620000000000001</c:v>
                </c:pt>
                <c:pt idx="2204">
                  <c:v>9.2420000000000009</c:v>
                </c:pt>
                <c:pt idx="2205">
                  <c:v>9.1229999999999993</c:v>
                </c:pt>
                <c:pt idx="2206">
                  <c:v>9.0050000000000008</c:v>
                </c:pt>
                <c:pt idx="2207">
                  <c:v>8.8879999999999999</c:v>
                </c:pt>
                <c:pt idx="2208">
                  <c:v>8.7710000000000008</c:v>
                </c:pt>
                <c:pt idx="2209">
                  <c:v>8.6539999999999999</c:v>
                </c:pt>
                <c:pt idx="2210">
                  <c:v>8.5380000000000003</c:v>
                </c:pt>
                <c:pt idx="2211">
                  <c:v>8.4209999999999994</c:v>
                </c:pt>
                <c:pt idx="2212">
                  <c:v>8.3040000000000003</c:v>
                </c:pt>
                <c:pt idx="2213">
                  <c:v>8.1999999999999993</c:v>
                </c:pt>
                <c:pt idx="2214">
                  <c:v>8.1080000000000005</c:v>
                </c:pt>
                <c:pt idx="2215">
                  <c:v>8.02</c:v>
                </c:pt>
                <c:pt idx="2216">
                  <c:v>7.9290000000000003</c:v>
                </c:pt>
                <c:pt idx="2217">
                  <c:v>7.8339999999999996</c:v>
                </c:pt>
                <c:pt idx="2218">
                  <c:v>7.7350000000000003</c:v>
                </c:pt>
                <c:pt idx="2219">
                  <c:v>7.6319999999999997</c:v>
                </c:pt>
                <c:pt idx="2220">
                  <c:v>7.524</c:v>
                </c:pt>
                <c:pt idx="2221">
                  <c:v>7.4139999999999997</c:v>
                </c:pt>
                <c:pt idx="2222">
                  <c:v>7.3659999999999997</c:v>
                </c:pt>
                <c:pt idx="2223">
                  <c:v>7.3179999999999996</c:v>
                </c:pt>
                <c:pt idx="2224">
                  <c:v>7.258</c:v>
                </c:pt>
                <c:pt idx="2225">
                  <c:v>7.19</c:v>
                </c:pt>
                <c:pt idx="2226">
                  <c:v>7.117</c:v>
                </c:pt>
                <c:pt idx="2227">
                  <c:v>7.0430000000000001</c:v>
                </c:pt>
                <c:pt idx="2228">
                  <c:v>7</c:v>
                </c:pt>
                <c:pt idx="2229">
                  <c:v>6.9459999999999997</c:v>
                </c:pt>
                <c:pt idx="2230">
                  <c:v>6.883</c:v>
                </c:pt>
                <c:pt idx="2231">
                  <c:v>6.8209999999999997</c:v>
                </c:pt>
                <c:pt idx="2232">
                  <c:v>6.7489999999999997</c:v>
                </c:pt>
                <c:pt idx="2233">
                  <c:v>6.6689999999999996</c:v>
                </c:pt>
                <c:pt idx="2234">
                  <c:v>6.5830000000000002</c:v>
                </c:pt>
                <c:pt idx="2235">
                  <c:v>6.4889999999999999</c:v>
                </c:pt>
                <c:pt idx="2236">
                  <c:v>6.3890000000000002</c:v>
                </c:pt>
                <c:pt idx="2237">
                  <c:v>6.3179999999999996</c:v>
                </c:pt>
                <c:pt idx="2238">
                  <c:v>6.266</c:v>
                </c:pt>
                <c:pt idx="2239">
                  <c:v>6.2039999999999997</c:v>
                </c:pt>
                <c:pt idx="2240">
                  <c:v>6.1340000000000003</c:v>
                </c:pt>
                <c:pt idx="2241">
                  <c:v>6.0549999999999997</c:v>
                </c:pt>
                <c:pt idx="2242">
                  <c:v>5.9690000000000003</c:v>
                </c:pt>
                <c:pt idx="2243">
                  <c:v>5.8780000000000001</c:v>
                </c:pt>
                <c:pt idx="2244">
                  <c:v>5.7960000000000003</c:v>
                </c:pt>
                <c:pt idx="2245">
                  <c:v>5.7149999999999999</c:v>
                </c:pt>
                <c:pt idx="2246">
                  <c:v>5.6379999999999999</c:v>
                </c:pt>
                <c:pt idx="2247">
                  <c:v>5.5629999999999997</c:v>
                </c:pt>
                <c:pt idx="2248">
                  <c:v>5.492</c:v>
                </c:pt>
                <c:pt idx="2249">
                  <c:v>5.4210000000000003</c:v>
                </c:pt>
                <c:pt idx="2250">
                  <c:v>5.3520000000000003</c:v>
                </c:pt>
                <c:pt idx="2251">
                  <c:v>5.2830000000000004</c:v>
                </c:pt>
                <c:pt idx="2252">
                  <c:v>5.2140000000000004</c:v>
                </c:pt>
                <c:pt idx="2253">
                  <c:v>5.1449999999999996</c:v>
                </c:pt>
                <c:pt idx="2254">
                  <c:v>5.109</c:v>
                </c:pt>
                <c:pt idx="2255">
                  <c:v>5.0839999999999996</c:v>
                </c:pt>
                <c:pt idx="2256">
                  <c:v>5.05</c:v>
                </c:pt>
                <c:pt idx="2257">
                  <c:v>5.01</c:v>
                </c:pt>
                <c:pt idx="2258">
                  <c:v>4.9649999999999999</c:v>
                </c:pt>
                <c:pt idx="2259">
                  <c:v>4.9169999999999998</c:v>
                </c:pt>
                <c:pt idx="2260">
                  <c:v>4.8650000000000002</c:v>
                </c:pt>
                <c:pt idx="2261">
                  <c:v>4.8109999999999999</c:v>
                </c:pt>
                <c:pt idx="2262">
                  <c:v>4.7539999999999996</c:v>
                </c:pt>
                <c:pt idx="2263">
                  <c:v>4.6950000000000003</c:v>
                </c:pt>
                <c:pt idx="2264">
                  <c:v>4.6420000000000003</c:v>
                </c:pt>
                <c:pt idx="2265">
                  <c:v>4.585</c:v>
                </c:pt>
                <c:pt idx="2266">
                  <c:v>4.58</c:v>
                </c:pt>
                <c:pt idx="2267">
                  <c:v>4.8170000000000002</c:v>
                </c:pt>
                <c:pt idx="2268">
                  <c:v>5.1959999999999997</c:v>
                </c:pt>
                <c:pt idx="2269">
                  <c:v>5.4160000000000004</c:v>
                </c:pt>
                <c:pt idx="2270">
                  <c:v>5.7240000000000002</c:v>
                </c:pt>
                <c:pt idx="2271">
                  <c:v>5.9649999999999999</c:v>
                </c:pt>
                <c:pt idx="2272">
                  <c:v>6.1470000000000002</c:v>
                </c:pt>
                <c:pt idx="2273">
                  <c:v>6.2779999999999996</c:v>
                </c:pt>
                <c:pt idx="2274">
                  <c:v>6.3849999999999998</c:v>
                </c:pt>
                <c:pt idx="2275">
                  <c:v>6.4489999999999998</c:v>
                </c:pt>
                <c:pt idx="2276">
                  <c:v>6.9020000000000001</c:v>
                </c:pt>
                <c:pt idx="2277">
                  <c:v>7.1219999999999999</c:v>
                </c:pt>
                <c:pt idx="2278">
                  <c:v>7.28</c:v>
                </c:pt>
                <c:pt idx="2279">
                  <c:v>7.3849999999999998</c:v>
                </c:pt>
                <c:pt idx="2280">
                  <c:v>7.4909999999999997</c:v>
                </c:pt>
                <c:pt idx="2281">
                  <c:v>7.6349999999999998</c:v>
                </c:pt>
                <c:pt idx="2282">
                  <c:v>7.7439999999999998</c:v>
                </c:pt>
                <c:pt idx="2283">
                  <c:v>7.8769999999999998</c:v>
                </c:pt>
                <c:pt idx="2284">
                  <c:v>8.0109999999999992</c:v>
                </c:pt>
                <c:pt idx="2285">
                  <c:v>8.1059999999999999</c:v>
                </c:pt>
                <c:pt idx="2286">
                  <c:v>8.1820000000000004</c:v>
                </c:pt>
                <c:pt idx="2287">
                  <c:v>8.3119999999999994</c:v>
                </c:pt>
                <c:pt idx="2288">
                  <c:v>8.9019999999999992</c:v>
                </c:pt>
                <c:pt idx="2289">
                  <c:v>9.19</c:v>
                </c:pt>
                <c:pt idx="2290">
                  <c:v>9.4260000000000002</c:v>
                </c:pt>
                <c:pt idx="2291">
                  <c:v>9.6150000000000002</c:v>
                </c:pt>
                <c:pt idx="2292">
                  <c:v>9.7609999999999992</c:v>
                </c:pt>
                <c:pt idx="2293">
                  <c:v>9.8689999999999998</c:v>
                </c:pt>
                <c:pt idx="2294">
                  <c:v>9.9870000000000001</c:v>
                </c:pt>
                <c:pt idx="2295">
                  <c:v>10.07</c:v>
                </c:pt>
                <c:pt idx="2296">
                  <c:v>10.119999999999999</c:v>
                </c:pt>
                <c:pt idx="2297">
                  <c:v>10.16</c:v>
                </c:pt>
                <c:pt idx="2298">
                  <c:v>10.17</c:v>
                </c:pt>
                <c:pt idx="2299">
                  <c:v>10.220000000000001</c:v>
                </c:pt>
                <c:pt idx="2300">
                  <c:v>10.27</c:v>
                </c:pt>
                <c:pt idx="2301">
                  <c:v>10.29</c:v>
                </c:pt>
                <c:pt idx="2302">
                  <c:v>10.32</c:v>
                </c:pt>
                <c:pt idx="2303">
                  <c:v>10.33</c:v>
                </c:pt>
                <c:pt idx="2304">
                  <c:v>10.33</c:v>
                </c:pt>
                <c:pt idx="2305">
                  <c:v>10.31</c:v>
                </c:pt>
                <c:pt idx="2306">
                  <c:v>10.29</c:v>
                </c:pt>
                <c:pt idx="2307">
                  <c:v>10.25</c:v>
                </c:pt>
                <c:pt idx="2308">
                  <c:v>10.210000000000001</c:v>
                </c:pt>
                <c:pt idx="2309">
                  <c:v>10.18</c:v>
                </c:pt>
                <c:pt idx="2310">
                  <c:v>10.130000000000001</c:v>
                </c:pt>
                <c:pt idx="2311">
                  <c:v>10.08</c:v>
                </c:pt>
                <c:pt idx="2312">
                  <c:v>10.07</c:v>
                </c:pt>
                <c:pt idx="2313">
                  <c:v>10.039999999999999</c:v>
                </c:pt>
                <c:pt idx="2314">
                  <c:v>10</c:v>
                </c:pt>
                <c:pt idx="2315">
                  <c:v>10.210000000000001</c:v>
                </c:pt>
                <c:pt idx="2316">
                  <c:v>10.28</c:v>
                </c:pt>
                <c:pt idx="2317">
                  <c:v>10.61</c:v>
                </c:pt>
                <c:pt idx="2318">
                  <c:v>11.23</c:v>
                </c:pt>
                <c:pt idx="2319">
                  <c:v>11.53</c:v>
                </c:pt>
                <c:pt idx="2320">
                  <c:v>18.670000000000002</c:v>
                </c:pt>
                <c:pt idx="2321">
                  <c:v>12.95</c:v>
                </c:pt>
                <c:pt idx="2322">
                  <c:v>13.39</c:v>
                </c:pt>
                <c:pt idx="2323">
                  <c:v>13.7</c:v>
                </c:pt>
                <c:pt idx="2324">
                  <c:v>13.93</c:v>
                </c:pt>
                <c:pt idx="2325">
                  <c:v>14.08</c:v>
                </c:pt>
                <c:pt idx="2326">
                  <c:v>14.16</c:v>
                </c:pt>
                <c:pt idx="2327">
                  <c:v>14.25</c:v>
                </c:pt>
                <c:pt idx="2328">
                  <c:v>14.42</c:v>
                </c:pt>
                <c:pt idx="2329">
                  <c:v>14.49</c:v>
                </c:pt>
                <c:pt idx="2330">
                  <c:v>14.5</c:v>
                </c:pt>
                <c:pt idx="2331">
                  <c:v>14.51</c:v>
                </c:pt>
                <c:pt idx="2332">
                  <c:v>104.300003</c:v>
                </c:pt>
                <c:pt idx="2333">
                  <c:v>44.110000999999997</c:v>
                </c:pt>
                <c:pt idx="2334">
                  <c:v>27.07</c:v>
                </c:pt>
                <c:pt idx="2335">
                  <c:v>26.27</c:v>
                </c:pt>
                <c:pt idx="2336">
                  <c:v>27.24</c:v>
                </c:pt>
                <c:pt idx="2337">
                  <c:v>27.290001</c:v>
                </c:pt>
                <c:pt idx="2338">
                  <c:v>29.280000999999999</c:v>
                </c:pt>
                <c:pt idx="2339">
                  <c:v>33.860000999999997</c:v>
                </c:pt>
                <c:pt idx="2340">
                  <c:v>31.49</c:v>
                </c:pt>
                <c:pt idx="2341">
                  <c:v>31.16</c:v>
                </c:pt>
                <c:pt idx="2342">
                  <c:v>30.780000999999999</c:v>
                </c:pt>
                <c:pt idx="2343">
                  <c:v>35.450001</c:v>
                </c:pt>
                <c:pt idx="2344">
                  <c:v>117.400002</c:v>
                </c:pt>
                <c:pt idx="2345">
                  <c:v>46.150002000000001</c:v>
                </c:pt>
                <c:pt idx="2346">
                  <c:v>83.580001999999993</c:v>
                </c:pt>
                <c:pt idx="2347">
                  <c:v>75.949996999999996</c:v>
                </c:pt>
                <c:pt idx="2348">
                  <c:v>122.099998</c:v>
                </c:pt>
                <c:pt idx="2349">
                  <c:v>191.699997</c:v>
                </c:pt>
                <c:pt idx="2350">
                  <c:v>94.220000999999996</c:v>
                </c:pt>
                <c:pt idx="2351">
                  <c:v>89.260002</c:v>
                </c:pt>
                <c:pt idx="2352">
                  <c:v>95.589995999999999</c:v>
                </c:pt>
                <c:pt idx="2353">
                  <c:v>92.510002</c:v>
                </c:pt>
                <c:pt idx="2354">
                  <c:v>129.39999399999999</c:v>
                </c:pt>
                <c:pt idx="2355">
                  <c:v>93.669998000000007</c:v>
                </c:pt>
                <c:pt idx="2356">
                  <c:v>111</c:v>
                </c:pt>
                <c:pt idx="2357">
                  <c:v>97.160004000000001</c:v>
                </c:pt>
                <c:pt idx="2358">
                  <c:v>157.300003</c:v>
                </c:pt>
                <c:pt idx="2359">
                  <c:v>159.89999399999999</c:v>
                </c:pt>
                <c:pt idx="2360">
                  <c:v>187</c:v>
                </c:pt>
                <c:pt idx="2361">
                  <c:v>139.699997</c:v>
                </c:pt>
                <c:pt idx="2362">
                  <c:v>127.300003</c:v>
                </c:pt>
                <c:pt idx="2363">
                  <c:v>122.400002</c:v>
                </c:pt>
                <c:pt idx="2364">
                  <c:v>121.099998</c:v>
                </c:pt>
                <c:pt idx="2365">
                  <c:v>142.10000600000001</c:v>
                </c:pt>
                <c:pt idx="2366">
                  <c:v>141.800003</c:v>
                </c:pt>
                <c:pt idx="2367">
                  <c:v>140.5</c:v>
                </c:pt>
                <c:pt idx="2368">
                  <c:v>128.10000600000001</c:v>
                </c:pt>
                <c:pt idx="2369">
                  <c:v>117</c:v>
                </c:pt>
                <c:pt idx="2370">
                  <c:v>107.099998</c:v>
                </c:pt>
                <c:pt idx="2371">
                  <c:v>146.699997</c:v>
                </c:pt>
                <c:pt idx="2372">
                  <c:v>119.900002</c:v>
                </c:pt>
                <c:pt idx="2373">
                  <c:v>114.099998</c:v>
                </c:pt>
                <c:pt idx="2374">
                  <c:v>191.699997</c:v>
                </c:pt>
                <c:pt idx="2375">
                  <c:v>158.39999399999999</c:v>
                </c:pt>
                <c:pt idx="2376">
                  <c:v>101.099998</c:v>
                </c:pt>
                <c:pt idx="2377">
                  <c:v>125.5</c:v>
                </c:pt>
                <c:pt idx="2378">
                  <c:v>174.5</c:v>
                </c:pt>
                <c:pt idx="2379">
                  <c:v>154</c:v>
                </c:pt>
                <c:pt idx="2380">
                  <c:v>133.199997</c:v>
                </c:pt>
                <c:pt idx="2381">
                  <c:v>168</c:v>
                </c:pt>
                <c:pt idx="2382">
                  <c:v>147.89999399999999</c:v>
                </c:pt>
                <c:pt idx="2383">
                  <c:v>142.800003</c:v>
                </c:pt>
                <c:pt idx="2384">
                  <c:v>140.300003</c:v>
                </c:pt>
                <c:pt idx="2385">
                  <c:v>154.699997</c:v>
                </c:pt>
                <c:pt idx="2386">
                  <c:v>152.699997</c:v>
                </c:pt>
                <c:pt idx="2387">
                  <c:v>125.099998</c:v>
                </c:pt>
                <c:pt idx="2388">
                  <c:v>140</c:v>
                </c:pt>
                <c:pt idx="2389">
                  <c:v>134.300003</c:v>
                </c:pt>
                <c:pt idx="2390">
                  <c:v>125</c:v>
                </c:pt>
                <c:pt idx="2391">
                  <c:v>106.300003</c:v>
                </c:pt>
                <c:pt idx="2392">
                  <c:v>119.199997</c:v>
                </c:pt>
                <c:pt idx="2393">
                  <c:v>124.800003</c:v>
                </c:pt>
                <c:pt idx="2394">
                  <c:v>94.970000999999996</c:v>
                </c:pt>
                <c:pt idx="2395">
                  <c:v>111.099998</c:v>
                </c:pt>
                <c:pt idx="2396">
                  <c:v>102.599998</c:v>
                </c:pt>
                <c:pt idx="2397">
                  <c:v>158.10000600000001</c:v>
                </c:pt>
                <c:pt idx="2398">
                  <c:v>104</c:v>
                </c:pt>
                <c:pt idx="2399">
                  <c:v>119.800003</c:v>
                </c:pt>
                <c:pt idx="2400">
                  <c:v>112.199997</c:v>
                </c:pt>
                <c:pt idx="2401">
                  <c:v>157</c:v>
                </c:pt>
                <c:pt idx="2402">
                  <c:v>107.300003</c:v>
                </c:pt>
                <c:pt idx="2403">
                  <c:v>169.60000600000001</c:v>
                </c:pt>
                <c:pt idx="2404">
                  <c:v>132.699997</c:v>
                </c:pt>
                <c:pt idx="2405">
                  <c:v>121.5</c:v>
                </c:pt>
                <c:pt idx="2406">
                  <c:v>111.5</c:v>
                </c:pt>
                <c:pt idx="2407">
                  <c:v>102.199997</c:v>
                </c:pt>
                <c:pt idx="2408">
                  <c:v>94.440002000000007</c:v>
                </c:pt>
                <c:pt idx="2409">
                  <c:v>118.800003</c:v>
                </c:pt>
                <c:pt idx="2410">
                  <c:v>109.5</c:v>
                </c:pt>
                <c:pt idx="2411">
                  <c:v>101.199997</c:v>
                </c:pt>
                <c:pt idx="2412">
                  <c:v>128.89999399999999</c:v>
                </c:pt>
                <c:pt idx="2413">
                  <c:v>145.800003</c:v>
                </c:pt>
                <c:pt idx="2414">
                  <c:v>156.800003</c:v>
                </c:pt>
                <c:pt idx="2415">
                  <c:v>122.800003</c:v>
                </c:pt>
                <c:pt idx="2416">
                  <c:v>144.10000600000001</c:v>
                </c:pt>
                <c:pt idx="2417">
                  <c:v>151.10000600000001</c:v>
                </c:pt>
                <c:pt idx="2418">
                  <c:v>137.10000600000001</c:v>
                </c:pt>
                <c:pt idx="2419">
                  <c:v>150.60000600000001</c:v>
                </c:pt>
                <c:pt idx="2420">
                  <c:v>124.900002</c:v>
                </c:pt>
                <c:pt idx="2421">
                  <c:v>114.5</c:v>
                </c:pt>
                <c:pt idx="2422">
                  <c:v>105.099998</c:v>
                </c:pt>
                <c:pt idx="2423">
                  <c:v>128.199997</c:v>
                </c:pt>
                <c:pt idx="2424">
                  <c:v>117</c:v>
                </c:pt>
                <c:pt idx="2425">
                  <c:v>107</c:v>
                </c:pt>
                <c:pt idx="2426">
                  <c:v>111.599998</c:v>
                </c:pt>
                <c:pt idx="2427">
                  <c:v>102.5</c:v>
                </c:pt>
                <c:pt idx="2428">
                  <c:v>91.370002999999997</c:v>
                </c:pt>
                <c:pt idx="2429">
                  <c:v>84.660004000000001</c:v>
                </c:pt>
                <c:pt idx="2430">
                  <c:v>78.589995999999999</c:v>
                </c:pt>
                <c:pt idx="2431">
                  <c:v>73.589995999999999</c:v>
                </c:pt>
                <c:pt idx="2432">
                  <c:v>73.419998000000007</c:v>
                </c:pt>
                <c:pt idx="2433">
                  <c:v>68.919998000000007</c:v>
                </c:pt>
                <c:pt idx="2434">
                  <c:v>95.150002000000001</c:v>
                </c:pt>
                <c:pt idx="2435">
                  <c:v>88.690002000000007</c:v>
                </c:pt>
                <c:pt idx="2436">
                  <c:v>72.459998999999996</c:v>
                </c:pt>
                <c:pt idx="2437">
                  <c:v>100.300003</c:v>
                </c:pt>
                <c:pt idx="2438">
                  <c:v>72.819999999999993</c:v>
                </c:pt>
                <c:pt idx="2439">
                  <c:v>73.089995999999999</c:v>
                </c:pt>
                <c:pt idx="2440">
                  <c:v>68.620002999999997</c:v>
                </c:pt>
                <c:pt idx="2441">
                  <c:v>63.900002000000001</c:v>
                </c:pt>
                <c:pt idx="2442">
                  <c:v>59.790000999999997</c:v>
                </c:pt>
                <c:pt idx="2443">
                  <c:v>55.889999000000003</c:v>
                </c:pt>
                <c:pt idx="2444">
                  <c:v>57.849997999999999</c:v>
                </c:pt>
                <c:pt idx="2445">
                  <c:v>73.330001999999993</c:v>
                </c:pt>
                <c:pt idx="2446">
                  <c:v>75.25</c:v>
                </c:pt>
                <c:pt idx="2447">
                  <c:v>68.059997999999993</c:v>
                </c:pt>
                <c:pt idx="2448">
                  <c:v>159.89999399999999</c:v>
                </c:pt>
                <c:pt idx="2449">
                  <c:v>181.39999399999999</c:v>
                </c:pt>
                <c:pt idx="2450">
                  <c:v>143.10000600000001</c:v>
                </c:pt>
                <c:pt idx="2451">
                  <c:v>140.60000600000001</c:v>
                </c:pt>
                <c:pt idx="2452">
                  <c:v>153.300003</c:v>
                </c:pt>
                <c:pt idx="2453">
                  <c:v>147.39999399999999</c:v>
                </c:pt>
                <c:pt idx="2454">
                  <c:v>176.800003</c:v>
                </c:pt>
                <c:pt idx="2455">
                  <c:v>145.5</c:v>
                </c:pt>
                <c:pt idx="2456">
                  <c:v>147.60000600000001</c:v>
                </c:pt>
                <c:pt idx="2457">
                  <c:v>134</c:v>
                </c:pt>
                <c:pt idx="2458">
                  <c:v>133.89999399999999</c:v>
                </c:pt>
                <c:pt idx="2459">
                  <c:v>141.39999399999999</c:v>
                </c:pt>
                <c:pt idx="2460">
                  <c:v>120.900002</c:v>
                </c:pt>
                <c:pt idx="2461">
                  <c:v>111.300003</c:v>
                </c:pt>
                <c:pt idx="2462">
                  <c:v>102.599998</c:v>
                </c:pt>
                <c:pt idx="2463">
                  <c:v>98.959998999999996</c:v>
                </c:pt>
                <c:pt idx="2464">
                  <c:v>124.5</c:v>
                </c:pt>
                <c:pt idx="2465">
                  <c:v>101.5</c:v>
                </c:pt>
                <c:pt idx="2466">
                  <c:v>125.099998</c:v>
                </c:pt>
                <c:pt idx="2467">
                  <c:v>114.900002</c:v>
                </c:pt>
                <c:pt idx="2468">
                  <c:v>95.550003000000004</c:v>
                </c:pt>
                <c:pt idx="2469">
                  <c:v>106.900002</c:v>
                </c:pt>
                <c:pt idx="2470">
                  <c:v>98.510002</c:v>
                </c:pt>
                <c:pt idx="2471">
                  <c:v>91.269997000000004</c:v>
                </c:pt>
                <c:pt idx="2472">
                  <c:v>84.889999000000003</c:v>
                </c:pt>
                <c:pt idx="2473">
                  <c:v>79.260002</c:v>
                </c:pt>
                <c:pt idx="2474">
                  <c:v>74.330001999999993</c:v>
                </c:pt>
                <c:pt idx="2475">
                  <c:v>70.940002000000007</c:v>
                </c:pt>
                <c:pt idx="2476">
                  <c:v>66.370002999999997</c:v>
                </c:pt>
                <c:pt idx="2477">
                  <c:v>62.400002000000001</c:v>
                </c:pt>
                <c:pt idx="2478">
                  <c:v>58.709999000000003</c:v>
                </c:pt>
                <c:pt idx="2479">
                  <c:v>55.310001</c:v>
                </c:pt>
                <c:pt idx="2480">
                  <c:v>52.09</c:v>
                </c:pt>
                <c:pt idx="2481">
                  <c:v>49.099997999999999</c:v>
                </c:pt>
                <c:pt idx="2482">
                  <c:v>46.73</c:v>
                </c:pt>
                <c:pt idx="2483">
                  <c:v>44.27</c:v>
                </c:pt>
                <c:pt idx="2484">
                  <c:v>41.860000999999997</c:v>
                </c:pt>
                <c:pt idx="2485">
                  <c:v>40.32</c:v>
                </c:pt>
                <c:pt idx="2486">
                  <c:v>39.790000999999997</c:v>
                </c:pt>
                <c:pt idx="2487">
                  <c:v>39.099997999999999</c:v>
                </c:pt>
                <c:pt idx="2488">
                  <c:v>38.290000999999997</c:v>
                </c:pt>
                <c:pt idx="2489">
                  <c:v>37.400002000000001</c:v>
                </c:pt>
                <c:pt idx="2490">
                  <c:v>37.549999</c:v>
                </c:pt>
                <c:pt idx="2491">
                  <c:v>36.340000000000003</c:v>
                </c:pt>
                <c:pt idx="2492">
                  <c:v>35.220001000000003</c:v>
                </c:pt>
                <c:pt idx="2493">
                  <c:v>34.090000000000003</c:v>
                </c:pt>
                <c:pt idx="2494">
                  <c:v>32.93</c:v>
                </c:pt>
                <c:pt idx="2495">
                  <c:v>31.790001</c:v>
                </c:pt>
                <c:pt idx="2496">
                  <c:v>30.700001</c:v>
                </c:pt>
                <c:pt idx="2497">
                  <c:v>29.65</c:v>
                </c:pt>
                <c:pt idx="2498">
                  <c:v>28.620000999999998</c:v>
                </c:pt>
                <c:pt idx="2499">
                  <c:v>27.639999</c:v>
                </c:pt>
                <c:pt idx="2500">
                  <c:v>26.68</c:v>
                </c:pt>
                <c:pt idx="2501">
                  <c:v>25.74</c:v>
                </c:pt>
                <c:pt idx="2502">
                  <c:v>24.84</c:v>
                </c:pt>
                <c:pt idx="2503">
                  <c:v>23.969999000000001</c:v>
                </c:pt>
                <c:pt idx="2504">
                  <c:v>23.120000999999998</c:v>
                </c:pt>
                <c:pt idx="2505">
                  <c:v>22.41</c:v>
                </c:pt>
                <c:pt idx="2506">
                  <c:v>21.620000999999998</c:v>
                </c:pt>
                <c:pt idx="2507">
                  <c:v>20.85</c:v>
                </c:pt>
                <c:pt idx="2508">
                  <c:v>20.110001</c:v>
                </c:pt>
                <c:pt idx="2509">
                  <c:v>19.600000000000001</c:v>
                </c:pt>
                <c:pt idx="2510">
                  <c:v>19.5</c:v>
                </c:pt>
                <c:pt idx="2511">
                  <c:v>19.329999999999998</c:v>
                </c:pt>
                <c:pt idx="2512">
                  <c:v>19.120000999999998</c:v>
                </c:pt>
                <c:pt idx="2513">
                  <c:v>18.860001</c:v>
                </c:pt>
                <c:pt idx="2514">
                  <c:v>18.579999999999998</c:v>
                </c:pt>
                <c:pt idx="2515">
                  <c:v>18.27</c:v>
                </c:pt>
                <c:pt idx="2516">
                  <c:v>17.940000999999999</c:v>
                </c:pt>
                <c:pt idx="2517">
                  <c:v>17.59</c:v>
                </c:pt>
                <c:pt idx="2518">
                  <c:v>17.239999999999998</c:v>
                </c:pt>
                <c:pt idx="2519">
                  <c:v>16.889999</c:v>
                </c:pt>
                <c:pt idx="2520">
                  <c:v>16.59</c:v>
                </c:pt>
                <c:pt idx="2521">
                  <c:v>16.280000999999999</c:v>
                </c:pt>
                <c:pt idx="2522">
                  <c:v>15.97</c:v>
                </c:pt>
                <c:pt idx="2523">
                  <c:v>15.8</c:v>
                </c:pt>
                <c:pt idx="2524">
                  <c:v>15.58</c:v>
                </c:pt>
                <c:pt idx="2525">
                  <c:v>15.34</c:v>
                </c:pt>
                <c:pt idx="2526">
                  <c:v>15.1</c:v>
                </c:pt>
                <c:pt idx="2527">
                  <c:v>14.85</c:v>
                </c:pt>
                <c:pt idx="2528">
                  <c:v>14.6</c:v>
                </c:pt>
                <c:pt idx="2529">
                  <c:v>14.34</c:v>
                </c:pt>
                <c:pt idx="2530">
                  <c:v>14.08</c:v>
                </c:pt>
                <c:pt idx="2531">
                  <c:v>13.82</c:v>
                </c:pt>
                <c:pt idx="2532">
                  <c:v>13.55</c:v>
                </c:pt>
                <c:pt idx="2533">
                  <c:v>13.3</c:v>
                </c:pt>
                <c:pt idx="2534">
                  <c:v>13.04</c:v>
                </c:pt>
                <c:pt idx="2535">
                  <c:v>12.8</c:v>
                </c:pt>
                <c:pt idx="2536">
                  <c:v>12.58</c:v>
                </c:pt>
                <c:pt idx="2537">
                  <c:v>12.38</c:v>
                </c:pt>
                <c:pt idx="2538">
                  <c:v>12.17</c:v>
                </c:pt>
                <c:pt idx="2539">
                  <c:v>11.97</c:v>
                </c:pt>
                <c:pt idx="2540">
                  <c:v>11.84</c:v>
                </c:pt>
                <c:pt idx="2541">
                  <c:v>11.7</c:v>
                </c:pt>
                <c:pt idx="2542">
                  <c:v>11.56</c:v>
                </c:pt>
                <c:pt idx="2543">
                  <c:v>11.42</c:v>
                </c:pt>
                <c:pt idx="2544">
                  <c:v>11.27</c:v>
                </c:pt>
                <c:pt idx="2545">
                  <c:v>11.13</c:v>
                </c:pt>
                <c:pt idx="2546">
                  <c:v>10.98</c:v>
                </c:pt>
                <c:pt idx="2547">
                  <c:v>10.83</c:v>
                </c:pt>
                <c:pt idx="2548">
                  <c:v>10.68</c:v>
                </c:pt>
                <c:pt idx="2549">
                  <c:v>10.53</c:v>
                </c:pt>
                <c:pt idx="2550">
                  <c:v>10.38</c:v>
                </c:pt>
                <c:pt idx="2551">
                  <c:v>10.220000000000001</c:v>
                </c:pt>
                <c:pt idx="2552">
                  <c:v>10.07</c:v>
                </c:pt>
                <c:pt idx="2553">
                  <c:v>9.9179999999999993</c:v>
                </c:pt>
                <c:pt idx="2554">
                  <c:v>9.7650000000000006</c:v>
                </c:pt>
                <c:pt idx="2555">
                  <c:v>9.6120000000000001</c:v>
                </c:pt>
                <c:pt idx="2556">
                  <c:v>9.4600000000000009</c:v>
                </c:pt>
              </c:numCache>
            </c:numRef>
          </c:val>
          <c:smooth val="0"/>
          <c:extLst>
            <c:ext xmlns:c16="http://schemas.microsoft.com/office/drawing/2014/chart" uri="{C3380CC4-5D6E-409C-BE32-E72D297353CC}">
              <c16:uniqueId val="{00000004-1D85-49A9-BD71-B83D1F3D37FE}"/>
            </c:ext>
          </c:extLst>
        </c:ser>
        <c:dLbls>
          <c:showLegendKey val="0"/>
          <c:showVal val="0"/>
          <c:showCatName val="0"/>
          <c:showSerName val="0"/>
          <c:showPercent val="0"/>
          <c:showBubbleSize val="0"/>
        </c:dLbls>
        <c:marker val="1"/>
        <c:smooth val="0"/>
        <c:axId val="521071152"/>
        <c:axId val="448773616"/>
      </c:lineChart>
      <c:dateAx>
        <c:axId val="521071152"/>
        <c:scaling>
          <c:orientation val="minMax"/>
        </c:scaling>
        <c:delete val="0"/>
        <c:axPos val="b"/>
        <c:numFmt formatCode="m/d/yyyy" sourceLinked="1"/>
        <c:majorTickMark val="out"/>
        <c:minorTickMark val="none"/>
        <c:tickLblPos val="nextTo"/>
        <c:spPr>
          <a:noFill/>
          <a:ln w="12700" cap="flat" cmpd="sng" algn="ctr">
            <a:solidFill>
              <a:schemeClr val="tx1"/>
            </a:solidFill>
            <a:round/>
          </a:ln>
          <a:effectLst/>
        </c:spPr>
        <c:txPr>
          <a:bodyPr rot="0" spcFirstLastPara="1" vertOverflow="ellipsis"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48773616"/>
        <c:crosses val="autoZero"/>
        <c:auto val="1"/>
        <c:lblOffset val="100"/>
        <c:baseTimeUnit val="days"/>
        <c:majorUnit val="12"/>
        <c:majorTimeUnit val="months"/>
      </c:dateAx>
      <c:valAx>
        <c:axId val="448773616"/>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sz="900"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21071152"/>
        <c:crosses val="autoZero"/>
        <c:crossBetween val="between"/>
      </c:valAx>
      <c:valAx>
        <c:axId val="592669328"/>
        <c:scaling>
          <c:orientation val="maxMin"/>
          <c:max val="600"/>
        </c:scaling>
        <c:delete val="0"/>
        <c:axPos val="r"/>
        <c:title>
          <c:tx>
            <c:rich>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sz="900" b="1">
                    <a:latin typeface="Times New Roman" panose="02020603050405020304" pitchFamily="18" charset="0"/>
                    <a:cs typeface="Times New Roman" panose="02020603050405020304" pitchFamily="18" charset="0"/>
                  </a:rPr>
                  <a:t>Rainfall,</a:t>
                </a:r>
                <a:r>
                  <a:rPr lang="en-IN" sz="900" b="1" baseline="0">
                    <a:latin typeface="Times New Roman" panose="02020603050405020304" pitchFamily="18" charset="0"/>
                    <a:cs typeface="Times New Roman" panose="02020603050405020304" pitchFamily="18" charset="0"/>
                  </a:rPr>
                  <a:t> mm</a:t>
                </a:r>
                <a:endParaRPr lang="en-IN" sz="900" b="1">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92671888"/>
        <c:crosses val="max"/>
        <c:crossBetween val="between"/>
      </c:valAx>
      <c:dateAx>
        <c:axId val="592671888"/>
        <c:scaling>
          <c:orientation val="minMax"/>
        </c:scaling>
        <c:delete val="1"/>
        <c:axPos val="t"/>
        <c:numFmt formatCode="m/d/yyyy" sourceLinked="1"/>
        <c:majorTickMark val="out"/>
        <c:minorTickMark val="none"/>
        <c:tickLblPos val="nextTo"/>
        <c:crossAx val="592669328"/>
        <c:crosses val="autoZero"/>
        <c:auto val="1"/>
        <c:lblOffset val="100"/>
        <c:baseTimeUnit val="days"/>
      </c:dateAx>
      <c:spPr>
        <a:noFill/>
        <a:ln>
          <a:solidFill>
            <a:sysClr val="windowText" lastClr="000000"/>
          </a:solidFill>
        </a:ln>
        <a:effectLst/>
      </c:spPr>
    </c:plotArea>
    <c:legend>
      <c:legendPos val="b"/>
      <c:legendEntry>
        <c:idx val="0"/>
        <c:delete val="1"/>
      </c:legendEntry>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bestfit!$D$1</c:f>
              <c:strCache>
                <c:ptCount val="1"/>
                <c:pt idx="0">
                  <c:v>Rainfall</c:v>
                </c:pt>
              </c:strCache>
            </c:strRef>
          </c:tx>
          <c:spPr>
            <a:solidFill>
              <a:srgbClr val="00B0F0"/>
            </a:solidFill>
            <a:ln>
              <a:noFill/>
            </a:ln>
            <a:effectLst/>
          </c:spPr>
          <c:invertIfNegative val="0"/>
          <c:val>
            <c:numRef>
              <c:f>bestfit!$D$2:$D$2558</c:f>
              <c:numCache>
                <c:formatCode>0.00</c:formatCode>
                <c:ptCount val="2557"/>
                <c:pt idx="0">
                  <c:v>0</c:v>
                </c:pt>
                <c:pt idx="1">
                  <c:v>0.80666666666666664</c:v>
                </c:pt>
                <c:pt idx="2">
                  <c:v>2.1533333333333333</c:v>
                </c:pt>
                <c:pt idx="3">
                  <c:v>1.1133333333333333</c:v>
                </c:pt>
                <c:pt idx="4">
                  <c:v>0</c:v>
                </c:pt>
                <c:pt idx="5">
                  <c:v>0</c:v>
                </c:pt>
                <c:pt idx="6">
                  <c:v>0</c:v>
                </c:pt>
                <c:pt idx="7">
                  <c:v>0</c:v>
                </c:pt>
                <c:pt idx="8">
                  <c:v>0.04</c:v>
                </c:pt>
                <c:pt idx="9">
                  <c:v>0</c:v>
                </c:pt>
                <c:pt idx="10">
                  <c:v>0</c:v>
                </c:pt>
                <c:pt idx="11">
                  <c:v>0</c:v>
                </c:pt>
                <c:pt idx="12">
                  <c:v>0</c:v>
                </c:pt>
                <c:pt idx="13">
                  <c:v>0</c:v>
                </c:pt>
                <c:pt idx="14">
                  <c:v>1.1199999999999999</c:v>
                </c:pt>
                <c:pt idx="15">
                  <c:v>0</c:v>
                </c:pt>
                <c:pt idx="16">
                  <c:v>0</c:v>
                </c:pt>
                <c:pt idx="17">
                  <c:v>0</c:v>
                </c:pt>
                <c:pt idx="18">
                  <c:v>9.3333333333333338E-2</c:v>
                </c:pt>
                <c:pt idx="19">
                  <c:v>4.28</c:v>
                </c:pt>
                <c:pt idx="20">
                  <c:v>9.3333333333333338E-2</c:v>
                </c:pt>
                <c:pt idx="21">
                  <c:v>0</c:v>
                </c:pt>
                <c:pt idx="22">
                  <c:v>0</c:v>
                </c:pt>
                <c:pt idx="23">
                  <c:v>0</c:v>
                </c:pt>
                <c:pt idx="24">
                  <c:v>0</c:v>
                </c:pt>
                <c:pt idx="25">
                  <c:v>0</c:v>
                </c:pt>
                <c:pt idx="26">
                  <c:v>0</c:v>
                </c:pt>
                <c:pt idx="27">
                  <c:v>0</c:v>
                </c:pt>
                <c:pt idx="28">
                  <c:v>0</c:v>
                </c:pt>
                <c:pt idx="29">
                  <c:v>0</c:v>
                </c:pt>
                <c:pt idx="30">
                  <c:v>0.39333333333333331</c:v>
                </c:pt>
                <c:pt idx="31">
                  <c:v>3.1166666666666667</c:v>
                </c:pt>
                <c:pt idx="32">
                  <c:v>8.5500000000000007</c:v>
                </c:pt>
                <c:pt idx="33">
                  <c:v>0</c:v>
                </c:pt>
                <c:pt idx="34">
                  <c:v>0</c:v>
                </c:pt>
                <c:pt idx="35">
                  <c:v>1.41</c:v>
                </c:pt>
                <c:pt idx="36">
                  <c:v>0</c:v>
                </c:pt>
                <c:pt idx="37">
                  <c:v>0</c:v>
                </c:pt>
                <c:pt idx="38">
                  <c:v>0</c:v>
                </c:pt>
                <c:pt idx="39">
                  <c:v>0</c:v>
                </c:pt>
                <c:pt idx="40">
                  <c:v>0</c:v>
                </c:pt>
                <c:pt idx="41">
                  <c:v>2.5966666666666667</c:v>
                </c:pt>
                <c:pt idx="42">
                  <c:v>9.0666666666666664</c:v>
                </c:pt>
                <c:pt idx="43">
                  <c:v>3.3766666666666665</c:v>
                </c:pt>
                <c:pt idx="44">
                  <c:v>5.6666666666666671E-2</c:v>
                </c:pt>
                <c:pt idx="45">
                  <c:v>0</c:v>
                </c:pt>
                <c:pt idx="46">
                  <c:v>0</c:v>
                </c:pt>
                <c:pt idx="47">
                  <c:v>0</c:v>
                </c:pt>
                <c:pt idx="48">
                  <c:v>0</c:v>
                </c:pt>
                <c:pt idx="49">
                  <c:v>0</c:v>
                </c:pt>
                <c:pt idx="50">
                  <c:v>0</c:v>
                </c:pt>
                <c:pt idx="51">
                  <c:v>0</c:v>
                </c:pt>
                <c:pt idx="52">
                  <c:v>0</c:v>
                </c:pt>
                <c:pt idx="53">
                  <c:v>0</c:v>
                </c:pt>
                <c:pt idx="54">
                  <c:v>0</c:v>
                </c:pt>
                <c:pt idx="55">
                  <c:v>1.7433333333333332</c:v>
                </c:pt>
                <c:pt idx="56">
                  <c:v>2.9933333333333336</c:v>
                </c:pt>
                <c:pt idx="57">
                  <c:v>2.9166666666666665</c:v>
                </c:pt>
                <c:pt idx="58">
                  <c:v>1.5533333333333335</c:v>
                </c:pt>
                <c:pt idx="59">
                  <c:v>0.39333333333333337</c:v>
                </c:pt>
                <c:pt idx="60">
                  <c:v>5.3233333333333333</c:v>
                </c:pt>
                <c:pt idx="61">
                  <c:v>0.3</c:v>
                </c:pt>
                <c:pt idx="62">
                  <c:v>0</c:v>
                </c:pt>
                <c:pt idx="63">
                  <c:v>0</c:v>
                </c:pt>
                <c:pt idx="64">
                  <c:v>0.37666666666666665</c:v>
                </c:pt>
                <c:pt idx="65">
                  <c:v>0</c:v>
                </c:pt>
                <c:pt idx="66">
                  <c:v>0</c:v>
                </c:pt>
                <c:pt idx="67">
                  <c:v>0</c:v>
                </c:pt>
                <c:pt idx="68">
                  <c:v>0.40000000000000008</c:v>
                </c:pt>
                <c:pt idx="69">
                  <c:v>0.64333333333333342</c:v>
                </c:pt>
                <c:pt idx="70">
                  <c:v>4.6100000000000003</c:v>
                </c:pt>
                <c:pt idx="71">
                  <c:v>3.9666666666666668</c:v>
                </c:pt>
                <c:pt idx="72">
                  <c:v>0.41333333333333333</c:v>
                </c:pt>
                <c:pt idx="73">
                  <c:v>0</c:v>
                </c:pt>
                <c:pt idx="74">
                  <c:v>8.7966666666666669</c:v>
                </c:pt>
                <c:pt idx="75">
                  <c:v>6.3333333333333339E-2</c:v>
                </c:pt>
                <c:pt idx="76">
                  <c:v>0</c:v>
                </c:pt>
                <c:pt idx="77">
                  <c:v>0</c:v>
                </c:pt>
                <c:pt idx="78">
                  <c:v>0</c:v>
                </c:pt>
                <c:pt idx="79">
                  <c:v>0</c:v>
                </c:pt>
                <c:pt idx="80">
                  <c:v>0</c:v>
                </c:pt>
                <c:pt idx="81">
                  <c:v>0.35333333333333333</c:v>
                </c:pt>
                <c:pt idx="82">
                  <c:v>3.7466666666666661</c:v>
                </c:pt>
                <c:pt idx="83">
                  <c:v>7.05</c:v>
                </c:pt>
                <c:pt idx="84">
                  <c:v>0</c:v>
                </c:pt>
                <c:pt idx="85">
                  <c:v>0.57666666666666666</c:v>
                </c:pt>
                <c:pt idx="86">
                  <c:v>0</c:v>
                </c:pt>
                <c:pt idx="87">
                  <c:v>0.18666666666666665</c:v>
                </c:pt>
                <c:pt idx="88">
                  <c:v>1.5</c:v>
                </c:pt>
                <c:pt idx="89">
                  <c:v>0</c:v>
                </c:pt>
                <c:pt idx="90">
                  <c:v>30.793333333333333</c:v>
                </c:pt>
                <c:pt idx="91">
                  <c:v>26.776666666666667</c:v>
                </c:pt>
                <c:pt idx="92">
                  <c:v>3.1566666666666667</c:v>
                </c:pt>
                <c:pt idx="93">
                  <c:v>9.0833333333333339</c:v>
                </c:pt>
                <c:pt idx="94">
                  <c:v>22.296666666666667</c:v>
                </c:pt>
                <c:pt idx="95">
                  <c:v>34.286666666666669</c:v>
                </c:pt>
                <c:pt idx="96">
                  <c:v>24.153333333333336</c:v>
                </c:pt>
                <c:pt idx="97">
                  <c:v>32.79</c:v>
                </c:pt>
                <c:pt idx="98">
                  <c:v>13.583333333333334</c:v>
                </c:pt>
                <c:pt idx="99">
                  <c:v>5.2333333333333334</c:v>
                </c:pt>
                <c:pt idx="100">
                  <c:v>10.356666666666667</c:v>
                </c:pt>
                <c:pt idx="101">
                  <c:v>24.5</c:v>
                </c:pt>
                <c:pt idx="102">
                  <c:v>0.72666666666666668</c:v>
                </c:pt>
                <c:pt idx="103">
                  <c:v>1.96</c:v>
                </c:pt>
                <c:pt idx="104">
                  <c:v>1.4266666666666667</c:v>
                </c:pt>
                <c:pt idx="105">
                  <c:v>3.0199999999999996</c:v>
                </c:pt>
                <c:pt idx="106">
                  <c:v>0.36333333333333329</c:v>
                </c:pt>
                <c:pt idx="107">
                  <c:v>0</c:v>
                </c:pt>
                <c:pt idx="108">
                  <c:v>0</c:v>
                </c:pt>
                <c:pt idx="109">
                  <c:v>0.64333333333333342</c:v>
                </c:pt>
                <c:pt idx="110">
                  <c:v>0</c:v>
                </c:pt>
                <c:pt idx="111">
                  <c:v>0</c:v>
                </c:pt>
                <c:pt idx="112">
                  <c:v>2.7566666666666664</c:v>
                </c:pt>
                <c:pt idx="113">
                  <c:v>3.7566666666666664</c:v>
                </c:pt>
                <c:pt idx="114">
                  <c:v>10.703333333333333</c:v>
                </c:pt>
                <c:pt idx="115">
                  <c:v>13.153333333333334</c:v>
                </c:pt>
                <c:pt idx="116">
                  <c:v>2.2833333333333332</c:v>
                </c:pt>
                <c:pt idx="117">
                  <c:v>0</c:v>
                </c:pt>
                <c:pt idx="118">
                  <c:v>0</c:v>
                </c:pt>
                <c:pt idx="119">
                  <c:v>2.793333333333333</c:v>
                </c:pt>
                <c:pt idx="120">
                  <c:v>5.7066666666666661</c:v>
                </c:pt>
                <c:pt idx="121">
                  <c:v>15.31</c:v>
                </c:pt>
                <c:pt idx="122">
                  <c:v>18.043333333333333</c:v>
                </c:pt>
                <c:pt idx="123">
                  <c:v>10.75</c:v>
                </c:pt>
                <c:pt idx="124">
                  <c:v>37.786666666666669</c:v>
                </c:pt>
                <c:pt idx="125">
                  <c:v>41.826666666666668</c:v>
                </c:pt>
                <c:pt idx="126">
                  <c:v>26.22666666666667</c:v>
                </c:pt>
                <c:pt idx="127">
                  <c:v>68.286666666666676</c:v>
                </c:pt>
                <c:pt idx="128">
                  <c:v>46.906666666666666</c:v>
                </c:pt>
                <c:pt idx="129">
                  <c:v>56.160000000000004</c:v>
                </c:pt>
                <c:pt idx="130">
                  <c:v>41.14</c:v>
                </c:pt>
                <c:pt idx="131">
                  <c:v>18.373333333333335</c:v>
                </c:pt>
                <c:pt idx="132">
                  <c:v>46.336666666666666</c:v>
                </c:pt>
                <c:pt idx="133">
                  <c:v>10.75</c:v>
                </c:pt>
                <c:pt idx="134">
                  <c:v>0.25666666666666665</c:v>
                </c:pt>
                <c:pt idx="135">
                  <c:v>0</c:v>
                </c:pt>
                <c:pt idx="136">
                  <c:v>3.1199999999999997</c:v>
                </c:pt>
                <c:pt idx="137">
                  <c:v>0.73666666666666669</c:v>
                </c:pt>
                <c:pt idx="138">
                  <c:v>0</c:v>
                </c:pt>
                <c:pt idx="139">
                  <c:v>7.5</c:v>
                </c:pt>
                <c:pt idx="140">
                  <c:v>0.32</c:v>
                </c:pt>
                <c:pt idx="141">
                  <c:v>1</c:v>
                </c:pt>
                <c:pt idx="142">
                  <c:v>45.813333333333333</c:v>
                </c:pt>
                <c:pt idx="143">
                  <c:v>32.353333333333332</c:v>
                </c:pt>
                <c:pt idx="144">
                  <c:v>0.27999999999999997</c:v>
                </c:pt>
                <c:pt idx="145">
                  <c:v>5.1100000000000003</c:v>
                </c:pt>
                <c:pt idx="146">
                  <c:v>0.32</c:v>
                </c:pt>
                <c:pt idx="147">
                  <c:v>0</c:v>
                </c:pt>
                <c:pt idx="148">
                  <c:v>20.543333333333333</c:v>
                </c:pt>
                <c:pt idx="149">
                  <c:v>8.75</c:v>
                </c:pt>
                <c:pt idx="150">
                  <c:v>5.5</c:v>
                </c:pt>
                <c:pt idx="151">
                  <c:v>8.3033333333333328</c:v>
                </c:pt>
                <c:pt idx="152">
                  <c:v>16.946666666666669</c:v>
                </c:pt>
                <c:pt idx="153">
                  <c:v>65.166666666666671</c:v>
                </c:pt>
                <c:pt idx="154">
                  <c:v>16.316666666666666</c:v>
                </c:pt>
                <c:pt idx="155">
                  <c:v>2.85</c:v>
                </c:pt>
                <c:pt idx="156">
                  <c:v>2.0666666666666669</c:v>
                </c:pt>
                <c:pt idx="157">
                  <c:v>2.81</c:v>
                </c:pt>
                <c:pt idx="158">
                  <c:v>0.18000000000000002</c:v>
                </c:pt>
                <c:pt idx="159">
                  <c:v>2.3699999999999997</c:v>
                </c:pt>
                <c:pt idx="160">
                  <c:v>0.45333333333333337</c:v>
                </c:pt>
                <c:pt idx="161">
                  <c:v>9.7533333333333321</c:v>
                </c:pt>
                <c:pt idx="162">
                  <c:v>6.8566666666666665</c:v>
                </c:pt>
                <c:pt idx="163">
                  <c:v>0.87999999999999989</c:v>
                </c:pt>
                <c:pt idx="164">
                  <c:v>10.653333333333334</c:v>
                </c:pt>
                <c:pt idx="165">
                  <c:v>2.23</c:v>
                </c:pt>
                <c:pt idx="166">
                  <c:v>22.64</c:v>
                </c:pt>
                <c:pt idx="167">
                  <c:v>54.743333333333332</c:v>
                </c:pt>
                <c:pt idx="168">
                  <c:v>41.79666666666666</c:v>
                </c:pt>
                <c:pt idx="169">
                  <c:v>14.316666666666668</c:v>
                </c:pt>
                <c:pt idx="170">
                  <c:v>14.29</c:v>
                </c:pt>
                <c:pt idx="171">
                  <c:v>28.00333333333333</c:v>
                </c:pt>
                <c:pt idx="172">
                  <c:v>15.54</c:v>
                </c:pt>
                <c:pt idx="173">
                  <c:v>10.466666666666667</c:v>
                </c:pt>
                <c:pt idx="174">
                  <c:v>33.303333333333335</c:v>
                </c:pt>
                <c:pt idx="175">
                  <c:v>3.3733333333333335</c:v>
                </c:pt>
                <c:pt idx="176">
                  <c:v>3.1766666666666672</c:v>
                </c:pt>
                <c:pt idx="177">
                  <c:v>12.113333333333335</c:v>
                </c:pt>
                <c:pt idx="178">
                  <c:v>1.3833333333333335</c:v>
                </c:pt>
                <c:pt idx="179">
                  <c:v>13.99</c:v>
                </c:pt>
                <c:pt idx="180">
                  <c:v>24.323333333333334</c:v>
                </c:pt>
                <c:pt idx="181">
                  <c:v>13.543333333333335</c:v>
                </c:pt>
                <c:pt idx="182">
                  <c:v>21.14</c:v>
                </c:pt>
                <c:pt idx="183">
                  <c:v>40.583333333333336</c:v>
                </c:pt>
                <c:pt idx="184">
                  <c:v>26.090000000000003</c:v>
                </c:pt>
                <c:pt idx="185">
                  <c:v>51.34</c:v>
                </c:pt>
                <c:pt idx="186">
                  <c:v>14.706666666666669</c:v>
                </c:pt>
                <c:pt idx="187">
                  <c:v>13.530000000000001</c:v>
                </c:pt>
                <c:pt idx="188">
                  <c:v>24.543333333333333</c:v>
                </c:pt>
                <c:pt idx="189">
                  <c:v>13.616666666666667</c:v>
                </c:pt>
                <c:pt idx="190">
                  <c:v>29.113333333333333</c:v>
                </c:pt>
                <c:pt idx="191">
                  <c:v>31.256666666666671</c:v>
                </c:pt>
                <c:pt idx="192">
                  <c:v>11.916666666666666</c:v>
                </c:pt>
                <c:pt idx="193">
                  <c:v>49.343333333333334</c:v>
                </c:pt>
                <c:pt idx="194">
                  <c:v>33.839999999999996</c:v>
                </c:pt>
                <c:pt idx="195">
                  <c:v>1.6433333333333333</c:v>
                </c:pt>
                <c:pt idx="196">
                  <c:v>40.270000000000003</c:v>
                </c:pt>
                <c:pt idx="197">
                  <c:v>22.616666666666671</c:v>
                </c:pt>
                <c:pt idx="198">
                  <c:v>59.97</c:v>
                </c:pt>
                <c:pt idx="199">
                  <c:v>24.53</c:v>
                </c:pt>
                <c:pt idx="200">
                  <c:v>7.3</c:v>
                </c:pt>
                <c:pt idx="201">
                  <c:v>26.606666666666666</c:v>
                </c:pt>
                <c:pt idx="202">
                  <c:v>14.493333333333334</c:v>
                </c:pt>
                <c:pt idx="203">
                  <c:v>0.65666666666666673</c:v>
                </c:pt>
                <c:pt idx="204">
                  <c:v>24.516666666666666</c:v>
                </c:pt>
                <c:pt idx="205">
                  <c:v>2.6533333333333329</c:v>
                </c:pt>
                <c:pt idx="206">
                  <c:v>0.66</c:v>
                </c:pt>
                <c:pt idx="207">
                  <c:v>4.6566666666666663</c:v>
                </c:pt>
                <c:pt idx="208">
                  <c:v>0.57999999999999996</c:v>
                </c:pt>
                <c:pt idx="209">
                  <c:v>5.6033333333333326</c:v>
                </c:pt>
                <c:pt idx="210">
                  <c:v>5.93</c:v>
                </c:pt>
                <c:pt idx="211">
                  <c:v>2.67</c:v>
                </c:pt>
                <c:pt idx="212">
                  <c:v>12.676666666666668</c:v>
                </c:pt>
                <c:pt idx="213">
                  <c:v>14.86</c:v>
                </c:pt>
                <c:pt idx="214">
                  <c:v>89.083333333333329</c:v>
                </c:pt>
                <c:pt idx="215">
                  <c:v>71.406666666666666</c:v>
                </c:pt>
                <c:pt idx="216">
                  <c:v>9.8833333333333329</c:v>
                </c:pt>
                <c:pt idx="217">
                  <c:v>8.3566666666666674</c:v>
                </c:pt>
                <c:pt idx="218">
                  <c:v>10.046666666666667</c:v>
                </c:pt>
                <c:pt idx="219">
                  <c:v>21.680000000000003</c:v>
                </c:pt>
                <c:pt idx="220">
                  <c:v>73.836666666666659</c:v>
                </c:pt>
                <c:pt idx="221">
                  <c:v>28.159999999999997</c:v>
                </c:pt>
                <c:pt idx="222">
                  <c:v>39.273333333333333</c:v>
                </c:pt>
                <c:pt idx="223">
                  <c:v>7.1700000000000008</c:v>
                </c:pt>
                <c:pt idx="224">
                  <c:v>14.086666666666668</c:v>
                </c:pt>
                <c:pt idx="225">
                  <c:v>5.87</c:v>
                </c:pt>
                <c:pt idx="226">
                  <c:v>49.136666666666663</c:v>
                </c:pt>
                <c:pt idx="227">
                  <c:v>37.913333333333334</c:v>
                </c:pt>
                <c:pt idx="228">
                  <c:v>10.466666666666667</c:v>
                </c:pt>
                <c:pt idx="229">
                  <c:v>0</c:v>
                </c:pt>
                <c:pt idx="230">
                  <c:v>0</c:v>
                </c:pt>
                <c:pt idx="231">
                  <c:v>0</c:v>
                </c:pt>
                <c:pt idx="232">
                  <c:v>0</c:v>
                </c:pt>
                <c:pt idx="233">
                  <c:v>0</c:v>
                </c:pt>
                <c:pt idx="234">
                  <c:v>0</c:v>
                </c:pt>
                <c:pt idx="235">
                  <c:v>7.333333333333333</c:v>
                </c:pt>
                <c:pt idx="236">
                  <c:v>19.920000000000002</c:v>
                </c:pt>
                <c:pt idx="237">
                  <c:v>16.216666666666669</c:v>
                </c:pt>
                <c:pt idx="238">
                  <c:v>15.733333333333334</c:v>
                </c:pt>
                <c:pt idx="239">
                  <c:v>0</c:v>
                </c:pt>
                <c:pt idx="240">
                  <c:v>0.56333333333333335</c:v>
                </c:pt>
                <c:pt idx="241">
                  <c:v>0.12666666666666668</c:v>
                </c:pt>
                <c:pt idx="242">
                  <c:v>6.8466666666666667</c:v>
                </c:pt>
                <c:pt idx="243">
                  <c:v>49.066666666666663</c:v>
                </c:pt>
                <c:pt idx="244">
                  <c:v>72.783333333333331</c:v>
                </c:pt>
                <c:pt idx="245">
                  <c:v>54.256666666666661</c:v>
                </c:pt>
                <c:pt idx="246">
                  <c:v>22.196666666666669</c:v>
                </c:pt>
                <c:pt idx="247">
                  <c:v>9.4933333333333341</c:v>
                </c:pt>
                <c:pt idx="248">
                  <c:v>38.486666666666672</c:v>
                </c:pt>
                <c:pt idx="249">
                  <c:v>9.7566666666666659</c:v>
                </c:pt>
                <c:pt idx="250">
                  <c:v>2.7166666666666668</c:v>
                </c:pt>
                <c:pt idx="251">
                  <c:v>21.123333333333335</c:v>
                </c:pt>
                <c:pt idx="252">
                  <c:v>14.44</c:v>
                </c:pt>
                <c:pt idx="253">
                  <c:v>7.336666666666666</c:v>
                </c:pt>
                <c:pt idx="254">
                  <c:v>28.573333333333334</c:v>
                </c:pt>
                <c:pt idx="255">
                  <c:v>22.836666666666662</c:v>
                </c:pt>
                <c:pt idx="256">
                  <c:v>22.553333333333331</c:v>
                </c:pt>
                <c:pt idx="257">
                  <c:v>14.703333333333333</c:v>
                </c:pt>
                <c:pt idx="258">
                  <c:v>22.916666666666668</c:v>
                </c:pt>
                <c:pt idx="259">
                  <c:v>51.580000000000005</c:v>
                </c:pt>
                <c:pt idx="260">
                  <c:v>41.013333333333335</c:v>
                </c:pt>
                <c:pt idx="261">
                  <c:v>30.326666666666668</c:v>
                </c:pt>
                <c:pt idx="262">
                  <c:v>8.4</c:v>
                </c:pt>
                <c:pt idx="263">
                  <c:v>2.5033333333333334</c:v>
                </c:pt>
                <c:pt idx="264">
                  <c:v>11.216666666666667</c:v>
                </c:pt>
                <c:pt idx="265">
                  <c:v>8.2566666666666659</c:v>
                </c:pt>
                <c:pt idx="266">
                  <c:v>44.98</c:v>
                </c:pt>
                <c:pt idx="267">
                  <c:v>60.870000000000005</c:v>
                </c:pt>
                <c:pt idx="268">
                  <c:v>17.260000000000002</c:v>
                </c:pt>
                <c:pt idx="269">
                  <c:v>31.67</c:v>
                </c:pt>
                <c:pt idx="270">
                  <c:v>1.8</c:v>
                </c:pt>
                <c:pt idx="271">
                  <c:v>0</c:v>
                </c:pt>
                <c:pt idx="272">
                  <c:v>0</c:v>
                </c:pt>
                <c:pt idx="273">
                  <c:v>0.10666666666666667</c:v>
                </c:pt>
                <c:pt idx="274">
                  <c:v>2.5733333333333337</c:v>
                </c:pt>
                <c:pt idx="275">
                  <c:v>0</c:v>
                </c:pt>
                <c:pt idx="276">
                  <c:v>9.6666666666666665E-2</c:v>
                </c:pt>
                <c:pt idx="277">
                  <c:v>14.543333333333335</c:v>
                </c:pt>
                <c:pt idx="278">
                  <c:v>10.003333333333332</c:v>
                </c:pt>
                <c:pt idx="279">
                  <c:v>0</c:v>
                </c:pt>
                <c:pt idx="280">
                  <c:v>2.15</c:v>
                </c:pt>
                <c:pt idx="281">
                  <c:v>0.16333333333333333</c:v>
                </c:pt>
                <c:pt idx="282">
                  <c:v>0</c:v>
                </c:pt>
                <c:pt idx="283">
                  <c:v>0</c:v>
                </c:pt>
                <c:pt idx="284">
                  <c:v>3.3433333333333333</c:v>
                </c:pt>
                <c:pt idx="285">
                  <c:v>10.243333333333334</c:v>
                </c:pt>
                <c:pt idx="286">
                  <c:v>30.636666666666667</c:v>
                </c:pt>
                <c:pt idx="287">
                  <c:v>28.306666666666661</c:v>
                </c:pt>
                <c:pt idx="288">
                  <c:v>10.273333333333333</c:v>
                </c:pt>
                <c:pt idx="289">
                  <c:v>11.586666666666668</c:v>
                </c:pt>
                <c:pt idx="290">
                  <c:v>3.6366666666666667</c:v>
                </c:pt>
                <c:pt idx="291">
                  <c:v>4.8599999999999994</c:v>
                </c:pt>
                <c:pt idx="292">
                  <c:v>25.763333333333335</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0.56666666666666676</c:v>
                </c:pt>
                <c:pt idx="307">
                  <c:v>0</c:v>
                </c:pt>
                <c:pt idx="308">
                  <c:v>0</c:v>
                </c:pt>
                <c:pt idx="309">
                  <c:v>5.6133333333333333</c:v>
                </c:pt>
                <c:pt idx="310">
                  <c:v>0.20666666666666667</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2.0166666666666671</c:v>
                </c:pt>
                <c:pt idx="327">
                  <c:v>0</c:v>
                </c:pt>
                <c:pt idx="328">
                  <c:v>0</c:v>
                </c:pt>
                <c:pt idx="329">
                  <c:v>0</c:v>
                </c:pt>
                <c:pt idx="330">
                  <c:v>3.7600000000000002</c:v>
                </c:pt>
                <c:pt idx="331">
                  <c:v>0.6366666666666666</c:v>
                </c:pt>
                <c:pt idx="332">
                  <c:v>0.12333333333333334</c:v>
                </c:pt>
                <c:pt idx="333">
                  <c:v>0.19666666666666666</c:v>
                </c:pt>
                <c:pt idx="334">
                  <c:v>0.94333333333333336</c:v>
                </c:pt>
                <c:pt idx="335">
                  <c:v>5.7633333333333328</c:v>
                </c:pt>
                <c:pt idx="336">
                  <c:v>0</c:v>
                </c:pt>
                <c:pt idx="337">
                  <c:v>0</c:v>
                </c:pt>
                <c:pt idx="338">
                  <c:v>0</c:v>
                </c:pt>
                <c:pt idx="339">
                  <c:v>0</c:v>
                </c:pt>
                <c:pt idx="340">
                  <c:v>0</c:v>
                </c:pt>
                <c:pt idx="341">
                  <c:v>0</c:v>
                </c:pt>
                <c:pt idx="342">
                  <c:v>0</c:v>
                </c:pt>
                <c:pt idx="343">
                  <c:v>0</c:v>
                </c:pt>
                <c:pt idx="344">
                  <c:v>0</c:v>
                </c:pt>
                <c:pt idx="345">
                  <c:v>0</c:v>
                </c:pt>
                <c:pt idx="346">
                  <c:v>2.1466666666666665</c:v>
                </c:pt>
                <c:pt idx="347">
                  <c:v>0</c:v>
                </c:pt>
                <c:pt idx="348">
                  <c:v>0</c:v>
                </c:pt>
                <c:pt idx="349">
                  <c:v>0</c:v>
                </c:pt>
                <c:pt idx="350">
                  <c:v>0</c:v>
                </c:pt>
                <c:pt idx="351">
                  <c:v>3.14</c:v>
                </c:pt>
                <c:pt idx="352">
                  <c:v>1.4100000000000001</c:v>
                </c:pt>
                <c:pt idx="353">
                  <c:v>0</c:v>
                </c:pt>
                <c:pt idx="354">
                  <c:v>6.9999999999999993E-2</c:v>
                </c:pt>
                <c:pt idx="355">
                  <c:v>0</c:v>
                </c:pt>
                <c:pt idx="356">
                  <c:v>1.6866666666666668</c:v>
                </c:pt>
                <c:pt idx="357">
                  <c:v>0.37000000000000005</c:v>
                </c:pt>
                <c:pt idx="358">
                  <c:v>0.67333333333333334</c:v>
                </c:pt>
                <c:pt idx="359">
                  <c:v>5.873333333333334</c:v>
                </c:pt>
                <c:pt idx="360">
                  <c:v>9.36</c:v>
                </c:pt>
                <c:pt idx="361">
                  <c:v>2.9433333333333334</c:v>
                </c:pt>
                <c:pt idx="362">
                  <c:v>3.8299999999999996</c:v>
                </c:pt>
                <c:pt idx="363">
                  <c:v>0</c:v>
                </c:pt>
                <c:pt idx="364">
                  <c:v>0</c:v>
                </c:pt>
                <c:pt idx="365">
                  <c:v>0</c:v>
                </c:pt>
                <c:pt idx="366">
                  <c:v>0</c:v>
                </c:pt>
                <c:pt idx="367">
                  <c:v>0</c:v>
                </c:pt>
                <c:pt idx="368">
                  <c:v>0</c:v>
                </c:pt>
                <c:pt idx="369">
                  <c:v>0</c:v>
                </c:pt>
                <c:pt idx="370">
                  <c:v>0</c:v>
                </c:pt>
                <c:pt idx="371">
                  <c:v>0</c:v>
                </c:pt>
                <c:pt idx="372">
                  <c:v>1.5733333333333333</c:v>
                </c:pt>
                <c:pt idx="373">
                  <c:v>0</c:v>
                </c:pt>
                <c:pt idx="374">
                  <c:v>0</c:v>
                </c:pt>
                <c:pt idx="375">
                  <c:v>0</c:v>
                </c:pt>
                <c:pt idx="376">
                  <c:v>3.8299999999999996</c:v>
                </c:pt>
                <c:pt idx="377">
                  <c:v>4.0599999999999996</c:v>
                </c:pt>
                <c:pt idx="378">
                  <c:v>0</c:v>
                </c:pt>
                <c:pt idx="379">
                  <c:v>3.06</c:v>
                </c:pt>
                <c:pt idx="380">
                  <c:v>0</c:v>
                </c:pt>
                <c:pt idx="381">
                  <c:v>33.003333333333337</c:v>
                </c:pt>
                <c:pt idx="382">
                  <c:v>0.10000000000000002</c:v>
                </c:pt>
                <c:pt idx="383">
                  <c:v>0</c:v>
                </c:pt>
                <c:pt idx="384">
                  <c:v>0</c:v>
                </c:pt>
                <c:pt idx="385">
                  <c:v>0</c:v>
                </c:pt>
                <c:pt idx="386">
                  <c:v>0</c:v>
                </c:pt>
                <c:pt idx="387">
                  <c:v>0.56666666666666676</c:v>
                </c:pt>
                <c:pt idx="388">
                  <c:v>0</c:v>
                </c:pt>
                <c:pt idx="389">
                  <c:v>0</c:v>
                </c:pt>
                <c:pt idx="390">
                  <c:v>0</c:v>
                </c:pt>
                <c:pt idx="391">
                  <c:v>0</c:v>
                </c:pt>
                <c:pt idx="392">
                  <c:v>0</c:v>
                </c:pt>
                <c:pt idx="393">
                  <c:v>0</c:v>
                </c:pt>
                <c:pt idx="394">
                  <c:v>0</c:v>
                </c:pt>
                <c:pt idx="395">
                  <c:v>0</c:v>
                </c:pt>
                <c:pt idx="396">
                  <c:v>25.706666666666667</c:v>
                </c:pt>
                <c:pt idx="397">
                  <c:v>11.719999999999999</c:v>
                </c:pt>
                <c:pt idx="398">
                  <c:v>0.85333333333333339</c:v>
                </c:pt>
                <c:pt idx="399">
                  <c:v>11.463333333333333</c:v>
                </c:pt>
                <c:pt idx="400">
                  <c:v>0</c:v>
                </c:pt>
                <c:pt idx="401">
                  <c:v>0</c:v>
                </c:pt>
                <c:pt idx="402">
                  <c:v>0</c:v>
                </c:pt>
                <c:pt idx="403">
                  <c:v>7.0766666666666671</c:v>
                </c:pt>
                <c:pt idx="404">
                  <c:v>8.58</c:v>
                </c:pt>
                <c:pt idx="405">
                  <c:v>1.8966666666666665</c:v>
                </c:pt>
                <c:pt idx="406">
                  <c:v>4.59</c:v>
                </c:pt>
                <c:pt idx="407">
                  <c:v>0</c:v>
                </c:pt>
                <c:pt idx="408">
                  <c:v>1.5966666666666667</c:v>
                </c:pt>
                <c:pt idx="409">
                  <c:v>11.62</c:v>
                </c:pt>
                <c:pt idx="410">
                  <c:v>3.9633333333333334</c:v>
                </c:pt>
                <c:pt idx="411">
                  <c:v>2.5033333333333334</c:v>
                </c:pt>
                <c:pt idx="412">
                  <c:v>0.22</c:v>
                </c:pt>
                <c:pt idx="413">
                  <c:v>0.72666666666666668</c:v>
                </c:pt>
                <c:pt idx="414">
                  <c:v>4.0166666666666666</c:v>
                </c:pt>
                <c:pt idx="415">
                  <c:v>0.49333333333333335</c:v>
                </c:pt>
                <c:pt idx="416">
                  <c:v>5.3500000000000005</c:v>
                </c:pt>
                <c:pt idx="417">
                  <c:v>2.3566666666666669</c:v>
                </c:pt>
                <c:pt idx="418">
                  <c:v>4.5466666666666669</c:v>
                </c:pt>
                <c:pt idx="419">
                  <c:v>1.8866666666666667</c:v>
                </c:pt>
                <c:pt idx="420">
                  <c:v>1.9466666666666665</c:v>
                </c:pt>
                <c:pt idx="421">
                  <c:v>0.12666666666666668</c:v>
                </c:pt>
                <c:pt idx="422">
                  <c:v>1.53</c:v>
                </c:pt>
                <c:pt idx="423">
                  <c:v>0</c:v>
                </c:pt>
                <c:pt idx="424">
                  <c:v>0.24333333333333337</c:v>
                </c:pt>
                <c:pt idx="425">
                  <c:v>0</c:v>
                </c:pt>
                <c:pt idx="426">
                  <c:v>5.7066666666666661</c:v>
                </c:pt>
                <c:pt idx="427">
                  <c:v>1.7700000000000002</c:v>
                </c:pt>
                <c:pt idx="428">
                  <c:v>6.1766666666666667</c:v>
                </c:pt>
                <c:pt idx="429">
                  <c:v>12.936666666666666</c:v>
                </c:pt>
                <c:pt idx="430">
                  <c:v>7.2700000000000005</c:v>
                </c:pt>
                <c:pt idx="431">
                  <c:v>7.1766666666666667</c:v>
                </c:pt>
                <c:pt idx="432">
                  <c:v>1.9633333333333336</c:v>
                </c:pt>
                <c:pt idx="433">
                  <c:v>0</c:v>
                </c:pt>
                <c:pt idx="434">
                  <c:v>0</c:v>
                </c:pt>
                <c:pt idx="435">
                  <c:v>0.56000000000000005</c:v>
                </c:pt>
                <c:pt idx="436">
                  <c:v>0</c:v>
                </c:pt>
                <c:pt idx="437">
                  <c:v>0</c:v>
                </c:pt>
                <c:pt idx="438">
                  <c:v>5.3333333333333337E-2</c:v>
                </c:pt>
                <c:pt idx="439">
                  <c:v>0.87666666666666659</c:v>
                </c:pt>
                <c:pt idx="440">
                  <c:v>3.7633333333333336</c:v>
                </c:pt>
                <c:pt idx="441">
                  <c:v>2.0233333333333334</c:v>
                </c:pt>
                <c:pt idx="442">
                  <c:v>0.4366666666666667</c:v>
                </c:pt>
                <c:pt idx="443">
                  <c:v>0.88</c:v>
                </c:pt>
                <c:pt idx="444">
                  <c:v>4.916666666666667</c:v>
                </c:pt>
                <c:pt idx="445">
                  <c:v>7.81</c:v>
                </c:pt>
                <c:pt idx="446">
                  <c:v>10.066666666666666</c:v>
                </c:pt>
                <c:pt idx="447">
                  <c:v>8.6966666666666672</c:v>
                </c:pt>
                <c:pt idx="448">
                  <c:v>0.2233333333333333</c:v>
                </c:pt>
                <c:pt idx="449">
                  <c:v>0</c:v>
                </c:pt>
                <c:pt idx="450">
                  <c:v>0.34666666666666668</c:v>
                </c:pt>
                <c:pt idx="451">
                  <c:v>1.2333333333333334</c:v>
                </c:pt>
                <c:pt idx="452">
                  <c:v>0</c:v>
                </c:pt>
                <c:pt idx="453">
                  <c:v>2.3400000000000003</c:v>
                </c:pt>
                <c:pt idx="454">
                  <c:v>0.40333333333333332</c:v>
                </c:pt>
                <c:pt idx="455">
                  <c:v>1.0466666666666666</c:v>
                </c:pt>
                <c:pt idx="456">
                  <c:v>0</c:v>
                </c:pt>
                <c:pt idx="457">
                  <c:v>1.4533333333333334</c:v>
                </c:pt>
                <c:pt idx="458">
                  <c:v>0</c:v>
                </c:pt>
                <c:pt idx="459">
                  <c:v>0</c:v>
                </c:pt>
                <c:pt idx="460">
                  <c:v>2.2599999999999998</c:v>
                </c:pt>
                <c:pt idx="461">
                  <c:v>0</c:v>
                </c:pt>
                <c:pt idx="462">
                  <c:v>9.0900000000000016</c:v>
                </c:pt>
                <c:pt idx="463">
                  <c:v>5.7899999999999991</c:v>
                </c:pt>
                <c:pt idx="464">
                  <c:v>1.8133333333333332</c:v>
                </c:pt>
                <c:pt idx="465">
                  <c:v>3.8266666666666667</c:v>
                </c:pt>
                <c:pt idx="466">
                  <c:v>4.7699999999999996</c:v>
                </c:pt>
                <c:pt idx="467">
                  <c:v>5.8533333333333344</c:v>
                </c:pt>
                <c:pt idx="468">
                  <c:v>9.9866666666666664</c:v>
                </c:pt>
                <c:pt idx="469">
                  <c:v>2.5866666666666664</c:v>
                </c:pt>
                <c:pt idx="470">
                  <c:v>0.33</c:v>
                </c:pt>
                <c:pt idx="471">
                  <c:v>0.3666666666666667</c:v>
                </c:pt>
                <c:pt idx="472">
                  <c:v>9.2900000000000009</c:v>
                </c:pt>
                <c:pt idx="473">
                  <c:v>2.4</c:v>
                </c:pt>
                <c:pt idx="474">
                  <c:v>5.8900000000000006</c:v>
                </c:pt>
                <c:pt idx="475">
                  <c:v>0.37000000000000005</c:v>
                </c:pt>
                <c:pt idx="476">
                  <c:v>2.6366666666666667</c:v>
                </c:pt>
                <c:pt idx="477">
                  <c:v>0.20666666666666667</c:v>
                </c:pt>
                <c:pt idx="478">
                  <c:v>12.846666666666666</c:v>
                </c:pt>
                <c:pt idx="479">
                  <c:v>12.5</c:v>
                </c:pt>
                <c:pt idx="480">
                  <c:v>13.800000000000002</c:v>
                </c:pt>
                <c:pt idx="481">
                  <c:v>0</c:v>
                </c:pt>
                <c:pt idx="482">
                  <c:v>4.9866666666666672</c:v>
                </c:pt>
                <c:pt idx="483">
                  <c:v>1.53</c:v>
                </c:pt>
                <c:pt idx="484">
                  <c:v>0.18333333333333335</c:v>
                </c:pt>
                <c:pt idx="485">
                  <c:v>0</c:v>
                </c:pt>
                <c:pt idx="486">
                  <c:v>2.5499999999999998</c:v>
                </c:pt>
                <c:pt idx="487">
                  <c:v>1.2333333333333334</c:v>
                </c:pt>
                <c:pt idx="488">
                  <c:v>11.303333333333333</c:v>
                </c:pt>
                <c:pt idx="489">
                  <c:v>5.8866666666666667</c:v>
                </c:pt>
                <c:pt idx="490">
                  <c:v>4.666666666666667</c:v>
                </c:pt>
                <c:pt idx="491">
                  <c:v>13.823333333333332</c:v>
                </c:pt>
                <c:pt idx="492">
                  <c:v>29.953333333333333</c:v>
                </c:pt>
                <c:pt idx="493">
                  <c:v>4.5</c:v>
                </c:pt>
                <c:pt idx="494">
                  <c:v>0</c:v>
                </c:pt>
                <c:pt idx="495">
                  <c:v>2.66</c:v>
                </c:pt>
                <c:pt idx="496">
                  <c:v>3.9833333333333329</c:v>
                </c:pt>
                <c:pt idx="497">
                  <c:v>2.9266666666666663</c:v>
                </c:pt>
                <c:pt idx="498">
                  <c:v>3.85</c:v>
                </c:pt>
                <c:pt idx="499">
                  <c:v>0.72000000000000008</c:v>
                </c:pt>
                <c:pt idx="500">
                  <c:v>14.25</c:v>
                </c:pt>
                <c:pt idx="501">
                  <c:v>30.659999999999997</c:v>
                </c:pt>
                <c:pt idx="502">
                  <c:v>22.026666666666671</c:v>
                </c:pt>
                <c:pt idx="503">
                  <c:v>17.583333333333332</c:v>
                </c:pt>
                <c:pt idx="504">
                  <c:v>25.183333333333334</c:v>
                </c:pt>
                <c:pt idx="505">
                  <c:v>21.306666666666665</c:v>
                </c:pt>
                <c:pt idx="506">
                  <c:v>28.51</c:v>
                </c:pt>
                <c:pt idx="507">
                  <c:v>0</c:v>
                </c:pt>
                <c:pt idx="508">
                  <c:v>6.59</c:v>
                </c:pt>
                <c:pt idx="509">
                  <c:v>7.7333333333333316</c:v>
                </c:pt>
                <c:pt idx="510">
                  <c:v>4.6666666666666669E-2</c:v>
                </c:pt>
                <c:pt idx="511">
                  <c:v>0.66666666666666663</c:v>
                </c:pt>
                <c:pt idx="512">
                  <c:v>1.0766666666666667</c:v>
                </c:pt>
                <c:pt idx="513">
                  <c:v>0.24</c:v>
                </c:pt>
                <c:pt idx="514">
                  <c:v>7.3333333333333334E-2</c:v>
                </c:pt>
                <c:pt idx="515">
                  <c:v>4.62</c:v>
                </c:pt>
                <c:pt idx="516">
                  <c:v>10.706666666666665</c:v>
                </c:pt>
                <c:pt idx="517">
                  <c:v>20.43</c:v>
                </c:pt>
                <c:pt idx="518">
                  <c:v>21.973333333333333</c:v>
                </c:pt>
                <c:pt idx="519">
                  <c:v>0.24</c:v>
                </c:pt>
                <c:pt idx="520">
                  <c:v>0</c:v>
                </c:pt>
                <c:pt idx="521">
                  <c:v>6.37</c:v>
                </c:pt>
                <c:pt idx="522">
                  <c:v>1.3733333333333333</c:v>
                </c:pt>
                <c:pt idx="523">
                  <c:v>17.87</c:v>
                </c:pt>
                <c:pt idx="524">
                  <c:v>1.9766666666666666</c:v>
                </c:pt>
                <c:pt idx="525">
                  <c:v>0.17333333333333334</c:v>
                </c:pt>
                <c:pt idx="526">
                  <c:v>0</c:v>
                </c:pt>
                <c:pt idx="527">
                  <c:v>0.55333333333333334</c:v>
                </c:pt>
                <c:pt idx="528">
                  <c:v>4.0966666666666667</c:v>
                </c:pt>
                <c:pt idx="529">
                  <c:v>10.219999999999999</c:v>
                </c:pt>
                <c:pt idx="530">
                  <c:v>13.730000000000002</c:v>
                </c:pt>
                <c:pt idx="531">
                  <c:v>0</c:v>
                </c:pt>
                <c:pt idx="532">
                  <c:v>0</c:v>
                </c:pt>
                <c:pt idx="533">
                  <c:v>0</c:v>
                </c:pt>
                <c:pt idx="534">
                  <c:v>10.496666666666664</c:v>
                </c:pt>
                <c:pt idx="535">
                  <c:v>0</c:v>
                </c:pt>
                <c:pt idx="536">
                  <c:v>36.853333333333332</c:v>
                </c:pt>
                <c:pt idx="537">
                  <c:v>12.959999999999999</c:v>
                </c:pt>
                <c:pt idx="538">
                  <c:v>55.786666666666669</c:v>
                </c:pt>
                <c:pt idx="539">
                  <c:v>18.599999999999998</c:v>
                </c:pt>
                <c:pt idx="540">
                  <c:v>28.23</c:v>
                </c:pt>
                <c:pt idx="541">
                  <c:v>47.569999999999993</c:v>
                </c:pt>
                <c:pt idx="542">
                  <c:v>20.896666666666665</c:v>
                </c:pt>
                <c:pt idx="543">
                  <c:v>32.616666666666667</c:v>
                </c:pt>
                <c:pt idx="544">
                  <c:v>1.6433333333333335</c:v>
                </c:pt>
                <c:pt idx="545">
                  <c:v>4.1000000000000005</c:v>
                </c:pt>
                <c:pt idx="546">
                  <c:v>38.423333333333339</c:v>
                </c:pt>
                <c:pt idx="547">
                  <c:v>4.51</c:v>
                </c:pt>
                <c:pt idx="548">
                  <c:v>14.07</c:v>
                </c:pt>
                <c:pt idx="549">
                  <c:v>17.353333333333332</c:v>
                </c:pt>
                <c:pt idx="550">
                  <c:v>33.643333333333338</c:v>
                </c:pt>
                <c:pt idx="551">
                  <c:v>8.3066666666666666</c:v>
                </c:pt>
                <c:pt idx="552">
                  <c:v>8.15</c:v>
                </c:pt>
                <c:pt idx="553">
                  <c:v>46.593333333333334</c:v>
                </c:pt>
                <c:pt idx="554">
                  <c:v>26.38</c:v>
                </c:pt>
                <c:pt idx="555">
                  <c:v>12.796666666666667</c:v>
                </c:pt>
                <c:pt idx="556">
                  <c:v>0.22999999999999998</c:v>
                </c:pt>
                <c:pt idx="557">
                  <c:v>7.8833333333333329</c:v>
                </c:pt>
                <c:pt idx="558">
                  <c:v>7.7833333333333341</c:v>
                </c:pt>
                <c:pt idx="559">
                  <c:v>3.9866666666666668</c:v>
                </c:pt>
                <c:pt idx="560">
                  <c:v>25.346666666666664</c:v>
                </c:pt>
                <c:pt idx="561">
                  <c:v>15.046666666666665</c:v>
                </c:pt>
                <c:pt idx="562">
                  <c:v>5.1466666666666674</c:v>
                </c:pt>
                <c:pt idx="563">
                  <c:v>18.353333333333335</c:v>
                </c:pt>
                <c:pt idx="564">
                  <c:v>79.930000000000007</c:v>
                </c:pt>
                <c:pt idx="565">
                  <c:v>30.450000000000003</c:v>
                </c:pt>
                <c:pt idx="566">
                  <c:v>8.6333333333333329</c:v>
                </c:pt>
                <c:pt idx="567">
                  <c:v>7.2233333333333336</c:v>
                </c:pt>
                <c:pt idx="568">
                  <c:v>12.833333333333334</c:v>
                </c:pt>
                <c:pt idx="569">
                  <c:v>8.8866666666666667</c:v>
                </c:pt>
                <c:pt idx="570">
                  <c:v>1.6233333333333333</c:v>
                </c:pt>
                <c:pt idx="571">
                  <c:v>0</c:v>
                </c:pt>
                <c:pt idx="572">
                  <c:v>13.973333333333334</c:v>
                </c:pt>
                <c:pt idx="573">
                  <c:v>4.1633333333333331</c:v>
                </c:pt>
                <c:pt idx="574">
                  <c:v>37.82</c:v>
                </c:pt>
                <c:pt idx="575">
                  <c:v>31.046666666666667</c:v>
                </c:pt>
                <c:pt idx="576">
                  <c:v>8.89</c:v>
                </c:pt>
                <c:pt idx="577">
                  <c:v>10.670000000000002</c:v>
                </c:pt>
                <c:pt idx="578">
                  <c:v>4.21</c:v>
                </c:pt>
                <c:pt idx="579">
                  <c:v>32.026666666666664</c:v>
                </c:pt>
                <c:pt idx="580">
                  <c:v>1.6500000000000001</c:v>
                </c:pt>
                <c:pt idx="581">
                  <c:v>1.8866666666666667</c:v>
                </c:pt>
                <c:pt idx="582">
                  <c:v>29.570000000000004</c:v>
                </c:pt>
                <c:pt idx="583">
                  <c:v>5.12</c:v>
                </c:pt>
                <c:pt idx="584">
                  <c:v>8.3333333333333329E-2</c:v>
                </c:pt>
                <c:pt idx="585">
                  <c:v>6.7233333333333336</c:v>
                </c:pt>
                <c:pt idx="586">
                  <c:v>66.13</c:v>
                </c:pt>
                <c:pt idx="587">
                  <c:v>5.4466666666666663</c:v>
                </c:pt>
                <c:pt idx="588">
                  <c:v>5.08</c:v>
                </c:pt>
                <c:pt idx="589">
                  <c:v>0</c:v>
                </c:pt>
                <c:pt idx="590">
                  <c:v>0.65666666666666662</c:v>
                </c:pt>
                <c:pt idx="591">
                  <c:v>16.3</c:v>
                </c:pt>
                <c:pt idx="592">
                  <c:v>6.2299999999999995</c:v>
                </c:pt>
                <c:pt idx="593">
                  <c:v>21.323333333333334</c:v>
                </c:pt>
                <c:pt idx="594">
                  <c:v>13.603333333333333</c:v>
                </c:pt>
                <c:pt idx="595">
                  <c:v>3.2166666666666668</c:v>
                </c:pt>
                <c:pt idx="596">
                  <c:v>1.6733333333333331</c:v>
                </c:pt>
                <c:pt idx="597">
                  <c:v>2.7966666666666669</c:v>
                </c:pt>
                <c:pt idx="598">
                  <c:v>33.65</c:v>
                </c:pt>
                <c:pt idx="599">
                  <c:v>7.0733333333333333</c:v>
                </c:pt>
                <c:pt idx="600">
                  <c:v>12.443333333333333</c:v>
                </c:pt>
                <c:pt idx="601">
                  <c:v>30.956666666666667</c:v>
                </c:pt>
                <c:pt idx="602">
                  <c:v>90.033333333333346</c:v>
                </c:pt>
                <c:pt idx="603">
                  <c:v>12.38</c:v>
                </c:pt>
                <c:pt idx="604">
                  <c:v>36.18</c:v>
                </c:pt>
                <c:pt idx="605">
                  <c:v>0</c:v>
                </c:pt>
                <c:pt idx="606">
                  <c:v>0</c:v>
                </c:pt>
                <c:pt idx="607">
                  <c:v>0</c:v>
                </c:pt>
                <c:pt idx="608">
                  <c:v>0</c:v>
                </c:pt>
                <c:pt idx="609">
                  <c:v>0</c:v>
                </c:pt>
                <c:pt idx="610">
                  <c:v>0</c:v>
                </c:pt>
                <c:pt idx="611">
                  <c:v>0</c:v>
                </c:pt>
                <c:pt idx="612">
                  <c:v>0.93666666666666665</c:v>
                </c:pt>
                <c:pt idx="613">
                  <c:v>21.083333333333332</c:v>
                </c:pt>
                <c:pt idx="614">
                  <c:v>1.0133333333333334</c:v>
                </c:pt>
                <c:pt idx="615">
                  <c:v>0</c:v>
                </c:pt>
                <c:pt idx="616">
                  <c:v>4.54</c:v>
                </c:pt>
                <c:pt idx="617">
                  <c:v>6.7166666666666659</c:v>
                </c:pt>
                <c:pt idx="618">
                  <c:v>9.5400000000000009</c:v>
                </c:pt>
                <c:pt idx="619">
                  <c:v>0.10333333333333333</c:v>
                </c:pt>
                <c:pt idx="620">
                  <c:v>3.1866666666666661</c:v>
                </c:pt>
                <c:pt idx="621">
                  <c:v>6.2966666666666669</c:v>
                </c:pt>
                <c:pt idx="622">
                  <c:v>8.4033333333333342</c:v>
                </c:pt>
                <c:pt idx="623">
                  <c:v>14.383333333333333</c:v>
                </c:pt>
                <c:pt idx="624">
                  <c:v>12.37</c:v>
                </c:pt>
                <c:pt idx="625">
                  <c:v>0.25999999999999995</c:v>
                </c:pt>
                <c:pt idx="626">
                  <c:v>0.71333333333333337</c:v>
                </c:pt>
                <c:pt idx="627">
                  <c:v>0.28999999999999998</c:v>
                </c:pt>
                <c:pt idx="628">
                  <c:v>0</c:v>
                </c:pt>
                <c:pt idx="629">
                  <c:v>0</c:v>
                </c:pt>
                <c:pt idx="630">
                  <c:v>0</c:v>
                </c:pt>
                <c:pt idx="631">
                  <c:v>0</c:v>
                </c:pt>
                <c:pt idx="632">
                  <c:v>0</c:v>
                </c:pt>
                <c:pt idx="633">
                  <c:v>19.486666666666668</c:v>
                </c:pt>
                <c:pt idx="634">
                  <c:v>5.4900000000000011</c:v>
                </c:pt>
                <c:pt idx="635">
                  <c:v>11.479999999999999</c:v>
                </c:pt>
                <c:pt idx="636">
                  <c:v>19.153333333333332</c:v>
                </c:pt>
                <c:pt idx="637">
                  <c:v>0.49</c:v>
                </c:pt>
                <c:pt idx="638">
                  <c:v>0.16</c:v>
                </c:pt>
                <c:pt idx="639">
                  <c:v>0</c:v>
                </c:pt>
                <c:pt idx="640">
                  <c:v>0</c:v>
                </c:pt>
                <c:pt idx="641">
                  <c:v>4.8066666666666666</c:v>
                </c:pt>
                <c:pt idx="642">
                  <c:v>16.93</c:v>
                </c:pt>
                <c:pt idx="643">
                  <c:v>5.45</c:v>
                </c:pt>
                <c:pt idx="644">
                  <c:v>0</c:v>
                </c:pt>
                <c:pt idx="645">
                  <c:v>1.3733333333333333</c:v>
                </c:pt>
                <c:pt idx="646">
                  <c:v>2.5666666666666669</c:v>
                </c:pt>
                <c:pt idx="647">
                  <c:v>0</c:v>
                </c:pt>
                <c:pt idx="648">
                  <c:v>4.1100000000000003</c:v>
                </c:pt>
                <c:pt idx="649">
                  <c:v>5.2433333333333332</c:v>
                </c:pt>
                <c:pt idx="650">
                  <c:v>2.4166666666666665</c:v>
                </c:pt>
                <c:pt idx="651">
                  <c:v>10.843333333333334</c:v>
                </c:pt>
                <c:pt idx="652">
                  <c:v>40.449999999999996</c:v>
                </c:pt>
                <c:pt idx="653">
                  <c:v>8.8033333333333328</c:v>
                </c:pt>
                <c:pt idx="654">
                  <c:v>8.41</c:v>
                </c:pt>
                <c:pt idx="655">
                  <c:v>12.959999999999999</c:v>
                </c:pt>
                <c:pt idx="656">
                  <c:v>4.0133333333333328</c:v>
                </c:pt>
                <c:pt idx="657">
                  <c:v>0.27333333333333337</c:v>
                </c:pt>
                <c:pt idx="658">
                  <c:v>0</c:v>
                </c:pt>
                <c:pt idx="659">
                  <c:v>0</c:v>
                </c:pt>
                <c:pt idx="660">
                  <c:v>0</c:v>
                </c:pt>
                <c:pt idx="661">
                  <c:v>9.9</c:v>
                </c:pt>
                <c:pt idx="662">
                  <c:v>10.266666666666666</c:v>
                </c:pt>
                <c:pt idx="663">
                  <c:v>0.62</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1.5366666666666668</c:v>
                </c:pt>
                <c:pt idx="694">
                  <c:v>1.1833333333333333</c:v>
                </c:pt>
                <c:pt idx="695">
                  <c:v>0.45</c:v>
                </c:pt>
                <c:pt idx="696">
                  <c:v>0</c:v>
                </c:pt>
                <c:pt idx="697">
                  <c:v>0</c:v>
                </c:pt>
                <c:pt idx="698">
                  <c:v>0</c:v>
                </c:pt>
                <c:pt idx="699">
                  <c:v>0</c:v>
                </c:pt>
                <c:pt idx="700">
                  <c:v>0</c:v>
                </c:pt>
                <c:pt idx="701">
                  <c:v>6.3333333333333339E-2</c:v>
                </c:pt>
                <c:pt idx="702">
                  <c:v>1.416666666666667</c:v>
                </c:pt>
                <c:pt idx="703">
                  <c:v>0.33333333333333331</c:v>
                </c:pt>
                <c:pt idx="704">
                  <c:v>6.9999999999999993E-2</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3.3333333333333333E-2</c:v>
                </c:pt>
                <c:pt idx="728">
                  <c:v>0</c:v>
                </c:pt>
                <c:pt idx="729">
                  <c:v>0</c:v>
                </c:pt>
                <c:pt idx="730">
                  <c:v>0</c:v>
                </c:pt>
                <c:pt idx="731">
                  <c:v>0</c:v>
                </c:pt>
                <c:pt idx="732">
                  <c:v>0</c:v>
                </c:pt>
                <c:pt idx="733">
                  <c:v>2.38</c:v>
                </c:pt>
                <c:pt idx="734">
                  <c:v>23.183333333333337</c:v>
                </c:pt>
                <c:pt idx="735">
                  <c:v>3.7399999999999998</c:v>
                </c:pt>
                <c:pt idx="736">
                  <c:v>6.5133333333333328</c:v>
                </c:pt>
                <c:pt idx="737">
                  <c:v>7.9200000000000008</c:v>
                </c:pt>
                <c:pt idx="738">
                  <c:v>16.753333333333334</c:v>
                </c:pt>
                <c:pt idx="739">
                  <c:v>17.706666666666667</c:v>
                </c:pt>
                <c:pt idx="740">
                  <c:v>0.42</c:v>
                </c:pt>
                <c:pt idx="741">
                  <c:v>9.8766666666666669</c:v>
                </c:pt>
                <c:pt idx="742">
                  <c:v>21.11</c:v>
                </c:pt>
                <c:pt idx="743">
                  <c:v>13.263333333333334</c:v>
                </c:pt>
                <c:pt idx="744">
                  <c:v>0</c:v>
                </c:pt>
                <c:pt idx="745">
                  <c:v>0</c:v>
                </c:pt>
                <c:pt idx="746">
                  <c:v>0</c:v>
                </c:pt>
                <c:pt idx="747">
                  <c:v>0</c:v>
                </c:pt>
                <c:pt idx="748">
                  <c:v>0</c:v>
                </c:pt>
                <c:pt idx="749">
                  <c:v>0.54666666666666675</c:v>
                </c:pt>
                <c:pt idx="750">
                  <c:v>2.4033333333333338</c:v>
                </c:pt>
                <c:pt idx="751">
                  <c:v>2.4666666666666668</c:v>
                </c:pt>
                <c:pt idx="752">
                  <c:v>0.76666666666666672</c:v>
                </c:pt>
                <c:pt idx="753">
                  <c:v>0.20000000000000004</c:v>
                </c:pt>
                <c:pt idx="754">
                  <c:v>0</c:v>
                </c:pt>
                <c:pt idx="755">
                  <c:v>0</c:v>
                </c:pt>
                <c:pt idx="756">
                  <c:v>0</c:v>
                </c:pt>
                <c:pt idx="757">
                  <c:v>0</c:v>
                </c:pt>
                <c:pt idx="758">
                  <c:v>0.6333333333333333</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0.97666666666666657</c:v>
                </c:pt>
                <c:pt idx="774">
                  <c:v>5.7333333333333334</c:v>
                </c:pt>
                <c:pt idx="775">
                  <c:v>34.276666666666671</c:v>
                </c:pt>
                <c:pt idx="776">
                  <c:v>23.216666666666669</c:v>
                </c:pt>
                <c:pt idx="777">
                  <c:v>3.5</c:v>
                </c:pt>
                <c:pt idx="778">
                  <c:v>16.246666666666666</c:v>
                </c:pt>
                <c:pt idx="779">
                  <c:v>6.12</c:v>
                </c:pt>
                <c:pt idx="780">
                  <c:v>3</c:v>
                </c:pt>
                <c:pt idx="781">
                  <c:v>3.44</c:v>
                </c:pt>
                <c:pt idx="782">
                  <c:v>6.3933333333333335</c:v>
                </c:pt>
                <c:pt idx="783">
                  <c:v>9.3133333333333344</c:v>
                </c:pt>
                <c:pt idx="784">
                  <c:v>8.27</c:v>
                </c:pt>
                <c:pt idx="785">
                  <c:v>2.6266666666666665</c:v>
                </c:pt>
                <c:pt idx="786">
                  <c:v>0</c:v>
                </c:pt>
                <c:pt idx="787">
                  <c:v>0</c:v>
                </c:pt>
                <c:pt idx="788">
                  <c:v>0</c:v>
                </c:pt>
                <c:pt idx="789">
                  <c:v>0</c:v>
                </c:pt>
                <c:pt idx="790">
                  <c:v>0</c:v>
                </c:pt>
                <c:pt idx="791">
                  <c:v>4.7566666666666668</c:v>
                </c:pt>
                <c:pt idx="792">
                  <c:v>0</c:v>
                </c:pt>
                <c:pt idx="793">
                  <c:v>0</c:v>
                </c:pt>
                <c:pt idx="794">
                  <c:v>1.3766666666666667</c:v>
                </c:pt>
                <c:pt idx="795">
                  <c:v>0.15666666666666665</c:v>
                </c:pt>
                <c:pt idx="796">
                  <c:v>0</c:v>
                </c:pt>
                <c:pt idx="797">
                  <c:v>0</c:v>
                </c:pt>
                <c:pt idx="798">
                  <c:v>0</c:v>
                </c:pt>
                <c:pt idx="799">
                  <c:v>0</c:v>
                </c:pt>
                <c:pt idx="800">
                  <c:v>0</c:v>
                </c:pt>
                <c:pt idx="801">
                  <c:v>6.3333333333333339E-2</c:v>
                </c:pt>
                <c:pt idx="802">
                  <c:v>9.6666666666666665E-2</c:v>
                </c:pt>
                <c:pt idx="803">
                  <c:v>3.91</c:v>
                </c:pt>
                <c:pt idx="804">
                  <c:v>6.4066666666666663</c:v>
                </c:pt>
                <c:pt idx="805">
                  <c:v>6.0366666666666662</c:v>
                </c:pt>
                <c:pt idx="806">
                  <c:v>0.98999999999999988</c:v>
                </c:pt>
                <c:pt idx="807">
                  <c:v>1.3866666666666667</c:v>
                </c:pt>
                <c:pt idx="808">
                  <c:v>0</c:v>
                </c:pt>
                <c:pt idx="809">
                  <c:v>0</c:v>
                </c:pt>
                <c:pt idx="810">
                  <c:v>0</c:v>
                </c:pt>
                <c:pt idx="811">
                  <c:v>14.286666666666667</c:v>
                </c:pt>
                <c:pt idx="812">
                  <c:v>0.59666666666666668</c:v>
                </c:pt>
                <c:pt idx="813">
                  <c:v>0.13333333333333333</c:v>
                </c:pt>
                <c:pt idx="814">
                  <c:v>7.3333333333333334E-2</c:v>
                </c:pt>
                <c:pt idx="815">
                  <c:v>0.53</c:v>
                </c:pt>
                <c:pt idx="816">
                  <c:v>8.1033333333333335</c:v>
                </c:pt>
                <c:pt idx="817">
                  <c:v>13.030000000000001</c:v>
                </c:pt>
                <c:pt idx="818">
                  <c:v>0</c:v>
                </c:pt>
                <c:pt idx="819">
                  <c:v>0</c:v>
                </c:pt>
                <c:pt idx="820">
                  <c:v>0</c:v>
                </c:pt>
                <c:pt idx="821">
                  <c:v>0</c:v>
                </c:pt>
                <c:pt idx="822">
                  <c:v>0</c:v>
                </c:pt>
                <c:pt idx="823">
                  <c:v>0</c:v>
                </c:pt>
                <c:pt idx="824">
                  <c:v>0</c:v>
                </c:pt>
                <c:pt idx="825">
                  <c:v>0</c:v>
                </c:pt>
                <c:pt idx="826">
                  <c:v>0</c:v>
                </c:pt>
                <c:pt idx="827">
                  <c:v>0</c:v>
                </c:pt>
                <c:pt idx="828">
                  <c:v>0</c:v>
                </c:pt>
                <c:pt idx="829">
                  <c:v>13.556666666666667</c:v>
                </c:pt>
                <c:pt idx="830">
                  <c:v>12.523333333333333</c:v>
                </c:pt>
                <c:pt idx="831">
                  <c:v>3.9166666666666661</c:v>
                </c:pt>
                <c:pt idx="832">
                  <c:v>0.13333333333333333</c:v>
                </c:pt>
                <c:pt idx="833">
                  <c:v>2.52</c:v>
                </c:pt>
                <c:pt idx="834">
                  <c:v>1.5066666666666666</c:v>
                </c:pt>
                <c:pt idx="835">
                  <c:v>12.020000000000001</c:v>
                </c:pt>
                <c:pt idx="836">
                  <c:v>4.246666666666667</c:v>
                </c:pt>
                <c:pt idx="837">
                  <c:v>1.04</c:v>
                </c:pt>
                <c:pt idx="838">
                  <c:v>17.099999999999998</c:v>
                </c:pt>
                <c:pt idx="839">
                  <c:v>4.7166666666666668</c:v>
                </c:pt>
                <c:pt idx="840">
                  <c:v>0.39999999999999997</c:v>
                </c:pt>
                <c:pt idx="841">
                  <c:v>0</c:v>
                </c:pt>
                <c:pt idx="842">
                  <c:v>0</c:v>
                </c:pt>
                <c:pt idx="843">
                  <c:v>0</c:v>
                </c:pt>
                <c:pt idx="844">
                  <c:v>2.57</c:v>
                </c:pt>
                <c:pt idx="845">
                  <c:v>4.46</c:v>
                </c:pt>
                <c:pt idx="846">
                  <c:v>20.239999999999998</c:v>
                </c:pt>
                <c:pt idx="847">
                  <c:v>0</c:v>
                </c:pt>
                <c:pt idx="848">
                  <c:v>0</c:v>
                </c:pt>
                <c:pt idx="849">
                  <c:v>0</c:v>
                </c:pt>
                <c:pt idx="850">
                  <c:v>0.22999999999999998</c:v>
                </c:pt>
                <c:pt idx="851">
                  <c:v>0</c:v>
                </c:pt>
                <c:pt idx="852">
                  <c:v>0.15333333333333335</c:v>
                </c:pt>
                <c:pt idx="853">
                  <c:v>43.326666666666661</c:v>
                </c:pt>
                <c:pt idx="854">
                  <c:v>35.200000000000003</c:v>
                </c:pt>
                <c:pt idx="855">
                  <c:v>65.37</c:v>
                </c:pt>
                <c:pt idx="856">
                  <c:v>0.74333333333333329</c:v>
                </c:pt>
                <c:pt idx="857">
                  <c:v>3.9033333333333338</c:v>
                </c:pt>
                <c:pt idx="858">
                  <c:v>0</c:v>
                </c:pt>
                <c:pt idx="859">
                  <c:v>0</c:v>
                </c:pt>
                <c:pt idx="860">
                  <c:v>8.1800000000000015</c:v>
                </c:pt>
                <c:pt idx="861">
                  <c:v>12.49</c:v>
                </c:pt>
                <c:pt idx="862">
                  <c:v>30.713333333333338</c:v>
                </c:pt>
                <c:pt idx="863">
                  <c:v>26.75</c:v>
                </c:pt>
                <c:pt idx="864">
                  <c:v>24.746666666666666</c:v>
                </c:pt>
                <c:pt idx="865">
                  <c:v>7.7600000000000007</c:v>
                </c:pt>
                <c:pt idx="866">
                  <c:v>3.5466666666666669</c:v>
                </c:pt>
                <c:pt idx="867">
                  <c:v>0.10666666666666667</c:v>
                </c:pt>
                <c:pt idx="868">
                  <c:v>8.4166666666666661</c:v>
                </c:pt>
                <c:pt idx="869">
                  <c:v>27.590000000000003</c:v>
                </c:pt>
                <c:pt idx="870">
                  <c:v>11.42</c:v>
                </c:pt>
                <c:pt idx="871">
                  <c:v>21.16</c:v>
                </c:pt>
                <c:pt idx="872">
                  <c:v>1.1966666666666665</c:v>
                </c:pt>
                <c:pt idx="873">
                  <c:v>0</c:v>
                </c:pt>
                <c:pt idx="874">
                  <c:v>0</c:v>
                </c:pt>
                <c:pt idx="875">
                  <c:v>0</c:v>
                </c:pt>
                <c:pt idx="876">
                  <c:v>0.72666666666666668</c:v>
                </c:pt>
                <c:pt idx="877">
                  <c:v>3.1033333333333331</c:v>
                </c:pt>
                <c:pt idx="878">
                  <c:v>0.6133333333333334</c:v>
                </c:pt>
                <c:pt idx="879">
                  <c:v>0</c:v>
                </c:pt>
                <c:pt idx="880">
                  <c:v>0.06</c:v>
                </c:pt>
                <c:pt idx="881">
                  <c:v>17.483333333333334</c:v>
                </c:pt>
                <c:pt idx="882">
                  <c:v>19.89</c:v>
                </c:pt>
                <c:pt idx="883">
                  <c:v>48.903333333333329</c:v>
                </c:pt>
                <c:pt idx="884">
                  <c:v>24.076666666666664</c:v>
                </c:pt>
                <c:pt idx="885">
                  <c:v>91.320000000000007</c:v>
                </c:pt>
                <c:pt idx="886">
                  <c:v>74.649999999999991</c:v>
                </c:pt>
                <c:pt idx="887">
                  <c:v>104.48333333333333</c:v>
                </c:pt>
                <c:pt idx="888">
                  <c:v>27.923333333333332</c:v>
                </c:pt>
                <c:pt idx="889">
                  <c:v>2.31</c:v>
                </c:pt>
                <c:pt idx="890">
                  <c:v>24.63</c:v>
                </c:pt>
                <c:pt idx="891">
                  <c:v>77.216666666666669</c:v>
                </c:pt>
                <c:pt idx="892">
                  <c:v>56.883333333333326</c:v>
                </c:pt>
                <c:pt idx="893">
                  <c:v>26.353333333333335</c:v>
                </c:pt>
                <c:pt idx="894">
                  <c:v>0</c:v>
                </c:pt>
                <c:pt idx="895">
                  <c:v>0</c:v>
                </c:pt>
                <c:pt idx="896">
                  <c:v>0</c:v>
                </c:pt>
                <c:pt idx="897">
                  <c:v>0</c:v>
                </c:pt>
                <c:pt idx="898">
                  <c:v>6.0466666666666669</c:v>
                </c:pt>
                <c:pt idx="899">
                  <c:v>0.78333333333333333</c:v>
                </c:pt>
                <c:pt idx="900">
                  <c:v>6.169999999999999</c:v>
                </c:pt>
                <c:pt idx="901">
                  <c:v>6.6833333333333327</c:v>
                </c:pt>
                <c:pt idx="902">
                  <c:v>2.936666666666667</c:v>
                </c:pt>
                <c:pt idx="903">
                  <c:v>0</c:v>
                </c:pt>
                <c:pt idx="904">
                  <c:v>16.076666666666664</c:v>
                </c:pt>
                <c:pt idx="905">
                  <c:v>0</c:v>
                </c:pt>
                <c:pt idx="906">
                  <c:v>17.873333333333335</c:v>
                </c:pt>
                <c:pt idx="907">
                  <c:v>4.206666666666667</c:v>
                </c:pt>
                <c:pt idx="908">
                  <c:v>15.729999999999999</c:v>
                </c:pt>
                <c:pt idx="909">
                  <c:v>1.9133333333333333</c:v>
                </c:pt>
                <c:pt idx="910">
                  <c:v>23.91</c:v>
                </c:pt>
                <c:pt idx="911">
                  <c:v>34.906666666666666</c:v>
                </c:pt>
                <c:pt idx="912">
                  <c:v>17.77</c:v>
                </c:pt>
                <c:pt idx="913">
                  <c:v>27.763333333333335</c:v>
                </c:pt>
                <c:pt idx="914">
                  <c:v>32.403333333333336</c:v>
                </c:pt>
                <c:pt idx="915">
                  <c:v>50.596666666666671</c:v>
                </c:pt>
                <c:pt idx="916">
                  <c:v>30.686666666666667</c:v>
                </c:pt>
                <c:pt idx="917">
                  <c:v>14.623333333333335</c:v>
                </c:pt>
                <c:pt idx="918">
                  <c:v>0</c:v>
                </c:pt>
                <c:pt idx="919">
                  <c:v>0</c:v>
                </c:pt>
                <c:pt idx="920">
                  <c:v>1.5466666666666666</c:v>
                </c:pt>
                <c:pt idx="921">
                  <c:v>4.8966666666666665</c:v>
                </c:pt>
                <c:pt idx="922">
                  <c:v>7.9833333333333334</c:v>
                </c:pt>
                <c:pt idx="923">
                  <c:v>9.15</c:v>
                </c:pt>
                <c:pt idx="924">
                  <c:v>2.5800000000000005</c:v>
                </c:pt>
                <c:pt idx="925">
                  <c:v>15.813333333333333</c:v>
                </c:pt>
                <c:pt idx="926">
                  <c:v>20.419999999999998</c:v>
                </c:pt>
                <c:pt idx="927">
                  <c:v>0.36333333333333334</c:v>
                </c:pt>
                <c:pt idx="928">
                  <c:v>1.6766666666666665</c:v>
                </c:pt>
                <c:pt idx="929">
                  <c:v>5.87</c:v>
                </c:pt>
                <c:pt idx="930">
                  <c:v>16.256666666666664</c:v>
                </c:pt>
                <c:pt idx="931">
                  <c:v>14.770000000000001</c:v>
                </c:pt>
                <c:pt idx="932">
                  <c:v>39.70333333333334</c:v>
                </c:pt>
                <c:pt idx="933">
                  <c:v>13.24</c:v>
                </c:pt>
                <c:pt idx="934">
                  <c:v>6.9233333333333347</c:v>
                </c:pt>
                <c:pt idx="935">
                  <c:v>5.2933333333333339</c:v>
                </c:pt>
                <c:pt idx="936">
                  <c:v>3.41</c:v>
                </c:pt>
                <c:pt idx="937">
                  <c:v>5.5966666666666667</c:v>
                </c:pt>
                <c:pt idx="938">
                  <c:v>12.703333333333333</c:v>
                </c:pt>
                <c:pt idx="939">
                  <c:v>4.6933333333333334</c:v>
                </c:pt>
                <c:pt idx="940">
                  <c:v>8.206666666666667</c:v>
                </c:pt>
                <c:pt idx="941">
                  <c:v>17.489999999999998</c:v>
                </c:pt>
                <c:pt idx="942">
                  <c:v>24.97</c:v>
                </c:pt>
                <c:pt idx="943">
                  <c:v>16.673333333333332</c:v>
                </c:pt>
                <c:pt idx="944">
                  <c:v>16.286666666666665</c:v>
                </c:pt>
                <c:pt idx="945">
                  <c:v>20.076666666666668</c:v>
                </c:pt>
                <c:pt idx="946">
                  <c:v>41.25</c:v>
                </c:pt>
                <c:pt idx="947">
                  <c:v>45.673333333333325</c:v>
                </c:pt>
                <c:pt idx="948">
                  <c:v>2.2166666666666668</c:v>
                </c:pt>
                <c:pt idx="949">
                  <c:v>18.489999999999998</c:v>
                </c:pt>
                <c:pt idx="950">
                  <c:v>51.359999999999992</c:v>
                </c:pt>
                <c:pt idx="951">
                  <c:v>31.753333333333334</c:v>
                </c:pt>
                <c:pt idx="952">
                  <c:v>1.4400000000000002</c:v>
                </c:pt>
                <c:pt idx="953">
                  <c:v>80.493333333333339</c:v>
                </c:pt>
                <c:pt idx="954">
                  <c:v>4.38</c:v>
                </c:pt>
                <c:pt idx="955">
                  <c:v>6.2966666666666669</c:v>
                </c:pt>
                <c:pt idx="956">
                  <c:v>16.403333333333332</c:v>
                </c:pt>
                <c:pt idx="957">
                  <c:v>60.419999999999995</c:v>
                </c:pt>
                <c:pt idx="958">
                  <c:v>14.466666666666669</c:v>
                </c:pt>
                <c:pt idx="959">
                  <c:v>12.76</c:v>
                </c:pt>
                <c:pt idx="960">
                  <c:v>7.580000000000001</c:v>
                </c:pt>
                <c:pt idx="961">
                  <c:v>34.300000000000004</c:v>
                </c:pt>
                <c:pt idx="962">
                  <c:v>32.43</c:v>
                </c:pt>
                <c:pt idx="963">
                  <c:v>11.156666666666666</c:v>
                </c:pt>
                <c:pt idx="964">
                  <c:v>21.013333333333332</c:v>
                </c:pt>
                <c:pt idx="965">
                  <c:v>25.873333333333335</c:v>
                </c:pt>
                <c:pt idx="966">
                  <c:v>9.41</c:v>
                </c:pt>
                <c:pt idx="967">
                  <c:v>2.9433333333333334</c:v>
                </c:pt>
                <c:pt idx="968">
                  <c:v>31.786666666666665</c:v>
                </c:pt>
                <c:pt idx="969">
                  <c:v>32.76</c:v>
                </c:pt>
                <c:pt idx="970">
                  <c:v>41.003333333333337</c:v>
                </c:pt>
                <c:pt idx="971">
                  <c:v>62.263333333333343</c:v>
                </c:pt>
                <c:pt idx="972">
                  <c:v>33.593333333333334</c:v>
                </c:pt>
                <c:pt idx="973">
                  <c:v>0.18999999999999997</c:v>
                </c:pt>
                <c:pt idx="974">
                  <c:v>3.393333333333334</c:v>
                </c:pt>
                <c:pt idx="975">
                  <c:v>46.04666666666666</c:v>
                </c:pt>
                <c:pt idx="976">
                  <c:v>0.44</c:v>
                </c:pt>
                <c:pt idx="977">
                  <c:v>1.2066666666666668</c:v>
                </c:pt>
                <c:pt idx="978">
                  <c:v>6.8966666666666674</c:v>
                </c:pt>
                <c:pt idx="979">
                  <c:v>0.63</c:v>
                </c:pt>
                <c:pt idx="980">
                  <c:v>0.26666666666666666</c:v>
                </c:pt>
                <c:pt idx="981">
                  <c:v>40.573333333333331</c:v>
                </c:pt>
                <c:pt idx="982">
                  <c:v>12.973333333333334</c:v>
                </c:pt>
                <c:pt idx="983">
                  <c:v>26.463333333333335</c:v>
                </c:pt>
                <c:pt idx="984">
                  <c:v>3.2533333333333339</c:v>
                </c:pt>
                <c:pt idx="985">
                  <c:v>0</c:v>
                </c:pt>
                <c:pt idx="986">
                  <c:v>0.14333333333333334</c:v>
                </c:pt>
                <c:pt idx="987">
                  <c:v>0</c:v>
                </c:pt>
                <c:pt idx="988">
                  <c:v>4.1466666666666674</c:v>
                </c:pt>
                <c:pt idx="989">
                  <c:v>12.763333333333334</c:v>
                </c:pt>
                <c:pt idx="990">
                  <c:v>4.1866666666666665</c:v>
                </c:pt>
                <c:pt idx="991">
                  <c:v>1.2233333333333334</c:v>
                </c:pt>
                <c:pt idx="992">
                  <c:v>0</c:v>
                </c:pt>
                <c:pt idx="993">
                  <c:v>0</c:v>
                </c:pt>
                <c:pt idx="994">
                  <c:v>5.3333333333333337E-2</c:v>
                </c:pt>
                <c:pt idx="995">
                  <c:v>0.52333333333333332</c:v>
                </c:pt>
                <c:pt idx="996">
                  <c:v>3.9466666666666668</c:v>
                </c:pt>
                <c:pt idx="997">
                  <c:v>0.36000000000000004</c:v>
                </c:pt>
                <c:pt idx="998">
                  <c:v>0.18333333333333335</c:v>
                </c:pt>
                <c:pt idx="999">
                  <c:v>16.760000000000002</c:v>
                </c:pt>
                <c:pt idx="1000">
                  <c:v>17.563333333333333</c:v>
                </c:pt>
                <c:pt idx="1001">
                  <c:v>7.8966666666666656</c:v>
                </c:pt>
                <c:pt idx="1002">
                  <c:v>44.870000000000005</c:v>
                </c:pt>
                <c:pt idx="1003">
                  <c:v>4.9433333333333334</c:v>
                </c:pt>
                <c:pt idx="1004">
                  <c:v>9.69</c:v>
                </c:pt>
                <c:pt idx="1005">
                  <c:v>7.8733333333333322</c:v>
                </c:pt>
                <c:pt idx="1006">
                  <c:v>53.926666666666669</c:v>
                </c:pt>
                <c:pt idx="1007">
                  <c:v>13.883333333333333</c:v>
                </c:pt>
                <c:pt idx="1008">
                  <c:v>1.2533333333333334</c:v>
                </c:pt>
                <c:pt idx="1009">
                  <c:v>0</c:v>
                </c:pt>
                <c:pt idx="1010">
                  <c:v>7.3</c:v>
                </c:pt>
                <c:pt idx="1011">
                  <c:v>9.6666666666666665E-2</c:v>
                </c:pt>
                <c:pt idx="1012">
                  <c:v>0</c:v>
                </c:pt>
                <c:pt idx="1013">
                  <c:v>0.56999999999999995</c:v>
                </c:pt>
                <c:pt idx="1014">
                  <c:v>1.1233333333333333</c:v>
                </c:pt>
                <c:pt idx="1015">
                  <c:v>0</c:v>
                </c:pt>
                <c:pt idx="1016">
                  <c:v>0.12</c:v>
                </c:pt>
                <c:pt idx="1017">
                  <c:v>1.5099999999999998</c:v>
                </c:pt>
                <c:pt idx="1018">
                  <c:v>36.770000000000003</c:v>
                </c:pt>
                <c:pt idx="1019">
                  <c:v>6.3933333333333335</c:v>
                </c:pt>
                <c:pt idx="1020">
                  <c:v>19.913333333333334</c:v>
                </c:pt>
                <c:pt idx="1021">
                  <c:v>0</c:v>
                </c:pt>
                <c:pt idx="1022">
                  <c:v>0</c:v>
                </c:pt>
                <c:pt idx="1023">
                  <c:v>0</c:v>
                </c:pt>
                <c:pt idx="1024">
                  <c:v>0</c:v>
                </c:pt>
                <c:pt idx="1025">
                  <c:v>0</c:v>
                </c:pt>
                <c:pt idx="1026">
                  <c:v>0</c:v>
                </c:pt>
                <c:pt idx="1027">
                  <c:v>0</c:v>
                </c:pt>
                <c:pt idx="1028">
                  <c:v>0.5033333333333333</c:v>
                </c:pt>
                <c:pt idx="1029">
                  <c:v>0.04</c:v>
                </c:pt>
                <c:pt idx="1030">
                  <c:v>0</c:v>
                </c:pt>
                <c:pt idx="1031">
                  <c:v>0</c:v>
                </c:pt>
                <c:pt idx="1032">
                  <c:v>0</c:v>
                </c:pt>
                <c:pt idx="1033">
                  <c:v>0</c:v>
                </c:pt>
                <c:pt idx="1034">
                  <c:v>0</c:v>
                </c:pt>
                <c:pt idx="1035">
                  <c:v>0</c:v>
                </c:pt>
                <c:pt idx="1036">
                  <c:v>0</c:v>
                </c:pt>
                <c:pt idx="1037">
                  <c:v>0.06</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0.14333333333333334</c:v>
                </c:pt>
                <c:pt idx="1051">
                  <c:v>0</c:v>
                </c:pt>
                <c:pt idx="1052">
                  <c:v>4.4366666666666665</c:v>
                </c:pt>
                <c:pt idx="1053">
                  <c:v>0</c:v>
                </c:pt>
                <c:pt idx="1054">
                  <c:v>0.48</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1.3233333333333333</c:v>
                </c:pt>
                <c:pt idx="1078">
                  <c:v>2.65</c:v>
                </c:pt>
                <c:pt idx="1079">
                  <c:v>1.4766666666666666</c:v>
                </c:pt>
                <c:pt idx="1080">
                  <c:v>0.36000000000000004</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10.756666666666666</c:v>
                </c:pt>
                <c:pt idx="1112">
                  <c:v>12.906666666666666</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3.35</c:v>
                </c:pt>
                <c:pt idx="1126">
                  <c:v>1.29</c:v>
                </c:pt>
                <c:pt idx="1127">
                  <c:v>0</c:v>
                </c:pt>
                <c:pt idx="1128">
                  <c:v>4.12</c:v>
                </c:pt>
                <c:pt idx="1129">
                  <c:v>3.0033333333333334</c:v>
                </c:pt>
                <c:pt idx="1130">
                  <c:v>0</c:v>
                </c:pt>
                <c:pt idx="1131">
                  <c:v>0</c:v>
                </c:pt>
                <c:pt idx="1132">
                  <c:v>0</c:v>
                </c:pt>
                <c:pt idx="1133">
                  <c:v>0</c:v>
                </c:pt>
                <c:pt idx="1134">
                  <c:v>0</c:v>
                </c:pt>
                <c:pt idx="1135">
                  <c:v>0</c:v>
                </c:pt>
                <c:pt idx="1136">
                  <c:v>12.173333333333334</c:v>
                </c:pt>
                <c:pt idx="1137">
                  <c:v>1.6566666666666665</c:v>
                </c:pt>
                <c:pt idx="1138">
                  <c:v>0.84333333333333327</c:v>
                </c:pt>
                <c:pt idx="1139">
                  <c:v>0.52333333333333332</c:v>
                </c:pt>
                <c:pt idx="1140">
                  <c:v>0</c:v>
                </c:pt>
                <c:pt idx="1141">
                  <c:v>0</c:v>
                </c:pt>
                <c:pt idx="1142">
                  <c:v>0</c:v>
                </c:pt>
                <c:pt idx="1143">
                  <c:v>0.14333333333333334</c:v>
                </c:pt>
                <c:pt idx="1144">
                  <c:v>0.94666666666666666</c:v>
                </c:pt>
                <c:pt idx="1145">
                  <c:v>1.4799999999999998</c:v>
                </c:pt>
                <c:pt idx="1146">
                  <c:v>0</c:v>
                </c:pt>
                <c:pt idx="1147">
                  <c:v>0</c:v>
                </c:pt>
                <c:pt idx="1148">
                  <c:v>0.34333333333333332</c:v>
                </c:pt>
                <c:pt idx="1149">
                  <c:v>0.91</c:v>
                </c:pt>
                <c:pt idx="1150">
                  <c:v>0</c:v>
                </c:pt>
                <c:pt idx="1151">
                  <c:v>0</c:v>
                </c:pt>
                <c:pt idx="1152">
                  <c:v>0</c:v>
                </c:pt>
                <c:pt idx="1153">
                  <c:v>7.7066666666666661</c:v>
                </c:pt>
                <c:pt idx="1154">
                  <c:v>28.033333333333331</c:v>
                </c:pt>
                <c:pt idx="1155">
                  <c:v>5.81</c:v>
                </c:pt>
                <c:pt idx="1156">
                  <c:v>4.7300000000000004</c:v>
                </c:pt>
                <c:pt idx="1157">
                  <c:v>0</c:v>
                </c:pt>
                <c:pt idx="1158">
                  <c:v>3.956666666666667</c:v>
                </c:pt>
                <c:pt idx="1159">
                  <c:v>5.3466666666666667</c:v>
                </c:pt>
                <c:pt idx="1160">
                  <c:v>4.2266666666666666</c:v>
                </c:pt>
                <c:pt idx="1161">
                  <c:v>0.53333333333333333</c:v>
                </c:pt>
                <c:pt idx="1162">
                  <c:v>0</c:v>
                </c:pt>
                <c:pt idx="1163">
                  <c:v>0</c:v>
                </c:pt>
                <c:pt idx="1164">
                  <c:v>0</c:v>
                </c:pt>
                <c:pt idx="1165">
                  <c:v>0</c:v>
                </c:pt>
                <c:pt idx="1166">
                  <c:v>0.12</c:v>
                </c:pt>
                <c:pt idx="1167">
                  <c:v>0.44333333333333336</c:v>
                </c:pt>
                <c:pt idx="1168">
                  <c:v>0</c:v>
                </c:pt>
                <c:pt idx="1169">
                  <c:v>0</c:v>
                </c:pt>
                <c:pt idx="1170">
                  <c:v>13.583333333333334</c:v>
                </c:pt>
                <c:pt idx="1171">
                  <c:v>23.03</c:v>
                </c:pt>
                <c:pt idx="1172">
                  <c:v>9.6733333333333338</c:v>
                </c:pt>
                <c:pt idx="1173">
                  <c:v>13.253333333333336</c:v>
                </c:pt>
                <c:pt idx="1174">
                  <c:v>27.09</c:v>
                </c:pt>
                <c:pt idx="1175">
                  <c:v>50.21</c:v>
                </c:pt>
                <c:pt idx="1176">
                  <c:v>23.856666666666666</c:v>
                </c:pt>
                <c:pt idx="1177">
                  <c:v>23.456666666666667</c:v>
                </c:pt>
                <c:pt idx="1178">
                  <c:v>4.3333333333333335E-2</c:v>
                </c:pt>
                <c:pt idx="1179">
                  <c:v>1.3533333333333333</c:v>
                </c:pt>
                <c:pt idx="1180">
                  <c:v>168.29</c:v>
                </c:pt>
                <c:pt idx="1181">
                  <c:v>58.903333333333329</c:v>
                </c:pt>
                <c:pt idx="1182">
                  <c:v>53.420000000000009</c:v>
                </c:pt>
                <c:pt idx="1183">
                  <c:v>0</c:v>
                </c:pt>
                <c:pt idx="1184">
                  <c:v>1.0633333333333335</c:v>
                </c:pt>
                <c:pt idx="1185">
                  <c:v>0</c:v>
                </c:pt>
                <c:pt idx="1186">
                  <c:v>6.28</c:v>
                </c:pt>
                <c:pt idx="1187">
                  <c:v>8.7533333333333321</c:v>
                </c:pt>
                <c:pt idx="1188">
                  <c:v>20.483333333333334</c:v>
                </c:pt>
                <c:pt idx="1189">
                  <c:v>20.213333333333335</c:v>
                </c:pt>
                <c:pt idx="1190">
                  <c:v>0</c:v>
                </c:pt>
                <c:pt idx="1191">
                  <c:v>0</c:v>
                </c:pt>
                <c:pt idx="1192">
                  <c:v>0.12</c:v>
                </c:pt>
                <c:pt idx="1193">
                  <c:v>0.26999999999999996</c:v>
                </c:pt>
                <c:pt idx="1194">
                  <c:v>0</c:v>
                </c:pt>
                <c:pt idx="1195">
                  <c:v>0</c:v>
                </c:pt>
                <c:pt idx="1196">
                  <c:v>0</c:v>
                </c:pt>
                <c:pt idx="1197">
                  <c:v>0</c:v>
                </c:pt>
                <c:pt idx="1198">
                  <c:v>0</c:v>
                </c:pt>
                <c:pt idx="1199">
                  <c:v>0</c:v>
                </c:pt>
                <c:pt idx="1200">
                  <c:v>0</c:v>
                </c:pt>
                <c:pt idx="1201">
                  <c:v>3.6666666666666667E-2</c:v>
                </c:pt>
                <c:pt idx="1202">
                  <c:v>14.876666666666665</c:v>
                </c:pt>
                <c:pt idx="1203">
                  <c:v>7.1333333333333329</c:v>
                </c:pt>
                <c:pt idx="1204">
                  <c:v>27.933333333333334</c:v>
                </c:pt>
                <c:pt idx="1205">
                  <c:v>14.046666666666667</c:v>
                </c:pt>
                <c:pt idx="1206">
                  <c:v>2.73</c:v>
                </c:pt>
                <c:pt idx="1207">
                  <c:v>16.830000000000002</c:v>
                </c:pt>
                <c:pt idx="1208">
                  <c:v>30.03</c:v>
                </c:pt>
                <c:pt idx="1209">
                  <c:v>29.266666666666666</c:v>
                </c:pt>
                <c:pt idx="1210">
                  <c:v>20.83</c:v>
                </c:pt>
                <c:pt idx="1211">
                  <c:v>15.703333333333333</c:v>
                </c:pt>
                <c:pt idx="1212">
                  <c:v>11.89</c:v>
                </c:pt>
                <c:pt idx="1213">
                  <c:v>3.793333333333333</c:v>
                </c:pt>
                <c:pt idx="1214">
                  <c:v>0</c:v>
                </c:pt>
                <c:pt idx="1215">
                  <c:v>0</c:v>
                </c:pt>
                <c:pt idx="1216">
                  <c:v>0</c:v>
                </c:pt>
                <c:pt idx="1217">
                  <c:v>0</c:v>
                </c:pt>
                <c:pt idx="1218">
                  <c:v>0</c:v>
                </c:pt>
                <c:pt idx="1219">
                  <c:v>1.0666666666666667</c:v>
                </c:pt>
                <c:pt idx="1220">
                  <c:v>69.573333333333338</c:v>
                </c:pt>
                <c:pt idx="1221">
                  <c:v>17.25</c:v>
                </c:pt>
                <c:pt idx="1222">
                  <c:v>15.219999999999999</c:v>
                </c:pt>
                <c:pt idx="1223">
                  <c:v>43.98</c:v>
                </c:pt>
                <c:pt idx="1224">
                  <c:v>4.88</c:v>
                </c:pt>
                <c:pt idx="1225">
                  <c:v>1.59</c:v>
                </c:pt>
                <c:pt idx="1226">
                  <c:v>13.523333333333333</c:v>
                </c:pt>
                <c:pt idx="1227">
                  <c:v>13.506666666666666</c:v>
                </c:pt>
                <c:pt idx="1228">
                  <c:v>2.0766666666666667</c:v>
                </c:pt>
                <c:pt idx="1229">
                  <c:v>1.5199999999999998</c:v>
                </c:pt>
                <c:pt idx="1230">
                  <c:v>36.516666666666673</c:v>
                </c:pt>
                <c:pt idx="1231">
                  <c:v>21.349999999999998</c:v>
                </c:pt>
                <c:pt idx="1232">
                  <c:v>5.080000000000001</c:v>
                </c:pt>
                <c:pt idx="1233">
                  <c:v>0.88666666666666671</c:v>
                </c:pt>
                <c:pt idx="1234">
                  <c:v>10.696666666666667</c:v>
                </c:pt>
                <c:pt idx="1235">
                  <c:v>1.0133333333333334</c:v>
                </c:pt>
                <c:pt idx="1236">
                  <c:v>0</c:v>
                </c:pt>
                <c:pt idx="1237">
                  <c:v>0.69333333333333336</c:v>
                </c:pt>
                <c:pt idx="1238">
                  <c:v>41.776666666666671</c:v>
                </c:pt>
                <c:pt idx="1239">
                  <c:v>0</c:v>
                </c:pt>
                <c:pt idx="1240">
                  <c:v>21.346666666666664</c:v>
                </c:pt>
                <c:pt idx="1241">
                  <c:v>10.603333333333333</c:v>
                </c:pt>
                <c:pt idx="1242">
                  <c:v>16.096666666666668</c:v>
                </c:pt>
                <c:pt idx="1243">
                  <c:v>22.61</c:v>
                </c:pt>
                <c:pt idx="1244">
                  <c:v>65.463333333333338</c:v>
                </c:pt>
                <c:pt idx="1245">
                  <c:v>118.06333333333333</c:v>
                </c:pt>
                <c:pt idx="1246">
                  <c:v>86.006666666666661</c:v>
                </c:pt>
                <c:pt idx="1247">
                  <c:v>18.903333333333332</c:v>
                </c:pt>
                <c:pt idx="1248">
                  <c:v>17.09</c:v>
                </c:pt>
                <c:pt idx="1249">
                  <c:v>32.82</c:v>
                </c:pt>
                <c:pt idx="1250">
                  <c:v>60.493333333333339</c:v>
                </c:pt>
                <c:pt idx="1251">
                  <c:v>14.853333333333333</c:v>
                </c:pt>
                <c:pt idx="1252">
                  <c:v>6.3333333333333339E-2</c:v>
                </c:pt>
                <c:pt idx="1253">
                  <c:v>0.04</c:v>
                </c:pt>
                <c:pt idx="1254">
                  <c:v>0.91333333333333322</c:v>
                </c:pt>
                <c:pt idx="1255">
                  <c:v>3.2366666666666668</c:v>
                </c:pt>
                <c:pt idx="1256">
                  <c:v>0.56000000000000005</c:v>
                </c:pt>
                <c:pt idx="1257">
                  <c:v>3.4</c:v>
                </c:pt>
                <c:pt idx="1258">
                  <c:v>23.03</c:v>
                </c:pt>
                <c:pt idx="1259">
                  <c:v>20.153333333333332</c:v>
                </c:pt>
                <c:pt idx="1260">
                  <c:v>62.926666666666669</c:v>
                </c:pt>
                <c:pt idx="1261">
                  <c:v>20.07</c:v>
                </c:pt>
                <c:pt idx="1262">
                  <c:v>42.646666666666668</c:v>
                </c:pt>
                <c:pt idx="1263">
                  <c:v>32.076666666666661</c:v>
                </c:pt>
                <c:pt idx="1264">
                  <c:v>38.699999999999996</c:v>
                </c:pt>
                <c:pt idx="1265">
                  <c:v>13.063333333333333</c:v>
                </c:pt>
                <c:pt idx="1266">
                  <c:v>65.50333333333333</c:v>
                </c:pt>
                <c:pt idx="1267">
                  <c:v>31.630000000000006</c:v>
                </c:pt>
                <c:pt idx="1268">
                  <c:v>5.6599999999999993</c:v>
                </c:pt>
                <c:pt idx="1269">
                  <c:v>33.81666666666667</c:v>
                </c:pt>
                <c:pt idx="1270">
                  <c:v>12.313333333333333</c:v>
                </c:pt>
                <c:pt idx="1271">
                  <c:v>10.583333333333334</c:v>
                </c:pt>
                <c:pt idx="1272">
                  <c:v>9.3333333333333338E-2</c:v>
                </c:pt>
                <c:pt idx="1273">
                  <c:v>26.096666666666668</c:v>
                </c:pt>
                <c:pt idx="1274">
                  <c:v>63.693333333333335</c:v>
                </c:pt>
                <c:pt idx="1275">
                  <c:v>22.433333333333334</c:v>
                </c:pt>
                <c:pt idx="1276">
                  <c:v>12.233333333333334</c:v>
                </c:pt>
                <c:pt idx="1277">
                  <c:v>9.5933333333333319</c:v>
                </c:pt>
                <c:pt idx="1278">
                  <c:v>29.733333333333334</c:v>
                </c:pt>
                <c:pt idx="1279">
                  <c:v>0.64666666666666672</c:v>
                </c:pt>
                <c:pt idx="1280">
                  <c:v>0.18000000000000002</c:v>
                </c:pt>
                <c:pt idx="1281">
                  <c:v>12.38</c:v>
                </c:pt>
                <c:pt idx="1282">
                  <c:v>8.3533333333333335</c:v>
                </c:pt>
                <c:pt idx="1283">
                  <c:v>14.793333333333331</c:v>
                </c:pt>
                <c:pt idx="1284">
                  <c:v>1.7100000000000002</c:v>
                </c:pt>
                <c:pt idx="1285">
                  <c:v>28.549999999999997</c:v>
                </c:pt>
                <c:pt idx="1286">
                  <c:v>0.10666666666666667</c:v>
                </c:pt>
                <c:pt idx="1287">
                  <c:v>39.880000000000003</c:v>
                </c:pt>
                <c:pt idx="1288">
                  <c:v>0.33666666666666667</c:v>
                </c:pt>
                <c:pt idx="1289">
                  <c:v>0</c:v>
                </c:pt>
                <c:pt idx="1290">
                  <c:v>0</c:v>
                </c:pt>
                <c:pt idx="1291">
                  <c:v>0</c:v>
                </c:pt>
                <c:pt idx="1292">
                  <c:v>8.586666666666666</c:v>
                </c:pt>
                <c:pt idx="1293">
                  <c:v>6.6933333333333325</c:v>
                </c:pt>
                <c:pt idx="1294">
                  <c:v>27.996666666666666</c:v>
                </c:pt>
                <c:pt idx="1295">
                  <c:v>25.203333333333333</c:v>
                </c:pt>
                <c:pt idx="1296">
                  <c:v>1.63</c:v>
                </c:pt>
                <c:pt idx="1297">
                  <c:v>14.783333333333331</c:v>
                </c:pt>
                <c:pt idx="1298">
                  <c:v>27.066666666666666</c:v>
                </c:pt>
                <c:pt idx="1299">
                  <c:v>0.44</c:v>
                </c:pt>
                <c:pt idx="1300">
                  <c:v>6.3666666666666671</c:v>
                </c:pt>
                <c:pt idx="1301">
                  <c:v>18.846666666666668</c:v>
                </c:pt>
                <c:pt idx="1302">
                  <c:v>35.94</c:v>
                </c:pt>
                <c:pt idx="1303">
                  <c:v>9.7000000000000011</c:v>
                </c:pt>
                <c:pt idx="1304">
                  <c:v>4.5133333333333328</c:v>
                </c:pt>
                <c:pt idx="1305">
                  <c:v>1.2433333333333334</c:v>
                </c:pt>
                <c:pt idx="1306">
                  <c:v>0.95000000000000007</c:v>
                </c:pt>
                <c:pt idx="1307">
                  <c:v>0</c:v>
                </c:pt>
                <c:pt idx="1308">
                  <c:v>0</c:v>
                </c:pt>
                <c:pt idx="1309">
                  <c:v>0.28666666666666668</c:v>
                </c:pt>
                <c:pt idx="1310">
                  <c:v>0</c:v>
                </c:pt>
                <c:pt idx="1311">
                  <c:v>16.523333333333333</c:v>
                </c:pt>
                <c:pt idx="1312">
                  <c:v>6.3900000000000006</c:v>
                </c:pt>
                <c:pt idx="1313">
                  <c:v>16.23</c:v>
                </c:pt>
                <c:pt idx="1314">
                  <c:v>10.126666666666667</c:v>
                </c:pt>
                <c:pt idx="1315">
                  <c:v>18.846666666666668</c:v>
                </c:pt>
                <c:pt idx="1316">
                  <c:v>22.290000000000003</c:v>
                </c:pt>
                <c:pt idx="1317">
                  <c:v>9.5766666666666662</c:v>
                </c:pt>
                <c:pt idx="1318">
                  <c:v>5.7233333333333327</c:v>
                </c:pt>
                <c:pt idx="1319">
                  <c:v>29.75</c:v>
                </c:pt>
                <c:pt idx="1320">
                  <c:v>13.123333333333333</c:v>
                </c:pt>
                <c:pt idx="1321">
                  <c:v>18.22</c:v>
                </c:pt>
                <c:pt idx="1322">
                  <c:v>3.3000000000000003</c:v>
                </c:pt>
                <c:pt idx="1323">
                  <c:v>0.20333333333333334</c:v>
                </c:pt>
                <c:pt idx="1324">
                  <c:v>9.6666666666666665E-2</c:v>
                </c:pt>
                <c:pt idx="1325">
                  <c:v>0.32666666666666666</c:v>
                </c:pt>
                <c:pt idx="1326">
                  <c:v>13.003333333333336</c:v>
                </c:pt>
                <c:pt idx="1327">
                  <c:v>1.5866666666666667</c:v>
                </c:pt>
                <c:pt idx="1328">
                  <c:v>0</c:v>
                </c:pt>
                <c:pt idx="1329">
                  <c:v>1.36</c:v>
                </c:pt>
                <c:pt idx="1330">
                  <c:v>20.893333333333331</c:v>
                </c:pt>
                <c:pt idx="1331">
                  <c:v>78.316666666666663</c:v>
                </c:pt>
                <c:pt idx="1332">
                  <c:v>1.3366666666666667</c:v>
                </c:pt>
                <c:pt idx="1333">
                  <c:v>0</c:v>
                </c:pt>
                <c:pt idx="1334">
                  <c:v>3.8733333333333331</c:v>
                </c:pt>
                <c:pt idx="1335">
                  <c:v>0.40333333333333332</c:v>
                </c:pt>
                <c:pt idx="1336">
                  <c:v>0</c:v>
                </c:pt>
                <c:pt idx="1337">
                  <c:v>0.45666666666666672</c:v>
                </c:pt>
                <c:pt idx="1338">
                  <c:v>7.0633333333333326</c:v>
                </c:pt>
                <c:pt idx="1339">
                  <c:v>1.2866666666666666</c:v>
                </c:pt>
                <c:pt idx="1340">
                  <c:v>0</c:v>
                </c:pt>
                <c:pt idx="1341">
                  <c:v>0.68666666666666665</c:v>
                </c:pt>
                <c:pt idx="1342">
                  <c:v>0</c:v>
                </c:pt>
                <c:pt idx="1343">
                  <c:v>0</c:v>
                </c:pt>
                <c:pt idx="1344">
                  <c:v>12.993333333333334</c:v>
                </c:pt>
                <c:pt idx="1345">
                  <c:v>5.07</c:v>
                </c:pt>
                <c:pt idx="1346">
                  <c:v>16.786666666666665</c:v>
                </c:pt>
                <c:pt idx="1347">
                  <c:v>1.2733333333333334</c:v>
                </c:pt>
                <c:pt idx="1348">
                  <c:v>18.2</c:v>
                </c:pt>
                <c:pt idx="1349">
                  <c:v>9.8633333333333333</c:v>
                </c:pt>
                <c:pt idx="1350">
                  <c:v>29.849999999999998</c:v>
                </c:pt>
                <c:pt idx="1351">
                  <c:v>3.6</c:v>
                </c:pt>
                <c:pt idx="1352">
                  <c:v>8.0266666666666655</c:v>
                </c:pt>
                <c:pt idx="1353">
                  <c:v>0</c:v>
                </c:pt>
                <c:pt idx="1354">
                  <c:v>0</c:v>
                </c:pt>
                <c:pt idx="1355">
                  <c:v>7.6266666666666678</c:v>
                </c:pt>
                <c:pt idx="1356">
                  <c:v>69.470000000000013</c:v>
                </c:pt>
                <c:pt idx="1357">
                  <c:v>38.74666666666667</c:v>
                </c:pt>
                <c:pt idx="1358">
                  <c:v>40.113333333333337</c:v>
                </c:pt>
                <c:pt idx="1359">
                  <c:v>8.2999999999999989</c:v>
                </c:pt>
                <c:pt idx="1360">
                  <c:v>0.17666666666666667</c:v>
                </c:pt>
                <c:pt idx="1361">
                  <c:v>0</c:v>
                </c:pt>
                <c:pt idx="1362">
                  <c:v>0</c:v>
                </c:pt>
                <c:pt idx="1363">
                  <c:v>9</c:v>
                </c:pt>
                <c:pt idx="1364">
                  <c:v>22.743333333333329</c:v>
                </c:pt>
                <c:pt idx="1365">
                  <c:v>10.423333333333334</c:v>
                </c:pt>
                <c:pt idx="1366">
                  <c:v>1.2166666666666666</c:v>
                </c:pt>
                <c:pt idx="1367">
                  <c:v>0</c:v>
                </c:pt>
                <c:pt idx="1368">
                  <c:v>0</c:v>
                </c:pt>
                <c:pt idx="1369">
                  <c:v>5.1733333333333329</c:v>
                </c:pt>
                <c:pt idx="1370">
                  <c:v>29.02</c:v>
                </c:pt>
                <c:pt idx="1371">
                  <c:v>22.433333333333334</c:v>
                </c:pt>
                <c:pt idx="1372">
                  <c:v>29.043333333333333</c:v>
                </c:pt>
                <c:pt idx="1373">
                  <c:v>32.116666666666667</c:v>
                </c:pt>
                <c:pt idx="1374">
                  <c:v>5.4233333333333329</c:v>
                </c:pt>
                <c:pt idx="1375">
                  <c:v>0.62666666666666659</c:v>
                </c:pt>
                <c:pt idx="1376">
                  <c:v>0.56333333333333335</c:v>
                </c:pt>
                <c:pt idx="1377">
                  <c:v>7.56</c:v>
                </c:pt>
                <c:pt idx="1378">
                  <c:v>14.226666666666667</c:v>
                </c:pt>
                <c:pt idx="1379">
                  <c:v>30.953333333333333</c:v>
                </c:pt>
                <c:pt idx="1380">
                  <c:v>1.9433333333333334</c:v>
                </c:pt>
                <c:pt idx="1381">
                  <c:v>5.503333333333333</c:v>
                </c:pt>
                <c:pt idx="1382">
                  <c:v>9.6666666666666665E-2</c:v>
                </c:pt>
                <c:pt idx="1383">
                  <c:v>0</c:v>
                </c:pt>
                <c:pt idx="1384">
                  <c:v>0</c:v>
                </c:pt>
                <c:pt idx="1385">
                  <c:v>0.06</c:v>
                </c:pt>
                <c:pt idx="1386">
                  <c:v>0</c:v>
                </c:pt>
                <c:pt idx="1387">
                  <c:v>0</c:v>
                </c:pt>
                <c:pt idx="1388">
                  <c:v>0</c:v>
                </c:pt>
                <c:pt idx="1389">
                  <c:v>0</c:v>
                </c:pt>
                <c:pt idx="1390">
                  <c:v>0</c:v>
                </c:pt>
                <c:pt idx="1391">
                  <c:v>0</c:v>
                </c:pt>
                <c:pt idx="1392">
                  <c:v>0</c:v>
                </c:pt>
                <c:pt idx="1393">
                  <c:v>0</c:v>
                </c:pt>
                <c:pt idx="1394">
                  <c:v>0</c:v>
                </c:pt>
                <c:pt idx="1395">
                  <c:v>0</c:v>
                </c:pt>
                <c:pt idx="1396">
                  <c:v>0</c:v>
                </c:pt>
                <c:pt idx="1397">
                  <c:v>0.28666666666666668</c:v>
                </c:pt>
                <c:pt idx="1398">
                  <c:v>6.5566666666666675</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6.59</c:v>
                </c:pt>
                <c:pt idx="1412">
                  <c:v>0.68666666666666665</c:v>
                </c:pt>
                <c:pt idx="1413">
                  <c:v>0</c:v>
                </c:pt>
                <c:pt idx="1414">
                  <c:v>0</c:v>
                </c:pt>
                <c:pt idx="1415">
                  <c:v>0</c:v>
                </c:pt>
                <c:pt idx="1416">
                  <c:v>0</c:v>
                </c:pt>
                <c:pt idx="1417">
                  <c:v>0</c:v>
                </c:pt>
                <c:pt idx="1418">
                  <c:v>0</c:v>
                </c:pt>
                <c:pt idx="1419">
                  <c:v>0</c:v>
                </c:pt>
                <c:pt idx="1420">
                  <c:v>0</c:v>
                </c:pt>
                <c:pt idx="1421">
                  <c:v>0</c:v>
                </c:pt>
                <c:pt idx="1422">
                  <c:v>0</c:v>
                </c:pt>
                <c:pt idx="1423">
                  <c:v>0.35666666666666669</c:v>
                </c:pt>
                <c:pt idx="1424">
                  <c:v>0.11</c:v>
                </c:pt>
                <c:pt idx="1425">
                  <c:v>0.41666666666666669</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1.7433333333333334</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8.4</c:v>
                </c:pt>
                <c:pt idx="1461">
                  <c:v>7.5399999999999991</c:v>
                </c:pt>
                <c:pt idx="1462">
                  <c:v>4.6666666666666669E-2</c:v>
                </c:pt>
                <c:pt idx="1463">
                  <c:v>0</c:v>
                </c:pt>
                <c:pt idx="1464">
                  <c:v>0</c:v>
                </c:pt>
                <c:pt idx="1465">
                  <c:v>0</c:v>
                </c:pt>
                <c:pt idx="1466">
                  <c:v>0</c:v>
                </c:pt>
                <c:pt idx="1467">
                  <c:v>0</c:v>
                </c:pt>
                <c:pt idx="1468">
                  <c:v>1.7166666666666668</c:v>
                </c:pt>
                <c:pt idx="1469">
                  <c:v>0.23666666666666666</c:v>
                </c:pt>
                <c:pt idx="1470">
                  <c:v>0</c:v>
                </c:pt>
                <c:pt idx="1471">
                  <c:v>0</c:v>
                </c:pt>
                <c:pt idx="1472">
                  <c:v>0</c:v>
                </c:pt>
                <c:pt idx="1473">
                  <c:v>0</c:v>
                </c:pt>
                <c:pt idx="1474">
                  <c:v>0</c:v>
                </c:pt>
                <c:pt idx="1475">
                  <c:v>0</c:v>
                </c:pt>
                <c:pt idx="1476">
                  <c:v>0</c:v>
                </c:pt>
                <c:pt idx="1477">
                  <c:v>8.666666666666667E-2</c:v>
                </c:pt>
                <c:pt idx="1478">
                  <c:v>1.4733333333333334</c:v>
                </c:pt>
                <c:pt idx="1479">
                  <c:v>0.36333333333333334</c:v>
                </c:pt>
                <c:pt idx="1480">
                  <c:v>0</c:v>
                </c:pt>
                <c:pt idx="1481">
                  <c:v>2.5433333333333334</c:v>
                </c:pt>
                <c:pt idx="1482">
                  <c:v>6.8599999999999994</c:v>
                </c:pt>
                <c:pt idx="1483">
                  <c:v>0.38666666666666671</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0.14333333333333334</c:v>
                </c:pt>
                <c:pt idx="1497">
                  <c:v>5.4366666666666665</c:v>
                </c:pt>
                <c:pt idx="1498">
                  <c:v>1.0999999999999999</c:v>
                </c:pt>
                <c:pt idx="1499">
                  <c:v>0</c:v>
                </c:pt>
                <c:pt idx="1500">
                  <c:v>0</c:v>
                </c:pt>
                <c:pt idx="1501">
                  <c:v>0</c:v>
                </c:pt>
                <c:pt idx="1502">
                  <c:v>0</c:v>
                </c:pt>
                <c:pt idx="1503">
                  <c:v>0</c:v>
                </c:pt>
                <c:pt idx="1504">
                  <c:v>0</c:v>
                </c:pt>
                <c:pt idx="1505">
                  <c:v>0</c:v>
                </c:pt>
                <c:pt idx="1506">
                  <c:v>2.7233333333333332</c:v>
                </c:pt>
                <c:pt idx="1507">
                  <c:v>12.873333333333335</c:v>
                </c:pt>
                <c:pt idx="1508">
                  <c:v>8.8533333333333335</c:v>
                </c:pt>
                <c:pt idx="1509">
                  <c:v>1.9933333333333334</c:v>
                </c:pt>
                <c:pt idx="1510">
                  <c:v>3.2133333333333334</c:v>
                </c:pt>
                <c:pt idx="1511">
                  <c:v>1.8733333333333337</c:v>
                </c:pt>
                <c:pt idx="1512">
                  <c:v>8.5466666666666669</c:v>
                </c:pt>
                <c:pt idx="1513">
                  <c:v>0</c:v>
                </c:pt>
                <c:pt idx="1514">
                  <c:v>0</c:v>
                </c:pt>
                <c:pt idx="1515">
                  <c:v>0.22333333333333336</c:v>
                </c:pt>
                <c:pt idx="1516">
                  <c:v>1.1366666666666667</c:v>
                </c:pt>
                <c:pt idx="1517">
                  <c:v>11.57</c:v>
                </c:pt>
                <c:pt idx="1518">
                  <c:v>5.9433333333333325</c:v>
                </c:pt>
                <c:pt idx="1519">
                  <c:v>13.906666666666666</c:v>
                </c:pt>
                <c:pt idx="1520">
                  <c:v>5.2766666666666664</c:v>
                </c:pt>
                <c:pt idx="1521">
                  <c:v>0.53666666666666663</c:v>
                </c:pt>
                <c:pt idx="1522">
                  <c:v>0</c:v>
                </c:pt>
                <c:pt idx="1523">
                  <c:v>4.6666666666666669E-2</c:v>
                </c:pt>
                <c:pt idx="1524">
                  <c:v>9.3333333333333338E-2</c:v>
                </c:pt>
                <c:pt idx="1525">
                  <c:v>0</c:v>
                </c:pt>
                <c:pt idx="1526">
                  <c:v>0</c:v>
                </c:pt>
                <c:pt idx="1527">
                  <c:v>0</c:v>
                </c:pt>
                <c:pt idx="1528">
                  <c:v>0</c:v>
                </c:pt>
                <c:pt idx="1529">
                  <c:v>0.28000000000000003</c:v>
                </c:pt>
                <c:pt idx="1530">
                  <c:v>0</c:v>
                </c:pt>
                <c:pt idx="1531">
                  <c:v>2.5666666666666669</c:v>
                </c:pt>
                <c:pt idx="1532">
                  <c:v>1.5199999999999998</c:v>
                </c:pt>
                <c:pt idx="1533">
                  <c:v>0</c:v>
                </c:pt>
                <c:pt idx="1534">
                  <c:v>0</c:v>
                </c:pt>
                <c:pt idx="1535">
                  <c:v>0</c:v>
                </c:pt>
                <c:pt idx="1536">
                  <c:v>0</c:v>
                </c:pt>
                <c:pt idx="1537">
                  <c:v>1.32</c:v>
                </c:pt>
                <c:pt idx="1538">
                  <c:v>0.72000000000000008</c:v>
                </c:pt>
                <c:pt idx="1539">
                  <c:v>0</c:v>
                </c:pt>
                <c:pt idx="1540">
                  <c:v>0</c:v>
                </c:pt>
                <c:pt idx="1541">
                  <c:v>0</c:v>
                </c:pt>
                <c:pt idx="1542">
                  <c:v>0</c:v>
                </c:pt>
                <c:pt idx="1543">
                  <c:v>0</c:v>
                </c:pt>
                <c:pt idx="1544">
                  <c:v>0</c:v>
                </c:pt>
                <c:pt idx="1545">
                  <c:v>0.34333333333333332</c:v>
                </c:pt>
                <c:pt idx="1546">
                  <c:v>0</c:v>
                </c:pt>
                <c:pt idx="1547">
                  <c:v>0.15666666666666668</c:v>
                </c:pt>
                <c:pt idx="1548">
                  <c:v>1.1833333333333333</c:v>
                </c:pt>
                <c:pt idx="1549">
                  <c:v>0.64666666666666672</c:v>
                </c:pt>
                <c:pt idx="1550">
                  <c:v>10.213333333333333</c:v>
                </c:pt>
                <c:pt idx="1551">
                  <c:v>0.92666666666666664</c:v>
                </c:pt>
                <c:pt idx="1552">
                  <c:v>0</c:v>
                </c:pt>
                <c:pt idx="1553">
                  <c:v>0</c:v>
                </c:pt>
                <c:pt idx="1554">
                  <c:v>0</c:v>
                </c:pt>
                <c:pt idx="1555">
                  <c:v>0</c:v>
                </c:pt>
                <c:pt idx="1556">
                  <c:v>0</c:v>
                </c:pt>
                <c:pt idx="1557">
                  <c:v>0</c:v>
                </c:pt>
                <c:pt idx="1558">
                  <c:v>0</c:v>
                </c:pt>
                <c:pt idx="1559">
                  <c:v>0.13333333333333333</c:v>
                </c:pt>
                <c:pt idx="1560">
                  <c:v>0.35333333333333333</c:v>
                </c:pt>
                <c:pt idx="1561">
                  <c:v>0</c:v>
                </c:pt>
                <c:pt idx="1562">
                  <c:v>17.510000000000002</c:v>
                </c:pt>
                <c:pt idx="1563">
                  <c:v>2.793333333333333</c:v>
                </c:pt>
                <c:pt idx="1564">
                  <c:v>0</c:v>
                </c:pt>
                <c:pt idx="1565">
                  <c:v>0</c:v>
                </c:pt>
                <c:pt idx="1566">
                  <c:v>2.2666666666666666</c:v>
                </c:pt>
                <c:pt idx="1567">
                  <c:v>3.1266666666666665</c:v>
                </c:pt>
                <c:pt idx="1568">
                  <c:v>2.4866666666666668</c:v>
                </c:pt>
                <c:pt idx="1569">
                  <c:v>1.8333333333333333</c:v>
                </c:pt>
                <c:pt idx="1570">
                  <c:v>5.1166666666666663</c:v>
                </c:pt>
                <c:pt idx="1571">
                  <c:v>3.0233333333333334</c:v>
                </c:pt>
                <c:pt idx="1572">
                  <c:v>5.3500000000000005</c:v>
                </c:pt>
                <c:pt idx="1573">
                  <c:v>0.45333333333333331</c:v>
                </c:pt>
                <c:pt idx="1574">
                  <c:v>79.59333333333332</c:v>
                </c:pt>
                <c:pt idx="1575">
                  <c:v>7.6066666666666665</c:v>
                </c:pt>
                <c:pt idx="1576">
                  <c:v>3.4333333333333336</c:v>
                </c:pt>
                <c:pt idx="1577">
                  <c:v>8.0066666666666659</c:v>
                </c:pt>
                <c:pt idx="1578">
                  <c:v>5.3466666666666667</c:v>
                </c:pt>
                <c:pt idx="1579">
                  <c:v>6.4633333333333338</c:v>
                </c:pt>
                <c:pt idx="1580">
                  <c:v>84.53</c:v>
                </c:pt>
                <c:pt idx="1581">
                  <c:v>40.556666666666665</c:v>
                </c:pt>
                <c:pt idx="1582">
                  <c:v>70.17</c:v>
                </c:pt>
                <c:pt idx="1583">
                  <c:v>7.7800000000000011</c:v>
                </c:pt>
                <c:pt idx="1584">
                  <c:v>6.503333333333333</c:v>
                </c:pt>
                <c:pt idx="1585">
                  <c:v>10.096666666666666</c:v>
                </c:pt>
                <c:pt idx="1586">
                  <c:v>0.94000000000000006</c:v>
                </c:pt>
                <c:pt idx="1587">
                  <c:v>0.33333333333333331</c:v>
                </c:pt>
                <c:pt idx="1588">
                  <c:v>0</c:v>
                </c:pt>
                <c:pt idx="1589">
                  <c:v>0</c:v>
                </c:pt>
                <c:pt idx="1590">
                  <c:v>0</c:v>
                </c:pt>
                <c:pt idx="1591">
                  <c:v>1.4466666666666665</c:v>
                </c:pt>
                <c:pt idx="1592">
                  <c:v>0</c:v>
                </c:pt>
                <c:pt idx="1593">
                  <c:v>0</c:v>
                </c:pt>
                <c:pt idx="1594">
                  <c:v>3.206666666666667</c:v>
                </c:pt>
                <c:pt idx="1595">
                  <c:v>20.896666666666665</c:v>
                </c:pt>
                <c:pt idx="1596">
                  <c:v>24.83666666666667</c:v>
                </c:pt>
                <c:pt idx="1597">
                  <c:v>21.556666666666668</c:v>
                </c:pt>
                <c:pt idx="1598">
                  <c:v>8.9699999999999989</c:v>
                </c:pt>
                <c:pt idx="1599">
                  <c:v>12.953333333333333</c:v>
                </c:pt>
                <c:pt idx="1600">
                  <c:v>65.73</c:v>
                </c:pt>
                <c:pt idx="1601">
                  <c:v>11.88</c:v>
                </c:pt>
                <c:pt idx="1602">
                  <c:v>10.253333333333334</c:v>
                </c:pt>
                <c:pt idx="1603">
                  <c:v>34.453333333333333</c:v>
                </c:pt>
                <c:pt idx="1604">
                  <c:v>35.573333333333331</c:v>
                </c:pt>
                <c:pt idx="1605">
                  <c:v>24.533333333333331</c:v>
                </c:pt>
                <c:pt idx="1606">
                  <c:v>21.616666666666664</c:v>
                </c:pt>
                <c:pt idx="1607">
                  <c:v>9.1066666666666674</c:v>
                </c:pt>
                <c:pt idx="1608">
                  <c:v>6.3333333333333339E-2</c:v>
                </c:pt>
                <c:pt idx="1609">
                  <c:v>9.0466666666666669</c:v>
                </c:pt>
                <c:pt idx="1610">
                  <c:v>1.4866666666666666</c:v>
                </c:pt>
                <c:pt idx="1611">
                  <c:v>1.4900000000000002</c:v>
                </c:pt>
                <c:pt idx="1612">
                  <c:v>1.0033333333333332</c:v>
                </c:pt>
                <c:pt idx="1613">
                  <c:v>4.7333333333333334</c:v>
                </c:pt>
                <c:pt idx="1614">
                  <c:v>1.07</c:v>
                </c:pt>
                <c:pt idx="1615">
                  <c:v>7.62</c:v>
                </c:pt>
                <c:pt idx="1616">
                  <c:v>4.9399999999999995</c:v>
                </c:pt>
                <c:pt idx="1617">
                  <c:v>24.396666666666665</c:v>
                </c:pt>
                <c:pt idx="1618">
                  <c:v>36.453333333333333</c:v>
                </c:pt>
                <c:pt idx="1619">
                  <c:v>20.18</c:v>
                </c:pt>
                <c:pt idx="1620">
                  <c:v>17.556666666666668</c:v>
                </c:pt>
                <c:pt idx="1621">
                  <c:v>0.90666666666666662</c:v>
                </c:pt>
                <c:pt idx="1622">
                  <c:v>11.229999999999999</c:v>
                </c:pt>
                <c:pt idx="1623">
                  <c:v>7.6666666666666675E-2</c:v>
                </c:pt>
                <c:pt idx="1624">
                  <c:v>26.47</c:v>
                </c:pt>
                <c:pt idx="1625">
                  <c:v>24.37</c:v>
                </c:pt>
                <c:pt idx="1626">
                  <c:v>28.790000000000003</c:v>
                </c:pt>
                <c:pt idx="1627">
                  <c:v>53.656666666666666</c:v>
                </c:pt>
                <c:pt idx="1628">
                  <c:v>9.8333333333333339</c:v>
                </c:pt>
                <c:pt idx="1629">
                  <c:v>10.826666666666668</c:v>
                </c:pt>
                <c:pt idx="1630">
                  <c:v>4.54</c:v>
                </c:pt>
                <c:pt idx="1631">
                  <c:v>38.9</c:v>
                </c:pt>
                <c:pt idx="1632">
                  <c:v>14.423333333333332</c:v>
                </c:pt>
                <c:pt idx="1633">
                  <c:v>30.746666666666666</c:v>
                </c:pt>
                <c:pt idx="1634">
                  <c:v>49.02</c:v>
                </c:pt>
                <c:pt idx="1635">
                  <c:v>18.459999999999997</c:v>
                </c:pt>
                <c:pt idx="1636">
                  <c:v>58.423333333333325</c:v>
                </c:pt>
                <c:pt idx="1637">
                  <c:v>19.773333333333337</c:v>
                </c:pt>
                <c:pt idx="1638">
                  <c:v>31.956666666666667</c:v>
                </c:pt>
                <c:pt idx="1639">
                  <c:v>46.903333333333329</c:v>
                </c:pt>
                <c:pt idx="1640">
                  <c:v>34.160000000000004</c:v>
                </c:pt>
                <c:pt idx="1641">
                  <c:v>40.75</c:v>
                </c:pt>
                <c:pt idx="1642">
                  <c:v>17.786666666666665</c:v>
                </c:pt>
                <c:pt idx="1643">
                  <c:v>11.506666666666668</c:v>
                </c:pt>
                <c:pt idx="1644">
                  <c:v>15.183333333333332</c:v>
                </c:pt>
                <c:pt idx="1645">
                  <c:v>5.3166666666666664</c:v>
                </c:pt>
                <c:pt idx="1646">
                  <c:v>15.873333333333333</c:v>
                </c:pt>
                <c:pt idx="1647">
                  <c:v>25.443333333333339</c:v>
                </c:pt>
                <c:pt idx="1648">
                  <c:v>25.283333333333331</c:v>
                </c:pt>
                <c:pt idx="1649">
                  <c:v>10.676666666666668</c:v>
                </c:pt>
                <c:pt idx="1650">
                  <c:v>17.809999999999999</c:v>
                </c:pt>
                <c:pt idx="1651">
                  <c:v>2.3833333333333333</c:v>
                </c:pt>
                <c:pt idx="1652">
                  <c:v>15.973333333333334</c:v>
                </c:pt>
                <c:pt idx="1653">
                  <c:v>44.31</c:v>
                </c:pt>
                <c:pt idx="1654">
                  <c:v>66.353333333333339</c:v>
                </c:pt>
                <c:pt idx="1655">
                  <c:v>35.133333333333333</c:v>
                </c:pt>
                <c:pt idx="1656">
                  <c:v>63.673333333333339</c:v>
                </c:pt>
                <c:pt idx="1657">
                  <c:v>16.493333333333332</c:v>
                </c:pt>
                <c:pt idx="1658">
                  <c:v>8.6133333333333351</c:v>
                </c:pt>
                <c:pt idx="1659">
                  <c:v>5.9833333333333343</c:v>
                </c:pt>
                <c:pt idx="1660">
                  <c:v>1.8333333333333333</c:v>
                </c:pt>
                <c:pt idx="1661">
                  <c:v>0.41666666666666669</c:v>
                </c:pt>
                <c:pt idx="1662">
                  <c:v>4.6900000000000004</c:v>
                </c:pt>
                <c:pt idx="1663">
                  <c:v>1.58</c:v>
                </c:pt>
                <c:pt idx="1664">
                  <c:v>5.0233333333333334</c:v>
                </c:pt>
                <c:pt idx="1665">
                  <c:v>2.92</c:v>
                </c:pt>
                <c:pt idx="1666">
                  <c:v>1.7133333333333336</c:v>
                </c:pt>
                <c:pt idx="1667">
                  <c:v>23.473333333333333</c:v>
                </c:pt>
                <c:pt idx="1668">
                  <c:v>8.2966666666666669</c:v>
                </c:pt>
                <c:pt idx="1669">
                  <c:v>8.8433333333333337</c:v>
                </c:pt>
                <c:pt idx="1670">
                  <c:v>0.95666666666666667</c:v>
                </c:pt>
                <c:pt idx="1671">
                  <c:v>13.603333333333333</c:v>
                </c:pt>
                <c:pt idx="1672">
                  <c:v>3.14</c:v>
                </c:pt>
                <c:pt idx="1673">
                  <c:v>0</c:v>
                </c:pt>
                <c:pt idx="1674">
                  <c:v>9.3333333333333338E-2</c:v>
                </c:pt>
                <c:pt idx="1675">
                  <c:v>0.86333333333333329</c:v>
                </c:pt>
                <c:pt idx="1676">
                  <c:v>0.60666666666666658</c:v>
                </c:pt>
                <c:pt idx="1677">
                  <c:v>6.87</c:v>
                </c:pt>
                <c:pt idx="1678">
                  <c:v>0</c:v>
                </c:pt>
                <c:pt idx="1679">
                  <c:v>7.0466666666666669</c:v>
                </c:pt>
                <c:pt idx="1680">
                  <c:v>18.440000000000001</c:v>
                </c:pt>
                <c:pt idx="1681">
                  <c:v>54.963333333333331</c:v>
                </c:pt>
                <c:pt idx="1682">
                  <c:v>14.253333333333336</c:v>
                </c:pt>
                <c:pt idx="1683">
                  <c:v>4.7033333333333331</c:v>
                </c:pt>
                <c:pt idx="1684">
                  <c:v>12.256666666666666</c:v>
                </c:pt>
                <c:pt idx="1685">
                  <c:v>3.4866666666666668</c:v>
                </c:pt>
                <c:pt idx="1686">
                  <c:v>25.439999999999998</c:v>
                </c:pt>
                <c:pt idx="1687">
                  <c:v>12.963333333333333</c:v>
                </c:pt>
                <c:pt idx="1688">
                  <c:v>10.69</c:v>
                </c:pt>
                <c:pt idx="1689">
                  <c:v>6.4033333333333333</c:v>
                </c:pt>
                <c:pt idx="1690">
                  <c:v>12.209999999999999</c:v>
                </c:pt>
                <c:pt idx="1691">
                  <c:v>18.453333333333333</c:v>
                </c:pt>
                <c:pt idx="1692">
                  <c:v>48.74666666666667</c:v>
                </c:pt>
                <c:pt idx="1693">
                  <c:v>17.966666666666665</c:v>
                </c:pt>
                <c:pt idx="1694">
                  <c:v>21.056666666666665</c:v>
                </c:pt>
                <c:pt idx="1695">
                  <c:v>23.293333333333333</c:v>
                </c:pt>
                <c:pt idx="1696">
                  <c:v>1.3133333333333332</c:v>
                </c:pt>
                <c:pt idx="1697">
                  <c:v>33.766666666666666</c:v>
                </c:pt>
                <c:pt idx="1698">
                  <c:v>27.456666666666667</c:v>
                </c:pt>
                <c:pt idx="1699">
                  <c:v>23.853333333333335</c:v>
                </c:pt>
                <c:pt idx="1700">
                  <c:v>0.25333333333333335</c:v>
                </c:pt>
                <c:pt idx="1701">
                  <c:v>5.1366666666666667</c:v>
                </c:pt>
                <c:pt idx="1702">
                  <c:v>5.0733333333333333</c:v>
                </c:pt>
                <c:pt idx="1703">
                  <c:v>0</c:v>
                </c:pt>
                <c:pt idx="1704">
                  <c:v>0</c:v>
                </c:pt>
                <c:pt idx="1705">
                  <c:v>0</c:v>
                </c:pt>
                <c:pt idx="1706">
                  <c:v>9.6666666666666679E-2</c:v>
                </c:pt>
                <c:pt idx="1707">
                  <c:v>0.21666666666666667</c:v>
                </c:pt>
                <c:pt idx="1708">
                  <c:v>58.883333333333333</c:v>
                </c:pt>
                <c:pt idx="1709">
                  <c:v>0.33</c:v>
                </c:pt>
                <c:pt idx="1710">
                  <c:v>5.1100000000000003</c:v>
                </c:pt>
                <c:pt idx="1711">
                  <c:v>14.236666666666666</c:v>
                </c:pt>
                <c:pt idx="1712">
                  <c:v>15.216666666666669</c:v>
                </c:pt>
                <c:pt idx="1713">
                  <c:v>27.27</c:v>
                </c:pt>
                <c:pt idx="1714">
                  <c:v>0.94666666666666666</c:v>
                </c:pt>
                <c:pt idx="1715">
                  <c:v>2.02</c:v>
                </c:pt>
                <c:pt idx="1716">
                  <c:v>3.1633333333333336</c:v>
                </c:pt>
                <c:pt idx="1717">
                  <c:v>9.6666666666666665E-2</c:v>
                </c:pt>
                <c:pt idx="1718">
                  <c:v>0</c:v>
                </c:pt>
                <c:pt idx="1719">
                  <c:v>0</c:v>
                </c:pt>
                <c:pt idx="1720">
                  <c:v>0.16</c:v>
                </c:pt>
                <c:pt idx="1721">
                  <c:v>0</c:v>
                </c:pt>
                <c:pt idx="1722">
                  <c:v>24.996666666666666</c:v>
                </c:pt>
                <c:pt idx="1723">
                  <c:v>53.086666666666666</c:v>
                </c:pt>
                <c:pt idx="1724">
                  <c:v>127.00333333333333</c:v>
                </c:pt>
                <c:pt idx="1725">
                  <c:v>71.816666666666663</c:v>
                </c:pt>
                <c:pt idx="1726">
                  <c:v>55.866666666666667</c:v>
                </c:pt>
                <c:pt idx="1727">
                  <c:v>11.683333333333332</c:v>
                </c:pt>
                <c:pt idx="1728">
                  <c:v>0</c:v>
                </c:pt>
                <c:pt idx="1729">
                  <c:v>14.376666666666667</c:v>
                </c:pt>
                <c:pt idx="1730">
                  <c:v>16.923333333333332</c:v>
                </c:pt>
                <c:pt idx="1731">
                  <c:v>5.4533333333333331</c:v>
                </c:pt>
                <c:pt idx="1732">
                  <c:v>3.2866666666666666</c:v>
                </c:pt>
                <c:pt idx="1733">
                  <c:v>0</c:v>
                </c:pt>
                <c:pt idx="1734">
                  <c:v>1.6600000000000001</c:v>
                </c:pt>
                <c:pt idx="1735">
                  <c:v>0</c:v>
                </c:pt>
                <c:pt idx="1736">
                  <c:v>0</c:v>
                </c:pt>
                <c:pt idx="1737">
                  <c:v>0</c:v>
                </c:pt>
                <c:pt idx="1738">
                  <c:v>5.55</c:v>
                </c:pt>
                <c:pt idx="1739">
                  <c:v>0</c:v>
                </c:pt>
                <c:pt idx="1740">
                  <c:v>17.04</c:v>
                </c:pt>
                <c:pt idx="1741">
                  <c:v>0</c:v>
                </c:pt>
                <c:pt idx="1742">
                  <c:v>0</c:v>
                </c:pt>
                <c:pt idx="1743">
                  <c:v>0</c:v>
                </c:pt>
                <c:pt idx="1744">
                  <c:v>0.80000000000000016</c:v>
                </c:pt>
                <c:pt idx="1745">
                  <c:v>11.743333333333332</c:v>
                </c:pt>
                <c:pt idx="1746">
                  <c:v>17.560000000000002</c:v>
                </c:pt>
                <c:pt idx="1747">
                  <c:v>2.62</c:v>
                </c:pt>
                <c:pt idx="1748">
                  <c:v>0</c:v>
                </c:pt>
                <c:pt idx="1749">
                  <c:v>0</c:v>
                </c:pt>
                <c:pt idx="1750">
                  <c:v>0</c:v>
                </c:pt>
                <c:pt idx="1751">
                  <c:v>14.853333333333333</c:v>
                </c:pt>
                <c:pt idx="1752">
                  <c:v>35.020000000000003</c:v>
                </c:pt>
                <c:pt idx="1753">
                  <c:v>2.8800000000000003</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0.55999999999999994</c:v>
                </c:pt>
                <c:pt idx="1773">
                  <c:v>2.3466666666666667</c:v>
                </c:pt>
                <c:pt idx="1774">
                  <c:v>5.37</c:v>
                </c:pt>
                <c:pt idx="1775">
                  <c:v>16.41</c:v>
                </c:pt>
                <c:pt idx="1776">
                  <c:v>1.0199999999999998</c:v>
                </c:pt>
                <c:pt idx="1777">
                  <c:v>0.56000000000000005</c:v>
                </c:pt>
                <c:pt idx="1778">
                  <c:v>0</c:v>
                </c:pt>
                <c:pt idx="1779">
                  <c:v>0</c:v>
                </c:pt>
                <c:pt idx="1780">
                  <c:v>0</c:v>
                </c:pt>
                <c:pt idx="1781">
                  <c:v>0</c:v>
                </c:pt>
                <c:pt idx="1782">
                  <c:v>0</c:v>
                </c:pt>
                <c:pt idx="1783">
                  <c:v>0</c:v>
                </c:pt>
                <c:pt idx="1784">
                  <c:v>0</c:v>
                </c:pt>
                <c:pt idx="1785">
                  <c:v>0.11666666666666665</c:v>
                </c:pt>
                <c:pt idx="1786">
                  <c:v>0</c:v>
                </c:pt>
                <c:pt idx="1787">
                  <c:v>0</c:v>
                </c:pt>
                <c:pt idx="1788">
                  <c:v>0</c:v>
                </c:pt>
                <c:pt idx="1789">
                  <c:v>1.3166666666666667</c:v>
                </c:pt>
                <c:pt idx="1790">
                  <c:v>0.40000000000000008</c:v>
                </c:pt>
                <c:pt idx="1791">
                  <c:v>2.0766666666666667</c:v>
                </c:pt>
                <c:pt idx="1792">
                  <c:v>0</c:v>
                </c:pt>
                <c:pt idx="1793">
                  <c:v>0</c:v>
                </c:pt>
                <c:pt idx="1794">
                  <c:v>0</c:v>
                </c:pt>
                <c:pt idx="1795">
                  <c:v>0</c:v>
                </c:pt>
                <c:pt idx="1796">
                  <c:v>1.8666666666666665</c:v>
                </c:pt>
                <c:pt idx="1797">
                  <c:v>0</c:v>
                </c:pt>
                <c:pt idx="1798">
                  <c:v>0</c:v>
                </c:pt>
                <c:pt idx="1799">
                  <c:v>0</c:v>
                </c:pt>
                <c:pt idx="1800">
                  <c:v>0</c:v>
                </c:pt>
                <c:pt idx="1801">
                  <c:v>0</c:v>
                </c:pt>
                <c:pt idx="1802">
                  <c:v>0</c:v>
                </c:pt>
                <c:pt idx="1803">
                  <c:v>0</c:v>
                </c:pt>
                <c:pt idx="1804">
                  <c:v>0</c:v>
                </c:pt>
                <c:pt idx="1805">
                  <c:v>0.53333333333333333</c:v>
                </c:pt>
                <c:pt idx="1806">
                  <c:v>4.6666666666666669E-2</c:v>
                </c:pt>
                <c:pt idx="1807">
                  <c:v>0</c:v>
                </c:pt>
                <c:pt idx="1808">
                  <c:v>0</c:v>
                </c:pt>
                <c:pt idx="1809">
                  <c:v>7.61</c:v>
                </c:pt>
                <c:pt idx="1810">
                  <c:v>0</c:v>
                </c:pt>
                <c:pt idx="1811">
                  <c:v>1.0833333333333333</c:v>
                </c:pt>
                <c:pt idx="1812">
                  <c:v>0</c:v>
                </c:pt>
                <c:pt idx="1813">
                  <c:v>0.27</c:v>
                </c:pt>
                <c:pt idx="1814">
                  <c:v>0</c:v>
                </c:pt>
                <c:pt idx="1815">
                  <c:v>0</c:v>
                </c:pt>
                <c:pt idx="1816">
                  <c:v>0.86</c:v>
                </c:pt>
                <c:pt idx="1817">
                  <c:v>0</c:v>
                </c:pt>
                <c:pt idx="1818">
                  <c:v>8.5933333333333319</c:v>
                </c:pt>
                <c:pt idx="1819">
                  <c:v>1.5966666666666667</c:v>
                </c:pt>
                <c:pt idx="1820">
                  <c:v>0.21333333333333335</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3.9166666666666665</c:v>
                </c:pt>
                <c:pt idx="1837">
                  <c:v>3.2399999999999998</c:v>
                </c:pt>
                <c:pt idx="1838">
                  <c:v>0.06</c:v>
                </c:pt>
                <c:pt idx="1839">
                  <c:v>4.6666666666666669E-2</c:v>
                </c:pt>
                <c:pt idx="1840">
                  <c:v>0</c:v>
                </c:pt>
                <c:pt idx="1841">
                  <c:v>1.6466666666666665</c:v>
                </c:pt>
                <c:pt idx="1842">
                  <c:v>2.9333333333333336</c:v>
                </c:pt>
                <c:pt idx="1843">
                  <c:v>0.40000000000000008</c:v>
                </c:pt>
                <c:pt idx="1844">
                  <c:v>0.06</c:v>
                </c:pt>
                <c:pt idx="1845">
                  <c:v>1.3733333333333333</c:v>
                </c:pt>
                <c:pt idx="1846">
                  <c:v>0.48</c:v>
                </c:pt>
                <c:pt idx="1847">
                  <c:v>0</c:v>
                </c:pt>
                <c:pt idx="1848">
                  <c:v>3.973333333333334</c:v>
                </c:pt>
                <c:pt idx="1849">
                  <c:v>6.919999999999999</c:v>
                </c:pt>
                <c:pt idx="1850">
                  <c:v>1.8266666666666669</c:v>
                </c:pt>
                <c:pt idx="1851">
                  <c:v>0</c:v>
                </c:pt>
                <c:pt idx="1852">
                  <c:v>0</c:v>
                </c:pt>
                <c:pt idx="1853">
                  <c:v>0</c:v>
                </c:pt>
                <c:pt idx="1854">
                  <c:v>0</c:v>
                </c:pt>
                <c:pt idx="1855">
                  <c:v>0.56000000000000005</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5.126666666666666</c:v>
                </c:pt>
                <c:pt idx="1870">
                  <c:v>0</c:v>
                </c:pt>
                <c:pt idx="1871">
                  <c:v>0</c:v>
                </c:pt>
                <c:pt idx="1872">
                  <c:v>0</c:v>
                </c:pt>
                <c:pt idx="1873">
                  <c:v>1.8933333333333335</c:v>
                </c:pt>
                <c:pt idx="1874">
                  <c:v>0</c:v>
                </c:pt>
                <c:pt idx="1875">
                  <c:v>0.24000000000000002</c:v>
                </c:pt>
                <c:pt idx="1876">
                  <c:v>2.0666666666666669</c:v>
                </c:pt>
                <c:pt idx="1877">
                  <c:v>0.21666666666666667</c:v>
                </c:pt>
                <c:pt idx="1878">
                  <c:v>22.2</c:v>
                </c:pt>
                <c:pt idx="1879">
                  <c:v>1.53</c:v>
                </c:pt>
                <c:pt idx="1880">
                  <c:v>0</c:v>
                </c:pt>
                <c:pt idx="1881">
                  <c:v>0</c:v>
                </c:pt>
                <c:pt idx="1882">
                  <c:v>0</c:v>
                </c:pt>
                <c:pt idx="1883">
                  <c:v>2.0733333333333333</c:v>
                </c:pt>
                <c:pt idx="1884">
                  <c:v>0.22333333333333336</c:v>
                </c:pt>
                <c:pt idx="1885">
                  <c:v>5.0066666666666668</c:v>
                </c:pt>
                <c:pt idx="1886">
                  <c:v>0</c:v>
                </c:pt>
                <c:pt idx="1887">
                  <c:v>0</c:v>
                </c:pt>
                <c:pt idx="1888">
                  <c:v>0</c:v>
                </c:pt>
                <c:pt idx="1889">
                  <c:v>0</c:v>
                </c:pt>
                <c:pt idx="1890">
                  <c:v>0</c:v>
                </c:pt>
                <c:pt idx="1891">
                  <c:v>0</c:v>
                </c:pt>
                <c:pt idx="1892">
                  <c:v>0</c:v>
                </c:pt>
                <c:pt idx="1893">
                  <c:v>2.6199999999999997</c:v>
                </c:pt>
                <c:pt idx="1894">
                  <c:v>3.0766666666666667</c:v>
                </c:pt>
                <c:pt idx="1895">
                  <c:v>0</c:v>
                </c:pt>
                <c:pt idx="1896">
                  <c:v>0</c:v>
                </c:pt>
                <c:pt idx="1897">
                  <c:v>0.17</c:v>
                </c:pt>
                <c:pt idx="1898">
                  <c:v>8.2633333333333336</c:v>
                </c:pt>
                <c:pt idx="1899">
                  <c:v>28.426666666666666</c:v>
                </c:pt>
                <c:pt idx="1900">
                  <c:v>5.0200000000000005</c:v>
                </c:pt>
                <c:pt idx="1901">
                  <c:v>19.006666666666664</c:v>
                </c:pt>
                <c:pt idx="1902">
                  <c:v>20.533333333333331</c:v>
                </c:pt>
                <c:pt idx="1903">
                  <c:v>2.16</c:v>
                </c:pt>
                <c:pt idx="1904">
                  <c:v>0</c:v>
                </c:pt>
                <c:pt idx="1905">
                  <c:v>0</c:v>
                </c:pt>
                <c:pt idx="1906">
                  <c:v>7.4000000000000012</c:v>
                </c:pt>
                <c:pt idx="1907">
                  <c:v>0.86</c:v>
                </c:pt>
                <c:pt idx="1908">
                  <c:v>8.423333333333332</c:v>
                </c:pt>
                <c:pt idx="1909">
                  <c:v>2.7333333333333329</c:v>
                </c:pt>
                <c:pt idx="1910">
                  <c:v>6.2233333333333327</c:v>
                </c:pt>
                <c:pt idx="1911">
                  <c:v>1.34</c:v>
                </c:pt>
                <c:pt idx="1912">
                  <c:v>8.9966666666666679</c:v>
                </c:pt>
                <c:pt idx="1913">
                  <c:v>2.0466666666666669</c:v>
                </c:pt>
                <c:pt idx="1914">
                  <c:v>0</c:v>
                </c:pt>
                <c:pt idx="1915">
                  <c:v>2.3299999999999996</c:v>
                </c:pt>
                <c:pt idx="1916">
                  <c:v>0.47666666666666663</c:v>
                </c:pt>
                <c:pt idx="1917">
                  <c:v>2.3366666666666664</c:v>
                </c:pt>
                <c:pt idx="1918">
                  <c:v>0</c:v>
                </c:pt>
                <c:pt idx="1919">
                  <c:v>0.04</c:v>
                </c:pt>
                <c:pt idx="1920">
                  <c:v>2.8966666666666665</c:v>
                </c:pt>
                <c:pt idx="1921">
                  <c:v>4.6666666666666669E-2</c:v>
                </c:pt>
                <c:pt idx="1922">
                  <c:v>0.54333333333333333</c:v>
                </c:pt>
                <c:pt idx="1923">
                  <c:v>2.8766666666666665</c:v>
                </c:pt>
                <c:pt idx="1924">
                  <c:v>3.2399999999999998</c:v>
                </c:pt>
                <c:pt idx="1925">
                  <c:v>6.163333333333334</c:v>
                </c:pt>
                <c:pt idx="1926">
                  <c:v>0</c:v>
                </c:pt>
                <c:pt idx="1927">
                  <c:v>0</c:v>
                </c:pt>
                <c:pt idx="1928">
                  <c:v>0</c:v>
                </c:pt>
                <c:pt idx="1929">
                  <c:v>0</c:v>
                </c:pt>
                <c:pt idx="1930">
                  <c:v>2.0633333333333335</c:v>
                </c:pt>
                <c:pt idx="1931">
                  <c:v>0.04</c:v>
                </c:pt>
                <c:pt idx="1932">
                  <c:v>0</c:v>
                </c:pt>
                <c:pt idx="1933">
                  <c:v>1.9066666666666665</c:v>
                </c:pt>
                <c:pt idx="1934">
                  <c:v>0</c:v>
                </c:pt>
                <c:pt idx="1935">
                  <c:v>22.353333333333335</c:v>
                </c:pt>
                <c:pt idx="1936">
                  <c:v>4.8966666666666665</c:v>
                </c:pt>
                <c:pt idx="1937">
                  <c:v>71.38000000000001</c:v>
                </c:pt>
                <c:pt idx="1938">
                  <c:v>18.886666666666667</c:v>
                </c:pt>
                <c:pt idx="1939">
                  <c:v>12.86</c:v>
                </c:pt>
                <c:pt idx="1940">
                  <c:v>24.156666666666666</c:v>
                </c:pt>
                <c:pt idx="1941">
                  <c:v>12.963333333333333</c:v>
                </c:pt>
                <c:pt idx="1942">
                  <c:v>1.3833333333333335</c:v>
                </c:pt>
                <c:pt idx="1943">
                  <c:v>13.389999999999999</c:v>
                </c:pt>
                <c:pt idx="1944">
                  <c:v>0</c:v>
                </c:pt>
                <c:pt idx="1945">
                  <c:v>7.7066666666666661</c:v>
                </c:pt>
                <c:pt idx="1946">
                  <c:v>5.1866666666666665</c:v>
                </c:pt>
                <c:pt idx="1947">
                  <c:v>5.4466666666666663</c:v>
                </c:pt>
                <c:pt idx="1948">
                  <c:v>11.253333333333332</c:v>
                </c:pt>
                <c:pt idx="1949">
                  <c:v>31.686666666666671</c:v>
                </c:pt>
                <c:pt idx="1950">
                  <c:v>21.89</c:v>
                </c:pt>
                <c:pt idx="1951">
                  <c:v>52.336666666666666</c:v>
                </c:pt>
                <c:pt idx="1952">
                  <c:v>40.243333333333332</c:v>
                </c:pt>
                <c:pt idx="1953">
                  <c:v>11.67</c:v>
                </c:pt>
                <c:pt idx="1954">
                  <c:v>4.6100000000000003</c:v>
                </c:pt>
                <c:pt idx="1955">
                  <c:v>27.906666666666666</c:v>
                </c:pt>
                <c:pt idx="1956">
                  <c:v>92.023333333333326</c:v>
                </c:pt>
                <c:pt idx="1957">
                  <c:v>22.709999999999997</c:v>
                </c:pt>
                <c:pt idx="1958">
                  <c:v>41.50333333333333</c:v>
                </c:pt>
                <c:pt idx="1959">
                  <c:v>39.29</c:v>
                </c:pt>
                <c:pt idx="1960">
                  <c:v>47.77</c:v>
                </c:pt>
                <c:pt idx="1961">
                  <c:v>36.51</c:v>
                </c:pt>
                <c:pt idx="1962">
                  <c:v>15.466666666666667</c:v>
                </c:pt>
                <c:pt idx="1963">
                  <c:v>23.403333333333332</c:v>
                </c:pt>
                <c:pt idx="1964">
                  <c:v>43.906666666666666</c:v>
                </c:pt>
                <c:pt idx="1965">
                  <c:v>14.743333333333334</c:v>
                </c:pt>
                <c:pt idx="1966">
                  <c:v>1.4466666666666665</c:v>
                </c:pt>
                <c:pt idx="1967">
                  <c:v>2.9166666666666665</c:v>
                </c:pt>
                <c:pt idx="1968">
                  <c:v>0</c:v>
                </c:pt>
                <c:pt idx="1969">
                  <c:v>2.0266666666666668</c:v>
                </c:pt>
                <c:pt idx="1970">
                  <c:v>0</c:v>
                </c:pt>
                <c:pt idx="1971">
                  <c:v>0.49666666666666665</c:v>
                </c:pt>
                <c:pt idx="1972">
                  <c:v>3.52</c:v>
                </c:pt>
                <c:pt idx="1973">
                  <c:v>30.656666666666666</c:v>
                </c:pt>
                <c:pt idx="1974">
                  <c:v>52.603333333333332</c:v>
                </c:pt>
                <c:pt idx="1975">
                  <c:v>71.763333333333335</c:v>
                </c:pt>
                <c:pt idx="1976">
                  <c:v>9.0833333333333339</c:v>
                </c:pt>
                <c:pt idx="1977">
                  <c:v>11.469999999999999</c:v>
                </c:pt>
                <c:pt idx="1978">
                  <c:v>14.423333333333332</c:v>
                </c:pt>
                <c:pt idx="1979">
                  <c:v>15.093333333333334</c:v>
                </c:pt>
                <c:pt idx="1980">
                  <c:v>10.876666666666667</c:v>
                </c:pt>
                <c:pt idx="1981">
                  <c:v>23.206666666666667</c:v>
                </c:pt>
                <c:pt idx="1982">
                  <c:v>7.8299999999999992</c:v>
                </c:pt>
                <c:pt idx="1983">
                  <c:v>35.666666666666664</c:v>
                </c:pt>
                <c:pt idx="1984">
                  <c:v>18.18</c:v>
                </c:pt>
                <c:pt idx="1985">
                  <c:v>5.1866666666666665</c:v>
                </c:pt>
                <c:pt idx="1986">
                  <c:v>0.24</c:v>
                </c:pt>
                <c:pt idx="1987">
                  <c:v>0</c:v>
                </c:pt>
                <c:pt idx="1988">
                  <c:v>0</c:v>
                </c:pt>
                <c:pt idx="1989">
                  <c:v>1.58</c:v>
                </c:pt>
                <c:pt idx="1990">
                  <c:v>0</c:v>
                </c:pt>
                <c:pt idx="1991">
                  <c:v>0</c:v>
                </c:pt>
                <c:pt idx="1992">
                  <c:v>11.426666666666668</c:v>
                </c:pt>
                <c:pt idx="1993">
                  <c:v>25.506666666666671</c:v>
                </c:pt>
                <c:pt idx="1994">
                  <c:v>5.34</c:v>
                </c:pt>
                <c:pt idx="1995">
                  <c:v>5.29</c:v>
                </c:pt>
                <c:pt idx="1996">
                  <c:v>1.8666666666666669</c:v>
                </c:pt>
                <c:pt idx="1997">
                  <c:v>0.61</c:v>
                </c:pt>
                <c:pt idx="1998">
                  <c:v>25.05</c:v>
                </c:pt>
                <c:pt idx="1999">
                  <c:v>13.63</c:v>
                </c:pt>
                <c:pt idx="2000">
                  <c:v>31.069999999999997</c:v>
                </c:pt>
                <c:pt idx="2001">
                  <c:v>12.226666666666667</c:v>
                </c:pt>
                <c:pt idx="2002">
                  <c:v>14.29</c:v>
                </c:pt>
                <c:pt idx="2003">
                  <c:v>10.53</c:v>
                </c:pt>
                <c:pt idx="2004">
                  <c:v>56.383333333333333</c:v>
                </c:pt>
                <c:pt idx="2005">
                  <c:v>19.53</c:v>
                </c:pt>
                <c:pt idx="2006">
                  <c:v>22.98</c:v>
                </c:pt>
                <c:pt idx="2007">
                  <c:v>49.02</c:v>
                </c:pt>
                <c:pt idx="2008">
                  <c:v>28.26</c:v>
                </c:pt>
                <c:pt idx="2009">
                  <c:v>65.603333333333339</c:v>
                </c:pt>
                <c:pt idx="2010">
                  <c:v>22.74</c:v>
                </c:pt>
                <c:pt idx="2011">
                  <c:v>15.093333333333334</c:v>
                </c:pt>
                <c:pt idx="2012">
                  <c:v>38.299999999999997</c:v>
                </c:pt>
                <c:pt idx="2013">
                  <c:v>18.023333333333333</c:v>
                </c:pt>
                <c:pt idx="2014">
                  <c:v>32.843333333333334</c:v>
                </c:pt>
                <c:pt idx="2015">
                  <c:v>9.51</c:v>
                </c:pt>
                <c:pt idx="2016">
                  <c:v>29.593333333333334</c:v>
                </c:pt>
                <c:pt idx="2017">
                  <c:v>21.946666666666669</c:v>
                </c:pt>
                <c:pt idx="2018">
                  <c:v>6.7666666666666666</c:v>
                </c:pt>
                <c:pt idx="2019">
                  <c:v>45.99</c:v>
                </c:pt>
                <c:pt idx="2020">
                  <c:v>19.703333333333333</c:v>
                </c:pt>
                <c:pt idx="2021">
                  <c:v>7.3966666666666674</c:v>
                </c:pt>
                <c:pt idx="2022">
                  <c:v>17.45</c:v>
                </c:pt>
                <c:pt idx="2023">
                  <c:v>11.356666666666667</c:v>
                </c:pt>
                <c:pt idx="2024">
                  <c:v>4.8733333333333331</c:v>
                </c:pt>
                <c:pt idx="2025">
                  <c:v>9.5833333333333339</c:v>
                </c:pt>
                <c:pt idx="2026">
                  <c:v>3.83</c:v>
                </c:pt>
                <c:pt idx="2027">
                  <c:v>16.040000000000003</c:v>
                </c:pt>
                <c:pt idx="2028">
                  <c:v>6.0266666666666664</c:v>
                </c:pt>
                <c:pt idx="2029">
                  <c:v>1.0533333333333335</c:v>
                </c:pt>
                <c:pt idx="2030">
                  <c:v>25.326666666666664</c:v>
                </c:pt>
                <c:pt idx="2031">
                  <c:v>2.4700000000000002</c:v>
                </c:pt>
                <c:pt idx="2032">
                  <c:v>0.13999999999999999</c:v>
                </c:pt>
                <c:pt idx="2033">
                  <c:v>12.160000000000002</c:v>
                </c:pt>
                <c:pt idx="2034">
                  <c:v>7.1933333333333325</c:v>
                </c:pt>
                <c:pt idx="2035">
                  <c:v>0.91666666666666663</c:v>
                </c:pt>
                <c:pt idx="2036">
                  <c:v>12.200000000000001</c:v>
                </c:pt>
                <c:pt idx="2037">
                  <c:v>0.83333333333333337</c:v>
                </c:pt>
                <c:pt idx="2038">
                  <c:v>31.953333333333333</c:v>
                </c:pt>
                <c:pt idx="2039">
                  <c:v>4.2733333333333334</c:v>
                </c:pt>
                <c:pt idx="2040">
                  <c:v>9.9999999999999992E-2</c:v>
                </c:pt>
                <c:pt idx="2041">
                  <c:v>32.716666666666669</c:v>
                </c:pt>
                <c:pt idx="2042">
                  <c:v>20.533333333333331</c:v>
                </c:pt>
                <c:pt idx="2043">
                  <c:v>4.1633333333333331</c:v>
                </c:pt>
                <c:pt idx="2044">
                  <c:v>22.646666666666665</c:v>
                </c:pt>
                <c:pt idx="2045">
                  <c:v>22.88</c:v>
                </c:pt>
                <c:pt idx="2046">
                  <c:v>8.4033333333333342</c:v>
                </c:pt>
                <c:pt idx="2047">
                  <c:v>4.8033333333333337</c:v>
                </c:pt>
                <c:pt idx="2048">
                  <c:v>21.286666666666665</c:v>
                </c:pt>
                <c:pt idx="2049">
                  <c:v>0.71</c:v>
                </c:pt>
                <c:pt idx="2050">
                  <c:v>70.643333333333331</c:v>
                </c:pt>
                <c:pt idx="2051">
                  <c:v>30.206666666666667</c:v>
                </c:pt>
                <c:pt idx="2052">
                  <c:v>0.52666666666666673</c:v>
                </c:pt>
                <c:pt idx="2053">
                  <c:v>0.60666666666666669</c:v>
                </c:pt>
                <c:pt idx="2054">
                  <c:v>1.1433333333333333</c:v>
                </c:pt>
                <c:pt idx="2055">
                  <c:v>1.24</c:v>
                </c:pt>
                <c:pt idx="2056">
                  <c:v>0.64</c:v>
                </c:pt>
                <c:pt idx="2057">
                  <c:v>24.376666666666665</c:v>
                </c:pt>
                <c:pt idx="2058">
                  <c:v>1.6600000000000001</c:v>
                </c:pt>
                <c:pt idx="2059">
                  <c:v>37.683333333333337</c:v>
                </c:pt>
                <c:pt idx="2060">
                  <c:v>46.383333333333333</c:v>
                </c:pt>
                <c:pt idx="2061">
                  <c:v>18.25</c:v>
                </c:pt>
                <c:pt idx="2062">
                  <c:v>2.4733333333333332</c:v>
                </c:pt>
                <c:pt idx="2063">
                  <c:v>0</c:v>
                </c:pt>
                <c:pt idx="2064">
                  <c:v>0</c:v>
                </c:pt>
                <c:pt idx="2065">
                  <c:v>7.3433333333333328</c:v>
                </c:pt>
                <c:pt idx="2066">
                  <c:v>5.7800000000000011</c:v>
                </c:pt>
                <c:pt idx="2067">
                  <c:v>8.1133333333333333</c:v>
                </c:pt>
                <c:pt idx="2068">
                  <c:v>25.400000000000002</c:v>
                </c:pt>
                <c:pt idx="2069">
                  <c:v>1.7</c:v>
                </c:pt>
                <c:pt idx="2070">
                  <c:v>11.176666666666668</c:v>
                </c:pt>
                <c:pt idx="2071">
                  <c:v>21.430000000000003</c:v>
                </c:pt>
                <c:pt idx="2072">
                  <c:v>9.7166666666666668</c:v>
                </c:pt>
                <c:pt idx="2073">
                  <c:v>10.42</c:v>
                </c:pt>
                <c:pt idx="2074">
                  <c:v>20.686666666666667</c:v>
                </c:pt>
                <c:pt idx="2075">
                  <c:v>19.55</c:v>
                </c:pt>
                <c:pt idx="2076">
                  <c:v>44.236666666666672</c:v>
                </c:pt>
                <c:pt idx="2077">
                  <c:v>21.77</c:v>
                </c:pt>
                <c:pt idx="2078">
                  <c:v>0</c:v>
                </c:pt>
                <c:pt idx="2079">
                  <c:v>0</c:v>
                </c:pt>
                <c:pt idx="2080">
                  <c:v>5.1366666666666667</c:v>
                </c:pt>
                <c:pt idx="2081">
                  <c:v>8.7166666666666668</c:v>
                </c:pt>
                <c:pt idx="2082">
                  <c:v>0</c:v>
                </c:pt>
                <c:pt idx="2083">
                  <c:v>0</c:v>
                </c:pt>
                <c:pt idx="2084">
                  <c:v>0</c:v>
                </c:pt>
                <c:pt idx="2085">
                  <c:v>0</c:v>
                </c:pt>
                <c:pt idx="2086">
                  <c:v>0</c:v>
                </c:pt>
                <c:pt idx="2087">
                  <c:v>10.386666666666667</c:v>
                </c:pt>
                <c:pt idx="2088">
                  <c:v>4.2066666666666661</c:v>
                </c:pt>
                <c:pt idx="2089">
                  <c:v>0.38666666666666666</c:v>
                </c:pt>
                <c:pt idx="2090">
                  <c:v>10.633333333333333</c:v>
                </c:pt>
                <c:pt idx="2091">
                  <c:v>5.0766666666666671</c:v>
                </c:pt>
                <c:pt idx="2092">
                  <c:v>7.0766666666666653</c:v>
                </c:pt>
                <c:pt idx="2093">
                  <c:v>31.663333333333327</c:v>
                </c:pt>
                <c:pt idx="2094">
                  <c:v>0</c:v>
                </c:pt>
                <c:pt idx="2095">
                  <c:v>0.24</c:v>
                </c:pt>
                <c:pt idx="2096">
                  <c:v>0.28666666666666668</c:v>
                </c:pt>
                <c:pt idx="2097">
                  <c:v>3.9</c:v>
                </c:pt>
                <c:pt idx="2098">
                  <c:v>10.606666666666667</c:v>
                </c:pt>
                <c:pt idx="2099">
                  <c:v>2.67</c:v>
                </c:pt>
                <c:pt idx="2100">
                  <c:v>9.7766666666666673</c:v>
                </c:pt>
                <c:pt idx="2101">
                  <c:v>0</c:v>
                </c:pt>
                <c:pt idx="2102">
                  <c:v>6.2966666666666669</c:v>
                </c:pt>
                <c:pt idx="2103">
                  <c:v>3.0133333333333332</c:v>
                </c:pt>
                <c:pt idx="2104">
                  <c:v>71.046666666666667</c:v>
                </c:pt>
                <c:pt idx="2105">
                  <c:v>15.846666666666666</c:v>
                </c:pt>
                <c:pt idx="2106">
                  <c:v>23.86</c:v>
                </c:pt>
                <c:pt idx="2107">
                  <c:v>42.84</c:v>
                </c:pt>
                <c:pt idx="2108">
                  <c:v>12.07</c:v>
                </c:pt>
                <c:pt idx="2109">
                  <c:v>0.95000000000000007</c:v>
                </c:pt>
                <c:pt idx="2110">
                  <c:v>0</c:v>
                </c:pt>
                <c:pt idx="2111">
                  <c:v>0.53333333333333333</c:v>
                </c:pt>
                <c:pt idx="2112">
                  <c:v>0</c:v>
                </c:pt>
                <c:pt idx="2113">
                  <c:v>0</c:v>
                </c:pt>
                <c:pt idx="2114">
                  <c:v>0</c:v>
                </c:pt>
                <c:pt idx="2115">
                  <c:v>0</c:v>
                </c:pt>
                <c:pt idx="2116">
                  <c:v>0</c:v>
                </c:pt>
                <c:pt idx="2117">
                  <c:v>0</c:v>
                </c:pt>
                <c:pt idx="2118">
                  <c:v>0</c:v>
                </c:pt>
                <c:pt idx="2119">
                  <c:v>0</c:v>
                </c:pt>
                <c:pt idx="2120">
                  <c:v>0</c:v>
                </c:pt>
                <c:pt idx="2121">
                  <c:v>0</c:v>
                </c:pt>
                <c:pt idx="2122">
                  <c:v>0</c:v>
                </c:pt>
                <c:pt idx="2123">
                  <c:v>2.5666666666666669</c:v>
                </c:pt>
                <c:pt idx="2124">
                  <c:v>5.9066666666666663</c:v>
                </c:pt>
                <c:pt idx="2125">
                  <c:v>5.1366666666666667</c:v>
                </c:pt>
                <c:pt idx="2126">
                  <c:v>2.0266666666666668</c:v>
                </c:pt>
                <c:pt idx="2127">
                  <c:v>11.786666666666667</c:v>
                </c:pt>
                <c:pt idx="2128">
                  <c:v>36.119999999999997</c:v>
                </c:pt>
                <c:pt idx="2129">
                  <c:v>68.760000000000005</c:v>
                </c:pt>
                <c:pt idx="2130">
                  <c:v>9.2866666666666671</c:v>
                </c:pt>
                <c:pt idx="2131">
                  <c:v>0</c:v>
                </c:pt>
                <c:pt idx="2132">
                  <c:v>0</c:v>
                </c:pt>
                <c:pt idx="2133">
                  <c:v>0</c:v>
                </c:pt>
                <c:pt idx="2134">
                  <c:v>0</c:v>
                </c:pt>
                <c:pt idx="2135">
                  <c:v>0</c:v>
                </c:pt>
                <c:pt idx="2136">
                  <c:v>0</c:v>
                </c:pt>
                <c:pt idx="2137">
                  <c:v>0</c:v>
                </c:pt>
                <c:pt idx="2138">
                  <c:v>0</c:v>
                </c:pt>
                <c:pt idx="2139">
                  <c:v>0</c:v>
                </c:pt>
                <c:pt idx="2140">
                  <c:v>1.01</c:v>
                </c:pt>
                <c:pt idx="2141">
                  <c:v>0.38666666666666671</c:v>
                </c:pt>
                <c:pt idx="2142">
                  <c:v>0</c:v>
                </c:pt>
                <c:pt idx="2143">
                  <c:v>0</c:v>
                </c:pt>
                <c:pt idx="2144">
                  <c:v>0.25333333333333335</c:v>
                </c:pt>
                <c:pt idx="2145">
                  <c:v>0</c:v>
                </c:pt>
                <c:pt idx="2146">
                  <c:v>0</c:v>
                </c:pt>
                <c:pt idx="2147">
                  <c:v>0</c:v>
                </c:pt>
                <c:pt idx="2148">
                  <c:v>0</c:v>
                </c:pt>
                <c:pt idx="2149">
                  <c:v>0</c:v>
                </c:pt>
                <c:pt idx="2150">
                  <c:v>0</c:v>
                </c:pt>
                <c:pt idx="2151">
                  <c:v>0</c:v>
                </c:pt>
                <c:pt idx="2152">
                  <c:v>0</c:v>
                </c:pt>
                <c:pt idx="2153">
                  <c:v>0</c:v>
                </c:pt>
                <c:pt idx="2154">
                  <c:v>0.13999999999999999</c:v>
                </c:pt>
                <c:pt idx="2155">
                  <c:v>9.4366666666666656</c:v>
                </c:pt>
                <c:pt idx="2156">
                  <c:v>0.22999999999999998</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0.71333333333333326</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0.75666666666666671</c:v>
                </c:pt>
                <c:pt idx="2204">
                  <c:v>2.9733333333333332</c:v>
                </c:pt>
                <c:pt idx="2205">
                  <c:v>0</c:v>
                </c:pt>
                <c:pt idx="2206">
                  <c:v>0</c:v>
                </c:pt>
                <c:pt idx="2207">
                  <c:v>0</c:v>
                </c:pt>
                <c:pt idx="2208">
                  <c:v>0</c:v>
                </c:pt>
                <c:pt idx="2209">
                  <c:v>2.9066666666666663</c:v>
                </c:pt>
                <c:pt idx="2210">
                  <c:v>0</c:v>
                </c:pt>
                <c:pt idx="2211">
                  <c:v>0</c:v>
                </c:pt>
                <c:pt idx="2212">
                  <c:v>0</c:v>
                </c:pt>
                <c:pt idx="2213">
                  <c:v>5.8233333333333333</c:v>
                </c:pt>
                <c:pt idx="2214">
                  <c:v>3.8033333333333332</c:v>
                </c:pt>
                <c:pt idx="2215">
                  <c:v>1.6500000000000001</c:v>
                </c:pt>
                <c:pt idx="2216">
                  <c:v>0.85</c:v>
                </c:pt>
                <c:pt idx="2217">
                  <c:v>9.6666666666666665E-2</c:v>
                </c:pt>
                <c:pt idx="2218">
                  <c:v>0</c:v>
                </c:pt>
                <c:pt idx="2219">
                  <c:v>0</c:v>
                </c:pt>
                <c:pt idx="2220">
                  <c:v>9.6666666666666665E-2</c:v>
                </c:pt>
                <c:pt idx="2221">
                  <c:v>0</c:v>
                </c:pt>
                <c:pt idx="2222">
                  <c:v>10.166666666666666</c:v>
                </c:pt>
                <c:pt idx="2223">
                  <c:v>4.0966666666666667</c:v>
                </c:pt>
                <c:pt idx="2224">
                  <c:v>1.5666666666666667</c:v>
                </c:pt>
                <c:pt idx="2225">
                  <c:v>1.1700000000000002</c:v>
                </c:pt>
                <c:pt idx="2226">
                  <c:v>4.68</c:v>
                </c:pt>
                <c:pt idx="2227">
                  <c:v>4.0466666666666669</c:v>
                </c:pt>
                <c:pt idx="2228">
                  <c:v>12.030000000000001</c:v>
                </c:pt>
                <c:pt idx="2229">
                  <c:v>4.8166666666666664</c:v>
                </c:pt>
                <c:pt idx="2230">
                  <c:v>0.55333333333333334</c:v>
                </c:pt>
                <c:pt idx="2231">
                  <c:v>2.23</c:v>
                </c:pt>
                <c:pt idx="2232">
                  <c:v>0.14333333333333334</c:v>
                </c:pt>
                <c:pt idx="2233">
                  <c:v>0</c:v>
                </c:pt>
                <c:pt idx="2234">
                  <c:v>0</c:v>
                </c:pt>
                <c:pt idx="2235">
                  <c:v>0</c:v>
                </c:pt>
                <c:pt idx="2236">
                  <c:v>0</c:v>
                </c:pt>
                <c:pt idx="2237">
                  <c:v>7.7833333333333341</c:v>
                </c:pt>
                <c:pt idx="2238">
                  <c:v>5.9633333333333338</c:v>
                </c:pt>
                <c:pt idx="2239">
                  <c:v>2.5800000000000005</c:v>
                </c:pt>
                <c:pt idx="2240">
                  <c:v>0</c:v>
                </c:pt>
                <c:pt idx="2241">
                  <c:v>1.7733333333333334</c:v>
                </c:pt>
                <c:pt idx="2242">
                  <c:v>1.5199999999999998</c:v>
                </c:pt>
                <c:pt idx="2243">
                  <c:v>5.0633333333333335</c:v>
                </c:pt>
                <c:pt idx="2244">
                  <c:v>4.9466666666666663</c:v>
                </c:pt>
                <c:pt idx="2245">
                  <c:v>4.6666666666666669E-2</c:v>
                </c:pt>
                <c:pt idx="2246">
                  <c:v>2.4333333333333331</c:v>
                </c:pt>
                <c:pt idx="2247">
                  <c:v>0</c:v>
                </c:pt>
                <c:pt idx="2248">
                  <c:v>2.8366666666666664</c:v>
                </c:pt>
                <c:pt idx="2249">
                  <c:v>0.20333333333333334</c:v>
                </c:pt>
                <c:pt idx="2250">
                  <c:v>4.45</c:v>
                </c:pt>
                <c:pt idx="2251">
                  <c:v>0.14666666666666667</c:v>
                </c:pt>
                <c:pt idx="2252">
                  <c:v>0</c:v>
                </c:pt>
                <c:pt idx="2253">
                  <c:v>0</c:v>
                </c:pt>
                <c:pt idx="2254">
                  <c:v>7.8866666666666676</c:v>
                </c:pt>
                <c:pt idx="2255">
                  <c:v>3.89</c:v>
                </c:pt>
                <c:pt idx="2256">
                  <c:v>0</c:v>
                </c:pt>
                <c:pt idx="2257">
                  <c:v>0</c:v>
                </c:pt>
                <c:pt idx="2258">
                  <c:v>0</c:v>
                </c:pt>
                <c:pt idx="2259">
                  <c:v>0</c:v>
                </c:pt>
                <c:pt idx="2260">
                  <c:v>0.12666666666666668</c:v>
                </c:pt>
                <c:pt idx="2261">
                  <c:v>0.3133333333333333</c:v>
                </c:pt>
                <c:pt idx="2262">
                  <c:v>0.16</c:v>
                </c:pt>
                <c:pt idx="2263">
                  <c:v>0.93333333333333324</c:v>
                </c:pt>
                <c:pt idx="2264">
                  <c:v>4.169999999999999</c:v>
                </c:pt>
                <c:pt idx="2265">
                  <c:v>4.24</c:v>
                </c:pt>
                <c:pt idx="2266">
                  <c:v>11.160000000000002</c:v>
                </c:pt>
                <c:pt idx="2267">
                  <c:v>21.263333333333332</c:v>
                </c:pt>
                <c:pt idx="2268">
                  <c:v>14.32</c:v>
                </c:pt>
                <c:pt idx="2269">
                  <c:v>3.08</c:v>
                </c:pt>
                <c:pt idx="2270">
                  <c:v>10.926666666666668</c:v>
                </c:pt>
                <c:pt idx="2271">
                  <c:v>1.5166666666666666</c:v>
                </c:pt>
                <c:pt idx="2272">
                  <c:v>0</c:v>
                </c:pt>
                <c:pt idx="2273">
                  <c:v>9.3333333333333338E-2</c:v>
                </c:pt>
                <c:pt idx="2274">
                  <c:v>2.8733333333333331</c:v>
                </c:pt>
                <c:pt idx="2275">
                  <c:v>0.21</c:v>
                </c:pt>
                <c:pt idx="2276">
                  <c:v>12.826666666666668</c:v>
                </c:pt>
                <c:pt idx="2277">
                  <c:v>2.2766666666666668</c:v>
                </c:pt>
                <c:pt idx="2278">
                  <c:v>0</c:v>
                </c:pt>
                <c:pt idx="2279">
                  <c:v>2.9866666666666664</c:v>
                </c:pt>
                <c:pt idx="2280">
                  <c:v>10.113333333333335</c:v>
                </c:pt>
                <c:pt idx="2281">
                  <c:v>10.53</c:v>
                </c:pt>
                <c:pt idx="2282">
                  <c:v>7.2199999999999989</c:v>
                </c:pt>
                <c:pt idx="2283">
                  <c:v>7.2733333333333334</c:v>
                </c:pt>
                <c:pt idx="2284">
                  <c:v>9.5933333333333337</c:v>
                </c:pt>
                <c:pt idx="2285">
                  <c:v>2.5966666666666667</c:v>
                </c:pt>
                <c:pt idx="2286">
                  <c:v>8.7833333333333332</c:v>
                </c:pt>
                <c:pt idx="2287">
                  <c:v>7.9733333333333336</c:v>
                </c:pt>
                <c:pt idx="2288">
                  <c:v>23.283333333333331</c:v>
                </c:pt>
                <c:pt idx="2289">
                  <c:v>0.65666666666666662</c:v>
                </c:pt>
                <c:pt idx="2290">
                  <c:v>0</c:v>
                </c:pt>
                <c:pt idx="2291">
                  <c:v>0</c:v>
                </c:pt>
                <c:pt idx="2292">
                  <c:v>0</c:v>
                </c:pt>
                <c:pt idx="2293">
                  <c:v>0</c:v>
                </c:pt>
                <c:pt idx="2294">
                  <c:v>4.9833333333333334</c:v>
                </c:pt>
                <c:pt idx="2295">
                  <c:v>3.6666666666666667E-2</c:v>
                </c:pt>
                <c:pt idx="2296">
                  <c:v>0</c:v>
                </c:pt>
                <c:pt idx="2297">
                  <c:v>4.5766666666666671</c:v>
                </c:pt>
                <c:pt idx="2298">
                  <c:v>1.0999999999999999</c:v>
                </c:pt>
                <c:pt idx="2299">
                  <c:v>7.5733333333333333</c:v>
                </c:pt>
                <c:pt idx="2300">
                  <c:v>3.2766666666666668</c:v>
                </c:pt>
                <c:pt idx="2301">
                  <c:v>0.10000000000000002</c:v>
                </c:pt>
                <c:pt idx="2302">
                  <c:v>3.9033333333333338</c:v>
                </c:pt>
                <c:pt idx="2303">
                  <c:v>0</c:v>
                </c:pt>
                <c:pt idx="2304">
                  <c:v>0.16</c:v>
                </c:pt>
                <c:pt idx="2305">
                  <c:v>0</c:v>
                </c:pt>
                <c:pt idx="2306">
                  <c:v>0</c:v>
                </c:pt>
                <c:pt idx="2307">
                  <c:v>0</c:v>
                </c:pt>
                <c:pt idx="2308">
                  <c:v>1.24</c:v>
                </c:pt>
                <c:pt idx="2309">
                  <c:v>2.7399999999999998</c:v>
                </c:pt>
                <c:pt idx="2310">
                  <c:v>0</c:v>
                </c:pt>
                <c:pt idx="2311">
                  <c:v>0</c:v>
                </c:pt>
                <c:pt idx="2312">
                  <c:v>8.76</c:v>
                </c:pt>
                <c:pt idx="2313">
                  <c:v>0</c:v>
                </c:pt>
                <c:pt idx="2314">
                  <c:v>3.8299999999999996</c:v>
                </c:pt>
                <c:pt idx="2315">
                  <c:v>22.893333333333331</c:v>
                </c:pt>
                <c:pt idx="2316">
                  <c:v>2.5866666666666664</c:v>
                </c:pt>
                <c:pt idx="2317">
                  <c:v>17.766666666666666</c:v>
                </c:pt>
                <c:pt idx="2318">
                  <c:v>14.479999999999999</c:v>
                </c:pt>
                <c:pt idx="2319">
                  <c:v>18.510000000000002</c:v>
                </c:pt>
                <c:pt idx="2320">
                  <c:v>19.883333333333333</c:v>
                </c:pt>
                <c:pt idx="2321">
                  <c:v>6.2966666666666669</c:v>
                </c:pt>
                <c:pt idx="2322">
                  <c:v>5.3066666666666666</c:v>
                </c:pt>
                <c:pt idx="2323">
                  <c:v>0.3066666666666667</c:v>
                </c:pt>
                <c:pt idx="2324">
                  <c:v>0.62666666666666659</c:v>
                </c:pt>
                <c:pt idx="2325">
                  <c:v>1.3266666666666667</c:v>
                </c:pt>
                <c:pt idx="2326">
                  <c:v>5.22</c:v>
                </c:pt>
                <c:pt idx="2327">
                  <c:v>12.38</c:v>
                </c:pt>
                <c:pt idx="2328">
                  <c:v>10.316666666666666</c:v>
                </c:pt>
                <c:pt idx="2329">
                  <c:v>0.39666666666666667</c:v>
                </c:pt>
                <c:pt idx="2330">
                  <c:v>0.62</c:v>
                </c:pt>
                <c:pt idx="2331">
                  <c:v>8.9366666666666674</c:v>
                </c:pt>
                <c:pt idx="2332">
                  <c:v>78.62</c:v>
                </c:pt>
                <c:pt idx="2333">
                  <c:v>27.103333333333335</c:v>
                </c:pt>
                <c:pt idx="2334">
                  <c:v>13.443333333333333</c:v>
                </c:pt>
                <c:pt idx="2335">
                  <c:v>4.63</c:v>
                </c:pt>
                <c:pt idx="2336">
                  <c:v>6.9433333333333325</c:v>
                </c:pt>
                <c:pt idx="2337">
                  <c:v>1.8233333333333333</c:v>
                </c:pt>
                <c:pt idx="2338">
                  <c:v>9.9599999999999991</c:v>
                </c:pt>
                <c:pt idx="2339">
                  <c:v>11.020000000000001</c:v>
                </c:pt>
                <c:pt idx="2340">
                  <c:v>0</c:v>
                </c:pt>
                <c:pt idx="2341">
                  <c:v>7.12</c:v>
                </c:pt>
                <c:pt idx="2342">
                  <c:v>2.13</c:v>
                </c:pt>
                <c:pt idx="2343">
                  <c:v>21.103333333333335</c:v>
                </c:pt>
                <c:pt idx="2344">
                  <c:v>45.556666666666665</c:v>
                </c:pt>
                <c:pt idx="2345">
                  <c:v>9.7299999999999986</c:v>
                </c:pt>
                <c:pt idx="2346">
                  <c:v>29.313333333333333</c:v>
                </c:pt>
                <c:pt idx="2347">
                  <c:v>22.709999999999997</c:v>
                </c:pt>
                <c:pt idx="2348">
                  <c:v>36.169999999999995</c:v>
                </c:pt>
                <c:pt idx="2349">
                  <c:v>54.813333333333333</c:v>
                </c:pt>
                <c:pt idx="2350">
                  <c:v>7.72</c:v>
                </c:pt>
                <c:pt idx="2351">
                  <c:v>7.6533333333333333</c:v>
                </c:pt>
                <c:pt idx="2352">
                  <c:v>14.340000000000002</c:v>
                </c:pt>
                <c:pt idx="2353">
                  <c:v>12.176666666666668</c:v>
                </c:pt>
                <c:pt idx="2354">
                  <c:v>29.25</c:v>
                </c:pt>
                <c:pt idx="2355">
                  <c:v>8.706666666666667</c:v>
                </c:pt>
                <c:pt idx="2356">
                  <c:v>20.926666666666666</c:v>
                </c:pt>
                <c:pt idx="2357">
                  <c:v>16.353333333333335</c:v>
                </c:pt>
                <c:pt idx="2358">
                  <c:v>48.07</c:v>
                </c:pt>
                <c:pt idx="2359">
                  <c:v>79.523333333333326</c:v>
                </c:pt>
                <c:pt idx="2360">
                  <c:v>54.026666666666664</c:v>
                </c:pt>
                <c:pt idx="2361">
                  <c:v>0.75666666666666671</c:v>
                </c:pt>
                <c:pt idx="2362">
                  <c:v>0.13</c:v>
                </c:pt>
                <c:pt idx="2363">
                  <c:v>8.4966666666666679</c:v>
                </c:pt>
                <c:pt idx="2364">
                  <c:v>13.086666666666666</c:v>
                </c:pt>
                <c:pt idx="2365">
                  <c:v>7.2733333333333334</c:v>
                </c:pt>
                <c:pt idx="2366">
                  <c:v>34.20333333333334</c:v>
                </c:pt>
                <c:pt idx="2367">
                  <c:v>4.3933333333333335</c:v>
                </c:pt>
                <c:pt idx="2368">
                  <c:v>0.21666666666666667</c:v>
                </c:pt>
                <c:pt idx="2369">
                  <c:v>0.27</c:v>
                </c:pt>
                <c:pt idx="2370">
                  <c:v>0.37666666666666665</c:v>
                </c:pt>
                <c:pt idx="2371">
                  <c:v>34.973333333333329</c:v>
                </c:pt>
                <c:pt idx="2372">
                  <c:v>15.656666666666666</c:v>
                </c:pt>
                <c:pt idx="2373">
                  <c:v>15.823333333333332</c:v>
                </c:pt>
                <c:pt idx="2374">
                  <c:v>54.616666666666667</c:v>
                </c:pt>
                <c:pt idx="2375">
                  <c:v>29.456666666666667</c:v>
                </c:pt>
                <c:pt idx="2376">
                  <c:v>4.8766666666666669</c:v>
                </c:pt>
                <c:pt idx="2377">
                  <c:v>2.3733333333333335</c:v>
                </c:pt>
                <c:pt idx="2378">
                  <c:v>60.45000000000001</c:v>
                </c:pt>
                <c:pt idx="2379">
                  <c:v>42.646666666666668</c:v>
                </c:pt>
                <c:pt idx="2380">
                  <c:v>22.593333333333334</c:v>
                </c:pt>
                <c:pt idx="2381">
                  <c:v>41.973333333333336</c:v>
                </c:pt>
                <c:pt idx="2382">
                  <c:v>41.226666666666667</c:v>
                </c:pt>
                <c:pt idx="2383">
                  <c:v>19.963333333333335</c:v>
                </c:pt>
                <c:pt idx="2384">
                  <c:v>30.02</c:v>
                </c:pt>
                <c:pt idx="2385">
                  <c:v>18.766666666666666</c:v>
                </c:pt>
                <c:pt idx="2386">
                  <c:v>0.29000000000000004</c:v>
                </c:pt>
                <c:pt idx="2387">
                  <c:v>3.1166666666666667</c:v>
                </c:pt>
                <c:pt idx="2388">
                  <c:v>5.53</c:v>
                </c:pt>
                <c:pt idx="2389">
                  <c:v>10.906666666666666</c:v>
                </c:pt>
                <c:pt idx="2390">
                  <c:v>3.9299999999999997</c:v>
                </c:pt>
                <c:pt idx="2391">
                  <c:v>15.573333333333332</c:v>
                </c:pt>
                <c:pt idx="2392">
                  <c:v>8.1233333333333331</c:v>
                </c:pt>
                <c:pt idx="2393">
                  <c:v>0</c:v>
                </c:pt>
                <c:pt idx="2394">
                  <c:v>0</c:v>
                </c:pt>
                <c:pt idx="2395">
                  <c:v>0.46333333333333337</c:v>
                </c:pt>
                <c:pt idx="2396">
                  <c:v>0.44666666666666671</c:v>
                </c:pt>
                <c:pt idx="2397">
                  <c:v>65.826666666666668</c:v>
                </c:pt>
                <c:pt idx="2398">
                  <c:v>0.28999999999999998</c:v>
                </c:pt>
                <c:pt idx="2399">
                  <c:v>4.8566666666666665</c:v>
                </c:pt>
                <c:pt idx="2400">
                  <c:v>6.8266666666666671</c:v>
                </c:pt>
                <c:pt idx="2401">
                  <c:v>51.913333333333334</c:v>
                </c:pt>
                <c:pt idx="2402">
                  <c:v>3.0766666666666667</c:v>
                </c:pt>
                <c:pt idx="2403">
                  <c:v>38.619999999999997</c:v>
                </c:pt>
                <c:pt idx="2404">
                  <c:v>0.82</c:v>
                </c:pt>
                <c:pt idx="2405">
                  <c:v>1.6233333333333333</c:v>
                </c:pt>
                <c:pt idx="2406">
                  <c:v>1.2633333333333334</c:v>
                </c:pt>
                <c:pt idx="2407">
                  <c:v>0</c:v>
                </c:pt>
                <c:pt idx="2408">
                  <c:v>0.13333333333333333</c:v>
                </c:pt>
                <c:pt idx="2409">
                  <c:v>1.75</c:v>
                </c:pt>
                <c:pt idx="2410">
                  <c:v>3.44</c:v>
                </c:pt>
                <c:pt idx="2411">
                  <c:v>2.2333333333333329</c:v>
                </c:pt>
                <c:pt idx="2412">
                  <c:v>44.76</c:v>
                </c:pt>
                <c:pt idx="2413">
                  <c:v>41.8</c:v>
                </c:pt>
                <c:pt idx="2414">
                  <c:v>52.24</c:v>
                </c:pt>
                <c:pt idx="2415">
                  <c:v>13.866666666666667</c:v>
                </c:pt>
                <c:pt idx="2416">
                  <c:v>26.886666666666667</c:v>
                </c:pt>
                <c:pt idx="2417">
                  <c:v>32.623333333333335</c:v>
                </c:pt>
                <c:pt idx="2418">
                  <c:v>26.23</c:v>
                </c:pt>
                <c:pt idx="2419">
                  <c:v>23.956666666666667</c:v>
                </c:pt>
                <c:pt idx="2420">
                  <c:v>0.23666666666666666</c:v>
                </c:pt>
                <c:pt idx="2421">
                  <c:v>0</c:v>
                </c:pt>
                <c:pt idx="2422">
                  <c:v>0</c:v>
                </c:pt>
                <c:pt idx="2423">
                  <c:v>2.2400000000000002</c:v>
                </c:pt>
                <c:pt idx="2424">
                  <c:v>0</c:v>
                </c:pt>
                <c:pt idx="2425">
                  <c:v>0</c:v>
                </c:pt>
                <c:pt idx="2426">
                  <c:v>16.863333333333333</c:v>
                </c:pt>
                <c:pt idx="2427">
                  <c:v>15.44</c:v>
                </c:pt>
                <c:pt idx="2428">
                  <c:v>0.11666666666666665</c:v>
                </c:pt>
                <c:pt idx="2429">
                  <c:v>0.48</c:v>
                </c:pt>
                <c:pt idx="2430">
                  <c:v>0.13999999999999999</c:v>
                </c:pt>
                <c:pt idx="2431">
                  <c:v>4.2733333333333325</c:v>
                </c:pt>
                <c:pt idx="2432">
                  <c:v>15.35</c:v>
                </c:pt>
                <c:pt idx="2433">
                  <c:v>3.5833333333333335</c:v>
                </c:pt>
                <c:pt idx="2434">
                  <c:v>26.22666666666667</c:v>
                </c:pt>
                <c:pt idx="2435">
                  <c:v>15.829999999999998</c:v>
                </c:pt>
                <c:pt idx="2436">
                  <c:v>0.33333333333333331</c:v>
                </c:pt>
                <c:pt idx="2437">
                  <c:v>26.97</c:v>
                </c:pt>
                <c:pt idx="2438">
                  <c:v>0.62</c:v>
                </c:pt>
                <c:pt idx="2439">
                  <c:v>14.626666666666667</c:v>
                </c:pt>
                <c:pt idx="2440">
                  <c:v>3.64</c:v>
                </c:pt>
                <c:pt idx="2441">
                  <c:v>0</c:v>
                </c:pt>
                <c:pt idx="2442">
                  <c:v>0.21666666666666667</c:v>
                </c:pt>
                <c:pt idx="2443">
                  <c:v>0</c:v>
                </c:pt>
                <c:pt idx="2444">
                  <c:v>17.72</c:v>
                </c:pt>
                <c:pt idx="2445">
                  <c:v>30.656666666666666</c:v>
                </c:pt>
                <c:pt idx="2446">
                  <c:v>16.823333333333334</c:v>
                </c:pt>
                <c:pt idx="2447">
                  <c:v>6.7800000000000011</c:v>
                </c:pt>
                <c:pt idx="2448">
                  <c:v>46.916666666666664</c:v>
                </c:pt>
                <c:pt idx="2449">
                  <c:v>64.833333333333329</c:v>
                </c:pt>
                <c:pt idx="2450">
                  <c:v>43.956666666666671</c:v>
                </c:pt>
                <c:pt idx="2451">
                  <c:v>22.99</c:v>
                </c:pt>
                <c:pt idx="2452">
                  <c:v>48.426666666666669</c:v>
                </c:pt>
                <c:pt idx="2453">
                  <c:v>37.343333333333334</c:v>
                </c:pt>
                <c:pt idx="2454">
                  <c:v>37.803333333333335</c:v>
                </c:pt>
                <c:pt idx="2455">
                  <c:v>0.66666666666666663</c:v>
                </c:pt>
                <c:pt idx="2456">
                  <c:v>30.7</c:v>
                </c:pt>
                <c:pt idx="2457">
                  <c:v>17.84</c:v>
                </c:pt>
                <c:pt idx="2458">
                  <c:v>20.573333333333334</c:v>
                </c:pt>
                <c:pt idx="2459">
                  <c:v>0.25</c:v>
                </c:pt>
                <c:pt idx="2460">
                  <c:v>0</c:v>
                </c:pt>
                <c:pt idx="2461">
                  <c:v>0.55999999999999994</c:v>
                </c:pt>
                <c:pt idx="2462">
                  <c:v>1.0900000000000001</c:v>
                </c:pt>
                <c:pt idx="2463">
                  <c:v>10.653333333333334</c:v>
                </c:pt>
                <c:pt idx="2464">
                  <c:v>29.606666666666666</c:v>
                </c:pt>
                <c:pt idx="2465">
                  <c:v>9.3133333333333326</c:v>
                </c:pt>
                <c:pt idx="2466">
                  <c:v>0</c:v>
                </c:pt>
                <c:pt idx="2467">
                  <c:v>0</c:v>
                </c:pt>
                <c:pt idx="2468">
                  <c:v>17.740000000000002</c:v>
                </c:pt>
                <c:pt idx="2469">
                  <c:v>0</c:v>
                </c:pt>
                <c:pt idx="2470">
                  <c:v>0</c:v>
                </c:pt>
                <c:pt idx="2471">
                  <c:v>0</c:v>
                </c:pt>
                <c:pt idx="2472">
                  <c:v>0</c:v>
                </c:pt>
                <c:pt idx="2473">
                  <c:v>0</c:v>
                </c:pt>
                <c:pt idx="2474">
                  <c:v>0.6</c:v>
                </c:pt>
                <c:pt idx="2475">
                  <c:v>8.2000000000000011</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3.56</c:v>
                </c:pt>
                <c:pt idx="2489">
                  <c:v>0</c:v>
                </c:pt>
                <c:pt idx="2490">
                  <c:v>12.020000000000001</c:v>
                </c:pt>
                <c:pt idx="2491">
                  <c:v>0</c:v>
                </c:pt>
                <c:pt idx="2492">
                  <c:v>0</c:v>
                </c:pt>
                <c:pt idx="2493">
                  <c:v>0</c:v>
                </c:pt>
                <c:pt idx="2494">
                  <c:v>0</c:v>
                </c:pt>
                <c:pt idx="2495">
                  <c:v>0</c:v>
                </c:pt>
                <c:pt idx="2496">
                  <c:v>6.6666666666666666E-2</c:v>
                </c:pt>
                <c:pt idx="2497">
                  <c:v>0.12333333333333334</c:v>
                </c:pt>
                <c:pt idx="2498">
                  <c:v>0</c:v>
                </c:pt>
                <c:pt idx="2499">
                  <c:v>0</c:v>
                </c:pt>
                <c:pt idx="2500">
                  <c:v>0</c:v>
                </c:pt>
                <c:pt idx="2501">
                  <c:v>0</c:v>
                </c:pt>
                <c:pt idx="2502">
                  <c:v>0</c:v>
                </c:pt>
                <c:pt idx="2503">
                  <c:v>0</c:v>
                </c:pt>
                <c:pt idx="2504">
                  <c:v>0.19666666666666668</c:v>
                </c:pt>
                <c:pt idx="2505">
                  <c:v>4.166666666666667</c:v>
                </c:pt>
                <c:pt idx="2506">
                  <c:v>0</c:v>
                </c:pt>
                <c:pt idx="2507">
                  <c:v>0</c:v>
                </c:pt>
                <c:pt idx="2508">
                  <c:v>0</c:v>
                </c:pt>
                <c:pt idx="2509">
                  <c:v>0</c:v>
                </c:pt>
                <c:pt idx="2510">
                  <c:v>0</c:v>
                </c:pt>
                <c:pt idx="2511">
                  <c:v>0</c:v>
                </c:pt>
                <c:pt idx="2512">
                  <c:v>0</c:v>
                </c:pt>
                <c:pt idx="2513">
                  <c:v>0</c:v>
                </c:pt>
                <c:pt idx="2514">
                  <c:v>0</c:v>
                </c:pt>
                <c:pt idx="2515">
                  <c:v>0</c:v>
                </c:pt>
                <c:pt idx="2516">
                  <c:v>0.16</c:v>
                </c:pt>
                <c:pt idx="2517">
                  <c:v>0</c:v>
                </c:pt>
                <c:pt idx="2518">
                  <c:v>0</c:v>
                </c:pt>
                <c:pt idx="2519">
                  <c:v>3.1233333333333331</c:v>
                </c:pt>
                <c:pt idx="2520">
                  <c:v>8.2033333333333331</c:v>
                </c:pt>
                <c:pt idx="2521">
                  <c:v>0</c:v>
                </c:pt>
                <c:pt idx="2522">
                  <c:v>0.36000000000000004</c:v>
                </c:pt>
                <c:pt idx="2523">
                  <c:v>12.376666666666665</c:v>
                </c:pt>
                <c:pt idx="2524">
                  <c:v>0</c:v>
                </c:pt>
                <c:pt idx="2525">
                  <c:v>0</c:v>
                </c:pt>
                <c:pt idx="2526">
                  <c:v>0</c:v>
                </c:pt>
                <c:pt idx="2527">
                  <c:v>0</c:v>
                </c:pt>
                <c:pt idx="2528">
                  <c:v>0</c:v>
                </c:pt>
                <c:pt idx="2529">
                  <c:v>0</c:v>
                </c:pt>
                <c:pt idx="2530">
                  <c:v>0</c:v>
                </c:pt>
                <c:pt idx="2531">
                  <c:v>0</c:v>
                </c:pt>
                <c:pt idx="2532">
                  <c:v>0</c:v>
                </c:pt>
                <c:pt idx="2533">
                  <c:v>0</c:v>
                </c:pt>
                <c:pt idx="2534">
                  <c:v>0</c:v>
                </c:pt>
                <c:pt idx="2535">
                  <c:v>9.3333333333333338E-2</c:v>
                </c:pt>
                <c:pt idx="2536">
                  <c:v>6.18</c:v>
                </c:pt>
                <c:pt idx="2537">
                  <c:v>0</c:v>
                </c:pt>
                <c:pt idx="2538">
                  <c:v>0.12333333333333334</c:v>
                </c:pt>
                <c:pt idx="2539">
                  <c:v>0.14666666666666667</c:v>
                </c:pt>
                <c:pt idx="2540">
                  <c:v>8.5233333333333334</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4.9999999999999996E-2</c:v>
                </c:pt>
                <c:pt idx="2555">
                  <c:v>0</c:v>
                </c:pt>
                <c:pt idx="2556">
                  <c:v>0</c:v>
                </c:pt>
              </c:numCache>
            </c:numRef>
          </c:val>
          <c:extLst>
            <c:ext xmlns:c16="http://schemas.microsoft.com/office/drawing/2014/chart" uri="{C3380CC4-5D6E-409C-BE32-E72D297353CC}">
              <c16:uniqueId val="{00000000-CE6F-4F85-BC52-A044BF37EB65}"/>
            </c:ext>
          </c:extLst>
        </c:ser>
        <c:dLbls>
          <c:showLegendKey val="0"/>
          <c:showVal val="0"/>
          <c:showCatName val="0"/>
          <c:showSerName val="0"/>
          <c:showPercent val="0"/>
          <c:showBubbleSize val="0"/>
        </c:dLbls>
        <c:gapWidth val="150"/>
        <c:axId val="600590648"/>
        <c:axId val="600592568"/>
      </c:barChart>
      <c:lineChart>
        <c:grouping val="standard"/>
        <c:varyColors val="0"/>
        <c:ser>
          <c:idx val="0"/>
          <c:order val="0"/>
          <c:tx>
            <c:strRef>
              <c:f>bestfit!$B$1</c:f>
              <c:strCache>
                <c:ptCount val="1"/>
                <c:pt idx="0">
                  <c:v>Qobs</c:v>
                </c:pt>
              </c:strCache>
            </c:strRef>
          </c:tx>
          <c:spPr>
            <a:ln w="12700" cap="rnd">
              <a:solidFill>
                <a:schemeClr val="tx1"/>
              </a:solidFill>
              <a:round/>
            </a:ln>
            <a:effectLst/>
          </c:spPr>
          <c:marker>
            <c:symbol val="none"/>
          </c:marker>
          <c:cat>
            <c:numRef>
              <c:f>bestfit!$A$2:$A$2558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bestfit!$B$2:$B$2558</c:f>
              <c:numCache>
                <c:formatCode>General</c:formatCode>
                <c:ptCount val="2557"/>
                <c:pt idx="0">
                  <c:v>21</c:v>
                </c:pt>
                <c:pt idx="1">
                  <c:v>23</c:v>
                </c:pt>
                <c:pt idx="2">
                  <c:v>25</c:v>
                </c:pt>
                <c:pt idx="3">
                  <c:v>25</c:v>
                </c:pt>
                <c:pt idx="4">
                  <c:v>26</c:v>
                </c:pt>
                <c:pt idx="5">
                  <c:v>26</c:v>
                </c:pt>
                <c:pt idx="6">
                  <c:v>25</c:v>
                </c:pt>
                <c:pt idx="7">
                  <c:v>25</c:v>
                </c:pt>
                <c:pt idx="8">
                  <c:v>24</c:v>
                </c:pt>
                <c:pt idx="9">
                  <c:v>25</c:v>
                </c:pt>
                <c:pt idx="10">
                  <c:v>23</c:v>
                </c:pt>
                <c:pt idx="11">
                  <c:v>24</c:v>
                </c:pt>
                <c:pt idx="12">
                  <c:v>22</c:v>
                </c:pt>
                <c:pt idx="13">
                  <c:v>21</c:v>
                </c:pt>
                <c:pt idx="14">
                  <c:v>21</c:v>
                </c:pt>
                <c:pt idx="15">
                  <c:v>20</c:v>
                </c:pt>
                <c:pt idx="16">
                  <c:v>20</c:v>
                </c:pt>
                <c:pt idx="17">
                  <c:v>20</c:v>
                </c:pt>
                <c:pt idx="18">
                  <c:v>20</c:v>
                </c:pt>
                <c:pt idx="19">
                  <c:v>21</c:v>
                </c:pt>
                <c:pt idx="20">
                  <c:v>19</c:v>
                </c:pt>
                <c:pt idx="21">
                  <c:v>20</c:v>
                </c:pt>
                <c:pt idx="22">
                  <c:v>20</c:v>
                </c:pt>
                <c:pt idx="23">
                  <c:v>20</c:v>
                </c:pt>
                <c:pt idx="24">
                  <c:v>20</c:v>
                </c:pt>
                <c:pt idx="25">
                  <c:v>19</c:v>
                </c:pt>
                <c:pt idx="26">
                  <c:v>19</c:v>
                </c:pt>
                <c:pt idx="27">
                  <c:v>19</c:v>
                </c:pt>
                <c:pt idx="28">
                  <c:v>19</c:v>
                </c:pt>
                <c:pt idx="29">
                  <c:v>18</c:v>
                </c:pt>
                <c:pt idx="30">
                  <c:v>18</c:v>
                </c:pt>
                <c:pt idx="31">
                  <c:v>21</c:v>
                </c:pt>
                <c:pt idx="32">
                  <c:v>21</c:v>
                </c:pt>
                <c:pt idx="33">
                  <c:v>21</c:v>
                </c:pt>
                <c:pt idx="34">
                  <c:v>20</c:v>
                </c:pt>
                <c:pt idx="35">
                  <c:v>24</c:v>
                </c:pt>
                <c:pt idx="36">
                  <c:v>21</c:v>
                </c:pt>
                <c:pt idx="37">
                  <c:v>20</c:v>
                </c:pt>
                <c:pt idx="38">
                  <c:v>20</c:v>
                </c:pt>
                <c:pt idx="39">
                  <c:v>20</c:v>
                </c:pt>
                <c:pt idx="40">
                  <c:v>19</c:v>
                </c:pt>
                <c:pt idx="41">
                  <c:v>19</c:v>
                </c:pt>
                <c:pt idx="42">
                  <c:v>23</c:v>
                </c:pt>
                <c:pt idx="43">
                  <c:v>28</c:v>
                </c:pt>
                <c:pt idx="44">
                  <c:v>23</c:v>
                </c:pt>
                <c:pt idx="45">
                  <c:v>29</c:v>
                </c:pt>
                <c:pt idx="46">
                  <c:v>28</c:v>
                </c:pt>
                <c:pt idx="47">
                  <c:v>27</c:v>
                </c:pt>
                <c:pt idx="48">
                  <c:v>27</c:v>
                </c:pt>
                <c:pt idx="49">
                  <c:v>27</c:v>
                </c:pt>
                <c:pt idx="50">
                  <c:v>21</c:v>
                </c:pt>
                <c:pt idx="51">
                  <c:v>20</c:v>
                </c:pt>
                <c:pt idx="52">
                  <c:v>20</c:v>
                </c:pt>
                <c:pt idx="53">
                  <c:v>19</c:v>
                </c:pt>
                <c:pt idx="54">
                  <c:v>19</c:v>
                </c:pt>
                <c:pt idx="55">
                  <c:v>19</c:v>
                </c:pt>
                <c:pt idx="56">
                  <c:v>19</c:v>
                </c:pt>
                <c:pt idx="57">
                  <c:v>21</c:v>
                </c:pt>
                <c:pt idx="58">
                  <c:v>26</c:v>
                </c:pt>
                <c:pt idx="59">
                  <c:v>21</c:v>
                </c:pt>
                <c:pt idx="60">
                  <c:v>25</c:v>
                </c:pt>
                <c:pt idx="61">
                  <c:v>20</c:v>
                </c:pt>
                <c:pt idx="62">
                  <c:v>20</c:v>
                </c:pt>
                <c:pt idx="63">
                  <c:v>19</c:v>
                </c:pt>
                <c:pt idx="64">
                  <c:v>19</c:v>
                </c:pt>
                <c:pt idx="65">
                  <c:v>19</c:v>
                </c:pt>
                <c:pt idx="66">
                  <c:v>19</c:v>
                </c:pt>
                <c:pt idx="67">
                  <c:v>18</c:v>
                </c:pt>
                <c:pt idx="68">
                  <c:v>18</c:v>
                </c:pt>
                <c:pt idx="69">
                  <c:v>18</c:v>
                </c:pt>
                <c:pt idx="70">
                  <c:v>18</c:v>
                </c:pt>
                <c:pt idx="71">
                  <c:v>19</c:v>
                </c:pt>
                <c:pt idx="72">
                  <c:v>18</c:v>
                </c:pt>
                <c:pt idx="73">
                  <c:v>17</c:v>
                </c:pt>
                <c:pt idx="74">
                  <c:v>19</c:v>
                </c:pt>
                <c:pt idx="75">
                  <c:v>19</c:v>
                </c:pt>
                <c:pt idx="76">
                  <c:v>19</c:v>
                </c:pt>
                <c:pt idx="77">
                  <c:v>19</c:v>
                </c:pt>
                <c:pt idx="78">
                  <c:v>19</c:v>
                </c:pt>
                <c:pt idx="79">
                  <c:v>19</c:v>
                </c:pt>
                <c:pt idx="80">
                  <c:v>19</c:v>
                </c:pt>
                <c:pt idx="81">
                  <c:v>18</c:v>
                </c:pt>
                <c:pt idx="82">
                  <c:v>18</c:v>
                </c:pt>
                <c:pt idx="83">
                  <c:v>20</c:v>
                </c:pt>
                <c:pt idx="84">
                  <c:v>20</c:v>
                </c:pt>
                <c:pt idx="85">
                  <c:v>19</c:v>
                </c:pt>
                <c:pt idx="86">
                  <c:v>20</c:v>
                </c:pt>
                <c:pt idx="87">
                  <c:v>19</c:v>
                </c:pt>
                <c:pt idx="88">
                  <c:v>19</c:v>
                </c:pt>
                <c:pt idx="89">
                  <c:v>19</c:v>
                </c:pt>
                <c:pt idx="90">
                  <c:v>31</c:v>
                </c:pt>
                <c:pt idx="91">
                  <c:v>46</c:v>
                </c:pt>
                <c:pt idx="92">
                  <c:v>43</c:v>
                </c:pt>
                <c:pt idx="93">
                  <c:v>39</c:v>
                </c:pt>
                <c:pt idx="94">
                  <c:v>50</c:v>
                </c:pt>
                <c:pt idx="95">
                  <c:v>74</c:v>
                </c:pt>
                <c:pt idx="96">
                  <c:v>73</c:v>
                </c:pt>
                <c:pt idx="97">
                  <c:v>70</c:v>
                </c:pt>
                <c:pt idx="98">
                  <c:v>40</c:v>
                </c:pt>
                <c:pt idx="99">
                  <c:v>44</c:v>
                </c:pt>
                <c:pt idx="100">
                  <c:v>43</c:v>
                </c:pt>
                <c:pt idx="101">
                  <c:v>57</c:v>
                </c:pt>
                <c:pt idx="102">
                  <c:v>51</c:v>
                </c:pt>
                <c:pt idx="103">
                  <c:v>30</c:v>
                </c:pt>
                <c:pt idx="104">
                  <c:v>30</c:v>
                </c:pt>
                <c:pt idx="105">
                  <c:v>29</c:v>
                </c:pt>
                <c:pt idx="106">
                  <c:v>28</c:v>
                </c:pt>
                <c:pt idx="107">
                  <c:v>28</c:v>
                </c:pt>
                <c:pt idx="108">
                  <c:v>28</c:v>
                </c:pt>
                <c:pt idx="109">
                  <c:v>27</c:v>
                </c:pt>
                <c:pt idx="110">
                  <c:v>27</c:v>
                </c:pt>
                <c:pt idx="111">
                  <c:v>26</c:v>
                </c:pt>
                <c:pt idx="112">
                  <c:v>27</c:v>
                </c:pt>
                <c:pt idx="113">
                  <c:v>26</c:v>
                </c:pt>
                <c:pt idx="114">
                  <c:v>31</c:v>
                </c:pt>
                <c:pt idx="115">
                  <c:v>29</c:v>
                </c:pt>
                <c:pt idx="116">
                  <c:v>28</c:v>
                </c:pt>
                <c:pt idx="117">
                  <c:v>33</c:v>
                </c:pt>
                <c:pt idx="118">
                  <c:v>29</c:v>
                </c:pt>
                <c:pt idx="119">
                  <c:v>32</c:v>
                </c:pt>
                <c:pt idx="120">
                  <c:v>49</c:v>
                </c:pt>
                <c:pt idx="121">
                  <c:v>61</c:v>
                </c:pt>
                <c:pt idx="122">
                  <c:v>71</c:v>
                </c:pt>
                <c:pt idx="123">
                  <c:v>65</c:v>
                </c:pt>
                <c:pt idx="124">
                  <c:v>74</c:v>
                </c:pt>
                <c:pt idx="125">
                  <c:v>92</c:v>
                </c:pt>
                <c:pt idx="126">
                  <c:v>107</c:v>
                </c:pt>
                <c:pt idx="127">
                  <c:v>129</c:v>
                </c:pt>
                <c:pt idx="128">
                  <c:v>172</c:v>
                </c:pt>
                <c:pt idx="129">
                  <c:v>252</c:v>
                </c:pt>
                <c:pt idx="130">
                  <c:v>188</c:v>
                </c:pt>
                <c:pt idx="131">
                  <c:v>199</c:v>
                </c:pt>
                <c:pt idx="132">
                  <c:v>221</c:v>
                </c:pt>
                <c:pt idx="133">
                  <c:v>210</c:v>
                </c:pt>
                <c:pt idx="134">
                  <c:v>161</c:v>
                </c:pt>
                <c:pt idx="135">
                  <c:v>148</c:v>
                </c:pt>
                <c:pt idx="136">
                  <c:v>132</c:v>
                </c:pt>
                <c:pt idx="137">
                  <c:v>116</c:v>
                </c:pt>
                <c:pt idx="138">
                  <c:v>108</c:v>
                </c:pt>
                <c:pt idx="139">
                  <c:v>115</c:v>
                </c:pt>
                <c:pt idx="140">
                  <c:v>100</c:v>
                </c:pt>
                <c:pt idx="141">
                  <c:v>100</c:v>
                </c:pt>
                <c:pt idx="142">
                  <c:v>101</c:v>
                </c:pt>
                <c:pt idx="143">
                  <c:v>103</c:v>
                </c:pt>
                <c:pt idx="144">
                  <c:v>80</c:v>
                </c:pt>
                <c:pt idx="145">
                  <c:v>74</c:v>
                </c:pt>
                <c:pt idx="146">
                  <c:v>67</c:v>
                </c:pt>
                <c:pt idx="147">
                  <c:v>76</c:v>
                </c:pt>
                <c:pt idx="148">
                  <c:v>56</c:v>
                </c:pt>
                <c:pt idx="149">
                  <c:v>59</c:v>
                </c:pt>
                <c:pt idx="150">
                  <c:v>60</c:v>
                </c:pt>
                <c:pt idx="151">
                  <c:v>83</c:v>
                </c:pt>
                <c:pt idx="152">
                  <c:v>95</c:v>
                </c:pt>
                <c:pt idx="153">
                  <c:v>136</c:v>
                </c:pt>
                <c:pt idx="154">
                  <c:v>134</c:v>
                </c:pt>
                <c:pt idx="155">
                  <c:v>111</c:v>
                </c:pt>
                <c:pt idx="156">
                  <c:v>114</c:v>
                </c:pt>
                <c:pt idx="157">
                  <c:v>105</c:v>
                </c:pt>
                <c:pt idx="158">
                  <c:v>104</c:v>
                </c:pt>
                <c:pt idx="159">
                  <c:v>125</c:v>
                </c:pt>
                <c:pt idx="160">
                  <c:v>116</c:v>
                </c:pt>
                <c:pt idx="161">
                  <c:v>194</c:v>
                </c:pt>
                <c:pt idx="162">
                  <c:v>88</c:v>
                </c:pt>
                <c:pt idx="163">
                  <c:v>87</c:v>
                </c:pt>
                <c:pt idx="164">
                  <c:v>117</c:v>
                </c:pt>
                <c:pt idx="165">
                  <c:v>124</c:v>
                </c:pt>
                <c:pt idx="166">
                  <c:v>113</c:v>
                </c:pt>
                <c:pt idx="167">
                  <c:v>145</c:v>
                </c:pt>
                <c:pt idx="168">
                  <c:v>130</c:v>
                </c:pt>
                <c:pt idx="169">
                  <c:v>151</c:v>
                </c:pt>
                <c:pt idx="170">
                  <c:v>165</c:v>
                </c:pt>
                <c:pt idx="171">
                  <c:v>186</c:v>
                </c:pt>
                <c:pt idx="172">
                  <c:v>151</c:v>
                </c:pt>
                <c:pt idx="173">
                  <c:v>203</c:v>
                </c:pt>
                <c:pt idx="174">
                  <c:v>221</c:v>
                </c:pt>
                <c:pt idx="175">
                  <c:v>202</c:v>
                </c:pt>
                <c:pt idx="176">
                  <c:v>152</c:v>
                </c:pt>
                <c:pt idx="177">
                  <c:v>185</c:v>
                </c:pt>
                <c:pt idx="178">
                  <c:v>170</c:v>
                </c:pt>
                <c:pt idx="179">
                  <c:v>158</c:v>
                </c:pt>
                <c:pt idx="180">
                  <c:v>171</c:v>
                </c:pt>
                <c:pt idx="181">
                  <c:v>158</c:v>
                </c:pt>
                <c:pt idx="182">
                  <c:v>164</c:v>
                </c:pt>
                <c:pt idx="183">
                  <c:v>174</c:v>
                </c:pt>
                <c:pt idx="184">
                  <c:v>168</c:v>
                </c:pt>
                <c:pt idx="185">
                  <c:v>235</c:v>
                </c:pt>
                <c:pt idx="186">
                  <c:v>213</c:v>
                </c:pt>
                <c:pt idx="187">
                  <c:v>204</c:v>
                </c:pt>
                <c:pt idx="188">
                  <c:v>205</c:v>
                </c:pt>
                <c:pt idx="189">
                  <c:v>196</c:v>
                </c:pt>
                <c:pt idx="190">
                  <c:v>202</c:v>
                </c:pt>
                <c:pt idx="191">
                  <c:v>175</c:v>
                </c:pt>
                <c:pt idx="192">
                  <c:v>173</c:v>
                </c:pt>
                <c:pt idx="193">
                  <c:v>216</c:v>
                </c:pt>
                <c:pt idx="194">
                  <c:v>198</c:v>
                </c:pt>
                <c:pt idx="195">
                  <c:v>178</c:v>
                </c:pt>
                <c:pt idx="196">
                  <c:v>168</c:v>
                </c:pt>
                <c:pt idx="197">
                  <c:v>180</c:v>
                </c:pt>
                <c:pt idx="198">
                  <c:v>202</c:v>
                </c:pt>
                <c:pt idx="199">
                  <c:v>152</c:v>
                </c:pt>
                <c:pt idx="200">
                  <c:v>170</c:v>
                </c:pt>
                <c:pt idx="201">
                  <c:v>177</c:v>
                </c:pt>
                <c:pt idx="202">
                  <c:v>166</c:v>
                </c:pt>
                <c:pt idx="203">
                  <c:v>166</c:v>
                </c:pt>
                <c:pt idx="204">
                  <c:v>151</c:v>
                </c:pt>
                <c:pt idx="205">
                  <c:v>146</c:v>
                </c:pt>
                <c:pt idx="206">
                  <c:v>148</c:v>
                </c:pt>
                <c:pt idx="207">
                  <c:v>146</c:v>
                </c:pt>
                <c:pt idx="208">
                  <c:v>122</c:v>
                </c:pt>
                <c:pt idx="209">
                  <c:v>121</c:v>
                </c:pt>
                <c:pt idx="210">
                  <c:v>138</c:v>
                </c:pt>
                <c:pt idx="211">
                  <c:v>132</c:v>
                </c:pt>
                <c:pt idx="212">
                  <c:v>138</c:v>
                </c:pt>
                <c:pt idx="213">
                  <c:v>166</c:v>
                </c:pt>
                <c:pt idx="214">
                  <c:v>282</c:v>
                </c:pt>
                <c:pt idx="215">
                  <c:v>156</c:v>
                </c:pt>
                <c:pt idx="216">
                  <c:v>250</c:v>
                </c:pt>
                <c:pt idx="217">
                  <c:v>237</c:v>
                </c:pt>
                <c:pt idx="218">
                  <c:v>206</c:v>
                </c:pt>
                <c:pt idx="219">
                  <c:v>206</c:v>
                </c:pt>
                <c:pt idx="220">
                  <c:v>235</c:v>
                </c:pt>
                <c:pt idx="221">
                  <c:v>227</c:v>
                </c:pt>
                <c:pt idx="222">
                  <c:v>255</c:v>
                </c:pt>
                <c:pt idx="223">
                  <c:v>242</c:v>
                </c:pt>
                <c:pt idx="224">
                  <c:v>235</c:v>
                </c:pt>
                <c:pt idx="225">
                  <c:v>225</c:v>
                </c:pt>
                <c:pt idx="226">
                  <c:v>235</c:v>
                </c:pt>
                <c:pt idx="227">
                  <c:v>206</c:v>
                </c:pt>
                <c:pt idx="228">
                  <c:v>221</c:v>
                </c:pt>
                <c:pt idx="229">
                  <c:v>206</c:v>
                </c:pt>
                <c:pt idx="230">
                  <c:v>197</c:v>
                </c:pt>
                <c:pt idx="231">
                  <c:v>201</c:v>
                </c:pt>
                <c:pt idx="232">
                  <c:v>193</c:v>
                </c:pt>
                <c:pt idx="233">
                  <c:v>148</c:v>
                </c:pt>
                <c:pt idx="234">
                  <c:v>148</c:v>
                </c:pt>
                <c:pt idx="235">
                  <c:v>113</c:v>
                </c:pt>
                <c:pt idx="236">
                  <c:v>112</c:v>
                </c:pt>
                <c:pt idx="237">
                  <c:v>112</c:v>
                </c:pt>
                <c:pt idx="238">
                  <c:v>122</c:v>
                </c:pt>
                <c:pt idx="239">
                  <c:v>122</c:v>
                </c:pt>
                <c:pt idx="240">
                  <c:v>127</c:v>
                </c:pt>
                <c:pt idx="241">
                  <c:v>116</c:v>
                </c:pt>
                <c:pt idx="242">
                  <c:v>116</c:v>
                </c:pt>
                <c:pt idx="243">
                  <c:v>98</c:v>
                </c:pt>
                <c:pt idx="244">
                  <c:v>123</c:v>
                </c:pt>
                <c:pt idx="245">
                  <c:v>168</c:v>
                </c:pt>
                <c:pt idx="246">
                  <c:v>152</c:v>
                </c:pt>
                <c:pt idx="247">
                  <c:v>170</c:v>
                </c:pt>
                <c:pt idx="248">
                  <c:v>164</c:v>
                </c:pt>
                <c:pt idx="249">
                  <c:v>200</c:v>
                </c:pt>
                <c:pt idx="250">
                  <c:v>188</c:v>
                </c:pt>
                <c:pt idx="251">
                  <c:v>188</c:v>
                </c:pt>
                <c:pt idx="252">
                  <c:v>184</c:v>
                </c:pt>
                <c:pt idx="253">
                  <c:v>170</c:v>
                </c:pt>
                <c:pt idx="254">
                  <c:v>168</c:v>
                </c:pt>
                <c:pt idx="255">
                  <c:v>173</c:v>
                </c:pt>
                <c:pt idx="256">
                  <c:v>170</c:v>
                </c:pt>
                <c:pt idx="257">
                  <c:v>160</c:v>
                </c:pt>
                <c:pt idx="258">
                  <c:v>156</c:v>
                </c:pt>
                <c:pt idx="259">
                  <c:v>156</c:v>
                </c:pt>
                <c:pt idx="260">
                  <c:v>152</c:v>
                </c:pt>
                <c:pt idx="261">
                  <c:v>172</c:v>
                </c:pt>
                <c:pt idx="262">
                  <c:v>169</c:v>
                </c:pt>
                <c:pt idx="263">
                  <c:v>169</c:v>
                </c:pt>
                <c:pt idx="264">
                  <c:v>148</c:v>
                </c:pt>
                <c:pt idx="265">
                  <c:v>176</c:v>
                </c:pt>
                <c:pt idx="266">
                  <c:v>157</c:v>
                </c:pt>
                <c:pt idx="267">
                  <c:v>192</c:v>
                </c:pt>
                <c:pt idx="268">
                  <c:v>175</c:v>
                </c:pt>
                <c:pt idx="269">
                  <c:v>174</c:v>
                </c:pt>
                <c:pt idx="270">
                  <c:v>192</c:v>
                </c:pt>
                <c:pt idx="271">
                  <c:v>202</c:v>
                </c:pt>
                <c:pt idx="272">
                  <c:v>200</c:v>
                </c:pt>
                <c:pt idx="273">
                  <c:v>188</c:v>
                </c:pt>
                <c:pt idx="274">
                  <c:v>151</c:v>
                </c:pt>
                <c:pt idx="275">
                  <c:v>148</c:v>
                </c:pt>
                <c:pt idx="276">
                  <c:v>146</c:v>
                </c:pt>
                <c:pt idx="277">
                  <c:v>132</c:v>
                </c:pt>
                <c:pt idx="278">
                  <c:v>132</c:v>
                </c:pt>
                <c:pt idx="279">
                  <c:v>107</c:v>
                </c:pt>
                <c:pt idx="280">
                  <c:v>122</c:v>
                </c:pt>
                <c:pt idx="281">
                  <c:v>101</c:v>
                </c:pt>
                <c:pt idx="282">
                  <c:v>87</c:v>
                </c:pt>
                <c:pt idx="283">
                  <c:v>88</c:v>
                </c:pt>
                <c:pt idx="284">
                  <c:v>79</c:v>
                </c:pt>
                <c:pt idx="285">
                  <c:v>79</c:v>
                </c:pt>
                <c:pt idx="286">
                  <c:v>91</c:v>
                </c:pt>
                <c:pt idx="287">
                  <c:v>127</c:v>
                </c:pt>
                <c:pt idx="288">
                  <c:v>138</c:v>
                </c:pt>
                <c:pt idx="289">
                  <c:v>115</c:v>
                </c:pt>
                <c:pt idx="290">
                  <c:v>106</c:v>
                </c:pt>
                <c:pt idx="291">
                  <c:v>104</c:v>
                </c:pt>
                <c:pt idx="292">
                  <c:v>104</c:v>
                </c:pt>
                <c:pt idx="293">
                  <c:v>104</c:v>
                </c:pt>
                <c:pt idx="294">
                  <c:v>100</c:v>
                </c:pt>
                <c:pt idx="295">
                  <c:v>134</c:v>
                </c:pt>
                <c:pt idx="296">
                  <c:v>95</c:v>
                </c:pt>
                <c:pt idx="297">
                  <c:v>88</c:v>
                </c:pt>
                <c:pt idx="298">
                  <c:v>80</c:v>
                </c:pt>
                <c:pt idx="299">
                  <c:v>72</c:v>
                </c:pt>
                <c:pt idx="300">
                  <c:v>67</c:v>
                </c:pt>
                <c:pt idx="301">
                  <c:v>62</c:v>
                </c:pt>
                <c:pt idx="302">
                  <c:v>53</c:v>
                </c:pt>
                <c:pt idx="303">
                  <c:v>47</c:v>
                </c:pt>
                <c:pt idx="304">
                  <c:v>50</c:v>
                </c:pt>
                <c:pt idx="305">
                  <c:v>51</c:v>
                </c:pt>
                <c:pt idx="306">
                  <c:v>47</c:v>
                </c:pt>
                <c:pt idx="307">
                  <c:v>45</c:v>
                </c:pt>
                <c:pt idx="308">
                  <c:v>50</c:v>
                </c:pt>
                <c:pt idx="309">
                  <c:v>48</c:v>
                </c:pt>
                <c:pt idx="310">
                  <c:v>41</c:v>
                </c:pt>
                <c:pt idx="311">
                  <c:v>44</c:v>
                </c:pt>
                <c:pt idx="312">
                  <c:v>40</c:v>
                </c:pt>
                <c:pt idx="313">
                  <c:v>41</c:v>
                </c:pt>
                <c:pt idx="314">
                  <c:v>41</c:v>
                </c:pt>
                <c:pt idx="315">
                  <c:v>40</c:v>
                </c:pt>
                <c:pt idx="316">
                  <c:v>37</c:v>
                </c:pt>
                <c:pt idx="317">
                  <c:v>39</c:v>
                </c:pt>
                <c:pt idx="318">
                  <c:v>39</c:v>
                </c:pt>
                <c:pt idx="319">
                  <c:v>39</c:v>
                </c:pt>
                <c:pt idx="320">
                  <c:v>42</c:v>
                </c:pt>
                <c:pt idx="321">
                  <c:v>41</c:v>
                </c:pt>
                <c:pt idx="322">
                  <c:v>42</c:v>
                </c:pt>
                <c:pt idx="323">
                  <c:v>38</c:v>
                </c:pt>
                <c:pt idx="324">
                  <c:v>39</c:v>
                </c:pt>
                <c:pt idx="325">
                  <c:v>40</c:v>
                </c:pt>
                <c:pt idx="326">
                  <c:v>40</c:v>
                </c:pt>
                <c:pt idx="327">
                  <c:v>39</c:v>
                </c:pt>
                <c:pt idx="328">
                  <c:v>38</c:v>
                </c:pt>
                <c:pt idx="329">
                  <c:v>38</c:v>
                </c:pt>
                <c:pt idx="330">
                  <c:v>33</c:v>
                </c:pt>
                <c:pt idx="331">
                  <c:v>42</c:v>
                </c:pt>
                <c:pt idx="332">
                  <c:v>41</c:v>
                </c:pt>
                <c:pt idx="333">
                  <c:v>41</c:v>
                </c:pt>
                <c:pt idx="334">
                  <c:v>41</c:v>
                </c:pt>
                <c:pt idx="335">
                  <c:v>46</c:v>
                </c:pt>
                <c:pt idx="336">
                  <c:v>40</c:v>
                </c:pt>
                <c:pt idx="337">
                  <c:v>37</c:v>
                </c:pt>
                <c:pt idx="338">
                  <c:v>37</c:v>
                </c:pt>
                <c:pt idx="339">
                  <c:v>37</c:v>
                </c:pt>
                <c:pt idx="340">
                  <c:v>36</c:v>
                </c:pt>
                <c:pt idx="341">
                  <c:v>35</c:v>
                </c:pt>
                <c:pt idx="342">
                  <c:v>34</c:v>
                </c:pt>
                <c:pt idx="343">
                  <c:v>33</c:v>
                </c:pt>
                <c:pt idx="344">
                  <c:v>32</c:v>
                </c:pt>
                <c:pt idx="345">
                  <c:v>32</c:v>
                </c:pt>
                <c:pt idx="346">
                  <c:v>30</c:v>
                </c:pt>
                <c:pt idx="347">
                  <c:v>30</c:v>
                </c:pt>
                <c:pt idx="348">
                  <c:v>29</c:v>
                </c:pt>
                <c:pt idx="349">
                  <c:v>28</c:v>
                </c:pt>
                <c:pt idx="350">
                  <c:v>28</c:v>
                </c:pt>
                <c:pt idx="351">
                  <c:v>26</c:v>
                </c:pt>
                <c:pt idx="352">
                  <c:v>26</c:v>
                </c:pt>
                <c:pt idx="353">
                  <c:v>26</c:v>
                </c:pt>
                <c:pt idx="354">
                  <c:v>25</c:v>
                </c:pt>
                <c:pt idx="355">
                  <c:v>25</c:v>
                </c:pt>
                <c:pt idx="356">
                  <c:v>25</c:v>
                </c:pt>
                <c:pt idx="357">
                  <c:v>25</c:v>
                </c:pt>
                <c:pt idx="358">
                  <c:v>33</c:v>
                </c:pt>
                <c:pt idx="359">
                  <c:v>34</c:v>
                </c:pt>
                <c:pt idx="360">
                  <c:v>44</c:v>
                </c:pt>
                <c:pt idx="361">
                  <c:v>38</c:v>
                </c:pt>
                <c:pt idx="362">
                  <c:v>43</c:v>
                </c:pt>
                <c:pt idx="363">
                  <c:v>40</c:v>
                </c:pt>
                <c:pt idx="364">
                  <c:v>40</c:v>
                </c:pt>
                <c:pt idx="365">
                  <c:v>30</c:v>
                </c:pt>
                <c:pt idx="366">
                  <c:v>31</c:v>
                </c:pt>
                <c:pt idx="367">
                  <c:v>31</c:v>
                </c:pt>
                <c:pt idx="368">
                  <c:v>28</c:v>
                </c:pt>
                <c:pt idx="369">
                  <c:v>29</c:v>
                </c:pt>
                <c:pt idx="370">
                  <c:v>28</c:v>
                </c:pt>
                <c:pt idx="371">
                  <c:v>27</c:v>
                </c:pt>
                <c:pt idx="372">
                  <c:v>27</c:v>
                </c:pt>
                <c:pt idx="373">
                  <c:v>26</c:v>
                </c:pt>
                <c:pt idx="374">
                  <c:v>25</c:v>
                </c:pt>
                <c:pt idx="375">
                  <c:v>24</c:v>
                </c:pt>
                <c:pt idx="376">
                  <c:v>24</c:v>
                </c:pt>
                <c:pt idx="377">
                  <c:v>22</c:v>
                </c:pt>
                <c:pt idx="378">
                  <c:v>22</c:v>
                </c:pt>
                <c:pt idx="379">
                  <c:v>22</c:v>
                </c:pt>
                <c:pt idx="380">
                  <c:v>22</c:v>
                </c:pt>
                <c:pt idx="381">
                  <c:v>33</c:v>
                </c:pt>
                <c:pt idx="382">
                  <c:v>27</c:v>
                </c:pt>
                <c:pt idx="383">
                  <c:v>27</c:v>
                </c:pt>
                <c:pt idx="384">
                  <c:v>26</c:v>
                </c:pt>
                <c:pt idx="385">
                  <c:v>26</c:v>
                </c:pt>
                <c:pt idx="386">
                  <c:v>25</c:v>
                </c:pt>
                <c:pt idx="387">
                  <c:v>25</c:v>
                </c:pt>
                <c:pt idx="388">
                  <c:v>24</c:v>
                </c:pt>
                <c:pt idx="389">
                  <c:v>30</c:v>
                </c:pt>
                <c:pt idx="390">
                  <c:v>23</c:v>
                </c:pt>
                <c:pt idx="391">
                  <c:v>22</c:v>
                </c:pt>
                <c:pt idx="392">
                  <c:v>22</c:v>
                </c:pt>
                <c:pt idx="393">
                  <c:v>21</c:v>
                </c:pt>
                <c:pt idx="394">
                  <c:v>21</c:v>
                </c:pt>
                <c:pt idx="395">
                  <c:v>21</c:v>
                </c:pt>
                <c:pt idx="396">
                  <c:v>24</c:v>
                </c:pt>
                <c:pt idx="397">
                  <c:v>24</c:v>
                </c:pt>
                <c:pt idx="398">
                  <c:v>33</c:v>
                </c:pt>
                <c:pt idx="399">
                  <c:v>32</c:v>
                </c:pt>
                <c:pt idx="400">
                  <c:v>40</c:v>
                </c:pt>
                <c:pt idx="401">
                  <c:v>32</c:v>
                </c:pt>
                <c:pt idx="402">
                  <c:v>37</c:v>
                </c:pt>
                <c:pt idx="403">
                  <c:v>37</c:v>
                </c:pt>
                <c:pt idx="404">
                  <c:v>30</c:v>
                </c:pt>
                <c:pt idx="405">
                  <c:v>40</c:v>
                </c:pt>
                <c:pt idx="406">
                  <c:v>42</c:v>
                </c:pt>
                <c:pt idx="407">
                  <c:v>33</c:v>
                </c:pt>
                <c:pt idx="408">
                  <c:v>38</c:v>
                </c:pt>
                <c:pt idx="409">
                  <c:v>41</c:v>
                </c:pt>
                <c:pt idx="410">
                  <c:v>44</c:v>
                </c:pt>
                <c:pt idx="411">
                  <c:v>38</c:v>
                </c:pt>
                <c:pt idx="412">
                  <c:v>34</c:v>
                </c:pt>
                <c:pt idx="413">
                  <c:v>33</c:v>
                </c:pt>
                <c:pt idx="414">
                  <c:v>32</c:v>
                </c:pt>
                <c:pt idx="415">
                  <c:v>31</c:v>
                </c:pt>
                <c:pt idx="416">
                  <c:v>30</c:v>
                </c:pt>
                <c:pt idx="417">
                  <c:v>36</c:v>
                </c:pt>
                <c:pt idx="418">
                  <c:v>36</c:v>
                </c:pt>
                <c:pt idx="419">
                  <c:v>30</c:v>
                </c:pt>
                <c:pt idx="420">
                  <c:v>29</c:v>
                </c:pt>
                <c:pt idx="421">
                  <c:v>28</c:v>
                </c:pt>
                <c:pt idx="422">
                  <c:v>28</c:v>
                </c:pt>
                <c:pt idx="423">
                  <c:v>24</c:v>
                </c:pt>
                <c:pt idx="424">
                  <c:v>28</c:v>
                </c:pt>
                <c:pt idx="425">
                  <c:v>28</c:v>
                </c:pt>
                <c:pt idx="426">
                  <c:v>22</c:v>
                </c:pt>
                <c:pt idx="427">
                  <c:v>21</c:v>
                </c:pt>
                <c:pt idx="428">
                  <c:v>29</c:v>
                </c:pt>
                <c:pt idx="429">
                  <c:v>28</c:v>
                </c:pt>
                <c:pt idx="430">
                  <c:v>37</c:v>
                </c:pt>
                <c:pt idx="431">
                  <c:v>33</c:v>
                </c:pt>
                <c:pt idx="432">
                  <c:v>31</c:v>
                </c:pt>
                <c:pt idx="433">
                  <c:v>30</c:v>
                </c:pt>
                <c:pt idx="434">
                  <c:v>30</c:v>
                </c:pt>
                <c:pt idx="435">
                  <c:v>27</c:v>
                </c:pt>
                <c:pt idx="436">
                  <c:v>27</c:v>
                </c:pt>
                <c:pt idx="437">
                  <c:v>27</c:v>
                </c:pt>
                <c:pt idx="438">
                  <c:v>25</c:v>
                </c:pt>
                <c:pt idx="439">
                  <c:v>25</c:v>
                </c:pt>
                <c:pt idx="440">
                  <c:v>23</c:v>
                </c:pt>
                <c:pt idx="441">
                  <c:v>23</c:v>
                </c:pt>
                <c:pt idx="442">
                  <c:v>22</c:v>
                </c:pt>
                <c:pt idx="443">
                  <c:v>21</c:v>
                </c:pt>
                <c:pt idx="444">
                  <c:v>25</c:v>
                </c:pt>
                <c:pt idx="445">
                  <c:v>27</c:v>
                </c:pt>
                <c:pt idx="446">
                  <c:v>23</c:v>
                </c:pt>
                <c:pt idx="447">
                  <c:v>30</c:v>
                </c:pt>
                <c:pt idx="448">
                  <c:v>27</c:v>
                </c:pt>
                <c:pt idx="449">
                  <c:v>24</c:v>
                </c:pt>
                <c:pt idx="450">
                  <c:v>30</c:v>
                </c:pt>
                <c:pt idx="451">
                  <c:v>30</c:v>
                </c:pt>
                <c:pt idx="452">
                  <c:v>30</c:v>
                </c:pt>
                <c:pt idx="453">
                  <c:v>28</c:v>
                </c:pt>
                <c:pt idx="454">
                  <c:v>28</c:v>
                </c:pt>
                <c:pt idx="455">
                  <c:v>28</c:v>
                </c:pt>
                <c:pt idx="456">
                  <c:v>22</c:v>
                </c:pt>
                <c:pt idx="457">
                  <c:v>21</c:v>
                </c:pt>
                <c:pt idx="458">
                  <c:v>24</c:v>
                </c:pt>
                <c:pt idx="459">
                  <c:v>24</c:v>
                </c:pt>
                <c:pt idx="460">
                  <c:v>24</c:v>
                </c:pt>
                <c:pt idx="461">
                  <c:v>24</c:v>
                </c:pt>
                <c:pt idx="462">
                  <c:v>19</c:v>
                </c:pt>
                <c:pt idx="463">
                  <c:v>24</c:v>
                </c:pt>
                <c:pt idx="464">
                  <c:v>22</c:v>
                </c:pt>
                <c:pt idx="465">
                  <c:v>21</c:v>
                </c:pt>
                <c:pt idx="466">
                  <c:v>20</c:v>
                </c:pt>
                <c:pt idx="467">
                  <c:v>20</c:v>
                </c:pt>
                <c:pt idx="468">
                  <c:v>21</c:v>
                </c:pt>
                <c:pt idx="469">
                  <c:v>21</c:v>
                </c:pt>
                <c:pt idx="470">
                  <c:v>21</c:v>
                </c:pt>
                <c:pt idx="471">
                  <c:v>20</c:v>
                </c:pt>
                <c:pt idx="472">
                  <c:v>20</c:v>
                </c:pt>
                <c:pt idx="473">
                  <c:v>25</c:v>
                </c:pt>
                <c:pt idx="474">
                  <c:v>25</c:v>
                </c:pt>
                <c:pt idx="475">
                  <c:v>27</c:v>
                </c:pt>
                <c:pt idx="476">
                  <c:v>26</c:v>
                </c:pt>
                <c:pt idx="477">
                  <c:v>26</c:v>
                </c:pt>
                <c:pt idx="478">
                  <c:v>26</c:v>
                </c:pt>
                <c:pt idx="479">
                  <c:v>28</c:v>
                </c:pt>
                <c:pt idx="480">
                  <c:v>28</c:v>
                </c:pt>
                <c:pt idx="481">
                  <c:v>28</c:v>
                </c:pt>
                <c:pt idx="482">
                  <c:v>33</c:v>
                </c:pt>
                <c:pt idx="483">
                  <c:v>37</c:v>
                </c:pt>
                <c:pt idx="484">
                  <c:v>32</c:v>
                </c:pt>
                <c:pt idx="485">
                  <c:v>32</c:v>
                </c:pt>
                <c:pt idx="486">
                  <c:v>29</c:v>
                </c:pt>
                <c:pt idx="487">
                  <c:v>29</c:v>
                </c:pt>
                <c:pt idx="488">
                  <c:v>40</c:v>
                </c:pt>
                <c:pt idx="489">
                  <c:v>57</c:v>
                </c:pt>
                <c:pt idx="490">
                  <c:v>60</c:v>
                </c:pt>
                <c:pt idx="491">
                  <c:v>56</c:v>
                </c:pt>
                <c:pt idx="492">
                  <c:v>86</c:v>
                </c:pt>
                <c:pt idx="493">
                  <c:v>76</c:v>
                </c:pt>
                <c:pt idx="494">
                  <c:v>66</c:v>
                </c:pt>
                <c:pt idx="495">
                  <c:v>61</c:v>
                </c:pt>
                <c:pt idx="496">
                  <c:v>71</c:v>
                </c:pt>
                <c:pt idx="497">
                  <c:v>57</c:v>
                </c:pt>
                <c:pt idx="498">
                  <c:v>37</c:v>
                </c:pt>
                <c:pt idx="499">
                  <c:v>37</c:v>
                </c:pt>
                <c:pt idx="500">
                  <c:v>50</c:v>
                </c:pt>
                <c:pt idx="501">
                  <c:v>80</c:v>
                </c:pt>
                <c:pt idx="502">
                  <c:v>86</c:v>
                </c:pt>
                <c:pt idx="503">
                  <c:v>72</c:v>
                </c:pt>
                <c:pt idx="504">
                  <c:v>93</c:v>
                </c:pt>
                <c:pt idx="505">
                  <c:v>107</c:v>
                </c:pt>
                <c:pt idx="506">
                  <c:v>112</c:v>
                </c:pt>
                <c:pt idx="507">
                  <c:v>97</c:v>
                </c:pt>
                <c:pt idx="508">
                  <c:v>116</c:v>
                </c:pt>
                <c:pt idx="509">
                  <c:v>110</c:v>
                </c:pt>
                <c:pt idx="510">
                  <c:v>89</c:v>
                </c:pt>
                <c:pt idx="511">
                  <c:v>83</c:v>
                </c:pt>
                <c:pt idx="512">
                  <c:v>101</c:v>
                </c:pt>
                <c:pt idx="513">
                  <c:v>87</c:v>
                </c:pt>
                <c:pt idx="514">
                  <c:v>73</c:v>
                </c:pt>
                <c:pt idx="515">
                  <c:v>54</c:v>
                </c:pt>
                <c:pt idx="516">
                  <c:v>59</c:v>
                </c:pt>
                <c:pt idx="517">
                  <c:v>78</c:v>
                </c:pt>
                <c:pt idx="518">
                  <c:v>98</c:v>
                </c:pt>
                <c:pt idx="519">
                  <c:v>70</c:v>
                </c:pt>
                <c:pt idx="520">
                  <c:v>64</c:v>
                </c:pt>
                <c:pt idx="521">
                  <c:v>59</c:v>
                </c:pt>
                <c:pt idx="522">
                  <c:v>54</c:v>
                </c:pt>
                <c:pt idx="523">
                  <c:v>85</c:v>
                </c:pt>
                <c:pt idx="524">
                  <c:v>77</c:v>
                </c:pt>
                <c:pt idx="525">
                  <c:v>62</c:v>
                </c:pt>
                <c:pt idx="526">
                  <c:v>58</c:v>
                </c:pt>
                <c:pt idx="527">
                  <c:v>52</c:v>
                </c:pt>
                <c:pt idx="528">
                  <c:v>84</c:v>
                </c:pt>
                <c:pt idx="529">
                  <c:v>88</c:v>
                </c:pt>
                <c:pt idx="530">
                  <c:v>95</c:v>
                </c:pt>
                <c:pt idx="531">
                  <c:v>77</c:v>
                </c:pt>
                <c:pt idx="532">
                  <c:v>62</c:v>
                </c:pt>
                <c:pt idx="533">
                  <c:v>60</c:v>
                </c:pt>
                <c:pt idx="534">
                  <c:v>72</c:v>
                </c:pt>
                <c:pt idx="535">
                  <c:v>80</c:v>
                </c:pt>
                <c:pt idx="536">
                  <c:v>96</c:v>
                </c:pt>
                <c:pt idx="537">
                  <c:v>90</c:v>
                </c:pt>
                <c:pt idx="538">
                  <c:v>91</c:v>
                </c:pt>
                <c:pt idx="539">
                  <c:v>130</c:v>
                </c:pt>
                <c:pt idx="540">
                  <c:v>202</c:v>
                </c:pt>
                <c:pt idx="541">
                  <c:v>241</c:v>
                </c:pt>
                <c:pt idx="542">
                  <c:v>256</c:v>
                </c:pt>
                <c:pt idx="543">
                  <c:v>257</c:v>
                </c:pt>
                <c:pt idx="544">
                  <c:v>198</c:v>
                </c:pt>
                <c:pt idx="545">
                  <c:v>190</c:v>
                </c:pt>
                <c:pt idx="546">
                  <c:v>177</c:v>
                </c:pt>
                <c:pt idx="547">
                  <c:v>128</c:v>
                </c:pt>
                <c:pt idx="548">
                  <c:v>151</c:v>
                </c:pt>
                <c:pt idx="549">
                  <c:v>153</c:v>
                </c:pt>
                <c:pt idx="550">
                  <c:v>208</c:v>
                </c:pt>
                <c:pt idx="551">
                  <c:v>181</c:v>
                </c:pt>
                <c:pt idx="552">
                  <c:v>219</c:v>
                </c:pt>
                <c:pt idx="553">
                  <c:v>180</c:v>
                </c:pt>
                <c:pt idx="554">
                  <c:v>192</c:v>
                </c:pt>
                <c:pt idx="555">
                  <c:v>185</c:v>
                </c:pt>
                <c:pt idx="556">
                  <c:v>162</c:v>
                </c:pt>
                <c:pt idx="557">
                  <c:v>169</c:v>
                </c:pt>
                <c:pt idx="558">
                  <c:v>156</c:v>
                </c:pt>
                <c:pt idx="559">
                  <c:v>140</c:v>
                </c:pt>
                <c:pt idx="560">
                  <c:v>209</c:v>
                </c:pt>
                <c:pt idx="561">
                  <c:v>189</c:v>
                </c:pt>
                <c:pt idx="562">
                  <c:v>193</c:v>
                </c:pt>
                <c:pt idx="563">
                  <c:v>165</c:v>
                </c:pt>
                <c:pt idx="564">
                  <c:v>165</c:v>
                </c:pt>
                <c:pt idx="565">
                  <c:v>175</c:v>
                </c:pt>
                <c:pt idx="566">
                  <c:v>179</c:v>
                </c:pt>
                <c:pt idx="567">
                  <c:v>197</c:v>
                </c:pt>
                <c:pt idx="568">
                  <c:v>175</c:v>
                </c:pt>
                <c:pt idx="569">
                  <c:v>175</c:v>
                </c:pt>
                <c:pt idx="570">
                  <c:v>162</c:v>
                </c:pt>
                <c:pt idx="571">
                  <c:v>150</c:v>
                </c:pt>
                <c:pt idx="572">
                  <c:v>142</c:v>
                </c:pt>
                <c:pt idx="573">
                  <c:v>148</c:v>
                </c:pt>
                <c:pt idx="574">
                  <c:v>175</c:v>
                </c:pt>
                <c:pt idx="575">
                  <c:v>142</c:v>
                </c:pt>
                <c:pt idx="576">
                  <c:v>169</c:v>
                </c:pt>
                <c:pt idx="577">
                  <c:v>157</c:v>
                </c:pt>
                <c:pt idx="578">
                  <c:v>153</c:v>
                </c:pt>
                <c:pt idx="579">
                  <c:v>148</c:v>
                </c:pt>
                <c:pt idx="580">
                  <c:v>146</c:v>
                </c:pt>
                <c:pt idx="581">
                  <c:v>138</c:v>
                </c:pt>
                <c:pt idx="582">
                  <c:v>142</c:v>
                </c:pt>
                <c:pt idx="583">
                  <c:v>143</c:v>
                </c:pt>
                <c:pt idx="584">
                  <c:v>136</c:v>
                </c:pt>
                <c:pt idx="585">
                  <c:v>122</c:v>
                </c:pt>
                <c:pt idx="586">
                  <c:v>117</c:v>
                </c:pt>
                <c:pt idx="587">
                  <c:v>118</c:v>
                </c:pt>
                <c:pt idx="588">
                  <c:v>115</c:v>
                </c:pt>
                <c:pt idx="589">
                  <c:v>112</c:v>
                </c:pt>
                <c:pt idx="590">
                  <c:v>112</c:v>
                </c:pt>
                <c:pt idx="591">
                  <c:v>87</c:v>
                </c:pt>
                <c:pt idx="592">
                  <c:v>80</c:v>
                </c:pt>
                <c:pt idx="593">
                  <c:v>74</c:v>
                </c:pt>
                <c:pt idx="594">
                  <c:v>91</c:v>
                </c:pt>
                <c:pt idx="595">
                  <c:v>69</c:v>
                </c:pt>
                <c:pt idx="596">
                  <c:v>63</c:v>
                </c:pt>
                <c:pt idx="597">
                  <c:v>59</c:v>
                </c:pt>
                <c:pt idx="598">
                  <c:v>95</c:v>
                </c:pt>
                <c:pt idx="599">
                  <c:v>81</c:v>
                </c:pt>
                <c:pt idx="600">
                  <c:v>86</c:v>
                </c:pt>
                <c:pt idx="601">
                  <c:v>92</c:v>
                </c:pt>
                <c:pt idx="602">
                  <c:v>181</c:v>
                </c:pt>
                <c:pt idx="603">
                  <c:v>169</c:v>
                </c:pt>
                <c:pt idx="604">
                  <c:v>154</c:v>
                </c:pt>
                <c:pt idx="605">
                  <c:v>139</c:v>
                </c:pt>
                <c:pt idx="606">
                  <c:v>127</c:v>
                </c:pt>
                <c:pt idx="607">
                  <c:v>119</c:v>
                </c:pt>
                <c:pt idx="608">
                  <c:v>116</c:v>
                </c:pt>
                <c:pt idx="609">
                  <c:v>79</c:v>
                </c:pt>
                <c:pt idx="610">
                  <c:v>79</c:v>
                </c:pt>
                <c:pt idx="611">
                  <c:v>75</c:v>
                </c:pt>
                <c:pt idx="612">
                  <c:v>75</c:v>
                </c:pt>
                <c:pt idx="613">
                  <c:v>70</c:v>
                </c:pt>
                <c:pt idx="614">
                  <c:v>68</c:v>
                </c:pt>
                <c:pt idx="615">
                  <c:v>65</c:v>
                </c:pt>
                <c:pt idx="616">
                  <c:v>47</c:v>
                </c:pt>
                <c:pt idx="617">
                  <c:v>45</c:v>
                </c:pt>
                <c:pt idx="618">
                  <c:v>43</c:v>
                </c:pt>
                <c:pt idx="619">
                  <c:v>40</c:v>
                </c:pt>
                <c:pt idx="620">
                  <c:v>59</c:v>
                </c:pt>
                <c:pt idx="621">
                  <c:v>64</c:v>
                </c:pt>
                <c:pt idx="622">
                  <c:v>70</c:v>
                </c:pt>
                <c:pt idx="623">
                  <c:v>76</c:v>
                </c:pt>
                <c:pt idx="624">
                  <c:v>87</c:v>
                </c:pt>
                <c:pt idx="625">
                  <c:v>72</c:v>
                </c:pt>
                <c:pt idx="626">
                  <c:v>72</c:v>
                </c:pt>
                <c:pt idx="627">
                  <c:v>71</c:v>
                </c:pt>
                <c:pt idx="628">
                  <c:v>65</c:v>
                </c:pt>
                <c:pt idx="629">
                  <c:v>64</c:v>
                </c:pt>
                <c:pt idx="630">
                  <c:v>64</c:v>
                </c:pt>
                <c:pt idx="631">
                  <c:v>60</c:v>
                </c:pt>
                <c:pt idx="632">
                  <c:v>56</c:v>
                </c:pt>
                <c:pt idx="633">
                  <c:v>46</c:v>
                </c:pt>
                <c:pt idx="634">
                  <c:v>62</c:v>
                </c:pt>
                <c:pt idx="635">
                  <c:v>71</c:v>
                </c:pt>
                <c:pt idx="636">
                  <c:v>77</c:v>
                </c:pt>
                <c:pt idx="637">
                  <c:v>67</c:v>
                </c:pt>
                <c:pt idx="638">
                  <c:v>65</c:v>
                </c:pt>
                <c:pt idx="639">
                  <c:v>60</c:v>
                </c:pt>
                <c:pt idx="640">
                  <c:v>56</c:v>
                </c:pt>
                <c:pt idx="641">
                  <c:v>56</c:v>
                </c:pt>
                <c:pt idx="642">
                  <c:v>59</c:v>
                </c:pt>
                <c:pt idx="643">
                  <c:v>68</c:v>
                </c:pt>
                <c:pt idx="644">
                  <c:v>60</c:v>
                </c:pt>
                <c:pt idx="645">
                  <c:v>56</c:v>
                </c:pt>
                <c:pt idx="646">
                  <c:v>57</c:v>
                </c:pt>
                <c:pt idx="647">
                  <c:v>56</c:v>
                </c:pt>
                <c:pt idx="648">
                  <c:v>40</c:v>
                </c:pt>
                <c:pt idx="649">
                  <c:v>39</c:v>
                </c:pt>
                <c:pt idx="650">
                  <c:v>40</c:v>
                </c:pt>
                <c:pt idx="651">
                  <c:v>60</c:v>
                </c:pt>
                <c:pt idx="652">
                  <c:v>77</c:v>
                </c:pt>
                <c:pt idx="653">
                  <c:v>81</c:v>
                </c:pt>
                <c:pt idx="654">
                  <c:v>70</c:v>
                </c:pt>
                <c:pt idx="655">
                  <c:v>68</c:v>
                </c:pt>
                <c:pt idx="656">
                  <c:v>68</c:v>
                </c:pt>
                <c:pt idx="657">
                  <c:v>64</c:v>
                </c:pt>
                <c:pt idx="658">
                  <c:v>62</c:v>
                </c:pt>
                <c:pt idx="659">
                  <c:v>62</c:v>
                </c:pt>
                <c:pt idx="660">
                  <c:v>59</c:v>
                </c:pt>
                <c:pt idx="661">
                  <c:v>59</c:v>
                </c:pt>
                <c:pt idx="662">
                  <c:v>49</c:v>
                </c:pt>
                <c:pt idx="663">
                  <c:v>44</c:v>
                </c:pt>
                <c:pt idx="664">
                  <c:v>40</c:v>
                </c:pt>
                <c:pt idx="665">
                  <c:v>37</c:v>
                </c:pt>
                <c:pt idx="666">
                  <c:v>35</c:v>
                </c:pt>
                <c:pt idx="667">
                  <c:v>38</c:v>
                </c:pt>
                <c:pt idx="668">
                  <c:v>29</c:v>
                </c:pt>
                <c:pt idx="669">
                  <c:v>28</c:v>
                </c:pt>
                <c:pt idx="670">
                  <c:v>27</c:v>
                </c:pt>
                <c:pt idx="671">
                  <c:v>26</c:v>
                </c:pt>
                <c:pt idx="672">
                  <c:v>25</c:v>
                </c:pt>
                <c:pt idx="673">
                  <c:v>24</c:v>
                </c:pt>
                <c:pt idx="674">
                  <c:v>24</c:v>
                </c:pt>
                <c:pt idx="675">
                  <c:v>23</c:v>
                </c:pt>
                <c:pt idx="676">
                  <c:v>22</c:v>
                </c:pt>
                <c:pt idx="677">
                  <c:v>22</c:v>
                </c:pt>
                <c:pt idx="678">
                  <c:v>21</c:v>
                </c:pt>
                <c:pt idx="679">
                  <c:v>21</c:v>
                </c:pt>
                <c:pt idx="680">
                  <c:v>25</c:v>
                </c:pt>
                <c:pt idx="681">
                  <c:v>25</c:v>
                </c:pt>
                <c:pt idx="682">
                  <c:v>19</c:v>
                </c:pt>
                <c:pt idx="683">
                  <c:v>19</c:v>
                </c:pt>
                <c:pt idx="684">
                  <c:v>19</c:v>
                </c:pt>
                <c:pt idx="685">
                  <c:v>24</c:v>
                </c:pt>
                <c:pt idx="686">
                  <c:v>24</c:v>
                </c:pt>
                <c:pt idx="687">
                  <c:v>18</c:v>
                </c:pt>
                <c:pt idx="688">
                  <c:v>18</c:v>
                </c:pt>
                <c:pt idx="689">
                  <c:v>22</c:v>
                </c:pt>
                <c:pt idx="690">
                  <c:v>22</c:v>
                </c:pt>
                <c:pt idx="691">
                  <c:v>22</c:v>
                </c:pt>
                <c:pt idx="692">
                  <c:v>22</c:v>
                </c:pt>
                <c:pt idx="693">
                  <c:v>23</c:v>
                </c:pt>
                <c:pt idx="694">
                  <c:v>23</c:v>
                </c:pt>
                <c:pt idx="695">
                  <c:v>18</c:v>
                </c:pt>
                <c:pt idx="696">
                  <c:v>22</c:v>
                </c:pt>
                <c:pt idx="697">
                  <c:v>22</c:v>
                </c:pt>
                <c:pt idx="698">
                  <c:v>22</c:v>
                </c:pt>
                <c:pt idx="699">
                  <c:v>22</c:v>
                </c:pt>
                <c:pt idx="700">
                  <c:v>22</c:v>
                </c:pt>
                <c:pt idx="701">
                  <c:v>22</c:v>
                </c:pt>
                <c:pt idx="702">
                  <c:v>22</c:v>
                </c:pt>
                <c:pt idx="703">
                  <c:v>22</c:v>
                </c:pt>
                <c:pt idx="704">
                  <c:v>22</c:v>
                </c:pt>
                <c:pt idx="705">
                  <c:v>22</c:v>
                </c:pt>
                <c:pt idx="706">
                  <c:v>22</c:v>
                </c:pt>
                <c:pt idx="707">
                  <c:v>22</c:v>
                </c:pt>
                <c:pt idx="708">
                  <c:v>22</c:v>
                </c:pt>
                <c:pt idx="709">
                  <c:v>22</c:v>
                </c:pt>
                <c:pt idx="710">
                  <c:v>20</c:v>
                </c:pt>
                <c:pt idx="711">
                  <c:v>19</c:v>
                </c:pt>
                <c:pt idx="712">
                  <c:v>19</c:v>
                </c:pt>
                <c:pt idx="713">
                  <c:v>21</c:v>
                </c:pt>
                <c:pt idx="714">
                  <c:v>21</c:v>
                </c:pt>
                <c:pt idx="715">
                  <c:v>21</c:v>
                </c:pt>
                <c:pt idx="716">
                  <c:v>21</c:v>
                </c:pt>
                <c:pt idx="717">
                  <c:v>20</c:v>
                </c:pt>
                <c:pt idx="718">
                  <c:v>20</c:v>
                </c:pt>
                <c:pt idx="719">
                  <c:v>20</c:v>
                </c:pt>
                <c:pt idx="720">
                  <c:v>19</c:v>
                </c:pt>
                <c:pt idx="721">
                  <c:v>19</c:v>
                </c:pt>
                <c:pt idx="722">
                  <c:v>19</c:v>
                </c:pt>
                <c:pt idx="723">
                  <c:v>19</c:v>
                </c:pt>
                <c:pt idx="724">
                  <c:v>19</c:v>
                </c:pt>
                <c:pt idx="725">
                  <c:v>19</c:v>
                </c:pt>
                <c:pt idx="726">
                  <c:v>19</c:v>
                </c:pt>
                <c:pt idx="727">
                  <c:v>19</c:v>
                </c:pt>
                <c:pt idx="728">
                  <c:v>19</c:v>
                </c:pt>
                <c:pt idx="729">
                  <c:v>19</c:v>
                </c:pt>
                <c:pt idx="730">
                  <c:v>19</c:v>
                </c:pt>
                <c:pt idx="731">
                  <c:v>19</c:v>
                </c:pt>
                <c:pt idx="732">
                  <c:v>19</c:v>
                </c:pt>
                <c:pt idx="733">
                  <c:v>19</c:v>
                </c:pt>
                <c:pt idx="734">
                  <c:v>19</c:v>
                </c:pt>
                <c:pt idx="735">
                  <c:v>20</c:v>
                </c:pt>
                <c:pt idx="736">
                  <c:v>20</c:v>
                </c:pt>
                <c:pt idx="737">
                  <c:v>37</c:v>
                </c:pt>
                <c:pt idx="738">
                  <c:v>41</c:v>
                </c:pt>
                <c:pt idx="739">
                  <c:v>45</c:v>
                </c:pt>
                <c:pt idx="740">
                  <c:v>25</c:v>
                </c:pt>
                <c:pt idx="741">
                  <c:v>44</c:v>
                </c:pt>
                <c:pt idx="742">
                  <c:v>53</c:v>
                </c:pt>
                <c:pt idx="743">
                  <c:v>58</c:v>
                </c:pt>
                <c:pt idx="744">
                  <c:v>28</c:v>
                </c:pt>
                <c:pt idx="745">
                  <c:v>39</c:v>
                </c:pt>
                <c:pt idx="746">
                  <c:v>36</c:v>
                </c:pt>
                <c:pt idx="747">
                  <c:v>32</c:v>
                </c:pt>
                <c:pt idx="748">
                  <c:v>19</c:v>
                </c:pt>
                <c:pt idx="749">
                  <c:v>19</c:v>
                </c:pt>
                <c:pt idx="750">
                  <c:v>19</c:v>
                </c:pt>
                <c:pt idx="751">
                  <c:v>19</c:v>
                </c:pt>
                <c:pt idx="752">
                  <c:v>20</c:v>
                </c:pt>
                <c:pt idx="753">
                  <c:v>20</c:v>
                </c:pt>
                <c:pt idx="754">
                  <c:v>19</c:v>
                </c:pt>
                <c:pt idx="755">
                  <c:v>19</c:v>
                </c:pt>
                <c:pt idx="756">
                  <c:v>19</c:v>
                </c:pt>
                <c:pt idx="757">
                  <c:v>19</c:v>
                </c:pt>
                <c:pt idx="758">
                  <c:v>19</c:v>
                </c:pt>
                <c:pt idx="759">
                  <c:v>19</c:v>
                </c:pt>
                <c:pt idx="760">
                  <c:v>17</c:v>
                </c:pt>
                <c:pt idx="761">
                  <c:v>17</c:v>
                </c:pt>
                <c:pt idx="762">
                  <c:v>17</c:v>
                </c:pt>
                <c:pt idx="763">
                  <c:v>16</c:v>
                </c:pt>
                <c:pt idx="764">
                  <c:v>16</c:v>
                </c:pt>
                <c:pt idx="765">
                  <c:v>16</c:v>
                </c:pt>
                <c:pt idx="766">
                  <c:v>16</c:v>
                </c:pt>
                <c:pt idx="767">
                  <c:v>16</c:v>
                </c:pt>
                <c:pt idx="768">
                  <c:v>16</c:v>
                </c:pt>
                <c:pt idx="769">
                  <c:v>16</c:v>
                </c:pt>
                <c:pt idx="770">
                  <c:v>16</c:v>
                </c:pt>
                <c:pt idx="771">
                  <c:v>16</c:v>
                </c:pt>
                <c:pt idx="772">
                  <c:v>15</c:v>
                </c:pt>
                <c:pt idx="773">
                  <c:v>15</c:v>
                </c:pt>
                <c:pt idx="774">
                  <c:v>17</c:v>
                </c:pt>
                <c:pt idx="775">
                  <c:v>55</c:v>
                </c:pt>
                <c:pt idx="776">
                  <c:v>40</c:v>
                </c:pt>
                <c:pt idx="777">
                  <c:v>41</c:v>
                </c:pt>
                <c:pt idx="778">
                  <c:v>38</c:v>
                </c:pt>
                <c:pt idx="779">
                  <c:v>25</c:v>
                </c:pt>
                <c:pt idx="780">
                  <c:v>25</c:v>
                </c:pt>
                <c:pt idx="781">
                  <c:v>24</c:v>
                </c:pt>
                <c:pt idx="782">
                  <c:v>24</c:v>
                </c:pt>
                <c:pt idx="783">
                  <c:v>28</c:v>
                </c:pt>
                <c:pt idx="784">
                  <c:v>28</c:v>
                </c:pt>
                <c:pt idx="785">
                  <c:v>50</c:v>
                </c:pt>
                <c:pt idx="786">
                  <c:v>25</c:v>
                </c:pt>
                <c:pt idx="787">
                  <c:v>20</c:v>
                </c:pt>
                <c:pt idx="788">
                  <c:v>20</c:v>
                </c:pt>
                <c:pt idx="789">
                  <c:v>20</c:v>
                </c:pt>
                <c:pt idx="790">
                  <c:v>20</c:v>
                </c:pt>
                <c:pt idx="791">
                  <c:v>20</c:v>
                </c:pt>
                <c:pt idx="792">
                  <c:v>20</c:v>
                </c:pt>
                <c:pt idx="793">
                  <c:v>20</c:v>
                </c:pt>
                <c:pt idx="794">
                  <c:v>18</c:v>
                </c:pt>
                <c:pt idx="795">
                  <c:v>17</c:v>
                </c:pt>
                <c:pt idx="796">
                  <c:v>17</c:v>
                </c:pt>
                <c:pt idx="797">
                  <c:v>17</c:v>
                </c:pt>
                <c:pt idx="798">
                  <c:v>17</c:v>
                </c:pt>
                <c:pt idx="799">
                  <c:v>17</c:v>
                </c:pt>
                <c:pt idx="800">
                  <c:v>16</c:v>
                </c:pt>
                <c:pt idx="801">
                  <c:v>16</c:v>
                </c:pt>
                <c:pt idx="802">
                  <c:v>18</c:v>
                </c:pt>
                <c:pt idx="803">
                  <c:v>19</c:v>
                </c:pt>
                <c:pt idx="804">
                  <c:v>19</c:v>
                </c:pt>
                <c:pt idx="805">
                  <c:v>19</c:v>
                </c:pt>
                <c:pt idx="806">
                  <c:v>19</c:v>
                </c:pt>
                <c:pt idx="807">
                  <c:v>19</c:v>
                </c:pt>
                <c:pt idx="808">
                  <c:v>17</c:v>
                </c:pt>
                <c:pt idx="809">
                  <c:v>17</c:v>
                </c:pt>
                <c:pt idx="810">
                  <c:v>17</c:v>
                </c:pt>
                <c:pt idx="811">
                  <c:v>24</c:v>
                </c:pt>
                <c:pt idx="812">
                  <c:v>19</c:v>
                </c:pt>
                <c:pt idx="813">
                  <c:v>19</c:v>
                </c:pt>
                <c:pt idx="814">
                  <c:v>18</c:v>
                </c:pt>
                <c:pt idx="815">
                  <c:v>18</c:v>
                </c:pt>
                <c:pt idx="816">
                  <c:v>18</c:v>
                </c:pt>
                <c:pt idx="817">
                  <c:v>20</c:v>
                </c:pt>
                <c:pt idx="818">
                  <c:v>18</c:v>
                </c:pt>
                <c:pt idx="819">
                  <c:v>17</c:v>
                </c:pt>
                <c:pt idx="820">
                  <c:v>16</c:v>
                </c:pt>
                <c:pt idx="821">
                  <c:v>16</c:v>
                </c:pt>
                <c:pt idx="822">
                  <c:v>16</c:v>
                </c:pt>
                <c:pt idx="823">
                  <c:v>16</c:v>
                </c:pt>
                <c:pt idx="824">
                  <c:v>15</c:v>
                </c:pt>
                <c:pt idx="825">
                  <c:v>15</c:v>
                </c:pt>
                <c:pt idx="826">
                  <c:v>15</c:v>
                </c:pt>
                <c:pt idx="827">
                  <c:v>15</c:v>
                </c:pt>
                <c:pt idx="828">
                  <c:v>15</c:v>
                </c:pt>
                <c:pt idx="829">
                  <c:v>15</c:v>
                </c:pt>
                <c:pt idx="830">
                  <c:v>15</c:v>
                </c:pt>
                <c:pt idx="831">
                  <c:v>15</c:v>
                </c:pt>
                <c:pt idx="832">
                  <c:v>15</c:v>
                </c:pt>
                <c:pt idx="833">
                  <c:v>15</c:v>
                </c:pt>
                <c:pt idx="834">
                  <c:v>16</c:v>
                </c:pt>
                <c:pt idx="835">
                  <c:v>24</c:v>
                </c:pt>
                <c:pt idx="836">
                  <c:v>25</c:v>
                </c:pt>
                <c:pt idx="837">
                  <c:v>30</c:v>
                </c:pt>
                <c:pt idx="838">
                  <c:v>29</c:v>
                </c:pt>
                <c:pt idx="839">
                  <c:v>25</c:v>
                </c:pt>
                <c:pt idx="840">
                  <c:v>22</c:v>
                </c:pt>
                <c:pt idx="841">
                  <c:v>22</c:v>
                </c:pt>
                <c:pt idx="842">
                  <c:v>22</c:v>
                </c:pt>
                <c:pt idx="843">
                  <c:v>21</c:v>
                </c:pt>
                <c:pt idx="844">
                  <c:v>17</c:v>
                </c:pt>
                <c:pt idx="845">
                  <c:v>22</c:v>
                </c:pt>
                <c:pt idx="846">
                  <c:v>22</c:v>
                </c:pt>
                <c:pt idx="847">
                  <c:v>22</c:v>
                </c:pt>
                <c:pt idx="848">
                  <c:v>19</c:v>
                </c:pt>
                <c:pt idx="849">
                  <c:v>17</c:v>
                </c:pt>
                <c:pt idx="850">
                  <c:v>16</c:v>
                </c:pt>
                <c:pt idx="851">
                  <c:v>16</c:v>
                </c:pt>
                <c:pt idx="852">
                  <c:v>19</c:v>
                </c:pt>
                <c:pt idx="853">
                  <c:v>60</c:v>
                </c:pt>
                <c:pt idx="854">
                  <c:v>60</c:v>
                </c:pt>
                <c:pt idx="855">
                  <c:v>117</c:v>
                </c:pt>
                <c:pt idx="856">
                  <c:v>80</c:v>
                </c:pt>
                <c:pt idx="857">
                  <c:v>65</c:v>
                </c:pt>
                <c:pt idx="858">
                  <c:v>62</c:v>
                </c:pt>
                <c:pt idx="859">
                  <c:v>55</c:v>
                </c:pt>
                <c:pt idx="860">
                  <c:v>50</c:v>
                </c:pt>
                <c:pt idx="861">
                  <c:v>57</c:v>
                </c:pt>
                <c:pt idx="862">
                  <c:v>65</c:v>
                </c:pt>
                <c:pt idx="863">
                  <c:v>90</c:v>
                </c:pt>
                <c:pt idx="864">
                  <c:v>65</c:v>
                </c:pt>
                <c:pt idx="865">
                  <c:v>65</c:v>
                </c:pt>
                <c:pt idx="866">
                  <c:v>64</c:v>
                </c:pt>
                <c:pt idx="867">
                  <c:v>60</c:v>
                </c:pt>
                <c:pt idx="868">
                  <c:v>60</c:v>
                </c:pt>
                <c:pt idx="869">
                  <c:v>65</c:v>
                </c:pt>
                <c:pt idx="870">
                  <c:v>60</c:v>
                </c:pt>
                <c:pt idx="871">
                  <c:v>65</c:v>
                </c:pt>
                <c:pt idx="872">
                  <c:v>60</c:v>
                </c:pt>
                <c:pt idx="873">
                  <c:v>55</c:v>
                </c:pt>
                <c:pt idx="874">
                  <c:v>54</c:v>
                </c:pt>
                <c:pt idx="875">
                  <c:v>52</c:v>
                </c:pt>
                <c:pt idx="876">
                  <c:v>50</c:v>
                </c:pt>
                <c:pt idx="877">
                  <c:v>50</c:v>
                </c:pt>
                <c:pt idx="878">
                  <c:v>50</c:v>
                </c:pt>
                <c:pt idx="879">
                  <c:v>38</c:v>
                </c:pt>
                <c:pt idx="880">
                  <c:v>48</c:v>
                </c:pt>
                <c:pt idx="881">
                  <c:v>50</c:v>
                </c:pt>
                <c:pt idx="882">
                  <c:v>54</c:v>
                </c:pt>
                <c:pt idx="883">
                  <c:v>76</c:v>
                </c:pt>
                <c:pt idx="884">
                  <c:v>64</c:v>
                </c:pt>
                <c:pt idx="885">
                  <c:v>157</c:v>
                </c:pt>
                <c:pt idx="886">
                  <c:v>210</c:v>
                </c:pt>
                <c:pt idx="887">
                  <c:v>399</c:v>
                </c:pt>
                <c:pt idx="888">
                  <c:v>192</c:v>
                </c:pt>
                <c:pt idx="889">
                  <c:v>158</c:v>
                </c:pt>
                <c:pt idx="890">
                  <c:v>135</c:v>
                </c:pt>
                <c:pt idx="891">
                  <c:v>185</c:v>
                </c:pt>
                <c:pt idx="892">
                  <c:v>145</c:v>
                </c:pt>
                <c:pt idx="893">
                  <c:v>180</c:v>
                </c:pt>
                <c:pt idx="894">
                  <c:v>100</c:v>
                </c:pt>
                <c:pt idx="895">
                  <c:v>95</c:v>
                </c:pt>
                <c:pt idx="896">
                  <c:v>95</c:v>
                </c:pt>
                <c:pt idx="897">
                  <c:v>75</c:v>
                </c:pt>
                <c:pt idx="898">
                  <c:v>88</c:v>
                </c:pt>
                <c:pt idx="899">
                  <c:v>95</c:v>
                </c:pt>
                <c:pt idx="900">
                  <c:v>95</c:v>
                </c:pt>
                <c:pt idx="901">
                  <c:v>123</c:v>
                </c:pt>
                <c:pt idx="902">
                  <c:v>135</c:v>
                </c:pt>
                <c:pt idx="903">
                  <c:v>105</c:v>
                </c:pt>
                <c:pt idx="904">
                  <c:v>80</c:v>
                </c:pt>
                <c:pt idx="905">
                  <c:v>95</c:v>
                </c:pt>
                <c:pt idx="906">
                  <c:v>95</c:v>
                </c:pt>
                <c:pt idx="907">
                  <c:v>70</c:v>
                </c:pt>
                <c:pt idx="908">
                  <c:v>70</c:v>
                </c:pt>
                <c:pt idx="909">
                  <c:v>70</c:v>
                </c:pt>
                <c:pt idx="910">
                  <c:v>70</c:v>
                </c:pt>
                <c:pt idx="911">
                  <c:v>230</c:v>
                </c:pt>
                <c:pt idx="912">
                  <c:v>240</c:v>
                </c:pt>
                <c:pt idx="913">
                  <c:v>306</c:v>
                </c:pt>
                <c:pt idx="914">
                  <c:v>240</c:v>
                </c:pt>
                <c:pt idx="915">
                  <c:v>190</c:v>
                </c:pt>
                <c:pt idx="916">
                  <c:v>130</c:v>
                </c:pt>
                <c:pt idx="917">
                  <c:v>135</c:v>
                </c:pt>
                <c:pt idx="918">
                  <c:v>125</c:v>
                </c:pt>
                <c:pt idx="919">
                  <c:v>95</c:v>
                </c:pt>
                <c:pt idx="920">
                  <c:v>105</c:v>
                </c:pt>
                <c:pt idx="921">
                  <c:v>115</c:v>
                </c:pt>
                <c:pt idx="922">
                  <c:v>115</c:v>
                </c:pt>
                <c:pt idx="923">
                  <c:v>105</c:v>
                </c:pt>
                <c:pt idx="924">
                  <c:v>101</c:v>
                </c:pt>
                <c:pt idx="925">
                  <c:v>130</c:v>
                </c:pt>
                <c:pt idx="926">
                  <c:v>105</c:v>
                </c:pt>
                <c:pt idx="927">
                  <c:v>77</c:v>
                </c:pt>
                <c:pt idx="928">
                  <c:v>74</c:v>
                </c:pt>
                <c:pt idx="929">
                  <c:v>108</c:v>
                </c:pt>
                <c:pt idx="930">
                  <c:v>72</c:v>
                </c:pt>
                <c:pt idx="931">
                  <c:v>115</c:v>
                </c:pt>
                <c:pt idx="932">
                  <c:v>107</c:v>
                </c:pt>
                <c:pt idx="933">
                  <c:v>120</c:v>
                </c:pt>
                <c:pt idx="934">
                  <c:v>115</c:v>
                </c:pt>
                <c:pt idx="935">
                  <c:v>115</c:v>
                </c:pt>
                <c:pt idx="936">
                  <c:v>105</c:v>
                </c:pt>
                <c:pt idx="937">
                  <c:v>80</c:v>
                </c:pt>
                <c:pt idx="938">
                  <c:v>80</c:v>
                </c:pt>
                <c:pt idx="939">
                  <c:v>80</c:v>
                </c:pt>
                <c:pt idx="940">
                  <c:v>80</c:v>
                </c:pt>
                <c:pt idx="941">
                  <c:v>80</c:v>
                </c:pt>
                <c:pt idx="942">
                  <c:v>80</c:v>
                </c:pt>
                <c:pt idx="943">
                  <c:v>93</c:v>
                </c:pt>
                <c:pt idx="944">
                  <c:v>96</c:v>
                </c:pt>
                <c:pt idx="945">
                  <c:v>130</c:v>
                </c:pt>
                <c:pt idx="946">
                  <c:v>129</c:v>
                </c:pt>
                <c:pt idx="947">
                  <c:v>120</c:v>
                </c:pt>
                <c:pt idx="948">
                  <c:v>113</c:v>
                </c:pt>
                <c:pt idx="949">
                  <c:v>105</c:v>
                </c:pt>
                <c:pt idx="950">
                  <c:v>118</c:v>
                </c:pt>
                <c:pt idx="951">
                  <c:v>112</c:v>
                </c:pt>
                <c:pt idx="952">
                  <c:v>120</c:v>
                </c:pt>
                <c:pt idx="953">
                  <c:v>105</c:v>
                </c:pt>
                <c:pt idx="954">
                  <c:v>113</c:v>
                </c:pt>
                <c:pt idx="955">
                  <c:v>118</c:v>
                </c:pt>
                <c:pt idx="956">
                  <c:v>129</c:v>
                </c:pt>
                <c:pt idx="957">
                  <c:v>60</c:v>
                </c:pt>
                <c:pt idx="958">
                  <c:v>110</c:v>
                </c:pt>
                <c:pt idx="959">
                  <c:v>105</c:v>
                </c:pt>
                <c:pt idx="960">
                  <c:v>102</c:v>
                </c:pt>
                <c:pt idx="961">
                  <c:v>95</c:v>
                </c:pt>
                <c:pt idx="962">
                  <c:v>102</c:v>
                </c:pt>
                <c:pt idx="963">
                  <c:v>110</c:v>
                </c:pt>
                <c:pt idx="964">
                  <c:v>101</c:v>
                </c:pt>
                <c:pt idx="965">
                  <c:v>155</c:v>
                </c:pt>
                <c:pt idx="966">
                  <c:v>130</c:v>
                </c:pt>
                <c:pt idx="967">
                  <c:v>124</c:v>
                </c:pt>
                <c:pt idx="968">
                  <c:v>129</c:v>
                </c:pt>
                <c:pt idx="969">
                  <c:v>129</c:v>
                </c:pt>
                <c:pt idx="970">
                  <c:v>325</c:v>
                </c:pt>
                <c:pt idx="971">
                  <c:v>325</c:v>
                </c:pt>
                <c:pt idx="972">
                  <c:v>235</c:v>
                </c:pt>
                <c:pt idx="973">
                  <c:v>216</c:v>
                </c:pt>
                <c:pt idx="974">
                  <c:v>130</c:v>
                </c:pt>
                <c:pt idx="975">
                  <c:v>130</c:v>
                </c:pt>
                <c:pt idx="976">
                  <c:v>120</c:v>
                </c:pt>
                <c:pt idx="977">
                  <c:v>115</c:v>
                </c:pt>
                <c:pt idx="978">
                  <c:v>114</c:v>
                </c:pt>
                <c:pt idx="979">
                  <c:v>105</c:v>
                </c:pt>
                <c:pt idx="980">
                  <c:v>131</c:v>
                </c:pt>
                <c:pt idx="981">
                  <c:v>118</c:v>
                </c:pt>
                <c:pt idx="982">
                  <c:v>119</c:v>
                </c:pt>
                <c:pt idx="983">
                  <c:v>110</c:v>
                </c:pt>
                <c:pt idx="984">
                  <c:v>119</c:v>
                </c:pt>
                <c:pt idx="985">
                  <c:v>101</c:v>
                </c:pt>
                <c:pt idx="986">
                  <c:v>85</c:v>
                </c:pt>
                <c:pt idx="987">
                  <c:v>70</c:v>
                </c:pt>
                <c:pt idx="988">
                  <c:v>67</c:v>
                </c:pt>
                <c:pt idx="989">
                  <c:v>66</c:v>
                </c:pt>
                <c:pt idx="990">
                  <c:v>67</c:v>
                </c:pt>
                <c:pt idx="991">
                  <c:v>61</c:v>
                </c:pt>
                <c:pt idx="992">
                  <c:v>55</c:v>
                </c:pt>
                <c:pt idx="993">
                  <c:v>52</c:v>
                </c:pt>
                <c:pt idx="994">
                  <c:v>54</c:v>
                </c:pt>
                <c:pt idx="995">
                  <c:v>53</c:v>
                </c:pt>
                <c:pt idx="996">
                  <c:v>52</c:v>
                </c:pt>
                <c:pt idx="997">
                  <c:v>49</c:v>
                </c:pt>
                <c:pt idx="998">
                  <c:v>45</c:v>
                </c:pt>
                <c:pt idx="999">
                  <c:v>45</c:v>
                </c:pt>
                <c:pt idx="1000">
                  <c:v>47</c:v>
                </c:pt>
                <c:pt idx="1001">
                  <c:v>48</c:v>
                </c:pt>
                <c:pt idx="1002">
                  <c:v>52</c:v>
                </c:pt>
                <c:pt idx="1003">
                  <c:v>51</c:v>
                </c:pt>
                <c:pt idx="1004">
                  <c:v>66</c:v>
                </c:pt>
                <c:pt idx="1005">
                  <c:v>89</c:v>
                </c:pt>
                <c:pt idx="1006">
                  <c:v>91</c:v>
                </c:pt>
                <c:pt idx="1007">
                  <c:v>85</c:v>
                </c:pt>
                <c:pt idx="1008">
                  <c:v>76</c:v>
                </c:pt>
                <c:pt idx="1009">
                  <c:v>72</c:v>
                </c:pt>
                <c:pt idx="1010">
                  <c:v>68</c:v>
                </c:pt>
                <c:pt idx="1011">
                  <c:v>63</c:v>
                </c:pt>
                <c:pt idx="1012">
                  <c:v>70</c:v>
                </c:pt>
                <c:pt idx="1013">
                  <c:v>58</c:v>
                </c:pt>
                <c:pt idx="1014">
                  <c:v>50</c:v>
                </c:pt>
                <c:pt idx="1015">
                  <c:v>42</c:v>
                </c:pt>
                <c:pt idx="1016">
                  <c:v>41</c:v>
                </c:pt>
                <c:pt idx="1017">
                  <c:v>50</c:v>
                </c:pt>
                <c:pt idx="1018">
                  <c:v>42</c:v>
                </c:pt>
                <c:pt idx="1019">
                  <c:v>41</c:v>
                </c:pt>
                <c:pt idx="1020">
                  <c:v>38</c:v>
                </c:pt>
                <c:pt idx="1021">
                  <c:v>45</c:v>
                </c:pt>
                <c:pt idx="1022">
                  <c:v>48</c:v>
                </c:pt>
                <c:pt idx="1023">
                  <c:v>44</c:v>
                </c:pt>
                <c:pt idx="1024">
                  <c:v>41</c:v>
                </c:pt>
                <c:pt idx="1025">
                  <c:v>36</c:v>
                </c:pt>
                <c:pt idx="1026">
                  <c:v>22</c:v>
                </c:pt>
                <c:pt idx="1027">
                  <c:v>22</c:v>
                </c:pt>
                <c:pt idx="1028">
                  <c:v>22</c:v>
                </c:pt>
                <c:pt idx="1029">
                  <c:v>22</c:v>
                </c:pt>
                <c:pt idx="1030">
                  <c:v>22</c:v>
                </c:pt>
                <c:pt idx="1031">
                  <c:v>22</c:v>
                </c:pt>
                <c:pt idx="1032">
                  <c:v>22</c:v>
                </c:pt>
                <c:pt idx="1033">
                  <c:v>22</c:v>
                </c:pt>
                <c:pt idx="1034">
                  <c:v>22</c:v>
                </c:pt>
                <c:pt idx="1035">
                  <c:v>21</c:v>
                </c:pt>
                <c:pt idx="1036">
                  <c:v>20</c:v>
                </c:pt>
                <c:pt idx="1037">
                  <c:v>20</c:v>
                </c:pt>
                <c:pt idx="1038">
                  <c:v>20</c:v>
                </c:pt>
                <c:pt idx="1039">
                  <c:v>20</c:v>
                </c:pt>
                <c:pt idx="1040">
                  <c:v>20</c:v>
                </c:pt>
                <c:pt idx="1041">
                  <c:v>20</c:v>
                </c:pt>
                <c:pt idx="1042">
                  <c:v>20</c:v>
                </c:pt>
                <c:pt idx="1043">
                  <c:v>20</c:v>
                </c:pt>
                <c:pt idx="1044">
                  <c:v>19</c:v>
                </c:pt>
                <c:pt idx="1045">
                  <c:v>19</c:v>
                </c:pt>
                <c:pt idx="1046">
                  <c:v>19</c:v>
                </c:pt>
                <c:pt idx="1047">
                  <c:v>19</c:v>
                </c:pt>
                <c:pt idx="1048">
                  <c:v>18</c:v>
                </c:pt>
                <c:pt idx="1049">
                  <c:v>18</c:v>
                </c:pt>
                <c:pt idx="1050">
                  <c:v>18</c:v>
                </c:pt>
                <c:pt idx="1051">
                  <c:v>18</c:v>
                </c:pt>
                <c:pt idx="1052">
                  <c:v>18</c:v>
                </c:pt>
                <c:pt idx="1053">
                  <c:v>18</c:v>
                </c:pt>
                <c:pt idx="1054">
                  <c:v>17</c:v>
                </c:pt>
                <c:pt idx="1055">
                  <c:v>17</c:v>
                </c:pt>
                <c:pt idx="1056">
                  <c:v>17</c:v>
                </c:pt>
                <c:pt idx="1057">
                  <c:v>17</c:v>
                </c:pt>
                <c:pt idx="1058">
                  <c:v>17</c:v>
                </c:pt>
                <c:pt idx="1059">
                  <c:v>17</c:v>
                </c:pt>
                <c:pt idx="1060">
                  <c:v>17</c:v>
                </c:pt>
                <c:pt idx="1061">
                  <c:v>17</c:v>
                </c:pt>
                <c:pt idx="1062">
                  <c:v>17</c:v>
                </c:pt>
                <c:pt idx="1063">
                  <c:v>17</c:v>
                </c:pt>
                <c:pt idx="1064">
                  <c:v>17</c:v>
                </c:pt>
                <c:pt idx="1065">
                  <c:v>16</c:v>
                </c:pt>
                <c:pt idx="1066">
                  <c:v>16</c:v>
                </c:pt>
                <c:pt idx="1067">
                  <c:v>16</c:v>
                </c:pt>
                <c:pt idx="1068">
                  <c:v>16</c:v>
                </c:pt>
                <c:pt idx="1069">
                  <c:v>15</c:v>
                </c:pt>
                <c:pt idx="1070">
                  <c:v>15</c:v>
                </c:pt>
                <c:pt idx="1071">
                  <c:v>15</c:v>
                </c:pt>
                <c:pt idx="1072">
                  <c:v>15</c:v>
                </c:pt>
                <c:pt idx="1073">
                  <c:v>15</c:v>
                </c:pt>
                <c:pt idx="1074">
                  <c:v>15</c:v>
                </c:pt>
                <c:pt idx="1075">
                  <c:v>15</c:v>
                </c:pt>
                <c:pt idx="1076">
                  <c:v>15</c:v>
                </c:pt>
                <c:pt idx="1077">
                  <c:v>15</c:v>
                </c:pt>
                <c:pt idx="1078">
                  <c:v>16</c:v>
                </c:pt>
                <c:pt idx="1079">
                  <c:v>16</c:v>
                </c:pt>
                <c:pt idx="1080">
                  <c:v>16</c:v>
                </c:pt>
                <c:pt idx="1081">
                  <c:v>16</c:v>
                </c:pt>
                <c:pt idx="1082">
                  <c:v>15</c:v>
                </c:pt>
                <c:pt idx="1083">
                  <c:v>15</c:v>
                </c:pt>
                <c:pt idx="1084">
                  <c:v>15</c:v>
                </c:pt>
                <c:pt idx="1085">
                  <c:v>15</c:v>
                </c:pt>
                <c:pt idx="1086">
                  <c:v>15</c:v>
                </c:pt>
                <c:pt idx="1087">
                  <c:v>15</c:v>
                </c:pt>
                <c:pt idx="1088">
                  <c:v>15</c:v>
                </c:pt>
                <c:pt idx="1089">
                  <c:v>15</c:v>
                </c:pt>
                <c:pt idx="1090">
                  <c:v>15</c:v>
                </c:pt>
                <c:pt idx="1091">
                  <c:v>15</c:v>
                </c:pt>
                <c:pt idx="1092">
                  <c:v>15</c:v>
                </c:pt>
                <c:pt idx="1093">
                  <c:v>15</c:v>
                </c:pt>
                <c:pt idx="1094">
                  <c:v>15</c:v>
                </c:pt>
                <c:pt idx="1095">
                  <c:v>15</c:v>
                </c:pt>
                <c:pt idx="1096">
                  <c:v>15</c:v>
                </c:pt>
                <c:pt idx="1097">
                  <c:v>15</c:v>
                </c:pt>
                <c:pt idx="1098">
                  <c:v>15</c:v>
                </c:pt>
                <c:pt idx="1099">
                  <c:v>15</c:v>
                </c:pt>
                <c:pt idx="1100">
                  <c:v>15</c:v>
                </c:pt>
                <c:pt idx="1101">
                  <c:v>15</c:v>
                </c:pt>
                <c:pt idx="1102">
                  <c:v>15</c:v>
                </c:pt>
                <c:pt idx="1103">
                  <c:v>15</c:v>
                </c:pt>
                <c:pt idx="1104">
                  <c:v>15</c:v>
                </c:pt>
                <c:pt idx="1105">
                  <c:v>15</c:v>
                </c:pt>
                <c:pt idx="1106">
                  <c:v>15</c:v>
                </c:pt>
                <c:pt idx="1107">
                  <c:v>15</c:v>
                </c:pt>
                <c:pt idx="1108">
                  <c:v>15</c:v>
                </c:pt>
                <c:pt idx="1109">
                  <c:v>15</c:v>
                </c:pt>
                <c:pt idx="1110">
                  <c:v>15</c:v>
                </c:pt>
                <c:pt idx="1111">
                  <c:v>15</c:v>
                </c:pt>
                <c:pt idx="1112">
                  <c:v>15</c:v>
                </c:pt>
                <c:pt idx="1113">
                  <c:v>15</c:v>
                </c:pt>
                <c:pt idx="1114">
                  <c:v>15</c:v>
                </c:pt>
                <c:pt idx="1115">
                  <c:v>15</c:v>
                </c:pt>
                <c:pt idx="1116">
                  <c:v>15</c:v>
                </c:pt>
                <c:pt idx="1117">
                  <c:v>15</c:v>
                </c:pt>
                <c:pt idx="1118">
                  <c:v>15</c:v>
                </c:pt>
                <c:pt idx="1119">
                  <c:v>15</c:v>
                </c:pt>
                <c:pt idx="1120">
                  <c:v>15</c:v>
                </c:pt>
                <c:pt idx="1121">
                  <c:v>15</c:v>
                </c:pt>
                <c:pt idx="1122">
                  <c:v>15</c:v>
                </c:pt>
                <c:pt idx="1123">
                  <c:v>15</c:v>
                </c:pt>
                <c:pt idx="1124">
                  <c:v>15</c:v>
                </c:pt>
                <c:pt idx="1125">
                  <c:v>15</c:v>
                </c:pt>
                <c:pt idx="1126">
                  <c:v>15</c:v>
                </c:pt>
                <c:pt idx="1127">
                  <c:v>15</c:v>
                </c:pt>
                <c:pt idx="1128">
                  <c:v>15</c:v>
                </c:pt>
                <c:pt idx="1129">
                  <c:v>15</c:v>
                </c:pt>
                <c:pt idx="1130">
                  <c:v>15</c:v>
                </c:pt>
                <c:pt idx="1131">
                  <c:v>15</c:v>
                </c:pt>
                <c:pt idx="1132">
                  <c:v>15</c:v>
                </c:pt>
                <c:pt idx="1133">
                  <c:v>15</c:v>
                </c:pt>
                <c:pt idx="1134">
                  <c:v>15</c:v>
                </c:pt>
                <c:pt idx="1135">
                  <c:v>15</c:v>
                </c:pt>
                <c:pt idx="1136">
                  <c:v>15</c:v>
                </c:pt>
                <c:pt idx="1137">
                  <c:v>15</c:v>
                </c:pt>
                <c:pt idx="1138">
                  <c:v>15</c:v>
                </c:pt>
                <c:pt idx="1139">
                  <c:v>15</c:v>
                </c:pt>
                <c:pt idx="1140">
                  <c:v>15</c:v>
                </c:pt>
                <c:pt idx="1141">
                  <c:v>15</c:v>
                </c:pt>
                <c:pt idx="1142">
                  <c:v>15</c:v>
                </c:pt>
                <c:pt idx="1143">
                  <c:v>15</c:v>
                </c:pt>
                <c:pt idx="1144">
                  <c:v>15</c:v>
                </c:pt>
                <c:pt idx="1145">
                  <c:v>15</c:v>
                </c:pt>
                <c:pt idx="1146">
                  <c:v>15</c:v>
                </c:pt>
                <c:pt idx="1147">
                  <c:v>15</c:v>
                </c:pt>
                <c:pt idx="1148">
                  <c:v>15</c:v>
                </c:pt>
                <c:pt idx="1149">
                  <c:v>15</c:v>
                </c:pt>
                <c:pt idx="1150">
                  <c:v>15</c:v>
                </c:pt>
                <c:pt idx="1151">
                  <c:v>15</c:v>
                </c:pt>
                <c:pt idx="1152">
                  <c:v>15</c:v>
                </c:pt>
                <c:pt idx="1153">
                  <c:v>15</c:v>
                </c:pt>
                <c:pt idx="1154">
                  <c:v>15</c:v>
                </c:pt>
                <c:pt idx="1155">
                  <c:v>15</c:v>
                </c:pt>
                <c:pt idx="1156">
                  <c:v>15</c:v>
                </c:pt>
                <c:pt idx="1157">
                  <c:v>15</c:v>
                </c:pt>
                <c:pt idx="1158">
                  <c:v>15</c:v>
                </c:pt>
                <c:pt idx="1159">
                  <c:v>15</c:v>
                </c:pt>
                <c:pt idx="1160">
                  <c:v>15</c:v>
                </c:pt>
                <c:pt idx="1161">
                  <c:v>15</c:v>
                </c:pt>
                <c:pt idx="1162">
                  <c:v>15</c:v>
                </c:pt>
                <c:pt idx="1163">
                  <c:v>15</c:v>
                </c:pt>
                <c:pt idx="1164">
                  <c:v>15</c:v>
                </c:pt>
                <c:pt idx="1165">
                  <c:v>15</c:v>
                </c:pt>
                <c:pt idx="1166">
                  <c:v>15</c:v>
                </c:pt>
                <c:pt idx="1167">
                  <c:v>15</c:v>
                </c:pt>
                <c:pt idx="1168">
                  <c:v>15</c:v>
                </c:pt>
                <c:pt idx="1169">
                  <c:v>15</c:v>
                </c:pt>
                <c:pt idx="1170">
                  <c:v>15</c:v>
                </c:pt>
                <c:pt idx="1171">
                  <c:v>15</c:v>
                </c:pt>
                <c:pt idx="1172">
                  <c:v>15</c:v>
                </c:pt>
                <c:pt idx="1173">
                  <c:v>26</c:v>
                </c:pt>
                <c:pt idx="1174">
                  <c:v>46</c:v>
                </c:pt>
                <c:pt idx="1175">
                  <c:v>41</c:v>
                </c:pt>
                <c:pt idx="1176">
                  <c:v>39</c:v>
                </c:pt>
                <c:pt idx="1177">
                  <c:v>38</c:v>
                </c:pt>
                <c:pt idx="1178">
                  <c:v>36</c:v>
                </c:pt>
                <c:pt idx="1179">
                  <c:v>108</c:v>
                </c:pt>
                <c:pt idx="1180">
                  <c:v>85</c:v>
                </c:pt>
                <c:pt idx="1181">
                  <c:v>95</c:v>
                </c:pt>
                <c:pt idx="1182">
                  <c:v>91</c:v>
                </c:pt>
                <c:pt idx="1183">
                  <c:v>86</c:v>
                </c:pt>
                <c:pt idx="1184">
                  <c:v>80</c:v>
                </c:pt>
                <c:pt idx="1185">
                  <c:v>74</c:v>
                </c:pt>
                <c:pt idx="1186">
                  <c:v>68</c:v>
                </c:pt>
                <c:pt idx="1187">
                  <c:v>68</c:v>
                </c:pt>
                <c:pt idx="1188">
                  <c:v>71</c:v>
                </c:pt>
                <c:pt idx="1189">
                  <c:v>66</c:v>
                </c:pt>
                <c:pt idx="1190">
                  <c:v>61</c:v>
                </c:pt>
                <c:pt idx="1191">
                  <c:v>68</c:v>
                </c:pt>
                <c:pt idx="1192">
                  <c:v>56</c:v>
                </c:pt>
                <c:pt idx="1193">
                  <c:v>46</c:v>
                </c:pt>
                <c:pt idx="1194">
                  <c:v>38</c:v>
                </c:pt>
                <c:pt idx="1195">
                  <c:v>32</c:v>
                </c:pt>
                <c:pt idx="1196">
                  <c:v>28</c:v>
                </c:pt>
                <c:pt idx="1197">
                  <c:v>24</c:v>
                </c:pt>
                <c:pt idx="1198">
                  <c:v>14</c:v>
                </c:pt>
                <c:pt idx="1199">
                  <c:v>14</c:v>
                </c:pt>
                <c:pt idx="1200">
                  <c:v>14</c:v>
                </c:pt>
                <c:pt idx="1201">
                  <c:v>14</c:v>
                </c:pt>
                <c:pt idx="1202">
                  <c:v>26</c:v>
                </c:pt>
                <c:pt idx="1203">
                  <c:v>50</c:v>
                </c:pt>
                <c:pt idx="1204">
                  <c:v>38</c:v>
                </c:pt>
                <c:pt idx="1205">
                  <c:v>54</c:v>
                </c:pt>
                <c:pt idx="1206">
                  <c:v>51</c:v>
                </c:pt>
                <c:pt idx="1207">
                  <c:v>52</c:v>
                </c:pt>
                <c:pt idx="1208">
                  <c:v>38</c:v>
                </c:pt>
                <c:pt idx="1209">
                  <c:v>56</c:v>
                </c:pt>
                <c:pt idx="1210">
                  <c:v>55</c:v>
                </c:pt>
                <c:pt idx="1211">
                  <c:v>51</c:v>
                </c:pt>
                <c:pt idx="1212">
                  <c:v>46</c:v>
                </c:pt>
                <c:pt idx="1213">
                  <c:v>43</c:v>
                </c:pt>
                <c:pt idx="1214">
                  <c:v>39</c:v>
                </c:pt>
                <c:pt idx="1215">
                  <c:v>35</c:v>
                </c:pt>
                <c:pt idx="1216">
                  <c:v>31</c:v>
                </c:pt>
                <c:pt idx="1217">
                  <c:v>28</c:v>
                </c:pt>
                <c:pt idx="1218">
                  <c:v>25</c:v>
                </c:pt>
                <c:pt idx="1219">
                  <c:v>38</c:v>
                </c:pt>
                <c:pt idx="1220">
                  <c:v>42</c:v>
                </c:pt>
                <c:pt idx="1221">
                  <c:v>21</c:v>
                </c:pt>
                <c:pt idx="1222">
                  <c:v>44</c:v>
                </c:pt>
                <c:pt idx="1223">
                  <c:v>54</c:v>
                </c:pt>
                <c:pt idx="1224">
                  <c:v>66</c:v>
                </c:pt>
                <c:pt idx="1225">
                  <c:v>62</c:v>
                </c:pt>
                <c:pt idx="1226">
                  <c:v>59</c:v>
                </c:pt>
                <c:pt idx="1227">
                  <c:v>52</c:v>
                </c:pt>
                <c:pt idx="1228">
                  <c:v>48</c:v>
                </c:pt>
                <c:pt idx="1229">
                  <c:v>40</c:v>
                </c:pt>
                <c:pt idx="1230">
                  <c:v>57</c:v>
                </c:pt>
                <c:pt idx="1231">
                  <c:v>50</c:v>
                </c:pt>
                <c:pt idx="1232">
                  <c:v>46</c:v>
                </c:pt>
                <c:pt idx="1233">
                  <c:v>43</c:v>
                </c:pt>
                <c:pt idx="1234">
                  <c:v>38</c:v>
                </c:pt>
                <c:pt idx="1235">
                  <c:v>34</c:v>
                </c:pt>
                <c:pt idx="1236">
                  <c:v>30</c:v>
                </c:pt>
                <c:pt idx="1237">
                  <c:v>34</c:v>
                </c:pt>
                <c:pt idx="1238">
                  <c:v>19</c:v>
                </c:pt>
                <c:pt idx="1239">
                  <c:v>32</c:v>
                </c:pt>
                <c:pt idx="1240">
                  <c:v>44</c:v>
                </c:pt>
                <c:pt idx="1241">
                  <c:v>112</c:v>
                </c:pt>
                <c:pt idx="1242">
                  <c:v>97</c:v>
                </c:pt>
                <c:pt idx="1243">
                  <c:v>255</c:v>
                </c:pt>
                <c:pt idx="1244">
                  <c:v>273</c:v>
                </c:pt>
                <c:pt idx="1245">
                  <c:v>376</c:v>
                </c:pt>
                <c:pt idx="1246">
                  <c:v>361</c:v>
                </c:pt>
                <c:pt idx="1247">
                  <c:v>330</c:v>
                </c:pt>
                <c:pt idx="1248">
                  <c:v>290</c:v>
                </c:pt>
                <c:pt idx="1249">
                  <c:v>216</c:v>
                </c:pt>
                <c:pt idx="1250">
                  <c:v>225</c:v>
                </c:pt>
                <c:pt idx="1251">
                  <c:v>275</c:v>
                </c:pt>
                <c:pt idx="1252">
                  <c:v>174</c:v>
                </c:pt>
                <c:pt idx="1253">
                  <c:v>188</c:v>
                </c:pt>
                <c:pt idx="1254">
                  <c:v>80</c:v>
                </c:pt>
                <c:pt idx="1255">
                  <c:v>65</c:v>
                </c:pt>
                <c:pt idx="1256">
                  <c:v>82</c:v>
                </c:pt>
                <c:pt idx="1257">
                  <c:v>85</c:v>
                </c:pt>
                <c:pt idx="1258">
                  <c:v>78</c:v>
                </c:pt>
                <c:pt idx="1259">
                  <c:v>65</c:v>
                </c:pt>
                <c:pt idx="1260">
                  <c:v>95</c:v>
                </c:pt>
                <c:pt idx="1261">
                  <c:v>93</c:v>
                </c:pt>
                <c:pt idx="1262">
                  <c:v>98</c:v>
                </c:pt>
                <c:pt idx="1263">
                  <c:v>94</c:v>
                </c:pt>
                <c:pt idx="1264">
                  <c:v>75</c:v>
                </c:pt>
                <c:pt idx="1265">
                  <c:v>64</c:v>
                </c:pt>
                <c:pt idx="1266">
                  <c:v>65</c:v>
                </c:pt>
                <c:pt idx="1267">
                  <c:v>64</c:v>
                </c:pt>
                <c:pt idx="1268">
                  <c:v>64</c:v>
                </c:pt>
                <c:pt idx="1269">
                  <c:v>65</c:v>
                </c:pt>
                <c:pt idx="1270">
                  <c:v>84</c:v>
                </c:pt>
                <c:pt idx="1271">
                  <c:v>78</c:v>
                </c:pt>
                <c:pt idx="1272">
                  <c:v>63</c:v>
                </c:pt>
                <c:pt idx="1273">
                  <c:v>105</c:v>
                </c:pt>
                <c:pt idx="1274">
                  <c:v>107</c:v>
                </c:pt>
                <c:pt idx="1275">
                  <c:v>105</c:v>
                </c:pt>
                <c:pt idx="1276">
                  <c:v>91</c:v>
                </c:pt>
                <c:pt idx="1277">
                  <c:v>132</c:v>
                </c:pt>
                <c:pt idx="1278">
                  <c:v>70</c:v>
                </c:pt>
                <c:pt idx="1279">
                  <c:v>70</c:v>
                </c:pt>
                <c:pt idx="1280">
                  <c:v>70</c:v>
                </c:pt>
                <c:pt idx="1281">
                  <c:v>70</c:v>
                </c:pt>
                <c:pt idx="1282">
                  <c:v>65</c:v>
                </c:pt>
                <c:pt idx="1283">
                  <c:v>62</c:v>
                </c:pt>
                <c:pt idx="1284">
                  <c:v>58</c:v>
                </c:pt>
                <c:pt idx="1285">
                  <c:v>58</c:v>
                </c:pt>
                <c:pt idx="1286">
                  <c:v>57</c:v>
                </c:pt>
                <c:pt idx="1287">
                  <c:v>57</c:v>
                </c:pt>
                <c:pt idx="1288">
                  <c:v>56</c:v>
                </c:pt>
                <c:pt idx="1289">
                  <c:v>56</c:v>
                </c:pt>
                <c:pt idx="1290">
                  <c:v>53</c:v>
                </c:pt>
                <c:pt idx="1291">
                  <c:v>51</c:v>
                </c:pt>
                <c:pt idx="1292">
                  <c:v>48</c:v>
                </c:pt>
                <c:pt idx="1293">
                  <c:v>47</c:v>
                </c:pt>
                <c:pt idx="1294">
                  <c:v>47</c:v>
                </c:pt>
                <c:pt idx="1295">
                  <c:v>35</c:v>
                </c:pt>
                <c:pt idx="1296">
                  <c:v>45</c:v>
                </c:pt>
                <c:pt idx="1297">
                  <c:v>69</c:v>
                </c:pt>
                <c:pt idx="1298">
                  <c:v>51</c:v>
                </c:pt>
                <c:pt idx="1299">
                  <c:v>48</c:v>
                </c:pt>
                <c:pt idx="1300">
                  <c:v>59</c:v>
                </c:pt>
                <c:pt idx="1301">
                  <c:v>56</c:v>
                </c:pt>
                <c:pt idx="1302">
                  <c:v>61</c:v>
                </c:pt>
                <c:pt idx="1303">
                  <c:v>61</c:v>
                </c:pt>
                <c:pt idx="1304">
                  <c:v>55</c:v>
                </c:pt>
                <c:pt idx="1305">
                  <c:v>49</c:v>
                </c:pt>
                <c:pt idx="1306">
                  <c:v>47</c:v>
                </c:pt>
                <c:pt idx="1307">
                  <c:v>35</c:v>
                </c:pt>
                <c:pt idx="1308">
                  <c:v>42</c:v>
                </c:pt>
                <c:pt idx="1309">
                  <c:v>41</c:v>
                </c:pt>
                <c:pt idx="1310">
                  <c:v>41</c:v>
                </c:pt>
                <c:pt idx="1311">
                  <c:v>40</c:v>
                </c:pt>
                <c:pt idx="1312">
                  <c:v>43</c:v>
                </c:pt>
                <c:pt idx="1313">
                  <c:v>49</c:v>
                </c:pt>
                <c:pt idx="1314">
                  <c:v>62</c:v>
                </c:pt>
                <c:pt idx="1315">
                  <c:v>58</c:v>
                </c:pt>
                <c:pt idx="1316">
                  <c:v>58</c:v>
                </c:pt>
                <c:pt idx="1317">
                  <c:v>57</c:v>
                </c:pt>
                <c:pt idx="1318">
                  <c:v>57</c:v>
                </c:pt>
                <c:pt idx="1319">
                  <c:v>56</c:v>
                </c:pt>
                <c:pt idx="1320">
                  <c:v>56</c:v>
                </c:pt>
                <c:pt idx="1321">
                  <c:v>53</c:v>
                </c:pt>
                <c:pt idx="1322">
                  <c:v>51</c:v>
                </c:pt>
                <c:pt idx="1323">
                  <c:v>48</c:v>
                </c:pt>
                <c:pt idx="1324">
                  <c:v>47</c:v>
                </c:pt>
                <c:pt idx="1325">
                  <c:v>47</c:v>
                </c:pt>
                <c:pt idx="1326">
                  <c:v>45</c:v>
                </c:pt>
                <c:pt idx="1327">
                  <c:v>45</c:v>
                </c:pt>
                <c:pt idx="1328">
                  <c:v>69</c:v>
                </c:pt>
                <c:pt idx="1329">
                  <c:v>66</c:v>
                </c:pt>
                <c:pt idx="1330">
                  <c:v>62</c:v>
                </c:pt>
                <c:pt idx="1331">
                  <c:v>59</c:v>
                </c:pt>
                <c:pt idx="1332">
                  <c:v>56</c:v>
                </c:pt>
                <c:pt idx="1333">
                  <c:v>61</c:v>
                </c:pt>
                <c:pt idx="1334">
                  <c:v>61</c:v>
                </c:pt>
                <c:pt idx="1335">
                  <c:v>55</c:v>
                </c:pt>
                <c:pt idx="1336">
                  <c:v>49</c:v>
                </c:pt>
                <c:pt idx="1337">
                  <c:v>47</c:v>
                </c:pt>
                <c:pt idx="1338">
                  <c:v>47</c:v>
                </c:pt>
                <c:pt idx="1339">
                  <c:v>63</c:v>
                </c:pt>
                <c:pt idx="1340">
                  <c:v>48</c:v>
                </c:pt>
                <c:pt idx="1341">
                  <c:v>45</c:v>
                </c:pt>
                <c:pt idx="1342">
                  <c:v>42</c:v>
                </c:pt>
                <c:pt idx="1343">
                  <c:v>49</c:v>
                </c:pt>
                <c:pt idx="1344">
                  <c:v>60</c:v>
                </c:pt>
                <c:pt idx="1345">
                  <c:v>60</c:v>
                </c:pt>
                <c:pt idx="1346">
                  <c:v>62</c:v>
                </c:pt>
                <c:pt idx="1347">
                  <c:v>53</c:v>
                </c:pt>
                <c:pt idx="1348">
                  <c:v>49</c:v>
                </c:pt>
                <c:pt idx="1349">
                  <c:v>49</c:v>
                </c:pt>
                <c:pt idx="1350">
                  <c:v>75</c:v>
                </c:pt>
                <c:pt idx="1351">
                  <c:v>81</c:v>
                </c:pt>
                <c:pt idx="1352">
                  <c:v>73</c:v>
                </c:pt>
                <c:pt idx="1353">
                  <c:v>65</c:v>
                </c:pt>
                <c:pt idx="1354">
                  <c:v>65</c:v>
                </c:pt>
                <c:pt idx="1355">
                  <c:v>65</c:v>
                </c:pt>
                <c:pt idx="1356">
                  <c:v>125</c:v>
                </c:pt>
                <c:pt idx="1357">
                  <c:v>138</c:v>
                </c:pt>
                <c:pt idx="1358">
                  <c:v>78</c:v>
                </c:pt>
                <c:pt idx="1359">
                  <c:v>86</c:v>
                </c:pt>
                <c:pt idx="1360">
                  <c:v>82</c:v>
                </c:pt>
                <c:pt idx="1361">
                  <c:v>104</c:v>
                </c:pt>
                <c:pt idx="1362">
                  <c:v>62</c:v>
                </c:pt>
                <c:pt idx="1363">
                  <c:v>61</c:v>
                </c:pt>
                <c:pt idx="1364">
                  <c:v>61</c:v>
                </c:pt>
                <c:pt idx="1365">
                  <c:v>66</c:v>
                </c:pt>
                <c:pt idx="1366">
                  <c:v>64</c:v>
                </c:pt>
                <c:pt idx="1367">
                  <c:v>63</c:v>
                </c:pt>
                <c:pt idx="1368">
                  <c:v>63</c:v>
                </c:pt>
                <c:pt idx="1369">
                  <c:v>63</c:v>
                </c:pt>
                <c:pt idx="1370">
                  <c:v>63</c:v>
                </c:pt>
                <c:pt idx="1371">
                  <c:v>63</c:v>
                </c:pt>
                <c:pt idx="1372">
                  <c:v>63</c:v>
                </c:pt>
                <c:pt idx="1373">
                  <c:v>63</c:v>
                </c:pt>
                <c:pt idx="1374">
                  <c:v>60</c:v>
                </c:pt>
                <c:pt idx="1375">
                  <c:v>60</c:v>
                </c:pt>
                <c:pt idx="1376">
                  <c:v>62</c:v>
                </c:pt>
                <c:pt idx="1377">
                  <c:v>68</c:v>
                </c:pt>
                <c:pt idx="1378">
                  <c:v>109</c:v>
                </c:pt>
                <c:pt idx="1379">
                  <c:v>107</c:v>
                </c:pt>
                <c:pt idx="1380">
                  <c:v>75</c:v>
                </c:pt>
                <c:pt idx="1381">
                  <c:v>81</c:v>
                </c:pt>
                <c:pt idx="1382">
                  <c:v>73</c:v>
                </c:pt>
                <c:pt idx="1383">
                  <c:v>65</c:v>
                </c:pt>
                <c:pt idx="1384">
                  <c:v>65</c:v>
                </c:pt>
                <c:pt idx="1385">
                  <c:v>65</c:v>
                </c:pt>
                <c:pt idx="1386">
                  <c:v>72</c:v>
                </c:pt>
                <c:pt idx="1387">
                  <c:v>73</c:v>
                </c:pt>
                <c:pt idx="1388">
                  <c:v>78</c:v>
                </c:pt>
                <c:pt idx="1389">
                  <c:v>62</c:v>
                </c:pt>
                <c:pt idx="1390">
                  <c:v>55</c:v>
                </c:pt>
                <c:pt idx="1391">
                  <c:v>44</c:v>
                </c:pt>
                <c:pt idx="1392">
                  <c:v>41</c:v>
                </c:pt>
                <c:pt idx="1393">
                  <c:v>39</c:v>
                </c:pt>
                <c:pt idx="1394">
                  <c:v>37</c:v>
                </c:pt>
                <c:pt idx="1395">
                  <c:v>38</c:v>
                </c:pt>
                <c:pt idx="1396">
                  <c:v>37</c:v>
                </c:pt>
                <c:pt idx="1397">
                  <c:v>36</c:v>
                </c:pt>
                <c:pt idx="1398">
                  <c:v>36</c:v>
                </c:pt>
                <c:pt idx="1399">
                  <c:v>35</c:v>
                </c:pt>
                <c:pt idx="1400">
                  <c:v>34</c:v>
                </c:pt>
                <c:pt idx="1401">
                  <c:v>33</c:v>
                </c:pt>
                <c:pt idx="1402">
                  <c:v>33</c:v>
                </c:pt>
                <c:pt idx="1403">
                  <c:v>32</c:v>
                </c:pt>
                <c:pt idx="1404">
                  <c:v>32</c:v>
                </c:pt>
                <c:pt idx="1405">
                  <c:v>32</c:v>
                </c:pt>
                <c:pt idx="1406">
                  <c:v>32</c:v>
                </c:pt>
                <c:pt idx="1407">
                  <c:v>31</c:v>
                </c:pt>
                <c:pt idx="1408">
                  <c:v>31</c:v>
                </c:pt>
                <c:pt idx="1409">
                  <c:v>30</c:v>
                </c:pt>
                <c:pt idx="1410">
                  <c:v>31</c:v>
                </c:pt>
                <c:pt idx="1411">
                  <c:v>31</c:v>
                </c:pt>
                <c:pt idx="1412">
                  <c:v>31</c:v>
                </c:pt>
                <c:pt idx="1413">
                  <c:v>31</c:v>
                </c:pt>
                <c:pt idx="1414">
                  <c:v>32</c:v>
                </c:pt>
                <c:pt idx="1415">
                  <c:v>31</c:v>
                </c:pt>
                <c:pt idx="1416">
                  <c:v>31</c:v>
                </c:pt>
                <c:pt idx="1417">
                  <c:v>31</c:v>
                </c:pt>
                <c:pt idx="1418">
                  <c:v>31</c:v>
                </c:pt>
                <c:pt idx="1419">
                  <c:v>31</c:v>
                </c:pt>
                <c:pt idx="1420">
                  <c:v>31</c:v>
                </c:pt>
                <c:pt idx="1421">
                  <c:v>31</c:v>
                </c:pt>
                <c:pt idx="1422">
                  <c:v>31</c:v>
                </c:pt>
                <c:pt idx="1423">
                  <c:v>31</c:v>
                </c:pt>
                <c:pt idx="1424">
                  <c:v>30</c:v>
                </c:pt>
                <c:pt idx="1425">
                  <c:v>31</c:v>
                </c:pt>
                <c:pt idx="1426">
                  <c:v>31</c:v>
                </c:pt>
                <c:pt idx="1427">
                  <c:v>31</c:v>
                </c:pt>
                <c:pt idx="1428">
                  <c:v>32</c:v>
                </c:pt>
                <c:pt idx="1429">
                  <c:v>32</c:v>
                </c:pt>
                <c:pt idx="1430">
                  <c:v>37</c:v>
                </c:pt>
                <c:pt idx="1431">
                  <c:v>35</c:v>
                </c:pt>
                <c:pt idx="1432">
                  <c:v>35</c:v>
                </c:pt>
                <c:pt idx="1433">
                  <c:v>35</c:v>
                </c:pt>
                <c:pt idx="1434">
                  <c:v>34</c:v>
                </c:pt>
                <c:pt idx="1435">
                  <c:v>34</c:v>
                </c:pt>
                <c:pt idx="1436">
                  <c:v>34</c:v>
                </c:pt>
                <c:pt idx="1437">
                  <c:v>34</c:v>
                </c:pt>
                <c:pt idx="1438">
                  <c:v>34</c:v>
                </c:pt>
                <c:pt idx="1439">
                  <c:v>34</c:v>
                </c:pt>
                <c:pt idx="1440">
                  <c:v>34</c:v>
                </c:pt>
                <c:pt idx="1441">
                  <c:v>34</c:v>
                </c:pt>
                <c:pt idx="1442">
                  <c:v>33</c:v>
                </c:pt>
                <c:pt idx="1443">
                  <c:v>33</c:v>
                </c:pt>
                <c:pt idx="1444">
                  <c:v>33</c:v>
                </c:pt>
                <c:pt idx="1445">
                  <c:v>32</c:v>
                </c:pt>
                <c:pt idx="1446">
                  <c:v>32</c:v>
                </c:pt>
                <c:pt idx="1447">
                  <c:v>32</c:v>
                </c:pt>
                <c:pt idx="1448">
                  <c:v>32</c:v>
                </c:pt>
                <c:pt idx="1449">
                  <c:v>31</c:v>
                </c:pt>
                <c:pt idx="1450">
                  <c:v>31</c:v>
                </c:pt>
                <c:pt idx="1451">
                  <c:v>31</c:v>
                </c:pt>
                <c:pt idx="1452">
                  <c:v>31</c:v>
                </c:pt>
                <c:pt idx="1453">
                  <c:v>31</c:v>
                </c:pt>
                <c:pt idx="1454">
                  <c:v>31</c:v>
                </c:pt>
                <c:pt idx="1455">
                  <c:v>31</c:v>
                </c:pt>
                <c:pt idx="1456">
                  <c:v>30</c:v>
                </c:pt>
                <c:pt idx="1457">
                  <c:v>30</c:v>
                </c:pt>
                <c:pt idx="1458">
                  <c:v>30</c:v>
                </c:pt>
                <c:pt idx="1459">
                  <c:v>30</c:v>
                </c:pt>
                <c:pt idx="1460">
                  <c:v>30</c:v>
                </c:pt>
                <c:pt idx="1461">
                  <c:v>31</c:v>
                </c:pt>
                <c:pt idx="1462">
                  <c:v>31</c:v>
                </c:pt>
                <c:pt idx="1463">
                  <c:v>30</c:v>
                </c:pt>
                <c:pt idx="1464">
                  <c:v>30</c:v>
                </c:pt>
                <c:pt idx="1465">
                  <c:v>30</c:v>
                </c:pt>
                <c:pt idx="1466">
                  <c:v>30</c:v>
                </c:pt>
                <c:pt idx="1467">
                  <c:v>30</c:v>
                </c:pt>
                <c:pt idx="1468">
                  <c:v>30</c:v>
                </c:pt>
                <c:pt idx="1469">
                  <c:v>30</c:v>
                </c:pt>
                <c:pt idx="1470">
                  <c:v>30</c:v>
                </c:pt>
                <c:pt idx="1471">
                  <c:v>29</c:v>
                </c:pt>
                <c:pt idx="1472">
                  <c:v>29</c:v>
                </c:pt>
                <c:pt idx="1473">
                  <c:v>28</c:v>
                </c:pt>
                <c:pt idx="1474">
                  <c:v>28</c:v>
                </c:pt>
                <c:pt idx="1475">
                  <c:v>28</c:v>
                </c:pt>
                <c:pt idx="1476">
                  <c:v>28</c:v>
                </c:pt>
                <c:pt idx="1477">
                  <c:v>28</c:v>
                </c:pt>
                <c:pt idx="1478">
                  <c:v>28</c:v>
                </c:pt>
                <c:pt idx="1479">
                  <c:v>28</c:v>
                </c:pt>
                <c:pt idx="1480">
                  <c:v>28</c:v>
                </c:pt>
                <c:pt idx="1481">
                  <c:v>29</c:v>
                </c:pt>
                <c:pt idx="1482">
                  <c:v>29</c:v>
                </c:pt>
                <c:pt idx="1483">
                  <c:v>29</c:v>
                </c:pt>
                <c:pt idx="1484">
                  <c:v>28</c:v>
                </c:pt>
                <c:pt idx="1485">
                  <c:v>28</c:v>
                </c:pt>
                <c:pt idx="1486">
                  <c:v>28</c:v>
                </c:pt>
                <c:pt idx="1487">
                  <c:v>27</c:v>
                </c:pt>
                <c:pt idx="1488">
                  <c:v>27</c:v>
                </c:pt>
                <c:pt idx="1489">
                  <c:v>26</c:v>
                </c:pt>
                <c:pt idx="1490">
                  <c:v>25</c:v>
                </c:pt>
                <c:pt idx="1491">
                  <c:v>25</c:v>
                </c:pt>
                <c:pt idx="1492">
                  <c:v>25</c:v>
                </c:pt>
                <c:pt idx="1493">
                  <c:v>25</c:v>
                </c:pt>
                <c:pt idx="1494">
                  <c:v>25</c:v>
                </c:pt>
                <c:pt idx="1495">
                  <c:v>25</c:v>
                </c:pt>
                <c:pt idx="1496">
                  <c:v>25</c:v>
                </c:pt>
                <c:pt idx="1497">
                  <c:v>28</c:v>
                </c:pt>
                <c:pt idx="1498">
                  <c:v>28</c:v>
                </c:pt>
                <c:pt idx="1499">
                  <c:v>27</c:v>
                </c:pt>
                <c:pt idx="1500">
                  <c:v>27</c:v>
                </c:pt>
                <c:pt idx="1501">
                  <c:v>27</c:v>
                </c:pt>
                <c:pt idx="1502">
                  <c:v>27</c:v>
                </c:pt>
                <c:pt idx="1503">
                  <c:v>27</c:v>
                </c:pt>
                <c:pt idx="1504">
                  <c:v>27</c:v>
                </c:pt>
                <c:pt idx="1505">
                  <c:v>27</c:v>
                </c:pt>
                <c:pt idx="1506">
                  <c:v>36</c:v>
                </c:pt>
                <c:pt idx="1507">
                  <c:v>42</c:v>
                </c:pt>
                <c:pt idx="1508">
                  <c:v>39</c:v>
                </c:pt>
                <c:pt idx="1509">
                  <c:v>42</c:v>
                </c:pt>
                <c:pt idx="1510">
                  <c:v>37</c:v>
                </c:pt>
                <c:pt idx="1511">
                  <c:v>37</c:v>
                </c:pt>
                <c:pt idx="1512">
                  <c:v>35</c:v>
                </c:pt>
                <c:pt idx="1513">
                  <c:v>37</c:v>
                </c:pt>
                <c:pt idx="1514">
                  <c:v>35</c:v>
                </c:pt>
                <c:pt idx="1515">
                  <c:v>36</c:v>
                </c:pt>
                <c:pt idx="1516">
                  <c:v>35</c:v>
                </c:pt>
                <c:pt idx="1517">
                  <c:v>34</c:v>
                </c:pt>
                <c:pt idx="1518">
                  <c:v>37</c:v>
                </c:pt>
                <c:pt idx="1519">
                  <c:v>36</c:v>
                </c:pt>
                <c:pt idx="1520">
                  <c:v>36</c:v>
                </c:pt>
                <c:pt idx="1521">
                  <c:v>35</c:v>
                </c:pt>
                <c:pt idx="1522">
                  <c:v>34</c:v>
                </c:pt>
                <c:pt idx="1523">
                  <c:v>34</c:v>
                </c:pt>
                <c:pt idx="1524">
                  <c:v>34</c:v>
                </c:pt>
                <c:pt idx="1525">
                  <c:v>33</c:v>
                </c:pt>
                <c:pt idx="1526">
                  <c:v>33</c:v>
                </c:pt>
                <c:pt idx="1527">
                  <c:v>32</c:v>
                </c:pt>
                <c:pt idx="1528">
                  <c:v>31</c:v>
                </c:pt>
                <c:pt idx="1529">
                  <c:v>31</c:v>
                </c:pt>
                <c:pt idx="1530">
                  <c:v>30</c:v>
                </c:pt>
                <c:pt idx="1531">
                  <c:v>30</c:v>
                </c:pt>
                <c:pt idx="1532">
                  <c:v>30</c:v>
                </c:pt>
                <c:pt idx="1533">
                  <c:v>29</c:v>
                </c:pt>
                <c:pt idx="1534">
                  <c:v>28</c:v>
                </c:pt>
                <c:pt idx="1535">
                  <c:v>28</c:v>
                </c:pt>
                <c:pt idx="1536">
                  <c:v>28</c:v>
                </c:pt>
                <c:pt idx="1537">
                  <c:v>27</c:v>
                </c:pt>
                <c:pt idx="1538">
                  <c:v>26</c:v>
                </c:pt>
                <c:pt idx="1539">
                  <c:v>27</c:v>
                </c:pt>
                <c:pt idx="1540">
                  <c:v>27</c:v>
                </c:pt>
                <c:pt idx="1541">
                  <c:v>26</c:v>
                </c:pt>
                <c:pt idx="1542">
                  <c:v>26</c:v>
                </c:pt>
                <c:pt idx="1543">
                  <c:v>26</c:v>
                </c:pt>
                <c:pt idx="1544">
                  <c:v>26</c:v>
                </c:pt>
                <c:pt idx="1545">
                  <c:v>25</c:v>
                </c:pt>
                <c:pt idx="1546">
                  <c:v>26</c:v>
                </c:pt>
                <c:pt idx="1547">
                  <c:v>30</c:v>
                </c:pt>
                <c:pt idx="1548">
                  <c:v>29</c:v>
                </c:pt>
                <c:pt idx="1549">
                  <c:v>28</c:v>
                </c:pt>
                <c:pt idx="1550">
                  <c:v>29</c:v>
                </c:pt>
                <c:pt idx="1551">
                  <c:v>27</c:v>
                </c:pt>
                <c:pt idx="1552">
                  <c:v>27</c:v>
                </c:pt>
                <c:pt idx="1553">
                  <c:v>26</c:v>
                </c:pt>
                <c:pt idx="1554">
                  <c:v>25</c:v>
                </c:pt>
                <c:pt idx="1555">
                  <c:v>25</c:v>
                </c:pt>
                <c:pt idx="1556">
                  <c:v>25</c:v>
                </c:pt>
                <c:pt idx="1557">
                  <c:v>24</c:v>
                </c:pt>
                <c:pt idx="1558">
                  <c:v>24</c:v>
                </c:pt>
                <c:pt idx="1559">
                  <c:v>24</c:v>
                </c:pt>
                <c:pt idx="1560">
                  <c:v>24</c:v>
                </c:pt>
                <c:pt idx="1561">
                  <c:v>25</c:v>
                </c:pt>
                <c:pt idx="1562">
                  <c:v>44</c:v>
                </c:pt>
                <c:pt idx="1563">
                  <c:v>37</c:v>
                </c:pt>
                <c:pt idx="1564">
                  <c:v>30</c:v>
                </c:pt>
                <c:pt idx="1565">
                  <c:v>29</c:v>
                </c:pt>
                <c:pt idx="1566">
                  <c:v>28</c:v>
                </c:pt>
                <c:pt idx="1567">
                  <c:v>28</c:v>
                </c:pt>
                <c:pt idx="1568">
                  <c:v>27</c:v>
                </c:pt>
                <c:pt idx="1569">
                  <c:v>27</c:v>
                </c:pt>
                <c:pt idx="1570">
                  <c:v>27</c:v>
                </c:pt>
                <c:pt idx="1571">
                  <c:v>27</c:v>
                </c:pt>
                <c:pt idx="1572">
                  <c:v>26</c:v>
                </c:pt>
                <c:pt idx="1573">
                  <c:v>52</c:v>
                </c:pt>
                <c:pt idx="1574">
                  <c:v>52</c:v>
                </c:pt>
                <c:pt idx="1575">
                  <c:v>52</c:v>
                </c:pt>
                <c:pt idx="1576">
                  <c:v>53</c:v>
                </c:pt>
                <c:pt idx="1577">
                  <c:v>64</c:v>
                </c:pt>
                <c:pt idx="1578">
                  <c:v>77</c:v>
                </c:pt>
                <c:pt idx="1579">
                  <c:v>64</c:v>
                </c:pt>
                <c:pt idx="1580">
                  <c:v>70</c:v>
                </c:pt>
                <c:pt idx="1581">
                  <c:v>102</c:v>
                </c:pt>
                <c:pt idx="1582">
                  <c:v>154</c:v>
                </c:pt>
                <c:pt idx="1583">
                  <c:v>89</c:v>
                </c:pt>
                <c:pt idx="1584">
                  <c:v>77</c:v>
                </c:pt>
                <c:pt idx="1585">
                  <c:v>73</c:v>
                </c:pt>
                <c:pt idx="1586">
                  <c:v>75</c:v>
                </c:pt>
                <c:pt idx="1587">
                  <c:v>74</c:v>
                </c:pt>
                <c:pt idx="1588">
                  <c:v>73</c:v>
                </c:pt>
                <c:pt idx="1589">
                  <c:v>73</c:v>
                </c:pt>
                <c:pt idx="1590">
                  <c:v>73</c:v>
                </c:pt>
                <c:pt idx="1591">
                  <c:v>73</c:v>
                </c:pt>
                <c:pt idx="1592">
                  <c:v>51</c:v>
                </c:pt>
                <c:pt idx="1593">
                  <c:v>72</c:v>
                </c:pt>
                <c:pt idx="1594">
                  <c:v>75</c:v>
                </c:pt>
                <c:pt idx="1595">
                  <c:v>109</c:v>
                </c:pt>
                <c:pt idx="1596">
                  <c:v>116</c:v>
                </c:pt>
                <c:pt idx="1597">
                  <c:v>112</c:v>
                </c:pt>
                <c:pt idx="1598">
                  <c:v>85</c:v>
                </c:pt>
                <c:pt idx="1599">
                  <c:v>84</c:v>
                </c:pt>
                <c:pt idx="1600">
                  <c:v>87</c:v>
                </c:pt>
                <c:pt idx="1601">
                  <c:v>92</c:v>
                </c:pt>
                <c:pt idx="1602">
                  <c:v>103</c:v>
                </c:pt>
                <c:pt idx="1603">
                  <c:v>103</c:v>
                </c:pt>
                <c:pt idx="1604">
                  <c:v>145</c:v>
                </c:pt>
                <c:pt idx="1605">
                  <c:v>106</c:v>
                </c:pt>
                <c:pt idx="1606">
                  <c:v>100</c:v>
                </c:pt>
                <c:pt idx="1607">
                  <c:v>142</c:v>
                </c:pt>
                <c:pt idx="1608">
                  <c:v>102</c:v>
                </c:pt>
                <c:pt idx="1609">
                  <c:v>95</c:v>
                </c:pt>
                <c:pt idx="1610">
                  <c:v>91</c:v>
                </c:pt>
                <c:pt idx="1611">
                  <c:v>67</c:v>
                </c:pt>
                <c:pt idx="1612">
                  <c:v>62</c:v>
                </c:pt>
                <c:pt idx="1613">
                  <c:v>57</c:v>
                </c:pt>
                <c:pt idx="1614">
                  <c:v>54</c:v>
                </c:pt>
                <c:pt idx="1615">
                  <c:v>49</c:v>
                </c:pt>
                <c:pt idx="1616">
                  <c:v>52</c:v>
                </c:pt>
                <c:pt idx="1617">
                  <c:v>71</c:v>
                </c:pt>
                <c:pt idx="1618">
                  <c:v>65</c:v>
                </c:pt>
                <c:pt idx="1619">
                  <c:v>63</c:v>
                </c:pt>
                <c:pt idx="1620">
                  <c:v>56</c:v>
                </c:pt>
                <c:pt idx="1621">
                  <c:v>68</c:v>
                </c:pt>
                <c:pt idx="1622">
                  <c:v>71</c:v>
                </c:pt>
                <c:pt idx="1623">
                  <c:v>69</c:v>
                </c:pt>
                <c:pt idx="1624">
                  <c:v>69</c:v>
                </c:pt>
                <c:pt idx="1625">
                  <c:v>86</c:v>
                </c:pt>
                <c:pt idx="1626">
                  <c:v>90</c:v>
                </c:pt>
                <c:pt idx="1627">
                  <c:v>105</c:v>
                </c:pt>
                <c:pt idx="1628">
                  <c:v>107</c:v>
                </c:pt>
                <c:pt idx="1629">
                  <c:v>103</c:v>
                </c:pt>
                <c:pt idx="1630">
                  <c:v>71</c:v>
                </c:pt>
                <c:pt idx="1631">
                  <c:v>96</c:v>
                </c:pt>
                <c:pt idx="1632">
                  <c:v>107</c:v>
                </c:pt>
                <c:pt idx="1633">
                  <c:v>112</c:v>
                </c:pt>
                <c:pt idx="1634">
                  <c:v>104</c:v>
                </c:pt>
                <c:pt idx="1635">
                  <c:v>141</c:v>
                </c:pt>
                <c:pt idx="1636">
                  <c:v>130</c:v>
                </c:pt>
                <c:pt idx="1637">
                  <c:v>122</c:v>
                </c:pt>
                <c:pt idx="1638">
                  <c:v>139</c:v>
                </c:pt>
                <c:pt idx="1639">
                  <c:v>186</c:v>
                </c:pt>
                <c:pt idx="1640">
                  <c:v>160</c:v>
                </c:pt>
                <c:pt idx="1641">
                  <c:v>190</c:v>
                </c:pt>
                <c:pt idx="1642">
                  <c:v>218</c:v>
                </c:pt>
                <c:pt idx="1643">
                  <c:v>185</c:v>
                </c:pt>
                <c:pt idx="1644">
                  <c:v>179</c:v>
                </c:pt>
                <c:pt idx="1645">
                  <c:v>218</c:v>
                </c:pt>
                <c:pt idx="1646">
                  <c:v>221</c:v>
                </c:pt>
                <c:pt idx="1647">
                  <c:v>210</c:v>
                </c:pt>
                <c:pt idx="1648">
                  <c:v>232</c:v>
                </c:pt>
                <c:pt idx="1649">
                  <c:v>192</c:v>
                </c:pt>
                <c:pt idx="1650">
                  <c:v>190</c:v>
                </c:pt>
                <c:pt idx="1651">
                  <c:v>183</c:v>
                </c:pt>
                <c:pt idx="1652">
                  <c:v>186</c:v>
                </c:pt>
                <c:pt idx="1653">
                  <c:v>208</c:v>
                </c:pt>
                <c:pt idx="1654">
                  <c:v>185</c:v>
                </c:pt>
                <c:pt idx="1655">
                  <c:v>190</c:v>
                </c:pt>
                <c:pt idx="1656">
                  <c:v>190</c:v>
                </c:pt>
                <c:pt idx="1657">
                  <c:v>193</c:v>
                </c:pt>
                <c:pt idx="1658">
                  <c:v>194</c:v>
                </c:pt>
                <c:pt idx="1659">
                  <c:v>189</c:v>
                </c:pt>
                <c:pt idx="1660">
                  <c:v>201</c:v>
                </c:pt>
                <c:pt idx="1661">
                  <c:v>175</c:v>
                </c:pt>
                <c:pt idx="1662">
                  <c:v>196</c:v>
                </c:pt>
                <c:pt idx="1663">
                  <c:v>188</c:v>
                </c:pt>
                <c:pt idx="1664">
                  <c:v>170</c:v>
                </c:pt>
                <c:pt idx="1665">
                  <c:v>170</c:v>
                </c:pt>
                <c:pt idx="1666">
                  <c:v>150</c:v>
                </c:pt>
                <c:pt idx="1667">
                  <c:v>148</c:v>
                </c:pt>
                <c:pt idx="1668">
                  <c:v>147</c:v>
                </c:pt>
                <c:pt idx="1669">
                  <c:v>140</c:v>
                </c:pt>
                <c:pt idx="1670">
                  <c:v>130</c:v>
                </c:pt>
                <c:pt idx="1671">
                  <c:v>130</c:v>
                </c:pt>
                <c:pt idx="1672">
                  <c:v>130</c:v>
                </c:pt>
                <c:pt idx="1673">
                  <c:v>113</c:v>
                </c:pt>
                <c:pt idx="1674">
                  <c:v>109</c:v>
                </c:pt>
                <c:pt idx="1675">
                  <c:v>109</c:v>
                </c:pt>
                <c:pt idx="1676">
                  <c:v>100</c:v>
                </c:pt>
                <c:pt idx="1677">
                  <c:v>99</c:v>
                </c:pt>
                <c:pt idx="1678">
                  <c:v>95</c:v>
                </c:pt>
                <c:pt idx="1679">
                  <c:v>92</c:v>
                </c:pt>
                <c:pt idx="1680">
                  <c:v>91</c:v>
                </c:pt>
                <c:pt idx="1681">
                  <c:v>85</c:v>
                </c:pt>
                <c:pt idx="1682">
                  <c:v>76</c:v>
                </c:pt>
                <c:pt idx="1683">
                  <c:v>108</c:v>
                </c:pt>
                <c:pt idx="1684">
                  <c:v>104</c:v>
                </c:pt>
                <c:pt idx="1685">
                  <c:v>120</c:v>
                </c:pt>
                <c:pt idx="1686">
                  <c:v>142</c:v>
                </c:pt>
                <c:pt idx="1687">
                  <c:v>132</c:v>
                </c:pt>
                <c:pt idx="1688">
                  <c:v>147</c:v>
                </c:pt>
                <c:pt idx="1689">
                  <c:v>132</c:v>
                </c:pt>
                <c:pt idx="1690">
                  <c:v>121</c:v>
                </c:pt>
                <c:pt idx="1691">
                  <c:v>118</c:v>
                </c:pt>
                <c:pt idx="1692">
                  <c:v>115</c:v>
                </c:pt>
                <c:pt idx="1693">
                  <c:v>106</c:v>
                </c:pt>
                <c:pt idx="1694">
                  <c:v>104</c:v>
                </c:pt>
                <c:pt idx="1695">
                  <c:v>100</c:v>
                </c:pt>
                <c:pt idx="1696">
                  <c:v>95</c:v>
                </c:pt>
                <c:pt idx="1697">
                  <c:v>95</c:v>
                </c:pt>
                <c:pt idx="1698">
                  <c:v>94</c:v>
                </c:pt>
                <c:pt idx="1699">
                  <c:v>92</c:v>
                </c:pt>
                <c:pt idx="1700">
                  <c:v>90</c:v>
                </c:pt>
                <c:pt idx="1701">
                  <c:v>65</c:v>
                </c:pt>
                <c:pt idx="1702">
                  <c:v>61</c:v>
                </c:pt>
                <c:pt idx="1703">
                  <c:v>56</c:v>
                </c:pt>
                <c:pt idx="1704">
                  <c:v>52</c:v>
                </c:pt>
                <c:pt idx="1705">
                  <c:v>54</c:v>
                </c:pt>
                <c:pt idx="1706">
                  <c:v>58</c:v>
                </c:pt>
                <c:pt idx="1707">
                  <c:v>82</c:v>
                </c:pt>
                <c:pt idx="1708">
                  <c:v>84</c:v>
                </c:pt>
                <c:pt idx="1709">
                  <c:v>84</c:v>
                </c:pt>
                <c:pt idx="1710">
                  <c:v>83</c:v>
                </c:pt>
                <c:pt idx="1711">
                  <c:v>83</c:v>
                </c:pt>
                <c:pt idx="1712">
                  <c:v>82</c:v>
                </c:pt>
                <c:pt idx="1713">
                  <c:v>84</c:v>
                </c:pt>
                <c:pt idx="1714">
                  <c:v>82</c:v>
                </c:pt>
                <c:pt idx="1715">
                  <c:v>82</c:v>
                </c:pt>
                <c:pt idx="1716">
                  <c:v>82</c:v>
                </c:pt>
                <c:pt idx="1717">
                  <c:v>82</c:v>
                </c:pt>
                <c:pt idx="1718">
                  <c:v>82</c:v>
                </c:pt>
                <c:pt idx="1719">
                  <c:v>60</c:v>
                </c:pt>
                <c:pt idx="1720">
                  <c:v>57</c:v>
                </c:pt>
                <c:pt idx="1721">
                  <c:v>83</c:v>
                </c:pt>
                <c:pt idx="1722">
                  <c:v>67</c:v>
                </c:pt>
                <c:pt idx="1723">
                  <c:v>103</c:v>
                </c:pt>
                <c:pt idx="1724">
                  <c:v>118</c:v>
                </c:pt>
                <c:pt idx="1725">
                  <c:v>141</c:v>
                </c:pt>
                <c:pt idx="1726">
                  <c:v>221</c:v>
                </c:pt>
                <c:pt idx="1727">
                  <c:v>191</c:v>
                </c:pt>
                <c:pt idx="1728">
                  <c:v>169</c:v>
                </c:pt>
                <c:pt idx="1729">
                  <c:v>154</c:v>
                </c:pt>
                <c:pt idx="1730">
                  <c:v>115</c:v>
                </c:pt>
                <c:pt idx="1731">
                  <c:v>115</c:v>
                </c:pt>
                <c:pt idx="1732">
                  <c:v>114</c:v>
                </c:pt>
                <c:pt idx="1733">
                  <c:v>113</c:v>
                </c:pt>
                <c:pt idx="1734">
                  <c:v>112</c:v>
                </c:pt>
                <c:pt idx="1735">
                  <c:v>112</c:v>
                </c:pt>
                <c:pt idx="1736">
                  <c:v>109</c:v>
                </c:pt>
                <c:pt idx="1737">
                  <c:v>104</c:v>
                </c:pt>
                <c:pt idx="1738">
                  <c:v>99</c:v>
                </c:pt>
                <c:pt idx="1739">
                  <c:v>99</c:v>
                </c:pt>
                <c:pt idx="1740">
                  <c:v>71</c:v>
                </c:pt>
                <c:pt idx="1741">
                  <c:v>63</c:v>
                </c:pt>
                <c:pt idx="1742">
                  <c:v>57</c:v>
                </c:pt>
                <c:pt idx="1743">
                  <c:v>54</c:v>
                </c:pt>
                <c:pt idx="1744">
                  <c:v>73</c:v>
                </c:pt>
                <c:pt idx="1745">
                  <c:v>94</c:v>
                </c:pt>
                <c:pt idx="1746">
                  <c:v>73</c:v>
                </c:pt>
                <c:pt idx="1747">
                  <c:v>69</c:v>
                </c:pt>
                <c:pt idx="1748">
                  <c:v>62</c:v>
                </c:pt>
                <c:pt idx="1749">
                  <c:v>60</c:v>
                </c:pt>
                <c:pt idx="1750">
                  <c:v>63</c:v>
                </c:pt>
                <c:pt idx="1751">
                  <c:v>99</c:v>
                </c:pt>
                <c:pt idx="1752">
                  <c:v>74</c:v>
                </c:pt>
                <c:pt idx="1753">
                  <c:v>68</c:v>
                </c:pt>
                <c:pt idx="1754">
                  <c:v>65</c:v>
                </c:pt>
                <c:pt idx="1755">
                  <c:v>61</c:v>
                </c:pt>
                <c:pt idx="1756">
                  <c:v>58</c:v>
                </c:pt>
                <c:pt idx="1757">
                  <c:v>55</c:v>
                </c:pt>
                <c:pt idx="1758">
                  <c:v>51</c:v>
                </c:pt>
                <c:pt idx="1759">
                  <c:v>49</c:v>
                </c:pt>
                <c:pt idx="1760">
                  <c:v>47</c:v>
                </c:pt>
                <c:pt idx="1761">
                  <c:v>45</c:v>
                </c:pt>
                <c:pt idx="1762">
                  <c:v>45</c:v>
                </c:pt>
                <c:pt idx="1763">
                  <c:v>44</c:v>
                </c:pt>
                <c:pt idx="1764">
                  <c:v>43</c:v>
                </c:pt>
                <c:pt idx="1765">
                  <c:v>42</c:v>
                </c:pt>
                <c:pt idx="1766">
                  <c:v>45</c:v>
                </c:pt>
                <c:pt idx="1767">
                  <c:v>40</c:v>
                </c:pt>
                <c:pt idx="1768">
                  <c:v>40</c:v>
                </c:pt>
                <c:pt idx="1769">
                  <c:v>39</c:v>
                </c:pt>
                <c:pt idx="1770">
                  <c:v>38</c:v>
                </c:pt>
                <c:pt idx="1771">
                  <c:v>38</c:v>
                </c:pt>
                <c:pt idx="1772">
                  <c:v>35</c:v>
                </c:pt>
                <c:pt idx="1773">
                  <c:v>69</c:v>
                </c:pt>
                <c:pt idx="1774">
                  <c:v>60</c:v>
                </c:pt>
                <c:pt idx="1775">
                  <c:v>96</c:v>
                </c:pt>
                <c:pt idx="1776">
                  <c:v>81</c:v>
                </c:pt>
                <c:pt idx="1777">
                  <c:v>78</c:v>
                </c:pt>
                <c:pt idx="1778">
                  <c:v>78</c:v>
                </c:pt>
                <c:pt idx="1779">
                  <c:v>57</c:v>
                </c:pt>
                <c:pt idx="1780">
                  <c:v>54</c:v>
                </c:pt>
                <c:pt idx="1781">
                  <c:v>50</c:v>
                </c:pt>
                <c:pt idx="1782">
                  <c:v>45</c:v>
                </c:pt>
                <c:pt idx="1783">
                  <c:v>44</c:v>
                </c:pt>
                <c:pt idx="1784">
                  <c:v>42</c:v>
                </c:pt>
                <c:pt idx="1785">
                  <c:v>41</c:v>
                </c:pt>
                <c:pt idx="1786">
                  <c:v>40</c:v>
                </c:pt>
                <c:pt idx="1787">
                  <c:v>39</c:v>
                </c:pt>
                <c:pt idx="1788">
                  <c:v>33</c:v>
                </c:pt>
                <c:pt idx="1789">
                  <c:v>37</c:v>
                </c:pt>
                <c:pt idx="1790">
                  <c:v>37</c:v>
                </c:pt>
                <c:pt idx="1791">
                  <c:v>37</c:v>
                </c:pt>
                <c:pt idx="1792">
                  <c:v>36</c:v>
                </c:pt>
                <c:pt idx="1793">
                  <c:v>36</c:v>
                </c:pt>
                <c:pt idx="1794">
                  <c:v>35</c:v>
                </c:pt>
                <c:pt idx="1795">
                  <c:v>35</c:v>
                </c:pt>
                <c:pt idx="1796">
                  <c:v>34</c:v>
                </c:pt>
                <c:pt idx="1797">
                  <c:v>34</c:v>
                </c:pt>
                <c:pt idx="1798">
                  <c:v>34</c:v>
                </c:pt>
                <c:pt idx="1799">
                  <c:v>34</c:v>
                </c:pt>
                <c:pt idx="1800">
                  <c:v>34</c:v>
                </c:pt>
                <c:pt idx="1801">
                  <c:v>34</c:v>
                </c:pt>
                <c:pt idx="1802">
                  <c:v>34</c:v>
                </c:pt>
                <c:pt idx="1803">
                  <c:v>34</c:v>
                </c:pt>
                <c:pt idx="1804">
                  <c:v>35</c:v>
                </c:pt>
                <c:pt idx="1805">
                  <c:v>34</c:v>
                </c:pt>
                <c:pt idx="1806">
                  <c:v>34</c:v>
                </c:pt>
                <c:pt idx="1807">
                  <c:v>34</c:v>
                </c:pt>
                <c:pt idx="1808">
                  <c:v>37</c:v>
                </c:pt>
                <c:pt idx="1809">
                  <c:v>38</c:v>
                </c:pt>
                <c:pt idx="1810">
                  <c:v>40</c:v>
                </c:pt>
                <c:pt idx="1811">
                  <c:v>41</c:v>
                </c:pt>
                <c:pt idx="1812">
                  <c:v>40</c:v>
                </c:pt>
                <c:pt idx="1813">
                  <c:v>39</c:v>
                </c:pt>
                <c:pt idx="1814">
                  <c:v>39</c:v>
                </c:pt>
                <c:pt idx="1815">
                  <c:v>38</c:v>
                </c:pt>
                <c:pt idx="1816">
                  <c:v>39</c:v>
                </c:pt>
                <c:pt idx="1817">
                  <c:v>42</c:v>
                </c:pt>
                <c:pt idx="1818">
                  <c:v>44</c:v>
                </c:pt>
                <c:pt idx="1819">
                  <c:v>42</c:v>
                </c:pt>
                <c:pt idx="1820">
                  <c:v>45</c:v>
                </c:pt>
                <c:pt idx="1821">
                  <c:v>40</c:v>
                </c:pt>
                <c:pt idx="1822">
                  <c:v>39</c:v>
                </c:pt>
                <c:pt idx="1823">
                  <c:v>39</c:v>
                </c:pt>
                <c:pt idx="1824">
                  <c:v>38</c:v>
                </c:pt>
                <c:pt idx="1825">
                  <c:v>38</c:v>
                </c:pt>
                <c:pt idx="1826">
                  <c:v>37</c:v>
                </c:pt>
                <c:pt idx="1827">
                  <c:v>36</c:v>
                </c:pt>
                <c:pt idx="1828">
                  <c:v>35</c:v>
                </c:pt>
                <c:pt idx="1829">
                  <c:v>35</c:v>
                </c:pt>
                <c:pt idx="1830">
                  <c:v>34</c:v>
                </c:pt>
                <c:pt idx="1831">
                  <c:v>34</c:v>
                </c:pt>
                <c:pt idx="1832">
                  <c:v>34</c:v>
                </c:pt>
                <c:pt idx="1833">
                  <c:v>33</c:v>
                </c:pt>
                <c:pt idx="1834">
                  <c:v>33</c:v>
                </c:pt>
                <c:pt idx="1835">
                  <c:v>34</c:v>
                </c:pt>
                <c:pt idx="1836">
                  <c:v>33</c:v>
                </c:pt>
                <c:pt idx="1837">
                  <c:v>33</c:v>
                </c:pt>
                <c:pt idx="1838">
                  <c:v>33</c:v>
                </c:pt>
                <c:pt idx="1839">
                  <c:v>33</c:v>
                </c:pt>
                <c:pt idx="1840">
                  <c:v>33</c:v>
                </c:pt>
                <c:pt idx="1841">
                  <c:v>35</c:v>
                </c:pt>
                <c:pt idx="1842">
                  <c:v>37</c:v>
                </c:pt>
                <c:pt idx="1843">
                  <c:v>37</c:v>
                </c:pt>
                <c:pt idx="1844">
                  <c:v>36</c:v>
                </c:pt>
                <c:pt idx="1845">
                  <c:v>36</c:v>
                </c:pt>
                <c:pt idx="1846">
                  <c:v>36</c:v>
                </c:pt>
                <c:pt idx="1847">
                  <c:v>36</c:v>
                </c:pt>
                <c:pt idx="1848">
                  <c:v>36</c:v>
                </c:pt>
                <c:pt idx="1849">
                  <c:v>36</c:v>
                </c:pt>
                <c:pt idx="1850">
                  <c:v>36</c:v>
                </c:pt>
                <c:pt idx="1851">
                  <c:v>39</c:v>
                </c:pt>
                <c:pt idx="1852">
                  <c:v>35</c:v>
                </c:pt>
                <c:pt idx="1853">
                  <c:v>35</c:v>
                </c:pt>
                <c:pt idx="1854">
                  <c:v>35</c:v>
                </c:pt>
                <c:pt idx="1855">
                  <c:v>34</c:v>
                </c:pt>
                <c:pt idx="1856">
                  <c:v>34</c:v>
                </c:pt>
                <c:pt idx="1857">
                  <c:v>35</c:v>
                </c:pt>
                <c:pt idx="1858">
                  <c:v>35</c:v>
                </c:pt>
                <c:pt idx="1859">
                  <c:v>34</c:v>
                </c:pt>
                <c:pt idx="1860">
                  <c:v>34</c:v>
                </c:pt>
                <c:pt idx="1861">
                  <c:v>34</c:v>
                </c:pt>
                <c:pt idx="1862">
                  <c:v>34</c:v>
                </c:pt>
                <c:pt idx="1863">
                  <c:v>33</c:v>
                </c:pt>
                <c:pt idx="1864">
                  <c:v>33</c:v>
                </c:pt>
                <c:pt idx="1865">
                  <c:v>33</c:v>
                </c:pt>
                <c:pt idx="1866">
                  <c:v>32</c:v>
                </c:pt>
                <c:pt idx="1867">
                  <c:v>32</c:v>
                </c:pt>
                <c:pt idx="1868">
                  <c:v>33</c:v>
                </c:pt>
                <c:pt idx="1869">
                  <c:v>32</c:v>
                </c:pt>
                <c:pt idx="1870">
                  <c:v>33</c:v>
                </c:pt>
                <c:pt idx="1871">
                  <c:v>33</c:v>
                </c:pt>
                <c:pt idx="1872">
                  <c:v>32</c:v>
                </c:pt>
                <c:pt idx="1873">
                  <c:v>32</c:v>
                </c:pt>
                <c:pt idx="1874">
                  <c:v>32</c:v>
                </c:pt>
                <c:pt idx="1875">
                  <c:v>32</c:v>
                </c:pt>
                <c:pt idx="1876">
                  <c:v>32</c:v>
                </c:pt>
                <c:pt idx="1877">
                  <c:v>35</c:v>
                </c:pt>
                <c:pt idx="1878">
                  <c:v>37</c:v>
                </c:pt>
                <c:pt idx="1879">
                  <c:v>36</c:v>
                </c:pt>
                <c:pt idx="1880">
                  <c:v>35</c:v>
                </c:pt>
                <c:pt idx="1881">
                  <c:v>35</c:v>
                </c:pt>
                <c:pt idx="1882">
                  <c:v>35</c:v>
                </c:pt>
                <c:pt idx="1883">
                  <c:v>35</c:v>
                </c:pt>
                <c:pt idx="1884">
                  <c:v>36</c:v>
                </c:pt>
                <c:pt idx="1885">
                  <c:v>36</c:v>
                </c:pt>
                <c:pt idx="1886">
                  <c:v>34</c:v>
                </c:pt>
                <c:pt idx="1887">
                  <c:v>33</c:v>
                </c:pt>
                <c:pt idx="1888">
                  <c:v>33</c:v>
                </c:pt>
                <c:pt idx="1889">
                  <c:v>33</c:v>
                </c:pt>
                <c:pt idx="1890">
                  <c:v>32</c:v>
                </c:pt>
                <c:pt idx="1891">
                  <c:v>32</c:v>
                </c:pt>
                <c:pt idx="1892">
                  <c:v>32</c:v>
                </c:pt>
                <c:pt idx="1893">
                  <c:v>32</c:v>
                </c:pt>
                <c:pt idx="1894">
                  <c:v>32</c:v>
                </c:pt>
                <c:pt idx="1895">
                  <c:v>32</c:v>
                </c:pt>
                <c:pt idx="1896">
                  <c:v>31</c:v>
                </c:pt>
                <c:pt idx="1897">
                  <c:v>32</c:v>
                </c:pt>
                <c:pt idx="1898">
                  <c:v>34</c:v>
                </c:pt>
                <c:pt idx="1899">
                  <c:v>35</c:v>
                </c:pt>
                <c:pt idx="1900">
                  <c:v>38</c:v>
                </c:pt>
                <c:pt idx="1901">
                  <c:v>44</c:v>
                </c:pt>
                <c:pt idx="1902">
                  <c:v>43</c:v>
                </c:pt>
                <c:pt idx="1903">
                  <c:v>41</c:v>
                </c:pt>
                <c:pt idx="1904">
                  <c:v>40</c:v>
                </c:pt>
                <c:pt idx="1905">
                  <c:v>40</c:v>
                </c:pt>
                <c:pt idx="1906">
                  <c:v>39</c:v>
                </c:pt>
                <c:pt idx="1907">
                  <c:v>40</c:v>
                </c:pt>
                <c:pt idx="1908">
                  <c:v>39</c:v>
                </c:pt>
                <c:pt idx="1909">
                  <c:v>38</c:v>
                </c:pt>
                <c:pt idx="1910">
                  <c:v>39</c:v>
                </c:pt>
                <c:pt idx="1911">
                  <c:v>43</c:v>
                </c:pt>
                <c:pt idx="1912">
                  <c:v>38</c:v>
                </c:pt>
                <c:pt idx="1913">
                  <c:v>38</c:v>
                </c:pt>
                <c:pt idx="1914">
                  <c:v>38</c:v>
                </c:pt>
                <c:pt idx="1915">
                  <c:v>37</c:v>
                </c:pt>
                <c:pt idx="1916">
                  <c:v>36</c:v>
                </c:pt>
                <c:pt idx="1917">
                  <c:v>35</c:v>
                </c:pt>
                <c:pt idx="1918">
                  <c:v>35</c:v>
                </c:pt>
                <c:pt idx="1919">
                  <c:v>34</c:v>
                </c:pt>
                <c:pt idx="1920">
                  <c:v>34</c:v>
                </c:pt>
                <c:pt idx="1921">
                  <c:v>34</c:v>
                </c:pt>
                <c:pt idx="1922">
                  <c:v>34</c:v>
                </c:pt>
                <c:pt idx="1923">
                  <c:v>34</c:v>
                </c:pt>
                <c:pt idx="1924">
                  <c:v>33</c:v>
                </c:pt>
                <c:pt idx="1925">
                  <c:v>33</c:v>
                </c:pt>
                <c:pt idx="1926">
                  <c:v>33</c:v>
                </c:pt>
                <c:pt idx="1927">
                  <c:v>32</c:v>
                </c:pt>
                <c:pt idx="1928">
                  <c:v>33</c:v>
                </c:pt>
                <c:pt idx="1929">
                  <c:v>32</c:v>
                </c:pt>
                <c:pt idx="1930">
                  <c:v>32</c:v>
                </c:pt>
                <c:pt idx="1931">
                  <c:v>32</c:v>
                </c:pt>
                <c:pt idx="1932">
                  <c:v>32</c:v>
                </c:pt>
                <c:pt idx="1933">
                  <c:v>32</c:v>
                </c:pt>
                <c:pt idx="1934">
                  <c:v>39</c:v>
                </c:pt>
                <c:pt idx="1935">
                  <c:v>37</c:v>
                </c:pt>
                <c:pt idx="1936">
                  <c:v>66</c:v>
                </c:pt>
                <c:pt idx="1937">
                  <c:v>78</c:v>
                </c:pt>
                <c:pt idx="1938">
                  <c:v>78</c:v>
                </c:pt>
                <c:pt idx="1939">
                  <c:v>83</c:v>
                </c:pt>
                <c:pt idx="1940">
                  <c:v>83</c:v>
                </c:pt>
                <c:pt idx="1941">
                  <c:v>83</c:v>
                </c:pt>
                <c:pt idx="1942">
                  <c:v>83</c:v>
                </c:pt>
                <c:pt idx="1943">
                  <c:v>78</c:v>
                </c:pt>
                <c:pt idx="1944">
                  <c:v>77</c:v>
                </c:pt>
                <c:pt idx="1945">
                  <c:v>74</c:v>
                </c:pt>
                <c:pt idx="1946">
                  <c:v>71</c:v>
                </c:pt>
                <c:pt idx="1947">
                  <c:v>68</c:v>
                </c:pt>
                <c:pt idx="1948">
                  <c:v>81</c:v>
                </c:pt>
                <c:pt idx="1949">
                  <c:v>78</c:v>
                </c:pt>
                <c:pt idx="1950">
                  <c:v>121</c:v>
                </c:pt>
                <c:pt idx="1951">
                  <c:v>96</c:v>
                </c:pt>
                <c:pt idx="1952">
                  <c:v>105</c:v>
                </c:pt>
                <c:pt idx="1953">
                  <c:v>138</c:v>
                </c:pt>
                <c:pt idx="1954">
                  <c:v>85</c:v>
                </c:pt>
                <c:pt idx="1955">
                  <c:v>120</c:v>
                </c:pt>
                <c:pt idx="1956">
                  <c:v>116</c:v>
                </c:pt>
                <c:pt idx="1957">
                  <c:v>129</c:v>
                </c:pt>
                <c:pt idx="1958">
                  <c:v>121</c:v>
                </c:pt>
                <c:pt idx="1959">
                  <c:v>137</c:v>
                </c:pt>
                <c:pt idx="1960">
                  <c:v>162</c:v>
                </c:pt>
                <c:pt idx="1961">
                  <c:v>133</c:v>
                </c:pt>
                <c:pt idx="1962">
                  <c:v>143</c:v>
                </c:pt>
                <c:pt idx="1963">
                  <c:v>131</c:v>
                </c:pt>
                <c:pt idx="1964">
                  <c:v>154</c:v>
                </c:pt>
                <c:pt idx="1965">
                  <c:v>123</c:v>
                </c:pt>
                <c:pt idx="1966">
                  <c:v>122</c:v>
                </c:pt>
                <c:pt idx="1967">
                  <c:v>119</c:v>
                </c:pt>
                <c:pt idx="1968">
                  <c:v>116</c:v>
                </c:pt>
                <c:pt idx="1969">
                  <c:v>108</c:v>
                </c:pt>
                <c:pt idx="1970">
                  <c:v>102</c:v>
                </c:pt>
                <c:pt idx="1971">
                  <c:v>70</c:v>
                </c:pt>
                <c:pt idx="1972">
                  <c:v>76</c:v>
                </c:pt>
                <c:pt idx="1973">
                  <c:v>77</c:v>
                </c:pt>
                <c:pt idx="1974">
                  <c:v>94</c:v>
                </c:pt>
                <c:pt idx="1975">
                  <c:v>130</c:v>
                </c:pt>
                <c:pt idx="1976">
                  <c:v>99</c:v>
                </c:pt>
                <c:pt idx="1977">
                  <c:v>106</c:v>
                </c:pt>
                <c:pt idx="1978">
                  <c:v>114</c:v>
                </c:pt>
                <c:pt idx="1979">
                  <c:v>120</c:v>
                </c:pt>
                <c:pt idx="1980">
                  <c:v>106</c:v>
                </c:pt>
                <c:pt idx="1981">
                  <c:v>101</c:v>
                </c:pt>
                <c:pt idx="1982">
                  <c:v>94</c:v>
                </c:pt>
                <c:pt idx="1983">
                  <c:v>88</c:v>
                </c:pt>
                <c:pt idx="1984">
                  <c:v>83</c:v>
                </c:pt>
                <c:pt idx="1985">
                  <c:v>78</c:v>
                </c:pt>
                <c:pt idx="1986">
                  <c:v>73</c:v>
                </c:pt>
                <c:pt idx="1987">
                  <c:v>70</c:v>
                </c:pt>
                <c:pt idx="1988">
                  <c:v>68</c:v>
                </c:pt>
                <c:pt idx="1989">
                  <c:v>74</c:v>
                </c:pt>
                <c:pt idx="1990">
                  <c:v>64</c:v>
                </c:pt>
                <c:pt idx="1991">
                  <c:v>65</c:v>
                </c:pt>
                <c:pt idx="1992">
                  <c:v>74</c:v>
                </c:pt>
                <c:pt idx="1993">
                  <c:v>69</c:v>
                </c:pt>
                <c:pt idx="1994">
                  <c:v>67</c:v>
                </c:pt>
                <c:pt idx="1995">
                  <c:v>65</c:v>
                </c:pt>
                <c:pt idx="1996">
                  <c:v>62</c:v>
                </c:pt>
                <c:pt idx="1997">
                  <c:v>75</c:v>
                </c:pt>
                <c:pt idx="1998">
                  <c:v>77</c:v>
                </c:pt>
                <c:pt idx="1999">
                  <c:v>75</c:v>
                </c:pt>
                <c:pt idx="2000">
                  <c:v>81</c:v>
                </c:pt>
                <c:pt idx="2001">
                  <c:v>92</c:v>
                </c:pt>
                <c:pt idx="2002">
                  <c:v>130</c:v>
                </c:pt>
                <c:pt idx="2003">
                  <c:v>200</c:v>
                </c:pt>
                <c:pt idx="2004">
                  <c:v>184</c:v>
                </c:pt>
                <c:pt idx="2005">
                  <c:v>203</c:v>
                </c:pt>
                <c:pt idx="2006">
                  <c:v>223</c:v>
                </c:pt>
                <c:pt idx="2007">
                  <c:v>216</c:v>
                </c:pt>
                <c:pt idx="2008">
                  <c:v>277</c:v>
                </c:pt>
                <c:pt idx="2009">
                  <c:v>309</c:v>
                </c:pt>
                <c:pt idx="2010">
                  <c:v>193</c:v>
                </c:pt>
                <c:pt idx="2011">
                  <c:v>239</c:v>
                </c:pt>
                <c:pt idx="2012">
                  <c:v>220</c:v>
                </c:pt>
                <c:pt idx="2013">
                  <c:v>202</c:v>
                </c:pt>
                <c:pt idx="2014">
                  <c:v>169</c:v>
                </c:pt>
                <c:pt idx="2015">
                  <c:v>168</c:v>
                </c:pt>
                <c:pt idx="2016">
                  <c:v>163</c:v>
                </c:pt>
                <c:pt idx="2017">
                  <c:v>169</c:v>
                </c:pt>
                <c:pt idx="2018">
                  <c:v>185</c:v>
                </c:pt>
                <c:pt idx="2019">
                  <c:v>193</c:v>
                </c:pt>
                <c:pt idx="2020">
                  <c:v>185</c:v>
                </c:pt>
                <c:pt idx="2021">
                  <c:v>218</c:v>
                </c:pt>
                <c:pt idx="2022">
                  <c:v>190</c:v>
                </c:pt>
                <c:pt idx="2023">
                  <c:v>190</c:v>
                </c:pt>
                <c:pt idx="2024">
                  <c:v>177</c:v>
                </c:pt>
                <c:pt idx="2025">
                  <c:v>160</c:v>
                </c:pt>
                <c:pt idx="2026">
                  <c:v>157</c:v>
                </c:pt>
                <c:pt idx="2027">
                  <c:v>161</c:v>
                </c:pt>
                <c:pt idx="2028">
                  <c:v>196</c:v>
                </c:pt>
                <c:pt idx="2029">
                  <c:v>155</c:v>
                </c:pt>
                <c:pt idx="2030">
                  <c:v>146</c:v>
                </c:pt>
                <c:pt idx="2031">
                  <c:v>142</c:v>
                </c:pt>
                <c:pt idx="2032">
                  <c:v>155</c:v>
                </c:pt>
                <c:pt idx="2033">
                  <c:v>138</c:v>
                </c:pt>
                <c:pt idx="2034">
                  <c:v>144</c:v>
                </c:pt>
                <c:pt idx="2035">
                  <c:v>131</c:v>
                </c:pt>
                <c:pt idx="2036">
                  <c:v>127</c:v>
                </c:pt>
                <c:pt idx="2037">
                  <c:v>122</c:v>
                </c:pt>
                <c:pt idx="2038">
                  <c:v>119</c:v>
                </c:pt>
                <c:pt idx="2039">
                  <c:v>118</c:v>
                </c:pt>
                <c:pt idx="2040">
                  <c:v>117</c:v>
                </c:pt>
                <c:pt idx="2041">
                  <c:v>116</c:v>
                </c:pt>
                <c:pt idx="2042">
                  <c:v>115</c:v>
                </c:pt>
                <c:pt idx="2043">
                  <c:v>113</c:v>
                </c:pt>
                <c:pt idx="2044">
                  <c:v>109</c:v>
                </c:pt>
                <c:pt idx="2045">
                  <c:v>88</c:v>
                </c:pt>
                <c:pt idx="2046">
                  <c:v>82</c:v>
                </c:pt>
                <c:pt idx="2047">
                  <c:v>84</c:v>
                </c:pt>
                <c:pt idx="2048">
                  <c:v>75</c:v>
                </c:pt>
                <c:pt idx="2049">
                  <c:v>108</c:v>
                </c:pt>
                <c:pt idx="2050">
                  <c:v>181</c:v>
                </c:pt>
                <c:pt idx="2051">
                  <c:v>151</c:v>
                </c:pt>
                <c:pt idx="2052">
                  <c:v>190</c:v>
                </c:pt>
                <c:pt idx="2053">
                  <c:v>190</c:v>
                </c:pt>
                <c:pt idx="2054">
                  <c:v>144</c:v>
                </c:pt>
                <c:pt idx="2055">
                  <c:v>141</c:v>
                </c:pt>
                <c:pt idx="2056">
                  <c:v>191</c:v>
                </c:pt>
                <c:pt idx="2057">
                  <c:v>136</c:v>
                </c:pt>
                <c:pt idx="2058">
                  <c:v>130</c:v>
                </c:pt>
                <c:pt idx="2059">
                  <c:v>132</c:v>
                </c:pt>
                <c:pt idx="2060">
                  <c:v>127</c:v>
                </c:pt>
                <c:pt idx="2061">
                  <c:v>125</c:v>
                </c:pt>
                <c:pt idx="2062">
                  <c:v>124</c:v>
                </c:pt>
                <c:pt idx="2063">
                  <c:v>123</c:v>
                </c:pt>
                <c:pt idx="2064">
                  <c:v>123</c:v>
                </c:pt>
                <c:pt idx="2065">
                  <c:v>122</c:v>
                </c:pt>
                <c:pt idx="2066">
                  <c:v>122</c:v>
                </c:pt>
                <c:pt idx="2067">
                  <c:v>120</c:v>
                </c:pt>
                <c:pt idx="2068">
                  <c:v>123</c:v>
                </c:pt>
                <c:pt idx="2069">
                  <c:v>117</c:v>
                </c:pt>
                <c:pt idx="2070">
                  <c:v>126</c:v>
                </c:pt>
                <c:pt idx="2071">
                  <c:v>95</c:v>
                </c:pt>
                <c:pt idx="2072">
                  <c:v>124</c:v>
                </c:pt>
                <c:pt idx="2073">
                  <c:v>86</c:v>
                </c:pt>
                <c:pt idx="2074">
                  <c:v>88</c:v>
                </c:pt>
                <c:pt idx="2075">
                  <c:v>93</c:v>
                </c:pt>
                <c:pt idx="2076">
                  <c:v>101</c:v>
                </c:pt>
                <c:pt idx="2077">
                  <c:v>130</c:v>
                </c:pt>
                <c:pt idx="2078">
                  <c:v>96</c:v>
                </c:pt>
                <c:pt idx="2079">
                  <c:v>88</c:v>
                </c:pt>
                <c:pt idx="2080">
                  <c:v>84</c:v>
                </c:pt>
                <c:pt idx="2081">
                  <c:v>76</c:v>
                </c:pt>
                <c:pt idx="2082">
                  <c:v>70</c:v>
                </c:pt>
                <c:pt idx="2083">
                  <c:v>65</c:v>
                </c:pt>
                <c:pt idx="2084">
                  <c:v>61</c:v>
                </c:pt>
                <c:pt idx="2085">
                  <c:v>58</c:v>
                </c:pt>
                <c:pt idx="2086">
                  <c:v>60</c:v>
                </c:pt>
                <c:pt idx="2087">
                  <c:v>56</c:v>
                </c:pt>
                <c:pt idx="2088">
                  <c:v>53</c:v>
                </c:pt>
                <c:pt idx="2089">
                  <c:v>51</c:v>
                </c:pt>
                <c:pt idx="2090">
                  <c:v>51</c:v>
                </c:pt>
                <c:pt idx="2091">
                  <c:v>51</c:v>
                </c:pt>
                <c:pt idx="2092">
                  <c:v>82</c:v>
                </c:pt>
                <c:pt idx="2093">
                  <c:v>108</c:v>
                </c:pt>
                <c:pt idx="2094">
                  <c:v>104</c:v>
                </c:pt>
                <c:pt idx="2095">
                  <c:v>102</c:v>
                </c:pt>
                <c:pt idx="2096">
                  <c:v>100</c:v>
                </c:pt>
                <c:pt idx="2097">
                  <c:v>113</c:v>
                </c:pt>
                <c:pt idx="2098">
                  <c:v>102</c:v>
                </c:pt>
                <c:pt idx="2099">
                  <c:v>118</c:v>
                </c:pt>
                <c:pt idx="2100">
                  <c:v>113</c:v>
                </c:pt>
                <c:pt idx="2101">
                  <c:v>109</c:v>
                </c:pt>
                <c:pt idx="2102">
                  <c:v>109</c:v>
                </c:pt>
                <c:pt idx="2103">
                  <c:v>115</c:v>
                </c:pt>
                <c:pt idx="2104">
                  <c:v>89</c:v>
                </c:pt>
                <c:pt idx="2105">
                  <c:v>98</c:v>
                </c:pt>
                <c:pt idx="2106">
                  <c:v>81</c:v>
                </c:pt>
                <c:pt idx="2107">
                  <c:v>78</c:v>
                </c:pt>
                <c:pt idx="2108">
                  <c:v>73</c:v>
                </c:pt>
                <c:pt idx="2109">
                  <c:v>68</c:v>
                </c:pt>
                <c:pt idx="2110">
                  <c:v>64</c:v>
                </c:pt>
                <c:pt idx="2111">
                  <c:v>60</c:v>
                </c:pt>
                <c:pt idx="2112">
                  <c:v>56</c:v>
                </c:pt>
                <c:pt idx="2113">
                  <c:v>52</c:v>
                </c:pt>
                <c:pt idx="2114">
                  <c:v>50</c:v>
                </c:pt>
                <c:pt idx="2115">
                  <c:v>48</c:v>
                </c:pt>
                <c:pt idx="2116">
                  <c:v>47</c:v>
                </c:pt>
                <c:pt idx="2117">
                  <c:v>47</c:v>
                </c:pt>
                <c:pt idx="2118">
                  <c:v>46</c:v>
                </c:pt>
                <c:pt idx="2119">
                  <c:v>45</c:v>
                </c:pt>
                <c:pt idx="2120">
                  <c:v>44</c:v>
                </c:pt>
                <c:pt idx="2121">
                  <c:v>43</c:v>
                </c:pt>
                <c:pt idx="2122">
                  <c:v>43</c:v>
                </c:pt>
                <c:pt idx="2123">
                  <c:v>43</c:v>
                </c:pt>
                <c:pt idx="2124">
                  <c:v>43</c:v>
                </c:pt>
                <c:pt idx="2125">
                  <c:v>43</c:v>
                </c:pt>
                <c:pt idx="2126">
                  <c:v>45</c:v>
                </c:pt>
                <c:pt idx="2127">
                  <c:v>83</c:v>
                </c:pt>
                <c:pt idx="2128">
                  <c:v>114</c:v>
                </c:pt>
                <c:pt idx="2129">
                  <c:v>103</c:v>
                </c:pt>
                <c:pt idx="2130">
                  <c:v>92</c:v>
                </c:pt>
                <c:pt idx="2131">
                  <c:v>86</c:v>
                </c:pt>
                <c:pt idx="2132">
                  <c:v>81</c:v>
                </c:pt>
                <c:pt idx="2133">
                  <c:v>78</c:v>
                </c:pt>
                <c:pt idx="2134">
                  <c:v>72</c:v>
                </c:pt>
                <c:pt idx="2135">
                  <c:v>66</c:v>
                </c:pt>
                <c:pt idx="2136">
                  <c:v>62</c:v>
                </c:pt>
                <c:pt idx="2137">
                  <c:v>58</c:v>
                </c:pt>
                <c:pt idx="2138">
                  <c:v>55</c:v>
                </c:pt>
                <c:pt idx="2139">
                  <c:v>53</c:v>
                </c:pt>
                <c:pt idx="2140">
                  <c:v>51</c:v>
                </c:pt>
                <c:pt idx="2141">
                  <c:v>50</c:v>
                </c:pt>
                <c:pt idx="2142">
                  <c:v>49</c:v>
                </c:pt>
                <c:pt idx="2143">
                  <c:v>47</c:v>
                </c:pt>
                <c:pt idx="2144">
                  <c:v>48</c:v>
                </c:pt>
                <c:pt idx="2145">
                  <c:v>47</c:v>
                </c:pt>
                <c:pt idx="2146">
                  <c:v>46</c:v>
                </c:pt>
                <c:pt idx="2147">
                  <c:v>46</c:v>
                </c:pt>
                <c:pt idx="2148">
                  <c:v>44</c:v>
                </c:pt>
                <c:pt idx="2149">
                  <c:v>43</c:v>
                </c:pt>
                <c:pt idx="2150">
                  <c:v>43</c:v>
                </c:pt>
                <c:pt idx="2151">
                  <c:v>42</c:v>
                </c:pt>
                <c:pt idx="2152">
                  <c:v>41</c:v>
                </c:pt>
                <c:pt idx="2153">
                  <c:v>40</c:v>
                </c:pt>
                <c:pt idx="2154">
                  <c:v>41</c:v>
                </c:pt>
                <c:pt idx="2155">
                  <c:v>41</c:v>
                </c:pt>
                <c:pt idx="2156">
                  <c:v>41</c:v>
                </c:pt>
                <c:pt idx="2157">
                  <c:v>40</c:v>
                </c:pt>
                <c:pt idx="2158">
                  <c:v>40</c:v>
                </c:pt>
                <c:pt idx="2159">
                  <c:v>39</c:v>
                </c:pt>
                <c:pt idx="2160">
                  <c:v>38</c:v>
                </c:pt>
                <c:pt idx="2161">
                  <c:v>33</c:v>
                </c:pt>
                <c:pt idx="2162">
                  <c:v>30</c:v>
                </c:pt>
                <c:pt idx="2163">
                  <c:v>30</c:v>
                </c:pt>
                <c:pt idx="2164">
                  <c:v>28</c:v>
                </c:pt>
                <c:pt idx="2165">
                  <c:v>28</c:v>
                </c:pt>
                <c:pt idx="2166">
                  <c:v>28</c:v>
                </c:pt>
                <c:pt idx="2167">
                  <c:v>28</c:v>
                </c:pt>
                <c:pt idx="2168">
                  <c:v>27</c:v>
                </c:pt>
                <c:pt idx="2169">
                  <c:v>27</c:v>
                </c:pt>
                <c:pt idx="2170">
                  <c:v>27</c:v>
                </c:pt>
                <c:pt idx="2171">
                  <c:v>27</c:v>
                </c:pt>
                <c:pt idx="2172">
                  <c:v>26</c:v>
                </c:pt>
                <c:pt idx="2173">
                  <c:v>26</c:v>
                </c:pt>
                <c:pt idx="2174">
                  <c:v>26</c:v>
                </c:pt>
                <c:pt idx="2175">
                  <c:v>26</c:v>
                </c:pt>
                <c:pt idx="2176">
                  <c:v>26</c:v>
                </c:pt>
                <c:pt idx="2177">
                  <c:v>26</c:v>
                </c:pt>
                <c:pt idx="2178">
                  <c:v>26</c:v>
                </c:pt>
                <c:pt idx="2179">
                  <c:v>26</c:v>
                </c:pt>
                <c:pt idx="2180">
                  <c:v>26</c:v>
                </c:pt>
                <c:pt idx="2181">
                  <c:v>26</c:v>
                </c:pt>
                <c:pt idx="2182">
                  <c:v>26</c:v>
                </c:pt>
                <c:pt idx="2183">
                  <c:v>26</c:v>
                </c:pt>
                <c:pt idx="2184">
                  <c:v>26</c:v>
                </c:pt>
                <c:pt idx="2185">
                  <c:v>25</c:v>
                </c:pt>
                <c:pt idx="2186">
                  <c:v>25</c:v>
                </c:pt>
                <c:pt idx="2187">
                  <c:v>25</c:v>
                </c:pt>
                <c:pt idx="2188">
                  <c:v>25</c:v>
                </c:pt>
                <c:pt idx="2189">
                  <c:v>25</c:v>
                </c:pt>
                <c:pt idx="2190">
                  <c:v>25</c:v>
                </c:pt>
                <c:pt idx="2191">
                  <c:v>25</c:v>
                </c:pt>
                <c:pt idx="2192">
                  <c:v>25</c:v>
                </c:pt>
                <c:pt idx="2193">
                  <c:v>25</c:v>
                </c:pt>
                <c:pt idx="2194">
                  <c:v>25</c:v>
                </c:pt>
                <c:pt idx="2195">
                  <c:v>25</c:v>
                </c:pt>
                <c:pt idx="2196">
                  <c:v>25</c:v>
                </c:pt>
                <c:pt idx="2197">
                  <c:v>25</c:v>
                </c:pt>
                <c:pt idx="2198">
                  <c:v>25</c:v>
                </c:pt>
                <c:pt idx="2199">
                  <c:v>25</c:v>
                </c:pt>
                <c:pt idx="2200">
                  <c:v>25</c:v>
                </c:pt>
                <c:pt idx="2201">
                  <c:v>25</c:v>
                </c:pt>
                <c:pt idx="2202">
                  <c:v>25</c:v>
                </c:pt>
                <c:pt idx="2203">
                  <c:v>25</c:v>
                </c:pt>
                <c:pt idx="2204">
                  <c:v>25</c:v>
                </c:pt>
                <c:pt idx="2205">
                  <c:v>24</c:v>
                </c:pt>
                <c:pt idx="2206">
                  <c:v>24</c:v>
                </c:pt>
                <c:pt idx="2207">
                  <c:v>25</c:v>
                </c:pt>
                <c:pt idx="2208">
                  <c:v>25</c:v>
                </c:pt>
                <c:pt idx="2209">
                  <c:v>24</c:v>
                </c:pt>
                <c:pt idx="2210">
                  <c:v>25</c:v>
                </c:pt>
                <c:pt idx="2211">
                  <c:v>26</c:v>
                </c:pt>
                <c:pt idx="2212">
                  <c:v>26</c:v>
                </c:pt>
                <c:pt idx="2213">
                  <c:v>26</c:v>
                </c:pt>
                <c:pt idx="2214">
                  <c:v>26</c:v>
                </c:pt>
                <c:pt idx="2215">
                  <c:v>27</c:v>
                </c:pt>
                <c:pt idx="2216">
                  <c:v>26</c:v>
                </c:pt>
                <c:pt idx="2217">
                  <c:v>26</c:v>
                </c:pt>
                <c:pt idx="2218">
                  <c:v>25</c:v>
                </c:pt>
                <c:pt idx="2219">
                  <c:v>25</c:v>
                </c:pt>
                <c:pt idx="2220">
                  <c:v>25</c:v>
                </c:pt>
                <c:pt idx="2221">
                  <c:v>25</c:v>
                </c:pt>
                <c:pt idx="2222">
                  <c:v>25</c:v>
                </c:pt>
                <c:pt idx="2223">
                  <c:v>25</c:v>
                </c:pt>
                <c:pt idx="2224">
                  <c:v>26</c:v>
                </c:pt>
                <c:pt idx="2225">
                  <c:v>26</c:v>
                </c:pt>
                <c:pt idx="2226">
                  <c:v>29</c:v>
                </c:pt>
                <c:pt idx="2227">
                  <c:v>31</c:v>
                </c:pt>
                <c:pt idx="2228">
                  <c:v>30</c:v>
                </c:pt>
                <c:pt idx="2229">
                  <c:v>30</c:v>
                </c:pt>
                <c:pt idx="2230">
                  <c:v>30</c:v>
                </c:pt>
                <c:pt idx="2231">
                  <c:v>29</c:v>
                </c:pt>
                <c:pt idx="2232">
                  <c:v>29</c:v>
                </c:pt>
                <c:pt idx="2233">
                  <c:v>28</c:v>
                </c:pt>
                <c:pt idx="2234">
                  <c:v>27</c:v>
                </c:pt>
                <c:pt idx="2235">
                  <c:v>29</c:v>
                </c:pt>
                <c:pt idx="2236">
                  <c:v>29</c:v>
                </c:pt>
                <c:pt idx="2237">
                  <c:v>29</c:v>
                </c:pt>
                <c:pt idx="2238">
                  <c:v>29</c:v>
                </c:pt>
                <c:pt idx="2239">
                  <c:v>28</c:v>
                </c:pt>
                <c:pt idx="2240">
                  <c:v>27</c:v>
                </c:pt>
                <c:pt idx="2241">
                  <c:v>31</c:v>
                </c:pt>
                <c:pt idx="2242">
                  <c:v>42</c:v>
                </c:pt>
                <c:pt idx="2243">
                  <c:v>31</c:v>
                </c:pt>
                <c:pt idx="2244">
                  <c:v>30</c:v>
                </c:pt>
                <c:pt idx="2245">
                  <c:v>30</c:v>
                </c:pt>
                <c:pt idx="2246">
                  <c:v>30</c:v>
                </c:pt>
                <c:pt idx="2247">
                  <c:v>29</c:v>
                </c:pt>
                <c:pt idx="2248">
                  <c:v>30</c:v>
                </c:pt>
                <c:pt idx="2249">
                  <c:v>29</c:v>
                </c:pt>
                <c:pt idx="2250">
                  <c:v>29</c:v>
                </c:pt>
                <c:pt idx="2251">
                  <c:v>28</c:v>
                </c:pt>
                <c:pt idx="2252">
                  <c:v>28</c:v>
                </c:pt>
                <c:pt idx="2253">
                  <c:v>28</c:v>
                </c:pt>
                <c:pt idx="2254">
                  <c:v>27</c:v>
                </c:pt>
                <c:pt idx="2255">
                  <c:v>26</c:v>
                </c:pt>
                <c:pt idx="2256">
                  <c:v>26</c:v>
                </c:pt>
                <c:pt idx="2257">
                  <c:v>25</c:v>
                </c:pt>
                <c:pt idx="2258">
                  <c:v>25</c:v>
                </c:pt>
                <c:pt idx="2259">
                  <c:v>25</c:v>
                </c:pt>
                <c:pt idx="2260">
                  <c:v>25</c:v>
                </c:pt>
                <c:pt idx="2261">
                  <c:v>24</c:v>
                </c:pt>
                <c:pt idx="2262">
                  <c:v>24</c:v>
                </c:pt>
                <c:pt idx="2263">
                  <c:v>25</c:v>
                </c:pt>
                <c:pt idx="2264">
                  <c:v>28</c:v>
                </c:pt>
                <c:pt idx="2265">
                  <c:v>31</c:v>
                </c:pt>
                <c:pt idx="2266">
                  <c:v>33</c:v>
                </c:pt>
                <c:pt idx="2267">
                  <c:v>48</c:v>
                </c:pt>
                <c:pt idx="2268">
                  <c:v>45</c:v>
                </c:pt>
                <c:pt idx="2269">
                  <c:v>38</c:v>
                </c:pt>
                <c:pt idx="2270">
                  <c:v>37</c:v>
                </c:pt>
                <c:pt idx="2271">
                  <c:v>36</c:v>
                </c:pt>
                <c:pt idx="2272">
                  <c:v>35</c:v>
                </c:pt>
                <c:pt idx="2273">
                  <c:v>34</c:v>
                </c:pt>
                <c:pt idx="2274">
                  <c:v>33</c:v>
                </c:pt>
                <c:pt idx="2275">
                  <c:v>33</c:v>
                </c:pt>
                <c:pt idx="2276">
                  <c:v>34</c:v>
                </c:pt>
                <c:pt idx="2277">
                  <c:v>33</c:v>
                </c:pt>
                <c:pt idx="2278">
                  <c:v>33</c:v>
                </c:pt>
                <c:pt idx="2279">
                  <c:v>33</c:v>
                </c:pt>
                <c:pt idx="2280">
                  <c:v>33</c:v>
                </c:pt>
                <c:pt idx="2281">
                  <c:v>39</c:v>
                </c:pt>
                <c:pt idx="2282">
                  <c:v>40</c:v>
                </c:pt>
                <c:pt idx="2283">
                  <c:v>42</c:v>
                </c:pt>
                <c:pt idx="2284">
                  <c:v>42</c:v>
                </c:pt>
                <c:pt idx="2285">
                  <c:v>41</c:v>
                </c:pt>
                <c:pt idx="2286">
                  <c:v>43</c:v>
                </c:pt>
                <c:pt idx="2287">
                  <c:v>42</c:v>
                </c:pt>
                <c:pt idx="2288">
                  <c:v>41</c:v>
                </c:pt>
                <c:pt idx="2289">
                  <c:v>41</c:v>
                </c:pt>
                <c:pt idx="2290">
                  <c:v>39</c:v>
                </c:pt>
                <c:pt idx="2291">
                  <c:v>38</c:v>
                </c:pt>
                <c:pt idx="2292">
                  <c:v>37</c:v>
                </c:pt>
                <c:pt idx="2293">
                  <c:v>36</c:v>
                </c:pt>
                <c:pt idx="2294">
                  <c:v>36</c:v>
                </c:pt>
                <c:pt idx="2295">
                  <c:v>35</c:v>
                </c:pt>
                <c:pt idx="2296">
                  <c:v>38</c:v>
                </c:pt>
                <c:pt idx="2297">
                  <c:v>37</c:v>
                </c:pt>
                <c:pt idx="2298">
                  <c:v>37</c:v>
                </c:pt>
                <c:pt idx="2299">
                  <c:v>36</c:v>
                </c:pt>
                <c:pt idx="2300">
                  <c:v>64</c:v>
                </c:pt>
                <c:pt idx="2301">
                  <c:v>45</c:v>
                </c:pt>
                <c:pt idx="2302">
                  <c:v>43</c:v>
                </c:pt>
                <c:pt idx="2303">
                  <c:v>41</c:v>
                </c:pt>
                <c:pt idx="2304">
                  <c:v>40</c:v>
                </c:pt>
                <c:pt idx="2305">
                  <c:v>37</c:v>
                </c:pt>
                <c:pt idx="2306">
                  <c:v>36</c:v>
                </c:pt>
                <c:pt idx="2307">
                  <c:v>34</c:v>
                </c:pt>
                <c:pt idx="2308">
                  <c:v>32</c:v>
                </c:pt>
                <c:pt idx="2309">
                  <c:v>31</c:v>
                </c:pt>
                <c:pt idx="2310">
                  <c:v>30</c:v>
                </c:pt>
                <c:pt idx="2311">
                  <c:v>30</c:v>
                </c:pt>
                <c:pt idx="2312">
                  <c:v>35</c:v>
                </c:pt>
                <c:pt idx="2313">
                  <c:v>47</c:v>
                </c:pt>
                <c:pt idx="2314">
                  <c:v>47</c:v>
                </c:pt>
                <c:pt idx="2315">
                  <c:v>48</c:v>
                </c:pt>
                <c:pt idx="2316">
                  <c:v>48</c:v>
                </c:pt>
                <c:pt idx="2317">
                  <c:v>48</c:v>
                </c:pt>
                <c:pt idx="2318">
                  <c:v>56</c:v>
                </c:pt>
                <c:pt idx="2319">
                  <c:v>55</c:v>
                </c:pt>
                <c:pt idx="2320">
                  <c:v>58</c:v>
                </c:pt>
                <c:pt idx="2321">
                  <c:v>56</c:v>
                </c:pt>
                <c:pt idx="2322">
                  <c:v>54</c:v>
                </c:pt>
                <c:pt idx="2323">
                  <c:v>52</c:v>
                </c:pt>
                <c:pt idx="2324">
                  <c:v>39</c:v>
                </c:pt>
                <c:pt idx="2325">
                  <c:v>37</c:v>
                </c:pt>
                <c:pt idx="2326">
                  <c:v>35</c:v>
                </c:pt>
                <c:pt idx="2327">
                  <c:v>35</c:v>
                </c:pt>
                <c:pt idx="2328">
                  <c:v>34</c:v>
                </c:pt>
                <c:pt idx="2329">
                  <c:v>50</c:v>
                </c:pt>
                <c:pt idx="2330">
                  <c:v>50</c:v>
                </c:pt>
                <c:pt idx="2331">
                  <c:v>55</c:v>
                </c:pt>
                <c:pt idx="2332">
                  <c:v>65</c:v>
                </c:pt>
                <c:pt idx="2333">
                  <c:v>107</c:v>
                </c:pt>
                <c:pt idx="2334">
                  <c:v>112</c:v>
                </c:pt>
                <c:pt idx="2335">
                  <c:v>79</c:v>
                </c:pt>
                <c:pt idx="2336">
                  <c:v>77</c:v>
                </c:pt>
                <c:pt idx="2337">
                  <c:v>68</c:v>
                </c:pt>
                <c:pt idx="2338">
                  <c:v>59</c:v>
                </c:pt>
                <c:pt idx="2339">
                  <c:v>57</c:v>
                </c:pt>
                <c:pt idx="2340">
                  <c:v>64</c:v>
                </c:pt>
                <c:pt idx="2341">
                  <c:v>70</c:v>
                </c:pt>
                <c:pt idx="2342">
                  <c:v>70</c:v>
                </c:pt>
                <c:pt idx="2343">
                  <c:v>72</c:v>
                </c:pt>
                <c:pt idx="2344">
                  <c:v>122</c:v>
                </c:pt>
                <c:pt idx="2345">
                  <c:v>151</c:v>
                </c:pt>
                <c:pt idx="2346">
                  <c:v>190</c:v>
                </c:pt>
                <c:pt idx="2347">
                  <c:v>191</c:v>
                </c:pt>
                <c:pt idx="2348">
                  <c:v>232</c:v>
                </c:pt>
                <c:pt idx="2349">
                  <c:v>230</c:v>
                </c:pt>
                <c:pt idx="2350">
                  <c:v>188</c:v>
                </c:pt>
                <c:pt idx="2351">
                  <c:v>258</c:v>
                </c:pt>
                <c:pt idx="2352">
                  <c:v>201</c:v>
                </c:pt>
                <c:pt idx="2353">
                  <c:v>219</c:v>
                </c:pt>
                <c:pt idx="2354">
                  <c:v>187</c:v>
                </c:pt>
                <c:pt idx="2355">
                  <c:v>226</c:v>
                </c:pt>
                <c:pt idx="2356">
                  <c:v>245</c:v>
                </c:pt>
                <c:pt idx="2357">
                  <c:v>260</c:v>
                </c:pt>
                <c:pt idx="2358">
                  <c:v>252</c:v>
                </c:pt>
                <c:pt idx="2359">
                  <c:v>231</c:v>
                </c:pt>
                <c:pt idx="2360">
                  <c:v>209</c:v>
                </c:pt>
                <c:pt idx="2361">
                  <c:v>194</c:v>
                </c:pt>
                <c:pt idx="2362">
                  <c:v>191</c:v>
                </c:pt>
                <c:pt idx="2363">
                  <c:v>170</c:v>
                </c:pt>
                <c:pt idx="2364">
                  <c:v>163</c:v>
                </c:pt>
                <c:pt idx="2365">
                  <c:v>121</c:v>
                </c:pt>
                <c:pt idx="2366">
                  <c:v>118</c:v>
                </c:pt>
                <c:pt idx="2367">
                  <c:v>116</c:v>
                </c:pt>
                <c:pt idx="2368">
                  <c:v>111</c:v>
                </c:pt>
                <c:pt idx="2369">
                  <c:v>113</c:v>
                </c:pt>
                <c:pt idx="2370">
                  <c:v>114</c:v>
                </c:pt>
                <c:pt idx="2371">
                  <c:v>110</c:v>
                </c:pt>
                <c:pt idx="2372">
                  <c:v>110</c:v>
                </c:pt>
                <c:pt idx="2373">
                  <c:v>110</c:v>
                </c:pt>
                <c:pt idx="2374">
                  <c:v>105</c:v>
                </c:pt>
                <c:pt idx="2375">
                  <c:v>127</c:v>
                </c:pt>
                <c:pt idx="2376">
                  <c:v>121</c:v>
                </c:pt>
                <c:pt idx="2377">
                  <c:v>119</c:v>
                </c:pt>
                <c:pt idx="2378">
                  <c:v>116</c:v>
                </c:pt>
                <c:pt idx="2379">
                  <c:v>116</c:v>
                </c:pt>
                <c:pt idx="2380">
                  <c:v>117</c:v>
                </c:pt>
                <c:pt idx="2381">
                  <c:v>150</c:v>
                </c:pt>
                <c:pt idx="2382">
                  <c:v>166</c:v>
                </c:pt>
                <c:pt idx="2383">
                  <c:v>168</c:v>
                </c:pt>
                <c:pt idx="2384">
                  <c:v>173</c:v>
                </c:pt>
                <c:pt idx="2385">
                  <c:v>170</c:v>
                </c:pt>
                <c:pt idx="2386">
                  <c:v>166</c:v>
                </c:pt>
                <c:pt idx="2387">
                  <c:v>161</c:v>
                </c:pt>
                <c:pt idx="2388">
                  <c:v>148</c:v>
                </c:pt>
                <c:pt idx="2389">
                  <c:v>145</c:v>
                </c:pt>
                <c:pt idx="2390">
                  <c:v>144</c:v>
                </c:pt>
                <c:pt idx="2391">
                  <c:v>149</c:v>
                </c:pt>
                <c:pt idx="2392">
                  <c:v>152</c:v>
                </c:pt>
                <c:pt idx="2393">
                  <c:v>113</c:v>
                </c:pt>
                <c:pt idx="2394">
                  <c:v>145</c:v>
                </c:pt>
                <c:pt idx="2395">
                  <c:v>106</c:v>
                </c:pt>
                <c:pt idx="2396">
                  <c:v>90</c:v>
                </c:pt>
                <c:pt idx="2397">
                  <c:v>95</c:v>
                </c:pt>
                <c:pt idx="2398">
                  <c:v>93</c:v>
                </c:pt>
                <c:pt idx="2399">
                  <c:v>90</c:v>
                </c:pt>
                <c:pt idx="2400">
                  <c:v>85</c:v>
                </c:pt>
                <c:pt idx="2401">
                  <c:v>83</c:v>
                </c:pt>
                <c:pt idx="2402">
                  <c:v>82</c:v>
                </c:pt>
                <c:pt idx="2403">
                  <c:v>80</c:v>
                </c:pt>
                <c:pt idx="2404">
                  <c:v>79</c:v>
                </c:pt>
                <c:pt idx="2405">
                  <c:v>78</c:v>
                </c:pt>
                <c:pt idx="2406">
                  <c:v>78</c:v>
                </c:pt>
                <c:pt idx="2407">
                  <c:v>77</c:v>
                </c:pt>
                <c:pt idx="2408">
                  <c:v>76</c:v>
                </c:pt>
                <c:pt idx="2409">
                  <c:v>120</c:v>
                </c:pt>
                <c:pt idx="2410">
                  <c:v>78</c:v>
                </c:pt>
                <c:pt idx="2411">
                  <c:v>82</c:v>
                </c:pt>
                <c:pt idx="2412">
                  <c:v>82</c:v>
                </c:pt>
                <c:pt idx="2413">
                  <c:v>93</c:v>
                </c:pt>
                <c:pt idx="2414">
                  <c:v>100</c:v>
                </c:pt>
                <c:pt idx="2415">
                  <c:v>94</c:v>
                </c:pt>
                <c:pt idx="2416">
                  <c:v>87</c:v>
                </c:pt>
                <c:pt idx="2417">
                  <c:v>114</c:v>
                </c:pt>
                <c:pt idx="2418">
                  <c:v>84</c:v>
                </c:pt>
                <c:pt idx="2419">
                  <c:v>117</c:v>
                </c:pt>
                <c:pt idx="2420">
                  <c:v>115</c:v>
                </c:pt>
                <c:pt idx="2421">
                  <c:v>112</c:v>
                </c:pt>
                <c:pt idx="2422">
                  <c:v>100</c:v>
                </c:pt>
                <c:pt idx="2423">
                  <c:v>94</c:v>
                </c:pt>
                <c:pt idx="2424">
                  <c:v>91</c:v>
                </c:pt>
                <c:pt idx="2425">
                  <c:v>90</c:v>
                </c:pt>
                <c:pt idx="2426">
                  <c:v>89</c:v>
                </c:pt>
                <c:pt idx="2427">
                  <c:v>68</c:v>
                </c:pt>
                <c:pt idx="2428">
                  <c:v>61</c:v>
                </c:pt>
                <c:pt idx="2429">
                  <c:v>56</c:v>
                </c:pt>
                <c:pt idx="2430">
                  <c:v>59</c:v>
                </c:pt>
                <c:pt idx="2431">
                  <c:v>55</c:v>
                </c:pt>
                <c:pt idx="2432">
                  <c:v>80</c:v>
                </c:pt>
                <c:pt idx="2433">
                  <c:v>72</c:v>
                </c:pt>
                <c:pt idx="2434">
                  <c:v>55</c:v>
                </c:pt>
                <c:pt idx="2435">
                  <c:v>67</c:v>
                </c:pt>
                <c:pt idx="2436">
                  <c:v>64</c:v>
                </c:pt>
                <c:pt idx="2437">
                  <c:v>56</c:v>
                </c:pt>
                <c:pt idx="2438">
                  <c:v>47</c:v>
                </c:pt>
                <c:pt idx="2439">
                  <c:v>44</c:v>
                </c:pt>
                <c:pt idx="2440">
                  <c:v>43</c:v>
                </c:pt>
                <c:pt idx="2441">
                  <c:v>44</c:v>
                </c:pt>
                <c:pt idx="2442">
                  <c:v>43</c:v>
                </c:pt>
                <c:pt idx="2443">
                  <c:v>58</c:v>
                </c:pt>
                <c:pt idx="2444">
                  <c:v>57</c:v>
                </c:pt>
                <c:pt idx="2445">
                  <c:v>61</c:v>
                </c:pt>
                <c:pt idx="2446">
                  <c:v>112</c:v>
                </c:pt>
                <c:pt idx="2447">
                  <c:v>132</c:v>
                </c:pt>
                <c:pt idx="2448">
                  <c:v>160</c:v>
                </c:pt>
                <c:pt idx="2449">
                  <c:v>138</c:v>
                </c:pt>
                <c:pt idx="2450">
                  <c:v>122</c:v>
                </c:pt>
                <c:pt idx="2451">
                  <c:v>149</c:v>
                </c:pt>
                <c:pt idx="2452">
                  <c:v>149</c:v>
                </c:pt>
                <c:pt idx="2453">
                  <c:v>194</c:v>
                </c:pt>
                <c:pt idx="2454">
                  <c:v>165</c:v>
                </c:pt>
                <c:pt idx="2455">
                  <c:v>164</c:v>
                </c:pt>
                <c:pt idx="2456">
                  <c:v>145</c:v>
                </c:pt>
                <c:pt idx="2457">
                  <c:v>175</c:v>
                </c:pt>
                <c:pt idx="2458">
                  <c:v>148</c:v>
                </c:pt>
                <c:pt idx="2459">
                  <c:v>142</c:v>
                </c:pt>
                <c:pt idx="2460">
                  <c:v>126</c:v>
                </c:pt>
                <c:pt idx="2461">
                  <c:v>127</c:v>
                </c:pt>
                <c:pt idx="2462">
                  <c:v>126</c:v>
                </c:pt>
                <c:pt idx="2463">
                  <c:v>126</c:v>
                </c:pt>
                <c:pt idx="2464">
                  <c:v>132</c:v>
                </c:pt>
                <c:pt idx="2465">
                  <c:v>110</c:v>
                </c:pt>
                <c:pt idx="2466">
                  <c:v>104</c:v>
                </c:pt>
                <c:pt idx="2467">
                  <c:v>83</c:v>
                </c:pt>
                <c:pt idx="2468">
                  <c:v>78</c:v>
                </c:pt>
                <c:pt idx="2469">
                  <c:v>68</c:v>
                </c:pt>
                <c:pt idx="2470">
                  <c:v>64</c:v>
                </c:pt>
                <c:pt idx="2471">
                  <c:v>66</c:v>
                </c:pt>
                <c:pt idx="2472">
                  <c:v>72</c:v>
                </c:pt>
                <c:pt idx="2473">
                  <c:v>70</c:v>
                </c:pt>
                <c:pt idx="2474">
                  <c:v>55</c:v>
                </c:pt>
                <c:pt idx="2475">
                  <c:v>52</c:v>
                </c:pt>
                <c:pt idx="2476">
                  <c:v>47</c:v>
                </c:pt>
                <c:pt idx="2477">
                  <c:v>39</c:v>
                </c:pt>
                <c:pt idx="2478">
                  <c:v>38</c:v>
                </c:pt>
                <c:pt idx="2479">
                  <c:v>37</c:v>
                </c:pt>
                <c:pt idx="2480">
                  <c:v>37</c:v>
                </c:pt>
                <c:pt idx="2481">
                  <c:v>36</c:v>
                </c:pt>
                <c:pt idx="2482">
                  <c:v>36</c:v>
                </c:pt>
                <c:pt idx="2483">
                  <c:v>35</c:v>
                </c:pt>
                <c:pt idx="2484">
                  <c:v>35</c:v>
                </c:pt>
                <c:pt idx="2485">
                  <c:v>34</c:v>
                </c:pt>
                <c:pt idx="2486">
                  <c:v>34</c:v>
                </c:pt>
                <c:pt idx="2487">
                  <c:v>34</c:v>
                </c:pt>
                <c:pt idx="2488">
                  <c:v>34</c:v>
                </c:pt>
                <c:pt idx="2489">
                  <c:v>34</c:v>
                </c:pt>
                <c:pt idx="2490">
                  <c:v>34</c:v>
                </c:pt>
                <c:pt idx="2491">
                  <c:v>34</c:v>
                </c:pt>
                <c:pt idx="2492">
                  <c:v>33</c:v>
                </c:pt>
                <c:pt idx="2493">
                  <c:v>33</c:v>
                </c:pt>
                <c:pt idx="2494">
                  <c:v>32</c:v>
                </c:pt>
                <c:pt idx="2495">
                  <c:v>32</c:v>
                </c:pt>
                <c:pt idx="2496">
                  <c:v>32</c:v>
                </c:pt>
                <c:pt idx="2497">
                  <c:v>31</c:v>
                </c:pt>
                <c:pt idx="2498">
                  <c:v>31</c:v>
                </c:pt>
                <c:pt idx="2499">
                  <c:v>30</c:v>
                </c:pt>
                <c:pt idx="2500">
                  <c:v>30</c:v>
                </c:pt>
                <c:pt idx="2501">
                  <c:v>29</c:v>
                </c:pt>
                <c:pt idx="2502">
                  <c:v>29</c:v>
                </c:pt>
                <c:pt idx="2503">
                  <c:v>29</c:v>
                </c:pt>
                <c:pt idx="2504">
                  <c:v>28</c:v>
                </c:pt>
                <c:pt idx="2505">
                  <c:v>28</c:v>
                </c:pt>
                <c:pt idx="2506">
                  <c:v>28</c:v>
                </c:pt>
                <c:pt idx="2507">
                  <c:v>28</c:v>
                </c:pt>
                <c:pt idx="2508">
                  <c:v>27</c:v>
                </c:pt>
                <c:pt idx="2509">
                  <c:v>27</c:v>
                </c:pt>
                <c:pt idx="2510">
                  <c:v>27</c:v>
                </c:pt>
                <c:pt idx="2511">
                  <c:v>27</c:v>
                </c:pt>
                <c:pt idx="2512">
                  <c:v>26</c:v>
                </c:pt>
                <c:pt idx="2513">
                  <c:v>36</c:v>
                </c:pt>
                <c:pt idx="2514">
                  <c:v>35</c:v>
                </c:pt>
                <c:pt idx="2515">
                  <c:v>35</c:v>
                </c:pt>
                <c:pt idx="2516">
                  <c:v>35</c:v>
                </c:pt>
                <c:pt idx="2517">
                  <c:v>35</c:v>
                </c:pt>
                <c:pt idx="2518">
                  <c:v>52</c:v>
                </c:pt>
                <c:pt idx="2519">
                  <c:v>72</c:v>
                </c:pt>
                <c:pt idx="2520">
                  <c:v>74</c:v>
                </c:pt>
                <c:pt idx="2521">
                  <c:v>71</c:v>
                </c:pt>
                <c:pt idx="2522">
                  <c:v>53</c:v>
                </c:pt>
                <c:pt idx="2523">
                  <c:v>51</c:v>
                </c:pt>
                <c:pt idx="2524">
                  <c:v>49</c:v>
                </c:pt>
                <c:pt idx="2525">
                  <c:v>45</c:v>
                </c:pt>
                <c:pt idx="2526">
                  <c:v>40</c:v>
                </c:pt>
                <c:pt idx="2527">
                  <c:v>40</c:v>
                </c:pt>
                <c:pt idx="2528">
                  <c:v>39</c:v>
                </c:pt>
                <c:pt idx="2529">
                  <c:v>39</c:v>
                </c:pt>
                <c:pt idx="2530">
                  <c:v>38</c:v>
                </c:pt>
                <c:pt idx="2531">
                  <c:v>37</c:v>
                </c:pt>
                <c:pt idx="2532">
                  <c:v>36</c:v>
                </c:pt>
                <c:pt idx="2533">
                  <c:v>35</c:v>
                </c:pt>
                <c:pt idx="2534">
                  <c:v>35</c:v>
                </c:pt>
                <c:pt idx="2535">
                  <c:v>35</c:v>
                </c:pt>
                <c:pt idx="2536">
                  <c:v>35</c:v>
                </c:pt>
                <c:pt idx="2537">
                  <c:v>34</c:v>
                </c:pt>
                <c:pt idx="2538">
                  <c:v>34</c:v>
                </c:pt>
                <c:pt idx="2539">
                  <c:v>34</c:v>
                </c:pt>
                <c:pt idx="2540">
                  <c:v>37</c:v>
                </c:pt>
                <c:pt idx="2541">
                  <c:v>37</c:v>
                </c:pt>
                <c:pt idx="2542">
                  <c:v>35</c:v>
                </c:pt>
                <c:pt idx="2543">
                  <c:v>34</c:v>
                </c:pt>
                <c:pt idx="2544">
                  <c:v>33</c:v>
                </c:pt>
                <c:pt idx="2545">
                  <c:v>33</c:v>
                </c:pt>
                <c:pt idx="2546">
                  <c:v>33</c:v>
                </c:pt>
                <c:pt idx="2547">
                  <c:v>32</c:v>
                </c:pt>
                <c:pt idx="2548">
                  <c:v>32</c:v>
                </c:pt>
                <c:pt idx="2549">
                  <c:v>32</c:v>
                </c:pt>
                <c:pt idx="2550">
                  <c:v>31</c:v>
                </c:pt>
                <c:pt idx="2551">
                  <c:v>31</c:v>
                </c:pt>
                <c:pt idx="2552">
                  <c:v>31</c:v>
                </c:pt>
                <c:pt idx="2553">
                  <c:v>31</c:v>
                </c:pt>
                <c:pt idx="2554">
                  <c:v>31</c:v>
                </c:pt>
                <c:pt idx="2555">
                  <c:v>30</c:v>
                </c:pt>
                <c:pt idx="2556">
                  <c:v>28</c:v>
                </c:pt>
              </c:numCache>
            </c:numRef>
          </c:val>
          <c:smooth val="0"/>
          <c:extLst>
            <c:ext xmlns:c16="http://schemas.microsoft.com/office/drawing/2014/chart" uri="{C3380CC4-5D6E-409C-BE32-E72D297353CC}">
              <c16:uniqueId val="{00000001-CE6F-4F85-BC52-A044BF37EB65}"/>
            </c:ext>
          </c:extLst>
        </c:ser>
        <c:ser>
          <c:idx val="1"/>
          <c:order val="1"/>
          <c:tx>
            <c:strRef>
              <c:f>bestfit!$C$1</c:f>
              <c:strCache>
                <c:ptCount val="1"/>
                <c:pt idx="0">
                  <c:v>Qbestfit</c:v>
                </c:pt>
              </c:strCache>
            </c:strRef>
          </c:tx>
          <c:spPr>
            <a:ln w="12700" cap="rnd">
              <a:solidFill>
                <a:srgbClr val="FF0000"/>
              </a:solidFill>
              <a:round/>
            </a:ln>
            <a:effectLst/>
          </c:spPr>
          <c:marker>
            <c:symbol val="none"/>
          </c:marker>
          <c:cat>
            <c:numRef>
              <c:f>bestfit!$A$2:$A$2558</c:f>
              <c:numCache>
                <c:formatCode>m/d/yyyy</c:formatCode>
                <c:ptCount val="2557"/>
                <c:pt idx="0">
                  <c:v>33239</c:v>
                </c:pt>
                <c:pt idx="1">
                  <c:v>33240</c:v>
                </c:pt>
                <c:pt idx="2">
                  <c:v>33241</c:v>
                </c:pt>
                <c:pt idx="3">
                  <c:v>33242</c:v>
                </c:pt>
                <c:pt idx="4">
                  <c:v>33243</c:v>
                </c:pt>
                <c:pt idx="5">
                  <c:v>33244</c:v>
                </c:pt>
                <c:pt idx="6">
                  <c:v>33245</c:v>
                </c:pt>
                <c:pt idx="7">
                  <c:v>33246</c:v>
                </c:pt>
                <c:pt idx="8">
                  <c:v>33247</c:v>
                </c:pt>
                <c:pt idx="9">
                  <c:v>33248</c:v>
                </c:pt>
                <c:pt idx="10">
                  <c:v>33249</c:v>
                </c:pt>
                <c:pt idx="11">
                  <c:v>33250</c:v>
                </c:pt>
                <c:pt idx="12">
                  <c:v>33251</c:v>
                </c:pt>
                <c:pt idx="13">
                  <c:v>33252</c:v>
                </c:pt>
                <c:pt idx="14">
                  <c:v>33253</c:v>
                </c:pt>
                <c:pt idx="15">
                  <c:v>33254</c:v>
                </c:pt>
                <c:pt idx="16">
                  <c:v>33255</c:v>
                </c:pt>
                <c:pt idx="17">
                  <c:v>33256</c:v>
                </c:pt>
                <c:pt idx="18">
                  <c:v>33257</c:v>
                </c:pt>
                <c:pt idx="19">
                  <c:v>33258</c:v>
                </c:pt>
                <c:pt idx="20">
                  <c:v>33259</c:v>
                </c:pt>
                <c:pt idx="21">
                  <c:v>33260</c:v>
                </c:pt>
                <c:pt idx="22">
                  <c:v>33261</c:v>
                </c:pt>
                <c:pt idx="23">
                  <c:v>33262</c:v>
                </c:pt>
                <c:pt idx="24">
                  <c:v>33263</c:v>
                </c:pt>
                <c:pt idx="25">
                  <c:v>33264</c:v>
                </c:pt>
                <c:pt idx="26">
                  <c:v>33265</c:v>
                </c:pt>
                <c:pt idx="27">
                  <c:v>33266</c:v>
                </c:pt>
                <c:pt idx="28">
                  <c:v>33267</c:v>
                </c:pt>
                <c:pt idx="29">
                  <c:v>33268</c:v>
                </c:pt>
                <c:pt idx="30">
                  <c:v>33269</c:v>
                </c:pt>
                <c:pt idx="31">
                  <c:v>33270</c:v>
                </c:pt>
                <c:pt idx="32">
                  <c:v>33271</c:v>
                </c:pt>
                <c:pt idx="33">
                  <c:v>33272</c:v>
                </c:pt>
                <c:pt idx="34">
                  <c:v>33273</c:v>
                </c:pt>
                <c:pt idx="35">
                  <c:v>33274</c:v>
                </c:pt>
                <c:pt idx="36">
                  <c:v>33275</c:v>
                </c:pt>
                <c:pt idx="37">
                  <c:v>33276</c:v>
                </c:pt>
                <c:pt idx="38">
                  <c:v>33277</c:v>
                </c:pt>
                <c:pt idx="39">
                  <c:v>33278</c:v>
                </c:pt>
                <c:pt idx="40">
                  <c:v>33279</c:v>
                </c:pt>
                <c:pt idx="41">
                  <c:v>33280</c:v>
                </c:pt>
                <c:pt idx="42">
                  <c:v>33281</c:v>
                </c:pt>
                <c:pt idx="43">
                  <c:v>33282</c:v>
                </c:pt>
                <c:pt idx="44">
                  <c:v>33283</c:v>
                </c:pt>
                <c:pt idx="45">
                  <c:v>33284</c:v>
                </c:pt>
                <c:pt idx="46">
                  <c:v>33285</c:v>
                </c:pt>
                <c:pt idx="47">
                  <c:v>33286</c:v>
                </c:pt>
                <c:pt idx="48">
                  <c:v>33287</c:v>
                </c:pt>
                <c:pt idx="49">
                  <c:v>33288</c:v>
                </c:pt>
                <c:pt idx="50">
                  <c:v>33289</c:v>
                </c:pt>
                <c:pt idx="51">
                  <c:v>33290</c:v>
                </c:pt>
                <c:pt idx="52">
                  <c:v>33291</c:v>
                </c:pt>
                <c:pt idx="53">
                  <c:v>33292</c:v>
                </c:pt>
                <c:pt idx="54">
                  <c:v>33293</c:v>
                </c:pt>
                <c:pt idx="55">
                  <c:v>33294</c:v>
                </c:pt>
                <c:pt idx="56">
                  <c:v>33295</c:v>
                </c:pt>
                <c:pt idx="57">
                  <c:v>33296</c:v>
                </c:pt>
                <c:pt idx="58">
                  <c:v>33297</c:v>
                </c:pt>
                <c:pt idx="59">
                  <c:v>33298</c:v>
                </c:pt>
                <c:pt idx="60">
                  <c:v>33299</c:v>
                </c:pt>
                <c:pt idx="61">
                  <c:v>33300</c:v>
                </c:pt>
                <c:pt idx="62">
                  <c:v>33301</c:v>
                </c:pt>
                <c:pt idx="63">
                  <c:v>33302</c:v>
                </c:pt>
                <c:pt idx="64">
                  <c:v>33303</c:v>
                </c:pt>
                <c:pt idx="65">
                  <c:v>33304</c:v>
                </c:pt>
                <c:pt idx="66">
                  <c:v>33305</c:v>
                </c:pt>
                <c:pt idx="67">
                  <c:v>33306</c:v>
                </c:pt>
                <c:pt idx="68">
                  <c:v>33307</c:v>
                </c:pt>
                <c:pt idx="69">
                  <c:v>33308</c:v>
                </c:pt>
                <c:pt idx="70">
                  <c:v>33309</c:v>
                </c:pt>
                <c:pt idx="71">
                  <c:v>33310</c:v>
                </c:pt>
                <c:pt idx="72">
                  <c:v>33311</c:v>
                </c:pt>
                <c:pt idx="73">
                  <c:v>33312</c:v>
                </c:pt>
                <c:pt idx="74">
                  <c:v>33313</c:v>
                </c:pt>
                <c:pt idx="75">
                  <c:v>33314</c:v>
                </c:pt>
                <c:pt idx="76">
                  <c:v>33315</c:v>
                </c:pt>
                <c:pt idx="77">
                  <c:v>33316</c:v>
                </c:pt>
                <c:pt idx="78">
                  <c:v>33317</c:v>
                </c:pt>
                <c:pt idx="79">
                  <c:v>33318</c:v>
                </c:pt>
                <c:pt idx="80">
                  <c:v>33319</c:v>
                </c:pt>
                <c:pt idx="81">
                  <c:v>33320</c:v>
                </c:pt>
                <c:pt idx="82">
                  <c:v>33321</c:v>
                </c:pt>
                <c:pt idx="83">
                  <c:v>33322</c:v>
                </c:pt>
                <c:pt idx="84">
                  <c:v>33323</c:v>
                </c:pt>
                <c:pt idx="85">
                  <c:v>33324</c:v>
                </c:pt>
                <c:pt idx="86">
                  <c:v>33325</c:v>
                </c:pt>
                <c:pt idx="87">
                  <c:v>33326</c:v>
                </c:pt>
                <c:pt idx="88">
                  <c:v>33327</c:v>
                </c:pt>
                <c:pt idx="89">
                  <c:v>33328</c:v>
                </c:pt>
                <c:pt idx="90">
                  <c:v>33329</c:v>
                </c:pt>
                <c:pt idx="91">
                  <c:v>33330</c:v>
                </c:pt>
                <c:pt idx="92">
                  <c:v>33331</c:v>
                </c:pt>
                <c:pt idx="93">
                  <c:v>33332</c:v>
                </c:pt>
                <c:pt idx="94">
                  <c:v>33333</c:v>
                </c:pt>
                <c:pt idx="95">
                  <c:v>33334</c:v>
                </c:pt>
                <c:pt idx="96">
                  <c:v>33335</c:v>
                </c:pt>
                <c:pt idx="97">
                  <c:v>33336</c:v>
                </c:pt>
                <c:pt idx="98">
                  <c:v>33337</c:v>
                </c:pt>
                <c:pt idx="99">
                  <c:v>33338</c:v>
                </c:pt>
                <c:pt idx="100">
                  <c:v>33339</c:v>
                </c:pt>
                <c:pt idx="101">
                  <c:v>33340</c:v>
                </c:pt>
                <c:pt idx="102">
                  <c:v>33341</c:v>
                </c:pt>
                <c:pt idx="103">
                  <c:v>33342</c:v>
                </c:pt>
                <c:pt idx="104">
                  <c:v>33343</c:v>
                </c:pt>
                <c:pt idx="105">
                  <c:v>33344</c:v>
                </c:pt>
                <c:pt idx="106">
                  <c:v>33345</c:v>
                </c:pt>
                <c:pt idx="107">
                  <c:v>33346</c:v>
                </c:pt>
                <c:pt idx="108">
                  <c:v>33347</c:v>
                </c:pt>
                <c:pt idx="109">
                  <c:v>33348</c:v>
                </c:pt>
                <c:pt idx="110">
                  <c:v>33349</c:v>
                </c:pt>
                <c:pt idx="111">
                  <c:v>33350</c:v>
                </c:pt>
                <c:pt idx="112">
                  <c:v>33351</c:v>
                </c:pt>
                <c:pt idx="113">
                  <c:v>33352</c:v>
                </c:pt>
                <c:pt idx="114">
                  <c:v>33353</c:v>
                </c:pt>
                <c:pt idx="115">
                  <c:v>33354</c:v>
                </c:pt>
                <c:pt idx="116">
                  <c:v>33355</c:v>
                </c:pt>
                <c:pt idx="117">
                  <c:v>33356</c:v>
                </c:pt>
                <c:pt idx="118">
                  <c:v>33357</c:v>
                </c:pt>
                <c:pt idx="119">
                  <c:v>33358</c:v>
                </c:pt>
                <c:pt idx="120">
                  <c:v>33359</c:v>
                </c:pt>
                <c:pt idx="121">
                  <c:v>33360</c:v>
                </c:pt>
                <c:pt idx="122">
                  <c:v>33361</c:v>
                </c:pt>
                <c:pt idx="123">
                  <c:v>33362</c:v>
                </c:pt>
                <c:pt idx="124">
                  <c:v>33363</c:v>
                </c:pt>
                <c:pt idx="125">
                  <c:v>33364</c:v>
                </c:pt>
                <c:pt idx="126">
                  <c:v>33365</c:v>
                </c:pt>
                <c:pt idx="127">
                  <c:v>33366</c:v>
                </c:pt>
                <c:pt idx="128">
                  <c:v>33367</c:v>
                </c:pt>
                <c:pt idx="129">
                  <c:v>33368</c:v>
                </c:pt>
                <c:pt idx="130">
                  <c:v>33369</c:v>
                </c:pt>
                <c:pt idx="131">
                  <c:v>33370</c:v>
                </c:pt>
                <c:pt idx="132">
                  <c:v>33371</c:v>
                </c:pt>
                <c:pt idx="133">
                  <c:v>33372</c:v>
                </c:pt>
                <c:pt idx="134">
                  <c:v>33373</c:v>
                </c:pt>
                <c:pt idx="135">
                  <c:v>33374</c:v>
                </c:pt>
                <c:pt idx="136">
                  <c:v>33375</c:v>
                </c:pt>
                <c:pt idx="137">
                  <c:v>33376</c:v>
                </c:pt>
                <c:pt idx="138">
                  <c:v>33377</c:v>
                </c:pt>
                <c:pt idx="139">
                  <c:v>33378</c:v>
                </c:pt>
                <c:pt idx="140">
                  <c:v>33379</c:v>
                </c:pt>
                <c:pt idx="141">
                  <c:v>33380</c:v>
                </c:pt>
                <c:pt idx="142">
                  <c:v>33381</c:v>
                </c:pt>
                <c:pt idx="143">
                  <c:v>33382</c:v>
                </c:pt>
                <c:pt idx="144">
                  <c:v>33383</c:v>
                </c:pt>
                <c:pt idx="145">
                  <c:v>33384</c:v>
                </c:pt>
                <c:pt idx="146">
                  <c:v>33385</c:v>
                </c:pt>
                <c:pt idx="147">
                  <c:v>33386</c:v>
                </c:pt>
                <c:pt idx="148">
                  <c:v>33387</c:v>
                </c:pt>
                <c:pt idx="149">
                  <c:v>33388</c:v>
                </c:pt>
                <c:pt idx="150">
                  <c:v>33389</c:v>
                </c:pt>
                <c:pt idx="151">
                  <c:v>33390</c:v>
                </c:pt>
                <c:pt idx="152">
                  <c:v>33391</c:v>
                </c:pt>
                <c:pt idx="153">
                  <c:v>33392</c:v>
                </c:pt>
                <c:pt idx="154">
                  <c:v>33393</c:v>
                </c:pt>
                <c:pt idx="155">
                  <c:v>33394</c:v>
                </c:pt>
                <c:pt idx="156">
                  <c:v>33395</c:v>
                </c:pt>
                <c:pt idx="157">
                  <c:v>33396</c:v>
                </c:pt>
                <c:pt idx="158">
                  <c:v>33397</c:v>
                </c:pt>
                <c:pt idx="159">
                  <c:v>33398</c:v>
                </c:pt>
                <c:pt idx="160">
                  <c:v>33399</c:v>
                </c:pt>
                <c:pt idx="161">
                  <c:v>33400</c:v>
                </c:pt>
                <c:pt idx="162">
                  <c:v>33401</c:v>
                </c:pt>
                <c:pt idx="163">
                  <c:v>33402</c:v>
                </c:pt>
                <c:pt idx="164">
                  <c:v>33403</c:v>
                </c:pt>
                <c:pt idx="165">
                  <c:v>33404</c:v>
                </c:pt>
                <c:pt idx="166">
                  <c:v>33405</c:v>
                </c:pt>
                <c:pt idx="167">
                  <c:v>33406</c:v>
                </c:pt>
                <c:pt idx="168">
                  <c:v>33407</c:v>
                </c:pt>
                <c:pt idx="169">
                  <c:v>33408</c:v>
                </c:pt>
                <c:pt idx="170">
                  <c:v>33409</c:v>
                </c:pt>
                <c:pt idx="171">
                  <c:v>33410</c:v>
                </c:pt>
                <c:pt idx="172">
                  <c:v>33411</c:v>
                </c:pt>
                <c:pt idx="173">
                  <c:v>33412</c:v>
                </c:pt>
                <c:pt idx="174">
                  <c:v>33413</c:v>
                </c:pt>
                <c:pt idx="175">
                  <c:v>33414</c:v>
                </c:pt>
                <c:pt idx="176">
                  <c:v>33415</c:v>
                </c:pt>
                <c:pt idx="177">
                  <c:v>33416</c:v>
                </c:pt>
                <c:pt idx="178">
                  <c:v>33417</c:v>
                </c:pt>
                <c:pt idx="179">
                  <c:v>33418</c:v>
                </c:pt>
                <c:pt idx="180">
                  <c:v>33419</c:v>
                </c:pt>
                <c:pt idx="181">
                  <c:v>33420</c:v>
                </c:pt>
                <c:pt idx="182">
                  <c:v>33421</c:v>
                </c:pt>
                <c:pt idx="183">
                  <c:v>33422</c:v>
                </c:pt>
                <c:pt idx="184">
                  <c:v>33423</c:v>
                </c:pt>
                <c:pt idx="185">
                  <c:v>33424</c:v>
                </c:pt>
                <c:pt idx="186">
                  <c:v>33425</c:v>
                </c:pt>
                <c:pt idx="187">
                  <c:v>33426</c:v>
                </c:pt>
                <c:pt idx="188">
                  <c:v>33427</c:v>
                </c:pt>
                <c:pt idx="189">
                  <c:v>33428</c:v>
                </c:pt>
                <c:pt idx="190">
                  <c:v>33429</c:v>
                </c:pt>
                <c:pt idx="191">
                  <c:v>33430</c:v>
                </c:pt>
                <c:pt idx="192">
                  <c:v>33431</c:v>
                </c:pt>
                <c:pt idx="193">
                  <c:v>33432</c:v>
                </c:pt>
                <c:pt idx="194">
                  <c:v>33433</c:v>
                </c:pt>
                <c:pt idx="195">
                  <c:v>33434</c:v>
                </c:pt>
                <c:pt idx="196">
                  <c:v>33435</c:v>
                </c:pt>
                <c:pt idx="197">
                  <c:v>33436</c:v>
                </c:pt>
                <c:pt idx="198">
                  <c:v>33437</c:v>
                </c:pt>
                <c:pt idx="199">
                  <c:v>33438</c:v>
                </c:pt>
                <c:pt idx="200">
                  <c:v>33439</c:v>
                </c:pt>
                <c:pt idx="201">
                  <c:v>33440</c:v>
                </c:pt>
                <c:pt idx="202">
                  <c:v>33441</c:v>
                </c:pt>
                <c:pt idx="203">
                  <c:v>33442</c:v>
                </c:pt>
                <c:pt idx="204">
                  <c:v>33443</c:v>
                </c:pt>
                <c:pt idx="205">
                  <c:v>33444</c:v>
                </c:pt>
                <c:pt idx="206">
                  <c:v>33445</c:v>
                </c:pt>
                <c:pt idx="207">
                  <c:v>33446</c:v>
                </c:pt>
                <c:pt idx="208">
                  <c:v>33447</c:v>
                </c:pt>
                <c:pt idx="209">
                  <c:v>33448</c:v>
                </c:pt>
                <c:pt idx="210">
                  <c:v>33449</c:v>
                </c:pt>
                <c:pt idx="211">
                  <c:v>33450</c:v>
                </c:pt>
                <c:pt idx="212">
                  <c:v>33451</c:v>
                </c:pt>
                <c:pt idx="213">
                  <c:v>33452</c:v>
                </c:pt>
                <c:pt idx="214">
                  <c:v>33453</c:v>
                </c:pt>
                <c:pt idx="215">
                  <c:v>33454</c:v>
                </c:pt>
                <c:pt idx="216">
                  <c:v>33455</c:v>
                </c:pt>
                <c:pt idx="217">
                  <c:v>33456</c:v>
                </c:pt>
                <c:pt idx="218">
                  <c:v>33457</c:v>
                </c:pt>
                <c:pt idx="219">
                  <c:v>33458</c:v>
                </c:pt>
                <c:pt idx="220">
                  <c:v>33459</c:v>
                </c:pt>
                <c:pt idx="221">
                  <c:v>33460</c:v>
                </c:pt>
                <c:pt idx="222">
                  <c:v>33461</c:v>
                </c:pt>
                <c:pt idx="223">
                  <c:v>33462</c:v>
                </c:pt>
                <c:pt idx="224">
                  <c:v>33463</c:v>
                </c:pt>
                <c:pt idx="225">
                  <c:v>33464</c:v>
                </c:pt>
                <c:pt idx="226">
                  <c:v>33465</c:v>
                </c:pt>
                <c:pt idx="227">
                  <c:v>33466</c:v>
                </c:pt>
                <c:pt idx="228">
                  <c:v>33467</c:v>
                </c:pt>
                <c:pt idx="229">
                  <c:v>33468</c:v>
                </c:pt>
                <c:pt idx="230">
                  <c:v>33469</c:v>
                </c:pt>
                <c:pt idx="231">
                  <c:v>33470</c:v>
                </c:pt>
                <c:pt idx="232">
                  <c:v>33471</c:v>
                </c:pt>
                <c:pt idx="233">
                  <c:v>33472</c:v>
                </c:pt>
                <c:pt idx="234">
                  <c:v>33473</c:v>
                </c:pt>
                <c:pt idx="235">
                  <c:v>33474</c:v>
                </c:pt>
                <c:pt idx="236">
                  <c:v>33475</c:v>
                </c:pt>
                <c:pt idx="237">
                  <c:v>33476</c:v>
                </c:pt>
                <c:pt idx="238">
                  <c:v>33477</c:v>
                </c:pt>
                <c:pt idx="239">
                  <c:v>33478</c:v>
                </c:pt>
                <c:pt idx="240">
                  <c:v>33479</c:v>
                </c:pt>
                <c:pt idx="241">
                  <c:v>33480</c:v>
                </c:pt>
                <c:pt idx="242">
                  <c:v>33481</c:v>
                </c:pt>
                <c:pt idx="243">
                  <c:v>33482</c:v>
                </c:pt>
                <c:pt idx="244">
                  <c:v>33483</c:v>
                </c:pt>
                <c:pt idx="245">
                  <c:v>33484</c:v>
                </c:pt>
                <c:pt idx="246">
                  <c:v>33485</c:v>
                </c:pt>
                <c:pt idx="247">
                  <c:v>33486</c:v>
                </c:pt>
                <c:pt idx="248">
                  <c:v>33487</c:v>
                </c:pt>
                <c:pt idx="249">
                  <c:v>33488</c:v>
                </c:pt>
                <c:pt idx="250">
                  <c:v>33489</c:v>
                </c:pt>
                <c:pt idx="251">
                  <c:v>33490</c:v>
                </c:pt>
                <c:pt idx="252">
                  <c:v>33491</c:v>
                </c:pt>
                <c:pt idx="253">
                  <c:v>33492</c:v>
                </c:pt>
                <c:pt idx="254">
                  <c:v>33493</c:v>
                </c:pt>
                <c:pt idx="255">
                  <c:v>33494</c:v>
                </c:pt>
                <c:pt idx="256">
                  <c:v>33495</c:v>
                </c:pt>
                <c:pt idx="257">
                  <c:v>33496</c:v>
                </c:pt>
                <c:pt idx="258">
                  <c:v>33497</c:v>
                </c:pt>
                <c:pt idx="259">
                  <c:v>33498</c:v>
                </c:pt>
                <c:pt idx="260">
                  <c:v>33499</c:v>
                </c:pt>
                <c:pt idx="261">
                  <c:v>33500</c:v>
                </c:pt>
                <c:pt idx="262">
                  <c:v>33501</c:v>
                </c:pt>
                <c:pt idx="263">
                  <c:v>33502</c:v>
                </c:pt>
                <c:pt idx="264">
                  <c:v>33503</c:v>
                </c:pt>
                <c:pt idx="265">
                  <c:v>33504</c:v>
                </c:pt>
                <c:pt idx="266">
                  <c:v>33505</c:v>
                </c:pt>
                <c:pt idx="267">
                  <c:v>33506</c:v>
                </c:pt>
                <c:pt idx="268">
                  <c:v>33507</c:v>
                </c:pt>
                <c:pt idx="269">
                  <c:v>33508</c:v>
                </c:pt>
                <c:pt idx="270">
                  <c:v>33509</c:v>
                </c:pt>
                <c:pt idx="271">
                  <c:v>33510</c:v>
                </c:pt>
                <c:pt idx="272">
                  <c:v>33511</c:v>
                </c:pt>
                <c:pt idx="273">
                  <c:v>33512</c:v>
                </c:pt>
                <c:pt idx="274">
                  <c:v>33513</c:v>
                </c:pt>
                <c:pt idx="275">
                  <c:v>33514</c:v>
                </c:pt>
                <c:pt idx="276">
                  <c:v>33515</c:v>
                </c:pt>
                <c:pt idx="277">
                  <c:v>33516</c:v>
                </c:pt>
                <c:pt idx="278">
                  <c:v>33517</c:v>
                </c:pt>
                <c:pt idx="279">
                  <c:v>33518</c:v>
                </c:pt>
                <c:pt idx="280">
                  <c:v>33519</c:v>
                </c:pt>
                <c:pt idx="281">
                  <c:v>33520</c:v>
                </c:pt>
                <c:pt idx="282">
                  <c:v>33521</c:v>
                </c:pt>
                <c:pt idx="283">
                  <c:v>33522</c:v>
                </c:pt>
                <c:pt idx="284">
                  <c:v>33523</c:v>
                </c:pt>
                <c:pt idx="285">
                  <c:v>33524</c:v>
                </c:pt>
                <c:pt idx="286">
                  <c:v>33525</c:v>
                </c:pt>
                <c:pt idx="287">
                  <c:v>33526</c:v>
                </c:pt>
                <c:pt idx="288">
                  <c:v>33527</c:v>
                </c:pt>
                <c:pt idx="289">
                  <c:v>33528</c:v>
                </c:pt>
                <c:pt idx="290">
                  <c:v>33529</c:v>
                </c:pt>
                <c:pt idx="291">
                  <c:v>33530</c:v>
                </c:pt>
                <c:pt idx="292">
                  <c:v>33531</c:v>
                </c:pt>
                <c:pt idx="293">
                  <c:v>33532</c:v>
                </c:pt>
                <c:pt idx="294">
                  <c:v>33533</c:v>
                </c:pt>
                <c:pt idx="295">
                  <c:v>33534</c:v>
                </c:pt>
                <c:pt idx="296">
                  <c:v>33535</c:v>
                </c:pt>
                <c:pt idx="297">
                  <c:v>33536</c:v>
                </c:pt>
                <c:pt idx="298">
                  <c:v>33537</c:v>
                </c:pt>
                <c:pt idx="299">
                  <c:v>33538</c:v>
                </c:pt>
                <c:pt idx="300">
                  <c:v>33539</c:v>
                </c:pt>
                <c:pt idx="301">
                  <c:v>33540</c:v>
                </c:pt>
                <c:pt idx="302">
                  <c:v>33541</c:v>
                </c:pt>
                <c:pt idx="303">
                  <c:v>33542</c:v>
                </c:pt>
                <c:pt idx="304">
                  <c:v>33543</c:v>
                </c:pt>
                <c:pt idx="305">
                  <c:v>33544</c:v>
                </c:pt>
                <c:pt idx="306">
                  <c:v>33545</c:v>
                </c:pt>
                <c:pt idx="307">
                  <c:v>33546</c:v>
                </c:pt>
                <c:pt idx="308">
                  <c:v>33547</c:v>
                </c:pt>
                <c:pt idx="309">
                  <c:v>33548</c:v>
                </c:pt>
                <c:pt idx="310">
                  <c:v>33549</c:v>
                </c:pt>
                <c:pt idx="311">
                  <c:v>33550</c:v>
                </c:pt>
                <c:pt idx="312">
                  <c:v>33551</c:v>
                </c:pt>
                <c:pt idx="313">
                  <c:v>33552</c:v>
                </c:pt>
                <c:pt idx="314">
                  <c:v>33553</c:v>
                </c:pt>
                <c:pt idx="315">
                  <c:v>33554</c:v>
                </c:pt>
                <c:pt idx="316">
                  <c:v>33555</c:v>
                </c:pt>
                <c:pt idx="317">
                  <c:v>33556</c:v>
                </c:pt>
                <c:pt idx="318">
                  <c:v>33557</c:v>
                </c:pt>
                <c:pt idx="319">
                  <c:v>33558</c:v>
                </c:pt>
                <c:pt idx="320">
                  <c:v>33559</c:v>
                </c:pt>
                <c:pt idx="321">
                  <c:v>33560</c:v>
                </c:pt>
                <c:pt idx="322">
                  <c:v>33561</c:v>
                </c:pt>
                <c:pt idx="323">
                  <c:v>33562</c:v>
                </c:pt>
                <c:pt idx="324">
                  <c:v>33563</c:v>
                </c:pt>
                <c:pt idx="325">
                  <c:v>33564</c:v>
                </c:pt>
                <c:pt idx="326">
                  <c:v>33565</c:v>
                </c:pt>
                <c:pt idx="327">
                  <c:v>33566</c:v>
                </c:pt>
                <c:pt idx="328">
                  <c:v>33567</c:v>
                </c:pt>
                <c:pt idx="329">
                  <c:v>33568</c:v>
                </c:pt>
                <c:pt idx="330">
                  <c:v>33569</c:v>
                </c:pt>
                <c:pt idx="331">
                  <c:v>33570</c:v>
                </c:pt>
                <c:pt idx="332">
                  <c:v>33571</c:v>
                </c:pt>
                <c:pt idx="333">
                  <c:v>33572</c:v>
                </c:pt>
                <c:pt idx="334">
                  <c:v>33573</c:v>
                </c:pt>
                <c:pt idx="335">
                  <c:v>33574</c:v>
                </c:pt>
                <c:pt idx="336">
                  <c:v>33575</c:v>
                </c:pt>
                <c:pt idx="337">
                  <c:v>33576</c:v>
                </c:pt>
                <c:pt idx="338">
                  <c:v>33577</c:v>
                </c:pt>
                <c:pt idx="339">
                  <c:v>33578</c:v>
                </c:pt>
                <c:pt idx="340">
                  <c:v>33579</c:v>
                </c:pt>
                <c:pt idx="341">
                  <c:v>33580</c:v>
                </c:pt>
                <c:pt idx="342">
                  <c:v>33581</c:v>
                </c:pt>
                <c:pt idx="343">
                  <c:v>33582</c:v>
                </c:pt>
                <c:pt idx="344">
                  <c:v>33583</c:v>
                </c:pt>
                <c:pt idx="345">
                  <c:v>33584</c:v>
                </c:pt>
                <c:pt idx="346">
                  <c:v>33585</c:v>
                </c:pt>
                <c:pt idx="347">
                  <c:v>33586</c:v>
                </c:pt>
                <c:pt idx="348">
                  <c:v>33587</c:v>
                </c:pt>
                <c:pt idx="349">
                  <c:v>33588</c:v>
                </c:pt>
                <c:pt idx="350">
                  <c:v>33589</c:v>
                </c:pt>
                <c:pt idx="351">
                  <c:v>33590</c:v>
                </c:pt>
                <c:pt idx="352">
                  <c:v>33591</c:v>
                </c:pt>
                <c:pt idx="353">
                  <c:v>33592</c:v>
                </c:pt>
                <c:pt idx="354">
                  <c:v>33593</c:v>
                </c:pt>
                <c:pt idx="355">
                  <c:v>33594</c:v>
                </c:pt>
                <c:pt idx="356">
                  <c:v>33595</c:v>
                </c:pt>
                <c:pt idx="357">
                  <c:v>33596</c:v>
                </c:pt>
                <c:pt idx="358">
                  <c:v>33597</c:v>
                </c:pt>
                <c:pt idx="359">
                  <c:v>33598</c:v>
                </c:pt>
                <c:pt idx="360">
                  <c:v>33599</c:v>
                </c:pt>
                <c:pt idx="361">
                  <c:v>33600</c:v>
                </c:pt>
                <c:pt idx="362">
                  <c:v>33601</c:v>
                </c:pt>
                <c:pt idx="363">
                  <c:v>33602</c:v>
                </c:pt>
                <c:pt idx="364">
                  <c:v>33603</c:v>
                </c:pt>
                <c:pt idx="365">
                  <c:v>33604</c:v>
                </c:pt>
                <c:pt idx="366">
                  <c:v>33605</c:v>
                </c:pt>
                <c:pt idx="367">
                  <c:v>33606</c:v>
                </c:pt>
                <c:pt idx="368">
                  <c:v>33607</c:v>
                </c:pt>
                <c:pt idx="369">
                  <c:v>33608</c:v>
                </c:pt>
                <c:pt idx="370">
                  <c:v>33609</c:v>
                </c:pt>
                <c:pt idx="371">
                  <c:v>33610</c:v>
                </c:pt>
                <c:pt idx="372">
                  <c:v>33611</c:v>
                </c:pt>
                <c:pt idx="373">
                  <c:v>33612</c:v>
                </c:pt>
                <c:pt idx="374">
                  <c:v>33613</c:v>
                </c:pt>
                <c:pt idx="375">
                  <c:v>33614</c:v>
                </c:pt>
                <c:pt idx="376">
                  <c:v>33615</c:v>
                </c:pt>
                <c:pt idx="377">
                  <c:v>33616</c:v>
                </c:pt>
                <c:pt idx="378">
                  <c:v>33617</c:v>
                </c:pt>
                <c:pt idx="379">
                  <c:v>33618</c:v>
                </c:pt>
                <c:pt idx="380">
                  <c:v>33619</c:v>
                </c:pt>
                <c:pt idx="381">
                  <c:v>33620</c:v>
                </c:pt>
                <c:pt idx="382">
                  <c:v>33621</c:v>
                </c:pt>
                <c:pt idx="383">
                  <c:v>33622</c:v>
                </c:pt>
                <c:pt idx="384">
                  <c:v>33623</c:v>
                </c:pt>
                <c:pt idx="385">
                  <c:v>33624</c:v>
                </c:pt>
                <c:pt idx="386">
                  <c:v>33625</c:v>
                </c:pt>
                <c:pt idx="387">
                  <c:v>33626</c:v>
                </c:pt>
                <c:pt idx="388">
                  <c:v>33627</c:v>
                </c:pt>
                <c:pt idx="389">
                  <c:v>33628</c:v>
                </c:pt>
                <c:pt idx="390">
                  <c:v>33629</c:v>
                </c:pt>
                <c:pt idx="391">
                  <c:v>33630</c:v>
                </c:pt>
                <c:pt idx="392">
                  <c:v>33631</c:v>
                </c:pt>
                <c:pt idx="393">
                  <c:v>33632</c:v>
                </c:pt>
                <c:pt idx="394">
                  <c:v>33633</c:v>
                </c:pt>
                <c:pt idx="395">
                  <c:v>33634</c:v>
                </c:pt>
                <c:pt idx="396">
                  <c:v>33635</c:v>
                </c:pt>
                <c:pt idx="397">
                  <c:v>33636</c:v>
                </c:pt>
                <c:pt idx="398">
                  <c:v>33637</c:v>
                </c:pt>
                <c:pt idx="399">
                  <c:v>33638</c:v>
                </c:pt>
                <c:pt idx="400">
                  <c:v>33639</c:v>
                </c:pt>
                <c:pt idx="401">
                  <c:v>33640</c:v>
                </c:pt>
                <c:pt idx="402">
                  <c:v>33641</c:v>
                </c:pt>
                <c:pt idx="403">
                  <c:v>33642</c:v>
                </c:pt>
                <c:pt idx="404">
                  <c:v>33643</c:v>
                </c:pt>
                <c:pt idx="405">
                  <c:v>33644</c:v>
                </c:pt>
                <c:pt idx="406">
                  <c:v>33645</c:v>
                </c:pt>
                <c:pt idx="407">
                  <c:v>33646</c:v>
                </c:pt>
                <c:pt idx="408">
                  <c:v>33647</c:v>
                </c:pt>
                <c:pt idx="409">
                  <c:v>33648</c:v>
                </c:pt>
                <c:pt idx="410">
                  <c:v>33649</c:v>
                </c:pt>
                <c:pt idx="411">
                  <c:v>33650</c:v>
                </c:pt>
                <c:pt idx="412">
                  <c:v>33651</c:v>
                </c:pt>
                <c:pt idx="413">
                  <c:v>33652</c:v>
                </c:pt>
                <c:pt idx="414">
                  <c:v>33653</c:v>
                </c:pt>
                <c:pt idx="415">
                  <c:v>33654</c:v>
                </c:pt>
                <c:pt idx="416">
                  <c:v>33655</c:v>
                </c:pt>
                <c:pt idx="417">
                  <c:v>33656</c:v>
                </c:pt>
                <c:pt idx="418">
                  <c:v>33657</c:v>
                </c:pt>
                <c:pt idx="419">
                  <c:v>33658</c:v>
                </c:pt>
                <c:pt idx="420">
                  <c:v>33659</c:v>
                </c:pt>
                <c:pt idx="421">
                  <c:v>33660</c:v>
                </c:pt>
                <c:pt idx="422">
                  <c:v>33661</c:v>
                </c:pt>
                <c:pt idx="423">
                  <c:v>33662</c:v>
                </c:pt>
                <c:pt idx="424">
                  <c:v>33663</c:v>
                </c:pt>
                <c:pt idx="425">
                  <c:v>33664</c:v>
                </c:pt>
                <c:pt idx="426">
                  <c:v>33665</c:v>
                </c:pt>
                <c:pt idx="427">
                  <c:v>33666</c:v>
                </c:pt>
                <c:pt idx="428">
                  <c:v>33667</c:v>
                </c:pt>
                <c:pt idx="429">
                  <c:v>33668</c:v>
                </c:pt>
                <c:pt idx="430">
                  <c:v>33669</c:v>
                </c:pt>
                <c:pt idx="431">
                  <c:v>33670</c:v>
                </c:pt>
                <c:pt idx="432">
                  <c:v>33671</c:v>
                </c:pt>
                <c:pt idx="433">
                  <c:v>33672</c:v>
                </c:pt>
                <c:pt idx="434">
                  <c:v>33673</c:v>
                </c:pt>
                <c:pt idx="435">
                  <c:v>33674</c:v>
                </c:pt>
                <c:pt idx="436">
                  <c:v>33675</c:v>
                </c:pt>
                <c:pt idx="437">
                  <c:v>33676</c:v>
                </c:pt>
                <c:pt idx="438">
                  <c:v>33677</c:v>
                </c:pt>
                <c:pt idx="439">
                  <c:v>33678</c:v>
                </c:pt>
                <c:pt idx="440">
                  <c:v>33679</c:v>
                </c:pt>
                <c:pt idx="441">
                  <c:v>33680</c:v>
                </c:pt>
                <c:pt idx="442">
                  <c:v>33681</c:v>
                </c:pt>
                <c:pt idx="443">
                  <c:v>33682</c:v>
                </c:pt>
                <c:pt idx="444">
                  <c:v>33683</c:v>
                </c:pt>
                <c:pt idx="445">
                  <c:v>33684</c:v>
                </c:pt>
                <c:pt idx="446">
                  <c:v>33685</c:v>
                </c:pt>
                <c:pt idx="447">
                  <c:v>33686</c:v>
                </c:pt>
                <c:pt idx="448">
                  <c:v>33687</c:v>
                </c:pt>
                <c:pt idx="449">
                  <c:v>33688</c:v>
                </c:pt>
                <c:pt idx="450">
                  <c:v>33689</c:v>
                </c:pt>
                <c:pt idx="451">
                  <c:v>33690</c:v>
                </c:pt>
                <c:pt idx="452">
                  <c:v>33691</c:v>
                </c:pt>
                <c:pt idx="453">
                  <c:v>33692</c:v>
                </c:pt>
                <c:pt idx="454">
                  <c:v>33693</c:v>
                </c:pt>
                <c:pt idx="455">
                  <c:v>33694</c:v>
                </c:pt>
                <c:pt idx="456">
                  <c:v>33695</c:v>
                </c:pt>
                <c:pt idx="457">
                  <c:v>33696</c:v>
                </c:pt>
                <c:pt idx="458">
                  <c:v>33697</c:v>
                </c:pt>
                <c:pt idx="459">
                  <c:v>33698</c:v>
                </c:pt>
                <c:pt idx="460">
                  <c:v>33699</c:v>
                </c:pt>
                <c:pt idx="461">
                  <c:v>33700</c:v>
                </c:pt>
                <c:pt idx="462">
                  <c:v>33701</c:v>
                </c:pt>
                <c:pt idx="463">
                  <c:v>33702</c:v>
                </c:pt>
                <c:pt idx="464">
                  <c:v>33703</c:v>
                </c:pt>
                <c:pt idx="465">
                  <c:v>33704</c:v>
                </c:pt>
                <c:pt idx="466">
                  <c:v>33705</c:v>
                </c:pt>
                <c:pt idx="467">
                  <c:v>33706</c:v>
                </c:pt>
                <c:pt idx="468">
                  <c:v>33707</c:v>
                </c:pt>
                <c:pt idx="469">
                  <c:v>33708</c:v>
                </c:pt>
                <c:pt idx="470">
                  <c:v>33709</c:v>
                </c:pt>
                <c:pt idx="471">
                  <c:v>33710</c:v>
                </c:pt>
                <c:pt idx="472">
                  <c:v>33711</c:v>
                </c:pt>
                <c:pt idx="473">
                  <c:v>33712</c:v>
                </c:pt>
                <c:pt idx="474">
                  <c:v>33713</c:v>
                </c:pt>
                <c:pt idx="475">
                  <c:v>33714</c:v>
                </c:pt>
                <c:pt idx="476">
                  <c:v>33715</c:v>
                </c:pt>
                <c:pt idx="477">
                  <c:v>33716</c:v>
                </c:pt>
                <c:pt idx="478">
                  <c:v>33717</c:v>
                </c:pt>
                <c:pt idx="479">
                  <c:v>33718</c:v>
                </c:pt>
                <c:pt idx="480">
                  <c:v>33719</c:v>
                </c:pt>
                <c:pt idx="481">
                  <c:v>33720</c:v>
                </c:pt>
                <c:pt idx="482">
                  <c:v>33721</c:v>
                </c:pt>
                <c:pt idx="483">
                  <c:v>33722</c:v>
                </c:pt>
                <c:pt idx="484">
                  <c:v>33723</c:v>
                </c:pt>
                <c:pt idx="485">
                  <c:v>33724</c:v>
                </c:pt>
                <c:pt idx="486">
                  <c:v>33725</c:v>
                </c:pt>
                <c:pt idx="487">
                  <c:v>33726</c:v>
                </c:pt>
                <c:pt idx="488">
                  <c:v>33727</c:v>
                </c:pt>
                <c:pt idx="489">
                  <c:v>33728</c:v>
                </c:pt>
                <c:pt idx="490">
                  <c:v>33729</c:v>
                </c:pt>
                <c:pt idx="491">
                  <c:v>33730</c:v>
                </c:pt>
                <c:pt idx="492">
                  <c:v>33731</c:v>
                </c:pt>
                <c:pt idx="493">
                  <c:v>33732</c:v>
                </c:pt>
                <c:pt idx="494">
                  <c:v>33733</c:v>
                </c:pt>
                <c:pt idx="495">
                  <c:v>33734</c:v>
                </c:pt>
                <c:pt idx="496">
                  <c:v>33735</c:v>
                </c:pt>
                <c:pt idx="497">
                  <c:v>33736</c:v>
                </c:pt>
                <c:pt idx="498">
                  <c:v>33737</c:v>
                </c:pt>
                <c:pt idx="499">
                  <c:v>33738</c:v>
                </c:pt>
                <c:pt idx="500">
                  <c:v>33739</c:v>
                </c:pt>
                <c:pt idx="501">
                  <c:v>33740</c:v>
                </c:pt>
                <c:pt idx="502">
                  <c:v>33741</c:v>
                </c:pt>
                <c:pt idx="503">
                  <c:v>33742</c:v>
                </c:pt>
                <c:pt idx="504">
                  <c:v>33743</c:v>
                </c:pt>
                <c:pt idx="505">
                  <c:v>33744</c:v>
                </c:pt>
                <c:pt idx="506">
                  <c:v>33745</c:v>
                </c:pt>
                <c:pt idx="507">
                  <c:v>33746</c:v>
                </c:pt>
                <c:pt idx="508">
                  <c:v>33747</c:v>
                </c:pt>
                <c:pt idx="509">
                  <c:v>33748</c:v>
                </c:pt>
                <c:pt idx="510">
                  <c:v>33749</c:v>
                </c:pt>
                <c:pt idx="511">
                  <c:v>33750</c:v>
                </c:pt>
                <c:pt idx="512">
                  <c:v>33751</c:v>
                </c:pt>
                <c:pt idx="513">
                  <c:v>33752</c:v>
                </c:pt>
                <c:pt idx="514">
                  <c:v>33753</c:v>
                </c:pt>
                <c:pt idx="515">
                  <c:v>33754</c:v>
                </c:pt>
                <c:pt idx="516">
                  <c:v>33755</c:v>
                </c:pt>
                <c:pt idx="517">
                  <c:v>33756</c:v>
                </c:pt>
                <c:pt idx="518">
                  <c:v>33757</c:v>
                </c:pt>
                <c:pt idx="519">
                  <c:v>33758</c:v>
                </c:pt>
                <c:pt idx="520">
                  <c:v>33759</c:v>
                </c:pt>
                <c:pt idx="521">
                  <c:v>33760</c:v>
                </c:pt>
                <c:pt idx="522">
                  <c:v>33761</c:v>
                </c:pt>
                <c:pt idx="523">
                  <c:v>33762</c:v>
                </c:pt>
                <c:pt idx="524">
                  <c:v>33763</c:v>
                </c:pt>
                <c:pt idx="525">
                  <c:v>33764</c:v>
                </c:pt>
                <c:pt idx="526">
                  <c:v>33765</c:v>
                </c:pt>
                <c:pt idx="527">
                  <c:v>33766</c:v>
                </c:pt>
                <c:pt idx="528">
                  <c:v>33767</c:v>
                </c:pt>
                <c:pt idx="529">
                  <c:v>33768</c:v>
                </c:pt>
                <c:pt idx="530">
                  <c:v>33769</c:v>
                </c:pt>
                <c:pt idx="531">
                  <c:v>33770</c:v>
                </c:pt>
                <c:pt idx="532">
                  <c:v>33771</c:v>
                </c:pt>
                <c:pt idx="533">
                  <c:v>33772</c:v>
                </c:pt>
                <c:pt idx="534">
                  <c:v>33773</c:v>
                </c:pt>
                <c:pt idx="535">
                  <c:v>33774</c:v>
                </c:pt>
                <c:pt idx="536">
                  <c:v>33775</c:v>
                </c:pt>
                <c:pt idx="537">
                  <c:v>33776</c:v>
                </c:pt>
                <c:pt idx="538">
                  <c:v>33777</c:v>
                </c:pt>
                <c:pt idx="539">
                  <c:v>33778</c:v>
                </c:pt>
                <c:pt idx="540">
                  <c:v>33779</c:v>
                </c:pt>
                <c:pt idx="541">
                  <c:v>33780</c:v>
                </c:pt>
                <c:pt idx="542">
                  <c:v>33781</c:v>
                </c:pt>
                <c:pt idx="543">
                  <c:v>33782</c:v>
                </c:pt>
                <c:pt idx="544">
                  <c:v>33783</c:v>
                </c:pt>
                <c:pt idx="545">
                  <c:v>33784</c:v>
                </c:pt>
                <c:pt idx="546">
                  <c:v>33785</c:v>
                </c:pt>
                <c:pt idx="547">
                  <c:v>33786</c:v>
                </c:pt>
                <c:pt idx="548">
                  <c:v>33787</c:v>
                </c:pt>
                <c:pt idx="549">
                  <c:v>33788</c:v>
                </c:pt>
                <c:pt idx="550">
                  <c:v>33789</c:v>
                </c:pt>
                <c:pt idx="551">
                  <c:v>33790</c:v>
                </c:pt>
                <c:pt idx="552">
                  <c:v>33791</c:v>
                </c:pt>
                <c:pt idx="553">
                  <c:v>33792</c:v>
                </c:pt>
                <c:pt idx="554">
                  <c:v>33793</c:v>
                </c:pt>
                <c:pt idx="555">
                  <c:v>33794</c:v>
                </c:pt>
                <c:pt idx="556">
                  <c:v>33795</c:v>
                </c:pt>
                <c:pt idx="557">
                  <c:v>33796</c:v>
                </c:pt>
                <c:pt idx="558">
                  <c:v>33797</c:v>
                </c:pt>
                <c:pt idx="559">
                  <c:v>33798</c:v>
                </c:pt>
                <c:pt idx="560">
                  <c:v>33799</c:v>
                </c:pt>
                <c:pt idx="561">
                  <c:v>33800</c:v>
                </c:pt>
                <c:pt idx="562">
                  <c:v>33801</c:v>
                </c:pt>
                <c:pt idx="563">
                  <c:v>33802</c:v>
                </c:pt>
                <c:pt idx="564">
                  <c:v>33803</c:v>
                </c:pt>
                <c:pt idx="565">
                  <c:v>33804</c:v>
                </c:pt>
                <c:pt idx="566">
                  <c:v>33805</c:v>
                </c:pt>
                <c:pt idx="567">
                  <c:v>33806</c:v>
                </c:pt>
                <c:pt idx="568">
                  <c:v>33807</c:v>
                </c:pt>
                <c:pt idx="569">
                  <c:v>33808</c:v>
                </c:pt>
                <c:pt idx="570">
                  <c:v>33809</c:v>
                </c:pt>
                <c:pt idx="571">
                  <c:v>33810</c:v>
                </c:pt>
                <c:pt idx="572">
                  <c:v>33811</c:v>
                </c:pt>
                <c:pt idx="573">
                  <c:v>33812</c:v>
                </c:pt>
                <c:pt idx="574">
                  <c:v>33813</c:v>
                </c:pt>
                <c:pt idx="575">
                  <c:v>33814</c:v>
                </c:pt>
                <c:pt idx="576">
                  <c:v>33815</c:v>
                </c:pt>
                <c:pt idx="577">
                  <c:v>33816</c:v>
                </c:pt>
                <c:pt idx="578">
                  <c:v>33817</c:v>
                </c:pt>
                <c:pt idx="579">
                  <c:v>33818</c:v>
                </c:pt>
                <c:pt idx="580">
                  <c:v>33819</c:v>
                </c:pt>
                <c:pt idx="581">
                  <c:v>33820</c:v>
                </c:pt>
                <c:pt idx="582">
                  <c:v>33821</c:v>
                </c:pt>
                <c:pt idx="583">
                  <c:v>33822</c:v>
                </c:pt>
                <c:pt idx="584">
                  <c:v>33823</c:v>
                </c:pt>
                <c:pt idx="585">
                  <c:v>33824</c:v>
                </c:pt>
                <c:pt idx="586">
                  <c:v>33825</c:v>
                </c:pt>
                <c:pt idx="587">
                  <c:v>33826</c:v>
                </c:pt>
                <c:pt idx="588">
                  <c:v>33827</c:v>
                </c:pt>
                <c:pt idx="589">
                  <c:v>33828</c:v>
                </c:pt>
                <c:pt idx="590">
                  <c:v>33829</c:v>
                </c:pt>
                <c:pt idx="591">
                  <c:v>33830</c:v>
                </c:pt>
                <c:pt idx="592">
                  <c:v>33831</c:v>
                </c:pt>
                <c:pt idx="593">
                  <c:v>33832</c:v>
                </c:pt>
                <c:pt idx="594">
                  <c:v>33833</c:v>
                </c:pt>
                <c:pt idx="595">
                  <c:v>33834</c:v>
                </c:pt>
                <c:pt idx="596">
                  <c:v>33835</c:v>
                </c:pt>
                <c:pt idx="597">
                  <c:v>33836</c:v>
                </c:pt>
                <c:pt idx="598">
                  <c:v>33837</c:v>
                </c:pt>
                <c:pt idx="599">
                  <c:v>33838</c:v>
                </c:pt>
                <c:pt idx="600">
                  <c:v>33839</c:v>
                </c:pt>
                <c:pt idx="601">
                  <c:v>33840</c:v>
                </c:pt>
                <c:pt idx="602">
                  <c:v>33841</c:v>
                </c:pt>
                <c:pt idx="603">
                  <c:v>33842</c:v>
                </c:pt>
                <c:pt idx="604">
                  <c:v>33843</c:v>
                </c:pt>
                <c:pt idx="605">
                  <c:v>33844</c:v>
                </c:pt>
                <c:pt idx="606">
                  <c:v>33845</c:v>
                </c:pt>
                <c:pt idx="607">
                  <c:v>33846</c:v>
                </c:pt>
                <c:pt idx="608">
                  <c:v>33847</c:v>
                </c:pt>
                <c:pt idx="609">
                  <c:v>33848</c:v>
                </c:pt>
                <c:pt idx="610">
                  <c:v>33849</c:v>
                </c:pt>
                <c:pt idx="611">
                  <c:v>33850</c:v>
                </c:pt>
                <c:pt idx="612">
                  <c:v>33851</c:v>
                </c:pt>
                <c:pt idx="613">
                  <c:v>33852</c:v>
                </c:pt>
                <c:pt idx="614">
                  <c:v>33853</c:v>
                </c:pt>
                <c:pt idx="615">
                  <c:v>33854</c:v>
                </c:pt>
                <c:pt idx="616">
                  <c:v>33855</c:v>
                </c:pt>
                <c:pt idx="617">
                  <c:v>33856</c:v>
                </c:pt>
                <c:pt idx="618">
                  <c:v>33857</c:v>
                </c:pt>
                <c:pt idx="619">
                  <c:v>33858</c:v>
                </c:pt>
                <c:pt idx="620">
                  <c:v>33859</c:v>
                </c:pt>
                <c:pt idx="621">
                  <c:v>33860</c:v>
                </c:pt>
                <c:pt idx="622">
                  <c:v>33861</c:v>
                </c:pt>
                <c:pt idx="623">
                  <c:v>33862</c:v>
                </c:pt>
                <c:pt idx="624">
                  <c:v>33863</c:v>
                </c:pt>
                <c:pt idx="625">
                  <c:v>33864</c:v>
                </c:pt>
                <c:pt idx="626">
                  <c:v>33865</c:v>
                </c:pt>
                <c:pt idx="627">
                  <c:v>33866</c:v>
                </c:pt>
                <c:pt idx="628">
                  <c:v>33867</c:v>
                </c:pt>
                <c:pt idx="629">
                  <c:v>33868</c:v>
                </c:pt>
                <c:pt idx="630">
                  <c:v>33869</c:v>
                </c:pt>
                <c:pt idx="631">
                  <c:v>33870</c:v>
                </c:pt>
                <c:pt idx="632">
                  <c:v>33871</c:v>
                </c:pt>
                <c:pt idx="633">
                  <c:v>33872</c:v>
                </c:pt>
                <c:pt idx="634">
                  <c:v>33873</c:v>
                </c:pt>
                <c:pt idx="635">
                  <c:v>33874</c:v>
                </c:pt>
                <c:pt idx="636">
                  <c:v>33875</c:v>
                </c:pt>
                <c:pt idx="637">
                  <c:v>33876</c:v>
                </c:pt>
                <c:pt idx="638">
                  <c:v>33877</c:v>
                </c:pt>
                <c:pt idx="639">
                  <c:v>33878</c:v>
                </c:pt>
                <c:pt idx="640">
                  <c:v>33879</c:v>
                </c:pt>
                <c:pt idx="641">
                  <c:v>33880</c:v>
                </c:pt>
                <c:pt idx="642">
                  <c:v>33881</c:v>
                </c:pt>
                <c:pt idx="643">
                  <c:v>33882</c:v>
                </c:pt>
                <c:pt idx="644">
                  <c:v>33883</c:v>
                </c:pt>
                <c:pt idx="645">
                  <c:v>33884</c:v>
                </c:pt>
                <c:pt idx="646">
                  <c:v>33885</c:v>
                </c:pt>
                <c:pt idx="647">
                  <c:v>33886</c:v>
                </c:pt>
                <c:pt idx="648">
                  <c:v>33887</c:v>
                </c:pt>
                <c:pt idx="649">
                  <c:v>33888</c:v>
                </c:pt>
                <c:pt idx="650">
                  <c:v>33889</c:v>
                </c:pt>
                <c:pt idx="651">
                  <c:v>33890</c:v>
                </c:pt>
                <c:pt idx="652">
                  <c:v>33891</c:v>
                </c:pt>
                <c:pt idx="653">
                  <c:v>33892</c:v>
                </c:pt>
                <c:pt idx="654">
                  <c:v>33893</c:v>
                </c:pt>
                <c:pt idx="655">
                  <c:v>33894</c:v>
                </c:pt>
                <c:pt idx="656">
                  <c:v>33895</c:v>
                </c:pt>
                <c:pt idx="657">
                  <c:v>33896</c:v>
                </c:pt>
                <c:pt idx="658">
                  <c:v>33897</c:v>
                </c:pt>
                <c:pt idx="659">
                  <c:v>33898</c:v>
                </c:pt>
                <c:pt idx="660">
                  <c:v>33899</c:v>
                </c:pt>
                <c:pt idx="661">
                  <c:v>33900</c:v>
                </c:pt>
                <c:pt idx="662">
                  <c:v>33901</c:v>
                </c:pt>
                <c:pt idx="663">
                  <c:v>33902</c:v>
                </c:pt>
                <c:pt idx="664">
                  <c:v>33903</c:v>
                </c:pt>
                <c:pt idx="665">
                  <c:v>33904</c:v>
                </c:pt>
                <c:pt idx="666">
                  <c:v>33905</c:v>
                </c:pt>
                <c:pt idx="667">
                  <c:v>33906</c:v>
                </c:pt>
                <c:pt idx="668">
                  <c:v>33907</c:v>
                </c:pt>
                <c:pt idx="669">
                  <c:v>33908</c:v>
                </c:pt>
                <c:pt idx="670">
                  <c:v>33909</c:v>
                </c:pt>
                <c:pt idx="671">
                  <c:v>33910</c:v>
                </c:pt>
                <c:pt idx="672">
                  <c:v>33911</c:v>
                </c:pt>
                <c:pt idx="673">
                  <c:v>33912</c:v>
                </c:pt>
                <c:pt idx="674">
                  <c:v>33913</c:v>
                </c:pt>
                <c:pt idx="675">
                  <c:v>33914</c:v>
                </c:pt>
                <c:pt idx="676">
                  <c:v>33915</c:v>
                </c:pt>
                <c:pt idx="677">
                  <c:v>33916</c:v>
                </c:pt>
                <c:pt idx="678">
                  <c:v>33917</c:v>
                </c:pt>
                <c:pt idx="679">
                  <c:v>33918</c:v>
                </c:pt>
                <c:pt idx="680">
                  <c:v>33919</c:v>
                </c:pt>
                <c:pt idx="681">
                  <c:v>33920</c:v>
                </c:pt>
                <c:pt idx="682">
                  <c:v>33921</c:v>
                </c:pt>
                <c:pt idx="683">
                  <c:v>33922</c:v>
                </c:pt>
                <c:pt idx="684">
                  <c:v>33923</c:v>
                </c:pt>
                <c:pt idx="685">
                  <c:v>33924</c:v>
                </c:pt>
                <c:pt idx="686">
                  <c:v>33925</c:v>
                </c:pt>
                <c:pt idx="687">
                  <c:v>33926</c:v>
                </c:pt>
                <c:pt idx="688">
                  <c:v>33927</c:v>
                </c:pt>
                <c:pt idx="689">
                  <c:v>33928</c:v>
                </c:pt>
                <c:pt idx="690">
                  <c:v>33929</c:v>
                </c:pt>
                <c:pt idx="691">
                  <c:v>33930</c:v>
                </c:pt>
                <c:pt idx="692">
                  <c:v>33931</c:v>
                </c:pt>
                <c:pt idx="693">
                  <c:v>33932</c:v>
                </c:pt>
                <c:pt idx="694">
                  <c:v>33933</c:v>
                </c:pt>
                <c:pt idx="695">
                  <c:v>33934</c:v>
                </c:pt>
                <c:pt idx="696">
                  <c:v>33935</c:v>
                </c:pt>
                <c:pt idx="697">
                  <c:v>33936</c:v>
                </c:pt>
                <c:pt idx="698">
                  <c:v>33937</c:v>
                </c:pt>
                <c:pt idx="699">
                  <c:v>33938</c:v>
                </c:pt>
                <c:pt idx="700">
                  <c:v>33939</c:v>
                </c:pt>
                <c:pt idx="701">
                  <c:v>33940</c:v>
                </c:pt>
                <c:pt idx="702">
                  <c:v>33941</c:v>
                </c:pt>
                <c:pt idx="703">
                  <c:v>33942</c:v>
                </c:pt>
                <c:pt idx="704">
                  <c:v>33943</c:v>
                </c:pt>
                <c:pt idx="705">
                  <c:v>33944</c:v>
                </c:pt>
                <c:pt idx="706">
                  <c:v>33945</c:v>
                </c:pt>
                <c:pt idx="707">
                  <c:v>33946</c:v>
                </c:pt>
                <c:pt idx="708">
                  <c:v>33947</c:v>
                </c:pt>
                <c:pt idx="709">
                  <c:v>33948</c:v>
                </c:pt>
                <c:pt idx="710">
                  <c:v>33949</c:v>
                </c:pt>
                <c:pt idx="711">
                  <c:v>33950</c:v>
                </c:pt>
                <c:pt idx="712">
                  <c:v>33951</c:v>
                </c:pt>
                <c:pt idx="713">
                  <c:v>33952</c:v>
                </c:pt>
                <c:pt idx="714">
                  <c:v>33953</c:v>
                </c:pt>
                <c:pt idx="715">
                  <c:v>33954</c:v>
                </c:pt>
                <c:pt idx="716">
                  <c:v>33955</c:v>
                </c:pt>
                <c:pt idx="717">
                  <c:v>33956</c:v>
                </c:pt>
                <c:pt idx="718">
                  <c:v>33957</c:v>
                </c:pt>
                <c:pt idx="719">
                  <c:v>33958</c:v>
                </c:pt>
                <c:pt idx="720">
                  <c:v>33959</c:v>
                </c:pt>
                <c:pt idx="721">
                  <c:v>33960</c:v>
                </c:pt>
                <c:pt idx="722">
                  <c:v>33961</c:v>
                </c:pt>
                <c:pt idx="723">
                  <c:v>33962</c:v>
                </c:pt>
                <c:pt idx="724">
                  <c:v>33963</c:v>
                </c:pt>
                <c:pt idx="725">
                  <c:v>33964</c:v>
                </c:pt>
                <c:pt idx="726">
                  <c:v>33965</c:v>
                </c:pt>
                <c:pt idx="727">
                  <c:v>33966</c:v>
                </c:pt>
                <c:pt idx="728">
                  <c:v>33967</c:v>
                </c:pt>
                <c:pt idx="729">
                  <c:v>33968</c:v>
                </c:pt>
                <c:pt idx="730">
                  <c:v>33969</c:v>
                </c:pt>
                <c:pt idx="731">
                  <c:v>33970</c:v>
                </c:pt>
                <c:pt idx="732">
                  <c:v>33971</c:v>
                </c:pt>
                <c:pt idx="733">
                  <c:v>33972</c:v>
                </c:pt>
                <c:pt idx="734">
                  <c:v>33973</c:v>
                </c:pt>
                <c:pt idx="735">
                  <c:v>33974</c:v>
                </c:pt>
                <c:pt idx="736">
                  <c:v>33975</c:v>
                </c:pt>
                <c:pt idx="737">
                  <c:v>33976</c:v>
                </c:pt>
                <c:pt idx="738">
                  <c:v>33977</c:v>
                </c:pt>
                <c:pt idx="739">
                  <c:v>33978</c:v>
                </c:pt>
                <c:pt idx="740">
                  <c:v>33979</c:v>
                </c:pt>
                <c:pt idx="741">
                  <c:v>33980</c:v>
                </c:pt>
                <c:pt idx="742">
                  <c:v>33981</c:v>
                </c:pt>
                <c:pt idx="743">
                  <c:v>33982</c:v>
                </c:pt>
                <c:pt idx="744">
                  <c:v>33983</c:v>
                </c:pt>
                <c:pt idx="745">
                  <c:v>33984</c:v>
                </c:pt>
                <c:pt idx="746">
                  <c:v>33985</c:v>
                </c:pt>
                <c:pt idx="747">
                  <c:v>33986</c:v>
                </c:pt>
                <c:pt idx="748">
                  <c:v>33987</c:v>
                </c:pt>
                <c:pt idx="749">
                  <c:v>33988</c:v>
                </c:pt>
                <c:pt idx="750">
                  <c:v>33989</c:v>
                </c:pt>
                <c:pt idx="751">
                  <c:v>33990</c:v>
                </c:pt>
                <c:pt idx="752">
                  <c:v>33991</c:v>
                </c:pt>
                <c:pt idx="753">
                  <c:v>33992</c:v>
                </c:pt>
                <c:pt idx="754">
                  <c:v>33993</c:v>
                </c:pt>
                <c:pt idx="755">
                  <c:v>33994</c:v>
                </c:pt>
                <c:pt idx="756">
                  <c:v>33995</c:v>
                </c:pt>
                <c:pt idx="757">
                  <c:v>33996</c:v>
                </c:pt>
                <c:pt idx="758">
                  <c:v>33997</c:v>
                </c:pt>
                <c:pt idx="759">
                  <c:v>33998</c:v>
                </c:pt>
                <c:pt idx="760">
                  <c:v>33999</c:v>
                </c:pt>
                <c:pt idx="761">
                  <c:v>34000</c:v>
                </c:pt>
                <c:pt idx="762">
                  <c:v>34001</c:v>
                </c:pt>
                <c:pt idx="763">
                  <c:v>34002</c:v>
                </c:pt>
                <c:pt idx="764">
                  <c:v>34003</c:v>
                </c:pt>
                <c:pt idx="765">
                  <c:v>34004</c:v>
                </c:pt>
                <c:pt idx="766">
                  <c:v>34005</c:v>
                </c:pt>
                <c:pt idx="767">
                  <c:v>34006</c:v>
                </c:pt>
                <c:pt idx="768">
                  <c:v>34007</c:v>
                </c:pt>
                <c:pt idx="769">
                  <c:v>34008</c:v>
                </c:pt>
                <c:pt idx="770">
                  <c:v>34009</c:v>
                </c:pt>
                <c:pt idx="771">
                  <c:v>34010</c:v>
                </c:pt>
                <c:pt idx="772">
                  <c:v>34011</c:v>
                </c:pt>
                <c:pt idx="773">
                  <c:v>34012</c:v>
                </c:pt>
                <c:pt idx="774">
                  <c:v>34013</c:v>
                </c:pt>
                <c:pt idx="775">
                  <c:v>34014</c:v>
                </c:pt>
                <c:pt idx="776">
                  <c:v>34015</c:v>
                </c:pt>
                <c:pt idx="777">
                  <c:v>34016</c:v>
                </c:pt>
                <c:pt idx="778">
                  <c:v>34017</c:v>
                </c:pt>
                <c:pt idx="779">
                  <c:v>34018</c:v>
                </c:pt>
                <c:pt idx="780">
                  <c:v>34019</c:v>
                </c:pt>
                <c:pt idx="781">
                  <c:v>34020</c:v>
                </c:pt>
                <c:pt idx="782">
                  <c:v>34021</c:v>
                </c:pt>
                <c:pt idx="783">
                  <c:v>34022</c:v>
                </c:pt>
                <c:pt idx="784">
                  <c:v>34023</c:v>
                </c:pt>
                <c:pt idx="785">
                  <c:v>34024</c:v>
                </c:pt>
                <c:pt idx="786">
                  <c:v>34025</c:v>
                </c:pt>
                <c:pt idx="787">
                  <c:v>34026</c:v>
                </c:pt>
                <c:pt idx="788">
                  <c:v>34027</c:v>
                </c:pt>
                <c:pt idx="789">
                  <c:v>34028</c:v>
                </c:pt>
                <c:pt idx="790">
                  <c:v>34029</c:v>
                </c:pt>
                <c:pt idx="791">
                  <c:v>34030</c:v>
                </c:pt>
                <c:pt idx="792">
                  <c:v>34031</c:v>
                </c:pt>
                <c:pt idx="793">
                  <c:v>34032</c:v>
                </c:pt>
                <c:pt idx="794">
                  <c:v>34033</c:v>
                </c:pt>
                <c:pt idx="795">
                  <c:v>34034</c:v>
                </c:pt>
                <c:pt idx="796">
                  <c:v>34035</c:v>
                </c:pt>
                <c:pt idx="797">
                  <c:v>34036</c:v>
                </c:pt>
                <c:pt idx="798">
                  <c:v>34037</c:v>
                </c:pt>
                <c:pt idx="799">
                  <c:v>34038</c:v>
                </c:pt>
                <c:pt idx="800">
                  <c:v>34039</c:v>
                </c:pt>
                <c:pt idx="801">
                  <c:v>34040</c:v>
                </c:pt>
                <c:pt idx="802">
                  <c:v>34041</c:v>
                </c:pt>
                <c:pt idx="803">
                  <c:v>34042</c:v>
                </c:pt>
                <c:pt idx="804">
                  <c:v>34043</c:v>
                </c:pt>
                <c:pt idx="805">
                  <c:v>34044</c:v>
                </c:pt>
                <c:pt idx="806">
                  <c:v>34045</c:v>
                </c:pt>
                <c:pt idx="807">
                  <c:v>34046</c:v>
                </c:pt>
                <c:pt idx="808">
                  <c:v>34047</c:v>
                </c:pt>
                <c:pt idx="809">
                  <c:v>34048</c:v>
                </c:pt>
                <c:pt idx="810">
                  <c:v>34049</c:v>
                </c:pt>
                <c:pt idx="811">
                  <c:v>34050</c:v>
                </c:pt>
                <c:pt idx="812">
                  <c:v>34051</c:v>
                </c:pt>
                <c:pt idx="813">
                  <c:v>34052</c:v>
                </c:pt>
                <c:pt idx="814">
                  <c:v>34053</c:v>
                </c:pt>
                <c:pt idx="815">
                  <c:v>34054</c:v>
                </c:pt>
                <c:pt idx="816">
                  <c:v>34055</c:v>
                </c:pt>
                <c:pt idx="817">
                  <c:v>34056</c:v>
                </c:pt>
                <c:pt idx="818">
                  <c:v>34057</c:v>
                </c:pt>
                <c:pt idx="819">
                  <c:v>34058</c:v>
                </c:pt>
                <c:pt idx="820">
                  <c:v>34059</c:v>
                </c:pt>
                <c:pt idx="821">
                  <c:v>34060</c:v>
                </c:pt>
                <c:pt idx="822">
                  <c:v>34061</c:v>
                </c:pt>
                <c:pt idx="823">
                  <c:v>34062</c:v>
                </c:pt>
                <c:pt idx="824">
                  <c:v>34063</c:v>
                </c:pt>
                <c:pt idx="825">
                  <c:v>34064</c:v>
                </c:pt>
                <c:pt idx="826">
                  <c:v>34065</c:v>
                </c:pt>
                <c:pt idx="827">
                  <c:v>34066</c:v>
                </c:pt>
                <c:pt idx="828">
                  <c:v>34067</c:v>
                </c:pt>
                <c:pt idx="829">
                  <c:v>34068</c:v>
                </c:pt>
                <c:pt idx="830">
                  <c:v>34069</c:v>
                </c:pt>
                <c:pt idx="831">
                  <c:v>34070</c:v>
                </c:pt>
                <c:pt idx="832">
                  <c:v>34071</c:v>
                </c:pt>
                <c:pt idx="833">
                  <c:v>34072</c:v>
                </c:pt>
                <c:pt idx="834">
                  <c:v>34073</c:v>
                </c:pt>
                <c:pt idx="835">
                  <c:v>34074</c:v>
                </c:pt>
                <c:pt idx="836">
                  <c:v>34075</c:v>
                </c:pt>
                <c:pt idx="837">
                  <c:v>34076</c:v>
                </c:pt>
                <c:pt idx="838">
                  <c:v>34077</c:v>
                </c:pt>
                <c:pt idx="839">
                  <c:v>34078</c:v>
                </c:pt>
                <c:pt idx="840">
                  <c:v>34079</c:v>
                </c:pt>
                <c:pt idx="841">
                  <c:v>34080</c:v>
                </c:pt>
                <c:pt idx="842">
                  <c:v>34081</c:v>
                </c:pt>
                <c:pt idx="843">
                  <c:v>34082</c:v>
                </c:pt>
                <c:pt idx="844">
                  <c:v>34083</c:v>
                </c:pt>
                <c:pt idx="845">
                  <c:v>34084</c:v>
                </c:pt>
                <c:pt idx="846">
                  <c:v>34085</c:v>
                </c:pt>
                <c:pt idx="847">
                  <c:v>34086</c:v>
                </c:pt>
                <c:pt idx="848">
                  <c:v>34087</c:v>
                </c:pt>
                <c:pt idx="849">
                  <c:v>34088</c:v>
                </c:pt>
                <c:pt idx="850">
                  <c:v>34089</c:v>
                </c:pt>
                <c:pt idx="851">
                  <c:v>34090</c:v>
                </c:pt>
                <c:pt idx="852">
                  <c:v>34091</c:v>
                </c:pt>
                <c:pt idx="853">
                  <c:v>34092</c:v>
                </c:pt>
                <c:pt idx="854">
                  <c:v>34093</c:v>
                </c:pt>
                <c:pt idx="855">
                  <c:v>34094</c:v>
                </c:pt>
                <c:pt idx="856">
                  <c:v>34095</c:v>
                </c:pt>
                <c:pt idx="857">
                  <c:v>34096</c:v>
                </c:pt>
                <c:pt idx="858">
                  <c:v>34097</c:v>
                </c:pt>
                <c:pt idx="859">
                  <c:v>34098</c:v>
                </c:pt>
                <c:pt idx="860">
                  <c:v>34099</c:v>
                </c:pt>
                <c:pt idx="861">
                  <c:v>34100</c:v>
                </c:pt>
                <c:pt idx="862">
                  <c:v>34101</c:v>
                </c:pt>
                <c:pt idx="863">
                  <c:v>34102</c:v>
                </c:pt>
                <c:pt idx="864">
                  <c:v>34103</c:v>
                </c:pt>
                <c:pt idx="865">
                  <c:v>34104</c:v>
                </c:pt>
                <c:pt idx="866">
                  <c:v>34105</c:v>
                </c:pt>
                <c:pt idx="867">
                  <c:v>34106</c:v>
                </c:pt>
                <c:pt idx="868">
                  <c:v>34107</c:v>
                </c:pt>
                <c:pt idx="869">
                  <c:v>34108</c:v>
                </c:pt>
                <c:pt idx="870">
                  <c:v>34109</c:v>
                </c:pt>
                <c:pt idx="871">
                  <c:v>34110</c:v>
                </c:pt>
                <c:pt idx="872">
                  <c:v>34111</c:v>
                </c:pt>
                <c:pt idx="873">
                  <c:v>34112</c:v>
                </c:pt>
                <c:pt idx="874">
                  <c:v>34113</c:v>
                </c:pt>
                <c:pt idx="875">
                  <c:v>34114</c:v>
                </c:pt>
                <c:pt idx="876">
                  <c:v>34115</c:v>
                </c:pt>
                <c:pt idx="877">
                  <c:v>34116</c:v>
                </c:pt>
                <c:pt idx="878">
                  <c:v>34117</c:v>
                </c:pt>
                <c:pt idx="879">
                  <c:v>34118</c:v>
                </c:pt>
                <c:pt idx="880">
                  <c:v>34119</c:v>
                </c:pt>
                <c:pt idx="881">
                  <c:v>34120</c:v>
                </c:pt>
                <c:pt idx="882">
                  <c:v>34121</c:v>
                </c:pt>
                <c:pt idx="883">
                  <c:v>34122</c:v>
                </c:pt>
                <c:pt idx="884">
                  <c:v>34123</c:v>
                </c:pt>
                <c:pt idx="885">
                  <c:v>34124</c:v>
                </c:pt>
                <c:pt idx="886">
                  <c:v>34125</c:v>
                </c:pt>
                <c:pt idx="887">
                  <c:v>34126</c:v>
                </c:pt>
                <c:pt idx="888">
                  <c:v>34127</c:v>
                </c:pt>
                <c:pt idx="889">
                  <c:v>34128</c:v>
                </c:pt>
                <c:pt idx="890">
                  <c:v>34129</c:v>
                </c:pt>
                <c:pt idx="891">
                  <c:v>34130</c:v>
                </c:pt>
                <c:pt idx="892">
                  <c:v>34131</c:v>
                </c:pt>
                <c:pt idx="893">
                  <c:v>34132</c:v>
                </c:pt>
                <c:pt idx="894">
                  <c:v>34133</c:v>
                </c:pt>
                <c:pt idx="895">
                  <c:v>34134</c:v>
                </c:pt>
                <c:pt idx="896">
                  <c:v>34135</c:v>
                </c:pt>
                <c:pt idx="897">
                  <c:v>34136</c:v>
                </c:pt>
                <c:pt idx="898">
                  <c:v>34137</c:v>
                </c:pt>
                <c:pt idx="899">
                  <c:v>34138</c:v>
                </c:pt>
                <c:pt idx="900">
                  <c:v>34139</c:v>
                </c:pt>
                <c:pt idx="901">
                  <c:v>34140</c:v>
                </c:pt>
                <c:pt idx="902">
                  <c:v>34141</c:v>
                </c:pt>
                <c:pt idx="903">
                  <c:v>34142</c:v>
                </c:pt>
                <c:pt idx="904">
                  <c:v>34143</c:v>
                </c:pt>
                <c:pt idx="905">
                  <c:v>34144</c:v>
                </c:pt>
                <c:pt idx="906">
                  <c:v>34145</c:v>
                </c:pt>
                <c:pt idx="907">
                  <c:v>34146</c:v>
                </c:pt>
                <c:pt idx="908">
                  <c:v>34147</c:v>
                </c:pt>
                <c:pt idx="909">
                  <c:v>34148</c:v>
                </c:pt>
                <c:pt idx="910">
                  <c:v>34149</c:v>
                </c:pt>
                <c:pt idx="911">
                  <c:v>34150</c:v>
                </c:pt>
                <c:pt idx="912">
                  <c:v>34151</c:v>
                </c:pt>
                <c:pt idx="913">
                  <c:v>34152</c:v>
                </c:pt>
                <c:pt idx="914">
                  <c:v>34153</c:v>
                </c:pt>
                <c:pt idx="915">
                  <c:v>34154</c:v>
                </c:pt>
                <c:pt idx="916">
                  <c:v>34155</c:v>
                </c:pt>
                <c:pt idx="917">
                  <c:v>34156</c:v>
                </c:pt>
                <c:pt idx="918">
                  <c:v>34157</c:v>
                </c:pt>
                <c:pt idx="919">
                  <c:v>34158</c:v>
                </c:pt>
                <c:pt idx="920">
                  <c:v>34159</c:v>
                </c:pt>
                <c:pt idx="921">
                  <c:v>34160</c:v>
                </c:pt>
                <c:pt idx="922">
                  <c:v>34161</c:v>
                </c:pt>
                <c:pt idx="923">
                  <c:v>34162</c:v>
                </c:pt>
                <c:pt idx="924">
                  <c:v>34163</c:v>
                </c:pt>
                <c:pt idx="925">
                  <c:v>34164</c:v>
                </c:pt>
                <c:pt idx="926">
                  <c:v>34165</c:v>
                </c:pt>
                <c:pt idx="927">
                  <c:v>34166</c:v>
                </c:pt>
                <c:pt idx="928">
                  <c:v>34167</c:v>
                </c:pt>
                <c:pt idx="929">
                  <c:v>34168</c:v>
                </c:pt>
                <c:pt idx="930">
                  <c:v>34169</c:v>
                </c:pt>
                <c:pt idx="931">
                  <c:v>34170</c:v>
                </c:pt>
                <c:pt idx="932">
                  <c:v>34171</c:v>
                </c:pt>
                <c:pt idx="933">
                  <c:v>34172</c:v>
                </c:pt>
                <c:pt idx="934">
                  <c:v>34173</c:v>
                </c:pt>
                <c:pt idx="935">
                  <c:v>34174</c:v>
                </c:pt>
                <c:pt idx="936">
                  <c:v>34175</c:v>
                </c:pt>
                <c:pt idx="937">
                  <c:v>34176</c:v>
                </c:pt>
                <c:pt idx="938">
                  <c:v>34177</c:v>
                </c:pt>
                <c:pt idx="939">
                  <c:v>34178</c:v>
                </c:pt>
                <c:pt idx="940">
                  <c:v>34179</c:v>
                </c:pt>
                <c:pt idx="941">
                  <c:v>34180</c:v>
                </c:pt>
                <c:pt idx="942">
                  <c:v>34181</c:v>
                </c:pt>
                <c:pt idx="943">
                  <c:v>34182</c:v>
                </c:pt>
                <c:pt idx="944">
                  <c:v>34183</c:v>
                </c:pt>
                <c:pt idx="945">
                  <c:v>34184</c:v>
                </c:pt>
                <c:pt idx="946">
                  <c:v>34185</c:v>
                </c:pt>
                <c:pt idx="947">
                  <c:v>34186</c:v>
                </c:pt>
                <c:pt idx="948">
                  <c:v>34187</c:v>
                </c:pt>
                <c:pt idx="949">
                  <c:v>34188</c:v>
                </c:pt>
                <c:pt idx="950">
                  <c:v>34189</c:v>
                </c:pt>
                <c:pt idx="951">
                  <c:v>34190</c:v>
                </c:pt>
                <c:pt idx="952">
                  <c:v>34191</c:v>
                </c:pt>
                <c:pt idx="953">
                  <c:v>34192</c:v>
                </c:pt>
                <c:pt idx="954">
                  <c:v>34193</c:v>
                </c:pt>
                <c:pt idx="955">
                  <c:v>34194</c:v>
                </c:pt>
                <c:pt idx="956">
                  <c:v>34195</c:v>
                </c:pt>
                <c:pt idx="957">
                  <c:v>34196</c:v>
                </c:pt>
                <c:pt idx="958">
                  <c:v>34197</c:v>
                </c:pt>
                <c:pt idx="959">
                  <c:v>34198</c:v>
                </c:pt>
                <c:pt idx="960">
                  <c:v>34199</c:v>
                </c:pt>
                <c:pt idx="961">
                  <c:v>34200</c:v>
                </c:pt>
                <c:pt idx="962">
                  <c:v>34201</c:v>
                </c:pt>
                <c:pt idx="963">
                  <c:v>34202</c:v>
                </c:pt>
                <c:pt idx="964">
                  <c:v>34203</c:v>
                </c:pt>
                <c:pt idx="965">
                  <c:v>34204</c:v>
                </c:pt>
                <c:pt idx="966">
                  <c:v>34205</c:v>
                </c:pt>
                <c:pt idx="967">
                  <c:v>34206</c:v>
                </c:pt>
                <c:pt idx="968">
                  <c:v>34207</c:v>
                </c:pt>
                <c:pt idx="969">
                  <c:v>34208</c:v>
                </c:pt>
                <c:pt idx="970">
                  <c:v>34209</c:v>
                </c:pt>
                <c:pt idx="971">
                  <c:v>34210</c:v>
                </c:pt>
                <c:pt idx="972">
                  <c:v>34211</c:v>
                </c:pt>
                <c:pt idx="973">
                  <c:v>34212</c:v>
                </c:pt>
                <c:pt idx="974">
                  <c:v>34213</c:v>
                </c:pt>
                <c:pt idx="975">
                  <c:v>34214</c:v>
                </c:pt>
                <c:pt idx="976">
                  <c:v>34215</c:v>
                </c:pt>
                <c:pt idx="977">
                  <c:v>34216</c:v>
                </c:pt>
                <c:pt idx="978">
                  <c:v>34217</c:v>
                </c:pt>
                <c:pt idx="979">
                  <c:v>34218</c:v>
                </c:pt>
                <c:pt idx="980">
                  <c:v>34219</c:v>
                </c:pt>
                <c:pt idx="981">
                  <c:v>34220</c:v>
                </c:pt>
                <c:pt idx="982">
                  <c:v>34221</c:v>
                </c:pt>
                <c:pt idx="983">
                  <c:v>34222</c:v>
                </c:pt>
                <c:pt idx="984">
                  <c:v>34223</c:v>
                </c:pt>
                <c:pt idx="985">
                  <c:v>34224</c:v>
                </c:pt>
                <c:pt idx="986">
                  <c:v>34225</c:v>
                </c:pt>
                <c:pt idx="987">
                  <c:v>34226</c:v>
                </c:pt>
                <c:pt idx="988">
                  <c:v>34227</c:v>
                </c:pt>
                <c:pt idx="989">
                  <c:v>34228</c:v>
                </c:pt>
                <c:pt idx="990">
                  <c:v>34229</c:v>
                </c:pt>
                <c:pt idx="991">
                  <c:v>34230</c:v>
                </c:pt>
                <c:pt idx="992">
                  <c:v>34231</c:v>
                </c:pt>
                <c:pt idx="993">
                  <c:v>34232</c:v>
                </c:pt>
                <c:pt idx="994">
                  <c:v>34233</c:v>
                </c:pt>
                <c:pt idx="995">
                  <c:v>34234</c:v>
                </c:pt>
                <c:pt idx="996">
                  <c:v>34235</c:v>
                </c:pt>
                <c:pt idx="997">
                  <c:v>34236</c:v>
                </c:pt>
                <c:pt idx="998">
                  <c:v>34237</c:v>
                </c:pt>
                <c:pt idx="999">
                  <c:v>34238</c:v>
                </c:pt>
                <c:pt idx="1000">
                  <c:v>34239</c:v>
                </c:pt>
                <c:pt idx="1001">
                  <c:v>34240</c:v>
                </c:pt>
                <c:pt idx="1002">
                  <c:v>34241</c:v>
                </c:pt>
                <c:pt idx="1003">
                  <c:v>34242</c:v>
                </c:pt>
                <c:pt idx="1004">
                  <c:v>34243</c:v>
                </c:pt>
                <c:pt idx="1005">
                  <c:v>34244</c:v>
                </c:pt>
                <c:pt idx="1006">
                  <c:v>34245</c:v>
                </c:pt>
                <c:pt idx="1007">
                  <c:v>34246</c:v>
                </c:pt>
                <c:pt idx="1008">
                  <c:v>34247</c:v>
                </c:pt>
                <c:pt idx="1009">
                  <c:v>34248</c:v>
                </c:pt>
                <c:pt idx="1010">
                  <c:v>34249</c:v>
                </c:pt>
                <c:pt idx="1011">
                  <c:v>34250</c:v>
                </c:pt>
                <c:pt idx="1012">
                  <c:v>34251</c:v>
                </c:pt>
                <c:pt idx="1013">
                  <c:v>34252</c:v>
                </c:pt>
                <c:pt idx="1014">
                  <c:v>34253</c:v>
                </c:pt>
                <c:pt idx="1015">
                  <c:v>34254</c:v>
                </c:pt>
                <c:pt idx="1016">
                  <c:v>34255</c:v>
                </c:pt>
                <c:pt idx="1017">
                  <c:v>34256</c:v>
                </c:pt>
                <c:pt idx="1018">
                  <c:v>34257</c:v>
                </c:pt>
                <c:pt idx="1019">
                  <c:v>34258</c:v>
                </c:pt>
                <c:pt idx="1020">
                  <c:v>34259</c:v>
                </c:pt>
                <c:pt idx="1021">
                  <c:v>34260</c:v>
                </c:pt>
                <c:pt idx="1022">
                  <c:v>34261</c:v>
                </c:pt>
                <c:pt idx="1023">
                  <c:v>34262</c:v>
                </c:pt>
                <c:pt idx="1024">
                  <c:v>34263</c:v>
                </c:pt>
                <c:pt idx="1025">
                  <c:v>34264</c:v>
                </c:pt>
                <c:pt idx="1026">
                  <c:v>34265</c:v>
                </c:pt>
                <c:pt idx="1027">
                  <c:v>34266</c:v>
                </c:pt>
                <c:pt idx="1028">
                  <c:v>34267</c:v>
                </c:pt>
                <c:pt idx="1029">
                  <c:v>34268</c:v>
                </c:pt>
                <c:pt idx="1030">
                  <c:v>34269</c:v>
                </c:pt>
                <c:pt idx="1031">
                  <c:v>34270</c:v>
                </c:pt>
                <c:pt idx="1032">
                  <c:v>34271</c:v>
                </c:pt>
                <c:pt idx="1033">
                  <c:v>34272</c:v>
                </c:pt>
                <c:pt idx="1034">
                  <c:v>34273</c:v>
                </c:pt>
                <c:pt idx="1035">
                  <c:v>34274</c:v>
                </c:pt>
                <c:pt idx="1036">
                  <c:v>34275</c:v>
                </c:pt>
                <c:pt idx="1037">
                  <c:v>34276</c:v>
                </c:pt>
                <c:pt idx="1038">
                  <c:v>34277</c:v>
                </c:pt>
                <c:pt idx="1039">
                  <c:v>34278</c:v>
                </c:pt>
                <c:pt idx="1040">
                  <c:v>34279</c:v>
                </c:pt>
                <c:pt idx="1041">
                  <c:v>34280</c:v>
                </c:pt>
                <c:pt idx="1042">
                  <c:v>34281</c:v>
                </c:pt>
                <c:pt idx="1043">
                  <c:v>34282</c:v>
                </c:pt>
                <c:pt idx="1044">
                  <c:v>34283</c:v>
                </c:pt>
                <c:pt idx="1045">
                  <c:v>34284</c:v>
                </c:pt>
                <c:pt idx="1046">
                  <c:v>34285</c:v>
                </c:pt>
                <c:pt idx="1047">
                  <c:v>34286</c:v>
                </c:pt>
                <c:pt idx="1048">
                  <c:v>34287</c:v>
                </c:pt>
                <c:pt idx="1049">
                  <c:v>34288</c:v>
                </c:pt>
                <c:pt idx="1050">
                  <c:v>34289</c:v>
                </c:pt>
                <c:pt idx="1051">
                  <c:v>34290</c:v>
                </c:pt>
                <c:pt idx="1052">
                  <c:v>34291</c:v>
                </c:pt>
                <c:pt idx="1053">
                  <c:v>34292</c:v>
                </c:pt>
                <c:pt idx="1054">
                  <c:v>34293</c:v>
                </c:pt>
                <c:pt idx="1055">
                  <c:v>34294</c:v>
                </c:pt>
                <c:pt idx="1056">
                  <c:v>34295</c:v>
                </c:pt>
                <c:pt idx="1057">
                  <c:v>34296</c:v>
                </c:pt>
                <c:pt idx="1058">
                  <c:v>34297</c:v>
                </c:pt>
                <c:pt idx="1059">
                  <c:v>34298</c:v>
                </c:pt>
                <c:pt idx="1060">
                  <c:v>34299</c:v>
                </c:pt>
                <c:pt idx="1061">
                  <c:v>34300</c:v>
                </c:pt>
                <c:pt idx="1062">
                  <c:v>34301</c:v>
                </c:pt>
                <c:pt idx="1063">
                  <c:v>34302</c:v>
                </c:pt>
                <c:pt idx="1064">
                  <c:v>34303</c:v>
                </c:pt>
                <c:pt idx="1065">
                  <c:v>34304</c:v>
                </c:pt>
                <c:pt idx="1066">
                  <c:v>34305</c:v>
                </c:pt>
                <c:pt idx="1067">
                  <c:v>34306</c:v>
                </c:pt>
                <c:pt idx="1068">
                  <c:v>34307</c:v>
                </c:pt>
                <c:pt idx="1069">
                  <c:v>34308</c:v>
                </c:pt>
                <c:pt idx="1070">
                  <c:v>34309</c:v>
                </c:pt>
                <c:pt idx="1071">
                  <c:v>34310</c:v>
                </c:pt>
                <c:pt idx="1072">
                  <c:v>34311</c:v>
                </c:pt>
                <c:pt idx="1073">
                  <c:v>34312</c:v>
                </c:pt>
                <c:pt idx="1074">
                  <c:v>34313</c:v>
                </c:pt>
                <c:pt idx="1075">
                  <c:v>34314</c:v>
                </c:pt>
                <c:pt idx="1076">
                  <c:v>34315</c:v>
                </c:pt>
                <c:pt idx="1077">
                  <c:v>34316</c:v>
                </c:pt>
                <c:pt idx="1078">
                  <c:v>34317</c:v>
                </c:pt>
                <c:pt idx="1079">
                  <c:v>34318</c:v>
                </c:pt>
                <c:pt idx="1080">
                  <c:v>34319</c:v>
                </c:pt>
                <c:pt idx="1081">
                  <c:v>34320</c:v>
                </c:pt>
                <c:pt idx="1082">
                  <c:v>34321</c:v>
                </c:pt>
                <c:pt idx="1083">
                  <c:v>34322</c:v>
                </c:pt>
                <c:pt idx="1084">
                  <c:v>34323</c:v>
                </c:pt>
                <c:pt idx="1085">
                  <c:v>34324</c:v>
                </c:pt>
                <c:pt idx="1086">
                  <c:v>34325</c:v>
                </c:pt>
                <c:pt idx="1087">
                  <c:v>34326</c:v>
                </c:pt>
                <c:pt idx="1088">
                  <c:v>34327</c:v>
                </c:pt>
                <c:pt idx="1089">
                  <c:v>34328</c:v>
                </c:pt>
                <c:pt idx="1090">
                  <c:v>34329</c:v>
                </c:pt>
                <c:pt idx="1091">
                  <c:v>34330</c:v>
                </c:pt>
                <c:pt idx="1092">
                  <c:v>34331</c:v>
                </c:pt>
                <c:pt idx="1093">
                  <c:v>34332</c:v>
                </c:pt>
                <c:pt idx="1094">
                  <c:v>34333</c:v>
                </c:pt>
                <c:pt idx="1095">
                  <c:v>34334</c:v>
                </c:pt>
                <c:pt idx="1096">
                  <c:v>34335</c:v>
                </c:pt>
                <c:pt idx="1097">
                  <c:v>34336</c:v>
                </c:pt>
                <c:pt idx="1098">
                  <c:v>34337</c:v>
                </c:pt>
                <c:pt idx="1099">
                  <c:v>34338</c:v>
                </c:pt>
                <c:pt idx="1100">
                  <c:v>34339</c:v>
                </c:pt>
                <c:pt idx="1101">
                  <c:v>34340</c:v>
                </c:pt>
                <c:pt idx="1102">
                  <c:v>34341</c:v>
                </c:pt>
                <c:pt idx="1103">
                  <c:v>34342</c:v>
                </c:pt>
                <c:pt idx="1104">
                  <c:v>34343</c:v>
                </c:pt>
                <c:pt idx="1105">
                  <c:v>34344</c:v>
                </c:pt>
                <c:pt idx="1106">
                  <c:v>34345</c:v>
                </c:pt>
                <c:pt idx="1107">
                  <c:v>34346</c:v>
                </c:pt>
                <c:pt idx="1108">
                  <c:v>34347</c:v>
                </c:pt>
                <c:pt idx="1109">
                  <c:v>34348</c:v>
                </c:pt>
                <c:pt idx="1110">
                  <c:v>34349</c:v>
                </c:pt>
                <c:pt idx="1111">
                  <c:v>34350</c:v>
                </c:pt>
                <c:pt idx="1112">
                  <c:v>34351</c:v>
                </c:pt>
                <c:pt idx="1113">
                  <c:v>34352</c:v>
                </c:pt>
                <c:pt idx="1114">
                  <c:v>34353</c:v>
                </c:pt>
                <c:pt idx="1115">
                  <c:v>34354</c:v>
                </c:pt>
                <c:pt idx="1116">
                  <c:v>34355</c:v>
                </c:pt>
                <c:pt idx="1117">
                  <c:v>34356</c:v>
                </c:pt>
                <c:pt idx="1118">
                  <c:v>34357</c:v>
                </c:pt>
                <c:pt idx="1119">
                  <c:v>34358</c:v>
                </c:pt>
                <c:pt idx="1120">
                  <c:v>34359</c:v>
                </c:pt>
                <c:pt idx="1121">
                  <c:v>34360</c:v>
                </c:pt>
                <c:pt idx="1122">
                  <c:v>34361</c:v>
                </c:pt>
                <c:pt idx="1123">
                  <c:v>34362</c:v>
                </c:pt>
                <c:pt idx="1124">
                  <c:v>34363</c:v>
                </c:pt>
                <c:pt idx="1125">
                  <c:v>34364</c:v>
                </c:pt>
                <c:pt idx="1126">
                  <c:v>34365</c:v>
                </c:pt>
                <c:pt idx="1127">
                  <c:v>34366</c:v>
                </c:pt>
                <c:pt idx="1128">
                  <c:v>34367</c:v>
                </c:pt>
                <c:pt idx="1129">
                  <c:v>34368</c:v>
                </c:pt>
                <c:pt idx="1130">
                  <c:v>34369</c:v>
                </c:pt>
                <c:pt idx="1131">
                  <c:v>34370</c:v>
                </c:pt>
                <c:pt idx="1132">
                  <c:v>34371</c:v>
                </c:pt>
                <c:pt idx="1133">
                  <c:v>34372</c:v>
                </c:pt>
                <c:pt idx="1134">
                  <c:v>34373</c:v>
                </c:pt>
                <c:pt idx="1135">
                  <c:v>34374</c:v>
                </c:pt>
                <c:pt idx="1136">
                  <c:v>34375</c:v>
                </c:pt>
                <c:pt idx="1137">
                  <c:v>34376</c:v>
                </c:pt>
                <c:pt idx="1138">
                  <c:v>34377</c:v>
                </c:pt>
                <c:pt idx="1139">
                  <c:v>34378</c:v>
                </c:pt>
                <c:pt idx="1140">
                  <c:v>34379</c:v>
                </c:pt>
                <c:pt idx="1141">
                  <c:v>34380</c:v>
                </c:pt>
                <c:pt idx="1142">
                  <c:v>34381</c:v>
                </c:pt>
                <c:pt idx="1143">
                  <c:v>34382</c:v>
                </c:pt>
                <c:pt idx="1144">
                  <c:v>34383</c:v>
                </c:pt>
                <c:pt idx="1145">
                  <c:v>34384</c:v>
                </c:pt>
                <c:pt idx="1146">
                  <c:v>34385</c:v>
                </c:pt>
                <c:pt idx="1147">
                  <c:v>34386</c:v>
                </c:pt>
                <c:pt idx="1148">
                  <c:v>34387</c:v>
                </c:pt>
                <c:pt idx="1149">
                  <c:v>34388</c:v>
                </c:pt>
                <c:pt idx="1150">
                  <c:v>34389</c:v>
                </c:pt>
                <c:pt idx="1151">
                  <c:v>34390</c:v>
                </c:pt>
                <c:pt idx="1152">
                  <c:v>34391</c:v>
                </c:pt>
                <c:pt idx="1153">
                  <c:v>34392</c:v>
                </c:pt>
                <c:pt idx="1154">
                  <c:v>34393</c:v>
                </c:pt>
                <c:pt idx="1155">
                  <c:v>34394</c:v>
                </c:pt>
                <c:pt idx="1156">
                  <c:v>34395</c:v>
                </c:pt>
                <c:pt idx="1157">
                  <c:v>34396</c:v>
                </c:pt>
                <c:pt idx="1158">
                  <c:v>34397</c:v>
                </c:pt>
                <c:pt idx="1159">
                  <c:v>34398</c:v>
                </c:pt>
                <c:pt idx="1160">
                  <c:v>34399</c:v>
                </c:pt>
                <c:pt idx="1161">
                  <c:v>34400</c:v>
                </c:pt>
                <c:pt idx="1162">
                  <c:v>34401</c:v>
                </c:pt>
                <c:pt idx="1163">
                  <c:v>34402</c:v>
                </c:pt>
                <c:pt idx="1164">
                  <c:v>34403</c:v>
                </c:pt>
                <c:pt idx="1165">
                  <c:v>34404</c:v>
                </c:pt>
                <c:pt idx="1166">
                  <c:v>34405</c:v>
                </c:pt>
                <c:pt idx="1167">
                  <c:v>34406</c:v>
                </c:pt>
                <c:pt idx="1168">
                  <c:v>34407</c:v>
                </c:pt>
                <c:pt idx="1169">
                  <c:v>34408</c:v>
                </c:pt>
                <c:pt idx="1170">
                  <c:v>34409</c:v>
                </c:pt>
                <c:pt idx="1171">
                  <c:v>34410</c:v>
                </c:pt>
                <c:pt idx="1172">
                  <c:v>34411</c:v>
                </c:pt>
                <c:pt idx="1173">
                  <c:v>34412</c:v>
                </c:pt>
                <c:pt idx="1174">
                  <c:v>34413</c:v>
                </c:pt>
                <c:pt idx="1175">
                  <c:v>34414</c:v>
                </c:pt>
                <c:pt idx="1176">
                  <c:v>34415</c:v>
                </c:pt>
                <c:pt idx="1177">
                  <c:v>34416</c:v>
                </c:pt>
                <c:pt idx="1178">
                  <c:v>34417</c:v>
                </c:pt>
                <c:pt idx="1179">
                  <c:v>34418</c:v>
                </c:pt>
                <c:pt idx="1180">
                  <c:v>34419</c:v>
                </c:pt>
                <c:pt idx="1181">
                  <c:v>34420</c:v>
                </c:pt>
                <c:pt idx="1182">
                  <c:v>34421</c:v>
                </c:pt>
                <c:pt idx="1183">
                  <c:v>34422</c:v>
                </c:pt>
                <c:pt idx="1184">
                  <c:v>34423</c:v>
                </c:pt>
                <c:pt idx="1185">
                  <c:v>34424</c:v>
                </c:pt>
                <c:pt idx="1186">
                  <c:v>34425</c:v>
                </c:pt>
                <c:pt idx="1187">
                  <c:v>34426</c:v>
                </c:pt>
                <c:pt idx="1188">
                  <c:v>34427</c:v>
                </c:pt>
                <c:pt idx="1189">
                  <c:v>34428</c:v>
                </c:pt>
                <c:pt idx="1190">
                  <c:v>34429</c:v>
                </c:pt>
                <c:pt idx="1191">
                  <c:v>34430</c:v>
                </c:pt>
                <c:pt idx="1192">
                  <c:v>34431</c:v>
                </c:pt>
                <c:pt idx="1193">
                  <c:v>34432</c:v>
                </c:pt>
                <c:pt idx="1194">
                  <c:v>34433</c:v>
                </c:pt>
                <c:pt idx="1195">
                  <c:v>34434</c:v>
                </c:pt>
                <c:pt idx="1196">
                  <c:v>34435</c:v>
                </c:pt>
                <c:pt idx="1197">
                  <c:v>34436</c:v>
                </c:pt>
                <c:pt idx="1198">
                  <c:v>34437</c:v>
                </c:pt>
                <c:pt idx="1199">
                  <c:v>34438</c:v>
                </c:pt>
                <c:pt idx="1200">
                  <c:v>34439</c:v>
                </c:pt>
                <c:pt idx="1201">
                  <c:v>34440</c:v>
                </c:pt>
                <c:pt idx="1202">
                  <c:v>34441</c:v>
                </c:pt>
                <c:pt idx="1203">
                  <c:v>34442</c:v>
                </c:pt>
                <c:pt idx="1204">
                  <c:v>34443</c:v>
                </c:pt>
                <c:pt idx="1205">
                  <c:v>34444</c:v>
                </c:pt>
                <c:pt idx="1206">
                  <c:v>34445</c:v>
                </c:pt>
                <c:pt idx="1207">
                  <c:v>34446</c:v>
                </c:pt>
                <c:pt idx="1208">
                  <c:v>34447</c:v>
                </c:pt>
                <c:pt idx="1209">
                  <c:v>34448</c:v>
                </c:pt>
                <c:pt idx="1210">
                  <c:v>34449</c:v>
                </c:pt>
                <c:pt idx="1211">
                  <c:v>34450</c:v>
                </c:pt>
                <c:pt idx="1212">
                  <c:v>34451</c:v>
                </c:pt>
                <c:pt idx="1213">
                  <c:v>34452</c:v>
                </c:pt>
                <c:pt idx="1214">
                  <c:v>34453</c:v>
                </c:pt>
                <c:pt idx="1215">
                  <c:v>34454</c:v>
                </c:pt>
                <c:pt idx="1216">
                  <c:v>34455</c:v>
                </c:pt>
                <c:pt idx="1217">
                  <c:v>34456</c:v>
                </c:pt>
                <c:pt idx="1218">
                  <c:v>34457</c:v>
                </c:pt>
                <c:pt idx="1219">
                  <c:v>34458</c:v>
                </c:pt>
                <c:pt idx="1220">
                  <c:v>34459</c:v>
                </c:pt>
                <c:pt idx="1221">
                  <c:v>34460</c:v>
                </c:pt>
                <c:pt idx="1222">
                  <c:v>34461</c:v>
                </c:pt>
                <c:pt idx="1223">
                  <c:v>34462</c:v>
                </c:pt>
                <c:pt idx="1224">
                  <c:v>34463</c:v>
                </c:pt>
                <c:pt idx="1225">
                  <c:v>34464</c:v>
                </c:pt>
                <c:pt idx="1226">
                  <c:v>34465</c:v>
                </c:pt>
                <c:pt idx="1227">
                  <c:v>34466</c:v>
                </c:pt>
                <c:pt idx="1228">
                  <c:v>34467</c:v>
                </c:pt>
                <c:pt idx="1229">
                  <c:v>34468</c:v>
                </c:pt>
                <c:pt idx="1230">
                  <c:v>34469</c:v>
                </c:pt>
                <c:pt idx="1231">
                  <c:v>34470</c:v>
                </c:pt>
                <c:pt idx="1232">
                  <c:v>34471</c:v>
                </c:pt>
                <c:pt idx="1233">
                  <c:v>34472</c:v>
                </c:pt>
                <c:pt idx="1234">
                  <c:v>34473</c:v>
                </c:pt>
                <c:pt idx="1235">
                  <c:v>34474</c:v>
                </c:pt>
                <c:pt idx="1236">
                  <c:v>34475</c:v>
                </c:pt>
                <c:pt idx="1237">
                  <c:v>34476</c:v>
                </c:pt>
                <c:pt idx="1238">
                  <c:v>34477</c:v>
                </c:pt>
                <c:pt idx="1239">
                  <c:v>34478</c:v>
                </c:pt>
                <c:pt idx="1240">
                  <c:v>34479</c:v>
                </c:pt>
                <c:pt idx="1241">
                  <c:v>34480</c:v>
                </c:pt>
                <c:pt idx="1242">
                  <c:v>34481</c:v>
                </c:pt>
                <c:pt idx="1243">
                  <c:v>34482</c:v>
                </c:pt>
                <c:pt idx="1244">
                  <c:v>34483</c:v>
                </c:pt>
                <c:pt idx="1245">
                  <c:v>34484</c:v>
                </c:pt>
                <c:pt idx="1246">
                  <c:v>34485</c:v>
                </c:pt>
                <c:pt idx="1247">
                  <c:v>34486</c:v>
                </c:pt>
                <c:pt idx="1248">
                  <c:v>34487</c:v>
                </c:pt>
                <c:pt idx="1249">
                  <c:v>34488</c:v>
                </c:pt>
                <c:pt idx="1250">
                  <c:v>34489</c:v>
                </c:pt>
                <c:pt idx="1251">
                  <c:v>34490</c:v>
                </c:pt>
                <c:pt idx="1252">
                  <c:v>34491</c:v>
                </c:pt>
                <c:pt idx="1253">
                  <c:v>34492</c:v>
                </c:pt>
                <c:pt idx="1254">
                  <c:v>34493</c:v>
                </c:pt>
                <c:pt idx="1255">
                  <c:v>34494</c:v>
                </c:pt>
                <c:pt idx="1256">
                  <c:v>34495</c:v>
                </c:pt>
                <c:pt idx="1257">
                  <c:v>34496</c:v>
                </c:pt>
                <c:pt idx="1258">
                  <c:v>34497</c:v>
                </c:pt>
                <c:pt idx="1259">
                  <c:v>34498</c:v>
                </c:pt>
                <c:pt idx="1260">
                  <c:v>34499</c:v>
                </c:pt>
                <c:pt idx="1261">
                  <c:v>34500</c:v>
                </c:pt>
                <c:pt idx="1262">
                  <c:v>34501</c:v>
                </c:pt>
                <c:pt idx="1263">
                  <c:v>34502</c:v>
                </c:pt>
                <c:pt idx="1264">
                  <c:v>34503</c:v>
                </c:pt>
                <c:pt idx="1265">
                  <c:v>34504</c:v>
                </c:pt>
                <c:pt idx="1266">
                  <c:v>34505</c:v>
                </c:pt>
                <c:pt idx="1267">
                  <c:v>34506</c:v>
                </c:pt>
                <c:pt idx="1268">
                  <c:v>34507</c:v>
                </c:pt>
                <c:pt idx="1269">
                  <c:v>34508</c:v>
                </c:pt>
                <c:pt idx="1270">
                  <c:v>34509</c:v>
                </c:pt>
                <c:pt idx="1271">
                  <c:v>34510</c:v>
                </c:pt>
                <c:pt idx="1272">
                  <c:v>34511</c:v>
                </c:pt>
                <c:pt idx="1273">
                  <c:v>34512</c:v>
                </c:pt>
                <c:pt idx="1274">
                  <c:v>34513</c:v>
                </c:pt>
                <c:pt idx="1275">
                  <c:v>34514</c:v>
                </c:pt>
                <c:pt idx="1276">
                  <c:v>34515</c:v>
                </c:pt>
                <c:pt idx="1277">
                  <c:v>34516</c:v>
                </c:pt>
                <c:pt idx="1278">
                  <c:v>34517</c:v>
                </c:pt>
                <c:pt idx="1279">
                  <c:v>34518</c:v>
                </c:pt>
                <c:pt idx="1280">
                  <c:v>34519</c:v>
                </c:pt>
                <c:pt idx="1281">
                  <c:v>34520</c:v>
                </c:pt>
                <c:pt idx="1282">
                  <c:v>34521</c:v>
                </c:pt>
                <c:pt idx="1283">
                  <c:v>34522</c:v>
                </c:pt>
                <c:pt idx="1284">
                  <c:v>34523</c:v>
                </c:pt>
                <c:pt idx="1285">
                  <c:v>34524</c:v>
                </c:pt>
                <c:pt idx="1286">
                  <c:v>34525</c:v>
                </c:pt>
                <c:pt idx="1287">
                  <c:v>34526</c:v>
                </c:pt>
                <c:pt idx="1288">
                  <c:v>34527</c:v>
                </c:pt>
                <c:pt idx="1289">
                  <c:v>34528</c:v>
                </c:pt>
                <c:pt idx="1290">
                  <c:v>34529</c:v>
                </c:pt>
                <c:pt idx="1291">
                  <c:v>34530</c:v>
                </c:pt>
                <c:pt idx="1292">
                  <c:v>34531</c:v>
                </c:pt>
                <c:pt idx="1293">
                  <c:v>34532</c:v>
                </c:pt>
                <c:pt idx="1294">
                  <c:v>34533</c:v>
                </c:pt>
                <c:pt idx="1295">
                  <c:v>34534</c:v>
                </c:pt>
                <c:pt idx="1296">
                  <c:v>34535</c:v>
                </c:pt>
                <c:pt idx="1297">
                  <c:v>34536</c:v>
                </c:pt>
                <c:pt idx="1298">
                  <c:v>34537</c:v>
                </c:pt>
                <c:pt idx="1299">
                  <c:v>34538</c:v>
                </c:pt>
                <c:pt idx="1300">
                  <c:v>34539</c:v>
                </c:pt>
                <c:pt idx="1301">
                  <c:v>34540</c:v>
                </c:pt>
                <c:pt idx="1302">
                  <c:v>34541</c:v>
                </c:pt>
                <c:pt idx="1303">
                  <c:v>34542</c:v>
                </c:pt>
                <c:pt idx="1304">
                  <c:v>34543</c:v>
                </c:pt>
                <c:pt idx="1305">
                  <c:v>34544</c:v>
                </c:pt>
                <c:pt idx="1306">
                  <c:v>34545</c:v>
                </c:pt>
                <c:pt idx="1307">
                  <c:v>34546</c:v>
                </c:pt>
                <c:pt idx="1308">
                  <c:v>34547</c:v>
                </c:pt>
                <c:pt idx="1309">
                  <c:v>34548</c:v>
                </c:pt>
                <c:pt idx="1310">
                  <c:v>34549</c:v>
                </c:pt>
                <c:pt idx="1311">
                  <c:v>34550</c:v>
                </c:pt>
                <c:pt idx="1312">
                  <c:v>34551</c:v>
                </c:pt>
                <c:pt idx="1313">
                  <c:v>34552</c:v>
                </c:pt>
                <c:pt idx="1314">
                  <c:v>34553</c:v>
                </c:pt>
                <c:pt idx="1315">
                  <c:v>34554</c:v>
                </c:pt>
                <c:pt idx="1316">
                  <c:v>34555</c:v>
                </c:pt>
                <c:pt idx="1317">
                  <c:v>34556</c:v>
                </c:pt>
                <c:pt idx="1318">
                  <c:v>34557</c:v>
                </c:pt>
                <c:pt idx="1319">
                  <c:v>34558</c:v>
                </c:pt>
                <c:pt idx="1320">
                  <c:v>34559</c:v>
                </c:pt>
                <c:pt idx="1321">
                  <c:v>34560</c:v>
                </c:pt>
                <c:pt idx="1322">
                  <c:v>34561</c:v>
                </c:pt>
                <c:pt idx="1323">
                  <c:v>34562</c:v>
                </c:pt>
                <c:pt idx="1324">
                  <c:v>34563</c:v>
                </c:pt>
                <c:pt idx="1325">
                  <c:v>34564</c:v>
                </c:pt>
                <c:pt idx="1326">
                  <c:v>34565</c:v>
                </c:pt>
                <c:pt idx="1327">
                  <c:v>34566</c:v>
                </c:pt>
                <c:pt idx="1328">
                  <c:v>34567</c:v>
                </c:pt>
                <c:pt idx="1329">
                  <c:v>34568</c:v>
                </c:pt>
                <c:pt idx="1330">
                  <c:v>34569</c:v>
                </c:pt>
                <c:pt idx="1331">
                  <c:v>34570</c:v>
                </c:pt>
                <c:pt idx="1332">
                  <c:v>34571</c:v>
                </c:pt>
                <c:pt idx="1333">
                  <c:v>34572</c:v>
                </c:pt>
                <c:pt idx="1334">
                  <c:v>34573</c:v>
                </c:pt>
                <c:pt idx="1335">
                  <c:v>34574</c:v>
                </c:pt>
                <c:pt idx="1336">
                  <c:v>34575</c:v>
                </c:pt>
                <c:pt idx="1337">
                  <c:v>34576</c:v>
                </c:pt>
                <c:pt idx="1338">
                  <c:v>34577</c:v>
                </c:pt>
                <c:pt idx="1339">
                  <c:v>34578</c:v>
                </c:pt>
                <c:pt idx="1340">
                  <c:v>34579</c:v>
                </c:pt>
                <c:pt idx="1341">
                  <c:v>34580</c:v>
                </c:pt>
                <c:pt idx="1342">
                  <c:v>34581</c:v>
                </c:pt>
                <c:pt idx="1343">
                  <c:v>34582</c:v>
                </c:pt>
                <c:pt idx="1344">
                  <c:v>34583</c:v>
                </c:pt>
                <c:pt idx="1345">
                  <c:v>34584</c:v>
                </c:pt>
                <c:pt idx="1346">
                  <c:v>34585</c:v>
                </c:pt>
                <c:pt idx="1347">
                  <c:v>34586</c:v>
                </c:pt>
                <c:pt idx="1348">
                  <c:v>34587</c:v>
                </c:pt>
                <c:pt idx="1349">
                  <c:v>34588</c:v>
                </c:pt>
                <c:pt idx="1350">
                  <c:v>34589</c:v>
                </c:pt>
                <c:pt idx="1351">
                  <c:v>34590</c:v>
                </c:pt>
                <c:pt idx="1352">
                  <c:v>34591</c:v>
                </c:pt>
                <c:pt idx="1353">
                  <c:v>34592</c:v>
                </c:pt>
                <c:pt idx="1354">
                  <c:v>34593</c:v>
                </c:pt>
                <c:pt idx="1355">
                  <c:v>34594</c:v>
                </c:pt>
                <c:pt idx="1356">
                  <c:v>34595</c:v>
                </c:pt>
                <c:pt idx="1357">
                  <c:v>34596</c:v>
                </c:pt>
                <c:pt idx="1358">
                  <c:v>34597</c:v>
                </c:pt>
                <c:pt idx="1359">
                  <c:v>34598</c:v>
                </c:pt>
                <c:pt idx="1360">
                  <c:v>34599</c:v>
                </c:pt>
                <c:pt idx="1361">
                  <c:v>34600</c:v>
                </c:pt>
                <c:pt idx="1362">
                  <c:v>34601</c:v>
                </c:pt>
                <c:pt idx="1363">
                  <c:v>34602</c:v>
                </c:pt>
                <c:pt idx="1364">
                  <c:v>34603</c:v>
                </c:pt>
                <c:pt idx="1365">
                  <c:v>34604</c:v>
                </c:pt>
                <c:pt idx="1366">
                  <c:v>34605</c:v>
                </c:pt>
                <c:pt idx="1367">
                  <c:v>34606</c:v>
                </c:pt>
                <c:pt idx="1368">
                  <c:v>34607</c:v>
                </c:pt>
                <c:pt idx="1369">
                  <c:v>34608</c:v>
                </c:pt>
                <c:pt idx="1370">
                  <c:v>34609</c:v>
                </c:pt>
                <c:pt idx="1371">
                  <c:v>34610</c:v>
                </c:pt>
                <c:pt idx="1372">
                  <c:v>34611</c:v>
                </c:pt>
                <c:pt idx="1373">
                  <c:v>34612</c:v>
                </c:pt>
                <c:pt idx="1374">
                  <c:v>34613</c:v>
                </c:pt>
                <c:pt idx="1375">
                  <c:v>34614</c:v>
                </c:pt>
                <c:pt idx="1376">
                  <c:v>34615</c:v>
                </c:pt>
                <c:pt idx="1377">
                  <c:v>34616</c:v>
                </c:pt>
                <c:pt idx="1378">
                  <c:v>34617</c:v>
                </c:pt>
                <c:pt idx="1379">
                  <c:v>34618</c:v>
                </c:pt>
                <c:pt idx="1380">
                  <c:v>34619</c:v>
                </c:pt>
                <c:pt idx="1381">
                  <c:v>34620</c:v>
                </c:pt>
                <c:pt idx="1382">
                  <c:v>34621</c:v>
                </c:pt>
                <c:pt idx="1383">
                  <c:v>34622</c:v>
                </c:pt>
                <c:pt idx="1384">
                  <c:v>34623</c:v>
                </c:pt>
                <c:pt idx="1385">
                  <c:v>34624</c:v>
                </c:pt>
                <c:pt idx="1386">
                  <c:v>34625</c:v>
                </c:pt>
                <c:pt idx="1387">
                  <c:v>34626</c:v>
                </c:pt>
                <c:pt idx="1388">
                  <c:v>34627</c:v>
                </c:pt>
                <c:pt idx="1389">
                  <c:v>34628</c:v>
                </c:pt>
                <c:pt idx="1390">
                  <c:v>34629</c:v>
                </c:pt>
                <c:pt idx="1391">
                  <c:v>34630</c:v>
                </c:pt>
                <c:pt idx="1392">
                  <c:v>34631</c:v>
                </c:pt>
                <c:pt idx="1393">
                  <c:v>34632</c:v>
                </c:pt>
                <c:pt idx="1394">
                  <c:v>34633</c:v>
                </c:pt>
                <c:pt idx="1395">
                  <c:v>34634</c:v>
                </c:pt>
                <c:pt idx="1396">
                  <c:v>34635</c:v>
                </c:pt>
                <c:pt idx="1397">
                  <c:v>34636</c:v>
                </c:pt>
                <c:pt idx="1398">
                  <c:v>34637</c:v>
                </c:pt>
                <c:pt idx="1399">
                  <c:v>34638</c:v>
                </c:pt>
                <c:pt idx="1400">
                  <c:v>34639</c:v>
                </c:pt>
                <c:pt idx="1401">
                  <c:v>34640</c:v>
                </c:pt>
                <c:pt idx="1402">
                  <c:v>34641</c:v>
                </c:pt>
                <c:pt idx="1403">
                  <c:v>34642</c:v>
                </c:pt>
                <c:pt idx="1404">
                  <c:v>34643</c:v>
                </c:pt>
                <c:pt idx="1405">
                  <c:v>34644</c:v>
                </c:pt>
                <c:pt idx="1406">
                  <c:v>34645</c:v>
                </c:pt>
                <c:pt idx="1407">
                  <c:v>34646</c:v>
                </c:pt>
                <c:pt idx="1408">
                  <c:v>34647</c:v>
                </c:pt>
                <c:pt idx="1409">
                  <c:v>34648</c:v>
                </c:pt>
                <c:pt idx="1410">
                  <c:v>34649</c:v>
                </c:pt>
                <c:pt idx="1411">
                  <c:v>34650</c:v>
                </c:pt>
                <c:pt idx="1412">
                  <c:v>34651</c:v>
                </c:pt>
                <c:pt idx="1413">
                  <c:v>34652</c:v>
                </c:pt>
                <c:pt idx="1414">
                  <c:v>34653</c:v>
                </c:pt>
                <c:pt idx="1415">
                  <c:v>34654</c:v>
                </c:pt>
                <c:pt idx="1416">
                  <c:v>34655</c:v>
                </c:pt>
                <c:pt idx="1417">
                  <c:v>34656</c:v>
                </c:pt>
                <c:pt idx="1418">
                  <c:v>34657</c:v>
                </c:pt>
                <c:pt idx="1419">
                  <c:v>34658</c:v>
                </c:pt>
                <c:pt idx="1420">
                  <c:v>34659</c:v>
                </c:pt>
                <c:pt idx="1421">
                  <c:v>34660</c:v>
                </c:pt>
                <c:pt idx="1422">
                  <c:v>34661</c:v>
                </c:pt>
                <c:pt idx="1423">
                  <c:v>34662</c:v>
                </c:pt>
                <c:pt idx="1424">
                  <c:v>34663</c:v>
                </c:pt>
                <c:pt idx="1425">
                  <c:v>34664</c:v>
                </c:pt>
                <c:pt idx="1426">
                  <c:v>34665</c:v>
                </c:pt>
                <c:pt idx="1427">
                  <c:v>34666</c:v>
                </c:pt>
                <c:pt idx="1428">
                  <c:v>34667</c:v>
                </c:pt>
                <c:pt idx="1429">
                  <c:v>34668</c:v>
                </c:pt>
                <c:pt idx="1430">
                  <c:v>34669</c:v>
                </c:pt>
                <c:pt idx="1431">
                  <c:v>34670</c:v>
                </c:pt>
                <c:pt idx="1432">
                  <c:v>34671</c:v>
                </c:pt>
                <c:pt idx="1433">
                  <c:v>34672</c:v>
                </c:pt>
                <c:pt idx="1434">
                  <c:v>34673</c:v>
                </c:pt>
                <c:pt idx="1435">
                  <c:v>34674</c:v>
                </c:pt>
                <c:pt idx="1436">
                  <c:v>34675</c:v>
                </c:pt>
                <c:pt idx="1437">
                  <c:v>34676</c:v>
                </c:pt>
                <c:pt idx="1438">
                  <c:v>34677</c:v>
                </c:pt>
                <c:pt idx="1439">
                  <c:v>34678</c:v>
                </c:pt>
                <c:pt idx="1440">
                  <c:v>34679</c:v>
                </c:pt>
                <c:pt idx="1441">
                  <c:v>34680</c:v>
                </c:pt>
                <c:pt idx="1442">
                  <c:v>34681</c:v>
                </c:pt>
                <c:pt idx="1443">
                  <c:v>34682</c:v>
                </c:pt>
                <c:pt idx="1444">
                  <c:v>34683</c:v>
                </c:pt>
                <c:pt idx="1445">
                  <c:v>34684</c:v>
                </c:pt>
                <c:pt idx="1446">
                  <c:v>34685</c:v>
                </c:pt>
                <c:pt idx="1447">
                  <c:v>34686</c:v>
                </c:pt>
                <c:pt idx="1448">
                  <c:v>34687</c:v>
                </c:pt>
                <c:pt idx="1449">
                  <c:v>34688</c:v>
                </c:pt>
                <c:pt idx="1450">
                  <c:v>34689</c:v>
                </c:pt>
                <c:pt idx="1451">
                  <c:v>34690</c:v>
                </c:pt>
                <c:pt idx="1452">
                  <c:v>34691</c:v>
                </c:pt>
                <c:pt idx="1453">
                  <c:v>34692</c:v>
                </c:pt>
                <c:pt idx="1454">
                  <c:v>34693</c:v>
                </c:pt>
                <c:pt idx="1455">
                  <c:v>34694</c:v>
                </c:pt>
                <c:pt idx="1456">
                  <c:v>34695</c:v>
                </c:pt>
                <c:pt idx="1457">
                  <c:v>34696</c:v>
                </c:pt>
                <c:pt idx="1458">
                  <c:v>34697</c:v>
                </c:pt>
                <c:pt idx="1459">
                  <c:v>34698</c:v>
                </c:pt>
                <c:pt idx="1460">
                  <c:v>34699</c:v>
                </c:pt>
                <c:pt idx="1461">
                  <c:v>34700</c:v>
                </c:pt>
                <c:pt idx="1462">
                  <c:v>34701</c:v>
                </c:pt>
                <c:pt idx="1463">
                  <c:v>34702</c:v>
                </c:pt>
                <c:pt idx="1464">
                  <c:v>34703</c:v>
                </c:pt>
                <c:pt idx="1465">
                  <c:v>34704</c:v>
                </c:pt>
                <c:pt idx="1466">
                  <c:v>34705</c:v>
                </c:pt>
                <c:pt idx="1467">
                  <c:v>34706</c:v>
                </c:pt>
                <c:pt idx="1468">
                  <c:v>34707</c:v>
                </c:pt>
                <c:pt idx="1469">
                  <c:v>34708</c:v>
                </c:pt>
                <c:pt idx="1470">
                  <c:v>34709</c:v>
                </c:pt>
                <c:pt idx="1471">
                  <c:v>34710</c:v>
                </c:pt>
                <c:pt idx="1472">
                  <c:v>34711</c:v>
                </c:pt>
                <c:pt idx="1473">
                  <c:v>34712</c:v>
                </c:pt>
                <c:pt idx="1474">
                  <c:v>34713</c:v>
                </c:pt>
                <c:pt idx="1475">
                  <c:v>34714</c:v>
                </c:pt>
                <c:pt idx="1476">
                  <c:v>34715</c:v>
                </c:pt>
                <c:pt idx="1477">
                  <c:v>34716</c:v>
                </c:pt>
                <c:pt idx="1478">
                  <c:v>34717</c:v>
                </c:pt>
                <c:pt idx="1479">
                  <c:v>34718</c:v>
                </c:pt>
                <c:pt idx="1480">
                  <c:v>34719</c:v>
                </c:pt>
                <c:pt idx="1481">
                  <c:v>34720</c:v>
                </c:pt>
                <c:pt idx="1482">
                  <c:v>34721</c:v>
                </c:pt>
                <c:pt idx="1483">
                  <c:v>34722</c:v>
                </c:pt>
                <c:pt idx="1484">
                  <c:v>34723</c:v>
                </c:pt>
                <c:pt idx="1485">
                  <c:v>34724</c:v>
                </c:pt>
                <c:pt idx="1486">
                  <c:v>34725</c:v>
                </c:pt>
                <c:pt idx="1487">
                  <c:v>34726</c:v>
                </c:pt>
                <c:pt idx="1488">
                  <c:v>34727</c:v>
                </c:pt>
                <c:pt idx="1489">
                  <c:v>34728</c:v>
                </c:pt>
                <c:pt idx="1490">
                  <c:v>34729</c:v>
                </c:pt>
                <c:pt idx="1491">
                  <c:v>34730</c:v>
                </c:pt>
                <c:pt idx="1492">
                  <c:v>34731</c:v>
                </c:pt>
                <c:pt idx="1493">
                  <c:v>34732</c:v>
                </c:pt>
                <c:pt idx="1494">
                  <c:v>34733</c:v>
                </c:pt>
                <c:pt idx="1495">
                  <c:v>34734</c:v>
                </c:pt>
                <c:pt idx="1496">
                  <c:v>34735</c:v>
                </c:pt>
                <c:pt idx="1497">
                  <c:v>34736</c:v>
                </c:pt>
                <c:pt idx="1498">
                  <c:v>34737</c:v>
                </c:pt>
                <c:pt idx="1499">
                  <c:v>34738</c:v>
                </c:pt>
                <c:pt idx="1500">
                  <c:v>34739</c:v>
                </c:pt>
                <c:pt idx="1501">
                  <c:v>34740</c:v>
                </c:pt>
                <c:pt idx="1502">
                  <c:v>34741</c:v>
                </c:pt>
                <c:pt idx="1503">
                  <c:v>34742</c:v>
                </c:pt>
                <c:pt idx="1504">
                  <c:v>34743</c:v>
                </c:pt>
                <c:pt idx="1505">
                  <c:v>34744</c:v>
                </c:pt>
                <c:pt idx="1506">
                  <c:v>34745</c:v>
                </c:pt>
                <c:pt idx="1507">
                  <c:v>34746</c:v>
                </c:pt>
                <c:pt idx="1508">
                  <c:v>34747</c:v>
                </c:pt>
                <c:pt idx="1509">
                  <c:v>34748</c:v>
                </c:pt>
                <c:pt idx="1510">
                  <c:v>34749</c:v>
                </c:pt>
                <c:pt idx="1511">
                  <c:v>34750</c:v>
                </c:pt>
                <c:pt idx="1512">
                  <c:v>34751</c:v>
                </c:pt>
                <c:pt idx="1513">
                  <c:v>34752</c:v>
                </c:pt>
                <c:pt idx="1514">
                  <c:v>34753</c:v>
                </c:pt>
                <c:pt idx="1515">
                  <c:v>34754</c:v>
                </c:pt>
                <c:pt idx="1516">
                  <c:v>34755</c:v>
                </c:pt>
                <c:pt idx="1517">
                  <c:v>34756</c:v>
                </c:pt>
                <c:pt idx="1518">
                  <c:v>34757</c:v>
                </c:pt>
                <c:pt idx="1519">
                  <c:v>34758</c:v>
                </c:pt>
                <c:pt idx="1520">
                  <c:v>34759</c:v>
                </c:pt>
                <c:pt idx="1521">
                  <c:v>34760</c:v>
                </c:pt>
                <c:pt idx="1522">
                  <c:v>34761</c:v>
                </c:pt>
                <c:pt idx="1523">
                  <c:v>34762</c:v>
                </c:pt>
                <c:pt idx="1524">
                  <c:v>34763</c:v>
                </c:pt>
                <c:pt idx="1525">
                  <c:v>34764</c:v>
                </c:pt>
                <c:pt idx="1526">
                  <c:v>34765</c:v>
                </c:pt>
                <c:pt idx="1527">
                  <c:v>34766</c:v>
                </c:pt>
                <c:pt idx="1528">
                  <c:v>34767</c:v>
                </c:pt>
                <c:pt idx="1529">
                  <c:v>34768</c:v>
                </c:pt>
                <c:pt idx="1530">
                  <c:v>34769</c:v>
                </c:pt>
                <c:pt idx="1531">
                  <c:v>34770</c:v>
                </c:pt>
                <c:pt idx="1532">
                  <c:v>34771</c:v>
                </c:pt>
                <c:pt idx="1533">
                  <c:v>34772</c:v>
                </c:pt>
                <c:pt idx="1534">
                  <c:v>34773</c:v>
                </c:pt>
                <c:pt idx="1535">
                  <c:v>34774</c:v>
                </c:pt>
                <c:pt idx="1536">
                  <c:v>34775</c:v>
                </c:pt>
                <c:pt idx="1537">
                  <c:v>34776</c:v>
                </c:pt>
                <c:pt idx="1538">
                  <c:v>34777</c:v>
                </c:pt>
                <c:pt idx="1539">
                  <c:v>34778</c:v>
                </c:pt>
                <c:pt idx="1540">
                  <c:v>34779</c:v>
                </c:pt>
                <c:pt idx="1541">
                  <c:v>34780</c:v>
                </c:pt>
                <c:pt idx="1542">
                  <c:v>34781</c:v>
                </c:pt>
                <c:pt idx="1543">
                  <c:v>34782</c:v>
                </c:pt>
                <c:pt idx="1544">
                  <c:v>34783</c:v>
                </c:pt>
                <c:pt idx="1545">
                  <c:v>34784</c:v>
                </c:pt>
                <c:pt idx="1546">
                  <c:v>34785</c:v>
                </c:pt>
                <c:pt idx="1547">
                  <c:v>34786</c:v>
                </c:pt>
                <c:pt idx="1548">
                  <c:v>34787</c:v>
                </c:pt>
                <c:pt idx="1549">
                  <c:v>34788</c:v>
                </c:pt>
                <c:pt idx="1550">
                  <c:v>34789</c:v>
                </c:pt>
                <c:pt idx="1551">
                  <c:v>34790</c:v>
                </c:pt>
                <c:pt idx="1552">
                  <c:v>34791</c:v>
                </c:pt>
                <c:pt idx="1553">
                  <c:v>34792</c:v>
                </c:pt>
                <c:pt idx="1554">
                  <c:v>34793</c:v>
                </c:pt>
                <c:pt idx="1555">
                  <c:v>34794</c:v>
                </c:pt>
                <c:pt idx="1556">
                  <c:v>34795</c:v>
                </c:pt>
                <c:pt idx="1557">
                  <c:v>34796</c:v>
                </c:pt>
                <c:pt idx="1558">
                  <c:v>34797</c:v>
                </c:pt>
                <c:pt idx="1559">
                  <c:v>34798</c:v>
                </c:pt>
                <c:pt idx="1560">
                  <c:v>34799</c:v>
                </c:pt>
                <c:pt idx="1561">
                  <c:v>34800</c:v>
                </c:pt>
                <c:pt idx="1562">
                  <c:v>34801</c:v>
                </c:pt>
                <c:pt idx="1563">
                  <c:v>34802</c:v>
                </c:pt>
                <c:pt idx="1564">
                  <c:v>34803</c:v>
                </c:pt>
                <c:pt idx="1565">
                  <c:v>34804</c:v>
                </c:pt>
                <c:pt idx="1566">
                  <c:v>34805</c:v>
                </c:pt>
                <c:pt idx="1567">
                  <c:v>34806</c:v>
                </c:pt>
                <c:pt idx="1568">
                  <c:v>34807</c:v>
                </c:pt>
                <c:pt idx="1569">
                  <c:v>34808</c:v>
                </c:pt>
                <c:pt idx="1570">
                  <c:v>34809</c:v>
                </c:pt>
                <c:pt idx="1571">
                  <c:v>34810</c:v>
                </c:pt>
                <c:pt idx="1572">
                  <c:v>34811</c:v>
                </c:pt>
                <c:pt idx="1573">
                  <c:v>34812</c:v>
                </c:pt>
                <c:pt idx="1574">
                  <c:v>34813</c:v>
                </c:pt>
                <c:pt idx="1575">
                  <c:v>34814</c:v>
                </c:pt>
                <c:pt idx="1576">
                  <c:v>34815</c:v>
                </c:pt>
                <c:pt idx="1577">
                  <c:v>34816</c:v>
                </c:pt>
                <c:pt idx="1578">
                  <c:v>34817</c:v>
                </c:pt>
                <c:pt idx="1579">
                  <c:v>34818</c:v>
                </c:pt>
                <c:pt idx="1580">
                  <c:v>34819</c:v>
                </c:pt>
                <c:pt idx="1581">
                  <c:v>34820</c:v>
                </c:pt>
                <c:pt idx="1582">
                  <c:v>34821</c:v>
                </c:pt>
                <c:pt idx="1583">
                  <c:v>34822</c:v>
                </c:pt>
                <c:pt idx="1584">
                  <c:v>34823</c:v>
                </c:pt>
                <c:pt idx="1585">
                  <c:v>34824</c:v>
                </c:pt>
                <c:pt idx="1586">
                  <c:v>34825</c:v>
                </c:pt>
                <c:pt idx="1587">
                  <c:v>34826</c:v>
                </c:pt>
                <c:pt idx="1588">
                  <c:v>34827</c:v>
                </c:pt>
                <c:pt idx="1589">
                  <c:v>34828</c:v>
                </c:pt>
                <c:pt idx="1590">
                  <c:v>34829</c:v>
                </c:pt>
                <c:pt idx="1591">
                  <c:v>34830</c:v>
                </c:pt>
                <c:pt idx="1592">
                  <c:v>34831</c:v>
                </c:pt>
                <c:pt idx="1593">
                  <c:v>34832</c:v>
                </c:pt>
                <c:pt idx="1594">
                  <c:v>34833</c:v>
                </c:pt>
                <c:pt idx="1595">
                  <c:v>34834</c:v>
                </c:pt>
                <c:pt idx="1596">
                  <c:v>34835</c:v>
                </c:pt>
                <c:pt idx="1597">
                  <c:v>34836</c:v>
                </c:pt>
                <c:pt idx="1598">
                  <c:v>34837</c:v>
                </c:pt>
                <c:pt idx="1599">
                  <c:v>34838</c:v>
                </c:pt>
                <c:pt idx="1600">
                  <c:v>34839</c:v>
                </c:pt>
                <c:pt idx="1601">
                  <c:v>34840</c:v>
                </c:pt>
                <c:pt idx="1602">
                  <c:v>34841</c:v>
                </c:pt>
                <c:pt idx="1603">
                  <c:v>34842</c:v>
                </c:pt>
                <c:pt idx="1604">
                  <c:v>34843</c:v>
                </c:pt>
                <c:pt idx="1605">
                  <c:v>34844</c:v>
                </c:pt>
                <c:pt idx="1606">
                  <c:v>34845</c:v>
                </c:pt>
                <c:pt idx="1607">
                  <c:v>34846</c:v>
                </c:pt>
                <c:pt idx="1608">
                  <c:v>34847</c:v>
                </c:pt>
                <c:pt idx="1609">
                  <c:v>34848</c:v>
                </c:pt>
                <c:pt idx="1610">
                  <c:v>34849</c:v>
                </c:pt>
                <c:pt idx="1611">
                  <c:v>34850</c:v>
                </c:pt>
                <c:pt idx="1612">
                  <c:v>34851</c:v>
                </c:pt>
                <c:pt idx="1613">
                  <c:v>34852</c:v>
                </c:pt>
                <c:pt idx="1614">
                  <c:v>34853</c:v>
                </c:pt>
                <c:pt idx="1615">
                  <c:v>34854</c:v>
                </c:pt>
                <c:pt idx="1616">
                  <c:v>34855</c:v>
                </c:pt>
                <c:pt idx="1617">
                  <c:v>34856</c:v>
                </c:pt>
                <c:pt idx="1618">
                  <c:v>34857</c:v>
                </c:pt>
                <c:pt idx="1619">
                  <c:v>34858</c:v>
                </c:pt>
                <c:pt idx="1620">
                  <c:v>34859</c:v>
                </c:pt>
                <c:pt idx="1621">
                  <c:v>34860</c:v>
                </c:pt>
                <c:pt idx="1622">
                  <c:v>34861</c:v>
                </c:pt>
                <c:pt idx="1623">
                  <c:v>34862</c:v>
                </c:pt>
                <c:pt idx="1624">
                  <c:v>34863</c:v>
                </c:pt>
                <c:pt idx="1625">
                  <c:v>34864</c:v>
                </c:pt>
                <c:pt idx="1626">
                  <c:v>34865</c:v>
                </c:pt>
                <c:pt idx="1627">
                  <c:v>34866</c:v>
                </c:pt>
                <c:pt idx="1628">
                  <c:v>34867</c:v>
                </c:pt>
                <c:pt idx="1629">
                  <c:v>34868</c:v>
                </c:pt>
                <c:pt idx="1630">
                  <c:v>34869</c:v>
                </c:pt>
                <c:pt idx="1631">
                  <c:v>34870</c:v>
                </c:pt>
                <c:pt idx="1632">
                  <c:v>34871</c:v>
                </c:pt>
                <c:pt idx="1633">
                  <c:v>34872</c:v>
                </c:pt>
                <c:pt idx="1634">
                  <c:v>34873</c:v>
                </c:pt>
                <c:pt idx="1635">
                  <c:v>34874</c:v>
                </c:pt>
                <c:pt idx="1636">
                  <c:v>34875</c:v>
                </c:pt>
                <c:pt idx="1637">
                  <c:v>34876</c:v>
                </c:pt>
                <c:pt idx="1638">
                  <c:v>34877</c:v>
                </c:pt>
                <c:pt idx="1639">
                  <c:v>34878</c:v>
                </c:pt>
                <c:pt idx="1640">
                  <c:v>34879</c:v>
                </c:pt>
                <c:pt idx="1641">
                  <c:v>34880</c:v>
                </c:pt>
                <c:pt idx="1642">
                  <c:v>34881</c:v>
                </c:pt>
                <c:pt idx="1643">
                  <c:v>34882</c:v>
                </c:pt>
                <c:pt idx="1644">
                  <c:v>34883</c:v>
                </c:pt>
                <c:pt idx="1645">
                  <c:v>34884</c:v>
                </c:pt>
                <c:pt idx="1646">
                  <c:v>34885</c:v>
                </c:pt>
                <c:pt idx="1647">
                  <c:v>34886</c:v>
                </c:pt>
                <c:pt idx="1648">
                  <c:v>34887</c:v>
                </c:pt>
                <c:pt idx="1649">
                  <c:v>34888</c:v>
                </c:pt>
                <c:pt idx="1650">
                  <c:v>34889</c:v>
                </c:pt>
                <c:pt idx="1651">
                  <c:v>34890</c:v>
                </c:pt>
                <c:pt idx="1652">
                  <c:v>34891</c:v>
                </c:pt>
                <c:pt idx="1653">
                  <c:v>34892</c:v>
                </c:pt>
                <c:pt idx="1654">
                  <c:v>34893</c:v>
                </c:pt>
                <c:pt idx="1655">
                  <c:v>34894</c:v>
                </c:pt>
                <c:pt idx="1656">
                  <c:v>34895</c:v>
                </c:pt>
                <c:pt idx="1657">
                  <c:v>34896</c:v>
                </c:pt>
                <c:pt idx="1658">
                  <c:v>34897</c:v>
                </c:pt>
                <c:pt idx="1659">
                  <c:v>34898</c:v>
                </c:pt>
                <c:pt idx="1660">
                  <c:v>34899</c:v>
                </c:pt>
                <c:pt idx="1661">
                  <c:v>34900</c:v>
                </c:pt>
                <c:pt idx="1662">
                  <c:v>34901</c:v>
                </c:pt>
                <c:pt idx="1663">
                  <c:v>34902</c:v>
                </c:pt>
                <c:pt idx="1664">
                  <c:v>34903</c:v>
                </c:pt>
                <c:pt idx="1665">
                  <c:v>34904</c:v>
                </c:pt>
                <c:pt idx="1666">
                  <c:v>34905</c:v>
                </c:pt>
                <c:pt idx="1667">
                  <c:v>34906</c:v>
                </c:pt>
                <c:pt idx="1668">
                  <c:v>34907</c:v>
                </c:pt>
                <c:pt idx="1669">
                  <c:v>34908</c:v>
                </c:pt>
                <c:pt idx="1670">
                  <c:v>34909</c:v>
                </c:pt>
                <c:pt idx="1671">
                  <c:v>34910</c:v>
                </c:pt>
                <c:pt idx="1672">
                  <c:v>34911</c:v>
                </c:pt>
                <c:pt idx="1673">
                  <c:v>34912</c:v>
                </c:pt>
                <c:pt idx="1674">
                  <c:v>34913</c:v>
                </c:pt>
                <c:pt idx="1675">
                  <c:v>34914</c:v>
                </c:pt>
                <c:pt idx="1676">
                  <c:v>34915</c:v>
                </c:pt>
                <c:pt idx="1677">
                  <c:v>34916</c:v>
                </c:pt>
                <c:pt idx="1678">
                  <c:v>34917</c:v>
                </c:pt>
                <c:pt idx="1679">
                  <c:v>34918</c:v>
                </c:pt>
                <c:pt idx="1680">
                  <c:v>34919</c:v>
                </c:pt>
                <c:pt idx="1681">
                  <c:v>34920</c:v>
                </c:pt>
                <c:pt idx="1682">
                  <c:v>34921</c:v>
                </c:pt>
                <c:pt idx="1683">
                  <c:v>34922</c:v>
                </c:pt>
                <c:pt idx="1684">
                  <c:v>34923</c:v>
                </c:pt>
                <c:pt idx="1685">
                  <c:v>34924</c:v>
                </c:pt>
                <c:pt idx="1686">
                  <c:v>34925</c:v>
                </c:pt>
                <c:pt idx="1687">
                  <c:v>34926</c:v>
                </c:pt>
                <c:pt idx="1688">
                  <c:v>34927</c:v>
                </c:pt>
                <c:pt idx="1689">
                  <c:v>34928</c:v>
                </c:pt>
                <c:pt idx="1690">
                  <c:v>34929</c:v>
                </c:pt>
                <c:pt idx="1691">
                  <c:v>34930</c:v>
                </c:pt>
                <c:pt idx="1692">
                  <c:v>34931</c:v>
                </c:pt>
                <c:pt idx="1693">
                  <c:v>34932</c:v>
                </c:pt>
                <c:pt idx="1694">
                  <c:v>34933</c:v>
                </c:pt>
                <c:pt idx="1695">
                  <c:v>34934</c:v>
                </c:pt>
                <c:pt idx="1696">
                  <c:v>34935</c:v>
                </c:pt>
                <c:pt idx="1697">
                  <c:v>34936</c:v>
                </c:pt>
                <c:pt idx="1698">
                  <c:v>34937</c:v>
                </c:pt>
                <c:pt idx="1699">
                  <c:v>34938</c:v>
                </c:pt>
                <c:pt idx="1700">
                  <c:v>34939</c:v>
                </c:pt>
                <c:pt idx="1701">
                  <c:v>34940</c:v>
                </c:pt>
                <c:pt idx="1702">
                  <c:v>34941</c:v>
                </c:pt>
                <c:pt idx="1703">
                  <c:v>34942</c:v>
                </c:pt>
                <c:pt idx="1704">
                  <c:v>34943</c:v>
                </c:pt>
                <c:pt idx="1705">
                  <c:v>34944</c:v>
                </c:pt>
                <c:pt idx="1706">
                  <c:v>34945</c:v>
                </c:pt>
                <c:pt idx="1707">
                  <c:v>34946</c:v>
                </c:pt>
                <c:pt idx="1708">
                  <c:v>34947</c:v>
                </c:pt>
                <c:pt idx="1709">
                  <c:v>34948</c:v>
                </c:pt>
                <c:pt idx="1710">
                  <c:v>34949</c:v>
                </c:pt>
                <c:pt idx="1711">
                  <c:v>34950</c:v>
                </c:pt>
                <c:pt idx="1712">
                  <c:v>34951</c:v>
                </c:pt>
                <c:pt idx="1713">
                  <c:v>34952</c:v>
                </c:pt>
                <c:pt idx="1714">
                  <c:v>34953</c:v>
                </c:pt>
                <c:pt idx="1715">
                  <c:v>34954</c:v>
                </c:pt>
                <c:pt idx="1716">
                  <c:v>34955</c:v>
                </c:pt>
                <c:pt idx="1717">
                  <c:v>34956</c:v>
                </c:pt>
                <c:pt idx="1718">
                  <c:v>34957</c:v>
                </c:pt>
                <c:pt idx="1719">
                  <c:v>34958</c:v>
                </c:pt>
                <c:pt idx="1720">
                  <c:v>34959</c:v>
                </c:pt>
                <c:pt idx="1721">
                  <c:v>34960</c:v>
                </c:pt>
                <c:pt idx="1722">
                  <c:v>34961</c:v>
                </c:pt>
                <c:pt idx="1723">
                  <c:v>34962</c:v>
                </c:pt>
                <c:pt idx="1724">
                  <c:v>34963</c:v>
                </c:pt>
                <c:pt idx="1725">
                  <c:v>34964</c:v>
                </c:pt>
                <c:pt idx="1726">
                  <c:v>34965</c:v>
                </c:pt>
                <c:pt idx="1727">
                  <c:v>34966</c:v>
                </c:pt>
                <c:pt idx="1728">
                  <c:v>34967</c:v>
                </c:pt>
                <c:pt idx="1729">
                  <c:v>34968</c:v>
                </c:pt>
                <c:pt idx="1730">
                  <c:v>34969</c:v>
                </c:pt>
                <c:pt idx="1731">
                  <c:v>34970</c:v>
                </c:pt>
                <c:pt idx="1732">
                  <c:v>34971</c:v>
                </c:pt>
                <c:pt idx="1733">
                  <c:v>34972</c:v>
                </c:pt>
                <c:pt idx="1734">
                  <c:v>34973</c:v>
                </c:pt>
                <c:pt idx="1735">
                  <c:v>34974</c:v>
                </c:pt>
                <c:pt idx="1736">
                  <c:v>34975</c:v>
                </c:pt>
                <c:pt idx="1737">
                  <c:v>34976</c:v>
                </c:pt>
                <c:pt idx="1738">
                  <c:v>34977</c:v>
                </c:pt>
                <c:pt idx="1739">
                  <c:v>34978</c:v>
                </c:pt>
                <c:pt idx="1740">
                  <c:v>34979</c:v>
                </c:pt>
                <c:pt idx="1741">
                  <c:v>34980</c:v>
                </c:pt>
                <c:pt idx="1742">
                  <c:v>34981</c:v>
                </c:pt>
                <c:pt idx="1743">
                  <c:v>34982</c:v>
                </c:pt>
                <c:pt idx="1744">
                  <c:v>34983</c:v>
                </c:pt>
                <c:pt idx="1745">
                  <c:v>34984</c:v>
                </c:pt>
                <c:pt idx="1746">
                  <c:v>34985</c:v>
                </c:pt>
                <c:pt idx="1747">
                  <c:v>34986</c:v>
                </c:pt>
                <c:pt idx="1748">
                  <c:v>34987</c:v>
                </c:pt>
                <c:pt idx="1749">
                  <c:v>34988</c:v>
                </c:pt>
                <c:pt idx="1750">
                  <c:v>34989</c:v>
                </c:pt>
                <c:pt idx="1751">
                  <c:v>34990</c:v>
                </c:pt>
                <c:pt idx="1752">
                  <c:v>34991</c:v>
                </c:pt>
                <c:pt idx="1753">
                  <c:v>34992</c:v>
                </c:pt>
                <c:pt idx="1754">
                  <c:v>34993</c:v>
                </c:pt>
                <c:pt idx="1755">
                  <c:v>34994</c:v>
                </c:pt>
                <c:pt idx="1756">
                  <c:v>34995</c:v>
                </c:pt>
                <c:pt idx="1757">
                  <c:v>34996</c:v>
                </c:pt>
                <c:pt idx="1758">
                  <c:v>34997</c:v>
                </c:pt>
                <c:pt idx="1759">
                  <c:v>34998</c:v>
                </c:pt>
                <c:pt idx="1760">
                  <c:v>34999</c:v>
                </c:pt>
                <c:pt idx="1761">
                  <c:v>35000</c:v>
                </c:pt>
                <c:pt idx="1762">
                  <c:v>35001</c:v>
                </c:pt>
                <c:pt idx="1763">
                  <c:v>35002</c:v>
                </c:pt>
                <c:pt idx="1764">
                  <c:v>35003</c:v>
                </c:pt>
                <c:pt idx="1765">
                  <c:v>35004</c:v>
                </c:pt>
                <c:pt idx="1766">
                  <c:v>35005</c:v>
                </c:pt>
                <c:pt idx="1767">
                  <c:v>35006</c:v>
                </c:pt>
                <c:pt idx="1768">
                  <c:v>35007</c:v>
                </c:pt>
                <c:pt idx="1769">
                  <c:v>35008</c:v>
                </c:pt>
                <c:pt idx="1770">
                  <c:v>35009</c:v>
                </c:pt>
                <c:pt idx="1771">
                  <c:v>35010</c:v>
                </c:pt>
                <c:pt idx="1772">
                  <c:v>35011</c:v>
                </c:pt>
                <c:pt idx="1773">
                  <c:v>35012</c:v>
                </c:pt>
                <c:pt idx="1774">
                  <c:v>35013</c:v>
                </c:pt>
                <c:pt idx="1775">
                  <c:v>35014</c:v>
                </c:pt>
                <c:pt idx="1776">
                  <c:v>35015</c:v>
                </c:pt>
                <c:pt idx="1777">
                  <c:v>35016</c:v>
                </c:pt>
                <c:pt idx="1778">
                  <c:v>35017</c:v>
                </c:pt>
                <c:pt idx="1779">
                  <c:v>35018</c:v>
                </c:pt>
                <c:pt idx="1780">
                  <c:v>35019</c:v>
                </c:pt>
                <c:pt idx="1781">
                  <c:v>35020</c:v>
                </c:pt>
                <c:pt idx="1782">
                  <c:v>35021</c:v>
                </c:pt>
                <c:pt idx="1783">
                  <c:v>35022</c:v>
                </c:pt>
                <c:pt idx="1784">
                  <c:v>35023</c:v>
                </c:pt>
                <c:pt idx="1785">
                  <c:v>35024</c:v>
                </c:pt>
                <c:pt idx="1786">
                  <c:v>35025</c:v>
                </c:pt>
                <c:pt idx="1787">
                  <c:v>35026</c:v>
                </c:pt>
                <c:pt idx="1788">
                  <c:v>35027</c:v>
                </c:pt>
                <c:pt idx="1789">
                  <c:v>35028</c:v>
                </c:pt>
                <c:pt idx="1790">
                  <c:v>35029</c:v>
                </c:pt>
                <c:pt idx="1791">
                  <c:v>35030</c:v>
                </c:pt>
                <c:pt idx="1792">
                  <c:v>35031</c:v>
                </c:pt>
                <c:pt idx="1793">
                  <c:v>35032</c:v>
                </c:pt>
                <c:pt idx="1794">
                  <c:v>35033</c:v>
                </c:pt>
                <c:pt idx="1795">
                  <c:v>35034</c:v>
                </c:pt>
                <c:pt idx="1796">
                  <c:v>35035</c:v>
                </c:pt>
                <c:pt idx="1797">
                  <c:v>35036</c:v>
                </c:pt>
                <c:pt idx="1798">
                  <c:v>35037</c:v>
                </c:pt>
                <c:pt idx="1799">
                  <c:v>35038</c:v>
                </c:pt>
                <c:pt idx="1800">
                  <c:v>35039</c:v>
                </c:pt>
                <c:pt idx="1801">
                  <c:v>35040</c:v>
                </c:pt>
                <c:pt idx="1802">
                  <c:v>35041</c:v>
                </c:pt>
                <c:pt idx="1803">
                  <c:v>35042</c:v>
                </c:pt>
                <c:pt idx="1804">
                  <c:v>35043</c:v>
                </c:pt>
                <c:pt idx="1805">
                  <c:v>35044</c:v>
                </c:pt>
                <c:pt idx="1806">
                  <c:v>35045</c:v>
                </c:pt>
                <c:pt idx="1807">
                  <c:v>35046</c:v>
                </c:pt>
                <c:pt idx="1808">
                  <c:v>35047</c:v>
                </c:pt>
                <c:pt idx="1809">
                  <c:v>35048</c:v>
                </c:pt>
                <c:pt idx="1810">
                  <c:v>35049</c:v>
                </c:pt>
                <c:pt idx="1811">
                  <c:v>35050</c:v>
                </c:pt>
                <c:pt idx="1812">
                  <c:v>35051</c:v>
                </c:pt>
                <c:pt idx="1813">
                  <c:v>35052</c:v>
                </c:pt>
                <c:pt idx="1814">
                  <c:v>35053</c:v>
                </c:pt>
                <c:pt idx="1815">
                  <c:v>35054</c:v>
                </c:pt>
                <c:pt idx="1816">
                  <c:v>35055</c:v>
                </c:pt>
                <c:pt idx="1817">
                  <c:v>35056</c:v>
                </c:pt>
                <c:pt idx="1818">
                  <c:v>35057</c:v>
                </c:pt>
                <c:pt idx="1819">
                  <c:v>35058</c:v>
                </c:pt>
                <c:pt idx="1820">
                  <c:v>35059</c:v>
                </c:pt>
                <c:pt idx="1821">
                  <c:v>35060</c:v>
                </c:pt>
                <c:pt idx="1822">
                  <c:v>35061</c:v>
                </c:pt>
                <c:pt idx="1823">
                  <c:v>35062</c:v>
                </c:pt>
                <c:pt idx="1824">
                  <c:v>35063</c:v>
                </c:pt>
                <c:pt idx="1825">
                  <c:v>35064</c:v>
                </c:pt>
                <c:pt idx="1826">
                  <c:v>35065</c:v>
                </c:pt>
                <c:pt idx="1827">
                  <c:v>35066</c:v>
                </c:pt>
                <c:pt idx="1828">
                  <c:v>35067</c:v>
                </c:pt>
                <c:pt idx="1829">
                  <c:v>35068</c:v>
                </c:pt>
                <c:pt idx="1830">
                  <c:v>35069</c:v>
                </c:pt>
                <c:pt idx="1831">
                  <c:v>35070</c:v>
                </c:pt>
                <c:pt idx="1832">
                  <c:v>35071</c:v>
                </c:pt>
                <c:pt idx="1833">
                  <c:v>35072</c:v>
                </c:pt>
                <c:pt idx="1834">
                  <c:v>35073</c:v>
                </c:pt>
                <c:pt idx="1835">
                  <c:v>35074</c:v>
                </c:pt>
                <c:pt idx="1836">
                  <c:v>35075</c:v>
                </c:pt>
                <c:pt idx="1837">
                  <c:v>35076</c:v>
                </c:pt>
                <c:pt idx="1838">
                  <c:v>35077</c:v>
                </c:pt>
                <c:pt idx="1839">
                  <c:v>35078</c:v>
                </c:pt>
                <c:pt idx="1840">
                  <c:v>35079</c:v>
                </c:pt>
                <c:pt idx="1841">
                  <c:v>35080</c:v>
                </c:pt>
                <c:pt idx="1842">
                  <c:v>35081</c:v>
                </c:pt>
                <c:pt idx="1843">
                  <c:v>35082</c:v>
                </c:pt>
                <c:pt idx="1844">
                  <c:v>35083</c:v>
                </c:pt>
                <c:pt idx="1845">
                  <c:v>35084</c:v>
                </c:pt>
                <c:pt idx="1846">
                  <c:v>35085</c:v>
                </c:pt>
                <c:pt idx="1847">
                  <c:v>35086</c:v>
                </c:pt>
                <c:pt idx="1848">
                  <c:v>35087</c:v>
                </c:pt>
                <c:pt idx="1849">
                  <c:v>35088</c:v>
                </c:pt>
                <c:pt idx="1850">
                  <c:v>35089</c:v>
                </c:pt>
                <c:pt idx="1851">
                  <c:v>35090</c:v>
                </c:pt>
                <c:pt idx="1852">
                  <c:v>35091</c:v>
                </c:pt>
                <c:pt idx="1853">
                  <c:v>35092</c:v>
                </c:pt>
                <c:pt idx="1854">
                  <c:v>35093</c:v>
                </c:pt>
                <c:pt idx="1855">
                  <c:v>35094</c:v>
                </c:pt>
                <c:pt idx="1856">
                  <c:v>35095</c:v>
                </c:pt>
                <c:pt idx="1857">
                  <c:v>35096</c:v>
                </c:pt>
                <c:pt idx="1858">
                  <c:v>35097</c:v>
                </c:pt>
                <c:pt idx="1859">
                  <c:v>35098</c:v>
                </c:pt>
                <c:pt idx="1860">
                  <c:v>35099</c:v>
                </c:pt>
                <c:pt idx="1861">
                  <c:v>35100</c:v>
                </c:pt>
                <c:pt idx="1862">
                  <c:v>35101</c:v>
                </c:pt>
                <c:pt idx="1863">
                  <c:v>35102</c:v>
                </c:pt>
                <c:pt idx="1864">
                  <c:v>35103</c:v>
                </c:pt>
                <c:pt idx="1865">
                  <c:v>35104</c:v>
                </c:pt>
                <c:pt idx="1866">
                  <c:v>35105</c:v>
                </c:pt>
                <c:pt idx="1867">
                  <c:v>35106</c:v>
                </c:pt>
                <c:pt idx="1868">
                  <c:v>35107</c:v>
                </c:pt>
                <c:pt idx="1869">
                  <c:v>35108</c:v>
                </c:pt>
                <c:pt idx="1870">
                  <c:v>35109</c:v>
                </c:pt>
                <c:pt idx="1871">
                  <c:v>35110</c:v>
                </c:pt>
                <c:pt idx="1872">
                  <c:v>35111</c:v>
                </c:pt>
                <c:pt idx="1873">
                  <c:v>35112</c:v>
                </c:pt>
                <c:pt idx="1874">
                  <c:v>35113</c:v>
                </c:pt>
                <c:pt idx="1875">
                  <c:v>35114</c:v>
                </c:pt>
                <c:pt idx="1876">
                  <c:v>35115</c:v>
                </c:pt>
                <c:pt idx="1877">
                  <c:v>35116</c:v>
                </c:pt>
                <c:pt idx="1878">
                  <c:v>35117</c:v>
                </c:pt>
                <c:pt idx="1879">
                  <c:v>35118</c:v>
                </c:pt>
                <c:pt idx="1880">
                  <c:v>35119</c:v>
                </c:pt>
                <c:pt idx="1881">
                  <c:v>35120</c:v>
                </c:pt>
                <c:pt idx="1882">
                  <c:v>35121</c:v>
                </c:pt>
                <c:pt idx="1883">
                  <c:v>35122</c:v>
                </c:pt>
                <c:pt idx="1884">
                  <c:v>35123</c:v>
                </c:pt>
                <c:pt idx="1885">
                  <c:v>35124</c:v>
                </c:pt>
                <c:pt idx="1886">
                  <c:v>35125</c:v>
                </c:pt>
                <c:pt idx="1887">
                  <c:v>35126</c:v>
                </c:pt>
                <c:pt idx="1888">
                  <c:v>35127</c:v>
                </c:pt>
                <c:pt idx="1889">
                  <c:v>35128</c:v>
                </c:pt>
                <c:pt idx="1890">
                  <c:v>35129</c:v>
                </c:pt>
                <c:pt idx="1891">
                  <c:v>35130</c:v>
                </c:pt>
                <c:pt idx="1892">
                  <c:v>35131</c:v>
                </c:pt>
                <c:pt idx="1893">
                  <c:v>35132</c:v>
                </c:pt>
                <c:pt idx="1894">
                  <c:v>35133</c:v>
                </c:pt>
                <c:pt idx="1895">
                  <c:v>35134</c:v>
                </c:pt>
                <c:pt idx="1896">
                  <c:v>35135</c:v>
                </c:pt>
                <c:pt idx="1897">
                  <c:v>35136</c:v>
                </c:pt>
                <c:pt idx="1898">
                  <c:v>35137</c:v>
                </c:pt>
                <c:pt idx="1899">
                  <c:v>35138</c:v>
                </c:pt>
                <c:pt idx="1900">
                  <c:v>35139</c:v>
                </c:pt>
                <c:pt idx="1901">
                  <c:v>35140</c:v>
                </c:pt>
                <c:pt idx="1902">
                  <c:v>35141</c:v>
                </c:pt>
                <c:pt idx="1903">
                  <c:v>35142</c:v>
                </c:pt>
                <c:pt idx="1904">
                  <c:v>35143</c:v>
                </c:pt>
                <c:pt idx="1905">
                  <c:v>35144</c:v>
                </c:pt>
                <c:pt idx="1906">
                  <c:v>35145</c:v>
                </c:pt>
                <c:pt idx="1907">
                  <c:v>35146</c:v>
                </c:pt>
                <c:pt idx="1908">
                  <c:v>35147</c:v>
                </c:pt>
                <c:pt idx="1909">
                  <c:v>35148</c:v>
                </c:pt>
                <c:pt idx="1910">
                  <c:v>35149</c:v>
                </c:pt>
                <c:pt idx="1911">
                  <c:v>35150</c:v>
                </c:pt>
                <c:pt idx="1912">
                  <c:v>35151</c:v>
                </c:pt>
                <c:pt idx="1913">
                  <c:v>35152</c:v>
                </c:pt>
                <c:pt idx="1914">
                  <c:v>35153</c:v>
                </c:pt>
                <c:pt idx="1915">
                  <c:v>35154</c:v>
                </c:pt>
                <c:pt idx="1916">
                  <c:v>35155</c:v>
                </c:pt>
                <c:pt idx="1917">
                  <c:v>35156</c:v>
                </c:pt>
                <c:pt idx="1918">
                  <c:v>35157</c:v>
                </c:pt>
                <c:pt idx="1919">
                  <c:v>35158</c:v>
                </c:pt>
                <c:pt idx="1920">
                  <c:v>35159</c:v>
                </c:pt>
                <c:pt idx="1921">
                  <c:v>35160</c:v>
                </c:pt>
                <c:pt idx="1922">
                  <c:v>35161</c:v>
                </c:pt>
                <c:pt idx="1923">
                  <c:v>35162</c:v>
                </c:pt>
                <c:pt idx="1924">
                  <c:v>35163</c:v>
                </c:pt>
                <c:pt idx="1925">
                  <c:v>35164</c:v>
                </c:pt>
                <c:pt idx="1926">
                  <c:v>35165</c:v>
                </c:pt>
                <c:pt idx="1927">
                  <c:v>35166</c:v>
                </c:pt>
                <c:pt idx="1928">
                  <c:v>35167</c:v>
                </c:pt>
                <c:pt idx="1929">
                  <c:v>35168</c:v>
                </c:pt>
                <c:pt idx="1930">
                  <c:v>35169</c:v>
                </c:pt>
                <c:pt idx="1931">
                  <c:v>35170</c:v>
                </c:pt>
                <c:pt idx="1932">
                  <c:v>35171</c:v>
                </c:pt>
                <c:pt idx="1933">
                  <c:v>35172</c:v>
                </c:pt>
                <c:pt idx="1934">
                  <c:v>35173</c:v>
                </c:pt>
                <c:pt idx="1935">
                  <c:v>35174</c:v>
                </c:pt>
                <c:pt idx="1936">
                  <c:v>35175</c:v>
                </c:pt>
                <c:pt idx="1937">
                  <c:v>35176</c:v>
                </c:pt>
                <c:pt idx="1938">
                  <c:v>35177</c:v>
                </c:pt>
                <c:pt idx="1939">
                  <c:v>35178</c:v>
                </c:pt>
                <c:pt idx="1940">
                  <c:v>35179</c:v>
                </c:pt>
                <c:pt idx="1941">
                  <c:v>35180</c:v>
                </c:pt>
                <c:pt idx="1942">
                  <c:v>35181</c:v>
                </c:pt>
                <c:pt idx="1943">
                  <c:v>35182</c:v>
                </c:pt>
                <c:pt idx="1944">
                  <c:v>35183</c:v>
                </c:pt>
                <c:pt idx="1945">
                  <c:v>35184</c:v>
                </c:pt>
                <c:pt idx="1946">
                  <c:v>35185</c:v>
                </c:pt>
                <c:pt idx="1947">
                  <c:v>35186</c:v>
                </c:pt>
                <c:pt idx="1948">
                  <c:v>35187</c:v>
                </c:pt>
                <c:pt idx="1949">
                  <c:v>35188</c:v>
                </c:pt>
                <c:pt idx="1950">
                  <c:v>35189</c:v>
                </c:pt>
                <c:pt idx="1951">
                  <c:v>35190</c:v>
                </c:pt>
                <c:pt idx="1952">
                  <c:v>35191</c:v>
                </c:pt>
                <c:pt idx="1953">
                  <c:v>35192</c:v>
                </c:pt>
                <c:pt idx="1954">
                  <c:v>35193</c:v>
                </c:pt>
                <c:pt idx="1955">
                  <c:v>35194</c:v>
                </c:pt>
                <c:pt idx="1956">
                  <c:v>35195</c:v>
                </c:pt>
                <c:pt idx="1957">
                  <c:v>35196</c:v>
                </c:pt>
                <c:pt idx="1958">
                  <c:v>35197</c:v>
                </c:pt>
                <c:pt idx="1959">
                  <c:v>35198</c:v>
                </c:pt>
                <c:pt idx="1960">
                  <c:v>35199</c:v>
                </c:pt>
                <c:pt idx="1961">
                  <c:v>35200</c:v>
                </c:pt>
                <c:pt idx="1962">
                  <c:v>35201</c:v>
                </c:pt>
                <c:pt idx="1963">
                  <c:v>35202</c:v>
                </c:pt>
                <c:pt idx="1964">
                  <c:v>35203</c:v>
                </c:pt>
                <c:pt idx="1965">
                  <c:v>35204</c:v>
                </c:pt>
                <c:pt idx="1966">
                  <c:v>35205</c:v>
                </c:pt>
                <c:pt idx="1967">
                  <c:v>35206</c:v>
                </c:pt>
                <c:pt idx="1968">
                  <c:v>35207</c:v>
                </c:pt>
                <c:pt idx="1969">
                  <c:v>35208</c:v>
                </c:pt>
                <c:pt idx="1970">
                  <c:v>35209</c:v>
                </c:pt>
                <c:pt idx="1971">
                  <c:v>35210</c:v>
                </c:pt>
                <c:pt idx="1972">
                  <c:v>35211</c:v>
                </c:pt>
                <c:pt idx="1973">
                  <c:v>35212</c:v>
                </c:pt>
                <c:pt idx="1974">
                  <c:v>35213</c:v>
                </c:pt>
                <c:pt idx="1975">
                  <c:v>35214</c:v>
                </c:pt>
                <c:pt idx="1976">
                  <c:v>35215</c:v>
                </c:pt>
                <c:pt idx="1977">
                  <c:v>35216</c:v>
                </c:pt>
                <c:pt idx="1978">
                  <c:v>35217</c:v>
                </c:pt>
                <c:pt idx="1979">
                  <c:v>35218</c:v>
                </c:pt>
                <c:pt idx="1980">
                  <c:v>35219</c:v>
                </c:pt>
                <c:pt idx="1981">
                  <c:v>35220</c:v>
                </c:pt>
                <c:pt idx="1982">
                  <c:v>35221</c:v>
                </c:pt>
                <c:pt idx="1983">
                  <c:v>35222</c:v>
                </c:pt>
                <c:pt idx="1984">
                  <c:v>35223</c:v>
                </c:pt>
                <c:pt idx="1985">
                  <c:v>35224</c:v>
                </c:pt>
                <c:pt idx="1986">
                  <c:v>35225</c:v>
                </c:pt>
                <c:pt idx="1987">
                  <c:v>35226</c:v>
                </c:pt>
                <c:pt idx="1988">
                  <c:v>35227</c:v>
                </c:pt>
                <c:pt idx="1989">
                  <c:v>35228</c:v>
                </c:pt>
                <c:pt idx="1990">
                  <c:v>35229</c:v>
                </c:pt>
                <c:pt idx="1991">
                  <c:v>35230</c:v>
                </c:pt>
                <c:pt idx="1992">
                  <c:v>35231</c:v>
                </c:pt>
                <c:pt idx="1993">
                  <c:v>35232</c:v>
                </c:pt>
                <c:pt idx="1994">
                  <c:v>35233</c:v>
                </c:pt>
                <c:pt idx="1995">
                  <c:v>35234</c:v>
                </c:pt>
                <c:pt idx="1996">
                  <c:v>35235</c:v>
                </c:pt>
                <c:pt idx="1997">
                  <c:v>35236</c:v>
                </c:pt>
                <c:pt idx="1998">
                  <c:v>35237</c:v>
                </c:pt>
                <c:pt idx="1999">
                  <c:v>35238</c:v>
                </c:pt>
                <c:pt idx="2000">
                  <c:v>35239</c:v>
                </c:pt>
                <c:pt idx="2001">
                  <c:v>35240</c:v>
                </c:pt>
                <c:pt idx="2002">
                  <c:v>35241</c:v>
                </c:pt>
                <c:pt idx="2003">
                  <c:v>35242</c:v>
                </c:pt>
                <c:pt idx="2004">
                  <c:v>35243</c:v>
                </c:pt>
                <c:pt idx="2005">
                  <c:v>35244</c:v>
                </c:pt>
                <c:pt idx="2006">
                  <c:v>35245</c:v>
                </c:pt>
                <c:pt idx="2007">
                  <c:v>35246</c:v>
                </c:pt>
                <c:pt idx="2008">
                  <c:v>35247</c:v>
                </c:pt>
                <c:pt idx="2009">
                  <c:v>35248</c:v>
                </c:pt>
                <c:pt idx="2010">
                  <c:v>35249</c:v>
                </c:pt>
                <c:pt idx="2011">
                  <c:v>35250</c:v>
                </c:pt>
                <c:pt idx="2012">
                  <c:v>35251</c:v>
                </c:pt>
                <c:pt idx="2013">
                  <c:v>35252</c:v>
                </c:pt>
                <c:pt idx="2014">
                  <c:v>35253</c:v>
                </c:pt>
                <c:pt idx="2015">
                  <c:v>35254</c:v>
                </c:pt>
                <c:pt idx="2016">
                  <c:v>35255</c:v>
                </c:pt>
                <c:pt idx="2017">
                  <c:v>35256</c:v>
                </c:pt>
                <c:pt idx="2018">
                  <c:v>35257</c:v>
                </c:pt>
                <c:pt idx="2019">
                  <c:v>35258</c:v>
                </c:pt>
                <c:pt idx="2020">
                  <c:v>35259</c:v>
                </c:pt>
                <c:pt idx="2021">
                  <c:v>35260</c:v>
                </c:pt>
                <c:pt idx="2022">
                  <c:v>35261</c:v>
                </c:pt>
                <c:pt idx="2023">
                  <c:v>35262</c:v>
                </c:pt>
                <c:pt idx="2024">
                  <c:v>35263</c:v>
                </c:pt>
                <c:pt idx="2025">
                  <c:v>35264</c:v>
                </c:pt>
                <c:pt idx="2026">
                  <c:v>35265</c:v>
                </c:pt>
                <c:pt idx="2027">
                  <c:v>35266</c:v>
                </c:pt>
                <c:pt idx="2028">
                  <c:v>35267</c:v>
                </c:pt>
                <c:pt idx="2029">
                  <c:v>35268</c:v>
                </c:pt>
                <c:pt idx="2030">
                  <c:v>35269</c:v>
                </c:pt>
                <c:pt idx="2031">
                  <c:v>35270</c:v>
                </c:pt>
                <c:pt idx="2032">
                  <c:v>35271</c:v>
                </c:pt>
                <c:pt idx="2033">
                  <c:v>35272</c:v>
                </c:pt>
                <c:pt idx="2034">
                  <c:v>35273</c:v>
                </c:pt>
                <c:pt idx="2035">
                  <c:v>35274</c:v>
                </c:pt>
                <c:pt idx="2036">
                  <c:v>35275</c:v>
                </c:pt>
                <c:pt idx="2037">
                  <c:v>35276</c:v>
                </c:pt>
                <c:pt idx="2038">
                  <c:v>35277</c:v>
                </c:pt>
                <c:pt idx="2039">
                  <c:v>35278</c:v>
                </c:pt>
                <c:pt idx="2040">
                  <c:v>35279</c:v>
                </c:pt>
                <c:pt idx="2041">
                  <c:v>35280</c:v>
                </c:pt>
                <c:pt idx="2042">
                  <c:v>35281</c:v>
                </c:pt>
                <c:pt idx="2043">
                  <c:v>35282</c:v>
                </c:pt>
                <c:pt idx="2044">
                  <c:v>35283</c:v>
                </c:pt>
                <c:pt idx="2045">
                  <c:v>35284</c:v>
                </c:pt>
                <c:pt idx="2046">
                  <c:v>35285</c:v>
                </c:pt>
                <c:pt idx="2047">
                  <c:v>35286</c:v>
                </c:pt>
                <c:pt idx="2048">
                  <c:v>35287</c:v>
                </c:pt>
                <c:pt idx="2049">
                  <c:v>35288</c:v>
                </c:pt>
                <c:pt idx="2050">
                  <c:v>35289</c:v>
                </c:pt>
                <c:pt idx="2051">
                  <c:v>35290</c:v>
                </c:pt>
                <c:pt idx="2052">
                  <c:v>35291</c:v>
                </c:pt>
                <c:pt idx="2053">
                  <c:v>35292</c:v>
                </c:pt>
                <c:pt idx="2054">
                  <c:v>35293</c:v>
                </c:pt>
                <c:pt idx="2055">
                  <c:v>35294</c:v>
                </c:pt>
                <c:pt idx="2056">
                  <c:v>35295</c:v>
                </c:pt>
                <c:pt idx="2057">
                  <c:v>35296</c:v>
                </c:pt>
                <c:pt idx="2058">
                  <c:v>35297</c:v>
                </c:pt>
                <c:pt idx="2059">
                  <c:v>35298</c:v>
                </c:pt>
                <c:pt idx="2060">
                  <c:v>35299</c:v>
                </c:pt>
                <c:pt idx="2061">
                  <c:v>35300</c:v>
                </c:pt>
                <c:pt idx="2062">
                  <c:v>35301</c:v>
                </c:pt>
                <c:pt idx="2063">
                  <c:v>35302</c:v>
                </c:pt>
                <c:pt idx="2064">
                  <c:v>35303</c:v>
                </c:pt>
                <c:pt idx="2065">
                  <c:v>35304</c:v>
                </c:pt>
                <c:pt idx="2066">
                  <c:v>35305</c:v>
                </c:pt>
                <c:pt idx="2067">
                  <c:v>35306</c:v>
                </c:pt>
                <c:pt idx="2068">
                  <c:v>35307</c:v>
                </c:pt>
                <c:pt idx="2069">
                  <c:v>35308</c:v>
                </c:pt>
                <c:pt idx="2070">
                  <c:v>35309</c:v>
                </c:pt>
                <c:pt idx="2071">
                  <c:v>35310</c:v>
                </c:pt>
                <c:pt idx="2072">
                  <c:v>35311</c:v>
                </c:pt>
                <c:pt idx="2073">
                  <c:v>35312</c:v>
                </c:pt>
                <c:pt idx="2074">
                  <c:v>35313</c:v>
                </c:pt>
                <c:pt idx="2075">
                  <c:v>35314</c:v>
                </c:pt>
                <c:pt idx="2076">
                  <c:v>35315</c:v>
                </c:pt>
                <c:pt idx="2077">
                  <c:v>35316</c:v>
                </c:pt>
                <c:pt idx="2078">
                  <c:v>35317</c:v>
                </c:pt>
                <c:pt idx="2079">
                  <c:v>35318</c:v>
                </c:pt>
                <c:pt idx="2080">
                  <c:v>35319</c:v>
                </c:pt>
                <c:pt idx="2081">
                  <c:v>35320</c:v>
                </c:pt>
                <c:pt idx="2082">
                  <c:v>35321</c:v>
                </c:pt>
                <c:pt idx="2083">
                  <c:v>35322</c:v>
                </c:pt>
                <c:pt idx="2084">
                  <c:v>35323</c:v>
                </c:pt>
                <c:pt idx="2085">
                  <c:v>35324</c:v>
                </c:pt>
                <c:pt idx="2086">
                  <c:v>35325</c:v>
                </c:pt>
                <c:pt idx="2087">
                  <c:v>35326</c:v>
                </c:pt>
                <c:pt idx="2088">
                  <c:v>35327</c:v>
                </c:pt>
                <c:pt idx="2089">
                  <c:v>35328</c:v>
                </c:pt>
                <c:pt idx="2090">
                  <c:v>35329</c:v>
                </c:pt>
                <c:pt idx="2091">
                  <c:v>35330</c:v>
                </c:pt>
                <c:pt idx="2092">
                  <c:v>35331</c:v>
                </c:pt>
                <c:pt idx="2093">
                  <c:v>35332</c:v>
                </c:pt>
                <c:pt idx="2094">
                  <c:v>35333</c:v>
                </c:pt>
                <c:pt idx="2095">
                  <c:v>35334</c:v>
                </c:pt>
                <c:pt idx="2096">
                  <c:v>35335</c:v>
                </c:pt>
                <c:pt idx="2097">
                  <c:v>35336</c:v>
                </c:pt>
                <c:pt idx="2098">
                  <c:v>35337</c:v>
                </c:pt>
                <c:pt idx="2099">
                  <c:v>35338</c:v>
                </c:pt>
                <c:pt idx="2100">
                  <c:v>35339</c:v>
                </c:pt>
                <c:pt idx="2101">
                  <c:v>35340</c:v>
                </c:pt>
                <c:pt idx="2102">
                  <c:v>35341</c:v>
                </c:pt>
                <c:pt idx="2103">
                  <c:v>35342</c:v>
                </c:pt>
                <c:pt idx="2104">
                  <c:v>35343</c:v>
                </c:pt>
                <c:pt idx="2105">
                  <c:v>35344</c:v>
                </c:pt>
                <c:pt idx="2106">
                  <c:v>35345</c:v>
                </c:pt>
                <c:pt idx="2107">
                  <c:v>35346</c:v>
                </c:pt>
                <c:pt idx="2108">
                  <c:v>35347</c:v>
                </c:pt>
                <c:pt idx="2109">
                  <c:v>35348</c:v>
                </c:pt>
                <c:pt idx="2110">
                  <c:v>35349</c:v>
                </c:pt>
                <c:pt idx="2111">
                  <c:v>35350</c:v>
                </c:pt>
                <c:pt idx="2112">
                  <c:v>35351</c:v>
                </c:pt>
                <c:pt idx="2113">
                  <c:v>35352</c:v>
                </c:pt>
                <c:pt idx="2114">
                  <c:v>35353</c:v>
                </c:pt>
                <c:pt idx="2115">
                  <c:v>35354</c:v>
                </c:pt>
                <c:pt idx="2116">
                  <c:v>35355</c:v>
                </c:pt>
                <c:pt idx="2117">
                  <c:v>35356</c:v>
                </c:pt>
                <c:pt idx="2118">
                  <c:v>35357</c:v>
                </c:pt>
                <c:pt idx="2119">
                  <c:v>35358</c:v>
                </c:pt>
                <c:pt idx="2120">
                  <c:v>35359</c:v>
                </c:pt>
                <c:pt idx="2121">
                  <c:v>35360</c:v>
                </c:pt>
                <c:pt idx="2122">
                  <c:v>35361</c:v>
                </c:pt>
                <c:pt idx="2123">
                  <c:v>35362</c:v>
                </c:pt>
                <c:pt idx="2124">
                  <c:v>35363</c:v>
                </c:pt>
                <c:pt idx="2125">
                  <c:v>35364</c:v>
                </c:pt>
                <c:pt idx="2126">
                  <c:v>35365</c:v>
                </c:pt>
                <c:pt idx="2127">
                  <c:v>35366</c:v>
                </c:pt>
                <c:pt idx="2128">
                  <c:v>35367</c:v>
                </c:pt>
                <c:pt idx="2129">
                  <c:v>35368</c:v>
                </c:pt>
                <c:pt idx="2130">
                  <c:v>35369</c:v>
                </c:pt>
                <c:pt idx="2131">
                  <c:v>35370</c:v>
                </c:pt>
                <c:pt idx="2132">
                  <c:v>35371</c:v>
                </c:pt>
                <c:pt idx="2133">
                  <c:v>35372</c:v>
                </c:pt>
                <c:pt idx="2134">
                  <c:v>35373</c:v>
                </c:pt>
                <c:pt idx="2135">
                  <c:v>35374</c:v>
                </c:pt>
                <c:pt idx="2136">
                  <c:v>35375</c:v>
                </c:pt>
                <c:pt idx="2137">
                  <c:v>35376</c:v>
                </c:pt>
                <c:pt idx="2138">
                  <c:v>35377</c:v>
                </c:pt>
                <c:pt idx="2139">
                  <c:v>35378</c:v>
                </c:pt>
                <c:pt idx="2140">
                  <c:v>35379</c:v>
                </c:pt>
                <c:pt idx="2141">
                  <c:v>35380</c:v>
                </c:pt>
                <c:pt idx="2142">
                  <c:v>35381</c:v>
                </c:pt>
                <c:pt idx="2143">
                  <c:v>35382</c:v>
                </c:pt>
                <c:pt idx="2144">
                  <c:v>35383</c:v>
                </c:pt>
                <c:pt idx="2145">
                  <c:v>35384</c:v>
                </c:pt>
                <c:pt idx="2146">
                  <c:v>35385</c:v>
                </c:pt>
                <c:pt idx="2147">
                  <c:v>35386</c:v>
                </c:pt>
                <c:pt idx="2148">
                  <c:v>35387</c:v>
                </c:pt>
                <c:pt idx="2149">
                  <c:v>35388</c:v>
                </c:pt>
                <c:pt idx="2150">
                  <c:v>35389</c:v>
                </c:pt>
                <c:pt idx="2151">
                  <c:v>35390</c:v>
                </c:pt>
                <c:pt idx="2152">
                  <c:v>35391</c:v>
                </c:pt>
                <c:pt idx="2153">
                  <c:v>35392</c:v>
                </c:pt>
                <c:pt idx="2154">
                  <c:v>35393</c:v>
                </c:pt>
                <c:pt idx="2155">
                  <c:v>35394</c:v>
                </c:pt>
                <c:pt idx="2156">
                  <c:v>35395</c:v>
                </c:pt>
                <c:pt idx="2157">
                  <c:v>35396</c:v>
                </c:pt>
                <c:pt idx="2158">
                  <c:v>35397</c:v>
                </c:pt>
                <c:pt idx="2159">
                  <c:v>35398</c:v>
                </c:pt>
                <c:pt idx="2160">
                  <c:v>35399</c:v>
                </c:pt>
                <c:pt idx="2161">
                  <c:v>35400</c:v>
                </c:pt>
                <c:pt idx="2162">
                  <c:v>35401</c:v>
                </c:pt>
                <c:pt idx="2163">
                  <c:v>35402</c:v>
                </c:pt>
                <c:pt idx="2164">
                  <c:v>35403</c:v>
                </c:pt>
                <c:pt idx="2165">
                  <c:v>35404</c:v>
                </c:pt>
                <c:pt idx="2166">
                  <c:v>35405</c:v>
                </c:pt>
                <c:pt idx="2167">
                  <c:v>35406</c:v>
                </c:pt>
                <c:pt idx="2168">
                  <c:v>35407</c:v>
                </c:pt>
                <c:pt idx="2169">
                  <c:v>35408</c:v>
                </c:pt>
                <c:pt idx="2170">
                  <c:v>35409</c:v>
                </c:pt>
                <c:pt idx="2171">
                  <c:v>35410</c:v>
                </c:pt>
                <c:pt idx="2172">
                  <c:v>35411</c:v>
                </c:pt>
                <c:pt idx="2173">
                  <c:v>35412</c:v>
                </c:pt>
                <c:pt idx="2174">
                  <c:v>35413</c:v>
                </c:pt>
                <c:pt idx="2175">
                  <c:v>35414</c:v>
                </c:pt>
                <c:pt idx="2176">
                  <c:v>35415</c:v>
                </c:pt>
                <c:pt idx="2177">
                  <c:v>35416</c:v>
                </c:pt>
                <c:pt idx="2178">
                  <c:v>35417</c:v>
                </c:pt>
                <c:pt idx="2179">
                  <c:v>35418</c:v>
                </c:pt>
                <c:pt idx="2180">
                  <c:v>35419</c:v>
                </c:pt>
                <c:pt idx="2181">
                  <c:v>35420</c:v>
                </c:pt>
                <c:pt idx="2182">
                  <c:v>35421</c:v>
                </c:pt>
                <c:pt idx="2183">
                  <c:v>35422</c:v>
                </c:pt>
                <c:pt idx="2184">
                  <c:v>35423</c:v>
                </c:pt>
                <c:pt idx="2185">
                  <c:v>35424</c:v>
                </c:pt>
                <c:pt idx="2186">
                  <c:v>35425</c:v>
                </c:pt>
                <c:pt idx="2187">
                  <c:v>35426</c:v>
                </c:pt>
                <c:pt idx="2188">
                  <c:v>35427</c:v>
                </c:pt>
                <c:pt idx="2189">
                  <c:v>35428</c:v>
                </c:pt>
                <c:pt idx="2190">
                  <c:v>35429</c:v>
                </c:pt>
                <c:pt idx="2191">
                  <c:v>35430</c:v>
                </c:pt>
                <c:pt idx="2192">
                  <c:v>35431</c:v>
                </c:pt>
                <c:pt idx="2193">
                  <c:v>35432</c:v>
                </c:pt>
                <c:pt idx="2194">
                  <c:v>35433</c:v>
                </c:pt>
                <c:pt idx="2195">
                  <c:v>35434</c:v>
                </c:pt>
                <c:pt idx="2196">
                  <c:v>35435</c:v>
                </c:pt>
                <c:pt idx="2197">
                  <c:v>35436</c:v>
                </c:pt>
                <c:pt idx="2198">
                  <c:v>35437</c:v>
                </c:pt>
                <c:pt idx="2199">
                  <c:v>35438</c:v>
                </c:pt>
                <c:pt idx="2200">
                  <c:v>35439</c:v>
                </c:pt>
                <c:pt idx="2201">
                  <c:v>35440</c:v>
                </c:pt>
                <c:pt idx="2202">
                  <c:v>35441</c:v>
                </c:pt>
                <c:pt idx="2203">
                  <c:v>35442</c:v>
                </c:pt>
                <c:pt idx="2204">
                  <c:v>35443</c:v>
                </c:pt>
                <c:pt idx="2205">
                  <c:v>35444</c:v>
                </c:pt>
                <c:pt idx="2206">
                  <c:v>35445</c:v>
                </c:pt>
                <c:pt idx="2207">
                  <c:v>35446</c:v>
                </c:pt>
                <c:pt idx="2208">
                  <c:v>35447</c:v>
                </c:pt>
                <c:pt idx="2209">
                  <c:v>35448</c:v>
                </c:pt>
                <c:pt idx="2210">
                  <c:v>35449</c:v>
                </c:pt>
                <c:pt idx="2211">
                  <c:v>35450</c:v>
                </c:pt>
                <c:pt idx="2212">
                  <c:v>35451</c:v>
                </c:pt>
                <c:pt idx="2213">
                  <c:v>35452</c:v>
                </c:pt>
                <c:pt idx="2214">
                  <c:v>35453</c:v>
                </c:pt>
                <c:pt idx="2215">
                  <c:v>35454</c:v>
                </c:pt>
                <c:pt idx="2216">
                  <c:v>35455</c:v>
                </c:pt>
                <c:pt idx="2217">
                  <c:v>35456</c:v>
                </c:pt>
                <c:pt idx="2218">
                  <c:v>35457</c:v>
                </c:pt>
                <c:pt idx="2219">
                  <c:v>35458</c:v>
                </c:pt>
                <c:pt idx="2220">
                  <c:v>35459</c:v>
                </c:pt>
                <c:pt idx="2221">
                  <c:v>35460</c:v>
                </c:pt>
                <c:pt idx="2222">
                  <c:v>35461</c:v>
                </c:pt>
                <c:pt idx="2223">
                  <c:v>35462</c:v>
                </c:pt>
                <c:pt idx="2224">
                  <c:v>35463</c:v>
                </c:pt>
                <c:pt idx="2225">
                  <c:v>35464</c:v>
                </c:pt>
                <c:pt idx="2226">
                  <c:v>35465</c:v>
                </c:pt>
                <c:pt idx="2227">
                  <c:v>35466</c:v>
                </c:pt>
                <c:pt idx="2228">
                  <c:v>35467</c:v>
                </c:pt>
                <c:pt idx="2229">
                  <c:v>35468</c:v>
                </c:pt>
                <c:pt idx="2230">
                  <c:v>35469</c:v>
                </c:pt>
                <c:pt idx="2231">
                  <c:v>35470</c:v>
                </c:pt>
                <c:pt idx="2232">
                  <c:v>35471</c:v>
                </c:pt>
                <c:pt idx="2233">
                  <c:v>35472</c:v>
                </c:pt>
                <c:pt idx="2234">
                  <c:v>35473</c:v>
                </c:pt>
                <c:pt idx="2235">
                  <c:v>35474</c:v>
                </c:pt>
                <c:pt idx="2236">
                  <c:v>35475</c:v>
                </c:pt>
                <c:pt idx="2237">
                  <c:v>35476</c:v>
                </c:pt>
                <c:pt idx="2238">
                  <c:v>35477</c:v>
                </c:pt>
                <c:pt idx="2239">
                  <c:v>35478</c:v>
                </c:pt>
                <c:pt idx="2240">
                  <c:v>35479</c:v>
                </c:pt>
                <c:pt idx="2241">
                  <c:v>35480</c:v>
                </c:pt>
                <c:pt idx="2242">
                  <c:v>35481</c:v>
                </c:pt>
                <c:pt idx="2243">
                  <c:v>35482</c:v>
                </c:pt>
                <c:pt idx="2244">
                  <c:v>35483</c:v>
                </c:pt>
                <c:pt idx="2245">
                  <c:v>35484</c:v>
                </c:pt>
                <c:pt idx="2246">
                  <c:v>35485</c:v>
                </c:pt>
                <c:pt idx="2247">
                  <c:v>35486</c:v>
                </c:pt>
                <c:pt idx="2248">
                  <c:v>35487</c:v>
                </c:pt>
                <c:pt idx="2249">
                  <c:v>35488</c:v>
                </c:pt>
                <c:pt idx="2250">
                  <c:v>35489</c:v>
                </c:pt>
                <c:pt idx="2251">
                  <c:v>35490</c:v>
                </c:pt>
                <c:pt idx="2252">
                  <c:v>35491</c:v>
                </c:pt>
                <c:pt idx="2253">
                  <c:v>35492</c:v>
                </c:pt>
                <c:pt idx="2254">
                  <c:v>35493</c:v>
                </c:pt>
                <c:pt idx="2255">
                  <c:v>35494</c:v>
                </c:pt>
                <c:pt idx="2256">
                  <c:v>35495</c:v>
                </c:pt>
                <c:pt idx="2257">
                  <c:v>35496</c:v>
                </c:pt>
                <c:pt idx="2258">
                  <c:v>35497</c:v>
                </c:pt>
                <c:pt idx="2259">
                  <c:v>35498</c:v>
                </c:pt>
                <c:pt idx="2260">
                  <c:v>35499</c:v>
                </c:pt>
                <c:pt idx="2261">
                  <c:v>35500</c:v>
                </c:pt>
                <c:pt idx="2262">
                  <c:v>35501</c:v>
                </c:pt>
                <c:pt idx="2263">
                  <c:v>35502</c:v>
                </c:pt>
                <c:pt idx="2264">
                  <c:v>35503</c:v>
                </c:pt>
                <c:pt idx="2265">
                  <c:v>35504</c:v>
                </c:pt>
                <c:pt idx="2266">
                  <c:v>35505</c:v>
                </c:pt>
                <c:pt idx="2267">
                  <c:v>35506</c:v>
                </c:pt>
                <c:pt idx="2268">
                  <c:v>35507</c:v>
                </c:pt>
                <c:pt idx="2269">
                  <c:v>35508</c:v>
                </c:pt>
                <c:pt idx="2270">
                  <c:v>35509</c:v>
                </c:pt>
                <c:pt idx="2271">
                  <c:v>35510</c:v>
                </c:pt>
                <c:pt idx="2272">
                  <c:v>35511</c:v>
                </c:pt>
                <c:pt idx="2273">
                  <c:v>35512</c:v>
                </c:pt>
                <c:pt idx="2274">
                  <c:v>35513</c:v>
                </c:pt>
                <c:pt idx="2275">
                  <c:v>35514</c:v>
                </c:pt>
                <c:pt idx="2276">
                  <c:v>35515</c:v>
                </c:pt>
                <c:pt idx="2277">
                  <c:v>35516</c:v>
                </c:pt>
                <c:pt idx="2278">
                  <c:v>35517</c:v>
                </c:pt>
                <c:pt idx="2279">
                  <c:v>35518</c:v>
                </c:pt>
                <c:pt idx="2280">
                  <c:v>35519</c:v>
                </c:pt>
                <c:pt idx="2281">
                  <c:v>35520</c:v>
                </c:pt>
                <c:pt idx="2282">
                  <c:v>35521</c:v>
                </c:pt>
                <c:pt idx="2283">
                  <c:v>35522</c:v>
                </c:pt>
                <c:pt idx="2284">
                  <c:v>35523</c:v>
                </c:pt>
                <c:pt idx="2285">
                  <c:v>35524</c:v>
                </c:pt>
                <c:pt idx="2286">
                  <c:v>35525</c:v>
                </c:pt>
                <c:pt idx="2287">
                  <c:v>35526</c:v>
                </c:pt>
                <c:pt idx="2288">
                  <c:v>35527</c:v>
                </c:pt>
                <c:pt idx="2289">
                  <c:v>35528</c:v>
                </c:pt>
                <c:pt idx="2290">
                  <c:v>35529</c:v>
                </c:pt>
                <c:pt idx="2291">
                  <c:v>35530</c:v>
                </c:pt>
                <c:pt idx="2292">
                  <c:v>35531</c:v>
                </c:pt>
                <c:pt idx="2293">
                  <c:v>35532</c:v>
                </c:pt>
                <c:pt idx="2294">
                  <c:v>35533</c:v>
                </c:pt>
                <c:pt idx="2295">
                  <c:v>35534</c:v>
                </c:pt>
                <c:pt idx="2296">
                  <c:v>35535</c:v>
                </c:pt>
                <c:pt idx="2297">
                  <c:v>35536</c:v>
                </c:pt>
                <c:pt idx="2298">
                  <c:v>35537</c:v>
                </c:pt>
                <c:pt idx="2299">
                  <c:v>35538</c:v>
                </c:pt>
                <c:pt idx="2300">
                  <c:v>35539</c:v>
                </c:pt>
                <c:pt idx="2301">
                  <c:v>35540</c:v>
                </c:pt>
                <c:pt idx="2302">
                  <c:v>35541</c:v>
                </c:pt>
                <c:pt idx="2303">
                  <c:v>35542</c:v>
                </c:pt>
                <c:pt idx="2304">
                  <c:v>35543</c:v>
                </c:pt>
                <c:pt idx="2305">
                  <c:v>35544</c:v>
                </c:pt>
                <c:pt idx="2306">
                  <c:v>35545</c:v>
                </c:pt>
                <c:pt idx="2307">
                  <c:v>35546</c:v>
                </c:pt>
                <c:pt idx="2308">
                  <c:v>35547</c:v>
                </c:pt>
                <c:pt idx="2309">
                  <c:v>35548</c:v>
                </c:pt>
                <c:pt idx="2310">
                  <c:v>35549</c:v>
                </c:pt>
                <c:pt idx="2311">
                  <c:v>35550</c:v>
                </c:pt>
                <c:pt idx="2312">
                  <c:v>35551</c:v>
                </c:pt>
                <c:pt idx="2313">
                  <c:v>35552</c:v>
                </c:pt>
                <c:pt idx="2314">
                  <c:v>35553</c:v>
                </c:pt>
                <c:pt idx="2315">
                  <c:v>35554</c:v>
                </c:pt>
                <c:pt idx="2316">
                  <c:v>35555</c:v>
                </c:pt>
                <c:pt idx="2317">
                  <c:v>35556</c:v>
                </c:pt>
                <c:pt idx="2318">
                  <c:v>35557</c:v>
                </c:pt>
                <c:pt idx="2319">
                  <c:v>35558</c:v>
                </c:pt>
                <c:pt idx="2320">
                  <c:v>35559</c:v>
                </c:pt>
                <c:pt idx="2321">
                  <c:v>35560</c:v>
                </c:pt>
                <c:pt idx="2322">
                  <c:v>35561</c:v>
                </c:pt>
                <c:pt idx="2323">
                  <c:v>35562</c:v>
                </c:pt>
                <c:pt idx="2324">
                  <c:v>35563</c:v>
                </c:pt>
                <c:pt idx="2325">
                  <c:v>35564</c:v>
                </c:pt>
                <c:pt idx="2326">
                  <c:v>35565</c:v>
                </c:pt>
                <c:pt idx="2327">
                  <c:v>35566</c:v>
                </c:pt>
                <c:pt idx="2328">
                  <c:v>35567</c:v>
                </c:pt>
                <c:pt idx="2329">
                  <c:v>35568</c:v>
                </c:pt>
                <c:pt idx="2330">
                  <c:v>35569</c:v>
                </c:pt>
                <c:pt idx="2331">
                  <c:v>35570</c:v>
                </c:pt>
                <c:pt idx="2332">
                  <c:v>35571</c:v>
                </c:pt>
                <c:pt idx="2333">
                  <c:v>35572</c:v>
                </c:pt>
                <c:pt idx="2334">
                  <c:v>35573</c:v>
                </c:pt>
                <c:pt idx="2335">
                  <c:v>35574</c:v>
                </c:pt>
                <c:pt idx="2336">
                  <c:v>35575</c:v>
                </c:pt>
                <c:pt idx="2337">
                  <c:v>35576</c:v>
                </c:pt>
                <c:pt idx="2338">
                  <c:v>35577</c:v>
                </c:pt>
                <c:pt idx="2339">
                  <c:v>35578</c:v>
                </c:pt>
                <c:pt idx="2340">
                  <c:v>35579</c:v>
                </c:pt>
                <c:pt idx="2341">
                  <c:v>35580</c:v>
                </c:pt>
                <c:pt idx="2342">
                  <c:v>35581</c:v>
                </c:pt>
                <c:pt idx="2343">
                  <c:v>35582</c:v>
                </c:pt>
                <c:pt idx="2344">
                  <c:v>35583</c:v>
                </c:pt>
                <c:pt idx="2345">
                  <c:v>35584</c:v>
                </c:pt>
                <c:pt idx="2346">
                  <c:v>35585</c:v>
                </c:pt>
                <c:pt idx="2347">
                  <c:v>35586</c:v>
                </c:pt>
                <c:pt idx="2348">
                  <c:v>35587</c:v>
                </c:pt>
                <c:pt idx="2349">
                  <c:v>35588</c:v>
                </c:pt>
                <c:pt idx="2350">
                  <c:v>35589</c:v>
                </c:pt>
                <c:pt idx="2351">
                  <c:v>35590</c:v>
                </c:pt>
                <c:pt idx="2352">
                  <c:v>35591</c:v>
                </c:pt>
                <c:pt idx="2353">
                  <c:v>35592</c:v>
                </c:pt>
                <c:pt idx="2354">
                  <c:v>35593</c:v>
                </c:pt>
                <c:pt idx="2355">
                  <c:v>35594</c:v>
                </c:pt>
                <c:pt idx="2356">
                  <c:v>35595</c:v>
                </c:pt>
                <c:pt idx="2357">
                  <c:v>35596</c:v>
                </c:pt>
                <c:pt idx="2358">
                  <c:v>35597</c:v>
                </c:pt>
                <c:pt idx="2359">
                  <c:v>35598</c:v>
                </c:pt>
                <c:pt idx="2360">
                  <c:v>35599</c:v>
                </c:pt>
                <c:pt idx="2361">
                  <c:v>35600</c:v>
                </c:pt>
                <c:pt idx="2362">
                  <c:v>35601</c:v>
                </c:pt>
                <c:pt idx="2363">
                  <c:v>35602</c:v>
                </c:pt>
                <c:pt idx="2364">
                  <c:v>35603</c:v>
                </c:pt>
                <c:pt idx="2365">
                  <c:v>35604</c:v>
                </c:pt>
                <c:pt idx="2366">
                  <c:v>35605</c:v>
                </c:pt>
                <c:pt idx="2367">
                  <c:v>35606</c:v>
                </c:pt>
                <c:pt idx="2368">
                  <c:v>35607</c:v>
                </c:pt>
                <c:pt idx="2369">
                  <c:v>35608</c:v>
                </c:pt>
                <c:pt idx="2370">
                  <c:v>35609</c:v>
                </c:pt>
                <c:pt idx="2371">
                  <c:v>35610</c:v>
                </c:pt>
                <c:pt idx="2372">
                  <c:v>35611</c:v>
                </c:pt>
                <c:pt idx="2373">
                  <c:v>35612</c:v>
                </c:pt>
                <c:pt idx="2374">
                  <c:v>35613</c:v>
                </c:pt>
                <c:pt idx="2375">
                  <c:v>35614</c:v>
                </c:pt>
                <c:pt idx="2376">
                  <c:v>35615</c:v>
                </c:pt>
                <c:pt idx="2377">
                  <c:v>35616</c:v>
                </c:pt>
                <c:pt idx="2378">
                  <c:v>35617</c:v>
                </c:pt>
                <c:pt idx="2379">
                  <c:v>35618</c:v>
                </c:pt>
                <c:pt idx="2380">
                  <c:v>35619</c:v>
                </c:pt>
                <c:pt idx="2381">
                  <c:v>35620</c:v>
                </c:pt>
                <c:pt idx="2382">
                  <c:v>35621</c:v>
                </c:pt>
                <c:pt idx="2383">
                  <c:v>35622</c:v>
                </c:pt>
                <c:pt idx="2384">
                  <c:v>35623</c:v>
                </c:pt>
                <c:pt idx="2385">
                  <c:v>35624</c:v>
                </c:pt>
                <c:pt idx="2386">
                  <c:v>35625</c:v>
                </c:pt>
                <c:pt idx="2387">
                  <c:v>35626</c:v>
                </c:pt>
                <c:pt idx="2388">
                  <c:v>35627</c:v>
                </c:pt>
                <c:pt idx="2389">
                  <c:v>35628</c:v>
                </c:pt>
                <c:pt idx="2390">
                  <c:v>35629</c:v>
                </c:pt>
                <c:pt idx="2391">
                  <c:v>35630</c:v>
                </c:pt>
                <c:pt idx="2392">
                  <c:v>35631</c:v>
                </c:pt>
                <c:pt idx="2393">
                  <c:v>35632</c:v>
                </c:pt>
                <c:pt idx="2394">
                  <c:v>35633</c:v>
                </c:pt>
                <c:pt idx="2395">
                  <c:v>35634</c:v>
                </c:pt>
                <c:pt idx="2396">
                  <c:v>35635</c:v>
                </c:pt>
                <c:pt idx="2397">
                  <c:v>35636</c:v>
                </c:pt>
                <c:pt idx="2398">
                  <c:v>35637</c:v>
                </c:pt>
                <c:pt idx="2399">
                  <c:v>35638</c:v>
                </c:pt>
                <c:pt idx="2400">
                  <c:v>35639</c:v>
                </c:pt>
                <c:pt idx="2401">
                  <c:v>35640</c:v>
                </c:pt>
                <c:pt idx="2402">
                  <c:v>35641</c:v>
                </c:pt>
                <c:pt idx="2403">
                  <c:v>35642</c:v>
                </c:pt>
                <c:pt idx="2404">
                  <c:v>35643</c:v>
                </c:pt>
                <c:pt idx="2405">
                  <c:v>35644</c:v>
                </c:pt>
                <c:pt idx="2406">
                  <c:v>35645</c:v>
                </c:pt>
                <c:pt idx="2407">
                  <c:v>35646</c:v>
                </c:pt>
                <c:pt idx="2408">
                  <c:v>35647</c:v>
                </c:pt>
                <c:pt idx="2409">
                  <c:v>35648</c:v>
                </c:pt>
                <c:pt idx="2410">
                  <c:v>35649</c:v>
                </c:pt>
                <c:pt idx="2411">
                  <c:v>35650</c:v>
                </c:pt>
                <c:pt idx="2412">
                  <c:v>35651</c:v>
                </c:pt>
                <c:pt idx="2413">
                  <c:v>35652</c:v>
                </c:pt>
                <c:pt idx="2414">
                  <c:v>35653</c:v>
                </c:pt>
                <c:pt idx="2415">
                  <c:v>35654</c:v>
                </c:pt>
                <c:pt idx="2416">
                  <c:v>35655</c:v>
                </c:pt>
                <c:pt idx="2417">
                  <c:v>35656</c:v>
                </c:pt>
                <c:pt idx="2418">
                  <c:v>35657</c:v>
                </c:pt>
                <c:pt idx="2419">
                  <c:v>35658</c:v>
                </c:pt>
                <c:pt idx="2420">
                  <c:v>35659</c:v>
                </c:pt>
                <c:pt idx="2421">
                  <c:v>35660</c:v>
                </c:pt>
                <c:pt idx="2422">
                  <c:v>35661</c:v>
                </c:pt>
                <c:pt idx="2423">
                  <c:v>35662</c:v>
                </c:pt>
                <c:pt idx="2424">
                  <c:v>35663</c:v>
                </c:pt>
                <c:pt idx="2425">
                  <c:v>35664</c:v>
                </c:pt>
                <c:pt idx="2426">
                  <c:v>35665</c:v>
                </c:pt>
                <c:pt idx="2427">
                  <c:v>35666</c:v>
                </c:pt>
                <c:pt idx="2428">
                  <c:v>35667</c:v>
                </c:pt>
                <c:pt idx="2429">
                  <c:v>35668</c:v>
                </c:pt>
                <c:pt idx="2430">
                  <c:v>35669</c:v>
                </c:pt>
                <c:pt idx="2431">
                  <c:v>35670</c:v>
                </c:pt>
                <c:pt idx="2432">
                  <c:v>35671</c:v>
                </c:pt>
                <c:pt idx="2433">
                  <c:v>35672</c:v>
                </c:pt>
                <c:pt idx="2434">
                  <c:v>35673</c:v>
                </c:pt>
                <c:pt idx="2435">
                  <c:v>35674</c:v>
                </c:pt>
                <c:pt idx="2436">
                  <c:v>35675</c:v>
                </c:pt>
                <c:pt idx="2437">
                  <c:v>35676</c:v>
                </c:pt>
                <c:pt idx="2438">
                  <c:v>35677</c:v>
                </c:pt>
                <c:pt idx="2439">
                  <c:v>35678</c:v>
                </c:pt>
                <c:pt idx="2440">
                  <c:v>35679</c:v>
                </c:pt>
                <c:pt idx="2441">
                  <c:v>35680</c:v>
                </c:pt>
                <c:pt idx="2442">
                  <c:v>35681</c:v>
                </c:pt>
                <c:pt idx="2443">
                  <c:v>35682</c:v>
                </c:pt>
                <c:pt idx="2444">
                  <c:v>35683</c:v>
                </c:pt>
                <c:pt idx="2445">
                  <c:v>35684</c:v>
                </c:pt>
                <c:pt idx="2446">
                  <c:v>35685</c:v>
                </c:pt>
                <c:pt idx="2447">
                  <c:v>35686</c:v>
                </c:pt>
                <c:pt idx="2448">
                  <c:v>35687</c:v>
                </c:pt>
                <c:pt idx="2449">
                  <c:v>35688</c:v>
                </c:pt>
                <c:pt idx="2450">
                  <c:v>35689</c:v>
                </c:pt>
                <c:pt idx="2451">
                  <c:v>35690</c:v>
                </c:pt>
                <c:pt idx="2452">
                  <c:v>35691</c:v>
                </c:pt>
                <c:pt idx="2453">
                  <c:v>35692</c:v>
                </c:pt>
                <c:pt idx="2454">
                  <c:v>35693</c:v>
                </c:pt>
                <c:pt idx="2455">
                  <c:v>35694</c:v>
                </c:pt>
                <c:pt idx="2456">
                  <c:v>35695</c:v>
                </c:pt>
                <c:pt idx="2457">
                  <c:v>35696</c:v>
                </c:pt>
                <c:pt idx="2458">
                  <c:v>35697</c:v>
                </c:pt>
                <c:pt idx="2459">
                  <c:v>35698</c:v>
                </c:pt>
                <c:pt idx="2460">
                  <c:v>35699</c:v>
                </c:pt>
                <c:pt idx="2461">
                  <c:v>35700</c:v>
                </c:pt>
                <c:pt idx="2462">
                  <c:v>35701</c:v>
                </c:pt>
                <c:pt idx="2463">
                  <c:v>35702</c:v>
                </c:pt>
                <c:pt idx="2464">
                  <c:v>35703</c:v>
                </c:pt>
                <c:pt idx="2465">
                  <c:v>35704</c:v>
                </c:pt>
                <c:pt idx="2466">
                  <c:v>35705</c:v>
                </c:pt>
                <c:pt idx="2467">
                  <c:v>35706</c:v>
                </c:pt>
                <c:pt idx="2468">
                  <c:v>35707</c:v>
                </c:pt>
                <c:pt idx="2469">
                  <c:v>35708</c:v>
                </c:pt>
                <c:pt idx="2470">
                  <c:v>35709</c:v>
                </c:pt>
                <c:pt idx="2471">
                  <c:v>35710</c:v>
                </c:pt>
                <c:pt idx="2472">
                  <c:v>35711</c:v>
                </c:pt>
                <c:pt idx="2473">
                  <c:v>35712</c:v>
                </c:pt>
                <c:pt idx="2474">
                  <c:v>35713</c:v>
                </c:pt>
                <c:pt idx="2475">
                  <c:v>35714</c:v>
                </c:pt>
                <c:pt idx="2476">
                  <c:v>35715</c:v>
                </c:pt>
                <c:pt idx="2477">
                  <c:v>35716</c:v>
                </c:pt>
                <c:pt idx="2478">
                  <c:v>35717</c:v>
                </c:pt>
                <c:pt idx="2479">
                  <c:v>35718</c:v>
                </c:pt>
                <c:pt idx="2480">
                  <c:v>35719</c:v>
                </c:pt>
                <c:pt idx="2481">
                  <c:v>35720</c:v>
                </c:pt>
                <c:pt idx="2482">
                  <c:v>35721</c:v>
                </c:pt>
                <c:pt idx="2483">
                  <c:v>35722</c:v>
                </c:pt>
                <c:pt idx="2484">
                  <c:v>35723</c:v>
                </c:pt>
                <c:pt idx="2485">
                  <c:v>35724</c:v>
                </c:pt>
                <c:pt idx="2486">
                  <c:v>35725</c:v>
                </c:pt>
                <c:pt idx="2487">
                  <c:v>35726</c:v>
                </c:pt>
                <c:pt idx="2488">
                  <c:v>35727</c:v>
                </c:pt>
                <c:pt idx="2489">
                  <c:v>35728</c:v>
                </c:pt>
                <c:pt idx="2490">
                  <c:v>35729</c:v>
                </c:pt>
                <c:pt idx="2491">
                  <c:v>35730</c:v>
                </c:pt>
                <c:pt idx="2492">
                  <c:v>35731</c:v>
                </c:pt>
                <c:pt idx="2493">
                  <c:v>35732</c:v>
                </c:pt>
                <c:pt idx="2494">
                  <c:v>35733</c:v>
                </c:pt>
                <c:pt idx="2495">
                  <c:v>35734</c:v>
                </c:pt>
                <c:pt idx="2496">
                  <c:v>35735</c:v>
                </c:pt>
                <c:pt idx="2497">
                  <c:v>35736</c:v>
                </c:pt>
                <c:pt idx="2498">
                  <c:v>35737</c:v>
                </c:pt>
                <c:pt idx="2499">
                  <c:v>35738</c:v>
                </c:pt>
                <c:pt idx="2500">
                  <c:v>35739</c:v>
                </c:pt>
                <c:pt idx="2501">
                  <c:v>35740</c:v>
                </c:pt>
                <c:pt idx="2502">
                  <c:v>35741</c:v>
                </c:pt>
                <c:pt idx="2503">
                  <c:v>35742</c:v>
                </c:pt>
                <c:pt idx="2504">
                  <c:v>35743</c:v>
                </c:pt>
                <c:pt idx="2505">
                  <c:v>35744</c:v>
                </c:pt>
                <c:pt idx="2506">
                  <c:v>35745</c:v>
                </c:pt>
                <c:pt idx="2507">
                  <c:v>35746</c:v>
                </c:pt>
                <c:pt idx="2508">
                  <c:v>35747</c:v>
                </c:pt>
                <c:pt idx="2509">
                  <c:v>35748</c:v>
                </c:pt>
                <c:pt idx="2510">
                  <c:v>35749</c:v>
                </c:pt>
                <c:pt idx="2511">
                  <c:v>35750</c:v>
                </c:pt>
                <c:pt idx="2512">
                  <c:v>35751</c:v>
                </c:pt>
                <c:pt idx="2513">
                  <c:v>35752</c:v>
                </c:pt>
                <c:pt idx="2514">
                  <c:v>35753</c:v>
                </c:pt>
                <c:pt idx="2515">
                  <c:v>35754</c:v>
                </c:pt>
                <c:pt idx="2516">
                  <c:v>35755</c:v>
                </c:pt>
                <c:pt idx="2517">
                  <c:v>35756</c:v>
                </c:pt>
                <c:pt idx="2518">
                  <c:v>35757</c:v>
                </c:pt>
                <c:pt idx="2519">
                  <c:v>35758</c:v>
                </c:pt>
                <c:pt idx="2520">
                  <c:v>35759</c:v>
                </c:pt>
                <c:pt idx="2521">
                  <c:v>35760</c:v>
                </c:pt>
                <c:pt idx="2522">
                  <c:v>35761</c:v>
                </c:pt>
                <c:pt idx="2523">
                  <c:v>35762</c:v>
                </c:pt>
                <c:pt idx="2524">
                  <c:v>35763</c:v>
                </c:pt>
                <c:pt idx="2525">
                  <c:v>35764</c:v>
                </c:pt>
                <c:pt idx="2526">
                  <c:v>35765</c:v>
                </c:pt>
                <c:pt idx="2527">
                  <c:v>35766</c:v>
                </c:pt>
                <c:pt idx="2528">
                  <c:v>35767</c:v>
                </c:pt>
                <c:pt idx="2529">
                  <c:v>35768</c:v>
                </c:pt>
                <c:pt idx="2530">
                  <c:v>35769</c:v>
                </c:pt>
                <c:pt idx="2531">
                  <c:v>35770</c:v>
                </c:pt>
                <c:pt idx="2532">
                  <c:v>35771</c:v>
                </c:pt>
                <c:pt idx="2533">
                  <c:v>35772</c:v>
                </c:pt>
                <c:pt idx="2534">
                  <c:v>35773</c:v>
                </c:pt>
                <c:pt idx="2535">
                  <c:v>35774</c:v>
                </c:pt>
                <c:pt idx="2536">
                  <c:v>35775</c:v>
                </c:pt>
                <c:pt idx="2537">
                  <c:v>35776</c:v>
                </c:pt>
                <c:pt idx="2538">
                  <c:v>35777</c:v>
                </c:pt>
                <c:pt idx="2539">
                  <c:v>35778</c:v>
                </c:pt>
                <c:pt idx="2540">
                  <c:v>35779</c:v>
                </c:pt>
                <c:pt idx="2541">
                  <c:v>35780</c:v>
                </c:pt>
                <c:pt idx="2542">
                  <c:v>35781</c:v>
                </c:pt>
                <c:pt idx="2543">
                  <c:v>35782</c:v>
                </c:pt>
                <c:pt idx="2544">
                  <c:v>35783</c:v>
                </c:pt>
                <c:pt idx="2545">
                  <c:v>35784</c:v>
                </c:pt>
                <c:pt idx="2546">
                  <c:v>35785</c:v>
                </c:pt>
                <c:pt idx="2547">
                  <c:v>35786</c:v>
                </c:pt>
                <c:pt idx="2548">
                  <c:v>35787</c:v>
                </c:pt>
                <c:pt idx="2549">
                  <c:v>35788</c:v>
                </c:pt>
                <c:pt idx="2550">
                  <c:v>35789</c:v>
                </c:pt>
                <c:pt idx="2551">
                  <c:v>35790</c:v>
                </c:pt>
                <c:pt idx="2552">
                  <c:v>35791</c:v>
                </c:pt>
                <c:pt idx="2553">
                  <c:v>35792</c:v>
                </c:pt>
                <c:pt idx="2554">
                  <c:v>35793</c:v>
                </c:pt>
                <c:pt idx="2555">
                  <c:v>35794</c:v>
                </c:pt>
                <c:pt idx="2556">
                  <c:v>35795</c:v>
                </c:pt>
              </c:numCache>
            </c:numRef>
          </c:cat>
          <c:val>
            <c:numRef>
              <c:f>bestfit!$C$2:$C$2558</c:f>
              <c:numCache>
                <c:formatCode>General</c:formatCode>
                <c:ptCount val="2557"/>
                <c:pt idx="0">
                  <c:v>10.98</c:v>
                </c:pt>
                <c:pt idx="1">
                  <c:v>10.8</c:v>
                </c:pt>
                <c:pt idx="2">
                  <c:v>10.63</c:v>
                </c:pt>
                <c:pt idx="3">
                  <c:v>10.48</c:v>
                </c:pt>
                <c:pt idx="4">
                  <c:v>10.33</c:v>
                </c:pt>
                <c:pt idx="5">
                  <c:v>10.18</c:v>
                </c:pt>
                <c:pt idx="6">
                  <c:v>10.039999999999999</c:v>
                </c:pt>
                <c:pt idx="7">
                  <c:v>9.9049999999999994</c:v>
                </c:pt>
                <c:pt idx="8">
                  <c:v>9.7710000000000008</c:v>
                </c:pt>
                <c:pt idx="9">
                  <c:v>9.64</c:v>
                </c:pt>
                <c:pt idx="10">
                  <c:v>9.51</c:v>
                </c:pt>
                <c:pt idx="11">
                  <c:v>9.3819999999999997</c:v>
                </c:pt>
                <c:pt idx="12">
                  <c:v>9.2560000000000002</c:v>
                </c:pt>
                <c:pt idx="13">
                  <c:v>9.1310000000000002</c:v>
                </c:pt>
                <c:pt idx="14">
                  <c:v>9.0090000000000003</c:v>
                </c:pt>
                <c:pt idx="15">
                  <c:v>8.8879999999999999</c:v>
                </c:pt>
                <c:pt idx="16">
                  <c:v>8.7669999999999995</c:v>
                </c:pt>
                <c:pt idx="17">
                  <c:v>8.6449999999999996</c:v>
                </c:pt>
                <c:pt idx="18">
                  <c:v>8.5239999999999991</c:v>
                </c:pt>
                <c:pt idx="19">
                  <c:v>8.4149999999999991</c:v>
                </c:pt>
                <c:pt idx="20">
                  <c:v>8.3049999999999997</c:v>
                </c:pt>
                <c:pt idx="21">
                  <c:v>8.1929999999999996</c:v>
                </c:pt>
                <c:pt idx="22">
                  <c:v>8.0790000000000006</c:v>
                </c:pt>
                <c:pt idx="23">
                  <c:v>7.9640000000000004</c:v>
                </c:pt>
                <c:pt idx="24">
                  <c:v>7.8470000000000004</c:v>
                </c:pt>
                <c:pt idx="25">
                  <c:v>7.7290000000000001</c:v>
                </c:pt>
                <c:pt idx="26">
                  <c:v>7.61</c:v>
                </c:pt>
                <c:pt idx="27">
                  <c:v>7.49</c:v>
                </c:pt>
                <c:pt idx="28">
                  <c:v>7.3680000000000003</c:v>
                </c:pt>
                <c:pt idx="29">
                  <c:v>7.2460000000000004</c:v>
                </c:pt>
                <c:pt idx="30">
                  <c:v>7.1230000000000002</c:v>
                </c:pt>
                <c:pt idx="31">
                  <c:v>7.0179999999999998</c:v>
                </c:pt>
                <c:pt idx="32">
                  <c:v>6.9649999999999999</c:v>
                </c:pt>
                <c:pt idx="33">
                  <c:v>6.9039999999999999</c:v>
                </c:pt>
                <c:pt idx="34">
                  <c:v>6.835</c:v>
                </c:pt>
                <c:pt idx="35">
                  <c:v>6.7590000000000003</c:v>
                </c:pt>
                <c:pt idx="36">
                  <c:v>6.6760000000000002</c:v>
                </c:pt>
                <c:pt idx="37">
                  <c:v>6.585</c:v>
                </c:pt>
                <c:pt idx="38">
                  <c:v>6.4889999999999999</c:v>
                </c:pt>
                <c:pt idx="39">
                  <c:v>6.3879999999999999</c:v>
                </c:pt>
                <c:pt idx="40">
                  <c:v>6.282</c:v>
                </c:pt>
                <c:pt idx="41">
                  <c:v>6.1859999999999999</c:v>
                </c:pt>
                <c:pt idx="42">
                  <c:v>6.0990000000000002</c:v>
                </c:pt>
                <c:pt idx="43">
                  <c:v>6.0140000000000002</c:v>
                </c:pt>
                <c:pt idx="44">
                  <c:v>5.9240000000000004</c:v>
                </c:pt>
                <c:pt idx="45">
                  <c:v>5.8289999999999997</c:v>
                </c:pt>
                <c:pt idx="46">
                  <c:v>5.7389999999999999</c:v>
                </c:pt>
                <c:pt idx="47">
                  <c:v>5.6550000000000002</c:v>
                </c:pt>
                <c:pt idx="48">
                  <c:v>5.5750000000000002</c:v>
                </c:pt>
                <c:pt idx="49">
                  <c:v>5.4980000000000002</c:v>
                </c:pt>
                <c:pt idx="50">
                  <c:v>5.423</c:v>
                </c:pt>
                <c:pt idx="51">
                  <c:v>5.3490000000000002</c:v>
                </c:pt>
                <c:pt idx="52">
                  <c:v>5.2759999999999998</c:v>
                </c:pt>
                <c:pt idx="53">
                  <c:v>5.2030000000000003</c:v>
                </c:pt>
                <c:pt idx="54">
                  <c:v>5.13</c:v>
                </c:pt>
                <c:pt idx="55">
                  <c:v>5.056</c:v>
                </c:pt>
                <c:pt idx="56">
                  <c:v>4.99</c:v>
                </c:pt>
                <c:pt idx="57">
                  <c:v>4.9219999999999997</c:v>
                </c:pt>
                <c:pt idx="58">
                  <c:v>4.8540000000000001</c:v>
                </c:pt>
                <c:pt idx="59">
                  <c:v>4.7839999999999998</c:v>
                </c:pt>
                <c:pt idx="60">
                  <c:v>4.7359999999999998</c:v>
                </c:pt>
                <c:pt idx="61">
                  <c:v>4.6829999999999998</c:v>
                </c:pt>
                <c:pt idx="62">
                  <c:v>4.625</c:v>
                </c:pt>
                <c:pt idx="63">
                  <c:v>4.5640000000000001</c:v>
                </c:pt>
                <c:pt idx="64">
                  <c:v>4.5</c:v>
                </c:pt>
                <c:pt idx="65">
                  <c:v>4.4329999999999998</c:v>
                </c:pt>
                <c:pt idx="66">
                  <c:v>4.3650000000000002</c:v>
                </c:pt>
                <c:pt idx="67">
                  <c:v>4.2949999999999999</c:v>
                </c:pt>
                <c:pt idx="68">
                  <c:v>4.2249999999999996</c:v>
                </c:pt>
                <c:pt idx="69">
                  <c:v>4.1529999999999996</c:v>
                </c:pt>
                <c:pt idx="70">
                  <c:v>4.093</c:v>
                </c:pt>
                <c:pt idx="71">
                  <c:v>4.0359999999999996</c:v>
                </c:pt>
                <c:pt idx="72">
                  <c:v>3.9750000000000001</c:v>
                </c:pt>
                <c:pt idx="73">
                  <c:v>3.9129999999999998</c:v>
                </c:pt>
                <c:pt idx="74">
                  <c:v>3.8849999999999998</c:v>
                </c:pt>
                <c:pt idx="75">
                  <c:v>3.85</c:v>
                </c:pt>
                <c:pt idx="76">
                  <c:v>3.8079999999999998</c:v>
                </c:pt>
                <c:pt idx="77">
                  <c:v>3.762</c:v>
                </c:pt>
                <c:pt idx="78">
                  <c:v>3.7130000000000001</c:v>
                </c:pt>
                <c:pt idx="79">
                  <c:v>3.6619999999999999</c:v>
                </c:pt>
                <c:pt idx="80">
                  <c:v>3.6080000000000001</c:v>
                </c:pt>
                <c:pt idx="81">
                  <c:v>3.5529999999999999</c:v>
                </c:pt>
                <c:pt idx="82">
                  <c:v>3.4969999999999999</c:v>
                </c:pt>
                <c:pt idx="83">
                  <c:v>3.4569999999999999</c:v>
                </c:pt>
                <c:pt idx="84">
                  <c:v>3.4129999999999998</c:v>
                </c:pt>
                <c:pt idx="85">
                  <c:v>3.3660000000000001</c:v>
                </c:pt>
                <c:pt idx="86">
                  <c:v>3.3159999999999998</c:v>
                </c:pt>
                <c:pt idx="87">
                  <c:v>3.2650000000000001</c:v>
                </c:pt>
                <c:pt idx="88">
                  <c:v>3.2130000000000001</c:v>
                </c:pt>
                <c:pt idx="89">
                  <c:v>3.16</c:v>
                </c:pt>
                <c:pt idx="90">
                  <c:v>3.1640000000000001</c:v>
                </c:pt>
                <c:pt idx="91">
                  <c:v>3.2589999999999999</c:v>
                </c:pt>
                <c:pt idx="92">
                  <c:v>3.3149999999999999</c:v>
                </c:pt>
                <c:pt idx="93">
                  <c:v>3.36</c:v>
                </c:pt>
                <c:pt idx="94">
                  <c:v>3.4369999999999998</c:v>
                </c:pt>
                <c:pt idx="95">
                  <c:v>3.694</c:v>
                </c:pt>
                <c:pt idx="96">
                  <c:v>4.2590000000000003</c:v>
                </c:pt>
                <c:pt idx="97">
                  <c:v>19.559999000000001</c:v>
                </c:pt>
                <c:pt idx="98">
                  <c:v>6.7270000000000003</c:v>
                </c:pt>
                <c:pt idx="99">
                  <c:v>7.343</c:v>
                </c:pt>
                <c:pt idx="100">
                  <c:v>7.91</c:v>
                </c:pt>
                <c:pt idx="101">
                  <c:v>10.06</c:v>
                </c:pt>
                <c:pt idx="102">
                  <c:v>10.08</c:v>
                </c:pt>
                <c:pt idx="103">
                  <c:v>10.83</c:v>
                </c:pt>
                <c:pt idx="104">
                  <c:v>11.52</c:v>
                </c:pt>
                <c:pt idx="105">
                  <c:v>12.19</c:v>
                </c:pt>
                <c:pt idx="106">
                  <c:v>12.81</c:v>
                </c:pt>
                <c:pt idx="107">
                  <c:v>13.38</c:v>
                </c:pt>
                <c:pt idx="108">
                  <c:v>13.91</c:v>
                </c:pt>
                <c:pt idx="109">
                  <c:v>14.41</c:v>
                </c:pt>
                <c:pt idx="110">
                  <c:v>14.86</c:v>
                </c:pt>
                <c:pt idx="111">
                  <c:v>15.26</c:v>
                </c:pt>
                <c:pt idx="112">
                  <c:v>15.63</c:v>
                </c:pt>
                <c:pt idx="113">
                  <c:v>15.96</c:v>
                </c:pt>
                <c:pt idx="114">
                  <c:v>16.32</c:v>
                </c:pt>
                <c:pt idx="115">
                  <c:v>16.670000000000002</c:v>
                </c:pt>
                <c:pt idx="116">
                  <c:v>16.98</c:v>
                </c:pt>
                <c:pt idx="117">
                  <c:v>17.239999999999998</c:v>
                </c:pt>
                <c:pt idx="118">
                  <c:v>17.459999</c:v>
                </c:pt>
                <c:pt idx="119">
                  <c:v>17.639999</c:v>
                </c:pt>
                <c:pt idx="120">
                  <c:v>17.799999</c:v>
                </c:pt>
                <c:pt idx="121">
                  <c:v>17.969999000000001</c:v>
                </c:pt>
                <c:pt idx="122">
                  <c:v>18.700001</c:v>
                </c:pt>
                <c:pt idx="123">
                  <c:v>19.02</c:v>
                </c:pt>
                <c:pt idx="124">
                  <c:v>59.509998000000003</c:v>
                </c:pt>
                <c:pt idx="125">
                  <c:v>85.32</c:v>
                </c:pt>
                <c:pt idx="126">
                  <c:v>57.669998</c:v>
                </c:pt>
                <c:pt idx="127">
                  <c:v>117.599998</c:v>
                </c:pt>
                <c:pt idx="128">
                  <c:v>99.610000999999997</c:v>
                </c:pt>
                <c:pt idx="129">
                  <c:v>125.800003</c:v>
                </c:pt>
                <c:pt idx="130">
                  <c:v>116.800003</c:v>
                </c:pt>
                <c:pt idx="131">
                  <c:v>109.199997</c:v>
                </c:pt>
                <c:pt idx="132">
                  <c:v>131.5</c:v>
                </c:pt>
                <c:pt idx="133">
                  <c:v>104.900002</c:v>
                </c:pt>
                <c:pt idx="134">
                  <c:v>126.900002</c:v>
                </c:pt>
                <c:pt idx="135">
                  <c:v>107.699997</c:v>
                </c:pt>
                <c:pt idx="136">
                  <c:v>106.300003</c:v>
                </c:pt>
                <c:pt idx="137">
                  <c:v>97.639999000000003</c:v>
                </c:pt>
                <c:pt idx="138">
                  <c:v>90.019997000000004</c:v>
                </c:pt>
                <c:pt idx="139">
                  <c:v>79.510002</c:v>
                </c:pt>
                <c:pt idx="140">
                  <c:v>96.040001000000004</c:v>
                </c:pt>
                <c:pt idx="141">
                  <c:v>88.980002999999996</c:v>
                </c:pt>
                <c:pt idx="142">
                  <c:v>164.89999399999999</c:v>
                </c:pt>
                <c:pt idx="143">
                  <c:v>143.300003</c:v>
                </c:pt>
                <c:pt idx="144">
                  <c:v>95.459998999999996</c:v>
                </c:pt>
                <c:pt idx="145">
                  <c:v>119.300003</c:v>
                </c:pt>
                <c:pt idx="146">
                  <c:v>108.800003</c:v>
                </c:pt>
                <c:pt idx="147">
                  <c:v>99.699996999999996</c:v>
                </c:pt>
                <c:pt idx="148">
                  <c:v>101.800003</c:v>
                </c:pt>
                <c:pt idx="149">
                  <c:v>94.330001999999993</c:v>
                </c:pt>
                <c:pt idx="150">
                  <c:v>87.709998999999996</c:v>
                </c:pt>
                <c:pt idx="151">
                  <c:v>85.139999000000003</c:v>
                </c:pt>
                <c:pt idx="152">
                  <c:v>89.349997999999999</c:v>
                </c:pt>
                <c:pt idx="153">
                  <c:v>182</c:v>
                </c:pt>
                <c:pt idx="154">
                  <c:v>117.199997</c:v>
                </c:pt>
                <c:pt idx="155">
                  <c:v>104.599998</c:v>
                </c:pt>
                <c:pt idx="156">
                  <c:v>96.279999000000004</c:v>
                </c:pt>
                <c:pt idx="157">
                  <c:v>89.040001000000004</c:v>
                </c:pt>
                <c:pt idx="158">
                  <c:v>82.339995999999999</c:v>
                </c:pt>
                <c:pt idx="159">
                  <c:v>76.419998000000007</c:v>
                </c:pt>
                <c:pt idx="160">
                  <c:v>70.819999999999993</c:v>
                </c:pt>
                <c:pt idx="161">
                  <c:v>67.410004000000001</c:v>
                </c:pt>
                <c:pt idx="162">
                  <c:v>63.799999</c:v>
                </c:pt>
                <c:pt idx="163">
                  <c:v>59.790000999999997</c:v>
                </c:pt>
                <c:pt idx="164">
                  <c:v>58.279998999999997</c:v>
                </c:pt>
                <c:pt idx="165">
                  <c:v>54.970001000000003</c:v>
                </c:pt>
                <c:pt idx="166">
                  <c:v>70.239998</c:v>
                </c:pt>
                <c:pt idx="167">
                  <c:v>146.39999399999999</c:v>
                </c:pt>
                <c:pt idx="168">
                  <c:v>115.699997</c:v>
                </c:pt>
                <c:pt idx="169">
                  <c:v>106.599998</c:v>
                </c:pt>
                <c:pt idx="170">
                  <c:v>76.199996999999996</c:v>
                </c:pt>
                <c:pt idx="171">
                  <c:v>107.900002</c:v>
                </c:pt>
                <c:pt idx="172">
                  <c:v>107.099998</c:v>
                </c:pt>
                <c:pt idx="173">
                  <c:v>78.650002000000001</c:v>
                </c:pt>
                <c:pt idx="174">
                  <c:v>102.400002</c:v>
                </c:pt>
                <c:pt idx="175">
                  <c:v>88.489998</c:v>
                </c:pt>
                <c:pt idx="176">
                  <c:v>82.980002999999996</c:v>
                </c:pt>
                <c:pt idx="177">
                  <c:v>116.5</c:v>
                </c:pt>
                <c:pt idx="178">
                  <c:v>105.599998</c:v>
                </c:pt>
                <c:pt idx="179">
                  <c:v>115.900002</c:v>
                </c:pt>
                <c:pt idx="180">
                  <c:v>136.300003</c:v>
                </c:pt>
                <c:pt idx="181">
                  <c:v>112.900002</c:v>
                </c:pt>
                <c:pt idx="182">
                  <c:v>120</c:v>
                </c:pt>
                <c:pt idx="183">
                  <c:v>151.39999399999999</c:v>
                </c:pt>
                <c:pt idx="184">
                  <c:v>113.099998</c:v>
                </c:pt>
                <c:pt idx="185">
                  <c:v>178.699997</c:v>
                </c:pt>
                <c:pt idx="186">
                  <c:v>121.400002</c:v>
                </c:pt>
                <c:pt idx="187">
                  <c:v>117</c:v>
                </c:pt>
                <c:pt idx="188">
                  <c:v>134.199997</c:v>
                </c:pt>
                <c:pt idx="189">
                  <c:v>117.099998</c:v>
                </c:pt>
                <c:pt idx="190">
                  <c:v>129.5</c:v>
                </c:pt>
                <c:pt idx="191">
                  <c:v>122.099998</c:v>
                </c:pt>
                <c:pt idx="192">
                  <c:v>147</c:v>
                </c:pt>
                <c:pt idx="193">
                  <c:v>165.39999399999999</c:v>
                </c:pt>
                <c:pt idx="194">
                  <c:v>167.10000600000001</c:v>
                </c:pt>
                <c:pt idx="195">
                  <c:v>131.60000600000001</c:v>
                </c:pt>
                <c:pt idx="196">
                  <c:v>186.300003</c:v>
                </c:pt>
                <c:pt idx="197">
                  <c:v>168.60000600000001</c:v>
                </c:pt>
                <c:pt idx="198">
                  <c:v>167.10000600000001</c:v>
                </c:pt>
                <c:pt idx="199">
                  <c:v>148.10000600000001</c:v>
                </c:pt>
                <c:pt idx="200">
                  <c:v>141.89999399999999</c:v>
                </c:pt>
                <c:pt idx="201">
                  <c:v>158.300003</c:v>
                </c:pt>
                <c:pt idx="202">
                  <c:v>140.39999399999999</c:v>
                </c:pt>
                <c:pt idx="203">
                  <c:v>135.800003</c:v>
                </c:pt>
                <c:pt idx="204">
                  <c:v>161</c:v>
                </c:pt>
                <c:pt idx="205">
                  <c:v>134.39999399999999</c:v>
                </c:pt>
                <c:pt idx="206">
                  <c:v>124.199997</c:v>
                </c:pt>
                <c:pt idx="207">
                  <c:v>115.5</c:v>
                </c:pt>
                <c:pt idx="208">
                  <c:v>129.5</c:v>
                </c:pt>
                <c:pt idx="209">
                  <c:v>114.599998</c:v>
                </c:pt>
                <c:pt idx="210">
                  <c:v>107.300003</c:v>
                </c:pt>
                <c:pt idx="211">
                  <c:v>100</c:v>
                </c:pt>
                <c:pt idx="212">
                  <c:v>120.699997</c:v>
                </c:pt>
                <c:pt idx="213">
                  <c:v>120.400002</c:v>
                </c:pt>
                <c:pt idx="214">
                  <c:v>172.699997</c:v>
                </c:pt>
                <c:pt idx="215">
                  <c:v>157.10000600000001</c:v>
                </c:pt>
                <c:pt idx="216">
                  <c:v>162.10000600000001</c:v>
                </c:pt>
                <c:pt idx="217">
                  <c:v>151.89999399999999</c:v>
                </c:pt>
                <c:pt idx="218">
                  <c:v>146.10000600000001</c:v>
                </c:pt>
                <c:pt idx="219">
                  <c:v>158.199997</c:v>
                </c:pt>
                <c:pt idx="220">
                  <c:v>173.60000600000001</c:v>
                </c:pt>
                <c:pt idx="221">
                  <c:v>190.10000600000001</c:v>
                </c:pt>
                <c:pt idx="222">
                  <c:v>181.300003</c:v>
                </c:pt>
                <c:pt idx="223">
                  <c:v>175.300003</c:v>
                </c:pt>
                <c:pt idx="224">
                  <c:v>183.300003</c:v>
                </c:pt>
                <c:pt idx="225">
                  <c:v>172.5</c:v>
                </c:pt>
                <c:pt idx="226">
                  <c:v>185.800003</c:v>
                </c:pt>
                <c:pt idx="227">
                  <c:v>171.199997</c:v>
                </c:pt>
                <c:pt idx="228">
                  <c:v>184.699997</c:v>
                </c:pt>
                <c:pt idx="229">
                  <c:v>166.300003</c:v>
                </c:pt>
                <c:pt idx="230">
                  <c:v>164.199997</c:v>
                </c:pt>
                <c:pt idx="231">
                  <c:v>150.60000600000001</c:v>
                </c:pt>
                <c:pt idx="232">
                  <c:v>138.300003</c:v>
                </c:pt>
                <c:pt idx="233">
                  <c:v>133.39999399999999</c:v>
                </c:pt>
                <c:pt idx="234">
                  <c:v>122.599998</c:v>
                </c:pt>
                <c:pt idx="235">
                  <c:v>114.800003</c:v>
                </c:pt>
                <c:pt idx="236">
                  <c:v>143.199997</c:v>
                </c:pt>
                <c:pt idx="237">
                  <c:v>127.599998</c:v>
                </c:pt>
                <c:pt idx="238">
                  <c:v>140.10000600000001</c:v>
                </c:pt>
                <c:pt idx="239">
                  <c:v>114.400002</c:v>
                </c:pt>
                <c:pt idx="240">
                  <c:v>127.599998</c:v>
                </c:pt>
                <c:pt idx="241">
                  <c:v>116.699997</c:v>
                </c:pt>
                <c:pt idx="242">
                  <c:v>108.800003</c:v>
                </c:pt>
                <c:pt idx="243">
                  <c:v>158.39999399999999</c:v>
                </c:pt>
                <c:pt idx="244">
                  <c:v>185.5</c:v>
                </c:pt>
                <c:pt idx="245">
                  <c:v>188.800003</c:v>
                </c:pt>
                <c:pt idx="246">
                  <c:v>151.89999399999999</c:v>
                </c:pt>
                <c:pt idx="247">
                  <c:v>152.10000600000001</c:v>
                </c:pt>
                <c:pt idx="248">
                  <c:v>188.199997</c:v>
                </c:pt>
                <c:pt idx="249">
                  <c:v>136.10000600000001</c:v>
                </c:pt>
                <c:pt idx="250">
                  <c:v>147.39999399999999</c:v>
                </c:pt>
                <c:pt idx="251">
                  <c:v>128.10000600000001</c:v>
                </c:pt>
                <c:pt idx="252">
                  <c:v>145.699997</c:v>
                </c:pt>
                <c:pt idx="253">
                  <c:v>135.699997</c:v>
                </c:pt>
                <c:pt idx="254">
                  <c:v>161.89999399999999</c:v>
                </c:pt>
                <c:pt idx="255">
                  <c:v>135.800003</c:v>
                </c:pt>
                <c:pt idx="256">
                  <c:v>120.300003</c:v>
                </c:pt>
                <c:pt idx="257">
                  <c:v>129.300003</c:v>
                </c:pt>
                <c:pt idx="258">
                  <c:v>159.89999399999999</c:v>
                </c:pt>
                <c:pt idx="259">
                  <c:v>173.60000600000001</c:v>
                </c:pt>
                <c:pt idx="260">
                  <c:v>149.89999399999999</c:v>
                </c:pt>
                <c:pt idx="261">
                  <c:v>163.300003</c:v>
                </c:pt>
                <c:pt idx="262">
                  <c:v>152</c:v>
                </c:pt>
                <c:pt idx="263">
                  <c:v>152.300003</c:v>
                </c:pt>
                <c:pt idx="264">
                  <c:v>148.699997</c:v>
                </c:pt>
                <c:pt idx="265">
                  <c:v>137.39999399999999</c:v>
                </c:pt>
                <c:pt idx="266">
                  <c:v>182.800003</c:v>
                </c:pt>
                <c:pt idx="267">
                  <c:v>208.199997</c:v>
                </c:pt>
                <c:pt idx="268">
                  <c:v>169.39999399999999</c:v>
                </c:pt>
                <c:pt idx="269">
                  <c:v>154.300003</c:v>
                </c:pt>
                <c:pt idx="270">
                  <c:v>161.300003</c:v>
                </c:pt>
                <c:pt idx="271">
                  <c:v>148</c:v>
                </c:pt>
                <c:pt idx="272">
                  <c:v>147.699997</c:v>
                </c:pt>
                <c:pt idx="273">
                  <c:v>135.800003</c:v>
                </c:pt>
                <c:pt idx="274">
                  <c:v>131.5</c:v>
                </c:pt>
                <c:pt idx="275">
                  <c:v>120.900002</c:v>
                </c:pt>
                <c:pt idx="276">
                  <c:v>111.400002</c:v>
                </c:pt>
                <c:pt idx="277">
                  <c:v>111</c:v>
                </c:pt>
                <c:pt idx="278">
                  <c:v>108.199997</c:v>
                </c:pt>
                <c:pt idx="279">
                  <c:v>111.300003</c:v>
                </c:pt>
                <c:pt idx="280">
                  <c:v>103.199997</c:v>
                </c:pt>
                <c:pt idx="281">
                  <c:v>95.529999000000004</c:v>
                </c:pt>
                <c:pt idx="282">
                  <c:v>111.199997</c:v>
                </c:pt>
                <c:pt idx="283">
                  <c:v>102.5</c:v>
                </c:pt>
                <c:pt idx="284">
                  <c:v>94.919998000000007</c:v>
                </c:pt>
                <c:pt idx="285">
                  <c:v>89.699996999999996</c:v>
                </c:pt>
                <c:pt idx="286">
                  <c:v>111</c:v>
                </c:pt>
                <c:pt idx="287">
                  <c:v>116.400002</c:v>
                </c:pt>
                <c:pt idx="288">
                  <c:v>102.199997</c:v>
                </c:pt>
                <c:pt idx="289">
                  <c:v>99.989998</c:v>
                </c:pt>
                <c:pt idx="290">
                  <c:v>92.989998</c:v>
                </c:pt>
                <c:pt idx="291">
                  <c:v>88.160004000000001</c:v>
                </c:pt>
                <c:pt idx="292">
                  <c:v>114.300003</c:v>
                </c:pt>
                <c:pt idx="293">
                  <c:v>87.139999000000003</c:v>
                </c:pt>
                <c:pt idx="294">
                  <c:v>81.330001999999993</c:v>
                </c:pt>
                <c:pt idx="295">
                  <c:v>107.199997</c:v>
                </c:pt>
                <c:pt idx="296">
                  <c:v>98.709998999999996</c:v>
                </c:pt>
                <c:pt idx="297">
                  <c:v>90.919998000000007</c:v>
                </c:pt>
                <c:pt idx="298">
                  <c:v>83.910004000000001</c:v>
                </c:pt>
                <c:pt idx="299">
                  <c:v>77.730002999999996</c:v>
                </c:pt>
                <c:pt idx="300">
                  <c:v>72.25</c:v>
                </c:pt>
                <c:pt idx="301">
                  <c:v>67.400002000000001</c:v>
                </c:pt>
                <c:pt idx="302">
                  <c:v>63.349997999999999</c:v>
                </c:pt>
                <c:pt idx="303">
                  <c:v>59.32</c:v>
                </c:pt>
                <c:pt idx="304">
                  <c:v>55.650002000000001</c:v>
                </c:pt>
                <c:pt idx="305">
                  <c:v>52.23</c:v>
                </c:pt>
                <c:pt idx="306">
                  <c:v>49.16</c:v>
                </c:pt>
                <c:pt idx="307">
                  <c:v>46.220001000000003</c:v>
                </c:pt>
                <c:pt idx="308">
                  <c:v>43.540000999999997</c:v>
                </c:pt>
                <c:pt idx="309">
                  <c:v>41.950001</c:v>
                </c:pt>
                <c:pt idx="310">
                  <c:v>39.5</c:v>
                </c:pt>
                <c:pt idx="311">
                  <c:v>38.959999000000003</c:v>
                </c:pt>
                <c:pt idx="312">
                  <c:v>38.25</c:v>
                </c:pt>
                <c:pt idx="313">
                  <c:v>37.43</c:v>
                </c:pt>
                <c:pt idx="314">
                  <c:v>36.490001999999997</c:v>
                </c:pt>
                <c:pt idx="315">
                  <c:v>35.470001000000003</c:v>
                </c:pt>
                <c:pt idx="316">
                  <c:v>34.389999000000003</c:v>
                </c:pt>
                <c:pt idx="317">
                  <c:v>33.279998999999997</c:v>
                </c:pt>
                <c:pt idx="318">
                  <c:v>32.150002000000001</c:v>
                </c:pt>
                <c:pt idx="319">
                  <c:v>31.01</c:v>
                </c:pt>
                <c:pt idx="320">
                  <c:v>29.860001</c:v>
                </c:pt>
                <c:pt idx="321">
                  <c:v>28.75</c:v>
                </c:pt>
                <c:pt idx="322">
                  <c:v>27.68</c:v>
                </c:pt>
                <c:pt idx="323">
                  <c:v>26.67</c:v>
                </c:pt>
                <c:pt idx="324">
                  <c:v>25.68</c:v>
                </c:pt>
                <c:pt idx="325">
                  <c:v>24.74</c:v>
                </c:pt>
                <c:pt idx="326">
                  <c:v>23.84</c:v>
                </c:pt>
                <c:pt idx="327">
                  <c:v>22.959999</c:v>
                </c:pt>
                <c:pt idx="328">
                  <c:v>22.120000999999998</c:v>
                </c:pt>
                <c:pt idx="329">
                  <c:v>21.32</c:v>
                </c:pt>
                <c:pt idx="330">
                  <c:v>20.76</c:v>
                </c:pt>
                <c:pt idx="331">
                  <c:v>20.049999</c:v>
                </c:pt>
                <c:pt idx="332">
                  <c:v>19.600000000000001</c:v>
                </c:pt>
                <c:pt idx="333">
                  <c:v>19.469999000000001</c:v>
                </c:pt>
                <c:pt idx="334">
                  <c:v>19.290001</c:v>
                </c:pt>
                <c:pt idx="335">
                  <c:v>19.07</c:v>
                </c:pt>
                <c:pt idx="336">
                  <c:v>18.809999000000001</c:v>
                </c:pt>
                <c:pt idx="337">
                  <c:v>18.52</c:v>
                </c:pt>
                <c:pt idx="338">
                  <c:v>18.200001</c:v>
                </c:pt>
                <c:pt idx="339">
                  <c:v>17.870000999999998</c:v>
                </c:pt>
                <c:pt idx="340">
                  <c:v>17.530000999999999</c:v>
                </c:pt>
                <c:pt idx="341">
                  <c:v>17.18</c:v>
                </c:pt>
                <c:pt idx="342">
                  <c:v>16.82</c:v>
                </c:pt>
                <c:pt idx="343">
                  <c:v>16.459999</c:v>
                </c:pt>
                <c:pt idx="344">
                  <c:v>16.100000000000001</c:v>
                </c:pt>
                <c:pt idx="345">
                  <c:v>15.74</c:v>
                </c:pt>
                <c:pt idx="346">
                  <c:v>15.39</c:v>
                </c:pt>
                <c:pt idx="347">
                  <c:v>15.05</c:v>
                </c:pt>
                <c:pt idx="348">
                  <c:v>14.71</c:v>
                </c:pt>
                <c:pt idx="349">
                  <c:v>14.39</c:v>
                </c:pt>
                <c:pt idx="350">
                  <c:v>14.07</c:v>
                </c:pt>
                <c:pt idx="351">
                  <c:v>13.76</c:v>
                </c:pt>
                <c:pt idx="352">
                  <c:v>13.47</c:v>
                </c:pt>
                <c:pt idx="353">
                  <c:v>13.18</c:v>
                </c:pt>
                <c:pt idx="354">
                  <c:v>12.9</c:v>
                </c:pt>
                <c:pt idx="355">
                  <c:v>12.64</c:v>
                </c:pt>
                <c:pt idx="356">
                  <c:v>12.39</c:v>
                </c:pt>
                <c:pt idx="357">
                  <c:v>12.15</c:v>
                </c:pt>
                <c:pt idx="358">
                  <c:v>11.92</c:v>
                </c:pt>
                <c:pt idx="359">
                  <c:v>11.74</c:v>
                </c:pt>
                <c:pt idx="360">
                  <c:v>11.64</c:v>
                </c:pt>
                <c:pt idx="361">
                  <c:v>11.54</c:v>
                </c:pt>
                <c:pt idx="362">
                  <c:v>11.48</c:v>
                </c:pt>
                <c:pt idx="363">
                  <c:v>11.41</c:v>
                </c:pt>
                <c:pt idx="364">
                  <c:v>11.33</c:v>
                </c:pt>
                <c:pt idx="365">
                  <c:v>11.25</c:v>
                </c:pt>
                <c:pt idx="366">
                  <c:v>11.16</c:v>
                </c:pt>
                <c:pt idx="367">
                  <c:v>11.06</c:v>
                </c:pt>
                <c:pt idx="368">
                  <c:v>10.95</c:v>
                </c:pt>
                <c:pt idx="369">
                  <c:v>10.85</c:v>
                </c:pt>
                <c:pt idx="370">
                  <c:v>10.73</c:v>
                </c:pt>
                <c:pt idx="371">
                  <c:v>10.62</c:v>
                </c:pt>
                <c:pt idx="372">
                  <c:v>10.5</c:v>
                </c:pt>
                <c:pt idx="373">
                  <c:v>10.37</c:v>
                </c:pt>
                <c:pt idx="374">
                  <c:v>10.25</c:v>
                </c:pt>
                <c:pt idx="375">
                  <c:v>10.119999999999999</c:v>
                </c:pt>
                <c:pt idx="376">
                  <c:v>10.01</c:v>
                </c:pt>
                <c:pt idx="377">
                  <c:v>9.9220000000000006</c:v>
                </c:pt>
                <c:pt idx="378">
                  <c:v>9.83</c:v>
                </c:pt>
                <c:pt idx="379">
                  <c:v>9.7309999999999999</c:v>
                </c:pt>
                <c:pt idx="380">
                  <c:v>9.6270000000000007</c:v>
                </c:pt>
                <c:pt idx="381">
                  <c:v>9.9749999999999996</c:v>
                </c:pt>
                <c:pt idx="382">
                  <c:v>10.06</c:v>
                </c:pt>
                <c:pt idx="383">
                  <c:v>10.1</c:v>
                </c:pt>
                <c:pt idx="384">
                  <c:v>10.119999999999999</c:v>
                </c:pt>
                <c:pt idx="385">
                  <c:v>10.11</c:v>
                </c:pt>
                <c:pt idx="386">
                  <c:v>10.08</c:v>
                </c:pt>
                <c:pt idx="387">
                  <c:v>10.029999999999999</c:v>
                </c:pt>
                <c:pt idx="388">
                  <c:v>9.9640000000000004</c:v>
                </c:pt>
                <c:pt idx="389">
                  <c:v>9.8840000000000003</c:v>
                </c:pt>
                <c:pt idx="390">
                  <c:v>9.7910000000000004</c:v>
                </c:pt>
                <c:pt idx="391">
                  <c:v>9.6880000000000006</c:v>
                </c:pt>
                <c:pt idx="392">
                  <c:v>9.5749999999999993</c:v>
                </c:pt>
                <c:pt idx="393">
                  <c:v>9.4540000000000006</c:v>
                </c:pt>
                <c:pt idx="394">
                  <c:v>9.327</c:v>
                </c:pt>
                <c:pt idx="395">
                  <c:v>9.1940000000000008</c:v>
                </c:pt>
                <c:pt idx="396">
                  <c:v>9.2219999999999995</c:v>
                </c:pt>
                <c:pt idx="397">
                  <c:v>9.3079999999999998</c:v>
                </c:pt>
                <c:pt idx="398">
                  <c:v>9.3510000000000009</c:v>
                </c:pt>
                <c:pt idx="399">
                  <c:v>9.6129999999999995</c:v>
                </c:pt>
                <c:pt idx="400">
                  <c:v>9.7550000000000008</c:v>
                </c:pt>
                <c:pt idx="401">
                  <c:v>9.8520000000000003</c:v>
                </c:pt>
                <c:pt idx="402">
                  <c:v>9.9090000000000007</c:v>
                </c:pt>
                <c:pt idx="403">
                  <c:v>9.9489999999999998</c:v>
                </c:pt>
                <c:pt idx="404">
                  <c:v>10.06</c:v>
                </c:pt>
                <c:pt idx="405">
                  <c:v>10.130000000000001</c:v>
                </c:pt>
                <c:pt idx="406">
                  <c:v>10.16</c:v>
                </c:pt>
                <c:pt idx="407">
                  <c:v>10.17</c:v>
                </c:pt>
                <c:pt idx="408">
                  <c:v>10.15</c:v>
                </c:pt>
                <c:pt idx="409">
                  <c:v>10.14</c:v>
                </c:pt>
                <c:pt idx="410">
                  <c:v>10.119999999999999</c:v>
                </c:pt>
                <c:pt idx="411">
                  <c:v>10.09</c:v>
                </c:pt>
                <c:pt idx="412">
                  <c:v>10.039999999999999</c:v>
                </c:pt>
                <c:pt idx="413">
                  <c:v>9.9789999999999992</c:v>
                </c:pt>
                <c:pt idx="414">
                  <c:v>9.9350000000000005</c:v>
                </c:pt>
                <c:pt idx="415">
                  <c:v>9.8740000000000006</c:v>
                </c:pt>
                <c:pt idx="416">
                  <c:v>9.8000000000000007</c:v>
                </c:pt>
                <c:pt idx="417">
                  <c:v>9.7129999999999992</c:v>
                </c:pt>
                <c:pt idx="418">
                  <c:v>9.6150000000000002</c:v>
                </c:pt>
                <c:pt idx="419">
                  <c:v>9.5169999999999995</c:v>
                </c:pt>
                <c:pt idx="420">
                  <c:v>9.423</c:v>
                </c:pt>
                <c:pt idx="421">
                  <c:v>9.3190000000000008</c:v>
                </c:pt>
                <c:pt idx="422">
                  <c:v>9.2059999999999995</c:v>
                </c:pt>
                <c:pt idx="423">
                  <c:v>9.0869999999999997</c:v>
                </c:pt>
                <c:pt idx="424">
                  <c:v>8.9610000000000003</c:v>
                </c:pt>
                <c:pt idx="425">
                  <c:v>8.8290000000000006</c:v>
                </c:pt>
                <c:pt idx="426">
                  <c:v>8.6980000000000004</c:v>
                </c:pt>
                <c:pt idx="427">
                  <c:v>8.5660000000000007</c:v>
                </c:pt>
                <c:pt idx="428">
                  <c:v>8.4619999999999997</c:v>
                </c:pt>
                <c:pt idx="429">
                  <c:v>8.3650000000000002</c:v>
                </c:pt>
                <c:pt idx="430">
                  <c:v>8.3070000000000004</c:v>
                </c:pt>
                <c:pt idx="431">
                  <c:v>8.2639999999999993</c:v>
                </c:pt>
                <c:pt idx="432">
                  <c:v>8.2129999999999992</c:v>
                </c:pt>
                <c:pt idx="433">
                  <c:v>8.1519999999999992</c:v>
                </c:pt>
                <c:pt idx="434">
                  <c:v>8.0830000000000002</c:v>
                </c:pt>
                <c:pt idx="435">
                  <c:v>8.0069999999999997</c:v>
                </c:pt>
                <c:pt idx="436">
                  <c:v>7.923</c:v>
                </c:pt>
                <c:pt idx="437">
                  <c:v>7.8319999999999999</c:v>
                </c:pt>
                <c:pt idx="438">
                  <c:v>7.7370000000000001</c:v>
                </c:pt>
                <c:pt idx="439">
                  <c:v>7.6369999999999996</c:v>
                </c:pt>
                <c:pt idx="440">
                  <c:v>7.532</c:v>
                </c:pt>
                <c:pt idx="441">
                  <c:v>7.44</c:v>
                </c:pt>
                <c:pt idx="442">
                  <c:v>7.3440000000000003</c:v>
                </c:pt>
                <c:pt idx="443">
                  <c:v>7.2480000000000002</c:v>
                </c:pt>
                <c:pt idx="444">
                  <c:v>7.1580000000000004</c:v>
                </c:pt>
                <c:pt idx="445">
                  <c:v>7.0679999999999996</c:v>
                </c:pt>
                <c:pt idx="446">
                  <c:v>7.0430000000000001</c:v>
                </c:pt>
                <c:pt idx="447">
                  <c:v>7.3120000000000003</c:v>
                </c:pt>
                <c:pt idx="448">
                  <c:v>7.4249999999999998</c:v>
                </c:pt>
                <c:pt idx="449">
                  <c:v>7.5</c:v>
                </c:pt>
                <c:pt idx="450">
                  <c:v>7.5419999999999998</c:v>
                </c:pt>
                <c:pt idx="451">
                  <c:v>7.5579999999999998</c:v>
                </c:pt>
                <c:pt idx="452">
                  <c:v>7.5519999999999996</c:v>
                </c:pt>
                <c:pt idx="453">
                  <c:v>7.5289999999999999</c:v>
                </c:pt>
                <c:pt idx="454">
                  <c:v>7.4889999999999999</c:v>
                </c:pt>
                <c:pt idx="455">
                  <c:v>7.4409999999999998</c:v>
                </c:pt>
                <c:pt idx="456">
                  <c:v>7.3789999999999996</c:v>
                </c:pt>
                <c:pt idx="457">
                  <c:v>7.3120000000000003</c:v>
                </c:pt>
                <c:pt idx="458">
                  <c:v>7.2329999999999997</c:v>
                </c:pt>
                <c:pt idx="459">
                  <c:v>7.1459999999999999</c:v>
                </c:pt>
                <c:pt idx="460">
                  <c:v>7.0519999999999996</c:v>
                </c:pt>
                <c:pt idx="461">
                  <c:v>6.952</c:v>
                </c:pt>
                <c:pt idx="462">
                  <c:v>6.8819999999999997</c:v>
                </c:pt>
                <c:pt idx="463">
                  <c:v>6.8239999999999998</c:v>
                </c:pt>
                <c:pt idx="464">
                  <c:v>6.7590000000000003</c:v>
                </c:pt>
                <c:pt idx="465">
                  <c:v>6.69</c:v>
                </c:pt>
                <c:pt idx="466">
                  <c:v>6.6150000000000002</c:v>
                </c:pt>
                <c:pt idx="467">
                  <c:v>6.548</c:v>
                </c:pt>
                <c:pt idx="468">
                  <c:v>6.5270000000000001</c:v>
                </c:pt>
                <c:pt idx="469">
                  <c:v>6.51</c:v>
                </c:pt>
                <c:pt idx="470">
                  <c:v>6.4850000000000003</c:v>
                </c:pt>
                <c:pt idx="471">
                  <c:v>6.4509999999999996</c:v>
                </c:pt>
                <c:pt idx="472">
                  <c:v>6.5</c:v>
                </c:pt>
                <c:pt idx="473">
                  <c:v>6.5149999999999997</c:v>
                </c:pt>
                <c:pt idx="474">
                  <c:v>6.5490000000000004</c:v>
                </c:pt>
                <c:pt idx="475">
                  <c:v>6.5670000000000002</c:v>
                </c:pt>
                <c:pt idx="476">
                  <c:v>6.57</c:v>
                </c:pt>
                <c:pt idx="477">
                  <c:v>6.5590000000000002</c:v>
                </c:pt>
                <c:pt idx="478">
                  <c:v>6.5579999999999998</c:v>
                </c:pt>
                <c:pt idx="479">
                  <c:v>6.5519999999999996</c:v>
                </c:pt>
                <c:pt idx="480">
                  <c:v>6.7140000000000004</c:v>
                </c:pt>
                <c:pt idx="481">
                  <c:v>6.7850000000000001</c:v>
                </c:pt>
                <c:pt idx="482">
                  <c:v>6.8680000000000003</c:v>
                </c:pt>
                <c:pt idx="483">
                  <c:v>6.9219999999999997</c:v>
                </c:pt>
                <c:pt idx="484">
                  <c:v>6.9560000000000004</c:v>
                </c:pt>
                <c:pt idx="485">
                  <c:v>6.9710000000000001</c:v>
                </c:pt>
                <c:pt idx="486">
                  <c:v>6.97</c:v>
                </c:pt>
                <c:pt idx="487">
                  <c:v>6.9539999999999997</c:v>
                </c:pt>
                <c:pt idx="488">
                  <c:v>7.0019999999999998</c:v>
                </c:pt>
                <c:pt idx="489">
                  <c:v>7.0540000000000003</c:v>
                </c:pt>
                <c:pt idx="490">
                  <c:v>7.0839999999999996</c:v>
                </c:pt>
                <c:pt idx="491">
                  <c:v>7.1040000000000001</c:v>
                </c:pt>
                <c:pt idx="492">
                  <c:v>7.7910000000000004</c:v>
                </c:pt>
                <c:pt idx="493">
                  <c:v>8.0440000000000005</c:v>
                </c:pt>
                <c:pt idx="494">
                  <c:v>8.2439999999999998</c:v>
                </c:pt>
                <c:pt idx="495">
                  <c:v>8.3960000000000008</c:v>
                </c:pt>
                <c:pt idx="496">
                  <c:v>8.5340000000000007</c:v>
                </c:pt>
                <c:pt idx="497">
                  <c:v>8.6310000000000002</c:v>
                </c:pt>
                <c:pt idx="498">
                  <c:v>8.6950000000000003</c:v>
                </c:pt>
                <c:pt idx="499">
                  <c:v>8.7360000000000007</c:v>
                </c:pt>
                <c:pt idx="500">
                  <c:v>9.0890000000000004</c:v>
                </c:pt>
                <c:pt idx="501">
                  <c:v>9.6560000000000006</c:v>
                </c:pt>
                <c:pt idx="502">
                  <c:v>10.35</c:v>
                </c:pt>
                <c:pt idx="503">
                  <c:v>11.06</c:v>
                </c:pt>
                <c:pt idx="504">
                  <c:v>28.280000999999999</c:v>
                </c:pt>
                <c:pt idx="505">
                  <c:v>31.809999000000001</c:v>
                </c:pt>
                <c:pt idx="506">
                  <c:v>50.900002000000001</c:v>
                </c:pt>
                <c:pt idx="507">
                  <c:v>24.530000999999999</c:v>
                </c:pt>
                <c:pt idx="508">
                  <c:v>25.15</c:v>
                </c:pt>
                <c:pt idx="509">
                  <c:v>26.4</c:v>
                </c:pt>
                <c:pt idx="510">
                  <c:v>26.940000999999999</c:v>
                </c:pt>
                <c:pt idx="511">
                  <c:v>27.559999000000001</c:v>
                </c:pt>
                <c:pt idx="512">
                  <c:v>28.040001</c:v>
                </c:pt>
                <c:pt idx="513">
                  <c:v>28.309999000000001</c:v>
                </c:pt>
                <c:pt idx="514">
                  <c:v>28.639999</c:v>
                </c:pt>
                <c:pt idx="515">
                  <c:v>28.870000999999998</c:v>
                </c:pt>
                <c:pt idx="516">
                  <c:v>29.43</c:v>
                </c:pt>
                <c:pt idx="517">
                  <c:v>34.599997999999999</c:v>
                </c:pt>
                <c:pt idx="518">
                  <c:v>51.029998999999997</c:v>
                </c:pt>
                <c:pt idx="519">
                  <c:v>33.720001000000003</c:v>
                </c:pt>
                <c:pt idx="520">
                  <c:v>33.340000000000003</c:v>
                </c:pt>
                <c:pt idx="521">
                  <c:v>33.270000000000003</c:v>
                </c:pt>
                <c:pt idx="522">
                  <c:v>33.07</c:v>
                </c:pt>
                <c:pt idx="523">
                  <c:v>41.490001999999997</c:v>
                </c:pt>
                <c:pt idx="524">
                  <c:v>33.68</c:v>
                </c:pt>
                <c:pt idx="525">
                  <c:v>33.290000999999997</c:v>
                </c:pt>
                <c:pt idx="526">
                  <c:v>32.830002</c:v>
                </c:pt>
                <c:pt idx="527">
                  <c:v>32.340000000000003</c:v>
                </c:pt>
                <c:pt idx="528">
                  <c:v>31.92</c:v>
                </c:pt>
                <c:pt idx="529">
                  <c:v>31.889999</c:v>
                </c:pt>
                <c:pt idx="530">
                  <c:v>32.540000999999997</c:v>
                </c:pt>
                <c:pt idx="531">
                  <c:v>31.92</c:v>
                </c:pt>
                <c:pt idx="532">
                  <c:v>31.290001</c:v>
                </c:pt>
                <c:pt idx="533">
                  <c:v>30.610001</c:v>
                </c:pt>
                <c:pt idx="534">
                  <c:v>30.370000999999998</c:v>
                </c:pt>
                <c:pt idx="535">
                  <c:v>29.59</c:v>
                </c:pt>
                <c:pt idx="536">
                  <c:v>76.129997000000003</c:v>
                </c:pt>
                <c:pt idx="537">
                  <c:v>32.450001</c:v>
                </c:pt>
                <c:pt idx="538">
                  <c:v>138.5</c:v>
                </c:pt>
                <c:pt idx="539">
                  <c:v>65.790001000000004</c:v>
                </c:pt>
                <c:pt idx="540">
                  <c:v>84.720000999999996</c:v>
                </c:pt>
                <c:pt idx="541">
                  <c:v>143.199997</c:v>
                </c:pt>
                <c:pt idx="542">
                  <c:v>99.129997000000003</c:v>
                </c:pt>
                <c:pt idx="543">
                  <c:v>119</c:v>
                </c:pt>
                <c:pt idx="544">
                  <c:v>91.339995999999999</c:v>
                </c:pt>
                <c:pt idx="545">
                  <c:v>85.440002000000007</c:v>
                </c:pt>
                <c:pt idx="546">
                  <c:v>110.800003</c:v>
                </c:pt>
                <c:pt idx="547">
                  <c:v>94.529999000000004</c:v>
                </c:pt>
                <c:pt idx="548">
                  <c:v>97.449996999999996</c:v>
                </c:pt>
                <c:pt idx="549">
                  <c:v>110.099998</c:v>
                </c:pt>
                <c:pt idx="550">
                  <c:v>117</c:v>
                </c:pt>
                <c:pt idx="551">
                  <c:v>71.879997000000003</c:v>
                </c:pt>
                <c:pt idx="552">
                  <c:v>100.300003</c:v>
                </c:pt>
                <c:pt idx="553">
                  <c:v>164.89999399999999</c:v>
                </c:pt>
                <c:pt idx="554">
                  <c:v>121.300003</c:v>
                </c:pt>
                <c:pt idx="555">
                  <c:v>98.169998000000007</c:v>
                </c:pt>
                <c:pt idx="556">
                  <c:v>83.080001999999993</c:v>
                </c:pt>
                <c:pt idx="557">
                  <c:v>80.129997000000003</c:v>
                </c:pt>
                <c:pt idx="558">
                  <c:v>108.5</c:v>
                </c:pt>
                <c:pt idx="559">
                  <c:v>101.400002</c:v>
                </c:pt>
                <c:pt idx="560">
                  <c:v>93.18</c:v>
                </c:pt>
                <c:pt idx="561">
                  <c:v>87.769997000000004</c:v>
                </c:pt>
                <c:pt idx="562">
                  <c:v>105.199997</c:v>
                </c:pt>
                <c:pt idx="563">
                  <c:v>113.5</c:v>
                </c:pt>
                <c:pt idx="564">
                  <c:v>176.60000600000001</c:v>
                </c:pt>
                <c:pt idx="565">
                  <c:v>145.10000600000001</c:v>
                </c:pt>
                <c:pt idx="566">
                  <c:v>113.300003</c:v>
                </c:pt>
                <c:pt idx="567">
                  <c:v>107.699997</c:v>
                </c:pt>
                <c:pt idx="568">
                  <c:v>114.699997</c:v>
                </c:pt>
                <c:pt idx="569">
                  <c:v>104.099998</c:v>
                </c:pt>
                <c:pt idx="570">
                  <c:v>112.699997</c:v>
                </c:pt>
                <c:pt idx="571">
                  <c:v>103.5</c:v>
                </c:pt>
                <c:pt idx="572">
                  <c:v>90.190002000000007</c:v>
                </c:pt>
                <c:pt idx="573">
                  <c:v>95.699996999999996</c:v>
                </c:pt>
                <c:pt idx="574">
                  <c:v>148.10000600000001</c:v>
                </c:pt>
                <c:pt idx="575">
                  <c:v>152.60000600000001</c:v>
                </c:pt>
                <c:pt idx="576">
                  <c:v>122.199997</c:v>
                </c:pt>
                <c:pt idx="577">
                  <c:v>103.400002</c:v>
                </c:pt>
                <c:pt idx="578">
                  <c:v>95.919998000000007</c:v>
                </c:pt>
                <c:pt idx="579">
                  <c:v>102.900002</c:v>
                </c:pt>
                <c:pt idx="580">
                  <c:v>112.599998</c:v>
                </c:pt>
                <c:pt idx="581">
                  <c:v>89.93</c:v>
                </c:pt>
                <c:pt idx="582">
                  <c:v>138.39999399999999</c:v>
                </c:pt>
                <c:pt idx="583">
                  <c:v>88.68</c:v>
                </c:pt>
                <c:pt idx="584">
                  <c:v>82.400002000000001</c:v>
                </c:pt>
                <c:pt idx="585">
                  <c:v>79.120002999999997</c:v>
                </c:pt>
                <c:pt idx="586">
                  <c:v>204</c:v>
                </c:pt>
                <c:pt idx="587">
                  <c:v>135.89999399999999</c:v>
                </c:pt>
                <c:pt idx="588">
                  <c:v>126.599998</c:v>
                </c:pt>
                <c:pt idx="589">
                  <c:v>114.900002</c:v>
                </c:pt>
                <c:pt idx="590">
                  <c:v>105</c:v>
                </c:pt>
                <c:pt idx="591">
                  <c:v>114.900002</c:v>
                </c:pt>
                <c:pt idx="592">
                  <c:v>95.400002000000001</c:v>
                </c:pt>
                <c:pt idx="593">
                  <c:v>115.800003</c:v>
                </c:pt>
                <c:pt idx="594">
                  <c:v>103.300003</c:v>
                </c:pt>
                <c:pt idx="595">
                  <c:v>88.980002999999996</c:v>
                </c:pt>
                <c:pt idx="596">
                  <c:v>82.120002999999997</c:v>
                </c:pt>
                <c:pt idx="597">
                  <c:v>76.010002</c:v>
                </c:pt>
                <c:pt idx="598">
                  <c:v>121.599998</c:v>
                </c:pt>
                <c:pt idx="599">
                  <c:v>79.110000999999997</c:v>
                </c:pt>
                <c:pt idx="600">
                  <c:v>77.980002999999996</c:v>
                </c:pt>
                <c:pt idx="601">
                  <c:v>116.599998</c:v>
                </c:pt>
                <c:pt idx="602">
                  <c:v>118.900002</c:v>
                </c:pt>
                <c:pt idx="603">
                  <c:v>117.199997</c:v>
                </c:pt>
                <c:pt idx="604">
                  <c:v>184.300003</c:v>
                </c:pt>
                <c:pt idx="605">
                  <c:v>114.800003</c:v>
                </c:pt>
                <c:pt idx="606">
                  <c:v>136.10000600000001</c:v>
                </c:pt>
                <c:pt idx="607">
                  <c:v>123.800003</c:v>
                </c:pt>
                <c:pt idx="608">
                  <c:v>112.900002</c:v>
                </c:pt>
                <c:pt idx="609">
                  <c:v>103.5</c:v>
                </c:pt>
                <c:pt idx="610">
                  <c:v>95.400002000000001</c:v>
                </c:pt>
                <c:pt idx="611">
                  <c:v>88.139999000000003</c:v>
                </c:pt>
                <c:pt idx="612">
                  <c:v>81.739998</c:v>
                </c:pt>
                <c:pt idx="613">
                  <c:v>84.169998000000007</c:v>
                </c:pt>
                <c:pt idx="614">
                  <c:v>74.050003000000004</c:v>
                </c:pt>
                <c:pt idx="615">
                  <c:v>68.680000000000007</c:v>
                </c:pt>
                <c:pt idx="616">
                  <c:v>64.419998000000007</c:v>
                </c:pt>
                <c:pt idx="617">
                  <c:v>61.810001</c:v>
                </c:pt>
                <c:pt idx="618">
                  <c:v>62.880001</c:v>
                </c:pt>
                <c:pt idx="619">
                  <c:v>57.009998000000003</c:v>
                </c:pt>
                <c:pt idx="620">
                  <c:v>53.759998000000003</c:v>
                </c:pt>
                <c:pt idx="621">
                  <c:v>51.169998</c:v>
                </c:pt>
                <c:pt idx="622">
                  <c:v>50.07</c:v>
                </c:pt>
                <c:pt idx="623">
                  <c:v>51.610000999999997</c:v>
                </c:pt>
                <c:pt idx="624">
                  <c:v>51.990001999999997</c:v>
                </c:pt>
                <c:pt idx="625">
                  <c:v>47.860000999999997</c:v>
                </c:pt>
                <c:pt idx="626">
                  <c:v>45.5</c:v>
                </c:pt>
                <c:pt idx="627">
                  <c:v>42.82</c:v>
                </c:pt>
                <c:pt idx="628">
                  <c:v>41.529998999999997</c:v>
                </c:pt>
                <c:pt idx="629">
                  <c:v>40.709999000000003</c:v>
                </c:pt>
                <c:pt idx="630">
                  <c:v>39.860000999999997</c:v>
                </c:pt>
                <c:pt idx="631">
                  <c:v>38.919998</c:v>
                </c:pt>
                <c:pt idx="632">
                  <c:v>37.909999999999997</c:v>
                </c:pt>
                <c:pt idx="633">
                  <c:v>43.240001999999997</c:v>
                </c:pt>
                <c:pt idx="634">
                  <c:v>38.290000999999997</c:v>
                </c:pt>
                <c:pt idx="635">
                  <c:v>40.740001999999997</c:v>
                </c:pt>
                <c:pt idx="636">
                  <c:v>43.25</c:v>
                </c:pt>
                <c:pt idx="637">
                  <c:v>38.630001</c:v>
                </c:pt>
                <c:pt idx="638">
                  <c:v>37.18</c:v>
                </c:pt>
                <c:pt idx="639">
                  <c:v>35.759998000000003</c:v>
                </c:pt>
                <c:pt idx="640">
                  <c:v>34.549999</c:v>
                </c:pt>
                <c:pt idx="641">
                  <c:v>33.400002000000001</c:v>
                </c:pt>
                <c:pt idx="642">
                  <c:v>33.43</c:v>
                </c:pt>
                <c:pt idx="643">
                  <c:v>32.459999000000003</c:v>
                </c:pt>
                <c:pt idx="644">
                  <c:v>31.52</c:v>
                </c:pt>
                <c:pt idx="645">
                  <c:v>30.610001</c:v>
                </c:pt>
                <c:pt idx="646">
                  <c:v>29.700001</c:v>
                </c:pt>
                <c:pt idx="647">
                  <c:v>28.77</c:v>
                </c:pt>
                <c:pt idx="648">
                  <c:v>27.950001</c:v>
                </c:pt>
                <c:pt idx="649">
                  <c:v>27.24</c:v>
                </c:pt>
                <c:pt idx="650">
                  <c:v>26.52</c:v>
                </c:pt>
                <c:pt idx="651">
                  <c:v>26.24</c:v>
                </c:pt>
                <c:pt idx="652">
                  <c:v>39.849997999999999</c:v>
                </c:pt>
                <c:pt idx="653">
                  <c:v>30.5</c:v>
                </c:pt>
                <c:pt idx="654">
                  <c:v>32.970001000000003</c:v>
                </c:pt>
                <c:pt idx="655">
                  <c:v>35.729999999999997</c:v>
                </c:pt>
                <c:pt idx="656">
                  <c:v>35.060001</c:v>
                </c:pt>
                <c:pt idx="657">
                  <c:v>34.029998999999997</c:v>
                </c:pt>
                <c:pt idx="658">
                  <c:v>33.68</c:v>
                </c:pt>
                <c:pt idx="659">
                  <c:v>33.740001999999997</c:v>
                </c:pt>
                <c:pt idx="660">
                  <c:v>33.610000999999997</c:v>
                </c:pt>
                <c:pt idx="661">
                  <c:v>34.590000000000003</c:v>
                </c:pt>
                <c:pt idx="662">
                  <c:v>34.75</c:v>
                </c:pt>
                <c:pt idx="663">
                  <c:v>34.259998000000003</c:v>
                </c:pt>
                <c:pt idx="664">
                  <c:v>33.68</c:v>
                </c:pt>
                <c:pt idx="665">
                  <c:v>33.009998000000003</c:v>
                </c:pt>
                <c:pt idx="666">
                  <c:v>32.25</c:v>
                </c:pt>
                <c:pt idx="667">
                  <c:v>31.440000999999999</c:v>
                </c:pt>
                <c:pt idx="668">
                  <c:v>30.610001</c:v>
                </c:pt>
                <c:pt idx="669">
                  <c:v>29.75</c:v>
                </c:pt>
                <c:pt idx="670">
                  <c:v>28.870000999999998</c:v>
                </c:pt>
                <c:pt idx="671">
                  <c:v>27.959999</c:v>
                </c:pt>
                <c:pt idx="672">
                  <c:v>27.049999</c:v>
                </c:pt>
                <c:pt idx="673">
                  <c:v>26.129999000000002</c:v>
                </c:pt>
                <c:pt idx="674">
                  <c:v>25.24</c:v>
                </c:pt>
                <c:pt idx="675">
                  <c:v>24.389999</c:v>
                </c:pt>
                <c:pt idx="676">
                  <c:v>23.58</c:v>
                </c:pt>
                <c:pt idx="677">
                  <c:v>22.799999</c:v>
                </c:pt>
                <c:pt idx="678">
                  <c:v>22.049999</c:v>
                </c:pt>
                <c:pt idx="679">
                  <c:v>21.32</c:v>
                </c:pt>
                <c:pt idx="680">
                  <c:v>20.620000999999998</c:v>
                </c:pt>
                <c:pt idx="681">
                  <c:v>19.940000999999999</c:v>
                </c:pt>
                <c:pt idx="682">
                  <c:v>19.57</c:v>
                </c:pt>
                <c:pt idx="683">
                  <c:v>19.450001</c:v>
                </c:pt>
                <c:pt idx="684">
                  <c:v>19.280000999999999</c:v>
                </c:pt>
                <c:pt idx="685">
                  <c:v>19.049999</c:v>
                </c:pt>
                <c:pt idx="686">
                  <c:v>18.790001</c:v>
                </c:pt>
                <c:pt idx="687">
                  <c:v>18.489999999999998</c:v>
                </c:pt>
                <c:pt idx="688">
                  <c:v>18.18</c:v>
                </c:pt>
                <c:pt idx="689">
                  <c:v>17.84</c:v>
                </c:pt>
                <c:pt idx="690">
                  <c:v>17.489999999999998</c:v>
                </c:pt>
                <c:pt idx="691">
                  <c:v>17.139999</c:v>
                </c:pt>
                <c:pt idx="692">
                  <c:v>16.77</c:v>
                </c:pt>
                <c:pt idx="693">
                  <c:v>16.41</c:v>
                </c:pt>
                <c:pt idx="694">
                  <c:v>16.059999000000001</c:v>
                </c:pt>
                <c:pt idx="695">
                  <c:v>15.71</c:v>
                </c:pt>
                <c:pt idx="696">
                  <c:v>15.36</c:v>
                </c:pt>
                <c:pt idx="697">
                  <c:v>15.02</c:v>
                </c:pt>
                <c:pt idx="698">
                  <c:v>14.69</c:v>
                </c:pt>
                <c:pt idx="699">
                  <c:v>14.37</c:v>
                </c:pt>
                <c:pt idx="700">
                  <c:v>14.05</c:v>
                </c:pt>
                <c:pt idx="701">
                  <c:v>13.74</c:v>
                </c:pt>
                <c:pt idx="702">
                  <c:v>13.44</c:v>
                </c:pt>
                <c:pt idx="703">
                  <c:v>13.15</c:v>
                </c:pt>
                <c:pt idx="704">
                  <c:v>12.87</c:v>
                </c:pt>
                <c:pt idx="705">
                  <c:v>12.6</c:v>
                </c:pt>
                <c:pt idx="706">
                  <c:v>12.34</c:v>
                </c:pt>
                <c:pt idx="707">
                  <c:v>12.1</c:v>
                </c:pt>
                <c:pt idx="708">
                  <c:v>11.86</c:v>
                </c:pt>
                <c:pt idx="709">
                  <c:v>11.64</c:v>
                </c:pt>
                <c:pt idx="710">
                  <c:v>11.43</c:v>
                </c:pt>
                <c:pt idx="711">
                  <c:v>11.22</c:v>
                </c:pt>
                <c:pt idx="712">
                  <c:v>11.03</c:v>
                </c:pt>
                <c:pt idx="713">
                  <c:v>10.85</c:v>
                </c:pt>
                <c:pt idx="714">
                  <c:v>10.68</c:v>
                </c:pt>
                <c:pt idx="715">
                  <c:v>10.51</c:v>
                </c:pt>
                <c:pt idx="716">
                  <c:v>10.36</c:v>
                </c:pt>
                <c:pt idx="717">
                  <c:v>10.199999999999999</c:v>
                </c:pt>
                <c:pt idx="718">
                  <c:v>10.06</c:v>
                </c:pt>
                <c:pt idx="719">
                  <c:v>9.9209999999999994</c:v>
                </c:pt>
                <c:pt idx="720">
                  <c:v>9.7870000000000008</c:v>
                </c:pt>
                <c:pt idx="721">
                  <c:v>9.6579999999999995</c:v>
                </c:pt>
                <c:pt idx="722">
                  <c:v>9.532</c:v>
                </c:pt>
                <c:pt idx="723">
                  <c:v>9.4090000000000007</c:v>
                </c:pt>
                <c:pt idx="724">
                  <c:v>9.2889999999999997</c:v>
                </c:pt>
                <c:pt idx="725">
                  <c:v>9.1709999999999994</c:v>
                </c:pt>
                <c:pt idx="726">
                  <c:v>9.0549999999999997</c:v>
                </c:pt>
                <c:pt idx="727">
                  <c:v>8.94</c:v>
                </c:pt>
                <c:pt idx="728">
                  <c:v>8.827</c:v>
                </c:pt>
                <c:pt idx="729">
                  <c:v>8.7140000000000004</c:v>
                </c:pt>
                <c:pt idx="730">
                  <c:v>8.6020000000000003</c:v>
                </c:pt>
                <c:pt idx="731">
                  <c:v>8.49</c:v>
                </c:pt>
                <c:pt idx="732">
                  <c:v>8.3789999999999996</c:v>
                </c:pt>
                <c:pt idx="733">
                  <c:v>8.2780000000000005</c:v>
                </c:pt>
                <c:pt idx="734">
                  <c:v>8.2059999999999995</c:v>
                </c:pt>
                <c:pt idx="735">
                  <c:v>8.1319999999999997</c:v>
                </c:pt>
                <c:pt idx="736">
                  <c:v>8.0860000000000003</c:v>
                </c:pt>
                <c:pt idx="737">
                  <c:v>8.0510000000000002</c:v>
                </c:pt>
                <c:pt idx="738">
                  <c:v>8.0909999999999993</c:v>
                </c:pt>
                <c:pt idx="739">
                  <c:v>8.1419999999999995</c:v>
                </c:pt>
                <c:pt idx="740">
                  <c:v>8.1750000000000007</c:v>
                </c:pt>
                <c:pt idx="741">
                  <c:v>8.3789999999999996</c:v>
                </c:pt>
                <c:pt idx="742">
                  <c:v>9.3230000000000004</c:v>
                </c:pt>
                <c:pt idx="743">
                  <c:v>9.6509999999999998</c:v>
                </c:pt>
                <c:pt idx="744">
                  <c:v>9.9109999999999996</c:v>
                </c:pt>
                <c:pt idx="745">
                  <c:v>10.11</c:v>
                </c:pt>
                <c:pt idx="746">
                  <c:v>10.25</c:v>
                </c:pt>
                <c:pt idx="747">
                  <c:v>10.35</c:v>
                </c:pt>
                <c:pt idx="748">
                  <c:v>10.4</c:v>
                </c:pt>
                <c:pt idx="749">
                  <c:v>10.43</c:v>
                </c:pt>
                <c:pt idx="750">
                  <c:v>10.43</c:v>
                </c:pt>
                <c:pt idx="751">
                  <c:v>10.41</c:v>
                </c:pt>
                <c:pt idx="752">
                  <c:v>10.36</c:v>
                </c:pt>
                <c:pt idx="753">
                  <c:v>10.3</c:v>
                </c:pt>
                <c:pt idx="754">
                  <c:v>10.23</c:v>
                </c:pt>
                <c:pt idx="755">
                  <c:v>10.14</c:v>
                </c:pt>
                <c:pt idx="756">
                  <c:v>10.050000000000001</c:v>
                </c:pt>
                <c:pt idx="757">
                  <c:v>9.9469999999999992</c:v>
                </c:pt>
                <c:pt idx="758">
                  <c:v>9.8390000000000004</c:v>
                </c:pt>
                <c:pt idx="759">
                  <c:v>9.7260000000000009</c:v>
                </c:pt>
                <c:pt idx="760">
                  <c:v>9.61</c:v>
                </c:pt>
                <c:pt idx="761">
                  <c:v>9.4920000000000009</c:v>
                </c:pt>
                <c:pt idx="762">
                  <c:v>9.3719999999999999</c:v>
                </c:pt>
                <c:pt idx="763">
                  <c:v>9.2530000000000001</c:v>
                </c:pt>
                <c:pt idx="764">
                  <c:v>9.1340000000000003</c:v>
                </c:pt>
                <c:pt idx="765">
                  <c:v>9.0150000000000006</c:v>
                </c:pt>
                <c:pt idx="766">
                  <c:v>8.8979999999999997</c:v>
                </c:pt>
                <c:pt idx="767">
                  <c:v>8.7829999999999995</c:v>
                </c:pt>
                <c:pt idx="768">
                  <c:v>8.67</c:v>
                </c:pt>
                <c:pt idx="769">
                  <c:v>8.56</c:v>
                </c:pt>
                <c:pt idx="770">
                  <c:v>8.4510000000000005</c:v>
                </c:pt>
                <c:pt idx="771">
                  <c:v>8.3460000000000001</c:v>
                </c:pt>
                <c:pt idx="772">
                  <c:v>8.2439999999999998</c:v>
                </c:pt>
                <c:pt idx="773">
                  <c:v>8.1460000000000008</c:v>
                </c:pt>
                <c:pt idx="774">
                  <c:v>8.0719999999999992</c:v>
                </c:pt>
                <c:pt idx="775">
                  <c:v>8.343</c:v>
                </c:pt>
                <c:pt idx="776">
                  <c:v>8.7110000000000003</c:v>
                </c:pt>
                <c:pt idx="777">
                  <c:v>9.0329999999999995</c:v>
                </c:pt>
                <c:pt idx="778">
                  <c:v>9.4540000000000006</c:v>
                </c:pt>
                <c:pt idx="779">
                  <c:v>9.7929999999999993</c:v>
                </c:pt>
                <c:pt idx="780">
                  <c:v>10.06</c:v>
                </c:pt>
                <c:pt idx="781">
                  <c:v>10.28</c:v>
                </c:pt>
                <c:pt idx="782">
                  <c:v>10.54</c:v>
                </c:pt>
                <c:pt idx="783">
                  <c:v>10.87</c:v>
                </c:pt>
                <c:pt idx="784">
                  <c:v>11.19</c:v>
                </c:pt>
                <c:pt idx="785">
                  <c:v>11.47</c:v>
                </c:pt>
                <c:pt idx="786">
                  <c:v>11.72</c:v>
                </c:pt>
                <c:pt idx="787">
                  <c:v>11.95</c:v>
                </c:pt>
                <c:pt idx="788">
                  <c:v>12.14</c:v>
                </c:pt>
                <c:pt idx="789">
                  <c:v>12.32</c:v>
                </c:pt>
                <c:pt idx="790">
                  <c:v>12.48</c:v>
                </c:pt>
                <c:pt idx="791">
                  <c:v>12.65</c:v>
                </c:pt>
                <c:pt idx="792">
                  <c:v>12.79</c:v>
                </c:pt>
                <c:pt idx="793">
                  <c:v>12.92</c:v>
                </c:pt>
                <c:pt idx="794">
                  <c:v>13.03</c:v>
                </c:pt>
                <c:pt idx="795">
                  <c:v>13.12</c:v>
                </c:pt>
                <c:pt idx="796">
                  <c:v>13.2</c:v>
                </c:pt>
                <c:pt idx="797">
                  <c:v>13.25</c:v>
                </c:pt>
                <c:pt idx="798">
                  <c:v>13.28</c:v>
                </c:pt>
                <c:pt idx="799">
                  <c:v>13.3</c:v>
                </c:pt>
                <c:pt idx="800">
                  <c:v>13.31</c:v>
                </c:pt>
                <c:pt idx="801">
                  <c:v>13.29</c:v>
                </c:pt>
                <c:pt idx="802">
                  <c:v>13.26</c:v>
                </c:pt>
                <c:pt idx="803">
                  <c:v>13.23</c:v>
                </c:pt>
                <c:pt idx="804">
                  <c:v>13.2</c:v>
                </c:pt>
                <c:pt idx="805">
                  <c:v>13.17</c:v>
                </c:pt>
                <c:pt idx="806">
                  <c:v>13.14</c:v>
                </c:pt>
                <c:pt idx="807">
                  <c:v>13.09</c:v>
                </c:pt>
                <c:pt idx="808">
                  <c:v>13.03</c:v>
                </c:pt>
                <c:pt idx="809">
                  <c:v>12.95</c:v>
                </c:pt>
                <c:pt idx="810">
                  <c:v>12.86</c:v>
                </c:pt>
                <c:pt idx="811">
                  <c:v>12.84</c:v>
                </c:pt>
                <c:pt idx="812">
                  <c:v>12.8</c:v>
                </c:pt>
                <c:pt idx="813">
                  <c:v>12.74</c:v>
                </c:pt>
                <c:pt idx="814">
                  <c:v>12.67</c:v>
                </c:pt>
                <c:pt idx="815">
                  <c:v>12.58</c:v>
                </c:pt>
                <c:pt idx="816">
                  <c:v>12.5</c:v>
                </c:pt>
                <c:pt idx="817">
                  <c:v>12.67</c:v>
                </c:pt>
                <c:pt idx="818">
                  <c:v>12.69</c:v>
                </c:pt>
                <c:pt idx="819">
                  <c:v>12.67</c:v>
                </c:pt>
                <c:pt idx="820">
                  <c:v>12.63</c:v>
                </c:pt>
                <c:pt idx="821">
                  <c:v>12.56</c:v>
                </c:pt>
                <c:pt idx="822">
                  <c:v>12.48</c:v>
                </c:pt>
                <c:pt idx="823">
                  <c:v>12.37</c:v>
                </c:pt>
                <c:pt idx="824">
                  <c:v>12.25</c:v>
                </c:pt>
                <c:pt idx="825">
                  <c:v>12.13</c:v>
                </c:pt>
                <c:pt idx="826">
                  <c:v>11.99</c:v>
                </c:pt>
                <c:pt idx="827">
                  <c:v>11.84</c:v>
                </c:pt>
                <c:pt idx="828">
                  <c:v>11.69</c:v>
                </c:pt>
                <c:pt idx="829">
                  <c:v>11.56</c:v>
                </c:pt>
                <c:pt idx="830">
                  <c:v>11.45</c:v>
                </c:pt>
                <c:pt idx="831">
                  <c:v>11.34</c:v>
                </c:pt>
                <c:pt idx="832">
                  <c:v>11.22</c:v>
                </c:pt>
                <c:pt idx="833">
                  <c:v>11.11</c:v>
                </c:pt>
                <c:pt idx="834">
                  <c:v>11</c:v>
                </c:pt>
                <c:pt idx="835">
                  <c:v>10.91</c:v>
                </c:pt>
                <c:pt idx="836">
                  <c:v>10.82</c:v>
                </c:pt>
                <c:pt idx="837">
                  <c:v>10.73</c:v>
                </c:pt>
                <c:pt idx="838">
                  <c:v>10.74</c:v>
                </c:pt>
                <c:pt idx="839">
                  <c:v>10.74</c:v>
                </c:pt>
                <c:pt idx="840">
                  <c:v>10.72</c:v>
                </c:pt>
                <c:pt idx="841">
                  <c:v>10.69</c:v>
                </c:pt>
                <c:pt idx="842">
                  <c:v>10.64</c:v>
                </c:pt>
                <c:pt idx="843">
                  <c:v>10.58</c:v>
                </c:pt>
                <c:pt idx="844">
                  <c:v>10.5</c:v>
                </c:pt>
                <c:pt idx="845">
                  <c:v>10.42</c:v>
                </c:pt>
                <c:pt idx="846">
                  <c:v>10.69</c:v>
                </c:pt>
                <c:pt idx="847">
                  <c:v>10.74</c:v>
                </c:pt>
                <c:pt idx="848">
                  <c:v>10.74</c:v>
                </c:pt>
                <c:pt idx="849">
                  <c:v>10.72</c:v>
                </c:pt>
                <c:pt idx="850">
                  <c:v>10.68</c:v>
                </c:pt>
                <c:pt idx="851">
                  <c:v>10.61</c:v>
                </c:pt>
                <c:pt idx="852">
                  <c:v>10.52</c:v>
                </c:pt>
                <c:pt idx="853">
                  <c:v>11.06</c:v>
                </c:pt>
                <c:pt idx="854">
                  <c:v>11.34</c:v>
                </c:pt>
                <c:pt idx="855">
                  <c:v>78.069999999999993</c:v>
                </c:pt>
                <c:pt idx="856">
                  <c:v>13.58</c:v>
                </c:pt>
                <c:pt idx="857">
                  <c:v>13.91</c:v>
                </c:pt>
                <c:pt idx="858">
                  <c:v>14.4</c:v>
                </c:pt>
                <c:pt idx="859">
                  <c:v>14.72</c:v>
                </c:pt>
                <c:pt idx="860">
                  <c:v>14.94</c:v>
                </c:pt>
                <c:pt idx="861">
                  <c:v>15.1</c:v>
                </c:pt>
                <c:pt idx="862">
                  <c:v>21.389999</c:v>
                </c:pt>
                <c:pt idx="863">
                  <c:v>26.110001</c:v>
                </c:pt>
                <c:pt idx="864">
                  <c:v>28.51</c:v>
                </c:pt>
                <c:pt idx="865">
                  <c:v>24.93</c:v>
                </c:pt>
                <c:pt idx="866">
                  <c:v>24.58</c:v>
                </c:pt>
                <c:pt idx="867">
                  <c:v>24.209999</c:v>
                </c:pt>
                <c:pt idx="868">
                  <c:v>24.24</c:v>
                </c:pt>
                <c:pt idx="869">
                  <c:v>43.91</c:v>
                </c:pt>
                <c:pt idx="870">
                  <c:v>31.030000999999999</c:v>
                </c:pt>
                <c:pt idx="871">
                  <c:v>46.98</c:v>
                </c:pt>
                <c:pt idx="872">
                  <c:v>34.369999</c:v>
                </c:pt>
                <c:pt idx="873">
                  <c:v>33.880001</c:v>
                </c:pt>
                <c:pt idx="874">
                  <c:v>33.549999</c:v>
                </c:pt>
                <c:pt idx="875">
                  <c:v>33.150002000000001</c:v>
                </c:pt>
                <c:pt idx="876">
                  <c:v>32.720001000000003</c:v>
                </c:pt>
                <c:pt idx="877">
                  <c:v>32.419998</c:v>
                </c:pt>
                <c:pt idx="878">
                  <c:v>31.85</c:v>
                </c:pt>
                <c:pt idx="879">
                  <c:v>31.24</c:v>
                </c:pt>
                <c:pt idx="880">
                  <c:v>30.74</c:v>
                </c:pt>
                <c:pt idx="881">
                  <c:v>31.639999</c:v>
                </c:pt>
                <c:pt idx="882">
                  <c:v>38.090000000000003</c:v>
                </c:pt>
                <c:pt idx="883">
                  <c:v>121.599998</c:v>
                </c:pt>
                <c:pt idx="884">
                  <c:v>62.740001999999997</c:v>
                </c:pt>
                <c:pt idx="885">
                  <c:v>181.699997</c:v>
                </c:pt>
                <c:pt idx="886">
                  <c:v>177.5</c:v>
                </c:pt>
                <c:pt idx="887">
                  <c:v>194.10000600000001</c:v>
                </c:pt>
                <c:pt idx="888">
                  <c:v>170.10000600000001</c:v>
                </c:pt>
                <c:pt idx="889">
                  <c:v>132.5</c:v>
                </c:pt>
                <c:pt idx="890">
                  <c:v>152.5</c:v>
                </c:pt>
                <c:pt idx="891">
                  <c:v>213</c:v>
                </c:pt>
                <c:pt idx="892">
                  <c:v>192.699997</c:v>
                </c:pt>
                <c:pt idx="893">
                  <c:v>173.5</c:v>
                </c:pt>
                <c:pt idx="894">
                  <c:v>170.5</c:v>
                </c:pt>
                <c:pt idx="895">
                  <c:v>167</c:v>
                </c:pt>
                <c:pt idx="896">
                  <c:v>152.199997</c:v>
                </c:pt>
                <c:pt idx="897">
                  <c:v>138.800003</c:v>
                </c:pt>
                <c:pt idx="898">
                  <c:v>134.300003</c:v>
                </c:pt>
                <c:pt idx="899">
                  <c:v>122.699997</c:v>
                </c:pt>
                <c:pt idx="900">
                  <c:v>136</c:v>
                </c:pt>
                <c:pt idx="901">
                  <c:v>125.900002</c:v>
                </c:pt>
                <c:pt idx="902">
                  <c:v>116.400002</c:v>
                </c:pt>
                <c:pt idx="903">
                  <c:v>101.699997</c:v>
                </c:pt>
                <c:pt idx="904">
                  <c:v>100.699997</c:v>
                </c:pt>
                <c:pt idx="905">
                  <c:v>113.800003</c:v>
                </c:pt>
                <c:pt idx="906">
                  <c:v>117.800003</c:v>
                </c:pt>
                <c:pt idx="907">
                  <c:v>104</c:v>
                </c:pt>
                <c:pt idx="908">
                  <c:v>107</c:v>
                </c:pt>
                <c:pt idx="909">
                  <c:v>94.260002</c:v>
                </c:pt>
                <c:pt idx="910">
                  <c:v>96.32</c:v>
                </c:pt>
                <c:pt idx="911">
                  <c:v>109.5</c:v>
                </c:pt>
                <c:pt idx="912">
                  <c:v>96.040001000000004</c:v>
                </c:pt>
                <c:pt idx="913">
                  <c:v>127.099998</c:v>
                </c:pt>
                <c:pt idx="914">
                  <c:v>156.699997</c:v>
                </c:pt>
                <c:pt idx="915">
                  <c:v>196.5</c:v>
                </c:pt>
                <c:pt idx="916">
                  <c:v>165.300003</c:v>
                </c:pt>
                <c:pt idx="917">
                  <c:v>133.300003</c:v>
                </c:pt>
                <c:pt idx="918">
                  <c:v>118</c:v>
                </c:pt>
                <c:pt idx="919">
                  <c:v>134.300003</c:v>
                </c:pt>
                <c:pt idx="920">
                  <c:v>114.099998</c:v>
                </c:pt>
                <c:pt idx="921">
                  <c:v>105.800003</c:v>
                </c:pt>
                <c:pt idx="922">
                  <c:v>100.800003</c:v>
                </c:pt>
                <c:pt idx="923">
                  <c:v>96.839995999999999</c:v>
                </c:pt>
                <c:pt idx="924">
                  <c:v>120.800003</c:v>
                </c:pt>
                <c:pt idx="925">
                  <c:v>105.699997</c:v>
                </c:pt>
                <c:pt idx="926">
                  <c:v>143.39999399999999</c:v>
                </c:pt>
                <c:pt idx="927">
                  <c:v>110.199997</c:v>
                </c:pt>
                <c:pt idx="928">
                  <c:v>101.099998</c:v>
                </c:pt>
                <c:pt idx="929">
                  <c:v>94.279999000000004</c:v>
                </c:pt>
                <c:pt idx="930">
                  <c:v>100.099998</c:v>
                </c:pt>
                <c:pt idx="931">
                  <c:v>94.790001000000004</c:v>
                </c:pt>
                <c:pt idx="932">
                  <c:v>142.60000600000001</c:v>
                </c:pt>
                <c:pt idx="933">
                  <c:v>109.199997</c:v>
                </c:pt>
                <c:pt idx="934">
                  <c:v>101</c:v>
                </c:pt>
                <c:pt idx="935">
                  <c:v>95.459998999999996</c:v>
                </c:pt>
                <c:pt idx="936">
                  <c:v>89.440002000000007</c:v>
                </c:pt>
                <c:pt idx="937">
                  <c:v>85.010002</c:v>
                </c:pt>
                <c:pt idx="938">
                  <c:v>84.379997000000003</c:v>
                </c:pt>
                <c:pt idx="939">
                  <c:v>78.809997999999993</c:v>
                </c:pt>
                <c:pt idx="940">
                  <c:v>76.349997999999999</c:v>
                </c:pt>
                <c:pt idx="941">
                  <c:v>86.360000999999997</c:v>
                </c:pt>
                <c:pt idx="942">
                  <c:v>108.800003</c:v>
                </c:pt>
                <c:pt idx="943">
                  <c:v>101.099998</c:v>
                </c:pt>
                <c:pt idx="944">
                  <c:v>102.099998</c:v>
                </c:pt>
                <c:pt idx="945">
                  <c:v>102</c:v>
                </c:pt>
                <c:pt idx="946">
                  <c:v>155</c:v>
                </c:pt>
                <c:pt idx="947">
                  <c:v>160.89999399999999</c:v>
                </c:pt>
                <c:pt idx="948">
                  <c:v>118.199997</c:v>
                </c:pt>
                <c:pt idx="949">
                  <c:v>112.900002</c:v>
                </c:pt>
                <c:pt idx="950">
                  <c:v>134.39999399999999</c:v>
                </c:pt>
                <c:pt idx="951">
                  <c:v>132.39999399999999</c:v>
                </c:pt>
                <c:pt idx="952">
                  <c:v>112.199997</c:v>
                </c:pt>
                <c:pt idx="953">
                  <c:v>272.20001200000002</c:v>
                </c:pt>
                <c:pt idx="954">
                  <c:v>139.60000600000001</c:v>
                </c:pt>
                <c:pt idx="955">
                  <c:v>129.60000600000001</c:v>
                </c:pt>
                <c:pt idx="956">
                  <c:v>132.800003</c:v>
                </c:pt>
                <c:pt idx="957">
                  <c:v>222.699997</c:v>
                </c:pt>
                <c:pt idx="958">
                  <c:v>151</c:v>
                </c:pt>
                <c:pt idx="959">
                  <c:v>146.39999399999999</c:v>
                </c:pt>
                <c:pt idx="960">
                  <c:v>132.60000600000001</c:v>
                </c:pt>
                <c:pt idx="961">
                  <c:v>152.39999399999999</c:v>
                </c:pt>
                <c:pt idx="962">
                  <c:v>177.60000600000001</c:v>
                </c:pt>
                <c:pt idx="963">
                  <c:v>141.5</c:v>
                </c:pt>
                <c:pt idx="964">
                  <c:v>150.10000600000001</c:v>
                </c:pt>
                <c:pt idx="965">
                  <c:v>150.89999399999999</c:v>
                </c:pt>
                <c:pt idx="966">
                  <c:v>142.699997</c:v>
                </c:pt>
                <c:pt idx="967">
                  <c:v>129.89999399999999</c:v>
                </c:pt>
                <c:pt idx="968">
                  <c:v>165.60000600000001</c:v>
                </c:pt>
                <c:pt idx="969">
                  <c:v>160.10000600000001</c:v>
                </c:pt>
                <c:pt idx="970">
                  <c:v>161.39999399999999</c:v>
                </c:pt>
                <c:pt idx="971">
                  <c:v>192.300003</c:v>
                </c:pt>
                <c:pt idx="972">
                  <c:v>175.300003</c:v>
                </c:pt>
                <c:pt idx="973">
                  <c:v>160.699997</c:v>
                </c:pt>
                <c:pt idx="974">
                  <c:v>156.199997</c:v>
                </c:pt>
                <c:pt idx="975">
                  <c:v>150.39999399999999</c:v>
                </c:pt>
                <c:pt idx="976">
                  <c:v>163.300003</c:v>
                </c:pt>
                <c:pt idx="977">
                  <c:v>140.89999399999999</c:v>
                </c:pt>
                <c:pt idx="978">
                  <c:v>146.800003</c:v>
                </c:pt>
                <c:pt idx="979">
                  <c:v>126</c:v>
                </c:pt>
                <c:pt idx="980">
                  <c:v>116</c:v>
                </c:pt>
                <c:pt idx="981">
                  <c:v>196.89999399999999</c:v>
                </c:pt>
                <c:pt idx="982">
                  <c:v>119.800003</c:v>
                </c:pt>
                <c:pt idx="983">
                  <c:v>145.800003</c:v>
                </c:pt>
                <c:pt idx="984">
                  <c:v>144.699997</c:v>
                </c:pt>
                <c:pt idx="985">
                  <c:v>123.599998</c:v>
                </c:pt>
                <c:pt idx="986">
                  <c:v>113.599998</c:v>
                </c:pt>
                <c:pt idx="987">
                  <c:v>104.599998</c:v>
                </c:pt>
                <c:pt idx="988">
                  <c:v>97.739998</c:v>
                </c:pt>
                <c:pt idx="989">
                  <c:v>94.239998</c:v>
                </c:pt>
                <c:pt idx="990">
                  <c:v>119</c:v>
                </c:pt>
                <c:pt idx="991">
                  <c:v>109.099998</c:v>
                </c:pt>
                <c:pt idx="992">
                  <c:v>100.5</c:v>
                </c:pt>
                <c:pt idx="993">
                  <c:v>92.910004000000001</c:v>
                </c:pt>
                <c:pt idx="994">
                  <c:v>85.949996999999996</c:v>
                </c:pt>
                <c:pt idx="995">
                  <c:v>79.760002</c:v>
                </c:pt>
                <c:pt idx="996">
                  <c:v>74.580001999999993</c:v>
                </c:pt>
                <c:pt idx="997">
                  <c:v>69.510002</c:v>
                </c:pt>
                <c:pt idx="998">
                  <c:v>64.970000999999996</c:v>
                </c:pt>
                <c:pt idx="999">
                  <c:v>71.319999999999993</c:v>
                </c:pt>
                <c:pt idx="1000">
                  <c:v>70.690002000000007</c:v>
                </c:pt>
                <c:pt idx="1001">
                  <c:v>64.779999000000004</c:v>
                </c:pt>
                <c:pt idx="1002">
                  <c:v>125.300003</c:v>
                </c:pt>
                <c:pt idx="1003">
                  <c:v>74.519997000000004</c:v>
                </c:pt>
                <c:pt idx="1004">
                  <c:v>71.379997000000003</c:v>
                </c:pt>
                <c:pt idx="1005">
                  <c:v>69.220000999999996</c:v>
                </c:pt>
                <c:pt idx="1006">
                  <c:v>96.660004000000001</c:v>
                </c:pt>
                <c:pt idx="1007">
                  <c:v>106.099998</c:v>
                </c:pt>
                <c:pt idx="1008">
                  <c:v>90.669998000000007</c:v>
                </c:pt>
                <c:pt idx="1009">
                  <c:v>83.449996999999996</c:v>
                </c:pt>
                <c:pt idx="1010">
                  <c:v>80.379997000000003</c:v>
                </c:pt>
                <c:pt idx="1011">
                  <c:v>72.680000000000007</c:v>
                </c:pt>
                <c:pt idx="1012">
                  <c:v>67.25</c:v>
                </c:pt>
                <c:pt idx="1013">
                  <c:v>63.130001</c:v>
                </c:pt>
                <c:pt idx="1014">
                  <c:v>59.02</c:v>
                </c:pt>
                <c:pt idx="1015">
                  <c:v>55.220001000000003</c:v>
                </c:pt>
                <c:pt idx="1016">
                  <c:v>51.900002000000001</c:v>
                </c:pt>
                <c:pt idx="1017">
                  <c:v>49.060001</c:v>
                </c:pt>
                <c:pt idx="1018">
                  <c:v>96.010002</c:v>
                </c:pt>
                <c:pt idx="1019">
                  <c:v>53.650002000000001</c:v>
                </c:pt>
                <c:pt idx="1020">
                  <c:v>72.940002000000007</c:v>
                </c:pt>
                <c:pt idx="1021">
                  <c:v>52.57</c:v>
                </c:pt>
                <c:pt idx="1022">
                  <c:v>49.419998</c:v>
                </c:pt>
                <c:pt idx="1023">
                  <c:v>46.630001</c:v>
                </c:pt>
                <c:pt idx="1024">
                  <c:v>43.990001999999997</c:v>
                </c:pt>
                <c:pt idx="1025">
                  <c:v>42.32</c:v>
                </c:pt>
                <c:pt idx="1026">
                  <c:v>41.450001</c:v>
                </c:pt>
                <c:pt idx="1027">
                  <c:v>40.509998000000003</c:v>
                </c:pt>
                <c:pt idx="1028">
                  <c:v>39.509998000000003</c:v>
                </c:pt>
                <c:pt idx="1029">
                  <c:v>38.450001</c:v>
                </c:pt>
                <c:pt idx="1030">
                  <c:v>37.509998000000003</c:v>
                </c:pt>
                <c:pt idx="1031">
                  <c:v>36.490001999999997</c:v>
                </c:pt>
                <c:pt idx="1032">
                  <c:v>35.459999000000003</c:v>
                </c:pt>
                <c:pt idx="1033">
                  <c:v>34.369999</c:v>
                </c:pt>
                <c:pt idx="1034">
                  <c:v>33.270000000000003</c:v>
                </c:pt>
                <c:pt idx="1035">
                  <c:v>32.18</c:v>
                </c:pt>
                <c:pt idx="1036">
                  <c:v>31.059999000000001</c:v>
                </c:pt>
                <c:pt idx="1037">
                  <c:v>29.98</c:v>
                </c:pt>
                <c:pt idx="1038">
                  <c:v>28.879999000000002</c:v>
                </c:pt>
                <c:pt idx="1039">
                  <c:v>27.82</c:v>
                </c:pt>
                <c:pt idx="1040">
                  <c:v>26.77</c:v>
                </c:pt>
                <c:pt idx="1041">
                  <c:v>25.75</c:v>
                </c:pt>
                <c:pt idx="1042">
                  <c:v>24.799999</c:v>
                </c:pt>
                <c:pt idx="1043">
                  <c:v>23.889999</c:v>
                </c:pt>
                <c:pt idx="1044">
                  <c:v>23.030000999999999</c:v>
                </c:pt>
                <c:pt idx="1045">
                  <c:v>22.209999</c:v>
                </c:pt>
                <c:pt idx="1046">
                  <c:v>21.43</c:v>
                </c:pt>
                <c:pt idx="1047">
                  <c:v>20.68</c:v>
                </c:pt>
                <c:pt idx="1048">
                  <c:v>19.959999</c:v>
                </c:pt>
                <c:pt idx="1049">
                  <c:v>19.59</c:v>
                </c:pt>
                <c:pt idx="1050">
                  <c:v>19.459999</c:v>
                </c:pt>
                <c:pt idx="1051">
                  <c:v>19.280000999999999</c:v>
                </c:pt>
                <c:pt idx="1052">
                  <c:v>19.07</c:v>
                </c:pt>
                <c:pt idx="1053">
                  <c:v>18.82</c:v>
                </c:pt>
                <c:pt idx="1054">
                  <c:v>18.540001</c:v>
                </c:pt>
                <c:pt idx="1055">
                  <c:v>18.23</c:v>
                </c:pt>
                <c:pt idx="1056">
                  <c:v>17.91</c:v>
                </c:pt>
                <c:pt idx="1057">
                  <c:v>17.57</c:v>
                </c:pt>
                <c:pt idx="1058">
                  <c:v>17.219999000000001</c:v>
                </c:pt>
                <c:pt idx="1059">
                  <c:v>16.860001</c:v>
                </c:pt>
                <c:pt idx="1060">
                  <c:v>16.510000000000002</c:v>
                </c:pt>
                <c:pt idx="1061">
                  <c:v>16.149999999999999</c:v>
                </c:pt>
                <c:pt idx="1062">
                  <c:v>15.8</c:v>
                </c:pt>
                <c:pt idx="1063">
                  <c:v>15.45</c:v>
                </c:pt>
                <c:pt idx="1064">
                  <c:v>15.11</c:v>
                </c:pt>
                <c:pt idx="1065">
                  <c:v>14.78</c:v>
                </c:pt>
                <c:pt idx="1066">
                  <c:v>14.46</c:v>
                </c:pt>
                <c:pt idx="1067">
                  <c:v>14.14</c:v>
                </c:pt>
                <c:pt idx="1068">
                  <c:v>13.83</c:v>
                </c:pt>
                <c:pt idx="1069">
                  <c:v>13.54</c:v>
                </c:pt>
                <c:pt idx="1070">
                  <c:v>13.25</c:v>
                </c:pt>
                <c:pt idx="1071">
                  <c:v>12.98</c:v>
                </c:pt>
                <c:pt idx="1072">
                  <c:v>12.71</c:v>
                </c:pt>
                <c:pt idx="1073">
                  <c:v>12.46</c:v>
                </c:pt>
                <c:pt idx="1074">
                  <c:v>12.22</c:v>
                </c:pt>
                <c:pt idx="1075">
                  <c:v>11.99</c:v>
                </c:pt>
                <c:pt idx="1076">
                  <c:v>11.77</c:v>
                </c:pt>
                <c:pt idx="1077">
                  <c:v>11.57</c:v>
                </c:pt>
                <c:pt idx="1078">
                  <c:v>11.37</c:v>
                </c:pt>
                <c:pt idx="1079">
                  <c:v>11.2</c:v>
                </c:pt>
                <c:pt idx="1080">
                  <c:v>11.02</c:v>
                </c:pt>
                <c:pt idx="1081">
                  <c:v>10.86</c:v>
                </c:pt>
                <c:pt idx="1082">
                  <c:v>10.7</c:v>
                </c:pt>
                <c:pt idx="1083">
                  <c:v>10.55</c:v>
                </c:pt>
                <c:pt idx="1084">
                  <c:v>10.41</c:v>
                </c:pt>
                <c:pt idx="1085">
                  <c:v>10.27</c:v>
                </c:pt>
                <c:pt idx="1086">
                  <c:v>10.130000000000001</c:v>
                </c:pt>
                <c:pt idx="1087">
                  <c:v>9.9960000000000004</c:v>
                </c:pt>
                <c:pt idx="1088">
                  <c:v>9.8659999999999997</c:v>
                </c:pt>
                <c:pt idx="1089">
                  <c:v>9.7390000000000008</c:v>
                </c:pt>
                <c:pt idx="1090">
                  <c:v>9.6140000000000008</c:v>
                </c:pt>
                <c:pt idx="1091">
                  <c:v>9.4920000000000009</c:v>
                </c:pt>
                <c:pt idx="1092">
                  <c:v>9.3710000000000004</c:v>
                </c:pt>
                <c:pt idx="1093">
                  <c:v>9.2530000000000001</c:v>
                </c:pt>
                <c:pt idx="1094">
                  <c:v>9.1349999999999998</c:v>
                </c:pt>
                <c:pt idx="1095">
                  <c:v>9.0180000000000007</c:v>
                </c:pt>
                <c:pt idx="1096">
                  <c:v>8.9030000000000005</c:v>
                </c:pt>
                <c:pt idx="1097">
                  <c:v>8.7880000000000003</c:v>
                </c:pt>
                <c:pt idx="1098">
                  <c:v>8.673</c:v>
                </c:pt>
                <c:pt idx="1099">
                  <c:v>8.5589999999999993</c:v>
                </c:pt>
                <c:pt idx="1100">
                  <c:v>8.4450000000000003</c:v>
                </c:pt>
                <c:pt idx="1101">
                  <c:v>8.3309999999999995</c:v>
                </c:pt>
                <c:pt idx="1102">
                  <c:v>8.2170000000000005</c:v>
                </c:pt>
                <c:pt idx="1103">
                  <c:v>8.1029999999999998</c:v>
                </c:pt>
                <c:pt idx="1104">
                  <c:v>7.9889999999999999</c:v>
                </c:pt>
                <c:pt idx="1105">
                  <c:v>7.875</c:v>
                </c:pt>
                <c:pt idx="1106">
                  <c:v>7.7610000000000001</c:v>
                </c:pt>
                <c:pt idx="1107">
                  <c:v>7.6459999999999999</c:v>
                </c:pt>
                <c:pt idx="1108">
                  <c:v>7.532</c:v>
                </c:pt>
                <c:pt idx="1109">
                  <c:v>7.4169999999999998</c:v>
                </c:pt>
                <c:pt idx="1110">
                  <c:v>7.3019999999999996</c:v>
                </c:pt>
                <c:pt idx="1111">
                  <c:v>7.1980000000000004</c:v>
                </c:pt>
                <c:pt idx="1112">
                  <c:v>7.1390000000000002</c:v>
                </c:pt>
                <c:pt idx="1113">
                  <c:v>7.0759999999999996</c:v>
                </c:pt>
                <c:pt idx="1114">
                  <c:v>7.0069999999999997</c:v>
                </c:pt>
                <c:pt idx="1115">
                  <c:v>6.9349999999999996</c:v>
                </c:pt>
                <c:pt idx="1116">
                  <c:v>6.8579999999999997</c:v>
                </c:pt>
                <c:pt idx="1117">
                  <c:v>6.7759999999999998</c:v>
                </c:pt>
                <c:pt idx="1118">
                  <c:v>6.69</c:v>
                </c:pt>
                <c:pt idx="1119">
                  <c:v>6.6</c:v>
                </c:pt>
                <c:pt idx="1120">
                  <c:v>6.5069999999999997</c:v>
                </c:pt>
                <c:pt idx="1121">
                  <c:v>6.4109999999999996</c:v>
                </c:pt>
                <c:pt idx="1122">
                  <c:v>6.3120000000000003</c:v>
                </c:pt>
                <c:pt idx="1123">
                  <c:v>6.21</c:v>
                </c:pt>
                <c:pt idx="1124">
                  <c:v>6.1070000000000002</c:v>
                </c:pt>
                <c:pt idx="1125">
                  <c:v>6.0019999999999998</c:v>
                </c:pt>
                <c:pt idx="1126">
                  <c:v>5.899</c:v>
                </c:pt>
                <c:pt idx="1127">
                  <c:v>5.7939999999999996</c:v>
                </c:pt>
                <c:pt idx="1128">
                  <c:v>5.7</c:v>
                </c:pt>
                <c:pt idx="1129">
                  <c:v>5.6210000000000004</c:v>
                </c:pt>
                <c:pt idx="1130">
                  <c:v>5.5460000000000003</c:v>
                </c:pt>
                <c:pt idx="1131">
                  <c:v>5.4740000000000002</c:v>
                </c:pt>
                <c:pt idx="1132">
                  <c:v>5.4050000000000002</c:v>
                </c:pt>
                <c:pt idx="1133">
                  <c:v>5.3380000000000001</c:v>
                </c:pt>
                <c:pt idx="1134">
                  <c:v>5.2709999999999999</c:v>
                </c:pt>
                <c:pt idx="1135">
                  <c:v>5.2039999999999997</c:v>
                </c:pt>
                <c:pt idx="1136">
                  <c:v>5.1710000000000003</c:v>
                </c:pt>
                <c:pt idx="1137">
                  <c:v>5.133</c:v>
                </c:pt>
                <c:pt idx="1138">
                  <c:v>5.093</c:v>
                </c:pt>
                <c:pt idx="1139">
                  <c:v>5.0490000000000004</c:v>
                </c:pt>
                <c:pt idx="1140">
                  <c:v>5</c:v>
                </c:pt>
                <c:pt idx="1141">
                  <c:v>4.9470000000000001</c:v>
                </c:pt>
                <c:pt idx="1142">
                  <c:v>4.891</c:v>
                </c:pt>
                <c:pt idx="1143">
                  <c:v>4.8330000000000002</c:v>
                </c:pt>
                <c:pt idx="1144">
                  <c:v>4.7720000000000002</c:v>
                </c:pt>
                <c:pt idx="1145">
                  <c:v>4.7080000000000002</c:v>
                </c:pt>
                <c:pt idx="1146">
                  <c:v>4.6429999999999998</c:v>
                </c:pt>
                <c:pt idx="1147">
                  <c:v>4.5750000000000002</c:v>
                </c:pt>
                <c:pt idx="1148">
                  <c:v>4.5060000000000002</c:v>
                </c:pt>
                <c:pt idx="1149">
                  <c:v>4.4349999999999996</c:v>
                </c:pt>
                <c:pt idx="1150">
                  <c:v>4.3630000000000004</c:v>
                </c:pt>
                <c:pt idx="1151">
                  <c:v>4.2889999999999997</c:v>
                </c:pt>
                <c:pt idx="1152">
                  <c:v>4.2149999999999999</c:v>
                </c:pt>
                <c:pt idx="1153">
                  <c:v>4.1390000000000002</c:v>
                </c:pt>
                <c:pt idx="1154">
                  <c:v>4.1909999999999998</c:v>
                </c:pt>
                <c:pt idx="1155">
                  <c:v>4.1849999999999996</c:v>
                </c:pt>
                <c:pt idx="1156">
                  <c:v>4.1769999999999996</c:v>
                </c:pt>
                <c:pt idx="1157">
                  <c:v>4.16</c:v>
                </c:pt>
                <c:pt idx="1158">
                  <c:v>4.1379999999999999</c:v>
                </c:pt>
                <c:pt idx="1159">
                  <c:v>4.1109999999999998</c:v>
                </c:pt>
                <c:pt idx="1160">
                  <c:v>4.0860000000000003</c:v>
                </c:pt>
                <c:pt idx="1161">
                  <c:v>4.0590000000000002</c:v>
                </c:pt>
                <c:pt idx="1162">
                  <c:v>4.0289999999999999</c:v>
                </c:pt>
                <c:pt idx="1163">
                  <c:v>3.9969999999999999</c:v>
                </c:pt>
                <c:pt idx="1164">
                  <c:v>3.9649999999999999</c:v>
                </c:pt>
                <c:pt idx="1165">
                  <c:v>3.931</c:v>
                </c:pt>
                <c:pt idx="1166">
                  <c:v>3.8969999999999998</c:v>
                </c:pt>
                <c:pt idx="1167">
                  <c:v>3.8610000000000002</c:v>
                </c:pt>
                <c:pt idx="1168">
                  <c:v>3.8250000000000002</c:v>
                </c:pt>
                <c:pt idx="1169">
                  <c:v>3.7869999999999999</c:v>
                </c:pt>
                <c:pt idx="1170">
                  <c:v>3.754</c:v>
                </c:pt>
                <c:pt idx="1171">
                  <c:v>3.7690000000000001</c:v>
                </c:pt>
                <c:pt idx="1172">
                  <c:v>3.7749999999999999</c:v>
                </c:pt>
                <c:pt idx="1173">
                  <c:v>3.778</c:v>
                </c:pt>
                <c:pt idx="1174">
                  <c:v>3.9769999999999999</c:v>
                </c:pt>
                <c:pt idx="1175">
                  <c:v>8.4689999999999994</c:v>
                </c:pt>
                <c:pt idx="1176">
                  <c:v>7.0010000000000003</c:v>
                </c:pt>
                <c:pt idx="1177">
                  <c:v>16.010000000000002</c:v>
                </c:pt>
                <c:pt idx="1178">
                  <c:v>9.5109999999999992</c:v>
                </c:pt>
                <c:pt idx="1179">
                  <c:v>10.41</c:v>
                </c:pt>
                <c:pt idx="1180">
                  <c:v>714.20001200000002</c:v>
                </c:pt>
                <c:pt idx="1181">
                  <c:v>91.690002000000007</c:v>
                </c:pt>
                <c:pt idx="1182">
                  <c:v>91.550003000000004</c:v>
                </c:pt>
                <c:pt idx="1183">
                  <c:v>136.199997</c:v>
                </c:pt>
                <c:pt idx="1184">
                  <c:v>124.099998</c:v>
                </c:pt>
                <c:pt idx="1185">
                  <c:v>113.300003</c:v>
                </c:pt>
                <c:pt idx="1186">
                  <c:v>104.5</c:v>
                </c:pt>
                <c:pt idx="1187">
                  <c:v>128.10000600000001</c:v>
                </c:pt>
                <c:pt idx="1188">
                  <c:v>99.059997999999993</c:v>
                </c:pt>
                <c:pt idx="1189">
                  <c:v>136.300003</c:v>
                </c:pt>
                <c:pt idx="1190">
                  <c:v>113.199997</c:v>
                </c:pt>
                <c:pt idx="1191">
                  <c:v>103.400002</c:v>
                </c:pt>
                <c:pt idx="1192">
                  <c:v>95.300003000000004</c:v>
                </c:pt>
                <c:pt idx="1193">
                  <c:v>87.919998000000007</c:v>
                </c:pt>
                <c:pt idx="1194">
                  <c:v>81.25</c:v>
                </c:pt>
                <c:pt idx="1195">
                  <c:v>75.540001000000004</c:v>
                </c:pt>
                <c:pt idx="1196">
                  <c:v>70.180000000000007</c:v>
                </c:pt>
                <c:pt idx="1197">
                  <c:v>65.25</c:v>
                </c:pt>
                <c:pt idx="1198">
                  <c:v>60.810001</c:v>
                </c:pt>
                <c:pt idx="1199">
                  <c:v>56.709999000000003</c:v>
                </c:pt>
                <c:pt idx="1200">
                  <c:v>52.869999</c:v>
                </c:pt>
                <c:pt idx="1201">
                  <c:v>49.43</c:v>
                </c:pt>
                <c:pt idx="1202">
                  <c:v>47.82</c:v>
                </c:pt>
                <c:pt idx="1203">
                  <c:v>45.59</c:v>
                </c:pt>
                <c:pt idx="1204">
                  <c:v>50.450001</c:v>
                </c:pt>
                <c:pt idx="1205">
                  <c:v>46.189999</c:v>
                </c:pt>
                <c:pt idx="1206">
                  <c:v>42.970001000000003</c:v>
                </c:pt>
                <c:pt idx="1207">
                  <c:v>45.799999</c:v>
                </c:pt>
                <c:pt idx="1208">
                  <c:v>71.370002999999997</c:v>
                </c:pt>
                <c:pt idx="1209">
                  <c:v>91.309997999999993</c:v>
                </c:pt>
                <c:pt idx="1210">
                  <c:v>71.879997000000003</c:v>
                </c:pt>
                <c:pt idx="1211">
                  <c:v>67.330001999999993</c:v>
                </c:pt>
                <c:pt idx="1212">
                  <c:v>62.669998</c:v>
                </c:pt>
                <c:pt idx="1213">
                  <c:v>57.82</c:v>
                </c:pt>
                <c:pt idx="1214">
                  <c:v>54.040000999999997</c:v>
                </c:pt>
                <c:pt idx="1215">
                  <c:v>50.619999</c:v>
                </c:pt>
                <c:pt idx="1216">
                  <c:v>47.73</c:v>
                </c:pt>
                <c:pt idx="1217">
                  <c:v>45.189999</c:v>
                </c:pt>
                <c:pt idx="1218">
                  <c:v>42.77</c:v>
                </c:pt>
                <c:pt idx="1219">
                  <c:v>40.619999</c:v>
                </c:pt>
                <c:pt idx="1220">
                  <c:v>155.60000600000001</c:v>
                </c:pt>
                <c:pt idx="1221">
                  <c:v>63.009998000000003</c:v>
                </c:pt>
                <c:pt idx="1222">
                  <c:v>60.200001</c:v>
                </c:pt>
                <c:pt idx="1223">
                  <c:v>90.870002999999997</c:v>
                </c:pt>
                <c:pt idx="1224">
                  <c:v>71.150002000000001</c:v>
                </c:pt>
                <c:pt idx="1225">
                  <c:v>65.319999999999993</c:v>
                </c:pt>
                <c:pt idx="1226">
                  <c:v>73.279999000000004</c:v>
                </c:pt>
                <c:pt idx="1227">
                  <c:v>73.900002000000001</c:v>
                </c:pt>
                <c:pt idx="1228">
                  <c:v>61.580002</c:v>
                </c:pt>
                <c:pt idx="1229">
                  <c:v>57.959999000000003</c:v>
                </c:pt>
                <c:pt idx="1230">
                  <c:v>78.559997999999993</c:v>
                </c:pt>
                <c:pt idx="1231">
                  <c:v>86.739998</c:v>
                </c:pt>
                <c:pt idx="1232">
                  <c:v>75.029999000000004</c:v>
                </c:pt>
                <c:pt idx="1233">
                  <c:v>69.580001999999993</c:v>
                </c:pt>
                <c:pt idx="1234">
                  <c:v>74.860000999999997</c:v>
                </c:pt>
                <c:pt idx="1235">
                  <c:v>64.610000999999997</c:v>
                </c:pt>
                <c:pt idx="1236">
                  <c:v>60.540000999999997</c:v>
                </c:pt>
                <c:pt idx="1237">
                  <c:v>57.27</c:v>
                </c:pt>
                <c:pt idx="1238">
                  <c:v>126.199997</c:v>
                </c:pt>
                <c:pt idx="1239">
                  <c:v>60.709999000000003</c:v>
                </c:pt>
                <c:pt idx="1240">
                  <c:v>81.949996999999996</c:v>
                </c:pt>
                <c:pt idx="1241">
                  <c:v>62.25</c:v>
                </c:pt>
                <c:pt idx="1242">
                  <c:v>67.989998</c:v>
                </c:pt>
                <c:pt idx="1243">
                  <c:v>85.239998</c:v>
                </c:pt>
                <c:pt idx="1244">
                  <c:v>125.5</c:v>
                </c:pt>
                <c:pt idx="1245">
                  <c:v>222.10000600000001</c:v>
                </c:pt>
                <c:pt idx="1246">
                  <c:v>153.699997</c:v>
                </c:pt>
                <c:pt idx="1247">
                  <c:v>176.300003</c:v>
                </c:pt>
                <c:pt idx="1248">
                  <c:v>168.89999399999999</c:v>
                </c:pt>
                <c:pt idx="1249">
                  <c:v>174.199997</c:v>
                </c:pt>
                <c:pt idx="1250">
                  <c:v>207.10000600000001</c:v>
                </c:pt>
                <c:pt idx="1251">
                  <c:v>170.39999399999999</c:v>
                </c:pt>
                <c:pt idx="1252">
                  <c:v>166.10000600000001</c:v>
                </c:pt>
                <c:pt idx="1253">
                  <c:v>151.39999399999999</c:v>
                </c:pt>
                <c:pt idx="1254">
                  <c:v>138.300003</c:v>
                </c:pt>
                <c:pt idx="1255">
                  <c:v>133.300003</c:v>
                </c:pt>
                <c:pt idx="1256">
                  <c:v>122</c:v>
                </c:pt>
                <c:pt idx="1257">
                  <c:v>134.800003</c:v>
                </c:pt>
                <c:pt idx="1258">
                  <c:v>117.400002</c:v>
                </c:pt>
                <c:pt idx="1259">
                  <c:v>145.89999399999999</c:v>
                </c:pt>
                <c:pt idx="1260">
                  <c:v>180.39999399999999</c:v>
                </c:pt>
                <c:pt idx="1261">
                  <c:v>139.60000600000001</c:v>
                </c:pt>
                <c:pt idx="1262">
                  <c:v>179</c:v>
                </c:pt>
                <c:pt idx="1263">
                  <c:v>178.89999399999999</c:v>
                </c:pt>
                <c:pt idx="1264">
                  <c:v>171.10000600000001</c:v>
                </c:pt>
                <c:pt idx="1265">
                  <c:v>169</c:v>
                </c:pt>
                <c:pt idx="1266">
                  <c:v>182.300003</c:v>
                </c:pt>
                <c:pt idx="1267">
                  <c:v>179.699997</c:v>
                </c:pt>
                <c:pt idx="1268">
                  <c:v>185.300003</c:v>
                </c:pt>
                <c:pt idx="1269">
                  <c:v>178.5</c:v>
                </c:pt>
                <c:pt idx="1270">
                  <c:v>170.699997</c:v>
                </c:pt>
                <c:pt idx="1271">
                  <c:v>182.39999399999999</c:v>
                </c:pt>
                <c:pt idx="1272">
                  <c:v>168.89999399999999</c:v>
                </c:pt>
                <c:pt idx="1273">
                  <c:v>175.10000600000001</c:v>
                </c:pt>
                <c:pt idx="1274">
                  <c:v>179.699997</c:v>
                </c:pt>
                <c:pt idx="1275">
                  <c:v>177.5</c:v>
                </c:pt>
                <c:pt idx="1276">
                  <c:v>188.800003</c:v>
                </c:pt>
                <c:pt idx="1277">
                  <c:v>185.199997</c:v>
                </c:pt>
                <c:pt idx="1278">
                  <c:v>174.89999399999999</c:v>
                </c:pt>
                <c:pt idx="1279">
                  <c:v>166</c:v>
                </c:pt>
                <c:pt idx="1280">
                  <c:v>158.10000600000001</c:v>
                </c:pt>
                <c:pt idx="1281">
                  <c:v>155.60000600000001</c:v>
                </c:pt>
                <c:pt idx="1282">
                  <c:v>141</c:v>
                </c:pt>
                <c:pt idx="1283">
                  <c:v>138.300003</c:v>
                </c:pt>
                <c:pt idx="1284">
                  <c:v>149.300003</c:v>
                </c:pt>
                <c:pt idx="1285">
                  <c:v>173.5</c:v>
                </c:pt>
                <c:pt idx="1286">
                  <c:v>135.89999399999999</c:v>
                </c:pt>
                <c:pt idx="1287">
                  <c:v>173.300003</c:v>
                </c:pt>
                <c:pt idx="1288">
                  <c:v>134.39999399999999</c:v>
                </c:pt>
                <c:pt idx="1289">
                  <c:v>123</c:v>
                </c:pt>
                <c:pt idx="1290">
                  <c:v>135.60000600000001</c:v>
                </c:pt>
                <c:pt idx="1291">
                  <c:v>124.199997</c:v>
                </c:pt>
                <c:pt idx="1292">
                  <c:v>115.800003</c:v>
                </c:pt>
                <c:pt idx="1293">
                  <c:v>109.099998</c:v>
                </c:pt>
                <c:pt idx="1294">
                  <c:v>154.300003</c:v>
                </c:pt>
                <c:pt idx="1295">
                  <c:v>137.300003</c:v>
                </c:pt>
                <c:pt idx="1296">
                  <c:v>139.800003</c:v>
                </c:pt>
                <c:pt idx="1297">
                  <c:v>99.940002000000007</c:v>
                </c:pt>
                <c:pt idx="1298">
                  <c:v>115</c:v>
                </c:pt>
                <c:pt idx="1299">
                  <c:v>98.339995999999999</c:v>
                </c:pt>
                <c:pt idx="1300">
                  <c:v>125</c:v>
                </c:pt>
                <c:pt idx="1301">
                  <c:v>139.800003</c:v>
                </c:pt>
                <c:pt idx="1302">
                  <c:v>179.699997</c:v>
                </c:pt>
                <c:pt idx="1303">
                  <c:v>128</c:v>
                </c:pt>
                <c:pt idx="1304">
                  <c:v>115.099998</c:v>
                </c:pt>
                <c:pt idx="1305">
                  <c:v>105.5</c:v>
                </c:pt>
                <c:pt idx="1306">
                  <c:v>97.199996999999996</c:v>
                </c:pt>
                <c:pt idx="1307">
                  <c:v>89.839995999999999</c:v>
                </c:pt>
                <c:pt idx="1308">
                  <c:v>83.330001999999993</c:v>
                </c:pt>
                <c:pt idx="1309">
                  <c:v>77.430000000000007</c:v>
                </c:pt>
                <c:pt idx="1310">
                  <c:v>72.120002999999997</c:v>
                </c:pt>
                <c:pt idx="1311">
                  <c:v>76.059997999999993</c:v>
                </c:pt>
                <c:pt idx="1312">
                  <c:v>68.779999000000004</c:v>
                </c:pt>
                <c:pt idx="1313">
                  <c:v>86.75</c:v>
                </c:pt>
                <c:pt idx="1314">
                  <c:v>68.769997000000004</c:v>
                </c:pt>
                <c:pt idx="1315">
                  <c:v>89.019997000000004</c:v>
                </c:pt>
                <c:pt idx="1316">
                  <c:v>86.43</c:v>
                </c:pt>
                <c:pt idx="1317">
                  <c:v>74.389999000000003</c:v>
                </c:pt>
                <c:pt idx="1318">
                  <c:v>71.430000000000007</c:v>
                </c:pt>
                <c:pt idx="1319">
                  <c:v>108.699997</c:v>
                </c:pt>
                <c:pt idx="1320">
                  <c:v>80.959998999999996</c:v>
                </c:pt>
                <c:pt idx="1321">
                  <c:v>89.220000999999996</c:v>
                </c:pt>
                <c:pt idx="1322">
                  <c:v>78.489998</c:v>
                </c:pt>
                <c:pt idx="1323">
                  <c:v>72.970000999999996</c:v>
                </c:pt>
                <c:pt idx="1324">
                  <c:v>68.099997999999999</c:v>
                </c:pt>
                <c:pt idx="1325">
                  <c:v>63.830002</c:v>
                </c:pt>
                <c:pt idx="1326">
                  <c:v>68.180000000000007</c:v>
                </c:pt>
                <c:pt idx="1327">
                  <c:v>60.330002</c:v>
                </c:pt>
                <c:pt idx="1328">
                  <c:v>56.450001</c:v>
                </c:pt>
                <c:pt idx="1329">
                  <c:v>53.139999000000003</c:v>
                </c:pt>
                <c:pt idx="1330">
                  <c:v>89.769997000000004</c:v>
                </c:pt>
                <c:pt idx="1331">
                  <c:v>160.60000600000001</c:v>
                </c:pt>
                <c:pt idx="1332">
                  <c:v>90.82</c:v>
                </c:pt>
                <c:pt idx="1333">
                  <c:v>83.290001000000004</c:v>
                </c:pt>
                <c:pt idx="1334">
                  <c:v>77.319999999999993</c:v>
                </c:pt>
                <c:pt idx="1335">
                  <c:v>71.879997000000003</c:v>
                </c:pt>
                <c:pt idx="1336">
                  <c:v>66.690002000000007</c:v>
                </c:pt>
                <c:pt idx="1337">
                  <c:v>62.23</c:v>
                </c:pt>
                <c:pt idx="1338">
                  <c:v>58.740001999999997</c:v>
                </c:pt>
                <c:pt idx="1339">
                  <c:v>55.060001</c:v>
                </c:pt>
                <c:pt idx="1340">
                  <c:v>51.490001999999997</c:v>
                </c:pt>
                <c:pt idx="1341">
                  <c:v>48.369999</c:v>
                </c:pt>
                <c:pt idx="1342">
                  <c:v>45.77</c:v>
                </c:pt>
                <c:pt idx="1343">
                  <c:v>44.330002</c:v>
                </c:pt>
                <c:pt idx="1344">
                  <c:v>45.130001</c:v>
                </c:pt>
                <c:pt idx="1345">
                  <c:v>44.09</c:v>
                </c:pt>
                <c:pt idx="1346">
                  <c:v>44.549999</c:v>
                </c:pt>
                <c:pt idx="1347">
                  <c:v>42.630001</c:v>
                </c:pt>
                <c:pt idx="1348">
                  <c:v>60.599997999999999</c:v>
                </c:pt>
                <c:pt idx="1349">
                  <c:v>46.779998999999997</c:v>
                </c:pt>
                <c:pt idx="1350">
                  <c:v>91.639999000000003</c:v>
                </c:pt>
                <c:pt idx="1351">
                  <c:v>51.470001000000003</c:v>
                </c:pt>
                <c:pt idx="1352">
                  <c:v>50.919998</c:v>
                </c:pt>
                <c:pt idx="1353">
                  <c:v>48</c:v>
                </c:pt>
                <c:pt idx="1354">
                  <c:v>46.029998999999997</c:v>
                </c:pt>
                <c:pt idx="1355">
                  <c:v>45.759998000000003</c:v>
                </c:pt>
                <c:pt idx="1356">
                  <c:v>154.60000600000001</c:v>
                </c:pt>
                <c:pt idx="1357">
                  <c:v>131.60000600000001</c:v>
                </c:pt>
                <c:pt idx="1358">
                  <c:v>119.199997</c:v>
                </c:pt>
                <c:pt idx="1359">
                  <c:v>95.18</c:v>
                </c:pt>
                <c:pt idx="1360">
                  <c:v>87.449996999999996</c:v>
                </c:pt>
                <c:pt idx="1361">
                  <c:v>80.589995999999999</c:v>
                </c:pt>
                <c:pt idx="1362">
                  <c:v>74.360000999999997</c:v>
                </c:pt>
                <c:pt idx="1363">
                  <c:v>71.360000999999997</c:v>
                </c:pt>
                <c:pt idx="1364">
                  <c:v>105.699997</c:v>
                </c:pt>
                <c:pt idx="1365">
                  <c:v>77.410004000000001</c:v>
                </c:pt>
                <c:pt idx="1366">
                  <c:v>67.449996999999996</c:v>
                </c:pt>
                <c:pt idx="1367">
                  <c:v>62.75</c:v>
                </c:pt>
                <c:pt idx="1368">
                  <c:v>58.529998999999997</c:v>
                </c:pt>
                <c:pt idx="1369">
                  <c:v>55.540000999999997</c:v>
                </c:pt>
                <c:pt idx="1370">
                  <c:v>81.069999999999993</c:v>
                </c:pt>
                <c:pt idx="1371">
                  <c:v>79.389999000000003</c:v>
                </c:pt>
                <c:pt idx="1372">
                  <c:v>98.230002999999996</c:v>
                </c:pt>
                <c:pt idx="1373">
                  <c:v>92.699996999999996</c:v>
                </c:pt>
                <c:pt idx="1374">
                  <c:v>85.919998000000007</c:v>
                </c:pt>
                <c:pt idx="1375">
                  <c:v>79.559997999999993</c:v>
                </c:pt>
                <c:pt idx="1376">
                  <c:v>73.75</c:v>
                </c:pt>
                <c:pt idx="1377">
                  <c:v>72.470000999999996</c:v>
                </c:pt>
                <c:pt idx="1378">
                  <c:v>74.470000999999996</c:v>
                </c:pt>
                <c:pt idx="1379">
                  <c:v>101.699997</c:v>
                </c:pt>
                <c:pt idx="1380">
                  <c:v>78</c:v>
                </c:pt>
                <c:pt idx="1381">
                  <c:v>74.239998</c:v>
                </c:pt>
                <c:pt idx="1382">
                  <c:v>69.279999000000004</c:v>
                </c:pt>
                <c:pt idx="1383">
                  <c:v>64.639999000000003</c:v>
                </c:pt>
                <c:pt idx="1384">
                  <c:v>60.630001</c:v>
                </c:pt>
                <c:pt idx="1385">
                  <c:v>57.25</c:v>
                </c:pt>
                <c:pt idx="1386">
                  <c:v>53.959999000000003</c:v>
                </c:pt>
                <c:pt idx="1387">
                  <c:v>50.990001999999997</c:v>
                </c:pt>
                <c:pt idx="1388">
                  <c:v>48.349997999999999</c:v>
                </c:pt>
                <c:pt idx="1389">
                  <c:v>45.84</c:v>
                </c:pt>
                <c:pt idx="1390">
                  <c:v>43.860000999999997</c:v>
                </c:pt>
                <c:pt idx="1391">
                  <c:v>41.610000999999997</c:v>
                </c:pt>
                <c:pt idx="1392">
                  <c:v>40.32</c:v>
                </c:pt>
                <c:pt idx="1393">
                  <c:v>39.82</c:v>
                </c:pt>
                <c:pt idx="1394">
                  <c:v>39.18</c:v>
                </c:pt>
                <c:pt idx="1395">
                  <c:v>38.419998</c:v>
                </c:pt>
                <c:pt idx="1396">
                  <c:v>37.57</c:v>
                </c:pt>
                <c:pt idx="1397">
                  <c:v>36.639999000000003</c:v>
                </c:pt>
                <c:pt idx="1398">
                  <c:v>35.779998999999997</c:v>
                </c:pt>
                <c:pt idx="1399">
                  <c:v>34.75</c:v>
                </c:pt>
                <c:pt idx="1400">
                  <c:v>33.720001000000003</c:v>
                </c:pt>
                <c:pt idx="1401">
                  <c:v>32.669998</c:v>
                </c:pt>
                <c:pt idx="1402">
                  <c:v>31.610001</c:v>
                </c:pt>
                <c:pt idx="1403">
                  <c:v>30.549999</c:v>
                </c:pt>
                <c:pt idx="1404">
                  <c:v>29.48</c:v>
                </c:pt>
                <c:pt idx="1405">
                  <c:v>28.469999000000001</c:v>
                </c:pt>
                <c:pt idx="1406">
                  <c:v>27.49</c:v>
                </c:pt>
                <c:pt idx="1407">
                  <c:v>26.540001</c:v>
                </c:pt>
                <c:pt idx="1408">
                  <c:v>25.639999</c:v>
                </c:pt>
                <c:pt idx="1409">
                  <c:v>24.77</c:v>
                </c:pt>
                <c:pt idx="1410">
                  <c:v>23.93</c:v>
                </c:pt>
                <c:pt idx="1411">
                  <c:v>23.129999000000002</c:v>
                </c:pt>
                <c:pt idx="1412">
                  <c:v>22.360001</c:v>
                </c:pt>
                <c:pt idx="1413">
                  <c:v>21.59</c:v>
                </c:pt>
                <c:pt idx="1414">
                  <c:v>20.860001</c:v>
                </c:pt>
                <c:pt idx="1415">
                  <c:v>20.139999</c:v>
                </c:pt>
                <c:pt idx="1416">
                  <c:v>19.610001</c:v>
                </c:pt>
                <c:pt idx="1417">
                  <c:v>19.510000000000002</c:v>
                </c:pt>
                <c:pt idx="1418">
                  <c:v>19.34</c:v>
                </c:pt>
                <c:pt idx="1419">
                  <c:v>19.129999000000002</c:v>
                </c:pt>
                <c:pt idx="1420">
                  <c:v>18.879999000000002</c:v>
                </c:pt>
                <c:pt idx="1421">
                  <c:v>18.600000000000001</c:v>
                </c:pt>
                <c:pt idx="1422">
                  <c:v>18.299999</c:v>
                </c:pt>
                <c:pt idx="1423">
                  <c:v>17.969999000000001</c:v>
                </c:pt>
                <c:pt idx="1424">
                  <c:v>17.629999000000002</c:v>
                </c:pt>
                <c:pt idx="1425">
                  <c:v>17.290001</c:v>
                </c:pt>
                <c:pt idx="1426">
                  <c:v>16.93</c:v>
                </c:pt>
                <c:pt idx="1427">
                  <c:v>16.57</c:v>
                </c:pt>
                <c:pt idx="1428">
                  <c:v>16.209999</c:v>
                </c:pt>
                <c:pt idx="1429">
                  <c:v>15.86</c:v>
                </c:pt>
                <c:pt idx="1430">
                  <c:v>15.51</c:v>
                </c:pt>
                <c:pt idx="1431">
                  <c:v>15.17</c:v>
                </c:pt>
                <c:pt idx="1432">
                  <c:v>14.83</c:v>
                </c:pt>
                <c:pt idx="1433">
                  <c:v>14.51</c:v>
                </c:pt>
                <c:pt idx="1434">
                  <c:v>14.19</c:v>
                </c:pt>
                <c:pt idx="1435">
                  <c:v>13.88</c:v>
                </c:pt>
                <c:pt idx="1436">
                  <c:v>13.58</c:v>
                </c:pt>
                <c:pt idx="1437">
                  <c:v>13.29</c:v>
                </c:pt>
                <c:pt idx="1438">
                  <c:v>13.01</c:v>
                </c:pt>
                <c:pt idx="1439">
                  <c:v>12.74</c:v>
                </c:pt>
                <c:pt idx="1440">
                  <c:v>12.48</c:v>
                </c:pt>
                <c:pt idx="1441">
                  <c:v>12.24</c:v>
                </c:pt>
                <c:pt idx="1442">
                  <c:v>12</c:v>
                </c:pt>
                <c:pt idx="1443">
                  <c:v>11.78</c:v>
                </c:pt>
                <c:pt idx="1444">
                  <c:v>11.56</c:v>
                </c:pt>
                <c:pt idx="1445">
                  <c:v>11.36</c:v>
                </c:pt>
                <c:pt idx="1446">
                  <c:v>11.17</c:v>
                </c:pt>
                <c:pt idx="1447">
                  <c:v>10.99</c:v>
                </c:pt>
                <c:pt idx="1448">
                  <c:v>10.82</c:v>
                </c:pt>
                <c:pt idx="1449">
                  <c:v>10.65</c:v>
                </c:pt>
                <c:pt idx="1450">
                  <c:v>10.49</c:v>
                </c:pt>
                <c:pt idx="1451">
                  <c:v>10.34</c:v>
                </c:pt>
                <c:pt idx="1452">
                  <c:v>10.19</c:v>
                </c:pt>
                <c:pt idx="1453">
                  <c:v>10.050000000000001</c:v>
                </c:pt>
                <c:pt idx="1454">
                  <c:v>9.9179999999999993</c:v>
                </c:pt>
                <c:pt idx="1455">
                  <c:v>9.7859999999999996</c:v>
                </c:pt>
                <c:pt idx="1456">
                  <c:v>9.6579999999999995</c:v>
                </c:pt>
                <c:pt idx="1457">
                  <c:v>9.5329999999999995</c:v>
                </c:pt>
                <c:pt idx="1458">
                  <c:v>9.41</c:v>
                </c:pt>
                <c:pt idx="1459">
                  <c:v>9.2889999999999997</c:v>
                </c:pt>
                <c:pt idx="1460">
                  <c:v>9.1709999999999994</c:v>
                </c:pt>
                <c:pt idx="1461">
                  <c:v>9.0869999999999997</c:v>
                </c:pt>
                <c:pt idx="1462">
                  <c:v>9.0020000000000007</c:v>
                </c:pt>
                <c:pt idx="1463">
                  <c:v>8.9149999999999991</c:v>
                </c:pt>
                <c:pt idx="1464">
                  <c:v>8.827</c:v>
                </c:pt>
                <c:pt idx="1465">
                  <c:v>8.7360000000000007</c:v>
                </c:pt>
                <c:pt idx="1466">
                  <c:v>8.6440000000000001</c:v>
                </c:pt>
                <c:pt idx="1467">
                  <c:v>8.548</c:v>
                </c:pt>
                <c:pt idx="1468">
                  <c:v>8.4510000000000005</c:v>
                </c:pt>
                <c:pt idx="1469">
                  <c:v>8.3510000000000009</c:v>
                </c:pt>
                <c:pt idx="1470">
                  <c:v>8.2479999999999993</c:v>
                </c:pt>
                <c:pt idx="1471">
                  <c:v>8.1430000000000007</c:v>
                </c:pt>
                <c:pt idx="1472">
                  <c:v>8.0359999999999996</c:v>
                </c:pt>
                <c:pt idx="1473">
                  <c:v>7.9260000000000002</c:v>
                </c:pt>
                <c:pt idx="1474">
                  <c:v>7.8150000000000004</c:v>
                </c:pt>
                <c:pt idx="1475">
                  <c:v>7.702</c:v>
                </c:pt>
                <c:pt idx="1476">
                  <c:v>7.5880000000000001</c:v>
                </c:pt>
                <c:pt idx="1477">
                  <c:v>7.4720000000000004</c:v>
                </c:pt>
                <c:pt idx="1478">
                  <c:v>7.3550000000000004</c:v>
                </c:pt>
                <c:pt idx="1479">
                  <c:v>7.2370000000000001</c:v>
                </c:pt>
                <c:pt idx="1480">
                  <c:v>7.117</c:v>
                </c:pt>
                <c:pt idx="1481">
                  <c:v>7.0170000000000003</c:v>
                </c:pt>
                <c:pt idx="1482">
                  <c:v>6.9379999999999997</c:v>
                </c:pt>
                <c:pt idx="1483">
                  <c:v>6.8540000000000001</c:v>
                </c:pt>
                <c:pt idx="1484">
                  <c:v>6.7649999999999997</c:v>
                </c:pt>
                <c:pt idx="1485">
                  <c:v>6.6719999999999997</c:v>
                </c:pt>
                <c:pt idx="1486">
                  <c:v>6.5739999999999998</c:v>
                </c:pt>
                <c:pt idx="1487">
                  <c:v>6.4720000000000004</c:v>
                </c:pt>
                <c:pt idx="1488">
                  <c:v>6.3659999999999997</c:v>
                </c:pt>
                <c:pt idx="1489">
                  <c:v>6.258</c:v>
                </c:pt>
                <c:pt idx="1490">
                  <c:v>6.1470000000000002</c:v>
                </c:pt>
                <c:pt idx="1491">
                  <c:v>6.0339999999999998</c:v>
                </c:pt>
                <c:pt idx="1492">
                  <c:v>5.9180000000000001</c:v>
                </c:pt>
                <c:pt idx="1493">
                  <c:v>5.806</c:v>
                </c:pt>
                <c:pt idx="1494">
                  <c:v>5.7039999999999997</c:v>
                </c:pt>
                <c:pt idx="1495">
                  <c:v>5.61</c:v>
                </c:pt>
                <c:pt idx="1496">
                  <c:v>5.5209999999999999</c:v>
                </c:pt>
                <c:pt idx="1497">
                  <c:v>5.4409999999999998</c:v>
                </c:pt>
                <c:pt idx="1498">
                  <c:v>5.3639999999999999</c:v>
                </c:pt>
                <c:pt idx="1499">
                  <c:v>5.2869999999999999</c:v>
                </c:pt>
                <c:pt idx="1500">
                  <c:v>5.2119999999999997</c:v>
                </c:pt>
                <c:pt idx="1501">
                  <c:v>5.1369999999999996</c:v>
                </c:pt>
                <c:pt idx="1502">
                  <c:v>5.0609999999999999</c:v>
                </c:pt>
                <c:pt idx="1503">
                  <c:v>4.9859999999999998</c:v>
                </c:pt>
                <c:pt idx="1504">
                  <c:v>4.91</c:v>
                </c:pt>
                <c:pt idx="1505">
                  <c:v>4.8330000000000002</c:v>
                </c:pt>
                <c:pt idx="1506">
                  <c:v>4.7549999999999999</c:v>
                </c:pt>
                <c:pt idx="1507">
                  <c:v>4.694</c:v>
                </c:pt>
                <c:pt idx="1508">
                  <c:v>4.6379999999999999</c:v>
                </c:pt>
                <c:pt idx="1509">
                  <c:v>4.5810000000000004</c:v>
                </c:pt>
                <c:pt idx="1510">
                  <c:v>4.5309999999999997</c:v>
                </c:pt>
                <c:pt idx="1511">
                  <c:v>4.476</c:v>
                </c:pt>
                <c:pt idx="1512">
                  <c:v>4.4390000000000001</c:v>
                </c:pt>
                <c:pt idx="1513">
                  <c:v>4.3949999999999996</c:v>
                </c:pt>
                <c:pt idx="1514">
                  <c:v>4.3470000000000004</c:v>
                </c:pt>
                <c:pt idx="1515">
                  <c:v>4.2960000000000003</c:v>
                </c:pt>
                <c:pt idx="1516">
                  <c:v>4.2430000000000003</c:v>
                </c:pt>
                <c:pt idx="1517">
                  <c:v>4.2409999999999997</c:v>
                </c:pt>
                <c:pt idx="1518">
                  <c:v>4.2279999999999998</c:v>
                </c:pt>
                <c:pt idx="1519">
                  <c:v>4.2530000000000001</c:v>
                </c:pt>
                <c:pt idx="1520">
                  <c:v>4.2779999999999996</c:v>
                </c:pt>
                <c:pt idx="1521">
                  <c:v>4.2850000000000001</c:v>
                </c:pt>
                <c:pt idx="1522">
                  <c:v>4.2830000000000004</c:v>
                </c:pt>
                <c:pt idx="1523">
                  <c:v>4.274</c:v>
                </c:pt>
                <c:pt idx="1524">
                  <c:v>4.26</c:v>
                </c:pt>
                <c:pt idx="1525">
                  <c:v>4.2409999999999997</c:v>
                </c:pt>
                <c:pt idx="1526">
                  <c:v>4.218</c:v>
                </c:pt>
                <c:pt idx="1527">
                  <c:v>4.1909999999999998</c:v>
                </c:pt>
                <c:pt idx="1528">
                  <c:v>4.1609999999999996</c:v>
                </c:pt>
                <c:pt idx="1529">
                  <c:v>4.1280000000000001</c:v>
                </c:pt>
                <c:pt idx="1530">
                  <c:v>4.0919999999999996</c:v>
                </c:pt>
                <c:pt idx="1531">
                  <c:v>4.0519999999999996</c:v>
                </c:pt>
                <c:pt idx="1532">
                  <c:v>4.01</c:v>
                </c:pt>
                <c:pt idx="1533">
                  <c:v>3.9649999999999999</c:v>
                </c:pt>
                <c:pt idx="1534">
                  <c:v>3.9169999999999998</c:v>
                </c:pt>
                <c:pt idx="1535">
                  <c:v>3.867</c:v>
                </c:pt>
                <c:pt idx="1536">
                  <c:v>3.8149999999999999</c:v>
                </c:pt>
                <c:pt idx="1537">
                  <c:v>3.7639999999999998</c:v>
                </c:pt>
                <c:pt idx="1538">
                  <c:v>3.7130000000000001</c:v>
                </c:pt>
                <c:pt idx="1539">
                  <c:v>3.66</c:v>
                </c:pt>
                <c:pt idx="1540">
                  <c:v>3.605</c:v>
                </c:pt>
                <c:pt idx="1541">
                  <c:v>3.548</c:v>
                </c:pt>
                <c:pt idx="1542">
                  <c:v>3.49</c:v>
                </c:pt>
                <c:pt idx="1543">
                  <c:v>3.4319999999999999</c:v>
                </c:pt>
                <c:pt idx="1544">
                  <c:v>3.3730000000000002</c:v>
                </c:pt>
                <c:pt idx="1545">
                  <c:v>3.3130000000000002</c:v>
                </c:pt>
                <c:pt idx="1546">
                  <c:v>3.254</c:v>
                </c:pt>
                <c:pt idx="1547">
                  <c:v>3.194</c:v>
                </c:pt>
                <c:pt idx="1548">
                  <c:v>3.1349999999999998</c:v>
                </c:pt>
                <c:pt idx="1549">
                  <c:v>3.0760000000000001</c:v>
                </c:pt>
                <c:pt idx="1550">
                  <c:v>3.0640000000000001</c:v>
                </c:pt>
                <c:pt idx="1551">
                  <c:v>3.0449999999999999</c:v>
                </c:pt>
                <c:pt idx="1552">
                  <c:v>3.0209999999999999</c:v>
                </c:pt>
                <c:pt idx="1553">
                  <c:v>2.992</c:v>
                </c:pt>
                <c:pt idx="1554">
                  <c:v>2.96</c:v>
                </c:pt>
                <c:pt idx="1555">
                  <c:v>2.9260000000000002</c:v>
                </c:pt>
                <c:pt idx="1556">
                  <c:v>2.891</c:v>
                </c:pt>
                <c:pt idx="1557">
                  <c:v>2.855</c:v>
                </c:pt>
                <c:pt idx="1558">
                  <c:v>2.8180000000000001</c:v>
                </c:pt>
                <c:pt idx="1559">
                  <c:v>2.78</c:v>
                </c:pt>
                <c:pt idx="1560">
                  <c:v>2.742</c:v>
                </c:pt>
                <c:pt idx="1561">
                  <c:v>2.7029999999999998</c:v>
                </c:pt>
                <c:pt idx="1562">
                  <c:v>2.742</c:v>
                </c:pt>
                <c:pt idx="1563">
                  <c:v>2.762</c:v>
                </c:pt>
                <c:pt idx="1564">
                  <c:v>2.7719999999999998</c:v>
                </c:pt>
                <c:pt idx="1565">
                  <c:v>2.774</c:v>
                </c:pt>
                <c:pt idx="1566">
                  <c:v>2.7719999999999998</c:v>
                </c:pt>
                <c:pt idx="1567">
                  <c:v>2.7730000000000001</c:v>
                </c:pt>
                <c:pt idx="1568">
                  <c:v>2.7679999999999998</c:v>
                </c:pt>
                <c:pt idx="1569">
                  <c:v>2.7589999999999999</c:v>
                </c:pt>
                <c:pt idx="1570">
                  <c:v>2.7480000000000002</c:v>
                </c:pt>
                <c:pt idx="1571">
                  <c:v>2.7370000000000001</c:v>
                </c:pt>
                <c:pt idx="1572">
                  <c:v>2.7429999999999999</c:v>
                </c:pt>
                <c:pt idx="1573">
                  <c:v>2.7429999999999999</c:v>
                </c:pt>
                <c:pt idx="1574">
                  <c:v>3.5960000000000001</c:v>
                </c:pt>
                <c:pt idx="1575">
                  <c:v>3.7170000000000001</c:v>
                </c:pt>
                <c:pt idx="1576">
                  <c:v>3.8410000000000002</c:v>
                </c:pt>
                <c:pt idx="1577">
                  <c:v>3.9740000000000002</c:v>
                </c:pt>
                <c:pt idx="1578">
                  <c:v>4.1040000000000001</c:v>
                </c:pt>
                <c:pt idx="1579">
                  <c:v>4.218</c:v>
                </c:pt>
                <c:pt idx="1580">
                  <c:v>81.989998</c:v>
                </c:pt>
                <c:pt idx="1581">
                  <c:v>21.33</c:v>
                </c:pt>
                <c:pt idx="1582">
                  <c:v>88.370002999999997</c:v>
                </c:pt>
                <c:pt idx="1583">
                  <c:v>36.049999</c:v>
                </c:pt>
                <c:pt idx="1584">
                  <c:v>35.810001</c:v>
                </c:pt>
                <c:pt idx="1585">
                  <c:v>36.889999000000003</c:v>
                </c:pt>
                <c:pt idx="1586">
                  <c:v>34.93</c:v>
                </c:pt>
                <c:pt idx="1587">
                  <c:v>33.259998000000003</c:v>
                </c:pt>
                <c:pt idx="1588">
                  <c:v>31.93</c:v>
                </c:pt>
                <c:pt idx="1589">
                  <c:v>30.77</c:v>
                </c:pt>
                <c:pt idx="1590">
                  <c:v>29.620000999999998</c:v>
                </c:pt>
                <c:pt idx="1591">
                  <c:v>28.65</c:v>
                </c:pt>
                <c:pt idx="1592">
                  <c:v>27.82</c:v>
                </c:pt>
                <c:pt idx="1593">
                  <c:v>28.48</c:v>
                </c:pt>
                <c:pt idx="1594">
                  <c:v>28.98</c:v>
                </c:pt>
                <c:pt idx="1595">
                  <c:v>30.51</c:v>
                </c:pt>
                <c:pt idx="1596">
                  <c:v>33.509998000000003</c:v>
                </c:pt>
                <c:pt idx="1597">
                  <c:v>37.57</c:v>
                </c:pt>
                <c:pt idx="1598">
                  <c:v>34.07</c:v>
                </c:pt>
                <c:pt idx="1599">
                  <c:v>36.240001999999997</c:v>
                </c:pt>
                <c:pt idx="1600">
                  <c:v>177.699997</c:v>
                </c:pt>
                <c:pt idx="1601">
                  <c:v>60.470001000000003</c:v>
                </c:pt>
                <c:pt idx="1602">
                  <c:v>59.509998000000003</c:v>
                </c:pt>
                <c:pt idx="1603">
                  <c:v>115.199997</c:v>
                </c:pt>
                <c:pt idx="1604">
                  <c:v>123.599998</c:v>
                </c:pt>
                <c:pt idx="1605">
                  <c:v>110</c:v>
                </c:pt>
                <c:pt idx="1606">
                  <c:v>102.599998</c:v>
                </c:pt>
                <c:pt idx="1607">
                  <c:v>88.209998999999996</c:v>
                </c:pt>
                <c:pt idx="1608">
                  <c:v>80.800003000000004</c:v>
                </c:pt>
                <c:pt idx="1609">
                  <c:v>79.059997999999993</c:v>
                </c:pt>
                <c:pt idx="1610">
                  <c:v>71.739998</c:v>
                </c:pt>
                <c:pt idx="1611">
                  <c:v>66.110000999999997</c:v>
                </c:pt>
                <c:pt idx="1612">
                  <c:v>61.709999000000003</c:v>
                </c:pt>
                <c:pt idx="1613">
                  <c:v>58.959999000000003</c:v>
                </c:pt>
                <c:pt idx="1614">
                  <c:v>55.389999000000003</c:v>
                </c:pt>
                <c:pt idx="1615">
                  <c:v>53.950001</c:v>
                </c:pt>
                <c:pt idx="1616">
                  <c:v>51.419998</c:v>
                </c:pt>
                <c:pt idx="1617">
                  <c:v>72.849997999999999</c:v>
                </c:pt>
                <c:pt idx="1618">
                  <c:v>93.93</c:v>
                </c:pt>
                <c:pt idx="1619">
                  <c:v>89.559997999999993</c:v>
                </c:pt>
                <c:pt idx="1620">
                  <c:v>92.699996999999996</c:v>
                </c:pt>
                <c:pt idx="1621">
                  <c:v>72.529999000000004</c:v>
                </c:pt>
                <c:pt idx="1622">
                  <c:v>73.419998000000007</c:v>
                </c:pt>
                <c:pt idx="1623">
                  <c:v>66.669998000000007</c:v>
                </c:pt>
                <c:pt idx="1624">
                  <c:v>96.43</c:v>
                </c:pt>
                <c:pt idx="1625">
                  <c:v>100.199997</c:v>
                </c:pt>
                <c:pt idx="1626">
                  <c:v>101.300003</c:v>
                </c:pt>
                <c:pt idx="1627">
                  <c:v>131.5</c:v>
                </c:pt>
                <c:pt idx="1628">
                  <c:v>83.849997999999999</c:v>
                </c:pt>
                <c:pt idx="1629">
                  <c:v>85.800003000000004</c:v>
                </c:pt>
                <c:pt idx="1630">
                  <c:v>108.5</c:v>
                </c:pt>
                <c:pt idx="1631">
                  <c:v>121.599998</c:v>
                </c:pt>
                <c:pt idx="1632">
                  <c:v>110</c:v>
                </c:pt>
                <c:pt idx="1633">
                  <c:v>130.10000600000001</c:v>
                </c:pt>
                <c:pt idx="1634">
                  <c:v>171.800003</c:v>
                </c:pt>
                <c:pt idx="1635">
                  <c:v>111.199997</c:v>
                </c:pt>
                <c:pt idx="1636">
                  <c:v>159.199997</c:v>
                </c:pt>
                <c:pt idx="1637">
                  <c:v>154</c:v>
                </c:pt>
                <c:pt idx="1638">
                  <c:v>165.699997</c:v>
                </c:pt>
                <c:pt idx="1639">
                  <c:v>163.5</c:v>
                </c:pt>
                <c:pt idx="1640">
                  <c:v>156.89999399999999</c:v>
                </c:pt>
                <c:pt idx="1641">
                  <c:v>151.800003</c:v>
                </c:pt>
                <c:pt idx="1642">
                  <c:v>150.800003</c:v>
                </c:pt>
                <c:pt idx="1643">
                  <c:v>141</c:v>
                </c:pt>
                <c:pt idx="1644">
                  <c:v>139.199997</c:v>
                </c:pt>
                <c:pt idx="1645">
                  <c:v>143.199997</c:v>
                </c:pt>
                <c:pt idx="1646">
                  <c:v>131.39999399999999</c:v>
                </c:pt>
                <c:pt idx="1647">
                  <c:v>146.800003</c:v>
                </c:pt>
                <c:pt idx="1648">
                  <c:v>151.89999399999999</c:v>
                </c:pt>
                <c:pt idx="1649">
                  <c:v>143.300003</c:v>
                </c:pt>
                <c:pt idx="1650">
                  <c:v>147.60000600000001</c:v>
                </c:pt>
                <c:pt idx="1651">
                  <c:v>136.89999399999999</c:v>
                </c:pt>
                <c:pt idx="1652">
                  <c:v>138.300003</c:v>
                </c:pt>
                <c:pt idx="1653">
                  <c:v>176.39999399999999</c:v>
                </c:pt>
                <c:pt idx="1654">
                  <c:v>129.10000600000001</c:v>
                </c:pt>
                <c:pt idx="1655">
                  <c:v>181.699997</c:v>
                </c:pt>
                <c:pt idx="1656">
                  <c:v>205.60000600000001</c:v>
                </c:pt>
                <c:pt idx="1657">
                  <c:v>179.60000600000001</c:v>
                </c:pt>
                <c:pt idx="1658">
                  <c:v>179.39999399999999</c:v>
                </c:pt>
                <c:pt idx="1659">
                  <c:v>180.39999399999999</c:v>
                </c:pt>
                <c:pt idx="1660">
                  <c:v>173.199997</c:v>
                </c:pt>
                <c:pt idx="1661">
                  <c:v>177.39999399999999</c:v>
                </c:pt>
                <c:pt idx="1662">
                  <c:v>164.199997</c:v>
                </c:pt>
                <c:pt idx="1663">
                  <c:v>150.300003</c:v>
                </c:pt>
                <c:pt idx="1664">
                  <c:v>140.300003</c:v>
                </c:pt>
                <c:pt idx="1665">
                  <c:v>135.60000600000001</c:v>
                </c:pt>
                <c:pt idx="1666">
                  <c:v>135.800003</c:v>
                </c:pt>
                <c:pt idx="1667">
                  <c:v>151.199997</c:v>
                </c:pt>
                <c:pt idx="1668">
                  <c:v>129.39999399999999</c:v>
                </c:pt>
                <c:pt idx="1669">
                  <c:v>123.5</c:v>
                </c:pt>
                <c:pt idx="1670">
                  <c:v>114.400002</c:v>
                </c:pt>
                <c:pt idx="1671">
                  <c:v>143.300003</c:v>
                </c:pt>
                <c:pt idx="1672">
                  <c:v>125.5</c:v>
                </c:pt>
                <c:pt idx="1673">
                  <c:v>115</c:v>
                </c:pt>
                <c:pt idx="1674">
                  <c:v>106.199997</c:v>
                </c:pt>
                <c:pt idx="1675">
                  <c:v>98.260002</c:v>
                </c:pt>
                <c:pt idx="1676">
                  <c:v>91.029999000000004</c:v>
                </c:pt>
                <c:pt idx="1677">
                  <c:v>117.699997</c:v>
                </c:pt>
                <c:pt idx="1678">
                  <c:v>107.900002</c:v>
                </c:pt>
                <c:pt idx="1679">
                  <c:v>100.900002</c:v>
                </c:pt>
                <c:pt idx="1680">
                  <c:v>118.099998</c:v>
                </c:pt>
                <c:pt idx="1681">
                  <c:v>193.10000600000001</c:v>
                </c:pt>
                <c:pt idx="1682">
                  <c:v>118.900002</c:v>
                </c:pt>
                <c:pt idx="1683">
                  <c:v>105.599998</c:v>
                </c:pt>
                <c:pt idx="1684">
                  <c:v>101.300003</c:v>
                </c:pt>
                <c:pt idx="1685">
                  <c:v>94.019997000000004</c:v>
                </c:pt>
                <c:pt idx="1686">
                  <c:v>115.900002</c:v>
                </c:pt>
                <c:pt idx="1687">
                  <c:v>96.449996999999996</c:v>
                </c:pt>
                <c:pt idx="1688">
                  <c:v>92.849997999999999</c:v>
                </c:pt>
                <c:pt idx="1689">
                  <c:v>87.57</c:v>
                </c:pt>
                <c:pt idx="1690">
                  <c:v>85.639999000000003</c:v>
                </c:pt>
                <c:pt idx="1691">
                  <c:v>93.650002000000001</c:v>
                </c:pt>
                <c:pt idx="1692">
                  <c:v>158</c:v>
                </c:pt>
                <c:pt idx="1693">
                  <c:v>94.120002999999997</c:v>
                </c:pt>
                <c:pt idx="1694">
                  <c:v>125</c:v>
                </c:pt>
                <c:pt idx="1695">
                  <c:v>100.400002</c:v>
                </c:pt>
                <c:pt idx="1696">
                  <c:v>111.400002</c:v>
                </c:pt>
                <c:pt idx="1697">
                  <c:v>112.5</c:v>
                </c:pt>
                <c:pt idx="1698">
                  <c:v>128.39999399999999</c:v>
                </c:pt>
                <c:pt idx="1699">
                  <c:v>113.599998</c:v>
                </c:pt>
                <c:pt idx="1700">
                  <c:v>97.839995999999999</c:v>
                </c:pt>
                <c:pt idx="1701">
                  <c:v>92.779999000000004</c:v>
                </c:pt>
                <c:pt idx="1702">
                  <c:v>119.5</c:v>
                </c:pt>
                <c:pt idx="1703">
                  <c:v>109.400002</c:v>
                </c:pt>
                <c:pt idx="1704">
                  <c:v>100.5</c:v>
                </c:pt>
                <c:pt idx="1705">
                  <c:v>92.540001000000004</c:v>
                </c:pt>
                <c:pt idx="1706">
                  <c:v>85.940002000000007</c:v>
                </c:pt>
                <c:pt idx="1707">
                  <c:v>79.940002000000007</c:v>
                </c:pt>
                <c:pt idx="1708">
                  <c:v>124.300003</c:v>
                </c:pt>
                <c:pt idx="1709">
                  <c:v>101.900002</c:v>
                </c:pt>
                <c:pt idx="1710">
                  <c:v>95.449996999999996</c:v>
                </c:pt>
                <c:pt idx="1711">
                  <c:v>107.900002</c:v>
                </c:pt>
                <c:pt idx="1712">
                  <c:v>110.599998</c:v>
                </c:pt>
                <c:pt idx="1713">
                  <c:v>135.199997</c:v>
                </c:pt>
                <c:pt idx="1714">
                  <c:v>92.910004000000001</c:v>
                </c:pt>
                <c:pt idx="1715">
                  <c:v>86.25</c:v>
                </c:pt>
                <c:pt idx="1716">
                  <c:v>80.370002999999997</c:v>
                </c:pt>
                <c:pt idx="1717">
                  <c:v>74.889999000000003</c:v>
                </c:pt>
                <c:pt idx="1718">
                  <c:v>70.190002000000007</c:v>
                </c:pt>
                <c:pt idx="1719">
                  <c:v>65.910004000000001</c:v>
                </c:pt>
                <c:pt idx="1720">
                  <c:v>62.150002000000001</c:v>
                </c:pt>
                <c:pt idx="1721">
                  <c:v>58.5</c:v>
                </c:pt>
                <c:pt idx="1722">
                  <c:v>79.769997000000004</c:v>
                </c:pt>
                <c:pt idx="1723">
                  <c:v>121.900002</c:v>
                </c:pt>
                <c:pt idx="1724">
                  <c:v>188</c:v>
                </c:pt>
                <c:pt idx="1725">
                  <c:v>222.39999399999999</c:v>
                </c:pt>
                <c:pt idx="1726">
                  <c:v>180.199997</c:v>
                </c:pt>
                <c:pt idx="1727">
                  <c:v>155.89999399999999</c:v>
                </c:pt>
                <c:pt idx="1728">
                  <c:v>141.800003</c:v>
                </c:pt>
                <c:pt idx="1729">
                  <c:v>138.199997</c:v>
                </c:pt>
                <c:pt idx="1730">
                  <c:v>162.300003</c:v>
                </c:pt>
                <c:pt idx="1731">
                  <c:v>126.900002</c:v>
                </c:pt>
                <c:pt idx="1732">
                  <c:v>139.39999399999999</c:v>
                </c:pt>
                <c:pt idx="1733">
                  <c:v>127</c:v>
                </c:pt>
                <c:pt idx="1734">
                  <c:v>116.300003</c:v>
                </c:pt>
                <c:pt idx="1735">
                  <c:v>101</c:v>
                </c:pt>
                <c:pt idx="1736">
                  <c:v>115.699997</c:v>
                </c:pt>
                <c:pt idx="1737">
                  <c:v>106.5</c:v>
                </c:pt>
                <c:pt idx="1738">
                  <c:v>99.239998</c:v>
                </c:pt>
                <c:pt idx="1739">
                  <c:v>91.459998999999996</c:v>
                </c:pt>
                <c:pt idx="1740">
                  <c:v>106.300003</c:v>
                </c:pt>
                <c:pt idx="1741">
                  <c:v>115.300003</c:v>
                </c:pt>
                <c:pt idx="1742">
                  <c:v>105.5</c:v>
                </c:pt>
                <c:pt idx="1743">
                  <c:v>96.910004000000001</c:v>
                </c:pt>
                <c:pt idx="1744">
                  <c:v>89.209998999999996</c:v>
                </c:pt>
                <c:pt idx="1745">
                  <c:v>84.309997999999993</c:v>
                </c:pt>
                <c:pt idx="1746">
                  <c:v>83.830001999999993</c:v>
                </c:pt>
                <c:pt idx="1747">
                  <c:v>76.139999000000003</c:v>
                </c:pt>
                <c:pt idx="1748">
                  <c:v>70.440002000000007</c:v>
                </c:pt>
                <c:pt idx="1749">
                  <c:v>65.75</c:v>
                </c:pt>
                <c:pt idx="1750">
                  <c:v>60.970001000000003</c:v>
                </c:pt>
                <c:pt idx="1751">
                  <c:v>67.400002000000001</c:v>
                </c:pt>
                <c:pt idx="1752">
                  <c:v>109.300003</c:v>
                </c:pt>
                <c:pt idx="1753">
                  <c:v>66.589995999999999</c:v>
                </c:pt>
                <c:pt idx="1754">
                  <c:v>61.349997999999999</c:v>
                </c:pt>
                <c:pt idx="1755">
                  <c:v>56.880001</c:v>
                </c:pt>
                <c:pt idx="1756">
                  <c:v>52.82</c:v>
                </c:pt>
                <c:pt idx="1757">
                  <c:v>49.18</c:v>
                </c:pt>
                <c:pt idx="1758">
                  <c:v>45.950001</c:v>
                </c:pt>
                <c:pt idx="1759">
                  <c:v>43</c:v>
                </c:pt>
                <c:pt idx="1760">
                  <c:v>41.889999000000003</c:v>
                </c:pt>
                <c:pt idx="1761">
                  <c:v>40.869999</c:v>
                </c:pt>
                <c:pt idx="1762">
                  <c:v>39.770000000000003</c:v>
                </c:pt>
                <c:pt idx="1763">
                  <c:v>38.720001000000003</c:v>
                </c:pt>
                <c:pt idx="1764">
                  <c:v>37.659999999999997</c:v>
                </c:pt>
                <c:pt idx="1765">
                  <c:v>36.529998999999997</c:v>
                </c:pt>
                <c:pt idx="1766">
                  <c:v>35.360000999999997</c:v>
                </c:pt>
                <c:pt idx="1767">
                  <c:v>34.169998</c:v>
                </c:pt>
                <c:pt idx="1768">
                  <c:v>32.959999000000003</c:v>
                </c:pt>
                <c:pt idx="1769">
                  <c:v>31.780000999999999</c:v>
                </c:pt>
                <c:pt idx="1770">
                  <c:v>30.639999</c:v>
                </c:pt>
                <c:pt idx="1771">
                  <c:v>29.549999</c:v>
                </c:pt>
                <c:pt idx="1772">
                  <c:v>28.5</c:v>
                </c:pt>
                <c:pt idx="1773">
                  <c:v>27.469999000000001</c:v>
                </c:pt>
                <c:pt idx="1774">
                  <c:v>26.5</c:v>
                </c:pt>
                <c:pt idx="1775">
                  <c:v>27.540001</c:v>
                </c:pt>
                <c:pt idx="1776">
                  <c:v>25.790001</c:v>
                </c:pt>
                <c:pt idx="1777">
                  <c:v>24.870000999999998</c:v>
                </c:pt>
                <c:pt idx="1778">
                  <c:v>23.950001</c:v>
                </c:pt>
                <c:pt idx="1779">
                  <c:v>23.09</c:v>
                </c:pt>
                <c:pt idx="1780">
                  <c:v>22.280000999999999</c:v>
                </c:pt>
                <c:pt idx="1781">
                  <c:v>21.469999000000001</c:v>
                </c:pt>
                <c:pt idx="1782">
                  <c:v>20.690000999999999</c:v>
                </c:pt>
                <c:pt idx="1783">
                  <c:v>19.950001</c:v>
                </c:pt>
                <c:pt idx="1784">
                  <c:v>19.59</c:v>
                </c:pt>
                <c:pt idx="1785">
                  <c:v>19.459999</c:v>
                </c:pt>
                <c:pt idx="1786">
                  <c:v>19.280000999999999</c:v>
                </c:pt>
                <c:pt idx="1787">
                  <c:v>19.049999</c:v>
                </c:pt>
                <c:pt idx="1788">
                  <c:v>18.780000999999999</c:v>
                </c:pt>
                <c:pt idx="1789">
                  <c:v>18.48</c:v>
                </c:pt>
                <c:pt idx="1790">
                  <c:v>18.16</c:v>
                </c:pt>
                <c:pt idx="1791">
                  <c:v>17.82</c:v>
                </c:pt>
                <c:pt idx="1792">
                  <c:v>17.459999</c:v>
                </c:pt>
                <c:pt idx="1793">
                  <c:v>17.100000000000001</c:v>
                </c:pt>
                <c:pt idx="1794">
                  <c:v>16.739999999999998</c:v>
                </c:pt>
                <c:pt idx="1795">
                  <c:v>16.379999000000002</c:v>
                </c:pt>
                <c:pt idx="1796">
                  <c:v>16.030000999999999</c:v>
                </c:pt>
                <c:pt idx="1797">
                  <c:v>15.68</c:v>
                </c:pt>
                <c:pt idx="1798">
                  <c:v>15.33</c:v>
                </c:pt>
                <c:pt idx="1799">
                  <c:v>14.99</c:v>
                </c:pt>
                <c:pt idx="1800">
                  <c:v>14.66</c:v>
                </c:pt>
                <c:pt idx="1801">
                  <c:v>14.34</c:v>
                </c:pt>
                <c:pt idx="1802">
                  <c:v>14.02</c:v>
                </c:pt>
                <c:pt idx="1803">
                  <c:v>13.71</c:v>
                </c:pt>
                <c:pt idx="1804">
                  <c:v>13.41</c:v>
                </c:pt>
                <c:pt idx="1805">
                  <c:v>13.12</c:v>
                </c:pt>
                <c:pt idx="1806">
                  <c:v>12.85</c:v>
                </c:pt>
                <c:pt idx="1807">
                  <c:v>12.58</c:v>
                </c:pt>
                <c:pt idx="1808">
                  <c:v>12.33</c:v>
                </c:pt>
                <c:pt idx="1809">
                  <c:v>12.12</c:v>
                </c:pt>
                <c:pt idx="1810">
                  <c:v>11.92</c:v>
                </c:pt>
                <c:pt idx="1811">
                  <c:v>11.73</c:v>
                </c:pt>
                <c:pt idx="1812">
                  <c:v>11.54</c:v>
                </c:pt>
                <c:pt idx="1813">
                  <c:v>11.37</c:v>
                </c:pt>
                <c:pt idx="1814">
                  <c:v>11.2</c:v>
                </c:pt>
                <c:pt idx="1815">
                  <c:v>11.03</c:v>
                </c:pt>
                <c:pt idx="1816">
                  <c:v>10.87</c:v>
                </c:pt>
                <c:pt idx="1817">
                  <c:v>10.71</c:v>
                </c:pt>
                <c:pt idx="1818">
                  <c:v>10.62</c:v>
                </c:pt>
                <c:pt idx="1819">
                  <c:v>10.52</c:v>
                </c:pt>
                <c:pt idx="1820">
                  <c:v>10.42</c:v>
                </c:pt>
                <c:pt idx="1821">
                  <c:v>10.32</c:v>
                </c:pt>
                <c:pt idx="1822">
                  <c:v>10.210000000000001</c:v>
                </c:pt>
                <c:pt idx="1823">
                  <c:v>10.1</c:v>
                </c:pt>
                <c:pt idx="1824">
                  <c:v>9.9870000000000001</c:v>
                </c:pt>
                <c:pt idx="1825">
                  <c:v>9.8699999999999992</c:v>
                </c:pt>
                <c:pt idx="1826">
                  <c:v>9.75</c:v>
                </c:pt>
                <c:pt idx="1827">
                  <c:v>9.6280000000000001</c:v>
                </c:pt>
                <c:pt idx="1828">
                  <c:v>9.5030000000000001</c:v>
                </c:pt>
                <c:pt idx="1829">
                  <c:v>9.3770000000000007</c:v>
                </c:pt>
                <c:pt idx="1830">
                  <c:v>9.2479999999999993</c:v>
                </c:pt>
                <c:pt idx="1831">
                  <c:v>9.1170000000000009</c:v>
                </c:pt>
                <c:pt idx="1832">
                  <c:v>8.9849999999999994</c:v>
                </c:pt>
                <c:pt idx="1833">
                  <c:v>8.8520000000000003</c:v>
                </c:pt>
                <c:pt idx="1834">
                  <c:v>8.718</c:v>
                </c:pt>
                <c:pt idx="1835">
                  <c:v>8.5820000000000007</c:v>
                </c:pt>
                <c:pt idx="1836">
                  <c:v>8.468</c:v>
                </c:pt>
                <c:pt idx="1837">
                  <c:v>8.3719999999999999</c:v>
                </c:pt>
                <c:pt idx="1838">
                  <c:v>8.2720000000000002</c:v>
                </c:pt>
                <c:pt idx="1839">
                  <c:v>8.1660000000000004</c:v>
                </c:pt>
                <c:pt idx="1840">
                  <c:v>8.0549999999999997</c:v>
                </c:pt>
                <c:pt idx="1841">
                  <c:v>7.9409999999999998</c:v>
                </c:pt>
                <c:pt idx="1842">
                  <c:v>7.83</c:v>
                </c:pt>
                <c:pt idx="1843">
                  <c:v>7.7160000000000002</c:v>
                </c:pt>
                <c:pt idx="1844">
                  <c:v>7.5979999999999999</c:v>
                </c:pt>
                <c:pt idx="1845">
                  <c:v>7.4770000000000003</c:v>
                </c:pt>
                <c:pt idx="1846">
                  <c:v>7.3529999999999998</c:v>
                </c:pt>
                <c:pt idx="1847">
                  <c:v>7.2270000000000003</c:v>
                </c:pt>
                <c:pt idx="1848">
                  <c:v>7.0990000000000002</c:v>
                </c:pt>
                <c:pt idx="1849">
                  <c:v>6.9859999999999998</c:v>
                </c:pt>
                <c:pt idx="1850">
                  <c:v>6.8810000000000002</c:v>
                </c:pt>
                <c:pt idx="1851">
                  <c:v>6.7729999999999997</c:v>
                </c:pt>
                <c:pt idx="1852">
                  <c:v>6.6619999999999999</c:v>
                </c:pt>
                <c:pt idx="1853">
                  <c:v>6.5490000000000004</c:v>
                </c:pt>
                <c:pt idx="1854">
                  <c:v>6.4340000000000002</c:v>
                </c:pt>
                <c:pt idx="1855">
                  <c:v>6.3159999999999998</c:v>
                </c:pt>
                <c:pt idx="1856">
                  <c:v>6.1980000000000004</c:v>
                </c:pt>
                <c:pt idx="1857">
                  <c:v>6.077</c:v>
                </c:pt>
                <c:pt idx="1858">
                  <c:v>5.9560000000000004</c:v>
                </c:pt>
                <c:pt idx="1859">
                  <c:v>5.84</c:v>
                </c:pt>
                <c:pt idx="1860">
                  <c:v>5.7350000000000003</c:v>
                </c:pt>
                <c:pt idx="1861">
                  <c:v>5.6369999999999996</c:v>
                </c:pt>
                <c:pt idx="1862">
                  <c:v>5.5449999999999999</c:v>
                </c:pt>
                <c:pt idx="1863">
                  <c:v>5.4580000000000002</c:v>
                </c:pt>
                <c:pt idx="1864">
                  <c:v>5.3739999999999997</c:v>
                </c:pt>
                <c:pt idx="1865">
                  <c:v>5.2930000000000001</c:v>
                </c:pt>
                <c:pt idx="1866">
                  <c:v>5.2119999999999997</c:v>
                </c:pt>
                <c:pt idx="1867">
                  <c:v>5.1319999999999997</c:v>
                </c:pt>
                <c:pt idx="1868">
                  <c:v>5.0529999999999999</c:v>
                </c:pt>
                <c:pt idx="1869">
                  <c:v>4.9740000000000002</c:v>
                </c:pt>
                <c:pt idx="1870">
                  <c:v>4.8940000000000001</c:v>
                </c:pt>
                <c:pt idx="1871">
                  <c:v>4.8140000000000001</c:v>
                </c:pt>
                <c:pt idx="1872">
                  <c:v>4.7329999999999997</c:v>
                </c:pt>
                <c:pt idx="1873">
                  <c:v>4.6520000000000001</c:v>
                </c:pt>
                <c:pt idx="1874">
                  <c:v>4.5709999999999997</c:v>
                </c:pt>
                <c:pt idx="1875">
                  <c:v>4.4889999999999999</c:v>
                </c:pt>
                <c:pt idx="1876">
                  <c:v>4.407</c:v>
                </c:pt>
                <c:pt idx="1877">
                  <c:v>4.3250000000000002</c:v>
                </c:pt>
                <c:pt idx="1878">
                  <c:v>4.3109999999999999</c:v>
                </c:pt>
                <c:pt idx="1879">
                  <c:v>4.282</c:v>
                </c:pt>
                <c:pt idx="1880">
                  <c:v>4.2450000000000001</c:v>
                </c:pt>
                <c:pt idx="1881">
                  <c:v>4.202</c:v>
                </c:pt>
                <c:pt idx="1882">
                  <c:v>4.1539999999999999</c:v>
                </c:pt>
                <c:pt idx="1883">
                  <c:v>4.1040000000000001</c:v>
                </c:pt>
                <c:pt idx="1884">
                  <c:v>4.0510000000000002</c:v>
                </c:pt>
                <c:pt idx="1885">
                  <c:v>4.0179999999999998</c:v>
                </c:pt>
                <c:pt idx="1886">
                  <c:v>3.9790000000000001</c:v>
                </c:pt>
                <c:pt idx="1887">
                  <c:v>3.9359999999999999</c:v>
                </c:pt>
                <c:pt idx="1888">
                  <c:v>3.8889999999999998</c:v>
                </c:pt>
                <c:pt idx="1889">
                  <c:v>3.839</c:v>
                </c:pt>
                <c:pt idx="1890">
                  <c:v>3.7869999999999999</c:v>
                </c:pt>
                <c:pt idx="1891">
                  <c:v>3.7320000000000002</c:v>
                </c:pt>
                <c:pt idx="1892">
                  <c:v>3.6760000000000002</c:v>
                </c:pt>
                <c:pt idx="1893">
                  <c:v>3.6179999999999999</c:v>
                </c:pt>
                <c:pt idx="1894">
                  <c:v>3.5609999999999999</c:v>
                </c:pt>
                <c:pt idx="1895">
                  <c:v>3.5030000000000001</c:v>
                </c:pt>
                <c:pt idx="1896">
                  <c:v>3.4430000000000001</c:v>
                </c:pt>
                <c:pt idx="1897">
                  <c:v>3.3820000000000001</c:v>
                </c:pt>
                <c:pt idx="1898">
                  <c:v>3.3279999999999998</c:v>
                </c:pt>
                <c:pt idx="1899">
                  <c:v>3.3420000000000001</c:v>
                </c:pt>
                <c:pt idx="1900">
                  <c:v>3.3530000000000002</c:v>
                </c:pt>
                <c:pt idx="1901">
                  <c:v>3.419</c:v>
                </c:pt>
                <c:pt idx="1902">
                  <c:v>3.6219999999999999</c:v>
                </c:pt>
                <c:pt idx="1903">
                  <c:v>3.742</c:v>
                </c:pt>
                <c:pt idx="1904">
                  <c:v>3.823</c:v>
                </c:pt>
                <c:pt idx="1905">
                  <c:v>3.8780000000000001</c:v>
                </c:pt>
                <c:pt idx="1906">
                  <c:v>3.9159999999999999</c:v>
                </c:pt>
                <c:pt idx="1907">
                  <c:v>3.95</c:v>
                </c:pt>
                <c:pt idx="1908">
                  <c:v>3.9940000000000002</c:v>
                </c:pt>
                <c:pt idx="1909">
                  <c:v>4.0369999999999999</c:v>
                </c:pt>
                <c:pt idx="1910">
                  <c:v>4.0739999999999998</c:v>
                </c:pt>
                <c:pt idx="1911">
                  <c:v>4.1070000000000002</c:v>
                </c:pt>
                <c:pt idx="1912">
                  <c:v>4.1479999999999997</c:v>
                </c:pt>
                <c:pt idx="1913">
                  <c:v>4.18</c:v>
                </c:pt>
                <c:pt idx="1914">
                  <c:v>4.2069999999999999</c:v>
                </c:pt>
                <c:pt idx="1915">
                  <c:v>4.2279999999999998</c:v>
                </c:pt>
                <c:pt idx="1916">
                  <c:v>4.2450000000000001</c:v>
                </c:pt>
                <c:pt idx="1917">
                  <c:v>4.2679999999999998</c:v>
                </c:pt>
                <c:pt idx="1918">
                  <c:v>4.2839999999999998</c:v>
                </c:pt>
                <c:pt idx="1919">
                  <c:v>4.2949999999999999</c:v>
                </c:pt>
                <c:pt idx="1920">
                  <c:v>4.3109999999999999</c:v>
                </c:pt>
                <c:pt idx="1921">
                  <c:v>4.3209999999999997</c:v>
                </c:pt>
                <c:pt idx="1922">
                  <c:v>4.3259999999999996</c:v>
                </c:pt>
                <c:pt idx="1923">
                  <c:v>4.3259999999999996</c:v>
                </c:pt>
                <c:pt idx="1924">
                  <c:v>4.3220000000000001</c:v>
                </c:pt>
                <c:pt idx="1925">
                  <c:v>4.3330000000000002</c:v>
                </c:pt>
                <c:pt idx="1926">
                  <c:v>4.3369999999999997</c:v>
                </c:pt>
                <c:pt idx="1927">
                  <c:v>4.3360000000000003</c:v>
                </c:pt>
                <c:pt idx="1928">
                  <c:v>4.3319999999999999</c:v>
                </c:pt>
                <c:pt idx="1929">
                  <c:v>4.3239999999999998</c:v>
                </c:pt>
                <c:pt idx="1930">
                  <c:v>4.3140000000000001</c:v>
                </c:pt>
                <c:pt idx="1931">
                  <c:v>4.3019999999999996</c:v>
                </c:pt>
                <c:pt idx="1932">
                  <c:v>4.2880000000000003</c:v>
                </c:pt>
                <c:pt idx="1933">
                  <c:v>4.2729999999999997</c:v>
                </c:pt>
                <c:pt idx="1934">
                  <c:v>4.2560000000000002</c:v>
                </c:pt>
                <c:pt idx="1935">
                  <c:v>4.2430000000000003</c:v>
                </c:pt>
                <c:pt idx="1936">
                  <c:v>4.24</c:v>
                </c:pt>
                <c:pt idx="1937">
                  <c:v>4.8849999999999998</c:v>
                </c:pt>
                <c:pt idx="1938">
                  <c:v>5.3120000000000003</c:v>
                </c:pt>
                <c:pt idx="1939">
                  <c:v>5.7389999999999999</c:v>
                </c:pt>
                <c:pt idx="1940">
                  <c:v>6.8029999999999999</c:v>
                </c:pt>
                <c:pt idx="1941">
                  <c:v>7.5640000000000001</c:v>
                </c:pt>
                <c:pt idx="1942">
                  <c:v>8.2490000000000006</c:v>
                </c:pt>
                <c:pt idx="1943">
                  <c:v>8.9770000000000003</c:v>
                </c:pt>
                <c:pt idx="1944">
                  <c:v>9.6720000000000006</c:v>
                </c:pt>
                <c:pt idx="1945">
                  <c:v>10.36</c:v>
                </c:pt>
                <c:pt idx="1946">
                  <c:v>11.05</c:v>
                </c:pt>
                <c:pt idx="1947">
                  <c:v>11.79</c:v>
                </c:pt>
                <c:pt idx="1948">
                  <c:v>12.53</c:v>
                </c:pt>
                <c:pt idx="1949">
                  <c:v>23.58</c:v>
                </c:pt>
                <c:pt idx="1950">
                  <c:v>35.860000999999997</c:v>
                </c:pt>
                <c:pt idx="1951">
                  <c:v>90.919998000000007</c:v>
                </c:pt>
                <c:pt idx="1952">
                  <c:v>86.970000999999996</c:v>
                </c:pt>
                <c:pt idx="1953">
                  <c:v>78.339995999999999</c:v>
                </c:pt>
                <c:pt idx="1954">
                  <c:v>68.949996999999996</c:v>
                </c:pt>
                <c:pt idx="1955">
                  <c:v>79.120002999999997</c:v>
                </c:pt>
                <c:pt idx="1956">
                  <c:v>207.699997</c:v>
                </c:pt>
                <c:pt idx="1957">
                  <c:v>95.239998</c:v>
                </c:pt>
                <c:pt idx="1958">
                  <c:v>158.5</c:v>
                </c:pt>
                <c:pt idx="1959">
                  <c:v>137.699997</c:v>
                </c:pt>
                <c:pt idx="1960">
                  <c:v>140.5</c:v>
                </c:pt>
                <c:pt idx="1961">
                  <c:v>141</c:v>
                </c:pt>
                <c:pt idx="1962">
                  <c:v>118.800003</c:v>
                </c:pt>
                <c:pt idx="1963">
                  <c:v>131.39999399999999</c:v>
                </c:pt>
                <c:pt idx="1964">
                  <c:v>149.5</c:v>
                </c:pt>
                <c:pt idx="1965">
                  <c:v>139.800003</c:v>
                </c:pt>
                <c:pt idx="1966">
                  <c:v>122.800003</c:v>
                </c:pt>
                <c:pt idx="1967">
                  <c:v>126</c:v>
                </c:pt>
                <c:pt idx="1968">
                  <c:v>116.099998</c:v>
                </c:pt>
                <c:pt idx="1969">
                  <c:v>107.599998</c:v>
                </c:pt>
                <c:pt idx="1970">
                  <c:v>105.699997</c:v>
                </c:pt>
                <c:pt idx="1971">
                  <c:v>97.839995999999999</c:v>
                </c:pt>
                <c:pt idx="1972">
                  <c:v>91.239998</c:v>
                </c:pt>
                <c:pt idx="1973">
                  <c:v>114.400002</c:v>
                </c:pt>
                <c:pt idx="1974">
                  <c:v>152.10000600000001</c:v>
                </c:pt>
                <c:pt idx="1975">
                  <c:v>206.10000600000001</c:v>
                </c:pt>
                <c:pt idx="1976">
                  <c:v>147.60000600000001</c:v>
                </c:pt>
                <c:pt idx="1977">
                  <c:v>140.199997</c:v>
                </c:pt>
                <c:pt idx="1978">
                  <c:v>139</c:v>
                </c:pt>
                <c:pt idx="1979">
                  <c:v>133.60000600000001</c:v>
                </c:pt>
                <c:pt idx="1980">
                  <c:v>130.5</c:v>
                </c:pt>
                <c:pt idx="1981">
                  <c:v>148.300003</c:v>
                </c:pt>
                <c:pt idx="1982">
                  <c:v>123.599998</c:v>
                </c:pt>
                <c:pt idx="1983">
                  <c:v>179.300003</c:v>
                </c:pt>
                <c:pt idx="1984">
                  <c:v>152.10000600000001</c:v>
                </c:pt>
                <c:pt idx="1985">
                  <c:v>140.89999399999999</c:v>
                </c:pt>
                <c:pt idx="1986">
                  <c:v>128.89999399999999</c:v>
                </c:pt>
                <c:pt idx="1987">
                  <c:v>112.599998</c:v>
                </c:pt>
                <c:pt idx="1988">
                  <c:v>103.599998</c:v>
                </c:pt>
                <c:pt idx="1989">
                  <c:v>118.599998</c:v>
                </c:pt>
                <c:pt idx="1990">
                  <c:v>109.099998</c:v>
                </c:pt>
                <c:pt idx="1991">
                  <c:v>100.5</c:v>
                </c:pt>
                <c:pt idx="1992">
                  <c:v>95.190002000000007</c:v>
                </c:pt>
                <c:pt idx="1993">
                  <c:v>95.809997999999993</c:v>
                </c:pt>
                <c:pt idx="1994">
                  <c:v>92.769997000000004</c:v>
                </c:pt>
                <c:pt idx="1995">
                  <c:v>87.860000999999997</c:v>
                </c:pt>
                <c:pt idx="1996">
                  <c:v>113</c:v>
                </c:pt>
                <c:pt idx="1997">
                  <c:v>103.800003</c:v>
                </c:pt>
                <c:pt idx="1998">
                  <c:v>104.400002</c:v>
                </c:pt>
                <c:pt idx="1999">
                  <c:v>104.800003</c:v>
                </c:pt>
                <c:pt idx="2000">
                  <c:v>106.900002</c:v>
                </c:pt>
                <c:pt idx="2001">
                  <c:v>114.199997</c:v>
                </c:pt>
                <c:pt idx="2002">
                  <c:v>112.800003</c:v>
                </c:pt>
                <c:pt idx="2003">
                  <c:v>107.099998</c:v>
                </c:pt>
                <c:pt idx="2004">
                  <c:v>154.10000600000001</c:v>
                </c:pt>
                <c:pt idx="2005">
                  <c:v>115.599998</c:v>
                </c:pt>
                <c:pt idx="2006">
                  <c:v>104.199997</c:v>
                </c:pt>
                <c:pt idx="2007">
                  <c:v>154.39999399999999</c:v>
                </c:pt>
                <c:pt idx="2008">
                  <c:v>127.099998</c:v>
                </c:pt>
                <c:pt idx="2009">
                  <c:v>175.699997</c:v>
                </c:pt>
                <c:pt idx="2010">
                  <c:v>163.699997</c:v>
                </c:pt>
                <c:pt idx="2011">
                  <c:v>150.300003</c:v>
                </c:pt>
                <c:pt idx="2012">
                  <c:v>154.60000600000001</c:v>
                </c:pt>
                <c:pt idx="2013">
                  <c:v>142.10000600000001</c:v>
                </c:pt>
                <c:pt idx="2014">
                  <c:v>159.199997</c:v>
                </c:pt>
                <c:pt idx="2015">
                  <c:v>136.89999399999999</c:v>
                </c:pt>
                <c:pt idx="2016">
                  <c:v>173</c:v>
                </c:pt>
                <c:pt idx="2017">
                  <c:v>154.60000600000001</c:v>
                </c:pt>
                <c:pt idx="2018">
                  <c:v>141.199997</c:v>
                </c:pt>
                <c:pt idx="2019">
                  <c:v>179.5</c:v>
                </c:pt>
                <c:pt idx="2020">
                  <c:v>143.199997</c:v>
                </c:pt>
                <c:pt idx="2021">
                  <c:v>140.60000600000001</c:v>
                </c:pt>
                <c:pt idx="2022">
                  <c:v>144.300003</c:v>
                </c:pt>
                <c:pt idx="2023">
                  <c:v>134.5</c:v>
                </c:pt>
                <c:pt idx="2024">
                  <c:v>131.39999399999999</c:v>
                </c:pt>
                <c:pt idx="2025">
                  <c:v>128.300003</c:v>
                </c:pt>
                <c:pt idx="2026">
                  <c:v>140.199997</c:v>
                </c:pt>
                <c:pt idx="2027">
                  <c:v>138.800003</c:v>
                </c:pt>
                <c:pt idx="2028">
                  <c:v>127</c:v>
                </c:pt>
                <c:pt idx="2029">
                  <c:v>117.199997</c:v>
                </c:pt>
                <c:pt idx="2030">
                  <c:v>126.099998</c:v>
                </c:pt>
                <c:pt idx="2031">
                  <c:v>115.099998</c:v>
                </c:pt>
                <c:pt idx="2032">
                  <c:v>101</c:v>
                </c:pt>
                <c:pt idx="2033">
                  <c:v>105.599998</c:v>
                </c:pt>
                <c:pt idx="2034">
                  <c:v>119.599998</c:v>
                </c:pt>
                <c:pt idx="2035">
                  <c:v>109.099998</c:v>
                </c:pt>
                <c:pt idx="2036">
                  <c:v>106.199997</c:v>
                </c:pt>
                <c:pt idx="2037">
                  <c:v>97.709998999999996</c:v>
                </c:pt>
                <c:pt idx="2038">
                  <c:v>109</c:v>
                </c:pt>
                <c:pt idx="2039">
                  <c:v>102.699997</c:v>
                </c:pt>
                <c:pt idx="2040">
                  <c:v>94.949996999999996</c:v>
                </c:pt>
                <c:pt idx="2041">
                  <c:v>120.099998</c:v>
                </c:pt>
                <c:pt idx="2042">
                  <c:v>105.800003</c:v>
                </c:pt>
                <c:pt idx="2043">
                  <c:v>99.5</c:v>
                </c:pt>
                <c:pt idx="2044">
                  <c:v>131.89999399999999</c:v>
                </c:pt>
                <c:pt idx="2045">
                  <c:v>125</c:v>
                </c:pt>
                <c:pt idx="2046">
                  <c:v>133</c:v>
                </c:pt>
                <c:pt idx="2047">
                  <c:v>122.599998</c:v>
                </c:pt>
                <c:pt idx="2048">
                  <c:v>99.660004000000001</c:v>
                </c:pt>
                <c:pt idx="2049">
                  <c:v>115.5</c:v>
                </c:pt>
                <c:pt idx="2050">
                  <c:v>162.89999399999999</c:v>
                </c:pt>
                <c:pt idx="2051">
                  <c:v>133.39999399999999</c:v>
                </c:pt>
                <c:pt idx="2052">
                  <c:v>127.300003</c:v>
                </c:pt>
                <c:pt idx="2053">
                  <c:v>108.300003</c:v>
                </c:pt>
                <c:pt idx="2054">
                  <c:v>99.879997000000003</c:v>
                </c:pt>
                <c:pt idx="2055">
                  <c:v>92.400002000000001</c:v>
                </c:pt>
                <c:pt idx="2056">
                  <c:v>85.639999000000003</c:v>
                </c:pt>
                <c:pt idx="2057">
                  <c:v>118.900002</c:v>
                </c:pt>
                <c:pt idx="2058">
                  <c:v>114.199997</c:v>
                </c:pt>
                <c:pt idx="2059">
                  <c:v>137.300003</c:v>
                </c:pt>
                <c:pt idx="2060">
                  <c:v>184.60000600000001</c:v>
                </c:pt>
                <c:pt idx="2061">
                  <c:v>144.10000600000001</c:v>
                </c:pt>
                <c:pt idx="2062">
                  <c:v>111</c:v>
                </c:pt>
                <c:pt idx="2063">
                  <c:v>133.60000600000001</c:v>
                </c:pt>
                <c:pt idx="2064">
                  <c:v>122.300003</c:v>
                </c:pt>
                <c:pt idx="2065">
                  <c:v>115</c:v>
                </c:pt>
                <c:pt idx="2066">
                  <c:v>105.699997</c:v>
                </c:pt>
                <c:pt idx="2067">
                  <c:v>102.400002</c:v>
                </c:pt>
                <c:pt idx="2068">
                  <c:v>108.400002</c:v>
                </c:pt>
                <c:pt idx="2069">
                  <c:v>97.25</c:v>
                </c:pt>
                <c:pt idx="2070">
                  <c:v>95.199996999999996</c:v>
                </c:pt>
                <c:pt idx="2071">
                  <c:v>112.900002</c:v>
                </c:pt>
                <c:pt idx="2072">
                  <c:v>95.760002</c:v>
                </c:pt>
                <c:pt idx="2073">
                  <c:v>99.82</c:v>
                </c:pt>
                <c:pt idx="2074">
                  <c:v>121.5</c:v>
                </c:pt>
                <c:pt idx="2075">
                  <c:v>108.599998</c:v>
                </c:pt>
                <c:pt idx="2076">
                  <c:v>143.5</c:v>
                </c:pt>
                <c:pt idx="2077">
                  <c:v>105</c:v>
                </c:pt>
                <c:pt idx="2078">
                  <c:v>81.800003000000004</c:v>
                </c:pt>
                <c:pt idx="2079">
                  <c:v>107.300003</c:v>
                </c:pt>
                <c:pt idx="2080">
                  <c:v>99.769997000000004</c:v>
                </c:pt>
                <c:pt idx="2081">
                  <c:v>95.050003000000004</c:v>
                </c:pt>
                <c:pt idx="2082">
                  <c:v>86.190002000000007</c:v>
                </c:pt>
                <c:pt idx="2083">
                  <c:v>79.730002999999996</c:v>
                </c:pt>
                <c:pt idx="2084">
                  <c:v>74.339995999999999</c:v>
                </c:pt>
                <c:pt idx="2085">
                  <c:v>69.699996999999996</c:v>
                </c:pt>
                <c:pt idx="2086">
                  <c:v>65.620002999999997</c:v>
                </c:pt>
                <c:pt idx="2087">
                  <c:v>64.260002</c:v>
                </c:pt>
                <c:pt idx="2088">
                  <c:v>60.66</c:v>
                </c:pt>
                <c:pt idx="2089">
                  <c:v>57.119999</c:v>
                </c:pt>
                <c:pt idx="2090">
                  <c:v>55.360000999999997</c:v>
                </c:pt>
                <c:pt idx="2091">
                  <c:v>53.27</c:v>
                </c:pt>
                <c:pt idx="2092">
                  <c:v>53.380001</c:v>
                </c:pt>
                <c:pt idx="2093">
                  <c:v>61.759998000000003</c:v>
                </c:pt>
                <c:pt idx="2094">
                  <c:v>60</c:v>
                </c:pt>
                <c:pt idx="2095">
                  <c:v>56.73</c:v>
                </c:pt>
                <c:pt idx="2096">
                  <c:v>53.84</c:v>
                </c:pt>
                <c:pt idx="2097">
                  <c:v>51.290000999999997</c:v>
                </c:pt>
                <c:pt idx="2098">
                  <c:v>53.110000999999997</c:v>
                </c:pt>
                <c:pt idx="2099">
                  <c:v>48.099997999999999</c:v>
                </c:pt>
                <c:pt idx="2100">
                  <c:v>53.669998</c:v>
                </c:pt>
                <c:pt idx="2101">
                  <c:v>45.599997999999999</c:v>
                </c:pt>
                <c:pt idx="2102">
                  <c:v>44.490001999999997</c:v>
                </c:pt>
                <c:pt idx="2103">
                  <c:v>42.849997999999999</c:v>
                </c:pt>
                <c:pt idx="2104">
                  <c:v>202.60000600000001</c:v>
                </c:pt>
                <c:pt idx="2105">
                  <c:v>86.529999000000004</c:v>
                </c:pt>
                <c:pt idx="2106">
                  <c:v>121.400002</c:v>
                </c:pt>
                <c:pt idx="2107">
                  <c:v>181.5</c:v>
                </c:pt>
                <c:pt idx="2108">
                  <c:v>97.43</c:v>
                </c:pt>
                <c:pt idx="2109">
                  <c:v>84.010002</c:v>
                </c:pt>
                <c:pt idx="2110">
                  <c:v>76.809997999999993</c:v>
                </c:pt>
                <c:pt idx="2111">
                  <c:v>70.839995999999999</c:v>
                </c:pt>
                <c:pt idx="2112">
                  <c:v>65.550003000000004</c:v>
                </c:pt>
                <c:pt idx="2113">
                  <c:v>60.77</c:v>
                </c:pt>
                <c:pt idx="2114">
                  <c:v>56.57</c:v>
                </c:pt>
                <c:pt idx="2115">
                  <c:v>52.880001</c:v>
                </c:pt>
                <c:pt idx="2116">
                  <c:v>49.5</c:v>
                </c:pt>
                <c:pt idx="2117">
                  <c:v>46.400002000000001</c:v>
                </c:pt>
                <c:pt idx="2118">
                  <c:v>45.009998000000003</c:v>
                </c:pt>
                <c:pt idx="2119">
                  <c:v>43.77</c:v>
                </c:pt>
                <c:pt idx="2120">
                  <c:v>42.48</c:v>
                </c:pt>
                <c:pt idx="2121">
                  <c:v>41.150002000000001</c:v>
                </c:pt>
                <c:pt idx="2122">
                  <c:v>39.810001</c:v>
                </c:pt>
                <c:pt idx="2123">
                  <c:v>38.659999999999997</c:v>
                </c:pt>
                <c:pt idx="2124">
                  <c:v>37.560001</c:v>
                </c:pt>
                <c:pt idx="2125">
                  <c:v>36.520000000000003</c:v>
                </c:pt>
                <c:pt idx="2126">
                  <c:v>35.459999000000003</c:v>
                </c:pt>
                <c:pt idx="2127">
                  <c:v>35.340000000000003</c:v>
                </c:pt>
                <c:pt idx="2128">
                  <c:v>66.260002</c:v>
                </c:pt>
                <c:pt idx="2129">
                  <c:v>131.39999399999999</c:v>
                </c:pt>
                <c:pt idx="2130">
                  <c:v>68.430000000000007</c:v>
                </c:pt>
                <c:pt idx="2131">
                  <c:v>63.110000999999997</c:v>
                </c:pt>
                <c:pt idx="2132">
                  <c:v>58.919998</c:v>
                </c:pt>
                <c:pt idx="2133">
                  <c:v>55.16</c:v>
                </c:pt>
                <c:pt idx="2134">
                  <c:v>51.66</c:v>
                </c:pt>
                <c:pt idx="2135">
                  <c:v>48.41</c:v>
                </c:pt>
                <c:pt idx="2136">
                  <c:v>45.459999000000003</c:v>
                </c:pt>
                <c:pt idx="2137">
                  <c:v>42.689999</c:v>
                </c:pt>
                <c:pt idx="2138">
                  <c:v>40.529998999999997</c:v>
                </c:pt>
                <c:pt idx="2139">
                  <c:v>39.5</c:v>
                </c:pt>
                <c:pt idx="2140">
                  <c:v>38.990001999999997</c:v>
                </c:pt>
                <c:pt idx="2141">
                  <c:v>38.25</c:v>
                </c:pt>
                <c:pt idx="2142">
                  <c:v>37.419998</c:v>
                </c:pt>
                <c:pt idx="2143">
                  <c:v>36.490001999999997</c:v>
                </c:pt>
                <c:pt idx="2144">
                  <c:v>35.540000999999997</c:v>
                </c:pt>
                <c:pt idx="2145">
                  <c:v>34.5</c:v>
                </c:pt>
                <c:pt idx="2146">
                  <c:v>33.450001</c:v>
                </c:pt>
                <c:pt idx="2147">
                  <c:v>32.369999</c:v>
                </c:pt>
                <c:pt idx="2148">
                  <c:v>31.280000999999999</c:v>
                </c:pt>
                <c:pt idx="2149">
                  <c:v>30.219999000000001</c:v>
                </c:pt>
                <c:pt idx="2150">
                  <c:v>29.18</c:v>
                </c:pt>
                <c:pt idx="2151">
                  <c:v>28.190000999999999</c:v>
                </c:pt>
                <c:pt idx="2152">
                  <c:v>27.209999</c:v>
                </c:pt>
                <c:pt idx="2153">
                  <c:v>26.280000999999999</c:v>
                </c:pt>
                <c:pt idx="2154">
                  <c:v>25.379999000000002</c:v>
                </c:pt>
                <c:pt idx="2155">
                  <c:v>24.860001</c:v>
                </c:pt>
                <c:pt idx="2156">
                  <c:v>24.02</c:v>
                </c:pt>
                <c:pt idx="2157">
                  <c:v>23.190000999999999</c:v>
                </c:pt>
                <c:pt idx="2158">
                  <c:v>22.379999000000002</c:v>
                </c:pt>
                <c:pt idx="2159">
                  <c:v>21.6</c:v>
                </c:pt>
                <c:pt idx="2160">
                  <c:v>20.85</c:v>
                </c:pt>
                <c:pt idx="2161">
                  <c:v>20.120000999999998</c:v>
                </c:pt>
                <c:pt idx="2162">
                  <c:v>19.600000000000001</c:v>
                </c:pt>
                <c:pt idx="2163">
                  <c:v>19.489999999999998</c:v>
                </c:pt>
                <c:pt idx="2164">
                  <c:v>19.329999999999998</c:v>
                </c:pt>
                <c:pt idx="2165">
                  <c:v>19.110001</c:v>
                </c:pt>
                <c:pt idx="2166">
                  <c:v>18.860001</c:v>
                </c:pt>
                <c:pt idx="2167">
                  <c:v>18.57</c:v>
                </c:pt>
                <c:pt idx="2168">
                  <c:v>18.260000000000002</c:v>
                </c:pt>
                <c:pt idx="2169">
                  <c:v>17.93</c:v>
                </c:pt>
                <c:pt idx="2170">
                  <c:v>17.579999999999998</c:v>
                </c:pt>
                <c:pt idx="2171">
                  <c:v>17.219999000000001</c:v>
                </c:pt>
                <c:pt idx="2172">
                  <c:v>16.850000000000001</c:v>
                </c:pt>
                <c:pt idx="2173">
                  <c:v>16.489999999999998</c:v>
                </c:pt>
                <c:pt idx="2174">
                  <c:v>16.120000999999998</c:v>
                </c:pt>
                <c:pt idx="2175">
                  <c:v>15.76</c:v>
                </c:pt>
                <c:pt idx="2176">
                  <c:v>15.41</c:v>
                </c:pt>
                <c:pt idx="2177">
                  <c:v>15.06</c:v>
                </c:pt>
                <c:pt idx="2178">
                  <c:v>14.72</c:v>
                </c:pt>
                <c:pt idx="2179">
                  <c:v>14.39</c:v>
                </c:pt>
                <c:pt idx="2180">
                  <c:v>14.06</c:v>
                </c:pt>
                <c:pt idx="2181">
                  <c:v>13.75</c:v>
                </c:pt>
                <c:pt idx="2182">
                  <c:v>13.44</c:v>
                </c:pt>
                <c:pt idx="2183">
                  <c:v>13.14</c:v>
                </c:pt>
                <c:pt idx="2184">
                  <c:v>12.86</c:v>
                </c:pt>
                <c:pt idx="2185">
                  <c:v>12.59</c:v>
                </c:pt>
                <c:pt idx="2186">
                  <c:v>12.33</c:v>
                </c:pt>
                <c:pt idx="2187">
                  <c:v>12.08</c:v>
                </c:pt>
                <c:pt idx="2188">
                  <c:v>11.84</c:v>
                </c:pt>
                <c:pt idx="2189">
                  <c:v>11.62</c:v>
                </c:pt>
                <c:pt idx="2190">
                  <c:v>11.41</c:v>
                </c:pt>
                <c:pt idx="2191">
                  <c:v>11.2</c:v>
                </c:pt>
                <c:pt idx="2192">
                  <c:v>11.01</c:v>
                </c:pt>
                <c:pt idx="2193">
                  <c:v>10.83</c:v>
                </c:pt>
                <c:pt idx="2194">
                  <c:v>10.66</c:v>
                </c:pt>
                <c:pt idx="2195">
                  <c:v>10.49</c:v>
                </c:pt>
                <c:pt idx="2196">
                  <c:v>10.33</c:v>
                </c:pt>
                <c:pt idx="2197">
                  <c:v>10.18</c:v>
                </c:pt>
                <c:pt idx="2198">
                  <c:v>10.029999999999999</c:v>
                </c:pt>
                <c:pt idx="2199">
                  <c:v>9.891</c:v>
                </c:pt>
                <c:pt idx="2200">
                  <c:v>9.7539999999999996</c:v>
                </c:pt>
                <c:pt idx="2201">
                  <c:v>9.6199999999999992</c:v>
                </c:pt>
                <c:pt idx="2202">
                  <c:v>9.49</c:v>
                </c:pt>
                <c:pt idx="2203">
                  <c:v>9.3620000000000001</c:v>
                </c:pt>
                <c:pt idx="2204">
                  <c:v>9.2420000000000009</c:v>
                </c:pt>
                <c:pt idx="2205">
                  <c:v>9.1229999999999993</c:v>
                </c:pt>
                <c:pt idx="2206">
                  <c:v>9.0050000000000008</c:v>
                </c:pt>
                <c:pt idx="2207">
                  <c:v>8.8879999999999999</c:v>
                </c:pt>
                <c:pt idx="2208">
                  <c:v>8.7710000000000008</c:v>
                </c:pt>
                <c:pt idx="2209">
                  <c:v>8.6539999999999999</c:v>
                </c:pt>
                <c:pt idx="2210">
                  <c:v>8.5380000000000003</c:v>
                </c:pt>
                <c:pt idx="2211">
                  <c:v>8.4209999999999994</c:v>
                </c:pt>
                <c:pt idx="2212">
                  <c:v>8.3040000000000003</c:v>
                </c:pt>
                <c:pt idx="2213">
                  <c:v>8.1999999999999993</c:v>
                </c:pt>
                <c:pt idx="2214">
                  <c:v>8.1080000000000005</c:v>
                </c:pt>
                <c:pt idx="2215">
                  <c:v>8.02</c:v>
                </c:pt>
                <c:pt idx="2216">
                  <c:v>7.9290000000000003</c:v>
                </c:pt>
                <c:pt idx="2217">
                  <c:v>7.8339999999999996</c:v>
                </c:pt>
                <c:pt idx="2218">
                  <c:v>7.7350000000000003</c:v>
                </c:pt>
                <c:pt idx="2219">
                  <c:v>7.6319999999999997</c:v>
                </c:pt>
                <c:pt idx="2220">
                  <c:v>7.524</c:v>
                </c:pt>
                <c:pt idx="2221">
                  <c:v>7.4139999999999997</c:v>
                </c:pt>
                <c:pt idx="2222">
                  <c:v>7.3659999999999997</c:v>
                </c:pt>
                <c:pt idx="2223">
                  <c:v>7.3179999999999996</c:v>
                </c:pt>
                <c:pt idx="2224">
                  <c:v>7.258</c:v>
                </c:pt>
                <c:pt idx="2225">
                  <c:v>7.19</c:v>
                </c:pt>
                <c:pt idx="2226">
                  <c:v>7.117</c:v>
                </c:pt>
                <c:pt idx="2227">
                  <c:v>7.0430000000000001</c:v>
                </c:pt>
                <c:pt idx="2228">
                  <c:v>7</c:v>
                </c:pt>
                <c:pt idx="2229">
                  <c:v>6.9459999999999997</c:v>
                </c:pt>
                <c:pt idx="2230">
                  <c:v>6.883</c:v>
                </c:pt>
                <c:pt idx="2231">
                  <c:v>6.8209999999999997</c:v>
                </c:pt>
                <c:pt idx="2232">
                  <c:v>6.7489999999999997</c:v>
                </c:pt>
                <c:pt idx="2233">
                  <c:v>6.6689999999999996</c:v>
                </c:pt>
                <c:pt idx="2234">
                  <c:v>6.5830000000000002</c:v>
                </c:pt>
                <c:pt idx="2235">
                  <c:v>6.4889999999999999</c:v>
                </c:pt>
                <c:pt idx="2236">
                  <c:v>6.3890000000000002</c:v>
                </c:pt>
                <c:pt idx="2237">
                  <c:v>6.3179999999999996</c:v>
                </c:pt>
                <c:pt idx="2238">
                  <c:v>6.266</c:v>
                </c:pt>
                <c:pt idx="2239">
                  <c:v>6.2039999999999997</c:v>
                </c:pt>
                <c:pt idx="2240">
                  <c:v>6.1340000000000003</c:v>
                </c:pt>
                <c:pt idx="2241">
                  <c:v>6.0549999999999997</c:v>
                </c:pt>
                <c:pt idx="2242">
                  <c:v>5.9690000000000003</c:v>
                </c:pt>
                <c:pt idx="2243">
                  <c:v>5.8780000000000001</c:v>
                </c:pt>
                <c:pt idx="2244">
                  <c:v>5.7960000000000003</c:v>
                </c:pt>
                <c:pt idx="2245">
                  <c:v>5.7149999999999999</c:v>
                </c:pt>
                <c:pt idx="2246">
                  <c:v>5.6379999999999999</c:v>
                </c:pt>
                <c:pt idx="2247">
                  <c:v>5.5629999999999997</c:v>
                </c:pt>
                <c:pt idx="2248">
                  <c:v>5.492</c:v>
                </c:pt>
                <c:pt idx="2249">
                  <c:v>5.4210000000000003</c:v>
                </c:pt>
                <c:pt idx="2250">
                  <c:v>5.3520000000000003</c:v>
                </c:pt>
                <c:pt idx="2251">
                  <c:v>5.2830000000000004</c:v>
                </c:pt>
                <c:pt idx="2252">
                  <c:v>5.2140000000000004</c:v>
                </c:pt>
                <c:pt idx="2253">
                  <c:v>5.1449999999999996</c:v>
                </c:pt>
                <c:pt idx="2254">
                  <c:v>5.109</c:v>
                </c:pt>
                <c:pt idx="2255">
                  <c:v>5.0839999999999996</c:v>
                </c:pt>
                <c:pt idx="2256">
                  <c:v>5.05</c:v>
                </c:pt>
                <c:pt idx="2257">
                  <c:v>5.01</c:v>
                </c:pt>
                <c:pt idx="2258">
                  <c:v>4.9649999999999999</c:v>
                </c:pt>
                <c:pt idx="2259">
                  <c:v>4.9169999999999998</c:v>
                </c:pt>
                <c:pt idx="2260">
                  <c:v>4.8650000000000002</c:v>
                </c:pt>
                <c:pt idx="2261">
                  <c:v>4.8109999999999999</c:v>
                </c:pt>
                <c:pt idx="2262">
                  <c:v>4.7539999999999996</c:v>
                </c:pt>
                <c:pt idx="2263">
                  <c:v>4.6950000000000003</c:v>
                </c:pt>
                <c:pt idx="2264">
                  <c:v>4.6420000000000003</c:v>
                </c:pt>
                <c:pt idx="2265">
                  <c:v>4.585</c:v>
                </c:pt>
                <c:pt idx="2266">
                  <c:v>4.58</c:v>
                </c:pt>
                <c:pt idx="2267">
                  <c:v>4.8170000000000002</c:v>
                </c:pt>
                <c:pt idx="2268">
                  <c:v>5.1959999999999997</c:v>
                </c:pt>
                <c:pt idx="2269">
                  <c:v>5.4160000000000004</c:v>
                </c:pt>
                <c:pt idx="2270">
                  <c:v>5.7240000000000002</c:v>
                </c:pt>
                <c:pt idx="2271">
                  <c:v>5.9649999999999999</c:v>
                </c:pt>
                <c:pt idx="2272">
                  <c:v>6.1470000000000002</c:v>
                </c:pt>
                <c:pt idx="2273">
                  <c:v>6.2779999999999996</c:v>
                </c:pt>
                <c:pt idx="2274">
                  <c:v>6.3849999999999998</c:v>
                </c:pt>
                <c:pt idx="2275">
                  <c:v>6.4489999999999998</c:v>
                </c:pt>
                <c:pt idx="2276">
                  <c:v>6.9020000000000001</c:v>
                </c:pt>
                <c:pt idx="2277">
                  <c:v>7.1219999999999999</c:v>
                </c:pt>
                <c:pt idx="2278">
                  <c:v>7.28</c:v>
                </c:pt>
                <c:pt idx="2279">
                  <c:v>7.3849999999999998</c:v>
                </c:pt>
                <c:pt idx="2280">
                  <c:v>7.4909999999999997</c:v>
                </c:pt>
                <c:pt idx="2281">
                  <c:v>7.6349999999999998</c:v>
                </c:pt>
                <c:pt idx="2282">
                  <c:v>7.7439999999999998</c:v>
                </c:pt>
                <c:pt idx="2283">
                  <c:v>7.8769999999999998</c:v>
                </c:pt>
                <c:pt idx="2284">
                  <c:v>8.0109999999999992</c:v>
                </c:pt>
                <c:pt idx="2285">
                  <c:v>8.1059999999999999</c:v>
                </c:pt>
                <c:pt idx="2286">
                  <c:v>8.1820000000000004</c:v>
                </c:pt>
                <c:pt idx="2287">
                  <c:v>8.3119999999999994</c:v>
                </c:pt>
                <c:pt idx="2288">
                  <c:v>8.9019999999999992</c:v>
                </c:pt>
                <c:pt idx="2289">
                  <c:v>9.19</c:v>
                </c:pt>
                <c:pt idx="2290">
                  <c:v>9.4260000000000002</c:v>
                </c:pt>
                <c:pt idx="2291">
                  <c:v>9.6150000000000002</c:v>
                </c:pt>
                <c:pt idx="2292">
                  <c:v>9.7609999999999992</c:v>
                </c:pt>
                <c:pt idx="2293">
                  <c:v>9.8689999999999998</c:v>
                </c:pt>
                <c:pt idx="2294">
                  <c:v>9.9870000000000001</c:v>
                </c:pt>
                <c:pt idx="2295">
                  <c:v>10.07</c:v>
                </c:pt>
                <c:pt idx="2296">
                  <c:v>10.119999999999999</c:v>
                </c:pt>
                <c:pt idx="2297">
                  <c:v>10.16</c:v>
                </c:pt>
                <c:pt idx="2298">
                  <c:v>10.17</c:v>
                </c:pt>
                <c:pt idx="2299">
                  <c:v>10.220000000000001</c:v>
                </c:pt>
                <c:pt idx="2300">
                  <c:v>10.27</c:v>
                </c:pt>
                <c:pt idx="2301">
                  <c:v>10.29</c:v>
                </c:pt>
                <c:pt idx="2302">
                  <c:v>10.32</c:v>
                </c:pt>
                <c:pt idx="2303">
                  <c:v>10.33</c:v>
                </c:pt>
                <c:pt idx="2304">
                  <c:v>10.33</c:v>
                </c:pt>
                <c:pt idx="2305">
                  <c:v>10.31</c:v>
                </c:pt>
                <c:pt idx="2306">
                  <c:v>10.29</c:v>
                </c:pt>
                <c:pt idx="2307">
                  <c:v>10.25</c:v>
                </c:pt>
                <c:pt idx="2308">
                  <c:v>10.210000000000001</c:v>
                </c:pt>
                <c:pt idx="2309">
                  <c:v>10.18</c:v>
                </c:pt>
                <c:pt idx="2310">
                  <c:v>10.130000000000001</c:v>
                </c:pt>
                <c:pt idx="2311">
                  <c:v>10.08</c:v>
                </c:pt>
                <c:pt idx="2312">
                  <c:v>10.07</c:v>
                </c:pt>
                <c:pt idx="2313">
                  <c:v>10.039999999999999</c:v>
                </c:pt>
                <c:pt idx="2314">
                  <c:v>10</c:v>
                </c:pt>
                <c:pt idx="2315">
                  <c:v>10.210000000000001</c:v>
                </c:pt>
                <c:pt idx="2316">
                  <c:v>10.28</c:v>
                </c:pt>
                <c:pt idx="2317">
                  <c:v>10.61</c:v>
                </c:pt>
                <c:pt idx="2318">
                  <c:v>11.23</c:v>
                </c:pt>
                <c:pt idx="2319">
                  <c:v>11.53</c:v>
                </c:pt>
                <c:pt idx="2320">
                  <c:v>18.670000000000002</c:v>
                </c:pt>
                <c:pt idx="2321">
                  <c:v>12.95</c:v>
                </c:pt>
                <c:pt idx="2322">
                  <c:v>13.39</c:v>
                </c:pt>
                <c:pt idx="2323">
                  <c:v>13.7</c:v>
                </c:pt>
                <c:pt idx="2324">
                  <c:v>13.93</c:v>
                </c:pt>
                <c:pt idx="2325">
                  <c:v>14.08</c:v>
                </c:pt>
                <c:pt idx="2326">
                  <c:v>14.16</c:v>
                </c:pt>
                <c:pt idx="2327">
                  <c:v>14.25</c:v>
                </c:pt>
                <c:pt idx="2328">
                  <c:v>14.42</c:v>
                </c:pt>
                <c:pt idx="2329">
                  <c:v>14.49</c:v>
                </c:pt>
                <c:pt idx="2330">
                  <c:v>14.5</c:v>
                </c:pt>
                <c:pt idx="2331">
                  <c:v>14.51</c:v>
                </c:pt>
                <c:pt idx="2332">
                  <c:v>104.300003</c:v>
                </c:pt>
                <c:pt idx="2333">
                  <c:v>44.110000999999997</c:v>
                </c:pt>
                <c:pt idx="2334">
                  <c:v>27.07</c:v>
                </c:pt>
                <c:pt idx="2335">
                  <c:v>26.27</c:v>
                </c:pt>
                <c:pt idx="2336">
                  <c:v>27.24</c:v>
                </c:pt>
                <c:pt idx="2337">
                  <c:v>27.290001</c:v>
                </c:pt>
                <c:pt idx="2338">
                  <c:v>29.280000999999999</c:v>
                </c:pt>
                <c:pt idx="2339">
                  <c:v>33.860000999999997</c:v>
                </c:pt>
                <c:pt idx="2340">
                  <c:v>31.49</c:v>
                </c:pt>
                <c:pt idx="2341">
                  <c:v>31.16</c:v>
                </c:pt>
                <c:pt idx="2342">
                  <c:v>30.780000999999999</c:v>
                </c:pt>
                <c:pt idx="2343">
                  <c:v>35.450001</c:v>
                </c:pt>
                <c:pt idx="2344">
                  <c:v>117.400002</c:v>
                </c:pt>
                <c:pt idx="2345">
                  <c:v>46.150002000000001</c:v>
                </c:pt>
                <c:pt idx="2346">
                  <c:v>83.580001999999993</c:v>
                </c:pt>
                <c:pt idx="2347">
                  <c:v>75.949996999999996</c:v>
                </c:pt>
                <c:pt idx="2348">
                  <c:v>122.099998</c:v>
                </c:pt>
                <c:pt idx="2349">
                  <c:v>191.699997</c:v>
                </c:pt>
                <c:pt idx="2350">
                  <c:v>94.220000999999996</c:v>
                </c:pt>
                <c:pt idx="2351">
                  <c:v>89.260002</c:v>
                </c:pt>
                <c:pt idx="2352">
                  <c:v>95.589995999999999</c:v>
                </c:pt>
                <c:pt idx="2353">
                  <c:v>92.510002</c:v>
                </c:pt>
                <c:pt idx="2354">
                  <c:v>129.39999399999999</c:v>
                </c:pt>
                <c:pt idx="2355">
                  <c:v>93.669998000000007</c:v>
                </c:pt>
                <c:pt idx="2356">
                  <c:v>111</c:v>
                </c:pt>
                <c:pt idx="2357">
                  <c:v>97.160004000000001</c:v>
                </c:pt>
                <c:pt idx="2358">
                  <c:v>157.300003</c:v>
                </c:pt>
                <c:pt idx="2359">
                  <c:v>159.89999399999999</c:v>
                </c:pt>
                <c:pt idx="2360">
                  <c:v>187</c:v>
                </c:pt>
                <c:pt idx="2361">
                  <c:v>139.699997</c:v>
                </c:pt>
                <c:pt idx="2362">
                  <c:v>127.300003</c:v>
                </c:pt>
                <c:pt idx="2363">
                  <c:v>122.400002</c:v>
                </c:pt>
                <c:pt idx="2364">
                  <c:v>121.099998</c:v>
                </c:pt>
                <c:pt idx="2365">
                  <c:v>142.10000600000001</c:v>
                </c:pt>
                <c:pt idx="2366">
                  <c:v>141.800003</c:v>
                </c:pt>
                <c:pt idx="2367">
                  <c:v>140.5</c:v>
                </c:pt>
                <c:pt idx="2368">
                  <c:v>128.10000600000001</c:v>
                </c:pt>
                <c:pt idx="2369">
                  <c:v>117</c:v>
                </c:pt>
                <c:pt idx="2370">
                  <c:v>107.099998</c:v>
                </c:pt>
                <c:pt idx="2371">
                  <c:v>146.699997</c:v>
                </c:pt>
                <c:pt idx="2372">
                  <c:v>119.900002</c:v>
                </c:pt>
                <c:pt idx="2373">
                  <c:v>114.099998</c:v>
                </c:pt>
                <c:pt idx="2374">
                  <c:v>191.699997</c:v>
                </c:pt>
                <c:pt idx="2375">
                  <c:v>158.39999399999999</c:v>
                </c:pt>
                <c:pt idx="2376">
                  <c:v>101.099998</c:v>
                </c:pt>
                <c:pt idx="2377">
                  <c:v>125.5</c:v>
                </c:pt>
                <c:pt idx="2378">
                  <c:v>174.5</c:v>
                </c:pt>
                <c:pt idx="2379">
                  <c:v>154</c:v>
                </c:pt>
                <c:pt idx="2380">
                  <c:v>133.199997</c:v>
                </c:pt>
                <c:pt idx="2381">
                  <c:v>168</c:v>
                </c:pt>
                <c:pt idx="2382">
                  <c:v>147.89999399999999</c:v>
                </c:pt>
                <c:pt idx="2383">
                  <c:v>142.800003</c:v>
                </c:pt>
                <c:pt idx="2384">
                  <c:v>140.300003</c:v>
                </c:pt>
                <c:pt idx="2385">
                  <c:v>154.699997</c:v>
                </c:pt>
                <c:pt idx="2386">
                  <c:v>152.699997</c:v>
                </c:pt>
                <c:pt idx="2387">
                  <c:v>125.099998</c:v>
                </c:pt>
                <c:pt idx="2388">
                  <c:v>140</c:v>
                </c:pt>
                <c:pt idx="2389">
                  <c:v>134.300003</c:v>
                </c:pt>
                <c:pt idx="2390">
                  <c:v>125</c:v>
                </c:pt>
                <c:pt idx="2391">
                  <c:v>106.300003</c:v>
                </c:pt>
                <c:pt idx="2392">
                  <c:v>119.199997</c:v>
                </c:pt>
                <c:pt idx="2393">
                  <c:v>124.800003</c:v>
                </c:pt>
                <c:pt idx="2394">
                  <c:v>94.970000999999996</c:v>
                </c:pt>
                <c:pt idx="2395">
                  <c:v>111.099998</c:v>
                </c:pt>
                <c:pt idx="2396">
                  <c:v>102.599998</c:v>
                </c:pt>
                <c:pt idx="2397">
                  <c:v>158.10000600000001</c:v>
                </c:pt>
                <c:pt idx="2398">
                  <c:v>104</c:v>
                </c:pt>
                <c:pt idx="2399">
                  <c:v>119.800003</c:v>
                </c:pt>
                <c:pt idx="2400">
                  <c:v>112.199997</c:v>
                </c:pt>
                <c:pt idx="2401">
                  <c:v>157</c:v>
                </c:pt>
                <c:pt idx="2402">
                  <c:v>107.300003</c:v>
                </c:pt>
                <c:pt idx="2403">
                  <c:v>169.60000600000001</c:v>
                </c:pt>
                <c:pt idx="2404">
                  <c:v>132.699997</c:v>
                </c:pt>
                <c:pt idx="2405">
                  <c:v>121.5</c:v>
                </c:pt>
                <c:pt idx="2406">
                  <c:v>111.5</c:v>
                </c:pt>
                <c:pt idx="2407">
                  <c:v>102.199997</c:v>
                </c:pt>
                <c:pt idx="2408">
                  <c:v>94.440002000000007</c:v>
                </c:pt>
                <c:pt idx="2409">
                  <c:v>118.800003</c:v>
                </c:pt>
                <c:pt idx="2410">
                  <c:v>109.5</c:v>
                </c:pt>
                <c:pt idx="2411">
                  <c:v>101.199997</c:v>
                </c:pt>
                <c:pt idx="2412">
                  <c:v>128.89999399999999</c:v>
                </c:pt>
                <c:pt idx="2413">
                  <c:v>145.800003</c:v>
                </c:pt>
                <c:pt idx="2414">
                  <c:v>156.800003</c:v>
                </c:pt>
                <c:pt idx="2415">
                  <c:v>122.800003</c:v>
                </c:pt>
                <c:pt idx="2416">
                  <c:v>144.10000600000001</c:v>
                </c:pt>
                <c:pt idx="2417">
                  <c:v>151.10000600000001</c:v>
                </c:pt>
                <c:pt idx="2418">
                  <c:v>137.10000600000001</c:v>
                </c:pt>
                <c:pt idx="2419">
                  <c:v>150.60000600000001</c:v>
                </c:pt>
                <c:pt idx="2420">
                  <c:v>124.900002</c:v>
                </c:pt>
                <c:pt idx="2421">
                  <c:v>114.5</c:v>
                </c:pt>
                <c:pt idx="2422">
                  <c:v>105.099998</c:v>
                </c:pt>
                <c:pt idx="2423">
                  <c:v>128.199997</c:v>
                </c:pt>
                <c:pt idx="2424">
                  <c:v>117</c:v>
                </c:pt>
                <c:pt idx="2425">
                  <c:v>107</c:v>
                </c:pt>
                <c:pt idx="2426">
                  <c:v>111.599998</c:v>
                </c:pt>
                <c:pt idx="2427">
                  <c:v>102.5</c:v>
                </c:pt>
                <c:pt idx="2428">
                  <c:v>91.370002999999997</c:v>
                </c:pt>
                <c:pt idx="2429">
                  <c:v>84.660004000000001</c:v>
                </c:pt>
                <c:pt idx="2430">
                  <c:v>78.589995999999999</c:v>
                </c:pt>
                <c:pt idx="2431">
                  <c:v>73.589995999999999</c:v>
                </c:pt>
                <c:pt idx="2432">
                  <c:v>73.419998000000007</c:v>
                </c:pt>
                <c:pt idx="2433">
                  <c:v>68.919998000000007</c:v>
                </c:pt>
                <c:pt idx="2434">
                  <c:v>95.150002000000001</c:v>
                </c:pt>
                <c:pt idx="2435">
                  <c:v>88.690002000000007</c:v>
                </c:pt>
                <c:pt idx="2436">
                  <c:v>72.459998999999996</c:v>
                </c:pt>
                <c:pt idx="2437">
                  <c:v>100.300003</c:v>
                </c:pt>
                <c:pt idx="2438">
                  <c:v>72.819999999999993</c:v>
                </c:pt>
                <c:pt idx="2439">
                  <c:v>73.089995999999999</c:v>
                </c:pt>
                <c:pt idx="2440">
                  <c:v>68.620002999999997</c:v>
                </c:pt>
                <c:pt idx="2441">
                  <c:v>63.900002000000001</c:v>
                </c:pt>
                <c:pt idx="2442">
                  <c:v>59.790000999999997</c:v>
                </c:pt>
                <c:pt idx="2443">
                  <c:v>55.889999000000003</c:v>
                </c:pt>
                <c:pt idx="2444">
                  <c:v>57.849997999999999</c:v>
                </c:pt>
                <c:pt idx="2445">
                  <c:v>73.330001999999993</c:v>
                </c:pt>
                <c:pt idx="2446">
                  <c:v>75.25</c:v>
                </c:pt>
                <c:pt idx="2447">
                  <c:v>68.059997999999993</c:v>
                </c:pt>
                <c:pt idx="2448">
                  <c:v>159.89999399999999</c:v>
                </c:pt>
                <c:pt idx="2449">
                  <c:v>181.39999399999999</c:v>
                </c:pt>
                <c:pt idx="2450">
                  <c:v>143.10000600000001</c:v>
                </c:pt>
                <c:pt idx="2451">
                  <c:v>140.60000600000001</c:v>
                </c:pt>
                <c:pt idx="2452">
                  <c:v>153.300003</c:v>
                </c:pt>
                <c:pt idx="2453">
                  <c:v>147.39999399999999</c:v>
                </c:pt>
                <c:pt idx="2454">
                  <c:v>176.800003</c:v>
                </c:pt>
                <c:pt idx="2455">
                  <c:v>145.5</c:v>
                </c:pt>
                <c:pt idx="2456">
                  <c:v>147.60000600000001</c:v>
                </c:pt>
                <c:pt idx="2457">
                  <c:v>134</c:v>
                </c:pt>
                <c:pt idx="2458">
                  <c:v>133.89999399999999</c:v>
                </c:pt>
                <c:pt idx="2459">
                  <c:v>141.39999399999999</c:v>
                </c:pt>
                <c:pt idx="2460">
                  <c:v>120.900002</c:v>
                </c:pt>
                <c:pt idx="2461">
                  <c:v>111.300003</c:v>
                </c:pt>
                <c:pt idx="2462">
                  <c:v>102.599998</c:v>
                </c:pt>
                <c:pt idx="2463">
                  <c:v>98.959998999999996</c:v>
                </c:pt>
                <c:pt idx="2464">
                  <c:v>124.5</c:v>
                </c:pt>
                <c:pt idx="2465">
                  <c:v>101.5</c:v>
                </c:pt>
                <c:pt idx="2466">
                  <c:v>125.099998</c:v>
                </c:pt>
                <c:pt idx="2467">
                  <c:v>114.900002</c:v>
                </c:pt>
                <c:pt idx="2468">
                  <c:v>95.550003000000004</c:v>
                </c:pt>
                <c:pt idx="2469">
                  <c:v>106.900002</c:v>
                </c:pt>
                <c:pt idx="2470">
                  <c:v>98.510002</c:v>
                </c:pt>
                <c:pt idx="2471">
                  <c:v>91.269997000000004</c:v>
                </c:pt>
                <c:pt idx="2472">
                  <c:v>84.889999000000003</c:v>
                </c:pt>
                <c:pt idx="2473">
                  <c:v>79.260002</c:v>
                </c:pt>
                <c:pt idx="2474">
                  <c:v>74.330001999999993</c:v>
                </c:pt>
                <c:pt idx="2475">
                  <c:v>70.940002000000007</c:v>
                </c:pt>
                <c:pt idx="2476">
                  <c:v>66.370002999999997</c:v>
                </c:pt>
                <c:pt idx="2477">
                  <c:v>62.400002000000001</c:v>
                </c:pt>
                <c:pt idx="2478">
                  <c:v>58.709999000000003</c:v>
                </c:pt>
                <c:pt idx="2479">
                  <c:v>55.310001</c:v>
                </c:pt>
                <c:pt idx="2480">
                  <c:v>52.09</c:v>
                </c:pt>
                <c:pt idx="2481">
                  <c:v>49.099997999999999</c:v>
                </c:pt>
                <c:pt idx="2482">
                  <c:v>46.73</c:v>
                </c:pt>
                <c:pt idx="2483">
                  <c:v>44.27</c:v>
                </c:pt>
                <c:pt idx="2484">
                  <c:v>41.860000999999997</c:v>
                </c:pt>
                <c:pt idx="2485">
                  <c:v>40.32</c:v>
                </c:pt>
                <c:pt idx="2486">
                  <c:v>39.790000999999997</c:v>
                </c:pt>
                <c:pt idx="2487">
                  <c:v>39.099997999999999</c:v>
                </c:pt>
                <c:pt idx="2488">
                  <c:v>38.290000999999997</c:v>
                </c:pt>
                <c:pt idx="2489">
                  <c:v>37.400002000000001</c:v>
                </c:pt>
                <c:pt idx="2490">
                  <c:v>37.549999</c:v>
                </c:pt>
                <c:pt idx="2491">
                  <c:v>36.340000000000003</c:v>
                </c:pt>
                <c:pt idx="2492">
                  <c:v>35.220001000000003</c:v>
                </c:pt>
                <c:pt idx="2493">
                  <c:v>34.090000000000003</c:v>
                </c:pt>
                <c:pt idx="2494">
                  <c:v>32.93</c:v>
                </c:pt>
                <c:pt idx="2495">
                  <c:v>31.790001</c:v>
                </c:pt>
                <c:pt idx="2496">
                  <c:v>30.700001</c:v>
                </c:pt>
                <c:pt idx="2497">
                  <c:v>29.65</c:v>
                </c:pt>
                <c:pt idx="2498">
                  <c:v>28.620000999999998</c:v>
                </c:pt>
                <c:pt idx="2499">
                  <c:v>27.639999</c:v>
                </c:pt>
                <c:pt idx="2500">
                  <c:v>26.68</c:v>
                </c:pt>
                <c:pt idx="2501">
                  <c:v>25.74</c:v>
                </c:pt>
                <c:pt idx="2502">
                  <c:v>24.84</c:v>
                </c:pt>
                <c:pt idx="2503">
                  <c:v>23.969999000000001</c:v>
                </c:pt>
                <c:pt idx="2504">
                  <c:v>23.120000999999998</c:v>
                </c:pt>
                <c:pt idx="2505">
                  <c:v>22.41</c:v>
                </c:pt>
                <c:pt idx="2506">
                  <c:v>21.620000999999998</c:v>
                </c:pt>
                <c:pt idx="2507">
                  <c:v>20.85</c:v>
                </c:pt>
                <c:pt idx="2508">
                  <c:v>20.110001</c:v>
                </c:pt>
                <c:pt idx="2509">
                  <c:v>19.600000000000001</c:v>
                </c:pt>
                <c:pt idx="2510">
                  <c:v>19.5</c:v>
                </c:pt>
                <c:pt idx="2511">
                  <c:v>19.329999999999998</c:v>
                </c:pt>
                <c:pt idx="2512">
                  <c:v>19.120000999999998</c:v>
                </c:pt>
                <c:pt idx="2513">
                  <c:v>18.860001</c:v>
                </c:pt>
                <c:pt idx="2514">
                  <c:v>18.579999999999998</c:v>
                </c:pt>
                <c:pt idx="2515">
                  <c:v>18.27</c:v>
                </c:pt>
                <c:pt idx="2516">
                  <c:v>17.940000999999999</c:v>
                </c:pt>
                <c:pt idx="2517">
                  <c:v>17.59</c:v>
                </c:pt>
                <c:pt idx="2518">
                  <c:v>17.239999999999998</c:v>
                </c:pt>
                <c:pt idx="2519">
                  <c:v>16.889999</c:v>
                </c:pt>
                <c:pt idx="2520">
                  <c:v>16.59</c:v>
                </c:pt>
                <c:pt idx="2521">
                  <c:v>16.280000999999999</c:v>
                </c:pt>
                <c:pt idx="2522">
                  <c:v>15.97</c:v>
                </c:pt>
                <c:pt idx="2523">
                  <c:v>15.8</c:v>
                </c:pt>
                <c:pt idx="2524">
                  <c:v>15.58</c:v>
                </c:pt>
                <c:pt idx="2525">
                  <c:v>15.34</c:v>
                </c:pt>
                <c:pt idx="2526">
                  <c:v>15.1</c:v>
                </c:pt>
                <c:pt idx="2527">
                  <c:v>14.85</c:v>
                </c:pt>
                <c:pt idx="2528">
                  <c:v>14.6</c:v>
                </c:pt>
                <c:pt idx="2529">
                  <c:v>14.34</c:v>
                </c:pt>
                <c:pt idx="2530">
                  <c:v>14.08</c:v>
                </c:pt>
                <c:pt idx="2531">
                  <c:v>13.82</c:v>
                </c:pt>
                <c:pt idx="2532">
                  <c:v>13.55</c:v>
                </c:pt>
                <c:pt idx="2533">
                  <c:v>13.3</c:v>
                </c:pt>
                <c:pt idx="2534">
                  <c:v>13.04</c:v>
                </c:pt>
                <c:pt idx="2535">
                  <c:v>12.8</c:v>
                </c:pt>
                <c:pt idx="2536">
                  <c:v>12.58</c:v>
                </c:pt>
                <c:pt idx="2537">
                  <c:v>12.38</c:v>
                </c:pt>
                <c:pt idx="2538">
                  <c:v>12.17</c:v>
                </c:pt>
                <c:pt idx="2539">
                  <c:v>11.97</c:v>
                </c:pt>
                <c:pt idx="2540">
                  <c:v>11.84</c:v>
                </c:pt>
                <c:pt idx="2541">
                  <c:v>11.7</c:v>
                </c:pt>
                <c:pt idx="2542">
                  <c:v>11.56</c:v>
                </c:pt>
                <c:pt idx="2543">
                  <c:v>11.42</c:v>
                </c:pt>
                <c:pt idx="2544">
                  <c:v>11.27</c:v>
                </c:pt>
                <c:pt idx="2545">
                  <c:v>11.13</c:v>
                </c:pt>
                <c:pt idx="2546">
                  <c:v>10.98</c:v>
                </c:pt>
                <c:pt idx="2547">
                  <c:v>10.83</c:v>
                </c:pt>
                <c:pt idx="2548">
                  <c:v>10.68</c:v>
                </c:pt>
                <c:pt idx="2549">
                  <c:v>10.53</c:v>
                </c:pt>
                <c:pt idx="2550">
                  <c:v>10.38</c:v>
                </c:pt>
                <c:pt idx="2551">
                  <c:v>10.220000000000001</c:v>
                </c:pt>
                <c:pt idx="2552">
                  <c:v>10.07</c:v>
                </c:pt>
                <c:pt idx="2553">
                  <c:v>9.9179999999999993</c:v>
                </c:pt>
                <c:pt idx="2554">
                  <c:v>9.7650000000000006</c:v>
                </c:pt>
                <c:pt idx="2555">
                  <c:v>9.6120000000000001</c:v>
                </c:pt>
                <c:pt idx="2556">
                  <c:v>9.4600000000000009</c:v>
                </c:pt>
              </c:numCache>
            </c:numRef>
          </c:val>
          <c:smooth val="0"/>
          <c:extLst>
            <c:ext xmlns:c16="http://schemas.microsoft.com/office/drawing/2014/chart" uri="{C3380CC4-5D6E-409C-BE32-E72D297353CC}">
              <c16:uniqueId val="{00000002-CE6F-4F85-BC52-A044BF37EB65}"/>
            </c:ext>
          </c:extLst>
        </c:ser>
        <c:dLbls>
          <c:showLegendKey val="0"/>
          <c:showVal val="0"/>
          <c:showCatName val="0"/>
          <c:showSerName val="0"/>
          <c:showPercent val="0"/>
          <c:showBubbleSize val="0"/>
        </c:dLbls>
        <c:marker val="1"/>
        <c:smooth val="0"/>
        <c:axId val="527780216"/>
        <c:axId val="527783736"/>
      </c:lineChart>
      <c:dateAx>
        <c:axId val="527780216"/>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27783736"/>
        <c:crosses val="autoZero"/>
        <c:auto val="1"/>
        <c:lblOffset val="100"/>
        <c:baseTimeUnit val="days"/>
        <c:majorUnit val="12"/>
        <c:majorTimeUnit val="months"/>
      </c:dateAx>
      <c:valAx>
        <c:axId val="527783736"/>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27780216"/>
        <c:crosses val="autoZero"/>
        <c:crossBetween val="between"/>
      </c:valAx>
      <c:valAx>
        <c:axId val="600592568"/>
        <c:scaling>
          <c:orientation val="maxMin"/>
          <c:max val="400"/>
        </c:scaling>
        <c:delete val="0"/>
        <c:axPos val="r"/>
        <c:title>
          <c:tx>
            <c:rich>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00590648"/>
        <c:crosses val="max"/>
        <c:crossBetween val="between"/>
      </c:valAx>
      <c:catAx>
        <c:axId val="600590648"/>
        <c:scaling>
          <c:orientation val="minMax"/>
        </c:scaling>
        <c:delete val="1"/>
        <c:axPos val="t"/>
        <c:majorTickMark val="out"/>
        <c:minorTickMark val="none"/>
        <c:tickLblPos val="nextTo"/>
        <c:crossAx val="600592568"/>
        <c:crosses val="autoZero"/>
        <c:auto val="1"/>
        <c:lblAlgn val="ctr"/>
        <c:lblOffset val="100"/>
        <c:noMultiLvlLbl val="0"/>
      </c:cat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bestfit!$C$1</c:f>
              <c:strCache>
                <c:ptCount val="1"/>
                <c:pt idx="0">
                  <c:v>Qbestfit</c:v>
                </c:pt>
              </c:strCache>
            </c:strRef>
          </c:tx>
          <c:spPr>
            <a:ln w="19050" cap="rnd">
              <a:noFill/>
              <a:round/>
            </a:ln>
            <a:effectLst/>
          </c:spPr>
          <c:marker>
            <c:symbol val="circle"/>
            <c:size val="2"/>
            <c:spPr>
              <a:solidFill>
                <a:schemeClr val="tx1"/>
              </a:solidFill>
              <a:ln w="9525">
                <a:solidFill>
                  <a:schemeClr val="tx1"/>
                </a:solidFill>
              </a:ln>
              <a:effectLst/>
            </c:spPr>
          </c:marker>
          <c:xVal>
            <c:numRef>
              <c:f>bestfit!$B$2:$B$2558</c:f>
              <c:numCache>
                <c:formatCode>General</c:formatCode>
                <c:ptCount val="2557"/>
                <c:pt idx="0">
                  <c:v>21</c:v>
                </c:pt>
                <c:pt idx="1">
                  <c:v>23</c:v>
                </c:pt>
                <c:pt idx="2">
                  <c:v>25</c:v>
                </c:pt>
                <c:pt idx="3">
                  <c:v>25</c:v>
                </c:pt>
                <c:pt idx="4">
                  <c:v>26</c:v>
                </c:pt>
                <c:pt idx="5">
                  <c:v>26</c:v>
                </c:pt>
                <c:pt idx="6">
                  <c:v>25</c:v>
                </c:pt>
                <c:pt idx="7">
                  <c:v>25</c:v>
                </c:pt>
                <c:pt idx="8">
                  <c:v>24</c:v>
                </c:pt>
                <c:pt idx="9">
                  <c:v>25</c:v>
                </c:pt>
                <c:pt idx="10">
                  <c:v>23</c:v>
                </c:pt>
                <c:pt idx="11">
                  <c:v>24</c:v>
                </c:pt>
                <c:pt idx="12">
                  <c:v>22</c:v>
                </c:pt>
                <c:pt idx="13">
                  <c:v>21</c:v>
                </c:pt>
                <c:pt idx="14">
                  <c:v>21</c:v>
                </c:pt>
                <c:pt idx="15">
                  <c:v>20</c:v>
                </c:pt>
                <c:pt idx="16">
                  <c:v>20</c:v>
                </c:pt>
                <c:pt idx="17">
                  <c:v>20</c:v>
                </c:pt>
                <c:pt idx="18">
                  <c:v>20</c:v>
                </c:pt>
                <c:pt idx="19">
                  <c:v>21</c:v>
                </c:pt>
                <c:pt idx="20">
                  <c:v>19</c:v>
                </c:pt>
                <c:pt idx="21">
                  <c:v>20</c:v>
                </c:pt>
                <c:pt idx="22">
                  <c:v>20</c:v>
                </c:pt>
                <c:pt idx="23">
                  <c:v>20</c:v>
                </c:pt>
                <c:pt idx="24">
                  <c:v>20</c:v>
                </c:pt>
                <c:pt idx="25">
                  <c:v>19</c:v>
                </c:pt>
                <c:pt idx="26">
                  <c:v>19</c:v>
                </c:pt>
                <c:pt idx="27">
                  <c:v>19</c:v>
                </c:pt>
                <c:pt idx="28">
                  <c:v>19</c:v>
                </c:pt>
                <c:pt idx="29">
                  <c:v>18</c:v>
                </c:pt>
                <c:pt idx="30">
                  <c:v>18</c:v>
                </c:pt>
                <c:pt idx="31">
                  <c:v>21</c:v>
                </c:pt>
                <c:pt idx="32">
                  <c:v>21</c:v>
                </c:pt>
                <c:pt idx="33">
                  <c:v>21</c:v>
                </c:pt>
                <c:pt idx="34">
                  <c:v>20</c:v>
                </c:pt>
                <c:pt idx="35">
                  <c:v>24</c:v>
                </c:pt>
                <c:pt idx="36">
                  <c:v>21</c:v>
                </c:pt>
                <c:pt idx="37">
                  <c:v>20</c:v>
                </c:pt>
                <c:pt idx="38">
                  <c:v>20</c:v>
                </c:pt>
                <c:pt idx="39">
                  <c:v>20</c:v>
                </c:pt>
                <c:pt idx="40">
                  <c:v>19</c:v>
                </c:pt>
                <c:pt idx="41">
                  <c:v>19</c:v>
                </c:pt>
                <c:pt idx="42">
                  <c:v>23</c:v>
                </c:pt>
                <c:pt idx="43">
                  <c:v>28</c:v>
                </c:pt>
                <c:pt idx="44">
                  <c:v>23</c:v>
                </c:pt>
                <c:pt idx="45">
                  <c:v>29</c:v>
                </c:pt>
                <c:pt idx="46">
                  <c:v>28</c:v>
                </c:pt>
                <c:pt idx="47">
                  <c:v>27</c:v>
                </c:pt>
                <c:pt idx="48">
                  <c:v>27</c:v>
                </c:pt>
                <c:pt idx="49">
                  <c:v>27</c:v>
                </c:pt>
                <c:pt idx="50">
                  <c:v>21</c:v>
                </c:pt>
                <c:pt idx="51">
                  <c:v>20</c:v>
                </c:pt>
                <c:pt idx="52">
                  <c:v>20</c:v>
                </c:pt>
                <c:pt idx="53">
                  <c:v>19</c:v>
                </c:pt>
                <c:pt idx="54">
                  <c:v>19</c:v>
                </c:pt>
                <c:pt idx="55">
                  <c:v>19</c:v>
                </c:pt>
                <c:pt idx="56">
                  <c:v>19</c:v>
                </c:pt>
                <c:pt idx="57">
                  <c:v>21</c:v>
                </c:pt>
                <c:pt idx="58">
                  <c:v>26</c:v>
                </c:pt>
                <c:pt idx="59">
                  <c:v>21</c:v>
                </c:pt>
                <c:pt idx="60">
                  <c:v>25</c:v>
                </c:pt>
                <c:pt idx="61">
                  <c:v>20</c:v>
                </c:pt>
                <c:pt idx="62">
                  <c:v>20</c:v>
                </c:pt>
                <c:pt idx="63">
                  <c:v>19</c:v>
                </c:pt>
                <c:pt idx="64">
                  <c:v>19</c:v>
                </c:pt>
                <c:pt idx="65">
                  <c:v>19</c:v>
                </c:pt>
                <c:pt idx="66">
                  <c:v>19</c:v>
                </c:pt>
                <c:pt idx="67">
                  <c:v>18</c:v>
                </c:pt>
                <c:pt idx="68">
                  <c:v>18</c:v>
                </c:pt>
                <c:pt idx="69">
                  <c:v>18</c:v>
                </c:pt>
                <c:pt idx="70">
                  <c:v>18</c:v>
                </c:pt>
                <c:pt idx="71">
                  <c:v>19</c:v>
                </c:pt>
                <c:pt idx="72">
                  <c:v>18</c:v>
                </c:pt>
                <c:pt idx="73">
                  <c:v>17</c:v>
                </c:pt>
                <c:pt idx="74">
                  <c:v>19</c:v>
                </c:pt>
                <c:pt idx="75">
                  <c:v>19</c:v>
                </c:pt>
                <c:pt idx="76">
                  <c:v>19</c:v>
                </c:pt>
                <c:pt idx="77">
                  <c:v>19</c:v>
                </c:pt>
                <c:pt idx="78">
                  <c:v>19</c:v>
                </c:pt>
                <c:pt idx="79">
                  <c:v>19</c:v>
                </c:pt>
                <c:pt idx="80">
                  <c:v>19</c:v>
                </c:pt>
                <c:pt idx="81">
                  <c:v>18</c:v>
                </c:pt>
                <c:pt idx="82">
                  <c:v>18</c:v>
                </c:pt>
                <c:pt idx="83">
                  <c:v>20</c:v>
                </c:pt>
                <c:pt idx="84">
                  <c:v>20</c:v>
                </c:pt>
                <c:pt idx="85">
                  <c:v>19</c:v>
                </c:pt>
                <c:pt idx="86">
                  <c:v>20</c:v>
                </c:pt>
                <c:pt idx="87">
                  <c:v>19</c:v>
                </c:pt>
                <c:pt idx="88">
                  <c:v>19</c:v>
                </c:pt>
                <c:pt idx="89">
                  <c:v>19</c:v>
                </c:pt>
                <c:pt idx="90">
                  <c:v>31</c:v>
                </c:pt>
                <c:pt idx="91">
                  <c:v>46</c:v>
                </c:pt>
                <c:pt idx="92">
                  <c:v>43</c:v>
                </c:pt>
                <c:pt idx="93">
                  <c:v>39</c:v>
                </c:pt>
                <c:pt idx="94">
                  <c:v>50</c:v>
                </c:pt>
                <c:pt idx="95">
                  <c:v>74</c:v>
                </c:pt>
                <c:pt idx="96">
                  <c:v>73</c:v>
                </c:pt>
                <c:pt idx="97">
                  <c:v>70</c:v>
                </c:pt>
                <c:pt idx="98">
                  <c:v>40</c:v>
                </c:pt>
                <c:pt idx="99">
                  <c:v>44</c:v>
                </c:pt>
                <c:pt idx="100">
                  <c:v>43</c:v>
                </c:pt>
                <c:pt idx="101">
                  <c:v>57</c:v>
                </c:pt>
                <c:pt idx="102">
                  <c:v>51</c:v>
                </c:pt>
                <c:pt idx="103">
                  <c:v>30</c:v>
                </c:pt>
                <c:pt idx="104">
                  <c:v>30</c:v>
                </c:pt>
                <c:pt idx="105">
                  <c:v>29</c:v>
                </c:pt>
                <c:pt idx="106">
                  <c:v>28</c:v>
                </c:pt>
                <c:pt idx="107">
                  <c:v>28</c:v>
                </c:pt>
                <c:pt idx="108">
                  <c:v>28</c:v>
                </c:pt>
                <c:pt idx="109">
                  <c:v>27</c:v>
                </c:pt>
                <c:pt idx="110">
                  <c:v>27</c:v>
                </c:pt>
                <c:pt idx="111">
                  <c:v>26</c:v>
                </c:pt>
                <c:pt idx="112">
                  <c:v>27</c:v>
                </c:pt>
                <c:pt idx="113">
                  <c:v>26</c:v>
                </c:pt>
                <c:pt idx="114">
                  <c:v>31</c:v>
                </c:pt>
                <c:pt idx="115">
                  <c:v>29</c:v>
                </c:pt>
                <c:pt idx="116">
                  <c:v>28</c:v>
                </c:pt>
                <c:pt idx="117">
                  <c:v>33</c:v>
                </c:pt>
                <c:pt idx="118">
                  <c:v>29</c:v>
                </c:pt>
                <c:pt idx="119">
                  <c:v>32</c:v>
                </c:pt>
                <c:pt idx="120">
                  <c:v>49</c:v>
                </c:pt>
                <c:pt idx="121">
                  <c:v>61</c:v>
                </c:pt>
                <c:pt idx="122">
                  <c:v>71</c:v>
                </c:pt>
                <c:pt idx="123">
                  <c:v>65</c:v>
                </c:pt>
                <c:pt idx="124">
                  <c:v>74</c:v>
                </c:pt>
                <c:pt idx="125">
                  <c:v>92</c:v>
                </c:pt>
                <c:pt idx="126">
                  <c:v>107</c:v>
                </c:pt>
                <c:pt idx="127">
                  <c:v>129</c:v>
                </c:pt>
                <c:pt idx="128">
                  <c:v>172</c:v>
                </c:pt>
                <c:pt idx="129">
                  <c:v>252</c:v>
                </c:pt>
                <c:pt idx="130">
                  <c:v>188</c:v>
                </c:pt>
                <c:pt idx="131">
                  <c:v>199</c:v>
                </c:pt>
                <c:pt idx="132">
                  <c:v>221</c:v>
                </c:pt>
                <c:pt idx="133">
                  <c:v>210</c:v>
                </c:pt>
                <c:pt idx="134">
                  <c:v>161</c:v>
                </c:pt>
                <c:pt idx="135">
                  <c:v>148</c:v>
                </c:pt>
                <c:pt idx="136">
                  <c:v>132</c:v>
                </c:pt>
                <c:pt idx="137">
                  <c:v>116</c:v>
                </c:pt>
                <c:pt idx="138">
                  <c:v>108</c:v>
                </c:pt>
                <c:pt idx="139">
                  <c:v>115</c:v>
                </c:pt>
                <c:pt idx="140">
                  <c:v>100</c:v>
                </c:pt>
                <c:pt idx="141">
                  <c:v>100</c:v>
                </c:pt>
                <c:pt idx="142">
                  <c:v>101</c:v>
                </c:pt>
                <c:pt idx="143">
                  <c:v>103</c:v>
                </c:pt>
                <c:pt idx="144">
                  <c:v>80</c:v>
                </c:pt>
                <c:pt idx="145">
                  <c:v>74</c:v>
                </c:pt>
                <c:pt idx="146">
                  <c:v>67</c:v>
                </c:pt>
                <c:pt idx="147">
                  <c:v>76</c:v>
                </c:pt>
                <c:pt idx="148">
                  <c:v>56</c:v>
                </c:pt>
                <c:pt idx="149">
                  <c:v>59</c:v>
                </c:pt>
                <c:pt idx="150">
                  <c:v>60</c:v>
                </c:pt>
                <c:pt idx="151">
                  <c:v>83</c:v>
                </c:pt>
                <c:pt idx="152">
                  <c:v>95</c:v>
                </c:pt>
                <c:pt idx="153">
                  <c:v>136</c:v>
                </c:pt>
                <c:pt idx="154">
                  <c:v>134</c:v>
                </c:pt>
                <c:pt idx="155">
                  <c:v>111</c:v>
                </c:pt>
                <c:pt idx="156">
                  <c:v>114</c:v>
                </c:pt>
                <c:pt idx="157">
                  <c:v>105</c:v>
                </c:pt>
                <c:pt idx="158">
                  <c:v>104</c:v>
                </c:pt>
                <c:pt idx="159">
                  <c:v>125</c:v>
                </c:pt>
                <c:pt idx="160">
                  <c:v>116</c:v>
                </c:pt>
                <c:pt idx="161">
                  <c:v>194</c:v>
                </c:pt>
                <c:pt idx="162">
                  <c:v>88</c:v>
                </c:pt>
                <c:pt idx="163">
                  <c:v>87</c:v>
                </c:pt>
                <c:pt idx="164">
                  <c:v>117</c:v>
                </c:pt>
                <c:pt idx="165">
                  <c:v>124</c:v>
                </c:pt>
                <c:pt idx="166">
                  <c:v>113</c:v>
                </c:pt>
                <c:pt idx="167">
                  <c:v>145</c:v>
                </c:pt>
                <c:pt idx="168">
                  <c:v>130</c:v>
                </c:pt>
                <c:pt idx="169">
                  <c:v>151</c:v>
                </c:pt>
                <c:pt idx="170">
                  <c:v>165</c:v>
                </c:pt>
                <c:pt idx="171">
                  <c:v>186</c:v>
                </c:pt>
                <c:pt idx="172">
                  <c:v>151</c:v>
                </c:pt>
                <c:pt idx="173">
                  <c:v>203</c:v>
                </c:pt>
                <c:pt idx="174">
                  <c:v>221</c:v>
                </c:pt>
                <c:pt idx="175">
                  <c:v>202</c:v>
                </c:pt>
                <c:pt idx="176">
                  <c:v>152</c:v>
                </c:pt>
                <c:pt idx="177">
                  <c:v>185</c:v>
                </c:pt>
                <c:pt idx="178">
                  <c:v>170</c:v>
                </c:pt>
                <c:pt idx="179">
                  <c:v>158</c:v>
                </c:pt>
                <c:pt idx="180">
                  <c:v>171</c:v>
                </c:pt>
                <c:pt idx="181">
                  <c:v>158</c:v>
                </c:pt>
                <c:pt idx="182">
                  <c:v>164</c:v>
                </c:pt>
                <c:pt idx="183">
                  <c:v>174</c:v>
                </c:pt>
                <c:pt idx="184">
                  <c:v>168</c:v>
                </c:pt>
                <c:pt idx="185">
                  <c:v>235</c:v>
                </c:pt>
                <c:pt idx="186">
                  <c:v>213</c:v>
                </c:pt>
                <c:pt idx="187">
                  <c:v>204</c:v>
                </c:pt>
                <c:pt idx="188">
                  <c:v>205</c:v>
                </c:pt>
                <c:pt idx="189">
                  <c:v>196</c:v>
                </c:pt>
                <c:pt idx="190">
                  <c:v>202</c:v>
                </c:pt>
                <c:pt idx="191">
                  <c:v>175</c:v>
                </c:pt>
                <c:pt idx="192">
                  <c:v>173</c:v>
                </c:pt>
                <c:pt idx="193">
                  <c:v>216</c:v>
                </c:pt>
                <c:pt idx="194">
                  <c:v>198</c:v>
                </c:pt>
                <c:pt idx="195">
                  <c:v>178</c:v>
                </c:pt>
                <c:pt idx="196">
                  <c:v>168</c:v>
                </c:pt>
                <c:pt idx="197">
                  <c:v>180</c:v>
                </c:pt>
                <c:pt idx="198">
                  <c:v>202</c:v>
                </c:pt>
                <c:pt idx="199">
                  <c:v>152</c:v>
                </c:pt>
                <c:pt idx="200">
                  <c:v>170</c:v>
                </c:pt>
                <c:pt idx="201">
                  <c:v>177</c:v>
                </c:pt>
                <c:pt idx="202">
                  <c:v>166</c:v>
                </c:pt>
                <c:pt idx="203">
                  <c:v>166</c:v>
                </c:pt>
                <c:pt idx="204">
                  <c:v>151</c:v>
                </c:pt>
                <c:pt idx="205">
                  <c:v>146</c:v>
                </c:pt>
                <c:pt idx="206">
                  <c:v>148</c:v>
                </c:pt>
                <c:pt idx="207">
                  <c:v>146</c:v>
                </c:pt>
                <c:pt idx="208">
                  <c:v>122</c:v>
                </c:pt>
                <c:pt idx="209">
                  <c:v>121</c:v>
                </c:pt>
                <c:pt idx="210">
                  <c:v>138</c:v>
                </c:pt>
                <c:pt idx="211">
                  <c:v>132</c:v>
                </c:pt>
                <c:pt idx="212">
                  <c:v>138</c:v>
                </c:pt>
                <c:pt idx="213">
                  <c:v>166</c:v>
                </c:pt>
                <c:pt idx="214">
                  <c:v>282</c:v>
                </c:pt>
                <c:pt idx="215">
                  <c:v>156</c:v>
                </c:pt>
                <c:pt idx="216">
                  <c:v>250</c:v>
                </c:pt>
                <c:pt idx="217">
                  <c:v>237</c:v>
                </c:pt>
                <c:pt idx="218">
                  <c:v>206</c:v>
                </c:pt>
                <c:pt idx="219">
                  <c:v>206</c:v>
                </c:pt>
                <c:pt idx="220">
                  <c:v>235</c:v>
                </c:pt>
                <c:pt idx="221">
                  <c:v>227</c:v>
                </c:pt>
                <c:pt idx="222">
                  <c:v>255</c:v>
                </c:pt>
                <c:pt idx="223">
                  <c:v>242</c:v>
                </c:pt>
                <c:pt idx="224">
                  <c:v>235</c:v>
                </c:pt>
                <c:pt idx="225">
                  <c:v>225</c:v>
                </c:pt>
                <c:pt idx="226">
                  <c:v>235</c:v>
                </c:pt>
                <c:pt idx="227">
                  <c:v>206</c:v>
                </c:pt>
                <c:pt idx="228">
                  <c:v>221</c:v>
                </c:pt>
                <c:pt idx="229">
                  <c:v>206</c:v>
                </c:pt>
                <c:pt idx="230">
                  <c:v>197</c:v>
                </c:pt>
                <c:pt idx="231">
                  <c:v>201</c:v>
                </c:pt>
                <c:pt idx="232">
                  <c:v>193</c:v>
                </c:pt>
                <c:pt idx="233">
                  <c:v>148</c:v>
                </c:pt>
                <c:pt idx="234">
                  <c:v>148</c:v>
                </c:pt>
                <c:pt idx="235">
                  <c:v>113</c:v>
                </c:pt>
                <c:pt idx="236">
                  <c:v>112</c:v>
                </c:pt>
                <c:pt idx="237">
                  <c:v>112</c:v>
                </c:pt>
                <c:pt idx="238">
                  <c:v>122</c:v>
                </c:pt>
                <c:pt idx="239">
                  <c:v>122</c:v>
                </c:pt>
                <c:pt idx="240">
                  <c:v>127</c:v>
                </c:pt>
                <c:pt idx="241">
                  <c:v>116</c:v>
                </c:pt>
                <c:pt idx="242">
                  <c:v>116</c:v>
                </c:pt>
                <c:pt idx="243">
                  <c:v>98</c:v>
                </c:pt>
                <c:pt idx="244">
                  <c:v>123</c:v>
                </c:pt>
                <c:pt idx="245">
                  <c:v>168</c:v>
                </c:pt>
                <c:pt idx="246">
                  <c:v>152</c:v>
                </c:pt>
                <c:pt idx="247">
                  <c:v>170</c:v>
                </c:pt>
                <c:pt idx="248">
                  <c:v>164</c:v>
                </c:pt>
                <c:pt idx="249">
                  <c:v>200</c:v>
                </c:pt>
                <c:pt idx="250">
                  <c:v>188</c:v>
                </c:pt>
                <c:pt idx="251">
                  <c:v>188</c:v>
                </c:pt>
                <c:pt idx="252">
                  <c:v>184</c:v>
                </c:pt>
                <c:pt idx="253">
                  <c:v>170</c:v>
                </c:pt>
                <c:pt idx="254">
                  <c:v>168</c:v>
                </c:pt>
                <c:pt idx="255">
                  <c:v>173</c:v>
                </c:pt>
                <c:pt idx="256">
                  <c:v>170</c:v>
                </c:pt>
                <c:pt idx="257">
                  <c:v>160</c:v>
                </c:pt>
                <c:pt idx="258">
                  <c:v>156</c:v>
                </c:pt>
                <c:pt idx="259">
                  <c:v>156</c:v>
                </c:pt>
                <c:pt idx="260">
                  <c:v>152</c:v>
                </c:pt>
                <c:pt idx="261">
                  <c:v>172</c:v>
                </c:pt>
                <c:pt idx="262">
                  <c:v>169</c:v>
                </c:pt>
                <c:pt idx="263">
                  <c:v>169</c:v>
                </c:pt>
                <c:pt idx="264">
                  <c:v>148</c:v>
                </c:pt>
                <c:pt idx="265">
                  <c:v>176</c:v>
                </c:pt>
                <c:pt idx="266">
                  <c:v>157</c:v>
                </c:pt>
                <c:pt idx="267">
                  <c:v>192</c:v>
                </c:pt>
                <c:pt idx="268">
                  <c:v>175</c:v>
                </c:pt>
                <c:pt idx="269">
                  <c:v>174</c:v>
                </c:pt>
                <c:pt idx="270">
                  <c:v>192</c:v>
                </c:pt>
                <c:pt idx="271">
                  <c:v>202</c:v>
                </c:pt>
                <c:pt idx="272">
                  <c:v>200</c:v>
                </c:pt>
                <c:pt idx="273">
                  <c:v>188</c:v>
                </c:pt>
                <c:pt idx="274">
                  <c:v>151</c:v>
                </c:pt>
                <c:pt idx="275">
                  <c:v>148</c:v>
                </c:pt>
                <c:pt idx="276">
                  <c:v>146</c:v>
                </c:pt>
                <c:pt idx="277">
                  <c:v>132</c:v>
                </c:pt>
                <c:pt idx="278">
                  <c:v>132</c:v>
                </c:pt>
                <c:pt idx="279">
                  <c:v>107</c:v>
                </c:pt>
                <c:pt idx="280">
                  <c:v>122</c:v>
                </c:pt>
                <c:pt idx="281">
                  <c:v>101</c:v>
                </c:pt>
                <c:pt idx="282">
                  <c:v>87</c:v>
                </c:pt>
                <c:pt idx="283">
                  <c:v>88</c:v>
                </c:pt>
                <c:pt idx="284">
                  <c:v>79</c:v>
                </c:pt>
                <c:pt idx="285">
                  <c:v>79</c:v>
                </c:pt>
                <c:pt idx="286">
                  <c:v>91</c:v>
                </c:pt>
                <c:pt idx="287">
                  <c:v>127</c:v>
                </c:pt>
                <c:pt idx="288">
                  <c:v>138</c:v>
                </c:pt>
                <c:pt idx="289">
                  <c:v>115</c:v>
                </c:pt>
                <c:pt idx="290">
                  <c:v>106</c:v>
                </c:pt>
                <c:pt idx="291">
                  <c:v>104</c:v>
                </c:pt>
                <c:pt idx="292">
                  <c:v>104</c:v>
                </c:pt>
                <c:pt idx="293">
                  <c:v>104</c:v>
                </c:pt>
                <c:pt idx="294">
                  <c:v>100</c:v>
                </c:pt>
                <c:pt idx="295">
                  <c:v>134</c:v>
                </c:pt>
                <c:pt idx="296">
                  <c:v>95</c:v>
                </c:pt>
                <c:pt idx="297">
                  <c:v>88</c:v>
                </c:pt>
                <c:pt idx="298">
                  <c:v>80</c:v>
                </c:pt>
                <c:pt idx="299">
                  <c:v>72</c:v>
                </c:pt>
                <c:pt idx="300">
                  <c:v>67</c:v>
                </c:pt>
                <c:pt idx="301">
                  <c:v>62</c:v>
                </c:pt>
                <c:pt idx="302">
                  <c:v>53</c:v>
                </c:pt>
                <c:pt idx="303">
                  <c:v>47</c:v>
                </c:pt>
                <c:pt idx="304">
                  <c:v>50</c:v>
                </c:pt>
                <c:pt idx="305">
                  <c:v>51</c:v>
                </c:pt>
                <c:pt idx="306">
                  <c:v>47</c:v>
                </c:pt>
                <c:pt idx="307">
                  <c:v>45</c:v>
                </c:pt>
                <c:pt idx="308">
                  <c:v>50</c:v>
                </c:pt>
                <c:pt idx="309">
                  <c:v>48</c:v>
                </c:pt>
                <c:pt idx="310">
                  <c:v>41</c:v>
                </c:pt>
                <c:pt idx="311">
                  <c:v>44</c:v>
                </c:pt>
                <c:pt idx="312">
                  <c:v>40</c:v>
                </c:pt>
                <c:pt idx="313">
                  <c:v>41</c:v>
                </c:pt>
                <c:pt idx="314">
                  <c:v>41</c:v>
                </c:pt>
                <c:pt idx="315">
                  <c:v>40</c:v>
                </c:pt>
                <c:pt idx="316">
                  <c:v>37</c:v>
                </c:pt>
                <c:pt idx="317">
                  <c:v>39</c:v>
                </c:pt>
                <c:pt idx="318">
                  <c:v>39</c:v>
                </c:pt>
                <c:pt idx="319">
                  <c:v>39</c:v>
                </c:pt>
                <c:pt idx="320">
                  <c:v>42</c:v>
                </c:pt>
                <c:pt idx="321">
                  <c:v>41</c:v>
                </c:pt>
                <c:pt idx="322">
                  <c:v>42</c:v>
                </c:pt>
                <c:pt idx="323">
                  <c:v>38</c:v>
                </c:pt>
                <c:pt idx="324">
                  <c:v>39</c:v>
                </c:pt>
                <c:pt idx="325">
                  <c:v>40</c:v>
                </c:pt>
                <c:pt idx="326">
                  <c:v>40</c:v>
                </c:pt>
                <c:pt idx="327">
                  <c:v>39</c:v>
                </c:pt>
                <c:pt idx="328">
                  <c:v>38</c:v>
                </c:pt>
                <c:pt idx="329">
                  <c:v>38</c:v>
                </c:pt>
                <c:pt idx="330">
                  <c:v>33</c:v>
                </c:pt>
                <c:pt idx="331">
                  <c:v>42</c:v>
                </c:pt>
                <c:pt idx="332">
                  <c:v>41</c:v>
                </c:pt>
                <c:pt idx="333">
                  <c:v>41</c:v>
                </c:pt>
                <c:pt idx="334">
                  <c:v>41</c:v>
                </c:pt>
                <c:pt idx="335">
                  <c:v>46</c:v>
                </c:pt>
                <c:pt idx="336">
                  <c:v>40</c:v>
                </c:pt>
                <c:pt idx="337">
                  <c:v>37</c:v>
                </c:pt>
                <c:pt idx="338">
                  <c:v>37</c:v>
                </c:pt>
                <c:pt idx="339">
                  <c:v>37</c:v>
                </c:pt>
                <c:pt idx="340">
                  <c:v>36</c:v>
                </c:pt>
                <c:pt idx="341">
                  <c:v>35</c:v>
                </c:pt>
                <c:pt idx="342">
                  <c:v>34</c:v>
                </c:pt>
                <c:pt idx="343">
                  <c:v>33</c:v>
                </c:pt>
                <c:pt idx="344">
                  <c:v>32</c:v>
                </c:pt>
                <c:pt idx="345">
                  <c:v>32</c:v>
                </c:pt>
                <c:pt idx="346">
                  <c:v>30</c:v>
                </c:pt>
                <c:pt idx="347">
                  <c:v>30</c:v>
                </c:pt>
                <c:pt idx="348">
                  <c:v>29</c:v>
                </c:pt>
                <c:pt idx="349">
                  <c:v>28</c:v>
                </c:pt>
                <c:pt idx="350">
                  <c:v>28</c:v>
                </c:pt>
                <c:pt idx="351">
                  <c:v>26</c:v>
                </c:pt>
                <c:pt idx="352">
                  <c:v>26</c:v>
                </c:pt>
                <c:pt idx="353">
                  <c:v>26</c:v>
                </c:pt>
                <c:pt idx="354">
                  <c:v>25</c:v>
                </c:pt>
                <c:pt idx="355">
                  <c:v>25</c:v>
                </c:pt>
                <c:pt idx="356">
                  <c:v>25</c:v>
                </c:pt>
                <c:pt idx="357">
                  <c:v>25</c:v>
                </c:pt>
                <c:pt idx="358">
                  <c:v>33</c:v>
                </c:pt>
                <c:pt idx="359">
                  <c:v>34</c:v>
                </c:pt>
                <c:pt idx="360">
                  <c:v>44</c:v>
                </c:pt>
                <c:pt idx="361">
                  <c:v>38</c:v>
                </c:pt>
                <c:pt idx="362">
                  <c:v>43</c:v>
                </c:pt>
                <c:pt idx="363">
                  <c:v>40</c:v>
                </c:pt>
                <c:pt idx="364">
                  <c:v>40</c:v>
                </c:pt>
                <c:pt idx="365">
                  <c:v>30</c:v>
                </c:pt>
                <c:pt idx="366">
                  <c:v>31</c:v>
                </c:pt>
                <c:pt idx="367">
                  <c:v>31</c:v>
                </c:pt>
                <c:pt idx="368">
                  <c:v>28</c:v>
                </c:pt>
                <c:pt idx="369">
                  <c:v>29</c:v>
                </c:pt>
                <c:pt idx="370">
                  <c:v>28</c:v>
                </c:pt>
                <c:pt idx="371">
                  <c:v>27</c:v>
                </c:pt>
                <c:pt idx="372">
                  <c:v>27</c:v>
                </c:pt>
                <c:pt idx="373">
                  <c:v>26</c:v>
                </c:pt>
                <c:pt idx="374">
                  <c:v>25</c:v>
                </c:pt>
                <c:pt idx="375">
                  <c:v>24</c:v>
                </c:pt>
                <c:pt idx="376">
                  <c:v>24</c:v>
                </c:pt>
                <c:pt idx="377">
                  <c:v>22</c:v>
                </c:pt>
                <c:pt idx="378">
                  <c:v>22</c:v>
                </c:pt>
                <c:pt idx="379">
                  <c:v>22</c:v>
                </c:pt>
                <c:pt idx="380">
                  <c:v>22</c:v>
                </c:pt>
                <c:pt idx="381">
                  <c:v>33</c:v>
                </c:pt>
                <c:pt idx="382">
                  <c:v>27</c:v>
                </c:pt>
                <c:pt idx="383">
                  <c:v>27</c:v>
                </c:pt>
                <c:pt idx="384">
                  <c:v>26</c:v>
                </c:pt>
                <c:pt idx="385">
                  <c:v>26</c:v>
                </c:pt>
                <c:pt idx="386">
                  <c:v>25</c:v>
                </c:pt>
                <c:pt idx="387">
                  <c:v>25</c:v>
                </c:pt>
                <c:pt idx="388">
                  <c:v>24</c:v>
                </c:pt>
                <c:pt idx="389">
                  <c:v>30</c:v>
                </c:pt>
                <c:pt idx="390">
                  <c:v>23</c:v>
                </c:pt>
                <c:pt idx="391">
                  <c:v>22</c:v>
                </c:pt>
                <c:pt idx="392">
                  <c:v>22</c:v>
                </c:pt>
                <c:pt idx="393">
                  <c:v>21</c:v>
                </c:pt>
                <c:pt idx="394">
                  <c:v>21</c:v>
                </c:pt>
                <c:pt idx="395">
                  <c:v>21</c:v>
                </c:pt>
                <c:pt idx="396">
                  <c:v>24</c:v>
                </c:pt>
                <c:pt idx="397">
                  <c:v>24</c:v>
                </c:pt>
                <c:pt idx="398">
                  <c:v>33</c:v>
                </c:pt>
                <c:pt idx="399">
                  <c:v>32</c:v>
                </c:pt>
                <c:pt idx="400">
                  <c:v>40</c:v>
                </c:pt>
                <c:pt idx="401">
                  <c:v>32</c:v>
                </c:pt>
                <c:pt idx="402">
                  <c:v>37</c:v>
                </c:pt>
                <c:pt idx="403">
                  <c:v>37</c:v>
                </c:pt>
                <c:pt idx="404">
                  <c:v>30</c:v>
                </c:pt>
                <c:pt idx="405">
                  <c:v>40</c:v>
                </c:pt>
                <c:pt idx="406">
                  <c:v>42</c:v>
                </c:pt>
                <c:pt idx="407">
                  <c:v>33</c:v>
                </c:pt>
                <c:pt idx="408">
                  <c:v>38</c:v>
                </c:pt>
                <c:pt idx="409">
                  <c:v>41</c:v>
                </c:pt>
                <c:pt idx="410">
                  <c:v>44</c:v>
                </c:pt>
                <c:pt idx="411">
                  <c:v>38</c:v>
                </c:pt>
                <c:pt idx="412">
                  <c:v>34</c:v>
                </c:pt>
                <c:pt idx="413">
                  <c:v>33</c:v>
                </c:pt>
                <c:pt idx="414">
                  <c:v>32</c:v>
                </c:pt>
                <c:pt idx="415">
                  <c:v>31</c:v>
                </c:pt>
                <c:pt idx="416">
                  <c:v>30</c:v>
                </c:pt>
                <c:pt idx="417">
                  <c:v>36</c:v>
                </c:pt>
                <c:pt idx="418">
                  <c:v>36</c:v>
                </c:pt>
                <c:pt idx="419">
                  <c:v>30</c:v>
                </c:pt>
                <c:pt idx="420">
                  <c:v>29</c:v>
                </c:pt>
                <c:pt idx="421">
                  <c:v>28</c:v>
                </c:pt>
                <c:pt idx="422">
                  <c:v>28</c:v>
                </c:pt>
                <c:pt idx="423">
                  <c:v>24</c:v>
                </c:pt>
                <c:pt idx="424">
                  <c:v>28</c:v>
                </c:pt>
                <c:pt idx="425">
                  <c:v>28</c:v>
                </c:pt>
                <c:pt idx="426">
                  <c:v>22</c:v>
                </c:pt>
                <c:pt idx="427">
                  <c:v>21</c:v>
                </c:pt>
                <c:pt idx="428">
                  <c:v>29</c:v>
                </c:pt>
                <c:pt idx="429">
                  <c:v>28</c:v>
                </c:pt>
                <c:pt idx="430">
                  <c:v>37</c:v>
                </c:pt>
                <c:pt idx="431">
                  <c:v>33</c:v>
                </c:pt>
                <c:pt idx="432">
                  <c:v>31</c:v>
                </c:pt>
                <c:pt idx="433">
                  <c:v>30</c:v>
                </c:pt>
                <c:pt idx="434">
                  <c:v>30</c:v>
                </c:pt>
                <c:pt idx="435">
                  <c:v>27</c:v>
                </c:pt>
                <c:pt idx="436">
                  <c:v>27</c:v>
                </c:pt>
                <c:pt idx="437">
                  <c:v>27</c:v>
                </c:pt>
                <c:pt idx="438">
                  <c:v>25</c:v>
                </c:pt>
                <c:pt idx="439">
                  <c:v>25</c:v>
                </c:pt>
                <c:pt idx="440">
                  <c:v>23</c:v>
                </c:pt>
                <c:pt idx="441">
                  <c:v>23</c:v>
                </c:pt>
                <c:pt idx="442">
                  <c:v>22</c:v>
                </c:pt>
                <c:pt idx="443">
                  <c:v>21</c:v>
                </c:pt>
                <c:pt idx="444">
                  <c:v>25</c:v>
                </c:pt>
                <c:pt idx="445">
                  <c:v>27</c:v>
                </c:pt>
                <c:pt idx="446">
                  <c:v>23</c:v>
                </c:pt>
                <c:pt idx="447">
                  <c:v>30</c:v>
                </c:pt>
                <c:pt idx="448">
                  <c:v>27</c:v>
                </c:pt>
                <c:pt idx="449">
                  <c:v>24</c:v>
                </c:pt>
                <c:pt idx="450">
                  <c:v>30</c:v>
                </c:pt>
                <c:pt idx="451">
                  <c:v>30</c:v>
                </c:pt>
                <c:pt idx="452">
                  <c:v>30</c:v>
                </c:pt>
                <c:pt idx="453">
                  <c:v>28</c:v>
                </c:pt>
                <c:pt idx="454">
                  <c:v>28</c:v>
                </c:pt>
                <c:pt idx="455">
                  <c:v>28</c:v>
                </c:pt>
                <c:pt idx="456">
                  <c:v>22</c:v>
                </c:pt>
                <c:pt idx="457">
                  <c:v>21</c:v>
                </c:pt>
                <c:pt idx="458">
                  <c:v>24</c:v>
                </c:pt>
                <c:pt idx="459">
                  <c:v>24</c:v>
                </c:pt>
                <c:pt idx="460">
                  <c:v>24</c:v>
                </c:pt>
                <c:pt idx="461">
                  <c:v>24</c:v>
                </c:pt>
                <c:pt idx="462">
                  <c:v>19</c:v>
                </c:pt>
                <c:pt idx="463">
                  <c:v>24</c:v>
                </c:pt>
                <c:pt idx="464">
                  <c:v>22</c:v>
                </c:pt>
                <c:pt idx="465">
                  <c:v>21</c:v>
                </c:pt>
                <c:pt idx="466">
                  <c:v>20</c:v>
                </c:pt>
                <c:pt idx="467">
                  <c:v>20</c:v>
                </c:pt>
                <c:pt idx="468">
                  <c:v>21</c:v>
                </c:pt>
                <c:pt idx="469">
                  <c:v>21</c:v>
                </c:pt>
                <c:pt idx="470">
                  <c:v>21</c:v>
                </c:pt>
                <c:pt idx="471">
                  <c:v>20</c:v>
                </c:pt>
                <c:pt idx="472">
                  <c:v>20</c:v>
                </c:pt>
                <c:pt idx="473">
                  <c:v>25</c:v>
                </c:pt>
                <c:pt idx="474">
                  <c:v>25</c:v>
                </c:pt>
                <c:pt idx="475">
                  <c:v>27</c:v>
                </c:pt>
                <c:pt idx="476">
                  <c:v>26</c:v>
                </c:pt>
                <c:pt idx="477">
                  <c:v>26</c:v>
                </c:pt>
                <c:pt idx="478">
                  <c:v>26</c:v>
                </c:pt>
                <c:pt idx="479">
                  <c:v>28</c:v>
                </c:pt>
                <c:pt idx="480">
                  <c:v>28</c:v>
                </c:pt>
                <c:pt idx="481">
                  <c:v>28</c:v>
                </c:pt>
                <c:pt idx="482">
                  <c:v>33</c:v>
                </c:pt>
                <c:pt idx="483">
                  <c:v>37</c:v>
                </c:pt>
                <c:pt idx="484">
                  <c:v>32</c:v>
                </c:pt>
                <c:pt idx="485">
                  <c:v>32</c:v>
                </c:pt>
                <c:pt idx="486">
                  <c:v>29</c:v>
                </c:pt>
                <c:pt idx="487">
                  <c:v>29</c:v>
                </c:pt>
                <c:pt idx="488">
                  <c:v>40</c:v>
                </c:pt>
                <c:pt idx="489">
                  <c:v>57</c:v>
                </c:pt>
                <c:pt idx="490">
                  <c:v>60</c:v>
                </c:pt>
                <c:pt idx="491">
                  <c:v>56</c:v>
                </c:pt>
                <c:pt idx="492">
                  <c:v>86</c:v>
                </c:pt>
                <c:pt idx="493">
                  <c:v>76</c:v>
                </c:pt>
                <c:pt idx="494">
                  <c:v>66</c:v>
                </c:pt>
                <c:pt idx="495">
                  <c:v>61</c:v>
                </c:pt>
                <c:pt idx="496">
                  <c:v>71</c:v>
                </c:pt>
                <c:pt idx="497">
                  <c:v>57</c:v>
                </c:pt>
                <c:pt idx="498">
                  <c:v>37</c:v>
                </c:pt>
                <c:pt idx="499">
                  <c:v>37</c:v>
                </c:pt>
                <c:pt idx="500">
                  <c:v>50</c:v>
                </c:pt>
                <c:pt idx="501">
                  <c:v>80</c:v>
                </c:pt>
                <c:pt idx="502">
                  <c:v>86</c:v>
                </c:pt>
                <c:pt idx="503">
                  <c:v>72</c:v>
                </c:pt>
                <c:pt idx="504">
                  <c:v>93</c:v>
                </c:pt>
                <c:pt idx="505">
                  <c:v>107</c:v>
                </c:pt>
                <c:pt idx="506">
                  <c:v>112</c:v>
                </c:pt>
                <c:pt idx="507">
                  <c:v>97</c:v>
                </c:pt>
                <c:pt idx="508">
                  <c:v>116</c:v>
                </c:pt>
                <c:pt idx="509">
                  <c:v>110</c:v>
                </c:pt>
                <c:pt idx="510">
                  <c:v>89</c:v>
                </c:pt>
                <c:pt idx="511">
                  <c:v>83</c:v>
                </c:pt>
                <c:pt idx="512">
                  <c:v>101</c:v>
                </c:pt>
                <c:pt idx="513">
                  <c:v>87</c:v>
                </c:pt>
                <c:pt idx="514">
                  <c:v>73</c:v>
                </c:pt>
                <c:pt idx="515">
                  <c:v>54</c:v>
                </c:pt>
                <c:pt idx="516">
                  <c:v>59</c:v>
                </c:pt>
                <c:pt idx="517">
                  <c:v>78</c:v>
                </c:pt>
                <c:pt idx="518">
                  <c:v>98</c:v>
                </c:pt>
                <c:pt idx="519">
                  <c:v>70</c:v>
                </c:pt>
                <c:pt idx="520">
                  <c:v>64</c:v>
                </c:pt>
                <c:pt idx="521">
                  <c:v>59</c:v>
                </c:pt>
                <c:pt idx="522">
                  <c:v>54</c:v>
                </c:pt>
                <c:pt idx="523">
                  <c:v>85</c:v>
                </c:pt>
                <c:pt idx="524">
                  <c:v>77</c:v>
                </c:pt>
                <c:pt idx="525">
                  <c:v>62</c:v>
                </c:pt>
                <c:pt idx="526">
                  <c:v>58</c:v>
                </c:pt>
                <c:pt idx="527">
                  <c:v>52</c:v>
                </c:pt>
                <c:pt idx="528">
                  <c:v>84</c:v>
                </c:pt>
                <c:pt idx="529">
                  <c:v>88</c:v>
                </c:pt>
                <c:pt idx="530">
                  <c:v>95</c:v>
                </c:pt>
                <c:pt idx="531">
                  <c:v>77</c:v>
                </c:pt>
                <c:pt idx="532">
                  <c:v>62</c:v>
                </c:pt>
                <c:pt idx="533">
                  <c:v>60</c:v>
                </c:pt>
                <c:pt idx="534">
                  <c:v>72</c:v>
                </c:pt>
                <c:pt idx="535">
                  <c:v>80</c:v>
                </c:pt>
                <c:pt idx="536">
                  <c:v>96</c:v>
                </c:pt>
                <c:pt idx="537">
                  <c:v>90</c:v>
                </c:pt>
                <c:pt idx="538">
                  <c:v>91</c:v>
                </c:pt>
                <c:pt idx="539">
                  <c:v>130</c:v>
                </c:pt>
                <c:pt idx="540">
                  <c:v>202</c:v>
                </c:pt>
                <c:pt idx="541">
                  <c:v>241</c:v>
                </c:pt>
                <c:pt idx="542">
                  <c:v>256</c:v>
                </c:pt>
                <c:pt idx="543">
                  <c:v>257</c:v>
                </c:pt>
                <c:pt idx="544">
                  <c:v>198</c:v>
                </c:pt>
                <c:pt idx="545">
                  <c:v>190</c:v>
                </c:pt>
                <c:pt idx="546">
                  <c:v>177</c:v>
                </c:pt>
                <c:pt idx="547">
                  <c:v>128</c:v>
                </c:pt>
                <c:pt idx="548">
                  <c:v>151</c:v>
                </c:pt>
                <c:pt idx="549">
                  <c:v>153</c:v>
                </c:pt>
                <c:pt idx="550">
                  <c:v>208</c:v>
                </c:pt>
                <c:pt idx="551">
                  <c:v>181</c:v>
                </c:pt>
                <c:pt idx="552">
                  <c:v>219</c:v>
                </c:pt>
                <c:pt idx="553">
                  <c:v>180</c:v>
                </c:pt>
                <c:pt idx="554">
                  <c:v>192</c:v>
                </c:pt>
                <c:pt idx="555">
                  <c:v>185</c:v>
                </c:pt>
                <c:pt idx="556">
                  <c:v>162</c:v>
                </c:pt>
                <c:pt idx="557">
                  <c:v>169</c:v>
                </c:pt>
                <c:pt idx="558">
                  <c:v>156</c:v>
                </c:pt>
                <c:pt idx="559">
                  <c:v>140</c:v>
                </c:pt>
                <c:pt idx="560">
                  <c:v>209</c:v>
                </c:pt>
                <c:pt idx="561">
                  <c:v>189</c:v>
                </c:pt>
                <c:pt idx="562">
                  <c:v>193</c:v>
                </c:pt>
                <c:pt idx="563">
                  <c:v>165</c:v>
                </c:pt>
                <c:pt idx="564">
                  <c:v>165</c:v>
                </c:pt>
                <c:pt idx="565">
                  <c:v>175</c:v>
                </c:pt>
                <c:pt idx="566">
                  <c:v>179</c:v>
                </c:pt>
                <c:pt idx="567">
                  <c:v>197</c:v>
                </c:pt>
                <c:pt idx="568">
                  <c:v>175</c:v>
                </c:pt>
                <c:pt idx="569">
                  <c:v>175</c:v>
                </c:pt>
                <c:pt idx="570">
                  <c:v>162</c:v>
                </c:pt>
                <c:pt idx="571">
                  <c:v>150</c:v>
                </c:pt>
                <c:pt idx="572">
                  <c:v>142</c:v>
                </c:pt>
                <c:pt idx="573">
                  <c:v>148</c:v>
                </c:pt>
                <c:pt idx="574">
                  <c:v>175</c:v>
                </c:pt>
                <c:pt idx="575">
                  <c:v>142</c:v>
                </c:pt>
                <c:pt idx="576">
                  <c:v>169</c:v>
                </c:pt>
                <c:pt idx="577">
                  <c:v>157</c:v>
                </c:pt>
                <c:pt idx="578">
                  <c:v>153</c:v>
                </c:pt>
                <c:pt idx="579">
                  <c:v>148</c:v>
                </c:pt>
                <c:pt idx="580">
                  <c:v>146</c:v>
                </c:pt>
                <c:pt idx="581">
                  <c:v>138</c:v>
                </c:pt>
                <c:pt idx="582">
                  <c:v>142</c:v>
                </c:pt>
                <c:pt idx="583">
                  <c:v>143</c:v>
                </c:pt>
                <c:pt idx="584">
                  <c:v>136</c:v>
                </c:pt>
                <c:pt idx="585">
                  <c:v>122</c:v>
                </c:pt>
                <c:pt idx="586">
                  <c:v>117</c:v>
                </c:pt>
                <c:pt idx="587">
                  <c:v>118</c:v>
                </c:pt>
                <c:pt idx="588">
                  <c:v>115</c:v>
                </c:pt>
                <c:pt idx="589">
                  <c:v>112</c:v>
                </c:pt>
                <c:pt idx="590">
                  <c:v>112</c:v>
                </c:pt>
                <c:pt idx="591">
                  <c:v>87</c:v>
                </c:pt>
                <c:pt idx="592">
                  <c:v>80</c:v>
                </c:pt>
                <c:pt idx="593">
                  <c:v>74</c:v>
                </c:pt>
                <c:pt idx="594">
                  <c:v>91</c:v>
                </c:pt>
                <c:pt idx="595">
                  <c:v>69</c:v>
                </c:pt>
                <c:pt idx="596">
                  <c:v>63</c:v>
                </c:pt>
                <c:pt idx="597">
                  <c:v>59</c:v>
                </c:pt>
                <c:pt idx="598">
                  <c:v>95</c:v>
                </c:pt>
                <c:pt idx="599">
                  <c:v>81</c:v>
                </c:pt>
                <c:pt idx="600">
                  <c:v>86</c:v>
                </c:pt>
                <c:pt idx="601">
                  <c:v>92</c:v>
                </c:pt>
                <c:pt idx="602">
                  <c:v>181</c:v>
                </c:pt>
                <c:pt idx="603">
                  <c:v>169</c:v>
                </c:pt>
                <c:pt idx="604">
                  <c:v>154</c:v>
                </c:pt>
                <c:pt idx="605">
                  <c:v>139</c:v>
                </c:pt>
                <c:pt idx="606">
                  <c:v>127</c:v>
                </c:pt>
                <c:pt idx="607">
                  <c:v>119</c:v>
                </c:pt>
                <c:pt idx="608">
                  <c:v>116</c:v>
                </c:pt>
                <c:pt idx="609">
                  <c:v>79</c:v>
                </c:pt>
                <c:pt idx="610">
                  <c:v>79</c:v>
                </c:pt>
                <c:pt idx="611">
                  <c:v>75</c:v>
                </c:pt>
                <c:pt idx="612">
                  <c:v>75</c:v>
                </c:pt>
                <c:pt idx="613">
                  <c:v>70</c:v>
                </c:pt>
                <c:pt idx="614">
                  <c:v>68</c:v>
                </c:pt>
                <c:pt idx="615">
                  <c:v>65</c:v>
                </c:pt>
                <c:pt idx="616">
                  <c:v>47</c:v>
                </c:pt>
                <c:pt idx="617">
                  <c:v>45</c:v>
                </c:pt>
                <c:pt idx="618">
                  <c:v>43</c:v>
                </c:pt>
                <c:pt idx="619">
                  <c:v>40</c:v>
                </c:pt>
                <c:pt idx="620">
                  <c:v>59</c:v>
                </c:pt>
                <c:pt idx="621">
                  <c:v>64</c:v>
                </c:pt>
                <c:pt idx="622">
                  <c:v>70</c:v>
                </c:pt>
                <c:pt idx="623">
                  <c:v>76</c:v>
                </c:pt>
                <c:pt idx="624">
                  <c:v>87</c:v>
                </c:pt>
                <c:pt idx="625">
                  <c:v>72</c:v>
                </c:pt>
                <c:pt idx="626">
                  <c:v>72</c:v>
                </c:pt>
                <c:pt idx="627">
                  <c:v>71</c:v>
                </c:pt>
                <c:pt idx="628">
                  <c:v>65</c:v>
                </c:pt>
                <c:pt idx="629">
                  <c:v>64</c:v>
                </c:pt>
                <c:pt idx="630">
                  <c:v>64</c:v>
                </c:pt>
                <c:pt idx="631">
                  <c:v>60</c:v>
                </c:pt>
                <c:pt idx="632">
                  <c:v>56</c:v>
                </c:pt>
                <c:pt idx="633">
                  <c:v>46</c:v>
                </c:pt>
                <c:pt idx="634">
                  <c:v>62</c:v>
                </c:pt>
                <c:pt idx="635">
                  <c:v>71</c:v>
                </c:pt>
                <c:pt idx="636">
                  <c:v>77</c:v>
                </c:pt>
                <c:pt idx="637">
                  <c:v>67</c:v>
                </c:pt>
                <c:pt idx="638">
                  <c:v>65</c:v>
                </c:pt>
                <c:pt idx="639">
                  <c:v>60</c:v>
                </c:pt>
                <c:pt idx="640">
                  <c:v>56</c:v>
                </c:pt>
                <c:pt idx="641">
                  <c:v>56</c:v>
                </c:pt>
                <c:pt idx="642">
                  <c:v>59</c:v>
                </c:pt>
                <c:pt idx="643">
                  <c:v>68</c:v>
                </c:pt>
                <c:pt idx="644">
                  <c:v>60</c:v>
                </c:pt>
                <c:pt idx="645">
                  <c:v>56</c:v>
                </c:pt>
                <c:pt idx="646">
                  <c:v>57</c:v>
                </c:pt>
                <c:pt idx="647">
                  <c:v>56</c:v>
                </c:pt>
                <c:pt idx="648">
                  <c:v>40</c:v>
                </c:pt>
                <c:pt idx="649">
                  <c:v>39</c:v>
                </c:pt>
                <c:pt idx="650">
                  <c:v>40</c:v>
                </c:pt>
                <c:pt idx="651">
                  <c:v>60</c:v>
                </c:pt>
                <c:pt idx="652">
                  <c:v>77</c:v>
                </c:pt>
                <c:pt idx="653">
                  <c:v>81</c:v>
                </c:pt>
                <c:pt idx="654">
                  <c:v>70</c:v>
                </c:pt>
                <c:pt idx="655">
                  <c:v>68</c:v>
                </c:pt>
                <c:pt idx="656">
                  <c:v>68</c:v>
                </c:pt>
                <c:pt idx="657">
                  <c:v>64</c:v>
                </c:pt>
                <c:pt idx="658">
                  <c:v>62</c:v>
                </c:pt>
                <c:pt idx="659">
                  <c:v>62</c:v>
                </c:pt>
                <c:pt idx="660">
                  <c:v>59</c:v>
                </c:pt>
                <c:pt idx="661">
                  <c:v>59</c:v>
                </c:pt>
                <c:pt idx="662">
                  <c:v>49</c:v>
                </c:pt>
                <c:pt idx="663">
                  <c:v>44</c:v>
                </c:pt>
                <c:pt idx="664">
                  <c:v>40</c:v>
                </c:pt>
                <c:pt idx="665">
                  <c:v>37</c:v>
                </c:pt>
                <c:pt idx="666">
                  <c:v>35</c:v>
                </c:pt>
                <c:pt idx="667">
                  <c:v>38</c:v>
                </c:pt>
                <c:pt idx="668">
                  <c:v>29</c:v>
                </c:pt>
                <c:pt idx="669">
                  <c:v>28</c:v>
                </c:pt>
                <c:pt idx="670">
                  <c:v>27</c:v>
                </c:pt>
                <c:pt idx="671">
                  <c:v>26</c:v>
                </c:pt>
                <c:pt idx="672">
                  <c:v>25</c:v>
                </c:pt>
                <c:pt idx="673">
                  <c:v>24</c:v>
                </c:pt>
                <c:pt idx="674">
                  <c:v>24</c:v>
                </c:pt>
                <c:pt idx="675">
                  <c:v>23</c:v>
                </c:pt>
                <c:pt idx="676">
                  <c:v>22</c:v>
                </c:pt>
                <c:pt idx="677">
                  <c:v>22</c:v>
                </c:pt>
                <c:pt idx="678">
                  <c:v>21</c:v>
                </c:pt>
                <c:pt idx="679">
                  <c:v>21</c:v>
                </c:pt>
                <c:pt idx="680">
                  <c:v>25</c:v>
                </c:pt>
                <c:pt idx="681">
                  <c:v>25</c:v>
                </c:pt>
                <c:pt idx="682">
                  <c:v>19</c:v>
                </c:pt>
                <c:pt idx="683">
                  <c:v>19</c:v>
                </c:pt>
                <c:pt idx="684">
                  <c:v>19</c:v>
                </c:pt>
                <c:pt idx="685">
                  <c:v>24</c:v>
                </c:pt>
                <c:pt idx="686">
                  <c:v>24</c:v>
                </c:pt>
                <c:pt idx="687">
                  <c:v>18</c:v>
                </c:pt>
                <c:pt idx="688">
                  <c:v>18</c:v>
                </c:pt>
                <c:pt idx="689">
                  <c:v>22</c:v>
                </c:pt>
                <c:pt idx="690">
                  <c:v>22</c:v>
                </c:pt>
                <c:pt idx="691">
                  <c:v>22</c:v>
                </c:pt>
                <c:pt idx="692">
                  <c:v>22</c:v>
                </c:pt>
                <c:pt idx="693">
                  <c:v>23</c:v>
                </c:pt>
                <c:pt idx="694">
                  <c:v>23</c:v>
                </c:pt>
                <c:pt idx="695">
                  <c:v>18</c:v>
                </c:pt>
                <c:pt idx="696">
                  <c:v>22</c:v>
                </c:pt>
                <c:pt idx="697">
                  <c:v>22</c:v>
                </c:pt>
                <c:pt idx="698">
                  <c:v>22</c:v>
                </c:pt>
                <c:pt idx="699">
                  <c:v>22</c:v>
                </c:pt>
                <c:pt idx="700">
                  <c:v>22</c:v>
                </c:pt>
                <c:pt idx="701">
                  <c:v>22</c:v>
                </c:pt>
                <c:pt idx="702">
                  <c:v>22</c:v>
                </c:pt>
                <c:pt idx="703">
                  <c:v>22</c:v>
                </c:pt>
                <c:pt idx="704">
                  <c:v>22</c:v>
                </c:pt>
                <c:pt idx="705">
                  <c:v>22</c:v>
                </c:pt>
                <c:pt idx="706">
                  <c:v>22</c:v>
                </c:pt>
                <c:pt idx="707">
                  <c:v>22</c:v>
                </c:pt>
                <c:pt idx="708">
                  <c:v>22</c:v>
                </c:pt>
                <c:pt idx="709">
                  <c:v>22</c:v>
                </c:pt>
                <c:pt idx="710">
                  <c:v>20</c:v>
                </c:pt>
                <c:pt idx="711">
                  <c:v>19</c:v>
                </c:pt>
                <c:pt idx="712">
                  <c:v>19</c:v>
                </c:pt>
                <c:pt idx="713">
                  <c:v>21</c:v>
                </c:pt>
                <c:pt idx="714">
                  <c:v>21</c:v>
                </c:pt>
                <c:pt idx="715">
                  <c:v>21</c:v>
                </c:pt>
                <c:pt idx="716">
                  <c:v>21</c:v>
                </c:pt>
                <c:pt idx="717">
                  <c:v>20</c:v>
                </c:pt>
                <c:pt idx="718">
                  <c:v>20</c:v>
                </c:pt>
                <c:pt idx="719">
                  <c:v>20</c:v>
                </c:pt>
                <c:pt idx="720">
                  <c:v>19</c:v>
                </c:pt>
                <c:pt idx="721">
                  <c:v>19</c:v>
                </c:pt>
                <c:pt idx="722">
                  <c:v>19</c:v>
                </c:pt>
                <c:pt idx="723">
                  <c:v>19</c:v>
                </c:pt>
                <c:pt idx="724">
                  <c:v>19</c:v>
                </c:pt>
                <c:pt idx="725">
                  <c:v>19</c:v>
                </c:pt>
                <c:pt idx="726">
                  <c:v>19</c:v>
                </c:pt>
                <c:pt idx="727">
                  <c:v>19</c:v>
                </c:pt>
                <c:pt idx="728">
                  <c:v>19</c:v>
                </c:pt>
                <c:pt idx="729">
                  <c:v>19</c:v>
                </c:pt>
                <c:pt idx="730">
                  <c:v>19</c:v>
                </c:pt>
                <c:pt idx="731">
                  <c:v>19</c:v>
                </c:pt>
                <c:pt idx="732">
                  <c:v>19</c:v>
                </c:pt>
                <c:pt idx="733">
                  <c:v>19</c:v>
                </c:pt>
                <c:pt idx="734">
                  <c:v>19</c:v>
                </c:pt>
                <c:pt idx="735">
                  <c:v>20</c:v>
                </c:pt>
                <c:pt idx="736">
                  <c:v>20</c:v>
                </c:pt>
                <c:pt idx="737">
                  <c:v>37</c:v>
                </c:pt>
                <c:pt idx="738">
                  <c:v>41</c:v>
                </c:pt>
                <c:pt idx="739">
                  <c:v>45</c:v>
                </c:pt>
                <c:pt idx="740">
                  <c:v>25</c:v>
                </c:pt>
                <c:pt idx="741">
                  <c:v>44</c:v>
                </c:pt>
                <c:pt idx="742">
                  <c:v>53</c:v>
                </c:pt>
                <c:pt idx="743">
                  <c:v>58</c:v>
                </c:pt>
                <c:pt idx="744">
                  <c:v>28</c:v>
                </c:pt>
                <c:pt idx="745">
                  <c:v>39</c:v>
                </c:pt>
                <c:pt idx="746">
                  <c:v>36</c:v>
                </c:pt>
                <c:pt idx="747">
                  <c:v>32</c:v>
                </c:pt>
                <c:pt idx="748">
                  <c:v>19</c:v>
                </c:pt>
                <c:pt idx="749">
                  <c:v>19</c:v>
                </c:pt>
                <c:pt idx="750">
                  <c:v>19</c:v>
                </c:pt>
                <c:pt idx="751">
                  <c:v>19</c:v>
                </c:pt>
                <c:pt idx="752">
                  <c:v>20</c:v>
                </c:pt>
                <c:pt idx="753">
                  <c:v>20</c:v>
                </c:pt>
                <c:pt idx="754">
                  <c:v>19</c:v>
                </c:pt>
                <c:pt idx="755">
                  <c:v>19</c:v>
                </c:pt>
                <c:pt idx="756">
                  <c:v>19</c:v>
                </c:pt>
                <c:pt idx="757">
                  <c:v>19</c:v>
                </c:pt>
                <c:pt idx="758">
                  <c:v>19</c:v>
                </c:pt>
                <c:pt idx="759">
                  <c:v>19</c:v>
                </c:pt>
                <c:pt idx="760">
                  <c:v>17</c:v>
                </c:pt>
                <c:pt idx="761">
                  <c:v>17</c:v>
                </c:pt>
                <c:pt idx="762">
                  <c:v>17</c:v>
                </c:pt>
                <c:pt idx="763">
                  <c:v>16</c:v>
                </c:pt>
                <c:pt idx="764">
                  <c:v>16</c:v>
                </c:pt>
                <c:pt idx="765">
                  <c:v>16</c:v>
                </c:pt>
                <c:pt idx="766">
                  <c:v>16</c:v>
                </c:pt>
                <c:pt idx="767">
                  <c:v>16</c:v>
                </c:pt>
                <c:pt idx="768">
                  <c:v>16</c:v>
                </c:pt>
                <c:pt idx="769">
                  <c:v>16</c:v>
                </c:pt>
                <c:pt idx="770">
                  <c:v>16</c:v>
                </c:pt>
                <c:pt idx="771">
                  <c:v>16</c:v>
                </c:pt>
                <c:pt idx="772">
                  <c:v>15</c:v>
                </c:pt>
                <c:pt idx="773">
                  <c:v>15</c:v>
                </c:pt>
                <c:pt idx="774">
                  <c:v>17</c:v>
                </c:pt>
                <c:pt idx="775">
                  <c:v>55</c:v>
                </c:pt>
                <c:pt idx="776">
                  <c:v>40</c:v>
                </c:pt>
                <c:pt idx="777">
                  <c:v>41</c:v>
                </c:pt>
                <c:pt idx="778">
                  <c:v>38</c:v>
                </c:pt>
                <c:pt idx="779">
                  <c:v>25</c:v>
                </c:pt>
                <c:pt idx="780">
                  <c:v>25</c:v>
                </c:pt>
                <c:pt idx="781">
                  <c:v>24</c:v>
                </c:pt>
                <c:pt idx="782">
                  <c:v>24</c:v>
                </c:pt>
                <c:pt idx="783">
                  <c:v>28</c:v>
                </c:pt>
                <c:pt idx="784">
                  <c:v>28</c:v>
                </c:pt>
                <c:pt idx="785">
                  <c:v>50</c:v>
                </c:pt>
                <c:pt idx="786">
                  <c:v>25</c:v>
                </c:pt>
                <c:pt idx="787">
                  <c:v>20</c:v>
                </c:pt>
                <c:pt idx="788">
                  <c:v>20</c:v>
                </c:pt>
                <c:pt idx="789">
                  <c:v>20</c:v>
                </c:pt>
                <c:pt idx="790">
                  <c:v>20</c:v>
                </c:pt>
                <c:pt idx="791">
                  <c:v>20</c:v>
                </c:pt>
                <c:pt idx="792">
                  <c:v>20</c:v>
                </c:pt>
                <c:pt idx="793">
                  <c:v>20</c:v>
                </c:pt>
                <c:pt idx="794">
                  <c:v>18</c:v>
                </c:pt>
                <c:pt idx="795">
                  <c:v>17</c:v>
                </c:pt>
                <c:pt idx="796">
                  <c:v>17</c:v>
                </c:pt>
                <c:pt idx="797">
                  <c:v>17</c:v>
                </c:pt>
                <c:pt idx="798">
                  <c:v>17</c:v>
                </c:pt>
                <c:pt idx="799">
                  <c:v>17</c:v>
                </c:pt>
                <c:pt idx="800">
                  <c:v>16</c:v>
                </c:pt>
                <c:pt idx="801">
                  <c:v>16</c:v>
                </c:pt>
                <c:pt idx="802">
                  <c:v>18</c:v>
                </c:pt>
                <c:pt idx="803">
                  <c:v>19</c:v>
                </c:pt>
                <c:pt idx="804">
                  <c:v>19</c:v>
                </c:pt>
                <c:pt idx="805">
                  <c:v>19</c:v>
                </c:pt>
                <c:pt idx="806">
                  <c:v>19</c:v>
                </c:pt>
                <c:pt idx="807">
                  <c:v>19</c:v>
                </c:pt>
                <c:pt idx="808">
                  <c:v>17</c:v>
                </c:pt>
                <c:pt idx="809">
                  <c:v>17</c:v>
                </c:pt>
                <c:pt idx="810">
                  <c:v>17</c:v>
                </c:pt>
                <c:pt idx="811">
                  <c:v>24</c:v>
                </c:pt>
                <c:pt idx="812">
                  <c:v>19</c:v>
                </c:pt>
                <c:pt idx="813">
                  <c:v>19</c:v>
                </c:pt>
                <c:pt idx="814">
                  <c:v>18</c:v>
                </c:pt>
                <c:pt idx="815">
                  <c:v>18</c:v>
                </c:pt>
                <c:pt idx="816">
                  <c:v>18</c:v>
                </c:pt>
                <c:pt idx="817">
                  <c:v>20</c:v>
                </c:pt>
                <c:pt idx="818">
                  <c:v>18</c:v>
                </c:pt>
                <c:pt idx="819">
                  <c:v>17</c:v>
                </c:pt>
                <c:pt idx="820">
                  <c:v>16</c:v>
                </c:pt>
                <c:pt idx="821">
                  <c:v>16</c:v>
                </c:pt>
                <c:pt idx="822">
                  <c:v>16</c:v>
                </c:pt>
                <c:pt idx="823">
                  <c:v>16</c:v>
                </c:pt>
                <c:pt idx="824">
                  <c:v>15</c:v>
                </c:pt>
                <c:pt idx="825">
                  <c:v>15</c:v>
                </c:pt>
                <c:pt idx="826">
                  <c:v>15</c:v>
                </c:pt>
                <c:pt idx="827">
                  <c:v>15</c:v>
                </c:pt>
                <c:pt idx="828">
                  <c:v>15</c:v>
                </c:pt>
                <c:pt idx="829">
                  <c:v>15</c:v>
                </c:pt>
                <c:pt idx="830">
                  <c:v>15</c:v>
                </c:pt>
                <c:pt idx="831">
                  <c:v>15</c:v>
                </c:pt>
                <c:pt idx="832">
                  <c:v>15</c:v>
                </c:pt>
                <c:pt idx="833">
                  <c:v>15</c:v>
                </c:pt>
                <c:pt idx="834">
                  <c:v>16</c:v>
                </c:pt>
                <c:pt idx="835">
                  <c:v>24</c:v>
                </c:pt>
                <c:pt idx="836">
                  <c:v>25</c:v>
                </c:pt>
                <c:pt idx="837">
                  <c:v>30</c:v>
                </c:pt>
                <c:pt idx="838">
                  <c:v>29</c:v>
                </c:pt>
                <c:pt idx="839">
                  <c:v>25</c:v>
                </c:pt>
                <c:pt idx="840">
                  <c:v>22</c:v>
                </c:pt>
                <c:pt idx="841">
                  <c:v>22</c:v>
                </c:pt>
                <c:pt idx="842">
                  <c:v>22</c:v>
                </c:pt>
                <c:pt idx="843">
                  <c:v>21</c:v>
                </c:pt>
                <c:pt idx="844">
                  <c:v>17</c:v>
                </c:pt>
                <c:pt idx="845">
                  <c:v>22</c:v>
                </c:pt>
                <c:pt idx="846">
                  <c:v>22</c:v>
                </c:pt>
                <c:pt idx="847">
                  <c:v>22</c:v>
                </c:pt>
                <c:pt idx="848">
                  <c:v>19</c:v>
                </c:pt>
                <c:pt idx="849">
                  <c:v>17</c:v>
                </c:pt>
                <c:pt idx="850">
                  <c:v>16</c:v>
                </c:pt>
                <c:pt idx="851">
                  <c:v>16</c:v>
                </c:pt>
                <c:pt idx="852">
                  <c:v>19</c:v>
                </c:pt>
                <c:pt idx="853">
                  <c:v>60</c:v>
                </c:pt>
                <c:pt idx="854">
                  <c:v>60</c:v>
                </c:pt>
                <c:pt idx="855">
                  <c:v>117</c:v>
                </c:pt>
                <c:pt idx="856">
                  <c:v>80</c:v>
                </c:pt>
                <c:pt idx="857">
                  <c:v>65</c:v>
                </c:pt>
                <c:pt idx="858">
                  <c:v>62</c:v>
                </c:pt>
                <c:pt idx="859">
                  <c:v>55</c:v>
                </c:pt>
                <c:pt idx="860">
                  <c:v>50</c:v>
                </c:pt>
                <c:pt idx="861">
                  <c:v>57</c:v>
                </c:pt>
                <c:pt idx="862">
                  <c:v>65</c:v>
                </c:pt>
                <c:pt idx="863">
                  <c:v>90</c:v>
                </c:pt>
                <c:pt idx="864">
                  <c:v>65</c:v>
                </c:pt>
                <c:pt idx="865">
                  <c:v>65</c:v>
                </c:pt>
                <c:pt idx="866">
                  <c:v>64</c:v>
                </c:pt>
                <c:pt idx="867">
                  <c:v>60</c:v>
                </c:pt>
                <c:pt idx="868">
                  <c:v>60</c:v>
                </c:pt>
                <c:pt idx="869">
                  <c:v>65</c:v>
                </c:pt>
                <c:pt idx="870">
                  <c:v>60</c:v>
                </c:pt>
                <c:pt idx="871">
                  <c:v>65</c:v>
                </c:pt>
                <c:pt idx="872">
                  <c:v>60</c:v>
                </c:pt>
                <c:pt idx="873">
                  <c:v>55</c:v>
                </c:pt>
                <c:pt idx="874">
                  <c:v>54</c:v>
                </c:pt>
                <c:pt idx="875">
                  <c:v>52</c:v>
                </c:pt>
                <c:pt idx="876">
                  <c:v>50</c:v>
                </c:pt>
                <c:pt idx="877">
                  <c:v>50</c:v>
                </c:pt>
                <c:pt idx="878">
                  <c:v>50</c:v>
                </c:pt>
                <c:pt idx="879">
                  <c:v>38</c:v>
                </c:pt>
                <c:pt idx="880">
                  <c:v>48</c:v>
                </c:pt>
                <c:pt idx="881">
                  <c:v>50</c:v>
                </c:pt>
                <c:pt idx="882">
                  <c:v>54</c:v>
                </c:pt>
                <c:pt idx="883">
                  <c:v>76</c:v>
                </c:pt>
                <c:pt idx="884">
                  <c:v>64</c:v>
                </c:pt>
                <c:pt idx="885">
                  <c:v>157</c:v>
                </c:pt>
                <c:pt idx="886">
                  <c:v>210</c:v>
                </c:pt>
                <c:pt idx="887">
                  <c:v>399</c:v>
                </c:pt>
                <c:pt idx="888">
                  <c:v>192</c:v>
                </c:pt>
                <c:pt idx="889">
                  <c:v>158</c:v>
                </c:pt>
                <c:pt idx="890">
                  <c:v>135</c:v>
                </c:pt>
                <c:pt idx="891">
                  <c:v>185</c:v>
                </c:pt>
                <c:pt idx="892">
                  <c:v>145</c:v>
                </c:pt>
                <c:pt idx="893">
                  <c:v>180</c:v>
                </c:pt>
                <c:pt idx="894">
                  <c:v>100</c:v>
                </c:pt>
                <c:pt idx="895">
                  <c:v>95</c:v>
                </c:pt>
                <c:pt idx="896">
                  <c:v>95</c:v>
                </c:pt>
                <c:pt idx="897">
                  <c:v>75</c:v>
                </c:pt>
                <c:pt idx="898">
                  <c:v>88</c:v>
                </c:pt>
                <c:pt idx="899">
                  <c:v>95</c:v>
                </c:pt>
                <c:pt idx="900">
                  <c:v>95</c:v>
                </c:pt>
                <c:pt idx="901">
                  <c:v>123</c:v>
                </c:pt>
                <c:pt idx="902">
                  <c:v>135</c:v>
                </c:pt>
                <c:pt idx="903">
                  <c:v>105</c:v>
                </c:pt>
                <c:pt idx="904">
                  <c:v>80</c:v>
                </c:pt>
                <c:pt idx="905">
                  <c:v>95</c:v>
                </c:pt>
                <c:pt idx="906">
                  <c:v>95</c:v>
                </c:pt>
                <c:pt idx="907">
                  <c:v>70</c:v>
                </c:pt>
                <c:pt idx="908">
                  <c:v>70</c:v>
                </c:pt>
                <c:pt idx="909">
                  <c:v>70</c:v>
                </c:pt>
                <c:pt idx="910">
                  <c:v>70</c:v>
                </c:pt>
                <c:pt idx="911">
                  <c:v>230</c:v>
                </c:pt>
                <c:pt idx="912">
                  <c:v>240</c:v>
                </c:pt>
                <c:pt idx="913">
                  <c:v>306</c:v>
                </c:pt>
                <c:pt idx="914">
                  <c:v>240</c:v>
                </c:pt>
                <c:pt idx="915">
                  <c:v>190</c:v>
                </c:pt>
                <c:pt idx="916">
                  <c:v>130</c:v>
                </c:pt>
                <c:pt idx="917">
                  <c:v>135</c:v>
                </c:pt>
                <c:pt idx="918">
                  <c:v>125</c:v>
                </c:pt>
                <c:pt idx="919">
                  <c:v>95</c:v>
                </c:pt>
                <c:pt idx="920">
                  <c:v>105</c:v>
                </c:pt>
                <c:pt idx="921">
                  <c:v>115</c:v>
                </c:pt>
                <c:pt idx="922">
                  <c:v>115</c:v>
                </c:pt>
                <c:pt idx="923">
                  <c:v>105</c:v>
                </c:pt>
                <c:pt idx="924">
                  <c:v>101</c:v>
                </c:pt>
                <c:pt idx="925">
                  <c:v>130</c:v>
                </c:pt>
                <c:pt idx="926">
                  <c:v>105</c:v>
                </c:pt>
                <c:pt idx="927">
                  <c:v>77</c:v>
                </c:pt>
                <c:pt idx="928">
                  <c:v>74</c:v>
                </c:pt>
                <c:pt idx="929">
                  <c:v>108</c:v>
                </c:pt>
                <c:pt idx="930">
                  <c:v>72</c:v>
                </c:pt>
                <c:pt idx="931">
                  <c:v>115</c:v>
                </c:pt>
                <c:pt idx="932">
                  <c:v>107</c:v>
                </c:pt>
                <c:pt idx="933">
                  <c:v>120</c:v>
                </c:pt>
                <c:pt idx="934">
                  <c:v>115</c:v>
                </c:pt>
                <c:pt idx="935">
                  <c:v>115</c:v>
                </c:pt>
                <c:pt idx="936">
                  <c:v>105</c:v>
                </c:pt>
                <c:pt idx="937">
                  <c:v>80</c:v>
                </c:pt>
                <c:pt idx="938">
                  <c:v>80</c:v>
                </c:pt>
                <c:pt idx="939">
                  <c:v>80</c:v>
                </c:pt>
                <c:pt idx="940">
                  <c:v>80</c:v>
                </c:pt>
                <c:pt idx="941">
                  <c:v>80</c:v>
                </c:pt>
                <c:pt idx="942">
                  <c:v>80</c:v>
                </c:pt>
                <c:pt idx="943">
                  <c:v>93</c:v>
                </c:pt>
                <c:pt idx="944">
                  <c:v>96</c:v>
                </c:pt>
                <c:pt idx="945">
                  <c:v>130</c:v>
                </c:pt>
                <c:pt idx="946">
                  <c:v>129</c:v>
                </c:pt>
                <c:pt idx="947">
                  <c:v>120</c:v>
                </c:pt>
                <c:pt idx="948">
                  <c:v>113</c:v>
                </c:pt>
                <c:pt idx="949">
                  <c:v>105</c:v>
                </c:pt>
                <c:pt idx="950">
                  <c:v>118</c:v>
                </c:pt>
                <c:pt idx="951">
                  <c:v>112</c:v>
                </c:pt>
                <c:pt idx="952">
                  <c:v>120</c:v>
                </c:pt>
                <c:pt idx="953">
                  <c:v>105</c:v>
                </c:pt>
                <c:pt idx="954">
                  <c:v>113</c:v>
                </c:pt>
                <c:pt idx="955">
                  <c:v>118</c:v>
                </c:pt>
                <c:pt idx="956">
                  <c:v>129</c:v>
                </c:pt>
                <c:pt idx="957">
                  <c:v>60</c:v>
                </c:pt>
                <c:pt idx="958">
                  <c:v>110</c:v>
                </c:pt>
                <c:pt idx="959">
                  <c:v>105</c:v>
                </c:pt>
                <c:pt idx="960">
                  <c:v>102</c:v>
                </c:pt>
                <c:pt idx="961">
                  <c:v>95</c:v>
                </c:pt>
                <c:pt idx="962">
                  <c:v>102</c:v>
                </c:pt>
                <c:pt idx="963">
                  <c:v>110</c:v>
                </c:pt>
                <c:pt idx="964">
                  <c:v>101</c:v>
                </c:pt>
                <c:pt idx="965">
                  <c:v>155</c:v>
                </c:pt>
                <c:pt idx="966">
                  <c:v>130</c:v>
                </c:pt>
                <c:pt idx="967">
                  <c:v>124</c:v>
                </c:pt>
                <c:pt idx="968">
                  <c:v>129</c:v>
                </c:pt>
                <c:pt idx="969">
                  <c:v>129</c:v>
                </c:pt>
                <c:pt idx="970">
                  <c:v>325</c:v>
                </c:pt>
                <c:pt idx="971">
                  <c:v>325</c:v>
                </c:pt>
                <c:pt idx="972">
                  <c:v>235</c:v>
                </c:pt>
                <c:pt idx="973">
                  <c:v>216</c:v>
                </c:pt>
                <c:pt idx="974">
                  <c:v>130</c:v>
                </c:pt>
                <c:pt idx="975">
                  <c:v>130</c:v>
                </c:pt>
                <c:pt idx="976">
                  <c:v>120</c:v>
                </c:pt>
                <c:pt idx="977">
                  <c:v>115</c:v>
                </c:pt>
                <c:pt idx="978">
                  <c:v>114</c:v>
                </c:pt>
                <c:pt idx="979">
                  <c:v>105</c:v>
                </c:pt>
                <c:pt idx="980">
                  <c:v>131</c:v>
                </c:pt>
                <c:pt idx="981">
                  <c:v>118</c:v>
                </c:pt>
                <c:pt idx="982">
                  <c:v>119</c:v>
                </c:pt>
                <c:pt idx="983">
                  <c:v>110</c:v>
                </c:pt>
                <c:pt idx="984">
                  <c:v>119</c:v>
                </c:pt>
                <c:pt idx="985">
                  <c:v>101</c:v>
                </c:pt>
                <c:pt idx="986">
                  <c:v>85</c:v>
                </c:pt>
                <c:pt idx="987">
                  <c:v>70</c:v>
                </c:pt>
                <c:pt idx="988">
                  <c:v>67</c:v>
                </c:pt>
                <c:pt idx="989">
                  <c:v>66</c:v>
                </c:pt>
                <c:pt idx="990">
                  <c:v>67</c:v>
                </c:pt>
                <c:pt idx="991">
                  <c:v>61</c:v>
                </c:pt>
                <c:pt idx="992">
                  <c:v>55</c:v>
                </c:pt>
                <c:pt idx="993">
                  <c:v>52</c:v>
                </c:pt>
                <c:pt idx="994">
                  <c:v>54</c:v>
                </c:pt>
                <c:pt idx="995">
                  <c:v>53</c:v>
                </c:pt>
                <c:pt idx="996">
                  <c:v>52</c:v>
                </c:pt>
                <c:pt idx="997">
                  <c:v>49</c:v>
                </c:pt>
                <c:pt idx="998">
                  <c:v>45</c:v>
                </c:pt>
                <c:pt idx="999">
                  <c:v>45</c:v>
                </c:pt>
                <c:pt idx="1000">
                  <c:v>47</c:v>
                </c:pt>
                <c:pt idx="1001">
                  <c:v>48</c:v>
                </c:pt>
                <c:pt idx="1002">
                  <c:v>52</c:v>
                </c:pt>
                <c:pt idx="1003">
                  <c:v>51</c:v>
                </c:pt>
                <c:pt idx="1004">
                  <c:v>66</c:v>
                </c:pt>
                <c:pt idx="1005">
                  <c:v>89</c:v>
                </c:pt>
                <c:pt idx="1006">
                  <c:v>91</c:v>
                </c:pt>
                <c:pt idx="1007">
                  <c:v>85</c:v>
                </c:pt>
                <c:pt idx="1008">
                  <c:v>76</c:v>
                </c:pt>
                <c:pt idx="1009">
                  <c:v>72</c:v>
                </c:pt>
                <c:pt idx="1010">
                  <c:v>68</c:v>
                </c:pt>
                <c:pt idx="1011">
                  <c:v>63</c:v>
                </c:pt>
                <c:pt idx="1012">
                  <c:v>70</c:v>
                </c:pt>
                <c:pt idx="1013">
                  <c:v>58</c:v>
                </c:pt>
                <c:pt idx="1014">
                  <c:v>50</c:v>
                </c:pt>
                <c:pt idx="1015">
                  <c:v>42</c:v>
                </c:pt>
                <c:pt idx="1016">
                  <c:v>41</c:v>
                </c:pt>
                <c:pt idx="1017">
                  <c:v>50</c:v>
                </c:pt>
                <c:pt idx="1018">
                  <c:v>42</c:v>
                </c:pt>
                <c:pt idx="1019">
                  <c:v>41</c:v>
                </c:pt>
                <c:pt idx="1020">
                  <c:v>38</c:v>
                </c:pt>
                <c:pt idx="1021">
                  <c:v>45</c:v>
                </c:pt>
                <c:pt idx="1022">
                  <c:v>48</c:v>
                </c:pt>
                <c:pt idx="1023">
                  <c:v>44</c:v>
                </c:pt>
                <c:pt idx="1024">
                  <c:v>41</c:v>
                </c:pt>
                <c:pt idx="1025">
                  <c:v>36</c:v>
                </c:pt>
                <c:pt idx="1026">
                  <c:v>22</c:v>
                </c:pt>
                <c:pt idx="1027">
                  <c:v>22</c:v>
                </c:pt>
                <c:pt idx="1028">
                  <c:v>22</c:v>
                </c:pt>
                <c:pt idx="1029">
                  <c:v>22</c:v>
                </c:pt>
                <c:pt idx="1030">
                  <c:v>22</c:v>
                </c:pt>
                <c:pt idx="1031">
                  <c:v>22</c:v>
                </c:pt>
                <c:pt idx="1032">
                  <c:v>22</c:v>
                </c:pt>
                <c:pt idx="1033">
                  <c:v>22</c:v>
                </c:pt>
                <c:pt idx="1034">
                  <c:v>22</c:v>
                </c:pt>
                <c:pt idx="1035">
                  <c:v>21</c:v>
                </c:pt>
                <c:pt idx="1036">
                  <c:v>20</c:v>
                </c:pt>
                <c:pt idx="1037">
                  <c:v>20</c:v>
                </c:pt>
                <c:pt idx="1038">
                  <c:v>20</c:v>
                </c:pt>
                <c:pt idx="1039">
                  <c:v>20</c:v>
                </c:pt>
                <c:pt idx="1040">
                  <c:v>20</c:v>
                </c:pt>
                <c:pt idx="1041">
                  <c:v>20</c:v>
                </c:pt>
                <c:pt idx="1042">
                  <c:v>20</c:v>
                </c:pt>
                <c:pt idx="1043">
                  <c:v>20</c:v>
                </c:pt>
                <c:pt idx="1044">
                  <c:v>19</c:v>
                </c:pt>
                <c:pt idx="1045">
                  <c:v>19</c:v>
                </c:pt>
                <c:pt idx="1046">
                  <c:v>19</c:v>
                </c:pt>
                <c:pt idx="1047">
                  <c:v>19</c:v>
                </c:pt>
                <c:pt idx="1048">
                  <c:v>18</c:v>
                </c:pt>
                <c:pt idx="1049">
                  <c:v>18</c:v>
                </c:pt>
                <c:pt idx="1050">
                  <c:v>18</c:v>
                </c:pt>
                <c:pt idx="1051">
                  <c:v>18</c:v>
                </c:pt>
                <c:pt idx="1052">
                  <c:v>18</c:v>
                </c:pt>
                <c:pt idx="1053">
                  <c:v>18</c:v>
                </c:pt>
                <c:pt idx="1054">
                  <c:v>17</c:v>
                </c:pt>
                <c:pt idx="1055">
                  <c:v>17</c:v>
                </c:pt>
                <c:pt idx="1056">
                  <c:v>17</c:v>
                </c:pt>
                <c:pt idx="1057">
                  <c:v>17</c:v>
                </c:pt>
                <c:pt idx="1058">
                  <c:v>17</c:v>
                </c:pt>
                <c:pt idx="1059">
                  <c:v>17</c:v>
                </c:pt>
                <c:pt idx="1060">
                  <c:v>17</c:v>
                </c:pt>
                <c:pt idx="1061">
                  <c:v>17</c:v>
                </c:pt>
                <c:pt idx="1062">
                  <c:v>17</c:v>
                </c:pt>
                <c:pt idx="1063">
                  <c:v>17</c:v>
                </c:pt>
                <c:pt idx="1064">
                  <c:v>17</c:v>
                </c:pt>
                <c:pt idx="1065">
                  <c:v>16</c:v>
                </c:pt>
                <c:pt idx="1066">
                  <c:v>16</c:v>
                </c:pt>
                <c:pt idx="1067">
                  <c:v>16</c:v>
                </c:pt>
                <c:pt idx="1068">
                  <c:v>16</c:v>
                </c:pt>
                <c:pt idx="1069">
                  <c:v>15</c:v>
                </c:pt>
                <c:pt idx="1070">
                  <c:v>15</c:v>
                </c:pt>
                <c:pt idx="1071">
                  <c:v>15</c:v>
                </c:pt>
                <c:pt idx="1072">
                  <c:v>15</c:v>
                </c:pt>
                <c:pt idx="1073">
                  <c:v>15</c:v>
                </c:pt>
                <c:pt idx="1074">
                  <c:v>15</c:v>
                </c:pt>
                <c:pt idx="1075">
                  <c:v>15</c:v>
                </c:pt>
                <c:pt idx="1076">
                  <c:v>15</c:v>
                </c:pt>
                <c:pt idx="1077">
                  <c:v>15</c:v>
                </c:pt>
                <c:pt idx="1078">
                  <c:v>16</c:v>
                </c:pt>
                <c:pt idx="1079">
                  <c:v>16</c:v>
                </c:pt>
                <c:pt idx="1080">
                  <c:v>16</c:v>
                </c:pt>
                <c:pt idx="1081">
                  <c:v>16</c:v>
                </c:pt>
                <c:pt idx="1082">
                  <c:v>15</c:v>
                </c:pt>
                <c:pt idx="1083">
                  <c:v>15</c:v>
                </c:pt>
                <c:pt idx="1084">
                  <c:v>15</c:v>
                </c:pt>
                <c:pt idx="1085">
                  <c:v>15</c:v>
                </c:pt>
                <c:pt idx="1086">
                  <c:v>15</c:v>
                </c:pt>
                <c:pt idx="1087">
                  <c:v>15</c:v>
                </c:pt>
                <c:pt idx="1088">
                  <c:v>15</c:v>
                </c:pt>
                <c:pt idx="1089">
                  <c:v>15</c:v>
                </c:pt>
                <c:pt idx="1090">
                  <c:v>15</c:v>
                </c:pt>
                <c:pt idx="1091">
                  <c:v>15</c:v>
                </c:pt>
                <c:pt idx="1092">
                  <c:v>15</c:v>
                </c:pt>
                <c:pt idx="1093">
                  <c:v>15</c:v>
                </c:pt>
                <c:pt idx="1094">
                  <c:v>15</c:v>
                </c:pt>
                <c:pt idx="1095">
                  <c:v>15</c:v>
                </c:pt>
                <c:pt idx="1096">
                  <c:v>15</c:v>
                </c:pt>
                <c:pt idx="1097">
                  <c:v>15</c:v>
                </c:pt>
                <c:pt idx="1098">
                  <c:v>15</c:v>
                </c:pt>
                <c:pt idx="1099">
                  <c:v>15</c:v>
                </c:pt>
                <c:pt idx="1100">
                  <c:v>15</c:v>
                </c:pt>
                <c:pt idx="1101">
                  <c:v>15</c:v>
                </c:pt>
                <c:pt idx="1102">
                  <c:v>15</c:v>
                </c:pt>
                <c:pt idx="1103">
                  <c:v>15</c:v>
                </c:pt>
                <c:pt idx="1104">
                  <c:v>15</c:v>
                </c:pt>
                <c:pt idx="1105">
                  <c:v>15</c:v>
                </c:pt>
                <c:pt idx="1106">
                  <c:v>15</c:v>
                </c:pt>
                <c:pt idx="1107">
                  <c:v>15</c:v>
                </c:pt>
                <c:pt idx="1108">
                  <c:v>15</c:v>
                </c:pt>
                <c:pt idx="1109">
                  <c:v>15</c:v>
                </c:pt>
                <c:pt idx="1110">
                  <c:v>15</c:v>
                </c:pt>
                <c:pt idx="1111">
                  <c:v>15</c:v>
                </c:pt>
                <c:pt idx="1112">
                  <c:v>15</c:v>
                </c:pt>
                <c:pt idx="1113">
                  <c:v>15</c:v>
                </c:pt>
                <c:pt idx="1114">
                  <c:v>15</c:v>
                </c:pt>
                <c:pt idx="1115">
                  <c:v>15</c:v>
                </c:pt>
                <c:pt idx="1116">
                  <c:v>15</c:v>
                </c:pt>
                <c:pt idx="1117">
                  <c:v>15</c:v>
                </c:pt>
                <c:pt idx="1118">
                  <c:v>15</c:v>
                </c:pt>
                <c:pt idx="1119">
                  <c:v>15</c:v>
                </c:pt>
                <c:pt idx="1120">
                  <c:v>15</c:v>
                </c:pt>
                <c:pt idx="1121">
                  <c:v>15</c:v>
                </c:pt>
                <c:pt idx="1122">
                  <c:v>15</c:v>
                </c:pt>
                <c:pt idx="1123">
                  <c:v>15</c:v>
                </c:pt>
                <c:pt idx="1124">
                  <c:v>15</c:v>
                </c:pt>
                <c:pt idx="1125">
                  <c:v>15</c:v>
                </c:pt>
                <c:pt idx="1126">
                  <c:v>15</c:v>
                </c:pt>
                <c:pt idx="1127">
                  <c:v>15</c:v>
                </c:pt>
                <c:pt idx="1128">
                  <c:v>15</c:v>
                </c:pt>
                <c:pt idx="1129">
                  <c:v>15</c:v>
                </c:pt>
                <c:pt idx="1130">
                  <c:v>15</c:v>
                </c:pt>
                <c:pt idx="1131">
                  <c:v>15</c:v>
                </c:pt>
                <c:pt idx="1132">
                  <c:v>15</c:v>
                </c:pt>
                <c:pt idx="1133">
                  <c:v>15</c:v>
                </c:pt>
                <c:pt idx="1134">
                  <c:v>15</c:v>
                </c:pt>
                <c:pt idx="1135">
                  <c:v>15</c:v>
                </c:pt>
                <c:pt idx="1136">
                  <c:v>15</c:v>
                </c:pt>
                <c:pt idx="1137">
                  <c:v>15</c:v>
                </c:pt>
                <c:pt idx="1138">
                  <c:v>15</c:v>
                </c:pt>
                <c:pt idx="1139">
                  <c:v>15</c:v>
                </c:pt>
                <c:pt idx="1140">
                  <c:v>15</c:v>
                </c:pt>
                <c:pt idx="1141">
                  <c:v>15</c:v>
                </c:pt>
                <c:pt idx="1142">
                  <c:v>15</c:v>
                </c:pt>
                <c:pt idx="1143">
                  <c:v>15</c:v>
                </c:pt>
                <c:pt idx="1144">
                  <c:v>15</c:v>
                </c:pt>
                <c:pt idx="1145">
                  <c:v>15</c:v>
                </c:pt>
                <c:pt idx="1146">
                  <c:v>15</c:v>
                </c:pt>
                <c:pt idx="1147">
                  <c:v>15</c:v>
                </c:pt>
                <c:pt idx="1148">
                  <c:v>15</c:v>
                </c:pt>
                <c:pt idx="1149">
                  <c:v>15</c:v>
                </c:pt>
                <c:pt idx="1150">
                  <c:v>15</c:v>
                </c:pt>
                <c:pt idx="1151">
                  <c:v>15</c:v>
                </c:pt>
                <c:pt idx="1152">
                  <c:v>15</c:v>
                </c:pt>
                <c:pt idx="1153">
                  <c:v>15</c:v>
                </c:pt>
                <c:pt idx="1154">
                  <c:v>15</c:v>
                </c:pt>
                <c:pt idx="1155">
                  <c:v>15</c:v>
                </c:pt>
                <c:pt idx="1156">
                  <c:v>15</c:v>
                </c:pt>
                <c:pt idx="1157">
                  <c:v>15</c:v>
                </c:pt>
                <c:pt idx="1158">
                  <c:v>15</c:v>
                </c:pt>
                <c:pt idx="1159">
                  <c:v>15</c:v>
                </c:pt>
                <c:pt idx="1160">
                  <c:v>15</c:v>
                </c:pt>
                <c:pt idx="1161">
                  <c:v>15</c:v>
                </c:pt>
                <c:pt idx="1162">
                  <c:v>15</c:v>
                </c:pt>
                <c:pt idx="1163">
                  <c:v>15</c:v>
                </c:pt>
                <c:pt idx="1164">
                  <c:v>15</c:v>
                </c:pt>
                <c:pt idx="1165">
                  <c:v>15</c:v>
                </c:pt>
                <c:pt idx="1166">
                  <c:v>15</c:v>
                </c:pt>
                <c:pt idx="1167">
                  <c:v>15</c:v>
                </c:pt>
                <c:pt idx="1168">
                  <c:v>15</c:v>
                </c:pt>
                <c:pt idx="1169">
                  <c:v>15</c:v>
                </c:pt>
                <c:pt idx="1170">
                  <c:v>15</c:v>
                </c:pt>
                <c:pt idx="1171">
                  <c:v>15</c:v>
                </c:pt>
                <c:pt idx="1172">
                  <c:v>15</c:v>
                </c:pt>
                <c:pt idx="1173">
                  <c:v>26</c:v>
                </c:pt>
                <c:pt idx="1174">
                  <c:v>46</c:v>
                </c:pt>
                <c:pt idx="1175">
                  <c:v>41</c:v>
                </c:pt>
                <c:pt idx="1176">
                  <c:v>39</c:v>
                </c:pt>
                <c:pt idx="1177">
                  <c:v>38</c:v>
                </c:pt>
                <c:pt idx="1178">
                  <c:v>36</c:v>
                </c:pt>
                <c:pt idx="1179">
                  <c:v>108</c:v>
                </c:pt>
                <c:pt idx="1180">
                  <c:v>85</c:v>
                </c:pt>
                <c:pt idx="1181">
                  <c:v>95</c:v>
                </c:pt>
                <c:pt idx="1182">
                  <c:v>91</c:v>
                </c:pt>
                <c:pt idx="1183">
                  <c:v>86</c:v>
                </c:pt>
                <c:pt idx="1184">
                  <c:v>80</c:v>
                </c:pt>
                <c:pt idx="1185">
                  <c:v>74</c:v>
                </c:pt>
                <c:pt idx="1186">
                  <c:v>68</c:v>
                </c:pt>
                <c:pt idx="1187">
                  <c:v>68</c:v>
                </c:pt>
                <c:pt idx="1188">
                  <c:v>71</c:v>
                </c:pt>
                <c:pt idx="1189">
                  <c:v>66</c:v>
                </c:pt>
                <c:pt idx="1190">
                  <c:v>61</c:v>
                </c:pt>
                <c:pt idx="1191">
                  <c:v>68</c:v>
                </c:pt>
                <c:pt idx="1192">
                  <c:v>56</c:v>
                </c:pt>
                <c:pt idx="1193">
                  <c:v>46</c:v>
                </c:pt>
                <c:pt idx="1194">
                  <c:v>38</c:v>
                </c:pt>
                <c:pt idx="1195">
                  <c:v>32</c:v>
                </c:pt>
                <c:pt idx="1196">
                  <c:v>28</c:v>
                </c:pt>
                <c:pt idx="1197">
                  <c:v>24</c:v>
                </c:pt>
                <c:pt idx="1198">
                  <c:v>14</c:v>
                </c:pt>
                <c:pt idx="1199">
                  <c:v>14</c:v>
                </c:pt>
                <c:pt idx="1200">
                  <c:v>14</c:v>
                </c:pt>
                <c:pt idx="1201">
                  <c:v>14</c:v>
                </c:pt>
                <c:pt idx="1202">
                  <c:v>26</c:v>
                </c:pt>
                <c:pt idx="1203">
                  <c:v>50</c:v>
                </c:pt>
                <c:pt idx="1204">
                  <c:v>38</c:v>
                </c:pt>
                <c:pt idx="1205">
                  <c:v>54</c:v>
                </c:pt>
                <c:pt idx="1206">
                  <c:v>51</c:v>
                </c:pt>
                <c:pt idx="1207">
                  <c:v>52</c:v>
                </c:pt>
                <c:pt idx="1208">
                  <c:v>38</c:v>
                </c:pt>
                <c:pt idx="1209">
                  <c:v>56</c:v>
                </c:pt>
                <c:pt idx="1210">
                  <c:v>55</c:v>
                </c:pt>
                <c:pt idx="1211">
                  <c:v>51</c:v>
                </c:pt>
                <c:pt idx="1212">
                  <c:v>46</c:v>
                </c:pt>
                <c:pt idx="1213">
                  <c:v>43</c:v>
                </c:pt>
                <c:pt idx="1214">
                  <c:v>39</c:v>
                </c:pt>
                <c:pt idx="1215">
                  <c:v>35</c:v>
                </c:pt>
                <c:pt idx="1216">
                  <c:v>31</c:v>
                </c:pt>
                <c:pt idx="1217">
                  <c:v>28</c:v>
                </c:pt>
                <c:pt idx="1218">
                  <c:v>25</c:v>
                </c:pt>
                <c:pt idx="1219">
                  <c:v>38</c:v>
                </c:pt>
                <c:pt idx="1220">
                  <c:v>42</c:v>
                </c:pt>
                <c:pt idx="1221">
                  <c:v>21</c:v>
                </c:pt>
                <c:pt idx="1222">
                  <c:v>44</c:v>
                </c:pt>
                <c:pt idx="1223">
                  <c:v>54</c:v>
                </c:pt>
                <c:pt idx="1224">
                  <c:v>66</c:v>
                </c:pt>
                <c:pt idx="1225">
                  <c:v>62</c:v>
                </c:pt>
                <c:pt idx="1226">
                  <c:v>59</c:v>
                </c:pt>
                <c:pt idx="1227">
                  <c:v>52</c:v>
                </c:pt>
                <c:pt idx="1228">
                  <c:v>48</c:v>
                </c:pt>
                <c:pt idx="1229">
                  <c:v>40</c:v>
                </c:pt>
                <c:pt idx="1230">
                  <c:v>57</c:v>
                </c:pt>
                <c:pt idx="1231">
                  <c:v>50</c:v>
                </c:pt>
                <c:pt idx="1232">
                  <c:v>46</c:v>
                </c:pt>
                <c:pt idx="1233">
                  <c:v>43</c:v>
                </c:pt>
                <c:pt idx="1234">
                  <c:v>38</c:v>
                </c:pt>
                <c:pt idx="1235">
                  <c:v>34</c:v>
                </c:pt>
                <c:pt idx="1236">
                  <c:v>30</c:v>
                </c:pt>
                <c:pt idx="1237">
                  <c:v>34</c:v>
                </c:pt>
                <c:pt idx="1238">
                  <c:v>19</c:v>
                </c:pt>
                <c:pt idx="1239">
                  <c:v>32</c:v>
                </c:pt>
                <c:pt idx="1240">
                  <c:v>44</c:v>
                </c:pt>
                <c:pt idx="1241">
                  <c:v>112</c:v>
                </c:pt>
                <c:pt idx="1242">
                  <c:v>97</c:v>
                </c:pt>
                <c:pt idx="1243">
                  <c:v>255</c:v>
                </c:pt>
                <c:pt idx="1244">
                  <c:v>273</c:v>
                </c:pt>
                <c:pt idx="1245">
                  <c:v>376</c:v>
                </c:pt>
                <c:pt idx="1246">
                  <c:v>361</c:v>
                </c:pt>
                <c:pt idx="1247">
                  <c:v>330</c:v>
                </c:pt>
                <c:pt idx="1248">
                  <c:v>290</c:v>
                </c:pt>
                <c:pt idx="1249">
                  <c:v>216</c:v>
                </c:pt>
                <c:pt idx="1250">
                  <c:v>225</c:v>
                </c:pt>
                <c:pt idx="1251">
                  <c:v>275</c:v>
                </c:pt>
                <c:pt idx="1252">
                  <c:v>174</c:v>
                </c:pt>
                <c:pt idx="1253">
                  <c:v>188</c:v>
                </c:pt>
                <c:pt idx="1254">
                  <c:v>80</c:v>
                </c:pt>
                <c:pt idx="1255">
                  <c:v>65</c:v>
                </c:pt>
                <c:pt idx="1256">
                  <c:v>82</c:v>
                </c:pt>
                <c:pt idx="1257">
                  <c:v>85</c:v>
                </c:pt>
                <c:pt idx="1258">
                  <c:v>78</c:v>
                </c:pt>
                <c:pt idx="1259">
                  <c:v>65</c:v>
                </c:pt>
                <c:pt idx="1260">
                  <c:v>95</c:v>
                </c:pt>
                <c:pt idx="1261">
                  <c:v>93</c:v>
                </c:pt>
                <c:pt idx="1262">
                  <c:v>98</c:v>
                </c:pt>
                <c:pt idx="1263">
                  <c:v>94</c:v>
                </c:pt>
                <c:pt idx="1264">
                  <c:v>75</c:v>
                </c:pt>
                <c:pt idx="1265">
                  <c:v>64</c:v>
                </c:pt>
                <c:pt idx="1266">
                  <c:v>65</c:v>
                </c:pt>
                <c:pt idx="1267">
                  <c:v>64</c:v>
                </c:pt>
                <c:pt idx="1268">
                  <c:v>64</c:v>
                </c:pt>
                <c:pt idx="1269">
                  <c:v>65</c:v>
                </c:pt>
                <c:pt idx="1270">
                  <c:v>84</c:v>
                </c:pt>
                <c:pt idx="1271">
                  <c:v>78</c:v>
                </c:pt>
                <c:pt idx="1272">
                  <c:v>63</c:v>
                </c:pt>
                <c:pt idx="1273">
                  <c:v>105</c:v>
                </c:pt>
                <c:pt idx="1274">
                  <c:v>107</c:v>
                </c:pt>
                <c:pt idx="1275">
                  <c:v>105</c:v>
                </c:pt>
                <c:pt idx="1276">
                  <c:v>91</c:v>
                </c:pt>
                <c:pt idx="1277">
                  <c:v>132</c:v>
                </c:pt>
                <c:pt idx="1278">
                  <c:v>70</c:v>
                </c:pt>
                <c:pt idx="1279">
                  <c:v>70</c:v>
                </c:pt>
                <c:pt idx="1280">
                  <c:v>70</c:v>
                </c:pt>
                <c:pt idx="1281">
                  <c:v>70</c:v>
                </c:pt>
                <c:pt idx="1282">
                  <c:v>65</c:v>
                </c:pt>
                <c:pt idx="1283">
                  <c:v>62</c:v>
                </c:pt>
                <c:pt idx="1284">
                  <c:v>58</c:v>
                </c:pt>
                <c:pt idx="1285">
                  <c:v>58</c:v>
                </c:pt>
                <c:pt idx="1286">
                  <c:v>57</c:v>
                </c:pt>
                <c:pt idx="1287">
                  <c:v>57</c:v>
                </c:pt>
                <c:pt idx="1288">
                  <c:v>56</c:v>
                </c:pt>
                <c:pt idx="1289">
                  <c:v>56</c:v>
                </c:pt>
                <c:pt idx="1290">
                  <c:v>53</c:v>
                </c:pt>
                <c:pt idx="1291">
                  <c:v>51</c:v>
                </c:pt>
                <c:pt idx="1292">
                  <c:v>48</c:v>
                </c:pt>
                <c:pt idx="1293">
                  <c:v>47</c:v>
                </c:pt>
                <c:pt idx="1294">
                  <c:v>47</c:v>
                </c:pt>
                <c:pt idx="1295">
                  <c:v>35</c:v>
                </c:pt>
                <c:pt idx="1296">
                  <c:v>45</c:v>
                </c:pt>
                <c:pt idx="1297">
                  <c:v>69</c:v>
                </c:pt>
                <c:pt idx="1298">
                  <c:v>51</c:v>
                </c:pt>
                <c:pt idx="1299">
                  <c:v>48</c:v>
                </c:pt>
                <c:pt idx="1300">
                  <c:v>59</c:v>
                </c:pt>
                <c:pt idx="1301">
                  <c:v>56</c:v>
                </c:pt>
                <c:pt idx="1302">
                  <c:v>61</c:v>
                </c:pt>
                <c:pt idx="1303">
                  <c:v>61</c:v>
                </c:pt>
                <c:pt idx="1304">
                  <c:v>55</c:v>
                </c:pt>
                <c:pt idx="1305">
                  <c:v>49</c:v>
                </c:pt>
                <c:pt idx="1306">
                  <c:v>47</c:v>
                </c:pt>
                <c:pt idx="1307">
                  <c:v>35</c:v>
                </c:pt>
                <c:pt idx="1308">
                  <c:v>42</c:v>
                </c:pt>
                <c:pt idx="1309">
                  <c:v>41</c:v>
                </c:pt>
                <c:pt idx="1310">
                  <c:v>41</c:v>
                </c:pt>
                <c:pt idx="1311">
                  <c:v>40</c:v>
                </c:pt>
                <c:pt idx="1312">
                  <c:v>43</c:v>
                </c:pt>
                <c:pt idx="1313">
                  <c:v>49</c:v>
                </c:pt>
                <c:pt idx="1314">
                  <c:v>62</c:v>
                </c:pt>
                <c:pt idx="1315">
                  <c:v>58</c:v>
                </c:pt>
                <c:pt idx="1316">
                  <c:v>58</c:v>
                </c:pt>
                <c:pt idx="1317">
                  <c:v>57</c:v>
                </c:pt>
                <c:pt idx="1318">
                  <c:v>57</c:v>
                </c:pt>
                <c:pt idx="1319">
                  <c:v>56</c:v>
                </c:pt>
                <c:pt idx="1320">
                  <c:v>56</c:v>
                </c:pt>
                <c:pt idx="1321">
                  <c:v>53</c:v>
                </c:pt>
                <c:pt idx="1322">
                  <c:v>51</c:v>
                </c:pt>
                <c:pt idx="1323">
                  <c:v>48</c:v>
                </c:pt>
                <c:pt idx="1324">
                  <c:v>47</c:v>
                </c:pt>
                <c:pt idx="1325">
                  <c:v>47</c:v>
                </c:pt>
                <c:pt idx="1326">
                  <c:v>45</c:v>
                </c:pt>
                <c:pt idx="1327">
                  <c:v>45</c:v>
                </c:pt>
                <c:pt idx="1328">
                  <c:v>69</c:v>
                </c:pt>
                <c:pt idx="1329">
                  <c:v>66</c:v>
                </c:pt>
                <c:pt idx="1330">
                  <c:v>62</c:v>
                </c:pt>
                <c:pt idx="1331">
                  <c:v>59</c:v>
                </c:pt>
                <c:pt idx="1332">
                  <c:v>56</c:v>
                </c:pt>
                <c:pt idx="1333">
                  <c:v>61</c:v>
                </c:pt>
                <c:pt idx="1334">
                  <c:v>61</c:v>
                </c:pt>
                <c:pt idx="1335">
                  <c:v>55</c:v>
                </c:pt>
                <c:pt idx="1336">
                  <c:v>49</c:v>
                </c:pt>
                <c:pt idx="1337">
                  <c:v>47</c:v>
                </c:pt>
                <c:pt idx="1338">
                  <c:v>47</c:v>
                </c:pt>
                <c:pt idx="1339">
                  <c:v>63</c:v>
                </c:pt>
                <c:pt idx="1340">
                  <c:v>48</c:v>
                </c:pt>
                <c:pt idx="1341">
                  <c:v>45</c:v>
                </c:pt>
                <c:pt idx="1342">
                  <c:v>42</c:v>
                </c:pt>
                <c:pt idx="1343">
                  <c:v>49</c:v>
                </c:pt>
                <c:pt idx="1344">
                  <c:v>60</c:v>
                </c:pt>
                <c:pt idx="1345">
                  <c:v>60</c:v>
                </c:pt>
                <c:pt idx="1346">
                  <c:v>62</c:v>
                </c:pt>
                <c:pt idx="1347">
                  <c:v>53</c:v>
                </c:pt>
                <c:pt idx="1348">
                  <c:v>49</c:v>
                </c:pt>
                <c:pt idx="1349">
                  <c:v>49</c:v>
                </c:pt>
                <c:pt idx="1350">
                  <c:v>75</c:v>
                </c:pt>
                <c:pt idx="1351">
                  <c:v>81</c:v>
                </c:pt>
                <c:pt idx="1352">
                  <c:v>73</c:v>
                </c:pt>
                <c:pt idx="1353">
                  <c:v>65</c:v>
                </c:pt>
                <c:pt idx="1354">
                  <c:v>65</c:v>
                </c:pt>
                <c:pt idx="1355">
                  <c:v>65</c:v>
                </c:pt>
                <c:pt idx="1356">
                  <c:v>125</c:v>
                </c:pt>
                <c:pt idx="1357">
                  <c:v>138</c:v>
                </c:pt>
                <c:pt idx="1358">
                  <c:v>78</c:v>
                </c:pt>
                <c:pt idx="1359">
                  <c:v>86</c:v>
                </c:pt>
                <c:pt idx="1360">
                  <c:v>82</c:v>
                </c:pt>
                <c:pt idx="1361">
                  <c:v>104</c:v>
                </c:pt>
                <c:pt idx="1362">
                  <c:v>62</c:v>
                </c:pt>
                <c:pt idx="1363">
                  <c:v>61</c:v>
                </c:pt>
                <c:pt idx="1364">
                  <c:v>61</c:v>
                </c:pt>
                <c:pt idx="1365">
                  <c:v>66</c:v>
                </c:pt>
                <c:pt idx="1366">
                  <c:v>64</c:v>
                </c:pt>
                <c:pt idx="1367">
                  <c:v>63</c:v>
                </c:pt>
                <c:pt idx="1368">
                  <c:v>63</c:v>
                </c:pt>
                <c:pt idx="1369">
                  <c:v>63</c:v>
                </c:pt>
                <c:pt idx="1370">
                  <c:v>63</c:v>
                </c:pt>
                <c:pt idx="1371">
                  <c:v>63</c:v>
                </c:pt>
                <c:pt idx="1372">
                  <c:v>63</c:v>
                </c:pt>
                <c:pt idx="1373">
                  <c:v>63</c:v>
                </c:pt>
                <c:pt idx="1374">
                  <c:v>60</c:v>
                </c:pt>
                <c:pt idx="1375">
                  <c:v>60</c:v>
                </c:pt>
                <c:pt idx="1376">
                  <c:v>62</c:v>
                </c:pt>
                <c:pt idx="1377">
                  <c:v>68</c:v>
                </c:pt>
                <c:pt idx="1378">
                  <c:v>109</c:v>
                </c:pt>
                <c:pt idx="1379">
                  <c:v>107</c:v>
                </c:pt>
                <c:pt idx="1380">
                  <c:v>75</c:v>
                </c:pt>
                <c:pt idx="1381">
                  <c:v>81</c:v>
                </c:pt>
                <c:pt idx="1382">
                  <c:v>73</c:v>
                </c:pt>
                <c:pt idx="1383">
                  <c:v>65</c:v>
                </c:pt>
                <c:pt idx="1384">
                  <c:v>65</c:v>
                </c:pt>
                <c:pt idx="1385">
                  <c:v>65</c:v>
                </c:pt>
                <c:pt idx="1386">
                  <c:v>72</c:v>
                </c:pt>
                <c:pt idx="1387">
                  <c:v>73</c:v>
                </c:pt>
                <c:pt idx="1388">
                  <c:v>78</c:v>
                </c:pt>
                <c:pt idx="1389">
                  <c:v>62</c:v>
                </c:pt>
                <c:pt idx="1390">
                  <c:v>55</c:v>
                </c:pt>
                <c:pt idx="1391">
                  <c:v>44</c:v>
                </c:pt>
                <c:pt idx="1392">
                  <c:v>41</c:v>
                </c:pt>
                <c:pt idx="1393">
                  <c:v>39</c:v>
                </c:pt>
                <c:pt idx="1394">
                  <c:v>37</c:v>
                </c:pt>
                <c:pt idx="1395">
                  <c:v>38</c:v>
                </c:pt>
                <c:pt idx="1396">
                  <c:v>37</c:v>
                </c:pt>
                <c:pt idx="1397">
                  <c:v>36</c:v>
                </c:pt>
                <c:pt idx="1398">
                  <c:v>36</c:v>
                </c:pt>
                <c:pt idx="1399">
                  <c:v>35</c:v>
                </c:pt>
                <c:pt idx="1400">
                  <c:v>34</c:v>
                </c:pt>
                <c:pt idx="1401">
                  <c:v>33</c:v>
                </c:pt>
                <c:pt idx="1402">
                  <c:v>33</c:v>
                </c:pt>
                <c:pt idx="1403">
                  <c:v>32</c:v>
                </c:pt>
                <c:pt idx="1404">
                  <c:v>32</c:v>
                </c:pt>
                <c:pt idx="1405">
                  <c:v>32</c:v>
                </c:pt>
                <c:pt idx="1406">
                  <c:v>32</c:v>
                </c:pt>
                <c:pt idx="1407">
                  <c:v>31</c:v>
                </c:pt>
                <c:pt idx="1408">
                  <c:v>31</c:v>
                </c:pt>
                <c:pt idx="1409">
                  <c:v>30</c:v>
                </c:pt>
                <c:pt idx="1410">
                  <c:v>31</c:v>
                </c:pt>
                <c:pt idx="1411">
                  <c:v>31</c:v>
                </c:pt>
                <c:pt idx="1412">
                  <c:v>31</c:v>
                </c:pt>
                <c:pt idx="1413">
                  <c:v>31</c:v>
                </c:pt>
                <c:pt idx="1414">
                  <c:v>32</c:v>
                </c:pt>
                <c:pt idx="1415">
                  <c:v>31</c:v>
                </c:pt>
                <c:pt idx="1416">
                  <c:v>31</c:v>
                </c:pt>
                <c:pt idx="1417">
                  <c:v>31</c:v>
                </c:pt>
                <c:pt idx="1418">
                  <c:v>31</c:v>
                </c:pt>
                <c:pt idx="1419">
                  <c:v>31</c:v>
                </c:pt>
                <c:pt idx="1420">
                  <c:v>31</c:v>
                </c:pt>
                <c:pt idx="1421">
                  <c:v>31</c:v>
                </c:pt>
                <c:pt idx="1422">
                  <c:v>31</c:v>
                </c:pt>
                <c:pt idx="1423">
                  <c:v>31</c:v>
                </c:pt>
                <c:pt idx="1424">
                  <c:v>30</c:v>
                </c:pt>
                <c:pt idx="1425">
                  <c:v>31</c:v>
                </c:pt>
                <c:pt idx="1426">
                  <c:v>31</c:v>
                </c:pt>
                <c:pt idx="1427">
                  <c:v>31</c:v>
                </c:pt>
                <c:pt idx="1428">
                  <c:v>32</c:v>
                </c:pt>
                <c:pt idx="1429">
                  <c:v>32</c:v>
                </c:pt>
                <c:pt idx="1430">
                  <c:v>37</c:v>
                </c:pt>
                <c:pt idx="1431">
                  <c:v>35</c:v>
                </c:pt>
                <c:pt idx="1432">
                  <c:v>35</c:v>
                </c:pt>
                <c:pt idx="1433">
                  <c:v>35</c:v>
                </c:pt>
                <c:pt idx="1434">
                  <c:v>34</c:v>
                </c:pt>
                <c:pt idx="1435">
                  <c:v>34</c:v>
                </c:pt>
                <c:pt idx="1436">
                  <c:v>34</c:v>
                </c:pt>
                <c:pt idx="1437">
                  <c:v>34</c:v>
                </c:pt>
                <c:pt idx="1438">
                  <c:v>34</c:v>
                </c:pt>
                <c:pt idx="1439">
                  <c:v>34</c:v>
                </c:pt>
                <c:pt idx="1440">
                  <c:v>34</c:v>
                </c:pt>
                <c:pt idx="1441">
                  <c:v>34</c:v>
                </c:pt>
                <c:pt idx="1442">
                  <c:v>33</c:v>
                </c:pt>
                <c:pt idx="1443">
                  <c:v>33</c:v>
                </c:pt>
                <c:pt idx="1444">
                  <c:v>33</c:v>
                </c:pt>
                <c:pt idx="1445">
                  <c:v>32</c:v>
                </c:pt>
                <c:pt idx="1446">
                  <c:v>32</c:v>
                </c:pt>
                <c:pt idx="1447">
                  <c:v>32</c:v>
                </c:pt>
                <c:pt idx="1448">
                  <c:v>32</c:v>
                </c:pt>
                <c:pt idx="1449">
                  <c:v>31</c:v>
                </c:pt>
                <c:pt idx="1450">
                  <c:v>31</c:v>
                </c:pt>
                <c:pt idx="1451">
                  <c:v>31</c:v>
                </c:pt>
                <c:pt idx="1452">
                  <c:v>31</c:v>
                </c:pt>
                <c:pt idx="1453">
                  <c:v>31</c:v>
                </c:pt>
                <c:pt idx="1454">
                  <c:v>31</c:v>
                </c:pt>
                <c:pt idx="1455">
                  <c:v>31</c:v>
                </c:pt>
                <c:pt idx="1456">
                  <c:v>30</c:v>
                </c:pt>
                <c:pt idx="1457">
                  <c:v>30</c:v>
                </c:pt>
                <c:pt idx="1458">
                  <c:v>30</c:v>
                </c:pt>
                <c:pt idx="1459">
                  <c:v>30</c:v>
                </c:pt>
                <c:pt idx="1460">
                  <c:v>30</c:v>
                </c:pt>
                <c:pt idx="1461">
                  <c:v>31</c:v>
                </c:pt>
                <c:pt idx="1462">
                  <c:v>31</c:v>
                </c:pt>
                <c:pt idx="1463">
                  <c:v>30</c:v>
                </c:pt>
                <c:pt idx="1464">
                  <c:v>30</c:v>
                </c:pt>
                <c:pt idx="1465">
                  <c:v>30</c:v>
                </c:pt>
                <c:pt idx="1466">
                  <c:v>30</c:v>
                </c:pt>
                <c:pt idx="1467">
                  <c:v>30</c:v>
                </c:pt>
                <c:pt idx="1468">
                  <c:v>30</c:v>
                </c:pt>
                <c:pt idx="1469">
                  <c:v>30</c:v>
                </c:pt>
                <c:pt idx="1470">
                  <c:v>30</c:v>
                </c:pt>
                <c:pt idx="1471">
                  <c:v>29</c:v>
                </c:pt>
                <c:pt idx="1472">
                  <c:v>29</c:v>
                </c:pt>
                <c:pt idx="1473">
                  <c:v>28</c:v>
                </c:pt>
                <c:pt idx="1474">
                  <c:v>28</c:v>
                </c:pt>
                <c:pt idx="1475">
                  <c:v>28</c:v>
                </c:pt>
                <c:pt idx="1476">
                  <c:v>28</c:v>
                </c:pt>
                <c:pt idx="1477">
                  <c:v>28</c:v>
                </c:pt>
                <c:pt idx="1478">
                  <c:v>28</c:v>
                </c:pt>
                <c:pt idx="1479">
                  <c:v>28</c:v>
                </c:pt>
                <c:pt idx="1480">
                  <c:v>28</c:v>
                </c:pt>
                <c:pt idx="1481">
                  <c:v>29</c:v>
                </c:pt>
                <c:pt idx="1482">
                  <c:v>29</c:v>
                </c:pt>
                <c:pt idx="1483">
                  <c:v>29</c:v>
                </c:pt>
                <c:pt idx="1484">
                  <c:v>28</c:v>
                </c:pt>
                <c:pt idx="1485">
                  <c:v>28</c:v>
                </c:pt>
                <c:pt idx="1486">
                  <c:v>28</c:v>
                </c:pt>
                <c:pt idx="1487">
                  <c:v>27</c:v>
                </c:pt>
                <c:pt idx="1488">
                  <c:v>27</c:v>
                </c:pt>
                <c:pt idx="1489">
                  <c:v>26</c:v>
                </c:pt>
                <c:pt idx="1490">
                  <c:v>25</c:v>
                </c:pt>
                <c:pt idx="1491">
                  <c:v>25</c:v>
                </c:pt>
                <c:pt idx="1492">
                  <c:v>25</c:v>
                </c:pt>
                <c:pt idx="1493">
                  <c:v>25</c:v>
                </c:pt>
                <c:pt idx="1494">
                  <c:v>25</c:v>
                </c:pt>
                <c:pt idx="1495">
                  <c:v>25</c:v>
                </c:pt>
                <c:pt idx="1496">
                  <c:v>25</c:v>
                </c:pt>
                <c:pt idx="1497">
                  <c:v>28</c:v>
                </c:pt>
                <c:pt idx="1498">
                  <c:v>28</c:v>
                </c:pt>
                <c:pt idx="1499">
                  <c:v>27</c:v>
                </c:pt>
                <c:pt idx="1500">
                  <c:v>27</c:v>
                </c:pt>
                <c:pt idx="1501">
                  <c:v>27</c:v>
                </c:pt>
                <c:pt idx="1502">
                  <c:v>27</c:v>
                </c:pt>
                <c:pt idx="1503">
                  <c:v>27</c:v>
                </c:pt>
                <c:pt idx="1504">
                  <c:v>27</c:v>
                </c:pt>
                <c:pt idx="1505">
                  <c:v>27</c:v>
                </c:pt>
                <c:pt idx="1506">
                  <c:v>36</c:v>
                </c:pt>
                <c:pt idx="1507">
                  <c:v>42</c:v>
                </c:pt>
                <c:pt idx="1508">
                  <c:v>39</c:v>
                </c:pt>
                <c:pt idx="1509">
                  <c:v>42</c:v>
                </c:pt>
                <c:pt idx="1510">
                  <c:v>37</c:v>
                </c:pt>
                <c:pt idx="1511">
                  <c:v>37</c:v>
                </c:pt>
                <c:pt idx="1512">
                  <c:v>35</c:v>
                </c:pt>
                <c:pt idx="1513">
                  <c:v>37</c:v>
                </c:pt>
                <c:pt idx="1514">
                  <c:v>35</c:v>
                </c:pt>
                <c:pt idx="1515">
                  <c:v>36</c:v>
                </c:pt>
                <c:pt idx="1516">
                  <c:v>35</c:v>
                </c:pt>
                <c:pt idx="1517">
                  <c:v>34</c:v>
                </c:pt>
                <c:pt idx="1518">
                  <c:v>37</c:v>
                </c:pt>
                <c:pt idx="1519">
                  <c:v>36</c:v>
                </c:pt>
                <c:pt idx="1520">
                  <c:v>36</c:v>
                </c:pt>
                <c:pt idx="1521">
                  <c:v>35</c:v>
                </c:pt>
                <c:pt idx="1522">
                  <c:v>34</c:v>
                </c:pt>
                <c:pt idx="1523">
                  <c:v>34</c:v>
                </c:pt>
                <c:pt idx="1524">
                  <c:v>34</c:v>
                </c:pt>
                <c:pt idx="1525">
                  <c:v>33</c:v>
                </c:pt>
                <c:pt idx="1526">
                  <c:v>33</c:v>
                </c:pt>
                <c:pt idx="1527">
                  <c:v>32</c:v>
                </c:pt>
                <c:pt idx="1528">
                  <c:v>31</c:v>
                </c:pt>
                <c:pt idx="1529">
                  <c:v>31</c:v>
                </c:pt>
                <c:pt idx="1530">
                  <c:v>30</c:v>
                </c:pt>
                <c:pt idx="1531">
                  <c:v>30</c:v>
                </c:pt>
                <c:pt idx="1532">
                  <c:v>30</c:v>
                </c:pt>
                <c:pt idx="1533">
                  <c:v>29</c:v>
                </c:pt>
                <c:pt idx="1534">
                  <c:v>28</c:v>
                </c:pt>
                <c:pt idx="1535">
                  <c:v>28</c:v>
                </c:pt>
                <c:pt idx="1536">
                  <c:v>28</c:v>
                </c:pt>
                <c:pt idx="1537">
                  <c:v>27</c:v>
                </c:pt>
                <c:pt idx="1538">
                  <c:v>26</c:v>
                </c:pt>
                <c:pt idx="1539">
                  <c:v>27</c:v>
                </c:pt>
                <c:pt idx="1540">
                  <c:v>27</c:v>
                </c:pt>
                <c:pt idx="1541">
                  <c:v>26</c:v>
                </c:pt>
                <c:pt idx="1542">
                  <c:v>26</c:v>
                </c:pt>
                <c:pt idx="1543">
                  <c:v>26</c:v>
                </c:pt>
                <c:pt idx="1544">
                  <c:v>26</c:v>
                </c:pt>
                <c:pt idx="1545">
                  <c:v>25</c:v>
                </c:pt>
                <c:pt idx="1546">
                  <c:v>26</c:v>
                </c:pt>
                <c:pt idx="1547">
                  <c:v>30</c:v>
                </c:pt>
                <c:pt idx="1548">
                  <c:v>29</c:v>
                </c:pt>
                <c:pt idx="1549">
                  <c:v>28</c:v>
                </c:pt>
                <c:pt idx="1550">
                  <c:v>29</c:v>
                </c:pt>
                <c:pt idx="1551">
                  <c:v>27</c:v>
                </c:pt>
                <c:pt idx="1552">
                  <c:v>27</c:v>
                </c:pt>
                <c:pt idx="1553">
                  <c:v>26</c:v>
                </c:pt>
                <c:pt idx="1554">
                  <c:v>25</c:v>
                </c:pt>
                <c:pt idx="1555">
                  <c:v>25</c:v>
                </c:pt>
                <c:pt idx="1556">
                  <c:v>25</c:v>
                </c:pt>
                <c:pt idx="1557">
                  <c:v>24</c:v>
                </c:pt>
                <c:pt idx="1558">
                  <c:v>24</c:v>
                </c:pt>
                <c:pt idx="1559">
                  <c:v>24</c:v>
                </c:pt>
                <c:pt idx="1560">
                  <c:v>24</c:v>
                </c:pt>
                <c:pt idx="1561">
                  <c:v>25</c:v>
                </c:pt>
                <c:pt idx="1562">
                  <c:v>44</c:v>
                </c:pt>
                <c:pt idx="1563">
                  <c:v>37</c:v>
                </c:pt>
                <c:pt idx="1564">
                  <c:v>30</c:v>
                </c:pt>
                <c:pt idx="1565">
                  <c:v>29</c:v>
                </c:pt>
                <c:pt idx="1566">
                  <c:v>28</c:v>
                </c:pt>
                <c:pt idx="1567">
                  <c:v>28</c:v>
                </c:pt>
                <c:pt idx="1568">
                  <c:v>27</c:v>
                </c:pt>
                <c:pt idx="1569">
                  <c:v>27</c:v>
                </c:pt>
                <c:pt idx="1570">
                  <c:v>27</c:v>
                </c:pt>
                <c:pt idx="1571">
                  <c:v>27</c:v>
                </c:pt>
                <c:pt idx="1572">
                  <c:v>26</c:v>
                </c:pt>
                <c:pt idx="1573">
                  <c:v>52</c:v>
                </c:pt>
                <c:pt idx="1574">
                  <c:v>52</c:v>
                </c:pt>
                <c:pt idx="1575">
                  <c:v>52</c:v>
                </c:pt>
                <c:pt idx="1576">
                  <c:v>53</c:v>
                </c:pt>
                <c:pt idx="1577">
                  <c:v>64</c:v>
                </c:pt>
                <c:pt idx="1578">
                  <c:v>77</c:v>
                </c:pt>
                <c:pt idx="1579">
                  <c:v>64</c:v>
                </c:pt>
                <c:pt idx="1580">
                  <c:v>70</c:v>
                </c:pt>
                <c:pt idx="1581">
                  <c:v>102</c:v>
                </c:pt>
                <c:pt idx="1582">
                  <c:v>154</c:v>
                </c:pt>
                <c:pt idx="1583">
                  <c:v>89</c:v>
                </c:pt>
                <c:pt idx="1584">
                  <c:v>77</c:v>
                </c:pt>
                <c:pt idx="1585">
                  <c:v>73</c:v>
                </c:pt>
                <c:pt idx="1586">
                  <c:v>75</c:v>
                </c:pt>
                <c:pt idx="1587">
                  <c:v>74</c:v>
                </c:pt>
                <c:pt idx="1588">
                  <c:v>73</c:v>
                </c:pt>
                <c:pt idx="1589">
                  <c:v>73</c:v>
                </c:pt>
                <c:pt idx="1590">
                  <c:v>73</c:v>
                </c:pt>
                <c:pt idx="1591">
                  <c:v>73</c:v>
                </c:pt>
                <c:pt idx="1592">
                  <c:v>51</c:v>
                </c:pt>
                <c:pt idx="1593">
                  <c:v>72</c:v>
                </c:pt>
                <c:pt idx="1594">
                  <c:v>75</c:v>
                </c:pt>
                <c:pt idx="1595">
                  <c:v>109</c:v>
                </c:pt>
                <c:pt idx="1596">
                  <c:v>116</c:v>
                </c:pt>
                <c:pt idx="1597">
                  <c:v>112</c:v>
                </c:pt>
                <c:pt idx="1598">
                  <c:v>85</c:v>
                </c:pt>
                <c:pt idx="1599">
                  <c:v>84</c:v>
                </c:pt>
                <c:pt idx="1600">
                  <c:v>87</c:v>
                </c:pt>
                <c:pt idx="1601">
                  <c:v>92</c:v>
                </c:pt>
                <c:pt idx="1602">
                  <c:v>103</c:v>
                </c:pt>
                <c:pt idx="1603">
                  <c:v>103</c:v>
                </c:pt>
                <c:pt idx="1604">
                  <c:v>145</c:v>
                </c:pt>
                <c:pt idx="1605">
                  <c:v>106</c:v>
                </c:pt>
                <c:pt idx="1606">
                  <c:v>100</c:v>
                </c:pt>
                <c:pt idx="1607">
                  <c:v>142</c:v>
                </c:pt>
                <c:pt idx="1608">
                  <c:v>102</c:v>
                </c:pt>
                <c:pt idx="1609">
                  <c:v>95</c:v>
                </c:pt>
                <c:pt idx="1610">
                  <c:v>91</c:v>
                </c:pt>
                <c:pt idx="1611">
                  <c:v>67</c:v>
                </c:pt>
                <c:pt idx="1612">
                  <c:v>62</c:v>
                </c:pt>
                <c:pt idx="1613">
                  <c:v>57</c:v>
                </c:pt>
                <c:pt idx="1614">
                  <c:v>54</c:v>
                </c:pt>
                <c:pt idx="1615">
                  <c:v>49</c:v>
                </c:pt>
                <c:pt idx="1616">
                  <c:v>52</c:v>
                </c:pt>
                <c:pt idx="1617">
                  <c:v>71</c:v>
                </c:pt>
                <c:pt idx="1618">
                  <c:v>65</c:v>
                </c:pt>
                <c:pt idx="1619">
                  <c:v>63</c:v>
                </c:pt>
                <c:pt idx="1620">
                  <c:v>56</c:v>
                </c:pt>
                <c:pt idx="1621">
                  <c:v>68</c:v>
                </c:pt>
                <c:pt idx="1622">
                  <c:v>71</c:v>
                </c:pt>
                <c:pt idx="1623">
                  <c:v>69</c:v>
                </c:pt>
                <c:pt idx="1624">
                  <c:v>69</c:v>
                </c:pt>
                <c:pt idx="1625">
                  <c:v>86</c:v>
                </c:pt>
                <c:pt idx="1626">
                  <c:v>90</c:v>
                </c:pt>
                <c:pt idx="1627">
                  <c:v>105</c:v>
                </c:pt>
                <c:pt idx="1628">
                  <c:v>107</c:v>
                </c:pt>
                <c:pt idx="1629">
                  <c:v>103</c:v>
                </c:pt>
                <c:pt idx="1630">
                  <c:v>71</c:v>
                </c:pt>
                <c:pt idx="1631">
                  <c:v>96</c:v>
                </c:pt>
                <c:pt idx="1632">
                  <c:v>107</c:v>
                </c:pt>
                <c:pt idx="1633">
                  <c:v>112</c:v>
                </c:pt>
                <c:pt idx="1634">
                  <c:v>104</c:v>
                </c:pt>
                <c:pt idx="1635">
                  <c:v>141</c:v>
                </c:pt>
                <c:pt idx="1636">
                  <c:v>130</c:v>
                </c:pt>
                <c:pt idx="1637">
                  <c:v>122</c:v>
                </c:pt>
                <c:pt idx="1638">
                  <c:v>139</c:v>
                </c:pt>
                <c:pt idx="1639">
                  <c:v>186</c:v>
                </c:pt>
                <c:pt idx="1640">
                  <c:v>160</c:v>
                </c:pt>
                <c:pt idx="1641">
                  <c:v>190</c:v>
                </c:pt>
                <c:pt idx="1642">
                  <c:v>218</c:v>
                </c:pt>
                <c:pt idx="1643">
                  <c:v>185</c:v>
                </c:pt>
                <c:pt idx="1644">
                  <c:v>179</c:v>
                </c:pt>
                <c:pt idx="1645">
                  <c:v>218</c:v>
                </c:pt>
                <c:pt idx="1646">
                  <c:v>221</c:v>
                </c:pt>
                <c:pt idx="1647">
                  <c:v>210</c:v>
                </c:pt>
                <c:pt idx="1648">
                  <c:v>232</c:v>
                </c:pt>
                <c:pt idx="1649">
                  <c:v>192</c:v>
                </c:pt>
                <c:pt idx="1650">
                  <c:v>190</c:v>
                </c:pt>
                <c:pt idx="1651">
                  <c:v>183</c:v>
                </c:pt>
                <c:pt idx="1652">
                  <c:v>186</c:v>
                </c:pt>
                <c:pt idx="1653">
                  <c:v>208</c:v>
                </c:pt>
                <c:pt idx="1654">
                  <c:v>185</c:v>
                </c:pt>
                <c:pt idx="1655">
                  <c:v>190</c:v>
                </c:pt>
                <c:pt idx="1656">
                  <c:v>190</c:v>
                </c:pt>
                <c:pt idx="1657">
                  <c:v>193</c:v>
                </c:pt>
                <c:pt idx="1658">
                  <c:v>194</c:v>
                </c:pt>
                <c:pt idx="1659">
                  <c:v>189</c:v>
                </c:pt>
                <c:pt idx="1660">
                  <c:v>201</c:v>
                </c:pt>
                <c:pt idx="1661">
                  <c:v>175</c:v>
                </c:pt>
                <c:pt idx="1662">
                  <c:v>196</c:v>
                </c:pt>
                <c:pt idx="1663">
                  <c:v>188</c:v>
                </c:pt>
                <c:pt idx="1664">
                  <c:v>170</c:v>
                </c:pt>
                <c:pt idx="1665">
                  <c:v>170</c:v>
                </c:pt>
                <c:pt idx="1666">
                  <c:v>150</c:v>
                </c:pt>
                <c:pt idx="1667">
                  <c:v>148</c:v>
                </c:pt>
                <c:pt idx="1668">
                  <c:v>147</c:v>
                </c:pt>
                <c:pt idx="1669">
                  <c:v>140</c:v>
                </c:pt>
                <c:pt idx="1670">
                  <c:v>130</c:v>
                </c:pt>
                <c:pt idx="1671">
                  <c:v>130</c:v>
                </c:pt>
                <c:pt idx="1672">
                  <c:v>130</c:v>
                </c:pt>
                <c:pt idx="1673">
                  <c:v>113</c:v>
                </c:pt>
                <c:pt idx="1674">
                  <c:v>109</c:v>
                </c:pt>
                <c:pt idx="1675">
                  <c:v>109</c:v>
                </c:pt>
                <c:pt idx="1676">
                  <c:v>100</c:v>
                </c:pt>
                <c:pt idx="1677">
                  <c:v>99</c:v>
                </c:pt>
                <c:pt idx="1678">
                  <c:v>95</c:v>
                </c:pt>
                <c:pt idx="1679">
                  <c:v>92</c:v>
                </c:pt>
                <c:pt idx="1680">
                  <c:v>91</c:v>
                </c:pt>
                <c:pt idx="1681">
                  <c:v>85</c:v>
                </c:pt>
                <c:pt idx="1682">
                  <c:v>76</c:v>
                </c:pt>
                <c:pt idx="1683">
                  <c:v>108</c:v>
                </c:pt>
                <c:pt idx="1684">
                  <c:v>104</c:v>
                </c:pt>
                <c:pt idx="1685">
                  <c:v>120</c:v>
                </c:pt>
                <c:pt idx="1686">
                  <c:v>142</c:v>
                </c:pt>
                <c:pt idx="1687">
                  <c:v>132</c:v>
                </c:pt>
                <c:pt idx="1688">
                  <c:v>147</c:v>
                </c:pt>
                <c:pt idx="1689">
                  <c:v>132</c:v>
                </c:pt>
                <c:pt idx="1690">
                  <c:v>121</c:v>
                </c:pt>
                <c:pt idx="1691">
                  <c:v>118</c:v>
                </c:pt>
                <c:pt idx="1692">
                  <c:v>115</c:v>
                </c:pt>
                <c:pt idx="1693">
                  <c:v>106</c:v>
                </c:pt>
                <c:pt idx="1694">
                  <c:v>104</c:v>
                </c:pt>
                <c:pt idx="1695">
                  <c:v>100</c:v>
                </c:pt>
                <c:pt idx="1696">
                  <c:v>95</c:v>
                </c:pt>
                <c:pt idx="1697">
                  <c:v>95</c:v>
                </c:pt>
                <c:pt idx="1698">
                  <c:v>94</c:v>
                </c:pt>
                <c:pt idx="1699">
                  <c:v>92</c:v>
                </c:pt>
                <c:pt idx="1700">
                  <c:v>90</c:v>
                </c:pt>
                <c:pt idx="1701">
                  <c:v>65</c:v>
                </c:pt>
                <c:pt idx="1702">
                  <c:v>61</c:v>
                </c:pt>
                <c:pt idx="1703">
                  <c:v>56</c:v>
                </c:pt>
                <c:pt idx="1704">
                  <c:v>52</c:v>
                </c:pt>
                <c:pt idx="1705">
                  <c:v>54</c:v>
                </c:pt>
                <c:pt idx="1706">
                  <c:v>58</c:v>
                </c:pt>
                <c:pt idx="1707">
                  <c:v>82</c:v>
                </c:pt>
                <c:pt idx="1708">
                  <c:v>84</c:v>
                </c:pt>
                <c:pt idx="1709">
                  <c:v>84</c:v>
                </c:pt>
                <c:pt idx="1710">
                  <c:v>83</c:v>
                </c:pt>
                <c:pt idx="1711">
                  <c:v>83</c:v>
                </c:pt>
                <c:pt idx="1712">
                  <c:v>82</c:v>
                </c:pt>
                <c:pt idx="1713">
                  <c:v>84</c:v>
                </c:pt>
                <c:pt idx="1714">
                  <c:v>82</c:v>
                </c:pt>
                <c:pt idx="1715">
                  <c:v>82</c:v>
                </c:pt>
                <c:pt idx="1716">
                  <c:v>82</c:v>
                </c:pt>
                <c:pt idx="1717">
                  <c:v>82</c:v>
                </c:pt>
                <c:pt idx="1718">
                  <c:v>82</c:v>
                </c:pt>
                <c:pt idx="1719">
                  <c:v>60</c:v>
                </c:pt>
                <c:pt idx="1720">
                  <c:v>57</c:v>
                </c:pt>
                <c:pt idx="1721">
                  <c:v>83</c:v>
                </c:pt>
                <c:pt idx="1722">
                  <c:v>67</c:v>
                </c:pt>
                <c:pt idx="1723">
                  <c:v>103</c:v>
                </c:pt>
                <c:pt idx="1724">
                  <c:v>118</c:v>
                </c:pt>
                <c:pt idx="1725">
                  <c:v>141</c:v>
                </c:pt>
                <c:pt idx="1726">
                  <c:v>221</c:v>
                </c:pt>
                <c:pt idx="1727">
                  <c:v>191</c:v>
                </c:pt>
                <c:pt idx="1728">
                  <c:v>169</c:v>
                </c:pt>
                <c:pt idx="1729">
                  <c:v>154</c:v>
                </c:pt>
                <c:pt idx="1730">
                  <c:v>115</c:v>
                </c:pt>
                <c:pt idx="1731">
                  <c:v>115</c:v>
                </c:pt>
                <c:pt idx="1732">
                  <c:v>114</c:v>
                </c:pt>
                <c:pt idx="1733">
                  <c:v>113</c:v>
                </c:pt>
                <c:pt idx="1734">
                  <c:v>112</c:v>
                </c:pt>
                <c:pt idx="1735">
                  <c:v>112</c:v>
                </c:pt>
                <c:pt idx="1736">
                  <c:v>109</c:v>
                </c:pt>
                <c:pt idx="1737">
                  <c:v>104</c:v>
                </c:pt>
                <c:pt idx="1738">
                  <c:v>99</c:v>
                </c:pt>
                <c:pt idx="1739">
                  <c:v>99</c:v>
                </c:pt>
                <c:pt idx="1740">
                  <c:v>71</c:v>
                </c:pt>
                <c:pt idx="1741">
                  <c:v>63</c:v>
                </c:pt>
                <c:pt idx="1742">
                  <c:v>57</c:v>
                </c:pt>
                <c:pt idx="1743">
                  <c:v>54</c:v>
                </c:pt>
                <c:pt idx="1744">
                  <c:v>73</c:v>
                </c:pt>
                <c:pt idx="1745">
                  <c:v>94</c:v>
                </c:pt>
                <c:pt idx="1746">
                  <c:v>73</c:v>
                </c:pt>
                <c:pt idx="1747">
                  <c:v>69</c:v>
                </c:pt>
                <c:pt idx="1748">
                  <c:v>62</c:v>
                </c:pt>
                <c:pt idx="1749">
                  <c:v>60</c:v>
                </c:pt>
                <c:pt idx="1750">
                  <c:v>63</c:v>
                </c:pt>
                <c:pt idx="1751">
                  <c:v>99</c:v>
                </c:pt>
                <c:pt idx="1752">
                  <c:v>74</c:v>
                </c:pt>
                <c:pt idx="1753">
                  <c:v>68</c:v>
                </c:pt>
                <c:pt idx="1754">
                  <c:v>65</c:v>
                </c:pt>
                <c:pt idx="1755">
                  <c:v>61</c:v>
                </c:pt>
                <c:pt idx="1756">
                  <c:v>58</c:v>
                </c:pt>
                <c:pt idx="1757">
                  <c:v>55</c:v>
                </c:pt>
                <c:pt idx="1758">
                  <c:v>51</c:v>
                </c:pt>
                <c:pt idx="1759">
                  <c:v>49</c:v>
                </c:pt>
                <c:pt idx="1760">
                  <c:v>47</c:v>
                </c:pt>
                <c:pt idx="1761">
                  <c:v>45</c:v>
                </c:pt>
                <c:pt idx="1762">
                  <c:v>45</c:v>
                </c:pt>
                <c:pt idx="1763">
                  <c:v>44</c:v>
                </c:pt>
                <c:pt idx="1764">
                  <c:v>43</c:v>
                </c:pt>
                <c:pt idx="1765">
                  <c:v>42</c:v>
                </c:pt>
                <c:pt idx="1766">
                  <c:v>45</c:v>
                </c:pt>
                <c:pt idx="1767">
                  <c:v>40</c:v>
                </c:pt>
                <c:pt idx="1768">
                  <c:v>40</c:v>
                </c:pt>
                <c:pt idx="1769">
                  <c:v>39</c:v>
                </c:pt>
                <c:pt idx="1770">
                  <c:v>38</c:v>
                </c:pt>
                <c:pt idx="1771">
                  <c:v>38</c:v>
                </c:pt>
                <c:pt idx="1772">
                  <c:v>35</c:v>
                </c:pt>
                <c:pt idx="1773">
                  <c:v>69</c:v>
                </c:pt>
                <c:pt idx="1774">
                  <c:v>60</c:v>
                </c:pt>
                <c:pt idx="1775">
                  <c:v>96</c:v>
                </c:pt>
                <c:pt idx="1776">
                  <c:v>81</c:v>
                </c:pt>
                <c:pt idx="1777">
                  <c:v>78</c:v>
                </c:pt>
                <c:pt idx="1778">
                  <c:v>78</c:v>
                </c:pt>
                <c:pt idx="1779">
                  <c:v>57</c:v>
                </c:pt>
                <c:pt idx="1780">
                  <c:v>54</c:v>
                </c:pt>
                <c:pt idx="1781">
                  <c:v>50</c:v>
                </c:pt>
                <c:pt idx="1782">
                  <c:v>45</c:v>
                </c:pt>
                <c:pt idx="1783">
                  <c:v>44</c:v>
                </c:pt>
                <c:pt idx="1784">
                  <c:v>42</c:v>
                </c:pt>
                <c:pt idx="1785">
                  <c:v>41</c:v>
                </c:pt>
                <c:pt idx="1786">
                  <c:v>40</c:v>
                </c:pt>
                <c:pt idx="1787">
                  <c:v>39</c:v>
                </c:pt>
                <c:pt idx="1788">
                  <c:v>33</c:v>
                </c:pt>
                <c:pt idx="1789">
                  <c:v>37</c:v>
                </c:pt>
                <c:pt idx="1790">
                  <c:v>37</c:v>
                </c:pt>
                <c:pt idx="1791">
                  <c:v>37</c:v>
                </c:pt>
                <c:pt idx="1792">
                  <c:v>36</c:v>
                </c:pt>
                <c:pt idx="1793">
                  <c:v>36</c:v>
                </c:pt>
                <c:pt idx="1794">
                  <c:v>35</c:v>
                </c:pt>
                <c:pt idx="1795">
                  <c:v>35</c:v>
                </c:pt>
                <c:pt idx="1796">
                  <c:v>34</c:v>
                </c:pt>
                <c:pt idx="1797">
                  <c:v>34</c:v>
                </c:pt>
                <c:pt idx="1798">
                  <c:v>34</c:v>
                </c:pt>
                <c:pt idx="1799">
                  <c:v>34</c:v>
                </c:pt>
                <c:pt idx="1800">
                  <c:v>34</c:v>
                </c:pt>
                <c:pt idx="1801">
                  <c:v>34</c:v>
                </c:pt>
                <c:pt idx="1802">
                  <c:v>34</c:v>
                </c:pt>
                <c:pt idx="1803">
                  <c:v>34</c:v>
                </c:pt>
                <c:pt idx="1804">
                  <c:v>35</c:v>
                </c:pt>
                <c:pt idx="1805">
                  <c:v>34</c:v>
                </c:pt>
                <c:pt idx="1806">
                  <c:v>34</c:v>
                </c:pt>
                <c:pt idx="1807">
                  <c:v>34</c:v>
                </c:pt>
                <c:pt idx="1808">
                  <c:v>37</c:v>
                </c:pt>
                <c:pt idx="1809">
                  <c:v>38</c:v>
                </c:pt>
                <c:pt idx="1810">
                  <c:v>40</c:v>
                </c:pt>
                <c:pt idx="1811">
                  <c:v>41</c:v>
                </c:pt>
                <c:pt idx="1812">
                  <c:v>40</c:v>
                </c:pt>
                <c:pt idx="1813">
                  <c:v>39</c:v>
                </c:pt>
                <c:pt idx="1814">
                  <c:v>39</c:v>
                </c:pt>
                <c:pt idx="1815">
                  <c:v>38</c:v>
                </c:pt>
                <c:pt idx="1816">
                  <c:v>39</c:v>
                </c:pt>
                <c:pt idx="1817">
                  <c:v>42</c:v>
                </c:pt>
                <c:pt idx="1818">
                  <c:v>44</c:v>
                </c:pt>
                <c:pt idx="1819">
                  <c:v>42</c:v>
                </c:pt>
                <c:pt idx="1820">
                  <c:v>45</c:v>
                </c:pt>
                <c:pt idx="1821">
                  <c:v>40</c:v>
                </c:pt>
                <c:pt idx="1822">
                  <c:v>39</c:v>
                </c:pt>
                <c:pt idx="1823">
                  <c:v>39</c:v>
                </c:pt>
                <c:pt idx="1824">
                  <c:v>38</c:v>
                </c:pt>
                <c:pt idx="1825">
                  <c:v>38</c:v>
                </c:pt>
                <c:pt idx="1826">
                  <c:v>37</c:v>
                </c:pt>
                <c:pt idx="1827">
                  <c:v>36</c:v>
                </c:pt>
                <c:pt idx="1828">
                  <c:v>35</c:v>
                </c:pt>
                <c:pt idx="1829">
                  <c:v>35</c:v>
                </c:pt>
                <c:pt idx="1830">
                  <c:v>34</c:v>
                </c:pt>
                <c:pt idx="1831">
                  <c:v>34</c:v>
                </c:pt>
                <c:pt idx="1832">
                  <c:v>34</c:v>
                </c:pt>
                <c:pt idx="1833">
                  <c:v>33</c:v>
                </c:pt>
                <c:pt idx="1834">
                  <c:v>33</c:v>
                </c:pt>
                <c:pt idx="1835">
                  <c:v>34</c:v>
                </c:pt>
                <c:pt idx="1836">
                  <c:v>33</c:v>
                </c:pt>
                <c:pt idx="1837">
                  <c:v>33</c:v>
                </c:pt>
                <c:pt idx="1838">
                  <c:v>33</c:v>
                </c:pt>
                <c:pt idx="1839">
                  <c:v>33</c:v>
                </c:pt>
                <c:pt idx="1840">
                  <c:v>33</c:v>
                </c:pt>
                <c:pt idx="1841">
                  <c:v>35</c:v>
                </c:pt>
                <c:pt idx="1842">
                  <c:v>37</c:v>
                </c:pt>
                <c:pt idx="1843">
                  <c:v>37</c:v>
                </c:pt>
                <c:pt idx="1844">
                  <c:v>36</c:v>
                </c:pt>
                <c:pt idx="1845">
                  <c:v>36</c:v>
                </c:pt>
                <c:pt idx="1846">
                  <c:v>36</c:v>
                </c:pt>
                <c:pt idx="1847">
                  <c:v>36</c:v>
                </c:pt>
                <c:pt idx="1848">
                  <c:v>36</c:v>
                </c:pt>
                <c:pt idx="1849">
                  <c:v>36</c:v>
                </c:pt>
                <c:pt idx="1850">
                  <c:v>36</c:v>
                </c:pt>
                <c:pt idx="1851">
                  <c:v>39</c:v>
                </c:pt>
                <c:pt idx="1852">
                  <c:v>35</c:v>
                </c:pt>
                <c:pt idx="1853">
                  <c:v>35</c:v>
                </c:pt>
                <c:pt idx="1854">
                  <c:v>35</c:v>
                </c:pt>
                <c:pt idx="1855">
                  <c:v>34</c:v>
                </c:pt>
                <c:pt idx="1856">
                  <c:v>34</c:v>
                </c:pt>
                <c:pt idx="1857">
                  <c:v>35</c:v>
                </c:pt>
                <c:pt idx="1858">
                  <c:v>35</c:v>
                </c:pt>
                <c:pt idx="1859">
                  <c:v>34</c:v>
                </c:pt>
                <c:pt idx="1860">
                  <c:v>34</c:v>
                </c:pt>
                <c:pt idx="1861">
                  <c:v>34</c:v>
                </c:pt>
                <c:pt idx="1862">
                  <c:v>34</c:v>
                </c:pt>
                <c:pt idx="1863">
                  <c:v>33</c:v>
                </c:pt>
                <c:pt idx="1864">
                  <c:v>33</c:v>
                </c:pt>
                <c:pt idx="1865">
                  <c:v>33</c:v>
                </c:pt>
                <c:pt idx="1866">
                  <c:v>32</c:v>
                </c:pt>
                <c:pt idx="1867">
                  <c:v>32</c:v>
                </c:pt>
                <c:pt idx="1868">
                  <c:v>33</c:v>
                </c:pt>
                <c:pt idx="1869">
                  <c:v>32</c:v>
                </c:pt>
                <c:pt idx="1870">
                  <c:v>33</c:v>
                </c:pt>
                <c:pt idx="1871">
                  <c:v>33</c:v>
                </c:pt>
                <c:pt idx="1872">
                  <c:v>32</c:v>
                </c:pt>
                <c:pt idx="1873">
                  <c:v>32</c:v>
                </c:pt>
                <c:pt idx="1874">
                  <c:v>32</c:v>
                </c:pt>
                <c:pt idx="1875">
                  <c:v>32</c:v>
                </c:pt>
                <c:pt idx="1876">
                  <c:v>32</c:v>
                </c:pt>
                <c:pt idx="1877">
                  <c:v>35</c:v>
                </c:pt>
                <c:pt idx="1878">
                  <c:v>37</c:v>
                </c:pt>
                <c:pt idx="1879">
                  <c:v>36</c:v>
                </c:pt>
                <c:pt idx="1880">
                  <c:v>35</c:v>
                </c:pt>
                <c:pt idx="1881">
                  <c:v>35</c:v>
                </c:pt>
                <c:pt idx="1882">
                  <c:v>35</c:v>
                </c:pt>
                <c:pt idx="1883">
                  <c:v>35</c:v>
                </c:pt>
                <c:pt idx="1884">
                  <c:v>36</c:v>
                </c:pt>
                <c:pt idx="1885">
                  <c:v>36</c:v>
                </c:pt>
                <c:pt idx="1886">
                  <c:v>34</c:v>
                </c:pt>
                <c:pt idx="1887">
                  <c:v>33</c:v>
                </c:pt>
                <c:pt idx="1888">
                  <c:v>33</c:v>
                </c:pt>
                <c:pt idx="1889">
                  <c:v>33</c:v>
                </c:pt>
                <c:pt idx="1890">
                  <c:v>32</c:v>
                </c:pt>
                <c:pt idx="1891">
                  <c:v>32</c:v>
                </c:pt>
                <c:pt idx="1892">
                  <c:v>32</c:v>
                </c:pt>
                <c:pt idx="1893">
                  <c:v>32</c:v>
                </c:pt>
                <c:pt idx="1894">
                  <c:v>32</c:v>
                </c:pt>
                <c:pt idx="1895">
                  <c:v>32</c:v>
                </c:pt>
                <c:pt idx="1896">
                  <c:v>31</c:v>
                </c:pt>
                <c:pt idx="1897">
                  <c:v>32</c:v>
                </c:pt>
                <c:pt idx="1898">
                  <c:v>34</c:v>
                </c:pt>
                <c:pt idx="1899">
                  <c:v>35</c:v>
                </c:pt>
                <c:pt idx="1900">
                  <c:v>38</c:v>
                </c:pt>
                <c:pt idx="1901">
                  <c:v>44</c:v>
                </c:pt>
                <c:pt idx="1902">
                  <c:v>43</c:v>
                </c:pt>
                <c:pt idx="1903">
                  <c:v>41</c:v>
                </c:pt>
                <c:pt idx="1904">
                  <c:v>40</c:v>
                </c:pt>
                <c:pt idx="1905">
                  <c:v>40</c:v>
                </c:pt>
                <c:pt idx="1906">
                  <c:v>39</c:v>
                </c:pt>
                <c:pt idx="1907">
                  <c:v>40</c:v>
                </c:pt>
                <c:pt idx="1908">
                  <c:v>39</c:v>
                </c:pt>
                <c:pt idx="1909">
                  <c:v>38</c:v>
                </c:pt>
                <c:pt idx="1910">
                  <c:v>39</c:v>
                </c:pt>
                <c:pt idx="1911">
                  <c:v>43</c:v>
                </c:pt>
                <c:pt idx="1912">
                  <c:v>38</c:v>
                </c:pt>
                <c:pt idx="1913">
                  <c:v>38</c:v>
                </c:pt>
                <c:pt idx="1914">
                  <c:v>38</c:v>
                </c:pt>
                <c:pt idx="1915">
                  <c:v>37</c:v>
                </c:pt>
                <c:pt idx="1916">
                  <c:v>36</c:v>
                </c:pt>
                <c:pt idx="1917">
                  <c:v>35</c:v>
                </c:pt>
                <c:pt idx="1918">
                  <c:v>35</c:v>
                </c:pt>
                <c:pt idx="1919">
                  <c:v>34</c:v>
                </c:pt>
                <c:pt idx="1920">
                  <c:v>34</c:v>
                </c:pt>
                <c:pt idx="1921">
                  <c:v>34</c:v>
                </c:pt>
                <c:pt idx="1922">
                  <c:v>34</c:v>
                </c:pt>
                <c:pt idx="1923">
                  <c:v>34</c:v>
                </c:pt>
                <c:pt idx="1924">
                  <c:v>33</c:v>
                </c:pt>
                <c:pt idx="1925">
                  <c:v>33</c:v>
                </c:pt>
                <c:pt idx="1926">
                  <c:v>33</c:v>
                </c:pt>
                <c:pt idx="1927">
                  <c:v>32</c:v>
                </c:pt>
                <c:pt idx="1928">
                  <c:v>33</c:v>
                </c:pt>
                <c:pt idx="1929">
                  <c:v>32</c:v>
                </c:pt>
                <c:pt idx="1930">
                  <c:v>32</c:v>
                </c:pt>
                <c:pt idx="1931">
                  <c:v>32</c:v>
                </c:pt>
                <c:pt idx="1932">
                  <c:v>32</c:v>
                </c:pt>
                <c:pt idx="1933">
                  <c:v>32</c:v>
                </c:pt>
                <c:pt idx="1934">
                  <c:v>39</c:v>
                </c:pt>
                <c:pt idx="1935">
                  <c:v>37</c:v>
                </c:pt>
                <c:pt idx="1936">
                  <c:v>66</c:v>
                </c:pt>
                <c:pt idx="1937">
                  <c:v>78</c:v>
                </c:pt>
                <c:pt idx="1938">
                  <c:v>78</c:v>
                </c:pt>
                <c:pt idx="1939">
                  <c:v>83</c:v>
                </c:pt>
                <c:pt idx="1940">
                  <c:v>83</c:v>
                </c:pt>
                <c:pt idx="1941">
                  <c:v>83</c:v>
                </c:pt>
                <c:pt idx="1942">
                  <c:v>83</c:v>
                </c:pt>
                <c:pt idx="1943">
                  <c:v>78</c:v>
                </c:pt>
                <c:pt idx="1944">
                  <c:v>77</c:v>
                </c:pt>
                <c:pt idx="1945">
                  <c:v>74</c:v>
                </c:pt>
                <c:pt idx="1946">
                  <c:v>71</c:v>
                </c:pt>
                <c:pt idx="1947">
                  <c:v>68</c:v>
                </c:pt>
                <c:pt idx="1948">
                  <c:v>81</c:v>
                </c:pt>
                <c:pt idx="1949">
                  <c:v>78</c:v>
                </c:pt>
                <c:pt idx="1950">
                  <c:v>121</c:v>
                </c:pt>
                <c:pt idx="1951">
                  <c:v>96</c:v>
                </c:pt>
                <c:pt idx="1952">
                  <c:v>105</c:v>
                </c:pt>
                <c:pt idx="1953">
                  <c:v>138</c:v>
                </c:pt>
                <c:pt idx="1954">
                  <c:v>85</c:v>
                </c:pt>
                <c:pt idx="1955">
                  <c:v>120</c:v>
                </c:pt>
                <c:pt idx="1956">
                  <c:v>116</c:v>
                </c:pt>
                <c:pt idx="1957">
                  <c:v>129</c:v>
                </c:pt>
                <c:pt idx="1958">
                  <c:v>121</c:v>
                </c:pt>
                <c:pt idx="1959">
                  <c:v>137</c:v>
                </c:pt>
                <c:pt idx="1960">
                  <c:v>162</c:v>
                </c:pt>
                <c:pt idx="1961">
                  <c:v>133</c:v>
                </c:pt>
                <c:pt idx="1962">
                  <c:v>143</c:v>
                </c:pt>
                <c:pt idx="1963">
                  <c:v>131</c:v>
                </c:pt>
                <c:pt idx="1964">
                  <c:v>154</c:v>
                </c:pt>
                <c:pt idx="1965">
                  <c:v>123</c:v>
                </c:pt>
                <c:pt idx="1966">
                  <c:v>122</c:v>
                </c:pt>
                <c:pt idx="1967">
                  <c:v>119</c:v>
                </c:pt>
                <c:pt idx="1968">
                  <c:v>116</c:v>
                </c:pt>
                <c:pt idx="1969">
                  <c:v>108</c:v>
                </c:pt>
                <c:pt idx="1970">
                  <c:v>102</c:v>
                </c:pt>
                <c:pt idx="1971">
                  <c:v>70</c:v>
                </c:pt>
                <c:pt idx="1972">
                  <c:v>76</c:v>
                </c:pt>
                <c:pt idx="1973">
                  <c:v>77</c:v>
                </c:pt>
                <c:pt idx="1974">
                  <c:v>94</c:v>
                </c:pt>
                <c:pt idx="1975">
                  <c:v>130</c:v>
                </c:pt>
                <c:pt idx="1976">
                  <c:v>99</c:v>
                </c:pt>
                <c:pt idx="1977">
                  <c:v>106</c:v>
                </c:pt>
                <c:pt idx="1978">
                  <c:v>114</c:v>
                </c:pt>
                <c:pt idx="1979">
                  <c:v>120</c:v>
                </c:pt>
                <c:pt idx="1980">
                  <c:v>106</c:v>
                </c:pt>
                <c:pt idx="1981">
                  <c:v>101</c:v>
                </c:pt>
                <c:pt idx="1982">
                  <c:v>94</c:v>
                </c:pt>
                <c:pt idx="1983">
                  <c:v>88</c:v>
                </c:pt>
                <c:pt idx="1984">
                  <c:v>83</c:v>
                </c:pt>
                <c:pt idx="1985">
                  <c:v>78</c:v>
                </c:pt>
                <c:pt idx="1986">
                  <c:v>73</c:v>
                </c:pt>
                <c:pt idx="1987">
                  <c:v>70</c:v>
                </c:pt>
                <c:pt idx="1988">
                  <c:v>68</c:v>
                </c:pt>
                <c:pt idx="1989">
                  <c:v>74</c:v>
                </c:pt>
                <c:pt idx="1990">
                  <c:v>64</c:v>
                </c:pt>
                <c:pt idx="1991">
                  <c:v>65</c:v>
                </c:pt>
                <c:pt idx="1992">
                  <c:v>74</c:v>
                </c:pt>
                <c:pt idx="1993">
                  <c:v>69</c:v>
                </c:pt>
                <c:pt idx="1994">
                  <c:v>67</c:v>
                </c:pt>
                <c:pt idx="1995">
                  <c:v>65</c:v>
                </c:pt>
                <c:pt idx="1996">
                  <c:v>62</c:v>
                </c:pt>
                <c:pt idx="1997">
                  <c:v>75</c:v>
                </c:pt>
                <c:pt idx="1998">
                  <c:v>77</c:v>
                </c:pt>
                <c:pt idx="1999">
                  <c:v>75</c:v>
                </c:pt>
                <c:pt idx="2000">
                  <c:v>81</c:v>
                </c:pt>
                <c:pt idx="2001">
                  <c:v>92</c:v>
                </c:pt>
                <c:pt idx="2002">
                  <c:v>130</c:v>
                </c:pt>
                <c:pt idx="2003">
                  <c:v>200</c:v>
                </c:pt>
                <c:pt idx="2004">
                  <c:v>184</c:v>
                </c:pt>
                <c:pt idx="2005">
                  <c:v>203</c:v>
                </c:pt>
                <c:pt idx="2006">
                  <c:v>223</c:v>
                </c:pt>
                <c:pt idx="2007">
                  <c:v>216</c:v>
                </c:pt>
                <c:pt idx="2008">
                  <c:v>277</c:v>
                </c:pt>
                <c:pt idx="2009">
                  <c:v>309</c:v>
                </c:pt>
                <c:pt idx="2010">
                  <c:v>193</c:v>
                </c:pt>
                <c:pt idx="2011">
                  <c:v>239</c:v>
                </c:pt>
                <c:pt idx="2012">
                  <c:v>220</c:v>
                </c:pt>
                <c:pt idx="2013">
                  <c:v>202</c:v>
                </c:pt>
                <c:pt idx="2014">
                  <c:v>169</c:v>
                </c:pt>
                <c:pt idx="2015">
                  <c:v>168</c:v>
                </c:pt>
                <c:pt idx="2016">
                  <c:v>163</c:v>
                </c:pt>
                <c:pt idx="2017">
                  <c:v>169</c:v>
                </c:pt>
                <c:pt idx="2018">
                  <c:v>185</c:v>
                </c:pt>
                <c:pt idx="2019">
                  <c:v>193</c:v>
                </c:pt>
                <c:pt idx="2020">
                  <c:v>185</c:v>
                </c:pt>
                <c:pt idx="2021">
                  <c:v>218</c:v>
                </c:pt>
                <c:pt idx="2022">
                  <c:v>190</c:v>
                </c:pt>
                <c:pt idx="2023">
                  <c:v>190</c:v>
                </c:pt>
                <c:pt idx="2024">
                  <c:v>177</c:v>
                </c:pt>
                <c:pt idx="2025">
                  <c:v>160</c:v>
                </c:pt>
                <c:pt idx="2026">
                  <c:v>157</c:v>
                </c:pt>
                <c:pt idx="2027">
                  <c:v>161</c:v>
                </c:pt>
                <c:pt idx="2028">
                  <c:v>196</c:v>
                </c:pt>
                <c:pt idx="2029">
                  <c:v>155</c:v>
                </c:pt>
                <c:pt idx="2030">
                  <c:v>146</c:v>
                </c:pt>
                <c:pt idx="2031">
                  <c:v>142</c:v>
                </c:pt>
                <c:pt idx="2032">
                  <c:v>155</c:v>
                </c:pt>
                <c:pt idx="2033">
                  <c:v>138</c:v>
                </c:pt>
                <c:pt idx="2034">
                  <c:v>144</c:v>
                </c:pt>
                <c:pt idx="2035">
                  <c:v>131</c:v>
                </c:pt>
                <c:pt idx="2036">
                  <c:v>127</c:v>
                </c:pt>
                <c:pt idx="2037">
                  <c:v>122</c:v>
                </c:pt>
                <c:pt idx="2038">
                  <c:v>119</c:v>
                </c:pt>
                <c:pt idx="2039">
                  <c:v>118</c:v>
                </c:pt>
                <c:pt idx="2040">
                  <c:v>117</c:v>
                </c:pt>
                <c:pt idx="2041">
                  <c:v>116</c:v>
                </c:pt>
                <c:pt idx="2042">
                  <c:v>115</c:v>
                </c:pt>
                <c:pt idx="2043">
                  <c:v>113</c:v>
                </c:pt>
                <c:pt idx="2044">
                  <c:v>109</c:v>
                </c:pt>
                <c:pt idx="2045">
                  <c:v>88</c:v>
                </c:pt>
                <c:pt idx="2046">
                  <c:v>82</c:v>
                </c:pt>
                <c:pt idx="2047">
                  <c:v>84</c:v>
                </c:pt>
                <c:pt idx="2048">
                  <c:v>75</c:v>
                </c:pt>
                <c:pt idx="2049">
                  <c:v>108</c:v>
                </c:pt>
                <c:pt idx="2050">
                  <c:v>181</c:v>
                </c:pt>
                <c:pt idx="2051">
                  <c:v>151</c:v>
                </c:pt>
                <c:pt idx="2052">
                  <c:v>190</c:v>
                </c:pt>
                <c:pt idx="2053">
                  <c:v>190</c:v>
                </c:pt>
                <c:pt idx="2054">
                  <c:v>144</c:v>
                </c:pt>
                <c:pt idx="2055">
                  <c:v>141</c:v>
                </c:pt>
                <c:pt idx="2056">
                  <c:v>191</c:v>
                </c:pt>
                <c:pt idx="2057">
                  <c:v>136</c:v>
                </c:pt>
                <c:pt idx="2058">
                  <c:v>130</c:v>
                </c:pt>
                <c:pt idx="2059">
                  <c:v>132</c:v>
                </c:pt>
                <c:pt idx="2060">
                  <c:v>127</c:v>
                </c:pt>
                <c:pt idx="2061">
                  <c:v>125</c:v>
                </c:pt>
                <c:pt idx="2062">
                  <c:v>124</c:v>
                </c:pt>
                <c:pt idx="2063">
                  <c:v>123</c:v>
                </c:pt>
                <c:pt idx="2064">
                  <c:v>123</c:v>
                </c:pt>
                <c:pt idx="2065">
                  <c:v>122</c:v>
                </c:pt>
                <c:pt idx="2066">
                  <c:v>122</c:v>
                </c:pt>
                <c:pt idx="2067">
                  <c:v>120</c:v>
                </c:pt>
                <c:pt idx="2068">
                  <c:v>123</c:v>
                </c:pt>
                <c:pt idx="2069">
                  <c:v>117</c:v>
                </c:pt>
                <c:pt idx="2070">
                  <c:v>126</c:v>
                </c:pt>
                <c:pt idx="2071">
                  <c:v>95</c:v>
                </c:pt>
                <c:pt idx="2072">
                  <c:v>124</c:v>
                </c:pt>
                <c:pt idx="2073">
                  <c:v>86</c:v>
                </c:pt>
                <c:pt idx="2074">
                  <c:v>88</c:v>
                </c:pt>
                <c:pt idx="2075">
                  <c:v>93</c:v>
                </c:pt>
                <c:pt idx="2076">
                  <c:v>101</c:v>
                </c:pt>
                <c:pt idx="2077">
                  <c:v>130</c:v>
                </c:pt>
                <c:pt idx="2078">
                  <c:v>96</c:v>
                </c:pt>
                <c:pt idx="2079">
                  <c:v>88</c:v>
                </c:pt>
                <c:pt idx="2080">
                  <c:v>84</c:v>
                </c:pt>
                <c:pt idx="2081">
                  <c:v>76</c:v>
                </c:pt>
                <c:pt idx="2082">
                  <c:v>70</c:v>
                </c:pt>
                <c:pt idx="2083">
                  <c:v>65</c:v>
                </c:pt>
                <c:pt idx="2084">
                  <c:v>61</c:v>
                </c:pt>
                <c:pt idx="2085">
                  <c:v>58</c:v>
                </c:pt>
                <c:pt idx="2086">
                  <c:v>60</c:v>
                </c:pt>
                <c:pt idx="2087">
                  <c:v>56</c:v>
                </c:pt>
                <c:pt idx="2088">
                  <c:v>53</c:v>
                </c:pt>
                <c:pt idx="2089">
                  <c:v>51</c:v>
                </c:pt>
                <c:pt idx="2090">
                  <c:v>51</c:v>
                </c:pt>
                <c:pt idx="2091">
                  <c:v>51</c:v>
                </c:pt>
                <c:pt idx="2092">
                  <c:v>82</c:v>
                </c:pt>
                <c:pt idx="2093">
                  <c:v>108</c:v>
                </c:pt>
                <c:pt idx="2094">
                  <c:v>104</c:v>
                </c:pt>
                <c:pt idx="2095">
                  <c:v>102</c:v>
                </c:pt>
                <c:pt idx="2096">
                  <c:v>100</c:v>
                </c:pt>
                <c:pt idx="2097">
                  <c:v>113</c:v>
                </c:pt>
                <c:pt idx="2098">
                  <c:v>102</c:v>
                </c:pt>
                <c:pt idx="2099">
                  <c:v>118</c:v>
                </c:pt>
                <c:pt idx="2100">
                  <c:v>113</c:v>
                </c:pt>
                <c:pt idx="2101">
                  <c:v>109</c:v>
                </c:pt>
                <c:pt idx="2102">
                  <c:v>109</c:v>
                </c:pt>
                <c:pt idx="2103">
                  <c:v>115</c:v>
                </c:pt>
                <c:pt idx="2104">
                  <c:v>89</c:v>
                </c:pt>
                <c:pt idx="2105">
                  <c:v>98</c:v>
                </c:pt>
                <c:pt idx="2106">
                  <c:v>81</c:v>
                </c:pt>
                <c:pt idx="2107">
                  <c:v>78</c:v>
                </c:pt>
                <c:pt idx="2108">
                  <c:v>73</c:v>
                </c:pt>
                <c:pt idx="2109">
                  <c:v>68</c:v>
                </c:pt>
                <c:pt idx="2110">
                  <c:v>64</c:v>
                </c:pt>
                <c:pt idx="2111">
                  <c:v>60</c:v>
                </c:pt>
                <c:pt idx="2112">
                  <c:v>56</c:v>
                </c:pt>
                <c:pt idx="2113">
                  <c:v>52</c:v>
                </c:pt>
                <c:pt idx="2114">
                  <c:v>50</c:v>
                </c:pt>
                <c:pt idx="2115">
                  <c:v>48</c:v>
                </c:pt>
                <c:pt idx="2116">
                  <c:v>47</c:v>
                </c:pt>
                <c:pt idx="2117">
                  <c:v>47</c:v>
                </c:pt>
                <c:pt idx="2118">
                  <c:v>46</c:v>
                </c:pt>
                <c:pt idx="2119">
                  <c:v>45</c:v>
                </c:pt>
                <c:pt idx="2120">
                  <c:v>44</c:v>
                </c:pt>
                <c:pt idx="2121">
                  <c:v>43</c:v>
                </c:pt>
                <c:pt idx="2122">
                  <c:v>43</c:v>
                </c:pt>
                <c:pt idx="2123">
                  <c:v>43</c:v>
                </c:pt>
                <c:pt idx="2124">
                  <c:v>43</c:v>
                </c:pt>
                <c:pt idx="2125">
                  <c:v>43</c:v>
                </c:pt>
                <c:pt idx="2126">
                  <c:v>45</c:v>
                </c:pt>
                <c:pt idx="2127">
                  <c:v>83</c:v>
                </c:pt>
                <c:pt idx="2128">
                  <c:v>114</c:v>
                </c:pt>
                <c:pt idx="2129">
                  <c:v>103</c:v>
                </c:pt>
                <c:pt idx="2130">
                  <c:v>92</c:v>
                </c:pt>
                <c:pt idx="2131">
                  <c:v>86</c:v>
                </c:pt>
                <c:pt idx="2132">
                  <c:v>81</c:v>
                </c:pt>
                <c:pt idx="2133">
                  <c:v>78</c:v>
                </c:pt>
                <c:pt idx="2134">
                  <c:v>72</c:v>
                </c:pt>
                <c:pt idx="2135">
                  <c:v>66</c:v>
                </c:pt>
                <c:pt idx="2136">
                  <c:v>62</c:v>
                </c:pt>
                <c:pt idx="2137">
                  <c:v>58</c:v>
                </c:pt>
                <c:pt idx="2138">
                  <c:v>55</c:v>
                </c:pt>
                <c:pt idx="2139">
                  <c:v>53</c:v>
                </c:pt>
                <c:pt idx="2140">
                  <c:v>51</c:v>
                </c:pt>
                <c:pt idx="2141">
                  <c:v>50</c:v>
                </c:pt>
                <c:pt idx="2142">
                  <c:v>49</c:v>
                </c:pt>
                <c:pt idx="2143">
                  <c:v>47</c:v>
                </c:pt>
                <c:pt idx="2144">
                  <c:v>48</c:v>
                </c:pt>
                <c:pt idx="2145">
                  <c:v>47</c:v>
                </c:pt>
                <c:pt idx="2146">
                  <c:v>46</c:v>
                </c:pt>
                <c:pt idx="2147">
                  <c:v>46</c:v>
                </c:pt>
                <c:pt idx="2148">
                  <c:v>44</c:v>
                </c:pt>
                <c:pt idx="2149">
                  <c:v>43</c:v>
                </c:pt>
                <c:pt idx="2150">
                  <c:v>43</c:v>
                </c:pt>
                <c:pt idx="2151">
                  <c:v>42</c:v>
                </c:pt>
                <c:pt idx="2152">
                  <c:v>41</c:v>
                </c:pt>
                <c:pt idx="2153">
                  <c:v>40</c:v>
                </c:pt>
                <c:pt idx="2154">
                  <c:v>41</c:v>
                </c:pt>
                <c:pt idx="2155">
                  <c:v>41</c:v>
                </c:pt>
                <c:pt idx="2156">
                  <c:v>41</c:v>
                </c:pt>
                <c:pt idx="2157">
                  <c:v>40</c:v>
                </c:pt>
                <c:pt idx="2158">
                  <c:v>40</c:v>
                </c:pt>
                <c:pt idx="2159">
                  <c:v>39</c:v>
                </c:pt>
                <c:pt idx="2160">
                  <c:v>38</c:v>
                </c:pt>
                <c:pt idx="2161">
                  <c:v>33</c:v>
                </c:pt>
                <c:pt idx="2162">
                  <c:v>30</c:v>
                </c:pt>
                <c:pt idx="2163">
                  <c:v>30</c:v>
                </c:pt>
                <c:pt idx="2164">
                  <c:v>28</c:v>
                </c:pt>
                <c:pt idx="2165">
                  <c:v>28</c:v>
                </c:pt>
                <c:pt idx="2166">
                  <c:v>28</c:v>
                </c:pt>
                <c:pt idx="2167">
                  <c:v>28</c:v>
                </c:pt>
                <c:pt idx="2168">
                  <c:v>27</c:v>
                </c:pt>
                <c:pt idx="2169">
                  <c:v>27</c:v>
                </c:pt>
                <c:pt idx="2170">
                  <c:v>27</c:v>
                </c:pt>
                <c:pt idx="2171">
                  <c:v>27</c:v>
                </c:pt>
                <c:pt idx="2172">
                  <c:v>26</c:v>
                </c:pt>
                <c:pt idx="2173">
                  <c:v>26</c:v>
                </c:pt>
                <c:pt idx="2174">
                  <c:v>26</c:v>
                </c:pt>
                <c:pt idx="2175">
                  <c:v>26</c:v>
                </c:pt>
                <c:pt idx="2176">
                  <c:v>26</c:v>
                </c:pt>
                <c:pt idx="2177">
                  <c:v>26</c:v>
                </c:pt>
                <c:pt idx="2178">
                  <c:v>26</c:v>
                </c:pt>
                <c:pt idx="2179">
                  <c:v>26</c:v>
                </c:pt>
                <c:pt idx="2180">
                  <c:v>26</c:v>
                </c:pt>
                <c:pt idx="2181">
                  <c:v>26</c:v>
                </c:pt>
                <c:pt idx="2182">
                  <c:v>26</c:v>
                </c:pt>
                <c:pt idx="2183">
                  <c:v>26</c:v>
                </c:pt>
                <c:pt idx="2184">
                  <c:v>26</c:v>
                </c:pt>
                <c:pt idx="2185">
                  <c:v>25</c:v>
                </c:pt>
                <c:pt idx="2186">
                  <c:v>25</c:v>
                </c:pt>
                <c:pt idx="2187">
                  <c:v>25</c:v>
                </c:pt>
                <c:pt idx="2188">
                  <c:v>25</c:v>
                </c:pt>
                <c:pt idx="2189">
                  <c:v>25</c:v>
                </c:pt>
                <c:pt idx="2190">
                  <c:v>25</c:v>
                </c:pt>
                <c:pt idx="2191">
                  <c:v>25</c:v>
                </c:pt>
                <c:pt idx="2192">
                  <c:v>25</c:v>
                </c:pt>
                <c:pt idx="2193">
                  <c:v>25</c:v>
                </c:pt>
                <c:pt idx="2194">
                  <c:v>25</c:v>
                </c:pt>
                <c:pt idx="2195">
                  <c:v>25</c:v>
                </c:pt>
                <c:pt idx="2196">
                  <c:v>25</c:v>
                </c:pt>
                <c:pt idx="2197">
                  <c:v>25</c:v>
                </c:pt>
                <c:pt idx="2198">
                  <c:v>25</c:v>
                </c:pt>
                <c:pt idx="2199">
                  <c:v>25</c:v>
                </c:pt>
                <c:pt idx="2200">
                  <c:v>25</c:v>
                </c:pt>
                <c:pt idx="2201">
                  <c:v>25</c:v>
                </c:pt>
                <c:pt idx="2202">
                  <c:v>25</c:v>
                </c:pt>
                <c:pt idx="2203">
                  <c:v>25</c:v>
                </c:pt>
                <c:pt idx="2204">
                  <c:v>25</c:v>
                </c:pt>
                <c:pt idx="2205">
                  <c:v>24</c:v>
                </c:pt>
                <c:pt idx="2206">
                  <c:v>24</c:v>
                </c:pt>
                <c:pt idx="2207">
                  <c:v>25</c:v>
                </c:pt>
                <c:pt idx="2208">
                  <c:v>25</c:v>
                </c:pt>
                <c:pt idx="2209">
                  <c:v>24</c:v>
                </c:pt>
                <c:pt idx="2210">
                  <c:v>25</c:v>
                </c:pt>
                <c:pt idx="2211">
                  <c:v>26</c:v>
                </c:pt>
                <c:pt idx="2212">
                  <c:v>26</c:v>
                </c:pt>
                <c:pt idx="2213">
                  <c:v>26</c:v>
                </c:pt>
                <c:pt idx="2214">
                  <c:v>26</c:v>
                </c:pt>
                <c:pt idx="2215">
                  <c:v>27</c:v>
                </c:pt>
                <c:pt idx="2216">
                  <c:v>26</c:v>
                </c:pt>
                <c:pt idx="2217">
                  <c:v>26</c:v>
                </c:pt>
                <c:pt idx="2218">
                  <c:v>25</c:v>
                </c:pt>
                <c:pt idx="2219">
                  <c:v>25</c:v>
                </c:pt>
                <c:pt idx="2220">
                  <c:v>25</c:v>
                </c:pt>
                <c:pt idx="2221">
                  <c:v>25</c:v>
                </c:pt>
                <c:pt idx="2222">
                  <c:v>25</c:v>
                </c:pt>
                <c:pt idx="2223">
                  <c:v>25</c:v>
                </c:pt>
                <c:pt idx="2224">
                  <c:v>26</c:v>
                </c:pt>
                <c:pt idx="2225">
                  <c:v>26</c:v>
                </c:pt>
                <c:pt idx="2226">
                  <c:v>29</c:v>
                </c:pt>
                <c:pt idx="2227">
                  <c:v>31</c:v>
                </c:pt>
                <c:pt idx="2228">
                  <c:v>30</c:v>
                </c:pt>
                <c:pt idx="2229">
                  <c:v>30</c:v>
                </c:pt>
                <c:pt idx="2230">
                  <c:v>30</c:v>
                </c:pt>
                <c:pt idx="2231">
                  <c:v>29</c:v>
                </c:pt>
                <c:pt idx="2232">
                  <c:v>29</c:v>
                </c:pt>
                <c:pt idx="2233">
                  <c:v>28</c:v>
                </c:pt>
                <c:pt idx="2234">
                  <c:v>27</c:v>
                </c:pt>
                <c:pt idx="2235">
                  <c:v>29</c:v>
                </c:pt>
                <c:pt idx="2236">
                  <c:v>29</c:v>
                </c:pt>
                <c:pt idx="2237">
                  <c:v>29</c:v>
                </c:pt>
                <c:pt idx="2238">
                  <c:v>29</c:v>
                </c:pt>
                <c:pt idx="2239">
                  <c:v>28</c:v>
                </c:pt>
                <c:pt idx="2240">
                  <c:v>27</c:v>
                </c:pt>
                <c:pt idx="2241">
                  <c:v>31</c:v>
                </c:pt>
                <c:pt idx="2242">
                  <c:v>42</c:v>
                </c:pt>
                <c:pt idx="2243">
                  <c:v>31</c:v>
                </c:pt>
                <c:pt idx="2244">
                  <c:v>30</c:v>
                </c:pt>
                <c:pt idx="2245">
                  <c:v>30</c:v>
                </c:pt>
                <c:pt idx="2246">
                  <c:v>30</c:v>
                </c:pt>
                <c:pt idx="2247">
                  <c:v>29</c:v>
                </c:pt>
                <c:pt idx="2248">
                  <c:v>30</c:v>
                </c:pt>
                <c:pt idx="2249">
                  <c:v>29</c:v>
                </c:pt>
                <c:pt idx="2250">
                  <c:v>29</c:v>
                </c:pt>
                <c:pt idx="2251">
                  <c:v>28</c:v>
                </c:pt>
                <c:pt idx="2252">
                  <c:v>28</c:v>
                </c:pt>
                <c:pt idx="2253">
                  <c:v>28</c:v>
                </c:pt>
                <c:pt idx="2254">
                  <c:v>27</c:v>
                </c:pt>
                <c:pt idx="2255">
                  <c:v>26</c:v>
                </c:pt>
                <c:pt idx="2256">
                  <c:v>26</c:v>
                </c:pt>
                <c:pt idx="2257">
                  <c:v>25</c:v>
                </c:pt>
                <c:pt idx="2258">
                  <c:v>25</c:v>
                </c:pt>
                <c:pt idx="2259">
                  <c:v>25</c:v>
                </c:pt>
                <c:pt idx="2260">
                  <c:v>25</c:v>
                </c:pt>
                <c:pt idx="2261">
                  <c:v>24</c:v>
                </c:pt>
                <c:pt idx="2262">
                  <c:v>24</c:v>
                </c:pt>
                <c:pt idx="2263">
                  <c:v>25</c:v>
                </c:pt>
                <c:pt idx="2264">
                  <c:v>28</c:v>
                </c:pt>
                <c:pt idx="2265">
                  <c:v>31</c:v>
                </c:pt>
                <c:pt idx="2266">
                  <c:v>33</c:v>
                </c:pt>
                <c:pt idx="2267">
                  <c:v>48</c:v>
                </c:pt>
                <c:pt idx="2268">
                  <c:v>45</c:v>
                </c:pt>
                <c:pt idx="2269">
                  <c:v>38</c:v>
                </c:pt>
                <c:pt idx="2270">
                  <c:v>37</c:v>
                </c:pt>
                <c:pt idx="2271">
                  <c:v>36</c:v>
                </c:pt>
                <c:pt idx="2272">
                  <c:v>35</c:v>
                </c:pt>
                <c:pt idx="2273">
                  <c:v>34</c:v>
                </c:pt>
                <c:pt idx="2274">
                  <c:v>33</c:v>
                </c:pt>
                <c:pt idx="2275">
                  <c:v>33</c:v>
                </c:pt>
                <c:pt idx="2276">
                  <c:v>34</c:v>
                </c:pt>
                <c:pt idx="2277">
                  <c:v>33</c:v>
                </c:pt>
                <c:pt idx="2278">
                  <c:v>33</c:v>
                </c:pt>
                <c:pt idx="2279">
                  <c:v>33</c:v>
                </c:pt>
                <c:pt idx="2280">
                  <c:v>33</c:v>
                </c:pt>
                <c:pt idx="2281">
                  <c:v>39</c:v>
                </c:pt>
                <c:pt idx="2282">
                  <c:v>40</c:v>
                </c:pt>
                <c:pt idx="2283">
                  <c:v>42</c:v>
                </c:pt>
                <c:pt idx="2284">
                  <c:v>42</c:v>
                </c:pt>
                <c:pt idx="2285">
                  <c:v>41</c:v>
                </c:pt>
                <c:pt idx="2286">
                  <c:v>43</c:v>
                </c:pt>
                <c:pt idx="2287">
                  <c:v>42</c:v>
                </c:pt>
                <c:pt idx="2288">
                  <c:v>41</c:v>
                </c:pt>
                <c:pt idx="2289">
                  <c:v>41</c:v>
                </c:pt>
                <c:pt idx="2290">
                  <c:v>39</c:v>
                </c:pt>
                <c:pt idx="2291">
                  <c:v>38</c:v>
                </c:pt>
                <c:pt idx="2292">
                  <c:v>37</c:v>
                </c:pt>
                <c:pt idx="2293">
                  <c:v>36</c:v>
                </c:pt>
                <c:pt idx="2294">
                  <c:v>36</c:v>
                </c:pt>
                <c:pt idx="2295">
                  <c:v>35</c:v>
                </c:pt>
                <c:pt idx="2296">
                  <c:v>38</c:v>
                </c:pt>
                <c:pt idx="2297">
                  <c:v>37</c:v>
                </c:pt>
                <c:pt idx="2298">
                  <c:v>37</c:v>
                </c:pt>
                <c:pt idx="2299">
                  <c:v>36</c:v>
                </c:pt>
                <c:pt idx="2300">
                  <c:v>64</c:v>
                </c:pt>
                <c:pt idx="2301">
                  <c:v>45</c:v>
                </c:pt>
                <c:pt idx="2302">
                  <c:v>43</c:v>
                </c:pt>
                <c:pt idx="2303">
                  <c:v>41</c:v>
                </c:pt>
                <c:pt idx="2304">
                  <c:v>40</c:v>
                </c:pt>
                <c:pt idx="2305">
                  <c:v>37</c:v>
                </c:pt>
                <c:pt idx="2306">
                  <c:v>36</c:v>
                </c:pt>
                <c:pt idx="2307">
                  <c:v>34</c:v>
                </c:pt>
                <c:pt idx="2308">
                  <c:v>32</c:v>
                </c:pt>
                <c:pt idx="2309">
                  <c:v>31</c:v>
                </c:pt>
                <c:pt idx="2310">
                  <c:v>30</c:v>
                </c:pt>
                <c:pt idx="2311">
                  <c:v>30</c:v>
                </c:pt>
                <c:pt idx="2312">
                  <c:v>35</c:v>
                </c:pt>
                <c:pt idx="2313">
                  <c:v>47</c:v>
                </c:pt>
                <c:pt idx="2314">
                  <c:v>47</c:v>
                </c:pt>
                <c:pt idx="2315">
                  <c:v>48</c:v>
                </c:pt>
                <c:pt idx="2316">
                  <c:v>48</c:v>
                </c:pt>
                <c:pt idx="2317">
                  <c:v>48</c:v>
                </c:pt>
                <c:pt idx="2318">
                  <c:v>56</c:v>
                </c:pt>
                <c:pt idx="2319">
                  <c:v>55</c:v>
                </c:pt>
                <c:pt idx="2320">
                  <c:v>58</c:v>
                </c:pt>
                <c:pt idx="2321">
                  <c:v>56</c:v>
                </c:pt>
                <c:pt idx="2322">
                  <c:v>54</c:v>
                </c:pt>
                <c:pt idx="2323">
                  <c:v>52</c:v>
                </c:pt>
                <c:pt idx="2324">
                  <c:v>39</c:v>
                </c:pt>
                <c:pt idx="2325">
                  <c:v>37</c:v>
                </c:pt>
                <c:pt idx="2326">
                  <c:v>35</c:v>
                </c:pt>
                <c:pt idx="2327">
                  <c:v>35</c:v>
                </c:pt>
                <c:pt idx="2328">
                  <c:v>34</c:v>
                </c:pt>
                <c:pt idx="2329">
                  <c:v>50</c:v>
                </c:pt>
                <c:pt idx="2330">
                  <c:v>50</c:v>
                </c:pt>
                <c:pt idx="2331">
                  <c:v>55</c:v>
                </c:pt>
                <c:pt idx="2332">
                  <c:v>65</c:v>
                </c:pt>
                <c:pt idx="2333">
                  <c:v>107</c:v>
                </c:pt>
                <c:pt idx="2334">
                  <c:v>112</c:v>
                </c:pt>
                <c:pt idx="2335">
                  <c:v>79</c:v>
                </c:pt>
                <c:pt idx="2336">
                  <c:v>77</c:v>
                </c:pt>
                <c:pt idx="2337">
                  <c:v>68</c:v>
                </c:pt>
                <c:pt idx="2338">
                  <c:v>59</c:v>
                </c:pt>
                <c:pt idx="2339">
                  <c:v>57</c:v>
                </c:pt>
                <c:pt idx="2340">
                  <c:v>64</c:v>
                </c:pt>
                <c:pt idx="2341">
                  <c:v>70</c:v>
                </c:pt>
                <c:pt idx="2342">
                  <c:v>70</c:v>
                </c:pt>
                <c:pt idx="2343">
                  <c:v>72</c:v>
                </c:pt>
                <c:pt idx="2344">
                  <c:v>122</c:v>
                </c:pt>
                <c:pt idx="2345">
                  <c:v>151</c:v>
                </c:pt>
                <c:pt idx="2346">
                  <c:v>190</c:v>
                </c:pt>
                <c:pt idx="2347">
                  <c:v>191</c:v>
                </c:pt>
                <c:pt idx="2348">
                  <c:v>232</c:v>
                </c:pt>
                <c:pt idx="2349">
                  <c:v>230</c:v>
                </c:pt>
                <c:pt idx="2350">
                  <c:v>188</c:v>
                </c:pt>
                <c:pt idx="2351">
                  <c:v>258</c:v>
                </c:pt>
                <c:pt idx="2352">
                  <c:v>201</c:v>
                </c:pt>
                <c:pt idx="2353">
                  <c:v>219</c:v>
                </c:pt>
                <c:pt idx="2354">
                  <c:v>187</c:v>
                </c:pt>
                <c:pt idx="2355">
                  <c:v>226</c:v>
                </c:pt>
                <c:pt idx="2356">
                  <c:v>245</c:v>
                </c:pt>
                <c:pt idx="2357">
                  <c:v>260</c:v>
                </c:pt>
                <c:pt idx="2358">
                  <c:v>252</c:v>
                </c:pt>
                <c:pt idx="2359">
                  <c:v>231</c:v>
                </c:pt>
                <c:pt idx="2360">
                  <c:v>209</c:v>
                </c:pt>
                <c:pt idx="2361">
                  <c:v>194</c:v>
                </c:pt>
                <c:pt idx="2362">
                  <c:v>191</c:v>
                </c:pt>
                <c:pt idx="2363">
                  <c:v>170</c:v>
                </c:pt>
                <c:pt idx="2364">
                  <c:v>163</c:v>
                </c:pt>
                <c:pt idx="2365">
                  <c:v>121</c:v>
                </c:pt>
                <c:pt idx="2366">
                  <c:v>118</c:v>
                </c:pt>
                <c:pt idx="2367">
                  <c:v>116</c:v>
                </c:pt>
                <c:pt idx="2368">
                  <c:v>111</c:v>
                </c:pt>
                <c:pt idx="2369">
                  <c:v>113</c:v>
                </c:pt>
                <c:pt idx="2370">
                  <c:v>114</c:v>
                </c:pt>
                <c:pt idx="2371">
                  <c:v>110</c:v>
                </c:pt>
                <c:pt idx="2372">
                  <c:v>110</c:v>
                </c:pt>
                <c:pt idx="2373">
                  <c:v>110</c:v>
                </c:pt>
                <c:pt idx="2374">
                  <c:v>105</c:v>
                </c:pt>
                <c:pt idx="2375">
                  <c:v>127</c:v>
                </c:pt>
                <c:pt idx="2376">
                  <c:v>121</c:v>
                </c:pt>
                <c:pt idx="2377">
                  <c:v>119</c:v>
                </c:pt>
                <c:pt idx="2378">
                  <c:v>116</c:v>
                </c:pt>
                <c:pt idx="2379">
                  <c:v>116</c:v>
                </c:pt>
                <c:pt idx="2380">
                  <c:v>117</c:v>
                </c:pt>
                <c:pt idx="2381">
                  <c:v>150</c:v>
                </c:pt>
                <c:pt idx="2382">
                  <c:v>166</c:v>
                </c:pt>
                <c:pt idx="2383">
                  <c:v>168</c:v>
                </c:pt>
                <c:pt idx="2384">
                  <c:v>173</c:v>
                </c:pt>
                <c:pt idx="2385">
                  <c:v>170</c:v>
                </c:pt>
                <c:pt idx="2386">
                  <c:v>166</c:v>
                </c:pt>
                <c:pt idx="2387">
                  <c:v>161</c:v>
                </c:pt>
                <c:pt idx="2388">
                  <c:v>148</c:v>
                </c:pt>
                <c:pt idx="2389">
                  <c:v>145</c:v>
                </c:pt>
                <c:pt idx="2390">
                  <c:v>144</c:v>
                </c:pt>
                <c:pt idx="2391">
                  <c:v>149</c:v>
                </c:pt>
                <c:pt idx="2392">
                  <c:v>152</c:v>
                </c:pt>
                <c:pt idx="2393">
                  <c:v>113</c:v>
                </c:pt>
                <c:pt idx="2394">
                  <c:v>145</c:v>
                </c:pt>
                <c:pt idx="2395">
                  <c:v>106</c:v>
                </c:pt>
                <c:pt idx="2396">
                  <c:v>90</c:v>
                </c:pt>
                <c:pt idx="2397">
                  <c:v>95</c:v>
                </c:pt>
                <c:pt idx="2398">
                  <c:v>93</c:v>
                </c:pt>
                <c:pt idx="2399">
                  <c:v>90</c:v>
                </c:pt>
                <c:pt idx="2400">
                  <c:v>85</c:v>
                </c:pt>
                <c:pt idx="2401">
                  <c:v>83</c:v>
                </c:pt>
                <c:pt idx="2402">
                  <c:v>82</c:v>
                </c:pt>
                <c:pt idx="2403">
                  <c:v>80</c:v>
                </c:pt>
                <c:pt idx="2404">
                  <c:v>79</c:v>
                </c:pt>
                <c:pt idx="2405">
                  <c:v>78</c:v>
                </c:pt>
                <c:pt idx="2406">
                  <c:v>78</c:v>
                </c:pt>
                <c:pt idx="2407">
                  <c:v>77</c:v>
                </c:pt>
                <c:pt idx="2408">
                  <c:v>76</c:v>
                </c:pt>
                <c:pt idx="2409">
                  <c:v>120</c:v>
                </c:pt>
                <c:pt idx="2410">
                  <c:v>78</c:v>
                </c:pt>
                <c:pt idx="2411">
                  <c:v>82</c:v>
                </c:pt>
                <c:pt idx="2412">
                  <c:v>82</c:v>
                </c:pt>
                <c:pt idx="2413">
                  <c:v>93</c:v>
                </c:pt>
                <c:pt idx="2414">
                  <c:v>100</c:v>
                </c:pt>
                <c:pt idx="2415">
                  <c:v>94</c:v>
                </c:pt>
                <c:pt idx="2416">
                  <c:v>87</c:v>
                </c:pt>
                <c:pt idx="2417">
                  <c:v>114</c:v>
                </c:pt>
                <c:pt idx="2418">
                  <c:v>84</c:v>
                </c:pt>
                <c:pt idx="2419">
                  <c:v>117</c:v>
                </c:pt>
                <c:pt idx="2420">
                  <c:v>115</c:v>
                </c:pt>
                <c:pt idx="2421">
                  <c:v>112</c:v>
                </c:pt>
                <c:pt idx="2422">
                  <c:v>100</c:v>
                </c:pt>
                <c:pt idx="2423">
                  <c:v>94</c:v>
                </c:pt>
                <c:pt idx="2424">
                  <c:v>91</c:v>
                </c:pt>
                <c:pt idx="2425">
                  <c:v>90</c:v>
                </c:pt>
                <c:pt idx="2426">
                  <c:v>89</c:v>
                </c:pt>
                <c:pt idx="2427">
                  <c:v>68</c:v>
                </c:pt>
                <c:pt idx="2428">
                  <c:v>61</c:v>
                </c:pt>
                <c:pt idx="2429">
                  <c:v>56</c:v>
                </c:pt>
                <c:pt idx="2430">
                  <c:v>59</c:v>
                </c:pt>
                <c:pt idx="2431">
                  <c:v>55</c:v>
                </c:pt>
                <c:pt idx="2432">
                  <c:v>80</c:v>
                </c:pt>
                <c:pt idx="2433">
                  <c:v>72</c:v>
                </c:pt>
                <c:pt idx="2434">
                  <c:v>55</c:v>
                </c:pt>
                <c:pt idx="2435">
                  <c:v>67</c:v>
                </c:pt>
                <c:pt idx="2436">
                  <c:v>64</c:v>
                </c:pt>
                <c:pt idx="2437">
                  <c:v>56</c:v>
                </c:pt>
                <c:pt idx="2438">
                  <c:v>47</c:v>
                </c:pt>
                <c:pt idx="2439">
                  <c:v>44</c:v>
                </c:pt>
                <c:pt idx="2440">
                  <c:v>43</c:v>
                </c:pt>
                <c:pt idx="2441">
                  <c:v>44</c:v>
                </c:pt>
                <c:pt idx="2442">
                  <c:v>43</c:v>
                </c:pt>
                <c:pt idx="2443">
                  <c:v>58</c:v>
                </c:pt>
                <c:pt idx="2444">
                  <c:v>57</c:v>
                </c:pt>
                <c:pt idx="2445">
                  <c:v>61</c:v>
                </c:pt>
                <c:pt idx="2446">
                  <c:v>112</c:v>
                </c:pt>
                <c:pt idx="2447">
                  <c:v>132</c:v>
                </c:pt>
                <c:pt idx="2448">
                  <c:v>160</c:v>
                </c:pt>
                <c:pt idx="2449">
                  <c:v>138</c:v>
                </c:pt>
                <c:pt idx="2450">
                  <c:v>122</c:v>
                </c:pt>
                <c:pt idx="2451">
                  <c:v>149</c:v>
                </c:pt>
                <c:pt idx="2452">
                  <c:v>149</c:v>
                </c:pt>
                <c:pt idx="2453">
                  <c:v>194</c:v>
                </c:pt>
                <c:pt idx="2454">
                  <c:v>165</c:v>
                </c:pt>
                <c:pt idx="2455">
                  <c:v>164</c:v>
                </c:pt>
                <c:pt idx="2456">
                  <c:v>145</c:v>
                </c:pt>
                <c:pt idx="2457">
                  <c:v>175</c:v>
                </c:pt>
                <c:pt idx="2458">
                  <c:v>148</c:v>
                </c:pt>
                <c:pt idx="2459">
                  <c:v>142</c:v>
                </c:pt>
                <c:pt idx="2460">
                  <c:v>126</c:v>
                </c:pt>
                <c:pt idx="2461">
                  <c:v>127</c:v>
                </c:pt>
                <c:pt idx="2462">
                  <c:v>126</c:v>
                </c:pt>
                <c:pt idx="2463">
                  <c:v>126</c:v>
                </c:pt>
                <c:pt idx="2464">
                  <c:v>132</c:v>
                </c:pt>
                <c:pt idx="2465">
                  <c:v>110</c:v>
                </c:pt>
                <c:pt idx="2466">
                  <c:v>104</c:v>
                </c:pt>
                <c:pt idx="2467">
                  <c:v>83</c:v>
                </c:pt>
                <c:pt idx="2468">
                  <c:v>78</c:v>
                </c:pt>
                <c:pt idx="2469">
                  <c:v>68</c:v>
                </c:pt>
                <c:pt idx="2470">
                  <c:v>64</c:v>
                </c:pt>
                <c:pt idx="2471">
                  <c:v>66</c:v>
                </c:pt>
                <c:pt idx="2472">
                  <c:v>72</c:v>
                </c:pt>
                <c:pt idx="2473">
                  <c:v>70</c:v>
                </c:pt>
                <c:pt idx="2474">
                  <c:v>55</c:v>
                </c:pt>
                <c:pt idx="2475">
                  <c:v>52</c:v>
                </c:pt>
                <c:pt idx="2476">
                  <c:v>47</c:v>
                </c:pt>
                <c:pt idx="2477">
                  <c:v>39</c:v>
                </c:pt>
                <c:pt idx="2478">
                  <c:v>38</c:v>
                </c:pt>
                <c:pt idx="2479">
                  <c:v>37</c:v>
                </c:pt>
                <c:pt idx="2480">
                  <c:v>37</c:v>
                </c:pt>
                <c:pt idx="2481">
                  <c:v>36</c:v>
                </c:pt>
                <c:pt idx="2482">
                  <c:v>36</c:v>
                </c:pt>
                <c:pt idx="2483">
                  <c:v>35</c:v>
                </c:pt>
                <c:pt idx="2484">
                  <c:v>35</c:v>
                </c:pt>
                <c:pt idx="2485">
                  <c:v>34</c:v>
                </c:pt>
                <c:pt idx="2486">
                  <c:v>34</c:v>
                </c:pt>
                <c:pt idx="2487">
                  <c:v>34</c:v>
                </c:pt>
                <c:pt idx="2488">
                  <c:v>34</c:v>
                </c:pt>
                <c:pt idx="2489">
                  <c:v>34</c:v>
                </c:pt>
                <c:pt idx="2490">
                  <c:v>34</c:v>
                </c:pt>
                <c:pt idx="2491">
                  <c:v>34</c:v>
                </c:pt>
                <c:pt idx="2492">
                  <c:v>33</c:v>
                </c:pt>
                <c:pt idx="2493">
                  <c:v>33</c:v>
                </c:pt>
                <c:pt idx="2494">
                  <c:v>32</c:v>
                </c:pt>
                <c:pt idx="2495">
                  <c:v>32</c:v>
                </c:pt>
                <c:pt idx="2496">
                  <c:v>32</c:v>
                </c:pt>
                <c:pt idx="2497">
                  <c:v>31</c:v>
                </c:pt>
                <c:pt idx="2498">
                  <c:v>31</c:v>
                </c:pt>
                <c:pt idx="2499">
                  <c:v>30</c:v>
                </c:pt>
                <c:pt idx="2500">
                  <c:v>30</c:v>
                </c:pt>
                <c:pt idx="2501">
                  <c:v>29</c:v>
                </c:pt>
                <c:pt idx="2502">
                  <c:v>29</c:v>
                </c:pt>
                <c:pt idx="2503">
                  <c:v>29</c:v>
                </c:pt>
                <c:pt idx="2504">
                  <c:v>28</c:v>
                </c:pt>
                <c:pt idx="2505">
                  <c:v>28</c:v>
                </c:pt>
                <c:pt idx="2506">
                  <c:v>28</c:v>
                </c:pt>
                <c:pt idx="2507">
                  <c:v>28</c:v>
                </c:pt>
                <c:pt idx="2508">
                  <c:v>27</c:v>
                </c:pt>
                <c:pt idx="2509">
                  <c:v>27</c:v>
                </c:pt>
                <c:pt idx="2510">
                  <c:v>27</c:v>
                </c:pt>
                <c:pt idx="2511">
                  <c:v>27</c:v>
                </c:pt>
                <c:pt idx="2512">
                  <c:v>26</c:v>
                </c:pt>
                <c:pt idx="2513">
                  <c:v>36</c:v>
                </c:pt>
                <c:pt idx="2514">
                  <c:v>35</c:v>
                </c:pt>
                <c:pt idx="2515">
                  <c:v>35</c:v>
                </c:pt>
                <c:pt idx="2516">
                  <c:v>35</c:v>
                </c:pt>
                <c:pt idx="2517">
                  <c:v>35</c:v>
                </c:pt>
                <c:pt idx="2518">
                  <c:v>52</c:v>
                </c:pt>
                <c:pt idx="2519">
                  <c:v>72</c:v>
                </c:pt>
                <c:pt idx="2520">
                  <c:v>74</c:v>
                </c:pt>
                <c:pt idx="2521">
                  <c:v>71</c:v>
                </c:pt>
                <c:pt idx="2522">
                  <c:v>53</c:v>
                </c:pt>
                <c:pt idx="2523">
                  <c:v>51</c:v>
                </c:pt>
                <c:pt idx="2524">
                  <c:v>49</c:v>
                </c:pt>
                <c:pt idx="2525">
                  <c:v>45</c:v>
                </c:pt>
                <c:pt idx="2526">
                  <c:v>40</c:v>
                </c:pt>
                <c:pt idx="2527">
                  <c:v>40</c:v>
                </c:pt>
                <c:pt idx="2528">
                  <c:v>39</c:v>
                </c:pt>
                <c:pt idx="2529">
                  <c:v>39</c:v>
                </c:pt>
                <c:pt idx="2530">
                  <c:v>38</c:v>
                </c:pt>
                <c:pt idx="2531">
                  <c:v>37</c:v>
                </c:pt>
                <c:pt idx="2532">
                  <c:v>36</c:v>
                </c:pt>
                <c:pt idx="2533">
                  <c:v>35</c:v>
                </c:pt>
                <c:pt idx="2534">
                  <c:v>35</c:v>
                </c:pt>
                <c:pt idx="2535">
                  <c:v>35</c:v>
                </c:pt>
                <c:pt idx="2536">
                  <c:v>35</c:v>
                </c:pt>
                <c:pt idx="2537">
                  <c:v>34</c:v>
                </c:pt>
                <c:pt idx="2538">
                  <c:v>34</c:v>
                </c:pt>
                <c:pt idx="2539">
                  <c:v>34</c:v>
                </c:pt>
                <c:pt idx="2540">
                  <c:v>37</c:v>
                </c:pt>
                <c:pt idx="2541">
                  <c:v>37</c:v>
                </c:pt>
                <c:pt idx="2542">
                  <c:v>35</c:v>
                </c:pt>
                <c:pt idx="2543">
                  <c:v>34</c:v>
                </c:pt>
                <c:pt idx="2544">
                  <c:v>33</c:v>
                </c:pt>
                <c:pt idx="2545">
                  <c:v>33</c:v>
                </c:pt>
                <c:pt idx="2546">
                  <c:v>33</c:v>
                </c:pt>
                <c:pt idx="2547">
                  <c:v>32</c:v>
                </c:pt>
                <c:pt idx="2548">
                  <c:v>32</c:v>
                </c:pt>
                <c:pt idx="2549">
                  <c:v>32</c:v>
                </c:pt>
                <c:pt idx="2550">
                  <c:v>31</c:v>
                </c:pt>
                <c:pt idx="2551">
                  <c:v>31</c:v>
                </c:pt>
                <c:pt idx="2552">
                  <c:v>31</c:v>
                </c:pt>
                <c:pt idx="2553">
                  <c:v>31</c:v>
                </c:pt>
                <c:pt idx="2554">
                  <c:v>31</c:v>
                </c:pt>
                <c:pt idx="2555">
                  <c:v>30</c:v>
                </c:pt>
                <c:pt idx="2556">
                  <c:v>28</c:v>
                </c:pt>
              </c:numCache>
            </c:numRef>
          </c:xVal>
          <c:yVal>
            <c:numRef>
              <c:f>bestfit!$C$2:$C$2558</c:f>
              <c:numCache>
                <c:formatCode>General</c:formatCode>
                <c:ptCount val="2557"/>
                <c:pt idx="0">
                  <c:v>10.98</c:v>
                </c:pt>
                <c:pt idx="1">
                  <c:v>10.8</c:v>
                </c:pt>
                <c:pt idx="2">
                  <c:v>10.63</c:v>
                </c:pt>
                <c:pt idx="3">
                  <c:v>10.48</c:v>
                </c:pt>
                <c:pt idx="4">
                  <c:v>10.33</c:v>
                </c:pt>
                <c:pt idx="5">
                  <c:v>10.18</c:v>
                </c:pt>
                <c:pt idx="6">
                  <c:v>10.039999999999999</c:v>
                </c:pt>
                <c:pt idx="7">
                  <c:v>9.9049999999999994</c:v>
                </c:pt>
                <c:pt idx="8">
                  <c:v>9.7710000000000008</c:v>
                </c:pt>
                <c:pt idx="9">
                  <c:v>9.64</c:v>
                </c:pt>
                <c:pt idx="10">
                  <c:v>9.51</c:v>
                </c:pt>
                <c:pt idx="11">
                  <c:v>9.3819999999999997</c:v>
                </c:pt>
                <c:pt idx="12">
                  <c:v>9.2560000000000002</c:v>
                </c:pt>
                <c:pt idx="13">
                  <c:v>9.1310000000000002</c:v>
                </c:pt>
                <c:pt idx="14">
                  <c:v>9.0090000000000003</c:v>
                </c:pt>
                <c:pt idx="15">
                  <c:v>8.8879999999999999</c:v>
                </c:pt>
                <c:pt idx="16">
                  <c:v>8.7669999999999995</c:v>
                </c:pt>
                <c:pt idx="17">
                  <c:v>8.6449999999999996</c:v>
                </c:pt>
                <c:pt idx="18">
                  <c:v>8.5239999999999991</c:v>
                </c:pt>
                <c:pt idx="19">
                  <c:v>8.4149999999999991</c:v>
                </c:pt>
                <c:pt idx="20">
                  <c:v>8.3049999999999997</c:v>
                </c:pt>
                <c:pt idx="21">
                  <c:v>8.1929999999999996</c:v>
                </c:pt>
                <c:pt idx="22">
                  <c:v>8.0790000000000006</c:v>
                </c:pt>
                <c:pt idx="23">
                  <c:v>7.9640000000000004</c:v>
                </c:pt>
                <c:pt idx="24">
                  <c:v>7.8470000000000004</c:v>
                </c:pt>
                <c:pt idx="25">
                  <c:v>7.7290000000000001</c:v>
                </c:pt>
                <c:pt idx="26">
                  <c:v>7.61</c:v>
                </c:pt>
                <c:pt idx="27">
                  <c:v>7.49</c:v>
                </c:pt>
                <c:pt idx="28">
                  <c:v>7.3680000000000003</c:v>
                </c:pt>
                <c:pt idx="29">
                  <c:v>7.2460000000000004</c:v>
                </c:pt>
                <c:pt idx="30">
                  <c:v>7.1230000000000002</c:v>
                </c:pt>
                <c:pt idx="31">
                  <c:v>7.0179999999999998</c:v>
                </c:pt>
                <c:pt idx="32">
                  <c:v>6.9649999999999999</c:v>
                </c:pt>
                <c:pt idx="33">
                  <c:v>6.9039999999999999</c:v>
                </c:pt>
                <c:pt idx="34">
                  <c:v>6.835</c:v>
                </c:pt>
                <c:pt idx="35">
                  <c:v>6.7590000000000003</c:v>
                </c:pt>
                <c:pt idx="36">
                  <c:v>6.6760000000000002</c:v>
                </c:pt>
                <c:pt idx="37">
                  <c:v>6.585</c:v>
                </c:pt>
                <c:pt idx="38">
                  <c:v>6.4889999999999999</c:v>
                </c:pt>
                <c:pt idx="39">
                  <c:v>6.3879999999999999</c:v>
                </c:pt>
                <c:pt idx="40">
                  <c:v>6.282</c:v>
                </c:pt>
                <c:pt idx="41">
                  <c:v>6.1859999999999999</c:v>
                </c:pt>
                <c:pt idx="42">
                  <c:v>6.0990000000000002</c:v>
                </c:pt>
                <c:pt idx="43">
                  <c:v>6.0140000000000002</c:v>
                </c:pt>
                <c:pt idx="44">
                  <c:v>5.9240000000000004</c:v>
                </c:pt>
                <c:pt idx="45">
                  <c:v>5.8289999999999997</c:v>
                </c:pt>
                <c:pt idx="46">
                  <c:v>5.7389999999999999</c:v>
                </c:pt>
                <c:pt idx="47">
                  <c:v>5.6550000000000002</c:v>
                </c:pt>
                <c:pt idx="48">
                  <c:v>5.5750000000000002</c:v>
                </c:pt>
                <c:pt idx="49">
                  <c:v>5.4980000000000002</c:v>
                </c:pt>
                <c:pt idx="50">
                  <c:v>5.423</c:v>
                </c:pt>
                <c:pt idx="51">
                  <c:v>5.3490000000000002</c:v>
                </c:pt>
                <c:pt idx="52">
                  <c:v>5.2759999999999998</c:v>
                </c:pt>
                <c:pt idx="53">
                  <c:v>5.2030000000000003</c:v>
                </c:pt>
                <c:pt idx="54">
                  <c:v>5.13</c:v>
                </c:pt>
                <c:pt idx="55">
                  <c:v>5.056</c:v>
                </c:pt>
                <c:pt idx="56">
                  <c:v>4.99</c:v>
                </c:pt>
                <c:pt idx="57">
                  <c:v>4.9219999999999997</c:v>
                </c:pt>
                <c:pt idx="58">
                  <c:v>4.8540000000000001</c:v>
                </c:pt>
                <c:pt idx="59">
                  <c:v>4.7839999999999998</c:v>
                </c:pt>
                <c:pt idx="60">
                  <c:v>4.7359999999999998</c:v>
                </c:pt>
                <c:pt idx="61">
                  <c:v>4.6829999999999998</c:v>
                </c:pt>
                <c:pt idx="62">
                  <c:v>4.625</c:v>
                </c:pt>
                <c:pt idx="63">
                  <c:v>4.5640000000000001</c:v>
                </c:pt>
                <c:pt idx="64">
                  <c:v>4.5</c:v>
                </c:pt>
                <c:pt idx="65">
                  <c:v>4.4329999999999998</c:v>
                </c:pt>
                <c:pt idx="66">
                  <c:v>4.3650000000000002</c:v>
                </c:pt>
                <c:pt idx="67">
                  <c:v>4.2949999999999999</c:v>
                </c:pt>
                <c:pt idx="68">
                  <c:v>4.2249999999999996</c:v>
                </c:pt>
                <c:pt idx="69">
                  <c:v>4.1529999999999996</c:v>
                </c:pt>
                <c:pt idx="70">
                  <c:v>4.093</c:v>
                </c:pt>
                <c:pt idx="71">
                  <c:v>4.0359999999999996</c:v>
                </c:pt>
                <c:pt idx="72">
                  <c:v>3.9750000000000001</c:v>
                </c:pt>
                <c:pt idx="73">
                  <c:v>3.9129999999999998</c:v>
                </c:pt>
                <c:pt idx="74">
                  <c:v>3.8849999999999998</c:v>
                </c:pt>
                <c:pt idx="75">
                  <c:v>3.85</c:v>
                </c:pt>
                <c:pt idx="76">
                  <c:v>3.8079999999999998</c:v>
                </c:pt>
                <c:pt idx="77">
                  <c:v>3.762</c:v>
                </c:pt>
                <c:pt idx="78">
                  <c:v>3.7130000000000001</c:v>
                </c:pt>
                <c:pt idx="79">
                  <c:v>3.6619999999999999</c:v>
                </c:pt>
                <c:pt idx="80">
                  <c:v>3.6080000000000001</c:v>
                </c:pt>
                <c:pt idx="81">
                  <c:v>3.5529999999999999</c:v>
                </c:pt>
                <c:pt idx="82">
                  <c:v>3.4969999999999999</c:v>
                </c:pt>
                <c:pt idx="83">
                  <c:v>3.4569999999999999</c:v>
                </c:pt>
                <c:pt idx="84">
                  <c:v>3.4129999999999998</c:v>
                </c:pt>
                <c:pt idx="85">
                  <c:v>3.3660000000000001</c:v>
                </c:pt>
                <c:pt idx="86">
                  <c:v>3.3159999999999998</c:v>
                </c:pt>
                <c:pt idx="87">
                  <c:v>3.2650000000000001</c:v>
                </c:pt>
                <c:pt idx="88">
                  <c:v>3.2130000000000001</c:v>
                </c:pt>
                <c:pt idx="89">
                  <c:v>3.16</c:v>
                </c:pt>
                <c:pt idx="90">
                  <c:v>3.1640000000000001</c:v>
                </c:pt>
                <c:pt idx="91">
                  <c:v>3.2589999999999999</c:v>
                </c:pt>
                <c:pt idx="92">
                  <c:v>3.3149999999999999</c:v>
                </c:pt>
                <c:pt idx="93">
                  <c:v>3.36</c:v>
                </c:pt>
                <c:pt idx="94">
                  <c:v>3.4369999999999998</c:v>
                </c:pt>
                <c:pt idx="95">
                  <c:v>3.694</c:v>
                </c:pt>
                <c:pt idx="96">
                  <c:v>4.2590000000000003</c:v>
                </c:pt>
                <c:pt idx="97">
                  <c:v>19.559999000000001</c:v>
                </c:pt>
                <c:pt idx="98">
                  <c:v>6.7270000000000003</c:v>
                </c:pt>
                <c:pt idx="99">
                  <c:v>7.343</c:v>
                </c:pt>
                <c:pt idx="100">
                  <c:v>7.91</c:v>
                </c:pt>
                <c:pt idx="101">
                  <c:v>10.06</c:v>
                </c:pt>
                <c:pt idx="102">
                  <c:v>10.08</c:v>
                </c:pt>
                <c:pt idx="103">
                  <c:v>10.83</c:v>
                </c:pt>
                <c:pt idx="104">
                  <c:v>11.52</c:v>
                </c:pt>
                <c:pt idx="105">
                  <c:v>12.19</c:v>
                </c:pt>
                <c:pt idx="106">
                  <c:v>12.81</c:v>
                </c:pt>
                <c:pt idx="107">
                  <c:v>13.38</c:v>
                </c:pt>
                <c:pt idx="108">
                  <c:v>13.91</c:v>
                </c:pt>
                <c:pt idx="109">
                  <c:v>14.41</c:v>
                </c:pt>
                <c:pt idx="110">
                  <c:v>14.86</c:v>
                </c:pt>
                <c:pt idx="111">
                  <c:v>15.26</c:v>
                </c:pt>
                <c:pt idx="112">
                  <c:v>15.63</c:v>
                </c:pt>
                <c:pt idx="113">
                  <c:v>15.96</c:v>
                </c:pt>
                <c:pt idx="114">
                  <c:v>16.32</c:v>
                </c:pt>
                <c:pt idx="115">
                  <c:v>16.670000000000002</c:v>
                </c:pt>
                <c:pt idx="116">
                  <c:v>16.98</c:v>
                </c:pt>
                <c:pt idx="117">
                  <c:v>17.239999999999998</c:v>
                </c:pt>
                <c:pt idx="118">
                  <c:v>17.459999</c:v>
                </c:pt>
                <c:pt idx="119">
                  <c:v>17.639999</c:v>
                </c:pt>
                <c:pt idx="120">
                  <c:v>17.799999</c:v>
                </c:pt>
                <c:pt idx="121">
                  <c:v>17.969999000000001</c:v>
                </c:pt>
                <c:pt idx="122">
                  <c:v>18.700001</c:v>
                </c:pt>
                <c:pt idx="123">
                  <c:v>19.02</c:v>
                </c:pt>
                <c:pt idx="124">
                  <c:v>59.509998000000003</c:v>
                </c:pt>
                <c:pt idx="125">
                  <c:v>85.32</c:v>
                </c:pt>
                <c:pt idx="126">
                  <c:v>57.669998</c:v>
                </c:pt>
                <c:pt idx="127">
                  <c:v>117.599998</c:v>
                </c:pt>
                <c:pt idx="128">
                  <c:v>99.610000999999997</c:v>
                </c:pt>
                <c:pt idx="129">
                  <c:v>125.800003</c:v>
                </c:pt>
                <c:pt idx="130">
                  <c:v>116.800003</c:v>
                </c:pt>
                <c:pt idx="131">
                  <c:v>109.199997</c:v>
                </c:pt>
                <c:pt idx="132">
                  <c:v>131.5</c:v>
                </c:pt>
                <c:pt idx="133">
                  <c:v>104.900002</c:v>
                </c:pt>
                <c:pt idx="134">
                  <c:v>126.900002</c:v>
                </c:pt>
                <c:pt idx="135">
                  <c:v>107.699997</c:v>
                </c:pt>
                <c:pt idx="136">
                  <c:v>106.300003</c:v>
                </c:pt>
                <c:pt idx="137">
                  <c:v>97.639999000000003</c:v>
                </c:pt>
                <c:pt idx="138">
                  <c:v>90.019997000000004</c:v>
                </c:pt>
                <c:pt idx="139">
                  <c:v>79.510002</c:v>
                </c:pt>
                <c:pt idx="140">
                  <c:v>96.040001000000004</c:v>
                </c:pt>
                <c:pt idx="141">
                  <c:v>88.980002999999996</c:v>
                </c:pt>
                <c:pt idx="142">
                  <c:v>164.89999399999999</c:v>
                </c:pt>
                <c:pt idx="143">
                  <c:v>143.300003</c:v>
                </c:pt>
                <c:pt idx="144">
                  <c:v>95.459998999999996</c:v>
                </c:pt>
                <c:pt idx="145">
                  <c:v>119.300003</c:v>
                </c:pt>
                <c:pt idx="146">
                  <c:v>108.800003</c:v>
                </c:pt>
                <c:pt idx="147">
                  <c:v>99.699996999999996</c:v>
                </c:pt>
                <c:pt idx="148">
                  <c:v>101.800003</c:v>
                </c:pt>
                <c:pt idx="149">
                  <c:v>94.330001999999993</c:v>
                </c:pt>
                <c:pt idx="150">
                  <c:v>87.709998999999996</c:v>
                </c:pt>
                <c:pt idx="151">
                  <c:v>85.139999000000003</c:v>
                </c:pt>
                <c:pt idx="152">
                  <c:v>89.349997999999999</c:v>
                </c:pt>
                <c:pt idx="153">
                  <c:v>182</c:v>
                </c:pt>
                <c:pt idx="154">
                  <c:v>117.199997</c:v>
                </c:pt>
                <c:pt idx="155">
                  <c:v>104.599998</c:v>
                </c:pt>
                <c:pt idx="156">
                  <c:v>96.279999000000004</c:v>
                </c:pt>
                <c:pt idx="157">
                  <c:v>89.040001000000004</c:v>
                </c:pt>
                <c:pt idx="158">
                  <c:v>82.339995999999999</c:v>
                </c:pt>
                <c:pt idx="159">
                  <c:v>76.419998000000007</c:v>
                </c:pt>
                <c:pt idx="160">
                  <c:v>70.819999999999993</c:v>
                </c:pt>
                <c:pt idx="161">
                  <c:v>67.410004000000001</c:v>
                </c:pt>
                <c:pt idx="162">
                  <c:v>63.799999</c:v>
                </c:pt>
                <c:pt idx="163">
                  <c:v>59.790000999999997</c:v>
                </c:pt>
                <c:pt idx="164">
                  <c:v>58.279998999999997</c:v>
                </c:pt>
                <c:pt idx="165">
                  <c:v>54.970001000000003</c:v>
                </c:pt>
                <c:pt idx="166">
                  <c:v>70.239998</c:v>
                </c:pt>
                <c:pt idx="167">
                  <c:v>146.39999399999999</c:v>
                </c:pt>
                <c:pt idx="168">
                  <c:v>115.699997</c:v>
                </c:pt>
                <c:pt idx="169">
                  <c:v>106.599998</c:v>
                </c:pt>
                <c:pt idx="170">
                  <c:v>76.199996999999996</c:v>
                </c:pt>
                <c:pt idx="171">
                  <c:v>107.900002</c:v>
                </c:pt>
                <c:pt idx="172">
                  <c:v>107.099998</c:v>
                </c:pt>
                <c:pt idx="173">
                  <c:v>78.650002000000001</c:v>
                </c:pt>
                <c:pt idx="174">
                  <c:v>102.400002</c:v>
                </c:pt>
                <c:pt idx="175">
                  <c:v>88.489998</c:v>
                </c:pt>
                <c:pt idx="176">
                  <c:v>82.980002999999996</c:v>
                </c:pt>
                <c:pt idx="177">
                  <c:v>116.5</c:v>
                </c:pt>
                <c:pt idx="178">
                  <c:v>105.599998</c:v>
                </c:pt>
                <c:pt idx="179">
                  <c:v>115.900002</c:v>
                </c:pt>
                <c:pt idx="180">
                  <c:v>136.300003</c:v>
                </c:pt>
                <c:pt idx="181">
                  <c:v>112.900002</c:v>
                </c:pt>
                <c:pt idx="182">
                  <c:v>120</c:v>
                </c:pt>
                <c:pt idx="183">
                  <c:v>151.39999399999999</c:v>
                </c:pt>
                <c:pt idx="184">
                  <c:v>113.099998</c:v>
                </c:pt>
                <c:pt idx="185">
                  <c:v>178.699997</c:v>
                </c:pt>
                <c:pt idx="186">
                  <c:v>121.400002</c:v>
                </c:pt>
                <c:pt idx="187">
                  <c:v>117</c:v>
                </c:pt>
                <c:pt idx="188">
                  <c:v>134.199997</c:v>
                </c:pt>
                <c:pt idx="189">
                  <c:v>117.099998</c:v>
                </c:pt>
                <c:pt idx="190">
                  <c:v>129.5</c:v>
                </c:pt>
                <c:pt idx="191">
                  <c:v>122.099998</c:v>
                </c:pt>
                <c:pt idx="192">
                  <c:v>147</c:v>
                </c:pt>
                <c:pt idx="193">
                  <c:v>165.39999399999999</c:v>
                </c:pt>
                <c:pt idx="194">
                  <c:v>167.10000600000001</c:v>
                </c:pt>
                <c:pt idx="195">
                  <c:v>131.60000600000001</c:v>
                </c:pt>
                <c:pt idx="196">
                  <c:v>186.300003</c:v>
                </c:pt>
                <c:pt idx="197">
                  <c:v>168.60000600000001</c:v>
                </c:pt>
                <c:pt idx="198">
                  <c:v>167.10000600000001</c:v>
                </c:pt>
                <c:pt idx="199">
                  <c:v>148.10000600000001</c:v>
                </c:pt>
                <c:pt idx="200">
                  <c:v>141.89999399999999</c:v>
                </c:pt>
                <c:pt idx="201">
                  <c:v>158.300003</c:v>
                </c:pt>
                <c:pt idx="202">
                  <c:v>140.39999399999999</c:v>
                </c:pt>
                <c:pt idx="203">
                  <c:v>135.800003</c:v>
                </c:pt>
                <c:pt idx="204">
                  <c:v>161</c:v>
                </c:pt>
                <c:pt idx="205">
                  <c:v>134.39999399999999</c:v>
                </c:pt>
                <c:pt idx="206">
                  <c:v>124.199997</c:v>
                </c:pt>
                <c:pt idx="207">
                  <c:v>115.5</c:v>
                </c:pt>
                <c:pt idx="208">
                  <c:v>129.5</c:v>
                </c:pt>
                <c:pt idx="209">
                  <c:v>114.599998</c:v>
                </c:pt>
                <c:pt idx="210">
                  <c:v>107.300003</c:v>
                </c:pt>
                <c:pt idx="211">
                  <c:v>100</c:v>
                </c:pt>
                <c:pt idx="212">
                  <c:v>120.699997</c:v>
                </c:pt>
                <c:pt idx="213">
                  <c:v>120.400002</c:v>
                </c:pt>
                <c:pt idx="214">
                  <c:v>172.699997</c:v>
                </c:pt>
                <c:pt idx="215">
                  <c:v>157.10000600000001</c:v>
                </c:pt>
                <c:pt idx="216">
                  <c:v>162.10000600000001</c:v>
                </c:pt>
                <c:pt idx="217">
                  <c:v>151.89999399999999</c:v>
                </c:pt>
                <c:pt idx="218">
                  <c:v>146.10000600000001</c:v>
                </c:pt>
                <c:pt idx="219">
                  <c:v>158.199997</c:v>
                </c:pt>
                <c:pt idx="220">
                  <c:v>173.60000600000001</c:v>
                </c:pt>
                <c:pt idx="221">
                  <c:v>190.10000600000001</c:v>
                </c:pt>
                <c:pt idx="222">
                  <c:v>181.300003</c:v>
                </c:pt>
                <c:pt idx="223">
                  <c:v>175.300003</c:v>
                </c:pt>
                <c:pt idx="224">
                  <c:v>183.300003</c:v>
                </c:pt>
                <c:pt idx="225">
                  <c:v>172.5</c:v>
                </c:pt>
                <c:pt idx="226">
                  <c:v>185.800003</c:v>
                </c:pt>
                <c:pt idx="227">
                  <c:v>171.199997</c:v>
                </c:pt>
                <c:pt idx="228">
                  <c:v>184.699997</c:v>
                </c:pt>
                <c:pt idx="229">
                  <c:v>166.300003</c:v>
                </c:pt>
                <c:pt idx="230">
                  <c:v>164.199997</c:v>
                </c:pt>
                <c:pt idx="231">
                  <c:v>150.60000600000001</c:v>
                </c:pt>
                <c:pt idx="232">
                  <c:v>138.300003</c:v>
                </c:pt>
                <c:pt idx="233">
                  <c:v>133.39999399999999</c:v>
                </c:pt>
                <c:pt idx="234">
                  <c:v>122.599998</c:v>
                </c:pt>
                <c:pt idx="235">
                  <c:v>114.800003</c:v>
                </c:pt>
                <c:pt idx="236">
                  <c:v>143.199997</c:v>
                </c:pt>
                <c:pt idx="237">
                  <c:v>127.599998</c:v>
                </c:pt>
                <c:pt idx="238">
                  <c:v>140.10000600000001</c:v>
                </c:pt>
                <c:pt idx="239">
                  <c:v>114.400002</c:v>
                </c:pt>
                <c:pt idx="240">
                  <c:v>127.599998</c:v>
                </c:pt>
                <c:pt idx="241">
                  <c:v>116.699997</c:v>
                </c:pt>
                <c:pt idx="242">
                  <c:v>108.800003</c:v>
                </c:pt>
                <c:pt idx="243">
                  <c:v>158.39999399999999</c:v>
                </c:pt>
                <c:pt idx="244">
                  <c:v>185.5</c:v>
                </c:pt>
                <c:pt idx="245">
                  <c:v>188.800003</c:v>
                </c:pt>
                <c:pt idx="246">
                  <c:v>151.89999399999999</c:v>
                </c:pt>
                <c:pt idx="247">
                  <c:v>152.10000600000001</c:v>
                </c:pt>
                <c:pt idx="248">
                  <c:v>188.199997</c:v>
                </c:pt>
                <c:pt idx="249">
                  <c:v>136.10000600000001</c:v>
                </c:pt>
                <c:pt idx="250">
                  <c:v>147.39999399999999</c:v>
                </c:pt>
                <c:pt idx="251">
                  <c:v>128.10000600000001</c:v>
                </c:pt>
                <c:pt idx="252">
                  <c:v>145.699997</c:v>
                </c:pt>
                <c:pt idx="253">
                  <c:v>135.699997</c:v>
                </c:pt>
                <c:pt idx="254">
                  <c:v>161.89999399999999</c:v>
                </c:pt>
                <c:pt idx="255">
                  <c:v>135.800003</c:v>
                </c:pt>
                <c:pt idx="256">
                  <c:v>120.300003</c:v>
                </c:pt>
                <c:pt idx="257">
                  <c:v>129.300003</c:v>
                </c:pt>
                <c:pt idx="258">
                  <c:v>159.89999399999999</c:v>
                </c:pt>
                <c:pt idx="259">
                  <c:v>173.60000600000001</c:v>
                </c:pt>
                <c:pt idx="260">
                  <c:v>149.89999399999999</c:v>
                </c:pt>
                <c:pt idx="261">
                  <c:v>163.300003</c:v>
                </c:pt>
                <c:pt idx="262">
                  <c:v>152</c:v>
                </c:pt>
                <c:pt idx="263">
                  <c:v>152.300003</c:v>
                </c:pt>
                <c:pt idx="264">
                  <c:v>148.699997</c:v>
                </c:pt>
                <c:pt idx="265">
                  <c:v>137.39999399999999</c:v>
                </c:pt>
                <c:pt idx="266">
                  <c:v>182.800003</c:v>
                </c:pt>
                <c:pt idx="267">
                  <c:v>208.199997</c:v>
                </c:pt>
                <c:pt idx="268">
                  <c:v>169.39999399999999</c:v>
                </c:pt>
                <c:pt idx="269">
                  <c:v>154.300003</c:v>
                </c:pt>
                <c:pt idx="270">
                  <c:v>161.300003</c:v>
                </c:pt>
                <c:pt idx="271">
                  <c:v>148</c:v>
                </c:pt>
                <c:pt idx="272">
                  <c:v>147.699997</c:v>
                </c:pt>
                <c:pt idx="273">
                  <c:v>135.800003</c:v>
                </c:pt>
                <c:pt idx="274">
                  <c:v>131.5</c:v>
                </c:pt>
                <c:pt idx="275">
                  <c:v>120.900002</c:v>
                </c:pt>
                <c:pt idx="276">
                  <c:v>111.400002</c:v>
                </c:pt>
                <c:pt idx="277">
                  <c:v>111</c:v>
                </c:pt>
                <c:pt idx="278">
                  <c:v>108.199997</c:v>
                </c:pt>
                <c:pt idx="279">
                  <c:v>111.300003</c:v>
                </c:pt>
                <c:pt idx="280">
                  <c:v>103.199997</c:v>
                </c:pt>
                <c:pt idx="281">
                  <c:v>95.529999000000004</c:v>
                </c:pt>
                <c:pt idx="282">
                  <c:v>111.199997</c:v>
                </c:pt>
                <c:pt idx="283">
                  <c:v>102.5</c:v>
                </c:pt>
                <c:pt idx="284">
                  <c:v>94.919998000000007</c:v>
                </c:pt>
                <c:pt idx="285">
                  <c:v>89.699996999999996</c:v>
                </c:pt>
                <c:pt idx="286">
                  <c:v>111</c:v>
                </c:pt>
                <c:pt idx="287">
                  <c:v>116.400002</c:v>
                </c:pt>
                <c:pt idx="288">
                  <c:v>102.199997</c:v>
                </c:pt>
                <c:pt idx="289">
                  <c:v>99.989998</c:v>
                </c:pt>
                <c:pt idx="290">
                  <c:v>92.989998</c:v>
                </c:pt>
                <c:pt idx="291">
                  <c:v>88.160004000000001</c:v>
                </c:pt>
                <c:pt idx="292">
                  <c:v>114.300003</c:v>
                </c:pt>
                <c:pt idx="293">
                  <c:v>87.139999000000003</c:v>
                </c:pt>
                <c:pt idx="294">
                  <c:v>81.330001999999993</c:v>
                </c:pt>
                <c:pt idx="295">
                  <c:v>107.199997</c:v>
                </c:pt>
                <c:pt idx="296">
                  <c:v>98.709998999999996</c:v>
                </c:pt>
                <c:pt idx="297">
                  <c:v>90.919998000000007</c:v>
                </c:pt>
                <c:pt idx="298">
                  <c:v>83.910004000000001</c:v>
                </c:pt>
                <c:pt idx="299">
                  <c:v>77.730002999999996</c:v>
                </c:pt>
                <c:pt idx="300">
                  <c:v>72.25</c:v>
                </c:pt>
                <c:pt idx="301">
                  <c:v>67.400002000000001</c:v>
                </c:pt>
                <c:pt idx="302">
                  <c:v>63.349997999999999</c:v>
                </c:pt>
                <c:pt idx="303">
                  <c:v>59.32</c:v>
                </c:pt>
                <c:pt idx="304">
                  <c:v>55.650002000000001</c:v>
                </c:pt>
                <c:pt idx="305">
                  <c:v>52.23</c:v>
                </c:pt>
                <c:pt idx="306">
                  <c:v>49.16</c:v>
                </c:pt>
                <c:pt idx="307">
                  <c:v>46.220001000000003</c:v>
                </c:pt>
                <c:pt idx="308">
                  <c:v>43.540000999999997</c:v>
                </c:pt>
                <c:pt idx="309">
                  <c:v>41.950001</c:v>
                </c:pt>
                <c:pt idx="310">
                  <c:v>39.5</c:v>
                </c:pt>
                <c:pt idx="311">
                  <c:v>38.959999000000003</c:v>
                </c:pt>
                <c:pt idx="312">
                  <c:v>38.25</c:v>
                </c:pt>
                <c:pt idx="313">
                  <c:v>37.43</c:v>
                </c:pt>
                <c:pt idx="314">
                  <c:v>36.490001999999997</c:v>
                </c:pt>
                <c:pt idx="315">
                  <c:v>35.470001000000003</c:v>
                </c:pt>
                <c:pt idx="316">
                  <c:v>34.389999000000003</c:v>
                </c:pt>
                <c:pt idx="317">
                  <c:v>33.279998999999997</c:v>
                </c:pt>
                <c:pt idx="318">
                  <c:v>32.150002000000001</c:v>
                </c:pt>
                <c:pt idx="319">
                  <c:v>31.01</c:v>
                </c:pt>
                <c:pt idx="320">
                  <c:v>29.860001</c:v>
                </c:pt>
                <c:pt idx="321">
                  <c:v>28.75</c:v>
                </c:pt>
                <c:pt idx="322">
                  <c:v>27.68</c:v>
                </c:pt>
                <c:pt idx="323">
                  <c:v>26.67</c:v>
                </c:pt>
                <c:pt idx="324">
                  <c:v>25.68</c:v>
                </c:pt>
                <c:pt idx="325">
                  <c:v>24.74</c:v>
                </c:pt>
                <c:pt idx="326">
                  <c:v>23.84</c:v>
                </c:pt>
                <c:pt idx="327">
                  <c:v>22.959999</c:v>
                </c:pt>
                <c:pt idx="328">
                  <c:v>22.120000999999998</c:v>
                </c:pt>
                <c:pt idx="329">
                  <c:v>21.32</c:v>
                </c:pt>
                <c:pt idx="330">
                  <c:v>20.76</c:v>
                </c:pt>
                <c:pt idx="331">
                  <c:v>20.049999</c:v>
                </c:pt>
                <c:pt idx="332">
                  <c:v>19.600000000000001</c:v>
                </c:pt>
                <c:pt idx="333">
                  <c:v>19.469999000000001</c:v>
                </c:pt>
                <c:pt idx="334">
                  <c:v>19.290001</c:v>
                </c:pt>
                <c:pt idx="335">
                  <c:v>19.07</c:v>
                </c:pt>
                <c:pt idx="336">
                  <c:v>18.809999000000001</c:v>
                </c:pt>
                <c:pt idx="337">
                  <c:v>18.52</c:v>
                </c:pt>
                <c:pt idx="338">
                  <c:v>18.200001</c:v>
                </c:pt>
                <c:pt idx="339">
                  <c:v>17.870000999999998</c:v>
                </c:pt>
                <c:pt idx="340">
                  <c:v>17.530000999999999</c:v>
                </c:pt>
                <c:pt idx="341">
                  <c:v>17.18</c:v>
                </c:pt>
                <c:pt idx="342">
                  <c:v>16.82</c:v>
                </c:pt>
                <c:pt idx="343">
                  <c:v>16.459999</c:v>
                </c:pt>
                <c:pt idx="344">
                  <c:v>16.100000000000001</c:v>
                </c:pt>
                <c:pt idx="345">
                  <c:v>15.74</c:v>
                </c:pt>
                <c:pt idx="346">
                  <c:v>15.39</c:v>
                </c:pt>
                <c:pt idx="347">
                  <c:v>15.05</c:v>
                </c:pt>
                <c:pt idx="348">
                  <c:v>14.71</c:v>
                </c:pt>
                <c:pt idx="349">
                  <c:v>14.39</c:v>
                </c:pt>
                <c:pt idx="350">
                  <c:v>14.07</c:v>
                </c:pt>
                <c:pt idx="351">
                  <c:v>13.76</c:v>
                </c:pt>
                <c:pt idx="352">
                  <c:v>13.47</c:v>
                </c:pt>
                <c:pt idx="353">
                  <c:v>13.18</c:v>
                </c:pt>
                <c:pt idx="354">
                  <c:v>12.9</c:v>
                </c:pt>
                <c:pt idx="355">
                  <c:v>12.64</c:v>
                </c:pt>
                <c:pt idx="356">
                  <c:v>12.39</c:v>
                </c:pt>
                <c:pt idx="357">
                  <c:v>12.15</c:v>
                </c:pt>
                <c:pt idx="358">
                  <c:v>11.92</c:v>
                </c:pt>
                <c:pt idx="359">
                  <c:v>11.74</c:v>
                </c:pt>
                <c:pt idx="360">
                  <c:v>11.64</c:v>
                </c:pt>
                <c:pt idx="361">
                  <c:v>11.54</c:v>
                </c:pt>
                <c:pt idx="362">
                  <c:v>11.48</c:v>
                </c:pt>
                <c:pt idx="363">
                  <c:v>11.41</c:v>
                </c:pt>
                <c:pt idx="364">
                  <c:v>11.33</c:v>
                </c:pt>
                <c:pt idx="365">
                  <c:v>11.25</c:v>
                </c:pt>
                <c:pt idx="366">
                  <c:v>11.16</c:v>
                </c:pt>
                <c:pt idx="367">
                  <c:v>11.06</c:v>
                </c:pt>
                <c:pt idx="368">
                  <c:v>10.95</c:v>
                </c:pt>
                <c:pt idx="369">
                  <c:v>10.85</c:v>
                </c:pt>
                <c:pt idx="370">
                  <c:v>10.73</c:v>
                </c:pt>
                <c:pt idx="371">
                  <c:v>10.62</c:v>
                </c:pt>
                <c:pt idx="372">
                  <c:v>10.5</c:v>
                </c:pt>
                <c:pt idx="373">
                  <c:v>10.37</c:v>
                </c:pt>
                <c:pt idx="374">
                  <c:v>10.25</c:v>
                </c:pt>
                <c:pt idx="375">
                  <c:v>10.119999999999999</c:v>
                </c:pt>
                <c:pt idx="376">
                  <c:v>10.01</c:v>
                </c:pt>
                <c:pt idx="377">
                  <c:v>9.9220000000000006</c:v>
                </c:pt>
                <c:pt idx="378">
                  <c:v>9.83</c:v>
                </c:pt>
                <c:pt idx="379">
                  <c:v>9.7309999999999999</c:v>
                </c:pt>
                <c:pt idx="380">
                  <c:v>9.6270000000000007</c:v>
                </c:pt>
                <c:pt idx="381">
                  <c:v>9.9749999999999996</c:v>
                </c:pt>
                <c:pt idx="382">
                  <c:v>10.06</c:v>
                </c:pt>
                <c:pt idx="383">
                  <c:v>10.1</c:v>
                </c:pt>
                <c:pt idx="384">
                  <c:v>10.119999999999999</c:v>
                </c:pt>
                <c:pt idx="385">
                  <c:v>10.11</c:v>
                </c:pt>
                <c:pt idx="386">
                  <c:v>10.08</c:v>
                </c:pt>
                <c:pt idx="387">
                  <c:v>10.029999999999999</c:v>
                </c:pt>
                <c:pt idx="388">
                  <c:v>9.9640000000000004</c:v>
                </c:pt>
                <c:pt idx="389">
                  <c:v>9.8840000000000003</c:v>
                </c:pt>
                <c:pt idx="390">
                  <c:v>9.7910000000000004</c:v>
                </c:pt>
                <c:pt idx="391">
                  <c:v>9.6880000000000006</c:v>
                </c:pt>
                <c:pt idx="392">
                  <c:v>9.5749999999999993</c:v>
                </c:pt>
                <c:pt idx="393">
                  <c:v>9.4540000000000006</c:v>
                </c:pt>
                <c:pt idx="394">
                  <c:v>9.327</c:v>
                </c:pt>
                <c:pt idx="395">
                  <c:v>9.1940000000000008</c:v>
                </c:pt>
                <c:pt idx="396">
                  <c:v>9.2219999999999995</c:v>
                </c:pt>
                <c:pt idx="397">
                  <c:v>9.3079999999999998</c:v>
                </c:pt>
                <c:pt idx="398">
                  <c:v>9.3510000000000009</c:v>
                </c:pt>
                <c:pt idx="399">
                  <c:v>9.6129999999999995</c:v>
                </c:pt>
                <c:pt idx="400">
                  <c:v>9.7550000000000008</c:v>
                </c:pt>
                <c:pt idx="401">
                  <c:v>9.8520000000000003</c:v>
                </c:pt>
                <c:pt idx="402">
                  <c:v>9.9090000000000007</c:v>
                </c:pt>
                <c:pt idx="403">
                  <c:v>9.9489999999999998</c:v>
                </c:pt>
                <c:pt idx="404">
                  <c:v>10.06</c:v>
                </c:pt>
                <c:pt idx="405">
                  <c:v>10.130000000000001</c:v>
                </c:pt>
                <c:pt idx="406">
                  <c:v>10.16</c:v>
                </c:pt>
                <c:pt idx="407">
                  <c:v>10.17</c:v>
                </c:pt>
                <c:pt idx="408">
                  <c:v>10.15</c:v>
                </c:pt>
                <c:pt idx="409">
                  <c:v>10.14</c:v>
                </c:pt>
                <c:pt idx="410">
                  <c:v>10.119999999999999</c:v>
                </c:pt>
                <c:pt idx="411">
                  <c:v>10.09</c:v>
                </c:pt>
                <c:pt idx="412">
                  <c:v>10.039999999999999</c:v>
                </c:pt>
                <c:pt idx="413">
                  <c:v>9.9789999999999992</c:v>
                </c:pt>
                <c:pt idx="414">
                  <c:v>9.9350000000000005</c:v>
                </c:pt>
                <c:pt idx="415">
                  <c:v>9.8740000000000006</c:v>
                </c:pt>
                <c:pt idx="416">
                  <c:v>9.8000000000000007</c:v>
                </c:pt>
                <c:pt idx="417">
                  <c:v>9.7129999999999992</c:v>
                </c:pt>
                <c:pt idx="418">
                  <c:v>9.6150000000000002</c:v>
                </c:pt>
                <c:pt idx="419">
                  <c:v>9.5169999999999995</c:v>
                </c:pt>
                <c:pt idx="420">
                  <c:v>9.423</c:v>
                </c:pt>
                <c:pt idx="421">
                  <c:v>9.3190000000000008</c:v>
                </c:pt>
                <c:pt idx="422">
                  <c:v>9.2059999999999995</c:v>
                </c:pt>
                <c:pt idx="423">
                  <c:v>9.0869999999999997</c:v>
                </c:pt>
                <c:pt idx="424">
                  <c:v>8.9610000000000003</c:v>
                </c:pt>
                <c:pt idx="425">
                  <c:v>8.8290000000000006</c:v>
                </c:pt>
                <c:pt idx="426">
                  <c:v>8.6980000000000004</c:v>
                </c:pt>
                <c:pt idx="427">
                  <c:v>8.5660000000000007</c:v>
                </c:pt>
                <c:pt idx="428">
                  <c:v>8.4619999999999997</c:v>
                </c:pt>
                <c:pt idx="429">
                  <c:v>8.3650000000000002</c:v>
                </c:pt>
                <c:pt idx="430">
                  <c:v>8.3070000000000004</c:v>
                </c:pt>
                <c:pt idx="431">
                  <c:v>8.2639999999999993</c:v>
                </c:pt>
                <c:pt idx="432">
                  <c:v>8.2129999999999992</c:v>
                </c:pt>
                <c:pt idx="433">
                  <c:v>8.1519999999999992</c:v>
                </c:pt>
                <c:pt idx="434">
                  <c:v>8.0830000000000002</c:v>
                </c:pt>
                <c:pt idx="435">
                  <c:v>8.0069999999999997</c:v>
                </c:pt>
                <c:pt idx="436">
                  <c:v>7.923</c:v>
                </c:pt>
                <c:pt idx="437">
                  <c:v>7.8319999999999999</c:v>
                </c:pt>
                <c:pt idx="438">
                  <c:v>7.7370000000000001</c:v>
                </c:pt>
                <c:pt idx="439">
                  <c:v>7.6369999999999996</c:v>
                </c:pt>
                <c:pt idx="440">
                  <c:v>7.532</c:v>
                </c:pt>
                <c:pt idx="441">
                  <c:v>7.44</c:v>
                </c:pt>
                <c:pt idx="442">
                  <c:v>7.3440000000000003</c:v>
                </c:pt>
                <c:pt idx="443">
                  <c:v>7.2480000000000002</c:v>
                </c:pt>
                <c:pt idx="444">
                  <c:v>7.1580000000000004</c:v>
                </c:pt>
                <c:pt idx="445">
                  <c:v>7.0679999999999996</c:v>
                </c:pt>
                <c:pt idx="446">
                  <c:v>7.0430000000000001</c:v>
                </c:pt>
                <c:pt idx="447">
                  <c:v>7.3120000000000003</c:v>
                </c:pt>
                <c:pt idx="448">
                  <c:v>7.4249999999999998</c:v>
                </c:pt>
                <c:pt idx="449">
                  <c:v>7.5</c:v>
                </c:pt>
                <c:pt idx="450">
                  <c:v>7.5419999999999998</c:v>
                </c:pt>
                <c:pt idx="451">
                  <c:v>7.5579999999999998</c:v>
                </c:pt>
                <c:pt idx="452">
                  <c:v>7.5519999999999996</c:v>
                </c:pt>
                <c:pt idx="453">
                  <c:v>7.5289999999999999</c:v>
                </c:pt>
                <c:pt idx="454">
                  <c:v>7.4889999999999999</c:v>
                </c:pt>
                <c:pt idx="455">
                  <c:v>7.4409999999999998</c:v>
                </c:pt>
                <c:pt idx="456">
                  <c:v>7.3789999999999996</c:v>
                </c:pt>
                <c:pt idx="457">
                  <c:v>7.3120000000000003</c:v>
                </c:pt>
                <c:pt idx="458">
                  <c:v>7.2329999999999997</c:v>
                </c:pt>
                <c:pt idx="459">
                  <c:v>7.1459999999999999</c:v>
                </c:pt>
                <c:pt idx="460">
                  <c:v>7.0519999999999996</c:v>
                </c:pt>
                <c:pt idx="461">
                  <c:v>6.952</c:v>
                </c:pt>
                <c:pt idx="462">
                  <c:v>6.8819999999999997</c:v>
                </c:pt>
                <c:pt idx="463">
                  <c:v>6.8239999999999998</c:v>
                </c:pt>
                <c:pt idx="464">
                  <c:v>6.7590000000000003</c:v>
                </c:pt>
                <c:pt idx="465">
                  <c:v>6.69</c:v>
                </c:pt>
                <c:pt idx="466">
                  <c:v>6.6150000000000002</c:v>
                </c:pt>
                <c:pt idx="467">
                  <c:v>6.548</c:v>
                </c:pt>
                <c:pt idx="468">
                  <c:v>6.5270000000000001</c:v>
                </c:pt>
                <c:pt idx="469">
                  <c:v>6.51</c:v>
                </c:pt>
                <c:pt idx="470">
                  <c:v>6.4850000000000003</c:v>
                </c:pt>
                <c:pt idx="471">
                  <c:v>6.4509999999999996</c:v>
                </c:pt>
                <c:pt idx="472">
                  <c:v>6.5</c:v>
                </c:pt>
                <c:pt idx="473">
                  <c:v>6.5149999999999997</c:v>
                </c:pt>
                <c:pt idx="474">
                  <c:v>6.5490000000000004</c:v>
                </c:pt>
                <c:pt idx="475">
                  <c:v>6.5670000000000002</c:v>
                </c:pt>
                <c:pt idx="476">
                  <c:v>6.57</c:v>
                </c:pt>
                <c:pt idx="477">
                  <c:v>6.5590000000000002</c:v>
                </c:pt>
                <c:pt idx="478">
                  <c:v>6.5579999999999998</c:v>
                </c:pt>
                <c:pt idx="479">
                  <c:v>6.5519999999999996</c:v>
                </c:pt>
                <c:pt idx="480">
                  <c:v>6.7140000000000004</c:v>
                </c:pt>
                <c:pt idx="481">
                  <c:v>6.7850000000000001</c:v>
                </c:pt>
                <c:pt idx="482">
                  <c:v>6.8680000000000003</c:v>
                </c:pt>
                <c:pt idx="483">
                  <c:v>6.9219999999999997</c:v>
                </c:pt>
                <c:pt idx="484">
                  <c:v>6.9560000000000004</c:v>
                </c:pt>
                <c:pt idx="485">
                  <c:v>6.9710000000000001</c:v>
                </c:pt>
                <c:pt idx="486">
                  <c:v>6.97</c:v>
                </c:pt>
                <c:pt idx="487">
                  <c:v>6.9539999999999997</c:v>
                </c:pt>
                <c:pt idx="488">
                  <c:v>7.0019999999999998</c:v>
                </c:pt>
                <c:pt idx="489">
                  <c:v>7.0540000000000003</c:v>
                </c:pt>
                <c:pt idx="490">
                  <c:v>7.0839999999999996</c:v>
                </c:pt>
                <c:pt idx="491">
                  <c:v>7.1040000000000001</c:v>
                </c:pt>
                <c:pt idx="492">
                  <c:v>7.7910000000000004</c:v>
                </c:pt>
                <c:pt idx="493">
                  <c:v>8.0440000000000005</c:v>
                </c:pt>
                <c:pt idx="494">
                  <c:v>8.2439999999999998</c:v>
                </c:pt>
                <c:pt idx="495">
                  <c:v>8.3960000000000008</c:v>
                </c:pt>
                <c:pt idx="496">
                  <c:v>8.5340000000000007</c:v>
                </c:pt>
                <c:pt idx="497">
                  <c:v>8.6310000000000002</c:v>
                </c:pt>
                <c:pt idx="498">
                  <c:v>8.6950000000000003</c:v>
                </c:pt>
                <c:pt idx="499">
                  <c:v>8.7360000000000007</c:v>
                </c:pt>
                <c:pt idx="500">
                  <c:v>9.0890000000000004</c:v>
                </c:pt>
                <c:pt idx="501">
                  <c:v>9.6560000000000006</c:v>
                </c:pt>
                <c:pt idx="502">
                  <c:v>10.35</c:v>
                </c:pt>
                <c:pt idx="503">
                  <c:v>11.06</c:v>
                </c:pt>
                <c:pt idx="504">
                  <c:v>28.280000999999999</c:v>
                </c:pt>
                <c:pt idx="505">
                  <c:v>31.809999000000001</c:v>
                </c:pt>
                <c:pt idx="506">
                  <c:v>50.900002000000001</c:v>
                </c:pt>
                <c:pt idx="507">
                  <c:v>24.530000999999999</c:v>
                </c:pt>
                <c:pt idx="508">
                  <c:v>25.15</c:v>
                </c:pt>
                <c:pt idx="509">
                  <c:v>26.4</c:v>
                </c:pt>
                <c:pt idx="510">
                  <c:v>26.940000999999999</c:v>
                </c:pt>
                <c:pt idx="511">
                  <c:v>27.559999000000001</c:v>
                </c:pt>
                <c:pt idx="512">
                  <c:v>28.040001</c:v>
                </c:pt>
                <c:pt idx="513">
                  <c:v>28.309999000000001</c:v>
                </c:pt>
                <c:pt idx="514">
                  <c:v>28.639999</c:v>
                </c:pt>
                <c:pt idx="515">
                  <c:v>28.870000999999998</c:v>
                </c:pt>
                <c:pt idx="516">
                  <c:v>29.43</c:v>
                </c:pt>
                <c:pt idx="517">
                  <c:v>34.599997999999999</c:v>
                </c:pt>
                <c:pt idx="518">
                  <c:v>51.029998999999997</c:v>
                </c:pt>
                <c:pt idx="519">
                  <c:v>33.720001000000003</c:v>
                </c:pt>
                <c:pt idx="520">
                  <c:v>33.340000000000003</c:v>
                </c:pt>
                <c:pt idx="521">
                  <c:v>33.270000000000003</c:v>
                </c:pt>
                <c:pt idx="522">
                  <c:v>33.07</c:v>
                </c:pt>
                <c:pt idx="523">
                  <c:v>41.490001999999997</c:v>
                </c:pt>
                <c:pt idx="524">
                  <c:v>33.68</c:v>
                </c:pt>
                <c:pt idx="525">
                  <c:v>33.290000999999997</c:v>
                </c:pt>
                <c:pt idx="526">
                  <c:v>32.830002</c:v>
                </c:pt>
                <c:pt idx="527">
                  <c:v>32.340000000000003</c:v>
                </c:pt>
                <c:pt idx="528">
                  <c:v>31.92</c:v>
                </c:pt>
                <c:pt idx="529">
                  <c:v>31.889999</c:v>
                </c:pt>
                <c:pt idx="530">
                  <c:v>32.540000999999997</c:v>
                </c:pt>
                <c:pt idx="531">
                  <c:v>31.92</c:v>
                </c:pt>
                <c:pt idx="532">
                  <c:v>31.290001</c:v>
                </c:pt>
                <c:pt idx="533">
                  <c:v>30.610001</c:v>
                </c:pt>
                <c:pt idx="534">
                  <c:v>30.370000999999998</c:v>
                </c:pt>
                <c:pt idx="535">
                  <c:v>29.59</c:v>
                </c:pt>
                <c:pt idx="536">
                  <c:v>76.129997000000003</c:v>
                </c:pt>
                <c:pt idx="537">
                  <c:v>32.450001</c:v>
                </c:pt>
                <c:pt idx="538">
                  <c:v>138.5</c:v>
                </c:pt>
                <c:pt idx="539">
                  <c:v>65.790001000000004</c:v>
                </c:pt>
                <c:pt idx="540">
                  <c:v>84.720000999999996</c:v>
                </c:pt>
                <c:pt idx="541">
                  <c:v>143.199997</c:v>
                </c:pt>
                <c:pt idx="542">
                  <c:v>99.129997000000003</c:v>
                </c:pt>
                <c:pt idx="543">
                  <c:v>119</c:v>
                </c:pt>
                <c:pt idx="544">
                  <c:v>91.339995999999999</c:v>
                </c:pt>
                <c:pt idx="545">
                  <c:v>85.440002000000007</c:v>
                </c:pt>
                <c:pt idx="546">
                  <c:v>110.800003</c:v>
                </c:pt>
                <c:pt idx="547">
                  <c:v>94.529999000000004</c:v>
                </c:pt>
                <c:pt idx="548">
                  <c:v>97.449996999999996</c:v>
                </c:pt>
                <c:pt idx="549">
                  <c:v>110.099998</c:v>
                </c:pt>
                <c:pt idx="550">
                  <c:v>117</c:v>
                </c:pt>
                <c:pt idx="551">
                  <c:v>71.879997000000003</c:v>
                </c:pt>
                <c:pt idx="552">
                  <c:v>100.300003</c:v>
                </c:pt>
                <c:pt idx="553">
                  <c:v>164.89999399999999</c:v>
                </c:pt>
                <c:pt idx="554">
                  <c:v>121.300003</c:v>
                </c:pt>
                <c:pt idx="555">
                  <c:v>98.169998000000007</c:v>
                </c:pt>
                <c:pt idx="556">
                  <c:v>83.080001999999993</c:v>
                </c:pt>
                <c:pt idx="557">
                  <c:v>80.129997000000003</c:v>
                </c:pt>
                <c:pt idx="558">
                  <c:v>108.5</c:v>
                </c:pt>
                <c:pt idx="559">
                  <c:v>101.400002</c:v>
                </c:pt>
                <c:pt idx="560">
                  <c:v>93.18</c:v>
                </c:pt>
                <c:pt idx="561">
                  <c:v>87.769997000000004</c:v>
                </c:pt>
                <c:pt idx="562">
                  <c:v>105.199997</c:v>
                </c:pt>
                <c:pt idx="563">
                  <c:v>113.5</c:v>
                </c:pt>
                <c:pt idx="564">
                  <c:v>176.60000600000001</c:v>
                </c:pt>
                <c:pt idx="565">
                  <c:v>145.10000600000001</c:v>
                </c:pt>
                <c:pt idx="566">
                  <c:v>113.300003</c:v>
                </c:pt>
                <c:pt idx="567">
                  <c:v>107.699997</c:v>
                </c:pt>
                <c:pt idx="568">
                  <c:v>114.699997</c:v>
                </c:pt>
                <c:pt idx="569">
                  <c:v>104.099998</c:v>
                </c:pt>
                <c:pt idx="570">
                  <c:v>112.699997</c:v>
                </c:pt>
                <c:pt idx="571">
                  <c:v>103.5</c:v>
                </c:pt>
                <c:pt idx="572">
                  <c:v>90.190002000000007</c:v>
                </c:pt>
                <c:pt idx="573">
                  <c:v>95.699996999999996</c:v>
                </c:pt>
                <c:pt idx="574">
                  <c:v>148.10000600000001</c:v>
                </c:pt>
                <c:pt idx="575">
                  <c:v>152.60000600000001</c:v>
                </c:pt>
                <c:pt idx="576">
                  <c:v>122.199997</c:v>
                </c:pt>
                <c:pt idx="577">
                  <c:v>103.400002</c:v>
                </c:pt>
                <c:pt idx="578">
                  <c:v>95.919998000000007</c:v>
                </c:pt>
                <c:pt idx="579">
                  <c:v>102.900002</c:v>
                </c:pt>
                <c:pt idx="580">
                  <c:v>112.599998</c:v>
                </c:pt>
                <c:pt idx="581">
                  <c:v>89.93</c:v>
                </c:pt>
                <c:pt idx="582">
                  <c:v>138.39999399999999</c:v>
                </c:pt>
                <c:pt idx="583">
                  <c:v>88.68</c:v>
                </c:pt>
                <c:pt idx="584">
                  <c:v>82.400002000000001</c:v>
                </c:pt>
                <c:pt idx="585">
                  <c:v>79.120002999999997</c:v>
                </c:pt>
                <c:pt idx="586">
                  <c:v>204</c:v>
                </c:pt>
                <c:pt idx="587">
                  <c:v>135.89999399999999</c:v>
                </c:pt>
                <c:pt idx="588">
                  <c:v>126.599998</c:v>
                </c:pt>
                <c:pt idx="589">
                  <c:v>114.900002</c:v>
                </c:pt>
                <c:pt idx="590">
                  <c:v>105</c:v>
                </c:pt>
                <c:pt idx="591">
                  <c:v>114.900002</c:v>
                </c:pt>
                <c:pt idx="592">
                  <c:v>95.400002000000001</c:v>
                </c:pt>
                <c:pt idx="593">
                  <c:v>115.800003</c:v>
                </c:pt>
                <c:pt idx="594">
                  <c:v>103.300003</c:v>
                </c:pt>
                <c:pt idx="595">
                  <c:v>88.980002999999996</c:v>
                </c:pt>
                <c:pt idx="596">
                  <c:v>82.120002999999997</c:v>
                </c:pt>
                <c:pt idx="597">
                  <c:v>76.010002</c:v>
                </c:pt>
                <c:pt idx="598">
                  <c:v>121.599998</c:v>
                </c:pt>
                <c:pt idx="599">
                  <c:v>79.110000999999997</c:v>
                </c:pt>
                <c:pt idx="600">
                  <c:v>77.980002999999996</c:v>
                </c:pt>
                <c:pt idx="601">
                  <c:v>116.599998</c:v>
                </c:pt>
                <c:pt idx="602">
                  <c:v>118.900002</c:v>
                </c:pt>
                <c:pt idx="603">
                  <c:v>117.199997</c:v>
                </c:pt>
                <c:pt idx="604">
                  <c:v>184.300003</c:v>
                </c:pt>
                <c:pt idx="605">
                  <c:v>114.800003</c:v>
                </c:pt>
                <c:pt idx="606">
                  <c:v>136.10000600000001</c:v>
                </c:pt>
                <c:pt idx="607">
                  <c:v>123.800003</c:v>
                </c:pt>
                <c:pt idx="608">
                  <c:v>112.900002</c:v>
                </c:pt>
                <c:pt idx="609">
                  <c:v>103.5</c:v>
                </c:pt>
                <c:pt idx="610">
                  <c:v>95.400002000000001</c:v>
                </c:pt>
                <c:pt idx="611">
                  <c:v>88.139999000000003</c:v>
                </c:pt>
                <c:pt idx="612">
                  <c:v>81.739998</c:v>
                </c:pt>
                <c:pt idx="613">
                  <c:v>84.169998000000007</c:v>
                </c:pt>
                <c:pt idx="614">
                  <c:v>74.050003000000004</c:v>
                </c:pt>
                <c:pt idx="615">
                  <c:v>68.680000000000007</c:v>
                </c:pt>
                <c:pt idx="616">
                  <c:v>64.419998000000007</c:v>
                </c:pt>
                <c:pt idx="617">
                  <c:v>61.810001</c:v>
                </c:pt>
                <c:pt idx="618">
                  <c:v>62.880001</c:v>
                </c:pt>
                <c:pt idx="619">
                  <c:v>57.009998000000003</c:v>
                </c:pt>
                <c:pt idx="620">
                  <c:v>53.759998000000003</c:v>
                </c:pt>
                <c:pt idx="621">
                  <c:v>51.169998</c:v>
                </c:pt>
                <c:pt idx="622">
                  <c:v>50.07</c:v>
                </c:pt>
                <c:pt idx="623">
                  <c:v>51.610000999999997</c:v>
                </c:pt>
                <c:pt idx="624">
                  <c:v>51.990001999999997</c:v>
                </c:pt>
                <c:pt idx="625">
                  <c:v>47.860000999999997</c:v>
                </c:pt>
                <c:pt idx="626">
                  <c:v>45.5</c:v>
                </c:pt>
                <c:pt idx="627">
                  <c:v>42.82</c:v>
                </c:pt>
                <c:pt idx="628">
                  <c:v>41.529998999999997</c:v>
                </c:pt>
                <c:pt idx="629">
                  <c:v>40.709999000000003</c:v>
                </c:pt>
                <c:pt idx="630">
                  <c:v>39.860000999999997</c:v>
                </c:pt>
                <c:pt idx="631">
                  <c:v>38.919998</c:v>
                </c:pt>
                <c:pt idx="632">
                  <c:v>37.909999999999997</c:v>
                </c:pt>
                <c:pt idx="633">
                  <c:v>43.240001999999997</c:v>
                </c:pt>
                <c:pt idx="634">
                  <c:v>38.290000999999997</c:v>
                </c:pt>
                <c:pt idx="635">
                  <c:v>40.740001999999997</c:v>
                </c:pt>
                <c:pt idx="636">
                  <c:v>43.25</c:v>
                </c:pt>
                <c:pt idx="637">
                  <c:v>38.630001</c:v>
                </c:pt>
                <c:pt idx="638">
                  <c:v>37.18</c:v>
                </c:pt>
                <c:pt idx="639">
                  <c:v>35.759998000000003</c:v>
                </c:pt>
                <c:pt idx="640">
                  <c:v>34.549999</c:v>
                </c:pt>
                <c:pt idx="641">
                  <c:v>33.400002000000001</c:v>
                </c:pt>
                <c:pt idx="642">
                  <c:v>33.43</c:v>
                </c:pt>
                <c:pt idx="643">
                  <c:v>32.459999000000003</c:v>
                </c:pt>
                <c:pt idx="644">
                  <c:v>31.52</c:v>
                </c:pt>
                <c:pt idx="645">
                  <c:v>30.610001</c:v>
                </c:pt>
                <c:pt idx="646">
                  <c:v>29.700001</c:v>
                </c:pt>
                <c:pt idx="647">
                  <c:v>28.77</c:v>
                </c:pt>
                <c:pt idx="648">
                  <c:v>27.950001</c:v>
                </c:pt>
                <c:pt idx="649">
                  <c:v>27.24</c:v>
                </c:pt>
                <c:pt idx="650">
                  <c:v>26.52</c:v>
                </c:pt>
                <c:pt idx="651">
                  <c:v>26.24</c:v>
                </c:pt>
                <c:pt idx="652">
                  <c:v>39.849997999999999</c:v>
                </c:pt>
                <c:pt idx="653">
                  <c:v>30.5</c:v>
                </c:pt>
                <c:pt idx="654">
                  <c:v>32.970001000000003</c:v>
                </c:pt>
                <c:pt idx="655">
                  <c:v>35.729999999999997</c:v>
                </c:pt>
                <c:pt idx="656">
                  <c:v>35.060001</c:v>
                </c:pt>
                <c:pt idx="657">
                  <c:v>34.029998999999997</c:v>
                </c:pt>
                <c:pt idx="658">
                  <c:v>33.68</c:v>
                </c:pt>
                <c:pt idx="659">
                  <c:v>33.740001999999997</c:v>
                </c:pt>
                <c:pt idx="660">
                  <c:v>33.610000999999997</c:v>
                </c:pt>
                <c:pt idx="661">
                  <c:v>34.590000000000003</c:v>
                </c:pt>
                <c:pt idx="662">
                  <c:v>34.75</c:v>
                </c:pt>
                <c:pt idx="663">
                  <c:v>34.259998000000003</c:v>
                </c:pt>
                <c:pt idx="664">
                  <c:v>33.68</c:v>
                </c:pt>
                <c:pt idx="665">
                  <c:v>33.009998000000003</c:v>
                </c:pt>
                <c:pt idx="666">
                  <c:v>32.25</c:v>
                </c:pt>
                <c:pt idx="667">
                  <c:v>31.440000999999999</c:v>
                </c:pt>
                <c:pt idx="668">
                  <c:v>30.610001</c:v>
                </c:pt>
                <c:pt idx="669">
                  <c:v>29.75</c:v>
                </c:pt>
                <c:pt idx="670">
                  <c:v>28.870000999999998</c:v>
                </c:pt>
                <c:pt idx="671">
                  <c:v>27.959999</c:v>
                </c:pt>
                <c:pt idx="672">
                  <c:v>27.049999</c:v>
                </c:pt>
                <c:pt idx="673">
                  <c:v>26.129999000000002</c:v>
                </c:pt>
                <c:pt idx="674">
                  <c:v>25.24</c:v>
                </c:pt>
                <c:pt idx="675">
                  <c:v>24.389999</c:v>
                </c:pt>
                <c:pt idx="676">
                  <c:v>23.58</c:v>
                </c:pt>
                <c:pt idx="677">
                  <c:v>22.799999</c:v>
                </c:pt>
                <c:pt idx="678">
                  <c:v>22.049999</c:v>
                </c:pt>
                <c:pt idx="679">
                  <c:v>21.32</c:v>
                </c:pt>
                <c:pt idx="680">
                  <c:v>20.620000999999998</c:v>
                </c:pt>
                <c:pt idx="681">
                  <c:v>19.940000999999999</c:v>
                </c:pt>
                <c:pt idx="682">
                  <c:v>19.57</c:v>
                </c:pt>
                <c:pt idx="683">
                  <c:v>19.450001</c:v>
                </c:pt>
                <c:pt idx="684">
                  <c:v>19.280000999999999</c:v>
                </c:pt>
                <c:pt idx="685">
                  <c:v>19.049999</c:v>
                </c:pt>
                <c:pt idx="686">
                  <c:v>18.790001</c:v>
                </c:pt>
                <c:pt idx="687">
                  <c:v>18.489999999999998</c:v>
                </c:pt>
                <c:pt idx="688">
                  <c:v>18.18</c:v>
                </c:pt>
                <c:pt idx="689">
                  <c:v>17.84</c:v>
                </c:pt>
                <c:pt idx="690">
                  <c:v>17.489999999999998</c:v>
                </c:pt>
                <c:pt idx="691">
                  <c:v>17.139999</c:v>
                </c:pt>
                <c:pt idx="692">
                  <c:v>16.77</c:v>
                </c:pt>
                <c:pt idx="693">
                  <c:v>16.41</c:v>
                </c:pt>
                <c:pt idx="694">
                  <c:v>16.059999000000001</c:v>
                </c:pt>
                <c:pt idx="695">
                  <c:v>15.71</c:v>
                </c:pt>
                <c:pt idx="696">
                  <c:v>15.36</c:v>
                </c:pt>
                <c:pt idx="697">
                  <c:v>15.02</c:v>
                </c:pt>
                <c:pt idx="698">
                  <c:v>14.69</c:v>
                </c:pt>
                <c:pt idx="699">
                  <c:v>14.37</c:v>
                </c:pt>
                <c:pt idx="700">
                  <c:v>14.05</c:v>
                </c:pt>
                <c:pt idx="701">
                  <c:v>13.74</c:v>
                </c:pt>
                <c:pt idx="702">
                  <c:v>13.44</c:v>
                </c:pt>
                <c:pt idx="703">
                  <c:v>13.15</c:v>
                </c:pt>
                <c:pt idx="704">
                  <c:v>12.87</c:v>
                </c:pt>
                <c:pt idx="705">
                  <c:v>12.6</c:v>
                </c:pt>
                <c:pt idx="706">
                  <c:v>12.34</c:v>
                </c:pt>
                <c:pt idx="707">
                  <c:v>12.1</c:v>
                </c:pt>
                <c:pt idx="708">
                  <c:v>11.86</c:v>
                </c:pt>
                <c:pt idx="709">
                  <c:v>11.64</c:v>
                </c:pt>
                <c:pt idx="710">
                  <c:v>11.43</c:v>
                </c:pt>
                <c:pt idx="711">
                  <c:v>11.22</c:v>
                </c:pt>
                <c:pt idx="712">
                  <c:v>11.03</c:v>
                </c:pt>
                <c:pt idx="713">
                  <c:v>10.85</c:v>
                </c:pt>
                <c:pt idx="714">
                  <c:v>10.68</c:v>
                </c:pt>
                <c:pt idx="715">
                  <c:v>10.51</c:v>
                </c:pt>
                <c:pt idx="716">
                  <c:v>10.36</c:v>
                </c:pt>
                <c:pt idx="717">
                  <c:v>10.199999999999999</c:v>
                </c:pt>
                <c:pt idx="718">
                  <c:v>10.06</c:v>
                </c:pt>
                <c:pt idx="719">
                  <c:v>9.9209999999999994</c:v>
                </c:pt>
                <c:pt idx="720">
                  <c:v>9.7870000000000008</c:v>
                </c:pt>
                <c:pt idx="721">
                  <c:v>9.6579999999999995</c:v>
                </c:pt>
                <c:pt idx="722">
                  <c:v>9.532</c:v>
                </c:pt>
                <c:pt idx="723">
                  <c:v>9.4090000000000007</c:v>
                </c:pt>
                <c:pt idx="724">
                  <c:v>9.2889999999999997</c:v>
                </c:pt>
                <c:pt idx="725">
                  <c:v>9.1709999999999994</c:v>
                </c:pt>
                <c:pt idx="726">
                  <c:v>9.0549999999999997</c:v>
                </c:pt>
                <c:pt idx="727">
                  <c:v>8.94</c:v>
                </c:pt>
                <c:pt idx="728">
                  <c:v>8.827</c:v>
                </c:pt>
                <c:pt idx="729">
                  <c:v>8.7140000000000004</c:v>
                </c:pt>
                <c:pt idx="730">
                  <c:v>8.6020000000000003</c:v>
                </c:pt>
                <c:pt idx="731">
                  <c:v>8.49</c:v>
                </c:pt>
                <c:pt idx="732">
                  <c:v>8.3789999999999996</c:v>
                </c:pt>
                <c:pt idx="733">
                  <c:v>8.2780000000000005</c:v>
                </c:pt>
                <c:pt idx="734">
                  <c:v>8.2059999999999995</c:v>
                </c:pt>
                <c:pt idx="735">
                  <c:v>8.1319999999999997</c:v>
                </c:pt>
                <c:pt idx="736">
                  <c:v>8.0860000000000003</c:v>
                </c:pt>
                <c:pt idx="737">
                  <c:v>8.0510000000000002</c:v>
                </c:pt>
                <c:pt idx="738">
                  <c:v>8.0909999999999993</c:v>
                </c:pt>
                <c:pt idx="739">
                  <c:v>8.1419999999999995</c:v>
                </c:pt>
                <c:pt idx="740">
                  <c:v>8.1750000000000007</c:v>
                </c:pt>
                <c:pt idx="741">
                  <c:v>8.3789999999999996</c:v>
                </c:pt>
                <c:pt idx="742">
                  <c:v>9.3230000000000004</c:v>
                </c:pt>
                <c:pt idx="743">
                  <c:v>9.6509999999999998</c:v>
                </c:pt>
                <c:pt idx="744">
                  <c:v>9.9109999999999996</c:v>
                </c:pt>
                <c:pt idx="745">
                  <c:v>10.11</c:v>
                </c:pt>
                <c:pt idx="746">
                  <c:v>10.25</c:v>
                </c:pt>
                <c:pt idx="747">
                  <c:v>10.35</c:v>
                </c:pt>
                <c:pt idx="748">
                  <c:v>10.4</c:v>
                </c:pt>
                <c:pt idx="749">
                  <c:v>10.43</c:v>
                </c:pt>
                <c:pt idx="750">
                  <c:v>10.43</c:v>
                </c:pt>
                <c:pt idx="751">
                  <c:v>10.41</c:v>
                </c:pt>
                <c:pt idx="752">
                  <c:v>10.36</c:v>
                </c:pt>
                <c:pt idx="753">
                  <c:v>10.3</c:v>
                </c:pt>
                <c:pt idx="754">
                  <c:v>10.23</c:v>
                </c:pt>
                <c:pt idx="755">
                  <c:v>10.14</c:v>
                </c:pt>
                <c:pt idx="756">
                  <c:v>10.050000000000001</c:v>
                </c:pt>
                <c:pt idx="757">
                  <c:v>9.9469999999999992</c:v>
                </c:pt>
                <c:pt idx="758">
                  <c:v>9.8390000000000004</c:v>
                </c:pt>
                <c:pt idx="759">
                  <c:v>9.7260000000000009</c:v>
                </c:pt>
                <c:pt idx="760">
                  <c:v>9.61</c:v>
                </c:pt>
                <c:pt idx="761">
                  <c:v>9.4920000000000009</c:v>
                </c:pt>
                <c:pt idx="762">
                  <c:v>9.3719999999999999</c:v>
                </c:pt>
                <c:pt idx="763">
                  <c:v>9.2530000000000001</c:v>
                </c:pt>
                <c:pt idx="764">
                  <c:v>9.1340000000000003</c:v>
                </c:pt>
                <c:pt idx="765">
                  <c:v>9.0150000000000006</c:v>
                </c:pt>
                <c:pt idx="766">
                  <c:v>8.8979999999999997</c:v>
                </c:pt>
                <c:pt idx="767">
                  <c:v>8.7829999999999995</c:v>
                </c:pt>
                <c:pt idx="768">
                  <c:v>8.67</c:v>
                </c:pt>
                <c:pt idx="769">
                  <c:v>8.56</c:v>
                </c:pt>
                <c:pt idx="770">
                  <c:v>8.4510000000000005</c:v>
                </c:pt>
                <c:pt idx="771">
                  <c:v>8.3460000000000001</c:v>
                </c:pt>
                <c:pt idx="772">
                  <c:v>8.2439999999999998</c:v>
                </c:pt>
                <c:pt idx="773">
                  <c:v>8.1460000000000008</c:v>
                </c:pt>
                <c:pt idx="774">
                  <c:v>8.0719999999999992</c:v>
                </c:pt>
                <c:pt idx="775">
                  <c:v>8.343</c:v>
                </c:pt>
                <c:pt idx="776">
                  <c:v>8.7110000000000003</c:v>
                </c:pt>
                <c:pt idx="777">
                  <c:v>9.0329999999999995</c:v>
                </c:pt>
                <c:pt idx="778">
                  <c:v>9.4540000000000006</c:v>
                </c:pt>
                <c:pt idx="779">
                  <c:v>9.7929999999999993</c:v>
                </c:pt>
                <c:pt idx="780">
                  <c:v>10.06</c:v>
                </c:pt>
                <c:pt idx="781">
                  <c:v>10.28</c:v>
                </c:pt>
                <c:pt idx="782">
                  <c:v>10.54</c:v>
                </c:pt>
                <c:pt idx="783">
                  <c:v>10.87</c:v>
                </c:pt>
                <c:pt idx="784">
                  <c:v>11.19</c:v>
                </c:pt>
                <c:pt idx="785">
                  <c:v>11.47</c:v>
                </c:pt>
                <c:pt idx="786">
                  <c:v>11.72</c:v>
                </c:pt>
                <c:pt idx="787">
                  <c:v>11.95</c:v>
                </c:pt>
                <c:pt idx="788">
                  <c:v>12.14</c:v>
                </c:pt>
                <c:pt idx="789">
                  <c:v>12.32</c:v>
                </c:pt>
                <c:pt idx="790">
                  <c:v>12.48</c:v>
                </c:pt>
                <c:pt idx="791">
                  <c:v>12.65</c:v>
                </c:pt>
                <c:pt idx="792">
                  <c:v>12.79</c:v>
                </c:pt>
                <c:pt idx="793">
                  <c:v>12.92</c:v>
                </c:pt>
                <c:pt idx="794">
                  <c:v>13.03</c:v>
                </c:pt>
                <c:pt idx="795">
                  <c:v>13.12</c:v>
                </c:pt>
                <c:pt idx="796">
                  <c:v>13.2</c:v>
                </c:pt>
                <c:pt idx="797">
                  <c:v>13.25</c:v>
                </c:pt>
                <c:pt idx="798">
                  <c:v>13.28</c:v>
                </c:pt>
                <c:pt idx="799">
                  <c:v>13.3</c:v>
                </c:pt>
                <c:pt idx="800">
                  <c:v>13.31</c:v>
                </c:pt>
                <c:pt idx="801">
                  <c:v>13.29</c:v>
                </c:pt>
                <c:pt idx="802">
                  <c:v>13.26</c:v>
                </c:pt>
                <c:pt idx="803">
                  <c:v>13.23</c:v>
                </c:pt>
                <c:pt idx="804">
                  <c:v>13.2</c:v>
                </c:pt>
                <c:pt idx="805">
                  <c:v>13.17</c:v>
                </c:pt>
                <c:pt idx="806">
                  <c:v>13.14</c:v>
                </c:pt>
                <c:pt idx="807">
                  <c:v>13.09</c:v>
                </c:pt>
                <c:pt idx="808">
                  <c:v>13.03</c:v>
                </c:pt>
                <c:pt idx="809">
                  <c:v>12.95</c:v>
                </c:pt>
                <c:pt idx="810">
                  <c:v>12.86</c:v>
                </c:pt>
                <c:pt idx="811">
                  <c:v>12.84</c:v>
                </c:pt>
                <c:pt idx="812">
                  <c:v>12.8</c:v>
                </c:pt>
                <c:pt idx="813">
                  <c:v>12.74</c:v>
                </c:pt>
                <c:pt idx="814">
                  <c:v>12.67</c:v>
                </c:pt>
                <c:pt idx="815">
                  <c:v>12.58</c:v>
                </c:pt>
                <c:pt idx="816">
                  <c:v>12.5</c:v>
                </c:pt>
                <c:pt idx="817">
                  <c:v>12.67</c:v>
                </c:pt>
                <c:pt idx="818">
                  <c:v>12.69</c:v>
                </c:pt>
                <c:pt idx="819">
                  <c:v>12.67</c:v>
                </c:pt>
                <c:pt idx="820">
                  <c:v>12.63</c:v>
                </c:pt>
                <c:pt idx="821">
                  <c:v>12.56</c:v>
                </c:pt>
                <c:pt idx="822">
                  <c:v>12.48</c:v>
                </c:pt>
                <c:pt idx="823">
                  <c:v>12.37</c:v>
                </c:pt>
                <c:pt idx="824">
                  <c:v>12.25</c:v>
                </c:pt>
                <c:pt idx="825">
                  <c:v>12.13</c:v>
                </c:pt>
                <c:pt idx="826">
                  <c:v>11.99</c:v>
                </c:pt>
                <c:pt idx="827">
                  <c:v>11.84</c:v>
                </c:pt>
                <c:pt idx="828">
                  <c:v>11.69</c:v>
                </c:pt>
                <c:pt idx="829">
                  <c:v>11.56</c:v>
                </c:pt>
                <c:pt idx="830">
                  <c:v>11.45</c:v>
                </c:pt>
                <c:pt idx="831">
                  <c:v>11.34</c:v>
                </c:pt>
                <c:pt idx="832">
                  <c:v>11.22</c:v>
                </c:pt>
                <c:pt idx="833">
                  <c:v>11.11</c:v>
                </c:pt>
                <c:pt idx="834">
                  <c:v>11</c:v>
                </c:pt>
                <c:pt idx="835">
                  <c:v>10.91</c:v>
                </c:pt>
                <c:pt idx="836">
                  <c:v>10.82</c:v>
                </c:pt>
                <c:pt idx="837">
                  <c:v>10.73</c:v>
                </c:pt>
                <c:pt idx="838">
                  <c:v>10.74</c:v>
                </c:pt>
                <c:pt idx="839">
                  <c:v>10.74</c:v>
                </c:pt>
                <c:pt idx="840">
                  <c:v>10.72</c:v>
                </c:pt>
                <c:pt idx="841">
                  <c:v>10.69</c:v>
                </c:pt>
                <c:pt idx="842">
                  <c:v>10.64</c:v>
                </c:pt>
                <c:pt idx="843">
                  <c:v>10.58</c:v>
                </c:pt>
                <c:pt idx="844">
                  <c:v>10.5</c:v>
                </c:pt>
                <c:pt idx="845">
                  <c:v>10.42</c:v>
                </c:pt>
                <c:pt idx="846">
                  <c:v>10.69</c:v>
                </c:pt>
                <c:pt idx="847">
                  <c:v>10.74</c:v>
                </c:pt>
                <c:pt idx="848">
                  <c:v>10.74</c:v>
                </c:pt>
                <c:pt idx="849">
                  <c:v>10.72</c:v>
                </c:pt>
                <c:pt idx="850">
                  <c:v>10.68</c:v>
                </c:pt>
                <c:pt idx="851">
                  <c:v>10.61</c:v>
                </c:pt>
                <c:pt idx="852">
                  <c:v>10.52</c:v>
                </c:pt>
                <c:pt idx="853">
                  <c:v>11.06</c:v>
                </c:pt>
                <c:pt idx="854">
                  <c:v>11.34</c:v>
                </c:pt>
                <c:pt idx="855">
                  <c:v>78.069999999999993</c:v>
                </c:pt>
                <c:pt idx="856">
                  <c:v>13.58</c:v>
                </c:pt>
                <c:pt idx="857">
                  <c:v>13.91</c:v>
                </c:pt>
                <c:pt idx="858">
                  <c:v>14.4</c:v>
                </c:pt>
                <c:pt idx="859">
                  <c:v>14.72</c:v>
                </c:pt>
                <c:pt idx="860">
                  <c:v>14.94</c:v>
                </c:pt>
                <c:pt idx="861">
                  <c:v>15.1</c:v>
                </c:pt>
                <c:pt idx="862">
                  <c:v>21.389999</c:v>
                </c:pt>
                <c:pt idx="863">
                  <c:v>26.110001</c:v>
                </c:pt>
                <c:pt idx="864">
                  <c:v>28.51</c:v>
                </c:pt>
                <c:pt idx="865">
                  <c:v>24.93</c:v>
                </c:pt>
                <c:pt idx="866">
                  <c:v>24.58</c:v>
                </c:pt>
                <c:pt idx="867">
                  <c:v>24.209999</c:v>
                </c:pt>
                <c:pt idx="868">
                  <c:v>24.24</c:v>
                </c:pt>
                <c:pt idx="869">
                  <c:v>43.91</c:v>
                </c:pt>
                <c:pt idx="870">
                  <c:v>31.030000999999999</c:v>
                </c:pt>
                <c:pt idx="871">
                  <c:v>46.98</c:v>
                </c:pt>
                <c:pt idx="872">
                  <c:v>34.369999</c:v>
                </c:pt>
                <c:pt idx="873">
                  <c:v>33.880001</c:v>
                </c:pt>
                <c:pt idx="874">
                  <c:v>33.549999</c:v>
                </c:pt>
                <c:pt idx="875">
                  <c:v>33.150002000000001</c:v>
                </c:pt>
                <c:pt idx="876">
                  <c:v>32.720001000000003</c:v>
                </c:pt>
                <c:pt idx="877">
                  <c:v>32.419998</c:v>
                </c:pt>
                <c:pt idx="878">
                  <c:v>31.85</c:v>
                </c:pt>
                <c:pt idx="879">
                  <c:v>31.24</c:v>
                </c:pt>
                <c:pt idx="880">
                  <c:v>30.74</c:v>
                </c:pt>
                <c:pt idx="881">
                  <c:v>31.639999</c:v>
                </c:pt>
                <c:pt idx="882">
                  <c:v>38.090000000000003</c:v>
                </c:pt>
                <c:pt idx="883">
                  <c:v>121.599998</c:v>
                </c:pt>
                <c:pt idx="884">
                  <c:v>62.740001999999997</c:v>
                </c:pt>
                <c:pt idx="885">
                  <c:v>181.699997</c:v>
                </c:pt>
                <c:pt idx="886">
                  <c:v>177.5</c:v>
                </c:pt>
                <c:pt idx="887">
                  <c:v>194.10000600000001</c:v>
                </c:pt>
                <c:pt idx="888">
                  <c:v>170.10000600000001</c:v>
                </c:pt>
                <c:pt idx="889">
                  <c:v>132.5</c:v>
                </c:pt>
                <c:pt idx="890">
                  <c:v>152.5</c:v>
                </c:pt>
                <c:pt idx="891">
                  <c:v>213</c:v>
                </c:pt>
                <c:pt idx="892">
                  <c:v>192.699997</c:v>
                </c:pt>
                <c:pt idx="893">
                  <c:v>173.5</c:v>
                </c:pt>
                <c:pt idx="894">
                  <c:v>170.5</c:v>
                </c:pt>
                <c:pt idx="895">
                  <c:v>167</c:v>
                </c:pt>
                <c:pt idx="896">
                  <c:v>152.199997</c:v>
                </c:pt>
                <c:pt idx="897">
                  <c:v>138.800003</c:v>
                </c:pt>
                <c:pt idx="898">
                  <c:v>134.300003</c:v>
                </c:pt>
                <c:pt idx="899">
                  <c:v>122.699997</c:v>
                </c:pt>
                <c:pt idx="900">
                  <c:v>136</c:v>
                </c:pt>
                <c:pt idx="901">
                  <c:v>125.900002</c:v>
                </c:pt>
                <c:pt idx="902">
                  <c:v>116.400002</c:v>
                </c:pt>
                <c:pt idx="903">
                  <c:v>101.699997</c:v>
                </c:pt>
                <c:pt idx="904">
                  <c:v>100.699997</c:v>
                </c:pt>
                <c:pt idx="905">
                  <c:v>113.800003</c:v>
                </c:pt>
                <c:pt idx="906">
                  <c:v>117.800003</c:v>
                </c:pt>
                <c:pt idx="907">
                  <c:v>104</c:v>
                </c:pt>
                <c:pt idx="908">
                  <c:v>107</c:v>
                </c:pt>
                <c:pt idx="909">
                  <c:v>94.260002</c:v>
                </c:pt>
                <c:pt idx="910">
                  <c:v>96.32</c:v>
                </c:pt>
                <c:pt idx="911">
                  <c:v>109.5</c:v>
                </c:pt>
                <c:pt idx="912">
                  <c:v>96.040001000000004</c:v>
                </c:pt>
                <c:pt idx="913">
                  <c:v>127.099998</c:v>
                </c:pt>
                <c:pt idx="914">
                  <c:v>156.699997</c:v>
                </c:pt>
                <c:pt idx="915">
                  <c:v>196.5</c:v>
                </c:pt>
                <c:pt idx="916">
                  <c:v>165.300003</c:v>
                </c:pt>
                <c:pt idx="917">
                  <c:v>133.300003</c:v>
                </c:pt>
                <c:pt idx="918">
                  <c:v>118</c:v>
                </c:pt>
                <c:pt idx="919">
                  <c:v>134.300003</c:v>
                </c:pt>
                <c:pt idx="920">
                  <c:v>114.099998</c:v>
                </c:pt>
                <c:pt idx="921">
                  <c:v>105.800003</c:v>
                </c:pt>
                <c:pt idx="922">
                  <c:v>100.800003</c:v>
                </c:pt>
                <c:pt idx="923">
                  <c:v>96.839995999999999</c:v>
                </c:pt>
                <c:pt idx="924">
                  <c:v>120.800003</c:v>
                </c:pt>
                <c:pt idx="925">
                  <c:v>105.699997</c:v>
                </c:pt>
                <c:pt idx="926">
                  <c:v>143.39999399999999</c:v>
                </c:pt>
                <c:pt idx="927">
                  <c:v>110.199997</c:v>
                </c:pt>
                <c:pt idx="928">
                  <c:v>101.099998</c:v>
                </c:pt>
                <c:pt idx="929">
                  <c:v>94.279999000000004</c:v>
                </c:pt>
                <c:pt idx="930">
                  <c:v>100.099998</c:v>
                </c:pt>
                <c:pt idx="931">
                  <c:v>94.790001000000004</c:v>
                </c:pt>
                <c:pt idx="932">
                  <c:v>142.60000600000001</c:v>
                </c:pt>
                <c:pt idx="933">
                  <c:v>109.199997</c:v>
                </c:pt>
                <c:pt idx="934">
                  <c:v>101</c:v>
                </c:pt>
                <c:pt idx="935">
                  <c:v>95.459998999999996</c:v>
                </c:pt>
                <c:pt idx="936">
                  <c:v>89.440002000000007</c:v>
                </c:pt>
                <c:pt idx="937">
                  <c:v>85.010002</c:v>
                </c:pt>
                <c:pt idx="938">
                  <c:v>84.379997000000003</c:v>
                </c:pt>
                <c:pt idx="939">
                  <c:v>78.809997999999993</c:v>
                </c:pt>
                <c:pt idx="940">
                  <c:v>76.349997999999999</c:v>
                </c:pt>
                <c:pt idx="941">
                  <c:v>86.360000999999997</c:v>
                </c:pt>
                <c:pt idx="942">
                  <c:v>108.800003</c:v>
                </c:pt>
                <c:pt idx="943">
                  <c:v>101.099998</c:v>
                </c:pt>
                <c:pt idx="944">
                  <c:v>102.099998</c:v>
                </c:pt>
                <c:pt idx="945">
                  <c:v>102</c:v>
                </c:pt>
                <c:pt idx="946">
                  <c:v>155</c:v>
                </c:pt>
                <c:pt idx="947">
                  <c:v>160.89999399999999</c:v>
                </c:pt>
                <c:pt idx="948">
                  <c:v>118.199997</c:v>
                </c:pt>
                <c:pt idx="949">
                  <c:v>112.900002</c:v>
                </c:pt>
                <c:pt idx="950">
                  <c:v>134.39999399999999</c:v>
                </c:pt>
                <c:pt idx="951">
                  <c:v>132.39999399999999</c:v>
                </c:pt>
                <c:pt idx="952">
                  <c:v>112.199997</c:v>
                </c:pt>
                <c:pt idx="953">
                  <c:v>272.20001200000002</c:v>
                </c:pt>
                <c:pt idx="954">
                  <c:v>139.60000600000001</c:v>
                </c:pt>
                <c:pt idx="955">
                  <c:v>129.60000600000001</c:v>
                </c:pt>
                <c:pt idx="956">
                  <c:v>132.800003</c:v>
                </c:pt>
                <c:pt idx="957">
                  <c:v>222.699997</c:v>
                </c:pt>
                <c:pt idx="958">
                  <c:v>151</c:v>
                </c:pt>
                <c:pt idx="959">
                  <c:v>146.39999399999999</c:v>
                </c:pt>
                <c:pt idx="960">
                  <c:v>132.60000600000001</c:v>
                </c:pt>
                <c:pt idx="961">
                  <c:v>152.39999399999999</c:v>
                </c:pt>
                <c:pt idx="962">
                  <c:v>177.60000600000001</c:v>
                </c:pt>
                <c:pt idx="963">
                  <c:v>141.5</c:v>
                </c:pt>
                <c:pt idx="964">
                  <c:v>150.10000600000001</c:v>
                </c:pt>
                <c:pt idx="965">
                  <c:v>150.89999399999999</c:v>
                </c:pt>
                <c:pt idx="966">
                  <c:v>142.699997</c:v>
                </c:pt>
                <c:pt idx="967">
                  <c:v>129.89999399999999</c:v>
                </c:pt>
                <c:pt idx="968">
                  <c:v>165.60000600000001</c:v>
                </c:pt>
                <c:pt idx="969">
                  <c:v>160.10000600000001</c:v>
                </c:pt>
                <c:pt idx="970">
                  <c:v>161.39999399999999</c:v>
                </c:pt>
                <c:pt idx="971">
                  <c:v>192.300003</c:v>
                </c:pt>
                <c:pt idx="972">
                  <c:v>175.300003</c:v>
                </c:pt>
                <c:pt idx="973">
                  <c:v>160.699997</c:v>
                </c:pt>
                <c:pt idx="974">
                  <c:v>156.199997</c:v>
                </c:pt>
                <c:pt idx="975">
                  <c:v>150.39999399999999</c:v>
                </c:pt>
                <c:pt idx="976">
                  <c:v>163.300003</c:v>
                </c:pt>
                <c:pt idx="977">
                  <c:v>140.89999399999999</c:v>
                </c:pt>
                <c:pt idx="978">
                  <c:v>146.800003</c:v>
                </c:pt>
                <c:pt idx="979">
                  <c:v>126</c:v>
                </c:pt>
                <c:pt idx="980">
                  <c:v>116</c:v>
                </c:pt>
                <c:pt idx="981">
                  <c:v>196.89999399999999</c:v>
                </c:pt>
                <c:pt idx="982">
                  <c:v>119.800003</c:v>
                </c:pt>
                <c:pt idx="983">
                  <c:v>145.800003</c:v>
                </c:pt>
                <c:pt idx="984">
                  <c:v>144.699997</c:v>
                </c:pt>
                <c:pt idx="985">
                  <c:v>123.599998</c:v>
                </c:pt>
                <c:pt idx="986">
                  <c:v>113.599998</c:v>
                </c:pt>
                <c:pt idx="987">
                  <c:v>104.599998</c:v>
                </c:pt>
                <c:pt idx="988">
                  <c:v>97.739998</c:v>
                </c:pt>
                <c:pt idx="989">
                  <c:v>94.239998</c:v>
                </c:pt>
                <c:pt idx="990">
                  <c:v>119</c:v>
                </c:pt>
                <c:pt idx="991">
                  <c:v>109.099998</c:v>
                </c:pt>
                <c:pt idx="992">
                  <c:v>100.5</c:v>
                </c:pt>
                <c:pt idx="993">
                  <c:v>92.910004000000001</c:v>
                </c:pt>
                <c:pt idx="994">
                  <c:v>85.949996999999996</c:v>
                </c:pt>
                <c:pt idx="995">
                  <c:v>79.760002</c:v>
                </c:pt>
                <c:pt idx="996">
                  <c:v>74.580001999999993</c:v>
                </c:pt>
                <c:pt idx="997">
                  <c:v>69.510002</c:v>
                </c:pt>
                <c:pt idx="998">
                  <c:v>64.970000999999996</c:v>
                </c:pt>
                <c:pt idx="999">
                  <c:v>71.319999999999993</c:v>
                </c:pt>
                <c:pt idx="1000">
                  <c:v>70.690002000000007</c:v>
                </c:pt>
                <c:pt idx="1001">
                  <c:v>64.779999000000004</c:v>
                </c:pt>
                <c:pt idx="1002">
                  <c:v>125.300003</c:v>
                </c:pt>
                <c:pt idx="1003">
                  <c:v>74.519997000000004</c:v>
                </c:pt>
                <c:pt idx="1004">
                  <c:v>71.379997000000003</c:v>
                </c:pt>
                <c:pt idx="1005">
                  <c:v>69.220000999999996</c:v>
                </c:pt>
                <c:pt idx="1006">
                  <c:v>96.660004000000001</c:v>
                </c:pt>
                <c:pt idx="1007">
                  <c:v>106.099998</c:v>
                </c:pt>
                <c:pt idx="1008">
                  <c:v>90.669998000000007</c:v>
                </c:pt>
                <c:pt idx="1009">
                  <c:v>83.449996999999996</c:v>
                </c:pt>
                <c:pt idx="1010">
                  <c:v>80.379997000000003</c:v>
                </c:pt>
                <c:pt idx="1011">
                  <c:v>72.680000000000007</c:v>
                </c:pt>
                <c:pt idx="1012">
                  <c:v>67.25</c:v>
                </c:pt>
                <c:pt idx="1013">
                  <c:v>63.130001</c:v>
                </c:pt>
                <c:pt idx="1014">
                  <c:v>59.02</c:v>
                </c:pt>
                <c:pt idx="1015">
                  <c:v>55.220001000000003</c:v>
                </c:pt>
                <c:pt idx="1016">
                  <c:v>51.900002000000001</c:v>
                </c:pt>
                <c:pt idx="1017">
                  <c:v>49.060001</c:v>
                </c:pt>
                <c:pt idx="1018">
                  <c:v>96.010002</c:v>
                </c:pt>
                <c:pt idx="1019">
                  <c:v>53.650002000000001</c:v>
                </c:pt>
                <c:pt idx="1020">
                  <c:v>72.940002000000007</c:v>
                </c:pt>
                <c:pt idx="1021">
                  <c:v>52.57</c:v>
                </c:pt>
                <c:pt idx="1022">
                  <c:v>49.419998</c:v>
                </c:pt>
                <c:pt idx="1023">
                  <c:v>46.630001</c:v>
                </c:pt>
                <c:pt idx="1024">
                  <c:v>43.990001999999997</c:v>
                </c:pt>
                <c:pt idx="1025">
                  <c:v>42.32</c:v>
                </c:pt>
                <c:pt idx="1026">
                  <c:v>41.450001</c:v>
                </c:pt>
                <c:pt idx="1027">
                  <c:v>40.509998000000003</c:v>
                </c:pt>
                <c:pt idx="1028">
                  <c:v>39.509998000000003</c:v>
                </c:pt>
                <c:pt idx="1029">
                  <c:v>38.450001</c:v>
                </c:pt>
                <c:pt idx="1030">
                  <c:v>37.509998000000003</c:v>
                </c:pt>
                <c:pt idx="1031">
                  <c:v>36.490001999999997</c:v>
                </c:pt>
                <c:pt idx="1032">
                  <c:v>35.459999000000003</c:v>
                </c:pt>
                <c:pt idx="1033">
                  <c:v>34.369999</c:v>
                </c:pt>
                <c:pt idx="1034">
                  <c:v>33.270000000000003</c:v>
                </c:pt>
                <c:pt idx="1035">
                  <c:v>32.18</c:v>
                </c:pt>
                <c:pt idx="1036">
                  <c:v>31.059999000000001</c:v>
                </c:pt>
                <c:pt idx="1037">
                  <c:v>29.98</c:v>
                </c:pt>
                <c:pt idx="1038">
                  <c:v>28.879999000000002</c:v>
                </c:pt>
                <c:pt idx="1039">
                  <c:v>27.82</c:v>
                </c:pt>
                <c:pt idx="1040">
                  <c:v>26.77</c:v>
                </c:pt>
                <c:pt idx="1041">
                  <c:v>25.75</c:v>
                </c:pt>
                <c:pt idx="1042">
                  <c:v>24.799999</c:v>
                </c:pt>
                <c:pt idx="1043">
                  <c:v>23.889999</c:v>
                </c:pt>
                <c:pt idx="1044">
                  <c:v>23.030000999999999</c:v>
                </c:pt>
                <c:pt idx="1045">
                  <c:v>22.209999</c:v>
                </c:pt>
                <c:pt idx="1046">
                  <c:v>21.43</c:v>
                </c:pt>
                <c:pt idx="1047">
                  <c:v>20.68</c:v>
                </c:pt>
                <c:pt idx="1048">
                  <c:v>19.959999</c:v>
                </c:pt>
                <c:pt idx="1049">
                  <c:v>19.59</c:v>
                </c:pt>
                <c:pt idx="1050">
                  <c:v>19.459999</c:v>
                </c:pt>
                <c:pt idx="1051">
                  <c:v>19.280000999999999</c:v>
                </c:pt>
                <c:pt idx="1052">
                  <c:v>19.07</c:v>
                </c:pt>
                <c:pt idx="1053">
                  <c:v>18.82</c:v>
                </c:pt>
                <c:pt idx="1054">
                  <c:v>18.540001</c:v>
                </c:pt>
                <c:pt idx="1055">
                  <c:v>18.23</c:v>
                </c:pt>
                <c:pt idx="1056">
                  <c:v>17.91</c:v>
                </c:pt>
                <c:pt idx="1057">
                  <c:v>17.57</c:v>
                </c:pt>
                <c:pt idx="1058">
                  <c:v>17.219999000000001</c:v>
                </c:pt>
                <c:pt idx="1059">
                  <c:v>16.860001</c:v>
                </c:pt>
                <c:pt idx="1060">
                  <c:v>16.510000000000002</c:v>
                </c:pt>
                <c:pt idx="1061">
                  <c:v>16.149999999999999</c:v>
                </c:pt>
                <c:pt idx="1062">
                  <c:v>15.8</c:v>
                </c:pt>
                <c:pt idx="1063">
                  <c:v>15.45</c:v>
                </c:pt>
                <c:pt idx="1064">
                  <c:v>15.11</c:v>
                </c:pt>
                <c:pt idx="1065">
                  <c:v>14.78</c:v>
                </c:pt>
                <c:pt idx="1066">
                  <c:v>14.46</c:v>
                </c:pt>
                <c:pt idx="1067">
                  <c:v>14.14</c:v>
                </c:pt>
                <c:pt idx="1068">
                  <c:v>13.83</c:v>
                </c:pt>
                <c:pt idx="1069">
                  <c:v>13.54</c:v>
                </c:pt>
                <c:pt idx="1070">
                  <c:v>13.25</c:v>
                </c:pt>
                <c:pt idx="1071">
                  <c:v>12.98</c:v>
                </c:pt>
                <c:pt idx="1072">
                  <c:v>12.71</c:v>
                </c:pt>
                <c:pt idx="1073">
                  <c:v>12.46</c:v>
                </c:pt>
                <c:pt idx="1074">
                  <c:v>12.22</c:v>
                </c:pt>
                <c:pt idx="1075">
                  <c:v>11.99</c:v>
                </c:pt>
                <c:pt idx="1076">
                  <c:v>11.77</c:v>
                </c:pt>
                <c:pt idx="1077">
                  <c:v>11.57</c:v>
                </c:pt>
                <c:pt idx="1078">
                  <c:v>11.37</c:v>
                </c:pt>
                <c:pt idx="1079">
                  <c:v>11.2</c:v>
                </c:pt>
                <c:pt idx="1080">
                  <c:v>11.02</c:v>
                </c:pt>
                <c:pt idx="1081">
                  <c:v>10.86</c:v>
                </c:pt>
                <c:pt idx="1082">
                  <c:v>10.7</c:v>
                </c:pt>
                <c:pt idx="1083">
                  <c:v>10.55</c:v>
                </c:pt>
                <c:pt idx="1084">
                  <c:v>10.41</c:v>
                </c:pt>
                <c:pt idx="1085">
                  <c:v>10.27</c:v>
                </c:pt>
                <c:pt idx="1086">
                  <c:v>10.130000000000001</c:v>
                </c:pt>
                <c:pt idx="1087">
                  <c:v>9.9960000000000004</c:v>
                </c:pt>
                <c:pt idx="1088">
                  <c:v>9.8659999999999997</c:v>
                </c:pt>
                <c:pt idx="1089">
                  <c:v>9.7390000000000008</c:v>
                </c:pt>
                <c:pt idx="1090">
                  <c:v>9.6140000000000008</c:v>
                </c:pt>
                <c:pt idx="1091">
                  <c:v>9.4920000000000009</c:v>
                </c:pt>
                <c:pt idx="1092">
                  <c:v>9.3710000000000004</c:v>
                </c:pt>
                <c:pt idx="1093">
                  <c:v>9.2530000000000001</c:v>
                </c:pt>
                <c:pt idx="1094">
                  <c:v>9.1349999999999998</c:v>
                </c:pt>
                <c:pt idx="1095">
                  <c:v>9.0180000000000007</c:v>
                </c:pt>
                <c:pt idx="1096">
                  <c:v>8.9030000000000005</c:v>
                </c:pt>
                <c:pt idx="1097">
                  <c:v>8.7880000000000003</c:v>
                </c:pt>
                <c:pt idx="1098">
                  <c:v>8.673</c:v>
                </c:pt>
                <c:pt idx="1099">
                  <c:v>8.5589999999999993</c:v>
                </c:pt>
                <c:pt idx="1100">
                  <c:v>8.4450000000000003</c:v>
                </c:pt>
                <c:pt idx="1101">
                  <c:v>8.3309999999999995</c:v>
                </c:pt>
                <c:pt idx="1102">
                  <c:v>8.2170000000000005</c:v>
                </c:pt>
                <c:pt idx="1103">
                  <c:v>8.1029999999999998</c:v>
                </c:pt>
                <c:pt idx="1104">
                  <c:v>7.9889999999999999</c:v>
                </c:pt>
                <c:pt idx="1105">
                  <c:v>7.875</c:v>
                </c:pt>
                <c:pt idx="1106">
                  <c:v>7.7610000000000001</c:v>
                </c:pt>
                <c:pt idx="1107">
                  <c:v>7.6459999999999999</c:v>
                </c:pt>
                <c:pt idx="1108">
                  <c:v>7.532</c:v>
                </c:pt>
                <c:pt idx="1109">
                  <c:v>7.4169999999999998</c:v>
                </c:pt>
                <c:pt idx="1110">
                  <c:v>7.3019999999999996</c:v>
                </c:pt>
                <c:pt idx="1111">
                  <c:v>7.1980000000000004</c:v>
                </c:pt>
                <c:pt idx="1112">
                  <c:v>7.1390000000000002</c:v>
                </c:pt>
                <c:pt idx="1113">
                  <c:v>7.0759999999999996</c:v>
                </c:pt>
                <c:pt idx="1114">
                  <c:v>7.0069999999999997</c:v>
                </c:pt>
                <c:pt idx="1115">
                  <c:v>6.9349999999999996</c:v>
                </c:pt>
                <c:pt idx="1116">
                  <c:v>6.8579999999999997</c:v>
                </c:pt>
                <c:pt idx="1117">
                  <c:v>6.7759999999999998</c:v>
                </c:pt>
                <c:pt idx="1118">
                  <c:v>6.69</c:v>
                </c:pt>
                <c:pt idx="1119">
                  <c:v>6.6</c:v>
                </c:pt>
                <c:pt idx="1120">
                  <c:v>6.5069999999999997</c:v>
                </c:pt>
                <c:pt idx="1121">
                  <c:v>6.4109999999999996</c:v>
                </c:pt>
                <c:pt idx="1122">
                  <c:v>6.3120000000000003</c:v>
                </c:pt>
                <c:pt idx="1123">
                  <c:v>6.21</c:v>
                </c:pt>
                <c:pt idx="1124">
                  <c:v>6.1070000000000002</c:v>
                </c:pt>
                <c:pt idx="1125">
                  <c:v>6.0019999999999998</c:v>
                </c:pt>
                <c:pt idx="1126">
                  <c:v>5.899</c:v>
                </c:pt>
                <c:pt idx="1127">
                  <c:v>5.7939999999999996</c:v>
                </c:pt>
                <c:pt idx="1128">
                  <c:v>5.7</c:v>
                </c:pt>
                <c:pt idx="1129">
                  <c:v>5.6210000000000004</c:v>
                </c:pt>
                <c:pt idx="1130">
                  <c:v>5.5460000000000003</c:v>
                </c:pt>
                <c:pt idx="1131">
                  <c:v>5.4740000000000002</c:v>
                </c:pt>
                <c:pt idx="1132">
                  <c:v>5.4050000000000002</c:v>
                </c:pt>
                <c:pt idx="1133">
                  <c:v>5.3380000000000001</c:v>
                </c:pt>
                <c:pt idx="1134">
                  <c:v>5.2709999999999999</c:v>
                </c:pt>
                <c:pt idx="1135">
                  <c:v>5.2039999999999997</c:v>
                </c:pt>
                <c:pt idx="1136">
                  <c:v>5.1710000000000003</c:v>
                </c:pt>
                <c:pt idx="1137">
                  <c:v>5.133</c:v>
                </c:pt>
                <c:pt idx="1138">
                  <c:v>5.093</c:v>
                </c:pt>
                <c:pt idx="1139">
                  <c:v>5.0490000000000004</c:v>
                </c:pt>
                <c:pt idx="1140">
                  <c:v>5</c:v>
                </c:pt>
                <c:pt idx="1141">
                  <c:v>4.9470000000000001</c:v>
                </c:pt>
                <c:pt idx="1142">
                  <c:v>4.891</c:v>
                </c:pt>
                <c:pt idx="1143">
                  <c:v>4.8330000000000002</c:v>
                </c:pt>
                <c:pt idx="1144">
                  <c:v>4.7720000000000002</c:v>
                </c:pt>
                <c:pt idx="1145">
                  <c:v>4.7080000000000002</c:v>
                </c:pt>
                <c:pt idx="1146">
                  <c:v>4.6429999999999998</c:v>
                </c:pt>
                <c:pt idx="1147">
                  <c:v>4.5750000000000002</c:v>
                </c:pt>
                <c:pt idx="1148">
                  <c:v>4.5060000000000002</c:v>
                </c:pt>
                <c:pt idx="1149">
                  <c:v>4.4349999999999996</c:v>
                </c:pt>
                <c:pt idx="1150">
                  <c:v>4.3630000000000004</c:v>
                </c:pt>
                <c:pt idx="1151">
                  <c:v>4.2889999999999997</c:v>
                </c:pt>
                <c:pt idx="1152">
                  <c:v>4.2149999999999999</c:v>
                </c:pt>
                <c:pt idx="1153">
                  <c:v>4.1390000000000002</c:v>
                </c:pt>
                <c:pt idx="1154">
                  <c:v>4.1909999999999998</c:v>
                </c:pt>
                <c:pt idx="1155">
                  <c:v>4.1849999999999996</c:v>
                </c:pt>
                <c:pt idx="1156">
                  <c:v>4.1769999999999996</c:v>
                </c:pt>
                <c:pt idx="1157">
                  <c:v>4.16</c:v>
                </c:pt>
                <c:pt idx="1158">
                  <c:v>4.1379999999999999</c:v>
                </c:pt>
                <c:pt idx="1159">
                  <c:v>4.1109999999999998</c:v>
                </c:pt>
                <c:pt idx="1160">
                  <c:v>4.0860000000000003</c:v>
                </c:pt>
                <c:pt idx="1161">
                  <c:v>4.0590000000000002</c:v>
                </c:pt>
                <c:pt idx="1162">
                  <c:v>4.0289999999999999</c:v>
                </c:pt>
                <c:pt idx="1163">
                  <c:v>3.9969999999999999</c:v>
                </c:pt>
                <c:pt idx="1164">
                  <c:v>3.9649999999999999</c:v>
                </c:pt>
                <c:pt idx="1165">
                  <c:v>3.931</c:v>
                </c:pt>
                <c:pt idx="1166">
                  <c:v>3.8969999999999998</c:v>
                </c:pt>
                <c:pt idx="1167">
                  <c:v>3.8610000000000002</c:v>
                </c:pt>
                <c:pt idx="1168">
                  <c:v>3.8250000000000002</c:v>
                </c:pt>
                <c:pt idx="1169">
                  <c:v>3.7869999999999999</c:v>
                </c:pt>
                <c:pt idx="1170">
                  <c:v>3.754</c:v>
                </c:pt>
                <c:pt idx="1171">
                  <c:v>3.7690000000000001</c:v>
                </c:pt>
                <c:pt idx="1172">
                  <c:v>3.7749999999999999</c:v>
                </c:pt>
                <c:pt idx="1173">
                  <c:v>3.778</c:v>
                </c:pt>
                <c:pt idx="1174">
                  <c:v>3.9769999999999999</c:v>
                </c:pt>
                <c:pt idx="1175">
                  <c:v>8.4689999999999994</c:v>
                </c:pt>
                <c:pt idx="1176">
                  <c:v>7.0010000000000003</c:v>
                </c:pt>
                <c:pt idx="1177">
                  <c:v>16.010000000000002</c:v>
                </c:pt>
                <c:pt idx="1178">
                  <c:v>9.5109999999999992</c:v>
                </c:pt>
                <c:pt idx="1179">
                  <c:v>10.41</c:v>
                </c:pt>
                <c:pt idx="1180">
                  <c:v>714.20001200000002</c:v>
                </c:pt>
                <c:pt idx="1181">
                  <c:v>91.690002000000007</c:v>
                </c:pt>
                <c:pt idx="1182">
                  <c:v>91.550003000000004</c:v>
                </c:pt>
                <c:pt idx="1183">
                  <c:v>136.199997</c:v>
                </c:pt>
                <c:pt idx="1184">
                  <c:v>124.099998</c:v>
                </c:pt>
                <c:pt idx="1185">
                  <c:v>113.300003</c:v>
                </c:pt>
                <c:pt idx="1186">
                  <c:v>104.5</c:v>
                </c:pt>
                <c:pt idx="1187">
                  <c:v>128.10000600000001</c:v>
                </c:pt>
                <c:pt idx="1188">
                  <c:v>99.059997999999993</c:v>
                </c:pt>
                <c:pt idx="1189">
                  <c:v>136.300003</c:v>
                </c:pt>
                <c:pt idx="1190">
                  <c:v>113.199997</c:v>
                </c:pt>
                <c:pt idx="1191">
                  <c:v>103.400002</c:v>
                </c:pt>
                <c:pt idx="1192">
                  <c:v>95.300003000000004</c:v>
                </c:pt>
                <c:pt idx="1193">
                  <c:v>87.919998000000007</c:v>
                </c:pt>
                <c:pt idx="1194">
                  <c:v>81.25</c:v>
                </c:pt>
                <c:pt idx="1195">
                  <c:v>75.540001000000004</c:v>
                </c:pt>
                <c:pt idx="1196">
                  <c:v>70.180000000000007</c:v>
                </c:pt>
                <c:pt idx="1197">
                  <c:v>65.25</c:v>
                </c:pt>
                <c:pt idx="1198">
                  <c:v>60.810001</c:v>
                </c:pt>
                <c:pt idx="1199">
                  <c:v>56.709999000000003</c:v>
                </c:pt>
                <c:pt idx="1200">
                  <c:v>52.869999</c:v>
                </c:pt>
                <c:pt idx="1201">
                  <c:v>49.43</c:v>
                </c:pt>
                <c:pt idx="1202">
                  <c:v>47.82</c:v>
                </c:pt>
                <c:pt idx="1203">
                  <c:v>45.59</c:v>
                </c:pt>
                <c:pt idx="1204">
                  <c:v>50.450001</c:v>
                </c:pt>
                <c:pt idx="1205">
                  <c:v>46.189999</c:v>
                </c:pt>
                <c:pt idx="1206">
                  <c:v>42.970001000000003</c:v>
                </c:pt>
                <c:pt idx="1207">
                  <c:v>45.799999</c:v>
                </c:pt>
                <c:pt idx="1208">
                  <c:v>71.370002999999997</c:v>
                </c:pt>
                <c:pt idx="1209">
                  <c:v>91.309997999999993</c:v>
                </c:pt>
                <c:pt idx="1210">
                  <c:v>71.879997000000003</c:v>
                </c:pt>
                <c:pt idx="1211">
                  <c:v>67.330001999999993</c:v>
                </c:pt>
                <c:pt idx="1212">
                  <c:v>62.669998</c:v>
                </c:pt>
                <c:pt idx="1213">
                  <c:v>57.82</c:v>
                </c:pt>
                <c:pt idx="1214">
                  <c:v>54.040000999999997</c:v>
                </c:pt>
                <c:pt idx="1215">
                  <c:v>50.619999</c:v>
                </c:pt>
                <c:pt idx="1216">
                  <c:v>47.73</c:v>
                </c:pt>
                <c:pt idx="1217">
                  <c:v>45.189999</c:v>
                </c:pt>
                <c:pt idx="1218">
                  <c:v>42.77</c:v>
                </c:pt>
                <c:pt idx="1219">
                  <c:v>40.619999</c:v>
                </c:pt>
                <c:pt idx="1220">
                  <c:v>155.60000600000001</c:v>
                </c:pt>
                <c:pt idx="1221">
                  <c:v>63.009998000000003</c:v>
                </c:pt>
                <c:pt idx="1222">
                  <c:v>60.200001</c:v>
                </c:pt>
                <c:pt idx="1223">
                  <c:v>90.870002999999997</c:v>
                </c:pt>
                <c:pt idx="1224">
                  <c:v>71.150002000000001</c:v>
                </c:pt>
                <c:pt idx="1225">
                  <c:v>65.319999999999993</c:v>
                </c:pt>
                <c:pt idx="1226">
                  <c:v>73.279999000000004</c:v>
                </c:pt>
                <c:pt idx="1227">
                  <c:v>73.900002000000001</c:v>
                </c:pt>
                <c:pt idx="1228">
                  <c:v>61.580002</c:v>
                </c:pt>
                <c:pt idx="1229">
                  <c:v>57.959999000000003</c:v>
                </c:pt>
                <c:pt idx="1230">
                  <c:v>78.559997999999993</c:v>
                </c:pt>
                <c:pt idx="1231">
                  <c:v>86.739998</c:v>
                </c:pt>
                <c:pt idx="1232">
                  <c:v>75.029999000000004</c:v>
                </c:pt>
                <c:pt idx="1233">
                  <c:v>69.580001999999993</c:v>
                </c:pt>
                <c:pt idx="1234">
                  <c:v>74.860000999999997</c:v>
                </c:pt>
                <c:pt idx="1235">
                  <c:v>64.610000999999997</c:v>
                </c:pt>
                <c:pt idx="1236">
                  <c:v>60.540000999999997</c:v>
                </c:pt>
                <c:pt idx="1237">
                  <c:v>57.27</c:v>
                </c:pt>
                <c:pt idx="1238">
                  <c:v>126.199997</c:v>
                </c:pt>
                <c:pt idx="1239">
                  <c:v>60.709999000000003</c:v>
                </c:pt>
                <c:pt idx="1240">
                  <c:v>81.949996999999996</c:v>
                </c:pt>
                <c:pt idx="1241">
                  <c:v>62.25</c:v>
                </c:pt>
                <c:pt idx="1242">
                  <c:v>67.989998</c:v>
                </c:pt>
                <c:pt idx="1243">
                  <c:v>85.239998</c:v>
                </c:pt>
                <c:pt idx="1244">
                  <c:v>125.5</c:v>
                </c:pt>
                <c:pt idx="1245">
                  <c:v>222.10000600000001</c:v>
                </c:pt>
                <c:pt idx="1246">
                  <c:v>153.699997</c:v>
                </c:pt>
                <c:pt idx="1247">
                  <c:v>176.300003</c:v>
                </c:pt>
                <c:pt idx="1248">
                  <c:v>168.89999399999999</c:v>
                </c:pt>
                <c:pt idx="1249">
                  <c:v>174.199997</c:v>
                </c:pt>
                <c:pt idx="1250">
                  <c:v>207.10000600000001</c:v>
                </c:pt>
                <c:pt idx="1251">
                  <c:v>170.39999399999999</c:v>
                </c:pt>
                <c:pt idx="1252">
                  <c:v>166.10000600000001</c:v>
                </c:pt>
                <c:pt idx="1253">
                  <c:v>151.39999399999999</c:v>
                </c:pt>
                <c:pt idx="1254">
                  <c:v>138.300003</c:v>
                </c:pt>
                <c:pt idx="1255">
                  <c:v>133.300003</c:v>
                </c:pt>
                <c:pt idx="1256">
                  <c:v>122</c:v>
                </c:pt>
                <c:pt idx="1257">
                  <c:v>134.800003</c:v>
                </c:pt>
                <c:pt idx="1258">
                  <c:v>117.400002</c:v>
                </c:pt>
                <c:pt idx="1259">
                  <c:v>145.89999399999999</c:v>
                </c:pt>
                <c:pt idx="1260">
                  <c:v>180.39999399999999</c:v>
                </c:pt>
                <c:pt idx="1261">
                  <c:v>139.60000600000001</c:v>
                </c:pt>
                <c:pt idx="1262">
                  <c:v>179</c:v>
                </c:pt>
                <c:pt idx="1263">
                  <c:v>178.89999399999999</c:v>
                </c:pt>
                <c:pt idx="1264">
                  <c:v>171.10000600000001</c:v>
                </c:pt>
                <c:pt idx="1265">
                  <c:v>169</c:v>
                </c:pt>
                <c:pt idx="1266">
                  <c:v>182.300003</c:v>
                </c:pt>
                <c:pt idx="1267">
                  <c:v>179.699997</c:v>
                </c:pt>
                <c:pt idx="1268">
                  <c:v>185.300003</c:v>
                </c:pt>
                <c:pt idx="1269">
                  <c:v>178.5</c:v>
                </c:pt>
                <c:pt idx="1270">
                  <c:v>170.699997</c:v>
                </c:pt>
                <c:pt idx="1271">
                  <c:v>182.39999399999999</c:v>
                </c:pt>
                <c:pt idx="1272">
                  <c:v>168.89999399999999</c:v>
                </c:pt>
                <c:pt idx="1273">
                  <c:v>175.10000600000001</c:v>
                </c:pt>
                <c:pt idx="1274">
                  <c:v>179.699997</c:v>
                </c:pt>
                <c:pt idx="1275">
                  <c:v>177.5</c:v>
                </c:pt>
                <c:pt idx="1276">
                  <c:v>188.800003</c:v>
                </c:pt>
                <c:pt idx="1277">
                  <c:v>185.199997</c:v>
                </c:pt>
                <c:pt idx="1278">
                  <c:v>174.89999399999999</c:v>
                </c:pt>
                <c:pt idx="1279">
                  <c:v>166</c:v>
                </c:pt>
                <c:pt idx="1280">
                  <c:v>158.10000600000001</c:v>
                </c:pt>
                <c:pt idx="1281">
                  <c:v>155.60000600000001</c:v>
                </c:pt>
                <c:pt idx="1282">
                  <c:v>141</c:v>
                </c:pt>
                <c:pt idx="1283">
                  <c:v>138.300003</c:v>
                </c:pt>
                <c:pt idx="1284">
                  <c:v>149.300003</c:v>
                </c:pt>
                <c:pt idx="1285">
                  <c:v>173.5</c:v>
                </c:pt>
                <c:pt idx="1286">
                  <c:v>135.89999399999999</c:v>
                </c:pt>
                <c:pt idx="1287">
                  <c:v>173.300003</c:v>
                </c:pt>
                <c:pt idx="1288">
                  <c:v>134.39999399999999</c:v>
                </c:pt>
                <c:pt idx="1289">
                  <c:v>123</c:v>
                </c:pt>
                <c:pt idx="1290">
                  <c:v>135.60000600000001</c:v>
                </c:pt>
                <c:pt idx="1291">
                  <c:v>124.199997</c:v>
                </c:pt>
                <c:pt idx="1292">
                  <c:v>115.800003</c:v>
                </c:pt>
                <c:pt idx="1293">
                  <c:v>109.099998</c:v>
                </c:pt>
                <c:pt idx="1294">
                  <c:v>154.300003</c:v>
                </c:pt>
                <c:pt idx="1295">
                  <c:v>137.300003</c:v>
                </c:pt>
                <c:pt idx="1296">
                  <c:v>139.800003</c:v>
                </c:pt>
                <c:pt idx="1297">
                  <c:v>99.940002000000007</c:v>
                </c:pt>
                <c:pt idx="1298">
                  <c:v>115</c:v>
                </c:pt>
                <c:pt idx="1299">
                  <c:v>98.339995999999999</c:v>
                </c:pt>
                <c:pt idx="1300">
                  <c:v>125</c:v>
                </c:pt>
                <c:pt idx="1301">
                  <c:v>139.800003</c:v>
                </c:pt>
                <c:pt idx="1302">
                  <c:v>179.699997</c:v>
                </c:pt>
                <c:pt idx="1303">
                  <c:v>128</c:v>
                </c:pt>
                <c:pt idx="1304">
                  <c:v>115.099998</c:v>
                </c:pt>
                <c:pt idx="1305">
                  <c:v>105.5</c:v>
                </c:pt>
                <c:pt idx="1306">
                  <c:v>97.199996999999996</c:v>
                </c:pt>
                <c:pt idx="1307">
                  <c:v>89.839995999999999</c:v>
                </c:pt>
                <c:pt idx="1308">
                  <c:v>83.330001999999993</c:v>
                </c:pt>
                <c:pt idx="1309">
                  <c:v>77.430000000000007</c:v>
                </c:pt>
                <c:pt idx="1310">
                  <c:v>72.120002999999997</c:v>
                </c:pt>
                <c:pt idx="1311">
                  <c:v>76.059997999999993</c:v>
                </c:pt>
                <c:pt idx="1312">
                  <c:v>68.779999000000004</c:v>
                </c:pt>
                <c:pt idx="1313">
                  <c:v>86.75</c:v>
                </c:pt>
                <c:pt idx="1314">
                  <c:v>68.769997000000004</c:v>
                </c:pt>
                <c:pt idx="1315">
                  <c:v>89.019997000000004</c:v>
                </c:pt>
                <c:pt idx="1316">
                  <c:v>86.43</c:v>
                </c:pt>
                <c:pt idx="1317">
                  <c:v>74.389999000000003</c:v>
                </c:pt>
                <c:pt idx="1318">
                  <c:v>71.430000000000007</c:v>
                </c:pt>
                <c:pt idx="1319">
                  <c:v>108.699997</c:v>
                </c:pt>
                <c:pt idx="1320">
                  <c:v>80.959998999999996</c:v>
                </c:pt>
                <c:pt idx="1321">
                  <c:v>89.220000999999996</c:v>
                </c:pt>
                <c:pt idx="1322">
                  <c:v>78.489998</c:v>
                </c:pt>
                <c:pt idx="1323">
                  <c:v>72.970000999999996</c:v>
                </c:pt>
                <c:pt idx="1324">
                  <c:v>68.099997999999999</c:v>
                </c:pt>
                <c:pt idx="1325">
                  <c:v>63.830002</c:v>
                </c:pt>
                <c:pt idx="1326">
                  <c:v>68.180000000000007</c:v>
                </c:pt>
                <c:pt idx="1327">
                  <c:v>60.330002</c:v>
                </c:pt>
                <c:pt idx="1328">
                  <c:v>56.450001</c:v>
                </c:pt>
                <c:pt idx="1329">
                  <c:v>53.139999000000003</c:v>
                </c:pt>
                <c:pt idx="1330">
                  <c:v>89.769997000000004</c:v>
                </c:pt>
                <c:pt idx="1331">
                  <c:v>160.60000600000001</c:v>
                </c:pt>
                <c:pt idx="1332">
                  <c:v>90.82</c:v>
                </c:pt>
                <c:pt idx="1333">
                  <c:v>83.290001000000004</c:v>
                </c:pt>
                <c:pt idx="1334">
                  <c:v>77.319999999999993</c:v>
                </c:pt>
                <c:pt idx="1335">
                  <c:v>71.879997000000003</c:v>
                </c:pt>
                <c:pt idx="1336">
                  <c:v>66.690002000000007</c:v>
                </c:pt>
                <c:pt idx="1337">
                  <c:v>62.23</c:v>
                </c:pt>
                <c:pt idx="1338">
                  <c:v>58.740001999999997</c:v>
                </c:pt>
                <c:pt idx="1339">
                  <c:v>55.060001</c:v>
                </c:pt>
                <c:pt idx="1340">
                  <c:v>51.490001999999997</c:v>
                </c:pt>
                <c:pt idx="1341">
                  <c:v>48.369999</c:v>
                </c:pt>
                <c:pt idx="1342">
                  <c:v>45.77</c:v>
                </c:pt>
                <c:pt idx="1343">
                  <c:v>44.330002</c:v>
                </c:pt>
                <c:pt idx="1344">
                  <c:v>45.130001</c:v>
                </c:pt>
                <c:pt idx="1345">
                  <c:v>44.09</c:v>
                </c:pt>
                <c:pt idx="1346">
                  <c:v>44.549999</c:v>
                </c:pt>
                <c:pt idx="1347">
                  <c:v>42.630001</c:v>
                </c:pt>
                <c:pt idx="1348">
                  <c:v>60.599997999999999</c:v>
                </c:pt>
                <c:pt idx="1349">
                  <c:v>46.779998999999997</c:v>
                </c:pt>
                <c:pt idx="1350">
                  <c:v>91.639999000000003</c:v>
                </c:pt>
                <c:pt idx="1351">
                  <c:v>51.470001000000003</c:v>
                </c:pt>
                <c:pt idx="1352">
                  <c:v>50.919998</c:v>
                </c:pt>
                <c:pt idx="1353">
                  <c:v>48</c:v>
                </c:pt>
                <c:pt idx="1354">
                  <c:v>46.029998999999997</c:v>
                </c:pt>
                <c:pt idx="1355">
                  <c:v>45.759998000000003</c:v>
                </c:pt>
                <c:pt idx="1356">
                  <c:v>154.60000600000001</c:v>
                </c:pt>
                <c:pt idx="1357">
                  <c:v>131.60000600000001</c:v>
                </c:pt>
                <c:pt idx="1358">
                  <c:v>119.199997</c:v>
                </c:pt>
                <c:pt idx="1359">
                  <c:v>95.18</c:v>
                </c:pt>
                <c:pt idx="1360">
                  <c:v>87.449996999999996</c:v>
                </c:pt>
                <c:pt idx="1361">
                  <c:v>80.589995999999999</c:v>
                </c:pt>
                <c:pt idx="1362">
                  <c:v>74.360000999999997</c:v>
                </c:pt>
                <c:pt idx="1363">
                  <c:v>71.360000999999997</c:v>
                </c:pt>
                <c:pt idx="1364">
                  <c:v>105.699997</c:v>
                </c:pt>
                <c:pt idx="1365">
                  <c:v>77.410004000000001</c:v>
                </c:pt>
                <c:pt idx="1366">
                  <c:v>67.449996999999996</c:v>
                </c:pt>
                <c:pt idx="1367">
                  <c:v>62.75</c:v>
                </c:pt>
                <c:pt idx="1368">
                  <c:v>58.529998999999997</c:v>
                </c:pt>
                <c:pt idx="1369">
                  <c:v>55.540000999999997</c:v>
                </c:pt>
                <c:pt idx="1370">
                  <c:v>81.069999999999993</c:v>
                </c:pt>
                <c:pt idx="1371">
                  <c:v>79.389999000000003</c:v>
                </c:pt>
                <c:pt idx="1372">
                  <c:v>98.230002999999996</c:v>
                </c:pt>
                <c:pt idx="1373">
                  <c:v>92.699996999999996</c:v>
                </c:pt>
                <c:pt idx="1374">
                  <c:v>85.919998000000007</c:v>
                </c:pt>
                <c:pt idx="1375">
                  <c:v>79.559997999999993</c:v>
                </c:pt>
                <c:pt idx="1376">
                  <c:v>73.75</c:v>
                </c:pt>
                <c:pt idx="1377">
                  <c:v>72.470000999999996</c:v>
                </c:pt>
                <c:pt idx="1378">
                  <c:v>74.470000999999996</c:v>
                </c:pt>
                <c:pt idx="1379">
                  <c:v>101.699997</c:v>
                </c:pt>
                <c:pt idx="1380">
                  <c:v>78</c:v>
                </c:pt>
                <c:pt idx="1381">
                  <c:v>74.239998</c:v>
                </c:pt>
                <c:pt idx="1382">
                  <c:v>69.279999000000004</c:v>
                </c:pt>
                <c:pt idx="1383">
                  <c:v>64.639999000000003</c:v>
                </c:pt>
                <c:pt idx="1384">
                  <c:v>60.630001</c:v>
                </c:pt>
                <c:pt idx="1385">
                  <c:v>57.25</c:v>
                </c:pt>
                <c:pt idx="1386">
                  <c:v>53.959999000000003</c:v>
                </c:pt>
                <c:pt idx="1387">
                  <c:v>50.990001999999997</c:v>
                </c:pt>
                <c:pt idx="1388">
                  <c:v>48.349997999999999</c:v>
                </c:pt>
                <c:pt idx="1389">
                  <c:v>45.84</c:v>
                </c:pt>
                <c:pt idx="1390">
                  <c:v>43.860000999999997</c:v>
                </c:pt>
                <c:pt idx="1391">
                  <c:v>41.610000999999997</c:v>
                </c:pt>
                <c:pt idx="1392">
                  <c:v>40.32</c:v>
                </c:pt>
                <c:pt idx="1393">
                  <c:v>39.82</c:v>
                </c:pt>
                <c:pt idx="1394">
                  <c:v>39.18</c:v>
                </c:pt>
                <c:pt idx="1395">
                  <c:v>38.419998</c:v>
                </c:pt>
                <c:pt idx="1396">
                  <c:v>37.57</c:v>
                </c:pt>
                <c:pt idx="1397">
                  <c:v>36.639999000000003</c:v>
                </c:pt>
                <c:pt idx="1398">
                  <c:v>35.779998999999997</c:v>
                </c:pt>
                <c:pt idx="1399">
                  <c:v>34.75</c:v>
                </c:pt>
                <c:pt idx="1400">
                  <c:v>33.720001000000003</c:v>
                </c:pt>
                <c:pt idx="1401">
                  <c:v>32.669998</c:v>
                </c:pt>
                <c:pt idx="1402">
                  <c:v>31.610001</c:v>
                </c:pt>
                <c:pt idx="1403">
                  <c:v>30.549999</c:v>
                </c:pt>
                <c:pt idx="1404">
                  <c:v>29.48</c:v>
                </c:pt>
                <c:pt idx="1405">
                  <c:v>28.469999000000001</c:v>
                </c:pt>
                <c:pt idx="1406">
                  <c:v>27.49</c:v>
                </c:pt>
                <c:pt idx="1407">
                  <c:v>26.540001</c:v>
                </c:pt>
                <c:pt idx="1408">
                  <c:v>25.639999</c:v>
                </c:pt>
                <c:pt idx="1409">
                  <c:v>24.77</c:v>
                </c:pt>
                <c:pt idx="1410">
                  <c:v>23.93</c:v>
                </c:pt>
                <c:pt idx="1411">
                  <c:v>23.129999000000002</c:v>
                </c:pt>
                <c:pt idx="1412">
                  <c:v>22.360001</c:v>
                </c:pt>
                <c:pt idx="1413">
                  <c:v>21.59</c:v>
                </c:pt>
                <c:pt idx="1414">
                  <c:v>20.860001</c:v>
                </c:pt>
                <c:pt idx="1415">
                  <c:v>20.139999</c:v>
                </c:pt>
                <c:pt idx="1416">
                  <c:v>19.610001</c:v>
                </c:pt>
                <c:pt idx="1417">
                  <c:v>19.510000000000002</c:v>
                </c:pt>
                <c:pt idx="1418">
                  <c:v>19.34</c:v>
                </c:pt>
                <c:pt idx="1419">
                  <c:v>19.129999000000002</c:v>
                </c:pt>
                <c:pt idx="1420">
                  <c:v>18.879999000000002</c:v>
                </c:pt>
                <c:pt idx="1421">
                  <c:v>18.600000000000001</c:v>
                </c:pt>
                <c:pt idx="1422">
                  <c:v>18.299999</c:v>
                </c:pt>
                <c:pt idx="1423">
                  <c:v>17.969999000000001</c:v>
                </c:pt>
                <c:pt idx="1424">
                  <c:v>17.629999000000002</c:v>
                </c:pt>
                <c:pt idx="1425">
                  <c:v>17.290001</c:v>
                </c:pt>
                <c:pt idx="1426">
                  <c:v>16.93</c:v>
                </c:pt>
                <c:pt idx="1427">
                  <c:v>16.57</c:v>
                </c:pt>
                <c:pt idx="1428">
                  <c:v>16.209999</c:v>
                </c:pt>
                <c:pt idx="1429">
                  <c:v>15.86</c:v>
                </c:pt>
                <c:pt idx="1430">
                  <c:v>15.51</c:v>
                </c:pt>
                <c:pt idx="1431">
                  <c:v>15.17</c:v>
                </c:pt>
                <c:pt idx="1432">
                  <c:v>14.83</c:v>
                </c:pt>
                <c:pt idx="1433">
                  <c:v>14.51</c:v>
                </c:pt>
                <c:pt idx="1434">
                  <c:v>14.19</c:v>
                </c:pt>
                <c:pt idx="1435">
                  <c:v>13.88</c:v>
                </c:pt>
                <c:pt idx="1436">
                  <c:v>13.58</c:v>
                </c:pt>
                <c:pt idx="1437">
                  <c:v>13.29</c:v>
                </c:pt>
                <c:pt idx="1438">
                  <c:v>13.01</c:v>
                </c:pt>
                <c:pt idx="1439">
                  <c:v>12.74</c:v>
                </c:pt>
                <c:pt idx="1440">
                  <c:v>12.48</c:v>
                </c:pt>
                <c:pt idx="1441">
                  <c:v>12.24</c:v>
                </c:pt>
                <c:pt idx="1442">
                  <c:v>12</c:v>
                </c:pt>
                <c:pt idx="1443">
                  <c:v>11.78</c:v>
                </c:pt>
                <c:pt idx="1444">
                  <c:v>11.56</c:v>
                </c:pt>
                <c:pt idx="1445">
                  <c:v>11.36</c:v>
                </c:pt>
                <c:pt idx="1446">
                  <c:v>11.17</c:v>
                </c:pt>
                <c:pt idx="1447">
                  <c:v>10.99</c:v>
                </c:pt>
                <c:pt idx="1448">
                  <c:v>10.82</c:v>
                </c:pt>
                <c:pt idx="1449">
                  <c:v>10.65</c:v>
                </c:pt>
                <c:pt idx="1450">
                  <c:v>10.49</c:v>
                </c:pt>
                <c:pt idx="1451">
                  <c:v>10.34</c:v>
                </c:pt>
                <c:pt idx="1452">
                  <c:v>10.19</c:v>
                </c:pt>
                <c:pt idx="1453">
                  <c:v>10.050000000000001</c:v>
                </c:pt>
                <c:pt idx="1454">
                  <c:v>9.9179999999999993</c:v>
                </c:pt>
                <c:pt idx="1455">
                  <c:v>9.7859999999999996</c:v>
                </c:pt>
                <c:pt idx="1456">
                  <c:v>9.6579999999999995</c:v>
                </c:pt>
                <c:pt idx="1457">
                  <c:v>9.5329999999999995</c:v>
                </c:pt>
                <c:pt idx="1458">
                  <c:v>9.41</c:v>
                </c:pt>
                <c:pt idx="1459">
                  <c:v>9.2889999999999997</c:v>
                </c:pt>
                <c:pt idx="1460">
                  <c:v>9.1709999999999994</c:v>
                </c:pt>
                <c:pt idx="1461">
                  <c:v>9.0869999999999997</c:v>
                </c:pt>
                <c:pt idx="1462">
                  <c:v>9.0020000000000007</c:v>
                </c:pt>
                <c:pt idx="1463">
                  <c:v>8.9149999999999991</c:v>
                </c:pt>
                <c:pt idx="1464">
                  <c:v>8.827</c:v>
                </c:pt>
                <c:pt idx="1465">
                  <c:v>8.7360000000000007</c:v>
                </c:pt>
                <c:pt idx="1466">
                  <c:v>8.6440000000000001</c:v>
                </c:pt>
                <c:pt idx="1467">
                  <c:v>8.548</c:v>
                </c:pt>
                <c:pt idx="1468">
                  <c:v>8.4510000000000005</c:v>
                </c:pt>
                <c:pt idx="1469">
                  <c:v>8.3510000000000009</c:v>
                </c:pt>
                <c:pt idx="1470">
                  <c:v>8.2479999999999993</c:v>
                </c:pt>
                <c:pt idx="1471">
                  <c:v>8.1430000000000007</c:v>
                </c:pt>
                <c:pt idx="1472">
                  <c:v>8.0359999999999996</c:v>
                </c:pt>
                <c:pt idx="1473">
                  <c:v>7.9260000000000002</c:v>
                </c:pt>
                <c:pt idx="1474">
                  <c:v>7.8150000000000004</c:v>
                </c:pt>
                <c:pt idx="1475">
                  <c:v>7.702</c:v>
                </c:pt>
                <c:pt idx="1476">
                  <c:v>7.5880000000000001</c:v>
                </c:pt>
                <c:pt idx="1477">
                  <c:v>7.4720000000000004</c:v>
                </c:pt>
                <c:pt idx="1478">
                  <c:v>7.3550000000000004</c:v>
                </c:pt>
                <c:pt idx="1479">
                  <c:v>7.2370000000000001</c:v>
                </c:pt>
                <c:pt idx="1480">
                  <c:v>7.117</c:v>
                </c:pt>
                <c:pt idx="1481">
                  <c:v>7.0170000000000003</c:v>
                </c:pt>
                <c:pt idx="1482">
                  <c:v>6.9379999999999997</c:v>
                </c:pt>
                <c:pt idx="1483">
                  <c:v>6.8540000000000001</c:v>
                </c:pt>
                <c:pt idx="1484">
                  <c:v>6.7649999999999997</c:v>
                </c:pt>
                <c:pt idx="1485">
                  <c:v>6.6719999999999997</c:v>
                </c:pt>
                <c:pt idx="1486">
                  <c:v>6.5739999999999998</c:v>
                </c:pt>
                <c:pt idx="1487">
                  <c:v>6.4720000000000004</c:v>
                </c:pt>
                <c:pt idx="1488">
                  <c:v>6.3659999999999997</c:v>
                </c:pt>
                <c:pt idx="1489">
                  <c:v>6.258</c:v>
                </c:pt>
                <c:pt idx="1490">
                  <c:v>6.1470000000000002</c:v>
                </c:pt>
                <c:pt idx="1491">
                  <c:v>6.0339999999999998</c:v>
                </c:pt>
                <c:pt idx="1492">
                  <c:v>5.9180000000000001</c:v>
                </c:pt>
                <c:pt idx="1493">
                  <c:v>5.806</c:v>
                </c:pt>
                <c:pt idx="1494">
                  <c:v>5.7039999999999997</c:v>
                </c:pt>
                <c:pt idx="1495">
                  <c:v>5.61</c:v>
                </c:pt>
                <c:pt idx="1496">
                  <c:v>5.5209999999999999</c:v>
                </c:pt>
                <c:pt idx="1497">
                  <c:v>5.4409999999999998</c:v>
                </c:pt>
                <c:pt idx="1498">
                  <c:v>5.3639999999999999</c:v>
                </c:pt>
                <c:pt idx="1499">
                  <c:v>5.2869999999999999</c:v>
                </c:pt>
                <c:pt idx="1500">
                  <c:v>5.2119999999999997</c:v>
                </c:pt>
                <c:pt idx="1501">
                  <c:v>5.1369999999999996</c:v>
                </c:pt>
                <c:pt idx="1502">
                  <c:v>5.0609999999999999</c:v>
                </c:pt>
                <c:pt idx="1503">
                  <c:v>4.9859999999999998</c:v>
                </c:pt>
                <c:pt idx="1504">
                  <c:v>4.91</c:v>
                </c:pt>
                <c:pt idx="1505">
                  <c:v>4.8330000000000002</c:v>
                </c:pt>
                <c:pt idx="1506">
                  <c:v>4.7549999999999999</c:v>
                </c:pt>
                <c:pt idx="1507">
                  <c:v>4.694</c:v>
                </c:pt>
                <c:pt idx="1508">
                  <c:v>4.6379999999999999</c:v>
                </c:pt>
                <c:pt idx="1509">
                  <c:v>4.5810000000000004</c:v>
                </c:pt>
                <c:pt idx="1510">
                  <c:v>4.5309999999999997</c:v>
                </c:pt>
                <c:pt idx="1511">
                  <c:v>4.476</c:v>
                </c:pt>
                <c:pt idx="1512">
                  <c:v>4.4390000000000001</c:v>
                </c:pt>
                <c:pt idx="1513">
                  <c:v>4.3949999999999996</c:v>
                </c:pt>
                <c:pt idx="1514">
                  <c:v>4.3470000000000004</c:v>
                </c:pt>
                <c:pt idx="1515">
                  <c:v>4.2960000000000003</c:v>
                </c:pt>
                <c:pt idx="1516">
                  <c:v>4.2430000000000003</c:v>
                </c:pt>
                <c:pt idx="1517">
                  <c:v>4.2409999999999997</c:v>
                </c:pt>
                <c:pt idx="1518">
                  <c:v>4.2279999999999998</c:v>
                </c:pt>
                <c:pt idx="1519">
                  <c:v>4.2530000000000001</c:v>
                </c:pt>
                <c:pt idx="1520">
                  <c:v>4.2779999999999996</c:v>
                </c:pt>
                <c:pt idx="1521">
                  <c:v>4.2850000000000001</c:v>
                </c:pt>
                <c:pt idx="1522">
                  <c:v>4.2830000000000004</c:v>
                </c:pt>
                <c:pt idx="1523">
                  <c:v>4.274</c:v>
                </c:pt>
                <c:pt idx="1524">
                  <c:v>4.26</c:v>
                </c:pt>
                <c:pt idx="1525">
                  <c:v>4.2409999999999997</c:v>
                </c:pt>
                <c:pt idx="1526">
                  <c:v>4.218</c:v>
                </c:pt>
                <c:pt idx="1527">
                  <c:v>4.1909999999999998</c:v>
                </c:pt>
                <c:pt idx="1528">
                  <c:v>4.1609999999999996</c:v>
                </c:pt>
                <c:pt idx="1529">
                  <c:v>4.1280000000000001</c:v>
                </c:pt>
                <c:pt idx="1530">
                  <c:v>4.0919999999999996</c:v>
                </c:pt>
                <c:pt idx="1531">
                  <c:v>4.0519999999999996</c:v>
                </c:pt>
                <c:pt idx="1532">
                  <c:v>4.01</c:v>
                </c:pt>
                <c:pt idx="1533">
                  <c:v>3.9649999999999999</c:v>
                </c:pt>
                <c:pt idx="1534">
                  <c:v>3.9169999999999998</c:v>
                </c:pt>
                <c:pt idx="1535">
                  <c:v>3.867</c:v>
                </c:pt>
                <c:pt idx="1536">
                  <c:v>3.8149999999999999</c:v>
                </c:pt>
                <c:pt idx="1537">
                  <c:v>3.7639999999999998</c:v>
                </c:pt>
                <c:pt idx="1538">
                  <c:v>3.7130000000000001</c:v>
                </c:pt>
                <c:pt idx="1539">
                  <c:v>3.66</c:v>
                </c:pt>
                <c:pt idx="1540">
                  <c:v>3.605</c:v>
                </c:pt>
                <c:pt idx="1541">
                  <c:v>3.548</c:v>
                </c:pt>
                <c:pt idx="1542">
                  <c:v>3.49</c:v>
                </c:pt>
                <c:pt idx="1543">
                  <c:v>3.4319999999999999</c:v>
                </c:pt>
                <c:pt idx="1544">
                  <c:v>3.3730000000000002</c:v>
                </c:pt>
                <c:pt idx="1545">
                  <c:v>3.3130000000000002</c:v>
                </c:pt>
                <c:pt idx="1546">
                  <c:v>3.254</c:v>
                </c:pt>
                <c:pt idx="1547">
                  <c:v>3.194</c:v>
                </c:pt>
                <c:pt idx="1548">
                  <c:v>3.1349999999999998</c:v>
                </c:pt>
                <c:pt idx="1549">
                  <c:v>3.0760000000000001</c:v>
                </c:pt>
                <c:pt idx="1550">
                  <c:v>3.0640000000000001</c:v>
                </c:pt>
                <c:pt idx="1551">
                  <c:v>3.0449999999999999</c:v>
                </c:pt>
                <c:pt idx="1552">
                  <c:v>3.0209999999999999</c:v>
                </c:pt>
                <c:pt idx="1553">
                  <c:v>2.992</c:v>
                </c:pt>
                <c:pt idx="1554">
                  <c:v>2.96</c:v>
                </c:pt>
                <c:pt idx="1555">
                  <c:v>2.9260000000000002</c:v>
                </c:pt>
                <c:pt idx="1556">
                  <c:v>2.891</c:v>
                </c:pt>
                <c:pt idx="1557">
                  <c:v>2.855</c:v>
                </c:pt>
                <c:pt idx="1558">
                  <c:v>2.8180000000000001</c:v>
                </c:pt>
                <c:pt idx="1559">
                  <c:v>2.78</c:v>
                </c:pt>
                <c:pt idx="1560">
                  <c:v>2.742</c:v>
                </c:pt>
                <c:pt idx="1561">
                  <c:v>2.7029999999999998</c:v>
                </c:pt>
                <c:pt idx="1562">
                  <c:v>2.742</c:v>
                </c:pt>
                <c:pt idx="1563">
                  <c:v>2.762</c:v>
                </c:pt>
                <c:pt idx="1564">
                  <c:v>2.7719999999999998</c:v>
                </c:pt>
                <c:pt idx="1565">
                  <c:v>2.774</c:v>
                </c:pt>
                <c:pt idx="1566">
                  <c:v>2.7719999999999998</c:v>
                </c:pt>
                <c:pt idx="1567">
                  <c:v>2.7730000000000001</c:v>
                </c:pt>
                <c:pt idx="1568">
                  <c:v>2.7679999999999998</c:v>
                </c:pt>
                <c:pt idx="1569">
                  <c:v>2.7589999999999999</c:v>
                </c:pt>
                <c:pt idx="1570">
                  <c:v>2.7480000000000002</c:v>
                </c:pt>
                <c:pt idx="1571">
                  <c:v>2.7370000000000001</c:v>
                </c:pt>
                <c:pt idx="1572">
                  <c:v>2.7429999999999999</c:v>
                </c:pt>
                <c:pt idx="1573">
                  <c:v>2.7429999999999999</c:v>
                </c:pt>
                <c:pt idx="1574">
                  <c:v>3.5960000000000001</c:v>
                </c:pt>
                <c:pt idx="1575">
                  <c:v>3.7170000000000001</c:v>
                </c:pt>
                <c:pt idx="1576">
                  <c:v>3.8410000000000002</c:v>
                </c:pt>
                <c:pt idx="1577">
                  <c:v>3.9740000000000002</c:v>
                </c:pt>
                <c:pt idx="1578">
                  <c:v>4.1040000000000001</c:v>
                </c:pt>
                <c:pt idx="1579">
                  <c:v>4.218</c:v>
                </c:pt>
                <c:pt idx="1580">
                  <c:v>81.989998</c:v>
                </c:pt>
                <c:pt idx="1581">
                  <c:v>21.33</c:v>
                </c:pt>
                <c:pt idx="1582">
                  <c:v>88.370002999999997</c:v>
                </c:pt>
                <c:pt idx="1583">
                  <c:v>36.049999</c:v>
                </c:pt>
                <c:pt idx="1584">
                  <c:v>35.810001</c:v>
                </c:pt>
                <c:pt idx="1585">
                  <c:v>36.889999000000003</c:v>
                </c:pt>
                <c:pt idx="1586">
                  <c:v>34.93</c:v>
                </c:pt>
                <c:pt idx="1587">
                  <c:v>33.259998000000003</c:v>
                </c:pt>
                <c:pt idx="1588">
                  <c:v>31.93</c:v>
                </c:pt>
                <c:pt idx="1589">
                  <c:v>30.77</c:v>
                </c:pt>
                <c:pt idx="1590">
                  <c:v>29.620000999999998</c:v>
                </c:pt>
                <c:pt idx="1591">
                  <c:v>28.65</c:v>
                </c:pt>
                <c:pt idx="1592">
                  <c:v>27.82</c:v>
                </c:pt>
                <c:pt idx="1593">
                  <c:v>28.48</c:v>
                </c:pt>
                <c:pt idx="1594">
                  <c:v>28.98</c:v>
                </c:pt>
                <c:pt idx="1595">
                  <c:v>30.51</c:v>
                </c:pt>
                <c:pt idx="1596">
                  <c:v>33.509998000000003</c:v>
                </c:pt>
                <c:pt idx="1597">
                  <c:v>37.57</c:v>
                </c:pt>
                <c:pt idx="1598">
                  <c:v>34.07</c:v>
                </c:pt>
                <c:pt idx="1599">
                  <c:v>36.240001999999997</c:v>
                </c:pt>
                <c:pt idx="1600">
                  <c:v>177.699997</c:v>
                </c:pt>
                <c:pt idx="1601">
                  <c:v>60.470001000000003</c:v>
                </c:pt>
                <c:pt idx="1602">
                  <c:v>59.509998000000003</c:v>
                </c:pt>
                <c:pt idx="1603">
                  <c:v>115.199997</c:v>
                </c:pt>
                <c:pt idx="1604">
                  <c:v>123.599998</c:v>
                </c:pt>
                <c:pt idx="1605">
                  <c:v>110</c:v>
                </c:pt>
                <c:pt idx="1606">
                  <c:v>102.599998</c:v>
                </c:pt>
                <c:pt idx="1607">
                  <c:v>88.209998999999996</c:v>
                </c:pt>
                <c:pt idx="1608">
                  <c:v>80.800003000000004</c:v>
                </c:pt>
                <c:pt idx="1609">
                  <c:v>79.059997999999993</c:v>
                </c:pt>
                <c:pt idx="1610">
                  <c:v>71.739998</c:v>
                </c:pt>
                <c:pt idx="1611">
                  <c:v>66.110000999999997</c:v>
                </c:pt>
                <c:pt idx="1612">
                  <c:v>61.709999000000003</c:v>
                </c:pt>
                <c:pt idx="1613">
                  <c:v>58.959999000000003</c:v>
                </c:pt>
                <c:pt idx="1614">
                  <c:v>55.389999000000003</c:v>
                </c:pt>
                <c:pt idx="1615">
                  <c:v>53.950001</c:v>
                </c:pt>
                <c:pt idx="1616">
                  <c:v>51.419998</c:v>
                </c:pt>
                <c:pt idx="1617">
                  <c:v>72.849997999999999</c:v>
                </c:pt>
                <c:pt idx="1618">
                  <c:v>93.93</c:v>
                </c:pt>
                <c:pt idx="1619">
                  <c:v>89.559997999999993</c:v>
                </c:pt>
                <c:pt idx="1620">
                  <c:v>92.699996999999996</c:v>
                </c:pt>
                <c:pt idx="1621">
                  <c:v>72.529999000000004</c:v>
                </c:pt>
                <c:pt idx="1622">
                  <c:v>73.419998000000007</c:v>
                </c:pt>
                <c:pt idx="1623">
                  <c:v>66.669998000000007</c:v>
                </c:pt>
                <c:pt idx="1624">
                  <c:v>96.43</c:v>
                </c:pt>
                <c:pt idx="1625">
                  <c:v>100.199997</c:v>
                </c:pt>
                <c:pt idx="1626">
                  <c:v>101.300003</c:v>
                </c:pt>
                <c:pt idx="1627">
                  <c:v>131.5</c:v>
                </c:pt>
                <c:pt idx="1628">
                  <c:v>83.849997999999999</c:v>
                </c:pt>
                <c:pt idx="1629">
                  <c:v>85.800003000000004</c:v>
                </c:pt>
                <c:pt idx="1630">
                  <c:v>108.5</c:v>
                </c:pt>
                <c:pt idx="1631">
                  <c:v>121.599998</c:v>
                </c:pt>
                <c:pt idx="1632">
                  <c:v>110</c:v>
                </c:pt>
                <c:pt idx="1633">
                  <c:v>130.10000600000001</c:v>
                </c:pt>
                <c:pt idx="1634">
                  <c:v>171.800003</c:v>
                </c:pt>
                <c:pt idx="1635">
                  <c:v>111.199997</c:v>
                </c:pt>
                <c:pt idx="1636">
                  <c:v>159.199997</c:v>
                </c:pt>
                <c:pt idx="1637">
                  <c:v>154</c:v>
                </c:pt>
                <c:pt idx="1638">
                  <c:v>165.699997</c:v>
                </c:pt>
                <c:pt idx="1639">
                  <c:v>163.5</c:v>
                </c:pt>
                <c:pt idx="1640">
                  <c:v>156.89999399999999</c:v>
                </c:pt>
                <c:pt idx="1641">
                  <c:v>151.800003</c:v>
                </c:pt>
                <c:pt idx="1642">
                  <c:v>150.800003</c:v>
                </c:pt>
                <c:pt idx="1643">
                  <c:v>141</c:v>
                </c:pt>
                <c:pt idx="1644">
                  <c:v>139.199997</c:v>
                </c:pt>
                <c:pt idx="1645">
                  <c:v>143.199997</c:v>
                </c:pt>
                <c:pt idx="1646">
                  <c:v>131.39999399999999</c:v>
                </c:pt>
                <c:pt idx="1647">
                  <c:v>146.800003</c:v>
                </c:pt>
                <c:pt idx="1648">
                  <c:v>151.89999399999999</c:v>
                </c:pt>
                <c:pt idx="1649">
                  <c:v>143.300003</c:v>
                </c:pt>
                <c:pt idx="1650">
                  <c:v>147.60000600000001</c:v>
                </c:pt>
                <c:pt idx="1651">
                  <c:v>136.89999399999999</c:v>
                </c:pt>
                <c:pt idx="1652">
                  <c:v>138.300003</c:v>
                </c:pt>
                <c:pt idx="1653">
                  <c:v>176.39999399999999</c:v>
                </c:pt>
                <c:pt idx="1654">
                  <c:v>129.10000600000001</c:v>
                </c:pt>
                <c:pt idx="1655">
                  <c:v>181.699997</c:v>
                </c:pt>
                <c:pt idx="1656">
                  <c:v>205.60000600000001</c:v>
                </c:pt>
                <c:pt idx="1657">
                  <c:v>179.60000600000001</c:v>
                </c:pt>
                <c:pt idx="1658">
                  <c:v>179.39999399999999</c:v>
                </c:pt>
                <c:pt idx="1659">
                  <c:v>180.39999399999999</c:v>
                </c:pt>
                <c:pt idx="1660">
                  <c:v>173.199997</c:v>
                </c:pt>
                <c:pt idx="1661">
                  <c:v>177.39999399999999</c:v>
                </c:pt>
                <c:pt idx="1662">
                  <c:v>164.199997</c:v>
                </c:pt>
                <c:pt idx="1663">
                  <c:v>150.300003</c:v>
                </c:pt>
                <c:pt idx="1664">
                  <c:v>140.300003</c:v>
                </c:pt>
                <c:pt idx="1665">
                  <c:v>135.60000600000001</c:v>
                </c:pt>
                <c:pt idx="1666">
                  <c:v>135.800003</c:v>
                </c:pt>
                <c:pt idx="1667">
                  <c:v>151.199997</c:v>
                </c:pt>
                <c:pt idx="1668">
                  <c:v>129.39999399999999</c:v>
                </c:pt>
                <c:pt idx="1669">
                  <c:v>123.5</c:v>
                </c:pt>
                <c:pt idx="1670">
                  <c:v>114.400002</c:v>
                </c:pt>
                <c:pt idx="1671">
                  <c:v>143.300003</c:v>
                </c:pt>
                <c:pt idx="1672">
                  <c:v>125.5</c:v>
                </c:pt>
                <c:pt idx="1673">
                  <c:v>115</c:v>
                </c:pt>
                <c:pt idx="1674">
                  <c:v>106.199997</c:v>
                </c:pt>
                <c:pt idx="1675">
                  <c:v>98.260002</c:v>
                </c:pt>
                <c:pt idx="1676">
                  <c:v>91.029999000000004</c:v>
                </c:pt>
                <c:pt idx="1677">
                  <c:v>117.699997</c:v>
                </c:pt>
                <c:pt idx="1678">
                  <c:v>107.900002</c:v>
                </c:pt>
                <c:pt idx="1679">
                  <c:v>100.900002</c:v>
                </c:pt>
                <c:pt idx="1680">
                  <c:v>118.099998</c:v>
                </c:pt>
                <c:pt idx="1681">
                  <c:v>193.10000600000001</c:v>
                </c:pt>
                <c:pt idx="1682">
                  <c:v>118.900002</c:v>
                </c:pt>
                <c:pt idx="1683">
                  <c:v>105.599998</c:v>
                </c:pt>
                <c:pt idx="1684">
                  <c:v>101.300003</c:v>
                </c:pt>
                <c:pt idx="1685">
                  <c:v>94.019997000000004</c:v>
                </c:pt>
                <c:pt idx="1686">
                  <c:v>115.900002</c:v>
                </c:pt>
                <c:pt idx="1687">
                  <c:v>96.449996999999996</c:v>
                </c:pt>
                <c:pt idx="1688">
                  <c:v>92.849997999999999</c:v>
                </c:pt>
                <c:pt idx="1689">
                  <c:v>87.57</c:v>
                </c:pt>
                <c:pt idx="1690">
                  <c:v>85.639999000000003</c:v>
                </c:pt>
                <c:pt idx="1691">
                  <c:v>93.650002000000001</c:v>
                </c:pt>
                <c:pt idx="1692">
                  <c:v>158</c:v>
                </c:pt>
                <c:pt idx="1693">
                  <c:v>94.120002999999997</c:v>
                </c:pt>
                <c:pt idx="1694">
                  <c:v>125</c:v>
                </c:pt>
                <c:pt idx="1695">
                  <c:v>100.400002</c:v>
                </c:pt>
                <c:pt idx="1696">
                  <c:v>111.400002</c:v>
                </c:pt>
                <c:pt idx="1697">
                  <c:v>112.5</c:v>
                </c:pt>
                <c:pt idx="1698">
                  <c:v>128.39999399999999</c:v>
                </c:pt>
                <c:pt idx="1699">
                  <c:v>113.599998</c:v>
                </c:pt>
                <c:pt idx="1700">
                  <c:v>97.839995999999999</c:v>
                </c:pt>
                <c:pt idx="1701">
                  <c:v>92.779999000000004</c:v>
                </c:pt>
                <c:pt idx="1702">
                  <c:v>119.5</c:v>
                </c:pt>
                <c:pt idx="1703">
                  <c:v>109.400002</c:v>
                </c:pt>
                <c:pt idx="1704">
                  <c:v>100.5</c:v>
                </c:pt>
                <c:pt idx="1705">
                  <c:v>92.540001000000004</c:v>
                </c:pt>
                <c:pt idx="1706">
                  <c:v>85.940002000000007</c:v>
                </c:pt>
                <c:pt idx="1707">
                  <c:v>79.940002000000007</c:v>
                </c:pt>
                <c:pt idx="1708">
                  <c:v>124.300003</c:v>
                </c:pt>
                <c:pt idx="1709">
                  <c:v>101.900002</c:v>
                </c:pt>
                <c:pt idx="1710">
                  <c:v>95.449996999999996</c:v>
                </c:pt>
                <c:pt idx="1711">
                  <c:v>107.900002</c:v>
                </c:pt>
                <c:pt idx="1712">
                  <c:v>110.599998</c:v>
                </c:pt>
                <c:pt idx="1713">
                  <c:v>135.199997</c:v>
                </c:pt>
                <c:pt idx="1714">
                  <c:v>92.910004000000001</c:v>
                </c:pt>
                <c:pt idx="1715">
                  <c:v>86.25</c:v>
                </c:pt>
                <c:pt idx="1716">
                  <c:v>80.370002999999997</c:v>
                </c:pt>
                <c:pt idx="1717">
                  <c:v>74.889999000000003</c:v>
                </c:pt>
                <c:pt idx="1718">
                  <c:v>70.190002000000007</c:v>
                </c:pt>
                <c:pt idx="1719">
                  <c:v>65.910004000000001</c:v>
                </c:pt>
                <c:pt idx="1720">
                  <c:v>62.150002000000001</c:v>
                </c:pt>
                <c:pt idx="1721">
                  <c:v>58.5</c:v>
                </c:pt>
                <c:pt idx="1722">
                  <c:v>79.769997000000004</c:v>
                </c:pt>
                <c:pt idx="1723">
                  <c:v>121.900002</c:v>
                </c:pt>
                <c:pt idx="1724">
                  <c:v>188</c:v>
                </c:pt>
                <c:pt idx="1725">
                  <c:v>222.39999399999999</c:v>
                </c:pt>
                <c:pt idx="1726">
                  <c:v>180.199997</c:v>
                </c:pt>
                <c:pt idx="1727">
                  <c:v>155.89999399999999</c:v>
                </c:pt>
                <c:pt idx="1728">
                  <c:v>141.800003</c:v>
                </c:pt>
                <c:pt idx="1729">
                  <c:v>138.199997</c:v>
                </c:pt>
                <c:pt idx="1730">
                  <c:v>162.300003</c:v>
                </c:pt>
                <c:pt idx="1731">
                  <c:v>126.900002</c:v>
                </c:pt>
                <c:pt idx="1732">
                  <c:v>139.39999399999999</c:v>
                </c:pt>
                <c:pt idx="1733">
                  <c:v>127</c:v>
                </c:pt>
                <c:pt idx="1734">
                  <c:v>116.300003</c:v>
                </c:pt>
                <c:pt idx="1735">
                  <c:v>101</c:v>
                </c:pt>
                <c:pt idx="1736">
                  <c:v>115.699997</c:v>
                </c:pt>
                <c:pt idx="1737">
                  <c:v>106.5</c:v>
                </c:pt>
                <c:pt idx="1738">
                  <c:v>99.239998</c:v>
                </c:pt>
                <c:pt idx="1739">
                  <c:v>91.459998999999996</c:v>
                </c:pt>
                <c:pt idx="1740">
                  <c:v>106.300003</c:v>
                </c:pt>
                <c:pt idx="1741">
                  <c:v>115.300003</c:v>
                </c:pt>
                <c:pt idx="1742">
                  <c:v>105.5</c:v>
                </c:pt>
                <c:pt idx="1743">
                  <c:v>96.910004000000001</c:v>
                </c:pt>
                <c:pt idx="1744">
                  <c:v>89.209998999999996</c:v>
                </c:pt>
                <c:pt idx="1745">
                  <c:v>84.309997999999993</c:v>
                </c:pt>
                <c:pt idx="1746">
                  <c:v>83.830001999999993</c:v>
                </c:pt>
                <c:pt idx="1747">
                  <c:v>76.139999000000003</c:v>
                </c:pt>
                <c:pt idx="1748">
                  <c:v>70.440002000000007</c:v>
                </c:pt>
                <c:pt idx="1749">
                  <c:v>65.75</c:v>
                </c:pt>
                <c:pt idx="1750">
                  <c:v>60.970001000000003</c:v>
                </c:pt>
                <c:pt idx="1751">
                  <c:v>67.400002000000001</c:v>
                </c:pt>
                <c:pt idx="1752">
                  <c:v>109.300003</c:v>
                </c:pt>
                <c:pt idx="1753">
                  <c:v>66.589995999999999</c:v>
                </c:pt>
                <c:pt idx="1754">
                  <c:v>61.349997999999999</c:v>
                </c:pt>
                <c:pt idx="1755">
                  <c:v>56.880001</c:v>
                </c:pt>
                <c:pt idx="1756">
                  <c:v>52.82</c:v>
                </c:pt>
                <c:pt idx="1757">
                  <c:v>49.18</c:v>
                </c:pt>
                <c:pt idx="1758">
                  <c:v>45.950001</c:v>
                </c:pt>
                <c:pt idx="1759">
                  <c:v>43</c:v>
                </c:pt>
                <c:pt idx="1760">
                  <c:v>41.889999000000003</c:v>
                </c:pt>
                <c:pt idx="1761">
                  <c:v>40.869999</c:v>
                </c:pt>
                <c:pt idx="1762">
                  <c:v>39.770000000000003</c:v>
                </c:pt>
                <c:pt idx="1763">
                  <c:v>38.720001000000003</c:v>
                </c:pt>
                <c:pt idx="1764">
                  <c:v>37.659999999999997</c:v>
                </c:pt>
                <c:pt idx="1765">
                  <c:v>36.529998999999997</c:v>
                </c:pt>
                <c:pt idx="1766">
                  <c:v>35.360000999999997</c:v>
                </c:pt>
                <c:pt idx="1767">
                  <c:v>34.169998</c:v>
                </c:pt>
                <c:pt idx="1768">
                  <c:v>32.959999000000003</c:v>
                </c:pt>
                <c:pt idx="1769">
                  <c:v>31.780000999999999</c:v>
                </c:pt>
                <c:pt idx="1770">
                  <c:v>30.639999</c:v>
                </c:pt>
                <c:pt idx="1771">
                  <c:v>29.549999</c:v>
                </c:pt>
                <c:pt idx="1772">
                  <c:v>28.5</c:v>
                </c:pt>
                <c:pt idx="1773">
                  <c:v>27.469999000000001</c:v>
                </c:pt>
                <c:pt idx="1774">
                  <c:v>26.5</c:v>
                </c:pt>
                <c:pt idx="1775">
                  <c:v>27.540001</c:v>
                </c:pt>
                <c:pt idx="1776">
                  <c:v>25.790001</c:v>
                </c:pt>
                <c:pt idx="1777">
                  <c:v>24.870000999999998</c:v>
                </c:pt>
                <c:pt idx="1778">
                  <c:v>23.950001</c:v>
                </c:pt>
                <c:pt idx="1779">
                  <c:v>23.09</c:v>
                </c:pt>
                <c:pt idx="1780">
                  <c:v>22.280000999999999</c:v>
                </c:pt>
                <c:pt idx="1781">
                  <c:v>21.469999000000001</c:v>
                </c:pt>
                <c:pt idx="1782">
                  <c:v>20.690000999999999</c:v>
                </c:pt>
                <c:pt idx="1783">
                  <c:v>19.950001</c:v>
                </c:pt>
                <c:pt idx="1784">
                  <c:v>19.59</c:v>
                </c:pt>
                <c:pt idx="1785">
                  <c:v>19.459999</c:v>
                </c:pt>
                <c:pt idx="1786">
                  <c:v>19.280000999999999</c:v>
                </c:pt>
                <c:pt idx="1787">
                  <c:v>19.049999</c:v>
                </c:pt>
                <c:pt idx="1788">
                  <c:v>18.780000999999999</c:v>
                </c:pt>
                <c:pt idx="1789">
                  <c:v>18.48</c:v>
                </c:pt>
                <c:pt idx="1790">
                  <c:v>18.16</c:v>
                </c:pt>
                <c:pt idx="1791">
                  <c:v>17.82</c:v>
                </c:pt>
                <c:pt idx="1792">
                  <c:v>17.459999</c:v>
                </c:pt>
                <c:pt idx="1793">
                  <c:v>17.100000000000001</c:v>
                </c:pt>
                <c:pt idx="1794">
                  <c:v>16.739999999999998</c:v>
                </c:pt>
                <c:pt idx="1795">
                  <c:v>16.379999000000002</c:v>
                </c:pt>
                <c:pt idx="1796">
                  <c:v>16.030000999999999</c:v>
                </c:pt>
                <c:pt idx="1797">
                  <c:v>15.68</c:v>
                </c:pt>
                <c:pt idx="1798">
                  <c:v>15.33</c:v>
                </c:pt>
                <c:pt idx="1799">
                  <c:v>14.99</c:v>
                </c:pt>
                <c:pt idx="1800">
                  <c:v>14.66</c:v>
                </c:pt>
                <c:pt idx="1801">
                  <c:v>14.34</c:v>
                </c:pt>
                <c:pt idx="1802">
                  <c:v>14.02</c:v>
                </c:pt>
                <c:pt idx="1803">
                  <c:v>13.71</c:v>
                </c:pt>
                <c:pt idx="1804">
                  <c:v>13.41</c:v>
                </c:pt>
                <c:pt idx="1805">
                  <c:v>13.12</c:v>
                </c:pt>
                <c:pt idx="1806">
                  <c:v>12.85</c:v>
                </c:pt>
                <c:pt idx="1807">
                  <c:v>12.58</c:v>
                </c:pt>
                <c:pt idx="1808">
                  <c:v>12.33</c:v>
                </c:pt>
                <c:pt idx="1809">
                  <c:v>12.12</c:v>
                </c:pt>
                <c:pt idx="1810">
                  <c:v>11.92</c:v>
                </c:pt>
                <c:pt idx="1811">
                  <c:v>11.73</c:v>
                </c:pt>
                <c:pt idx="1812">
                  <c:v>11.54</c:v>
                </c:pt>
                <c:pt idx="1813">
                  <c:v>11.37</c:v>
                </c:pt>
                <c:pt idx="1814">
                  <c:v>11.2</c:v>
                </c:pt>
                <c:pt idx="1815">
                  <c:v>11.03</c:v>
                </c:pt>
                <c:pt idx="1816">
                  <c:v>10.87</c:v>
                </c:pt>
                <c:pt idx="1817">
                  <c:v>10.71</c:v>
                </c:pt>
                <c:pt idx="1818">
                  <c:v>10.62</c:v>
                </c:pt>
                <c:pt idx="1819">
                  <c:v>10.52</c:v>
                </c:pt>
                <c:pt idx="1820">
                  <c:v>10.42</c:v>
                </c:pt>
                <c:pt idx="1821">
                  <c:v>10.32</c:v>
                </c:pt>
                <c:pt idx="1822">
                  <c:v>10.210000000000001</c:v>
                </c:pt>
                <c:pt idx="1823">
                  <c:v>10.1</c:v>
                </c:pt>
                <c:pt idx="1824">
                  <c:v>9.9870000000000001</c:v>
                </c:pt>
                <c:pt idx="1825">
                  <c:v>9.8699999999999992</c:v>
                </c:pt>
                <c:pt idx="1826">
                  <c:v>9.75</c:v>
                </c:pt>
                <c:pt idx="1827">
                  <c:v>9.6280000000000001</c:v>
                </c:pt>
                <c:pt idx="1828">
                  <c:v>9.5030000000000001</c:v>
                </c:pt>
                <c:pt idx="1829">
                  <c:v>9.3770000000000007</c:v>
                </c:pt>
                <c:pt idx="1830">
                  <c:v>9.2479999999999993</c:v>
                </c:pt>
                <c:pt idx="1831">
                  <c:v>9.1170000000000009</c:v>
                </c:pt>
                <c:pt idx="1832">
                  <c:v>8.9849999999999994</c:v>
                </c:pt>
                <c:pt idx="1833">
                  <c:v>8.8520000000000003</c:v>
                </c:pt>
                <c:pt idx="1834">
                  <c:v>8.718</c:v>
                </c:pt>
                <c:pt idx="1835">
                  <c:v>8.5820000000000007</c:v>
                </c:pt>
                <c:pt idx="1836">
                  <c:v>8.468</c:v>
                </c:pt>
                <c:pt idx="1837">
                  <c:v>8.3719999999999999</c:v>
                </c:pt>
                <c:pt idx="1838">
                  <c:v>8.2720000000000002</c:v>
                </c:pt>
                <c:pt idx="1839">
                  <c:v>8.1660000000000004</c:v>
                </c:pt>
                <c:pt idx="1840">
                  <c:v>8.0549999999999997</c:v>
                </c:pt>
                <c:pt idx="1841">
                  <c:v>7.9409999999999998</c:v>
                </c:pt>
                <c:pt idx="1842">
                  <c:v>7.83</c:v>
                </c:pt>
                <c:pt idx="1843">
                  <c:v>7.7160000000000002</c:v>
                </c:pt>
                <c:pt idx="1844">
                  <c:v>7.5979999999999999</c:v>
                </c:pt>
                <c:pt idx="1845">
                  <c:v>7.4770000000000003</c:v>
                </c:pt>
                <c:pt idx="1846">
                  <c:v>7.3529999999999998</c:v>
                </c:pt>
                <c:pt idx="1847">
                  <c:v>7.2270000000000003</c:v>
                </c:pt>
                <c:pt idx="1848">
                  <c:v>7.0990000000000002</c:v>
                </c:pt>
                <c:pt idx="1849">
                  <c:v>6.9859999999999998</c:v>
                </c:pt>
                <c:pt idx="1850">
                  <c:v>6.8810000000000002</c:v>
                </c:pt>
                <c:pt idx="1851">
                  <c:v>6.7729999999999997</c:v>
                </c:pt>
                <c:pt idx="1852">
                  <c:v>6.6619999999999999</c:v>
                </c:pt>
                <c:pt idx="1853">
                  <c:v>6.5490000000000004</c:v>
                </c:pt>
                <c:pt idx="1854">
                  <c:v>6.4340000000000002</c:v>
                </c:pt>
                <c:pt idx="1855">
                  <c:v>6.3159999999999998</c:v>
                </c:pt>
                <c:pt idx="1856">
                  <c:v>6.1980000000000004</c:v>
                </c:pt>
                <c:pt idx="1857">
                  <c:v>6.077</c:v>
                </c:pt>
                <c:pt idx="1858">
                  <c:v>5.9560000000000004</c:v>
                </c:pt>
                <c:pt idx="1859">
                  <c:v>5.84</c:v>
                </c:pt>
                <c:pt idx="1860">
                  <c:v>5.7350000000000003</c:v>
                </c:pt>
                <c:pt idx="1861">
                  <c:v>5.6369999999999996</c:v>
                </c:pt>
                <c:pt idx="1862">
                  <c:v>5.5449999999999999</c:v>
                </c:pt>
                <c:pt idx="1863">
                  <c:v>5.4580000000000002</c:v>
                </c:pt>
                <c:pt idx="1864">
                  <c:v>5.3739999999999997</c:v>
                </c:pt>
                <c:pt idx="1865">
                  <c:v>5.2930000000000001</c:v>
                </c:pt>
                <c:pt idx="1866">
                  <c:v>5.2119999999999997</c:v>
                </c:pt>
                <c:pt idx="1867">
                  <c:v>5.1319999999999997</c:v>
                </c:pt>
                <c:pt idx="1868">
                  <c:v>5.0529999999999999</c:v>
                </c:pt>
                <c:pt idx="1869">
                  <c:v>4.9740000000000002</c:v>
                </c:pt>
                <c:pt idx="1870">
                  <c:v>4.8940000000000001</c:v>
                </c:pt>
                <c:pt idx="1871">
                  <c:v>4.8140000000000001</c:v>
                </c:pt>
                <c:pt idx="1872">
                  <c:v>4.7329999999999997</c:v>
                </c:pt>
                <c:pt idx="1873">
                  <c:v>4.6520000000000001</c:v>
                </c:pt>
                <c:pt idx="1874">
                  <c:v>4.5709999999999997</c:v>
                </c:pt>
                <c:pt idx="1875">
                  <c:v>4.4889999999999999</c:v>
                </c:pt>
                <c:pt idx="1876">
                  <c:v>4.407</c:v>
                </c:pt>
                <c:pt idx="1877">
                  <c:v>4.3250000000000002</c:v>
                </c:pt>
                <c:pt idx="1878">
                  <c:v>4.3109999999999999</c:v>
                </c:pt>
                <c:pt idx="1879">
                  <c:v>4.282</c:v>
                </c:pt>
                <c:pt idx="1880">
                  <c:v>4.2450000000000001</c:v>
                </c:pt>
                <c:pt idx="1881">
                  <c:v>4.202</c:v>
                </c:pt>
                <c:pt idx="1882">
                  <c:v>4.1539999999999999</c:v>
                </c:pt>
                <c:pt idx="1883">
                  <c:v>4.1040000000000001</c:v>
                </c:pt>
                <c:pt idx="1884">
                  <c:v>4.0510000000000002</c:v>
                </c:pt>
                <c:pt idx="1885">
                  <c:v>4.0179999999999998</c:v>
                </c:pt>
                <c:pt idx="1886">
                  <c:v>3.9790000000000001</c:v>
                </c:pt>
                <c:pt idx="1887">
                  <c:v>3.9359999999999999</c:v>
                </c:pt>
                <c:pt idx="1888">
                  <c:v>3.8889999999999998</c:v>
                </c:pt>
                <c:pt idx="1889">
                  <c:v>3.839</c:v>
                </c:pt>
                <c:pt idx="1890">
                  <c:v>3.7869999999999999</c:v>
                </c:pt>
                <c:pt idx="1891">
                  <c:v>3.7320000000000002</c:v>
                </c:pt>
                <c:pt idx="1892">
                  <c:v>3.6760000000000002</c:v>
                </c:pt>
                <c:pt idx="1893">
                  <c:v>3.6179999999999999</c:v>
                </c:pt>
                <c:pt idx="1894">
                  <c:v>3.5609999999999999</c:v>
                </c:pt>
                <c:pt idx="1895">
                  <c:v>3.5030000000000001</c:v>
                </c:pt>
                <c:pt idx="1896">
                  <c:v>3.4430000000000001</c:v>
                </c:pt>
                <c:pt idx="1897">
                  <c:v>3.3820000000000001</c:v>
                </c:pt>
                <c:pt idx="1898">
                  <c:v>3.3279999999999998</c:v>
                </c:pt>
                <c:pt idx="1899">
                  <c:v>3.3420000000000001</c:v>
                </c:pt>
                <c:pt idx="1900">
                  <c:v>3.3530000000000002</c:v>
                </c:pt>
                <c:pt idx="1901">
                  <c:v>3.419</c:v>
                </c:pt>
                <c:pt idx="1902">
                  <c:v>3.6219999999999999</c:v>
                </c:pt>
                <c:pt idx="1903">
                  <c:v>3.742</c:v>
                </c:pt>
                <c:pt idx="1904">
                  <c:v>3.823</c:v>
                </c:pt>
                <c:pt idx="1905">
                  <c:v>3.8780000000000001</c:v>
                </c:pt>
                <c:pt idx="1906">
                  <c:v>3.9159999999999999</c:v>
                </c:pt>
                <c:pt idx="1907">
                  <c:v>3.95</c:v>
                </c:pt>
                <c:pt idx="1908">
                  <c:v>3.9940000000000002</c:v>
                </c:pt>
                <c:pt idx="1909">
                  <c:v>4.0369999999999999</c:v>
                </c:pt>
                <c:pt idx="1910">
                  <c:v>4.0739999999999998</c:v>
                </c:pt>
                <c:pt idx="1911">
                  <c:v>4.1070000000000002</c:v>
                </c:pt>
                <c:pt idx="1912">
                  <c:v>4.1479999999999997</c:v>
                </c:pt>
                <c:pt idx="1913">
                  <c:v>4.18</c:v>
                </c:pt>
                <c:pt idx="1914">
                  <c:v>4.2069999999999999</c:v>
                </c:pt>
                <c:pt idx="1915">
                  <c:v>4.2279999999999998</c:v>
                </c:pt>
                <c:pt idx="1916">
                  <c:v>4.2450000000000001</c:v>
                </c:pt>
                <c:pt idx="1917">
                  <c:v>4.2679999999999998</c:v>
                </c:pt>
                <c:pt idx="1918">
                  <c:v>4.2839999999999998</c:v>
                </c:pt>
                <c:pt idx="1919">
                  <c:v>4.2949999999999999</c:v>
                </c:pt>
                <c:pt idx="1920">
                  <c:v>4.3109999999999999</c:v>
                </c:pt>
                <c:pt idx="1921">
                  <c:v>4.3209999999999997</c:v>
                </c:pt>
                <c:pt idx="1922">
                  <c:v>4.3259999999999996</c:v>
                </c:pt>
                <c:pt idx="1923">
                  <c:v>4.3259999999999996</c:v>
                </c:pt>
                <c:pt idx="1924">
                  <c:v>4.3220000000000001</c:v>
                </c:pt>
                <c:pt idx="1925">
                  <c:v>4.3330000000000002</c:v>
                </c:pt>
                <c:pt idx="1926">
                  <c:v>4.3369999999999997</c:v>
                </c:pt>
                <c:pt idx="1927">
                  <c:v>4.3360000000000003</c:v>
                </c:pt>
                <c:pt idx="1928">
                  <c:v>4.3319999999999999</c:v>
                </c:pt>
                <c:pt idx="1929">
                  <c:v>4.3239999999999998</c:v>
                </c:pt>
                <c:pt idx="1930">
                  <c:v>4.3140000000000001</c:v>
                </c:pt>
                <c:pt idx="1931">
                  <c:v>4.3019999999999996</c:v>
                </c:pt>
                <c:pt idx="1932">
                  <c:v>4.2880000000000003</c:v>
                </c:pt>
                <c:pt idx="1933">
                  <c:v>4.2729999999999997</c:v>
                </c:pt>
                <c:pt idx="1934">
                  <c:v>4.2560000000000002</c:v>
                </c:pt>
                <c:pt idx="1935">
                  <c:v>4.2430000000000003</c:v>
                </c:pt>
                <c:pt idx="1936">
                  <c:v>4.24</c:v>
                </c:pt>
                <c:pt idx="1937">
                  <c:v>4.8849999999999998</c:v>
                </c:pt>
                <c:pt idx="1938">
                  <c:v>5.3120000000000003</c:v>
                </c:pt>
                <c:pt idx="1939">
                  <c:v>5.7389999999999999</c:v>
                </c:pt>
                <c:pt idx="1940">
                  <c:v>6.8029999999999999</c:v>
                </c:pt>
                <c:pt idx="1941">
                  <c:v>7.5640000000000001</c:v>
                </c:pt>
                <c:pt idx="1942">
                  <c:v>8.2490000000000006</c:v>
                </c:pt>
                <c:pt idx="1943">
                  <c:v>8.9770000000000003</c:v>
                </c:pt>
                <c:pt idx="1944">
                  <c:v>9.6720000000000006</c:v>
                </c:pt>
                <c:pt idx="1945">
                  <c:v>10.36</c:v>
                </c:pt>
                <c:pt idx="1946">
                  <c:v>11.05</c:v>
                </c:pt>
                <c:pt idx="1947">
                  <c:v>11.79</c:v>
                </c:pt>
                <c:pt idx="1948">
                  <c:v>12.53</c:v>
                </c:pt>
                <c:pt idx="1949">
                  <c:v>23.58</c:v>
                </c:pt>
                <c:pt idx="1950">
                  <c:v>35.860000999999997</c:v>
                </c:pt>
                <c:pt idx="1951">
                  <c:v>90.919998000000007</c:v>
                </c:pt>
                <c:pt idx="1952">
                  <c:v>86.970000999999996</c:v>
                </c:pt>
                <c:pt idx="1953">
                  <c:v>78.339995999999999</c:v>
                </c:pt>
                <c:pt idx="1954">
                  <c:v>68.949996999999996</c:v>
                </c:pt>
                <c:pt idx="1955">
                  <c:v>79.120002999999997</c:v>
                </c:pt>
                <c:pt idx="1956">
                  <c:v>207.699997</c:v>
                </c:pt>
                <c:pt idx="1957">
                  <c:v>95.239998</c:v>
                </c:pt>
                <c:pt idx="1958">
                  <c:v>158.5</c:v>
                </c:pt>
                <c:pt idx="1959">
                  <c:v>137.699997</c:v>
                </c:pt>
                <c:pt idx="1960">
                  <c:v>140.5</c:v>
                </c:pt>
                <c:pt idx="1961">
                  <c:v>141</c:v>
                </c:pt>
                <c:pt idx="1962">
                  <c:v>118.800003</c:v>
                </c:pt>
                <c:pt idx="1963">
                  <c:v>131.39999399999999</c:v>
                </c:pt>
                <c:pt idx="1964">
                  <c:v>149.5</c:v>
                </c:pt>
                <c:pt idx="1965">
                  <c:v>139.800003</c:v>
                </c:pt>
                <c:pt idx="1966">
                  <c:v>122.800003</c:v>
                </c:pt>
                <c:pt idx="1967">
                  <c:v>126</c:v>
                </c:pt>
                <c:pt idx="1968">
                  <c:v>116.099998</c:v>
                </c:pt>
                <c:pt idx="1969">
                  <c:v>107.599998</c:v>
                </c:pt>
                <c:pt idx="1970">
                  <c:v>105.699997</c:v>
                </c:pt>
                <c:pt idx="1971">
                  <c:v>97.839995999999999</c:v>
                </c:pt>
                <c:pt idx="1972">
                  <c:v>91.239998</c:v>
                </c:pt>
                <c:pt idx="1973">
                  <c:v>114.400002</c:v>
                </c:pt>
                <c:pt idx="1974">
                  <c:v>152.10000600000001</c:v>
                </c:pt>
                <c:pt idx="1975">
                  <c:v>206.10000600000001</c:v>
                </c:pt>
                <c:pt idx="1976">
                  <c:v>147.60000600000001</c:v>
                </c:pt>
                <c:pt idx="1977">
                  <c:v>140.199997</c:v>
                </c:pt>
                <c:pt idx="1978">
                  <c:v>139</c:v>
                </c:pt>
                <c:pt idx="1979">
                  <c:v>133.60000600000001</c:v>
                </c:pt>
                <c:pt idx="1980">
                  <c:v>130.5</c:v>
                </c:pt>
                <c:pt idx="1981">
                  <c:v>148.300003</c:v>
                </c:pt>
                <c:pt idx="1982">
                  <c:v>123.599998</c:v>
                </c:pt>
                <c:pt idx="1983">
                  <c:v>179.300003</c:v>
                </c:pt>
                <c:pt idx="1984">
                  <c:v>152.10000600000001</c:v>
                </c:pt>
                <c:pt idx="1985">
                  <c:v>140.89999399999999</c:v>
                </c:pt>
                <c:pt idx="1986">
                  <c:v>128.89999399999999</c:v>
                </c:pt>
                <c:pt idx="1987">
                  <c:v>112.599998</c:v>
                </c:pt>
                <c:pt idx="1988">
                  <c:v>103.599998</c:v>
                </c:pt>
                <c:pt idx="1989">
                  <c:v>118.599998</c:v>
                </c:pt>
                <c:pt idx="1990">
                  <c:v>109.099998</c:v>
                </c:pt>
                <c:pt idx="1991">
                  <c:v>100.5</c:v>
                </c:pt>
                <c:pt idx="1992">
                  <c:v>95.190002000000007</c:v>
                </c:pt>
                <c:pt idx="1993">
                  <c:v>95.809997999999993</c:v>
                </c:pt>
                <c:pt idx="1994">
                  <c:v>92.769997000000004</c:v>
                </c:pt>
                <c:pt idx="1995">
                  <c:v>87.860000999999997</c:v>
                </c:pt>
                <c:pt idx="1996">
                  <c:v>113</c:v>
                </c:pt>
                <c:pt idx="1997">
                  <c:v>103.800003</c:v>
                </c:pt>
                <c:pt idx="1998">
                  <c:v>104.400002</c:v>
                </c:pt>
                <c:pt idx="1999">
                  <c:v>104.800003</c:v>
                </c:pt>
                <c:pt idx="2000">
                  <c:v>106.900002</c:v>
                </c:pt>
                <c:pt idx="2001">
                  <c:v>114.199997</c:v>
                </c:pt>
                <c:pt idx="2002">
                  <c:v>112.800003</c:v>
                </c:pt>
                <c:pt idx="2003">
                  <c:v>107.099998</c:v>
                </c:pt>
                <c:pt idx="2004">
                  <c:v>154.10000600000001</c:v>
                </c:pt>
                <c:pt idx="2005">
                  <c:v>115.599998</c:v>
                </c:pt>
                <c:pt idx="2006">
                  <c:v>104.199997</c:v>
                </c:pt>
                <c:pt idx="2007">
                  <c:v>154.39999399999999</c:v>
                </c:pt>
                <c:pt idx="2008">
                  <c:v>127.099998</c:v>
                </c:pt>
                <c:pt idx="2009">
                  <c:v>175.699997</c:v>
                </c:pt>
                <c:pt idx="2010">
                  <c:v>163.699997</c:v>
                </c:pt>
                <c:pt idx="2011">
                  <c:v>150.300003</c:v>
                </c:pt>
                <c:pt idx="2012">
                  <c:v>154.60000600000001</c:v>
                </c:pt>
                <c:pt idx="2013">
                  <c:v>142.10000600000001</c:v>
                </c:pt>
                <c:pt idx="2014">
                  <c:v>159.199997</c:v>
                </c:pt>
                <c:pt idx="2015">
                  <c:v>136.89999399999999</c:v>
                </c:pt>
                <c:pt idx="2016">
                  <c:v>173</c:v>
                </c:pt>
                <c:pt idx="2017">
                  <c:v>154.60000600000001</c:v>
                </c:pt>
                <c:pt idx="2018">
                  <c:v>141.199997</c:v>
                </c:pt>
                <c:pt idx="2019">
                  <c:v>179.5</c:v>
                </c:pt>
                <c:pt idx="2020">
                  <c:v>143.199997</c:v>
                </c:pt>
                <c:pt idx="2021">
                  <c:v>140.60000600000001</c:v>
                </c:pt>
                <c:pt idx="2022">
                  <c:v>144.300003</c:v>
                </c:pt>
                <c:pt idx="2023">
                  <c:v>134.5</c:v>
                </c:pt>
                <c:pt idx="2024">
                  <c:v>131.39999399999999</c:v>
                </c:pt>
                <c:pt idx="2025">
                  <c:v>128.300003</c:v>
                </c:pt>
                <c:pt idx="2026">
                  <c:v>140.199997</c:v>
                </c:pt>
                <c:pt idx="2027">
                  <c:v>138.800003</c:v>
                </c:pt>
                <c:pt idx="2028">
                  <c:v>127</c:v>
                </c:pt>
                <c:pt idx="2029">
                  <c:v>117.199997</c:v>
                </c:pt>
                <c:pt idx="2030">
                  <c:v>126.099998</c:v>
                </c:pt>
                <c:pt idx="2031">
                  <c:v>115.099998</c:v>
                </c:pt>
                <c:pt idx="2032">
                  <c:v>101</c:v>
                </c:pt>
                <c:pt idx="2033">
                  <c:v>105.599998</c:v>
                </c:pt>
                <c:pt idx="2034">
                  <c:v>119.599998</c:v>
                </c:pt>
                <c:pt idx="2035">
                  <c:v>109.099998</c:v>
                </c:pt>
                <c:pt idx="2036">
                  <c:v>106.199997</c:v>
                </c:pt>
                <c:pt idx="2037">
                  <c:v>97.709998999999996</c:v>
                </c:pt>
                <c:pt idx="2038">
                  <c:v>109</c:v>
                </c:pt>
                <c:pt idx="2039">
                  <c:v>102.699997</c:v>
                </c:pt>
                <c:pt idx="2040">
                  <c:v>94.949996999999996</c:v>
                </c:pt>
                <c:pt idx="2041">
                  <c:v>120.099998</c:v>
                </c:pt>
                <c:pt idx="2042">
                  <c:v>105.800003</c:v>
                </c:pt>
                <c:pt idx="2043">
                  <c:v>99.5</c:v>
                </c:pt>
                <c:pt idx="2044">
                  <c:v>131.89999399999999</c:v>
                </c:pt>
                <c:pt idx="2045">
                  <c:v>125</c:v>
                </c:pt>
                <c:pt idx="2046">
                  <c:v>133</c:v>
                </c:pt>
                <c:pt idx="2047">
                  <c:v>122.599998</c:v>
                </c:pt>
                <c:pt idx="2048">
                  <c:v>99.660004000000001</c:v>
                </c:pt>
                <c:pt idx="2049">
                  <c:v>115.5</c:v>
                </c:pt>
                <c:pt idx="2050">
                  <c:v>162.89999399999999</c:v>
                </c:pt>
                <c:pt idx="2051">
                  <c:v>133.39999399999999</c:v>
                </c:pt>
                <c:pt idx="2052">
                  <c:v>127.300003</c:v>
                </c:pt>
                <c:pt idx="2053">
                  <c:v>108.300003</c:v>
                </c:pt>
                <c:pt idx="2054">
                  <c:v>99.879997000000003</c:v>
                </c:pt>
                <c:pt idx="2055">
                  <c:v>92.400002000000001</c:v>
                </c:pt>
                <c:pt idx="2056">
                  <c:v>85.639999000000003</c:v>
                </c:pt>
                <c:pt idx="2057">
                  <c:v>118.900002</c:v>
                </c:pt>
                <c:pt idx="2058">
                  <c:v>114.199997</c:v>
                </c:pt>
                <c:pt idx="2059">
                  <c:v>137.300003</c:v>
                </c:pt>
                <c:pt idx="2060">
                  <c:v>184.60000600000001</c:v>
                </c:pt>
                <c:pt idx="2061">
                  <c:v>144.10000600000001</c:v>
                </c:pt>
                <c:pt idx="2062">
                  <c:v>111</c:v>
                </c:pt>
                <c:pt idx="2063">
                  <c:v>133.60000600000001</c:v>
                </c:pt>
                <c:pt idx="2064">
                  <c:v>122.300003</c:v>
                </c:pt>
                <c:pt idx="2065">
                  <c:v>115</c:v>
                </c:pt>
                <c:pt idx="2066">
                  <c:v>105.699997</c:v>
                </c:pt>
                <c:pt idx="2067">
                  <c:v>102.400002</c:v>
                </c:pt>
                <c:pt idx="2068">
                  <c:v>108.400002</c:v>
                </c:pt>
                <c:pt idx="2069">
                  <c:v>97.25</c:v>
                </c:pt>
                <c:pt idx="2070">
                  <c:v>95.199996999999996</c:v>
                </c:pt>
                <c:pt idx="2071">
                  <c:v>112.900002</c:v>
                </c:pt>
                <c:pt idx="2072">
                  <c:v>95.760002</c:v>
                </c:pt>
                <c:pt idx="2073">
                  <c:v>99.82</c:v>
                </c:pt>
                <c:pt idx="2074">
                  <c:v>121.5</c:v>
                </c:pt>
                <c:pt idx="2075">
                  <c:v>108.599998</c:v>
                </c:pt>
                <c:pt idx="2076">
                  <c:v>143.5</c:v>
                </c:pt>
                <c:pt idx="2077">
                  <c:v>105</c:v>
                </c:pt>
                <c:pt idx="2078">
                  <c:v>81.800003000000004</c:v>
                </c:pt>
                <c:pt idx="2079">
                  <c:v>107.300003</c:v>
                </c:pt>
                <c:pt idx="2080">
                  <c:v>99.769997000000004</c:v>
                </c:pt>
                <c:pt idx="2081">
                  <c:v>95.050003000000004</c:v>
                </c:pt>
                <c:pt idx="2082">
                  <c:v>86.190002000000007</c:v>
                </c:pt>
                <c:pt idx="2083">
                  <c:v>79.730002999999996</c:v>
                </c:pt>
                <c:pt idx="2084">
                  <c:v>74.339995999999999</c:v>
                </c:pt>
                <c:pt idx="2085">
                  <c:v>69.699996999999996</c:v>
                </c:pt>
                <c:pt idx="2086">
                  <c:v>65.620002999999997</c:v>
                </c:pt>
                <c:pt idx="2087">
                  <c:v>64.260002</c:v>
                </c:pt>
                <c:pt idx="2088">
                  <c:v>60.66</c:v>
                </c:pt>
                <c:pt idx="2089">
                  <c:v>57.119999</c:v>
                </c:pt>
                <c:pt idx="2090">
                  <c:v>55.360000999999997</c:v>
                </c:pt>
                <c:pt idx="2091">
                  <c:v>53.27</c:v>
                </c:pt>
                <c:pt idx="2092">
                  <c:v>53.380001</c:v>
                </c:pt>
                <c:pt idx="2093">
                  <c:v>61.759998000000003</c:v>
                </c:pt>
                <c:pt idx="2094">
                  <c:v>60</c:v>
                </c:pt>
                <c:pt idx="2095">
                  <c:v>56.73</c:v>
                </c:pt>
                <c:pt idx="2096">
                  <c:v>53.84</c:v>
                </c:pt>
                <c:pt idx="2097">
                  <c:v>51.290000999999997</c:v>
                </c:pt>
                <c:pt idx="2098">
                  <c:v>53.110000999999997</c:v>
                </c:pt>
                <c:pt idx="2099">
                  <c:v>48.099997999999999</c:v>
                </c:pt>
                <c:pt idx="2100">
                  <c:v>53.669998</c:v>
                </c:pt>
                <c:pt idx="2101">
                  <c:v>45.599997999999999</c:v>
                </c:pt>
                <c:pt idx="2102">
                  <c:v>44.490001999999997</c:v>
                </c:pt>
                <c:pt idx="2103">
                  <c:v>42.849997999999999</c:v>
                </c:pt>
                <c:pt idx="2104">
                  <c:v>202.60000600000001</c:v>
                </c:pt>
                <c:pt idx="2105">
                  <c:v>86.529999000000004</c:v>
                </c:pt>
                <c:pt idx="2106">
                  <c:v>121.400002</c:v>
                </c:pt>
                <c:pt idx="2107">
                  <c:v>181.5</c:v>
                </c:pt>
                <c:pt idx="2108">
                  <c:v>97.43</c:v>
                </c:pt>
                <c:pt idx="2109">
                  <c:v>84.010002</c:v>
                </c:pt>
                <c:pt idx="2110">
                  <c:v>76.809997999999993</c:v>
                </c:pt>
                <c:pt idx="2111">
                  <c:v>70.839995999999999</c:v>
                </c:pt>
                <c:pt idx="2112">
                  <c:v>65.550003000000004</c:v>
                </c:pt>
                <c:pt idx="2113">
                  <c:v>60.77</c:v>
                </c:pt>
                <c:pt idx="2114">
                  <c:v>56.57</c:v>
                </c:pt>
                <c:pt idx="2115">
                  <c:v>52.880001</c:v>
                </c:pt>
                <c:pt idx="2116">
                  <c:v>49.5</c:v>
                </c:pt>
                <c:pt idx="2117">
                  <c:v>46.400002000000001</c:v>
                </c:pt>
                <c:pt idx="2118">
                  <c:v>45.009998000000003</c:v>
                </c:pt>
                <c:pt idx="2119">
                  <c:v>43.77</c:v>
                </c:pt>
                <c:pt idx="2120">
                  <c:v>42.48</c:v>
                </c:pt>
                <c:pt idx="2121">
                  <c:v>41.150002000000001</c:v>
                </c:pt>
                <c:pt idx="2122">
                  <c:v>39.810001</c:v>
                </c:pt>
                <c:pt idx="2123">
                  <c:v>38.659999999999997</c:v>
                </c:pt>
                <c:pt idx="2124">
                  <c:v>37.560001</c:v>
                </c:pt>
                <c:pt idx="2125">
                  <c:v>36.520000000000003</c:v>
                </c:pt>
                <c:pt idx="2126">
                  <c:v>35.459999000000003</c:v>
                </c:pt>
                <c:pt idx="2127">
                  <c:v>35.340000000000003</c:v>
                </c:pt>
                <c:pt idx="2128">
                  <c:v>66.260002</c:v>
                </c:pt>
                <c:pt idx="2129">
                  <c:v>131.39999399999999</c:v>
                </c:pt>
                <c:pt idx="2130">
                  <c:v>68.430000000000007</c:v>
                </c:pt>
                <c:pt idx="2131">
                  <c:v>63.110000999999997</c:v>
                </c:pt>
                <c:pt idx="2132">
                  <c:v>58.919998</c:v>
                </c:pt>
                <c:pt idx="2133">
                  <c:v>55.16</c:v>
                </c:pt>
                <c:pt idx="2134">
                  <c:v>51.66</c:v>
                </c:pt>
                <c:pt idx="2135">
                  <c:v>48.41</c:v>
                </c:pt>
                <c:pt idx="2136">
                  <c:v>45.459999000000003</c:v>
                </c:pt>
                <c:pt idx="2137">
                  <c:v>42.689999</c:v>
                </c:pt>
                <c:pt idx="2138">
                  <c:v>40.529998999999997</c:v>
                </c:pt>
                <c:pt idx="2139">
                  <c:v>39.5</c:v>
                </c:pt>
                <c:pt idx="2140">
                  <c:v>38.990001999999997</c:v>
                </c:pt>
                <c:pt idx="2141">
                  <c:v>38.25</c:v>
                </c:pt>
                <c:pt idx="2142">
                  <c:v>37.419998</c:v>
                </c:pt>
                <c:pt idx="2143">
                  <c:v>36.490001999999997</c:v>
                </c:pt>
                <c:pt idx="2144">
                  <c:v>35.540000999999997</c:v>
                </c:pt>
                <c:pt idx="2145">
                  <c:v>34.5</c:v>
                </c:pt>
                <c:pt idx="2146">
                  <c:v>33.450001</c:v>
                </c:pt>
                <c:pt idx="2147">
                  <c:v>32.369999</c:v>
                </c:pt>
                <c:pt idx="2148">
                  <c:v>31.280000999999999</c:v>
                </c:pt>
                <c:pt idx="2149">
                  <c:v>30.219999000000001</c:v>
                </c:pt>
                <c:pt idx="2150">
                  <c:v>29.18</c:v>
                </c:pt>
                <c:pt idx="2151">
                  <c:v>28.190000999999999</c:v>
                </c:pt>
                <c:pt idx="2152">
                  <c:v>27.209999</c:v>
                </c:pt>
                <c:pt idx="2153">
                  <c:v>26.280000999999999</c:v>
                </c:pt>
                <c:pt idx="2154">
                  <c:v>25.379999000000002</c:v>
                </c:pt>
                <c:pt idx="2155">
                  <c:v>24.860001</c:v>
                </c:pt>
                <c:pt idx="2156">
                  <c:v>24.02</c:v>
                </c:pt>
                <c:pt idx="2157">
                  <c:v>23.190000999999999</c:v>
                </c:pt>
                <c:pt idx="2158">
                  <c:v>22.379999000000002</c:v>
                </c:pt>
                <c:pt idx="2159">
                  <c:v>21.6</c:v>
                </c:pt>
                <c:pt idx="2160">
                  <c:v>20.85</c:v>
                </c:pt>
                <c:pt idx="2161">
                  <c:v>20.120000999999998</c:v>
                </c:pt>
                <c:pt idx="2162">
                  <c:v>19.600000000000001</c:v>
                </c:pt>
                <c:pt idx="2163">
                  <c:v>19.489999999999998</c:v>
                </c:pt>
                <c:pt idx="2164">
                  <c:v>19.329999999999998</c:v>
                </c:pt>
                <c:pt idx="2165">
                  <c:v>19.110001</c:v>
                </c:pt>
                <c:pt idx="2166">
                  <c:v>18.860001</c:v>
                </c:pt>
                <c:pt idx="2167">
                  <c:v>18.57</c:v>
                </c:pt>
                <c:pt idx="2168">
                  <c:v>18.260000000000002</c:v>
                </c:pt>
                <c:pt idx="2169">
                  <c:v>17.93</c:v>
                </c:pt>
                <c:pt idx="2170">
                  <c:v>17.579999999999998</c:v>
                </c:pt>
                <c:pt idx="2171">
                  <c:v>17.219999000000001</c:v>
                </c:pt>
                <c:pt idx="2172">
                  <c:v>16.850000000000001</c:v>
                </c:pt>
                <c:pt idx="2173">
                  <c:v>16.489999999999998</c:v>
                </c:pt>
                <c:pt idx="2174">
                  <c:v>16.120000999999998</c:v>
                </c:pt>
                <c:pt idx="2175">
                  <c:v>15.76</c:v>
                </c:pt>
                <c:pt idx="2176">
                  <c:v>15.41</c:v>
                </c:pt>
                <c:pt idx="2177">
                  <c:v>15.06</c:v>
                </c:pt>
                <c:pt idx="2178">
                  <c:v>14.72</c:v>
                </c:pt>
                <c:pt idx="2179">
                  <c:v>14.39</c:v>
                </c:pt>
                <c:pt idx="2180">
                  <c:v>14.06</c:v>
                </c:pt>
                <c:pt idx="2181">
                  <c:v>13.75</c:v>
                </c:pt>
                <c:pt idx="2182">
                  <c:v>13.44</c:v>
                </c:pt>
                <c:pt idx="2183">
                  <c:v>13.14</c:v>
                </c:pt>
                <c:pt idx="2184">
                  <c:v>12.86</c:v>
                </c:pt>
                <c:pt idx="2185">
                  <c:v>12.59</c:v>
                </c:pt>
                <c:pt idx="2186">
                  <c:v>12.33</c:v>
                </c:pt>
                <c:pt idx="2187">
                  <c:v>12.08</c:v>
                </c:pt>
                <c:pt idx="2188">
                  <c:v>11.84</c:v>
                </c:pt>
                <c:pt idx="2189">
                  <c:v>11.62</c:v>
                </c:pt>
                <c:pt idx="2190">
                  <c:v>11.41</c:v>
                </c:pt>
                <c:pt idx="2191">
                  <c:v>11.2</c:v>
                </c:pt>
                <c:pt idx="2192">
                  <c:v>11.01</c:v>
                </c:pt>
                <c:pt idx="2193">
                  <c:v>10.83</c:v>
                </c:pt>
                <c:pt idx="2194">
                  <c:v>10.66</c:v>
                </c:pt>
                <c:pt idx="2195">
                  <c:v>10.49</c:v>
                </c:pt>
                <c:pt idx="2196">
                  <c:v>10.33</c:v>
                </c:pt>
                <c:pt idx="2197">
                  <c:v>10.18</c:v>
                </c:pt>
                <c:pt idx="2198">
                  <c:v>10.029999999999999</c:v>
                </c:pt>
                <c:pt idx="2199">
                  <c:v>9.891</c:v>
                </c:pt>
                <c:pt idx="2200">
                  <c:v>9.7539999999999996</c:v>
                </c:pt>
                <c:pt idx="2201">
                  <c:v>9.6199999999999992</c:v>
                </c:pt>
                <c:pt idx="2202">
                  <c:v>9.49</c:v>
                </c:pt>
                <c:pt idx="2203">
                  <c:v>9.3620000000000001</c:v>
                </c:pt>
                <c:pt idx="2204">
                  <c:v>9.2420000000000009</c:v>
                </c:pt>
                <c:pt idx="2205">
                  <c:v>9.1229999999999993</c:v>
                </c:pt>
                <c:pt idx="2206">
                  <c:v>9.0050000000000008</c:v>
                </c:pt>
                <c:pt idx="2207">
                  <c:v>8.8879999999999999</c:v>
                </c:pt>
                <c:pt idx="2208">
                  <c:v>8.7710000000000008</c:v>
                </c:pt>
                <c:pt idx="2209">
                  <c:v>8.6539999999999999</c:v>
                </c:pt>
                <c:pt idx="2210">
                  <c:v>8.5380000000000003</c:v>
                </c:pt>
                <c:pt idx="2211">
                  <c:v>8.4209999999999994</c:v>
                </c:pt>
                <c:pt idx="2212">
                  <c:v>8.3040000000000003</c:v>
                </c:pt>
                <c:pt idx="2213">
                  <c:v>8.1999999999999993</c:v>
                </c:pt>
                <c:pt idx="2214">
                  <c:v>8.1080000000000005</c:v>
                </c:pt>
                <c:pt idx="2215">
                  <c:v>8.02</c:v>
                </c:pt>
                <c:pt idx="2216">
                  <c:v>7.9290000000000003</c:v>
                </c:pt>
                <c:pt idx="2217">
                  <c:v>7.8339999999999996</c:v>
                </c:pt>
                <c:pt idx="2218">
                  <c:v>7.7350000000000003</c:v>
                </c:pt>
                <c:pt idx="2219">
                  <c:v>7.6319999999999997</c:v>
                </c:pt>
                <c:pt idx="2220">
                  <c:v>7.524</c:v>
                </c:pt>
                <c:pt idx="2221">
                  <c:v>7.4139999999999997</c:v>
                </c:pt>
                <c:pt idx="2222">
                  <c:v>7.3659999999999997</c:v>
                </c:pt>
                <c:pt idx="2223">
                  <c:v>7.3179999999999996</c:v>
                </c:pt>
                <c:pt idx="2224">
                  <c:v>7.258</c:v>
                </c:pt>
                <c:pt idx="2225">
                  <c:v>7.19</c:v>
                </c:pt>
                <c:pt idx="2226">
                  <c:v>7.117</c:v>
                </c:pt>
                <c:pt idx="2227">
                  <c:v>7.0430000000000001</c:v>
                </c:pt>
                <c:pt idx="2228">
                  <c:v>7</c:v>
                </c:pt>
                <c:pt idx="2229">
                  <c:v>6.9459999999999997</c:v>
                </c:pt>
                <c:pt idx="2230">
                  <c:v>6.883</c:v>
                </c:pt>
                <c:pt idx="2231">
                  <c:v>6.8209999999999997</c:v>
                </c:pt>
                <c:pt idx="2232">
                  <c:v>6.7489999999999997</c:v>
                </c:pt>
                <c:pt idx="2233">
                  <c:v>6.6689999999999996</c:v>
                </c:pt>
                <c:pt idx="2234">
                  <c:v>6.5830000000000002</c:v>
                </c:pt>
                <c:pt idx="2235">
                  <c:v>6.4889999999999999</c:v>
                </c:pt>
                <c:pt idx="2236">
                  <c:v>6.3890000000000002</c:v>
                </c:pt>
                <c:pt idx="2237">
                  <c:v>6.3179999999999996</c:v>
                </c:pt>
                <c:pt idx="2238">
                  <c:v>6.266</c:v>
                </c:pt>
                <c:pt idx="2239">
                  <c:v>6.2039999999999997</c:v>
                </c:pt>
                <c:pt idx="2240">
                  <c:v>6.1340000000000003</c:v>
                </c:pt>
                <c:pt idx="2241">
                  <c:v>6.0549999999999997</c:v>
                </c:pt>
                <c:pt idx="2242">
                  <c:v>5.9690000000000003</c:v>
                </c:pt>
                <c:pt idx="2243">
                  <c:v>5.8780000000000001</c:v>
                </c:pt>
                <c:pt idx="2244">
                  <c:v>5.7960000000000003</c:v>
                </c:pt>
                <c:pt idx="2245">
                  <c:v>5.7149999999999999</c:v>
                </c:pt>
                <c:pt idx="2246">
                  <c:v>5.6379999999999999</c:v>
                </c:pt>
                <c:pt idx="2247">
                  <c:v>5.5629999999999997</c:v>
                </c:pt>
                <c:pt idx="2248">
                  <c:v>5.492</c:v>
                </c:pt>
                <c:pt idx="2249">
                  <c:v>5.4210000000000003</c:v>
                </c:pt>
                <c:pt idx="2250">
                  <c:v>5.3520000000000003</c:v>
                </c:pt>
                <c:pt idx="2251">
                  <c:v>5.2830000000000004</c:v>
                </c:pt>
                <c:pt idx="2252">
                  <c:v>5.2140000000000004</c:v>
                </c:pt>
                <c:pt idx="2253">
                  <c:v>5.1449999999999996</c:v>
                </c:pt>
                <c:pt idx="2254">
                  <c:v>5.109</c:v>
                </c:pt>
                <c:pt idx="2255">
                  <c:v>5.0839999999999996</c:v>
                </c:pt>
                <c:pt idx="2256">
                  <c:v>5.05</c:v>
                </c:pt>
                <c:pt idx="2257">
                  <c:v>5.01</c:v>
                </c:pt>
                <c:pt idx="2258">
                  <c:v>4.9649999999999999</c:v>
                </c:pt>
                <c:pt idx="2259">
                  <c:v>4.9169999999999998</c:v>
                </c:pt>
                <c:pt idx="2260">
                  <c:v>4.8650000000000002</c:v>
                </c:pt>
                <c:pt idx="2261">
                  <c:v>4.8109999999999999</c:v>
                </c:pt>
                <c:pt idx="2262">
                  <c:v>4.7539999999999996</c:v>
                </c:pt>
                <c:pt idx="2263">
                  <c:v>4.6950000000000003</c:v>
                </c:pt>
                <c:pt idx="2264">
                  <c:v>4.6420000000000003</c:v>
                </c:pt>
                <c:pt idx="2265">
                  <c:v>4.585</c:v>
                </c:pt>
                <c:pt idx="2266">
                  <c:v>4.58</c:v>
                </c:pt>
                <c:pt idx="2267">
                  <c:v>4.8170000000000002</c:v>
                </c:pt>
                <c:pt idx="2268">
                  <c:v>5.1959999999999997</c:v>
                </c:pt>
                <c:pt idx="2269">
                  <c:v>5.4160000000000004</c:v>
                </c:pt>
                <c:pt idx="2270">
                  <c:v>5.7240000000000002</c:v>
                </c:pt>
                <c:pt idx="2271">
                  <c:v>5.9649999999999999</c:v>
                </c:pt>
                <c:pt idx="2272">
                  <c:v>6.1470000000000002</c:v>
                </c:pt>
                <c:pt idx="2273">
                  <c:v>6.2779999999999996</c:v>
                </c:pt>
                <c:pt idx="2274">
                  <c:v>6.3849999999999998</c:v>
                </c:pt>
                <c:pt idx="2275">
                  <c:v>6.4489999999999998</c:v>
                </c:pt>
                <c:pt idx="2276">
                  <c:v>6.9020000000000001</c:v>
                </c:pt>
                <c:pt idx="2277">
                  <c:v>7.1219999999999999</c:v>
                </c:pt>
                <c:pt idx="2278">
                  <c:v>7.28</c:v>
                </c:pt>
                <c:pt idx="2279">
                  <c:v>7.3849999999999998</c:v>
                </c:pt>
                <c:pt idx="2280">
                  <c:v>7.4909999999999997</c:v>
                </c:pt>
                <c:pt idx="2281">
                  <c:v>7.6349999999999998</c:v>
                </c:pt>
                <c:pt idx="2282">
                  <c:v>7.7439999999999998</c:v>
                </c:pt>
                <c:pt idx="2283">
                  <c:v>7.8769999999999998</c:v>
                </c:pt>
                <c:pt idx="2284">
                  <c:v>8.0109999999999992</c:v>
                </c:pt>
                <c:pt idx="2285">
                  <c:v>8.1059999999999999</c:v>
                </c:pt>
                <c:pt idx="2286">
                  <c:v>8.1820000000000004</c:v>
                </c:pt>
                <c:pt idx="2287">
                  <c:v>8.3119999999999994</c:v>
                </c:pt>
                <c:pt idx="2288">
                  <c:v>8.9019999999999992</c:v>
                </c:pt>
                <c:pt idx="2289">
                  <c:v>9.19</c:v>
                </c:pt>
                <c:pt idx="2290">
                  <c:v>9.4260000000000002</c:v>
                </c:pt>
                <c:pt idx="2291">
                  <c:v>9.6150000000000002</c:v>
                </c:pt>
                <c:pt idx="2292">
                  <c:v>9.7609999999999992</c:v>
                </c:pt>
                <c:pt idx="2293">
                  <c:v>9.8689999999999998</c:v>
                </c:pt>
                <c:pt idx="2294">
                  <c:v>9.9870000000000001</c:v>
                </c:pt>
                <c:pt idx="2295">
                  <c:v>10.07</c:v>
                </c:pt>
                <c:pt idx="2296">
                  <c:v>10.119999999999999</c:v>
                </c:pt>
                <c:pt idx="2297">
                  <c:v>10.16</c:v>
                </c:pt>
                <c:pt idx="2298">
                  <c:v>10.17</c:v>
                </c:pt>
                <c:pt idx="2299">
                  <c:v>10.220000000000001</c:v>
                </c:pt>
                <c:pt idx="2300">
                  <c:v>10.27</c:v>
                </c:pt>
                <c:pt idx="2301">
                  <c:v>10.29</c:v>
                </c:pt>
                <c:pt idx="2302">
                  <c:v>10.32</c:v>
                </c:pt>
                <c:pt idx="2303">
                  <c:v>10.33</c:v>
                </c:pt>
                <c:pt idx="2304">
                  <c:v>10.33</c:v>
                </c:pt>
                <c:pt idx="2305">
                  <c:v>10.31</c:v>
                </c:pt>
                <c:pt idx="2306">
                  <c:v>10.29</c:v>
                </c:pt>
                <c:pt idx="2307">
                  <c:v>10.25</c:v>
                </c:pt>
                <c:pt idx="2308">
                  <c:v>10.210000000000001</c:v>
                </c:pt>
                <c:pt idx="2309">
                  <c:v>10.18</c:v>
                </c:pt>
                <c:pt idx="2310">
                  <c:v>10.130000000000001</c:v>
                </c:pt>
                <c:pt idx="2311">
                  <c:v>10.08</c:v>
                </c:pt>
                <c:pt idx="2312">
                  <c:v>10.07</c:v>
                </c:pt>
                <c:pt idx="2313">
                  <c:v>10.039999999999999</c:v>
                </c:pt>
                <c:pt idx="2314">
                  <c:v>10</c:v>
                </c:pt>
                <c:pt idx="2315">
                  <c:v>10.210000000000001</c:v>
                </c:pt>
                <c:pt idx="2316">
                  <c:v>10.28</c:v>
                </c:pt>
                <c:pt idx="2317">
                  <c:v>10.61</c:v>
                </c:pt>
                <c:pt idx="2318">
                  <c:v>11.23</c:v>
                </c:pt>
                <c:pt idx="2319">
                  <c:v>11.53</c:v>
                </c:pt>
                <c:pt idx="2320">
                  <c:v>18.670000000000002</c:v>
                </c:pt>
                <c:pt idx="2321">
                  <c:v>12.95</c:v>
                </c:pt>
                <c:pt idx="2322">
                  <c:v>13.39</c:v>
                </c:pt>
                <c:pt idx="2323">
                  <c:v>13.7</c:v>
                </c:pt>
                <c:pt idx="2324">
                  <c:v>13.93</c:v>
                </c:pt>
                <c:pt idx="2325">
                  <c:v>14.08</c:v>
                </c:pt>
                <c:pt idx="2326">
                  <c:v>14.16</c:v>
                </c:pt>
                <c:pt idx="2327">
                  <c:v>14.25</c:v>
                </c:pt>
                <c:pt idx="2328">
                  <c:v>14.42</c:v>
                </c:pt>
                <c:pt idx="2329">
                  <c:v>14.49</c:v>
                </c:pt>
                <c:pt idx="2330">
                  <c:v>14.5</c:v>
                </c:pt>
                <c:pt idx="2331">
                  <c:v>14.51</c:v>
                </c:pt>
                <c:pt idx="2332">
                  <c:v>104.300003</c:v>
                </c:pt>
                <c:pt idx="2333">
                  <c:v>44.110000999999997</c:v>
                </c:pt>
                <c:pt idx="2334">
                  <c:v>27.07</c:v>
                </c:pt>
                <c:pt idx="2335">
                  <c:v>26.27</c:v>
                </c:pt>
                <c:pt idx="2336">
                  <c:v>27.24</c:v>
                </c:pt>
                <c:pt idx="2337">
                  <c:v>27.290001</c:v>
                </c:pt>
                <c:pt idx="2338">
                  <c:v>29.280000999999999</c:v>
                </c:pt>
                <c:pt idx="2339">
                  <c:v>33.860000999999997</c:v>
                </c:pt>
                <c:pt idx="2340">
                  <c:v>31.49</c:v>
                </c:pt>
                <c:pt idx="2341">
                  <c:v>31.16</c:v>
                </c:pt>
                <c:pt idx="2342">
                  <c:v>30.780000999999999</c:v>
                </c:pt>
                <c:pt idx="2343">
                  <c:v>35.450001</c:v>
                </c:pt>
                <c:pt idx="2344">
                  <c:v>117.400002</c:v>
                </c:pt>
                <c:pt idx="2345">
                  <c:v>46.150002000000001</c:v>
                </c:pt>
                <c:pt idx="2346">
                  <c:v>83.580001999999993</c:v>
                </c:pt>
                <c:pt idx="2347">
                  <c:v>75.949996999999996</c:v>
                </c:pt>
                <c:pt idx="2348">
                  <c:v>122.099998</c:v>
                </c:pt>
                <c:pt idx="2349">
                  <c:v>191.699997</c:v>
                </c:pt>
                <c:pt idx="2350">
                  <c:v>94.220000999999996</c:v>
                </c:pt>
                <c:pt idx="2351">
                  <c:v>89.260002</c:v>
                </c:pt>
                <c:pt idx="2352">
                  <c:v>95.589995999999999</c:v>
                </c:pt>
                <c:pt idx="2353">
                  <c:v>92.510002</c:v>
                </c:pt>
                <c:pt idx="2354">
                  <c:v>129.39999399999999</c:v>
                </c:pt>
                <c:pt idx="2355">
                  <c:v>93.669998000000007</c:v>
                </c:pt>
                <c:pt idx="2356">
                  <c:v>111</c:v>
                </c:pt>
                <c:pt idx="2357">
                  <c:v>97.160004000000001</c:v>
                </c:pt>
                <c:pt idx="2358">
                  <c:v>157.300003</c:v>
                </c:pt>
                <c:pt idx="2359">
                  <c:v>159.89999399999999</c:v>
                </c:pt>
                <c:pt idx="2360">
                  <c:v>187</c:v>
                </c:pt>
                <c:pt idx="2361">
                  <c:v>139.699997</c:v>
                </c:pt>
                <c:pt idx="2362">
                  <c:v>127.300003</c:v>
                </c:pt>
                <c:pt idx="2363">
                  <c:v>122.400002</c:v>
                </c:pt>
                <c:pt idx="2364">
                  <c:v>121.099998</c:v>
                </c:pt>
                <c:pt idx="2365">
                  <c:v>142.10000600000001</c:v>
                </c:pt>
                <c:pt idx="2366">
                  <c:v>141.800003</c:v>
                </c:pt>
                <c:pt idx="2367">
                  <c:v>140.5</c:v>
                </c:pt>
                <c:pt idx="2368">
                  <c:v>128.10000600000001</c:v>
                </c:pt>
                <c:pt idx="2369">
                  <c:v>117</c:v>
                </c:pt>
                <c:pt idx="2370">
                  <c:v>107.099998</c:v>
                </c:pt>
                <c:pt idx="2371">
                  <c:v>146.699997</c:v>
                </c:pt>
                <c:pt idx="2372">
                  <c:v>119.900002</c:v>
                </c:pt>
                <c:pt idx="2373">
                  <c:v>114.099998</c:v>
                </c:pt>
                <c:pt idx="2374">
                  <c:v>191.699997</c:v>
                </c:pt>
                <c:pt idx="2375">
                  <c:v>158.39999399999999</c:v>
                </c:pt>
                <c:pt idx="2376">
                  <c:v>101.099998</c:v>
                </c:pt>
                <c:pt idx="2377">
                  <c:v>125.5</c:v>
                </c:pt>
                <c:pt idx="2378">
                  <c:v>174.5</c:v>
                </c:pt>
                <c:pt idx="2379">
                  <c:v>154</c:v>
                </c:pt>
                <c:pt idx="2380">
                  <c:v>133.199997</c:v>
                </c:pt>
                <c:pt idx="2381">
                  <c:v>168</c:v>
                </c:pt>
                <c:pt idx="2382">
                  <c:v>147.89999399999999</c:v>
                </c:pt>
                <c:pt idx="2383">
                  <c:v>142.800003</c:v>
                </c:pt>
                <c:pt idx="2384">
                  <c:v>140.300003</c:v>
                </c:pt>
                <c:pt idx="2385">
                  <c:v>154.699997</c:v>
                </c:pt>
                <c:pt idx="2386">
                  <c:v>152.699997</c:v>
                </c:pt>
                <c:pt idx="2387">
                  <c:v>125.099998</c:v>
                </c:pt>
                <c:pt idx="2388">
                  <c:v>140</c:v>
                </c:pt>
                <c:pt idx="2389">
                  <c:v>134.300003</c:v>
                </c:pt>
                <c:pt idx="2390">
                  <c:v>125</c:v>
                </c:pt>
                <c:pt idx="2391">
                  <c:v>106.300003</c:v>
                </c:pt>
                <c:pt idx="2392">
                  <c:v>119.199997</c:v>
                </c:pt>
                <c:pt idx="2393">
                  <c:v>124.800003</c:v>
                </c:pt>
                <c:pt idx="2394">
                  <c:v>94.970000999999996</c:v>
                </c:pt>
                <c:pt idx="2395">
                  <c:v>111.099998</c:v>
                </c:pt>
                <c:pt idx="2396">
                  <c:v>102.599998</c:v>
                </c:pt>
                <c:pt idx="2397">
                  <c:v>158.10000600000001</c:v>
                </c:pt>
                <c:pt idx="2398">
                  <c:v>104</c:v>
                </c:pt>
                <c:pt idx="2399">
                  <c:v>119.800003</c:v>
                </c:pt>
                <c:pt idx="2400">
                  <c:v>112.199997</c:v>
                </c:pt>
                <c:pt idx="2401">
                  <c:v>157</c:v>
                </c:pt>
                <c:pt idx="2402">
                  <c:v>107.300003</c:v>
                </c:pt>
                <c:pt idx="2403">
                  <c:v>169.60000600000001</c:v>
                </c:pt>
                <c:pt idx="2404">
                  <c:v>132.699997</c:v>
                </c:pt>
                <c:pt idx="2405">
                  <c:v>121.5</c:v>
                </c:pt>
                <c:pt idx="2406">
                  <c:v>111.5</c:v>
                </c:pt>
                <c:pt idx="2407">
                  <c:v>102.199997</c:v>
                </c:pt>
                <c:pt idx="2408">
                  <c:v>94.440002000000007</c:v>
                </c:pt>
                <c:pt idx="2409">
                  <c:v>118.800003</c:v>
                </c:pt>
                <c:pt idx="2410">
                  <c:v>109.5</c:v>
                </c:pt>
                <c:pt idx="2411">
                  <c:v>101.199997</c:v>
                </c:pt>
                <c:pt idx="2412">
                  <c:v>128.89999399999999</c:v>
                </c:pt>
                <c:pt idx="2413">
                  <c:v>145.800003</c:v>
                </c:pt>
                <c:pt idx="2414">
                  <c:v>156.800003</c:v>
                </c:pt>
                <c:pt idx="2415">
                  <c:v>122.800003</c:v>
                </c:pt>
                <c:pt idx="2416">
                  <c:v>144.10000600000001</c:v>
                </c:pt>
                <c:pt idx="2417">
                  <c:v>151.10000600000001</c:v>
                </c:pt>
                <c:pt idx="2418">
                  <c:v>137.10000600000001</c:v>
                </c:pt>
                <c:pt idx="2419">
                  <c:v>150.60000600000001</c:v>
                </c:pt>
                <c:pt idx="2420">
                  <c:v>124.900002</c:v>
                </c:pt>
                <c:pt idx="2421">
                  <c:v>114.5</c:v>
                </c:pt>
                <c:pt idx="2422">
                  <c:v>105.099998</c:v>
                </c:pt>
                <c:pt idx="2423">
                  <c:v>128.199997</c:v>
                </c:pt>
                <c:pt idx="2424">
                  <c:v>117</c:v>
                </c:pt>
                <c:pt idx="2425">
                  <c:v>107</c:v>
                </c:pt>
                <c:pt idx="2426">
                  <c:v>111.599998</c:v>
                </c:pt>
                <c:pt idx="2427">
                  <c:v>102.5</c:v>
                </c:pt>
                <c:pt idx="2428">
                  <c:v>91.370002999999997</c:v>
                </c:pt>
                <c:pt idx="2429">
                  <c:v>84.660004000000001</c:v>
                </c:pt>
                <c:pt idx="2430">
                  <c:v>78.589995999999999</c:v>
                </c:pt>
                <c:pt idx="2431">
                  <c:v>73.589995999999999</c:v>
                </c:pt>
                <c:pt idx="2432">
                  <c:v>73.419998000000007</c:v>
                </c:pt>
                <c:pt idx="2433">
                  <c:v>68.919998000000007</c:v>
                </c:pt>
                <c:pt idx="2434">
                  <c:v>95.150002000000001</c:v>
                </c:pt>
                <c:pt idx="2435">
                  <c:v>88.690002000000007</c:v>
                </c:pt>
                <c:pt idx="2436">
                  <c:v>72.459998999999996</c:v>
                </c:pt>
                <c:pt idx="2437">
                  <c:v>100.300003</c:v>
                </c:pt>
                <c:pt idx="2438">
                  <c:v>72.819999999999993</c:v>
                </c:pt>
                <c:pt idx="2439">
                  <c:v>73.089995999999999</c:v>
                </c:pt>
                <c:pt idx="2440">
                  <c:v>68.620002999999997</c:v>
                </c:pt>
                <c:pt idx="2441">
                  <c:v>63.900002000000001</c:v>
                </c:pt>
                <c:pt idx="2442">
                  <c:v>59.790000999999997</c:v>
                </c:pt>
                <c:pt idx="2443">
                  <c:v>55.889999000000003</c:v>
                </c:pt>
                <c:pt idx="2444">
                  <c:v>57.849997999999999</c:v>
                </c:pt>
                <c:pt idx="2445">
                  <c:v>73.330001999999993</c:v>
                </c:pt>
                <c:pt idx="2446">
                  <c:v>75.25</c:v>
                </c:pt>
                <c:pt idx="2447">
                  <c:v>68.059997999999993</c:v>
                </c:pt>
                <c:pt idx="2448">
                  <c:v>159.89999399999999</c:v>
                </c:pt>
                <c:pt idx="2449">
                  <c:v>181.39999399999999</c:v>
                </c:pt>
                <c:pt idx="2450">
                  <c:v>143.10000600000001</c:v>
                </c:pt>
                <c:pt idx="2451">
                  <c:v>140.60000600000001</c:v>
                </c:pt>
                <c:pt idx="2452">
                  <c:v>153.300003</c:v>
                </c:pt>
                <c:pt idx="2453">
                  <c:v>147.39999399999999</c:v>
                </c:pt>
                <c:pt idx="2454">
                  <c:v>176.800003</c:v>
                </c:pt>
                <c:pt idx="2455">
                  <c:v>145.5</c:v>
                </c:pt>
                <c:pt idx="2456">
                  <c:v>147.60000600000001</c:v>
                </c:pt>
                <c:pt idx="2457">
                  <c:v>134</c:v>
                </c:pt>
                <c:pt idx="2458">
                  <c:v>133.89999399999999</c:v>
                </c:pt>
                <c:pt idx="2459">
                  <c:v>141.39999399999999</c:v>
                </c:pt>
                <c:pt idx="2460">
                  <c:v>120.900002</c:v>
                </c:pt>
                <c:pt idx="2461">
                  <c:v>111.300003</c:v>
                </c:pt>
                <c:pt idx="2462">
                  <c:v>102.599998</c:v>
                </c:pt>
                <c:pt idx="2463">
                  <c:v>98.959998999999996</c:v>
                </c:pt>
                <c:pt idx="2464">
                  <c:v>124.5</c:v>
                </c:pt>
                <c:pt idx="2465">
                  <c:v>101.5</c:v>
                </c:pt>
                <c:pt idx="2466">
                  <c:v>125.099998</c:v>
                </c:pt>
                <c:pt idx="2467">
                  <c:v>114.900002</c:v>
                </c:pt>
                <c:pt idx="2468">
                  <c:v>95.550003000000004</c:v>
                </c:pt>
                <c:pt idx="2469">
                  <c:v>106.900002</c:v>
                </c:pt>
                <c:pt idx="2470">
                  <c:v>98.510002</c:v>
                </c:pt>
                <c:pt idx="2471">
                  <c:v>91.269997000000004</c:v>
                </c:pt>
                <c:pt idx="2472">
                  <c:v>84.889999000000003</c:v>
                </c:pt>
                <c:pt idx="2473">
                  <c:v>79.260002</c:v>
                </c:pt>
                <c:pt idx="2474">
                  <c:v>74.330001999999993</c:v>
                </c:pt>
                <c:pt idx="2475">
                  <c:v>70.940002000000007</c:v>
                </c:pt>
                <c:pt idx="2476">
                  <c:v>66.370002999999997</c:v>
                </c:pt>
                <c:pt idx="2477">
                  <c:v>62.400002000000001</c:v>
                </c:pt>
                <c:pt idx="2478">
                  <c:v>58.709999000000003</c:v>
                </c:pt>
                <c:pt idx="2479">
                  <c:v>55.310001</c:v>
                </c:pt>
                <c:pt idx="2480">
                  <c:v>52.09</c:v>
                </c:pt>
                <c:pt idx="2481">
                  <c:v>49.099997999999999</c:v>
                </c:pt>
                <c:pt idx="2482">
                  <c:v>46.73</c:v>
                </c:pt>
                <c:pt idx="2483">
                  <c:v>44.27</c:v>
                </c:pt>
                <c:pt idx="2484">
                  <c:v>41.860000999999997</c:v>
                </c:pt>
                <c:pt idx="2485">
                  <c:v>40.32</c:v>
                </c:pt>
                <c:pt idx="2486">
                  <c:v>39.790000999999997</c:v>
                </c:pt>
                <c:pt idx="2487">
                  <c:v>39.099997999999999</c:v>
                </c:pt>
                <c:pt idx="2488">
                  <c:v>38.290000999999997</c:v>
                </c:pt>
                <c:pt idx="2489">
                  <c:v>37.400002000000001</c:v>
                </c:pt>
                <c:pt idx="2490">
                  <c:v>37.549999</c:v>
                </c:pt>
                <c:pt idx="2491">
                  <c:v>36.340000000000003</c:v>
                </c:pt>
                <c:pt idx="2492">
                  <c:v>35.220001000000003</c:v>
                </c:pt>
                <c:pt idx="2493">
                  <c:v>34.090000000000003</c:v>
                </c:pt>
                <c:pt idx="2494">
                  <c:v>32.93</c:v>
                </c:pt>
                <c:pt idx="2495">
                  <c:v>31.790001</c:v>
                </c:pt>
                <c:pt idx="2496">
                  <c:v>30.700001</c:v>
                </c:pt>
                <c:pt idx="2497">
                  <c:v>29.65</c:v>
                </c:pt>
                <c:pt idx="2498">
                  <c:v>28.620000999999998</c:v>
                </c:pt>
                <c:pt idx="2499">
                  <c:v>27.639999</c:v>
                </c:pt>
                <c:pt idx="2500">
                  <c:v>26.68</c:v>
                </c:pt>
                <c:pt idx="2501">
                  <c:v>25.74</c:v>
                </c:pt>
                <c:pt idx="2502">
                  <c:v>24.84</c:v>
                </c:pt>
                <c:pt idx="2503">
                  <c:v>23.969999000000001</c:v>
                </c:pt>
                <c:pt idx="2504">
                  <c:v>23.120000999999998</c:v>
                </c:pt>
                <c:pt idx="2505">
                  <c:v>22.41</c:v>
                </c:pt>
                <c:pt idx="2506">
                  <c:v>21.620000999999998</c:v>
                </c:pt>
                <c:pt idx="2507">
                  <c:v>20.85</c:v>
                </c:pt>
                <c:pt idx="2508">
                  <c:v>20.110001</c:v>
                </c:pt>
                <c:pt idx="2509">
                  <c:v>19.600000000000001</c:v>
                </c:pt>
                <c:pt idx="2510">
                  <c:v>19.5</c:v>
                </c:pt>
                <c:pt idx="2511">
                  <c:v>19.329999999999998</c:v>
                </c:pt>
                <c:pt idx="2512">
                  <c:v>19.120000999999998</c:v>
                </c:pt>
                <c:pt idx="2513">
                  <c:v>18.860001</c:v>
                </c:pt>
                <c:pt idx="2514">
                  <c:v>18.579999999999998</c:v>
                </c:pt>
                <c:pt idx="2515">
                  <c:v>18.27</c:v>
                </c:pt>
                <c:pt idx="2516">
                  <c:v>17.940000999999999</c:v>
                </c:pt>
                <c:pt idx="2517">
                  <c:v>17.59</c:v>
                </c:pt>
                <c:pt idx="2518">
                  <c:v>17.239999999999998</c:v>
                </c:pt>
                <c:pt idx="2519">
                  <c:v>16.889999</c:v>
                </c:pt>
                <c:pt idx="2520">
                  <c:v>16.59</c:v>
                </c:pt>
                <c:pt idx="2521">
                  <c:v>16.280000999999999</c:v>
                </c:pt>
                <c:pt idx="2522">
                  <c:v>15.97</c:v>
                </c:pt>
                <c:pt idx="2523">
                  <c:v>15.8</c:v>
                </c:pt>
                <c:pt idx="2524">
                  <c:v>15.58</c:v>
                </c:pt>
                <c:pt idx="2525">
                  <c:v>15.34</c:v>
                </c:pt>
                <c:pt idx="2526">
                  <c:v>15.1</c:v>
                </c:pt>
                <c:pt idx="2527">
                  <c:v>14.85</c:v>
                </c:pt>
                <c:pt idx="2528">
                  <c:v>14.6</c:v>
                </c:pt>
                <c:pt idx="2529">
                  <c:v>14.34</c:v>
                </c:pt>
                <c:pt idx="2530">
                  <c:v>14.08</c:v>
                </c:pt>
                <c:pt idx="2531">
                  <c:v>13.82</c:v>
                </c:pt>
                <c:pt idx="2532">
                  <c:v>13.55</c:v>
                </c:pt>
                <c:pt idx="2533">
                  <c:v>13.3</c:v>
                </c:pt>
                <c:pt idx="2534">
                  <c:v>13.04</c:v>
                </c:pt>
                <c:pt idx="2535">
                  <c:v>12.8</c:v>
                </c:pt>
                <c:pt idx="2536">
                  <c:v>12.58</c:v>
                </c:pt>
                <c:pt idx="2537">
                  <c:v>12.38</c:v>
                </c:pt>
                <c:pt idx="2538">
                  <c:v>12.17</c:v>
                </c:pt>
                <c:pt idx="2539">
                  <c:v>11.97</c:v>
                </c:pt>
                <c:pt idx="2540">
                  <c:v>11.84</c:v>
                </c:pt>
                <c:pt idx="2541">
                  <c:v>11.7</c:v>
                </c:pt>
                <c:pt idx="2542">
                  <c:v>11.56</c:v>
                </c:pt>
                <c:pt idx="2543">
                  <c:v>11.42</c:v>
                </c:pt>
                <c:pt idx="2544">
                  <c:v>11.27</c:v>
                </c:pt>
                <c:pt idx="2545">
                  <c:v>11.13</c:v>
                </c:pt>
                <c:pt idx="2546">
                  <c:v>10.98</c:v>
                </c:pt>
                <c:pt idx="2547">
                  <c:v>10.83</c:v>
                </c:pt>
                <c:pt idx="2548">
                  <c:v>10.68</c:v>
                </c:pt>
                <c:pt idx="2549">
                  <c:v>10.53</c:v>
                </c:pt>
                <c:pt idx="2550">
                  <c:v>10.38</c:v>
                </c:pt>
                <c:pt idx="2551">
                  <c:v>10.220000000000001</c:v>
                </c:pt>
                <c:pt idx="2552">
                  <c:v>10.07</c:v>
                </c:pt>
                <c:pt idx="2553">
                  <c:v>9.9179999999999993</c:v>
                </c:pt>
                <c:pt idx="2554">
                  <c:v>9.7650000000000006</c:v>
                </c:pt>
                <c:pt idx="2555">
                  <c:v>9.6120000000000001</c:v>
                </c:pt>
                <c:pt idx="2556">
                  <c:v>9.4600000000000009</c:v>
                </c:pt>
              </c:numCache>
            </c:numRef>
          </c:yVal>
          <c:smooth val="0"/>
          <c:extLst>
            <c:ext xmlns:c16="http://schemas.microsoft.com/office/drawing/2014/chart" uri="{C3380CC4-5D6E-409C-BE32-E72D297353CC}">
              <c16:uniqueId val="{00000000-C342-459A-B31B-3DE81BA768A6}"/>
            </c:ext>
          </c:extLst>
        </c:ser>
        <c:ser>
          <c:idx val="1"/>
          <c:order val="1"/>
          <c:spPr>
            <a:ln w="25400" cap="rnd">
              <a:noFill/>
              <a:round/>
            </a:ln>
            <a:effectLst/>
          </c:spPr>
          <c:marker>
            <c:symbol val="none"/>
          </c:marker>
          <c:trendline>
            <c:spPr>
              <a:ln w="12700" cap="rnd">
                <a:solidFill>
                  <a:schemeClr val="tx1"/>
                </a:solidFill>
                <a:prstDash val="solid"/>
              </a:ln>
              <a:effectLst/>
            </c:spPr>
            <c:trendlineType val="linear"/>
            <c:dispRSqr val="0"/>
            <c:dispEq val="0"/>
          </c:trendline>
          <c:xVal>
            <c:numRef>
              <c:f>bestfit!$E$2:$E$3</c:f>
              <c:numCache>
                <c:formatCode>General</c:formatCode>
                <c:ptCount val="2"/>
                <c:pt idx="0">
                  <c:v>0</c:v>
                </c:pt>
                <c:pt idx="1">
                  <c:v>800</c:v>
                </c:pt>
              </c:numCache>
            </c:numRef>
          </c:xVal>
          <c:yVal>
            <c:numRef>
              <c:f>bestfit!$F$2:$F$3</c:f>
              <c:numCache>
                <c:formatCode>General</c:formatCode>
                <c:ptCount val="2"/>
                <c:pt idx="0">
                  <c:v>0</c:v>
                </c:pt>
                <c:pt idx="1">
                  <c:v>800</c:v>
                </c:pt>
              </c:numCache>
            </c:numRef>
          </c:yVal>
          <c:smooth val="0"/>
          <c:extLst>
            <c:ext xmlns:c16="http://schemas.microsoft.com/office/drawing/2014/chart" uri="{C3380CC4-5D6E-409C-BE32-E72D297353CC}">
              <c16:uniqueId val="{00000002-C342-459A-B31B-3DE81BA768A6}"/>
            </c:ext>
          </c:extLst>
        </c:ser>
        <c:dLbls>
          <c:showLegendKey val="0"/>
          <c:showVal val="0"/>
          <c:showCatName val="0"/>
          <c:showSerName val="0"/>
          <c:showPercent val="0"/>
          <c:showBubbleSize val="0"/>
        </c:dLbls>
        <c:axId val="659188472"/>
        <c:axId val="659185592"/>
      </c:scatterChart>
      <c:valAx>
        <c:axId val="659188472"/>
        <c:scaling>
          <c:orientation val="minMax"/>
          <c:max val="8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Observed Discharge, cumec</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59185592"/>
        <c:crosses val="autoZero"/>
        <c:crossBetween val="midCat"/>
      </c:valAx>
      <c:valAx>
        <c:axId val="659185592"/>
        <c:scaling>
          <c:orientation val="minMax"/>
          <c:max val="8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Simulated 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59188472"/>
        <c:crosses val="autoZero"/>
        <c:crossBetween val="midCat"/>
      </c:valAx>
      <c:spPr>
        <a:noFill/>
        <a:ln>
          <a:solidFill>
            <a:schemeClr val="tx1"/>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bestfit!$O$1</c:f>
              <c:strCache>
                <c:ptCount val="1"/>
                <c:pt idx="0">
                  <c:v>Rainfall</c:v>
                </c:pt>
              </c:strCache>
            </c:strRef>
          </c:tx>
          <c:spPr>
            <a:solidFill>
              <a:srgbClr val="00B0F0"/>
            </a:solidFill>
            <a:ln>
              <a:noFill/>
            </a:ln>
            <a:effectLst/>
          </c:spPr>
          <c:invertIfNegative val="0"/>
          <c:cat>
            <c:numRef>
              <c:f>bestfit!$L$2:$L$85</c:f>
              <c:numCache>
                <c:formatCode>mmm\-yy</c:formatCode>
                <c:ptCount val="84"/>
                <c:pt idx="0">
                  <c:v>33239</c:v>
                </c:pt>
                <c:pt idx="1">
                  <c:v>33270</c:v>
                </c:pt>
                <c:pt idx="2">
                  <c:v>33298</c:v>
                </c:pt>
                <c:pt idx="3">
                  <c:v>33329</c:v>
                </c:pt>
                <c:pt idx="4">
                  <c:v>33359</c:v>
                </c:pt>
                <c:pt idx="5">
                  <c:v>33390</c:v>
                </c:pt>
                <c:pt idx="6">
                  <c:v>33420</c:v>
                </c:pt>
                <c:pt idx="7">
                  <c:v>33451</c:v>
                </c:pt>
                <c:pt idx="8">
                  <c:v>33482</c:v>
                </c:pt>
                <c:pt idx="9">
                  <c:v>33512</c:v>
                </c:pt>
                <c:pt idx="10">
                  <c:v>33543</c:v>
                </c:pt>
                <c:pt idx="11">
                  <c:v>33573</c:v>
                </c:pt>
                <c:pt idx="12">
                  <c:v>33604</c:v>
                </c:pt>
                <c:pt idx="13">
                  <c:v>33635</c:v>
                </c:pt>
                <c:pt idx="14">
                  <c:v>33664</c:v>
                </c:pt>
                <c:pt idx="15">
                  <c:v>33695</c:v>
                </c:pt>
                <c:pt idx="16">
                  <c:v>33725</c:v>
                </c:pt>
                <c:pt idx="17">
                  <c:v>33756</c:v>
                </c:pt>
                <c:pt idx="18">
                  <c:v>33786</c:v>
                </c:pt>
                <c:pt idx="19">
                  <c:v>33817</c:v>
                </c:pt>
                <c:pt idx="20">
                  <c:v>33848</c:v>
                </c:pt>
                <c:pt idx="21">
                  <c:v>33878</c:v>
                </c:pt>
                <c:pt idx="22">
                  <c:v>33909</c:v>
                </c:pt>
                <c:pt idx="23">
                  <c:v>33939</c:v>
                </c:pt>
                <c:pt idx="24">
                  <c:v>33970</c:v>
                </c:pt>
                <c:pt idx="25">
                  <c:v>34001</c:v>
                </c:pt>
                <c:pt idx="26">
                  <c:v>34029</c:v>
                </c:pt>
                <c:pt idx="27">
                  <c:v>34060</c:v>
                </c:pt>
                <c:pt idx="28">
                  <c:v>34090</c:v>
                </c:pt>
                <c:pt idx="29">
                  <c:v>34121</c:v>
                </c:pt>
                <c:pt idx="30">
                  <c:v>34151</c:v>
                </c:pt>
                <c:pt idx="31">
                  <c:v>34182</c:v>
                </c:pt>
                <c:pt idx="32">
                  <c:v>34213</c:v>
                </c:pt>
                <c:pt idx="33">
                  <c:v>34243</c:v>
                </c:pt>
                <c:pt idx="34">
                  <c:v>34274</c:v>
                </c:pt>
                <c:pt idx="35">
                  <c:v>34304</c:v>
                </c:pt>
                <c:pt idx="36">
                  <c:v>34335</c:v>
                </c:pt>
                <c:pt idx="37">
                  <c:v>34366</c:v>
                </c:pt>
                <c:pt idx="38">
                  <c:v>34394</c:v>
                </c:pt>
                <c:pt idx="39">
                  <c:v>34425</c:v>
                </c:pt>
                <c:pt idx="40">
                  <c:v>34455</c:v>
                </c:pt>
                <c:pt idx="41">
                  <c:v>34486</c:v>
                </c:pt>
                <c:pt idx="42">
                  <c:v>34516</c:v>
                </c:pt>
                <c:pt idx="43">
                  <c:v>34547</c:v>
                </c:pt>
                <c:pt idx="44">
                  <c:v>34578</c:v>
                </c:pt>
                <c:pt idx="45">
                  <c:v>34608</c:v>
                </c:pt>
                <c:pt idx="46">
                  <c:v>34639</c:v>
                </c:pt>
                <c:pt idx="47">
                  <c:v>34669</c:v>
                </c:pt>
                <c:pt idx="48">
                  <c:v>34700</c:v>
                </c:pt>
                <c:pt idx="49">
                  <c:v>34731</c:v>
                </c:pt>
                <c:pt idx="50">
                  <c:v>34759</c:v>
                </c:pt>
                <c:pt idx="51">
                  <c:v>34790</c:v>
                </c:pt>
                <c:pt idx="52">
                  <c:v>34820</c:v>
                </c:pt>
                <c:pt idx="53">
                  <c:v>34851</c:v>
                </c:pt>
                <c:pt idx="54">
                  <c:v>34881</c:v>
                </c:pt>
                <c:pt idx="55">
                  <c:v>34912</c:v>
                </c:pt>
                <c:pt idx="56">
                  <c:v>34943</c:v>
                </c:pt>
                <c:pt idx="57">
                  <c:v>34973</c:v>
                </c:pt>
                <c:pt idx="58">
                  <c:v>35004</c:v>
                </c:pt>
                <c:pt idx="59">
                  <c:v>35034</c:v>
                </c:pt>
                <c:pt idx="60">
                  <c:v>35065</c:v>
                </c:pt>
                <c:pt idx="61">
                  <c:v>35096</c:v>
                </c:pt>
                <c:pt idx="62">
                  <c:v>35125</c:v>
                </c:pt>
                <c:pt idx="63">
                  <c:v>35156</c:v>
                </c:pt>
                <c:pt idx="64">
                  <c:v>35186</c:v>
                </c:pt>
                <c:pt idx="65">
                  <c:v>35217</c:v>
                </c:pt>
                <c:pt idx="66">
                  <c:v>35247</c:v>
                </c:pt>
                <c:pt idx="67">
                  <c:v>35278</c:v>
                </c:pt>
                <c:pt idx="68">
                  <c:v>35309</c:v>
                </c:pt>
                <c:pt idx="69">
                  <c:v>35339</c:v>
                </c:pt>
                <c:pt idx="70">
                  <c:v>35370</c:v>
                </c:pt>
                <c:pt idx="71">
                  <c:v>35400</c:v>
                </c:pt>
                <c:pt idx="72">
                  <c:v>35431</c:v>
                </c:pt>
                <c:pt idx="73">
                  <c:v>35462</c:v>
                </c:pt>
                <c:pt idx="74">
                  <c:v>35490</c:v>
                </c:pt>
                <c:pt idx="75">
                  <c:v>35521</c:v>
                </c:pt>
                <c:pt idx="76">
                  <c:v>35551</c:v>
                </c:pt>
                <c:pt idx="77">
                  <c:v>35582</c:v>
                </c:pt>
                <c:pt idx="78">
                  <c:v>35612</c:v>
                </c:pt>
                <c:pt idx="79">
                  <c:v>35643</c:v>
                </c:pt>
                <c:pt idx="80">
                  <c:v>35674</c:v>
                </c:pt>
                <c:pt idx="81">
                  <c:v>35704</c:v>
                </c:pt>
                <c:pt idx="82">
                  <c:v>35735</c:v>
                </c:pt>
                <c:pt idx="83">
                  <c:v>35765</c:v>
                </c:pt>
              </c:numCache>
            </c:numRef>
          </c:cat>
          <c:val>
            <c:numRef>
              <c:f>bestfit!$O$2:$O$85</c:f>
              <c:numCache>
                <c:formatCode>General</c:formatCode>
                <c:ptCount val="84"/>
                <c:pt idx="0">
                  <c:v>10.093333333333334</c:v>
                </c:pt>
                <c:pt idx="1">
                  <c:v>37.380000000000003</c:v>
                </c:pt>
                <c:pt idx="2">
                  <c:v>38.700000000000003</c:v>
                </c:pt>
                <c:pt idx="3">
                  <c:v>280.59666666666669</c:v>
                </c:pt>
                <c:pt idx="4">
                  <c:v>575.20666666666671</c:v>
                </c:pt>
                <c:pt idx="5">
                  <c:v>441.29666666666668</c:v>
                </c:pt>
                <c:pt idx="6">
                  <c:v>619.91999999999973</c:v>
                </c:pt>
                <c:pt idx="7">
                  <c:v>570.64666666666676</c:v>
                </c:pt>
                <c:pt idx="8">
                  <c:v>723.11666666666656</c:v>
                </c:pt>
                <c:pt idx="9">
                  <c:v>158.28666666666669</c:v>
                </c:pt>
                <c:pt idx="10">
                  <c:v>13.120000000000001</c:v>
                </c:pt>
                <c:pt idx="11">
                  <c:v>38.21</c:v>
                </c:pt>
                <c:pt idx="12">
                  <c:v>46.193333333333342</c:v>
                </c:pt>
                <c:pt idx="13">
                  <c:v>115.01333333333335</c:v>
                </c:pt>
                <c:pt idx="14">
                  <c:v>88.676666666666677</c:v>
                </c:pt>
                <c:pt idx="15">
                  <c:v>114.76666666666667</c:v>
                </c:pt>
                <c:pt idx="16">
                  <c:v>279.33</c:v>
                </c:pt>
                <c:pt idx="17">
                  <c:v>407.18333333333334</c:v>
                </c:pt>
                <c:pt idx="18">
                  <c:v>511.72333333333336</c:v>
                </c:pt>
                <c:pt idx="19">
                  <c:v>446.44333333333327</c:v>
                </c:pt>
                <c:pt idx="20">
                  <c:v>146.09666666666669</c:v>
                </c:pt>
                <c:pt idx="21">
                  <c:v>149.43666666666667</c:v>
                </c:pt>
                <c:pt idx="22">
                  <c:v>3.1700000000000004</c:v>
                </c:pt>
                <c:pt idx="23">
                  <c:v>1.916666666666667</c:v>
                </c:pt>
                <c:pt idx="24">
                  <c:v>129.88333333333333</c:v>
                </c:pt>
                <c:pt idx="25">
                  <c:v>123.11333333333334</c:v>
                </c:pt>
                <c:pt idx="26">
                  <c:v>61.933333333333323</c:v>
                </c:pt>
                <c:pt idx="27">
                  <c:v>101.17999999999999</c:v>
                </c:pt>
                <c:pt idx="28">
                  <c:v>354.76000000000022</c:v>
                </c:pt>
                <c:pt idx="29">
                  <c:v>715.87666666666644</c:v>
                </c:pt>
                <c:pt idx="30">
                  <c:v>417.40000000000009</c:v>
                </c:pt>
                <c:pt idx="31">
                  <c:v>786.74333333333323</c:v>
                </c:pt>
                <c:pt idx="32">
                  <c:v>261.70666666666665</c:v>
                </c:pt>
                <c:pt idx="33">
                  <c:v>160.96666666666667</c:v>
                </c:pt>
                <c:pt idx="34">
                  <c:v>5.1199999999999992</c:v>
                </c:pt>
                <c:pt idx="35">
                  <c:v>5.81</c:v>
                </c:pt>
                <c:pt idx="36">
                  <c:v>28.303333333333335</c:v>
                </c:pt>
                <c:pt idx="37">
                  <c:v>61.883333333333333</c:v>
                </c:pt>
                <c:pt idx="38">
                  <c:v>492.39333333333332</c:v>
                </c:pt>
                <c:pt idx="39">
                  <c:v>251.21999999999994</c:v>
                </c:pt>
                <c:pt idx="40">
                  <c:v>642.3900000000001</c:v>
                </c:pt>
                <c:pt idx="41">
                  <c:v>689.09666666666681</c:v>
                </c:pt>
                <c:pt idx="42">
                  <c:v>336.22333333333336</c:v>
                </c:pt>
                <c:pt idx="43">
                  <c:v>299.30666666666662</c:v>
                </c:pt>
                <c:pt idx="44">
                  <c:v>315.45333333333338</c:v>
                </c:pt>
                <c:pt idx="45">
                  <c:v>191.58666666666664</c:v>
                </c:pt>
                <c:pt idx="46">
                  <c:v>8.16</c:v>
                </c:pt>
                <c:pt idx="47">
                  <c:v>10.143333333333334</c:v>
                </c:pt>
                <c:pt idx="48">
                  <c:v>21.25333333333333</c:v>
                </c:pt>
                <c:pt idx="49">
                  <c:v>79.536666666666676</c:v>
                </c:pt>
                <c:pt idx="50">
                  <c:v>24.903333333333336</c:v>
                </c:pt>
                <c:pt idx="51">
                  <c:v>240.35333333333332</c:v>
                </c:pt>
                <c:pt idx="52">
                  <c:v>455.48</c:v>
                </c:pt>
                <c:pt idx="53">
                  <c:v>672.17</c:v>
                </c:pt>
                <c:pt idx="54">
                  <c:v>480.28666666666669</c:v>
                </c:pt>
                <c:pt idx="55">
                  <c:v>417.65999999999997</c:v>
                </c:pt>
                <c:pt idx="56">
                  <c:v>512.24</c:v>
                </c:pt>
                <c:pt idx="57">
                  <c:v>109.72666666666666</c:v>
                </c:pt>
                <c:pt idx="58">
                  <c:v>30.176666666666666</c:v>
                </c:pt>
                <c:pt idx="59">
                  <c:v>22.673333333333332</c:v>
                </c:pt>
                <c:pt idx="60">
                  <c:v>27.436666666666667</c:v>
                </c:pt>
                <c:pt idx="61">
                  <c:v>40.576666666666668</c:v>
                </c:pt>
                <c:pt idx="62">
                  <c:v>130.10666666666665</c:v>
                </c:pt>
                <c:pt idx="63">
                  <c:v>217.31666666666669</c:v>
                </c:pt>
                <c:pt idx="64">
                  <c:v>770.35333333333324</c:v>
                </c:pt>
                <c:pt idx="65">
                  <c:v>437.03333333333342</c:v>
                </c:pt>
                <c:pt idx="66">
                  <c:v>525.17666666666662</c:v>
                </c:pt>
                <c:pt idx="67">
                  <c:v>426.68666666666667</c:v>
                </c:pt>
                <c:pt idx="68">
                  <c:v>259.9733333333333</c:v>
                </c:pt>
                <c:pt idx="69">
                  <c:v>327.82333333333332</c:v>
                </c:pt>
                <c:pt idx="70">
                  <c:v>11.456666666666667</c:v>
                </c:pt>
                <c:pt idx="71">
                  <c:v>0.71333333333333326</c:v>
                </c:pt>
                <c:pt idx="72">
                  <c:v>29.123333333333335</c:v>
                </c:pt>
                <c:pt idx="73">
                  <c:v>74.933333333333337</c:v>
                </c:pt>
                <c:pt idx="74">
                  <c:v>126.04333333333334</c:v>
                </c:pt>
                <c:pt idx="75">
                  <c:v>97.069999999999979</c:v>
                </c:pt>
                <c:pt idx="76">
                  <c:v>323.23666666666662</c:v>
                </c:pt>
                <c:pt idx="77">
                  <c:v>637.97666666666669</c:v>
                </c:pt>
                <c:pt idx="78">
                  <c:v>604.57666666666671</c:v>
                </c:pt>
                <c:pt idx="79">
                  <c:v>358.57666666666671</c:v>
                </c:pt>
                <c:pt idx="80">
                  <c:v>548.42666666666662</c:v>
                </c:pt>
                <c:pt idx="81">
                  <c:v>51.433333333333344</c:v>
                </c:pt>
                <c:pt idx="82">
                  <c:v>28.776666666666664</c:v>
                </c:pt>
                <c:pt idx="83">
                  <c:v>15.116666666666667</c:v>
                </c:pt>
              </c:numCache>
            </c:numRef>
          </c:val>
          <c:extLst>
            <c:ext xmlns:c16="http://schemas.microsoft.com/office/drawing/2014/chart" uri="{C3380CC4-5D6E-409C-BE32-E72D297353CC}">
              <c16:uniqueId val="{00000000-A4FC-4DAB-84CF-F65C28E78C8C}"/>
            </c:ext>
          </c:extLst>
        </c:ser>
        <c:dLbls>
          <c:showLegendKey val="0"/>
          <c:showVal val="0"/>
          <c:showCatName val="0"/>
          <c:showSerName val="0"/>
          <c:showPercent val="0"/>
          <c:showBubbleSize val="0"/>
        </c:dLbls>
        <c:gapWidth val="150"/>
        <c:axId val="609681720"/>
        <c:axId val="609674680"/>
      </c:barChart>
      <c:lineChart>
        <c:grouping val="standard"/>
        <c:varyColors val="0"/>
        <c:ser>
          <c:idx val="0"/>
          <c:order val="0"/>
          <c:tx>
            <c:strRef>
              <c:f>bestfit!$M$1</c:f>
              <c:strCache>
                <c:ptCount val="1"/>
                <c:pt idx="0">
                  <c:v>Qobs</c:v>
                </c:pt>
              </c:strCache>
            </c:strRef>
          </c:tx>
          <c:spPr>
            <a:ln w="12700" cap="rnd">
              <a:solidFill>
                <a:schemeClr val="tx1"/>
              </a:solidFill>
              <a:round/>
            </a:ln>
            <a:effectLst/>
          </c:spPr>
          <c:marker>
            <c:symbol val="none"/>
          </c:marker>
          <c:cat>
            <c:numRef>
              <c:f>bestfit!$L$2:$L$85</c:f>
              <c:numCache>
                <c:formatCode>mmm\-yy</c:formatCode>
                <c:ptCount val="84"/>
                <c:pt idx="0">
                  <c:v>33239</c:v>
                </c:pt>
                <c:pt idx="1">
                  <c:v>33270</c:v>
                </c:pt>
                <c:pt idx="2">
                  <c:v>33298</c:v>
                </c:pt>
                <c:pt idx="3">
                  <c:v>33329</c:v>
                </c:pt>
                <c:pt idx="4">
                  <c:v>33359</c:v>
                </c:pt>
                <c:pt idx="5">
                  <c:v>33390</c:v>
                </c:pt>
                <c:pt idx="6">
                  <c:v>33420</c:v>
                </c:pt>
                <c:pt idx="7">
                  <c:v>33451</c:v>
                </c:pt>
                <c:pt idx="8">
                  <c:v>33482</c:v>
                </c:pt>
                <c:pt idx="9">
                  <c:v>33512</c:v>
                </c:pt>
                <c:pt idx="10">
                  <c:v>33543</c:v>
                </c:pt>
                <c:pt idx="11">
                  <c:v>33573</c:v>
                </c:pt>
                <c:pt idx="12">
                  <c:v>33604</c:v>
                </c:pt>
                <c:pt idx="13">
                  <c:v>33635</c:v>
                </c:pt>
                <c:pt idx="14">
                  <c:v>33664</c:v>
                </c:pt>
                <c:pt idx="15">
                  <c:v>33695</c:v>
                </c:pt>
                <c:pt idx="16">
                  <c:v>33725</c:v>
                </c:pt>
                <c:pt idx="17">
                  <c:v>33756</c:v>
                </c:pt>
                <c:pt idx="18">
                  <c:v>33786</c:v>
                </c:pt>
                <c:pt idx="19">
                  <c:v>33817</c:v>
                </c:pt>
                <c:pt idx="20">
                  <c:v>33848</c:v>
                </c:pt>
                <c:pt idx="21">
                  <c:v>33878</c:v>
                </c:pt>
                <c:pt idx="22">
                  <c:v>33909</c:v>
                </c:pt>
                <c:pt idx="23">
                  <c:v>33939</c:v>
                </c:pt>
                <c:pt idx="24">
                  <c:v>33970</c:v>
                </c:pt>
                <c:pt idx="25">
                  <c:v>34001</c:v>
                </c:pt>
                <c:pt idx="26">
                  <c:v>34029</c:v>
                </c:pt>
                <c:pt idx="27">
                  <c:v>34060</c:v>
                </c:pt>
                <c:pt idx="28">
                  <c:v>34090</c:v>
                </c:pt>
                <c:pt idx="29">
                  <c:v>34121</c:v>
                </c:pt>
                <c:pt idx="30">
                  <c:v>34151</c:v>
                </c:pt>
                <c:pt idx="31">
                  <c:v>34182</c:v>
                </c:pt>
                <c:pt idx="32">
                  <c:v>34213</c:v>
                </c:pt>
                <c:pt idx="33">
                  <c:v>34243</c:v>
                </c:pt>
                <c:pt idx="34">
                  <c:v>34274</c:v>
                </c:pt>
                <c:pt idx="35">
                  <c:v>34304</c:v>
                </c:pt>
                <c:pt idx="36">
                  <c:v>34335</c:v>
                </c:pt>
                <c:pt idx="37">
                  <c:v>34366</c:v>
                </c:pt>
                <c:pt idx="38">
                  <c:v>34394</c:v>
                </c:pt>
                <c:pt idx="39">
                  <c:v>34425</c:v>
                </c:pt>
                <c:pt idx="40">
                  <c:v>34455</c:v>
                </c:pt>
                <c:pt idx="41">
                  <c:v>34486</c:v>
                </c:pt>
                <c:pt idx="42">
                  <c:v>34516</c:v>
                </c:pt>
                <c:pt idx="43">
                  <c:v>34547</c:v>
                </c:pt>
                <c:pt idx="44">
                  <c:v>34578</c:v>
                </c:pt>
                <c:pt idx="45">
                  <c:v>34608</c:v>
                </c:pt>
                <c:pt idx="46">
                  <c:v>34639</c:v>
                </c:pt>
                <c:pt idx="47">
                  <c:v>34669</c:v>
                </c:pt>
                <c:pt idx="48">
                  <c:v>34700</c:v>
                </c:pt>
                <c:pt idx="49">
                  <c:v>34731</c:v>
                </c:pt>
                <c:pt idx="50">
                  <c:v>34759</c:v>
                </c:pt>
                <c:pt idx="51">
                  <c:v>34790</c:v>
                </c:pt>
                <c:pt idx="52">
                  <c:v>34820</c:v>
                </c:pt>
                <c:pt idx="53">
                  <c:v>34851</c:v>
                </c:pt>
                <c:pt idx="54">
                  <c:v>34881</c:v>
                </c:pt>
                <c:pt idx="55">
                  <c:v>34912</c:v>
                </c:pt>
                <c:pt idx="56">
                  <c:v>34943</c:v>
                </c:pt>
                <c:pt idx="57">
                  <c:v>34973</c:v>
                </c:pt>
                <c:pt idx="58">
                  <c:v>35004</c:v>
                </c:pt>
                <c:pt idx="59">
                  <c:v>35034</c:v>
                </c:pt>
                <c:pt idx="60">
                  <c:v>35065</c:v>
                </c:pt>
                <c:pt idx="61">
                  <c:v>35096</c:v>
                </c:pt>
                <c:pt idx="62">
                  <c:v>35125</c:v>
                </c:pt>
                <c:pt idx="63">
                  <c:v>35156</c:v>
                </c:pt>
                <c:pt idx="64">
                  <c:v>35186</c:v>
                </c:pt>
                <c:pt idx="65">
                  <c:v>35217</c:v>
                </c:pt>
                <c:pt idx="66">
                  <c:v>35247</c:v>
                </c:pt>
                <c:pt idx="67">
                  <c:v>35278</c:v>
                </c:pt>
                <c:pt idx="68">
                  <c:v>35309</c:v>
                </c:pt>
                <c:pt idx="69">
                  <c:v>35339</c:v>
                </c:pt>
                <c:pt idx="70">
                  <c:v>35370</c:v>
                </c:pt>
                <c:pt idx="71">
                  <c:v>35400</c:v>
                </c:pt>
                <c:pt idx="72">
                  <c:v>35431</c:v>
                </c:pt>
                <c:pt idx="73">
                  <c:v>35462</c:v>
                </c:pt>
                <c:pt idx="74">
                  <c:v>35490</c:v>
                </c:pt>
                <c:pt idx="75">
                  <c:v>35521</c:v>
                </c:pt>
                <c:pt idx="76">
                  <c:v>35551</c:v>
                </c:pt>
                <c:pt idx="77">
                  <c:v>35582</c:v>
                </c:pt>
                <c:pt idx="78">
                  <c:v>35612</c:v>
                </c:pt>
                <c:pt idx="79">
                  <c:v>35643</c:v>
                </c:pt>
                <c:pt idx="80">
                  <c:v>35674</c:v>
                </c:pt>
                <c:pt idx="81">
                  <c:v>35704</c:v>
                </c:pt>
                <c:pt idx="82">
                  <c:v>35735</c:v>
                </c:pt>
                <c:pt idx="83">
                  <c:v>35765</c:v>
                </c:pt>
              </c:numCache>
            </c:numRef>
          </c:cat>
          <c:val>
            <c:numRef>
              <c:f>bestfit!$M$2:$M$85</c:f>
              <c:numCache>
                <c:formatCode>General</c:formatCode>
                <c:ptCount val="84"/>
                <c:pt idx="0">
                  <c:v>21.548387096774192</c:v>
                </c:pt>
                <c:pt idx="1">
                  <c:v>22.214285714285715</c:v>
                </c:pt>
                <c:pt idx="2">
                  <c:v>19.129032258064516</c:v>
                </c:pt>
                <c:pt idx="3">
                  <c:v>38.299999999999997</c:v>
                </c:pt>
                <c:pt idx="4">
                  <c:v>114.38709677419355</c:v>
                </c:pt>
                <c:pt idx="5">
                  <c:v>141.19999999999999</c:v>
                </c:pt>
                <c:pt idx="6">
                  <c:v>172.38709677419354</c:v>
                </c:pt>
                <c:pt idx="7">
                  <c:v>185.64516129032259</c:v>
                </c:pt>
                <c:pt idx="8">
                  <c:v>168.86666666666667</c:v>
                </c:pt>
                <c:pt idx="9">
                  <c:v>104.74193548387096</c:v>
                </c:pt>
                <c:pt idx="10">
                  <c:v>41.533333333333331</c:v>
                </c:pt>
                <c:pt idx="11">
                  <c:v>33.387096774193552</c:v>
                </c:pt>
                <c:pt idx="12">
                  <c:v>25.516129032258064</c:v>
                </c:pt>
                <c:pt idx="13">
                  <c:v>33.241379310344826</c:v>
                </c:pt>
                <c:pt idx="14">
                  <c:v>27.06451612903226</c:v>
                </c:pt>
                <c:pt idx="15">
                  <c:v>24.7</c:v>
                </c:pt>
                <c:pt idx="16">
                  <c:v>71.967741935483872</c:v>
                </c:pt>
                <c:pt idx="17">
                  <c:v>110.1</c:v>
                </c:pt>
                <c:pt idx="18">
                  <c:v>170.67741935483872</c:v>
                </c:pt>
                <c:pt idx="19">
                  <c:v>115.61290322580645</c:v>
                </c:pt>
                <c:pt idx="20">
                  <c:v>65.13333333333334</c:v>
                </c:pt>
                <c:pt idx="21">
                  <c:v>54.096774193548384</c:v>
                </c:pt>
                <c:pt idx="22">
                  <c:v>22.2</c:v>
                </c:pt>
                <c:pt idx="23">
                  <c:v>20.35483870967742</c:v>
                </c:pt>
                <c:pt idx="24">
                  <c:v>26.387096774193548</c:v>
                </c:pt>
                <c:pt idx="25">
                  <c:v>23.964285714285715</c:v>
                </c:pt>
                <c:pt idx="26">
                  <c:v>18.258064516129032</c:v>
                </c:pt>
                <c:pt idx="27">
                  <c:v>18.966666666666665</c:v>
                </c:pt>
                <c:pt idx="28">
                  <c:v>58.29032258064516</c:v>
                </c:pt>
                <c:pt idx="29">
                  <c:v>124.7</c:v>
                </c:pt>
                <c:pt idx="30">
                  <c:v>120.16129032258064</c:v>
                </c:pt>
                <c:pt idx="31">
                  <c:v>134</c:v>
                </c:pt>
                <c:pt idx="32">
                  <c:v>81.033333333333331</c:v>
                </c:pt>
                <c:pt idx="33">
                  <c:v>46.903225806451616</c:v>
                </c:pt>
                <c:pt idx="34">
                  <c:v>18.399999999999999</c:v>
                </c:pt>
                <c:pt idx="35">
                  <c:v>15.258064516129032</c:v>
                </c:pt>
                <c:pt idx="36">
                  <c:v>15</c:v>
                </c:pt>
                <c:pt idx="37">
                  <c:v>15</c:v>
                </c:pt>
                <c:pt idx="38">
                  <c:v>35.967741935483872</c:v>
                </c:pt>
                <c:pt idx="39">
                  <c:v>43.866666666666667</c:v>
                </c:pt>
                <c:pt idx="40">
                  <c:v>81</c:v>
                </c:pt>
                <c:pt idx="41">
                  <c:v>118.76666666666667</c:v>
                </c:pt>
                <c:pt idx="42">
                  <c:v>58</c:v>
                </c:pt>
                <c:pt idx="43">
                  <c:v>52.516129032258064</c:v>
                </c:pt>
                <c:pt idx="44">
                  <c:v>68.566666666666663</c:v>
                </c:pt>
                <c:pt idx="45">
                  <c:v>60.903225806451616</c:v>
                </c:pt>
                <c:pt idx="46">
                  <c:v>31.4</c:v>
                </c:pt>
                <c:pt idx="47">
                  <c:v>32.516129032258064</c:v>
                </c:pt>
                <c:pt idx="48">
                  <c:v>28.548387096774192</c:v>
                </c:pt>
                <c:pt idx="49">
                  <c:v>31.714285714285715</c:v>
                </c:pt>
                <c:pt idx="50">
                  <c:v>29.483870967741936</c:v>
                </c:pt>
                <c:pt idx="51">
                  <c:v>36.333333333333336</c:v>
                </c:pt>
                <c:pt idx="52">
                  <c:v>92.677419354838705</c:v>
                </c:pt>
                <c:pt idx="53">
                  <c:v>95.166666666666671</c:v>
                </c:pt>
                <c:pt idx="54">
                  <c:v>181.87096774193549</c:v>
                </c:pt>
                <c:pt idx="55">
                  <c:v>102.12903225806451</c:v>
                </c:pt>
                <c:pt idx="56">
                  <c:v>99.233333333333334</c:v>
                </c:pt>
                <c:pt idx="57">
                  <c:v>70.258064516129039</c:v>
                </c:pt>
                <c:pt idx="58">
                  <c:v>48.06666666666667</c:v>
                </c:pt>
                <c:pt idx="59">
                  <c:v>37.483870967741936</c:v>
                </c:pt>
                <c:pt idx="60">
                  <c:v>34.935483870967744</c:v>
                </c:pt>
                <c:pt idx="61">
                  <c:v>33.793103448275865</c:v>
                </c:pt>
                <c:pt idx="62">
                  <c:v>36.387096774193552</c:v>
                </c:pt>
                <c:pt idx="63">
                  <c:v>49.8</c:v>
                </c:pt>
                <c:pt idx="64">
                  <c:v>111.61290322580645</c:v>
                </c:pt>
                <c:pt idx="65">
                  <c:v>103.03333333333333</c:v>
                </c:pt>
                <c:pt idx="66">
                  <c:v>177.41935483870967</c:v>
                </c:pt>
                <c:pt idx="67">
                  <c:v>127</c:v>
                </c:pt>
                <c:pt idx="68">
                  <c:v>86.4</c:v>
                </c:pt>
                <c:pt idx="69">
                  <c:v>69.161290322580641</c:v>
                </c:pt>
                <c:pt idx="70">
                  <c:v>50.93333333333333</c:v>
                </c:pt>
                <c:pt idx="71">
                  <c:v>26.64516129032258</c:v>
                </c:pt>
                <c:pt idx="72">
                  <c:v>25.161290322580644</c:v>
                </c:pt>
                <c:pt idx="73">
                  <c:v>29.357142857142858</c:v>
                </c:pt>
                <c:pt idx="74">
                  <c:v>31.35483870967742</c:v>
                </c:pt>
                <c:pt idx="75">
                  <c:v>38.799999999999997</c:v>
                </c:pt>
                <c:pt idx="76">
                  <c:v>57</c:v>
                </c:pt>
                <c:pt idx="77">
                  <c:v>176.5</c:v>
                </c:pt>
                <c:pt idx="78">
                  <c:v>125.3225806451613</c:v>
                </c:pt>
                <c:pt idx="79">
                  <c:v>85.032258064516128</c:v>
                </c:pt>
                <c:pt idx="80">
                  <c:v>110.53333333333333</c:v>
                </c:pt>
                <c:pt idx="81">
                  <c:v>49.354838709677416</c:v>
                </c:pt>
                <c:pt idx="82">
                  <c:v>37.666666666666664</c:v>
                </c:pt>
                <c:pt idx="83">
                  <c:v>34.258064516129032</c:v>
                </c:pt>
              </c:numCache>
            </c:numRef>
          </c:val>
          <c:smooth val="0"/>
          <c:extLst>
            <c:ext xmlns:c16="http://schemas.microsoft.com/office/drawing/2014/chart" uri="{C3380CC4-5D6E-409C-BE32-E72D297353CC}">
              <c16:uniqueId val="{00000001-A4FC-4DAB-84CF-F65C28E78C8C}"/>
            </c:ext>
          </c:extLst>
        </c:ser>
        <c:ser>
          <c:idx val="1"/>
          <c:order val="1"/>
          <c:tx>
            <c:strRef>
              <c:f>bestfit!$N$1</c:f>
              <c:strCache>
                <c:ptCount val="1"/>
                <c:pt idx="0">
                  <c:v>Qbestfit</c:v>
                </c:pt>
              </c:strCache>
            </c:strRef>
          </c:tx>
          <c:spPr>
            <a:ln w="12700" cap="rnd">
              <a:solidFill>
                <a:srgbClr val="FF0000"/>
              </a:solidFill>
              <a:prstDash val="dash"/>
              <a:round/>
            </a:ln>
            <a:effectLst/>
          </c:spPr>
          <c:marker>
            <c:symbol val="none"/>
          </c:marker>
          <c:cat>
            <c:numRef>
              <c:f>bestfit!$L$2:$L$85</c:f>
              <c:numCache>
                <c:formatCode>mmm\-yy</c:formatCode>
                <c:ptCount val="84"/>
                <c:pt idx="0">
                  <c:v>33239</c:v>
                </c:pt>
                <c:pt idx="1">
                  <c:v>33270</c:v>
                </c:pt>
                <c:pt idx="2">
                  <c:v>33298</c:v>
                </c:pt>
                <c:pt idx="3">
                  <c:v>33329</c:v>
                </c:pt>
                <c:pt idx="4">
                  <c:v>33359</c:v>
                </c:pt>
                <c:pt idx="5">
                  <c:v>33390</c:v>
                </c:pt>
                <c:pt idx="6">
                  <c:v>33420</c:v>
                </c:pt>
                <c:pt idx="7">
                  <c:v>33451</c:v>
                </c:pt>
                <c:pt idx="8">
                  <c:v>33482</c:v>
                </c:pt>
                <c:pt idx="9">
                  <c:v>33512</c:v>
                </c:pt>
                <c:pt idx="10">
                  <c:v>33543</c:v>
                </c:pt>
                <c:pt idx="11">
                  <c:v>33573</c:v>
                </c:pt>
                <c:pt idx="12">
                  <c:v>33604</c:v>
                </c:pt>
                <c:pt idx="13">
                  <c:v>33635</c:v>
                </c:pt>
                <c:pt idx="14">
                  <c:v>33664</c:v>
                </c:pt>
                <c:pt idx="15">
                  <c:v>33695</c:v>
                </c:pt>
                <c:pt idx="16">
                  <c:v>33725</c:v>
                </c:pt>
                <c:pt idx="17">
                  <c:v>33756</c:v>
                </c:pt>
                <c:pt idx="18">
                  <c:v>33786</c:v>
                </c:pt>
                <c:pt idx="19">
                  <c:v>33817</c:v>
                </c:pt>
                <c:pt idx="20">
                  <c:v>33848</c:v>
                </c:pt>
                <c:pt idx="21">
                  <c:v>33878</c:v>
                </c:pt>
                <c:pt idx="22">
                  <c:v>33909</c:v>
                </c:pt>
                <c:pt idx="23">
                  <c:v>33939</c:v>
                </c:pt>
                <c:pt idx="24">
                  <c:v>33970</c:v>
                </c:pt>
                <c:pt idx="25">
                  <c:v>34001</c:v>
                </c:pt>
                <c:pt idx="26">
                  <c:v>34029</c:v>
                </c:pt>
                <c:pt idx="27">
                  <c:v>34060</c:v>
                </c:pt>
                <c:pt idx="28">
                  <c:v>34090</c:v>
                </c:pt>
                <c:pt idx="29">
                  <c:v>34121</c:v>
                </c:pt>
                <c:pt idx="30">
                  <c:v>34151</c:v>
                </c:pt>
                <c:pt idx="31">
                  <c:v>34182</c:v>
                </c:pt>
                <c:pt idx="32">
                  <c:v>34213</c:v>
                </c:pt>
                <c:pt idx="33">
                  <c:v>34243</c:v>
                </c:pt>
                <c:pt idx="34">
                  <c:v>34274</c:v>
                </c:pt>
                <c:pt idx="35">
                  <c:v>34304</c:v>
                </c:pt>
                <c:pt idx="36">
                  <c:v>34335</c:v>
                </c:pt>
                <c:pt idx="37">
                  <c:v>34366</c:v>
                </c:pt>
                <c:pt idx="38">
                  <c:v>34394</c:v>
                </c:pt>
                <c:pt idx="39">
                  <c:v>34425</c:v>
                </c:pt>
                <c:pt idx="40">
                  <c:v>34455</c:v>
                </c:pt>
                <c:pt idx="41">
                  <c:v>34486</c:v>
                </c:pt>
                <c:pt idx="42">
                  <c:v>34516</c:v>
                </c:pt>
                <c:pt idx="43">
                  <c:v>34547</c:v>
                </c:pt>
                <c:pt idx="44">
                  <c:v>34578</c:v>
                </c:pt>
                <c:pt idx="45">
                  <c:v>34608</c:v>
                </c:pt>
                <c:pt idx="46">
                  <c:v>34639</c:v>
                </c:pt>
                <c:pt idx="47">
                  <c:v>34669</c:v>
                </c:pt>
                <c:pt idx="48">
                  <c:v>34700</c:v>
                </c:pt>
                <c:pt idx="49">
                  <c:v>34731</c:v>
                </c:pt>
                <c:pt idx="50">
                  <c:v>34759</c:v>
                </c:pt>
                <c:pt idx="51">
                  <c:v>34790</c:v>
                </c:pt>
                <c:pt idx="52">
                  <c:v>34820</c:v>
                </c:pt>
                <c:pt idx="53">
                  <c:v>34851</c:v>
                </c:pt>
                <c:pt idx="54">
                  <c:v>34881</c:v>
                </c:pt>
                <c:pt idx="55">
                  <c:v>34912</c:v>
                </c:pt>
                <c:pt idx="56">
                  <c:v>34943</c:v>
                </c:pt>
                <c:pt idx="57">
                  <c:v>34973</c:v>
                </c:pt>
                <c:pt idx="58">
                  <c:v>35004</c:v>
                </c:pt>
                <c:pt idx="59">
                  <c:v>35034</c:v>
                </c:pt>
                <c:pt idx="60">
                  <c:v>35065</c:v>
                </c:pt>
                <c:pt idx="61">
                  <c:v>35096</c:v>
                </c:pt>
                <c:pt idx="62">
                  <c:v>35125</c:v>
                </c:pt>
                <c:pt idx="63">
                  <c:v>35156</c:v>
                </c:pt>
                <c:pt idx="64">
                  <c:v>35186</c:v>
                </c:pt>
                <c:pt idx="65">
                  <c:v>35217</c:v>
                </c:pt>
                <c:pt idx="66">
                  <c:v>35247</c:v>
                </c:pt>
                <c:pt idx="67">
                  <c:v>35278</c:v>
                </c:pt>
                <c:pt idx="68">
                  <c:v>35309</c:v>
                </c:pt>
                <c:pt idx="69">
                  <c:v>35339</c:v>
                </c:pt>
                <c:pt idx="70">
                  <c:v>35370</c:v>
                </c:pt>
                <c:pt idx="71">
                  <c:v>35400</c:v>
                </c:pt>
                <c:pt idx="72">
                  <c:v>35431</c:v>
                </c:pt>
                <c:pt idx="73">
                  <c:v>35462</c:v>
                </c:pt>
                <c:pt idx="74">
                  <c:v>35490</c:v>
                </c:pt>
                <c:pt idx="75">
                  <c:v>35521</c:v>
                </c:pt>
                <c:pt idx="76">
                  <c:v>35551</c:v>
                </c:pt>
                <c:pt idx="77">
                  <c:v>35582</c:v>
                </c:pt>
                <c:pt idx="78">
                  <c:v>35612</c:v>
                </c:pt>
                <c:pt idx="79">
                  <c:v>35643</c:v>
                </c:pt>
                <c:pt idx="80">
                  <c:v>35674</c:v>
                </c:pt>
                <c:pt idx="81">
                  <c:v>35704</c:v>
                </c:pt>
                <c:pt idx="82">
                  <c:v>35735</c:v>
                </c:pt>
                <c:pt idx="83">
                  <c:v>35765</c:v>
                </c:pt>
              </c:numCache>
            </c:numRef>
          </c:cat>
          <c:val>
            <c:numRef>
              <c:f>bestfit!$N$2:$N$85</c:f>
              <c:numCache>
                <c:formatCode>General</c:formatCode>
                <c:ptCount val="84"/>
                <c:pt idx="0">
                  <c:v>8.9431290322580654</c:v>
                </c:pt>
                <c:pt idx="1">
                  <c:v>5.9151071428571447</c:v>
                </c:pt>
                <c:pt idx="2">
                  <c:v>3.9325161290322574</c:v>
                </c:pt>
                <c:pt idx="3">
                  <c:v>11.307933233333332</c:v>
                </c:pt>
                <c:pt idx="4">
                  <c:v>93.219032451612904</c:v>
                </c:pt>
                <c:pt idx="5">
                  <c:v>95.146666066666668</c:v>
                </c:pt>
                <c:pt idx="6">
                  <c:v>137.4677419032258</c:v>
                </c:pt>
                <c:pt idx="7">
                  <c:v>150.8258073548387</c:v>
                </c:pt>
                <c:pt idx="8">
                  <c:v>155.79999949999998</c:v>
                </c:pt>
                <c:pt idx="9">
                  <c:v>98.1112902903226</c:v>
                </c:pt>
                <c:pt idx="10">
                  <c:v>32.639333533333328</c:v>
                </c:pt>
                <c:pt idx="11">
                  <c:v>14.733871032258063</c:v>
                </c:pt>
                <c:pt idx="12">
                  <c:v>10.139741935483872</c:v>
                </c:pt>
                <c:pt idx="13">
                  <c:v>9.7395862068965506</c:v>
                </c:pt>
                <c:pt idx="14">
                  <c:v>7.782451612903226</c:v>
                </c:pt>
                <c:pt idx="15">
                  <c:v>6.7650333333333323</c:v>
                </c:pt>
                <c:pt idx="16">
                  <c:v>17.234000096774189</c:v>
                </c:pt>
                <c:pt idx="17">
                  <c:v>56.309666699999994</c:v>
                </c:pt>
                <c:pt idx="18">
                  <c:v>110.91225800000002</c:v>
                </c:pt>
                <c:pt idx="19">
                  <c:v>111.48871048387096</c:v>
                </c:pt>
                <c:pt idx="20">
                  <c:v>55.894666700000009</c:v>
                </c:pt>
                <c:pt idx="21">
                  <c:v>32.311612935483872</c:v>
                </c:pt>
                <c:pt idx="22">
                  <c:v>19.987333233333338</c:v>
                </c:pt>
                <c:pt idx="23">
                  <c:v>10.807580645161288</c:v>
                </c:pt>
                <c:pt idx="24">
                  <c:v>9.3989677419354862</c:v>
                </c:pt>
                <c:pt idx="25">
                  <c:v>9.672071428571428</c:v>
                </c:pt>
                <c:pt idx="26">
                  <c:v>12.946451612903225</c:v>
                </c:pt>
                <c:pt idx="27">
                  <c:v>11.20166666666667</c:v>
                </c:pt>
                <c:pt idx="28">
                  <c:v>26.764516096774191</c:v>
                </c:pt>
                <c:pt idx="29">
                  <c:v>133.96366706666666</c:v>
                </c:pt>
                <c:pt idx="30">
                  <c:v>112.01806435483871</c:v>
                </c:pt>
                <c:pt idx="31">
                  <c:v>148.98709670967745</c:v>
                </c:pt>
                <c:pt idx="32">
                  <c:v>111.44899949999999</c:v>
                </c:pt>
                <c:pt idx="33">
                  <c:v>58.408709677419353</c:v>
                </c:pt>
                <c:pt idx="34">
                  <c:v>21.333666533333332</c:v>
                </c:pt>
                <c:pt idx="35">
                  <c:v>11.344967741935482</c:v>
                </c:pt>
                <c:pt idx="36">
                  <c:v>7.3312258064516147</c:v>
                </c:pt>
                <c:pt idx="37">
                  <c:v>4.9395000000000016</c:v>
                </c:pt>
                <c:pt idx="38">
                  <c:v>45.216194032258066</c:v>
                </c:pt>
                <c:pt idx="39">
                  <c:v>72.856000166666661</c:v>
                </c:pt>
                <c:pt idx="40">
                  <c:v>80.710000064516123</c:v>
                </c:pt>
                <c:pt idx="41">
                  <c:v>166.4333331</c:v>
                </c:pt>
                <c:pt idx="42">
                  <c:v>136.06516135483872</c:v>
                </c:pt>
                <c:pt idx="43">
                  <c:v>77.942580580645142</c:v>
                </c:pt>
                <c:pt idx="44">
                  <c:v>68.293333266666664</c:v>
                </c:pt>
                <c:pt idx="45">
                  <c:v>60.836451258064514</c:v>
                </c:pt>
                <c:pt idx="46">
                  <c:v>22.492666466666666</c:v>
                </c:pt>
                <c:pt idx="47">
                  <c:v>11.728870967741937</c:v>
                </c:pt>
                <c:pt idx="48">
                  <c:v>7.5902258064516124</c:v>
                </c:pt>
                <c:pt idx="49">
                  <c:v>4.8895357142857137</c:v>
                </c:pt>
                <c:pt idx="50">
                  <c:v>3.7954193548387103</c:v>
                </c:pt>
                <c:pt idx="51">
                  <c:v>5.6755332666666671</c:v>
                </c:pt>
                <c:pt idx="52">
                  <c:v>58.057741580645157</c:v>
                </c:pt>
                <c:pt idx="53">
                  <c:v>104.88233266666666</c:v>
                </c:pt>
                <c:pt idx="54">
                  <c:v>150.53870935483874</c:v>
                </c:pt>
                <c:pt idx="55">
                  <c:v>109.77451603225805</c:v>
                </c:pt>
                <c:pt idx="56">
                  <c:v>113.64033336666667</c:v>
                </c:pt>
                <c:pt idx="57">
                  <c:v>75.362580903225805</c:v>
                </c:pt>
                <c:pt idx="58">
                  <c:v>24.166999999999998</c:v>
                </c:pt>
                <c:pt idx="59">
                  <c:v>12.386032258064514</c:v>
                </c:pt>
                <c:pt idx="60">
                  <c:v>7.9397741935483896</c:v>
                </c:pt>
                <c:pt idx="61">
                  <c:v>4.8806206896551725</c:v>
                </c:pt>
                <c:pt idx="62">
                  <c:v>3.8044516129032249</c:v>
                </c:pt>
                <c:pt idx="63">
                  <c:v>5.4880666666666666</c:v>
                </c:pt>
                <c:pt idx="64">
                  <c:v>110.83483854838714</c:v>
                </c:pt>
                <c:pt idx="65">
                  <c:v>119.58433323333331</c:v>
                </c:pt>
                <c:pt idx="66">
                  <c:v>135.25193506451615</c:v>
                </c:pt>
                <c:pt idx="67">
                  <c:v>117.91225829032258</c:v>
                </c:pt>
                <c:pt idx="68">
                  <c:v>79.02200023333333</c:v>
                </c:pt>
                <c:pt idx="69">
                  <c:v>67.782258129032257</c:v>
                </c:pt>
                <c:pt idx="70">
                  <c:v>35.569666666666663</c:v>
                </c:pt>
                <c:pt idx="71">
                  <c:v>15.522258161290321</c:v>
                </c:pt>
                <c:pt idx="72">
                  <c:v>8.9791935483870962</c:v>
                </c:pt>
                <c:pt idx="73">
                  <c:v>6.3662857142857137</c:v>
                </c:pt>
                <c:pt idx="74">
                  <c:v>5.6419677419354839</c:v>
                </c:pt>
                <c:pt idx="75">
                  <c:v>9.6237333333333321</c:v>
                </c:pt>
                <c:pt idx="76">
                  <c:v>21.608709935483869</c:v>
                </c:pt>
                <c:pt idx="77">
                  <c:v>117.7680001666667</c:v>
                </c:pt>
                <c:pt idx="78">
                  <c:v>134.52483851612905</c:v>
                </c:pt>
                <c:pt idx="79">
                  <c:v>113.08193596774196</c:v>
                </c:pt>
                <c:pt idx="80">
                  <c:v>109.77366663333333</c:v>
                </c:pt>
                <c:pt idx="81">
                  <c:v>62.026129548387097</c:v>
                </c:pt>
                <c:pt idx="82">
                  <c:v>20.814333533333336</c:v>
                </c:pt>
                <c:pt idx="83">
                  <c:v>11.933709677419355</c:v>
                </c:pt>
              </c:numCache>
            </c:numRef>
          </c:val>
          <c:smooth val="0"/>
          <c:extLst>
            <c:ext xmlns:c16="http://schemas.microsoft.com/office/drawing/2014/chart" uri="{C3380CC4-5D6E-409C-BE32-E72D297353CC}">
              <c16:uniqueId val="{00000002-A4FC-4DAB-84CF-F65C28E78C8C}"/>
            </c:ext>
          </c:extLst>
        </c:ser>
        <c:dLbls>
          <c:showLegendKey val="0"/>
          <c:showVal val="0"/>
          <c:showCatName val="0"/>
          <c:showSerName val="0"/>
          <c:showPercent val="0"/>
          <c:showBubbleSize val="0"/>
        </c:dLbls>
        <c:marker val="1"/>
        <c:smooth val="0"/>
        <c:axId val="533584504"/>
        <c:axId val="533583544"/>
      </c:lineChart>
      <c:dateAx>
        <c:axId val="533584504"/>
        <c:scaling>
          <c:orientation val="minMax"/>
        </c:scaling>
        <c:delete val="0"/>
        <c:axPos val="b"/>
        <c:numFmt formatCode="mmm\-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33583544"/>
        <c:crosses val="autoZero"/>
        <c:auto val="1"/>
        <c:lblOffset val="100"/>
        <c:baseTimeUnit val="months"/>
      </c:dateAx>
      <c:valAx>
        <c:axId val="533583544"/>
        <c:scaling>
          <c:orientation val="minMax"/>
          <c:max val="3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33584504"/>
        <c:crosses val="autoZero"/>
        <c:crossBetween val="between"/>
      </c:valAx>
      <c:valAx>
        <c:axId val="609674680"/>
        <c:scaling>
          <c:orientation val="maxMin"/>
          <c:max val="2000"/>
        </c:scaling>
        <c:delete val="0"/>
        <c:axPos val="r"/>
        <c:title>
          <c:tx>
            <c:rich>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09681720"/>
        <c:crosses val="max"/>
        <c:crossBetween val="between"/>
      </c:valAx>
      <c:dateAx>
        <c:axId val="609681720"/>
        <c:scaling>
          <c:orientation val="minMax"/>
        </c:scaling>
        <c:delete val="1"/>
        <c:axPos val="t"/>
        <c:numFmt formatCode="mmm\-yy" sourceLinked="1"/>
        <c:majorTickMark val="out"/>
        <c:minorTickMark val="none"/>
        <c:tickLblPos val="nextTo"/>
        <c:crossAx val="609674680"/>
        <c:crosses val="autoZero"/>
        <c:auto val="1"/>
        <c:lblOffset val="100"/>
        <c:baseTimeUnit val="months"/>
      </c:date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bestfit!$D$1</c:f>
              <c:strCache>
                <c:ptCount val="1"/>
                <c:pt idx="0">
                  <c:v>Rainfall</c:v>
                </c:pt>
              </c:strCache>
            </c:strRef>
          </c:tx>
          <c:spPr>
            <a:solidFill>
              <a:srgbClr val="00B0F0"/>
            </a:solidFill>
            <a:ln>
              <a:noFill/>
            </a:ln>
            <a:effectLst/>
          </c:spPr>
          <c:invertIfNegative val="0"/>
          <c:val>
            <c:numRef>
              <c:f>bestfit!$D$2:$D$2558</c:f>
              <c:numCache>
                <c:formatCode>General</c:formatCode>
                <c:ptCount val="2557"/>
                <c:pt idx="0">
                  <c:v>0</c:v>
                </c:pt>
                <c:pt idx="1">
                  <c:v>1.78</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10.806666666666667</c:v>
                </c:pt>
                <c:pt idx="24">
                  <c:v>0</c:v>
                </c:pt>
                <c:pt idx="25">
                  <c:v>0</c:v>
                </c:pt>
                <c:pt idx="26">
                  <c:v>0</c:v>
                </c:pt>
                <c:pt idx="27">
                  <c:v>0</c:v>
                </c:pt>
                <c:pt idx="28">
                  <c:v>0</c:v>
                </c:pt>
                <c:pt idx="29">
                  <c:v>1.0766666666666667</c:v>
                </c:pt>
                <c:pt idx="30">
                  <c:v>0.62333333333333341</c:v>
                </c:pt>
                <c:pt idx="31">
                  <c:v>0.70000000000000007</c:v>
                </c:pt>
                <c:pt idx="32">
                  <c:v>0</c:v>
                </c:pt>
                <c:pt idx="33">
                  <c:v>0</c:v>
                </c:pt>
                <c:pt idx="34">
                  <c:v>0</c:v>
                </c:pt>
                <c:pt idx="35">
                  <c:v>0</c:v>
                </c:pt>
                <c:pt idx="36">
                  <c:v>9.3766666666666669</c:v>
                </c:pt>
                <c:pt idx="37">
                  <c:v>3.44</c:v>
                </c:pt>
                <c:pt idx="38">
                  <c:v>13.770000000000001</c:v>
                </c:pt>
                <c:pt idx="39">
                  <c:v>0.6133333333333334</c:v>
                </c:pt>
                <c:pt idx="40">
                  <c:v>0.29333333333333328</c:v>
                </c:pt>
                <c:pt idx="41">
                  <c:v>0</c:v>
                </c:pt>
                <c:pt idx="42">
                  <c:v>0.24666666666666667</c:v>
                </c:pt>
                <c:pt idx="43">
                  <c:v>2.7833333333333332</c:v>
                </c:pt>
                <c:pt idx="44">
                  <c:v>0</c:v>
                </c:pt>
                <c:pt idx="45">
                  <c:v>2.8233333333333337</c:v>
                </c:pt>
                <c:pt idx="46">
                  <c:v>0</c:v>
                </c:pt>
                <c:pt idx="47">
                  <c:v>0</c:v>
                </c:pt>
                <c:pt idx="48">
                  <c:v>0</c:v>
                </c:pt>
                <c:pt idx="49">
                  <c:v>0</c:v>
                </c:pt>
                <c:pt idx="50">
                  <c:v>0.77</c:v>
                </c:pt>
                <c:pt idx="51">
                  <c:v>0</c:v>
                </c:pt>
                <c:pt idx="52">
                  <c:v>1.2366666666666666</c:v>
                </c:pt>
                <c:pt idx="53">
                  <c:v>0</c:v>
                </c:pt>
                <c:pt idx="54">
                  <c:v>0</c:v>
                </c:pt>
                <c:pt idx="55">
                  <c:v>0.96666666666666667</c:v>
                </c:pt>
                <c:pt idx="56">
                  <c:v>3.7033333333333331</c:v>
                </c:pt>
                <c:pt idx="57">
                  <c:v>1.7</c:v>
                </c:pt>
                <c:pt idx="58">
                  <c:v>0</c:v>
                </c:pt>
                <c:pt idx="59">
                  <c:v>0</c:v>
                </c:pt>
                <c:pt idx="60">
                  <c:v>0</c:v>
                </c:pt>
                <c:pt idx="61">
                  <c:v>1.75</c:v>
                </c:pt>
                <c:pt idx="62">
                  <c:v>2.7433333333333336</c:v>
                </c:pt>
                <c:pt idx="63">
                  <c:v>0</c:v>
                </c:pt>
                <c:pt idx="64">
                  <c:v>0</c:v>
                </c:pt>
                <c:pt idx="65">
                  <c:v>0</c:v>
                </c:pt>
                <c:pt idx="66">
                  <c:v>0.33333333333333331</c:v>
                </c:pt>
                <c:pt idx="67">
                  <c:v>3.52</c:v>
                </c:pt>
                <c:pt idx="68">
                  <c:v>0</c:v>
                </c:pt>
                <c:pt idx="69">
                  <c:v>1.0466666666666666</c:v>
                </c:pt>
                <c:pt idx="70">
                  <c:v>0.81333333333333335</c:v>
                </c:pt>
                <c:pt idx="71">
                  <c:v>7.6533333333333333</c:v>
                </c:pt>
                <c:pt idx="72">
                  <c:v>4.95</c:v>
                </c:pt>
                <c:pt idx="73">
                  <c:v>0.97333333333333327</c:v>
                </c:pt>
                <c:pt idx="74">
                  <c:v>5.41</c:v>
                </c:pt>
                <c:pt idx="75">
                  <c:v>2.13</c:v>
                </c:pt>
                <c:pt idx="76">
                  <c:v>9.2199999999999989</c:v>
                </c:pt>
                <c:pt idx="77">
                  <c:v>33.573333333333331</c:v>
                </c:pt>
                <c:pt idx="78">
                  <c:v>10.153333333333332</c:v>
                </c:pt>
                <c:pt idx="79">
                  <c:v>2.3166666666666669</c:v>
                </c:pt>
                <c:pt idx="80">
                  <c:v>0</c:v>
                </c:pt>
                <c:pt idx="81">
                  <c:v>0</c:v>
                </c:pt>
                <c:pt idx="82">
                  <c:v>0</c:v>
                </c:pt>
                <c:pt idx="83">
                  <c:v>0</c:v>
                </c:pt>
                <c:pt idx="84">
                  <c:v>1.54</c:v>
                </c:pt>
                <c:pt idx="85">
                  <c:v>0</c:v>
                </c:pt>
                <c:pt idx="86">
                  <c:v>0</c:v>
                </c:pt>
                <c:pt idx="87">
                  <c:v>0</c:v>
                </c:pt>
                <c:pt idx="88">
                  <c:v>5.6066666666666665</c:v>
                </c:pt>
                <c:pt idx="89">
                  <c:v>7.1933333333333325</c:v>
                </c:pt>
                <c:pt idx="90">
                  <c:v>18.706666666666667</c:v>
                </c:pt>
                <c:pt idx="91">
                  <c:v>14.280000000000001</c:v>
                </c:pt>
                <c:pt idx="92">
                  <c:v>5.5166666666666666</c:v>
                </c:pt>
                <c:pt idx="93">
                  <c:v>1.0466666666666666</c:v>
                </c:pt>
                <c:pt idx="94">
                  <c:v>0</c:v>
                </c:pt>
                <c:pt idx="95">
                  <c:v>0.27333333333333332</c:v>
                </c:pt>
                <c:pt idx="96">
                  <c:v>0</c:v>
                </c:pt>
                <c:pt idx="97">
                  <c:v>1.3233333333333333</c:v>
                </c:pt>
                <c:pt idx="98">
                  <c:v>0</c:v>
                </c:pt>
                <c:pt idx="99">
                  <c:v>0.72333333333333327</c:v>
                </c:pt>
                <c:pt idx="100">
                  <c:v>0.25666666666666665</c:v>
                </c:pt>
                <c:pt idx="101">
                  <c:v>11.030000000000001</c:v>
                </c:pt>
                <c:pt idx="102">
                  <c:v>5.6866666666666665</c:v>
                </c:pt>
                <c:pt idx="103">
                  <c:v>3.6500000000000004</c:v>
                </c:pt>
                <c:pt idx="104">
                  <c:v>0.9900000000000001</c:v>
                </c:pt>
                <c:pt idx="105">
                  <c:v>6.8266666666666671</c:v>
                </c:pt>
                <c:pt idx="106">
                  <c:v>6.2966666666666669</c:v>
                </c:pt>
                <c:pt idx="107">
                  <c:v>5.5233333333333334</c:v>
                </c:pt>
                <c:pt idx="108">
                  <c:v>0</c:v>
                </c:pt>
                <c:pt idx="109">
                  <c:v>8.9333333333333318</c:v>
                </c:pt>
                <c:pt idx="110">
                  <c:v>11.476666666666667</c:v>
                </c:pt>
                <c:pt idx="111">
                  <c:v>13.273333333333333</c:v>
                </c:pt>
                <c:pt idx="112">
                  <c:v>1.4833333333333334</c:v>
                </c:pt>
                <c:pt idx="113">
                  <c:v>0</c:v>
                </c:pt>
                <c:pt idx="114">
                  <c:v>0</c:v>
                </c:pt>
                <c:pt idx="115">
                  <c:v>13.003333333333332</c:v>
                </c:pt>
                <c:pt idx="116">
                  <c:v>3.8833333333333333</c:v>
                </c:pt>
                <c:pt idx="117">
                  <c:v>2.92</c:v>
                </c:pt>
                <c:pt idx="118">
                  <c:v>0.47333333333333333</c:v>
                </c:pt>
                <c:pt idx="119">
                  <c:v>2.8433333333333337</c:v>
                </c:pt>
                <c:pt idx="120">
                  <c:v>0</c:v>
                </c:pt>
                <c:pt idx="121">
                  <c:v>14.426666666666668</c:v>
                </c:pt>
                <c:pt idx="122">
                  <c:v>0.3833333333333333</c:v>
                </c:pt>
                <c:pt idx="123">
                  <c:v>2.9566666666666666</c:v>
                </c:pt>
                <c:pt idx="124">
                  <c:v>8.9433333333333334</c:v>
                </c:pt>
                <c:pt idx="125">
                  <c:v>2.4500000000000002</c:v>
                </c:pt>
                <c:pt idx="126">
                  <c:v>1.6866666666666665</c:v>
                </c:pt>
                <c:pt idx="127">
                  <c:v>9.7533333333333321</c:v>
                </c:pt>
                <c:pt idx="128">
                  <c:v>2.3699999999999997</c:v>
                </c:pt>
                <c:pt idx="129">
                  <c:v>3.3333333333333333E-2</c:v>
                </c:pt>
                <c:pt idx="130">
                  <c:v>2.2766666666666668</c:v>
                </c:pt>
                <c:pt idx="131">
                  <c:v>0</c:v>
                </c:pt>
                <c:pt idx="132">
                  <c:v>0</c:v>
                </c:pt>
                <c:pt idx="133">
                  <c:v>0</c:v>
                </c:pt>
                <c:pt idx="134">
                  <c:v>1.03</c:v>
                </c:pt>
                <c:pt idx="135">
                  <c:v>1.3566666666666667</c:v>
                </c:pt>
                <c:pt idx="136">
                  <c:v>13.69</c:v>
                </c:pt>
                <c:pt idx="137">
                  <c:v>18.2</c:v>
                </c:pt>
                <c:pt idx="138">
                  <c:v>0</c:v>
                </c:pt>
                <c:pt idx="139">
                  <c:v>0</c:v>
                </c:pt>
                <c:pt idx="140">
                  <c:v>10.736666666666666</c:v>
                </c:pt>
                <c:pt idx="141">
                  <c:v>14.446666666666667</c:v>
                </c:pt>
                <c:pt idx="142">
                  <c:v>13.316666666666668</c:v>
                </c:pt>
                <c:pt idx="143">
                  <c:v>0.51</c:v>
                </c:pt>
                <c:pt idx="144">
                  <c:v>19.236666666666668</c:v>
                </c:pt>
                <c:pt idx="145">
                  <c:v>72.623333333333335</c:v>
                </c:pt>
                <c:pt idx="146">
                  <c:v>36.943333333333335</c:v>
                </c:pt>
                <c:pt idx="147">
                  <c:v>24.093333333333334</c:v>
                </c:pt>
                <c:pt idx="148">
                  <c:v>15.486666666666666</c:v>
                </c:pt>
                <c:pt idx="149">
                  <c:v>1.2433333333333334</c:v>
                </c:pt>
                <c:pt idx="150">
                  <c:v>0</c:v>
                </c:pt>
                <c:pt idx="151">
                  <c:v>3.6666666666666667E-2</c:v>
                </c:pt>
                <c:pt idx="152">
                  <c:v>9.3333333333333338E-2</c:v>
                </c:pt>
                <c:pt idx="153">
                  <c:v>0.13</c:v>
                </c:pt>
                <c:pt idx="154">
                  <c:v>0</c:v>
                </c:pt>
                <c:pt idx="155">
                  <c:v>37.326666666666661</c:v>
                </c:pt>
                <c:pt idx="156">
                  <c:v>0.65</c:v>
                </c:pt>
                <c:pt idx="157">
                  <c:v>27.573333333333334</c:v>
                </c:pt>
                <c:pt idx="158">
                  <c:v>5.78</c:v>
                </c:pt>
                <c:pt idx="159">
                  <c:v>46.876666666666665</c:v>
                </c:pt>
                <c:pt idx="160">
                  <c:v>41.686666666666667</c:v>
                </c:pt>
                <c:pt idx="161">
                  <c:v>7.0033333333333339</c:v>
                </c:pt>
                <c:pt idx="162">
                  <c:v>25.643333333333334</c:v>
                </c:pt>
                <c:pt idx="163">
                  <c:v>16.043333333333333</c:v>
                </c:pt>
                <c:pt idx="164">
                  <c:v>28.586666666666662</c:v>
                </c:pt>
                <c:pt idx="165">
                  <c:v>18.696666666666665</c:v>
                </c:pt>
                <c:pt idx="166">
                  <c:v>8.3333333333333329E-2</c:v>
                </c:pt>
                <c:pt idx="167">
                  <c:v>0</c:v>
                </c:pt>
                <c:pt idx="168">
                  <c:v>0.72000000000000008</c:v>
                </c:pt>
                <c:pt idx="169">
                  <c:v>11.549999999999999</c:v>
                </c:pt>
                <c:pt idx="170">
                  <c:v>0.29666666666666663</c:v>
                </c:pt>
                <c:pt idx="171">
                  <c:v>14.653333333333331</c:v>
                </c:pt>
                <c:pt idx="172">
                  <c:v>4.9333333333333336</c:v>
                </c:pt>
                <c:pt idx="173">
                  <c:v>0.60333333333333339</c:v>
                </c:pt>
                <c:pt idx="174">
                  <c:v>4.5166666666666666</c:v>
                </c:pt>
                <c:pt idx="175">
                  <c:v>39.263333333333328</c:v>
                </c:pt>
                <c:pt idx="176">
                  <c:v>23.446666666666669</c:v>
                </c:pt>
                <c:pt idx="177">
                  <c:v>15.053333333333335</c:v>
                </c:pt>
                <c:pt idx="178">
                  <c:v>33.706666666666671</c:v>
                </c:pt>
                <c:pt idx="179">
                  <c:v>18.843333333333334</c:v>
                </c:pt>
                <c:pt idx="180">
                  <c:v>38.24666666666667</c:v>
                </c:pt>
                <c:pt idx="181">
                  <c:v>12.513333333333334</c:v>
                </c:pt>
                <c:pt idx="182">
                  <c:v>19.239999999999998</c:v>
                </c:pt>
                <c:pt idx="183">
                  <c:v>24.52</c:v>
                </c:pt>
                <c:pt idx="184">
                  <c:v>54.70333333333334</c:v>
                </c:pt>
                <c:pt idx="185">
                  <c:v>3.2166666666666668</c:v>
                </c:pt>
                <c:pt idx="186">
                  <c:v>7.5066666666666677</c:v>
                </c:pt>
                <c:pt idx="187">
                  <c:v>44.79</c:v>
                </c:pt>
                <c:pt idx="188">
                  <c:v>21.163333333333334</c:v>
                </c:pt>
                <c:pt idx="189">
                  <c:v>46.636666666666663</c:v>
                </c:pt>
                <c:pt idx="190">
                  <c:v>7.53</c:v>
                </c:pt>
                <c:pt idx="191">
                  <c:v>15.930000000000001</c:v>
                </c:pt>
                <c:pt idx="192">
                  <c:v>53.640000000000008</c:v>
                </c:pt>
                <c:pt idx="193">
                  <c:v>22.383333333333336</c:v>
                </c:pt>
                <c:pt idx="194">
                  <c:v>20.256666666666664</c:v>
                </c:pt>
                <c:pt idx="195">
                  <c:v>4.2733333333333334</c:v>
                </c:pt>
                <c:pt idx="196">
                  <c:v>3.4166666666666665</c:v>
                </c:pt>
                <c:pt idx="197">
                  <c:v>15.920000000000002</c:v>
                </c:pt>
                <c:pt idx="198">
                  <c:v>7.5733333333333341</c:v>
                </c:pt>
                <c:pt idx="199">
                  <c:v>17.106666666666666</c:v>
                </c:pt>
                <c:pt idx="200">
                  <c:v>46.286666666666669</c:v>
                </c:pt>
                <c:pt idx="201">
                  <c:v>2.1233333333333331</c:v>
                </c:pt>
                <c:pt idx="202">
                  <c:v>23.13</c:v>
                </c:pt>
                <c:pt idx="203">
                  <c:v>0</c:v>
                </c:pt>
                <c:pt idx="204">
                  <c:v>0</c:v>
                </c:pt>
                <c:pt idx="205">
                  <c:v>3.1133333333333333</c:v>
                </c:pt>
                <c:pt idx="206">
                  <c:v>5.3333333333333337E-2</c:v>
                </c:pt>
                <c:pt idx="207">
                  <c:v>8.4666666666666668</c:v>
                </c:pt>
                <c:pt idx="208">
                  <c:v>26.856666666666666</c:v>
                </c:pt>
                <c:pt idx="209">
                  <c:v>31.893333333333331</c:v>
                </c:pt>
                <c:pt idx="210">
                  <c:v>74.063333333333333</c:v>
                </c:pt>
                <c:pt idx="211">
                  <c:v>27.956666666666667</c:v>
                </c:pt>
                <c:pt idx="212">
                  <c:v>24.303333333333331</c:v>
                </c:pt>
                <c:pt idx="213">
                  <c:v>34.546666666666667</c:v>
                </c:pt>
                <c:pt idx="214">
                  <c:v>0.50666666666666671</c:v>
                </c:pt>
                <c:pt idx="215">
                  <c:v>0</c:v>
                </c:pt>
                <c:pt idx="216">
                  <c:v>0</c:v>
                </c:pt>
                <c:pt idx="217">
                  <c:v>2.1</c:v>
                </c:pt>
                <c:pt idx="218">
                  <c:v>4.4400000000000004</c:v>
                </c:pt>
                <c:pt idx="219">
                  <c:v>5</c:v>
                </c:pt>
                <c:pt idx="220">
                  <c:v>1.3066666666666666</c:v>
                </c:pt>
                <c:pt idx="221">
                  <c:v>13.243333333333334</c:v>
                </c:pt>
                <c:pt idx="222">
                  <c:v>5.4433333333333325</c:v>
                </c:pt>
                <c:pt idx="223">
                  <c:v>19.263333333333332</c:v>
                </c:pt>
                <c:pt idx="224">
                  <c:v>37.263333333333328</c:v>
                </c:pt>
                <c:pt idx="225">
                  <c:v>1.4166666666666667</c:v>
                </c:pt>
                <c:pt idx="226">
                  <c:v>38.56</c:v>
                </c:pt>
                <c:pt idx="227">
                  <c:v>19.043333333333333</c:v>
                </c:pt>
                <c:pt idx="228">
                  <c:v>23.72</c:v>
                </c:pt>
                <c:pt idx="229">
                  <c:v>42.4</c:v>
                </c:pt>
                <c:pt idx="230">
                  <c:v>1.76</c:v>
                </c:pt>
                <c:pt idx="231">
                  <c:v>72.173333333333332</c:v>
                </c:pt>
                <c:pt idx="232">
                  <c:v>10.149999999999999</c:v>
                </c:pt>
                <c:pt idx="233">
                  <c:v>0</c:v>
                </c:pt>
                <c:pt idx="234">
                  <c:v>55.656666666666666</c:v>
                </c:pt>
                <c:pt idx="235">
                  <c:v>0.20666666666666667</c:v>
                </c:pt>
                <c:pt idx="236">
                  <c:v>19.66</c:v>
                </c:pt>
                <c:pt idx="237">
                  <c:v>1.3499999999999999</c:v>
                </c:pt>
                <c:pt idx="238">
                  <c:v>49.493333333333332</c:v>
                </c:pt>
                <c:pt idx="239">
                  <c:v>13.256666666666666</c:v>
                </c:pt>
                <c:pt idx="240">
                  <c:v>22.323333333333334</c:v>
                </c:pt>
                <c:pt idx="241">
                  <c:v>10.553333333333333</c:v>
                </c:pt>
                <c:pt idx="242">
                  <c:v>41.57</c:v>
                </c:pt>
                <c:pt idx="243">
                  <c:v>10.223333333333333</c:v>
                </c:pt>
                <c:pt idx="244">
                  <c:v>14.793333333333331</c:v>
                </c:pt>
                <c:pt idx="245">
                  <c:v>32.886666666666663</c:v>
                </c:pt>
                <c:pt idx="246">
                  <c:v>20.476666666666667</c:v>
                </c:pt>
                <c:pt idx="247">
                  <c:v>6.68</c:v>
                </c:pt>
                <c:pt idx="248">
                  <c:v>13.899999999999999</c:v>
                </c:pt>
                <c:pt idx="249">
                  <c:v>1.7400000000000002</c:v>
                </c:pt>
                <c:pt idx="250">
                  <c:v>9.8866666666666685</c:v>
                </c:pt>
                <c:pt idx="251">
                  <c:v>0</c:v>
                </c:pt>
                <c:pt idx="252">
                  <c:v>3.9800000000000004</c:v>
                </c:pt>
                <c:pt idx="253">
                  <c:v>0.13333333333333333</c:v>
                </c:pt>
                <c:pt idx="254">
                  <c:v>0.63</c:v>
                </c:pt>
                <c:pt idx="255">
                  <c:v>3.5033333333333334</c:v>
                </c:pt>
                <c:pt idx="256">
                  <c:v>26.446666666666662</c:v>
                </c:pt>
                <c:pt idx="257">
                  <c:v>3</c:v>
                </c:pt>
                <c:pt idx="258">
                  <c:v>0.80333333333333334</c:v>
                </c:pt>
                <c:pt idx="259">
                  <c:v>60.973333333333336</c:v>
                </c:pt>
                <c:pt idx="260">
                  <c:v>51.493333333333332</c:v>
                </c:pt>
                <c:pt idx="261">
                  <c:v>44.00333333333333</c:v>
                </c:pt>
                <c:pt idx="262">
                  <c:v>35.853333333333332</c:v>
                </c:pt>
                <c:pt idx="263">
                  <c:v>4.746666666666667</c:v>
                </c:pt>
                <c:pt idx="264">
                  <c:v>7.82</c:v>
                </c:pt>
                <c:pt idx="265">
                  <c:v>0</c:v>
                </c:pt>
                <c:pt idx="266">
                  <c:v>0</c:v>
                </c:pt>
                <c:pt idx="267">
                  <c:v>9.0866666666666678</c:v>
                </c:pt>
                <c:pt idx="268">
                  <c:v>0</c:v>
                </c:pt>
                <c:pt idx="269">
                  <c:v>9.8766666666666669</c:v>
                </c:pt>
                <c:pt idx="270">
                  <c:v>26.596666666666664</c:v>
                </c:pt>
                <c:pt idx="271">
                  <c:v>8.94</c:v>
                </c:pt>
                <c:pt idx="272">
                  <c:v>16.476666666666667</c:v>
                </c:pt>
                <c:pt idx="273">
                  <c:v>43.54999999999999</c:v>
                </c:pt>
                <c:pt idx="274">
                  <c:v>30.346666666666664</c:v>
                </c:pt>
                <c:pt idx="275">
                  <c:v>4.9999999999999996E-2</c:v>
                </c:pt>
                <c:pt idx="276">
                  <c:v>0</c:v>
                </c:pt>
                <c:pt idx="277">
                  <c:v>18.739999999999998</c:v>
                </c:pt>
                <c:pt idx="278">
                  <c:v>3.9533333333333331</c:v>
                </c:pt>
                <c:pt idx="279">
                  <c:v>0</c:v>
                </c:pt>
                <c:pt idx="280">
                  <c:v>0.04</c:v>
                </c:pt>
                <c:pt idx="281">
                  <c:v>2.31</c:v>
                </c:pt>
                <c:pt idx="282">
                  <c:v>80.236666666666665</c:v>
                </c:pt>
                <c:pt idx="283">
                  <c:v>50.21</c:v>
                </c:pt>
                <c:pt idx="284">
                  <c:v>4.9999999999999996E-2</c:v>
                </c:pt>
                <c:pt idx="285">
                  <c:v>0</c:v>
                </c:pt>
                <c:pt idx="286">
                  <c:v>0</c:v>
                </c:pt>
                <c:pt idx="287">
                  <c:v>0</c:v>
                </c:pt>
                <c:pt idx="288">
                  <c:v>0</c:v>
                </c:pt>
                <c:pt idx="289">
                  <c:v>0</c:v>
                </c:pt>
                <c:pt idx="290">
                  <c:v>0</c:v>
                </c:pt>
                <c:pt idx="291">
                  <c:v>7.583333333333333</c:v>
                </c:pt>
                <c:pt idx="292">
                  <c:v>1.5933333333333335</c:v>
                </c:pt>
                <c:pt idx="293">
                  <c:v>2.1066666666666669</c:v>
                </c:pt>
                <c:pt idx="294">
                  <c:v>3.1733333333333333</c:v>
                </c:pt>
                <c:pt idx="295">
                  <c:v>0</c:v>
                </c:pt>
                <c:pt idx="296">
                  <c:v>0</c:v>
                </c:pt>
                <c:pt idx="297">
                  <c:v>0</c:v>
                </c:pt>
                <c:pt idx="298">
                  <c:v>2.9166666666666665</c:v>
                </c:pt>
                <c:pt idx="299">
                  <c:v>3.72</c:v>
                </c:pt>
                <c:pt idx="300">
                  <c:v>0.75</c:v>
                </c:pt>
                <c:pt idx="301">
                  <c:v>0</c:v>
                </c:pt>
                <c:pt idx="302">
                  <c:v>0</c:v>
                </c:pt>
                <c:pt idx="303">
                  <c:v>0</c:v>
                </c:pt>
                <c:pt idx="304">
                  <c:v>13.833333333333334</c:v>
                </c:pt>
                <c:pt idx="305">
                  <c:v>0</c:v>
                </c:pt>
                <c:pt idx="306">
                  <c:v>0</c:v>
                </c:pt>
                <c:pt idx="307">
                  <c:v>0</c:v>
                </c:pt>
                <c:pt idx="308">
                  <c:v>0</c:v>
                </c:pt>
                <c:pt idx="309">
                  <c:v>1.64</c:v>
                </c:pt>
                <c:pt idx="310">
                  <c:v>3.6633333333333327</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2.7866666666666666</c:v>
                </c:pt>
                <c:pt idx="325">
                  <c:v>0</c:v>
                </c:pt>
                <c:pt idx="326">
                  <c:v>0</c:v>
                </c:pt>
                <c:pt idx="327">
                  <c:v>0</c:v>
                </c:pt>
                <c:pt idx="328">
                  <c:v>0</c:v>
                </c:pt>
                <c:pt idx="329">
                  <c:v>0</c:v>
                </c:pt>
                <c:pt idx="330">
                  <c:v>0.33</c:v>
                </c:pt>
                <c:pt idx="331">
                  <c:v>7.5266666666666664</c:v>
                </c:pt>
                <c:pt idx="332">
                  <c:v>1.1266666666666667</c:v>
                </c:pt>
                <c:pt idx="333">
                  <c:v>0</c:v>
                </c:pt>
                <c:pt idx="334">
                  <c:v>0</c:v>
                </c:pt>
                <c:pt idx="335">
                  <c:v>0</c:v>
                </c:pt>
                <c:pt idx="336">
                  <c:v>0</c:v>
                </c:pt>
                <c:pt idx="337">
                  <c:v>0.41333333333333333</c:v>
                </c:pt>
                <c:pt idx="338">
                  <c:v>1.0900000000000001</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3.6666666666666667E-2</c:v>
                </c:pt>
                <c:pt idx="359">
                  <c:v>0</c:v>
                </c:pt>
                <c:pt idx="360">
                  <c:v>0</c:v>
                </c:pt>
                <c:pt idx="361">
                  <c:v>0</c:v>
                </c:pt>
                <c:pt idx="362">
                  <c:v>4.9833333333333334</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0.15333333333333335</c:v>
                </c:pt>
                <c:pt idx="378">
                  <c:v>9.6966666666666672</c:v>
                </c:pt>
                <c:pt idx="379">
                  <c:v>4.2033333333333331</c:v>
                </c:pt>
                <c:pt idx="380">
                  <c:v>0</c:v>
                </c:pt>
                <c:pt idx="381">
                  <c:v>0</c:v>
                </c:pt>
                <c:pt idx="382">
                  <c:v>0.22666666666666668</c:v>
                </c:pt>
                <c:pt idx="383">
                  <c:v>11.76</c:v>
                </c:pt>
                <c:pt idx="384">
                  <c:v>1.7966666666666666</c:v>
                </c:pt>
                <c:pt idx="385">
                  <c:v>0</c:v>
                </c:pt>
                <c:pt idx="386">
                  <c:v>0</c:v>
                </c:pt>
                <c:pt idx="387">
                  <c:v>0</c:v>
                </c:pt>
                <c:pt idx="388">
                  <c:v>2.0366666666666666</c:v>
                </c:pt>
                <c:pt idx="389">
                  <c:v>4.4933333333333332</c:v>
                </c:pt>
                <c:pt idx="390">
                  <c:v>0</c:v>
                </c:pt>
                <c:pt idx="391">
                  <c:v>0</c:v>
                </c:pt>
                <c:pt idx="392">
                  <c:v>0</c:v>
                </c:pt>
                <c:pt idx="393">
                  <c:v>0</c:v>
                </c:pt>
                <c:pt idx="394">
                  <c:v>0</c:v>
                </c:pt>
                <c:pt idx="395">
                  <c:v>0</c:v>
                </c:pt>
                <c:pt idx="396">
                  <c:v>0</c:v>
                </c:pt>
                <c:pt idx="397">
                  <c:v>0</c:v>
                </c:pt>
                <c:pt idx="398">
                  <c:v>1.4100000000000001</c:v>
                </c:pt>
                <c:pt idx="399">
                  <c:v>0</c:v>
                </c:pt>
                <c:pt idx="400">
                  <c:v>0</c:v>
                </c:pt>
                <c:pt idx="401">
                  <c:v>0</c:v>
                </c:pt>
                <c:pt idx="402">
                  <c:v>0.70000000000000007</c:v>
                </c:pt>
                <c:pt idx="403">
                  <c:v>0</c:v>
                </c:pt>
                <c:pt idx="404">
                  <c:v>0</c:v>
                </c:pt>
                <c:pt idx="405">
                  <c:v>0</c:v>
                </c:pt>
                <c:pt idx="406">
                  <c:v>0</c:v>
                </c:pt>
                <c:pt idx="407">
                  <c:v>0</c:v>
                </c:pt>
                <c:pt idx="408">
                  <c:v>0</c:v>
                </c:pt>
                <c:pt idx="409">
                  <c:v>0</c:v>
                </c:pt>
                <c:pt idx="410">
                  <c:v>0</c:v>
                </c:pt>
                <c:pt idx="411">
                  <c:v>0</c:v>
                </c:pt>
                <c:pt idx="412">
                  <c:v>0</c:v>
                </c:pt>
                <c:pt idx="413">
                  <c:v>0</c:v>
                </c:pt>
                <c:pt idx="414">
                  <c:v>0.13666666666666666</c:v>
                </c:pt>
                <c:pt idx="415">
                  <c:v>5.3633333333333333</c:v>
                </c:pt>
                <c:pt idx="416">
                  <c:v>0.25333333333333335</c:v>
                </c:pt>
                <c:pt idx="417">
                  <c:v>0.17</c:v>
                </c:pt>
                <c:pt idx="418">
                  <c:v>2.3200000000000003</c:v>
                </c:pt>
                <c:pt idx="419">
                  <c:v>0</c:v>
                </c:pt>
                <c:pt idx="420">
                  <c:v>0</c:v>
                </c:pt>
                <c:pt idx="421">
                  <c:v>0</c:v>
                </c:pt>
                <c:pt idx="422">
                  <c:v>1.18</c:v>
                </c:pt>
                <c:pt idx="423">
                  <c:v>10.003333333333334</c:v>
                </c:pt>
                <c:pt idx="424">
                  <c:v>17.186666666666667</c:v>
                </c:pt>
                <c:pt idx="425">
                  <c:v>18.623333333333335</c:v>
                </c:pt>
                <c:pt idx="426">
                  <c:v>0</c:v>
                </c:pt>
                <c:pt idx="427">
                  <c:v>0</c:v>
                </c:pt>
                <c:pt idx="428">
                  <c:v>0</c:v>
                </c:pt>
                <c:pt idx="429">
                  <c:v>0</c:v>
                </c:pt>
                <c:pt idx="430">
                  <c:v>2.3333333333333335</c:v>
                </c:pt>
                <c:pt idx="431">
                  <c:v>0</c:v>
                </c:pt>
                <c:pt idx="432">
                  <c:v>0</c:v>
                </c:pt>
                <c:pt idx="433">
                  <c:v>0</c:v>
                </c:pt>
                <c:pt idx="434">
                  <c:v>0</c:v>
                </c:pt>
                <c:pt idx="435">
                  <c:v>2.4633333333333334</c:v>
                </c:pt>
                <c:pt idx="436">
                  <c:v>0</c:v>
                </c:pt>
                <c:pt idx="437">
                  <c:v>0</c:v>
                </c:pt>
                <c:pt idx="438">
                  <c:v>0</c:v>
                </c:pt>
                <c:pt idx="439">
                  <c:v>0</c:v>
                </c:pt>
                <c:pt idx="440">
                  <c:v>0</c:v>
                </c:pt>
                <c:pt idx="441">
                  <c:v>0</c:v>
                </c:pt>
                <c:pt idx="442">
                  <c:v>0</c:v>
                </c:pt>
                <c:pt idx="443">
                  <c:v>13.729999999999999</c:v>
                </c:pt>
                <c:pt idx="444">
                  <c:v>6.293333333333333</c:v>
                </c:pt>
                <c:pt idx="445">
                  <c:v>7.583333333333333</c:v>
                </c:pt>
                <c:pt idx="446">
                  <c:v>15.833333333333334</c:v>
                </c:pt>
                <c:pt idx="447">
                  <c:v>19.88</c:v>
                </c:pt>
                <c:pt idx="448">
                  <c:v>21.92</c:v>
                </c:pt>
                <c:pt idx="449">
                  <c:v>30.406666666666666</c:v>
                </c:pt>
                <c:pt idx="450">
                  <c:v>1.6066666666666667</c:v>
                </c:pt>
                <c:pt idx="451">
                  <c:v>22.78</c:v>
                </c:pt>
                <c:pt idx="452">
                  <c:v>4.4733333333333327</c:v>
                </c:pt>
                <c:pt idx="453">
                  <c:v>3.1966666666666668</c:v>
                </c:pt>
                <c:pt idx="454">
                  <c:v>0.20666666666666667</c:v>
                </c:pt>
                <c:pt idx="455">
                  <c:v>0.54666666666666675</c:v>
                </c:pt>
                <c:pt idx="456">
                  <c:v>9.6</c:v>
                </c:pt>
                <c:pt idx="457">
                  <c:v>1.513333333333333</c:v>
                </c:pt>
                <c:pt idx="458">
                  <c:v>1.8099999999999998</c:v>
                </c:pt>
                <c:pt idx="459">
                  <c:v>6.6866666666666665</c:v>
                </c:pt>
                <c:pt idx="460">
                  <c:v>0.13666666666666669</c:v>
                </c:pt>
                <c:pt idx="461">
                  <c:v>0.43333333333333335</c:v>
                </c:pt>
                <c:pt idx="462">
                  <c:v>0.25333333333333335</c:v>
                </c:pt>
                <c:pt idx="463">
                  <c:v>13.136666666666665</c:v>
                </c:pt>
                <c:pt idx="464">
                  <c:v>2.84</c:v>
                </c:pt>
                <c:pt idx="465">
                  <c:v>8.15</c:v>
                </c:pt>
                <c:pt idx="466">
                  <c:v>0.47333333333333333</c:v>
                </c:pt>
                <c:pt idx="467">
                  <c:v>3.8433333333333324</c:v>
                </c:pt>
                <c:pt idx="468">
                  <c:v>22.513333333333332</c:v>
                </c:pt>
                <c:pt idx="469">
                  <c:v>41.64</c:v>
                </c:pt>
                <c:pt idx="470">
                  <c:v>23.09</c:v>
                </c:pt>
                <c:pt idx="471">
                  <c:v>12.53</c:v>
                </c:pt>
                <c:pt idx="472">
                  <c:v>5.1566666666666672</c:v>
                </c:pt>
                <c:pt idx="473">
                  <c:v>7.2533333333333339</c:v>
                </c:pt>
                <c:pt idx="474">
                  <c:v>9.82</c:v>
                </c:pt>
                <c:pt idx="475">
                  <c:v>0.31666666666666671</c:v>
                </c:pt>
                <c:pt idx="476">
                  <c:v>0.25666666666666665</c:v>
                </c:pt>
                <c:pt idx="477">
                  <c:v>5.8933333333333335</c:v>
                </c:pt>
                <c:pt idx="478">
                  <c:v>36.516666666666673</c:v>
                </c:pt>
                <c:pt idx="479">
                  <c:v>0.40666666666666668</c:v>
                </c:pt>
                <c:pt idx="480">
                  <c:v>0</c:v>
                </c:pt>
                <c:pt idx="481">
                  <c:v>0</c:v>
                </c:pt>
                <c:pt idx="482">
                  <c:v>0.35666666666666669</c:v>
                </c:pt>
                <c:pt idx="483">
                  <c:v>2.52</c:v>
                </c:pt>
                <c:pt idx="484">
                  <c:v>6.9999999999999993E-2</c:v>
                </c:pt>
                <c:pt idx="485">
                  <c:v>0</c:v>
                </c:pt>
                <c:pt idx="486">
                  <c:v>1.8333333333333337</c:v>
                </c:pt>
                <c:pt idx="487">
                  <c:v>19.826666666666668</c:v>
                </c:pt>
                <c:pt idx="488">
                  <c:v>8.09</c:v>
                </c:pt>
                <c:pt idx="489">
                  <c:v>0</c:v>
                </c:pt>
                <c:pt idx="490">
                  <c:v>0</c:v>
                </c:pt>
                <c:pt idx="491">
                  <c:v>23.016666666666666</c:v>
                </c:pt>
                <c:pt idx="492">
                  <c:v>0.1466666666666667</c:v>
                </c:pt>
                <c:pt idx="493">
                  <c:v>0.17666666666666667</c:v>
                </c:pt>
                <c:pt idx="494">
                  <c:v>18.503333333333334</c:v>
                </c:pt>
                <c:pt idx="495">
                  <c:v>42.78</c:v>
                </c:pt>
                <c:pt idx="496">
                  <c:v>58.986666666666657</c:v>
                </c:pt>
                <c:pt idx="497">
                  <c:v>24.446666666666669</c:v>
                </c:pt>
                <c:pt idx="498">
                  <c:v>50.79666666666666</c:v>
                </c:pt>
                <c:pt idx="499">
                  <c:v>120.02</c:v>
                </c:pt>
                <c:pt idx="500">
                  <c:v>67.333333333333329</c:v>
                </c:pt>
                <c:pt idx="501">
                  <c:v>47.683333333333337</c:v>
                </c:pt>
                <c:pt idx="502">
                  <c:v>2.9</c:v>
                </c:pt>
                <c:pt idx="503">
                  <c:v>8.8566666666666674</c:v>
                </c:pt>
                <c:pt idx="504">
                  <c:v>34.06</c:v>
                </c:pt>
                <c:pt idx="505">
                  <c:v>0.71333333333333337</c:v>
                </c:pt>
                <c:pt idx="506">
                  <c:v>23.483333333333334</c:v>
                </c:pt>
                <c:pt idx="507">
                  <c:v>14.216666666666667</c:v>
                </c:pt>
                <c:pt idx="508">
                  <c:v>6.23</c:v>
                </c:pt>
                <c:pt idx="509">
                  <c:v>4.8433333333333328</c:v>
                </c:pt>
                <c:pt idx="510">
                  <c:v>34.526666666666664</c:v>
                </c:pt>
                <c:pt idx="511">
                  <c:v>14.783333333333331</c:v>
                </c:pt>
                <c:pt idx="512">
                  <c:v>0.24666666666666667</c:v>
                </c:pt>
                <c:pt idx="513">
                  <c:v>2.4366666666666665</c:v>
                </c:pt>
                <c:pt idx="514">
                  <c:v>1.7766666666666666</c:v>
                </c:pt>
                <c:pt idx="515">
                  <c:v>24.95</c:v>
                </c:pt>
                <c:pt idx="516">
                  <c:v>27.189999999999998</c:v>
                </c:pt>
                <c:pt idx="517">
                  <c:v>2.65</c:v>
                </c:pt>
                <c:pt idx="518">
                  <c:v>6.5799999999999992</c:v>
                </c:pt>
                <c:pt idx="519">
                  <c:v>4.043333333333333</c:v>
                </c:pt>
                <c:pt idx="520">
                  <c:v>26.776666666666671</c:v>
                </c:pt>
                <c:pt idx="521">
                  <c:v>1.3566666666666667</c:v>
                </c:pt>
                <c:pt idx="522">
                  <c:v>0.10333333333333333</c:v>
                </c:pt>
                <c:pt idx="523">
                  <c:v>1.8833333333333331</c:v>
                </c:pt>
                <c:pt idx="524">
                  <c:v>19.916666666666668</c:v>
                </c:pt>
                <c:pt idx="525">
                  <c:v>0.13</c:v>
                </c:pt>
                <c:pt idx="526">
                  <c:v>0</c:v>
                </c:pt>
                <c:pt idx="527">
                  <c:v>0.89999999999999991</c:v>
                </c:pt>
                <c:pt idx="528">
                  <c:v>0</c:v>
                </c:pt>
                <c:pt idx="529">
                  <c:v>0.11333333333333334</c:v>
                </c:pt>
                <c:pt idx="530">
                  <c:v>2.1766666666666667</c:v>
                </c:pt>
                <c:pt idx="531">
                  <c:v>0.92333333333333334</c:v>
                </c:pt>
                <c:pt idx="532">
                  <c:v>2.0066666666666664</c:v>
                </c:pt>
                <c:pt idx="533">
                  <c:v>7.2766666666666664</c:v>
                </c:pt>
                <c:pt idx="534">
                  <c:v>13.813333333333333</c:v>
                </c:pt>
                <c:pt idx="535">
                  <c:v>3.6299999999999994</c:v>
                </c:pt>
                <c:pt idx="536">
                  <c:v>47.486666666666672</c:v>
                </c:pt>
                <c:pt idx="537">
                  <c:v>37.773333333333333</c:v>
                </c:pt>
                <c:pt idx="538">
                  <c:v>38.423333333333332</c:v>
                </c:pt>
                <c:pt idx="539">
                  <c:v>35.610000000000007</c:v>
                </c:pt>
                <c:pt idx="540">
                  <c:v>22.23</c:v>
                </c:pt>
                <c:pt idx="541">
                  <c:v>25.14</c:v>
                </c:pt>
                <c:pt idx="542">
                  <c:v>8.2000000000000011</c:v>
                </c:pt>
                <c:pt idx="543">
                  <c:v>17.716666666666665</c:v>
                </c:pt>
                <c:pt idx="544">
                  <c:v>7.61</c:v>
                </c:pt>
                <c:pt idx="545">
                  <c:v>22.486666666666668</c:v>
                </c:pt>
                <c:pt idx="546">
                  <c:v>33.213333333333331</c:v>
                </c:pt>
                <c:pt idx="547">
                  <c:v>0.6</c:v>
                </c:pt>
                <c:pt idx="548">
                  <c:v>13.959999999999999</c:v>
                </c:pt>
                <c:pt idx="549">
                  <c:v>2.6366666666666663</c:v>
                </c:pt>
                <c:pt idx="550">
                  <c:v>9.3233333333333324</c:v>
                </c:pt>
                <c:pt idx="551">
                  <c:v>45.186666666666667</c:v>
                </c:pt>
                <c:pt idx="552">
                  <c:v>10.916666666666666</c:v>
                </c:pt>
                <c:pt idx="553">
                  <c:v>31.02333333333333</c:v>
                </c:pt>
                <c:pt idx="554">
                  <c:v>27.39</c:v>
                </c:pt>
                <c:pt idx="555">
                  <c:v>15.173333333333332</c:v>
                </c:pt>
                <c:pt idx="556">
                  <c:v>13.533333333333331</c:v>
                </c:pt>
                <c:pt idx="557">
                  <c:v>28.936666666666667</c:v>
                </c:pt>
                <c:pt idx="558">
                  <c:v>4.9866666666666672</c:v>
                </c:pt>
                <c:pt idx="559">
                  <c:v>4.9266666666666667</c:v>
                </c:pt>
                <c:pt idx="560">
                  <c:v>0.23333333333333331</c:v>
                </c:pt>
                <c:pt idx="561">
                  <c:v>51.673333333333325</c:v>
                </c:pt>
                <c:pt idx="562">
                  <c:v>14.903333333333331</c:v>
                </c:pt>
                <c:pt idx="563">
                  <c:v>1.7666666666666666</c:v>
                </c:pt>
                <c:pt idx="564">
                  <c:v>1.1199999999999999</c:v>
                </c:pt>
                <c:pt idx="565">
                  <c:v>17.706666666666667</c:v>
                </c:pt>
                <c:pt idx="566">
                  <c:v>25.900000000000002</c:v>
                </c:pt>
                <c:pt idx="567">
                  <c:v>9.8866666666666667</c:v>
                </c:pt>
                <c:pt idx="568">
                  <c:v>0</c:v>
                </c:pt>
                <c:pt idx="569">
                  <c:v>2.04</c:v>
                </c:pt>
                <c:pt idx="570">
                  <c:v>2.1133333333333333</c:v>
                </c:pt>
                <c:pt idx="571">
                  <c:v>18.130000000000003</c:v>
                </c:pt>
                <c:pt idx="572">
                  <c:v>6.4266666666666667</c:v>
                </c:pt>
                <c:pt idx="573">
                  <c:v>1.1400000000000001</c:v>
                </c:pt>
                <c:pt idx="574">
                  <c:v>4.16</c:v>
                </c:pt>
                <c:pt idx="575">
                  <c:v>57.843333333333334</c:v>
                </c:pt>
                <c:pt idx="576">
                  <c:v>29.153333333333336</c:v>
                </c:pt>
                <c:pt idx="577">
                  <c:v>24.093333333333334</c:v>
                </c:pt>
                <c:pt idx="578">
                  <c:v>5.09</c:v>
                </c:pt>
                <c:pt idx="579">
                  <c:v>10.68</c:v>
                </c:pt>
                <c:pt idx="580">
                  <c:v>1.3433333333333335</c:v>
                </c:pt>
                <c:pt idx="581">
                  <c:v>53.113333333333323</c:v>
                </c:pt>
                <c:pt idx="582">
                  <c:v>53.483333333333327</c:v>
                </c:pt>
                <c:pt idx="583">
                  <c:v>3.4500000000000006</c:v>
                </c:pt>
                <c:pt idx="584">
                  <c:v>20.106666666666669</c:v>
                </c:pt>
                <c:pt idx="585">
                  <c:v>4.3566666666666665</c:v>
                </c:pt>
                <c:pt idx="586">
                  <c:v>1.47</c:v>
                </c:pt>
                <c:pt idx="587">
                  <c:v>2.7166666666666668</c:v>
                </c:pt>
                <c:pt idx="588">
                  <c:v>10.116666666666667</c:v>
                </c:pt>
                <c:pt idx="589">
                  <c:v>0.12333333333333334</c:v>
                </c:pt>
                <c:pt idx="590">
                  <c:v>14.553333333333335</c:v>
                </c:pt>
                <c:pt idx="591">
                  <c:v>0.12666666666666668</c:v>
                </c:pt>
                <c:pt idx="592">
                  <c:v>14.000000000000002</c:v>
                </c:pt>
                <c:pt idx="593">
                  <c:v>3.7366666666666668</c:v>
                </c:pt>
                <c:pt idx="594">
                  <c:v>0.75666666666666671</c:v>
                </c:pt>
                <c:pt idx="595">
                  <c:v>0.24</c:v>
                </c:pt>
                <c:pt idx="596">
                  <c:v>23.196666666666669</c:v>
                </c:pt>
                <c:pt idx="597">
                  <c:v>14.49</c:v>
                </c:pt>
                <c:pt idx="598">
                  <c:v>17.053333333333335</c:v>
                </c:pt>
                <c:pt idx="599">
                  <c:v>0.54666666666666663</c:v>
                </c:pt>
                <c:pt idx="600">
                  <c:v>2.2066666666666666</c:v>
                </c:pt>
                <c:pt idx="601">
                  <c:v>5.13</c:v>
                </c:pt>
                <c:pt idx="602">
                  <c:v>82.24</c:v>
                </c:pt>
                <c:pt idx="603">
                  <c:v>40.413333333333334</c:v>
                </c:pt>
                <c:pt idx="604">
                  <c:v>7.6733333333333329</c:v>
                </c:pt>
                <c:pt idx="605">
                  <c:v>3.5533333333333332</c:v>
                </c:pt>
                <c:pt idx="606">
                  <c:v>9.4266666666666676</c:v>
                </c:pt>
                <c:pt idx="607">
                  <c:v>4.95</c:v>
                </c:pt>
                <c:pt idx="608">
                  <c:v>48.806666666666672</c:v>
                </c:pt>
                <c:pt idx="609">
                  <c:v>32.696666666666665</c:v>
                </c:pt>
                <c:pt idx="610">
                  <c:v>31.47333333333334</c:v>
                </c:pt>
                <c:pt idx="611">
                  <c:v>9.4233333333333338</c:v>
                </c:pt>
                <c:pt idx="612">
                  <c:v>12.596666666666666</c:v>
                </c:pt>
                <c:pt idx="613">
                  <c:v>24.086666666666662</c:v>
                </c:pt>
                <c:pt idx="614">
                  <c:v>7.423333333333332</c:v>
                </c:pt>
                <c:pt idx="615">
                  <c:v>35.063333333333333</c:v>
                </c:pt>
                <c:pt idx="616">
                  <c:v>8.6366666666666649</c:v>
                </c:pt>
                <c:pt idx="617">
                  <c:v>16.993333333333332</c:v>
                </c:pt>
                <c:pt idx="618">
                  <c:v>0</c:v>
                </c:pt>
                <c:pt idx="619">
                  <c:v>0</c:v>
                </c:pt>
                <c:pt idx="620">
                  <c:v>6.3333333333333339E-2</c:v>
                </c:pt>
                <c:pt idx="621">
                  <c:v>0.41666666666666669</c:v>
                </c:pt>
                <c:pt idx="622">
                  <c:v>0</c:v>
                </c:pt>
                <c:pt idx="623">
                  <c:v>0</c:v>
                </c:pt>
                <c:pt idx="624">
                  <c:v>0</c:v>
                </c:pt>
                <c:pt idx="625">
                  <c:v>0.17333333333333334</c:v>
                </c:pt>
                <c:pt idx="626">
                  <c:v>11.153333333333334</c:v>
                </c:pt>
                <c:pt idx="627">
                  <c:v>3.0833333333333335</c:v>
                </c:pt>
                <c:pt idx="628">
                  <c:v>1.0866666666666667</c:v>
                </c:pt>
                <c:pt idx="629">
                  <c:v>0</c:v>
                </c:pt>
                <c:pt idx="630">
                  <c:v>1.8966666666666667</c:v>
                </c:pt>
                <c:pt idx="631">
                  <c:v>17.66333333333333</c:v>
                </c:pt>
                <c:pt idx="632">
                  <c:v>26.143333333333331</c:v>
                </c:pt>
                <c:pt idx="633">
                  <c:v>8.99</c:v>
                </c:pt>
                <c:pt idx="634">
                  <c:v>20.970000000000002</c:v>
                </c:pt>
                <c:pt idx="635">
                  <c:v>3.66</c:v>
                </c:pt>
                <c:pt idx="636">
                  <c:v>0.77</c:v>
                </c:pt>
                <c:pt idx="637">
                  <c:v>16.266666666666666</c:v>
                </c:pt>
                <c:pt idx="638">
                  <c:v>18.946666666666669</c:v>
                </c:pt>
                <c:pt idx="639">
                  <c:v>0</c:v>
                </c:pt>
                <c:pt idx="640">
                  <c:v>0.16333333333333333</c:v>
                </c:pt>
                <c:pt idx="641">
                  <c:v>1.3866666666666665</c:v>
                </c:pt>
                <c:pt idx="642">
                  <c:v>16.079999999999998</c:v>
                </c:pt>
                <c:pt idx="643">
                  <c:v>38.44</c:v>
                </c:pt>
                <c:pt idx="644">
                  <c:v>41.493333333333332</c:v>
                </c:pt>
                <c:pt idx="645">
                  <c:v>57.54999999999999</c:v>
                </c:pt>
                <c:pt idx="646">
                  <c:v>47.196666666666665</c:v>
                </c:pt>
                <c:pt idx="647">
                  <c:v>49.966666666666669</c:v>
                </c:pt>
                <c:pt idx="648">
                  <c:v>9.3333333333333338E-2</c:v>
                </c:pt>
                <c:pt idx="649">
                  <c:v>0</c:v>
                </c:pt>
                <c:pt idx="650">
                  <c:v>0.37666666666666665</c:v>
                </c:pt>
                <c:pt idx="651">
                  <c:v>3.35</c:v>
                </c:pt>
                <c:pt idx="652">
                  <c:v>16.633333333333336</c:v>
                </c:pt>
                <c:pt idx="653">
                  <c:v>33.963333333333331</c:v>
                </c:pt>
                <c:pt idx="654">
                  <c:v>1.07</c:v>
                </c:pt>
                <c:pt idx="655">
                  <c:v>0</c:v>
                </c:pt>
                <c:pt idx="656">
                  <c:v>0</c:v>
                </c:pt>
                <c:pt idx="657">
                  <c:v>0</c:v>
                </c:pt>
                <c:pt idx="658">
                  <c:v>0</c:v>
                </c:pt>
                <c:pt idx="659">
                  <c:v>0</c:v>
                </c:pt>
                <c:pt idx="660">
                  <c:v>0.11</c:v>
                </c:pt>
                <c:pt idx="661">
                  <c:v>0</c:v>
                </c:pt>
                <c:pt idx="662">
                  <c:v>0.37666666666666665</c:v>
                </c:pt>
                <c:pt idx="663">
                  <c:v>0</c:v>
                </c:pt>
                <c:pt idx="664">
                  <c:v>0</c:v>
                </c:pt>
                <c:pt idx="665">
                  <c:v>7.6666666666666675E-2</c:v>
                </c:pt>
                <c:pt idx="666">
                  <c:v>1.6466666666666667</c:v>
                </c:pt>
                <c:pt idx="667">
                  <c:v>0.79666666666666675</c:v>
                </c:pt>
                <c:pt idx="668">
                  <c:v>0</c:v>
                </c:pt>
                <c:pt idx="669">
                  <c:v>0</c:v>
                </c:pt>
                <c:pt idx="670">
                  <c:v>0</c:v>
                </c:pt>
                <c:pt idx="671">
                  <c:v>0</c:v>
                </c:pt>
                <c:pt idx="672">
                  <c:v>0</c:v>
                </c:pt>
                <c:pt idx="673">
                  <c:v>0</c:v>
                </c:pt>
                <c:pt idx="674">
                  <c:v>0</c:v>
                </c:pt>
                <c:pt idx="675">
                  <c:v>0</c:v>
                </c:pt>
                <c:pt idx="676">
                  <c:v>0</c:v>
                </c:pt>
                <c:pt idx="677">
                  <c:v>4.6666666666666669E-2</c:v>
                </c:pt>
                <c:pt idx="678">
                  <c:v>0.17666666666666667</c:v>
                </c:pt>
                <c:pt idx="679">
                  <c:v>0</c:v>
                </c:pt>
                <c:pt idx="680">
                  <c:v>0</c:v>
                </c:pt>
                <c:pt idx="681">
                  <c:v>0</c:v>
                </c:pt>
                <c:pt idx="682">
                  <c:v>0</c:v>
                </c:pt>
                <c:pt idx="683">
                  <c:v>0.5099999999999999</c:v>
                </c:pt>
                <c:pt idx="684">
                  <c:v>0</c:v>
                </c:pt>
                <c:pt idx="685">
                  <c:v>0</c:v>
                </c:pt>
                <c:pt idx="686">
                  <c:v>0</c:v>
                </c:pt>
                <c:pt idx="687">
                  <c:v>0</c:v>
                </c:pt>
                <c:pt idx="688">
                  <c:v>0</c:v>
                </c:pt>
                <c:pt idx="689">
                  <c:v>1.28</c:v>
                </c:pt>
                <c:pt idx="690">
                  <c:v>0</c:v>
                </c:pt>
                <c:pt idx="691">
                  <c:v>0</c:v>
                </c:pt>
                <c:pt idx="692">
                  <c:v>0.61</c:v>
                </c:pt>
                <c:pt idx="693">
                  <c:v>3.6666666666666667E-2</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12.176666666666668</c:v>
                </c:pt>
                <c:pt idx="721">
                  <c:v>11.886666666666665</c:v>
                </c:pt>
                <c:pt idx="722">
                  <c:v>0.04</c:v>
                </c:pt>
                <c:pt idx="723">
                  <c:v>0</c:v>
                </c:pt>
                <c:pt idx="724">
                  <c:v>0</c:v>
                </c:pt>
                <c:pt idx="725">
                  <c:v>6.32</c:v>
                </c:pt>
                <c:pt idx="726">
                  <c:v>6.2366666666666672</c:v>
                </c:pt>
                <c:pt idx="727">
                  <c:v>0</c:v>
                </c:pt>
                <c:pt idx="728">
                  <c:v>0</c:v>
                </c:pt>
                <c:pt idx="729">
                  <c:v>0</c:v>
                </c:pt>
                <c:pt idx="730">
                  <c:v>0</c:v>
                </c:pt>
                <c:pt idx="731">
                  <c:v>0</c:v>
                </c:pt>
                <c:pt idx="732">
                  <c:v>0</c:v>
                </c:pt>
                <c:pt idx="733">
                  <c:v>0</c:v>
                </c:pt>
                <c:pt idx="734">
                  <c:v>0</c:v>
                </c:pt>
                <c:pt idx="735">
                  <c:v>0</c:v>
                </c:pt>
                <c:pt idx="736">
                  <c:v>0</c:v>
                </c:pt>
                <c:pt idx="737">
                  <c:v>0</c:v>
                </c:pt>
                <c:pt idx="738">
                  <c:v>0</c:v>
                </c:pt>
                <c:pt idx="739">
                  <c:v>0.18666666666666668</c:v>
                </c:pt>
                <c:pt idx="740">
                  <c:v>17.226666666666667</c:v>
                </c:pt>
                <c:pt idx="741">
                  <c:v>1.4000000000000001</c:v>
                </c:pt>
                <c:pt idx="742">
                  <c:v>8.7433333333333341</c:v>
                </c:pt>
                <c:pt idx="743">
                  <c:v>0</c:v>
                </c:pt>
                <c:pt idx="744">
                  <c:v>0</c:v>
                </c:pt>
                <c:pt idx="745">
                  <c:v>0</c:v>
                </c:pt>
                <c:pt idx="746">
                  <c:v>0</c:v>
                </c:pt>
                <c:pt idx="747">
                  <c:v>0</c:v>
                </c:pt>
                <c:pt idx="748">
                  <c:v>0</c:v>
                </c:pt>
                <c:pt idx="749">
                  <c:v>0.14333333333333334</c:v>
                </c:pt>
                <c:pt idx="750">
                  <c:v>8.4</c:v>
                </c:pt>
                <c:pt idx="751">
                  <c:v>2.6533333333333329</c:v>
                </c:pt>
                <c:pt idx="752">
                  <c:v>0</c:v>
                </c:pt>
                <c:pt idx="753">
                  <c:v>1.8666666666666665</c:v>
                </c:pt>
                <c:pt idx="754">
                  <c:v>5.9066666666666663</c:v>
                </c:pt>
                <c:pt idx="755">
                  <c:v>0</c:v>
                </c:pt>
                <c:pt idx="756">
                  <c:v>0</c:v>
                </c:pt>
                <c:pt idx="757">
                  <c:v>0.6</c:v>
                </c:pt>
                <c:pt idx="758">
                  <c:v>0</c:v>
                </c:pt>
                <c:pt idx="759">
                  <c:v>0</c:v>
                </c:pt>
                <c:pt idx="760">
                  <c:v>0</c:v>
                </c:pt>
                <c:pt idx="761">
                  <c:v>0</c:v>
                </c:pt>
                <c:pt idx="762">
                  <c:v>0.17666666666666667</c:v>
                </c:pt>
                <c:pt idx="763">
                  <c:v>1.21</c:v>
                </c:pt>
                <c:pt idx="764">
                  <c:v>5.3433333333333337</c:v>
                </c:pt>
                <c:pt idx="765">
                  <c:v>0</c:v>
                </c:pt>
                <c:pt idx="766">
                  <c:v>0</c:v>
                </c:pt>
                <c:pt idx="767">
                  <c:v>3.7133333333333334</c:v>
                </c:pt>
                <c:pt idx="768">
                  <c:v>0.73</c:v>
                </c:pt>
                <c:pt idx="769">
                  <c:v>9.6666666666666665E-2</c:v>
                </c:pt>
                <c:pt idx="770">
                  <c:v>0</c:v>
                </c:pt>
                <c:pt idx="771">
                  <c:v>0</c:v>
                </c:pt>
                <c:pt idx="772">
                  <c:v>0</c:v>
                </c:pt>
                <c:pt idx="773">
                  <c:v>0.79</c:v>
                </c:pt>
                <c:pt idx="774">
                  <c:v>43.853333333333332</c:v>
                </c:pt>
                <c:pt idx="775">
                  <c:v>16.286666666666665</c:v>
                </c:pt>
                <c:pt idx="776">
                  <c:v>3.9466666666666668</c:v>
                </c:pt>
                <c:pt idx="777">
                  <c:v>15.65</c:v>
                </c:pt>
                <c:pt idx="778">
                  <c:v>0.26333333333333336</c:v>
                </c:pt>
                <c:pt idx="779">
                  <c:v>0</c:v>
                </c:pt>
                <c:pt idx="780">
                  <c:v>0.06</c:v>
                </c:pt>
                <c:pt idx="781">
                  <c:v>0</c:v>
                </c:pt>
                <c:pt idx="782">
                  <c:v>0</c:v>
                </c:pt>
                <c:pt idx="783">
                  <c:v>0</c:v>
                </c:pt>
                <c:pt idx="784">
                  <c:v>0</c:v>
                </c:pt>
                <c:pt idx="785">
                  <c:v>0.69000000000000006</c:v>
                </c:pt>
                <c:pt idx="786">
                  <c:v>0.48333333333333334</c:v>
                </c:pt>
                <c:pt idx="787">
                  <c:v>9.24</c:v>
                </c:pt>
                <c:pt idx="788">
                  <c:v>0</c:v>
                </c:pt>
                <c:pt idx="789">
                  <c:v>0</c:v>
                </c:pt>
                <c:pt idx="790">
                  <c:v>0.25</c:v>
                </c:pt>
                <c:pt idx="791">
                  <c:v>16.819999999999997</c:v>
                </c:pt>
                <c:pt idx="792">
                  <c:v>8.2333333333333325</c:v>
                </c:pt>
                <c:pt idx="793">
                  <c:v>0.90333333333333332</c:v>
                </c:pt>
                <c:pt idx="794">
                  <c:v>3.6633333333333327</c:v>
                </c:pt>
                <c:pt idx="795">
                  <c:v>14.283333333333333</c:v>
                </c:pt>
                <c:pt idx="796">
                  <c:v>0.45666666666666672</c:v>
                </c:pt>
                <c:pt idx="797">
                  <c:v>0.38999999999999996</c:v>
                </c:pt>
                <c:pt idx="798">
                  <c:v>1.7333333333333332</c:v>
                </c:pt>
                <c:pt idx="799">
                  <c:v>6.2333333333333343</c:v>
                </c:pt>
                <c:pt idx="800">
                  <c:v>0.61333333333333329</c:v>
                </c:pt>
                <c:pt idx="801">
                  <c:v>11.699999999999998</c:v>
                </c:pt>
                <c:pt idx="802">
                  <c:v>0</c:v>
                </c:pt>
                <c:pt idx="803">
                  <c:v>0</c:v>
                </c:pt>
                <c:pt idx="804">
                  <c:v>0</c:v>
                </c:pt>
                <c:pt idx="805">
                  <c:v>0</c:v>
                </c:pt>
                <c:pt idx="806">
                  <c:v>0</c:v>
                </c:pt>
                <c:pt idx="807">
                  <c:v>0</c:v>
                </c:pt>
                <c:pt idx="808">
                  <c:v>0.13333333333333333</c:v>
                </c:pt>
                <c:pt idx="809">
                  <c:v>14.426666666666668</c:v>
                </c:pt>
                <c:pt idx="810">
                  <c:v>7.0666666666666673</c:v>
                </c:pt>
                <c:pt idx="811">
                  <c:v>9.9366666666666656</c:v>
                </c:pt>
                <c:pt idx="812">
                  <c:v>20.146666666666665</c:v>
                </c:pt>
                <c:pt idx="813">
                  <c:v>3.1833333333333331</c:v>
                </c:pt>
                <c:pt idx="814">
                  <c:v>17.676666666666666</c:v>
                </c:pt>
                <c:pt idx="815">
                  <c:v>7.5133333333333328</c:v>
                </c:pt>
                <c:pt idx="816">
                  <c:v>4.0466666666666669</c:v>
                </c:pt>
                <c:pt idx="817">
                  <c:v>5.336666666666666</c:v>
                </c:pt>
                <c:pt idx="818">
                  <c:v>3.5466666666666669</c:v>
                </c:pt>
                <c:pt idx="819">
                  <c:v>4.4333333333333336</c:v>
                </c:pt>
                <c:pt idx="820">
                  <c:v>7.5033333333333339</c:v>
                </c:pt>
                <c:pt idx="821">
                  <c:v>39.006666666666661</c:v>
                </c:pt>
                <c:pt idx="822">
                  <c:v>0</c:v>
                </c:pt>
                <c:pt idx="823">
                  <c:v>0</c:v>
                </c:pt>
                <c:pt idx="824">
                  <c:v>4.3899999999999997</c:v>
                </c:pt>
                <c:pt idx="825">
                  <c:v>1.8966666666666665</c:v>
                </c:pt>
                <c:pt idx="826">
                  <c:v>0.71</c:v>
                </c:pt>
                <c:pt idx="827">
                  <c:v>6.56</c:v>
                </c:pt>
                <c:pt idx="828">
                  <c:v>18.113333333333333</c:v>
                </c:pt>
                <c:pt idx="829">
                  <c:v>17.36</c:v>
                </c:pt>
                <c:pt idx="830">
                  <c:v>6.8599999999999994</c:v>
                </c:pt>
                <c:pt idx="831">
                  <c:v>25.036666666666665</c:v>
                </c:pt>
                <c:pt idx="832">
                  <c:v>7.253333333333333</c:v>
                </c:pt>
                <c:pt idx="833">
                  <c:v>0</c:v>
                </c:pt>
                <c:pt idx="834">
                  <c:v>0</c:v>
                </c:pt>
                <c:pt idx="835">
                  <c:v>0.26</c:v>
                </c:pt>
                <c:pt idx="836">
                  <c:v>0.71333333333333337</c:v>
                </c:pt>
                <c:pt idx="837">
                  <c:v>3.6866666666666661</c:v>
                </c:pt>
                <c:pt idx="838">
                  <c:v>18.233333333333334</c:v>
                </c:pt>
                <c:pt idx="839">
                  <c:v>7.6066666666666665</c:v>
                </c:pt>
                <c:pt idx="840">
                  <c:v>0</c:v>
                </c:pt>
                <c:pt idx="841">
                  <c:v>2.436666666666667</c:v>
                </c:pt>
                <c:pt idx="842">
                  <c:v>4.3333333333333335E-2</c:v>
                </c:pt>
                <c:pt idx="843">
                  <c:v>0.87333333333333341</c:v>
                </c:pt>
                <c:pt idx="844">
                  <c:v>8.3133333333333344</c:v>
                </c:pt>
                <c:pt idx="845">
                  <c:v>1.9733333333333334</c:v>
                </c:pt>
                <c:pt idx="846">
                  <c:v>7.9433333333333342</c:v>
                </c:pt>
                <c:pt idx="847">
                  <c:v>14.053333333333333</c:v>
                </c:pt>
                <c:pt idx="848">
                  <c:v>18.563333333333336</c:v>
                </c:pt>
                <c:pt idx="849">
                  <c:v>8.1966666666666672</c:v>
                </c:pt>
                <c:pt idx="850">
                  <c:v>7.8066666666666675</c:v>
                </c:pt>
                <c:pt idx="851">
                  <c:v>0.16</c:v>
                </c:pt>
                <c:pt idx="852">
                  <c:v>0</c:v>
                </c:pt>
                <c:pt idx="853">
                  <c:v>0</c:v>
                </c:pt>
                <c:pt idx="854">
                  <c:v>7.7966666666666669</c:v>
                </c:pt>
                <c:pt idx="855">
                  <c:v>2.0966666666666667</c:v>
                </c:pt>
                <c:pt idx="856">
                  <c:v>0.8933333333333332</c:v>
                </c:pt>
                <c:pt idx="857">
                  <c:v>42.77</c:v>
                </c:pt>
                <c:pt idx="858">
                  <c:v>0.25666666666666665</c:v>
                </c:pt>
                <c:pt idx="859">
                  <c:v>0.11333333333333334</c:v>
                </c:pt>
                <c:pt idx="860">
                  <c:v>4.9466666666666663</c:v>
                </c:pt>
                <c:pt idx="861">
                  <c:v>24.533333333333331</c:v>
                </c:pt>
                <c:pt idx="862">
                  <c:v>21.093333333333334</c:v>
                </c:pt>
                <c:pt idx="863">
                  <c:v>15.13</c:v>
                </c:pt>
                <c:pt idx="864">
                  <c:v>0.79666666666666675</c:v>
                </c:pt>
                <c:pt idx="865">
                  <c:v>17.05</c:v>
                </c:pt>
                <c:pt idx="866">
                  <c:v>3.5800000000000005</c:v>
                </c:pt>
                <c:pt idx="867">
                  <c:v>11.013333333333334</c:v>
                </c:pt>
                <c:pt idx="868">
                  <c:v>3.44</c:v>
                </c:pt>
                <c:pt idx="869">
                  <c:v>3.6133333333333333</c:v>
                </c:pt>
                <c:pt idx="870">
                  <c:v>7.373333333333334</c:v>
                </c:pt>
                <c:pt idx="871">
                  <c:v>36.863333333333337</c:v>
                </c:pt>
                <c:pt idx="872">
                  <c:v>0</c:v>
                </c:pt>
                <c:pt idx="873">
                  <c:v>0.19333333333333333</c:v>
                </c:pt>
                <c:pt idx="874">
                  <c:v>0.25666666666666665</c:v>
                </c:pt>
                <c:pt idx="875">
                  <c:v>29.213333333333335</c:v>
                </c:pt>
                <c:pt idx="876">
                  <c:v>3.1266666666666665</c:v>
                </c:pt>
                <c:pt idx="877">
                  <c:v>3.5066666666666664</c:v>
                </c:pt>
                <c:pt idx="878">
                  <c:v>30.99666666666667</c:v>
                </c:pt>
                <c:pt idx="879">
                  <c:v>22.72666666666667</c:v>
                </c:pt>
                <c:pt idx="880">
                  <c:v>3.6933333333333338</c:v>
                </c:pt>
                <c:pt idx="881">
                  <c:v>0.19666666666666668</c:v>
                </c:pt>
                <c:pt idx="882">
                  <c:v>18.593333333333334</c:v>
                </c:pt>
                <c:pt idx="883">
                  <c:v>45.386666666666677</c:v>
                </c:pt>
                <c:pt idx="884">
                  <c:v>34.99</c:v>
                </c:pt>
                <c:pt idx="885">
                  <c:v>1.8566666666666667</c:v>
                </c:pt>
                <c:pt idx="886">
                  <c:v>0</c:v>
                </c:pt>
                <c:pt idx="887">
                  <c:v>0</c:v>
                </c:pt>
                <c:pt idx="888">
                  <c:v>18.349999999999998</c:v>
                </c:pt>
                <c:pt idx="889">
                  <c:v>4.0433333333333339</c:v>
                </c:pt>
                <c:pt idx="890">
                  <c:v>0.17666666666666667</c:v>
                </c:pt>
                <c:pt idx="891">
                  <c:v>0</c:v>
                </c:pt>
                <c:pt idx="892">
                  <c:v>0</c:v>
                </c:pt>
                <c:pt idx="893">
                  <c:v>1.8766666666666667</c:v>
                </c:pt>
                <c:pt idx="894">
                  <c:v>5.19</c:v>
                </c:pt>
                <c:pt idx="895">
                  <c:v>0</c:v>
                </c:pt>
                <c:pt idx="896">
                  <c:v>2.6799999999999997</c:v>
                </c:pt>
                <c:pt idx="897">
                  <c:v>19.146666666666665</c:v>
                </c:pt>
                <c:pt idx="898">
                  <c:v>5.3900000000000006</c:v>
                </c:pt>
                <c:pt idx="899">
                  <c:v>85.356666666666669</c:v>
                </c:pt>
                <c:pt idx="900">
                  <c:v>21.166666666666668</c:v>
                </c:pt>
                <c:pt idx="901">
                  <c:v>16.12</c:v>
                </c:pt>
                <c:pt idx="902">
                  <c:v>29.223333333333333</c:v>
                </c:pt>
                <c:pt idx="903">
                  <c:v>45.830000000000005</c:v>
                </c:pt>
                <c:pt idx="904">
                  <c:v>70.983333333333334</c:v>
                </c:pt>
                <c:pt idx="905">
                  <c:v>30.933333333333334</c:v>
                </c:pt>
                <c:pt idx="906">
                  <c:v>7.0866666666666669</c:v>
                </c:pt>
                <c:pt idx="907">
                  <c:v>0</c:v>
                </c:pt>
                <c:pt idx="908">
                  <c:v>0</c:v>
                </c:pt>
                <c:pt idx="909">
                  <c:v>4.6766666666666667</c:v>
                </c:pt>
                <c:pt idx="910">
                  <c:v>17.716666666666665</c:v>
                </c:pt>
                <c:pt idx="911">
                  <c:v>7.6833333333333327</c:v>
                </c:pt>
                <c:pt idx="912">
                  <c:v>10.216666666666667</c:v>
                </c:pt>
                <c:pt idx="913">
                  <c:v>18.07</c:v>
                </c:pt>
                <c:pt idx="914">
                  <c:v>21.923333333333332</c:v>
                </c:pt>
                <c:pt idx="915">
                  <c:v>1.78</c:v>
                </c:pt>
                <c:pt idx="916">
                  <c:v>10.503333333333332</c:v>
                </c:pt>
                <c:pt idx="917">
                  <c:v>5.3599999999999994</c:v>
                </c:pt>
                <c:pt idx="918">
                  <c:v>45.723333333333336</c:v>
                </c:pt>
                <c:pt idx="919">
                  <c:v>1.5533333333333335</c:v>
                </c:pt>
                <c:pt idx="920">
                  <c:v>3.1</c:v>
                </c:pt>
                <c:pt idx="921">
                  <c:v>7.7399999999999993</c:v>
                </c:pt>
                <c:pt idx="922">
                  <c:v>60.963333333333331</c:v>
                </c:pt>
                <c:pt idx="923">
                  <c:v>59.129999999999995</c:v>
                </c:pt>
                <c:pt idx="924">
                  <c:v>33.323333333333331</c:v>
                </c:pt>
                <c:pt idx="925">
                  <c:v>1.84</c:v>
                </c:pt>
                <c:pt idx="926">
                  <c:v>9.163333333333334</c:v>
                </c:pt>
                <c:pt idx="927">
                  <c:v>3.5066666666666664</c:v>
                </c:pt>
                <c:pt idx="928">
                  <c:v>14.056666666666667</c:v>
                </c:pt>
                <c:pt idx="929">
                  <c:v>6.3633333333333333</c:v>
                </c:pt>
                <c:pt idx="930">
                  <c:v>13.946666666666665</c:v>
                </c:pt>
                <c:pt idx="931">
                  <c:v>41.136666666666663</c:v>
                </c:pt>
                <c:pt idx="932">
                  <c:v>14.173333333333332</c:v>
                </c:pt>
                <c:pt idx="933">
                  <c:v>0</c:v>
                </c:pt>
                <c:pt idx="934">
                  <c:v>0</c:v>
                </c:pt>
                <c:pt idx="935">
                  <c:v>2.8566666666666669</c:v>
                </c:pt>
                <c:pt idx="936">
                  <c:v>6.14</c:v>
                </c:pt>
                <c:pt idx="937">
                  <c:v>34.300000000000004</c:v>
                </c:pt>
                <c:pt idx="938">
                  <c:v>19.163333333333334</c:v>
                </c:pt>
                <c:pt idx="939">
                  <c:v>17.666666666666668</c:v>
                </c:pt>
                <c:pt idx="940">
                  <c:v>1.3266666666666669</c:v>
                </c:pt>
                <c:pt idx="941">
                  <c:v>3.8733333333333331</c:v>
                </c:pt>
                <c:pt idx="942">
                  <c:v>0</c:v>
                </c:pt>
                <c:pt idx="943">
                  <c:v>35.51</c:v>
                </c:pt>
                <c:pt idx="944">
                  <c:v>1.2166666666666666</c:v>
                </c:pt>
                <c:pt idx="945">
                  <c:v>2.5299999999999998</c:v>
                </c:pt>
                <c:pt idx="946">
                  <c:v>30.193333333333332</c:v>
                </c:pt>
                <c:pt idx="947">
                  <c:v>7.9733333333333336</c:v>
                </c:pt>
                <c:pt idx="948">
                  <c:v>37.556666666666665</c:v>
                </c:pt>
                <c:pt idx="949">
                  <c:v>22.87</c:v>
                </c:pt>
                <c:pt idx="950">
                  <c:v>47.463333333333338</c:v>
                </c:pt>
                <c:pt idx="951">
                  <c:v>2.5700000000000003</c:v>
                </c:pt>
                <c:pt idx="952">
                  <c:v>3.2433333333333336</c:v>
                </c:pt>
                <c:pt idx="953">
                  <c:v>63.629999999999995</c:v>
                </c:pt>
                <c:pt idx="954">
                  <c:v>0</c:v>
                </c:pt>
                <c:pt idx="955">
                  <c:v>0.15</c:v>
                </c:pt>
                <c:pt idx="956">
                  <c:v>0.38999999999999996</c:v>
                </c:pt>
                <c:pt idx="957">
                  <c:v>2.8333333333333335</c:v>
                </c:pt>
                <c:pt idx="958">
                  <c:v>20.423333333333336</c:v>
                </c:pt>
                <c:pt idx="959">
                  <c:v>9.586666666666666</c:v>
                </c:pt>
                <c:pt idx="960">
                  <c:v>2.9499999999999997</c:v>
                </c:pt>
                <c:pt idx="961">
                  <c:v>1.78</c:v>
                </c:pt>
                <c:pt idx="962">
                  <c:v>32.603333333333332</c:v>
                </c:pt>
                <c:pt idx="963">
                  <c:v>13.523333333333333</c:v>
                </c:pt>
                <c:pt idx="964">
                  <c:v>24</c:v>
                </c:pt>
                <c:pt idx="965">
                  <c:v>16.256666666666664</c:v>
                </c:pt>
                <c:pt idx="966">
                  <c:v>59.949999999999996</c:v>
                </c:pt>
                <c:pt idx="967">
                  <c:v>73.25</c:v>
                </c:pt>
                <c:pt idx="968">
                  <c:v>21.766666666666669</c:v>
                </c:pt>
                <c:pt idx="969">
                  <c:v>15.126666666666665</c:v>
                </c:pt>
                <c:pt idx="970">
                  <c:v>38.93</c:v>
                </c:pt>
                <c:pt idx="971">
                  <c:v>13.143333333333333</c:v>
                </c:pt>
                <c:pt idx="972">
                  <c:v>1.2966666666666666</c:v>
                </c:pt>
                <c:pt idx="973">
                  <c:v>0</c:v>
                </c:pt>
                <c:pt idx="974">
                  <c:v>0</c:v>
                </c:pt>
                <c:pt idx="975">
                  <c:v>0</c:v>
                </c:pt>
                <c:pt idx="976">
                  <c:v>6.3033333333333337</c:v>
                </c:pt>
                <c:pt idx="977">
                  <c:v>0.89333333333333342</c:v>
                </c:pt>
                <c:pt idx="978">
                  <c:v>0.96666666666666667</c:v>
                </c:pt>
                <c:pt idx="979">
                  <c:v>0.73333333333333339</c:v>
                </c:pt>
                <c:pt idx="980">
                  <c:v>0</c:v>
                </c:pt>
                <c:pt idx="981">
                  <c:v>0</c:v>
                </c:pt>
                <c:pt idx="982">
                  <c:v>0.21</c:v>
                </c:pt>
                <c:pt idx="983">
                  <c:v>0.3</c:v>
                </c:pt>
                <c:pt idx="984">
                  <c:v>0</c:v>
                </c:pt>
                <c:pt idx="985">
                  <c:v>0</c:v>
                </c:pt>
                <c:pt idx="986">
                  <c:v>0</c:v>
                </c:pt>
                <c:pt idx="987">
                  <c:v>0</c:v>
                </c:pt>
                <c:pt idx="988">
                  <c:v>0</c:v>
                </c:pt>
                <c:pt idx="989">
                  <c:v>0</c:v>
                </c:pt>
                <c:pt idx="990">
                  <c:v>0</c:v>
                </c:pt>
                <c:pt idx="991">
                  <c:v>0</c:v>
                </c:pt>
                <c:pt idx="992">
                  <c:v>0</c:v>
                </c:pt>
                <c:pt idx="993">
                  <c:v>0.20666666666666667</c:v>
                </c:pt>
                <c:pt idx="994">
                  <c:v>7.753333333333333</c:v>
                </c:pt>
                <c:pt idx="995">
                  <c:v>3.31</c:v>
                </c:pt>
                <c:pt idx="996">
                  <c:v>12.643333333333333</c:v>
                </c:pt>
                <c:pt idx="997">
                  <c:v>60.326666666666675</c:v>
                </c:pt>
                <c:pt idx="998">
                  <c:v>27.73</c:v>
                </c:pt>
                <c:pt idx="999">
                  <c:v>1.7533333333333332</c:v>
                </c:pt>
                <c:pt idx="1000">
                  <c:v>0</c:v>
                </c:pt>
                <c:pt idx="1001">
                  <c:v>0</c:v>
                </c:pt>
                <c:pt idx="1002">
                  <c:v>1.5366666666666664</c:v>
                </c:pt>
                <c:pt idx="1003">
                  <c:v>33.130000000000003</c:v>
                </c:pt>
                <c:pt idx="1004">
                  <c:v>7.6700000000000008</c:v>
                </c:pt>
                <c:pt idx="1005">
                  <c:v>1.6833333333333333</c:v>
                </c:pt>
                <c:pt idx="1006">
                  <c:v>1.4166666666666667</c:v>
                </c:pt>
                <c:pt idx="1007">
                  <c:v>0</c:v>
                </c:pt>
                <c:pt idx="1008">
                  <c:v>0</c:v>
                </c:pt>
                <c:pt idx="1009">
                  <c:v>0</c:v>
                </c:pt>
                <c:pt idx="1010">
                  <c:v>0</c:v>
                </c:pt>
                <c:pt idx="1011">
                  <c:v>6.1533333333333333</c:v>
                </c:pt>
                <c:pt idx="1012">
                  <c:v>0</c:v>
                </c:pt>
                <c:pt idx="1013">
                  <c:v>0</c:v>
                </c:pt>
                <c:pt idx="1014">
                  <c:v>0</c:v>
                </c:pt>
                <c:pt idx="1015">
                  <c:v>0</c:v>
                </c:pt>
                <c:pt idx="1016">
                  <c:v>0</c:v>
                </c:pt>
                <c:pt idx="1017">
                  <c:v>0</c:v>
                </c:pt>
                <c:pt idx="1018">
                  <c:v>0</c:v>
                </c:pt>
                <c:pt idx="1019">
                  <c:v>0</c:v>
                </c:pt>
                <c:pt idx="1020">
                  <c:v>0</c:v>
                </c:pt>
                <c:pt idx="1021">
                  <c:v>0.17333333333333334</c:v>
                </c:pt>
                <c:pt idx="1022">
                  <c:v>1.5166666666666668</c:v>
                </c:pt>
                <c:pt idx="1023">
                  <c:v>0</c:v>
                </c:pt>
                <c:pt idx="1024">
                  <c:v>9.3899999999999988</c:v>
                </c:pt>
                <c:pt idx="1025">
                  <c:v>15.766666666666666</c:v>
                </c:pt>
                <c:pt idx="1026">
                  <c:v>31.26</c:v>
                </c:pt>
                <c:pt idx="1027">
                  <c:v>5.0200000000000005</c:v>
                </c:pt>
                <c:pt idx="1028">
                  <c:v>0</c:v>
                </c:pt>
                <c:pt idx="1029">
                  <c:v>0</c:v>
                </c:pt>
                <c:pt idx="1030">
                  <c:v>8.93</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6.13</c:v>
                </c:pt>
                <c:pt idx="1052">
                  <c:v>6.3299999999999992</c:v>
                </c:pt>
                <c:pt idx="1053">
                  <c:v>1.1000000000000001</c:v>
                </c:pt>
                <c:pt idx="1054">
                  <c:v>0</c:v>
                </c:pt>
                <c:pt idx="1055">
                  <c:v>0</c:v>
                </c:pt>
                <c:pt idx="1056">
                  <c:v>4.9999999999999996E-2</c:v>
                </c:pt>
                <c:pt idx="1057">
                  <c:v>5.0999999999999996</c:v>
                </c:pt>
                <c:pt idx="1058">
                  <c:v>2.6966666666666668</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numCache>
            </c:numRef>
          </c:val>
          <c:extLst>
            <c:ext xmlns:c16="http://schemas.microsoft.com/office/drawing/2014/chart" uri="{C3380CC4-5D6E-409C-BE32-E72D297353CC}">
              <c16:uniqueId val="{00000000-1C1D-4CA4-8BCB-4FED00B31852}"/>
            </c:ext>
          </c:extLst>
        </c:ser>
        <c:dLbls>
          <c:showLegendKey val="0"/>
          <c:showVal val="0"/>
          <c:showCatName val="0"/>
          <c:showSerName val="0"/>
          <c:showPercent val="0"/>
          <c:showBubbleSize val="0"/>
        </c:dLbls>
        <c:gapWidth val="150"/>
        <c:axId val="600590648"/>
        <c:axId val="600592568"/>
      </c:barChart>
      <c:lineChart>
        <c:grouping val="standard"/>
        <c:varyColors val="0"/>
        <c:ser>
          <c:idx val="0"/>
          <c:order val="0"/>
          <c:tx>
            <c:strRef>
              <c:f>bestfit!$B$1</c:f>
              <c:strCache>
                <c:ptCount val="1"/>
                <c:pt idx="0">
                  <c:v>Qobs</c:v>
                </c:pt>
              </c:strCache>
            </c:strRef>
          </c:tx>
          <c:spPr>
            <a:ln w="12700" cap="rnd">
              <a:solidFill>
                <a:schemeClr val="tx1"/>
              </a:solidFill>
              <a:round/>
            </a:ln>
            <a:effectLst/>
          </c:spPr>
          <c:marker>
            <c:symbol val="none"/>
          </c:marker>
          <c:cat>
            <c:numRef>
              <c:f>bestfit!$A$2:$A$2558</c:f>
              <c:numCache>
                <c:formatCode>m/d/yyyy</c:formatCode>
                <c:ptCount val="2557"/>
                <c:pt idx="0">
                  <c:v>37622</c:v>
                </c:pt>
                <c:pt idx="1">
                  <c:v>37623</c:v>
                </c:pt>
                <c:pt idx="2">
                  <c:v>37624</c:v>
                </c:pt>
                <c:pt idx="3">
                  <c:v>37625</c:v>
                </c:pt>
                <c:pt idx="4">
                  <c:v>37626</c:v>
                </c:pt>
                <c:pt idx="5">
                  <c:v>37627</c:v>
                </c:pt>
                <c:pt idx="6">
                  <c:v>37628</c:v>
                </c:pt>
                <c:pt idx="7">
                  <c:v>37629</c:v>
                </c:pt>
                <c:pt idx="8">
                  <c:v>37630</c:v>
                </c:pt>
                <c:pt idx="9">
                  <c:v>37631</c:v>
                </c:pt>
                <c:pt idx="10">
                  <c:v>37632</c:v>
                </c:pt>
                <c:pt idx="11">
                  <c:v>37633</c:v>
                </c:pt>
                <c:pt idx="12">
                  <c:v>37634</c:v>
                </c:pt>
                <c:pt idx="13">
                  <c:v>37635</c:v>
                </c:pt>
                <c:pt idx="14">
                  <c:v>37636</c:v>
                </c:pt>
                <c:pt idx="15">
                  <c:v>37637</c:v>
                </c:pt>
                <c:pt idx="16">
                  <c:v>37638</c:v>
                </c:pt>
                <c:pt idx="17">
                  <c:v>37639</c:v>
                </c:pt>
                <c:pt idx="18">
                  <c:v>37640</c:v>
                </c:pt>
                <c:pt idx="19">
                  <c:v>37641</c:v>
                </c:pt>
                <c:pt idx="20">
                  <c:v>37642</c:v>
                </c:pt>
                <c:pt idx="21">
                  <c:v>37643</c:v>
                </c:pt>
                <c:pt idx="22">
                  <c:v>37644</c:v>
                </c:pt>
                <c:pt idx="23">
                  <c:v>37645</c:v>
                </c:pt>
                <c:pt idx="24">
                  <c:v>37646</c:v>
                </c:pt>
                <c:pt idx="25">
                  <c:v>37647</c:v>
                </c:pt>
                <c:pt idx="26">
                  <c:v>37648</c:v>
                </c:pt>
                <c:pt idx="27">
                  <c:v>37649</c:v>
                </c:pt>
                <c:pt idx="28">
                  <c:v>37650</c:v>
                </c:pt>
                <c:pt idx="29">
                  <c:v>37651</c:v>
                </c:pt>
                <c:pt idx="30">
                  <c:v>37652</c:v>
                </c:pt>
                <c:pt idx="31">
                  <c:v>37653</c:v>
                </c:pt>
                <c:pt idx="32">
                  <c:v>37654</c:v>
                </c:pt>
                <c:pt idx="33">
                  <c:v>37655</c:v>
                </c:pt>
                <c:pt idx="34">
                  <c:v>37656</c:v>
                </c:pt>
                <c:pt idx="35">
                  <c:v>37657</c:v>
                </c:pt>
                <c:pt idx="36">
                  <c:v>37658</c:v>
                </c:pt>
                <c:pt idx="37">
                  <c:v>37659</c:v>
                </c:pt>
                <c:pt idx="38">
                  <c:v>37660</c:v>
                </c:pt>
                <c:pt idx="39">
                  <c:v>37661</c:v>
                </c:pt>
                <c:pt idx="40">
                  <c:v>37662</c:v>
                </c:pt>
                <c:pt idx="41">
                  <c:v>37663</c:v>
                </c:pt>
                <c:pt idx="42">
                  <c:v>37664</c:v>
                </c:pt>
                <c:pt idx="43">
                  <c:v>37665</c:v>
                </c:pt>
                <c:pt idx="44">
                  <c:v>37666</c:v>
                </c:pt>
                <c:pt idx="45">
                  <c:v>37667</c:v>
                </c:pt>
                <c:pt idx="46">
                  <c:v>37668</c:v>
                </c:pt>
                <c:pt idx="47">
                  <c:v>37669</c:v>
                </c:pt>
                <c:pt idx="48">
                  <c:v>37670</c:v>
                </c:pt>
                <c:pt idx="49">
                  <c:v>37671</c:v>
                </c:pt>
                <c:pt idx="50">
                  <c:v>37672</c:v>
                </c:pt>
                <c:pt idx="51">
                  <c:v>37673</c:v>
                </c:pt>
                <c:pt idx="52">
                  <c:v>37674</c:v>
                </c:pt>
                <c:pt idx="53">
                  <c:v>37675</c:v>
                </c:pt>
                <c:pt idx="54">
                  <c:v>37676</c:v>
                </c:pt>
                <c:pt idx="55">
                  <c:v>37677</c:v>
                </c:pt>
                <c:pt idx="56">
                  <c:v>37678</c:v>
                </c:pt>
                <c:pt idx="57">
                  <c:v>37679</c:v>
                </c:pt>
                <c:pt idx="58">
                  <c:v>37680</c:v>
                </c:pt>
                <c:pt idx="59">
                  <c:v>37681</c:v>
                </c:pt>
                <c:pt idx="60">
                  <c:v>37682</c:v>
                </c:pt>
                <c:pt idx="61">
                  <c:v>37683</c:v>
                </c:pt>
                <c:pt idx="62">
                  <c:v>37684</c:v>
                </c:pt>
                <c:pt idx="63">
                  <c:v>37685</c:v>
                </c:pt>
                <c:pt idx="64">
                  <c:v>37686</c:v>
                </c:pt>
                <c:pt idx="65">
                  <c:v>37687</c:v>
                </c:pt>
                <c:pt idx="66">
                  <c:v>37688</c:v>
                </c:pt>
                <c:pt idx="67">
                  <c:v>37689</c:v>
                </c:pt>
                <c:pt idx="68">
                  <c:v>37690</c:v>
                </c:pt>
                <c:pt idx="69">
                  <c:v>37691</c:v>
                </c:pt>
                <c:pt idx="70">
                  <c:v>37692</c:v>
                </c:pt>
                <c:pt idx="71">
                  <c:v>37693</c:v>
                </c:pt>
                <c:pt idx="72">
                  <c:v>37694</c:v>
                </c:pt>
                <c:pt idx="73">
                  <c:v>37695</c:v>
                </c:pt>
                <c:pt idx="74">
                  <c:v>37696</c:v>
                </c:pt>
                <c:pt idx="75">
                  <c:v>37697</c:v>
                </c:pt>
                <c:pt idx="76">
                  <c:v>37698</c:v>
                </c:pt>
                <c:pt idx="77">
                  <c:v>37699</c:v>
                </c:pt>
                <c:pt idx="78">
                  <c:v>37700</c:v>
                </c:pt>
                <c:pt idx="79">
                  <c:v>37701</c:v>
                </c:pt>
                <c:pt idx="80">
                  <c:v>37702</c:v>
                </c:pt>
                <c:pt idx="81">
                  <c:v>37703</c:v>
                </c:pt>
                <c:pt idx="82">
                  <c:v>37704</c:v>
                </c:pt>
                <c:pt idx="83">
                  <c:v>37705</c:v>
                </c:pt>
                <c:pt idx="84">
                  <c:v>37706</c:v>
                </c:pt>
                <c:pt idx="85">
                  <c:v>37707</c:v>
                </c:pt>
                <c:pt idx="86">
                  <c:v>37708</c:v>
                </c:pt>
                <c:pt idx="87">
                  <c:v>37709</c:v>
                </c:pt>
                <c:pt idx="88">
                  <c:v>37710</c:v>
                </c:pt>
                <c:pt idx="89">
                  <c:v>37711</c:v>
                </c:pt>
                <c:pt idx="90">
                  <c:v>37712</c:v>
                </c:pt>
                <c:pt idx="91">
                  <c:v>37713</c:v>
                </c:pt>
                <c:pt idx="92">
                  <c:v>37714</c:v>
                </c:pt>
                <c:pt idx="93">
                  <c:v>37715</c:v>
                </c:pt>
                <c:pt idx="94">
                  <c:v>37716</c:v>
                </c:pt>
                <c:pt idx="95">
                  <c:v>37717</c:v>
                </c:pt>
                <c:pt idx="96">
                  <c:v>37718</c:v>
                </c:pt>
                <c:pt idx="97">
                  <c:v>37719</c:v>
                </c:pt>
                <c:pt idx="98">
                  <c:v>37720</c:v>
                </c:pt>
                <c:pt idx="99">
                  <c:v>37721</c:v>
                </c:pt>
                <c:pt idx="100">
                  <c:v>37722</c:v>
                </c:pt>
                <c:pt idx="101">
                  <c:v>37723</c:v>
                </c:pt>
                <c:pt idx="102">
                  <c:v>37724</c:v>
                </c:pt>
                <c:pt idx="103">
                  <c:v>37725</c:v>
                </c:pt>
                <c:pt idx="104">
                  <c:v>37726</c:v>
                </c:pt>
                <c:pt idx="105">
                  <c:v>37727</c:v>
                </c:pt>
                <c:pt idx="106">
                  <c:v>37728</c:v>
                </c:pt>
                <c:pt idx="107">
                  <c:v>37729</c:v>
                </c:pt>
                <c:pt idx="108">
                  <c:v>37730</c:v>
                </c:pt>
                <c:pt idx="109">
                  <c:v>37731</c:v>
                </c:pt>
                <c:pt idx="110">
                  <c:v>37732</c:v>
                </c:pt>
                <c:pt idx="111">
                  <c:v>37733</c:v>
                </c:pt>
                <c:pt idx="112">
                  <c:v>37734</c:v>
                </c:pt>
                <c:pt idx="113">
                  <c:v>37735</c:v>
                </c:pt>
                <c:pt idx="114">
                  <c:v>37736</c:v>
                </c:pt>
                <c:pt idx="115">
                  <c:v>37737</c:v>
                </c:pt>
                <c:pt idx="116">
                  <c:v>37738</c:v>
                </c:pt>
                <c:pt idx="117">
                  <c:v>37739</c:v>
                </c:pt>
                <c:pt idx="118">
                  <c:v>37740</c:v>
                </c:pt>
                <c:pt idx="119">
                  <c:v>37741</c:v>
                </c:pt>
                <c:pt idx="120">
                  <c:v>37742</c:v>
                </c:pt>
                <c:pt idx="121">
                  <c:v>37743</c:v>
                </c:pt>
                <c:pt idx="122">
                  <c:v>37744</c:v>
                </c:pt>
                <c:pt idx="123">
                  <c:v>37745</c:v>
                </c:pt>
                <c:pt idx="124">
                  <c:v>37746</c:v>
                </c:pt>
                <c:pt idx="125">
                  <c:v>37747</c:v>
                </c:pt>
                <c:pt idx="126">
                  <c:v>37748</c:v>
                </c:pt>
                <c:pt idx="127">
                  <c:v>37749</c:v>
                </c:pt>
                <c:pt idx="128">
                  <c:v>37750</c:v>
                </c:pt>
                <c:pt idx="129">
                  <c:v>37751</c:v>
                </c:pt>
                <c:pt idx="130">
                  <c:v>37752</c:v>
                </c:pt>
                <c:pt idx="131">
                  <c:v>37753</c:v>
                </c:pt>
                <c:pt idx="132">
                  <c:v>37754</c:v>
                </c:pt>
                <c:pt idx="133">
                  <c:v>37755</c:v>
                </c:pt>
                <c:pt idx="134">
                  <c:v>37756</c:v>
                </c:pt>
                <c:pt idx="135">
                  <c:v>37757</c:v>
                </c:pt>
                <c:pt idx="136">
                  <c:v>37758</c:v>
                </c:pt>
                <c:pt idx="137">
                  <c:v>37759</c:v>
                </c:pt>
                <c:pt idx="138">
                  <c:v>37760</c:v>
                </c:pt>
                <c:pt idx="139">
                  <c:v>37761</c:v>
                </c:pt>
                <c:pt idx="140">
                  <c:v>37762</c:v>
                </c:pt>
                <c:pt idx="141">
                  <c:v>37763</c:v>
                </c:pt>
                <c:pt idx="142">
                  <c:v>37764</c:v>
                </c:pt>
                <c:pt idx="143">
                  <c:v>37765</c:v>
                </c:pt>
                <c:pt idx="144">
                  <c:v>37766</c:v>
                </c:pt>
                <c:pt idx="145">
                  <c:v>37767</c:v>
                </c:pt>
                <c:pt idx="146">
                  <c:v>37768</c:v>
                </c:pt>
                <c:pt idx="147">
                  <c:v>37769</c:v>
                </c:pt>
                <c:pt idx="148">
                  <c:v>37770</c:v>
                </c:pt>
                <c:pt idx="149">
                  <c:v>37771</c:v>
                </c:pt>
                <c:pt idx="150">
                  <c:v>37772</c:v>
                </c:pt>
                <c:pt idx="151">
                  <c:v>37773</c:v>
                </c:pt>
                <c:pt idx="152">
                  <c:v>37774</c:v>
                </c:pt>
                <c:pt idx="153">
                  <c:v>37775</c:v>
                </c:pt>
                <c:pt idx="154">
                  <c:v>37776</c:v>
                </c:pt>
                <c:pt idx="155">
                  <c:v>37777</c:v>
                </c:pt>
                <c:pt idx="156">
                  <c:v>37778</c:v>
                </c:pt>
                <c:pt idx="157">
                  <c:v>37779</c:v>
                </c:pt>
                <c:pt idx="158">
                  <c:v>37780</c:v>
                </c:pt>
                <c:pt idx="159">
                  <c:v>37781</c:v>
                </c:pt>
                <c:pt idx="160">
                  <c:v>37782</c:v>
                </c:pt>
                <c:pt idx="161">
                  <c:v>37783</c:v>
                </c:pt>
                <c:pt idx="162">
                  <c:v>37784</c:v>
                </c:pt>
                <c:pt idx="163">
                  <c:v>37785</c:v>
                </c:pt>
                <c:pt idx="164">
                  <c:v>37786</c:v>
                </c:pt>
                <c:pt idx="165">
                  <c:v>37787</c:v>
                </c:pt>
                <c:pt idx="166">
                  <c:v>37788</c:v>
                </c:pt>
                <c:pt idx="167">
                  <c:v>37789</c:v>
                </c:pt>
                <c:pt idx="168">
                  <c:v>37790</c:v>
                </c:pt>
                <c:pt idx="169">
                  <c:v>37791</c:v>
                </c:pt>
                <c:pt idx="170">
                  <c:v>37792</c:v>
                </c:pt>
                <c:pt idx="171">
                  <c:v>37793</c:v>
                </c:pt>
                <c:pt idx="172">
                  <c:v>37794</c:v>
                </c:pt>
                <c:pt idx="173">
                  <c:v>37795</c:v>
                </c:pt>
                <c:pt idx="174">
                  <c:v>37796</c:v>
                </c:pt>
                <c:pt idx="175">
                  <c:v>37797</c:v>
                </c:pt>
                <c:pt idx="176">
                  <c:v>37798</c:v>
                </c:pt>
                <c:pt idx="177">
                  <c:v>37799</c:v>
                </c:pt>
                <c:pt idx="178">
                  <c:v>37800</c:v>
                </c:pt>
                <c:pt idx="179">
                  <c:v>37801</c:v>
                </c:pt>
                <c:pt idx="180">
                  <c:v>37802</c:v>
                </c:pt>
                <c:pt idx="181">
                  <c:v>37803</c:v>
                </c:pt>
                <c:pt idx="182">
                  <c:v>37804</c:v>
                </c:pt>
                <c:pt idx="183">
                  <c:v>37805</c:v>
                </c:pt>
                <c:pt idx="184">
                  <c:v>37806</c:v>
                </c:pt>
                <c:pt idx="185">
                  <c:v>37807</c:v>
                </c:pt>
                <c:pt idx="186">
                  <c:v>37808</c:v>
                </c:pt>
                <c:pt idx="187">
                  <c:v>37809</c:v>
                </c:pt>
                <c:pt idx="188">
                  <c:v>37810</c:v>
                </c:pt>
                <c:pt idx="189">
                  <c:v>37811</c:v>
                </c:pt>
                <c:pt idx="190">
                  <c:v>37812</c:v>
                </c:pt>
                <c:pt idx="191">
                  <c:v>37813</c:v>
                </c:pt>
                <c:pt idx="192">
                  <c:v>37814</c:v>
                </c:pt>
                <c:pt idx="193">
                  <c:v>37815</c:v>
                </c:pt>
                <c:pt idx="194">
                  <c:v>37816</c:v>
                </c:pt>
                <c:pt idx="195">
                  <c:v>37817</c:v>
                </c:pt>
                <c:pt idx="196">
                  <c:v>37818</c:v>
                </c:pt>
                <c:pt idx="197">
                  <c:v>37819</c:v>
                </c:pt>
                <c:pt idx="198">
                  <c:v>37820</c:v>
                </c:pt>
                <c:pt idx="199">
                  <c:v>37821</c:v>
                </c:pt>
                <c:pt idx="200">
                  <c:v>37822</c:v>
                </c:pt>
                <c:pt idx="201">
                  <c:v>37823</c:v>
                </c:pt>
                <c:pt idx="202">
                  <c:v>37824</c:v>
                </c:pt>
                <c:pt idx="203">
                  <c:v>37825</c:v>
                </c:pt>
                <c:pt idx="204">
                  <c:v>37826</c:v>
                </c:pt>
                <c:pt idx="205">
                  <c:v>37827</c:v>
                </c:pt>
                <c:pt idx="206">
                  <c:v>37828</c:v>
                </c:pt>
                <c:pt idx="207">
                  <c:v>37829</c:v>
                </c:pt>
                <c:pt idx="208">
                  <c:v>37830</c:v>
                </c:pt>
                <c:pt idx="209">
                  <c:v>37831</c:v>
                </c:pt>
                <c:pt idx="210">
                  <c:v>37832</c:v>
                </c:pt>
                <c:pt idx="211">
                  <c:v>37833</c:v>
                </c:pt>
                <c:pt idx="212">
                  <c:v>37834</c:v>
                </c:pt>
                <c:pt idx="213">
                  <c:v>37835</c:v>
                </c:pt>
                <c:pt idx="214">
                  <c:v>37836</c:v>
                </c:pt>
                <c:pt idx="215">
                  <c:v>37837</c:v>
                </c:pt>
                <c:pt idx="216">
                  <c:v>37838</c:v>
                </c:pt>
                <c:pt idx="217">
                  <c:v>37839</c:v>
                </c:pt>
                <c:pt idx="218">
                  <c:v>37840</c:v>
                </c:pt>
                <c:pt idx="219">
                  <c:v>37841</c:v>
                </c:pt>
                <c:pt idx="220">
                  <c:v>37842</c:v>
                </c:pt>
                <c:pt idx="221">
                  <c:v>37843</c:v>
                </c:pt>
                <c:pt idx="222">
                  <c:v>37844</c:v>
                </c:pt>
                <c:pt idx="223">
                  <c:v>37845</c:v>
                </c:pt>
                <c:pt idx="224">
                  <c:v>37846</c:v>
                </c:pt>
                <c:pt idx="225">
                  <c:v>37847</c:v>
                </c:pt>
                <c:pt idx="226">
                  <c:v>37848</c:v>
                </c:pt>
                <c:pt idx="227">
                  <c:v>37849</c:v>
                </c:pt>
                <c:pt idx="228">
                  <c:v>37850</c:v>
                </c:pt>
                <c:pt idx="229">
                  <c:v>37851</c:v>
                </c:pt>
                <c:pt idx="230">
                  <c:v>37852</c:v>
                </c:pt>
                <c:pt idx="231">
                  <c:v>37853</c:v>
                </c:pt>
                <c:pt idx="232">
                  <c:v>37854</c:v>
                </c:pt>
                <c:pt idx="233">
                  <c:v>37855</c:v>
                </c:pt>
                <c:pt idx="234">
                  <c:v>37856</c:v>
                </c:pt>
                <c:pt idx="235">
                  <c:v>37857</c:v>
                </c:pt>
                <c:pt idx="236">
                  <c:v>37858</c:v>
                </c:pt>
                <c:pt idx="237">
                  <c:v>37859</c:v>
                </c:pt>
                <c:pt idx="238">
                  <c:v>37860</c:v>
                </c:pt>
                <c:pt idx="239">
                  <c:v>37861</c:v>
                </c:pt>
                <c:pt idx="240">
                  <c:v>37862</c:v>
                </c:pt>
                <c:pt idx="241">
                  <c:v>37863</c:v>
                </c:pt>
                <c:pt idx="242">
                  <c:v>37864</c:v>
                </c:pt>
                <c:pt idx="243">
                  <c:v>37865</c:v>
                </c:pt>
                <c:pt idx="244">
                  <c:v>37866</c:v>
                </c:pt>
                <c:pt idx="245">
                  <c:v>37867</c:v>
                </c:pt>
                <c:pt idx="246">
                  <c:v>37868</c:v>
                </c:pt>
                <c:pt idx="247">
                  <c:v>37869</c:v>
                </c:pt>
                <c:pt idx="248">
                  <c:v>37870</c:v>
                </c:pt>
                <c:pt idx="249">
                  <c:v>37871</c:v>
                </c:pt>
                <c:pt idx="250">
                  <c:v>37872</c:v>
                </c:pt>
                <c:pt idx="251">
                  <c:v>37873</c:v>
                </c:pt>
                <c:pt idx="252">
                  <c:v>37874</c:v>
                </c:pt>
                <c:pt idx="253">
                  <c:v>37875</c:v>
                </c:pt>
                <c:pt idx="254">
                  <c:v>37876</c:v>
                </c:pt>
                <c:pt idx="255">
                  <c:v>37877</c:v>
                </c:pt>
                <c:pt idx="256">
                  <c:v>37878</c:v>
                </c:pt>
                <c:pt idx="257">
                  <c:v>37879</c:v>
                </c:pt>
                <c:pt idx="258">
                  <c:v>37880</c:v>
                </c:pt>
                <c:pt idx="259">
                  <c:v>37881</c:v>
                </c:pt>
                <c:pt idx="260">
                  <c:v>37882</c:v>
                </c:pt>
                <c:pt idx="261">
                  <c:v>37883</c:v>
                </c:pt>
                <c:pt idx="262">
                  <c:v>37884</c:v>
                </c:pt>
                <c:pt idx="263">
                  <c:v>37885</c:v>
                </c:pt>
                <c:pt idx="264">
                  <c:v>37886</c:v>
                </c:pt>
                <c:pt idx="265">
                  <c:v>37887</c:v>
                </c:pt>
                <c:pt idx="266">
                  <c:v>37888</c:v>
                </c:pt>
                <c:pt idx="267">
                  <c:v>37889</c:v>
                </c:pt>
                <c:pt idx="268">
                  <c:v>37890</c:v>
                </c:pt>
                <c:pt idx="269">
                  <c:v>37891</c:v>
                </c:pt>
                <c:pt idx="270">
                  <c:v>37892</c:v>
                </c:pt>
                <c:pt idx="271">
                  <c:v>37893</c:v>
                </c:pt>
                <c:pt idx="272">
                  <c:v>37894</c:v>
                </c:pt>
                <c:pt idx="273">
                  <c:v>37895</c:v>
                </c:pt>
                <c:pt idx="274">
                  <c:v>37896</c:v>
                </c:pt>
                <c:pt idx="275">
                  <c:v>37897</c:v>
                </c:pt>
                <c:pt idx="276">
                  <c:v>37898</c:v>
                </c:pt>
                <c:pt idx="277">
                  <c:v>37899</c:v>
                </c:pt>
                <c:pt idx="278">
                  <c:v>37900</c:v>
                </c:pt>
                <c:pt idx="279">
                  <c:v>37901</c:v>
                </c:pt>
                <c:pt idx="280">
                  <c:v>37902</c:v>
                </c:pt>
                <c:pt idx="281">
                  <c:v>37903</c:v>
                </c:pt>
                <c:pt idx="282">
                  <c:v>37904</c:v>
                </c:pt>
                <c:pt idx="283">
                  <c:v>37905</c:v>
                </c:pt>
                <c:pt idx="284">
                  <c:v>37906</c:v>
                </c:pt>
                <c:pt idx="285">
                  <c:v>37907</c:v>
                </c:pt>
                <c:pt idx="286">
                  <c:v>37908</c:v>
                </c:pt>
                <c:pt idx="287">
                  <c:v>37909</c:v>
                </c:pt>
                <c:pt idx="288">
                  <c:v>37910</c:v>
                </c:pt>
                <c:pt idx="289">
                  <c:v>37911</c:v>
                </c:pt>
                <c:pt idx="290">
                  <c:v>37912</c:v>
                </c:pt>
                <c:pt idx="291">
                  <c:v>37913</c:v>
                </c:pt>
                <c:pt idx="292">
                  <c:v>37914</c:v>
                </c:pt>
                <c:pt idx="293">
                  <c:v>37915</c:v>
                </c:pt>
                <c:pt idx="294">
                  <c:v>37916</c:v>
                </c:pt>
                <c:pt idx="295">
                  <c:v>37917</c:v>
                </c:pt>
                <c:pt idx="296">
                  <c:v>37918</c:v>
                </c:pt>
                <c:pt idx="297">
                  <c:v>37919</c:v>
                </c:pt>
                <c:pt idx="298">
                  <c:v>37920</c:v>
                </c:pt>
                <c:pt idx="299">
                  <c:v>37921</c:v>
                </c:pt>
                <c:pt idx="300">
                  <c:v>37922</c:v>
                </c:pt>
                <c:pt idx="301">
                  <c:v>37923</c:v>
                </c:pt>
                <c:pt idx="302">
                  <c:v>37924</c:v>
                </c:pt>
                <c:pt idx="303">
                  <c:v>37925</c:v>
                </c:pt>
                <c:pt idx="304">
                  <c:v>37926</c:v>
                </c:pt>
                <c:pt idx="305">
                  <c:v>37927</c:v>
                </c:pt>
                <c:pt idx="306">
                  <c:v>37928</c:v>
                </c:pt>
                <c:pt idx="307">
                  <c:v>37929</c:v>
                </c:pt>
                <c:pt idx="308">
                  <c:v>37930</c:v>
                </c:pt>
                <c:pt idx="309">
                  <c:v>37931</c:v>
                </c:pt>
                <c:pt idx="310">
                  <c:v>37932</c:v>
                </c:pt>
                <c:pt idx="311">
                  <c:v>37933</c:v>
                </c:pt>
                <c:pt idx="312">
                  <c:v>37934</c:v>
                </c:pt>
                <c:pt idx="313">
                  <c:v>37935</c:v>
                </c:pt>
                <c:pt idx="314">
                  <c:v>37936</c:v>
                </c:pt>
                <c:pt idx="315">
                  <c:v>37937</c:v>
                </c:pt>
                <c:pt idx="316">
                  <c:v>37938</c:v>
                </c:pt>
                <c:pt idx="317">
                  <c:v>37939</c:v>
                </c:pt>
                <c:pt idx="318">
                  <c:v>37940</c:v>
                </c:pt>
                <c:pt idx="319">
                  <c:v>37941</c:v>
                </c:pt>
                <c:pt idx="320">
                  <c:v>37942</c:v>
                </c:pt>
                <c:pt idx="321">
                  <c:v>37943</c:v>
                </c:pt>
                <c:pt idx="322">
                  <c:v>37944</c:v>
                </c:pt>
                <c:pt idx="323">
                  <c:v>37945</c:v>
                </c:pt>
                <c:pt idx="324">
                  <c:v>37946</c:v>
                </c:pt>
                <c:pt idx="325">
                  <c:v>37947</c:v>
                </c:pt>
                <c:pt idx="326">
                  <c:v>37948</c:v>
                </c:pt>
                <c:pt idx="327">
                  <c:v>37949</c:v>
                </c:pt>
                <c:pt idx="328">
                  <c:v>37950</c:v>
                </c:pt>
                <c:pt idx="329">
                  <c:v>37951</c:v>
                </c:pt>
                <c:pt idx="330">
                  <c:v>37952</c:v>
                </c:pt>
                <c:pt idx="331">
                  <c:v>37953</c:v>
                </c:pt>
                <c:pt idx="332">
                  <c:v>37954</c:v>
                </c:pt>
                <c:pt idx="333">
                  <c:v>37955</c:v>
                </c:pt>
                <c:pt idx="334">
                  <c:v>37956</c:v>
                </c:pt>
                <c:pt idx="335">
                  <c:v>37957</c:v>
                </c:pt>
                <c:pt idx="336">
                  <c:v>37958</c:v>
                </c:pt>
                <c:pt idx="337">
                  <c:v>37959</c:v>
                </c:pt>
                <c:pt idx="338">
                  <c:v>37960</c:v>
                </c:pt>
                <c:pt idx="339">
                  <c:v>37961</c:v>
                </c:pt>
                <c:pt idx="340">
                  <c:v>37962</c:v>
                </c:pt>
                <c:pt idx="341">
                  <c:v>37963</c:v>
                </c:pt>
                <c:pt idx="342">
                  <c:v>37964</c:v>
                </c:pt>
                <c:pt idx="343">
                  <c:v>37965</c:v>
                </c:pt>
                <c:pt idx="344">
                  <c:v>37966</c:v>
                </c:pt>
                <c:pt idx="345">
                  <c:v>37967</c:v>
                </c:pt>
                <c:pt idx="346">
                  <c:v>37968</c:v>
                </c:pt>
                <c:pt idx="347">
                  <c:v>37969</c:v>
                </c:pt>
                <c:pt idx="348">
                  <c:v>37970</c:v>
                </c:pt>
                <c:pt idx="349">
                  <c:v>37971</c:v>
                </c:pt>
                <c:pt idx="350">
                  <c:v>37972</c:v>
                </c:pt>
                <c:pt idx="351">
                  <c:v>37973</c:v>
                </c:pt>
                <c:pt idx="352">
                  <c:v>37974</c:v>
                </c:pt>
                <c:pt idx="353">
                  <c:v>37975</c:v>
                </c:pt>
                <c:pt idx="354">
                  <c:v>37976</c:v>
                </c:pt>
                <c:pt idx="355">
                  <c:v>37977</c:v>
                </c:pt>
                <c:pt idx="356">
                  <c:v>37978</c:v>
                </c:pt>
                <c:pt idx="357">
                  <c:v>37979</c:v>
                </c:pt>
                <c:pt idx="358">
                  <c:v>37980</c:v>
                </c:pt>
                <c:pt idx="359">
                  <c:v>37981</c:v>
                </c:pt>
                <c:pt idx="360">
                  <c:v>37982</c:v>
                </c:pt>
                <c:pt idx="361">
                  <c:v>37983</c:v>
                </c:pt>
                <c:pt idx="362">
                  <c:v>37984</c:v>
                </c:pt>
                <c:pt idx="363">
                  <c:v>37985</c:v>
                </c:pt>
                <c:pt idx="364">
                  <c:v>37986</c:v>
                </c:pt>
                <c:pt idx="365">
                  <c:v>37987</c:v>
                </c:pt>
                <c:pt idx="366">
                  <c:v>37988</c:v>
                </c:pt>
                <c:pt idx="367">
                  <c:v>37989</c:v>
                </c:pt>
                <c:pt idx="368">
                  <c:v>37990</c:v>
                </c:pt>
                <c:pt idx="369">
                  <c:v>37991</c:v>
                </c:pt>
                <c:pt idx="370">
                  <c:v>37992</c:v>
                </c:pt>
                <c:pt idx="371">
                  <c:v>37993</c:v>
                </c:pt>
                <c:pt idx="372">
                  <c:v>37994</c:v>
                </c:pt>
                <c:pt idx="373">
                  <c:v>37995</c:v>
                </c:pt>
                <c:pt idx="374">
                  <c:v>37996</c:v>
                </c:pt>
                <c:pt idx="375">
                  <c:v>37997</c:v>
                </c:pt>
                <c:pt idx="376">
                  <c:v>37998</c:v>
                </c:pt>
                <c:pt idx="377">
                  <c:v>37999</c:v>
                </c:pt>
                <c:pt idx="378">
                  <c:v>38000</c:v>
                </c:pt>
                <c:pt idx="379">
                  <c:v>38001</c:v>
                </c:pt>
                <c:pt idx="380">
                  <c:v>38002</c:v>
                </c:pt>
                <c:pt idx="381">
                  <c:v>38003</c:v>
                </c:pt>
                <c:pt idx="382">
                  <c:v>38004</c:v>
                </c:pt>
                <c:pt idx="383">
                  <c:v>38005</c:v>
                </c:pt>
                <c:pt idx="384">
                  <c:v>38006</c:v>
                </c:pt>
                <c:pt idx="385">
                  <c:v>38007</c:v>
                </c:pt>
                <c:pt idx="386">
                  <c:v>38008</c:v>
                </c:pt>
                <c:pt idx="387">
                  <c:v>38009</c:v>
                </c:pt>
                <c:pt idx="388">
                  <c:v>38010</c:v>
                </c:pt>
                <c:pt idx="389">
                  <c:v>38011</c:v>
                </c:pt>
                <c:pt idx="390">
                  <c:v>38012</c:v>
                </c:pt>
                <c:pt idx="391">
                  <c:v>38013</c:v>
                </c:pt>
                <c:pt idx="392">
                  <c:v>38014</c:v>
                </c:pt>
                <c:pt idx="393">
                  <c:v>38015</c:v>
                </c:pt>
                <c:pt idx="394">
                  <c:v>38016</c:v>
                </c:pt>
                <c:pt idx="395">
                  <c:v>38017</c:v>
                </c:pt>
                <c:pt idx="396">
                  <c:v>38018</c:v>
                </c:pt>
                <c:pt idx="397">
                  <c:v>38019</c:v>
                </c:pt>
                <c:pt idx="398">
                  <c:v>38020</c:v>
                </c:pt>
                <c:pt idx="399">
                  <c:v>38021</c:v>
                </c:pt>
                <c:pt idx="400">
                  <c:v>38022</c:v>
                </c:pt>
                <c:pt idx="401">
                  <c:v>38023</c:v>
                </c:pt>
                <c:pt idx="402">
                  <c:v>38024</c:v>
                </c:pt>
                <c:pt idx="403">
                  <c:v>38025</c:v>
                </c:pt>
                <c:pt idx="404">
                  <c:v>38026</c:v>
                </c:pt>
                <c:pt idx="405">
                  <c:v>38027</c:v>
                </c:pt>
                <c:pt idx="406">
                  <c:v>38028</c:v>
                </c:pt>
                <c:pt idx="407">
                  <c:v>38029</c:v>
                </c:pt>
                <c:pt idx="408">
                  <c:v>38030</c:v>
                </c:pt>
                <c:pt idx="409">
                  <c:v>38031</c:v>
                </c:pt>
                <c:pt idx="410">
                  <c:v>38032</c:v>
                </c:pt>
                <c:pt idx="411">
                  <c:v>38033</c:v>
                </c:pt>
                <c:pt idx="412">
                  <c:v>38034</c:v>
                </c:pt>
                <c:pt idx="413">
                  <c:v>38035</c:v>
                </c:pt>
                <c:pt idx="414">
                  <c:v>38036</c:v>
                </c:pt>
                <c:pt idx="415">
                  <c:v>38037</c:v>
                </c:pt>
                <c:pt idx="416">
                  <c:v>38038</c:v>
                </c:pt>
                <c:pt idx="417">
                  <c:v>38039</c:v>
                </c:pt>
                <c:pt idx="418">
                  <c:v>38040</c:v>
                </c:pt>
                <c:pt idx="419">
                  <c:v>38041</c:v>
                </c:pt>
                <c:pt idx="420">
                  <c:v>38042</c:v>
                </c:pt>
                <c:pt idx="421">
                  <c:v>38043</c:v>
                </c:pt>
                <c:pt idx="422">
                  <c:v>38044</c:v>
                </c:pt>
                <c:pt idx="423">
                  <c:v>38045</c:v>
                </c:pt>
                <c:pt idx="424">
                  <c:v>38046</c:v>
                </c:pt>
                <c:pt idx="425">
                  <c:v>38047</c:v>
                </c:pt>
                <c:pt idx="426">
                  <c:v>38048</c:v>
                </c:pt>
                <c:pt idx="427">
                  <c:v>38049</c:v>
                </c:pt>
                <c:pt idx="428">
                  <c:v>38050</c:v>
                </c:pt>
                <c:pt idx="429">
                  <c:v>38051</c:v>
                </c:pt>
                <c:pt idx="430">
                  <c:v>38052</c:v>
                </c:pt>
                <c:pt idx="431">
                  <c:v>38053</c:v>
                </c:pt>
                <c:pt idx="432">
                  <c:v>38054</c:v>
                </c:pt>
                <c:pt idx="433">
                  <c:v>38055</c:v>
                </c:pt>
                <c:pt idx="434">
                  <c:v>38056</c:v>
                </c:pt>
                <c:pt idx="435">
                  <c:v>38057</c:v>
                </c:pt>
                <c:pt idx="436">
                  <c:v>38058</c:v>
                </c:pt>
                <c:pt idx="437">
                  <c:v>38059</c:v>
                </c:pt>
                <c:pt idx="438">
                  <c:v>38060</c:v>
                </c:pt>
                <c:pt idx="439">
                  <c:v>38061</c:v>
                </c:pt>
                <c:pt idx="440">
                  <c:v>38062</c:v>
                </c:pt>
                <c:pt idx="441">
                  <c:v>38063</c:v>
                </c:pt>
                <c:pt idx="442">
                  <c:v>38064</c:v>
                </c:pt>
                <c:pt idx="443">
                  <c:v>38065</c:v>
                </c:pt>
                <c:pt idx="444">
                  <c:v>38066</c:v>
                </c:pt>
                <c:pt idx="445">
                  <c:v>38067</c:v>
                </c:pt>
                <c:pt idx="446">
                  <c:v>38068</c:v>
                </c:pt>
                <c:pt idx="447">
                  <c:v>38069</c:v>
                </c:pt>
                <c:pt idx="448">
                  <c:v>38070</c:v>
                </c:pt>
                <c:pt idx="449">
                  <c:v>38071</c:v>
                </c:pt>
                <c:pt idx="450">
                  <c:v>38072</c:v>
                </c:pt>
                <c:pt idx="451">
                  <c:v>38073</c:v>
                </c:pt>
                <c:pt idx="452">
                  <c:v>38074</c:v>
                </c:pt>
                <c:pt idx="453">
                  <c:v>38075</c:v>
                </c:pt>
                <c:pt idx="454">
                  <c:v>38076</c:v>
                </c:pt>
                <c:pt idx="455">
                  <c:v>38077</c:v>
                </c:pt>
                <c:pt idx="456">
                  <c:v>38078</c:v>
                </c:pt>
                <c:pt idx="457">
                  <c:v>38079</c:v>
                </c:pt>
                <c:pt idx="458">
                  <c:v>38080</c:v>
                </c:pt>
                <c:pt idx="459">
                  <c:v>38081</c:v>
                </c:pt>
                <c:pt idx="460">
                  <c:v>38082</c:v>
                </c:pt>
                <c:pt idx="461">
                  <c:v>38083</c:v>
                </c:pt>
                <c:pt idx="462">
                  <c:v>38084</c:v>
                </c:pt>
                <c:pt idx="463">
                  <c:v>38085</c:v>
                </c:pt>
                <c:pt idx="464">
                  <c:v>38086</c:v>
                </c:pt>
                <c:pt idx="465">
                  <c:v>38087</c:v>
                </c:pt>
                <c:pt idx="466">
                  <c:v>38088</c:v>
                </c:pt>
                <c:pt idx="467">
                  <c:v>38089</c:v>
                </c:pt>
                <c:pt idx="468">
                  <c:v>38090</c:v>
                </c:pt>
                <c:pt idx="469">
                  <c:v>38091</c:v>
                </c:pt>
                <c:pt idx="470">
                  <c:v>38092</c:v>
                </c:pt>
                <c:pt idx="471">
                  <c:v>38093</c:v>
                </c:pt>
                <c:pt idx="472">
                  <c:v>38094</c:v>
                </c:pt>
                <c:pt idx="473">
                  <c:v>38095</c:v>
                </c:pt>
                <c:pt idx="474">
                  <c:v>38096</c:v>
                </c:pt>
                <c:pt idx="475">
                  <c:v>38097</c:v>
                </c:pt>
                <c:pt idx="476">
                  <c:v>38098</c:v>
                </c:pt>
                <c:pt idx="477">
                  <c:v>38099</c:v>
                </c:pt>
                <c:pt idx="478">
                  <c:v>38100</c:v>
                </c:pt>
                <c:pt idx="479">
                  <c:v>38101</c:v>
                </c:pt>
                <c:pt idx="480">
                  <c:v>38102</c:v>
                </c:pt>
                <c:pt idx="481">
                  <c:v>38103</c:v>
                </c:pt>
                <c:pt idx="482">
                  <c:v>38104</c:v>
                </c:pt>
                <c:pt idx="483">
                  <c:v>38105</c:v>
                </c:pt>
                <c:pt idx="484">
                  <c:v>38106</c:v>
                </c:pt>
                <c:pt idx="485">
                  <c:v>38107</c:v>
                </c:pt>
                <c:pt idx="486">
                  <c:v>38108</c:v>
                </c:pt>
                <c:pt idx="487">
                  <c:v>38109</c:v>
                </c:pt>
                <c:pt idx="488">
                  <c:v>38110</c:v>
                </c:pt>
                <c:pt idx="489">
                  <c:v>38111</c:v>
                </c:pt>
                <c:pt idx="490">
                  <c:v>38112</c:v>
                </c:pt>
                <c:pt idx="491">
                  <c:v>38113</c:v>
                </c:pt>
                <c:pt idx="492">
                  <c:v>38114</c:v>
                </c:pt>
                <c:pt idx="493">
                  <c:v>38115</c:v>
                </c:pt>
                <c:pt idx="494">
                  <c:v>38116</c:v>
                </c:pt>
                <c:pt idx="495">
                  <c:v>38117</c:v>
                </c:pt>
                <c:pt idx="496">
                  <c:v>38118</c:v>
                </c:pt>
                <c:pt idx="497">
                  <c:v>38119</c:v>
                </c:pt>
                <c:pt idx="498">
                  <c:v>38120</c:v>
                </c:pt>
                <c:pt idx="499">
                  <c:v>38121</c:v>
                </c:pt>
                <c:pt idx="500">
                  <c:v>38122</c:v>
                </c:pt>
                <c:pt idx="501">
                  <c:v>38123</c:v>
                </c:pt>
                <c:pt idx="502">
                  <c:v>38124</c:v>
                </c:pt>
                <c:pt idx="503">
                  <c:v>38125</c:v>
                </c:pt>
                <c:pt idx="504">
                  <c:v>38126</c:v>
                </c:pt>
                <c:pt idx="505">
                  <c:v>38127</c:v>
                </c:pt>
                <c:pt idx="506">
                  <c:v>38128</c:v>
                </c:pt>
                <c:pt idx="507">
                  <c:v>38129</c:v>
                </c:pt>
                <c:pt idx="508">
                  <c:v>38130</c:v>
                </c:pt>
                <c:pt idx="509">
                  <c:v>38131</c:v>
                </c:pt>
                <c:pt idx="510">
                  <c:v>38132</c:v>
                </c:pt>
                <c:pt idx="511">
                  <c:v>38133</c:v>
                </c:pt>
                <c:pt idx="512">
                  <c:v>38134</c:v>
                </c:pt>
                <c:pt idx="513">
                  <c:v>38135</c:v>
                </c:pt>
                <c:pt idx="514">
                  <c:v>38136</c:v>
                </c:pt>
                <c:pt idx="515">
                  <c:v>38137</c:v>
                </c:pt>
                <c:pt idx="516">
                  <c:v>38138</c:v>
                </c:pt>
                <c:pt idx="517">
                  <c:v>38139</c:v>
                </c:pt>
                <c:pt idx="518">
                  <c:v>38140</c:v>
                </c:pt>
                <c:pt idx="519">
                  <c:v>38141</c:v>
                </c:pt>
                <c:pt idx="520">
                  <c:v>38142</c:v>
                </c:pt>
                <c:pt idx="521">
                  <c:v>38143</c:v>
                </c:pt>
                <c:pt idx="522">
                  <c:v>38144</c:v>
                </c:pt>
                <c:pt idx="523">
                  <c:v>38145</c:v>
                </c:pt>
                <c:pt idx="524">
                  <c:v>38146</c:v>
                </c:pt>
                <c:pt idx="525">
                  <c:v>38147</c:v>
                </c:pt>
                <c:pt idx="526">
                  <c:v>38148</c:v>
                </c:pt>
                <c:pt idx="527">
                  <c:v>38149</c:v>
                </c:pt>
                <c:pt idx="528">
                  <c:v>38150</c:v>
                </c:pt>
                <c:pt idx="529">
                  <c:v>38151</c:v>
                </c:pt>
                <c:pt idx="530">
                  <c:v>38152</c:v>
                </c:pt>
                <c:pt idx="531">
                  <c:v>38153</c:v>
                </c:pt>
                <c:pt idx="532">
                  <c:v>38154</c:v>
                </c:pt>
                <c:pt idx="533">
                  <c:v>38155</c:v>
                </c:pt>
                <c:pt idx="534">
                  <c:v>38156</c:v>
                </c:pt>
                <c:pt idx="535">
                  <c:v>38157</c:v>
                </c:pt>
                <c:pt idx="536">
                  <c:v>38158</c:v>
                </c:pt>
                <c:pt idx="537">
                  <c:v>38159</c:v>
                </c:pt>
                <c:pt idx="538">
                  <c:v>38160</c:v>
                </c:pt>
                <c:pt idx="539">
                  <c:v>38161</c:v>
                </c:pt>
                <c:pt idx="540">
                  <c:v>38162</c:v>
                </c:pt>
                <c:pt idx="541">
                  <c:v>38163</c:v>
                </c:pt>
                <c:pt idx="542">
                  <c:v>38164</c:v>
                </c:pt>
                <c:pt idx="543">
                  <c:v>38165</c:v>
                </c:pt>
                <c:pt idx="544">
                  <c:v>38166</c:v>
                </c:pt>
                <c:pt idx="545">
                  <c:v>38167</c:v>
                </c:pt>
                <c:pt idx="546">
                  <c:v>38168</c:v>
                </c:pt>
                <c:pt idx="547">
                  <c:v>38169</c:v>
                </c:pt>
                <c:pt idx="548">
                  <c:v>38170</c:v>
                </c:pt>
                <c:pt idx="549">
                  <c:v>38171</c:v>
                </c:pt>
                <c:pt idx="550">
                  <c:v>38172</c:v>
                </c:pt>
                <c:pt idx="551">
                  <c:v>38173</c:v>
                </c:pt>
                <c:pt idx="552">
                  <c:v>38174</c:v>
                </c:pt>
                <c:pt idx="553">
                  <c:v>38175</c:v>
                </c:pt>
                <c:pt idx="554">
                  <c:v>38176</c:v>
                </c:pt>
                <c:pt idx="555">
                  <c:v>38177</c:v>
                </c:pt>
                <c:pt idx="556">
                  <c:v>38178</c:v>
                </c:pt>
                <c:pt idx="557">
                  <c:v>38179</c:v>
                </c:pt>
                <c:pt idx="558">
                  <c:v>38180</c:v>
                </c:pt>
                <c:pt idx="559">
                  <c:v>38181</c:v>
                </c:pt>
                <c:pt idx="560">
                  <c:v>38182</c:v>
                </c:pt>
                <c:pt idx="561">
                  <c:v>38183</c:v>
                </c:pt>
                <c:pt idx="562">
                  <c:v>38184</c:v>
                </c:pt>
                <c:pt idx="563">
                  <c:v>38185</c:v>
                </c:pt>
                <c:pt idx="564">
                  <c:v>38186</c:v>
                </c:pt>
                <c:pt idx="565">
                  <c:v>38187</c:v>
                </c:pt>
                <c:pt idx="566">
                  <c:v>38188</c:v>
                </c:pt>
                <c:pt idx="567">
                  <c:v>38189</c:v>
                </c:pt>
                <c:pt idx="568">
                  <c:v>38190</c:v>
                </c:pt>
                <c:pt idx="569">
                  <c:v>38191</c:v>
                </c:pt>
                <c:pt idx="570">
                  <c:v>38192</c:v>
                </c:pt>
                <c:pt idx="571">
                  <c:v>38193</c:v>
                </c:pt>
                <c:pt idx="572">
                  <c:v>38194</c:v>
                </c:pt>
                <c:pt idx="573">
                  <c:v>38195</c:v>
                </c:pt>
                <c:pt idx="574">
                  <c:v>38196</c:v>
                </c:pt>
                <c:pt idx="575">
                  <c:v>38197</c:v>
                </c:pt>
                <c:pt idx="576">
                  <c:v>38198</c:v>
                </c:pt>
                <c:pt idx="577">
                  <c:v>38199</c:v>
                </c:pt>
                <c:pt idx="578">
                  <c:v>38200</c:v>
                </c:pt>
                <c:pt idx="579">
                  <c:v>38201</c:v>
                </c:pt>
                <c:pt idx="580">
                  <c:v>38202</c:v>
                </c:pt>
                <c:pt idx="581">
                  <c:v>38203</c:v>
                </c:pt>
                <c:pt idx="582">
                  <c:v>38204</c:v>
                </c:pt>
                <c:pt idx="583">
                  <c:v>38205</c:v>
                </c:pt>
                <c:pt idx="584">
                  <c:v>38206</c:v>
                </c:pt>
                <c:pt idx="585">
                  <c:v>38207</c:v>
                </c:pt>
                <c:pt idx="586">
                  <c:v>38208</c:v>
                </c:pt>
                <c:pt idx="587">
                  <c:v>38209</c:v>
                </c:pt>
                <c:pt idx="588">
                  <c:v>38210</c:v>
                </c:pt>
                <c:pt idx="589">
                  <c:v>38211</c:v>
                </c:pt>
                <c:pt idx="590">
                  <c:v>38212</c:v>
                </c:pt>
                <c:pt idx="591">
                  <c:v>38213</c:v>
                </c:pt>
                <c:pt idx="592">
                  <c:v>38214</c:v>
                </c:pt>
                <c:pt idx="593">
                  <c:v>38215</c:v>
                </c:pt>
                <c:pt idx="594">
                  <c:v>38216</c:v>
                </c:pt>
                <c:pt idx="595">
                  <c:v>38217</c:v>
                </c:pt>
                <c:pt idx="596">
                  <c:v>38218</c:v>
                </c:pt>
                <c:pt idx="597">
                  <c:v>38219</c:v>
                </c:pt>
                <c:pt idx="598">
                  <c:v>38220</c:v>
                </c:pt>
                <c:pt idx="599">
                  <c:v>38221</c:v>
                </c:pt>
                <c:pt idx="600">
                  <c:v>38222</c:v>
                </c:pt>
                <c:pt idx="601">
                  <c:v>38223</c:v>
                </c:pt>
                <c:pt idx="602">
                  <c:v>38224</c:v>
                </c:pt>
                <c:pt idx="603">
                  <c:v>38225</c:v>
                </c:pt>
                <c:pt idx="604">
                  <c:v>38226</c:v>
                </c:pt>
                <c:pt idx="605">
                  <c:v>38227</c:v>
                </c:pt>
                <c:pt idx="606">
                  <c:v>38228</c:v>
                </c:pt>
                <c:pt idx="607">
                  <c:v>38229</c:v>
                </c:pt>
                <c:pt idx="608">
                  <c:v>38230</c:v>
                </c:pt>
                <c:pt idx="609">
                  <c:v>38231</c:v>
                </c:pt>
                <c:pt idx="610">
                  <c:v>38232</c:v>
                </c:pt>
                <c:pt idx="611">
                  <c:v>38233</c:v>
                </c:pt>
                <c:pt idx="612">
                  <c:v>38234</c:v>
                </c:pt>
                <c:pt idx="613">
                  <c:v>38235</c:v>
                </c:pt>
                <c:pt idx="614">
                  <c:v>38236</c:v>
                </c:pt>
                <c:pt idx="615">
                  <c:v>38237</c:v>
                </c:pt>
                <c:pt idx="616">
                  <c:v>38238</c:v>
                </c:pt>
                <c:pt idx="617">
                  <c:v>38239</c:v>
                </c:pt>
                <c:pt idx="618">
                  <c:v>38240</c:v>
                </c:pt>
                <c:pt idx="619">
                  <c:v>38241</c:v>
                </c:pt>
                <c:pt idx="620">
                  <c:v>38242</c:v>
                </c:pt>
                <c:pt idx="621">
                  <c:v>38243</c:v>
                </c:pt>
                <c:pt idx="622">
                  <c:v>38244</c:v>
                </c:pt>
                <c:pt idx="623">
                  <c:v>38245</c:v>
                </c:pt>
                <c:pt idx="624">
                  <c:v>38246</c:v>
                </c:pt>
                <c:pt idx="625">
                  <c:v>38247</c:v>
                </c:pt>
                <c:pt idx="626">
                  <c:v>38248</c:v>
                </c:pt>
                <c:pt idx="627">
                  <c:v>38249</c:v>
                </c:pt>
                <c:pt idx="628">
                  <c:v>38250</c:v>
                </c:pt>
                <c:pt idx="629">
                  <c:v>38251</c:v>
                </c:pt>
                <c:pt idx="630">
                  <c:v>38252</c:v>
                </c:pt>
                <c:pt idx="631">
                  <c:v>38253</c:v>
                </c:pt>
                <c:pt idx="632">
                  <c:v>38254</c:v>
                </c:pt>
                <c:pt idx="633">
                  <c:v>38255</c:v>
                </c:pt>
                <c:pt idx="634">
                  <c:v>38256</c:v>
                </c:pt>
                <c:pt idx="635">
                  <c:v>38257</c:v>
                </c:pt>
                <c:pt idx="636">
                  <c:v>38258</c:v>
                </c:pt>
                <c:pt idx="637">
                  <c:v>38259</c:v>
                </c:pt>
                <c:pt idx="638">
                  <c:v>38260</c:v>
                </c:pt>
                <c:pt idx="639">
                  <c:v>38261</c:v>
                </c:pt>
                <c:pt idx="640">
                  <c:v>38262</c:v>
                </c:pt>
                <c:pt idx="641">
                  <c:v>38263</c:v>
                </c:pt>
                <c:pt idx="642">
                  <c:v>38264</c:v>
                </c:pt>
                <c:pt idx="643">
                  <c:v>38265</c:v>
                </c:pt>
                <c:pt idx="644">
                  <c:v>38266</c:v>
                </c:pt>
                <c:pt idx="645">
                  <c:v>38267</c:v>
                </c:pt>
                <c:pt idx="646">
                  <c:v>38268</c:v>
                </c:pt>
                <c:pt idx="647">
                  <c:v>38269</c:v>
                </c:pt>
                <c:pt idx="648">
                  <c:v>38270</c:v>
                </c:pt>
                <c:pt idx="649">
                  <c:v>38271</c:v>
                </c:pt>
                <c:pt idx="650">
                  <c:v>38272</c:v>
                </c:pt>
                <c:pt idx="651">
                  <c:v>38273</c:v>
                </c:pt>
                <c:pt idx="652">
                  <c:v>38274</c:v>
                </c:pt>
                <c:pt idx="653">
                  <c:v>38275</c:v>
                </c:pt>
                <c:pt idx="654">
                  <c:v>38276</c:v>
                </c:pt>
                <c:pt idx="655">
                  <c:v>38277</c:v>
                </c:pt>
                <c:pt idx="656">
                  <c:v>38278</c:v>
                </c:pt>
                <c:pt idx="657">
                  <c:v>38279</c:v>
                </c:pt>
                <c:pt idx="658">
                  <c:v>38280</c:v>
                </c:pt>
                <c:pt idx="659">
                  <c:v>38281</c:v>
                </c:pt>
                <c:pt idx="660">
                  <c:v>38282</c:v>
                </c:pt>
                <c:pt idx="661">
                  <c:v>38283</c:v>
                </c:pt>
                <c:pt idx="662">
                  <c:v>38284</c:v>
                </c:pt>
                <c:pt idx="663">
                  <c:v>38285</c:v>
                </c:pt>
                <c:pt idx="664">
                  <c:v>38286</c:v>
                </c:pt>
                <c:pt idx="665">
                  <c:v>38287</c:v>
                </c:pt>
                <c:pt idx="666">
                  <c:v>38288</c:v>
                </c:pt>
                <c:pt idx="667">
                  <c:v>38289</c:v>
                </c:pt>
                <c:pt idx="668">
                  <c:v>38290</c:v>
                </c:pt>
                <c:pt idx="669">
                  <c:v>38291</c:v>
                </c:pt>
                <c:pt idx="670">
                  <c:v>38292</c:v>
                </c:pt>
                <c:pt idx="671">
                  <c:v>38293</c:v>
                </c:pt>
                <c:pt idx="672">
                  <c:v>38294</c:v>
                </c:pt>
                <c:pt idx="673">
                  <c:v>38295</c:v>
                </c:pt>
                <c:pt idx="674">
                  <c:v>38296</c:v>
                </c:pt>
                <c:pt idx="675">
                  <c:v>38297</c:v>
                </c:pt>
                <c:pt idx="676">
                  <c:v>38298</c:v>
                </c:pt>
                <c:pt idx="677">
                  <c:v>38299</c:v>
                </c:pt>
                <c:pt idx="678">
                  <c:v>38300</c:v>
                </c:pt>
                <c:pt idx="679">
                  <c:v>38301</c:v>
                </c:pt>
                <c:pt idx="680">
                  <c:v>38302</c:v>
                </c:pt>
                <c:pt idx="681">
                  <c:v>38303</c:v>
                </c:pt>
                <c:pt idx="682">
                  <c:v>38304</c:v>
                </c:pt>
                <c:pt idx="683">
                  <c:v>38305</c:v>
                </c:pt>
                <c:pt idx="684">
                  <c:v>38306</c:v>
                </c:pt>
                <c:pt idx="685">
                  <c:v>38307</c:v>
                </c:pt>
                <c:pt idx="686">
                  <c:v>38308</c:v>
                </c:pt>
                <c:pt idx="687">
                  <c:v>38309</c:v>
                </c:pt>
                <c:pt idx="688">
                  <c:v>38310</c:v>
                </c:pt>
                <c:pt idx="689">
                  <c:v>38311</c:v>
                </c:pt>
                <c:pt idx="690">
                  <c:v>38312</c:v>
                </c:pt>
                <c:pt idx="691">
                  <c:v>38313</c:v>
                </c:pt>
                <c:pt idx="692">
                  <c:v>38314</c:v>
                </c:pt>
                <c:pt idx="693">
                  <c:v>38315</c:v>
                </c:pt>
                <c:pt idx="694">
                  <c:v>38316</c:v>
                </c:pt>
                <c:pt idx="695">
                  <c:v>38317</c:v>
                </c:pt>
                <c:pt idx="696">
                  <c:v>38318</c:v>
                </c:pt>
                <c:pt idx="697">
                  <c:v>38319</c:v>
                </c:pt>
                <c:pt idx="698">
                  <c:v>38320</c:v>
                </c:pt>
                <c:pt idx="699">
                  <c:v>38321</c:v>
                </c:pt>
                <c:pt idx="700">
                  <c:v>38322</c:v>
                </c:pt>
                <c:pt idx="701">
                  <c:v>38323</c:v>
                </c:pt>
                <c:pt idx="702">
                  <c:v>38324</c:v>
                </c:pt>
                <c:pt idx="703">
                  <c:v>38325</c:v>
                </c:pt>
                <c:pt idx="704">
                  <c:v>38326</c:v>
                </c:pt>
                <c:pt idx="705">
                  <c:v>38327</c:v>
                </c:pt>
                <c:pt idx="706">
                  <c:v>38328</c:v>
                </c:pt>
                <c:pt idx="707">
                  <c:v>38329</c:v>
                </c:pt>
                <c:pt idx="708">
                  <c:v>38330</c:v>
                </c:pt>
                <c:pt idx="709">
                  <c:v>38331</c:v>
                </c:pt>
                <c:pt idx="710">
                  <c:v>38332</c:v>
                </c:pt>
                <c:pt idx="711">
                  <c:v>38333</c:v>
                </c:pt>
                <c:pt idx="712">
                  <c:v>38334</c:v>
                </c:pt>
                <c:pt idx="713">
                  <c:v>38335</c:v>
                </c:pt>
                <c:pt idx="714">
                  <c:v>38336</c:v>
                </c:pt>
                <c:pt idx="715">
                  <c:v>38337</c:v>
                </c:pt>
                <c:pt idx="716">
                  <c:v>38338</c:v>
                </c:pt>
                <c:pt idx="717">
                  <c:v>38339</c:v>
                </c:pt>
                <c:pt idx="718">
                  <c:v>38340</c:v>
                </c:pt>
                <c:pt idx="719">
                  <c:v>38341</c:v>
                </c:pt>
                <c:pt idx="720">
                  <c:v>38342</c:v>
                </c:pt>
                <c:pt idx="721">
                  <c:v>38343</c:v>
                </c:pt>
                <c:pt idx="722">
                  <c:v>38344</c:v>
                </c:pt>
                <c:pt idx="723">
                  <c:v>38345</c:v>
                </c:pt>
                <c:pt idx="724">
                  <c:v>38346</c:v>
                </c:pt>
                <c:pt idx="725">
                  <c:v>38347</c:v>
                </c:pt>
                <c:pt idx="726">
                  <c:v>38348</c:v>
                </c:pt>
                <c:pt idx="727">
                  <c:v>38349</c:v>
                </c:pt>
                <c:pt idx="728">
                  <c:v>38350</c:v>
                </c:pt>
                <c:pt idx="729">
                  <c:v>38351</c:v>
                </c:pt>
                <c:pt idx="730">
                  <c:v>38352</c:v>
                </c:pt>
                <c:pt idx="731">
                  <c:v>38353</c:v>
                </c:pt>
                <c:pt idx="732">
                  <c:v>38354</c:v>
                </c:pt>
                <c:pt idx="733">
                  <c:v>38355</c:v>
                </c:pt>
                <c:pt idx="734">
                  <c:v>38356</c:v>
                </c:pt>
                <c:pt idx="735">
                  <c:v>38357</c:v>
                </c:pt>
                <c:pt idx="736">
                  <c:v>38358</c:v>
                </c:pt>
                <c:pt idx="737">
                  <c:v>38359</c:v>
                </c:pt>
                <c:pt idx="738">
                  <c:v>38360</c:v>
                </c:pt>
                <c:pt idx="739">
                  <c:v>38361</c:v>
                </c:pt>
                <c:pt idx="740">
                  <c:v>38362</c:v>
                </c:pt>
                <c:pt idx="741">
                  <c:v>38363</c:v>
                </c:pt>
                <c:pt idx="742">
                  <c:v>38364</c:v>
                </c:pt>
                <c:pt idx="743">
                  <c:v>38365</c:v>
                </c:pt>
                <c:pt idx="744">
                  <c:v>38366</c:v>
                </c:pt>
                <c:pt idx="745">
                  <c:v>38367</c:v>
                </c:pt>
                <c:pt idx="746">
                  <c:v>38368</c:v>
                </c:pt>
                <c:pt idx="747">
                  <c:v>38369</c:v>
                </c:pt>
                <c:pt idx="748">
                  <c:v>38370</c:v>
                </c:pt>
                <c:pt idx="749">
                  <c:v>38371</c:v>
                </c:pt>
                <c:pt idx="750">
                  <c:v>38372</c:v>
                </c:pt>
                <c:pt idx="751">
                  <c:v>38373</c:v>
                </c:pt>
                <c:pt idx="752">
                  <c:v>38374</c:v>
                </c:pt>
                <c:pt idx="753">
                  <c:v>38375</c:v>
                </c:pt>
                <c:pt idx="754">
                  <c:v>38376</c:v>
                </c:pt>
                <c:pt idx="755">
                  <c:v>38377</c:v>
                </c:pt>
                <c:pt idx="756">
                  <c:v>38378</c:v>
                </c:pt>
                <c:pt idx="757">
                  <c:v>38379</c:v>
                </c:pt>
                <c:pt idx="758">
                  <c:v>38380</c:v>
                </c:pt>
                <c:pt idx="759">
                  <c:v>38381</c:v>
                </c:pt>
                <c:pt idx="760">
                  <c:v>38382</c:v>
                </c:pt>
                <c:pt idx="761">
                  <c:v>38383</c:v>
                </c:pt>
                <c:pt idx="762">
                  <c:v>38384</c:v>
                </c:pt>
                <c:pt idx="763">
                  <c:v>38385</c:v>
                </c:pt>
                <c:pt idx="764">
                  <c:v>38386</c:v>
                </c:pt>
                <c:pt idx="765">
                  <c:v>38387</c:v>
                </c:pt>
                <c:pt idx="766">
                  <c:v>38388</c:v>
                </c:pt>
                <c:pt idx="767">
                  <c:v>38389</c:v>
                </c:pt>
                <c:pt idx="768">
                  <c:v>38390</c:v>
                </c:pt>
                <c:pt idx="769">
                  <c:v>38391</c:v>
                </c:pt>
                <c:pt idx="770">
                  <c:v>38392</c:v>
                </c:pt>
                <c:pt idx="771">
                  <c:v>38393</c:v>
                </c:pt>
                <c:pt idx="772">
                  <c:v>38394</c:v>
                </c:pt>
                <c:pt idx="773">
                  <c:v>38395</c:v>
                </c:pt>
                <c:pt idx="774">
                  <c:v>38396</c:v>
                </c:pt>
                <c:pt idx="775">
                  <c:v>38397</c:v>
                </c:pt>
                <c:pt idx="776">
                  <c:v>38398</c:v>
                </c:pt>
                <c:pt idx="777">
                  <c:v>38399</c:v>
                </c:pt>
                <c:pt idx="778">
                  <c:v>38400</c:v>
                </c:pt>
                <c:pt idx="779">
                  <c:v>38401</c:v>
                </c:pt>
                <c:pt idx="780">
                  <c:v>38402</c:v>
                </c:pt>
                <c:pt idx="781">
                  <c:v>38403</c:v>
                </c:pt>
                <c:pt idx="782">
                  <c:v>38404</c:v>
                </c:pt>
                <c:pt idx="783">
                  <c:v>38405</c:v>
                </c:pt>
                <c:pt idx="784">
                  <c:v>38406</c:v>
                </c:pt>
                <c:pt idx="785">
                  <c:v>38407</c:v>
                </c:pt>
                <c:pt idx="786">
                  <c:v>38408</c:v>
                </c:pt>
                <c:pt idx="787">
                  <c:v>38409</c:v>
                </c:pt>
                <c:pt idx="788">
                  <c:v>38410</c:v>
                </c:pt>
                <c:pt idx="789">
                  <c:v>38411</c:v>
                </c:pt>
                <c:pt idx="790">
                  <c:v>38412</c:v>
                </c:pt>
                <c:pt idx="791">
                  <c:v>38413</c:v>
                </c:pt>
                <c:pt idx="792">
                  <c:v>38414</c:v>
                </c:pt>
                <c:pt idx="793">
                  <c:v>38415</c:v>
                </c:pt>
                <c:pt idx="794">
                  <c:v>38416</c:v>
                </c:pt>
                <c:pt idx="795">
                  <c:v>38417</c:v>
                </c:pt>
                <c:pt idx="796">
                  <c:v>38418</c:v>
                </c:pt>
                <c:pt idx="797">
                  <c:v>38419</c:v>
                </c:pt>
                <c:pt idx="798">
                  <c:v>38420</c:v>
                </c:pt>
                <c:pt idx="799">
                  <c:v>38421</c:v>
                </c:pt>
                <c:pt idx="800">
                  <c:v>38422</c:v>
                </c:pt>
                <c:pt idx="801">
                  <c:v>38423</c:v>
                </c:pt>
                <c:pt idx="802">
                  <c:v>38424</c:v>
                </c:pt>
                <c:pt idx="803">
                  <c:v>38425</c:v>
                </c:pt>
                <c:pt idx="804">
                  <c:v>38426</c:v>
                </c:pt>
                <c:pt idx="805">
                  <c:v>38427</c:v>
                </c:pt>
                <c:pt idx="806">
                  <c:v>38428</c:v>
                </c:pt>
                <c:pt idx="807">
                  <c:v>38429</c:v>
                </c:pt>
                <c:pt idx="808">
                  <c:v>38430</c:v>
                </c:pt>
                <c:pt idx="809">
                  <c:v>38431</c:v>
                </c:pt>
                <c:pt idx="810">
                  <c:v>38432</c:v>
                </c:pt>
                <c:pt idx="811">
                  <c:v>38433</c:v>
                </c:pt>
                <c:pt idx="812">
                  <c:v>38434</c:v>
                </c:pt>
                <c:pt idx="813">
                  <c:v>38435</c:v>
                </c:pt>
                <c:pt idx="814">
                  <c:v>38436</c:v>
                </c:pt>
                <c:pt idx="815">
                  <c:v>38437</c:v>
                </c:pt>
                <c:pt idx="816">
                  <c:v>38438</c:v>
                </c:pt>
                <c:pt idx="817">
                  <c:v>38439</c:v>
                </c:pt>
                <c:pt idx="818">
                  <c:v>38440</c:v>
                </c:pt>
                <c:pt idx="819">
                  <c:v>38441</c:v>
                </c:pt>
                <c:pt idx="820">
                  <c:v>38442</c:v>
                </c:pt>
                <c:pt idx="821">
                  <c:v>38443</c:v>
                </c:pt>
                <c:pt idx="822">
                  <c:v>38444</c:v>
                </c:pt>
                <c:pt idx="823">
                  <c:v>38445</c:v>
                </c:pt>
                <c:pt idx="824">
                  <c:v>38446</c:v>
                </c:pt>
                <c:pt idx="825">
                  <c:v>38447</c:v>
                </c:pt>
                <c:pt idx="826">
                  <c:v>38448</c:v>
                </c:pt>
                <c:pt idx="827">
                  <c:v>38449</c:v>
                </c:pt>
                <c:pt idx="828">
                  <c:v>38450</c:v>
                </c:pt>
                <c:pt idx="829">
                  <c:v>38451</c:v>
                </c:pt>
                <c:pt idx="830">
                  <c:v>38452</c:v>
                </c:pt>
                <c:pt idx="831">
                  <c:v>38453</c:v>
                </c:pt>
                <c:pt idx="832">
                  <c:v>38454</c:v>
                </c:pt>
                <c:pt idx="833">
                  <c:v>38455</c:v>
                </c:pt>
                <c:pt idx="834">
                  <c:v>38456</c:v>
                </c:pt>
                <c:pt idx="835">
                  <c:v>38457</c:v>
                </c:pt>
                <c:pt idx="836">
                  <c:v>38458</c:v>
                </c:pt>
                <c:pt idx="837">
                  <c:v>38459</c:v>
                </c:pt>
                <c:pt idx="838">
                  <c:v>38460</c:v>
                </c:pt>
                <c:pt idx="839">
                  <c:v>38461</c:v>
                </c:pt>
                <c:pt idx="840">
                  <c:v>38462</c:v>
                </c:pt>
                <c:pt idx="841">
                  <c:v>38463</c:v>
                </c:pt>
                <c:pt idx="842">
                  <c:v>38464</c:v>
                </c:pt>
                <c:pt idx="843">
                  <c:v>38465</c:v>
                </c:pt>
                <c:pt idx="844">
                  <c:v>38466</c:v>
                </c:pt>
                <c:pt idx="845">
                  <c:v>38467</c:v>
                </c:pt>
                <c:pt idx="846">
                  <c:v>38468</c:v>
                </c:pt>
                <c:pt idx="847">
                  <c:v>38469</c:v>
                </c:pt>
                <c:pt idx="848">
                  <c:v>38470</c:v>
                </c:pt>
                <c:pt idx="849">
                  <c:v>38471</c:v>
                </c:pt>
                <c:pt idx="850">
                  <c:v>38472</c:v>
                </c:pt>
                <c:pt idx="851">
                  <c:v>38473</c:v>
                </c:pt>
                <c:pt idx="852">
                  <c:v>38474</c:v>
                </c:pt>
                <c:pt idx="853">
                  <c:v>38475</c:v>
                </c:pt>
                <c:pt idx="854">
                  <c:v>38476</c:v>
                </c:pt>
                <c:pt idx="855">
                  <c:v>38477</c:v>
                </c:pt>
                <c:pt idx="856">
                  <c:v>38478</c:v>
                </c:pt>
                <c:pt idx="857">
                  <c:v>38479</c:v>
                </c:pt>
                <c:pt idx="858">
                  <c:v>38480</c:v>
                </c:pt>
                <c:pt idx="859">
                  <c:v>38481</c:v>
                </c:pt>
                <c:pt idx="860">
                  <c:v>38482</c:v>
                </c:pt>
                <c:pt idx="861">
                  <c:v>38483</c:v>
                </c:pt>
                <c:pt idx="862">
                  <c:v>38484</c:v>
                </c:pt>
                <c:pt idx="863">
                  <c:v>38485</c:v>
                </c:pt>
                <c:pt idx="864">
                  <c:v>38486</c:v>
                </c:pt>
                <c:pt idx="865">
                  <c:v>38487</c:v>
                </c:pt>
                <c:pt idx="866">
                  <c:v>38488</c:v>
                </c:pt>
                <c:pt idx="867">
                  <c:v>38489</c:v>
                </c:pt>
                <c:pt idx="868">
                  <c:v>38490</c:v>
                </c:pt>
                <c:pt idx="869">
                  <c:v>38491</c:v>
                </c:pt>
                <c:pt idx="870">
                  <c:v>38492</c:v>
                </c:pt>
                <c:pt idx="871">
                  <c:v>38493</c:v>
                </c:pt>
                <c:pt idx="872">
                  <c:v>38494</c:v>
                </c:pt>
                <c:pt idx="873">
                  <c:v>38495</c:v>
                </c:pt>
                <c:pt idx="874">
                  <c:v>38496</c:v>
                </c:pt>
                <c:pt idx="875">
                  <c:v>38497</c:v>
                </c:pt>
                <c:pt idx="876">
                  <c:v>38498</c:v>
                </c:pt>
                <c:pt idx="877">
                  <c:v>38499</c:v>
                </c:pt>
                <c:pt idx="878">
                  <c:v>38500</c:v>
                </c:pt>
                <c:pt idx="879">
                  <c:v>38501</c:v>
                </c:pt>
                <c:pt idx="880">
                  <c:v>38502</c:v>
                </c:pt>
                <c:pt idx="881">
                  <c:v>38503</c:v>
                </c:pt>
                <c:pt idx="882">
                  <c:v>38504</c:v>
                </c:pt>
                <c:pt idx="883">
                  <c:v>38505</c:v>
                </c:pt>
                <c:pt idx="884">
                  <c:v>38506</c:v>
                </c:pt>
                <c:pt idx="885">
                  <c:v>38507</c:v>
                </c:pt>
                <c:pt idx="886">
                  <c:v>38508</c:v>
                </c:pt>
                <c:pt idx="887">
                  <c:v>38509</c:v>
                </c:pt>
                <c:pt idx="888">
                  <c:v>38510</c:v>
                </c:pt>
                <c:pt idx="889">
                  <c:v>38511</c:v>
                </c:pt>
                <c:pt idx="890">
                  <c:v>38512</c:v>
                </c:pt>
                <c:pt idx="891">
                  <c:v>38513</c:v>
                </c:pt>
                <c:pt idx="892">
                  <c:v>38514</c:v>
                </c:pt>
                <c:pt idx="893">
                  <c:v>38515</c:v>
                </c:pt>
                <c:pt idx="894">
                  <c:v>38516</c:v>
                </c:pt>
                <c:pt idx="895">
                  <c:v>38517</c:v>
                </c:pt>
                <c:pt idx="896">
                  <c:v>38518</c:v>
                </c:pt>
                <c:pt idx="897">
                  <c:v>38519</c:v>
                </c:pt>
                <c:pt idx="898">
                  <c:v>38520</c:v>
                </c:pt>
                <c:pt idx="899">
                  <c:v>38521</c:v>
                </c:pt>
                <c:pt idx="900">
                  <c:v>38522</c:v>
                </c:pt>
                <c:pt idx="901">
                  <c:v>38523</c:v>
                </c:pt>
                <c:pt idx="902">
                  <c:v>38524</c:v>
                </c:pt>
                <c:pt idx="903">
                  <c:v>38525</c:v>
                </c:pt>
                <c:pt idx="904">
                  <c:v>38526</c:v>
                </c:pt>
                <c:pt idx="905">
                  <c:v>38527</c:v>
                </c:pt>
                <c:pt idx="906">
                  <c:v>38528</c:v>
                </c:pt>
                <c:pt idx="907">
                  <c:v>38529</c:v>
                </c:pt>
                <c:pt idx="908">
                  <c:v>38530</c:v>
                </c:pt>
                <c:pt idx="909">
                  <c:v>38531</c:v>
                </c:pt>
                <c:pt idx="910">
                  <c:v>38532</c:v>
                </c:pt>
                <c:pt idx="911">
                  <c:v>38533</c:v>
                </c:pt>
                <c:pt idx="912">
                  <c:v>38534</c:v>
                </c:pt>
                <c:pt idx="913">
                  <c:v>38535</c:v>
                </c:pt>
                <c:pt idx="914">
                  <c:v>38536</c:v>
                </c:pt>
                <c:pt idx="915">
                  <c:v>38537</c:v>
                </c:pt>
                <c:pt idx="916">
                  <c:v>38538</c:v>
                </c:pt>
                <c:pt idx="917">
                  <c:v>38539</c:v>
                </c:pt>
                <c:pt idx="918">
                  <c:v>38540</c:v>
                </c:pt>
                <c:pt idx="919">
                  <c:v>38541</c:v>
                </c:pt>
                <c:pt idx="920">
                  <c:v>38542</c:v>
                </c:pt>
                <c:pt idx="921">
                  <c:v>38543</c:v>
                </c:pt>
                <c:pt idx="922">
                  <c:v>38544</c:v>
                </c:pt>
                <c:pt idx="923">
                  <c:v>38545</c:v>
                </c:pt>
                <c:pt idx="924">
                  <c:v>38546</c:v>
                </c:pt>
                <c:pt idx="925">
                  <c:v>38547</c:v>
                </c:pt>
                <c:pt idx="926">
                  <c:v>38548</c:v>
                </c:pt>
                <c:pt idx="927">
                  <c:v>38549</c:v>
                </c:pt>
                <c:pt idx="928">
                  <c:v>38550</c:v>
                </c:pt>
                <c:pt idx="929">
                  <c:v>38551</c:v>
                </c:pt>
                <c:pt idx="930">
                  <c:v>38552</c:v>
                </c:pt>
                <c:pt idx="931">
                  <c:v>38553</c:v>
                </c:pt>
                <c:pt idx="932">
                  <c:v>38554</c:v>
                </c:pt>
                <c:pt idx="933">
                  <c:v>38555</c:v>
                </c:pt>
                <c:pt idx="934">
                  <c:v>38556</c:v>
                </c:pt>
                <c:pt idx="935">
                  <c:v>38557</c:v>
                </c:pt>
                <c:pt idx="936">
                  <c:v>38558</c:v>
                </c:pt>
                <c:pt idx="937">
                  <c:v>38559</c:v>
                </c:pt>
                <c:pt idx="938">
                  <c:v>38560</c:v>
                </c:pt>
                <c:pt idx="939">
                  <c:v>38561</c:v>
                </c:pt>
                <c:pt idx="940">
                  <c:v>38562</c:v>
                </c:pt>
                <c:pt idx="941">
                  <c:v>38563</c:v>
                </c:pt>
                <c:pt idx="942">
                  <c:v>38564</c:v>
                </c:pt>
                <c:pt idx="943">
                  <c:v>38565</c:v>
                </c:pt>
                <c:pt idx="944">
                  <c:v>38566</c:v>
                </c:pt>
                <c:pt idx="945">
                  <c:v>38567</c:v>
                </c:pt>
                <c:pt idx="946">
                  <c:v>38568</c:v>
                </c:pt>
                <c:pt idx="947">
                  <c:v>38569</c:v>
                </c:pt>
                <c:pt idx="948">
                  <c:v>38570</c:v>
                </c:pt>
                <c:pt idx="949">
                  <c:v>38571</c:v>
                </c:pt>
                <c:pt idx="950">
                  <c:v>38572</c:v>
                </c:pt>
                <c:pt idx="951">
                  <c:v>38573</c:v>
                </c:pt>
                <c:pt idx="952">
                  <c:v>38574</c:v>
                </c:pt>
                <c:pt idx="953">
                  <c:v>38575</c:v>
                </c:pt>
                <c:pt idx="954">
                  <c:v>38576</c:v>
                </c:pt>
                <c:pt idx="955">
                  <c:v>38577</c:v>
                </c:pt>
                <c:pt idx="956">
                  <c:v>38578</c:v>
                </c:pt>
                <c:pt idx="957">
                  <c:v>38579</c:v>
                </c:pt>
                <c:pt idx="958">
                  <c:v>38580</c:v>
                </c:pt>
                <c:pt idx="959">
                  <c:v>38581</c:v>
                </c:pt>
                <c:pt idx="960">
                  <c:v>38582</c:v>
                </c:pt>
                <c:pt idx="961">
                  <c:v>38583</c:v>
                </c:pt>
                <c:pt idx="962">
                  <c:v>38584</c:v>
                </c:pt>
                <c:pt idx="963">
                  <c:v>38585</c:v>
                </c:pt>
                <c:pt idx="964">
                  <c:v>38586</c:v>
                </c:pt>
                <c:pt idx="965">
                  <c:v>38587</c:v>
                </c:pt>
                <c:pt idx="966">
                  <c:v>38588</c:v>
                </c:pt>
                <c:pt idx="967">
                  <c:v>38589</c:v>
                </c:pt>
                <c:pt idx="968">
                  <c:v>38590</c:v>
                </c:pt>
                <c:pt idx="969">
                  <c:v>38591</c:v>
                </c:pt>
                <c:pt idx="970">
                  <c:v>38592</c:v>
                </c:pt>
                <c:pt idx="971">
                  <c:v>38593</c:v>
                </c:pt>
                <c:pt idx="972">
                  <c:v>38594</c:v>
                </c:pt>
                <c:pt idx="973">
                  <c:v>38595</c:v>
                </c:pt>
                <c:pt idx="974">
                  <c:v>38596</c:v>
                </c:pt>
                <c:pt idx="975">
                  <c:v>38597</c:v>
                </c:pt>
                <c:pt idx="976">
                  <c:v>38598</c:v>
                </c:pt>
                <c:pt idx="977">
                  <c:v>38599</c:v>
                </c:pt>
                <c:pt idx="978">
                  <c:v>38600</c:v>
                </c:pt>
                <c:pt idx="979">
                  <c:v>38601</c:v>
                </c:pt>
                <c:pt idx="980">
                  <c:v>38602</c:v>
                </c:pt>
                <c:pt idx="981">
                  <c:v>38603</c:v>
                </c:pt>
                <c:pt idx="982">
                  <c:v>38604</c:v>
                </c:pt>
                <c:pt idx="983">
                  <c:v>38605</c:v>
                </c:pt>
                <c:pt idx="984">
                  <c:v>38606</c:v>
                </c:pt>
                <c:pt idx="985">
                  <c:v>38607</c:v>
                </c:pt>
                <c:pt idx="986">
                  <c:v>38608</c:v>
                </c:pt>
                <c:pt idx="987">
                  <c:v>38609</c:v>
                </c:pt>
                <c:pt idx="988">
                  <c:v>38610</c:v>
                </c:pt>
                <c:pt idx="989">
                  <c:v>38611</c:v>
                </c:pt>
                <c:pt idx="990">
                  <c:v>38612</c:v>
                </c:pt>
                <c:pt idx="991">
                  <c:v>38613</c:v>
                </c:pt>
                <c:pt idx="992">
                  <c:v>38614</c:v>
                </c:pt>
                <c:pt idx="993">
                  <c:v>38615</c:v>
                </c:pt>
                <c:pt idx="994">
                  <c:v>38616</c:v>
                </c:pt>
                <c:pt idx="995">
                  <c:v>38617</c:v>
                </c:pt>
                <c:pt idx="996">
                  <c:v>38618</c:v>
                </c:pt>
                <c:pt idx="997">
                  <c:v>38619</c:v>
                </c:pt>
                <c:pt idx="998">
                  <c:v>38620</c:v>
                </c:pt>
                <c:pt idx="999">
                  <c:v>38621</c:v>
                </c:pt>
                <c:pt idx="1000">
                  <c:v>38622</c:v>
                </c:pt>
                <c:pt idx="1001">
                  <c:v>38623</c:v>
                </c:pt>
                <c:pt idx="1002">
                  <c:v>38624</c:v>
                </c:pt>
                <c:pt idx="1003">
                  <c:v>38625</c:v>
                </c:pt>
                <c:pt idx="1004">
                  <c:v>38626</c:v>
                </c:pt>
                <c:pt idx="1005">
                  <c:v>38627</c:v>
                </c:pt>
                <c:pt idx="1006">
                  <c:v>38628</c:v>
                </c:pt>
                <c:pt idx="1007">
                  <c:v>38629</c:v>
                </c:pt>
                <c:pt idx="1008">
                  <c:v>38630</c:v>
                </c:pt>
                <c:pt idx="1009">
                  <c:v>38631</c:v>
                </c:pt>
                <c:pt idx="1010">
                  <c:v>38632</c:v>
                </c:pt>
                <c:pt idx="1011">
                  <c:v>38633</c:v>
                </c:pt>
                <c:pt idx="1012">
                  <c:v>38634</c:v>
                </c:pt>
                <c:pt idx="1013">
                  <c:v>38635</c:v>
                </c:pt>
                <c:pt idx="1014">
                  <c:v>38636</c:v>
                </c:pt>
                <c:pt idx="1015">
                  <c:v>38637</c:v>
                </c:pt>
                <c:pt idx="1016">
                  <c:v>38638</c:v>
                </c:pt>
                <c:pt idx="1017">
                  <c:v>38639</c:v>
                </c:pt>
                <c:pt idx="1018">
                  <c:v>38640</c:v>
                </c:pt>
                <c:pt idx="1019">
                  <c:v>38641</c:v>
                </c:pt>
                <c:pt idx="1020">
                  <c:v>38642</c:v>
                </c:pt>
                <c:pt idx="1021">
                  <c:v>38643</c:v>
                </c:pt>
                <c:pt idx="1022">
                  <c:v>38644</c:v>
                </c:pt>
                <c:pt idx="1023">
                  <c:v>38645</c:v>
                </c:pt>
                <c:pt idx="1024">
                  <c:v>38646</c:v>
                </c:pt>
                <c:pt idx="1025">
                  <c:v>38647</c:v>
                </c:pt>
                <c:pt idx="1026">
                  <c:v>38648</c:v>
                </c:pt>
                <c:pt idx="1027">
                  <c:v>38649</c:v>
                </c:pt>
                <c:pt idx="1028">
                  <c:v>38650</c:v>
                </c:pt>
                <c:pt idx="1029">
                  <c:v>38651</c:v>
                </c:pt>
                <c:pt idx="1030">
                  <c:v>38652</c:v>
                </c:pt>
                <c:pt idx="1031">
                  <c:v>38653</c:v>
                </c:pt>
                <c:pt idx="1032">
                  <c:v>38654</c:v>
                </c:pt>
                <c:pt idx="1033">
                  <c:v>38655</c:v>
                </c:pt>
                <c:pt idx="1034">
                  <c:v>38656</c:v>
                </c:pt>
                <c:pt idx="1035">
                  <c:v>38657</c:v>
                </c:pt>
                <c:pt idx="1036">
                  <c:v>38658</c:v>
                </c:pt>
                <c:pt idx="1037">
                  <c:v>38659</c:v>
                </c:pt>
                <c:pt idx="1038">
                  <c:v>38660</c:v>
                </c:pt>
                <c:pt idx="1039">
                  <c:v>38661</c:v>
                </c:pt>
                <c:pt idx="1040">
                  <c:v>38662</c:v>
                </c:pt>
                <c:pt idx="1041">
                  <c:v>38663</c:v>
                </c:pt>
                <c:pt idx="1042">
                  <c:v>38664</c:v>
                </c:pt>
                <c:pt idx="1043">
                  <c:v>38665</c:v>
                </c:pt>
                <c:pt idx="1044">
                  <c:v>38666</c:v>
                </c:pt>
                <c:pt idx="1045">
                  <c:v>38667</c:v>
                </c:pt>
                <c:pt idx="1046">
                  <c:v>38668</c:v>
                </c:pt>
                <c:pt idx="1047">
                  <c:v>38669</c:v>
                </c:pt>
                <c:pt idx="1048">
                  <c:v>38670</c:v>
                </c:pt>
                <c:pt idx="1049">
                  <c:v>38671</c:v>
                </c:pt>
                <c:pt idx="1050">
                  <c:v>38672</c:v>
                </c:pt>
                <c:pt idx="1051">
                  <c:v>38673</c:v>
                </c:pt>
                <c:pt idx="1052">
                  <c:v>38674</c:v>
                </c:pt>
                <c:pt idx="1053">
                  <c:v>38675</c:v>
                </c:pt>
                <c:pt idx="1054">
                  <c:v>38676</c:v>
                </c:pt>
                <c:pt idx="1055">
                  <c:v>38677</c:v>
                </c:pt>
                <c:pt idx="1056">
                  <c:v>38678</c:v>
                </c:pt>
                <c:pt idx="1057">
                  <c:v>38679</c:v>
                </c:pt>
                <c:pt idx="1058">
                  <c:v>38680</c:v>
                </c:pt>
                <c:pt idx="1059">
                  <c:v>38681</c:v>
                </c:pt>
                <c:pt idx="1060">
                  <c:v>38682</c:v>
                </c:pt>
                <c:pt idx="1061">
                  <c:v>38683</c:v>
                </c:pt>
                <c:pt idx="1062">
                  <c:v>38684</c:v>
                </c:pt>
                <c:pt idx="1063">
                  <c:v>38685</c:v>
                </c:pt>
                <c:pt idx="1064">
                  <c:v>38686</c:v>
                </c:pt>
                <c:pt idx="1065">
                  <c:v>38687</c:v>
                </c:pt>
                <c:pt idx="1066">
                  <c:v>38688</c:v>
                </c:pt>
                <c:pt idx="1067">
                  <c:v>38689</c:v>
                </c:pt>
                <c:pt idx="1068">
                  <c:v>38690</c:v>
                </c:pt>
                <c:pt idx="1069">
                  <c:v>38691</c:v>
                </c:pt>
                <c:pt idx="1070">
                  <c:v>38692</c:v>
                </c:pt>
                <c:pt idx="1071">
                  <c:v>38693</c:v>
                </c:pt>
                <c:pt idx="1072">
                  <c:v>38694</c:v>
                </c:pt>
                <c:pt idx="1073">
                  <c:v>38695</c:v>
                </c:pt>
                <c:pt idx="1074">
                  <c:v>38696</c:v>
                </c:pt>
                <c:pt idx="1075">
                  <c:v>38697</c:v>
                </c:pt>
                <c:pt idx="1076">
                  <c:v>38698</c:v>
                </c:pt>
                <c:pt idx="1077">
                  <c:v>38699</c:v>
                </c:pt>
                <c:pt idx="1078">
                  <c:v>38700</c:v>
                </c:pt>
                <c:pt idx="1079">
                  <c:v>38701</c:v>
                </c:pt>
                <c:pt idx="1080">
                  <c:v>38702</c:v>
                </c:pt>
                <c:pt idx="1081">
                  <c:v>38703</c:v>
                </c:pt>
                <c:pt idx="1082">
                  <c:v>38704</c:v>
                </c:pt>
                <c:pt idx="1083">
                  <c:v>38705</c:v>
                </c:pt>
                <c:pt idx="1084">
                  <c:v>38706</c:v>
                </c:pt>
                <c:pt idx="1085">
                  <c:v>38707</c:v>
                </c:pt>
                <c:pt idx="1086">
                  <c:v>38708</c:v>
                </c:pt>
                <c:pt idx="1087">
                  <c:v>38709</c:v>
                </c:pt>
                <c:pt idx="1088">
                  <c:v>38710</c:v>
                </c:pt>
                <c:pt idx="1089">
                  <c:v>38711</c:v>
                </c:pt>
                <c:pt idx="1090">
                  <c:v>38712</c:v>
                </c:pt>
                <c:pt idx="1091">
                  <c:v>38713</c:v>
                </c:pt>
                <c:pt idx="1092">
                  <c:v>38714</c:v>
                </c:pt>
                <c:pt idx="1093">
                  <c:v>38715</c:v>
                </c:pt>
                <c:pt idx="1094">
                  <c:v>38716</c:v>
                </c:pt>
                <c:pt idx="1095">
                  <c:v>38717</c:v>
                </c:pt>
              </c:numCache>
            </c:numRef>
          </c:cat>
          <c:val>
            <c:numRef>
              <c:f>bestfit!$B$2:$B$2558</c:f>
              <c:numCache>
                <c:formatCode>General</c:formatCode>
                <c:ptCount val="2557"/>
                <c:pt idx="0">
                  <c:v>12</c:v>
                </c:pt>
                <c:pt idx="1">
                  <c:v>12</c:v>
                </c:pt>
                <c:pt idx="2">
                  <c:v>12</c:v>
                </c:pt>
                <c:pt idx="3">
                  <c:v>12</c:v>
                </c:pt>
                <c:pt idx="4">
                  <c:v>11</c:v>
                </c:pt>
                <c:pt idx="5">
                  <c:v>11</c:v>
                </c:pt>
                <c:pt idx="6">
                  <c:v>11</c:v>
                </c:pt>
                <c:pt idx="7">
                  <c:v>11</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9</c:v>
                </c:pt>
                <c:pt idx="24">
                  <c:v>9</c:v>
                </c:pt>
                <c:pt idx="25">
                  <c:v>9</c:v>
                </c:pt>
                <c:pt idx="26">
                  <c:v>9</c:v>
                </c:pt>
                <c:pt idx="27">
                  <c:v>9</c:v>
                </c:pt>
                <c:pt idx="28">
                  <c:v>9</c:v>
                </c:pt>
                <c:pt idx="29">
                  <c:v>9</c:v>
                </c:pt>
                <c:pt idx="30">
                  <c:v>9</c:v>
                </c:pt>
                <c:pt idx="31">
                  <c:v>9</c:v>
                </c:pt>
                <c:pt idx="32">
                  <c:v>9</c:v>
                </c:pt>
                <c:pt idx="33">
                  <c:v>9</c:v>
                </c:pt>
                <c:pt idx="34">
                  <c:v>9</c:v>
                </c:pt>
                <c:pt idx="35">
                  <c:v>9</c:v>
                </c:pt>
                <c:pt idx="36">
                  <c:v>11</c:v>
                </c:pt>
                <c:pt idx="37">
                  <c:v>12</c:v>
                </c:pt>
                <c:pt idx="38">
                  <c:v>13</c:v>
                </c:pt>
                <c:pt idx="39">
                  <c:v>10</c:v>
                </c:pt>
                <c:pt idx="40">
                  <c:v>10</c:v>
                </c:pt>
                <c:pt idx="41">
                  <c:v>9</c:v>
                </c:pt>
                <c:pt idx="42">
                  <c:v>10</c:v>
                </c:pt>
                <c:pt idx="43">
                  <c:v>10</c:v>
                </c:pt>
                <c:pt idx="44">
                  <c:v>9</c:v>
                </c:pt>
                <c:pt idx="45">
                  <c:v>9</c:v>
                </c:pt>
                <c:pt idx="46">
                  <c:v>9</c:v>
                </c:pt>
                <c:pt idx="47">
                  <c:v>9</c:v>
                </c:pt>
                <c:pt idx="48">
                  <c:v>9</c:v>
                </c:pt>
                <c:pt idx="49">
                  <c:v>9</c:v>
                </c:pt>
                <c:pt idx="50">
                  <c:v>9</c:v>
                </c:pt>
                <c:pt idx="51">
                  <c:v>9</c:v>
                </c:pt>
                <c:pt idx="52">
                  <c:v>9</c:v>
                </c:pt>
                <c:pt idx="53">
                  <c:v>9</c:v>
                </c:pt>
                <c:pt idx="54">
                  <c:v>9</c:v>
                </c:pt>
                <c:pt idx="55">
                  <c:v>9</c:v>
                </c:pt>
                <c:pt idx="56">
                  <c:v>10</c:v>
                </c:pt>
                <c:pt idx="57">
                  <c:v>9</c:v>
                </c:pt>
                <c:pt idx="58">
                  <c:v>10</c:v>
                </c:pt>
                <c:pt idx="59">
                  <c:v>9</c:v>
                </c:pt>
                <c:pt idx="60">
                  <c:v>9</c:v>
                </c:pt>
                <c:pt idx="61">
                  <c:v>9</c:v>
                </c:pt>
                <c:pt idx="62">
                  <c:v>9</c:v>
                </c:pt>
                <c:pt idx="63">
                  <c:v>9</c:v>
                </c:pt>
                <c:pt idx="64">
                  <c:v>9</c:v>
                </c:pt>
                <c:pt idx="65">
                  <c:v>9</c:v>
                </c:pt>
                <c:pt idx="66">
                  <c:v>9</c:v>
                </c:pt>
                <c:pt idx="67">
                  <c:v>9</c:v>
                </c:pt>
                <c:pt idx="68">
                  <c:v>9</c:v>
                </c:pt>
                <c:pt idx="69">
                  <c:v>9</c:v>
                </c:pt>
                <c:pt idx="70">
                  <c:v>8</c:v>
                </c:pt>
                <c:pt idx="71">
                  <c:v>10</c:v>
                </c:pt>
                <c:pt idx="72">
                  <c:v>11</c:v>
                </c:pt>
                <c:pt idx="73">
                  <c:v>10</c:v>
                </c:pt>
                <c:pt idx="74">
                  <c:v>10</c:v>
                </c:pt>
                <c:pt idx="75">
                  <c:v>9</c:v>
                </c:pt>
                <c:pt idx="76">
                  <c:v>12</c:v>
                </c:pt>
                <c:pt idx="77">
                  <c:v>12</c:v>
                </c:pt>
                <c:pt idx="78">
                  <c:v>11</c:v>
                </c:pt>
                <c:pt idx="79">
                  <c:v>11</c:v>
                </c:pt>
                <c:pt idx="80">
                  <c:v>9</c:v>
                </c:pt>
                <c:pt idx="81">
                  <c:v>9</c:v>
                </c:pt>
                <c:pt idx="82">
                  <c:v>9</c:v>
                </c:pt>
                <c:pt idx="83">
                  <c:v>8</c:v>
                </c:pt>
                <c:pt idx="84">
                  <c:v>8</c:v>
                </c:pt>
                <c:pt idx="85">
                  <c:v>8</c:v>
                </c:pt>
                <c:pt idx="86">
                  <c:v>8</c:v>
                </c:pt>
                <c:pt idx="87">
                  <c:v>8</c:v>
                </c:pt>
                <c:pt idx="88">
                  <c:v>10</c:v>
                </c:pt>
                <c:pt idx="89">
                  <c:v>11</c:v>
                </c:pt>
                <c:pt idx="90">
                  <c:v>13</c:v>
                </c:pt>
                <c:pt idx="91">
                  <c:v>11</c:v>
                </c:pt>
                <c:pt idx="92">
                  <c:v>11</c:v>
                </c:pt>
                <c:pt idx="93">
                  <c:v>10</c:v>
                </c:pt>
                <c:pt idx="94">
                  <c:v>9</c:v>
                </c:pt>
                <c:pt idx="95">
                  <c:v>9</c:v>
                </c:pt>
                <c:pt idx="96">
                  <c:v>9</c:v>
                </c:pt>
                <c:pt idx="97">
                  <c:v>9</c:v>
                </c:pt>
                <c:pt idx="98">
                  <c:v>9</c:v>
                </c:pt>
                <c:pt idx="99">
                  <c:v>8</c:v>
                </c:pt>
                <c:pt idx="100">
                  <c:v>8</c:v>
                </c:pt>
                <c:pt idx="101">
                  <c:v>10</c:v>
                </c:pt>
                <c:pt idx="102">
                  <c:v>11</c:v>
                </c:pt>
                <c:pt idx="103">
                  <c:v>10</c:v>
                </c:pt>
                <c:pt idx="104">
                  <c:v>11</c:v>
                </c:pt>
                <c:pt idx="105">
                  <c:v>9</c:v>
                </c:pt>
                <c:pt idx="106">
                  <c:v>8</c:v>
                </c:pt>
                <c:pt idx="107">
                  <c:v>9</c:v>
                </c:pt>
                <c:pt idx="108">
                  <c:v>9</c:v>
                </c:pt>
                <c:pt idx="109">
                  <c:v>10</c:v>
                </c:pt>
                <c:pt idx="110">
                  <c:v>12</c:v>
                </c:pt>
                <c:pt idx="111">
                  <c:v>9</c:v>
                </c:pt>
                <c:pt idx="112">
                  <c:v>9</c:v>
                </c:pt>
                <c:pt idx="113">
                  <c:v>9</c:v>
                </c:pt>
                <c:pt idx="114">
                  <c:v>9</c:v>
                </c:pt>
                <c:pt idx="115">
                  <c:v>9</c:v>
                </c:pt>
                <c:pt idx="116">
                  <c:v>8</c:v>
                </c:pt>
                <c:pt idx="117">
                  <c:v>8</c:v>
                </c:pt>
                <c:pt idx="118">
                  <c:v>10</c:v>
                </c:pt>
                <c:pt idx="119">
                  <c:v>10</c:v>
                </c:pt>
                <c:pt idx="120">
                  <c:v>10</c:v>
                </c:pt>
                <c:pt idx="121">
                  <c:v>12</c:v>
                </c:pt>
                <c:pt idx="122">
                  <c:v>12</c:v>
                </c:pt>
                <c:pt idx="123">
                  <c:v>11</c:v>
                </c:pt>
                <c:pt idx="124">
                  <c:v>12</c:v>
                </c:pt>
                <c:pt idx="125">
                  <c:v>11</c:v>
                </c:pt>
                <c:pt idx="126">
                  <c:v>10</c:v>
                </c:pt>
                <c:pt idx="127">
                  <c:v>10</c:v>
                </c:pt>
                <c:pt idx="128">
                  <c:v>12</c:v>
                </c:pt>
                <c:pt idx="129">
                  <c:v>11</c:v>
                </c:pt>
                <c:pt idx="130">
                  <c:v>12</c:v>
                </c:pt>
                <c:pt idx="131">
                  <c:v>11</c:v>
                </c:pt>
                <c:pt idx="132">
                  <c:v>11</c:v>
                </c:pt>
                <c:pt idx="133">
                  <c:v>11</c:v>
                </c:pt>
                <c:pt idx="134">
                  <c:v>11</c:v>
                </c:pt>
                <c:pt idx="135">
                  <c:v>12</c:v>
                </c:pt>
                <c:pt idx="136">
                  <c:v>12</c:v>
                </c:pt>
                <c:pt idx="137">
                  <c:v>12</c:v>
                </c:pt>
                <c:pt idx="138">
                  <c:v>12</c:v>
                </c:pt>
                <c:pt idx="139">
                  <c:v>9</c:v>
                </c:pt>
                <c:pt idx="140">
                  <c:v>9</c:v>
                </c:pt>
                <c:pt idx="141">
                  <c:v>10</c:v>
                </c:pt>
                <c:pt idx="142">
                  <c:v>9</c:v>
                </c:pt>
                <c:pt idx="143">
                  <c:v>13</c:v>
                </c:pt>
                <c:pt idx="144">
                  <c:v>11</c:v>
                </c:pt>
                <c:pt idx="145">
                  <c:v>46</c:v>
                </c:pt>
                <c:pt idx="146">
                  <c:v>13</c:v>
                </c:pt>
                <c:pt idx="147">
                  <c:v>52</c:v>
                </c:pt>
                <c:pt idx="148">
                  <c:v>21</c:v>
                </c:pt>
                <c:pt idx="149">
                  <c:v>39</c:v>
                </c:pt>
                <c:pt idx="150">
                  <c:v>11</c:v>
                </c:pt>
                <c:pt idx="151">
                  <c:v>11</c:v>
                </c:pt>
                <c:pt idx="152">
                  <c:v>11</c:v>
                </c:pt>
                <c:pt idx="153">
                  <c:v>11</c:v>
                </c:pt>
                <c:pt idx="154">
                  <c:v>17</c:v>
                </c:pt>
                <c:pt idx="155">
                  <c:v>16</c:v>
                </c:pt>
                <c:pt idx="156">
                  <c:v>23</c:v>
                </c:pt>
                <c:pt idx="157">
                  <c:v>30</c:v>
                </c:pt>
                <c:pt idx="158">
                  <c:v>30</c:v>
                </c:pt>
                <c:pt idx="159">
                  <c:v>53</c:v>
                </c:pt>
                <c:pt idx="160">
                  <c:v>29</c:v>
                </c:pt>
                <c:pt idx="161">
                  <c:v>37</c:v>
                </c:pt>
                <c:pt idx="162">
                  <c:v>86</c:v>
                </c:pt>
                <c:pt idx="163">
                  <c:v>75</c:v>
                </c:pt>
                <c:pt idx="164">
                  <c:v>39</c:v>
                </c:pt>
                <c:pt idx="165">
                  <c:v>51</c:v>
                </c:pt>
                <c:pt idx="166">
                  <c:v>30</c:v>
                </c:pt>
                <c:pt idx="167">
                  <c:v>32</c:v>
                </c:pt>
                <c:pt idx="168">
                  <c:v>31</c:v>
                </c:pt>
                <c:pt idx="169">
                  <c:v>36</c:v>
                </c:pt>
                <c:pt idx="170">
                  <c:v>109</c:v>
                </c:pt>
                <c:pt idx="171">
                  <c:v>156</c:v>
                </c:pt>
                <c:pt idx="172">
                  <c:v>97</c:v>
                </c:pt>
                <c:pt idx="173">
                  <c:v>64</c:v>
                </c:pt>
                <c:pt idx="174">
                  <c:v>49</c:v>
                </c:pt>
                <c:pt idx="175">
                  <c:v>124</c:v>
                </c:pt>
                <c:pt idx="176">
                  <c:v>54</c:v>
                </c:pt>
                <c:pt idx="177">
                  <c:v>178</c:v>
                </c:pt>
                <c:pt idx="178">
                  <c:v>134</c:v>
                </c:pt>
                <c:pt idx="179">
                  <c:v>249</c:v>
                </c:pt>
                <c:pt idx="180">
                  <c:v>328</c:v>
                </c:pt>
                <c:pt idx="181">
                  <c:v>134</c:v>
                </c:pt>
                <c:pt idx="182">
                  <c:v>181</c:v>
                </c:pt>
                <c:pt idx="183">
                  <c:v>102</c:v>
                </c:pt>
                <c:pt idx="184">
                  <c:v>153</c:v>
                </c:pt>
                <c:pt idx="185">
                  <c:v>101</c:v>
                </c:pt>
                <c:pt idx="186">
                  <c:v>76</c:v>
                </c:pt>
                <c:pt idx="187">
                  <c:v>231</c:v>
                </c:pt>
                <c:pt idx="188">
                  <c:v>157</c:v>
                </c:pt>
                <c:pt idx="189">
                  <c:v>246</c:v>
                </c:pt>
                <c:pt idx="190">
                  <c:v>147</c:v>
                </c:pt>
                <c:pt idx="191">
                  <c:v>160</c:v>
                </c:pt>
                <c:pt idx="192">
                  <c:v>191</c:v>
                </c:pt>
                <c:pt idx="193">
                  <c:v>121</c:v>
                </c:pt>
                <c:pt idx="194">
                  <c:v>131</c:v>
                </c:pt>
                <c:pt idx="195">
                  <c:v>155</c:v>
                </c:pt>
                <c:pt idx="196">
                  <c:v>124</c:v>
                </c:pt>
                <c:pt idx="197">
                  <c:v>100</c:v>
                </c:pt>
                <c:pt idx="198">
                  <c:v>186</c:v>
                </c:pt>
                <c:pt idx="199">
                  <c:v>109</c:v>
                </c:pt>
                <c:pt idx="200">
                  <c:v>99</c:v>
                </c:pt>
                <c:pt idx="201">
                  <c:v>82</c:v>
                </c:pt>
                <c:pt idx="202">
                  <c:v>78</c:v>
                </c:pt>
                <c:pt idx="203">
                  <c:v>106</c:v>
                </c:pt>
                <c:pt idx="204">
                  <c:v>54</c:v>
                </c:pt>
                <c:pt idx="205">
                  <c:v>44</c:v>
                </c:pt>
                <c:pt idx="206">
                  <c:v>117</c:v>
                </c:pt>
                <c:pt idx="207">
                  <c:v>175</c:v>
                </c:pt>
                <c:pt idx="208">
                  <c:v>82</c:v>
                </c:pt>
                <c:pt idx="209">
                  <c:v>147</c:v>
                </c:pt>
                <c:pt idx="210">
                  <c:v>229</c:v>
                </c:pt>
                <c:pt idx="211">
                  <c:v>205</c:v>
                </c:pt>
                <c:pt idx="212">
                  <c:v>132</c:v>
                </c:pt>
                <c:pt idx="213">
                  <c:v>132</c:v>
                </c:pt>
                <c:pt idx="214">
                  <c:v>103</c:v>
                </c:pt>
                <c:pt idx="215">
                  <c:v>88</c:v>
                </c:pt>
                <c:pt idx="216">
                  <c:v>44</c:v>
                </c:pt>
                <c:pt idx="217">
                  <c:v>67</c:v>
                </c:pt>
                <c:pt idx="218">
                  <c:v>61</c:v>
                </c:pt>
                <c:pt idx="219">
                  <c:v>58</c:v>
                </c:pt>
                <c:pt idx="220">
                  <c:v>164</c:v>
                </c:pt>
                <c:pt idx="221">
                  <c:v>165</c:v>
                </c:pt>
                <c:pt idx="222">
                  <c:v>219</c:v>
                </c:pt>
                <c:pt idx="223">
                  <c:v>134</c:v>
                </c:pt>
                <c:pt idx="224">
                  <c:v>121</c:v>
                </c:pt>
                <c:pt idx="225">
                  <c:v>138</c:v>
                </c:pt>
                <c:pt idx="226">
                  <c:v>154</c:v>
                </c:pt>
                <c:pt idx="227">
                  <c:v>166</c:v>
                </c:pt>
                <c:pt idx="228">
                  <c:v>162</c:v>
                </c:pt>
                <c:pt idx="229">
                  <c:v>207</c:v>
                </c:pt>
                <c:pt idx="230">
                  <c:v>153</c:v>
                </c:pt>
                <c:pt idx="231">
                  <c:v>200</c:v>
                </c:pt>
                <c:pt idx="232">
                  <c:v>140</c:v>
                </c:pt>
                <c:pt idx="233">
                  <c:v>86</c:v>
                </c:pt>
                <c:pt idx="234">
                  <c:v>152</c:v>
                </c:pt>
                <c:pt idx="235">
                  <c:v>137</c:v>
                </c:pt>
                <c:pt idx="236">
                  <c:v>57</c:v>
                </c:pt>
                <c:pt idx="237">
                  <c:v>76</c:v>
                </c:pt>
                <c:pt idx="238">
                  <c:v>114</c:v>
                </c:pt>
                <c:pt idx="239">
                  <c:v>49</c:v>
                </c:pt>
                <c:pt idx="240">
                  <c:v>74</c:v>
                </c:pt>
                <c:pt idx="241">
                  <c:v>76</c:v>
                </c:pt>
                <c:pt idx="242">
                  <c:v>71</c:v>
                </c:pt>
                <c:pt idx="243">
                  <c:v>98</c:v>
                </c:pt>
                <c:pt idx="244">
                  <c:v>99</c:v>
                </c:pt>
                <c:pt idx="245">
                  <c:v>140</c:v>
                </c:pt>
                <c:pt idx="246">
                  <c:v>233</c:v>
                </c:pt>
                <c:pt idx="247">
                  <c:v>110</c:v>
                </c:pt>
                <c:pt idx="248">
                  <c:v>114</c:v>
                </c:pt>
                <c:pt idx="249">
                  <c:v>78</c:v>
                </c:pt>
                <c:pt idx="250">
                  <c:v>78</c:v>
                </c:pt>
                <c:pt idx="251">
                  <c:v>70</c:v>
                </c:pt>
                <c:pt idx="252">
                  <c:v>86</c:v>
                </c:pt>
                <c:pt idx="253">
                  <c:v>64</c:v>
                </c:pt>
                <c:pt idx="254">
                  <c:v>53</c:v>
                </c:pt>
                <c:pt idx="255">
                  <c:v>49</c:v>
                </c:pt>
                <c:pt idx="256">
                  <c:v>52</c:v>
                </c:pt>
                <c:pt idx="257">
                  <c:v>50</c:v>
                </c:pt>
                <c:pt idx="258">
                  <c:v>47</c:v>
                </c:pt>
                <c:pt idx="259">
                  <c:v>137</c:v>
                </c:pt>
                <c:pt idx="260">
                  <c:v>82</c:v>
                </c:pt>
                <c:pt idx="261">
                  <c:v>143</c:v>
                </c:pt>
                <c:pt idx="262">
                  <c:v>249</c:v>
                </c:pt>
                <c:pt idx="263">
                  <c:v>146</c:v>
                </c:pt>
                <c:pt idx="264">
                  <c:v>74</c:v>
                </c:pt>
                <c:pt idx="265">
                  <c:v>85</c:v>
                </c:pt>
                <c:pt idx="266">
                  <c:v>51</c:v>
                </c:pt>
                <c:pt idx="267">
                  <c:v>45</c:v>
                </c:pt>
                <c:pt idx="268">
                  <c:v>46</c:v>
                </c:pt>
                <c:pt idx="269">
                  <c:v>92</c:v>
                </c:pt>
                <c:pt idx="270">
                  <c:v>181</c:v>
                </c:pt>
                <c:pt idx="271">
                  <c:v>91</c:v>
                </c:pt>
                <c:pt idx="272">
                  <c:v>139</c:v>
                </c:pt>
                <c:pt idx="273">
                  <c:v>106</c:v>
                </c:pt>
                <c:pt idx="274">
                  <c:v>132</c:v>
                </c:pt>
                <c:pt idx="275">
                  <c:v>64</c:v>
                </c:pt>
                <c:pt idx="276">
                  <c:v>102</c:v>
                </c:pt>
                <c:pt idx="277">
                  <c:v>101</c:v>
                </c:pt>
                <c:pt idx="278">
                  <c:v>74</c:v>
                </c:pt>
                <c:pt idx="279">
                  <c:v>63</c:v>
                </c:pt>
                <c:pt idx="280">
                  <c:v>54</c:v>
                </c:pt>
                <c:pt idx="281">
                  <c:v>58</c:v>
                </c:pt>
                <c:pt idx="282">
                  <c:v>212</c:v>
                </c:pt>
                <c:pt idx="283">
                  <c:v>135</c:v>
                </c:pt>
                <c:pt idx="284">
                  <c:v>87</c:v>
                </c:pt>
                <c:pt idx="285">
                  <c:v>75</c:v>
                </c:pt>
                <c:pt idx="286">
                  <c:v>64</c:v>
                </c:pt>
                <c:pt idx="287">
                  <c:v>59</c:v>
                </c:pt>
                <c:pt idx="288">
                  <c:v>68</c:v>
                </c:pt>
                <c:pt idx="289">
                  <c:v>85</c:v>
                </c:pt>
                <c:pt idx="290">
                  <c:v>96</c:v>
                </c:pt>
                <c:pt idx="291">
                  <c:v>51</c:v>
                </c:pt>
                <c:pt idx="292">
                  <c:v>49</c:v>
                </c:pt>
                <c:pt idx="293">
                  <c:v>51</c:v>
                </c:pt>
                <c:pt idx="294">
                  <c:v>49</c:v>
                </c:pt>
                <c:pt idx="295">
                  <c:v>49</c:v>
                </c:pt>
                <c:pt idx="296">
                  <c:v>48</c:v>
                </c:pt>
                <c:pt idx="297">
                  <c:v>45</c:v>
                </c:pt>
                <c:pt idx="298">
                  <c:v>45</c:v>
                </c:pt>
                <c:pt idx="299">
                  <c:v>45</c:v>
                </c:pt>
                <c:pt idx="300">
                  <c:v>45</c:v>
                </c:pt>
                <c:pt idx="301">
                  <c:v>43</c:v>
                </c:pt>
                <c:pt idx="302">
                  <c:v>42</c:v>
                </c:pt>
                <c:pt idx="303">
                  <c:v>41</c:v>
                </c:pt>
                <c:pt idx="304">
                  <c:v>41</c:v>
                </c:pt>
                <c:pt idx="305">
                  <c:v>40</c:v>
                </c:pt>
                <c:pt idx="306">
                  <c:v>39</c:v>
                </c:pt>
                <c:pt idx="307">
                  <c:v>38</c:v>
                </c:pt>
                <c:pt idx="308">
                  <c:v>39</c:v>
                </c:pt>
                <c:pt idx="309">
                  <c:v>38</c:v>
                </c:pt>
                <c:pt idx="310">
                  <c:v>43</c:v>
                </c:pt>
                <c:pt idx="311">
                  <c:v>41</c:v>
                </c:pt>
                <c:pt idx="312">
                  <c:v>39</c:v>
                </c:pt>
                <c:pt idx="313">
                  <c:v>37</c:v>
                </c:pt>
                <c:pt idx="314">
                  <c:v>36</c:v>
                </c:pt>
                <c:pt idx="315">
                  <c:v>35</c:v>
                </c:pt>
                <c:pt idx="316">
                  <c:v>34</c:v>
                </c:pt>
                <c:pt idx="317">
                  <c:v>34</c:v>
                </c:pt>
                <c:pt idx="318">
                  <c:v>33</c:v>
                </c:pt>
                <c:pt idx="319">
                  <c:v>32</c:v>
                </c:pt>
                <c:pt idx="320">
                  <c:v>31</c:v>
                </c:pt>
                <c:pt idx="321">
                  <c:v>31</c:v>
                </c:pt>
                <c:pt idx="322">
                  <c:v>31</c:v>
                </c:pt>
                <c:pt idx="323">
                  <c:v>31</c:v>
                </c:pt>
                <c:pt idx="324">
                  <c:v>25</c:v>
                </c:pt>
                <c:pt idx="325">
                  <c:v>24</c:v>
                </c:pt>
                <c:pt idx="326">
                  <c:v>20</c:v>
                </c:pt>
                <c:pt idx="327">
                  <c:v>29</c:v>
                </c:pt>
                <c:pt idx="328">
                  <c:v>27</c:v>
                </c:pt>
                <c:pt idx="329">
                  <c:v>27</c:v>
                </c:pt>
                <c:pt idx="330">
                  <c:v>27</c:v>
                </c:pt>
                <c:pt idx="331">
                  <c:v>28</c:v>
                </c:pt>
                <c:pt idx="332">
                  <c:v>26</c:v>
                </c:pt>
                <c:pt idx="333">
                  <c:v>25</c:v>
                </c:pt>
                <c:pt idx="334">
                  <c:v>24</c:v>
                </c:pt>
                <c:pt idx="335">
                  <c:v>24</c:v>
                </c:pt>
                <c:pt idx="336">
                  <c:v>23</c:v>
                </c:pt>
                <c:pt idx="337">
                  <c:v>23</c:v>
                </c:pt>
                <c:pt idx="338">
                  <c:v>24</c:v>
                </c:pt>
                <c:pt idx="339">
                  <c:v>23</c:v>
                </c:pt>
                <c:pt idx="340">
                  <c:v>22</c:v>
                </c:pt>
                <c:pt idx="341">
                  <c:v>22</c:v>
                </c:pt>
                <c:pt idx="342">
                  <c:v>21</c:v>
                </c:pt>
                <c:pt idx="343">
                  <c:v>21</c:v>
                </c:pt>
                <c:pt idx="344">
                  <c:v>21</c:v>
                </c:pt>
                <c:pt idx="345">
                  <c:v>20</c:v>
                </c:pt>
                <c:pt idx="346">
                  <c:v>20</c:v>
                </c:pt>
                <c:pt idx="347">
                  <c:v>20</c:v>
                </c:pt>
                <c:pt idx="348">
                  <c:v>20</c:v>
                </c:pt>
                <c:pt idx="349">
                  <c:v>19</c:v>
                </c:pt>
                <c:pt idx="350">
                  <c:v>19</c:v>
                </c:pt>
                <c:pt idx="351">
                  <c:v>19</c:v>
                </c:pt>
                <c:pt idx="352">
                  <c:v>19</c:v>
                </c:pt>
                <c:pt idx="353">
                  <c:v>18</c:v>
                </c:pt>
                <c:pt idx="354">
                  <c:v>18</c:v>
                </c:pt>
                <c:pt idx="355">
                  <c:v>18</c:v>
                </c:pt>
                <c:pt idx="356">
                  <c:v>18</c:v>
                </c:pt>
                <c:pt idx="357">
                  <c:v>17</c:v>
                </c:pt>
                <c:pt idx="358">
                  <c:v>17</c:v>
                </c:pt>
                <c:pt idx="359">
                  <c:v>17</c:v>
                </c:pt>
                <c:pt idx="360">
                  <c:v>17</c:v>
                </c:pt>
                <c:pt idx="361">
                  <c:v>17</c:v>
                </c:pt>
                <c:pt idx="362">
                  <c:v>17</c:v>
                </c:pt>
                <c:pt idx="363">
                  <c:v>17</c:v>
                </c:pt>
                <c:pt idx="364">
                  <c:v>17</c:v>
                </c:pt>
                <c:pt idx="365">
                  <c:v>16</c:v>
                </c:pt>
                <c:pt idx="366">
                  <c:v>16</c:v>
                </c:pt>
                <c:pt idx="367">
                  <c:v>17</c:v>
                </c:pt>
                <c:pt idx="368">
                  <c:v>17</c:v>
                </c:pt>
                <c:pt idx="369">
                  <c:v>16</c:v>
                </c:pt>
                <c:pt idx="370">
                  <c:v>16</c:v>
                </c:pt>
                <c:pt idx="371">
                  <c:v>16</c:v>
                </c:pt>
                <c:pt idx="372">
                  <c:v>16</c:v>
                </c:pt>
                <c:pt idx="373">
                  <c:v>16</c:v>
                </c:pt>
                <c:pt idx="374">
                  <c:v>16</c:v>
                </c:pt>
                <c:pt idx="375">
                  <c:v>16</c:v>
                </c:pt>
                <c:pt idx="376">
                  <c:v>16</c:v>
                </c:pt>
                <c:pt idx="377">
                  <c:v>16</c:v>
                </c:pt>
                <c:pt idx="378">
                  <c:v>16</c:v>
                </c:pt>
                <c:pt idx="379">
                  <c:v>16</c:v>
                </c:pt>
                <c:pt idx="380">
                  <c:v>16</c:v>
                </c:pt>
                <c:pt idx="381">
                  <c:v>15</c:v>
                </c:pt>
                <c:pt idx="382">
                  <c:v>15</c:v>
                </c:pt>
                <c:pt idx="383">
                  <c:v>16</c:v>
                </c:pt>
                <c:pt idx="384">
                  <c:v>16</c:v>
                </c:pt>
                <c:pt idx="385">
                  <c:v>15</c:v>
                </c:pt>
                <c:pt idx="386">
                  <c:v>15</c:v>
                </c:pt>
                <c:pt idx="387">
                  <c:v>15</c:v>
                </c:pt>
                <c:pt idx="388">
                  <c:v>15</c:v>
                </c:pt>
                <c:pt idx="389">
                  <c:v>15</c:v>
                </c:pt>
                <c:pt idx="390">
                  <c:v>15</c:v>
                </c:pt>
                <c:pt idx="391">
                  <c:v>15</c:v>
                </c:pt>
                <c:pt idx="392">
                  <c:v>14</c:v>
                </c:pt>
                <c:pt idx="393">
                  <c:v>14</c:v>
                </c:pt>
                <c:pt idx="394">
                  <c:v>14</c:v>
                </c:pt>
                <c:pt idx="395">
                  <c:v>14</c:v>
                </c:pt>
                <c:pt idx="396">
                  <c:v>14</c:v>
                </c:pt>
                <c:pt idx="397">
                  <c:v>14</c:v>
                </c:pt>
                <c:pt idx="398">
                  <c:v>14</c:v>
                </c:pt>
                <c:pt idx="399">
                  <c:v>14</c:v>
                </c:pt>
                <c:pt idx="400">
                  <c:v>14</c:v>
                </c:pt>
                <c:pt idx="401">
                  <c:v>13</c:v>
                </c:pt>
                <c:pt idx="402">
                  <c:v>13</c:v>
                </c:pt>
                <c:pt idx="403">
                  <c:v>13</c:v>
                </c:pt>
                <c:pt idx="404">
                  <c:v>13</c:v>
                </c:pt>
                <c:pt idx="405">
                  <c:v>13</c:v>
                </c:pt>
                <c:pt idx="406">
                  <c:v>13</c:v>
                </c:pt>
                <c:pt idx="407">
                  <c:v>13</c:v>
                </c:pt>
                <c:pt idx="408">
                  <c:v>13</c:v>
                </c:pt>
                <c:pt idx="409">
                  <c:v>12</c:v>
                </c:pt>
                <c:pt idx="410">
                  <c:v>12</c:v>
                </c:pt>
                <c:pt idx="411">
                  <c:v>12</c:v>
                </c:pt>
                <c:pt idx="412">
                  <c:v>12</c:v>
                </c:pt>
                <c:pt idx="413">
                  <c:v>12</c:v>
                </c:pt>
                <c:pt idx="414">
                  <c:v>12</c:v>
                </c:pt>
                <c:pt idx="415">
                  <c:v>12</c:v>
                </c:pt>
                <c:pt idx="416">
                  <c:v>12</c:v>
                </c:pt>
                <c:pt idx="417">
                  <c:v>12</c:v>
                </c:pt>
                <c:pt idx="418">
                  <c:v>12</c:v>
                </c:pt>
                <c:pt idx="419">
                  <c:v>12</c:v>
                </c:pt>
                <c:pt idx="420">
                  <c:v>12</c:v>
                </c:pt>
                <c:pt idx="421">
                  <c:v>11</c:v>
                </c:pt>
                <c:pt idx="422">
                  <c:v>11</c:v>
                </c:pt>
                <c:pt idx="423">
                  <c:v>11</c:v>
                </c:pt>
                <c:pt idx="424">
                  <c:v>7</c:v>
                </c:pt>
                <c:pt idx="425">
                  <c:v>11</c:v>
                </c:pt>
                <c:pt idx="426">
                  <c:v>10</c:v>
                </c:pt>
                <c:pt idx="427">
                  <c:v>9</c:v>
                </c:pt>
                <c:pt idx="428">
                  <c:v>9</c:v>
                </c:pt>
                <c:pt idx="429">
                  <c:v>9</c:v>
                </c:pt>
                <c:pt idx="430">
                  <c:v>10</c:v>
                </c:pt>
                <c:pt idx="431">
                  <c:v>9</c:v>
                </c:pt>
                <c:pt idx="432">
                  <c:v>9</c:v>
                </c:pt>
                <c:pt idx="433">
                  <c:v>9</c:v>
                </c:pt>
                <c:pt idx="434">
                  <c:v>9</c:v>
                </c:pt>
                <c:pt idx="435">
                  <c:v>9</c:v>
                </c:pt>
                <c:pt idx="436">
                  <c:v>8</c:v>
                </c:pt>
                <c:pt idx="437">
                  <c:v>8</c:v>
                </c:pt>
                <c:pt idx="438">
                  <c:v>8</c:v>
                </c:pt>
                <c:pt idx="439">
                  <c:v>8</c:v>
                </c:pt>
                <c:pt idx="440">
                  <c:v>8</c:v>
                </c:pt>
                <c:pt idx="441">
                  <c:v>8</c:v>
                </c:pt>
                <c:pt idx="442">
                  <c:v>8</c:v>
                </c:pt>
                <c:pt idx="443">
                  <c:v>8</c:v>
                </c:pt>
                <c:pt idx="444">
                  <c:v>9</c:v>
                </c:pt>
                <c:pt idx="445">
                  <c:v>16</c:v>
                </c:pt>
                <c:pt idx="446">
                  <c:v>16</c:v>
                </c:pt>
                <c:pt idx="447">
                  <c:v>23</c:v>
                </c:pt>
                <c:pt idx="448">
                  <c:v>24</c:v>
                </c:pt>
                <c:pt idx="449">
                  <c:v>15</c:v>
                </c:pt>
                <c:pt idx="450">
                  <c:v>17</c:v>
                </c:pt>
                <c:pt idx="451">
                  <c:v>15</c:v>
                </c:pt>
                <c:pt idx="452">
                  <c:v>11</c:v>
                </c:pt>
                <c:pt idx="453">
                  <c:v>10</c:v>
                </c:pt>
                <c:pt idx="454">
                  <c:v>10</c:v>
                </c:pt>
                <c:pt idx="455">
                  <c:v>10</c:v>
                </c:pt>
                <c:pt idx="456">
                  <c:v>13</c:v>
                </c:pt>
                <c:pt idx="457">
                  <c:v>12</c:v>
                </c:pt>
                <c:pt idx="458">
                  <c:v>13</c:v>
                </c:pt>
                <c:pt idx="459">
                  <c:v>13</c:v>
                </c:pt>
                <c:pt idx="460">
                  <c:v>14</c:v>
                </c:pt>
                <c:pt idx="461">
                  <c:v>14</c:v>
                </c:pt>
                <c:pt idx="462">
                  <c:v>12</c:v>
                </c:pt>
                <c:pt idx="463">
                  <c:v>14</c:v>
                </c:pt>
                <c:pt idx="464">
                  <c:v>15</c:v>
                </c:pt>
                <c:pt idx="465">
                  <c:v>15</c:v>
                </c:pt>
                <c:pt idx="466">
                  <c:v>16</c:v>
                </c:pt>
                <c:pt idx="467">
                  <c:v>13</c:v>
                </c:pt>
                <c:pt idx="468">
                  <c:v>28</c:v>
                </c:pt>
                <c:pt idx="469">
                  <c:v>169</c:v>
                </c:pt>
                <c:pt idx="470">
                  <c:v>86</c:v>
                </c:pt>
                <c:pt idx="471">
                  <c:v>54</c:v>
                </c:pt>
                <c:pt idx="472">
                  <c:v>53</c:v>
                </c:pt>
                <c:pt idx="473">
                  <c:v>34</c:v>
                </c:pt>
                <c:pt idx="474">
                  <c:v>57</c:v>
                </c:pt>
                <c:pt idx="475">
                  <c:v>52</c:v>
                </c:pt>
                <c:pt idx="476">
                  <c:v>33</c:v>
                </c:pt>
                <c:pt idx="477">
                  <c:v>51</c:v>
                </c:pt>
                <c:pt idx="478">
                  <c:v>91</c:v>
                </c:pt>
                <c:pt idx="479">
                  <c:v>46</c:v>
                </c:pt>
                <c:pt idx="480">
                  <c:v>27</c:v>
                </c:pt>
                <c:pt idx="481">
                  <c:v>22</c:v>
                </c:pt>
                <c:pt idx="482">
                  <c:v>17</c:v>
                </c:pt>
                <c:pt idx="483">
                  <c:v>18</c:v>
                </c:pt>
                <c:pt idx="484">
                  <c:v>21</c:v>
                </c:pt>
                <c:pt idx="485">
                  <c:v>13</c:v>
                </c:pt>
                <c:pt idx="486">
                  <c:v>11</c:v>
                </c:pt>
                <c:pt idx="487">
                  <c:v>11</c:v>
                </c:pt>
                <c:pt idx="488">
                  <c:v>11</c:v>
                </c:pt>
                <c:pt idx="489">
                  <c:v>10</c:v>
                </c:pt>
                <c:pt idx="490">
                  <c:v>10</c:v>
                </c:pt>
                <c:pt idx="491">
                  <c:v>11</c:v>
                </c:pt>
                <c:pt idx="492">
                  <c:v>10</c:v>
                </c:pt>
                <c:pt idx="493">
                  <c:v>25</c:v>
                </c:pt>
                <c:pt idx="494">
                  <c:v>10</c:v>
                </c:pt>
                <c:pt idx="495">
                  <c:v>101</c:v>
                </c:pt>
                <c:pt idx="496">
                  <c:v>111</c:v>
                </c:pt>
                <c:pt idx="497">
                  <c:v>102</c:v>
                </c:pt>
                <c:pt idx="498">
                  <c:v>102</c:v>
                </c:pt>
                <c:pt idx="499">
                  <c:v>94</c:v>
                </c:pt>
                <c:pt idx="500">
                  <c:v>126</c:v>
                </c:pt>
                <c:pt idx="501">
                  <c:v>190</c:v>
                </c:pt>
                <c:pt idx="502">
                  <c:v>113</c:v>
                </c:pt>
                <c:pt idx="503">
                  <c:v>79</c:v>
                </c:pt>
                <c:pt idx="504">
                  <c:v>166</c:v>
                </c:pt>
                <c:pt idx="505">
                  <c:v>34</c:v>
                </c:pt>
                <c:pt idx="506">
                  <c:v>96</c:v>
                </c:pt>
                <c:pt idx="507">
                  <c:v>101</c:v>
                </c:pt>
                <c:pt idx="508">
                  <c:v>97</c:v>
                </c:pt>
                <c:pt idx="509">
                  <c:v>97</c:v>
                </c:pt>
                <c:pt idx="510">
                  <c:v>108</c:v>
                </c:pt>
                <c:pt idx="511">
                  <c:v>41</c:v>
                </c:pt>
                <c:pt idx="512">
                  <c:v>44</c:v>
                </c:pt>
                <c:pt idx="513">
                  <c:v>40</c:v>
                </c:pt>
                <c:pt idx="514">
                  <c:v>39</c:v>
                </c:pt>
                <c:pt idx="515">
                  <c:v>53</c:v>
                </c:pt>
                <c:pt idx="516">
                  <c:v>64</c:v>
                </c:pt>
                <c:pt idx="517">
                  <c:v>50</c:v>
                </c:pt>
                <c:pt idx="518">
                  <c:v>43</c:v>
                </c:pt>
                <c:pt idx="519">
                  <c:v>65</c:v>
                </c:pt>
                <c:pt idx="520">
                  <c:v>137</c:v>
                </c:pt>
                <c:pt idx="521">
                  <c:v>64</c:v>
                </c:pt>
                <c:pt idx="522">
                  <c:v>52</c:v>
                </c:pt>
                <c:pt idx="523">
                  <c:v>46</c:v>
                </c:pt>
                <c:pt idx="524">
                  <c:v>63</c:v>
                </c:pt>
                <c:pt idx="525">
                  <c:v>46</c:v>
                </c:pt>
                <c:pt idx="526">
                  <c:v>46</c:v>
                </c:pt>
                <c:pt idx="527">
                  <c:v>49</c:v>
                </c:pt>
                <c:pt idx="528">
                  <c:v>47</c:v>
                </c:pt>
                <c:pt idx="529">
                  <c:v>45</c:v>
                </c:pt>
                <c:pt idx="530">
                  <c:v>48</c:v>
                </c:pt>
                <c:pt idx="531">
                  <c:v>44</c:v>
                </c:pt>
                <c:pt idx="532">
                  <c:v>43</c:v>
                </c:pt>
                <c:pt idx="533">
                  <c:v>41</c:v>
                </c:pt>
                <c:pt idx="534">
                  <c:v>52</c:v>
                </c:pt>
                <c:pt idx="535">
                  <c:v>55</c:v>
                </c:pt>
                <c:pt idx="536">
                  <c:v>97</c:v>
                </c:pt>
                <c:pt idx="537">
                  <c:v>197</c:v>
                </c:pt>
                <c:pt idx="538">
                  <c:v>372</c:v>
                </c:pt>
                <c:pt idx="539">
                  <c:v>217</c:v>
                </c:pt>
                <c:pt idx="540">
                  <c:v>207</c:v>
                </c:pt>
                <c:pt idx="541">
                  <c:v>201</c:v>
                </c:pt>
                <c:pt idx="542">
                  <c:v>127</c:v>
                </c:pt>
                <c:pt idx="543">
                  <c:v>147</c:v>
                </c:pt>
                <c:pt idx="544">
                  <c:v>116</c:v>
                </c:pt>
                <c:pt idx="545">
                  <c:v>141</c:v>
                </c:pt>
                <c:pt idx="546">
                  <c:v>178</c:v>
                </c:pt>
                <c:pt idx="547">
                  <c:v>138</c:v>
                </c:pt>
                <c:pt idx="548">
                  <c:v>136</c:v>
                </c:pt>
                <c:pt idx="549">
                  <c:v>135</c:v>
                </c:pt>
                <c:pt idx="550">
                  <c:v>143</c:v>
                </c:pt>
                <c:pt idx="551">
                  <c:v>237</c:v>
                </c:pt>
                <c:pt idx="552">
                  <c:v>168</c:v>
                </c:pt>
                <c:pt idx="553">
                  <c:v>196</c:v>
                </c:pt>
                <c:pt idx="554">
                  <c:v>211</c:v>
                </c:pt>
                <c:pt idx="555">
                  <c:v>195</c:v>
                </c:pt>
                <c:pt idx="556">
                  <c:v>183</c:v>
                </c:pt>
                <c:pt idx="557">
                  <c:v>234</c:v>
                </c:pt>
                <c:pt idx="558">
                  <c:v>182</c:v>
                </c:pt>
                <c:pt idx="559">
                  <c:v>159</c:v>
                </c:pt>
                <c:pt idx="560">
                  <c:v>139</c:v>
                </c:pt>
                <c:pt idx="561">
                  <c:v>224</c:v>
                </c:pt>
                <c:pt idx="562">
                  <c:v>200</c:v>
                </c:pt>
                <c:pt idx="563">
                  <c:v>127</c:v>
                </c:pt>
                <c:pt idx="564">
                  <c:v>112</c:v>
                </c:pt>
                <c:pt idx="565">
                  <c:v>136</c:v>
                </c:pt>
                <c:pt idx="566">
                  <c:v>185</c:v>
                </c:pt>
                <c:pt idx="567">
                  <c:v>125</c:v>
                </c:pt>
                <c:pt idx="568">
                  <c:v>110</c:v>
                </c:pt>
                <c:pt idx="569">
                  <c:v>106</c:v>
                </c:pt>
                <c:pt idx="570">
                  <c:v>104</c:v>
                </c:pt>
                <c:pt idx="571">
                  <c:v>150</c:v>
                </c:pt>
                <c:pt idx="572">
                  <c:v>107</c:v>
                </c:pt>
                <c:pt idx="573">
                  <c:v>101</c:v>
                </c:pt>
                <c:pt idx="574">
                  <c:v>115</c:v>
                </c:pt>
                <c:pt idx="575">
                  <c:v>239</c:v>
                </c:pt>
                <c:pt idx="576">
                  <c:v>155</c:v>
                </c:pt>
                <c:pt idx="577">
                  <c:v>189</c:v>
                </c:pt>
                <c:pt idx="578">
                  <c:v>100</c:v>
                </c:pt>
                <c:pt idx="579">
                  <c:v>66</c:v>
                </c:pt>
                <c:pt idx="580">
                  <c:v>61</c:v>
                </c:pt>
                <c:pt idx="581">
                  <c:v>134</c:v>
                </c:pt>
                <c:pt idx="582">
                  <c:v>112</c:v>
                </c:pt>
                <c:pt idx="583">
                  <c:v>65</c:v>
                </c:pt>
                <c:pt idx="584">
                  <c:v>123</c:v>
                </c:pt>
                <c:pt idx="585">
                  <c:v>73</c:v>
                </c:pt>
                <c:pt idx="586">
                  <c:v>62</c:v>
                </c:pt>
                <c:pt idx="587">
                  <c:v>65</c:v>
                </c:pt>
                <c:pt idx="588">
                  <c:v>67</c:v>
                </c:pt>
                <c:pt idx="589">
                  <c:v>60</c:v>
                </c:pt>
                <c:pt idx="590">
                  <c:v>52</c:v>
                </c:pt>
                <c:pt idx="591">
                  <c:v>47</c:v>
                </c:pt>
                <c:pt idx="592">
                  <c:v>77</c:v>
                </c:pt>
                <c:pt idx="593">
                  <c:v>40</c:v>
                </c:pt>
                <c:pt idx="594">
                  <c:v>37</c:v>
                </c:pt>
                <c:pt idx="595">
                  <c:v>34</c:v>
                </c:pt>
                <c:pt idx="596">
                  <c:v>33</c:v>
                </c:pt>
                <c:pt idx="597">
                  <c:v>32</c:v>
                </c:pt>
                <c:pt idx="598">
                  <c:v>71</c:v>
                </c:pt>
                <c:pt idx="599">
                  <c:v>32</c:v>
                </c:pt>
                <c:pt idx="600">
                  <c:v>38</c:v>
                </c:pt>
                <c:pt idx="601">
                  <c:v>39</c:v>
                </c:pt>
                <c:pt idx="602">
                  <c:v>135</c:v>
                </c:pt>
                <c:pt idx="603">
                  <c:v>133</c:v>
                </c:pt>
                <c:pt idx="604">
                  <c:v>112</c:v>
                </c:pt>
                <c:pt idx="605">
                  <c:v>83</c:v>
                </c:pt>
                <c:pt idx="606">
                  <c:v>62</c:v>
                </c:pt>
                <c:pt idx="607">
                  <c:v>80</c:v>
                </c:pt>
                <c:pt idx="608">
                  <c:v>86</c:v>
                </c:pt>
                <c:pt idx="609">
                  <c:v>156</c:v>
                </c:pt>
                <c:pt idx="610">
                  <c:v>178</c:v>
                </c:pt>
                <c:pt idx="611">
                  <c:v>161</c:v>
                </c:pt>
                <c:pt idx="612">
                  <c:v>167</c:v>
                </c:pt>
                <c:pt idx="613">
                  <c:v>150</c:v>
                </c:pt>
                <c:pt idx="614">
                  <c:v>113</c:v>
                </c:pt>
                <c:pt idx="615">
                  <c:v>185</c:v>
                </c:pt>
                <c:pt idx="616">
                  <c:v>163</c:v>
                </c:pt>
                <c:pt idx="617">
                  <c:v>163</c:v>
                </c:pt>
                <c:pt idx="618">
                  <c:v>117</c:v>
                </c:pt>
                <c:pt idx="619">
                  <c:v>99</c:v>
                </c:pt>
                <c:pt idx="620">
                  <c:v>86</c:v>
                </c:pt>
                <c:pt idx="621">
                  <c:v>82</c:v>
                </c:pt>
                <c:pt idx="622">
                  <c:v>45</c:v>
                </c:pt>
                <c:pt idx="623">
                  <c:v>51</c:v>
                </c:pt>
                <c:pt idx="624">
                  <c:v>70</c:v>
                </c:pt>
                <c:pt idx="625">
                  <c:v>73</c:v>
                </c:pt>
                <c:pt idx="626">
                  <c:v>60</c:v>
                </c:pt>
                <c:pt idx="627">
                  <c:v>76</c:v>
                </c:pt>
                <c:pt idx="628">
                  <c:v>64</c:v>
                </c:pt>
                <c:pt idx="629">
                  <c:v>67</c:v>
                </c:pt>
                <c:pt idx="630">
                  <c:v>60</c:v>
                </c:pt>
                <c:pt idx="631">
                  <c:v>74</c:v>
                </c:pt>
                <c:pt idx="632">
                  <c:v>84</c:v>
                </c:pt>
                <c:pt idx="633">
                  <c:v>94</c:v>
                </c:pt>
                <c:pt idx="634">
                  <c:v>103</c:v>
                </c:pt>
                <c:pt idx="635">
                  <c:v>70</c:v>
                </c:pt>
                <c:pt idx="636">
                  <c:v>68</c:v>
                </c:pt>
                <c:pt idx="637">
                  <c:v>70</c:v>
                </c:pt>
                <c:pt idx="638">
                  <c:v>68</c:v>
                </c:pt>
                <c:pt idx="639">
                  <c:v>51</c:v>
                </c:pt>
                <c:pt idx="640">
                  <c:v>49</c:v>
                </c:pt>
                <c:pt idx="641">
                  <c:v>41</c:v>
                </c:pt>
                <c:pt idx="642">
                  <c:v>64</c:v>
                </c:pt>
                <c:pt idx="643">
                  <c:v>121</c:v>
                </c:pt>
                <c:pt idx="644">
                  <c:v>135</c:v>
                </c:pt>
                <c:pt idx="645">
                  <c:v>152</c:v>
                </c:pt>
                <c:pt idx="646">
                  <c:v>143</c:v>
                </c:pt>
                <c:pt idx="647">
                  <c:v>197</c:v>
                </c:pt>
                <c:pt idx="648">
                  <c:v>106</c:v>
                </c:pt>
                <c:pt idx="649">
                  <c:v>101</c:v>
                </c:pt>
                <c:pt idx="650">
                  <c:v>80</c:v>
                </c:pt>
                <c:pt idx="651">
                  <c:v>73</c:v>
                </c:pt>
                <c:pt idx="652">
                  <c:v>79</c:v>
                </c:pt>
                <c:pt idx="653">
                  <c:v>96</c:v>
                </c:pt>
                <c:pt idx="654">
                  <c:v>79</c:v>
                </c:pt>
                <c:pt idx="655">
                  <c:v>64</c:v>
                </c:pt>
                <c:pt idx="656">
                  <c:v>50</c:v>
                </c:pt>
                <c:pt idx="657">
                  <c:v>50</c:v>
                </c:pt>
                <c:pt idx="658">
                  <c:v>47</c:v>
                </c:pt>
                <c:pt idx="659">
                  <c:v>50</c:v>
                </c:pt>
                <c:pt idx="660">
                  <c:v>61</c:v>
                </c:pt>
                <c:pt idx="661">
                  <c:v>57</c:v>
                </c:pt>
                <c:pt idx="662">
                  <c:v>56</c:v>
                </c:pt>
                <c:pt idx="663">
                  <c:v>54</c:v>
                </c:pt>
                <c:pt idx="664">
                  <c:v>52</c:v>
                </c:pt>
                <c:pt idx="665">
                  <c:v>51</c:v>
                </c:pt>
                <c:pt idx="666">
                  <c:v>49</c:v>
                </c:pt>
                <c:pt idx="667">
                  <c:v>35</c:v>
                </c:pt>
                <c:pt idx="668">
                  <c:v>41</c:v>
                </c:pt>
                <c:pt idx="669">
                  <c:v>39</c:v>
                </c:pt>
                <c:pt idx="670">
                  <c:v>40</c:v>
                </c:pt>
                <c:pt idx="671">
                  <c:v>39</c:v>
                </c:pt>
                <c:pt idx="672">
                  <c:v>32</c:v>
                </c:pt>
                <c:pt idx="673">
                  <c:v>29</c:v>
                </c:pt>
                <c:pt idx="674">
                  <c:v>29</c:v>
                </c:pt>
                <c:pt idx="675">
                  <c:v>28</c:v>
                </c:pt>
                <c:pt idx="676">
                  <c:v>28</c:v>
                </c:pt>
                <c:pt idx="677">
                  <c:v>27</c:v>
                </c:pt>
                <c:pt idx="678">
                  <c:v>26</c:v>
                </c:pt>
                <c:pt idx="679">
                  <c:v>26</c:v>
                </c:pt>
                <c:pt idx="680">
                  <c:v>26</c:v>
                </c:pt>
                <c:pt idx="681">
                  <c:v>25</c:v>
                </c:pt>
                <c:pt idx="682">
                  <c:v>24</c:v>
                </c:pt>
                <c:pt idx="683">
                  <c:v>23</c:v>
                </c:pt>
                <c:pt idx="684">
                  <c:v>23</c:v>
                </c:pt>
                <c:pt idx="685">
                  <c:v>23</c:v>
                </c:pt>
                <c:pt idx="686">
                  <c:v>21</c:v>
                </c:pt>
                <c:pt idx="687">
                  <c:v>20</c:v>
                </c:pt>
                <c:pt idx="688">
                  <c:v>20</c:v>
                </c:pt>
                <c:pt idx="689">
                  <c:v>20</c:v>
                </c:pt>
                <c:pt idx="690">
                  <c:v>19</c:v>
                </c:pt>
                <c:pt idx="691">
                  <c:v>19</c:v>
                </c:pt>
                <c:pt idx="692">
                  <c:v>18</c:v>
                </c:pt>
                <c:pt idx="693">
                  <c:v>18</c:v>
                </c:pt>
                <c:pt idx="694">
                  <c:v>18</c:v>
                </c:pt>
                <c:pt idx="695">
                  <c:v>17</c:v>
                </c:pt>
                <c:pt idx="696">
                  <c:v>17</c:v>
                </c:pt>
                <c:pt idx="697">
                  <c:v>17</c:v>
                </c:pt>
                <c:pt idx="698">
                  <c:v>16</c:v>
                </c:pt>
                <c:pt idx="699">
                  <c:v>16</c:v>
                </c:pt>
                <c:pt idx="700">
                  <c:v>17</c:v>
                </c:pt>
                <c:pt idx="701">
                  <c:v>17</c:v>
                </c:pt>
                <c:pt idx="702">
                  <c:v>17</c:v>
                </c:pt>
                <c:pt idx="703">
                  <c:v>17</c:v>
                </c:pt>
                <c:pt idx="704">
                  <c:v>16</c:v>
                </c:pt>
                <c:pt idx="705">
                  <c:v>16</c:v>
                </c:pt>
                <c:pt idx="706">
                  <c:v>16</c:v>
                </c:pt>
                <c:pt idx="707">
                  <c:v>15</c:v>
                </c:pt>
                <c:pt idx="708">
                  <c:v>15</c:v>
                </c:pt>
                <c:pt idx="709">
                  <c:v>15</c:v>
                </c:pt>
                <c:pt idx="710">
                  <c:v>15</c:v>
                </c:pt>
                <c:pt idx="711">
                  <c:v>15</c:v>
                </c:pt>
                <c:pt idx="712">
                  <c:v>14</c:v>
                </c:pt>
                <c:pt idx="713">
                  <c:v>14</c:v>
                </c:pt>
                <c:pt idx="714">
                  <c:v>14</c:v>
                </c:pt>
                <c:pt idx="715">
                  <c:v>14</c:v>
                </c:pt>
                <c:pt idx="716">
                  <c:v>14</c:v>
                </c:pt>
                <c:pt idx="717">
                  <c:v>14</c:v>
                </c:pt>
                <c:pt idx="718">
                  <c:v>14</c:v>
                </c:pt>
                <c:pt idx="719">
                  <c:v>13</c:v>
                </c:pt>
                <c:pt idx="720">
                  <c:v>16</c:v>
                </c:pt>
                <c:pt idx="721">
                  <c:v>16</c:v>
                </c:pt>
                <c:pt idx="722">
                  <c:v>14</c:v>
                </c:pt>
                <c:pt idx="723">
                  <c:v>14</c:v>
                </c:pt>
                <c:pt idx="724">
                  <c:v>13</c:v>
                </c:pt>
                <c:pt idx="725">
                  <c:v>14</c:v>
                </c:pt>
                <c:pt idx="726">
                  <c:v>14</c:v>
                </c:pt>
                <c:pt idx="727">
                  <c:v>13</c:v>
                </c:pt>
                <c:pt idx="728">
                  <c:v>13</c:v>
                </c:pt>
                <c:pt idx="729">
                  <c:v>13</c:v>
                </c:pt>
                <c:pt idx="730">
                  <c:v>12</c:v>
                </c:pt>
                <c:pt idx="731">
                  <c:v>13</c:v>
                </c:pt>
                <c:pt idx="732">
                  <c:v>12</c:v>
                </c:pt>
                <c:pt idx="733">
                  <c:v>12</c:v>
                </c:pt>
                <c:pt idx="734">
                  <c:v>12</c:v>
                </c:pt>
                <c:pt idx="735">
                  <c:v>12</c:v>
                </c:pt>
                <c:pt idx="736">
                  <c:v>12</c:v>
                </c:pt>
                <c:pt idx="737">
                  <c:v>12</c:v>
                </c:pt>
                <c:pt idx="738">
                  <c:v>12</c:v>
                </c:pt>
                <c:pt idx="739">
                  <c:v>12</c:v>
                </c:pt>
                <c:pt idx="740">
                  <c:v>14</c:v>
                </c:pt>
                <c:pt idx="741">
                  <c:v>15</c:v>
                </c:pt>
                <c:pt idx="742">
                  <c:v>15</c:v>
                </c:pt>
                <c:pt idx="743">
                  <c:v>13</c:v>
                </c:pt>
                <c:pt idx="744">
                  <c:v>12</c:v>
                </c:pt>
                <c:pt idx="745">
                  <c:v>12</c:v>
                </c:pt>
                <c:pt idx="746">
                  <c:v>12</c:v>
                </c:pt>
                <c:pt idx="747">
                  <c:v>12</c:v>
                </c:pt>
                <c:pt idx="748">
                  <c:v>12</c:v>
                </c:pt>
                <c:pt idx="749">
                  <c:v>12</c:v>
                </c:pt>
                <c:pt idx="750">
                  <c:v>12</c:v>
                </c:pt>
                <c:pt idx="751">
                  <c:v>12</c:v>
                </c:pt>
                <c:pt idx="752">
                  <c:v>11</c:v>
                </c:pt>
                <c:pt idx="753">
                  <c:v>11</c:v>
                </c:pt>
                <c:pt idx="754">
                  <c:v>14</c:v>
                </c:pt>
                <c:pt idx="755">
                  <c:v>11</c:v>
                </c:pt>
                <c:pt idx="756">
                  <c:v>11</c:v>
                </c:pt>
                <c:pt idx="757">
                  <c:v>11</c:v>
                </c:pt>
                <c:pt idx="758">
                  <c:v>11</c:v>
                </c:pt>
                <c:pt idx="759">
                  <c:v>11</c:v>
                </c:pt>
                <c:pt idx="760">
                  <c:v>10</c:v>
                </c:pt>
                <c:pt idx="761">
                  <c:v>10</c:v>
                </c:pt>
                <c:pt idx="762">
                  <c:v>10</c:v>
                </c:pt>
                <c:pt idx="763">
                  <c:v>11</c:v>
                </c:pt>
                <c:pt idx="764">
                  <c:v>11</c:v>
                </c:pt>
                <c:pt idx="765">
                  <c:v>10</c:v>
                </c:pt>
                <c:pt idx="766">
                  <c:v>10</c:v>
                </c:pt>
                <c:pt idx="767">
                  <c:v>11</c:v>
                </c:pt>
                <c:pt idx="768">
                  <c:v>10</c:v>
                </c:pt>
                <c:pt idx="769">
                  <c:v>10</c:v>
                </c:pt>
                <c:pt idx="770">
                  <c:v>10</c:v>
                </c:pt>
                <c:pt idx="771">
                  <c:v>9</c:v>
                </c:pt>
                <c:pt idx="772">
                  <c:v>9</c:v>
                </c:pt>
                <c:pt idx="773">
                  <c:v>9</c:v>
                </c:pt>
                <c:pt idx="774">
                  <c:v>14</c:v>
                </c:pt>
                <c:pt idx="775">
                  <c:v>14</c:v>
                </c:pt>
                <c:pt idx="776">
                  <c:v>15</c:v>
                </c:pt>
                <c:pt idx="777">
                  <c:v>20</c:v>
                </c:pt>
                <c:pt idx="778">
                  <c:v>12</c:v>
                </c:pt>
                <c:pt idx="779">
                  <c:v>10</c:v>
                </c:pt>
                <c:pt idx="780">
                  <c:v>10</c:v>
                </c:pt>
                <c:pt idx="781">
                  <c:v>10</c:v>
                </c:pt>
                <c:pt idx="782">
                  <c:v>10</c:v>
                </c:pt>
                <c:pt idx="783">
                  <c:v>9</c:v>
                </c:pt>
                <c:pt idx="784">
                  <c:v>9</c:v>
                </c:pt>
                <c:pt idx="785">
                  <c:v>9</c:v>
                </c:pt>
                <c:pt idx="786">
                  <c:v>9</c:v>
                </c:pt>
                <c:pt idx="787">
                  <c:v>13</c:v>
                </c:pt>
                <c:pt idx="788">
                  <c:v>12</c:v>
                </c:pt>
                <c:pt idx="789">
                  <c:v>10</c:v>
                </c:pt>
                <c:pt idx="790">
                  <c:v>10</c:v>
                </c:pt>
                <c:pt idx="791">
                  <c:v>13</c:v>
                </c:pt>
                <c:pt idx="792">
                  <c:v>17</c:v>
                </c:pt>
                <c:pt idx="793">
                  <c:v>12</c:v>
                </c:pt>
                <c:pt idx="794">
                  <c:v>12</c:v>
                </c:pt>
                <c:pt idx="795">
                  <c:v>14</c:v>
                </c:pt>
                <c:pt idx="796">
                  <c:v>12</c:v>
                </c:pt>
                <c:pt idx="797">
                  <c:v>11</c:v>
                </c:pt>
                <c:pt idx="798">
                  <c:v>12</c:v>
                </c:pt>
                <c:pt idx="799">
                  <c:v>12</c:v>
                </c:pt>
                <c:pt idx="800">
                  <c:v>12</c:v>
                </c:pt>
                <c:pt idx="801">
                  <c:v>12</c:v>
                </c:pt>
                <c:pt idx="802">
                  <c:v>12</c:v>
                </c:pt>
                <c:pt idx="803">
                  <c:v>11</c:v>
                </c:pt>
                <c:pt idx="804">
                  <c:v>11</c:v>
                </c:pt>
                <c:pt idx="805">
                  <c:v>11</c:v>
                </c:pt>
                <c:pt idx="806">
                  <c:v>11</c:v>
                </c:pt>
                <c:pt idx="807">
                  <c:v>13</c:v>
                </c:pt>
                <c:pt idx="808">
                  <c:v>12</c:v>
                </c:pt>
                <c:pt idx="809">
                  <c:v>18</c:v>
                </c:pt>
                <c:pt idx="810">
                  <c:v>15</c:v>
                </c:pt>
                <c:pt idx="811">
                  <c:v>13</c:v>
                </c:pt>
                <c:pt idx="812">
                  <c:v>15</c:v>
                </c:pt>
                <c:pt idx="813">
                  <c:v>15</c:v>
                </c:pt>
                <c:pt idx="814">
                  <c:v>16</c:v>
                </c:pt>
                <c:pt idx="815">
                  <c:v>21</c:v>
                </c:pt>
                <c:pt idx="816">
                  <c:v>16</c:v>
                </c:pt>
                <c:pt idx="817">
                  <c:v>13</c:v>
                </c:pt>
                <c:pt idx="818">
                  <c:v>12</c:v>
                </c:pt>
                <c:pt idx="819">
                  <c:v>13</c:v>
                </c:pt>
                <c:pt idx="820">
                  <c:v>15</c:v>
                </c:pt>
                <c:pt idx="821">
                  <c:v>16</c:v>
                </c:pt>
                <c:pt idx="822">
                  <c:v>15</c:v>
                </c:pt>
                <c:pt idx="823">
                  <c:v>13</c:v>
                </c:pt>
                <c:pt idx="824">
                  <c:v>13</c:v>
                </c:pt>
                <c:pt idx="825">
                  <c:v>13</c:v>
                </c:pt>
                <c:pt idx="826">
                  <c:v>12</c:v>
                </c:pt>
                <c:pt idx="827">
                  <c:v>12</c:v>
                </c:pt>
                <c:pt idx="828">
                  <c:v>17</c:v>
                </c:pt>
                <c:pt idx="829">
                  <c:v>21</c:v>
                </c:pt>
                <c:pt idx="830">
                  <c:v>20</c:v>
                </c:pt>
                <c:pt idx="831">
                  <c:v>21</c:v>
                </c:pt>
                <c:pt idx="832">
                  <c:v>15</c:v>
                </c:pt>
                <c:pt idx="833">
                  <c:v>14</c:v>
                </c:pt>
                <c:pt idx="834">
                  <c:v>13</c:v>
                </c:pt>
                <c:pt idx="835">
                  <c:v>12</c:v>
                </c:pt>
                <c:pt idx="836">
                  <c:v>12</c:v>
                </c:pt>
                <c:pt idx="837">
                  <c:v>12</c:v>
                </c:pt>
                <c:pt idx="838">
                  <c:v>14</c:v>
                </c:pt>
                <c:pt idx="839">
                  <c:v>13</c:v>
                </c:pt>
                <c:pt idx="840">
                  <c:v>12</c:v>
                </c:pt>
                <c:pt idx="841">
                  <c:v>17</c:v>
                </c:pt>
                <c:pt idx="842">
                  <c:v>13</c:v>
                </c:pt>
                <c:pt idx="843">
                  <c:v>12</c:v>
                </c:pt>
                <c:pt idx="844">
                  <c:v>12</c:v>
                </c:pt>
                <c:pt idx="845">
                  <c:v>14</c:v>
                </c:pt>
                <c:pt idx="846">
                  <c:v>14</c:v>
                </c:pt>
                <c:pt idx="847">
                  <c:v>16</c:v>
                </c:pt>
                <c:pt idx="848">
                  <c:v>34</c:v>
                </c:pt>
                <c:pt idx="849">
                  <c:v>19</c:v>
                </c:pt>
                <c:pt idx="850">
                  <c:v>18</c:v>
                </c:pt>
                <c:pt idx="851">
                  <c:v>19</c:v>
                </c:pt>
                <c:pt idx="852">
                  <c:v>18</c:v>
                </c:pt>
                <c:pt idx="853">
                  <c:v>16</c:v>
                </c:pt>
                <c:pt idx="854">
                  <c:v>18</c:v>
                </c:pt>
                <c:pt idx="855">
                  <c:v>19</c:v>
                </c:pt>
                <c:pt idx="856">
                  <c:v>21</c:v>
                </c:pt>
                <c:pt idx="857">
                  <c:v>21</c:v>
                </c:pt>
                <c:pt idx="858">
                  <c:v>18</c:v>
                </c:pt>
                <c:pt idx="859">
                  <c:v>17</c:v>
                </c:pt>
                <c:pt idx="860">
                  <c:v>16</c:v>
                </c:pt>
                <c:pt idx="861">
                  <c:v>19</c:v>
                </c:pt>
                <c:pt idx="862">
                  <c:v>19</c:v>
                </c:pt>
                <c:pt idx="863">
                  <c:v>20</c:v>
                </c:pt>
                <c:pt idx="864">
                  <c:v>18</c:v>
                </c:pt>
                <c:pt idx="865">
                  <c:v>21</c:v>
                </c:pt>
                <c:pt idx="866">
                  <c:v>21</c:v>
                </c:pt>
                <c:pt idx="867">
                  <c:v>20</c:v>
                </c:pt>
                <c:pt idx="868">
                  <c:v>21</c:v>
                </c:pt>
                <c:pt idx="869">
                  <c:v>21</c:v>
                </c:pt>
                <c:pt idx="870">
                  <c:v>199</c:v>
                </c:pt>
                <c:pt idx="871">
                  <c:v>36</c:v>
                </c:pt>
                <c:pt idx="872">
                  <c:v>28</c:v>
                </c:pt>
                <c:pt idx="873">
                  <c:v>20</c:v>
                </c:pt>
                <c:pt idx="874">
                  <c:v>20</c:v>
                </c:pt>
                <c:pt idx="875">
                  <c:v>19</c:v>
                </c:pt>
                <c:pt idx="876">
                  <c:v>20</c:v>
                </c:pt>
                <c:pt idx="877">
                  <c:v>19</c:v>
                </c:pt>
                <c:pt idx="878">
                  <c:v>26</c:v>
                </c:pt>
                <c:pt idx="879">
                  <c:v>29</c:v>
                </c:pt>
                <c:pt idx="880">
                  <c:v>20</c:v>
                </c:pt>
                <c:pt idx="881">
                  <c:v>45</c:v>
                </c:pt>
                <c:pt idx="882">
                  <c:v>71</c:v>
                </c:pt>
                <c:pt idx="883">
                  <c:v>55</c:v>
                </c:pt>
                <c:pt idx="884">
                  <c:v>39</c:v>
                </c:pt>
                <c:pt idx="885">
                  <c:v>37</c:v>
                </c:pt>
                <c:pt idx="886">
                  <c:v>29</c:v>
                </c:pt>
                <c:pt idx="887">
                  <c:v>28</c:v>
                </c:pt>
                <c:pt idx="888">
                  <c:v>27</c:v>
                </c:pt>
                <c:pt idx="889">
                  <c:v>25</c:v>
                </c:pt>
                <c:pt idx="890">
                  <c:v>26</c:v>
                </c:pt>
                <c:pt idx="891">
                  <c:v>24</c:v>
                </c:pt>
                <c:pt idx="892">
                  <c:v>21</c:v>
                </c:pt>
                <c:pt idx="893">
                  <c:v>21</c:v>
                </c:pt>
                <c:pt idx="894">
                  <c:v>20</c:v>
                </c:pt>
                <c:pt idx="895">
                  <c:v>21</c:v>
                </c:pt>
                <c:pt idx="896">
                  <c:v>17</c:v>
                </c:pt>
                <c:pt idx="897">
                  <c:v>18</c:v>
                </c:pt>
                <c:pt idx="898">
                  <c:v>23</c:v>
                </c:pt>
                <c:pt idx="899">
                  <c:v>22</c:v>
                </c:pt>
                <c:pt idx="900">
                  <c:v>95</c:v>
                </c:pt>
                <c:pt idx="901">
                  <c:v>129</c:v>
                </c:pt>
                <c:pt idx="902">
                  <c:v>72</c:v>
                </c:pt>
                <c:pt idx="903">
                  <c:v>105</c:v>
                </c:pt>
                <c:pt idx="904">
                  <c:v>137</c:v>
                </c:pt>
                <c:pt idx="905">
                  <c:v>126</c:v>
                </c:pt>
                <c:pt idx="906">
                  <c:v>99</c:v>
                </c:pt>
                <c:pt idx="907">
                  <c:v>55</c:v>
                </c:pt>
                <c:pt idx="908">
                  <c:v>26</c:v>
                </c:pt>
                <c:pt idx="909">
                  <c:v>25</c:v>
                </c:pt>
                <c:pt idx="910">
                  <c:v>25</c:v>
                </c:pt>
                <c:pt idx="911">
                  <c:v>25</c:v>
                </c:pt>
                <c:pt idx="912">
                  <c:v>40</c:v>
                </c:pt>
                <c:pt idx="913">
                  <c:v>27</c:v>
                </c:pt>
                <c:pt idx="914">
                  <c:v>28</c:v>
                </c:pt>
                <c:pt idx="915">
                  <c:v>45</c:v>
                </c:pt>
                <c:pt idx="916">
                  <c:v>25</c:v>
                </c:pt>
                <c:pt idx="917">
                  <c:v>37</c:v>
                </c:pt>
                <c:pt idx="918">
                  <c:v>40</c:v>
                </c:pt>
                <c:pt idx="919">
                  <c:v>36</c:v>
                </c:pt>
                <c:pt idx="920">
                  <c:v>36</c:v>
                </c:pt>
                <c:pt idx="921">
                  <c:v>96</c:v>
                </c:pt>
                <c:pt idx="922">
                  <c:v>102</c:v>
                </c:pt>
                <c:pt idx="923">
                  <c:v>188</c:v>
                </c:pt>
                <c:pt idx="924">
                  <c:v>243</c:v>
                </c:pt>
                <c:pt idx="925">
                  <c:v>139</c:v>
                </c:pt>
                <c:pt idx="926">
                  <c:v>77</c:v>
                </c:pt>
                <c:pt idx="927">
                  <c:v>72</c:v>
                </c:pt>
                <c:pt idx="928">
                  <c:v>72</c:v>
                </c:pt>
                <c:pt idx="929">
                  <c:v>70</c:v>
                </c:pt>
                <c:pt idx="930">
                  <c:v>84</c:v>
                </c:pt>
                <c:pt idx="931">
                  <c:v>169</c:v>
                </c:pt>
                <c:pt idx="932">
                  <c:v>148</c:v>
                </c:pt>
                <c:pt idx="933">
                  <c:v>120</c:v>
                </c:pt>
                <c:pt idx="934">
                  <c:v>96</c:v>
                </c:pt>
                <c:pt idx="935">
                  <c:v>95</c:v>
                </c:pt>
                <c:pt idx="936">
                  <c:v>83</c:v>
                </c:pt>
                <c:pt idx="937">
                  <c:v>92</c:v>
                </c:pt>
                <c:pt idx="938">
                  <c:v>82</c:v>
                </c:pt>
                <c:pt idx="939">
                  <c:v>108</c:v>
                </c:pt>
                <c:pt idx="940">
                  <c:v>77</c:v>
                </c:pt>
                <c:pt idx="941">
                  <c:v>67</c:v>
                </c:pt>
                <c:pt idx="942">
                  <c:v>64</c:v>
                </c:pt>
                <c:pt idx="943">
                  <c:v>86</c:v>
                </c:pt>
                <c:pt idx="944">
                  <c:v>84</c:v>
                </c:pt>
                <c:pt idx="945">
                  <c:v>83</c:v>
                </c:pt>
                <c:pt idx="946">
                  <c:v>190</c:v>
                </c:pt>
                <c:pt idx="947">
                  <c:v>144</c:v>
                </c:pt>
                <c:pt idx="948">
                  <c:v>252</c:v>
                </c:pt>
                <c:pt idx="949">
                  <c:v>262</c:v>
                </c:pt>
                <c:pt idx="950">
                  <c:v>324</c:v>
                </c:pt>
                <c:pt idx="951">
                  <c:v>155</c:v>
                </c:pt>
                <c:pt idx="952">
                  <c:v>122</c:v>
                </c:pt>
                <c:pt idx="953">
                  <c:v>89</c:v>
                </c:pt>
                <c:pt idx="954">
                  <c:v>97</c:v>
                </c:pt>
                <c:pt idx="955">
                  <c:v>46</c:v>
                </c:pt>
                <c:pt idx="956">
                  <c:v>114</c:v>
                </c:pt>
                <c:pt idx="957">
                  <c:v>96</c:v>
                </c:pt>
                <c:pt idx="958">
                  <c:v>106</c:v>
                </c:pt>
                <c:pt idx="959">
                  <c:v>78</c:v>
                </c:pt>
                <c:pt idx="960">
                  <c:v>68</c:v>
                </c:pt>
                <c:pt idx="961">
                  <c:v>59</c:v>
                </c:pt>
                <c:pt idx="962">
                  <c:v>84</c:v>
                </c:pt>
                <c:pt idx="963">
                  <c:v>148</c:v>
                </c:pt>
                <c:pt idx="964">
                  <c:v>190</c:v>
                </c:pt>
                <c:pt idx="965">
                  <c:v>173</c:v>
                </c:pt>
                <c:pt idx="966">
                  <c:v>195</c:v>
                </c:pt>
                <c:pt idx="967">
                  <c:v>276</c:v>
                </c:pt>
                <c:pt idx="968">
                  <c:v>216</c:v>
                </c:pt>
                <c:pt idx="969">
                  <c:v>212</c:v>
                </c:pt>
                <c:pt idx="970">
                  <c:v>166</c:v>
                </c:pt>
                <c:pt idx="971">
                  <c:v>145</c:v>
                </c:pt>
                <c:pt idx="972">
                  <c:v>129</c:v>
                </c:pt>
                <c:pt idx="973">
                  <c:v>126</c:v>
                </c:pt>
                <c:pt idx="974">
                  <c:v>107</c:v>
                </c:pt>
                <c:pt idx="975">
                  <c:v>95</c:v>
                </c:pt>
                <c:pt idx="976">
                  <c:v>141</c:v>
                </c:pt>
                <c:pt idx="977">
                  <c:v>150</c:v>
                </c:pt>
                <c:pt idx="978">
                  <c:v>130</c:v>
                </c:pt>
                <c:pt idx="979">
                  <c:v>114</c:v>
                </c:pt>
                <c:pt idx="980">
                  <c:v>114</c:v>
                </c:pt>
                <c:pt idx="981">
                  <c:v>138</c:v>
                </c:pt>
                <c:pt idx="982">
                  <c:v>106</c:v>
                </c:pt>
                <c:pt idx="983">
                  <c:v>95</c:v>
                </c:pt>
                <c:pt idx="984">
                  <c:v>86</c:v>
                </c:pt>
                <c:pt idx="985">
                  <c:v>81</c:v>
                </c:pt>
                <c:pt idx="986">
                  <c:v>77</c:v>
                </c:pt>
                <c:pt idx="987">
                  <c:v>74</c:v>
                </c:pt>
                <c:pt idx="988">
                  <c:v>71</c:v>
                </c:pt>
                <c:pt idx="989">
                  <c:v>68</c:v>
                </c:pt>
                <c:pt idx="990">
                  <c:v>67</c:v>
                </c:pt>
                <c:pt idx="991">
                  <c:v>65</c:v>
                </c:pt>
                <c:pt idx="992">
                  <c:v>63</c:v>
                </c:pt>
                <c:pt idx="993">
                  <c:v>37</c:v>
                </c:pt>
                <c:pt idx="994">
                  <c:v>78</c:v>
                </c:pt>
                <c:pt idx="995">
                  <c:v>96</c:v>
                </c:pt>
                <c:pt idx="996">
                  <c:v>127</c:v>
                </c:pt>
                <c:pt idx="997">
                  <c:v>185</c:v>
                </c:pt>
                <c:pt idx="998">
                  <c:v>202</c:v>
                </c:pt>
                <c:pt idx="999">
                  <c:v>398</c:v>
                </c:pt>
                <c:pt idx="1000">
                  <c:v>125</c:v>
                </c:pt>
                <c:pt idx="1001">
                  <c:v>98</c:v>
                </c:pt>
                <c:pt idx="1002">
                  <c:v>77</c:v>
                </c:pt>
                <c:pt idx="1003">
                  <c:v>61</c:v>
                </c:pt>
                <c:pt idx="1004">
                  <c:v>53</c:v>
                </c:pt>
                <c:pt idx="1005">
                  <c:v>106</c:v>
                </c:pt>
                <c:pt idx="1006">
                  <c:v>83</c:v>
                </c:pt>
                <c:pt idx="1007">
                  <c:v>84</c:v>
                </c:pt>
                <c:pt idx="1008">
                  <c:v>46</c:v>
                </c:pt>
                <c:pt idx="1009">
                  <c:v>44</c:v>
                </c:pt>
                <c:pt idx="1010">
                  <c:v>42</c:v>
                </c:pt>
                <c:pt idx="1011">
                  <c:v>40</c:v>
                </c:pt>
                <c:pt idx="1012">
                  <c:v>40</c:v>
                </c:pt>
                <c:pt idx="1013">
                  <c:v>39</c:v>
                </c:pt>
                <c:pt idx="1014">
                  <c:v>37</c:v>
                </c:pt>
                <c:pt idx="1015">
                  <c:v>36</c:v>
                </c:pt>
                <c:pt idx="1016">
                  <c:v>59</c:v>
                </c:pt>
                <c:pt idx="1017">
                  <c:v>58</c:v>
                </c:pt>
                <c:pt idx="1018">
                  <c:v>57</c:v>
                </c:pt>
                <c:pt idx="1019">
                  <c:v>55</c:v>
                </c:pt>
                <c:pt idx="1020">
                  <c:v>52</c:v>
                </c:pt>
                <c:pt idx="1021">
                  <c:v>52</c:v>
                </c:pt>
                <c:pt idx="1022">
                  <c:v>31</c:v>
                </c:pt>
                <c:pt idx="1023">
                  <c:v>32</c:v>
                </c:pt>
                <c:pt idx="1024">
                  <c:v>37</c:v>
                </c:pt>
                <c:pt idx="1025">
                  <c:v>180</c:v>
                </c:pt>
                <c:pt idx="1026">
                  <c:v>135</c:v>
                </c:pt>
                <c:pt idx="1027">
                  <c:v>46</c:v>
                </c:pt>
                <c:pt idx="1028">
                  <c:v>40</c:v>
                </c:pt>
                <c:pt idx="1029">
                  <c:v>38</c:v>
                </c:pt>
                <c:pt idx="1030">
                  <c:v>37</c:v>
                </c:pt>
                <c:pt idx="1031">
                  <c:v>33</c:v>
                </c:pt>
                <c:pt idx="1032">
                  <c:v>49</c:v>
                </c:pt>
                <c:pt idx="1033">
                  <c:v>48</c:v>
                </c:pt>
                <c:pt idx="1034">
                  <c:v>46</c:v>
                </c:pt>
                <c:pt idx="1035">
                  <c:v>30</c:v>
                </c:pt>
                <c:pt idx="1036">
                  <c:v>29</c:v>
                </c:pt>
                <c:pt idx="1037">
                  <c:v>28</c:v>
                </c:pt>
                <c:pt idx="1038">
                  <c:v>27</c:v>
                </c:pt>
                <c:pt idx="1039">
                  <c:v>27</c:v>
                </c:pt>
                <c:pt idx="1040">
                  <c:v>27</c:v>
                </c:pt>
                <c:pt idx="1041">
                  <c:v>26</c:v>
                </c:pt>
                <c:pt idx="1042">
                  <c:v>25</c:v>
                </c:pt>
                <c:pt idx="1043">
                  <c:v>25</c:v>
                </c:pt>
                <c:pt idx="1044">
                  <c:v>24</c:v>
                </c:pt>
                <c:pt idx="1045">
                  <c:v>24</c:v>
                </c:pt>
                <c:pt idx="1046">
                  <c:v>23</c:v>
                </c:pt>
                <c:pt idx="1047">
                  <c:v>23</c:v>
                </c:pt>
                <c:pt idx="1048">
                  <c:v>22</c:v>
                </c:pt>
                <c:pt idx="1049">
                  <c:v>22</c:v>
                </c:pt>
                <c:pt idx="1050">
                  <c:v>22</c:v>
                </c:pt>
                <c:pt idx="1051">
                  <c:v>24</c:v>
                </c:pt>
                <c:pt idx="1052">
                  <c:v>26</c:v>
                </c:pt>
                <c:pt idx="1053">
                  <c:v>29</c:v>
                </c:pt>
                <c:pt idx="1054">
                  <c:v>23</c:v>
                </c:pt>
                <c:pt idx="1055">
                  <c:v>22</c:v>
                </c:pt>
                <c:pt idx="1056">
                  <c:v>21</c:v>
                </c:pt>
                <c:pt idx="1057">
                  <c:v>22</c:v>
                </c:pt>
                <c:pt idx="1058">
                  <c:v>21</c:v>
                </c:pt>
                <c:pt idx="1059">
                  <c:v>20</c:v>
                </c:pt>
                <c:pt idx="1060">
                  <c:v>19</c:v>
                </c:pt>
                <c:pt idx="1061">
                  <c:v>18</c:v>
                </c:pt>
                <c:pt idx="1062">
                  <c:v>18</c:v>
                </c:pt>
                <c:pt idx="1063">
                  <c:v>18</c:v>
                </c:pt>
                <c:pt idx="1064">
                  <c:v>18</c:v>
                </c:pt>
                <c:pt idx="1065">
                  <c:v>17</c:v>
                </c:pt>
                <c:pt idx="1066">
                  <c:v>17</c:v>
                </c:pt>
                <c:pt idx="1067">
                  <c:v>17</c:v>
                </c:pt>
                <c:pt idx="1068">
                  <c:v>17</c:v>
                </c:pt>
                <c:pt idx="1069">
                  <c:v>17</c:v>
                </c:pt>
                <c:pt idx="1070">
                  <c:v>16</c:v>
                </c:pt>
                <c:pt idx="1071">
                  <c:v>16</c:v>
                </c:pt>
                <c:pt idx="1072">
                  <c:v>16</c:v>
                </c:pt>
                <c:pt idx="1073">
                  <c:v>16</c:v>
                </c:pt>
                <c:pt idx="1074">
                  <c:v>15</c:v>
                </c:pt>
                <c:pt idx="1075">
                  <c:v>16</c:v>
                </c:pt>
                <c:pt idx="1076">
                  <c:v>15</c:v>
                </c:pt>
                <c:pt idx="1077">
                  <c:v>15</c:v>
                </c:pt>
                <c:pt idx="1078">
                  <c:v>15</c:v>
                </c:pt>
                <c:pt idx="1079">
                  <c:v>15</c:v>
                </c:pt>
                <c:pt idx="1080">
                  <c:v>15</c:v>
                </c:pt>
                <c:pt idx="1081">
                  <c:v>14</c:v>
                </c:pt>
                <c:pt idx="1082">
                  <c:v>14</c:v>
                </c:pt>
                <c:pt idx="1083">
                  <c:v>14</c:v>
                </c:pt>
                <c:pt idx="1084">
                  <c:v>14</c:v>
                </c:pt>
                <c:pt idx="1085">
                  <c:v>13</c:v>
                </c:pt>
                <c:pt idx="1086">
                  <c:v>13</c:v>
                </c:pt>
                <c:pt idx="1087">
                  <c:v>13</c:v>
                </c:pt>
                <c:pt idx="1088">
                  <c:v>13</c:v>
                </c:pt>
                <c:pt idx="1089">
                  <c:v>13</c:v>
                </c:pt>
                <c:pt idx="1090">
                  <c:v>13</c:v>
                </c:pt>
                <c:pt idx="1091">
                  <c:v>13</c:v>
                </c:pt>
                <c:pt idx="1092">
                  <c:v>12</c:v>
                </c:pt>
                <c:pt idx="1093">
                  <c:v>12</c:v>
                </c:pt>
                <c:pt idx="1094">
                  <c:v>12</c:v>
                </c:pt>
                <c:pt idx="1095">
                  <c:v>12</c:v>
                </c:pt>
              </c:numCache>
            </c:numRef>
          </c:val>
          <c:smooth val="0"/>
          <c:extLst>
            <c:ext xmlns:c16="http://schemas.microsoft.com/office/drawing/2014/chart" uri="{C3380CC4-5D6E-409C-BE32-E72D297353CC}">
              <c16:uniqueId val="{00000001-1C1D-4CA4-8BCB-4FED00B31852}"/>
            </c:ext>
          </c:extLst>
        </c:ser>
        <c:ser>
          <c:idx val="1"/>
          <c:order val="1"/>
          <c:tx>
            <c:strRef>
              <c:f>bestfit!$C$1</c:f>
              <c:strCache>
                <c:ptCount val="1"/>
                <c:pt idx="0">
                  <c:v>Qbestfit</c:v>
                </c:pt>
              </c:strCache>
            </c:strRef>
          </c:tx>
          <c:spPr>
            <a:ln w="12700" cap="rnd">
              <a:solidFill>
                <a:srgbClr val="FF0000"/>
              </a:solidFill>
              <a:round/>
            </a:ln>
            <a:effectLst/>
          </c:spPr>
          <c:marker>
            <c:symbol val="none"/>
          </c:marker>
          <c:cat>
            <c:numRef>
              <c:f>bestfit!$A$2:$A$2558</c:f>
              <c:numCache>
                <c:formatCode>m/d/yyyy</c:formatCode>
                <c:ptCount val="2557"/>
                <c:pt idx="0">
                  <c:v>37622</c:v>
                </c:pt>
                <c:pt idx="1">
                  <c:v>37623</c:v>
                </c:pt>
                <c:pt idx="2">
                  <c:v>37624</c:v>
                </c:pt>
                <c:pt idx="3">
                  <c:v>37625</c:v>
                </c:pt>
                <c:pt idx="4">
                  <c:v>37626</c:v>
                </c:pt>
                <c:pt idx="5">
                  <c:v>37627</c:v>
                </c:pt>
                <c:pt idx="6">
                  <c:v>37628</c:v>
                </c:pt>
                <c:pt idx="7">
                  <c:v>37629</c:v>
                </c:pt>
                <c:pt idx="8">
                  <c:v>37630</c:v>
                </c:pt>
                <c:pt idx="9">
                  <c:v>37631</c:v>
                </c:pt>
                <c:pt idx="10">
                  <c:v>37632</c:v>
                </c:pt>
                <c:pt idx="11">
                  <c:v>37633</c:v>
                </c:pt>
                <c:pt idx="12">
                  <c:v>37634</c:v>
                </c:pt>
                <c:pt idx="13">
                  <c:v>37635</c:v>
                </c:pt>
                <c:pt idx="14">
                  <c:v>37636</c:v>
                </c:pt>
                <c:pt idx="15">
                  <c:v>37637</c:v>
                </c:pt>
                <c:pt idx="16">
                  <c:v>37638</c:v>
                </c:pt>
                <c:pt idx="17">
                  <c:v>37639</c:v>
                </c:pt>
                <c:pt idx="18">
                  <c:v>37640</c:v>
                </c:pt>
                <c:pt idx="19">
                  <c:v>37641</c:v>
                </c:pt>
                <c:pt idx="20">
                  <c:v>37642</c:v>
                </c:pt>
                <c:pt idx="21">
                  <c:v>37643</c:v>
                </c:pt>
                <c:pt idx="22">
                  <c:v>37644</c:v>
                </c:pt>
                <c:pt idx="23">
                  <c:v>37645</c:v>
                </c:pt>
                <c:pt idx="24">
                  <c:v>37646</c:v>
                </c:pt>
                <c:pt idx="25">
                  <c:v>37647</c:v>
                </c:pt>
                <c:pt idx="26">
                  <c:v>37648</c:v>
                </c:pt>
                <c:pt idx="27">
                  <c:v>37649</c:v>
                </c:pt>
                <c:pt idx="28">
                  <c:v>37650</c:v>
                </c:pt>
                <c:pt idx="29">
                  <c:v>37651</c:v>
                </c:pt>
                <c:pt idx="30">
                  <c:v>37652</c:v>
                </c:pt>
                <c:pt idx="31">
                  <c:v>37653</c:v>
                </c:pt>
                <c:pt idx="32">
                  <c:v>37654</c:v>
                </c:pt>
                <c:pt idx="33">
                  <c:v>37655</c:v>
                </c:pt>
                <c:pt idx="34">
                  <c:v>37656</c:v>
                </c:pt>
                <c:pt idx="35">
                  <c:v>37657</c:v>
                </c:pt>
                <c:pt idx="36">
                  <c:v>37658</c:v>
                </c:pt>
                <c:pt idx="37">
                  <c:v>37659</c:v>
                </c:pt>
                <c:pt idx="38">
                  <c:v>37660</c:v>
                </c:pt>
                <c:pt idx="39">
                  <c:v>37661</c:v>
                </c:pt>
                <c:pt idx="40">
                  <c:v>37662</c:v>
                </c:pt>
                <c:pt idx="41">
                  <c:v>37663</c:v>
                </c:pt>
                <c:pt idx="42">
                  <c:v>37664</c:v>
                </c:pt>
                <c:pt idx="43">
                  <c:v>37665</c:v>
                </c:pt>
                <c:pt idx="44">
                  <c:v>37666</c:v>
                </c:pt>
                <c:pt idx="45">
                  <c:v>37667</c:v>
                </c:pt>
                <c:pt idx="46">
                  <c:v>37668</c:v>
                </c:pt>
                <c:pt idx="47">
                  <c:v>37669</c:v>
                </c:pt>
                <c:pt idx="48">
                  <c:v>37670</c:v>
                </c:pt>
                <c:pt idx="49">
                  <c:v>37671</c:v>
                </c:pt>
                <c:pt idx="50">
                  <c:v>37672</c:v>
                </c:pt>
                <c:pt idx="51">
                  <c:v>37673</c:v>
                </c:pt>
                <c:pt idx="52">
                  <c:v>37674</c:v>
                </c:pt>
                <c:pt idx="53">
                  <c:v>37675</c:v>
                </c:pt>
                <c:pt idx="54">
                  <c:v>37676</c:v>
                </c:pt>
                <c:pt idx="55">
                  <c:v>37677</c:v>
                </c:pt>
                <c:pt idx="56">
                  <c:v>37678</c:v>
                </c:pt>
                <c:pt idx="57">
                  <c:v>37679</c:v>
                </c:pt>
                <c:pt idx="58">
                  <c:v>37680</c:v>
                </c:pt>
                <c:pt idx="59">
                  <c:v>37681</c:v>
                </c:pt>
                <c:pt idx="60">
                  <c:v>37682</c:v>
                </c:pt>
                <c:pt idx="61">
                  <c:v>37683</c:v>
                </c:pt>
                <c:pt idx="62">
                  <c:v>37684</c:v>
                </c:pt>
                <c:pt idx="63">
                  <c:v>37685</c:v>
                </c:pt>
                <c:pt idx="64">
                  <c:v>37686</c:v>
                </c:pt>
                <c:pt idx="65">
                  <c:v>37687</c:v>
                </c:pt>
                <c:pt idx="66">
                  <c:v>37688</c:v>
                </c:pt>
                <c:pt idx="67">
                  <c:v>37689</c:v>
                </c:pt>
                <c:pt idx="68">
                  <c:v>37690</c:v>
                </c:pt>
                <c:pt idx="69">
                  <c:v>37691</c:v>
                </c:pt>
                <c:pt idx="70">
                  <c:v>37692</c:v>
                </c:pt>
                <c:pt idx="71">
                  <c:v>37693</c:v>
                </c:pt>
                <c:pt idx="72">
                  <c:v>37694</c:v>
                </c:pt>
                <c:pt idx="73">
                  <c:v>37695</c:v>
                </c:pt>
                <c:pt idx="74">
                  <c:v>37696</c:v>
                </c:pt>
                <c:pt idx="75">
                  <c:v>37697</c:v>
                </c:pt>
                <c:pt idx="76">
                  <c:v>37698</c:v>
                </c:pt>
                <c:pt idx="77">
                  <c:v>37699</c:v>
                </c:pt>
                <c:pt idx="78">
                  <c:v>37700</c:v>
                </c:pt>
                <c:pt idx="79">
                  <c:v>37701</c:v>
                </c:pt>
                <c:pt idx="80">
                  <c:v>37702</c:v>
                </c:pt>
                <c:pt idx="81">
                  <c:v>37703</c:v>
                </c:pt>
                <c:pt idx="82">
                  <c:v>37704</c:v>
                </c:pt>
                <c:pt idx="83">
                  <c:v>37705</c:v>
                </c:pt>
                <c:pt idx="84">
                  <c:v>37706</c:v>
                </c:pt>
                <c:pt idx="85">
                  <c:v>37707</c:v>
                </c:pt>
                <c:pt idx="86">
                  <c:v>37708</c:v>
                </c:pt>
                <c:pt idx="87">
                  <c:v>37709</c:v>
                </c:pt>
                <c:pt idx="88">
                  <c:v>37710</c:v>
                </c:pt>
                <c:pt idx="89">
                  <c:v>37711</c:v>
                </c:pt>
                <c:pt idx="90">
                  <c:v>37712</c:v>
                </c:pt>
                <c:pt idx="91">
                  <c:v>37713</c:v>
                </c:pt>
                <c:pt idx="92">
                  <c:v>37714</c:v>
                </c:pt>
                <c:pt idx="93">
                  <c:v>37715</c:v>
                </c:pt>
                <c:pt idx="94">
                  <c:v>37716</c:v>
                </c:pt>
                <c:pt idx="95">
                  <c:v>37717</c:v>
                </c:pt>
                <c:pt idx="96">
                  <c:v>37718</c:v>
                </c:pt>
                <c:pt idx="97">
                  <c:v>37719</c:v>
                </c:pt>
                <c:pt idx="98">
                  <c:v>37720</c:v>
                </c:pt>
                <c:pt idx="99">
                  <c:v>37721</c:v>
                </c:pt>
                <c:pt idx="100">
                  <c:v>37722</c:v>
                </c:pt>
                <c:pt idx="101">
                  <c:v>37723</c:v>
                </c:pt>
                <c:pt idx="102">
                  <c:v>37724</c:v>
                </c:pt>
                <c:pt idx="103">
                  <c:v>37725</c:v>
                </c:pt>
                <c:pt idx="104">
                  <c:v>37726</c:v>
                </c:pt>
                <c:pt idx="105">
                  <c:v>37727</c:v>
                </c:pt>
                <c:pt idx="106">
                  <c:v>37728</c:v>
                </c:pt>
                <c:pt idx="107">
                  <c:v>37729</c:v>
                </c:pt>
                <c:pt idx="108">
                  <c:v>37730</c:v>
                </c:pt>
                <c:pt idx="109">
                  <c:v>37731</c:v>
                </c:pt>
                <c:pt idx="110">
                  <c:v>37732</c:v>
                </c:pt>
                <c:pt idx="111">
                  <c:v>37733</c:v>
                </c:pt>
                <c:pt idx="112">
                  <c:v>37734</c:v>
                </c:pt>
                <c:pt idx="113">
                  <c:v>37735</c:v>
                </c:pt>
                <c:pt idx="114">
                  <c:v>37736</c:v>
                </c:pt>
                <c:pt idx="115">
                  <c:v>37737</c:v>
                </c:pt>
                <c:pt idx="116">
                  <c:v>37738</c:v>
                </c:pt>
                <c:pt idx="117">
                  <c:v>37739</c:v>
                </c:pt>
                <c:pt idx="118">
                  <c:v>37740</c:v>
                </c:pt>
                <c:pt idx="119">
                  <c:v>37741</c:v>
                </c:pt>
                <c:pt idx="120">
                  <c:v>37742</c:v>
                </c:pt>
                <c:pt idx="121">
                  <c:v>37743</c:v>
                </c:pt>
                <c:pt idx="122">
                  <c:v>37744</c:v>
                </c:pt>
                <c:pt idx="123">
                  <c:v>37745</c:v>
                </c:pt>
                <c:pt idx="124">
                  <c:v>37746</c:v>
                </c:pt>
                <c:pt idx="125">
                  <c:v>37747</c:v>
                </c:pt>
                <c:pt idx="126">
                  <c:v>37748</c:v>
                </c:pt>
                <c:pt idx="127">
                  <c:v>37749</c:v>
                </c:pt>
                <c:pt idx="128">
                  <c:v>37750</c:v>
                </c:pt>
                <c:pt idx="129">
                  <c:v>37751</c:v>
                </c:pt>
                <c:pt idx="130">
                  <c:v>37752</c:v>
                </c:pt>
                <c:pt idx="131">
                  <c:v>37753</c:v>
                </c:pt>
                <c:pt idx="132">
                  <c:v>37754</c:v>
                </c:pt>
                <c:pt idx="133">
                  <c:v>37755</c:v>
                </c:pt>
                <c:pt idx="134">
                  <c:v>37756</c:v>
                </c:pt>
                <c:pt idx="135">
                  <c:v>37757</c:v>
                </c:pt>
                <c:pt idx="136">
                  <c:v>37758</c:v>
                </c:pt>
                <c:pt idx="137">
                  <c:v>37759</c:v>
                </c:pt>
                <c:pt idx="138">
                  <c:v>37760</c:v>
                </c:pt>
                <c:pt idx="139">
                  <c:v>37761</c:v>
                </c:pt>
                <c:pt idx="140">
                  <c:v>37762</c:v>
                </c:pt>
                <c:pt idx="141">
                  <c:v>37763</c:v>
                </c:pt>
                <c:pt idx="142">
                  <c:v>37764</c:v>
                </c:pt>
                <c:pt idx="143">
                  <c:v>37765</c:v>
                </c:pt>
                <c:pt idx="144">
                  <c:v>37766</c:v>
                </c:pt>
                <c:pt idx="145">
                  <c:v>37767</c:v>
                </c:pt>
                <c:pt idx="146">
                  <c:v>37768</c:v>
                </c:pt>
                <c:pt idx="147">
                  <c:v>37769</c:v>
                </c:pt>
                <c:pt idx="148">
                  <c:v>37770</c:v>
                </c:pt>
                <c:pt idx="149">
                  <c:v>37771</c:v>
                </c:pt>
                <c:pt idx="150">
                  <c:v>37772</c:v>
                </c:pt>
                <c:pt idx="151">
                  <c:v>37773</c:v>
                </c:pt>
                <c:pt idx="152">
                  <c:v>37774</c:v>
                </c:pt>
                <c:pt idx="153">
                  <c:v>37775</c:v>
                </c:pt>
                <c:pt idx="154">
                  <c:v>37776</c:v>
                </c:pt>
                <c:pt idx="155">
                  <c:v>37777</c:v>
                </c:pt>
                <c:pt idx="156">
                  <c:v>37778</c:v>
                </c:pt>
                <c:pt idx="157">
                  <c:v>37779</c:v>
                </c:pt>
                <c:pt idx="158">
                  <c:v>37780</c:v>
                </c:pt>
                <c:pt idx="159">
                  <c:v>37781</c:v>
                </c:pt>
                <c:pt idx="160">
                  <c:v>37782</c:v>
                </c:pt>
                <c:pt idx="161">
                  <c:v>37783</c:v>
                </c:pt>
                <c:pt idx="162">
                  <c:v>37784</c:v>
                </c:pt>
                <c:pt idx="163">
                  <c:v>37785</c:v>
                </c:pt>
                <c:pt idx="164">
                  <c:v>37786</c:v>
                </c:pt>
                <c:pt idx="165">
                  <c:v>37787</c:v>
                </c:pt>
                <c:pt idx="166">
                  <c:v>37788</c:v>
                </c:pt>
                <c:pt idx="167">
                  <c:v>37789</c:v>
                </c:pt>
                <c:pt idx="168">
                  <c:v>37790</c:v>
                </c:pt>
                <c:pt idx="169">
                  <c:v>37791</c:v>
                </c:pt>
                <c:pt idx="170">
                  <c:v>37792</c:v>
                </c:pt>
                <c:pt idx="171">
                  <c:v>37793</c:v>
                </c:pt>
                <c:pt idx="172">
                  <c:v>37794</c:v>
                </c:pt>
                <c:pt idx="173">
                  <c:v>37795</c:v>
                </c:pt>
                <c:pt idx="174">
                  <c:v>37796</c:v>
                </c:pt>
                <c:pt idx="175">
                  <c:v>37797</c:v>
                </c:pt>
                <c:pt idx="176">
                  <c:v>37798</c:v>
                </c:pt>
                <c:pt idx="177">
                  <c:v>37799</c:v>
                </c:pt>
                <c:pt idx="178">
                  <c:v>37800</c:v>
                </c:pt>
                <c:pt idx="179">
                  <c:v>37801</c:v>
                </c:pt>
                <c:pt idx="180">
                  <c:v>37802</c:v>
                </c:pt>
                <c:pt idx="181">
                  <c:v>37803</c:v>
                </c:pt>
                <c:pt idx="182">
                  <c:v>37804</c:v>
                </c:pt>
                <c:pt idx="183">
                  <c:v>37805</c:v>
                </c:pt>
                <c:pt idx="184">
                  <c:v>37806</c:v>
                </c:pt>
                <c:pt idx="185">
                  <c:v>37807</c:v>
                </c:pt>
                <c:pt idx="186">
                  <c:v>37808</c:v>
                </c:pt>
                <c:pt idx="187">
                  <c:v>37809</c:v>
                </c:pt>
                <c:pt idx="188">
                  <c:v>37810</c:v>
                </c:pt>
                <c:pt idx="189">
                  <c:v>37811</c:v>
                </c:pt>
                <c:pt idx="190">
                  <c:v>37812</c:v>
                </c:pt>
                <c:pt idx="191">
                  <c:v>37813</c:v>
                </c:pt>
                <c:pt idx="192">
                  <c:v>37814</c:v>
                </c:pt>
                <c:pt idx="193">
                  <c:v>37815</c:v>
                </c:pt>
                <c:pt idx="194">
                  <c:v>37816</c:v>
                </c:pt>
                <c:pt idx="195">
                  <c:v>37817</c:v>
                </c:pt>
                <c:pt idx="196">
                  <c:v>37818</c:v>
                </c:pt>
                <c:pt idx="197">
                  <c:v>37819</c:v>
                </c:pt>
                <c:pt idx="198">
                  <c:v>37820</c:v>
                </c:pt>
                <c:pt idx="199">
                  <c:v>37821</c:v>
                </c:pt>
                <c:pt idx="200">
                  <c:v>37822</c:v>
                </c:pt>
                <c:pt idx="201">
                  <c:v>37823</c:v>
                </c:pt>
                <c:pt idx="202">
                  <c:v>37824</c:v>
                </c:pt>
                <c:pt idx="203">
                  <c:v>37825</c:v>
                </c:pt>
                <c:pt idx="204">
                  <c:v>37826</c:v>
                </c:pt>
                <c:pt idx="205">
                  <c:v>37827</c:v>
                </c:pt>
                <c:pt idx="206">
                  <c:v>37828</c:v>
                </c:pt>
                <c:pt idx="207">
                  <c:v>37829</c:v>
                </c:pt>
                <c:pt idx="208">
                  <c:v>37830</c:v>
                </c:pt>
                <c:pt idx="209">
                  <c:v>37831</c:v>
                </c:pt>
                <c:pt idx="210">
                  <c:v>37832</c:v>
                </c:pt>
                <c:pt idx="211">
                  <c:v>37833</c:v>
                </c:pt>
                <c:pt idx="212">
                  <c:v>37834</c:v>
                </c:pt>
                <c:pt idx="213">
                  <c:v>37835</c:v>
                </c:pt>
                <c:pt idx="214">
                  <c:v>37836</c:v>
                </c:pt>
                <c:pt idx="215">
                  <c:v>37837</c:v>
                </c:pt>
                <c:pt idx="216">
                  <c:v>37838</c:v>
                </c:pt>
                <c:pt idx="217">
                  <c:v>37839</c:v>
                </c:pt>
                <c:pt idx="218">
                  <c:v>37840</c:v>
                </c:pt>
                <c:pt idx="219">
                  <c:v>37841</c:v>
                </c:pt>
                <c:pt idx="220">
                  <c:v>37842</c:v>
                </c:pt>
                <c:pt idx="221">
                  <c:v>37843</c:v>
                </c:pt>
                <c:pt idx="222">
                  <c:v>37844</c:v>
                </c:pt>
                <c:pt idx="223">
                  <c:v>37845</c:v>
                </c:pt>
                <c:pt idx="224">
                  <c:v>37846</c:v>
                </c:pt>
                <c:pt idx="225">
                  <c:v>37847</c:v>
                </c:pt>
                <c:pt idx="226">
                  <c:v>37848</c:v>
                </c:pt>
                <c:pt idx="227">
                  <c:v>37849</c:v>
                </c:pt>
                <c:pt idx="228">
                  <c:v>37850</c:v>
                </c:pt>
                <c:pt idx="229">
                  <c:v>37851</c:v>
                </c:pt>
                <c:pt idx="230">
                  <c:v>37852</c:v>
                </c:pt>
                <c:pt idx="231">
                  <c:v>37853</c:v>
                </c:pt>
                <c:pt idx="232">
                  <c:v>37854</c:v>
                </c:pt>
                <c:pt idx="233">
                  <c:v>37855</c:v>
                </c:pt>
                <c:pt idx="234">
                  <c:v>37856</c:v>
                </c:pt>
                <c:pt idx="235">
                  <c:v>37857</c:v>
                </c:pt>
                <c:pt idx="236">
                  <c:v>37858</c:v>
                </c:pt>
                <c:pt idx="237">
                  <c:v>37859</c:v>
                </c:pt>
                <c:pt idx="238">
                  <c:v>37860</c:v>
                </c:pt>
                <c:pt idx="239">
                  <c:v>37861</c:v>
                </c:pt>
                <c:pt idx="240">
                  <c:v>37862</c:v>
                </c:pt>
                <c:pt idx="241">
                  <c:v>37863</c:v>
                </c:pt>
                <c:pt idx="242">
                  <c:v>37864</c:v>
                </c:pt>
                <c:pt idx="243">
                  <c:v>37865</c:v>
                </c:pt>
                <c:pt idx="244">
                  <c:v>37866</c:v>
                </c:pt>
                <c:pt idx="245">
                  <c:v>37867</c:v>
                </c:pt>
                <c:pt idx="246">
                  <c:v>37868</c:v>
                </c:pt>
                <c:pt idx="247">
                  <c:v>37869</c:v>
                </c:pt>
                <c:pt idx="248">
                  <c:v>37870</c:v>
                </c:pt>
                <c:pt idx="249">
                  <c:v>37871</c:v>
                </c:pt>
                <c:pt idx="250">
                  <c:v>37872</c:v>
                </c:pt>
                <c:pt idx="251">
                  <c:v>37873</c:v>
                </c:pt>
                <c:pt idx="252">
                  <c:v>37874</c:v>
                </c:pt>
                <c:pt idx="253">
                  <c:v>37875</c:v>
                </c:pt>
                <c:pt idx="254">
                  <c:v>37876</c:v>
                </c:pt>
                <c:pt idx="255">
                  <c:v>37877</c:v>
                </c:pt>
                <c:pt idx="256">
                  <c:v>37878</c:v>
                </c:pt>
                <c:pt idx="257">
                  <c:v>37879</c:v>
                </c:pt>
                <c:pt idx="258">
                  <c:v>37880</c:v>
                </c:pt>
                <c:pt idx="259">
                  <c:v>37881</c:v>
                </c:pt>
                <c:pt idx="260">
                  <c:v>37882</c:v>
                </c:pt>
                <c:pt idx="261">
                  <c:v>37883</c:v>
                </c:pt>
                <c:pt idx="262">
                  <c:v>37884</c:v>
                </c:pt>
                <c:pt idx="263">
                  <c:v>37885</c:v>
                </c:pt>
                <c:pt idx="264">
                  <c:v>37886</c:v>
                </c:pt>
                <c:pt idx="265">
                  <c:v>37887</c:v>
                </c:pt>
                <c:pt idx="266">
                  <c:v>37888</c:v>
                </c:pt>
                <c:pt idx="267">
                  <c:v>37889</c:v>
                </c:pt>
                <c:pt idx="268">
                  <c:v>37890</c:v>
                </c:pt>
                <c:pt idx="269">
                  <c:v>37891</c:v>
                </c:pt>
                <c:pt idx="270">
                  <c:v>37892</c:v>
                </c:pt>
                <c:pt idx="271">
                  <c:v>37893</c:v>
                </c:pt>
                <c:pt idx="272">
                  <c:v>37894</c:v>
                </c:pt>
                <c:pt idx="273">
                  <c:v>37895</c:v>
                </c:pt>
                <c:pt idx="274">
                  <c:v>37896</c:v>
                </c:pt>
                <c:pt idx="275">
                  <c:v>37897</c:v>
                </c:pt>
                <c:pt idx="276">
                  <c:v>37898</c:v>
                </c:pt>
                <c:pt idx="277">
                  <c:v>37899</c:v>
                </c:pt>
                <c:pt idx="278">
                  <c:v>37900</c:v>
                </c:pt>
                <c:pt idx="279">
                  <c:v>37901</c:v>
                </c:pt>
                <c:pt idx="280">
                  <c:v>37902</c:v>
                </c:pt>
                <c:pt idx="281">
                  <c:v>37903</c:v>
                </c:pt>
                <c:pt idx="282">
                  <c:v>37904</c:v>
                </c:pt>
                <c:pt idx="283">
                  <c:v>37905</c:v>
                </c:pt>
                <c:pt idx="284">
                  <c:v>37906</c:v>
                </c:pt>
                <c:pt idx="285">
                  <c:v>37907</c:v>
                </c:pt>
                <c:pt idx="286">
                  <c:v>37908</c:v>
                </c:pt>
                <c:pt idx="287">
                  <c:v>37909</c:v>
                </c:pt>
                <c:pt idx="288">
                  <c:v>37910</c:v>
                </c:pt>
                <c:pt idx="289">
                  <c:v>37911</c:v>
                </c:pt>
                <c:pt idx="290">
                  <c:v>37912</c:v>
                </c:pt>
                <c:pt idx="291">
                  <c:v>37913</c:v>
                </c:pt>
                <c:pt idx="292">
                  <c:v>37914</c:v>
                </c:pt>
                <c:pt idx="293">
                  <c:v>37915</c:v>
                </c:pt>
                <c:pt idx="294">
                  <c:v>37916</c:v>
                </c:pt>
                <c:pt idx="295">
                  <c:v>37917</c:v>
                </c:pt>
                <c:pt idx="296">
                  <c:v>37918</c:v>
                </c:pt>
                <c:pt idx="297">
                  <c:v>37919</c:v>
                </c:pt>
                <c:pt idx="298">
                  <c:v>37920</c:v>
                </c:pt>
                <c:pt idx="299">
                  <c:v>37921</c:v>
                </c:pt>
                <c:pt idx="300">
                  <c:v>37922</c:v>
                </c:pt>
                <c:pt idx="301">
                  <c:v>37923</c:v>
                </c:pt>
                <c:pt idx="302">
                  <c:v>37924</c:v>
                </c:pt>
                <c:pt idx="303">
                  <c:v>37925</c:v>
                </c:pt>
                <c:pt idx="304">
                  <c:v>37926</c:v>
                </c:pt>
                <c:pt idx="305">
                  <c:v>37927</c:v>
                </c:pt>
                <c:pt idx="306">
                  <c:v>37928</c:v>
                </c:pt>
                <c:pt idx="307">
                  <c:v>37929</c:v>
                </c:pt>
                <c:pt idx="308">
                  <c:v>37930</c:v>
                </c:pt>
                <c:pt idx="309">
                  <c:v>37931</c:v>
                </c:pt>
                <c:pt idx="310">
                  <c:v>37932</c:v>
                </c:pt>
                <c:pt idx="311">
                  <c:v>37933</c:v>
                </c:pt>
                <c:pt idx="312">
                  <c:v>37934</c:v>
                </c:pt>
                <c:pt idx="313">
                  <c:v>37935</c:v>
                </c:pt>
                <c:pt idx="314">
                  <c:v>37936</c:v>
                </c:pt>
                <c:pt idx="315">
                  <c:v>37937</c:v>
                </c:pt>
                <c:pt idx="316">
                  <c:v>37938</c:v>
                </c:pt>
                <c:pt idx="317">
                  <c:v>37939</c:v>
                </c:pt>
                <c:pt idx="318">
                  <c:v>37940</c:v>
                </c:pt>
                <c:pt idx="319">
                  <c:v>37941</c:v>
                </c:pt>
                <c:pt idx="320">
                  <c:v>37942</c:v>
                </c:pt>
                <c:pt idx="321">
                  <c:v>37943</c:v>
                </c:pt>
                <c:pt idx="322">
                  <c:v>37944</c:v>
                </c:pt>
                <c:pt idx="323">
                  <c:v>37945</c:v>
                </c:pt>
                <c:pt idx="324">
                  <c:v>37946</c:v>
                </c:pt>
                <c:pt idx="325">
                  <c:v>37947</c:v>
                </c:pt>
                <c:pt idx="326">
                  <c:v>37948</c:v>
                </c:pt>
                <c:pt idx="327">
                  <c:v>37949</c:v>
                </c:pt>
                <c:pt idx="328">
                  <c:v>37950</c:v>
                </c:pt>
                <c:pt idx="329">
                  <c:v>37951</c:v>
                </c:pt>
                <c:pt idx="330">
                  <c:v>37952</c:v>
                </c:pt>
                <c:pt idx="331">
                  <c:v>37953</c:v>
                </c:pt>
                <c:pt idx="332">
                  <c:v>37954</c:v>
                </c:pt>
                <c:pt idx="333">
                  <c:v>37955</c:v>
                </c:pt>
                <c:pt idx="334">
                  <c:v>37956</c:v>
                </c:pt>
                <c:pt idx="335">
                  <c:v>37957</c:v>
                </c:pt>
                <c:pt idx="336">
                  <c:v>37958</c:v>
                </c:pt>
                <c:pt idx="337">
                  <c:v>37959</c:v>
                </c:pt>
                <c:pt idx="338">
                  <c:v>37960</c:v>
                </c:pt>
                <c:pt idx="339">
                  <c:v>37961</c:v>
                </c:pt>
                <c:pt idx="340">
                  <c:v>37962</c:v>
                </c:pt>
                <c:pt idx="341">
                  <c:v>37963</c:v>
                </c:pt>
                <c:pt idx="342">
                  <c:v>37964</c:v>
                </c:pt>
                <c:pt idx="343">
                  <c:v>37965</c:v>
                </c:pt>
                <c:pt idx="344">
                  <c:v>37966</c:v>
                </c:pt>
                <c:pt idx="345">
                  <c:v>37967</c:v>
                </c:pt>
                <c:pt idx="346">
                  <c:v>37968</c:v>
                </c:pt>
                <c:pt idx="347">
                  <c:v>37969</c:v>
                </c:pt>
                <c:pt idx="348">
                  <c:v>37970</c:v>
                </c:pt>
                <c:pt idx="349">
                  <c:v>37971</c:v>
                </c:pt>
                <c:pt idx="350">
                  <c:v>37972</c:v>
                </c:pt>
                <c:pt idx="351">
                  <c:v>37973</c:v>
                </c:pt>
                <c:pt idx="352">
                  <c:v>37974</c:v>
                </c:pt>
                <c:pt idx="353">
                  <c:v>37975</c:v>
                </c:pt>
                <c:pt idx="354">
                  <c:v>37976</c:v>
                </c:pt>
                <c:pt idx="355">
                  <c:v>37977</c:v>
                </c:pt>
                <c:pt idx="356">
                  <c:v>37978</c:v>
                </c:pt>
                <c:pt idx="357">
                  <c:v>37979</c:v>
                </c:pt>
                <c:pt idx="358">
                  <c:v>37980</c:v>
                </c:pt>
                <c:pt idx="359">
                  <c:v>37981</c:v>
                </c:pt>
                <c:pt idx="360">
                  <c:v>37982</c:v>
                </c:pt>
                <c:pt idx="361">
                  <c:v>37983</c:v>
                </c:pt>
                <c:pt idx="362">
                  <c:v>37984</c:v>
                </c:pt>
                <c:pt idx="363">
                  <c:v>37985</c:v>
                </c:pt>
                <c:pt idx="364">
                  <c:v>37986</c:v>
                </c:pt>
                <c:pt idx="365">
                  <c:v>37987</c:v>
                </c:pt>
                <c:pt idx="366">
                  <c:v>37988</c:v>
                </c:pt>
                <c:pt idx="367">
                  <c:v>37989</c:v>
                </c:pt>
                <c:pt idx="368">
                  <c:v>37990</c:v>
                </c:pt>
                <c:pt idx="369">
                  <c:v>37991</c:v>
                </c:pt>
                <c:pt idx="370">
                  <c:v>37992</c:v>
                </c:pt>
                <c:pt idx="371">
                  <c:v>37993</c:v>
                </c:pt>
                <c:pt idx="372">
                  <c:v>37994</c:v>
                </c:pt>
                <c:pt idx="373">
                  <c:v>37995</c:v>
                </c:pt>
                <c:pt idx="374">
                  <c:v>37996</c:v>
                </c:pt>
                <c:pt idx="375">
                  <c:v>37997</c:v>
                </c:pt>
                <c:pt idx="376">
                  <c:v>37998</c:v>
                </c:pt>
                <c:pt idx="377">
                  <c:v>37999</c:v>
                </c:pt>
                <c:pt idx="378">
                  <c:v>38000</c:v>
                </c:pt>
                <c:pt idx="379">
                  <c:v>38001</c:v>
                </c:pt>
                <c:pt idx="380">
                  <c:v>38002</c:v>
                </c:pt>
                <c:pt idx="381">
                  <c:v>38003</c:v>
                </c:pt>
                <c:pt idx="382">
                  <c:v>38004</c:v>
                </c:pt>
                <c:pt idx="383">
                  <c:v>38005</c:v>
                </c:pt>
                <c:pt idx="384">
                  <c:v>38006</c:v>
                </c:pt>
                <c:pt idx="385">
                  <c:v>38007</c:v>
                </c:pt>
                <c:pt idx="386">
                  <c:v>38008</c:v>
                </c:pt>
                <c:pt idx="387">
                  <c:v>38009</c:v>
                </c:pt>
                <c:pt idx="388">
                  <c:v>38010</c:v>
                </c:pt>
                <c:pt idx="389">
                  <c:v>38011</c:v>
                </c:pt>
                <c:pt idx="390">
                  <c:v>38012</c:v>
                </c:pt>
                <c:pt idx="391">
                  <c:v>38013</c:v>
                </c:pt>
                <c:pt idx="392">
                  <c:v>38014</c:v>
                </c:pt>
                <c:pt idx="393">
                  <c:v>38015</c:v>
                </c:pt>
                <c:pt idx="394">
                  <c:v>38016</c:v>
                </c:pt>
                <c:pt idx="395">
                  <c:v>38017</c:v>
                </c:pt>
                <c:pt idx="396">
                  <c:v>38018</c:v>
                </c:pt>
                <c:pt idx="397">
                  <c:v>38019</c:v>
                </c:pt>
                <c:pt idx="398">
                  <c:v>38020</c:v>
                </c:pt>
                <c:pt idx="399">
                  <c:v>38021</c:v>
                </c:pt>
                <c:pt idx="400">
                  <c:v>38022</c:v>
                </c:pt>
                <c:pt idx="401">
                  <c:v>38023</c:v>
                </c:pt>
                <c:pt idx="402">
                  <c:v>38024</c:v>
                </c:pt>
                <c:pt idx="403">
                  <c:v>38025</c:v>
                </c:pt>
                <c:pt idx="404">
                  <c:v>38026</c:v>
                </c:pt>
                <c:pt idx="405">
                  <c:v>38027</c:v>
                </c:pt>
                <c:pt idx="406">
                  <c:v>38028</c:v>
                </c:pt>
                <c:pt idx="407">
                  <c:v>38029</c:v>
                </c:pt>
                <c:pt idx="408">
                  <c:v>38030</c:v>
                </c:pt>
                <c:pt idx="409">
                  <c:v>38031</c:v>
                </c:pt>
                <c:pt idx="410">
                  <c:v>38032</c:v>
                </c:pt>
                <c:pt idx="411">
                  <c:v>38033</c:v>
                </c:pt>
                <c:pt idx="412">
                  <c:v>38034</c:v>
                </c:pt>
                <c:pt idx="413">
                  <c:v>38035</c:v>
                </c:pt>
                <c:pt idx="414">
                  <c:v>38036</c:v>
                </c:pt>
                <c:pt idx="415">
                  <c:v>38037</c:v>
                </c:pt>
                <c:pt idx="416">
                  <c:v>38038</c:v>
                </c:pt>
                <c:pt idx="417">
                  <c:v>38039</c:v>
                </c:pt>
                <c:pt idx="418">
                  <c:v>38040</c:v>
                </c:pt>
                <c:pt idx="419">
                  <c:v>38041</c:v>
                </c:pt>
                <c:pt idx="420">
                  <c:v>38042</c:v>
                </c:pt>
                <c:pt idx="421">
                  <c:v>38043</c:v>
                </c:pt>
                <c:pt idx="422">
                  <c:v>38044</c:v>
                </c:pt>
                <c:pt idx="423">
                  <c:v>38045</c:v>
                </c:pt>
                <c:pt idx="424">
                  <c:v>38046</c:v>
                </c:pt>
                <c:pt idx="425">
                  <c:v>38047</c:v>
                </c:pt>
                <c:pt idx="426">
                  <c:v>38048</c:v>
                </c:pt>
                <c:pt idx="427">
                  <c:v>38049</c:v>
                </c:pt>
                <c:pt idx="428">
                  <c:v>38050</c:v>
                </c:pt>
                <c:pt idx="429">
                  <c:v>38051</c:v>
                </c:pt>
                <c:pt idx="430">
                  <c:v>38052</c:v>
                </c:pt>
                <c:pt idx="431">
                  <c:v>38053</c:v>
                </c:pt>
                <c:pt idx="432">
                  <c:v>38054</c:v>
                </c:pt>
                <c:pt idx="433">
                  <c:v>38055</c:v>
                </c:pt>
                <c:pt idx="434">
                  <c:v>38056</c:v>
                </c:pt>
                <c:pt idx="435">
                  <c:v>38057</c:v>
                </c:pt>
                <c:pt idx="436">
                  <c:v>38058</c:v>
                </c:pt>
                <c:pt idx="437">
                  <c:v>38059</c:v>
                </c:pt>
                <c:pt idx="438">
                  <c:v>38060</c:v>
                </c:pt>
                <c:pt idx="439">
                  <c:v>38061</c:v>
                </c:pt>
                <c:pt idx="440">
                  <c:v>38062</c:v>
                </c:pt>
                <c:pt idx="441">
                  <c:v>38063</c:v>
                </c:pt>
                <c:pt idx="442">
                  <c:v>38064</c:v>
                </c:pt>
                <c:pt idx="443">
                  <c:v>38065</c:v>
                </c:pt>
                <c:pt idx="444">
                  <c:v>38066</c:v>
                </c:pt>
                <c:pt idx="445">
                  <c:v>38067</c:v>
                </c:pt>
                <c:pt idx="446">
                  <c:v>38068</c:v>
                </c:pt>
                <c:pt idx="447">
                  <c:v>38069</c:v>
                </c:pt>
                <c:pt idx="448">
                  <c:v>38070</c:v>
                </c:pt>
                <c:pt idx="449">
                  <c:v>38071</c:v>
                </c:pt>
                <c:pt idx="450">
                  <c:v>38072</c:v>
                </c:pt>
                <c:pt idx="451">
                  <c:v>38073</c:v>
                </c:pt>
                <c:pt idx="452">
                  <c:v>38074</c:v>
                </c:pt>
                <c:pt idx="453">
                  <c:v>38075</c:v>
                </c:pt>
                <c:pt idx="454">
                  <c:v>38076</c:v>
                </c:pt>
                <c:pt idx="455">
                  <c:v>38077</c:v>
                </c:pt>
                <c:pt idx="456">
                  <c:v>38078</c:v>
                </c:pt>
                <c:pt idx="457">
                  <c:v>38079</c:v>
                </c:pt>
                <c:pt idx="458">
                  <c:v>38080</c:v>
                </c:pt>
                <c:pt idx="459">
                  <c:v>38081</c:v>
                </c:pt>
                <c:pt idx="460">
                  <c:v>38082</c:v>
                </c:pt>
                <c:pt idx="461">
                  <c:v>38083</c:v>
                </c:pt>
                <c:pt idx="462">
                  <c:v>38084</c:v>
                </c:pt>
                <c:pt idx="463">
                  <c:v>38085</c:v>
                </c:pt>
                <c:pt idx="464">
                  <c:v>38086</c:v>
                </c:pt>
                <c:pt idx="465">
                  <c:v>38087</c:v>
                </c:pt>
                <c:pt idx="466">
                  <c:v>38088</c:v>
                </c:pt>
                <c:pt idx="467">
                  <c:v>38089</c:v>
                </c:pt>
                <c:pt idx="468">
                  <c:v>38090</c:v>
                </c:pt>
                <c:pt idx="469">
                  <c:v>38091</c:v>
                </c:pt>
                <c:pt idx="470">
                  <c:v>38092</c:v>
                </c:pt>
                <c:pt idx="471">
                  <c:v>38093</c:v>
                </c:pt>
                <c:pt idx="472">
                  <c:v>38094</c:v>
                </c:pt>
                <c:pt idx="473">
                  <c:v>38095</c:v>
                </c:pt>
                <c:pt idx="474">
                  <c:v>38096</c:v>
                </c:pt>
                <c:pt idx="475">
                  <c:v>38097</c:v>
                </c:pt>
                <c:pt idx="476">
                  <c:v>38098</c:v>
                </c:pt>
                <c:pt idx="477">
                  <c:v>38099</c:v>
                </c:pt>
                <c:pt idx="478">
                  <c:v>38100</c:v>
                </c:pt>
                <c:pt idx="479">
                  <c:v>38101</c:v>
                </c:pt>
                <c:pt idx="480">
                  <c:v>38102</c:v>
                </c:pt>
                <c:pt idx="481">
                  <c:v>38103</c:v>
                </c:pt>
                <c:pt idx="482">
                  <c:v>38104</c:v>
                </c:pt>
                <c:pt idx="483">
                  <c:v>38105</c:v>
                </c:pt>
                <c:pt idx="484">
                  <c:v>38106</c:v>
                </c:pt>
                <c:pt idx="485">
                  <c:v>38107</c:v>
                </c:pt>
                <c:pt idx="486">
                  <c:v>38108</c:v>
                </c:pt>
                <c:pt idx="487">
                  <c:v>38109</c:v>
                </c:pt>
                <c:pt idx="488">
                  <c:v>38110</c:v>
                </c:pt>
                <c:pt idx="489">
                  <c:v>38111</c:v>
                </c:pt>
                <c:pt idx="490">
                  <c:v>38112</c:v>
                </c:pt>
                <c:pt idx="491">
                  <c:v>38113</c:v>
                </c:pt>
                <c:pt idx="492">
                  <c:v>38114</c:v>
                </c:pt>
                <c:pt idx="493">
                  <c:v>38115</c:v>
                </c:pt>
                <c:pt idx="494">
                  <c:v>38116</c:v>
                </c:pt>
                <c:pt idx="495">
                  <c:v>38117</c:v>
                </c:pt>
                <c:pt idx="496">
                  <c:v>38118</c:v>
                </c:pt>
                <c:pt idx="497">
                  <c:v>38119</c:v>
                </c:pt>
                <c:pt idx="498">
                  <c:v>38120</c:v>
                </c:pt>
                <c:pt idx="499">
                  <c:v>38121</c:v>
                </c:pt>
                <c:pt idx="500">
                  <c:v>38122</c:v>
                </c:pt>
                <c:pt idx="501">
                  <c:v>38123</c:v>
                </c:pt>
                <c:pt idx="502">
                  <c:v>38124</c:v>
                </c:pt>
                <c:pt idx="503">
                  <c:v>38125</c:v>
                </c:pt>
                <c:pt idx="504">
                  <c:v>38126</c:v>
                </c:pt>
                <c:pt idx="505">
                  <c:v>38127</c:v>
                </c:pt>
                <c:pt idx="506">
                  <c:v>38128</c:v>
                </c:pt>
                <c:pt idx="507">
                  <c:v>38129</c:v>
                </c:pt>
                <c:pt idx="508">
                  <c:v>38130</c:v>
                </c:pt>
                <c:pt idx="509">
                  <c:v>38131</c:v>
                </c:pt>
                <c:pt idx="510">
                  <c:v>38132</c:v>
                </c:pt>
                <c:pt idx="511">
                  <c:v>38133</c:v>
                </c:pt>
                <c:pt idx="512">
                  <c:v>38134</c:v>
                </c:pt>
                <c:pt idx="513">
                  <c:v>38135</c:v>
                </c:pt>
                <c:pt idx="514">
                  <c:v>38136</c:v>
                </c:pt>
                <c:pt idx="515">
                  <c:v>38137</c:v>
                </c:pt>
                <c:pt idx="516">
                  <c:v>38138</c:v>
                </c:pt>
                <c:pt idx="517">
                  <c:v>38139</c:v>
                </c:pt>
                <c:pt idx="518">
                  <c:v>38140</c:v>
                </c:pt>
                <c:pt idx="519">
                  <c:v>38141</c:v>
                </c:pt>
                <c:pt idx="520">
                  <c:v>38142</c:v>
                </c:pt>
                <c:pt idx="521">
                  <c:v>38143</c:v>
                </c:pt>
                <c:pt idx="522">
                  <c:v>38144</c:v>
                </c:pt>
                <c:pt idx="523">
                  <c:v>38145</c:v>
                </c:pt>
                <c:pt idx="524">
                  <c:v>38146</c:v>
                </c:pt>
                <c:pt idx="525">
                  <c:v>38147</c:v>
                </c:pt>
                <c:pt idx="526">
                  <c:v>38148</c:v>
                </c:pt>
                <c:pt idx="527">
                  <c:v>38149</c:v>
                </c:pt>
                <c:pt idx="528">
                  <c:v>38150</c:v>
                </c:pt>
                <c:pt idx="529">
                  <c:v>38151</c:v>
                </c:pt>
                <c:pt idx="530">
                  <c:v>38152</c:v>
                </c:pt>
                <c:pt idx="531">
                  <c:v>38153</c:v>
                </c:pt>
                <c:pt idx="532">
                  <c:v>38154</c:v>
                </c:pt>
                <c:pt idx="533">
                  <c:v>38155</c:v>
                </c:pt>
                <c:pt idx="534">
                  <c:v>38156</c:v>
                </c:pt>
                <c:pt idx="535">
                  <c:v>38157</c:v>
                </c:pt>
                <c:pt idx="536">
                  <c:v>38158</c:v>
                </c:pt>
                <c:pt idx="537">
                  <c:v>38159</c:v>
                </c:pt>
                <c:pt idx="538">
                  <c:v>38160</c:v>
                </c:pt>
                <c:pt idx="539">
                  <c:v>38161</c:v>
                </c:pt>
                <c:pt idx="540">
                  <c:v>38162</c:v>
                </c:pt>
                <c:pt idx="541">
                  <c:v>38163</c:v>
                </c:pt>
                <c:pt idx="542">
                  <c:v>38164</c:v>
                </c:pt>
                <c:pt idx="543">
                  <c:v>38165</c:v>
                </c:pt>
                <c:pt idx="544">
                  <c:v>38166</c:v>
                </c:pt>
                <c:pt idx="545">
                  <c:v>38167</c:v>
                </c:pt>
                <c:pt idx="546">
                  <c:v>38168</c:v>
                </c:pt>
                <c:pt idx="547">
                  <c:v>38169</c:v>
                </c:pt>
                <c:pt idx="548">
                  <c:v>38170</c:v>
                </c:pt>
                <c:pt idx="549">
                  <c:v>38171</c:v>
                </c:pt>
                <c:pt idx="550">
                  <c:v>38172</c:v>
                </c:pt>
                <c:pt idx="551">
                  <c:v>38173</c:v>
                </c:pt>
                <c:pt idx="552">
                  <c:v>38174</c:v>
                </c:pt>
                <c:pt idx="553">
                  <c:v>38175</c:v>
                </c:pt>
                <c:pt idx="554">
                  <c:v>38176</c:v>
                </c:pt>
                <c:pt idx="555">
                  <c:v>38177</c:v>
                </c:pt>
                <c:pt idx="556">
                  <c:v>38178</c:v>
                </c:pt>
                <c:pt idx="557">
                  <c:v>38179</c:v>
                </c:pt>
                <c:pt idx="558">
                  <c:v>38180</c:v>
                </c:pt>
                <c:pt idx="559">
                  <c:v>38181</c:v>
                </c:pt>
                <c:pt idx="560">
                  <c:v>38182</c:v>
                </c:pt>
                <c:pt idx="561">
                  <c:v>38183</c:v>
                </c:pt>
                <c:pt idx="562">
                  <c:v>38184</c:v>
                </c:pt>
                <c:pt idx="563">
                  <c:v>38185</c:v>
                </c:pt>
                <c:pt idx="564">
                  <c:v>38186</c:v>
                </c:pt>
                <c:pt idx="565">
                  <c:v>38187</c:v>
                </c:pt>
                <c:pt idx="566">
                  <c:v>38188</c:v>
                </c:pt>
                <c:pt idx="567">
                  <c:v>38189</c:v>
                </c:pt>
                <c:pt idx="568">
                  <c:v>38190</c:v>
                </c:pt>
                <c:pt idx="569">
                  <c:v>38191</c:v>
                </c:pt>
                <c:pt idx="570">
                  <c:v>38192</c:v>
                </c:pt>
                <c:pt idx="571">
                  <c:v>38193</c:v>
                </c:pt>
                <c:pt idx="572">
                  <c:v>38194</c:v>
                </c:pt>
                <c:pt idx="573">
                  <c:v>38195</c:v>
                </c:pt>
                <c:pt idx="574">
                  <c:v>38196</c:v>
                </c:pt>
                <c:pt idx="575">
                  <c:v>38197</c:v>
                </c:pt>
                <c:pt idx="576">
                  <c:v>38198</c:v>
                </c:pt>
                <c:pt idx="577">
                  <c:v>38199</c:v>
                </c:pt>
                <c:pt idx="578">
                  <c:v>38200</c:v>
                </c:pt>
                <c:pt idx="579">
                  <c:v>38201</c:v>
                </c:pt>
                <c:pt idx="580">
                  <c:v>38202</c:v>
                </c:pt>
                <c:pt idx="581">
                  <c:v>38203</c:v>
                </c:pt>
                <c:pt idx="582">
                  <c:v>38204</c:v>
                </c:pt>
                <c:pt idx="583">
                  <c:v>38205</c:v>
                </c:pt>
                <c:pt idx="584">
                  <c:v>38206</c:v>
                </c:pt>
                <c:pt idx="585">
                  <c:v>38207</c:v>
                </c:pt>
                <c:pt idx="586">
                  <c:v>38208</c:v>
                </c:pt>
                <c:pt idx="587">
                  <c:v>38209</c:v>
                </c:pt>
                <c:pt idx="588">
                  <c:v>38210</c:v>
                </c:pt>
                <c:pt idx="589">
                  <c:v>38211</c:v>
                </c:pt>
                <c:pt idx="590">
                  <c:v>38212</c:v>
                </c:pt>
                <c:pt idx="591">
                  <c:v>38213</c:v>
                </c:pt>
                <c:pt idx="592">
                  <c:v>38214</c:v>
                </c:pt>
                <c:pt idx="593">
                  <c:v>38215</c:v>
                </c:pt>
                <c:pt idx="594">
                  <c:v>38216</c:v>
                </c:pt>
                <c:pt idx="595">
                  <c:v>38217</c:v>
                </c:pt>
                <c:pt idx="596">
                  <c:v>38218</c:v>
                </c:pt>
                <c:pt idx="597">
                  <c:v>38219</c:v>
                </c:pt>
                <c:pt idx="598">
                  <c:v>38220</c:v>
                </c:pt>
                <c:pt idx="599">
                  <c:v>38221</c:v>
                </c:pt>
                <c:pt idx="600">
                  <c:v>38222</c:v>
                </c:pt>
                <c:pt idx="601">
                  <c:v>38223</c:v>
                </c:pt>
                <c:pt idx="602">
                  <c:v>38224</c:v>
                </c:pt>
                <c:pt idx="603">
                  <c:v>38225</c:v>
                </c:pt>
                <c:pt idx="604">
                  <c:v>38226</c:v>
                </c:pt>
                <c:pt idx="605">
                  <c:v>38227</c:v>
                </c:pt>
                <c:pt idx="606">
                  <c:v>38228</c:v>
                </c:pt>
                <c:pt idx="607">
                  <c:v>38229</c:v>
                </c:pt>
                <c:pt idx="608">
                  <c:v>38230</c:v>
                </c:pt>
                <c:pt idx="609">
                  <c:v>38231</c:v>
                </c:pt>
                <c:pt idx="610">
                  <c:v>38232</c:v>
                </c:pt>
                <c:pt idx="611">
                  <c:v>38233</c:v>
                </c:pt>
                <c:pt idx="612">
                  <c:v>38234</c:v>
                </c:pt>
                <c:pt idx="613">
                  <c:v>38235</c:v>
                </c:pt>
                <c:pt idx="614">
                  <c:v>38236</c:v>
                </c:pt>
                <c:pt idx="615">
                  <c:v>38237</c:v>
                </c:pt>
                <c:pt idx="616">
                  <c:v>38238</c:v>
                </c:pt>
                <c:pt idx="617">
                  <c:v>38239</c:v>
                </c:pt>
                <c:pt idx="618">
                  <c:v>38240</c:v>
                </c:pt>
                <c:pt idx="619">
                  <c:v>38241</c:v>
                </c:pt>
                <c:pt idx="620">
                  <c:v>38242</c:v>
                </c:pt>
                <c:pt idx="621">
                  <c:v>38243</c:v>
                </c:pt>
                <c:pt idx="622">
                  <c:v>38244</c:v>
                </c:pt>
                <c:pt idx="623">
                  <c:v>38245</c:v>
                </c:pt>
                <c:pt idx="624">
                  <c:v>38246</c:v>
                </c:pt>
                <c:pt idx="625">
                  <c:v>38247</c:v>
                </c:pt>
                <c:pt idx="626">
                  <c:v>38248</c:v>
                </c:pt>
                <c:pt idx="627">
                  <c:v>38249</c:v>
                </c:pt>
                <c:pt idx="628">
                  <c:v>38250</c:v>
                </c:pt>
                <c:pt idx="629">
                  <c:v>38251</c:v>
                </c:pt>
                <c:pt idx="630">
                  <c:v>38252</c:v>
                </c:pt>
                <c:pt idx="631">
                  <c:v>38253</c:v>
                </c:pt>
                <c:pt idx="632">
                  <c:v>38254</c:v>
                </c:pt>
                <c:pt idx="633">
                  <c:v>38255</c:v>
                </c:pt>
                <c:pt idx="634">
                  <c:v>38256</c:v>
                </c:pt>
                <c:pt idx="635">
                  <c:v>38257</c:v>
                </c:pt>
                <c:pt idx="636">
                  <c:v>38258</c:v>
                </c:pt>
                <c:pt idx="637">
                  <c:v>38259</c:v>
                </c:pt>
                <c:pt idx="638">
                  <c:v>38260</c:v>
                </c:pt>
                <c:pt idx="639">
                  <c:v>38261</c:v>
                </c:pt>
                <c:pt idx="640">
                  <c:v>38262</c:v>
                </c:pt>
                <c:pt idx="641">
                  <c:v>38263</c:v>
                </c:pt>
                <c:pt idx="642">
                  <c:v>38264</c:v>
                </c:pt>
                <c:pt idx="643">
                  <c:v>38265</c:v>
                </c:pt>
                <c:pt idx="644">
                  <c:v>38266</c:v>
                </c:pt>
                <c:pt idx="645">
                  <c:v>38267</c:v>
                </c:pt>
                <c:pt idx="646">
                  <c:v>38268</c:v>
                </c:pt>
                <c:pt idx="647">
                  <c:v>38269</c:v>
                </c:pt>
                <c:pt idx="648">
                  <c:v>38270</c:v>
                </c:pt>
                <c:pt idx="649">
                  <c:v>38271</c:v>
                </c:pt>
                <c:pt idx="650">
                  <c:v>38272</c:v>
                </c:pt>
                <c:pt idx="651">
                  <c:v>38273</c:v>
                </c:pt>
                <c:pt idx="652">
                  <c:v>38274</c:v>
                </c:pt>
                <c:pt idx="653">
                  <c:v>38275</c:v>
                </c:pt>
                <c:pt idx="654">
                  <c:v>38276</c:v>
                </c:pt>
                <c:pt idx="655">
                  <c:v>38277</c:v>
                </c:pt>
                <c:pt idx="656">
                  <c:v>38278</c:v>
                </c:pt>
                <c:pt idx="657">
                  <c:v>38279</c:v>
                </c:pt>
                <c:pt idx="658">
                  <c:v>38280</c:v>
                </c:pt>
                <c:pt idx="659">
                  <c:v>38281</c:v>
                </c:pt>
                <c:pt idx="660">
                  <c:v>38282</c:v>
                </c:pt>
                <c:pt idx="661">
                  <c:v>38283</c:v>
                </c:pt>
                <c:pt idx="662">
                  <c:v>38284</c:v>
                </c:pt>
                <c:pt idx="663">
                  <c:v>38285</c:v>
                </c:pt>
                <c:pt idx="664">
                  <c:v>38286</c:v>
                </c:pt>
                <c:pt idx="665">
                  <c:v>38287</c:v>
                </c:pt>
                <c:pt idx="666">
                  <c:v>38288</c:v>
                </c:pt>
                <c:pt idx="667">
                  <c:v>38289</c:v>
                </c:pt>
                <c:pt idx="668">
                  <c:v>38290</c:v>
                </c:pt>
                <c:pt idx="669">
                  <c:v>38291</c:v>
                </c:pt>
                <c:pt idx="670">
                  <c:v>38292</c:v>
                </c:pt>
                <c:pt idx="671">
                  <c:v>38293</c:v>
                </c:pt>
                <c:pt idx="672">
                  <c:v>38294</c:v>
                </c:pt>
                <c:pt idx="673">
                  <c:v>38295</c:v>
                </c:pt>
                <c:pt idx="674">
                  <c:v>38296</c:v>
                </c:pt>
                <c:pt idx="675">
                  <c:v>38297</c:v>
                </c:pt>
                <c:pt idx="676">
                  <c:v>38298</c:v>
                </c:pt>
                <c:pt idx="677">
                  <c:v>38299</c:v>
                </c:pt>
                <c:pt idx="678">
                  <c:v>38300</c:v>
                </c:pt>
                <c:pt idx="679">
                  <c:v>38301</c:v>
                </c:pt>
                <c:pt idx="680">
                  <c:v>38302</c:v>
                </c:pt>
                <c:pt idx="681">
                  <c:v>38303</c:v>
                </c:pt>
                <c:pt idx="682">
                  <c:v>38304</c:v>
                </c:pt>
                <c:pt idx="683">
                  <c:v>38305</c:v>
                </c:pt>
                <c:pt idx="684">
                  <c:v>38306</c:v>
                </c:pt>
                <c:pt idx="685">
                  <c:v>38307</c:v>
                </c:pt>
                <c:pt idx="686">
                  <c:v>38308</c:v>
                </c:pt>
                <c:pt idx="687">
                  <c:v>38309</c:v>
                </c:pt>
                <c:pt idx="688">
                  <c:v>38310</c:v>
                </c:pt>
                <c:pt idx="689">
                  <c:v>38311</c:v>
                </c:pt>
                <c:pt idx="690">
                  <c:v>38312</c:v>
                </c:pt>
                <c:pt idx="691">
                  <c:v>38313</c:v>
                </c:pt>
                <c:pt idx="692">
                  <c:v>38314</c:v>
                </c:pt>
                <c:pt idx="693">
                  <c:v>38315</c:v>
                </c:pt>
                <c:pt idx="694">
                  <c:v>38316</c:v>
                </c:pt>
                <c:pt idx="695">
                  <c:v>38317</c:v>
                </c:pt>
                <c:pt idx="696">
                  <c:v>38318</c:v>
                </c:pt>
                <c:pt idx="697">
                  <c:v>38319</c:v>
                </c:pt>
                <c:pt idx="698">
                  <c:v>38320</c:v>
                </c:pt>
                <c:pt idx="699">
                  <c:v>38321</c:v>
                </c:pt>
                <c:pt idx="700">
                  <c:v>38322</c:v>
                </c:pt>
                <c:pt idx="701">
                  <c:v>38323</c:v>
                </c:pt>
                <c:pt idx="702">
                  <c:v>38324</c:v>
                </c:pt>
                <c:pt idx="703">
                  <c:v>38325</c:v>
                </c:pt>
                <c:pt idx="704">
                  <c:v>38326</c:v>
                </c:pt>
                <c:pt idx="705">
                  <c:v>38327</c:v>
                </c:pt>
                <c:pt idx="706">
                  <c:v>38328</c:v>
                </c:pt>
                <c:pt idx="707">
                  <c:v>38329</c:v>
                </c:pt>
                <c:pt idx="708">
                  <c:v>38330</c:v>
                </c:pt>
                <c:pt idx="709">
                  <c:v>38331</c:v>
                </c:pt>
                <c:pt idx="710">
                  <c:v>38332</c:v>
                </c:pt>
                <c:pt idx="711">
                  <c:v>38333</c:v>
                </c:pt>
                <c:pt idx="712">
                  <c:v>38334</c:v>
                </c:pt>
                <c:pt idx="713">
                  <c:v>38335</c:v>
                </c:pt>
                <c:pt idx="714">
                  <c:v>38336</c:v>
                </c:pt>
                <c:pt idx="715">
                  <c:v>38337</c:v>
                </c:pt>
                <c:pt idx="716">
                  <c:v>38338</c:v>
                </c:pt>
                <c:pt idx="717">
                  <c:v>38339</c:v>
                </c:pt>
                <c:pt idx="718">
                  <c:v>38340</c:v>
                </c:pt>
                <c:pt idx="719">
                  <c:v>38341</c:v>
                </c:pt>
                <c:pt idx="720">
                  <c:v>38342</c:v>
                </c:pt>
                <c:pt idx="721">
                  <c:v>38343</c:v>
                </c:pt>
                <c:pt idx="722">
                  <c:v>38344</c:v>
                </c:pt>
                <c:pt idx="723">
                  <c:v>38345</c:v>
                </c:pt>
                <c:pt idx="724">
                  <c:v>38346</c:v>
                </c:pt>
                <c:pt idx="725">
                  <c:v>38347</c:v>
                </c:pt>
                <c:pt idx="726">
                  <c:v>38348</c:v>
                </c:pt>
                <c:pt idx="727">
                  <c:v>38349</c:v>
                </c:pt>
                <c:pt idx="728">
                  <c:v>38350</c:v>
                </c:pt>
                <c:pt idx="729">
                  <c:v>38351</c:v>
                </c:pt>
                <c:pt idx="730">
                  <c:v>38352</c:v>
                </c:pt>
                <c:pt idx="731">
                  <c:v>38353</c:v>
                </c:pt>
                <c:pt idx="732">
                  <c:v>38354</c:v>
                </c:pt>
                <c:pt idx="733">
                  <c:v>38355</c:v>
                </c:pt>
                <c:pt idx="734">
                  <c:v>38356</c:v>
                </c:pt>
                <c:pt idx="735">
                  <c:v>38357</c:v>
                </c:pt>
                <c:pt idx="736">
                  <c:v>38358</c:v>
                </c:pt>
                <c:pt idx="737">
                  <c:v>38359</c:v>
                </c:pt>
                <c:pt idx="738">
                  <c:v>38360</c:v>
                </c:pt>
                <c:pt idx="739">
                  <c:v>38361</c:v>
                </c:pt>
                <c:pt idx="740">
                  <c:v>38362</c:v>
                </c:pt>
                <c:pt idx="741">
                  <c:v>38363</c:v>
                </c:pt>
                <c:pt idx="742">
                  <c:v>38364</c:v>
                </c:pt>
                <c:pt idx="743">
                  <c:v>38365</c:v>
                </c:pt>
                <c:pt idx="744">
                  <c:v>38366</c:v>
                </c:pt>
                <c:pt idx="745">
                  <c:v>38367</c:v>
                </c:pt>
                <c:pt idx="746">
                  <c:v>38368</c:v>
                </c:pt>
                <c:pt idx="747">
                  <c:v>38369</c:v>
                </c:pt>
                <c:pt idx="748">
                  <c:v>38370</c:v>
                </c:pt>
                <c:pt idx="749">
                  <c:v>38371</c:v>
                </c:pt>
                <c:pt idx="750">
                  <c:v>38372</c:v>
                </c:pt>
                <c:pt idx="751">
                  <c:v>38373</c:v>
                </c:pt>
                <c:pt idx="752">
                  <c:v>38374</c:v>
                </c:pt>
                <c:pt idx="753">
                  <c:v>38375</c:v>
                </c:pt>
                <c:pt idx="754">
                  <c:v>38376</c:v>
                </c:pt>
                <c:pt idx="755">
                  <c:v>38377</c:v>
                </c:pt>
                <c:pt idx="756">
                  <c:v>38378</c:v>
                </c:pt>
                <c:pt idx="757">
                  <c:v>38379</c:v>
                </c:pt>
                <c:pt idx="758">
                  <c:v>38380</c:v>
                </c:pt>
                <c:pt idx="759">
                  <c:v>38381</c:v>
                </c:pt>
                <c:pt idx="760">
                  <c:v>38382</c:v>
                </c:pt>
                <c:pt idx="761">
                  <c:v>38383</c:v>
                </c:pt>
                <c:pt idx="762">
                  <c:v>38384</c:v>
                </c:pt>
                <c:pt idx="763">
                  <c:v>38385</c:v>
                </c:pt>
                <c:pt idx="764">
                  <c:v>38386</c:v>
                </c:pt>
                <c:pt idx="765">
                  <c:v>38387</c:v>
                </c:pt>
                <c:pt idx="766">
                  <c:v>38388</c:v>
                </c:pt>
                <c:pt idx="767">
                  <c:v>38389</c:v>
                </c:pt>
                <c:pt idx="768">
                  <c:v>38390</c:v>
                </c:pt>
                <c:pt idx="769">
                  <c:v>38391</c:v>
                </c:pt>
                <c:pt idx="770">
                  <c:v>38392</c:v>
                </c:pt>
                <c:pt idx="771">
                  <c:v>38393</c:v>
                </c:pt>
                <c:pt idx="772">
                  <c:v>38394</c:v>
                </c:pt>
                <c:pt idx="773">
                  <c:v>38395</c:v>
                </c:pt>
                <c:pt idx="774">
                  <c:v>38396</c:v>
                </c:pt>
                <c:pt idx="775">
                  <c:v>38397</c:v>
                </c:pt>
                <c:pt idx="776">
                  <c:v>38398</c:v>
                </c:pt>
                <c:pt idx="777">
                  <c:v>38399</c:v>
                </c:pt>
                <c:pt idx="778">
                  <c:v>38400</c:v>
                </c:pt>
                <c:pt idx="779">
                  <c:v>38401</c:v>
                </c:pt>
                <c:pt idx="780">
                  <c:v>38402</c:v>
                </c:pt>
                <c:pt idx="781">
                  <c:v>38403</c:v>
                </c:pt>
                <c:pt idx="782">
                  <c:v>38404</c:v>
                </c:pt>
                <c:pt idx="783">
                  <c:v>38405</c:v>
                </c:pt>
                <c:pt idx="784">
                  <c:v>38406</c:v>
                </c:pt>
                <c:pt idx="785">
                  <c:v>38407</c:v>
                </c:pt>
                <c:pt idx="786">
                  <c:v>38408</c:v>
                </c:pt>
                <c:pt idx="787">
                  <c:v>38409</c:v>
                </c:pt>
                <c:pt idx="788">
                  <c:v>38410</c:v>
                </c:pt>
                <c:pt idx="789">
                  <c:v>38411</c:v>
                </c:pt>
                <c:pt idx="790">
                  <c:v>38412</c:v>
                </c:pt>
                <c:pt idx="791">
                  <c:v>38413</c:v>
                </c:pt>
                <c:pt idx="792">
                  <c:v>38414</c:v>
                </c:pt>
                <c:pt idx="793">
                  <c:v>38415</c:v>
                </c:pt>
                <c:pt idx="794">
                  <c:v>38416</c:v>
                </c:pt>
                <c:pt idx="795">
                  <c:v>38417</c:v>
                </c:pt>
                <c:pt idx="796">
                  <c:v>38418</c:v>
                </c:pt>
                <c:pt idx="797">
                  <c:v>38419</c:v>
                </c:pt>
                <c:pt idx="798">
                  <c:v>38420</c:v>
                </c:pt>
                <c:pt idx="799">
                  <c:v>38421</c:v>
                </c:pt>
                <c:pt idx="800">
                  <c:v>38422</c:v>
                </c:pt>
                <c:pt idx="801">
                  <c:v>38423</c:v>
                </c:pt>
                <c:pt idx="802">
                  <c:v>38424</c:v>
                </c:pt>
                <c:pt idx="803">
                  <c:v>38425</c:v>
                </c:pt>
                <c:pt idx="804">
                  <c:v>38426</c:v>
                </c:pt>
                <c:pt idx="805">
                  <c:v>38427</c:v>
                </c:pt>
                <c:pt idx="806">
                  <c:v>38428</c:v>
                </c:pt>
                <c:pt idx="807">
                  <c:v>38429</c:v>
                </c:pt>
                <c:pt idx="808">
                  <c:v>38430</c:v>
                </c:pt>
                <c:pt idx="809">
                  <c:v>38431</c:v>
                </c:pt>
                <c:pt idx="810">
                  <c:v>38432</c:v>
                </c:pt>
                <c:pt idx="811">
                  <c:v>38433</c:v>
                </c:pt>
                <c:pt idx="812">
                  <c:v>38434</c:v>
                </c:pt>
                <c:pt idx="813">
                  <c:v>38435</c:v>
                </c:pt>
                <c:pt idx="814">
                  <c:v>38436</c:v>
                </c:pt>
                <c:pt idx="815">
                  <c:v>38437</c:v>
                </c:pt>
                <c:pt idx="816">
                  <c:v>38438</c:v>
                </c:pt>
                <c:pt idx="817">
                  <c:v>38439</c:v>
                </c:pt>
                <c:pt idx="818">
                  <c:v>38440</c:v>
                </c:pt>
                <c:pt idx="819">
                  <c:v>38441</c:v>
                </c:pt>
                <c:pt idx="820">
                  <c:v>38442</c:v>
                </c:pt>
                <c:pt idx="821">
                  <c:v>38443</c:v>
                </c:pt>
                <c:pt idx="822">
                  <c:v>38444</c:v>
                </c:pt>
                <c:pt idx="823">
                  <c:v>38445</c:v>
                </c:pt>
                <c:pt idx="824">
                  <c:v>38446</c:v>
                </c:pt>
                <c:pt idx="825">
                  <c:v>38447</c:v>
                </c:pt>
                <c:pt idx="826">
                  <c:v>38448</c:v>
                </c:pt>
                <c:pt idx="827">
                  <c:v>38449</c:v>
                </c:pt>
                <c:pt idx="828">
                  <c:v>38450</c:v>
                </c:pt>
                <c:pt idx="829">
                  <c:v>38451</c:v>
                </c:pt>
                <c:pt idx="830">
                  <c:v>38452</c:v>
                </c:pt>
                <c:pt idx="831">
                  <c:v>38453</c:v>
                </c:pt>
                <c:pt idx="832">
                  <c:v>38454</c:v>
                </c:pt>
                <c:pt idx="833">
                  <c:v>38455</c:v>
                </c:pt>
                <c:pt idx="834">
                  <c:v>38456</c:v>
                </c:pt>
                <c:pt idx="835">
                  <c:v>38457</c:v>
                </c:pt>
                <c:pt idx="836">
                  <c:v>38458</c:v>
                </c:pt>
                <c:pt idx="837">
                  <c:v>38459</c:v>
                </c:pt>
                <c:pt idx="838">
                  <c:v>38460</c:v>
                </c:pt>
                <c:pt idx="839">
                  <c:v>38461</c:v>
                </c:pt>
                <c:pt idx="840">
                  <c:v>38462</c:v>
                </c:pt>
                <c:pt idx="841">
                  <c:v>38463</c:v>
                </c:pt>
                <c:pt idx="842">
                  <c:v>38464</c:v>
                </c:pt>
                <c:pt idx="843">
                  <c:v>38465</c:v>
                </c:pt>
                <c:pt idx="844">
                  <c:v>38466</c:v>
                </c:pt>
                <c:pt idx="845">
                  <c:v>38467</c:v>
                </c:pt>
                <c:pt idx="846">
                  <c:v>38468</c:v>
                </c:pt>
                <c:pt idx="847">
                  <c:v>38469</c:v>
                </c:pt>
                <c:pt idx="848">
                  <c:v>38470</c:v>
                </c:pt>
                <c:pt idx="849">
                  <c:v>38471</c:v>
                </c:pt>
                <c:pt idx="850">
                  <c:v>38472</c:v>
                </c:pt>
                <c:pt idx="851">
                  <c:v>38473</c:v>
                </c:pt>
                <c:pt idx="852">
                  <c:v>38474</c:v>
                </c:pt>
                <c:pt idx="853">
                  <c:v>38475</c:v>
                </c:pt>
                <c:pt idx="854">
                  <c:v>38476</c:v>
                </c:pt>
                <c:pt idx="855">
                  <c:v>38477</c:v>
                </c:pt>
                <c:pt idx="856">
                  <c:v>38478</c:v>
                </c:pt>
                <c:pt idx="857">
                  <c:v>38479</c:v>
                </c:pt>
                <c:pt idx="858">
                  <c:v>38480</c:v>
                </c:pt>
                <c:pt idx="859">
                  <c:v>38481</c:v>
                </c:pt>
                <c:pt idx="860">
                  <c:v>38482</c:v>
                </c:pt>
                <c:pt idx="861">
                  <c:v>38483</c:v>
                </c:pt>
                <c:pt idx="862">
                  <c:v>38484</c:v>
                </c:pt>
                <c:pt idx="863">
                  <c:v>38485</c:v>
                </c:pt>
                <c:pt idx="864">
                  <c:v>38486</c:v>
                </c:pt>
                <c:pt idx="865">
                  <c:v>38487</c:v>
                </c:pt>
                <c:pt idx="866">
                  <c:v>38488</c:v>
                </c:pt>
                <c:pt idx="867">
                  <c:v>38489</c:v>
                </c:pt>
                <c:pt idx="868">
                  <c:v>38490</c:v>
                </c:pt>
                <c:pt idx="869">
                  <c:v>38491</c:v>
                </c:pt>
                <c:pt idx="870">
                  <c:v>38492</c:v>
                </c:pt>
                <c:pt idx="871">
                  <c:v>38493</c:v>
                </c:pt>
                <c:pt idx="872">
                  <c:v>38494</c:v>
                </c:pt>
                <c:pt idx="873">
                  <c:v>38495</c:v>
                </c:pt>
                <c:pt idx="874">
                  <c:v>38496</c:v>
                </c:pt>
                <c:pt idx="875">
                  <c:v>38497</c:v>
                </c:pt>
                <c:pt idx="876">
                  <c:v>38498</c:v>
                </c:pt>
                <c:pt idx="877">
                  <c:v>38499</c:v>
                </c:pt>
                <c:pt idx="878">
                  <c:v>38500</c:v>
                </c:pt>
                <c:pt idx="879">
                  <c:v>38501</c:v>
                </c:pt>
                <c:pt idx="880">
                  <c:v>38502</c:v>
                </c:pt>
                <c:pt idx="881">
                  <c:v>38503</c:v>
                </c:pt>
                <c:pt idx="882">
                  <c:v>38504</c:v>
                </c:pt>
                <c:pt idx="883">
                  <c:v>38505</c:v>
                </c:pt>
                <c:pt idx="884">
                  <c:v>38506</c:v>
                </c:pt>
                <c:pt idx="885">
                  <c:v>38507</c:v>
                </c:pt>
                <c:pt idx="886">
                  <c:v>38508</c:v>
                </c:pt>
                <c:pt idx="887">
                  <c:v>38509</c:v>
                </c:pt>
                <c:pt idx="888">
                  <c:v>38510</c:v>
                </c:pt>
                <c:pt idx="889">
                  <c:v>38511</c:v>
                </c:pt>
                <c:pt idx="890">
                  <c:v>38512</c:v>
                </c:pt>
                <c:pt idx="891">
                  <c:v>38513</c:v>
                </c:pt>
                <c:pt idx="892">
                  <c:v>38514</c:v>
                </c:pt>
                <c:pt idx="893">
                  <c:v>38515</c:v>
                </c:pt>
                <c:pt idx="894">
                  <c:v>38516</c:v>
                </c:pt>
                <c:pt idx="895">
                  <c:v>38517</c:v>
                </c:pt>
                <c:pt idx="896">
                  <c:v>38518</c:v>
                </c:pt>
                <c:pt idx="897">
                  <c:v>38519</c:v>
                </c:pt>
                <c:pt idx="898">
                  <c:v>38520</c:v>
                </c:pt>
                <c:pt idx="899">
                  <c:v>38521</c:v>
                </c:pt>
                <c:pt idx="900">
                  <c:v>38522</c:v>
                </c:pt>
                <c:pt idx="901">
                  <c:v>38523</c:v>
                </c:pt>
                <c:pt idx="902">
                  <c:v>38524</c:v>
                </c:pt>
                <c:pt idx="903">
                  <c:v>38525</c:v>
                </c:pt>
                <c:pt idx="904">
                  <c:v>38526</c:v>
                </c:pt>
                <c:pt idx="905">
                  <c:v>38527</c:v>
                </c:pt>
                <c:pt idx="906">
                  <c:v>38528</c:v>
                </c:pt>
                <c:pt idx="907">
                  <c:v>38529</c:v>
                </c:pt>
                <c:pt idx="908">
                  <c:v>38530</c:v>
                </c:pt>
                <c:pt idx="909">
                  <c:v>38531</c:v>
                </c:pt>
                <c:pt idx="910">
                  <c:v>38532</c:v>
                </c:pt>
                <c:pt idx="911">
                  <c:v>38533</c:v>
                </c:pt>
                <c:pt idx="912">
                  <c:v>38534</c:v>
                </c:pt>
                <c:pt idx="913">
                  <c:v>38535</c:v>
                </c:pt>
                <c:pt idx="914">
                  <c:v>38536</c:v>
                </c:pt>
                <c:pt idx="915">
                  <c:v>38537</c:v>
                </c:pt>
                <c:pt idx="916">
                  <c:v>38538</c:v>
                </c:pt>
                <c:pt idx="917">
                  <c:v>38539</c:v>
                </c:pt>
                <c:pt idx="918">
                  <c:v>38540</c:v>
                </c:pt>
                <c:pt idx="919">
                  <c:v>38541</c:v>
                </c:pt>
                <c:pt idx="920">
                  <c:v>38542</c:v>
                </c:pt>
                <c:pt idx="921">
                  <c:v>38543</c:v>
                </c:pt>
                <c:pt idx="922">
                  <c:v>38544</c:v>
                </c:pt>
                <c:pt idx="923">
                  <c:v>38545</c:v>
                </c:pt>
                <c:pt idx="924">
                  <c:v>38546</c:v>
                </c:pt>
                <c:pt idx="925">
                  <c:v>38547</c:v>
                </c:pt>
                <c:pt idx="926">
                  <c:v>38548</c:v>
                </c:pt>
                <c:pt idx="927">
                  <c:v>38549</c:v>
                </c:pt>
                <c:pt idx="928">
                  <c:v>38550</c:v>
                </c:pt>
                <c:pt idx="929">
                  <c:v>38551</c:v>
                </c:pt>
                <c:pt idx="930">
                  <c:v>38552</c:v>
                </c:pt>
                <c:pt idx="931">
                  <c:v>38553</c:v>
                </c:pt>
                <c:pt idx="932">
                  <c:v>38554</c:v>
                </c:pt>
                <c:pt idx="933">
                  <c:v>38555</c:v>
                </c:pt>
                <c:pt idx="934">
                  <c:v>38556</c:v>
                </c:pt>
                <c:pt idx="935">
                  <c:v>38557</c:v>
                </c:pt>
                <c:pt idx="936">
                  <c:v>38558</c:v>
                </c:pt>
                <c:pt idx="937">
                  <c:v>38559</c:v>
                </c:pt>
                <c:pt idx="938">
                  <c:v>38560</c:v>
                </c:pt>
                <c:pt idx="939">
                  <c:v>38561</c:v>
                </c:pt>
                <c:pt idx="940">
                  <c:v>38562</c:v>
                </c:pt>
                <c:pt idx="941">
                  <c:v>38563</c:v>
                </c:pt>
                <c:pt idx="942">
                  <c:v>38564</c:v>
                </c:pt>
                <c:pt idx="943">
                  <c:v>38565</c:v>
                </c:pt>
                <c:pt idx="944">
                  <c:v>38566</c:v>
                </c:pt>
                <c:pt idx="945">
                  <c:v>38567</c:v>
                </c:pt>
                <c:pt idx="946">
                  <c:v>38568</c:v>
                </c:pt>
                <c:pt idx="947">
                  <c:v>38569</c:v>
                </c:pt>
                <c:pt idx="948">
                  <c:v>38570</c:v>
                </c:pt>
                <c:pt idx="949">
                  <c:v>38571</c:v>
                </c:pt>
                <c:pt idx="950">
                  <c:v>38572</c:v>
                </c:pt>
                <c:pt idx="951">
                  <c:v>38573</c:v>
                </c:pt>
                <c:pt idx="952">
                  <c:v>38574</c:v>
                </c:pt>
                <c:pt idx="953">
                  <c:v>38575</c:v>
                </c:pt>
                <c:pt idx="954">
                  <c:v>38576</c:v>
                </c:pt>
                <c:pt idx="955">
                  <c:v>38577</c:v>
                </c:pt>
                <c:pt idx="956">
                  <c:v>38578</c:v>
                </c:pt>
                <c:pt idx="957">
                  <c:v>38579</c:v>
                </c:pt>
                <c:pt idx="958">
                  <c:v>38580</c:v>
                </c:pt>
                <c:pt idx="959">
                  <c:v>38581</c:v>
                </c:pt>
                <c:pt idx="960">
                  <c:v>38582</c:v>
                </c:pt>
                <c:pt idx="961">
                  <c:v>38583</c:v>
                </c:pt>
                <c:pt idx="962">
                  <c:v>38584</c:v>
                </c:pt>
                <c:pt idx="963">
                  <c:v>38585</c:v>
                </c:pt>
                <c:pt idx="964">
                  <c:v>38586</c:v>
                </c:pt>
                <c:pt idx="965">
                  <c:v>38587</c:v>
                </c:pt>
                <c:pt idx="966">
                  <c:v>38588</c:v>
                </c:pt>
                <c:pt idx="967">
                  <c:v>38589</c:v>
                </c:pt>
                <c:pt idx="968">
                  <c:v>38590</c:v>
                </c:pt>
                <c:pt idx="969">
                  <c:v>38591</c:v>
                </c:pt>
                <c:pt idx="970">
                  <c:v>38592</c:v>
                </c:pt>
                <c:pt idx="971">
                  <c:v>38593</c:v>
                </c:pt>
                <c:pt idx="972">
                  <c:v>38594</c:v>
                </c:pt>
                <c:pt idx="973">
                  <c:v>38595</c:v>
                </c:pt>
                <c:pt idx="974">
                  <c:v>38596</c:v>
                </c:pt>
                <c:pt idx="975">
                  <c:v>38597</c:v>
                </c:pt>
                <c:pt idx="976">
                  <c:v>38598</c:v>
                </c:pt>
                <c:pt idx="977">
                  <c:v>38599</c:v>
                </c:pt>
                <c:pt idx="978">
                  <c:v>38600</c:v>
                </c:pt>
                <c:pt idx="979">
                  <c:v>38601</c:v>
                </c:pt>
                <c:pt idx="980">
                  <c:v>38602</c:v>
                </c:pt>
                <c:pt idx="981">
                  <c:v>38603</c:v>
                </c:pt>
                <c:pt idx="982">
                  <c:v>38604</c:v>
                </c:pt>
                <c:pt idx="983">
                  <c:v>38605</c:v>
                </c:pt>
                <c:pt idx="984">
                  <c:v>38606</c:v>
                </c:pt>
                <c:pt idx="985">
                  <c:v>38607</c:v>
                </c:pt>
                <c:pt idx="986">
                  <c:v>38608</c:v>
                </c:pt>
                <c:pt idx="987">
                  <c:v>38609</c:v>
                </c:pt>
                <c:pt idx="988">
                  <c:v>38610</c:v>
                </c:pt>
                <c:pt idx="989">
                  <c:v>38611</c:v>
                </c:pt>
                <c:pt idx="990">
                  <c:v>38612</c:v>
                </c:pt>
                <c:pt idx="991">
                  <c:v>38613</c:v>
                </c:pt>
                <c:pt idx="992">
                  <c:v>38614</c:v>
                </c:pt>
                <c:pt idx="993">
                  <c:v>38615</c:v>
                </c:pt>
                <c:pt idx="994">
                  <c:v>38616</c:v>
                </c:pt>
                <c:pt idx="995">
                  <c:v>38617</c:v>
                </c:pt>
                <c:pt idx="996">
                  <c:v>38618</c:v>
                </c:pt>
                <c:pt idx="997">
                  <c:v>38619</c:v>
                </c:pt>
                <c:pt idx="998">
                  <c:v>38620</c:v>
                </c:pt>
                <c:pt idx="999">
                  <c:v>38621</c:v>
                </c:pt>
                <c:pt idx="1000">
                  <c:v>38622</c:v>
                </c:pt>
                <c:pt idx="1001">
                  <c:v>38623</c:v>
                </c:pt>
                <c:pt idx="1002">
                  <c:v>38624</c:v>
                </c:pt>
                <c:pt idx="1003">
                  <c:v>38625</c:v>
                </c:pt>
                <c:pt idx="1004">
                  <c:v>38626</c:v>
                </c:pt>
                <c:pt idx="1005">
                  <c:v>38627</c:v>
                </c:pt>
                <c:pt idx="1006">
                  <c:v>38628</c:v>
                </c:pt>
                <c:pt idx="1007">
                  <c:v>38629</c:v>
                </c:pt>
                <c:pt idx="1008">
                  <c:v>38630</c:v>
                </c:pt>
                <c:pt idx="1009">
                  <c:v>38631</c:v>
                </c:pt>
                <c:pt idx="1010">
                  <c:v>38632</c:v>
                </c:pt>
                <c:pt idx="1011">
                  <c:v>38633</c:v>
                </c:pt>
                <c:pt idx="1012">
                  <c:v>38634</c:v>
                </c:pt>
                <c:pt idx="1013">
                  <c:v>38635</c:v>
                </c:pt>
                <c:pt idx="1014">
                  <c:v>38636</c:v>
                </c:pt>
                <c:pt idx="1015">
                  <c:v>38637</c:v>
                </c:pt>
                <c:pt idx="1016">
                  <c:v>38638</c:v>
                </c:pt>
                <c:pt idx="1017">
                  <c:v>38639</c:v>
                </c:pt>
                <c:pt idx="1018">
                  <c:v>38640</c:v>
                </c:pt>
                <c:pt idx="1019">
                  <c:v>38641</c:v>
                </c:pt>
                <c:pt idx="1020">
                  <c:v>38642</c:v>
                </c:pt>
                <c:pt idx="1021">
                  <c:v>38643</c:v>
                </c:pt>
                <c:pt idx="1022">
                  <c:v>38644</c:v>
                </c:pt>
                <c:pt idx="1023">
                  <c:v>38645</c:v>
                </c:pt>
                <c:pt idx="1024">
                  <c:v>38646</c:v>
                </c:pt>
                <c:pt idx="1025">
                  <c:v>38647</c:v>
                </c:pt>
                <c:pt idx="1026">
                  <c:v>38648</c:v>
                </c:pt>
                <c:pt idx="1027">
                  <c:v>38649</c:v>
                </c:pt>
                <c:pt idx="1028">
                  <c:v>38650</c:v>
                </c:pt>
                <c:pt idx="1029">
                  <c:v>38651</c:v>
                </c:pt>
                <c:pt idx="1030">
                  <c:v>38652</c:v>
                </c:pt>
                <c:pt idx="1031">
                  <c:v>38653</c:v>
                </c:pt>
                <c:pt idx="1032">
                  <c:v>38654</c:v>
                </c:pt>
                <c:pt idx="1033">
                  <c:v>38655</c:v>
                </c:pt>
                <c:pt idx="1034">
                  <c:v>38656</c:v>
                </c:pt>
                <c:pt idx="1035">
                  <c:v>38657</c:v>
                </c:pt>
                <c:pt idx="1036">
                  <c:v>38658</c:v>
                </c:pt>
                <c:pt idx="1037">
                  <c:v>38659</c:v>
                </c:pt>
                <c:pt idx="1038">
                  <c:v>38660</c:v>
                </c:pt>
                <c:pt idx="1039">
                  <c:v>38661</c:v>
                </c:pt>
                <c:pt idx="1040">
                  <c:v>38662</c:v>
                </c:pt>
                <c:pt idx="1041">
                  <c:v>38663</c:v>
                </c:pt>
                <c:pt idx="1042">
                  <c:v>38664</c:v>
                </c:pt>
                <c:pt idx="1043">
                  <c:v>38665</c:v>
                </c:pt>
                <c:pt idx="1044">
                  <c:v>38666</c:v>
                </c:pt>
                <c:pt idx="1045">
                  <c:v>38667</c:v>
                </c:pt>
                <c:pt idx="1046">
                  <c:v>38668</c:v>
                </c:pt>
                <c:pt idx="1047">
                  <c:v>38669</c:v>
                </c:pt>
                <c:pt idx="1048">
                  <c:v>38670</c:v>
                </c:pt>
                <c:pt idx="1049">
                  <c:v>38671</c:v>
                </c:pt>
                <c:pt idx="1050">
                  <c:v>38672</c:v>
                </c:pt>
                <c:pt idx="1051">
                  <c:v>38673</c:v>
                </c:pt>
                <c:pt idx="1052">
                  <c:v>38674</c:v>
                </c:pt>
                <c:pt idx="1053">
                  <c:v>38675</c:v>
                </c:pt>
                <c:pt idx="1054">
                  <c:v>38676</c:v>
                </c:pt>
                <c:pt idx="1055">
                  <c:v>38677</c:v>
                </c:pt>
                <c:pt idx="1056">
                  <c:v>38678</c:v>
                </c:pt>
                <c:pt idx="1057">
                  <c:v>38679</c:v>
                </c:pt>
                <c:pt idx="1058">
                  <c:v>38680</c:v>
                </c:pt>
                <c:pt idx="1059">
                  <c:v>38681</c:v>
                </c:pt>
                <c:pt idx="1060">
                  <c:v>38682</c:v>
                </c:pt>
                <c:pt idx="1061">
                  <c:v>38683</c:v>
                </c:pt>
                <c:pt idx="1062">
                  <c:v>38684</c:v>
                </c:pt>
                <c:pt idx="1063">
                  <c:v>38685</c:v>
                </c:pt>
                <c:pt idx="1064">
                  <c:v>38686</c:v>
                </c:pt>
                <c:pt idx="1065">
                  <c:v>38687</c:v>
                </c:pt>
                <c:pt idx="1066">
                  <c:v>38688</c:v>
                </c:pt>
                <c:pt idx="1067">
                  <c:v>38689</c:v>
                </c:pt>
                <c:pt idx="1068">
                  <c:v>38690</c:v>
                </c:pt>
                <c:pt idx="1069">
                  <c:v>38691</c:v>
                </c:pt>
                <c:pt idx="1070">
                  <c:v>38692</c:v>
                </c:pt>
                <c:pt idx="1071">
                  <c:v>38693</c:v>
                </c:pt>
                <c:pt idx="1072">
                  <c:v>38694</c:v>
                </c:pt>
                <c:pt idx="1073">
                  <c:v>38695</c:v>
                </c:pt>
                <c:pt idx="1074">
                  <c:v>38696</c:v>
                </c:pt>
                <c:pt idx="1075">
                  <c:v>38697</c:v>
                </c:pt>
                <c:pt idx="1076">
                  <c:v>38698</c:v>
                </c:pt>
                <c:pt idx="1077">
                  <c:v>38699</c:v>
                </c:pt>
                <c:pt idx="1078">
                  <c:v>38700</c:v>
                </c:pt>
                <c:pt idx="1079">
                  <c:v>38701</c:v>
                </c:pt>
                <c:pt idx="1080">
                  <c:v>38702</c:v>
                </c:pt>
                <c:pt idx="1081">
                  <c:v>38703</c:v>
                </c:pt>
                <c:pt idx="1082">
                  <c:v>38704</c:v>
                </c:pt>
                <c:pt idx="1083">
                  <c:v>38705</c:v>
                </c:pt>
                <c:pt idx="1084">
                  <c:v>38706</c:v>
                </c:pt>
                <c:pt idx="1085">
                  <c:v>38707</c:v>
                </c:pt>
                <c:pt idx="1086">
                  <c:v>38708</c:v>
                </c:pt>
                <c:pt idx="1087">
                  <c:v>38709</c:v>
                </c:pt>
                <c:pt idx="1088">
                  <c:v>38710</c:v>
                </c:pt>
                <c:pt idx="1089">
                  <c:v>38711</c:v>
                </c:pt>
                <c:pt idx="1090">
                  <c:v>38712</c:v>
                </c:pt>
                <c:pt idx="1091">
                  <c:v>38713</c:v>
                </c:pt>
                <c:pt idx="1092">
                  <c:v>38714</c:v>
                </c:pt>
                <c:pt idx="1093">
                  <c:v>38715</c:v>
                </c:pt>
                <c:pt idx="1094">
                  <c:v>38716</c:v>
                </c:pt>
                <c:pt idx="1095">
                  <c:v>38717</c:v>
                </c:pt>
              </c:numCache>
            </c:numRef>
          </c:cat>
          <c:val>
            <c:numRef>
              <c:f>bestfit!$C$2:$C$2558</c:f>
              <c:numCache>
                <c:formatCode>General</c:formatCode>
                <c:ptCount val="2557"/>
                <c:pt idx="0">
                  <c:v>18.290001</c:v>
                </c:pt>
                <c:pt idx="1">
                  <c:v>18.23</c:v>
                </c:pt>
                <c:pt idx="2">
                  <c:v>18.120000999999998</c:v>
                </c:pt>
                <c:pt idx="3">
                  <c:v>18</c:v>
                </c:pt>
                <c:pt idx="4">
                  <c:v>17.850000000000001</c:v>
                </c:pt>
                <c:pt idx="5">
                  <c:v>17.700001</c:v>
                </c:pt>
                <c:pt idx="6">
                  <c:v>17.620000999999998</c:v>
                </c:pt>
                <c:pt idx="7">
                  <c:v>17.5</c:v>
                </c:pt>
                <c:pt idx="8">
                  <c:v>17.389999</c:v>
                </c:pt>
                <c:pt idx="9">
                  <c:v>17.23</c:v>
                </c:pt>
                <c:pt idx="10">
                  <c:v>17.129999000000002</c:v>
                </c:pt>
                <c:pt idx="11">
                  <c:v>17</c:v>
                </c:pt>
                <c:pt idx="12">
                  <c:v>16.879999000000002</c:v>
                </c:pt>
                <c:pt idx="13">
                  <c:v>16.75</c:v>
                </c:pt>
                <c:pt idx="14">
                  <c:v>16.639999</c:v>
                </c:pt>
                <c:pt idx="15">
                  <c:v>16.549999</c:v>
                </c:pt>
                <c:pt idx="16">
                  <c:v>16.379999000000002</c:v>
                </c:pt>
                <c:pt idx="17">
                  <c:v>16.32</c:v>
                </c:pt>
                <c:pt idx="18">
                  <c:v>16.200001</c:v>
                </c:pt>
                <c:pt idx="19">
                  <c:v>16.030000999999999</c:v>
                </c:pt>
                <c:pt idx="20">
                  <c:v>15.94</c:v>
                </c:pt>
                <c:pt idx="21">
                  <c:v>15.85</c:v>
                </c:pt>
                <c:pt idx="22">
                  <c:v>15.69</c:v>
                </c:pt>
                <c:pt idx="23">
                  <c:v>16.190000999999999</c:v>
                </c:pt>
                <c:pt idx="24">
                  <c:v>15.96</c:v>
                </c:pt>
                <c:pt idx="25">
                  <c:v>15.78</c:v>
                </c:pt>
                <c:pt idx="26">
                  <c:v>15.52</c:v>
                </c:pt>
                <c:pt idx="27">
                  <c:v>15.36</c:v>
                </c:pt>
                <c:pt idx="28">
                  <c:v>15.24</c:v>
                </c:pt>
                <c:pt idx="29">
                  <c:v>15.17</c:v>
                </c:pt>
                <c:pt idx="30">
                  <c:v>15.09</c:v>
                </c:pt>
                <c:pt idx="31">
                  <c:v>14.95</c:v>
                </c:pt>
                <c:pt idx="32">
                  <c:v>14.71</c:v>
                </c:pt>
                <c:pt idx="33">
                  <c:v>14.58</c:v>
                </c:pt>
                <c:pt idx="34">
                  <c:v>14.47</c:v>
                </c:pt>
                <c:pt idx="35">
                  <c:v>14.32</c:v>
                </c:pt>
                <c:pt idx="36">
                  <c:v>14.68</c:v>
                </c:pt>
                <c:pt idx="37">
                  <c:v>14.6</c:v>
                </c:pt>
                <c:pt idx="38">
                  <c:v>15.38</c:v>
                </c:pt>
                <c:pt idx="39">
                  <c:v>14.97</c:v>
                </c:pt>
                <c:pt idx="40">
                  <c:v>14.69</c:v>
                </c:pt>
                <c:pt idx="41">
                  <c:v>14.36</c:v>
                </c:pt>
                <c:pt idx="42">
                  <c:v>14.22</c:v>
                </c:pt>
                <c:pt idx="43">
                  <c:v>14.1</c:v>
                </c:pt>
                <c:pt idx="44">
                  <c:v>13.87</c:v>
                </c:pt>
                <c:pt idx="45">
                  <c:v>13.84</c:v>
                </c:pt>
                <c:pt idx="46">
                  <c:v>13.66</c:v>
                </c:pt>
                <c:pt idx="47">
                  <c:v>13.48</c:v>
                </c:pt>
                <c:pt idx="48">
                  <c:v>13.38</c:v>
                </c:pt>
                <c:pt idx="49">
                  <c:v>13.26</c:v>
                </c:pt>
                <c:pt idx="50">
                  <c:v>13.19</c:v>
                </c:pt>
                <c:pt idx="51">
                  <c:v>13.08</c:v>
                </c:pt>
                <c:pt idx="52">
                  <c:v>13.01</c:v>
                </c:pt>
                <c:pt idx="53">
                  <c:v>12.95</c:v>
                </c:pt>
                <c:pt idx="54">
                  <c:v>12.95</c:v>
                </c:pt>
                <c:pt idx="55">
                  <c:v>12.94</c:v>
                </c:pt>
                <c:pt idx="56">
                  <c:v>12.93</c:v>
                </c:pt>
                <c:pt idx="57">
                  <c:v>12.93</c:v>
                </c:pt>
                <c:pt idx="58">
                  <c:v>12.92</c:v>
                </c:pt>
                <c:pt idx="59">
                  <c:v>12.91</c:v>
                </c:pt>
                <c:pt idx="60">
                  <c:v>12.89</c:v>
                </c:pt>
                <c:pt idx="61">
                  <c:v>12.88</c:v>
                </c:pt>
                <c:pt idx="62">
                  <c:v>12.86</c:v>
                </c:pt>
                <c:pt idx="63">
                  <c:v>12.85</c:v>
                </c:pt>
                <c:pt idx="64">
                  <c:v>12.83</c:v>
                </c:pt>
                <c:pt idx="65">
                  <c:v>12.81</c:v>
                </c:pt>
                <c:pt idx="66">
                  <c:v>12.79</c:v>
                </c:pt>
                <c:pt idx="67">
                  <c:v>12.76</c:v>
                </c:pt>
                <c:pt idx="68">
                  <c:v>12.74</c:v>
                </c:pt>
                <c:pt idx="69">
                  <c:v>12.72</c:v>
                </c:pt>
                <c:pt idx="70">
                  <c:v>12.69</c:v>
                </c:pt>
                <c:pt idx="71">
                  <c:v>12.67</c:v>
                </c:pt>
                <c:pt idx="72">
                  <c:v>12.65</c:v>
                </c:pt>
                <c:pt idx="73">
                  <c:v>12.62</c:v>
                </c:pt>
                <c:pt idx="74">
                  <c:v>12.6</c:v>
                </c:pt>
                <c:pt idx="75">
                  <c:v>12.57</c:v>
                </c:pt>
                <c:pt idx="76">
                  <c:v>12.55</c:v>
                </c:pt>
                <c:pt idx="77">
                  <c:v>45.41</c:v>
                </c:pt>
                <c:pt idx="78">
                  <c:v>13.71</c:v>
                </c:pt>
                <c:pt idx="79">
                  <c:v>13.01</c:v>
                </c:pt>
                <c:pt idx="80">
                  <c:v>12.58</c:v>
                </c:pt>
                <c:pt idx="81">
                  <c:v>12.57</c:v>
                </c:pt>
                <c:pt idx="82">
                  <c:v>12.56</c:v>
                </c:pt>
                <c:pt idx="83">
                  <c:v>12.55</c:v>
                </c:pt>
                <c:pt idx="84">
                  <c:v>12.53</c:v>
                </c:pt>
                <c:pt idx="85">
                  <c:v>12.51</c:v>
                </c:pt>
                <c:pt idx="86">
                  <c:v>12.48</c:v>
                </c:pt>
                <c:pt idx="87">
                  <c:v>12.46</c:v>
                </c:pt>
                <c:pt idx="88">
                  <c:v>12.43</c:v>
                </c:pt>
                <c:pt idx="89">
                  <c:v>12.41</c:v>
                </c:pt>
                <c:pt idx="90">
                  <c:v>12.4</c:v>
                </c:pt>
                <c:pt idx="91">
                  <c:v>12.4</c:v>
                </c:pt>
                <c:pt idx="92">
                  <c:v>12.39</c:v>
                </c:pt>
                <c:pt idx="93">
                  <c:v>12.37</c:v>
                </c:pt>
                <c:pt idx="94">
                  <c:v>12.35</c:v>
                </c:pt>
                <c:pt idx="95">
                  <c:v>12.33</c:v>
                </c:pt>
                <c:pt idx="96">
                  <c:v>12.3</c:v>
                </c:pt>
                <c:pt idx="97">
                  <c:v>12.27</c:v>
                </c:pt>
                <c:pt idx="98">
                  <c:v>12.25</c:v>
                </c:pt>
                <c:pt idx="99">
                  <c:v>12.22</c:v>
                </c:pt>
                <c:pt idx="100">
                  <c:v>12.18</c:v>
                </c:pt>
                <c:pt idx="101">
                  <c:v>12.16</c:v>
                </c:pt>
                <c:pt idx="102">
                  <c:v>12.14</c:v>
                </c:pt>
                <c:pt idx="103">
                  <c:v>12.12</c:v>
                </c:pt>
                <c:pt idx="104">
                  <c:v>12.09</c:v>
                </c:pt>
                <c:pt idx="105">
                  <c:v>12.07</c:v>
                </c:pt>
                <c:pt idx="106">
                  <c:v>12.04</c:v>
                </c:pt>
                <c:pt idx="107">
                  <c:v>12.02</c:v>
                </c:pt>
                <c:pt idx="108">
                  <c:v>12</c:v>
                </c:pt>
                <c:pt idx="109">
                  <c:v>11.97</c:v>
                </c:pt>
                <c:pt idx="110">
                  <c:v>11.95</c:v>
                </c:pt>
                <c:pt idx="111">
                  <c:v>11.94</c:v>
                </c:pt>
                <c:pt idx="112">
                  <c:v>11.92</c:v>
                </c:pt>
                <c:pt idx="113">
                  <c:v>11.9</c:v>
                </c:pt>
                <c:pt idx="114">
                  <c:v>11.88</c:v>
                </c:pt>
                <c:pt idx="115">
                  <c:v>11.85</c:v>
                </c:pt>
                <c:pt idx="116">
                  <c:v>11.82</c:v>
                </c:pt>
                <c:pt idx="117">
                  <c:v>11.79</c:v>
                </c:pt>
                <c:pt idx="118">
                  <c:v>11.76</c:v>
                </c:pt>
                <c:pt idx="119">
                  <c:v>11.73</c:v>
                </c:pt>
                <c:pt idx="120">
                  <c:v>11.7</c:v>
                </c:pt>
                <c:pt idx="121">
                  <c:v>11.68</c:v>
                </c:pt>
                <c:pt idx="122">
                  <c:v>11.65</c:v>
                </c:pt>
                <c:pt idx="123">
                  <c:v>11.62</c:v>
                </c:pt>
                <c:pt idx="124">
                  <c:v>11.6</c:v>
                </c:pt>
                <c:pt idx="125">
                  <c:v>11.58</c:v>
                </c:pt>
                <c:pt idx="126">
                  <c:v>11.56</c:v>
                </c:pt>
                <c:pt idx="127">
                  <c:v>11.55</c:v>
                </c:pt>
                <c:pt idx="128">
                  <c:v>11.53</c:v>
                </c:pt>
                <c:pt idx="129">
                  <c:v>11.51</c:v>
                </c:pt>
                <c:pt idx="130">
                  <c:v>11.49</c:v>
                </c:pt>
                <c:pt idx="131">
                  <c:v>11.47</c:v>
                </c:pt>
                <c:pt idx="132">
                  <c:v>11.44</c:v>
                </c:pt>
                <c:pt idx="133">
                  <c:v>11.41</c:v>
                </c:pt>
                <c:pt idx="134">
                  <c:v>11.38</c:v>
                </c:pt>
                <c:pt idx="135">
                  <c:v>11.35</c:v>
                </c:pt>
                <c:pt idx="136">
                  <c:v>11.32</c:v>
                </c:pt>
                <c:pt idx="137">
                  <c:v>11.3</c:v>
                </c:pt>
                <c:pt idx="138">
                  <c:v>11.27</c:v>
                </c:pt>
                <c:pt idx="139">
                  <c:v>11.25</c:v>
                </c:pt>
                <c:pt idx="140">
                  <c:v>11.22</c:v>
                </c:pt>
                <c:pt idx="141">
                  <c:v>11.2</c:v>
                </c:pt>
                <c:pt idx="142">
                  <c:v>11.21</c:v>
                </c:pt>
                <c:pt idx="143">
                  <c:v>11.2</c:v>
                </c:pt>
                <c:pt idx="144">
                  <c:v>11.23</c:v>
                </c:pt>
                <c:pt idx="145">
                  <c:v>119.599998</c:v>
                </c:pt>
                <c:pt idx="146">
                  <c:v>59.27</c:v>
                </c:pt>
                <c:pt idx="147">
                  <c:v>35.889999000000003</c:v>
                </c:pt>
                <c:pt idx="148">
                  <c:v>24.379999000000002</c:v>
                </c:pt>
                <c:pt idx="149">
                  <c:v>15.09</c:v>
                </c:pt>
                <c:pt idx="150">
                  <c:v>13.39</c:v>
                </c:pt>
                <c:pt idx="151">
                  <c:v>12.33</c:v>
                </c:pt>
                <c:pt idx="152">
                  <c:v>11.85</c:v>
                </c:pt>
                <c:pt idx="153">
                  <c:v>11.53</c:v>
                </c:pt>
                <c:pt idx="154">
                  <c:v>11.55</c:v>
                </c:pt>
                <c:pt idx="155">
                  <c:v>24.690000999999999</c:v>
                </c:pt>
                <c:pt idx="156">
                  <c:v>12.56</c:v>
                </c:pt>
                <c:pt idx="157">
                  <c:v>27.18</c:v>
                </c:pt>
                <c:pt idx="158">
                  <c:v>15.55</c:v>
                </c:pt>
                <c:pt idx="159">
                  <c:v>112</c:v>
                </c:pt>
                <c:pt idx="160">
                  <c:v>103.099998</c:v>
                </c:pt>
                <c:pt idx="161">
                  <c:v>29.07</c:v>
                </c:pt>
                <c:pt idx="162">
                  <c:v>49.790000999999997</c:v>
                </c:pt>
                <c:pt idx="163">
                  <c:v>35.68</c:v>
                </c:pt>
                <c:pt idx="164">
                  <c:v>64.199996999999996</c:v>
                </c:pt>
                <c:pt idx="165">
                  <c:v>45.549999</c:v>
                </c:pt>
                <c:pt idx="166">
                  <c:v>32.950001</c:v>
                </c:pt>
                <c:pt idx="167">
                  <c:v>25.99</c:v>
                </c:pt>
                <c:pt idx="168">
                  <c:v>20.969999000000001</c:v>
                </c:pt>
                <c:pt idx="169">
                  <c:v>21.24</c:v>
                </c:pt>
                <c:pt idx="170">
                  <c:v>17.18</c:v>
                </c:pt>
                <c:pt idx="171">
                  <c:v>22.07</c:v>
                </c:pt>
                <c:pt idx="172">
                  <c:v>18.709999</c:v>
                </c:pt>
                <c:pt idx="173">
                  <c:v>17.440000999999999</c:v>
                </c:pt>
                <c:pt idx="174">
                  <c:v>17.040001</c:v>
                </c:pt>
                <c:pt idx="175">
                  <c:v>88.269997000000004</c:v>
                </c:pt>
                <c:pt idx="176">
                  <c:v>50.360000999999997</c:v>
                </c:pt>
                <c:pt idx="177">
                  <c:v>39.040000999999997</c:v>
                </c:pt>
                <c:pt idx="178">
                  <c:v>87.550003000000004</c:v>
                </c:pt>
                <c:pt idx="179">
                  <c:v>59.139999000000003</c:v>
                </c:pt>
                <c:pt idx="180">
                  <c:v>96.970000999999996</c:v>
                </c:pt>
                <c:pt idx="181">
                  <c:v>60.459999000000003</c:v>
                </c:pt>
                <c:pt idx="182">
                  <c:v>69.029999000000004</c:v>
                </c:pt>
                <c:pt idx="183">
                  <c:v>83.830001999999993</c:v>
                </c:pt>
                <c:pt idx="184">
                  <c:v>145.89999399999999</c:v>
                </c:pt>
                <c:pt idx="185">
                  <c:v>69.819999999999993</c:v>
                </c:pt>
                <c:pt idx="186">
                  <c:v>62.220001000000003</c:v>
                </c:pt>
                <c:pt idx="187">
                  <c:v>125.900002</c:v>
                </c:pt>
                <c:pt idx="188">
                  <c:v>86.720000999999996</c:v>
                </c:pt>
                <c:pt idx="189">
                  <c:v>113.400002</c:v>
                </c:pt>
                <c:pt idx="190">
                  <c:v>77.930000000000007</c:v>
                </c:pt>
                <c:pt idx="191">
                  <c:v>77.669998000000007</c:v>
                </c:pt>
                <c:pt idx="192">
                  <c:v>125.099998</c:v>
                </c:pt>
                <c:pt idx="193">
                  <c:v>100.099998</c:v>
                </c:pt>
                <c:pt idx="194">
                  <c:v>97.910004000000001</c:v>
                </c:pt>
                <c:pt idx="195">
                  <c:v>81.739998</c:v>
                </c:pt>
                <c:pt idx="196">
                  <c:v>73.269997000000004</c:v>
                </c:pt>
                <c:pt idx="197">
                  <c:v>75.430000000000007</c:v>
                </c:pt>
                <c:pt idx="198">
                  <c:v>69.760002</c:v>
                </c:pt>
                <c:pt idx="199">
                  <c:v>74.069999999999993</c:v>
                </c:pt>
                <c:pt idx="200">
                  <c:v>124.699997</c:v>
                </c:pt>
                <c:pt idx="201">
                  <c:v>78.480002999999996</c:v>
                </c:pt>
                <c:pt idx="202">
                  <c:v>91.650002000000001</c:v>
                </c:pt>
                <c:pt idx="203">
                  <c:v>72.510002</c:v>
                </c:pt>
                <c:pt idx="204">
                  <c:v>64.720000999999996</c:v>
                </c:pt>
                <c:pt idx="205">
                  <c:v>60.66</c:v>
                </c:pt>
                <c:pt idx="206">
                  <c:v>54.939999</c:v>
                </c:pt>
                <c:pt idx="207">
                  <c:v>53.349997999999999</c:v>
                </c:pt>
                <c:pt idx="208">
                  <c:v>92.839995999999999</c:v>
                </c:pt>
                <c:pt idx="209">
                  <c:v>88.230002999999996</c:v>
                </c:pt>
                <c:pt idx="210">
                  <c:v>211.699997</c:v>
                </c:pt>
                <c:pt idx="211">
                  <c:v>103.599998</c:v>
                </c:pt>
                <c:pt idx="212">
                  <c:v>119.400002</c:v>
                </c:pt>
                <c:pt idx="213">
                  <c:v>109.400002</c:v>
                </c:pt>
                <c:pt idx="214">
                  <c:v>100</c:v>
                </c:pt>
                <c:pt idx="215">
                  <c:v>89.610000999999997</c:v>
                </c:pt>
                <c:pt idx="216">
                  <c:v>80.589995999999999</c:v>
                </c:pt>
                <c:pt idx="217">
                  <c:v>73.919998000000007</c:v>
                </c:pt>
                <c:pt idx="218">
                  <c:v>68.370002999999997</c:v>
                </c:pt>
                <c:pt idx="219">
                  <c:v>65.110000999999997</c:v>
                </c:pt>
                <c:pt idx="220">
                  <c:v>60.220001000000003</c:v>
                </c:pt>
                <c:pt idx="221">
                  <c:v>62.860000999999997</c:v>
                </c:pt>
                <c:pt idx="222">
                  <c:v>59.630001</c:v>
                </c:pt>
                <c:pt idx="223">
                  <c:v>70.910004000000001</c:v>
                </c:pt>
                <c:pt idx="224">
                  <c:v>116.900002</c:v>
                </c:pt>
                <c:pt idx="225">
                  <c:v>75.010002</c:v>
                </c:pt>
                <c:pt idx="226">
                  <c:v>102.300003</c:v>
                </c:pt>
                <c:pt idx="227">
                  <c:v>96.25</c:v>
                </c:pt>
                <c:pt idx="228">
                  <c:v>107.599998</c:v>
                </c:pt>
                <c:pt idx="229">
                  <c:v>150.39999399999999</c:v>
                </c:pt>
                <c:pt idx="230">
                  <c:v>97.300003000000004</c:v>
                </c:pt>
                <c:pt idx="231">
                  <c:v>189.5</c:v>
                </c:pt>
                <c:pt idx="232">
                  <c:v>113.199997</c:v>
                </c:pt>
                <c:pt idx="233">
                  <c:v>99.959998999999996</c:v>
                </c:pt>
                <c:pt idx="234">
                  <c:v>102.300003</c:v>
                </c:pt>
                <c:pt idx="235">
                  <c:v>103.300003</c:v>
                </c:pt>
                <c:pt idx="236">
                  <c:v>118</c:v>
                </c:pt>
                <c:pt idx="237">
                  <c:v>96.690002000000007</c:v>
                </c:pt>
                <c:pt idx="238">
                  <c:v>147.10000600000001</c:v>
                </c:pt>
                <c:pt idx="239">
                  <c:v>113.400002</c:v>
                </c:pt>
                <c:pt idx="240">
                  <c:v>130</c:v>
                </c:pt>
                <c:pt idx="241">
                  <c:v>110.199997</c:v>
                </c:pt>
                <c:pt idx="242">
                  <c:v>147.5</c:v>
                </c:pt>
                <c:pt idx="243">
                  <c:v>92.900002000000001</c:v>
                </c:pt>
                <c:pt idx="244">
                  <c:v>91.940002000000007</c:v>
                </c:pt>
                <c:pt idx="245">
                  <c:v>135.199997</c:v>
                </c:pt>
                <c:pt idx="246">
                  <c:v>93.790001000000004</c:v>
                </c:pt>
                <c:pt idx="247">
                  <c:v>90.839995999999999</c:v>
                </c:pt>
                <c:pt idx="248">
                  <c:v>105.800003</c:v>
                </c:pt>
                <c:pt idx="249">
                  <c:v>101</c:v>
                </c:pt>
                <c:pt idx="250">
                  <c:v>98.459998999999996</c:v>
                </c:pt>
                <c:pt idx="251">
                  <c:v>88.769997000000004</c:v>
                </c:pt>
                <c:pt idx="252">
                  <c:v>85.839995999999999</c:v>
                </c:pt>
                <c:pt idx="253">
                  <c:v>81.760002</c:v>
                </c:pt>
                <c:pt idx="254">
                  <c:v>79.040001000000004</c:v>
                </c:pt>
                <c:pt idx="255">
                  <c:v>75.529999000000004</c:v>
                </c:pt>
                <c:pt idx="256">
                  <c:v>100.300003</c:v>
                </c:pt>
                <c:pt idx="257">
                  <c:v>81.430000000000007</c:v>
                </c:pt>
                <c:pt idx="258">
                  <c:v>76.379997000000003</c:v>
                </c:pt>
                <c:pt idx="259">
                  <c:v>163.699997</c:v>
                </c:pt>
                <c:pt idx="260">
                  <c:v>122.800003</c:v>
                </c:pt>
                <c:pt idx="261">
                  <c:v>148.199997</c:v>
                </c:pt>
                <c:pt idx="262">
                  <c:v>135.300003</c:v>
                </c:pt>
                <c:pt idx="263">
                  <c:v>101.800003</c:v>
                </c:pt>
                <c:pt idx="264">
                  <c:v>94.410004000000001</c:v>
                </c:pt>
                <c:pt idx="265">
                  <c:v>84.279999000000004</c:v>
                </c:pt>
                <c:pt idx="266">
                  <c:v>99.449996999999996</c:v>
                </c:pt>
                <c:pt idx="267">
                  <c:v>96.870002999999997</c:v>
                </c:pt>
                <c:pt idx="268">
                  <c:v>88.459998999999996</c:v>
                </c:pt>
                <c:pt idx="269">
                  <c:v>88.639999000000003</c:v>
                </c:pt>
                <c:pt idx="270">
                  <c:v>94.160004000000001</c:v>
                </c:pt>
                <c:pt idx="271">
                  <c:v>99.410004000000001</c:v>
                </c:pt>
                <c:pt idx="272">
                  <c:v>105.099998</c:v>
                </c:pt>
                <c:pt idx="273">
                  <c:v>150.800003</c:v>
                </c:pt>
                <c:pt idx="274">
                  <c:v>142.60000600000001</c:v>
                </c:pt>
                <c:pt idx="275">
                  <c:v>92.470000999999996</c:v>
                </c:pt>
                <c:pt idx="276">
                  <c:v>106.5</c:v>
                </c:pt>
                <c:pt idx="277">
                  <c:v>115.099998</c:v>
                </c:pt>
                <c:pt idx="278">
                  <c:v>100.599998</c:v>
                </c:pt>
                <c:pt idx="279">
                  <c:v>93.18</c:v>
                </c:pt>
                <c:pt idx="280">
                  <c:v>87.080001999999993</c:v>
                </c:pt>
                <c:pt idx="281">
                  <c:v>83.389999000000003</c:v>
                </c:pt>
                <c:pt idx="282">
                  <c:v>174.800003</c:v>
                </c:pt>
                <c:pt idx="283">
                  <c:v>130.300003</c:v>
                </c:pt>
                <c:pt idx="284">
                  <c:v>95.949996999999996</c:v>
                </c:pt>
                <c:pt idx="285">
                  <c:v>86.360000999999997</c:v>
                </c:pt>
                <c:pt idx="286">
                  <c:v>101.099998</c:v>
                </c:pt>
                <c:pt idx="287">
                  <c:v>93.269997000000004</c:v>
                </c:pt>
                <c:pt idx="288">
                  <c:v>88.57</c:v>
                </c:pt>
                <c:pt idx="289">
                  <c:v>84.419998000000007</c:v>
                </c:pt>
                <c:pt idx="290">
                  <c:v>79.419998000000007</c:v>
                </c:pt>
                <c:pt idx="291">
                  <c:v>79.620002999999997</c:v>
                </c:pt>
                <c:pt idx="292">
                  <c:v>77.680000000000007</c:v>
                </c:pt>
                <c:pt idx="293">
                  <c:v>75.889999000000003</c:v>
                </c:pt>
                <c:pt idx="294">
                  <c:v>73.199996999999996</c:v>
                </c:pt>
                <c:pt idx="295">
                  <c:v>69.400002000000001</c:v>
                </c:pt>
                <c:pt idx="296">
                  <c:v>67.839995999999999</c:v>
                </c:pt>
                <c:pt idx="297">
                  <c:v>66.510002</c:v>
                </c:pt>
                <c:pt idx="298">
                  <c:v>66.680000000000007</c:v>
                </c:pt>
                <c:pt idx="299">
                  <c:v>66.059997999999993</c:v>
                </c:pt>
                <c:pt idx="300">
                  <c:v>63.209999000000003</c:v>
                </c:pt>
                <c:pt idx="301">
                  <c:v>60.380001</c:v>
                </c:pt>
                <c:pt idx="302">
                  <c:v>59.169998</c:v>
                </c:pt>
                <c:pt idx="303">
                  <c:v>58.810001</c:v>
                </c:pt>
                <c:pt idx="304">
                  <c:v>65.040001000000004</c:v>
                </c:pt>
                <c:pt idx="305">
                  <c:v>61.41</c:v>
                </c:pt>
                <c:pt idx="306">
                  <c:v>58.799999</c:v>
                </c:pt>
                <c:pt idx="307">
                  <c:v>57.130001</c:v>
                </c:pt>
                <c:pt idx="308">
                  <c:v>55.73</c:v>
                </c:pt>
                <c:pt idx="309">
                  <c:v>55.619999</c:v>
                </c:pt>
                <c:pt idx="310">
                  <c:v>55.630001</c:v>
                </c:pt>
                <c:pt idx="311">
                  <c:v>53.189999</c:v>
                </c:pt>
                <c:pt idx="312">
                  <c:v>51.689999</c:v>
                </c:pt>
                <c:pt idx="313">
                  <c:v>51.16</c:v>
                </c:pt>
                <c:pt idx="314">
                  <c:v>50.549999</c:v>
                </c:pt>
                <c:pt idx="315">
                  <c:v>49.549999</c:v>
                </c:pt>
                <c:pt idx="316">
                  <c:v>48.599997999999999</c:v>
                </c:pt>
                <c:pt idx="317">
                  <c:v>48.09</c:v>
                </c:pt>
                <c:pt idx="318">
                  <c:v>47.450001</c:v>
                </c:pt>
                <c:pt idx="319">
                  <c:v>46.740001999999997</c:v>
                </c:pt>
                <c:pt idx="320">
                  <c:v>46.040000999999997</c:v>
                </c:pt>
                <c:pt idx="321">
                  <c:v>46.43</c:v>
                </c:pt>
                <c:pt idx="322">
                  <c:v>45.84</c:v>
                </c:pt>
                <c:pt idx="323">
                  <c:v>44.970001000000003</c:v>
                </c:pt>
                <c:pt idx="324">
                  <c:v>45.27</c:v>
                </c:pt>
                <c:pt idx="325">
                  <c:v>43.810001</c:v>
                </c:pt>
                <c:pt idx="326">
                  <c:v>43.299999</c:v>
                </c:pt>
                <c:pt idx="327">
                  <c:v>42.419998</c:v>
                </c:pt>
                <c:pt idx="328">
                  <c:v>41.830002</c:v>
                </c:pt>
                <c:pt idx="329">
                  <c:v>41.889999000000003</c:v>
                </c:pt>
                <c:pt idx="330">
                  <c:v>41.740001999999997</c:v>
                </c:pt>
                <c:pt idx="331">
                  <c:v>43.02</c:v>
                </c:pt>
                <c:pt idx="332">
                  <c:v>42.330002</c:v>
                </c:pt>
                <c:pt idx="333">
                  <c:v>40.560001</c:v>
                </c:pt>
                <c:pt idx="334">
                  <c:v>39.290000999999997</c:v>
                </c:pt>
                <c:pt idx="335">
                  <c:v>39.299999</c:v>
                </c:pt>
                <c:pt idx="336">
                  <c:v>38.32</c:v>
                </c:pt>
                <c:pt idx="337">
                  <c:v>38.130001</c:v>
                </c:pt>
                <c:pt idx="338">
                  <c:v>37.889999000000003</c:v>
                </c:pt>
                <c:pt idx="339">
                  <c:v>37.43</c:v>
                </c:pt>
                <c:pt idx="340">
                  <c:v>35.959999000000003</c:v>
                </c:pt>
                <c:pt idx="341">
                  <c:v>35.419998</c:v>
                </c:pt>
                <c:pt idx="342">
                  <c:v>35.25</c:v>
                </c:pt>
                <c:pt idx="343">
                  <c:v>34.770000000000003</c:v>
                </c:pt>
                <c:pt idx="344">
                  <c:v>34.25</c:v>
                </c:pt>
                <c:pt idx="345">
                  <c:v>33.869999</c:v>
                </c:pt>
                <c:pt idx="346">
                  <c:v>33.740001999999997</c:v>
                </c:pt>
                <c:pt idx="347">
                  <c:v>32.779998999999997</c:v>
                </c:pt>
                <c:pt idx="348">
                  <c:v>32.200001</c:v>
                </c:pt>
                <c:pt idx="349">
                  <c:v>32.229999999999997</c:v>
                </c:pt>
                <c:pt idx="350">
                  <c:v>31.73</c:v>
                </c:pt>
                <c:pt idx="351">
                  <c:v>31.17</c:v>
                </c:pt>
                <c:pt idx="352">
                  <c:v>30.780000999999999</c:v>
                </c:pt>
                <c:pt idx="353">
                  <c:v>30.6</c:v>
                </c:pt>
                <c:pt idx="354">
                  <c:v>30.110001</c:v>
                </c:pt>
                <c:pt idx="355">
                  <c:v>30.190000999999999</c:v>
                </c:pt>
                <c:pt idx="356">
                  <c:v>29.610001</c:v>
                </c:pt>
                <c:pt idx="357">
                  <c:v>28.950001</c:v>
                </c:pt>
                <c:pt idx="358">
                  <c:v>28.799999</c:v>
                </c:pt>
                <c:pt idx="359">
                  <c:v>28.34</c:v>
                </c:pt>
                <c:pt idx="360">
                  <c:v>28</c:v>
                </c:pt>
                <c:pt idx="361">
                  <c:v>27.610001</c:v>
                </c:pt>
                <c:pt idx="362">
                  <c:v>28.190000999999999</c:v>
                </c:pt>
                <c:pt idx="363">
                  <c:v>27.67</c:v>
                </c:pt>
                <c:pt idx="364">
                  <c:v>26.950001</c:v>
                </c:pt>
                <c:pt idx="365">
                  <c:v>26.639999</c:v>
                </c:pt>
                <c:pt idx="366">
                  <c:v>26.48</c:v>
                </c:pt>
                <c:pt idx="367">
                  <c:v>26.41</c:v>
                </c:pt>
                <c:pt idx="368">
                  <c:v>26.33</c:v>
                </c:pt>
                <c:pt idx="369">
                  <c:v>26.299999</c:v>
                </c:pt>
                <c:pt idx="370">
                  <c:v>26.24</c:v>
                </c:pt>
                <c:pt idx="371">
                  <c:v>26.17</c:v>
                </c:pt>
                <c:pt idx="372">
                  <c:v>26.059999000000001</c:v>
                </c:pt>
                <c:pt idx="373">
                  <c:v>26.01</c:v>
                </c:pt>
                <c:pt idx="374">
                  <c:v>25.940000999999999</c:v>
                </c:pt>
                <c:pt idx="375">
                  <c:v>25.83</c:v>
                </c:pt>
                <c:pt idx="376">
                  <c:v>25.77</c:v>
                </c:pt>
                <c:pt idx="377">
                  <c:v>25.690000999999999</c:v>
                </c:pt>
                <c:pt idx="378">
                  <c:v>26.09</c:v>
                </c:pt>
                <c:pt idx="379">
                  <c:v>26.139999</c:v>
                </c:pt>
                <c:pt idx="380">
                  <c:v>25.940000999999999</c:v>
                </c:pt>
                <c:pt idx="381">
                  <c:v>25.58</c:v>
                </c:pt>
                <c:pt idx="382">
                  <c:v>25.459999</c:v>
                </c:pt>
                <c:pt idx="383">
                  <c:v>25.959999</c:v>
                </c:pt>
                <c:pt idx="384">
                  <c:v>25.799999</c:v>
                </c:pt>
                <c:pt idx="385">
                  <c:v>25.469999000000001</c:v>
                </c:pt>
                <c:pt idx="386">
                  <c:v>25.209999</c:v>
                </c:pt>
                <c:pt idx="387">
                  <c:v>25.030000999999999</c:v>
                </c:pt>
                <c:pt idx="388">
                  <c:v>24.969999000000001</c:v>
                </c:pt>
                <c:pt idx="389">
                  <c:v>24.99</c:v>
                </c:pt>
                <c:pt idx="390">
                  <c:v>24.84</c:v>
                </c:pt>
                <c:pt idx="391">
                  <c:v>24.620000999999998</c:v>
                </c:pt>
                <c:pt idx="392">
                  <c:v>24.43</c:v>
                </c:pt>
                <c:pt idx="393">
                  <c:v>24.299999</c:v>
                </c:pt>
                <c:pt idx="394">
                  <c:v>24.120000999999998</c:v>
                </c:pt>
                <c:pt idx="395">
                  <c:v>23.959999</c:v>
                </c:pt>
                <c:pt idx="396">
                  <c:v>23.73</c:v>
                </c:pt>
                <c:pt idx="397">
                  <c:v>23.6</c:v>
                </c:pt>
                <c:pt idx="398">
                  <c:v>23.530000999999999</c:v>
                </c:pt>
                <c:pt idx="399">
                  <c:v>23.4</c:v>
                </c:pt>
                <c:pt idx="400">
                  <c:v>23.110001</c:v>
                </c:pt>
                <c:pt idx="401">
                  <c:v>23.02</c:v>
                </c:pt>
                <c:pt idx="402">
                  <c:v>22.91</c:v>
                </c:pt>
                <c:pt idx="403">
                  <c:v>22.68</c:v>
                </c:pt>
                <c:pt idx="404">
                  <c:v>22.52</c:v>
                </c:pt>
                <c:pt idx="405">
                  <c:v>22.34</c:v>
                </c:pt>
                <c:pt idx="406">
                  <c:v>22.209999</c:v>
                </c:pt>
                <c:pt idx="407">
                  <c:v>22.07</c:v>
                </c:pt>
                <c:pt idx="408">
                  <c:v>21.9</c:v>
                </c:pt>
                <c:pt idx="409">
                  <c:v>21.719999000000001</c:v>
                </c:pt>
                <c:pt idx="410">
                  <c:v>21.540001</c:v>
                </c:pt>
                <c:pt idx="411">
                  <c:v>21.4</c:v>
                </c:pt>
                <c:pt idx="412">
                  <c:v>21.209999</c:v>
                </c:pt>
                <c:pt idx="413">
                  <c:v>21.1</c:v>
                </c:pt>
                <c:pt idx="414">
                  <c:v>20.92</c:v>
                </c:pt>
                <c:pt idx="415">
                  <c:v>20.950001</c:v>
                </c:pt>
                <c:pt idx="416">
                  <c:v>20.82</c:v>
                </c:pt>
                <c:pt idx="417">
                  <c:v>20.639999</c:v>
                </c:pt>
                <c:pt idx="418">
                  <c:v>20.52</c:v>
                </c:pt>
                <c:pt idx="419">
                  <c:v>20.299999</c:v>
                </c:pt>
                <c:pt idx="420">
                  <c:v>20.100000000000001</c:v>
                </c:pt>
                <c:pt idx="421">
                  <c:v>19.959999</c:v>
                </c:pt>
                <c:pt idx="422">
                  <c:v>19.870000999999998</c:v>
                </c:pt>
                <c:pt idx="423">
                  <c:v>20.100000000000001</c:v>
                </c:pt>
                <c:pt idx="424">
                  <c:v>20.889999</c:v>
                </c:pt>
                <c:pt idx="425">
                  <c:v>25.15</c:v>
                </c:pt>
                <c:pt idx="426">
                  <c:v>21.540001</c:v>
                </c:pt>
                <c:pt idx="427">
                  <c:v>20.91</c:v>
                </c:pt>
                <c:pt idx="428">
                  <c:v>20.370000999999998</c:v>
                </c:pt>
                <c:pt idx="429">
                  <c:v>19.98</c:v>
                </c:pt>
                <c:pt idx="430">
                  <c:v>19.780000999999999</c:v>
                </c:pt>
                <c:pt idx="431">
                  <c:v>19.469999000000001</c:v>
                </c:pt>
                <c:pt idx="432">
                  <c:v>19.209999</c:v>
                </c:pt>
                <c:pt idx="433">
                  <c:v>19.010000000000002</c:v>
                </c:pt>
                <c:pt idx="434">
                  <c:v>18.82</c:v>
                </c:pt>
                <c:pt idx="435">
                  <c:v>18.73</c:v>
                </c:pt>
                <c:pt idx="436">
                  <c:v>18.549999</c:v>
                </c:pt>
                <c:pt idx="437">
                  <c:v>18.350000000000001</c:v>
                </c:pt>
                <c:pt idx="438">
                  <c:v>18.209999</c:v>
                </c:pt>
                <c:pt idx="439">
                  <c:v>18.059999000000001</c:v>
                </c:pt>
                <c:pt idx="440">
                  <c:v>17.920000000000002</c:v>
                </c:pt>
                <c:pt idx="441">
                  <c:v>17.760000000000002</c:v>
                </c:pt>
                <c:pt idx="442">
                  <c:v>17.600000000000001</c:v>
                </c:pt>
                <c:pt idx="443">
                  <c:v>18.049999</c:v>
                </c:pt>
                <c:pt idx="444">
                  <c:v>17.879999000000002</c:v>
                </c:pt>
                <c:pt idx="445">
                  <c:v>17.850000000000001</c:v>
                </c:pt>
                <c:pt idx="446">
                  <c:v>18.420000000000002</c:v>
                </c:pt>
                <c:pt idx="447">
                  <c:v>20.6</c:v>
                </c:pt>
                <c:pt idx="448">
                  <c:v>23.620000999999998</c:v>
                </c:pt>
                <c:pt idx="449">
                  <c:v>54.400002000000001</c:v>
                </c:pt>
                <c:pt idx="450">
                  <c:v>23.35</c:v>
                </c:pt>
                <c:pt idx="451">
                  <c:v>39.889999000000003</c:v>
                </c:pt>
                <c:pt idx="452">
                  <c:v>24.17</c:v>
                </c:pt>
                <c:pt idx="453">
                  <c:v>22.74</c:v>
                </c:pt>
                <c:pt idx="454">
                  <c:v>21.129999000000002</c:v>
                </c:pt>
                <c:pt idx="455">
                  <c:v>20.139999</c:v>
                </c:pt>
                <c:pt idx="456">
                  <c:v>20.02</c:v>
                </c:pt>
                <c:pt idx="457">
                  <c:v>19.549999</c:v>
                </c:pt>
                <c:pt idx="458">
                  <c:v>19.129999000000002</c:v>
                </c:pt>
                <c:pt idx="459">
                  <c:v>18.780000999999999</c:v>
                </c:pt>
                <c:pt idx="460">
                  <c:v>18.32</c:v>
                </c:pt>
                <c:pt idx="461">
                  <c:v>18.059999000000001</c:v>
                </c:pt>
                <c:pt idx="462">
                  <c:v>17.850000000000001</c:v>
                </c:pt>
                <c:pt idx="463">
                  <c:v>18.239999999999998</c:v>
                </c:pt>
                <c:pt idx="464">
                  <c:v>18.100000000000001</c:v>
                </c:pt>
                <c:pt idx="465">
                  <c:v>18.200001</c:v>
                </c:pt>
                <c:pt idx="466">
                  <c:v>17.850000000000001</c:v>
                </c:pt>
                <c:pt idx="467">
                  <c:v>17.709999</c:v>
                </c:pt>
                <c:pt idx="468">
                  <c:v>18.829999999999998</c:v>
                </c:pt>
                <c:pt idx="469">
                  <c:v>89.379997000000003</c:v>
                </c:pt>
                <c:pt idx="470">
                  <c:v>40.240001999999997</c:v>
                </c:pt>
                <c:pt idx="471">
                  <c:v>26.76</c:v>
                </c:pt>
                <c:pt idx="472">
                  <c:v>22.219999000000001</c:v>
                </c:pt>
                <c:pt idx="473">
                  <c:v>20.469999000000001</c:v>
                </c:pt>
                <c:pt idx="474">
                  <c:v>20.18</c:v>
                </c:pt>
                <c:pt idx="475">
                  <c:v>19.709999</c:v>
                </c:pt>
                <c:pt idx="476">
                  <c:v>19.149999999999999</c:v>
                </c:pt>
                <c:pt idx="477">
                  <c:v>19.290001</c:v>
                </c:pt>
                <c:pt idx="478">
                  <c:v>70.879997000000003</c:v>
                </c:pt>
                <c:pt idx="479">
                  <c:v>22.299999</c:v>
                </c:pt>
                <c:pt idx="480">
                  <c:v>21.049999</c:v>
                </c:pt>
                <c:pt idx="481">
                  <c:v>20.129999000000002</c:v>
                </c:pt>
                <c:pt idx="482">
                  <c:v>19.899999999999999</c:v>
                </c:pt>
                <c:pt idx="483">
                  <c:v>19.75</c:v>
                </c:pt>
                <c:pt idx="484">
                  <c:v>19.260000000000002</c:v>
                </c:pt>
                <c:pt idx="485">
                  <c:v>18.899999999999999</c:v>
                </c:pt>
                <c:pt idx="486">
                  <c:v>18.850000000000001</c:v>
                </c:pt>
                <c:pt idx="487">
                  <c:v>19.799999</c:v>
                </c:pt>
                <c:pt idx="488">
                  <c:v>19.829999999999998</c:v>
                </c:pt>
                <c:pt idx="489">
                  <c:v>19.459999</c:v>
                </c:pt>
                <c:pt idx="490">
                  <c:v>19.07</c:v>
                </c:pt>
                <c:pt idx="491">
                  <c:v>24.48</c:v>
                </c:pt>
                <c:pt idx="492">
                  <c:v>20.059999000000001</c:v>
                </c:pt>
                <c:pt idx="493">
                  <c:v>19.610001</c:v>
                </c:pt>
                <c:pt idx="494">
                  <c:v>20.25</c:v>
                </c:pt>
                <c:pt idx="495">
                  <c:v>98.790001000000004</c:v>
                </c:pt>
                <c:pt idx="496">
                  <c:v>128</c:v>
                </c:pt>
                <c:pt idx="497">
                  <c:v>65.449996999999996</c:v>
                </c:pt>
                <c:pt idx="498">
                  <c:v>161.300003</c:v>
                </c:pt>
                <c:pt idx="499">
                  <c:v>275.10000600000001</c:v>
                </c:pt>
                <c:pt idx="500">
                  <c:v>174.199997</c:v>
                </c:pt>
                <c:pt idx="501">
                  <c:v>133.89999399999999</c:v>
                </c:pt>
                <c:pt idx="502">
                  <c:v>96.800003000000004</c:v>
                </c:pt>
                <c:pt idx="503">
                  <c:v>86.889999000000003</c:v>
                </c:pt>
                <c:pt idx="504">
                  <c:v>106.900002</c:v>
                </c:pt>
                <c:pt idx="505">
                  <c:v>80.529999000000004</c:v>
                </c:pt>
                <c:pt idx="506">
                  <c:v>93.949996999999996</c:v>
                </c:pt>
                <c:pt idx="507">
                  <c:v>81.5</c:v>
                </c:pt>
                <c:pt idx="508">
                  <c:v>73.849997999999999</c:v>
                </c:pt>
                <c:pt idx="509">
                  <c:v>67.790001000000004</c:v>
                </c:pt>
                <c:pt idx="510">
                  <c:v>122.300003</c:v>
                </c:pt>
                <c:pt idx="511">
                  <c:v>80.989998</c:v>
                </c:pt>
                <c:pt idx="512">
                  <c:v>69.529999000000004</c:v>
                </c:pt>
                <c:pt idx="513">
                  <c:v>62.740001999999997</c:v>
                </c:pt>
                <c:pt idx="514">
                  <c:v>57.279998999999997</c:v>
                </c:pt>
                <c:pt idx="515">
                  <c:v>76.629997000000003</c:v>
                </c:pt>
                <c:pt idx="516">
                  <c:v>96.760002</c:v>
                </c:pt>
                <c:pt idx="517">
                  <c:v>66.160004000000001</c:v>
                </c:pt>
                <c:pt idx="518">
                  <c:v>62.919998</c:v>
                </c:pt>
                <c:pt idx="519">
                  <c:v>57.52</c:v>
                </c:pt>
                <c:pt idx="520">
                  <c:v>85.300003000000004</c:v>
                </c:pt>
                <c:pt idx="521">
                  <c:v>60.970001000000003</c:v>
                </c:pt>
                <c:pt idx="522">
                  <c:v>53.669998</c:v>
                </c:pt>
                <c:pt idx="523">
                  <c:v>50.310001</c:v>
                </c:pt>
                <c:pt idx="524">
                  <c:v>58.889999000000003</c:v>
                </c:pt>
                <c:pt idx="525">
                  <c:v>50.23</c:v>
                </c:pt>
                <c:pt idx="526">
                  <c:v>44.18</c:v>
                </c:pt>
                <c:pt idx="527">
                  <c:v>42.48</c:v>
                </c:pt>
                <c:pt idx="528">
                  <c:v>40.369999</c:v>
                </c:pt>
                <c:pt idx="529">
                  <c:v>38.119999</c:v>
                </c:pt>
                <c:pt idx="530">
                  <c:v>37.900002000000001</c:v>
                </c:pt>
                <c:pt idx="531">
                  <c:v>36.799999</c:v>
                </c:pt>
                <c:pt idx="532">
                  <c:v>36.639999000000003</c:v>
                </c:pt>
                <c:pt idx="533">
                  <c:v>37.43</c:v>
                </c:pt>
                <c:pt idx="534">
                  <c:v>40.869999</c:v>
                </c:pt>
                <c:pt idx="535">
                  <c:v>37.669998</c:v>
                </c:pt>
                <c:pt idx="536">
                  <c:v>140.10000600000001</c:v>
                </c:pt>
                <c:pt idx="537">
                  <c:v>124.5</c:v>
                </c:pt>
                <c:pt idx="538">
                  <c:v>141.10000600000001</c:v>
                </c:pt>
                <c:pt idx="539">
                  <c:v>114.900002</c:v>
                </c:pt>
                <c:pt idx="540">
                  <c:v>105.199997</c:v>
                </c:pt>
                <c:pt idx="541">
                  <c:v>112.800003</c:v>
                </c:pt>
                <c:pt idx="542">
                  <c:v>89.139999000000003</c:v>
                </c:pt>
                <c:pt idx="543">
                  <c:v>91.910004000000001</c:v>
                </c:pt>
                <c:pt idx="544">
                  <c:v>82.360000999999997</c:v>
                </c:pt>
                <c:pt idx="545">
                  <c:v>97.779999000000004</c:v>
                </c:pt>
                <c:pt idx="546">
                  <c:v>134</c:v>
                </c:pt>
                <c:pt idx="547">
                  <c:v>84.93</c:v>
                </c:pt>
                <c:pt idx="548">
                  <c:v>83.959998999999996</c:v>
                </c:pt>
                <c:pt idx="549">
                  <c:v>76.150002000000001</c:v>
                </c:pt>
                <c:pt idx="550">
                  <c:v>74.720000999999996</c:v>
                </c:pt>
                <c:pt idx="551">
                  <c:v>140.60000600000001</c:v>
                </c:pt>
                <c:pt idx="552">
                  <c:v>86.480002999999996</c:v>
                </c:pt>
                <c:pt idx="553">
                  <c:v>123.900002</c:v>
                </c:pt>
                <c:pt idx="554">
                  <c:v>123.300003</c:v>
                </c:pt>
                <c:pt idx="555">
                  <c:v>99.349997999999999</c:v>
                </c:pt>
                <c:pt idx="556">
                  <c:v>95.93</c:v>
                </c:pt>
                <c:pt idx="557">
                  <c:v>123.5</c:v>
                </c:pt>
                <c:pt idx="558">
                  <c:v>92.699996999999996</c:v>
                </c:pt>
                <c:pt idx="559">
                  <c:v>85.849997999999999</c:v>
                </c:pt>
                <c:pt idx="560">
                  <c:v>76.819999999999993</c:v>
                </c:pt>
                <c:pt idx="561">
                  <c:v>153.89999399999999</c:v>
                </c:pt>
                <c:pt idx="562">
                  <c:v>98.650002000000001</c:v>
                </c:pt>
                <c:pt idx="563">
                  <c:v>87.190002000000007</c:v>
                </c:pt>
                <c:pt idx="564">
                  <c:v>79.199996999999996</c:v>
                </c:pt>
                <c:pt idx="565">
                  <c:v>84.910004000000001</c:v>
                </c:pt>
                <c:pt idx="566">
                  <c:v>84.099997999999999</c:v>
                </c:pt>
                <c:pt idx="567">
                  <c:v>86.370002999999997</c:v>
                </c:pt>
                <c:pt idx="568">
                  <c:v>76.389999000000003</c:v>
                </c:pt>
                <c:pt idx="569">
                  <c:v>71.849997999999999</c:v>
                </c:pt>
                <c:pt idx="570">
                  <c:v>68.099997999999999</c:v>
                </c:pt>
                <c:pt idx="571">
                  <c:v>77.510002</c:v>
                </c:pt>
                <c:pt idx="572">
                  <c:v>70.930000000000007</c:v>
                </c:pt>
                <c:pt idx="573">
                  <c:v>63.779998999999997</c:v>
                </c:pt>
                <c:pt idx="574">
                  <c:v>60.549999</c:v>
                </c:pt>
                <c:pt idx="575">
                  <c:v>154.800003</c:v>
                </c:pt>
                <c:pt idx="576">
                  <c:v>123.900002</c:v>
                </c:pt>
                <c:pt idx="577">
                  <c:v>113.800003</c:v>
                </c:pt>
                <c:pt idx="578">
                  <c:v>92.900002000000001</c:v>
                </c:pt>
                <c:pt idx="579">
                  <c:v>90.230002999999996</c:v>
                </c:pt>
                <c:pt idx="580">
                  <c:v>82.75</c:v>
                </c:pt>
                <c:pt idx="581">
                  <c:v>170.699997</c:v>
                </c:pt>
                <c:pt idx="582">
                  <c:v>157</c:v>
                </c:pt>
                <c:pt idx="583">
                  <c:v>107.400002</c:v>
                </c:pt>
                <c:pt idx="584">
                  <c:v>94.040001000000004</c:v>
                </c:pt>
                <c:pt idx="585">
                  <c:v>97.18</c:v>
                </c:pt>
                <c:pt idx="586">
                  <c:v>88.800003000000004</c:v>
                </c:pt>
                <c:pt idx="587">
                  <c:v>82.43</c:v>
                </c:pt>
                <c:pt idx="588">
                  <c:v>81.650002000000001</c:v>
                </c:pt>
                <c:pt idx="589">
                  <c:v>73.769997000000004</c:v>
                </c:pt>
                <c:pt idx="590">
                  <c:v>80.160004000000001</c:v>
                </c:pt>
                <c:pt idx="591">
                  <c:v>69.220000999999996</c:v>
                </c:pt>
                <c:pt idx="592">
                  <c:v>72.889999000000003</c:v>
                </c:pt>
                <c:pt idx="593">
                  <c:v>70.900002000000001</c:v>
                </c:pt>
                <c:pt idx="594">
                  <c:v>67.629997000000003</c:v>
                </c:pt>
                <c:pt idx="595">
                  <c:v>62.880001</c:v>
                </c:pt>
                <c:pt idx="596">
                  <c:v>81.419998000000007</c:v>
                </c:pt>
                <c:pt idx="597">
                  <c:v>77.610000999999997</c:v>
                </c:pt>
                <c:pt idx="598">
                  <c:v>81.910004000000001</c:v>
                </c:pt>
                <c:pt idx="599">
                  <c:v>72.879997000000003</c:v>
                </c:pt>
                <c:pt idx="600">
                  <c:v>68.25</c:v>
                </c:pt>
                <c:pt idx="601">
                  <c:v>65.25</c:v>
                </c:pt>
                <c:pt idx="602">
                  <c:v>172.699997</c:v>
                </c:pt>
                <c:pt idx="603">
                  <c:v>136.199997</c:v>
                </c:pt>
                <c:pt idx="604">
                  <c:v>102.300003</c:v>
                </c:pt>
                <c:pt idx="605">
                  <c:v>94.459998999999996</c:v>
                </c:pt>
                <c:pt idx="606">
                  <c:v>92.400002000000001</c:v>
                </c:pt>
                <c:pt idx="607">
                  <c:v>87.110000999999997</c:v>
                </c:pt>
                <c:pt idx="608">
                  <c:v>156.39999399999999</c:v>
                </c:pt>
                <c:pt idx="609">
                  <c:v>130.199997</c:v>
                </c:pt>
                <c:pt idx="610">
                  <c:v>129.800003</c:v>
                </c:pt>
                <c:pt idx="611">
                  <c:v>113.599998</c:v>
                </c:pt>
                <c:pt idx="612">
                  <c:v>110</c:v>
                </c:pt>
                <c:pt idx="613">
                  <c:v>103.099998</c:v>
                </c:pt>
                <c:pt idx="614">
                  <c:v>107</c:v>
                </c:pt>
                <c:pt idx="615">
                  <c:v>143.10000600000001</c:v>
                </c:pt>
                <c:pt idx="616">
                  <c:v>109.599998</c:v>
                </c:pt>
                <c:pt idx="617">
                  <c:v>111.800003</c:v>
                </c:pt>
                <c:pt idx="618">
                  <c:v>99.019997000000004</c:v>
                </c:pt>
                <c:pt idx="619">
                  <c:v>90.220000999999996</c:v>
                </c:pt>
                <c:pt idx="620">
                  <c:v>82.379997000000003</c:v>
                </c:pt>
                <c:pt idx="621">
                  <c:v>77.199996999999996</c:v>
                </c:pt>
                <c:pt idx="622">
                  <c:v>72.910004000000001</c:v>
                </c:pt>
                <c:pt idx="623">
                  <c:v>67.669998000000007</c:v>
                </c:pt>
                <c:pt idx="624">
                  <c:v>64.449996999999996</c:v>
                </c:pt>
                <c:pt idx="625">
                  <c:v>63.23</c:v>
                </c:pt>
                <c:pt idx="626">
                  <c:v>65.389999000000003</c:v>
                </c:pt>
                <c:pt idx="627">
                  <c:v>63.34</c:v>
                </c:pt>
                <c:pt idx="628">
                  <c:v>62.169998</c:v>
                </c:pt>
                <c:pt idx="629">
                  <c:v>57.799999</c:v>
                </c:pt>
                <c:pt idx="630">
                  <c:v>57.779998999999997</c:v>
                </c:pt>
                <c:pt idx="631">
                  <c:v>64.569999999999993</c:v>
                </c:pt>
                <c:pt idx="632">
                  <c:v>92.730002999999996</c:v>
                </c:pt>
                <c:pt idx="633">
                  <c:v>75.669998000000007</c:v>
                </c:pt>
                <c:pt idx="634">
                  <c:v>89.949996999999996</c:v>
                </c:pt>
                <c:pt idx="635">
                  <c:v>76.860000999999997</c:v>
                </c:pt>
                <c:pt idx="636">
                  <c:v>70.400002000000001</c:v>
                </c:pt>
                <c:pt idx="637">
                  <c:v>78.379997000000003</c:v>
                </c:pt>
                <c:pt idx="638">
                  <c:v>87.940002000000007</c:v>
                </c:pt>
                <c:pt idx="639">
                  <c:v>74.580001999999993</c:v>
                </c:pt>
                <c:pt idx="640">
                  <c:v>67.930000000000007</c:v>
                </c:pt>
                <c:pt idx="641">
                  <c:v>64.459998999999996</c:v>
                </c:pt>
                <c:pt idx="642">
                  <c:v>70.989998</c:v>
                </c:pt>
                <c:pt idx="643">
                  <c:v>108.599998</c:v>
                </c:pt>
                <c:pt idx="644">
                  <c:v>137.60000600000001</c:v>
                </c:pt>
                <c:pt idx="645">
                  <c:v>152.699997</c:v>
                </c:pt>
                <c:pt idx="646">
                  <c:v>132.60000600000001</c:v>
                </c:pt>
                <c:pt idx="647">
                  <c:v>152.300003</c:v>
                </c:pt>
                <c:pt idx="648">
                  <c:v>102</c:v>
                </c:pt>
                <c:pt idx="649">
                  <c:v>113.099998</c:v>
                </c:pt>
                <c:pt idx="650">
                  <c:v>103.400002</c:v>
                </c:pt>
                <c:pt idx="651">
                  <c:v>96</c:v>
                </c:pt>
                <c:pt idx="652">
                  <c:v>100.599998</c:v>
                </c:pt>
                <c:pt idx="653">
                  <c:v>126.300003</c:v>
                </c:pt>
                <c:pt idx="654">
                  <c:v>101.300003</c:v>
                </c:pt>
                <c:pt idx="655">
                  <c:v>93.089995999999999</c:v>
                </c:pt>
                <c:pt idx="656">
                  <c:v>86.010002</c:v>
                </c:pt>
                <c:pt idx="657">
                  <c:v>79.529999000000004</c:v>
                </c:pt>
                <c:pt idx="658">
                  <c:v>73.690002000000007</c:v>
                </c:pt>
                <c:pt idx="659">
                  <c:v>69.910004000000001</c:v>
                </c:pt>
                <c:pt idx="660">
                  <c:v>67.860000999999997</c:v>
                </c:pt>
                <c:pt idx="661">
                  <c:v>64.389999000000003</c:v>
                </c:pt>
                <c:pt idx="662">
                  <c:v>63.689999</c:v>
                </c:pt>
                <c:pt idx="663">
                  <c:v>61.52</c:v>
                </c:pt>
                <c:pt idx="664">
                  <c:v>58.09</c:v>
                </c:pt>
                <c:pt idx="665">
                  <c:v>58.02</c:v>
                </c:pt>
                <c:pt idx="666">
                  <c:v>56.18</c:v>
                </c:pt>
                <c:pt idx="667">
                  <c:v>55.450001</c:v>
                </c:pt>
                <c:pt idx="668">
                  <c:v>53.279998999999997</c:v>
                </c:pt>
                <c:pt idx="669">
                  <c:v>52.18</c:v>
                </c:pt>
                <c:pt idx="670">
                  <c:v>52.02</c:v>
                </c:pt>
                <c:pt idx="671">
                  <c:v>51.110000999999997</c:v>
                </c:pt>
                <c:pt idx="672">
                  <c:v>50.299999</c:v>
                </c:pt>
                <c:pt idx="673">
                  <c:v>49.919998</c:v>
                </c:pt>
                <c:pt idx="674">
                  <c:v>49.259998000000003</c:v>
                </c:pt>
                <c:pt idx="675">
                  <c:v>48.220001000000003</c:v>
                </c:pt>
                <c:pt idx="676">
                  <c:v>47.639999000000003</c:v>
                </c:pt>
                <c:pt idx="677">
                  <c:v>47.25</c:v>
                </c:pt>
                <c:pt idx="678">
                  <c:v>46.299999</c:v>
                </c:pt>
                <c:pt idx="679">
                  <c:v>46.25</c:v>
                </c:pt>
                <c:pt idx="680">
                  <c:v>45.049999</c:v>
                </c:pt>
                <c:pt idx="681">
                  <c:v>44.5</c:v>
                </c:pt>
                <c:pt idx="682">
                  <c:v>44.240001999999997</c:v>
                </c:pt>
                <c:pt idx="683">
                  <c:v>44.380001</c:v>
                </c:pt>
                <c:pt idx="684">
                  <c:v>42.709999000000003</c:v>
                </c:pt>
                <c:pt idx="685">
                  <c:v>42.889999000000003</c:v>
                </c:pt>
                <c:pt idx="686">
                  <c:v>42.529998999999997</c:v>
                </c:pt>
                <c:pt idx="687">
                  <c:v>42.23</c:v>
                </c:pt>
                <c:pt idx="688">
                  <c:v>41.790000999999997</c:v>
                </c:pt>
                <c:pt idx="689">
                  <c:v>41.860000999999997</c:v>
                </c:pt>
                <c:pt idx="690">
                  <c:v>40.549999</c:v>
                </c:pt>
                <c:pt idx="691">
                  <c:v>39.900002000000001</c:v>
                </c:pt>
                <c:pt idx="692">
                  <c:v>39.75</c:v>
                </c:pt>
                <c:pt idx="693">
                  <c:v>39.18</c:v>
                </c:pt>
                <c:pt idx="694">
                  <c:v>38.439999</c:v>
                </c:pt>
                <c:pt idx="695">
                  <c:v>37.990001999999997</c:v>
                </c:pt>
                <c:pt idx="696">
                  <c:v>37.619999</c:v>
                </c:pt>
                <c:pt idx="697">
                  <c:v>37.169998</c:v>
                </c:pt>
                <c:pt idx="698">
                  <c:v>36.650002000000001</c:v>
                </c:pt>
                <c:pt idx="699">
                  <c:v>35.770000000000003</c:v>
                </c:pt>
                <c:pt idx="700">
                  <c:v>35.950001</c:v>
                </c:pt>
                <c:pt idx="701">
                  <c:v>35.340000000000003</c:v>
                </c:pt>
                <c:pt idx="702">
                  <c:v>34.57</c:v>
                </c:pt>
                <c:pt idx="703">
                  <c:v>34.110000999999997</c:v>
                </c:pt>
                <c:pt idx="704">
                  <c:v>33.75</c:v>
                </c:pt>
                <c:pt idx="705">
                  <c:v>33.659999999999997</c:v>
                </c:pt>
                <c:pt idx="706">
                  <c:v>33.009998000000003</c:v>
                </c:pt>
                <c:pt idx="707">
                  <c:v>32.57</c:v>
                </c:pt>
                <c:pt idx="708">
                  <c:v>32.139999000000003</c:v>
                </c:pt>
                <c:pt idx="709">
                  <c:v>31.68</c:v>
                </c:pt>
                <c:pt idx="710">
                  <c:v>31.200001</c:v>
                </c:pt>
                <c:pt idx="711">
                  <c:v>30.68</c:v>
                </c:pt>
                <c:pt idx="712">
                  <c:v>30.15</c:v>
                </c:pt>
                <c:pt idx="713">
                  <c:v>30.110001</c:v>
                </c:pt>
                <c:pt idx="714">
                  <c:v>29.690000999999999</c:v>
                </c:pt>
                <c:pt idx="715">
                  <c:v>29.690000999999999</c:v>
                </c:pt>
                <c:pt idx="716">
                  <c:v>28.719999000000001</c:v>
                </c:pt>
                <c:pt idx="717">
                  <c:v>28.58</c:v>
                </c:pt>
                <c:pt idx="718">
                  <c:v>28.139999</c:v>
                </c:pt>
                <c:pt idx="719">
                  <c:v>27.620000999999998</c:v>
                </c:pt>
                <c:pt idx="720">
                  <c:v>30.110001</c:v>
                </c:pt>
                <c:pt idx="721">
                  <c:v>32.130001</c:v>
                </c:pt>
                <c:pt idx="722">
                  <c:v>30.59</c:v>
                </c:pt>
                <c:pt idx="723">
                  <c:v>29.02</c:v>
                </c:pt>
                <c:pt idx="724">
                  <c:v>27.93</c:v>
                </c:pt>
                <c:pt idx="725">
                  <c:v>28.73</c:v>
                </c:pt>
                <c:pt idx="726">
                  <c:v>29.68</c:v>
                </c:pt>
                <c:pt idx="727">
                  <c:v>28.540001</c:v>
                </c:pt>
                <c:pt idx="728">
                  <c:v>27.18</c:v>
                </c:pt>
                <c:pt idx="729">
                  <c:v>26.959999</c:v>
                </c:pt>
                <c:pt idx="730">
                  <c:v>26.83</c:v>
                </c:pt>
                <c:pt idx="731">
                  <c:v>26.639999</c:v>
                </c:pt>
                <c:pt idx="732">
                  <c:v>26.559999000000001</c:v>
                </c:pt>
                <c:pt idx="733">
                  <c:v>26.360001</c:v>
                </c:pt>
                <c:pt idx="734">
                  <c:v>26.32</c:v>
                </c:pt>
                <c:pt idx="735">
                  <c:v>26.18</c:v>
                </c:pt>
                <c:pt idx="736">
                  <c:v>26.059999000000001</c:v>
                </c:pt>
                <c:pt idx="737">
                  <c:v>25.99</c:v>
                </c:pt>
                <c:pt idx="738">
                  <c:v>25.879999000000002</c:v>
                </c:pt>
                <c:pt idx="739">
                  <c:v>25.809999000000001</c:v>
                </c:pt>
                <c:pt idx="740">
                  <c:v>26.629999000000002</c:v>
                </c:pt>
                <c:pt idx="741">
                  <c:v>26.32</c:v>
                </c:pt>
                <c:pt idx="742">
                  <c:v>27.299999</c:v>
                </c:pt>
                <c:pt idx="743">
                  <c:v>26.65</c:v>
                </c:pt>
                <c:pt idx="744">
                  <c:v>26.1</c:v>
                </c:pt>
                <c:pt idx="745">
                  <c:v>25.84</c:v>
                </c:pt>
                <c:pt idx="746">
                  <c:v>25.57</c:v>
                </c:pt>
                <c:pt idx="747">
                  <c:v>25.379999000000002</c:v>
                </c:pt>
                <c:pt idx="748">
                  <c:v>25.26</c:v>
                </c:pt>
                <c:pt idx="749">
                  <c:v>25.08</c:v>
                </c:pt>
                <c:pt idx="750">
                  <c:v>25.18</c:v>
                </c:pt>
                <c:pt idx="751">
                  <c:v>25.040001</c:v>
                </c:pt>
                <c:pt idx="752">
                  <c:v>24.85</c:v>
                </c:pt>
                <c:pt idx="753">
                  <c:v>24.74</c:v>
                </c:pt>
                <c:pt idx="754">
                  <c:v>24.790001</c:v>
                </c:pt>
                <c:pt idx="755">
                  <c:v>24.42</c:v>
                </c:pt>
                <c:pt idx="756">
                  <c:v>24.25</c:v>
                </c:pt>
                <c:pt idx="757">
                  <c:v>24.16</c:v>
                </c:pt>
                <c:pt idx="758">
                  <c:v>24.030000999999999</c:v>
                </c:pt>
                <c:pt idx="759">
                  <c:v>23.870000999999998</c:v>
                </c:pt>
                <c:pt idx="760">
                  <c:v>23.65</c:v>
                </c:pt>
                <c:pt idx="761">
                  <c:v>23.450001</c:v>
                </c:pt>
                <c:pt idx="762">
                  <c:v>23.360001</c:v>
                </c:pt>
                <c:pt idx="763">
                  <c:v>23.26</c:v>
                </c:pt>
                <c:pt idx="764">
                  <c:v>23.33</c:v>
                </c:pt>
                <c:pt idx="765">
                  <c:v>22.959999</c:v>
                </c:pt>
                <c:pt idx="766">
                  <c:v>22.799999</c:v>
                </c:pt>
                <c:pt idx="767">
                  <c:v>22.780000999999999</c:v>
                </c:pt>
                <c:pt idx="768">
                  <c:v>22.639999</c:v>
                </c:pt>
                <c:pt idx="769">
                  <c:v>22.5</c:v>
                </c:pt>
                <c:pt idx="770">
                  <c:v>22.23</c:v>
                </c:pt>
                <c:pt idx="771">
                  <c:v>22</c:v>
                </c:pt>
                <c:pt idx="772">
                  <c:v>21.870000999999998</c:v>
                </c:pt>
                <c:pt idx="773">
                  <c:v>21.780000999999999</c:v>
                </c:pt>
                <c:pt idx="774">
                  <c:v>71.760002</c:v>
                </c:pt>
                <c:pt idx="775">
                  <c:v>28.290001</c:v>
                </c:pt>
                <c:pt idx="776">
                  <c:v>26.32</c:v>
                </c:pt>
                <c:pt idx="777">
                  <c:v>31.35</c:v>
                </c:pt>
                <c:pt idx="778">
                  <c:v>26.43</c:v>
                </c:pt>
                <c:pt idx="779">
                  <c:v>25.030000999999999</c:v>
                </c:pt>
                <c:pt idx="780">
                  <c:v>23.940000999999999</c:v>
                </c:pt>
                <c:pt idx="781">
                  <c:v>23.17</c:v>
                </c:pt>
                <c:pt idx="782">
                  <c:v>22.75</c:v>
                </c:pt>
                <c:pt idx="783">
                  <c:v>22.469999000000001</c:v>
                </c:pt>
                <c:pt idx="784">
                  <c:v>22.129999000000002</c:v>
                </c:pt>
                <c:pt idx="785">
                  <c:v>21.99</c:v>
                </c:pt>
                <c:pt idx="786">
                  <c:v>21.85</c:v>
                </c:pt>
                <c:pt idx="787">
                  <c:v>22.16</c:v>
                </c:pt>
                <c:pt idx="788">
                  <c:v>21.870000999999998</c:v>
                </c:pt>
                <c:pt idx="789">
                  <c:v>21.379999000000002</c:v>
                </c:pt>
                <c:pt idx="790">
                  <c:v>21.16</c:v>
                </c:pt>
                <c:pt idx="791">
                  <c:v>23.379999000000002</c:v>
                </c:pt>
                <c:pt idx="792">
                  <c:v>23.299999</c:v>
                </c:pt>
                <c:pt idx="793">
                  <c:v>22.530000999999999</c:v>
                </c:pt>
                <c:pt idx="794">
                  <c:v>22.26</c:v>
                </c:pt>
                <c:pt idx="795">
                  <c:v>25.610001</c:v>
                </c:pt>
                <c:pt idx="796">
                  <c:v>23.450001</c:v>
                </c:pt>
                <c:pt idx="797">
                  <c:v>22.66</c:v>
                </c:pt>
                <c:pt idx="798">
                  <c:v>22.1</c:v>
                </c:pt>
                <c:pt idx="799">
                  <c:v>22.25</c:v>
                </c:pt>
                <c:pt idx="800">
                  <c:v>21.65</c:v>
                </c:pt>
                <c:pt idx="801">
                  <c:v>23.16</c:v>
                </c:pt>
                <c:pt idx="802">
                  <c:v>21.799999</c:v>
                </c:pt>
                <c:pt idx="803">
                  <c:v>21.4</c:v>
                </c:pt>
                <c:pt idx="804">
                  <c:v>21.1</c:v>
                </c:pt>
                <c:pt idx="805">
                  <c:v>20.790001</c:v>
                </c:pt>
                <c:pt idx="806">
                  <c:v>20.379999000000002</c:v>
                </c:pt>
                <c:pt idx="807">
                  <c:v>20.23</c:v>
                </c:pt>
                <c:pt idx="808">
                  <c:v>20.129999000000002</c:v>
                </c:pt>
                <c:pt idx="809">
                  <c:v>20.65</c:v>
                </c:pt>
                <c:pt idx="810">
                  <c:v>20.440000999999999</c:v>
                </c:pt>
                <c:pt idx="811">
                  <c:v>20.389999</c:v>
                </c:pt>
                <c:pt idx="812">
                  <c:v>21.5</c:v>
                </c:pt>
                <c:pt idx="813">
                  <c:v>21.299999</c:v>
                </c:pt>
                <c:pt idx="814">
                  <c:v>24.43</c:v>
                </c:pt>
                <c:pt idx="815">
                  <c:v>23.68</c:v>
                </c:pt>
                <c:pt idx="816">
                  <c:v>22.610001</c:v>
                </c:pt>
                <c:pt idx="817">
                  <c:v>22.299999</c:v>
                </c:pt>
                <c:pt idx="818">
                  <c:v>21.459999</c:v>
                </c:pt>
                <c:pt idx="819">
                  <c:v>21.15</c:v>
                </c:pt>
                <c:pt idx="820">
                  <c:v>21.610001</c:v>
                </c:pt>
                <c:pt idx="821">
                  <c:v>84.059997999999993</c:v>
                </c:pt>
                <c:pt idx="822">
                  <c:v>24.059999000000001</c:v>
                </c:pt>
                <c:pt idx="823">
                  <c:v>22.719999000000001</c:v>
                </c:pt>
                <c:pt idx="824">
                  <c:v>22.360001</c:v>
                </c:pt>
                <c:pt idx="825">
                  <c:v>21.85</c:v>
                </c:pt>
                <c:pt idx="826">
                  <c:v>21.34</c:v>
                </c:pt>
                <c:pt idx="827">
                  <c:v>21.1</c:v>
                </c:pt>
                <c:pt idx="828">
                  <c:v>21.82</c:v>
                </c:pt>
                <c:pt idx="829">
                  <c:v>23.450001</c:v>
                </c:pt>
                <c:pt idx="830">
                  <c:v>22.65</c:v>
                </c:pt>
                <c:pt idx="831">
                  <c:v>42.990001999999997</c:v>
                </c:pt>
                <c:pt idx="832">
                  <c:v>27.030000999999999</c:v>
                </c:pt>
                <c:pt idx="833">
                  <c:v>23.93</c:v>
                </c:pt>
                <c:pt idx="834">
                  <c:v>22.66</c:v>
                </c:pt>
                <c:pt idx="835">
                  <c:v>21.709999</c:v>
                </c:pt>
                <c:pt idx="836">
                  <c:v>21.440000999999999</c:v>
                </c:pt>
                <c:pt idx="837">
                  <c:v>21.4</c:v>
                </c:pt>
                <c:pt idx="838">
                  <c:v>23.780000999999999</c:v>
                </c:pt>
                <c:pt idx="839">
                  <c:v>22.620000999999998</c:v>
                </c:pt>
                <c:pt idx="840">
                  <c:v>22.02</c:v>
                </c:pt>
                <c:pt idx="841">
                  <c:v>21.73</c:v>
                </c:pt>
                <c:pt idx="842">
                  <c:v>21.1</c:v>
                </c:pt>
                <c:pt idx="843">
                  <c:v>20.9</c:v>
                </c:pt>
                <c:pt idx="844">
                  <c:v>20.940000999999999</c:v>
                </c:pt>
                <c:pt idx="845">
                  <c:v>20.65</c:v>
                </c:pt>
                <c:pt idx="846">
                  <c:v>20.889999</c:v>
                </c:pt>
                <c:pt idx="847">
                  <c:v>21.68</c:v>
                </c:pt>
                <c:pt idx="848">
                  <c:v>24.5</c:v>
                </c:pt>
                <c:pt idx="849">
                  <c:v>24.059999000000001</c:v>
                </c:pt>
                <c:pt idx="850">
                  <c:v>24.41</c:v>
                </c:pt>
                <c:pt idx="851">
                  <c:v>22.700001</c:v>
                </c:pt>
                <c:pt idx="852">
                  <c:v>21.709999</c:v>
                </c:pt>
                <c:pt idx="853">
                  <c:v>21.139999</c:v>
                </c:pt>
                <c:pt idx="854">
                  <c:v>21.309999000000001</c:v>
                </c:pt>
                <c:pt idx="855">
                  <c:v>21.1</c:v>
                </c:pt>
                <c:pt idx="856">
                  <c:v>20.92</c:v>
                </c:pt>
                <c:pt idx="857">
                  <c:v>77.190002000000007</c:v>
                </c:pt>
                <c:pt idx="858">
                  <c:v>24.49</c:v>
                </c:pt>
                <c:pt idx="859">
                  <c:v>23.379999000000002</c:v>
                </c:pt>
                <c:pt idx="860">
                  <c:v>22.98</c:v>
                </c:pt>
                <c:pt idx="861">
                  <c:v>38.860000999999997</c:v>
                </c:pt>
                <c:pt idx="862">
                  <c:v>44.830002</c:v>
                </c:pt>
                <c:pt idx="863">
                  <c:v>39.189999</c:v>
                </c:pt>
                <c:pt idx="864">
                  <c:v>31.129999000000002</c:v>
                </c:pt>
                <c:pt idx="865">
                  <c:v>32.599997999999999</c:v>
                </c:pt>
                <c:pt idx="866">
                  <c:v>27.969999000000001</c:v>
                </c:pt>
                <c:pt idx="867">
                  <c:v>27.889999</c:v>
                </c:pt>
                <c:pt idx="868">
                  <c:v>25.84</c:v>
                </c:pt>
                <c:pt idx="869">
                  <c:v>23.719999000000001</c:v>
                </c:pt>
                <c:pt idx="870">
                  <c:v>24.16</c:v>
                </c:pt>
                <c:pt idx="871">
                  <c:v>83.849997999999999</c:v>
                </c:pt>
                <c:pt idx="872">
                  <c:v>31.290001</c:v>
                </c:pt>
                <c:pt idx="873">
                  <c:v>26.370000999999998</c:v>
                </c:pt>
                <c:pt idx="874">
                  <c:v>24.469999000000001</c:v>
                </c:pt>
                <c:pt idx="875">
                  <c:v>62.790000999999997</c:v>
                </c:pt>
                <c:pt idx="876">
                  <c:v>25.35</c:v>
                </c:pt>
                <c:pt idx="877">
                  <c:v>24</c:v>
                </c:pt>
                <c:pt idx="878">
                  <c:v>55.849997999999999</c:v>
                </c:pt>
                <c:pt idx="879">
                  <c:v>50.93</c:v>
                </c:pt>
                <c:pt idx="880">
                  <c:v>36.340000000000003</c:v>
                </c:pt>
                <c:pt idx="881">
                  <c:v>31.33</c:v>
                </c:pt>
                <c:pt idx="882">
                  <c:v>41.189999</c:v>
                </c:pt>
                <c:pt idx="883">
                  <c:v>133.39999399999999</c:v>
                </c:pt>
                <c:pt idx="884">
                  <c:v>107.800003</c:v>
                </c:pt>
                <c:pt idx="885">
                  <c:v>54.630001</c:v>
                </c:pt>
                <c:pt idx="886">
                  <c:v>46.23</c:v>
                </c:pt>
                <c:pt idx="887">
                  <c:v>39.139999000000003</c:v>
                </c:pt>
                <c:pt idx="888">
                  <c:v>42.299999</c:v>
                </c:pt>
                <c:pt idx="889">
                  <c:v>37.450001</c:v>
                </c:pt>
                <c:pt idx="890">
                  <c:v>32.610000999999997</c:v>
                </c:pt>
                <c:pt idx="891">
                  <c:v>28.440000999999999</c:v>
                </c:pt>
                <c:pt idx="892">
                  <c:v>26.43</c:v>
                </c:pt>
                <c:pt idx="893">
                  <c:v>26.120000999999998</c:v>
                </c:pt>
                <c:pt idx="894">
                  <c:v>26.5</c:v>
                </c:pt>
                <c:pt idx="895">
                  <c:v>24.58</c:v>
                </c:pt>
                <c:pt idx="896">
                  <c:v>24.57</c:v>
                </c:pt>
                <c:pt idx="897">
                  <c:v>32.810001</c:v>
                </c:pt>
                <c:pt idx="898">
                  <c:v>28.23</c:v>
                </c:pt>
                <c:pt idx="899">
                  <c:v>223.5</c:v>
                </c:pt>
                <c:pt idx="900">
                  <c:v>69.110000999999997</c:v>
                </c:pt>
                <c:pt idx="901">
                  <c:v>64.870002999999997</c:v>
                </c:pt>
                <c:pt idx="902">
                  <c:v>97.5</c:v>
                </c:pt>
                <c:pt idx="903">
                  <c:v>136.89999399999999</c:v>
                </c:pt>
                <c:pt idx="904">
                  <c:v>208.800003</c:v>
                </c:pt>
                <c:pt idx="905">
                  <c:v>135.699997</c:v>
                </c:pt>
                <c:pt idx="906">
                  <c:v>91.57</c:v>
                </c:pt>
                <c:pt idx="907">
                  <c:v>79.349997999999999</c:v>
                </c:pt>
                <c:pt idx="908">
                  <c:v>69.650002000000001</c:v>
                </c:pt>
                <c:pt idx="909">
                  <c:v>63.029998999999997</c:v>
                </c:pt>
                <c:pt idx="910">
                  <c:v>67.889999000000003</c:v>
                </c:pt>
                <c:pt idx="911">
                  <c:v>63.509998000000003</c:v>
                </c:pt>
                <c:pt idx="912">
                  <c:v>62.84</c:v>
                </c:pt>
                <c:pt idx="913">
                  <c:v>72.199996999999996</c:v>
                </c:pt>
                <c:pt idx="914">
                  <c:v>81.199996999999996</c:v>
                </c:pt>
                <c:pt idx="915">
                  <c:v>65</c:v>
                </c:pt>
                <c:pt idx="916">
                  <c:v>63.169998</c:v>
                </c:pt>
                <c:pt idx="917">
                  <c:v>60.439999</c:v>
                </c:pt>
                <c:pt idx="918">
                  <c:v>123.400002</c:v>
                </c:pt>
                <c:pt idx="919">
                  <c:v>69.809997999999993</c:v>
                </c:pt>
                <c:pt idx="920">
                  <c:v>62.939999</c:v>
                </c:pt>
                <c:pt idx="921">
                  <c:v>61.150002000000001</c:v>
                </c:pt>
                <c:pt idx="922">
                  <c:v>163.89999399999999</c:v>
                </c:pt>
                <c:pt idx="923">
                  <c:v>161</c:v>
                </c:pt>
                <c:pt idx="924">
                  <c:v>116</c:v>
                </c:pt>
                <c:pt idx="925">
                  <c:v>97.68</c:v>
                </c:pt>
                <c:pt idx="926">
                  <c:v>92.440002000000007</c:v>
                </c:pt>
                <c:pt idx="927">
                  <c:v>85.440002000000007</c:v>
                </c:pt>
                <c:pt idx="928">
                  <c:v>87.010002</c:v>
                </c:pt>
                <c:pt idx="929">
                  <c:v>80.440002000000007</c:v>
                </c:pt>
                <c:pt idx="930">
                  <c:v>81</c:v>
                </c:pt>
                <c:pt idx="931">
                  <c:v>127.699997</c:v>
                </c:pt>
                <c:pt idx="932">
                  <c:v>94.370002999999997</c:v>
                </c:pt>
                <c:pt idx="933">
                  <c:v>83.589995999999999</c:v>
                </c:pt>
                <c:pt idx="934">
                  <c:v>74.139999000000003</c:v>
                </c:pt>
                <c:pt idx="935">
                  <c:v>68.139999000000003</c:v>
                </c:pt>
                <c:pt idx="936">
                  <c:v>65.440002000000007</c:v>
                </c:pt>
                <c:pt idx="937">
                  <c:v>120.099998</c:v>
                </c:pt>
                <c:pt idx="938">
                  <c:v>85.18</c:v>
                </c:pt>
                <c:pt idx="939">
                  <c:v>84.599997999999999</c:v>
                </c:pt>
                <c:pt idx="940">
                  <c:v>74.699996999999996</c:v>
                </c:pt>
                <c:pt idx="941">
                  <c:v>69.209998999999996</c:v>
                </c:pt>
                <c:pt idx="942">
                  <c:v>61.720001000000003</c:v>
                </c:pt>
                <c:pt idx="943">
                  <c:v>118.599998</c:v>
                </c:pt>
                <c:pt idx="944">
                  <c:v>71.279999000000004</c:v>
                </c:pt>
                <c:pt idx="945">
                  <c:v>67.160004000000001</c:v>
                </c:pt>
                <c:pt idx="946">
                  <c:v>106.599998</c:v>
                </c:pt>
                <c:pt idx="947">
                  <c:v>77.559997999999993</c:v>
                </c:pt>
                <c:pt idx="948">
                  <c:v>128.60000600000001</c:v>
                </c:pt>
                <c:pt idx="949">
                  <c:v>107.599998</c:v>
                </c:pt>
                <c:pt idx="950">
                  <c:v>141.60000600000001</c:v>
                </c:pt>
                <c:pt idx="951">
                  <c:v>99.089995999999999</c:v>
                </c:pt>
                <c:pt idx="952">
                  <c:v>90.209998999999996</c:v>
                </c:pt>
                <c:pt idx="953">
                  <c:v>187.10000600000001</c:v>
                </c:pt>
                <c:pt idx="954">
                  <c:v>98.43</c:v>
                </c:pt>
                <c:pt idx="955">
                  <c:v>87.580001999999993</c:v>
                </c:pt>
                <c:pt idx="956">
                  <c:v>78.470000999999996</c:v>
                </c:pt>
                <c:pt idx="957">
                  <c:v>74.220000999999996</c:v>
                </c:pt>
                <c:pt idx="958">
                  <c:v>84.779999000000004</c:v>
                </c:pt>
                <c:pt idx="959">
                  <c:v>78.819999999999993</c:v>
                </c:pt>
                <c:pt idx="960">
                  <c:v>73.440002000000007</c:v>
                </c:pt>
                <c:pt idx="961">
                  <c:v>69.029999000000004</c:v>
                </c:pt>
                <c:pt idx="962">
                  <c:v>117.199997</c:v>
                </c:pt>
                <c:pt idx="963">
                  <c:v>84.230002999999996</c:v>
                </c:pt>
                <c:pt idx="964">
                  <c:v>108</c:v>
                </c:pt>
                <c:pt idx="965">
                  <c:v>96.739998</c:v>
                </c:pt>
                <c:pt idx="966">
                  <c:v>155.5</c:v>
                </c:pt>
                <c:pt idx="967">
                  <c:v>187</c:v>
                </c:pt>
                <c:pt idx="968">
                  <c:v>115.900002</c:v>
                </c:pt>
                <c:pt idx="969">
                  <c:v>126.199997</c:v>
                </c:pt>
                <c:pt idx="970">
                  <c:v>159</c:v>
                </c:pt>
                <c:pt idx="971">
                  <c:v>126.699997</c:v>
                </c:pt>
                <c:pt idx="972">
                  <c:v>114.400002</c:v>
                </c:pt>
                <c:pt idx="973">
                  <c:v>101.699997</c:v>
                </c:pt>
                <c:pt idx="974">
                  <c:v>91.330001999999993</c:v>
                </c:pt>
                <c:pt idx="975">
                  <c:v>84.25</c:v>
                </c:pt>
                <c:pt idx="976">
                  <c:v>81.690002000000007</c:v>
                </c:pt>
                <c:pt idx="977">
                  <c:v>77.819999999999993</c:v>
                </c:pt>
                <c:pt idx="978">
                  <c:v>75.199996999999996</c:v>
                </c:pt>
                <c:pt idx="979">
                  <c:v>72.580001999999993</c:v>
                </c:pt>
                <c:pt idx="980">
                  <c:v>64.040001000000004</c:v>
                </c:pt>
                <c:pt idx="981">
                  <c:v>63.110000999999997</c:v>
                </c:pt>
                <c:pt idx="982">
                  <c:v>61.509998000000003</c:v>
                </c:pt>
                <c:pt idx="983">
                  <c:v>59.810001</c:v>
                </c:pt>
                <c:pt idx="984">
                  <c:v>57.369999</c:v>
                </c:pt>
                <c:pt idx="985">
                  <c:v>55.650002000000001</c:v>
                </c:pt>
                <c:pt idx="986">
                  <c:v>54.57</c:v>
                </c:pt>
                <c:pt idx="987">
                  <c:v>53.220001000000003</c:v>
                </c:pt>
                <c:pt idx="988">
                  <c:v>52.740001999999997</c:v>
                </c:pt>
                <c:pt idx="989">
                  <c:v>50.470001000000003</c:v>
                </c:pt>
                <c:pt idx="990">
                  <c:v>50.259998000000003</c:v>
                </c:pt>
                <c:pt idx="991">
                  <c:v>48.279998999999997</c:v>
                </c:pt>
                <c:pt idx="992">
                  <c:v>48.43</c:v>
                </c:pt>
                <c:pt idx="993">
                  <c:v>48.200001</c:v>
                </c:pt>
                <c:pt idx="994">
                  <c:v>49.860000999999997</c:v>
                </c:pt>
                <c:pt idx="995">
                  <c:v>50.049999</c:v>
                </c:pt>
                <c:pt idx="996">
                  <c:v>51.580002</c:v>
                </c:pt>
                <c:pt idx="997">
                  <c:v>143.10000600000001</c:v>
                </c:pt>
                <c:pt idx="998">
                  <c:v>107.599998</c:v>
                </c:pt>
                <c:pt idx="999">
                  <c:v>77.379997000000003</c:v>
                </c:pt>
                <c:pt idx="1000">
                  <c:v>68.720000999999996</c:v>
                </c:pt>
                <c:pt idx="1001">
                  <c:v>62.380001</c:v>
                </c:pt>
                <c:pt idx="1002">
                  <c:v>59.310001</c:v>
                </c:pt>
                <c:pt idx="1003">
                  <c:v>103</c:v>
                </c:pt>
                <c:pt idx="1004">
                  <c:v>70.819999999999993</c:v>
                </c:pt>
                <c:pt idx="1005">
                  <c:v>65.589995999999999</c:v>
                </c:pt>
                <c:pt idx="1006">
                  <c:v>61.07</c:v>
                </c:pt>
                <c:pt idx="1007">
                  <c:v>55.360000999999997</c:v>
                </c:pt>
                <c:pt idx="1008">
                  <c:v>52.540000999999997</c:v>
                </c:pt>
                <c:pt idx="1009">
                  <c:v>50.560001</c:v>
                </c:pt>
                <c:pt idx="1010">
                  <c:v>49.27</c:v>
                </c:pt>
                <c:pt idx="1011">
                  <c:v>49.389999000000003</c:v>
                </c:pt>
                <c:pt idx="1012">
                  <c:v>47.41</c:v>
                </c:pt>
                <c:pt idx="1013">
                  <c:v>46.040000999999997</c:v>
                </c:pt>
                <c:pt idx="1014">
                  <c:v>44.759998000000003</c:v>
                </c:pt>
                <c:pt idx="1015">
                  <c:v>43.740001999999997</c:v>
                </c:pt>
                <c:pt idx="1016">
                  <c:v>43.18</c:v>
                </c:pt>
                <c:pt idx="1017">
                  <c:v>42.02</c:v>
                </c:pt>
                <c:pt idx="1018">
                  <c:v>41.18</c:v>
                </c:pt>
                <c:pt idx="1019">
                  <c:v>41.360000999999997</c:v>
                </c:pt>
                <c:pt idx="1020">
                  <c:v>40.869999</c:v>
                </c:pt>
                <c:pt idx="1021">
                  <c:v>40.57</c:v>
                </c:pt>
                <c:pt idx="1022">
                  <c:v>40.409999999999997</c:v>
                </c:pt>
                <c:pt idx="1023">
                  <c:v>38.810001</c:v>
                </c:pt>
                <c:pt idx="1024">
                  <c:v>40.770000000000003</c:v>
                </c:pt>
                <c:pt idx="1025">
                  <c:v>43.380001</c:v>
                </c:pt>
                <c:pt idx="1026">
                  <c:v>84.610000999999997</c:v>
                </c:pt>
                <c:pt idx="1027">
                  <c:v>52.360000999999997</c:v>
                </c:pt>
                <c:pt idx="1028">
                  <c:v>47.290000999999997</c:v>
                </c:pt>
                <c:pt idx="1029">
                  <c:v>44.799999</c:v>
                </c:pt>
                <c:pt idx="1030">
                  <c:v>46.439999</c:v>
                </c:pt>
                <c:pt idx="1031">
                  <c:v>43.549999</c:v>
                </c:pt>
                <c:pt idx="1032">
                  <c:v>41.110000999999997</c:v>
                </c:pt>
                <c:pt idx="1033">
                  <c:v>40.369999</c:v>
                </c:pt>
                <c:pt idx="1034">
                  <c:v>38.919998</c:v>
                </c:pt>
                <c:pt idx="1035">
                  <c:v>38.110000999999997</c:v>
                </c:pt>
                <c:pt idx="1036">
                  <c:v>37.200001</c:v>
                </c:pt>
                <c:pt idx="1037">
                  <c:v>36.240001999999997</c:v>
                </c:pt>
                <c:pt idx="1038">
                  <c:v>36.040000999999997</c:v>
                </c:pt>
                <c:pt idx="1039">
                  <c:v>34.68</c:v>
                </c:pt>
                <c:pt idx="1040">
                  <c:v>34.310001</c:v>
                </c:pt>
                <c:pt idx="1041">
                  <c:v>33.889999000000003</c:v>
                </c:pt>
                <c:pt idx="1042">
                  <c:v>33.360000999999997</c:v>
                </c:pt>
                <c:pt idx="1043">
                  <c:v>32.990001999999997</c:v>
                </c:pt>
                <c:pt idx="1044">
                  <c:v>32.209999000000003</c:v>
                </c:pt>
                <c:pt idx="1045">
                  <c:v>31.76</c:v>
                </c:pt>
                <c:pt idx="1046">
                  <c:v>31.32</c:v>
                </c:pt>
                <c:pt idx="1047">
                  <c:v>30.700001</c:v>
                </c:pt>
                <c:pt idx="1048">
                  <c:v>30.41</c:v>
                </c:pt>
                <c:pt idx="1049">
                  <c:v>29.799999</c:v>
                </c:pt>
                <c:pt idx="1050">
                  <c:v>29.84</c:v>
                </c:pt>
                <c:pt idx="1051">
                  <c:v>31.110001</c:v>
                </c:pt>
                <c:pt idx="1052">
                  <c:v>31.73</c:v>
                </c:pt>
                <c:pt idx="1053">
                  <c:v>30.870000999999998</c:v>
                </c:pt>
                <c:pt idx="1054">
                  <c:v>29.34</c:v>
                </c:pt>
                <c:pt idx="1055">
                  <c:v>28.809999000000001</c:v>
                </c:pt>
                <c:pt idx="1056">
                  <c:v>28.389999</c:v>
                </c:pt>
                <c:pt idx="1057">
                  <c:v>28.950001</c:v>
                </c:pt>
                <c:pt idx="1058">
                  <c:v>29.08</c:v>
                </c:pt>
                <c:pt idx="1059">
                  <c:v>27.65</c:v>
                </c:pt>
                <c:pt idx="1060">
                  <c:v>27.15</c:v>
                </c:pt>
                <c:pt idx="1061">
                  <c:v>27.08</c:v>
                </c:pt>
                <c:pt idx="1062">
                  <c:v>26.860001</c:v>
                </c:pt>
                <c:pt idx="1063">
                  <c:v>26.799999</c:v>
                </c:pt>
                <c:pt idx="1064">
                  <c:v>26.799999</c:v>
                </c:pt>
                <c:pt idx="1065">
                  <c:v>26.719999000000001</c:v>
                </c:pt>
                <c:pt idx="1066">
                  <c:v>26.629999000000002</c:v>
                </c:pt>
                <c:pt idx="1067">
                  <c:v>26.530000999999999</c:v>
                </c:pt>
                <c:pt idx="1068">
                  <c:v>26.379999000000002</c:v>
                </c:pt>
                <c:pt idx="1069">
                  <c:v>26.299999</c:v>
                </c:pt>
                <c:pt idx="1070">
                  <c:v>26.24</c:v>
                </c:pt>
                <c:pt idx="1071">
                  <c:v>26.15</c:v>
                </c:pt>
                <c:pt idx="1072">
                  <c:v>26.08</c:v>
                </c:pt>
                <c:pt idx="1073">
                  <c:v>25.99</c:v>
                </c:pt>
                <c:pt idx="1074">
                  <c:v>25.870000999999998</c:v>
                </c:pt>
                <c:pt idx="1075">
                  <c:v>25.73</c:v>
                </c:pt>
                <c:pt idx="1076">
                  <c:v>25.65</c:v>
                </c:pt>
                <c:pt idx="1077">
                  <c:v>25.49</c:v>
                </c:pt>
                <c:pt idx="1078">
                  <c:v>25.4</c:v>
                </c:pt>
                <c:pt idx="1079">
                  <c:v>25.33</c:v>
                </c:pt>
                <c:pt idx="1080">
                  <c:v>25.190000999999999</c:v>
                </c:pt>
                <c:pt idx="1081">
                  <c:v>25.08</c:v>
                </c:pt>
                <c:pt idx="1082">
                  <c:v>24.93</c:v>
                </c:pt>
                <c:pt idx="1083">
                  <c:v>24.84</c:v>
                </c:pt>
                <c:pt idx="1084">
                  <c:v>24.700001</c:v>
                </c:pt>
                <c:pt idx="1085">
                  <c:v>24.559999000000001</c:v>
                </c:pt>
                <c:pt idx="1086">
                  <c:v>24.459999</c:v>
                </c:pt>
                <c:pt idx="1087">
                  <c:v>24.33</c:v>
                </c:pt>
                <c:pt idx="1088">
                  <c:v>24.190000999999999</c:v>
                </c:pt>
                <c:pt idx="1089">
                  <c:v>24.07</c:v>
                </c:pt>
                <c:pt idx="1090">
                  <c:v>23.93</c:v>
                </c:pt>
                <c:pt idx="1091">
                  <c:v>23.75</c:v>
                </c:pt>
                <c:pt idx="1092">
                  <c:v>23.66</c:v>
                </c:pt>
                <c:pt idx="1093">
                  <c:v>23.49</c:v>
                </c:pt>
                <c:pt idx="1094">
                  <c:v>23.379999000000002</c:v>
                </c:pt>
                <c:pt idx="1095">
                  <c:v>23.200001</c:v>
                </c:pt>
              </c:numCache>
            </c:numRef>
          </c:val>
          <c:smooth val="0"/>
          <c:extLst>
            <c:ext xmlns:c16="http://schemas.microsoft.com/office/drawing/2014/chart" uri="{C3380CC4-5D6E-409C-BE32-E72D297353CC}">
              <c16:uniqueId val="{00000002-1C1D-4CA4-8BCB-4FED00B31852}"/>
            </c:ext>
          </c:extLst>
        </c:ser>
        <c:dLbls>
          <c:showLegendKey val="0"/>
          <c:showVal val="0"/>
          <c:showCatName val="0"/>
          <c:showSerName val="0"/>
          <c:showPercent val="0"/>
          <c:showBubbleSize val="0"/>
        </c:dLbls>
        <c:marker val="1"/>
        <c:smooth val="0"/>
        <c:axId val="527780216"/>
        <c:axId val="527783736"/>
      </c:lineChart>
      <c:dateAx>
        <c:axId val="527780216"/>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27783736"/>
        <c:crosses val="autoZero"/>
        <c:auto val="1"/>
        <c:lblOffset val="100"/>
        <c:baseTimeUnit val="days"/>
        <c:majorUnit val="12"/>
        <c:majorTimeUnit val="months"/>
      </c:dateAx>
      <c:valAx>
        <c:axId val="527783736"/>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27780216"/>
        <c:crosses val="autoZero"/>
        <c:crossBetween val="between"/>
      </c:valAx>
      <c:valAx>
        <c:axId val="600592568"/>
        <c:scaling>
          <c:orientation val="maxMin"/>
          <c:max val="400"/>
        </c:scaling>
        <c:delete val="0"/>
        <c:axPos val="r"/>
        <c:title>
          <c:tx>
            <c:rich>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00590648"/>
        <c:crosses val="max"/>
        <c:crossBetween val="between"/>
      </c:valAx>
      <c:catAx>
        <c:axId val="600590648"/>
        <c:scaling>
          <c:orientation val="minMax"/>
        </c:scaling>
        <c:delete val="1"/>
        <c:axPos val="t"/>
        <c:majorTickMark val="out"/>
        <c:minorTickMark val="none"/>
        <c:tickLblPos val="nextTo"/>
        <c:crossAx val="600592568"/>
        <c:crosses val="autoZero"/>
        <c:auto val="1"/>
        <c:lblAlgn val="ctr"/>
        <c:lblOffset val="100"/>
        <c:noMultiLvlLbl val="0"/>
      </c:cat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bestfit!$C$1</c:f>
              <c:strCache>
                <c:ptCount val="1"/>
                <c:pt idx="0">
                  <c:v>Qbestfit</c:v>
                </c:pt>
              </c:strCache>
            </c:strRef>
          </c:tx>
          <c:spPr>
            <a:ln w="19050" cap="rnd">
              <a:noFill/>
              <a:round/>
            </a:ln>
            <a:effectLst/>
          </c:spPr>
          <c:marker>
            <c:symbol val="circle"/>
            <c:size val="2"/>
            <c:spPr>
              <a:solidFill>
                <a:schemeClr val="tx1"/>
              </a:solidFill>
              <a:ln w="9525">
                <a:solidFill>
                  <a:schemeClr val="tx1"/>
                </a:solidFill>
              </a:ln>
              <a:effectLst/>
            </c:spPr>
          </c:marker>
          <c:xVal>
            <c:numRef>
              <c:f>bestfit!$B$2:$B$2558</c:f>
              <c:numCache>
                <c:formatCode>General</c:formatCode>
                <c:ptCount val="2557"/>
                <c:pt idx="0">
                  <c:v>12</c:v>
                </c:pt>
                <c:pt idx="1">
                  <c:v>12</c:v>
                </c:pt>
                <c:pt idx="2">
                  <c:v>12</c:v>
                </c:pt>
                <c:pt idx="3">
                  <c:v>12</c:v>
                </c:pt>
                <c:pt idx="4">
                  <c:v>11</c:v>
                </c:pt>
                <c:pt idx="5">
                  <c:v>11</c:v>
                </c:pt>
                <c:pt idx="6">
                  <c:v>11</c:v>
                </c:pt>
                <c:pt idx="7">
                  <c:v>11</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9</c:v>
                </c:pt>
                <c:pt idx="24">
                  <c:v>9</c:v>
                </c:pt>
                <c:pt idx="25">
                  <c:v>9</c:v>
                </c:pt>
                <c:pt idx="26">
                  <c:v>9</c:v>
                </c:pt>
                <c:pt idx="27">
                  <c:v>9</c:v>
                </c:pt>
                <c:pt idx="28">
                  <c:v>9</c:v>
                </c:pt>
                <c:pt idx="29">
                  <c:v>9</c:v>
                </c:pt>
                <c:pt idx="30">
                  <c:v>9</c:v>
                </c:pt>
                <c:pt idx="31">
                  <c:v>9</c:v>
                </c:pt>
                <c:pt idx="32">
                  <c:v>9</c:v>
                </c:pt>
                <c:pt idx="33">
                  <c:v>9</c:v>
                </c:pt>
                <c:pt idx="34">
                  <c:v>9</c:v>
                </c:pt>
                <c:pt idx="35">
                  <c:v>9</c:v>
                </c:pt>
                <c:pt idx="36">
                  <c:v>11</c:v>
                </c:pt>
                <c:pt idx="37">
                  <c:v>12</c:v>
                </c:pt>
                <c:pt idx="38">
                  <c:v>13</c:v>
                </c:pt>
                <c:pt idx="39">
                  <c:v>10</c:v>
                </c:pt>
                <c:pt idx="40">
                  <c:v>10</c:v>
                </c:pt>
                <c:pt idx="41">
                  <c:v>9</c:v>
                </c:pt>
                <c:pt idx="42">
                  <c:v>10</c:v>
                </c:pt>
                <c:pt idx="43">
                  <c:v>10</c:v>
                </c:pt>
                <c:pt idx="44">
                  <c:v>9</c:v>
                </c:pt>
                <c:pt idx="45">
                  <c:v>9</c:v>
                </c:pt>
                <c:pt idx="46">
                  <c:v>9</c:v>
                </c:pt>
                <c:pt idx="47">
                  <c:v>9</c:v>
                </c:pt>
                <c:pt idx="48">
                  <c:v>9</c:v>
                </c:pt>
                <c:pt idx="49">
                  <c:v>9</c:v>
                </c:pt>
                <c:pt idx="50">
                  <c:v>9</c:v>
                </c:pt>
                <c:pt idx="51">
                  <c:v>9</c:v>
                </c:pt>
                <c:pt idx="52">
                  <c:v>9</c:v>
                </c:pt>
                <c:pt idx="53">
                  <c:v>9</c:v>
                </c:pt>
                <c:pt idx="54">
                  <c:v>9</c:v>
                </c:pt>
                <c:pt idx="55">
                  <c:v>9</c:v>
                </c:pt>
                <c:pt idx="56">
                  <c:v>10</c:v>
                </c:pt>
                <c:pt idx="57">
                  <c:v>9</c:v>
                </c:pt>
                <c:pt idx="58">
                  <c:v>10</c:v>
                </c:pt>
                <c:pt idx="59">
                  <c:v>9</c:v>
                </c:pt>
                <c:pt idx="60">
                  <c:v>9</c:v>
                </c:pt>
                <c:pt idx="61">
                  <c:v>9</c:v>
                </c:pt>
                <c:pt idx="62">
                  <c:v>9</c:v>
                </c:pt>
                <c:pt idx="63">
                  <c:v>9</c:v>
                </c:pt>
                <c:pt idx="64">
                  <c:v>9</c:v>
                </c:pt>
                <c:pt idx="65">
                  <c:v>9</c:v>
                </c:pt>
                <c:pt idx="66">
                  <c:v>9</c:v>
                </c:pt>
                <c:pt idx="67">
                  <c:v>9</c:v>
                </c:pt>
                <c:pt idx="68">
                  <c:v>9</c:v>
                </c:pt>
                <c:pt idx="69">
                  <c:v>9</c:v>
                </c:pt>
                <c:pt idx="70">
                  <c:v>8</c:v>
                </c:pt>
                <c:pt idx="71">
                  <c:v>10</c:v>
                </c:pt>
                <c:pt idx="72">
                  <c:v>11</c:v>
                </c:pt>
                <c:pt idx="73">
                  <c:v>10</c:v>
                </c:pt>
                <c:pt idx="74">
                  <c:v>10</c:v>
                </c:pt>
                <c:pt idx="75">
                  <c:v>9</c:v>
                </c:pt>
                <c:pt idx="76">
                  <c:v>12</c:v>
                </c:pt>
                <c:pt idx="77">
                  <c:v>12</c:v>
                </c:pt>
                <c:pt idx="78">
                  <c:v>11</c:v>
                </c:pt>
                <c:pt idx="79">
                  <c:v>11</c:v>
                </c:pt>
                <c:pt idx="80">
                  <c:v>9</c:v>
                </c:pt>
                <c:pt idx="81">
                  <c:v>9</c:v>
                </c:pt>
                <c:pt idx="82">
                  <c:v>9</c:v>
                </c:pt>
                <c:pt idx="83">
                  <c:v>8</c:v>
                </c:pt>
                <c:pt idx="84">
                  <c:v>8</c:v>
                </c:pt>
                <c:pt idx="85">
                  <c:v>8</c:v>
                </c:pt>
                <c:pt idx="86">
                  <c:v>8</c:v>
                </c:pt>
                <c:pt idx="87">
                  <c:v>8</c:v>
                </c:pt>
                <c:pt idx="88">
                  <c:v>10</c:v>
                </c:pt>
                <c:pt idx="89">
                  <c:v>11</c:v>
                </c:pt>
                <c:pt idx="90">
                  <c:v>13</c:v>
                </c:pt>
                <c:pt idx="91">
                  <c:v>11</c:v>
                </c:pt>
                <c:pt idx="92">
                  <c:v>11</c:v>
                </c:pt>
                <c:pt idx="93">
                  <c:v>10</c:v>
                </c:pt>
                <c:pt idx="94">
                  <c:v>9</c:v>
                </c:pt>
                <c:pt idx="95">
                  <c:v>9</c:v>
                </c:pt>
                <c:pt idx="96">
                  <c:v>9</c:v>
                </c:pt>
                <c:pt idx="97">
                  <c:v>9</c:v>
                </c:pt>
                <c:pt idx="98">
                  <c:v>9</c:v>
                </c:pt>
                <c:pt idx="99">
                  <c:v>8</c:v>
                </c:pt>
                <c:pt idx="100">
                  <c:v>8</c:v>
                </c:pt>
                <c:pt idx="101">
                  <c:v>10</c:v>
                </c:pt>
                <c:pt idx="102">
                  <c:v>11</c:v>
                </c:pt>
                <c:pt idx="103">
                  <c:v>10</c:v>
                </c:pt>
                <c:pt idx="104">
                  <c:v>11</c:v>
                </c:pt>
                <c:pt idx="105">
                  <c:v>9</c:v>
                </c:pt>
                <c:pt idx="106">
                  <c:v>8</c:v>
                </c:pt>
                <c:pt idx="107">
                  <c:v>9</c:v>
                </c:pt>
                <c:pt idx="108">
                  <c:v>9</c:v>
                </c:pt>
                <c:pt idx="109">
                  <c:v>10</c:v>
                </c:pt>
                <c:pt idx="110">
                  <c:v>12</c:v>
                </c:pt>
                <c:pt idx="111">
                  <c:v>9</c:v>
                </c:pt>
                <c:pt idx="112">
                  <c:v>9</c:v>
                </c:pt>
                <c:pt idx="113">
                  <c:v>9</c:v>
                </c:pt>
                <c:pt idx="114">
                  <c:v>9</c:v>
                </c:pt>
                <c:pt idx="115">
                  <c:v>9</c:v>
                </c:pt>
                <c:pt idx="116">
                  <c:v>8</c:v>
                </c:pt>
                <c:pt idx="117">
                  <c:v>8</c:v>
                </c:pt>
                <c:pt idx="118">
                  <c:v>10</c:v>
                </c:pt>
                <c:pt idx="119">
                  <c:v>10</c:v>
                </c:pt>
                <c:pt idx="120">
                  <c:v>10</c:v>
                </c:pt>
                <c:pt idx="121">
                  <c:v>12</c:v>
                </c:pt>
                <c:pt idx="122">
                  <c:v>12</c:v>
                </c:pt>
                <c:pt idx="123">
                  <c:v>11</c:v>
                </c:pt>
                <c:pt idx="124">
                  <c:v>12</c:v>
                </c:pt>
                <c:pt idx="125">
                  <c:v>11</c:v>
                </c:pt>
                <c:pt idx="126">
                  <c:v>10</c:v>
                </c:pt>
                <c:pt idx="127">
                  <c:v>10</c:v>
                </c:pt>
                <c:pt idx="128">
                  <c:v>12</c:v>
                </c:pt>
                <c:pt idx="129">
                  <c:v>11</c:v>
                </c:pt>
                <c:pt idx="130">
                  <c:v>12</c:v>
                </c:pt>
                <c:pt idx="131">
                  <c:v>11</c:v>
                </c:pt>
                <c:pt idx="132">
                  <c:v>11</c:v>
                </c:pt>
                <c:pt idx="133">
                  <c:v>11</c:v>
                </c:pt>
                <c:pt idx="134">
                  <c:v>11</c:v>
                </c:pt>
                <c:pt idx="135">
                  <c:v>12</c:v>
                </c:pt>
                <c:pt idx="136">
                  <c:v>12</c:v>
                </c:pt>
                <c:pt idx="137">
                  <c:v>12</c:v>
                </c:pt>
                <c:pt idx="138">
                  <c:v>12</c:v>
                </c:pt>
                <c:pt idx="139">
                  <c:v>9</c:v>
                </c:pt>
                <c:pt idx="140">
                  <c:v>9</c:v>
                </c:pt>
                <c:pt idx="141">
                  <c:v>10</c:v>
                </c:pt>
                <c:pt idx="142">
                  <c:v>9</c:v>
                </c:pt>
                <c:pt idx="143">
                  <c:v>13</c:v>
                </c:pt>
                <c:pt idx="144">
                  <c:v>11</c:v>
                </c:pt>
                <c:pt idx="145">
                  <c:v>46</c:v>
                </c:pt>
                <c:pt idx="146">
                  <c:v>13</c:v>
                </c:pt>
                <c:pt idx="147">
                  <c:v>52</c:v>
                </c:pt>
                <c:pt idx="148">
                  <c:v>21</c:v>
                </c:pt>
                <c:pt idx="149">
                  <c:v>39</c:v>
                </c:pt>
                <c:pt idx="150">
                  <c:v>11</c:v>
                </c:pt>
                <c:pt idx="151">
                  <c:v>11</c:v>
                </c:pt>
                <c:pt idx="152">
                  <c:v>11</c:v>
                </c:pt>
                <c:pt idx="153">
                  <c:v>11</c:v>
                </c:pt>
                <c:pt idx="154">
                  <c:v>17</c:v>
                </c:pt>
                <c:pt idx="155">
                  <c:v>16</c:v>
                </c:pt>
                <c:pt idx="156">
                  <c:v>23</c:v>
                </c:pt>
                <c:pt idx="157">
                  <c:v>30</c:v>
                </c:pt>
                <c:pt idx="158">
                  <c:v>30</c:v>
                </c:pt>
                <c:pt idx="159">
                  <c:v>53</c:v>
                </c:pt>
                <c:pt idx="160">
                  <c:v>29</c:v>
                </c:pt>
                <c:pt idx="161">
                  <c:v>37</c:v>
                </c:pt>
                <c:pt idx="162">
                  <c:v>86</c:v>
                </c:pt>
                <c:pt idx="163">
                  <c:v>75</c:v>
                </c:pt>
                <c:pt idx="164">
                  <c:v>39</c:v>
                </c:pt>
                <c:pt idx="165">
                  <c:v>51</c:v>
                </c:pt>
                <c:pt idx="166">
                  <c:v>30</c:v>
                </c:pt>
                <c:pt idx="167">
                  <c:v>32</c:v>
                </c:pt>
                <c:pt idx="168">
                  <c:v>31</c:v>
                </c:pt>
                <c:pt idx="169">
                  <c:v>36</c:v>
                </c:pt>
                <c:pt idx="170">
                  <c:v>109</c:v>
                </c:pt>
                <c:pt idx="171">
                  <c:v>156</c:v>
                </c:pt>
                <c:pt idx="172">
                  <c:v>97</c:v>
                </c:pt>
                <c:pt idx="173">
                  <c:v>64</c:v>
                </c:pt>
                <c:pt idx="174">
                  <c:v>49</c:v>
                </c:pt>
                <c:pt idx="175">
                  <c:v>124</c:v>
                </c:pt>
                <c:pt idx="176">
                  <c:v>54</c:v>
                </c:pt>
                <c:pt idx="177">
                  <c:v>178</c:v>
                </c:pt>
                <c:pt idx="178">
                  <c:v>134</c:v>
                </c:pt>
                <c:pt idx="179">
                  <c:v>249</c:v>
                </c:pt>
                <c:pt idx="180">
                  <c:v>328</c:v>
                </c:pt>
                <c:pt idx="181">
                  <c:v>134</c:v>
                </c:pt>
                <c:pt idx="182">
                  <c:v>181</c:v>
                </c:pt>
                <c:pt idx="183">
                  <c:v>102</c:v>
                </c:pt>
                <c:pt idx="184">
                  <c:v>153</c:v>
                </c:pt>
                <c:pt idx="185">
                  <c:v>101</c:v>
                </c:pt>
                <c:pt idx="186">
                  <c:v>76</c:v>
                </c:pt>
                <c:pt idx="187">
                  <c:v>231</c:v>
                </c:pt>
                <c:pt idx="188">
                  <c:v>157</c:v>
                </c:pt>
                <c:pt idx="189">
                  <c:v>246</c:v>
                </c:pt>
                <c:pt idx="190">
                  <c:v>147</c:v>
                </c:pt>
                <c:pt idx="191">
                  <c:v>160</c:v>
                </c:pt>
                <c:pt idx="192">
                  <c:v>191</c:v>
                </c:pt>
                <c:pt idx="193">
                  <c:v>121</c:v>
                </c:pt>
                <c:pt idx="194">
                  <c:v>131</c:v>
                </c:pt>
                <c:pt idx="195">
                  <c:v>155</c:v>
                </c:pt>
                <c:pt idx="196">
                  <c:v>124</c:v>
                </c:pt>
                <c:pt idx="197">
                  <c:v>100</c:v>
                </c:pt>
                <c:pt idx="198">
                  <c:v>186</c:v>
                </c:pt>
                <c:pt idx="199">
                  <c:v>109</c:v>
                </c:pt>
                <c:pt idx="200">
                  <c:v>99</c:v>
                </c:pt>
                <c:pt idx="201">
                  <c:v>82</c:v>
                </c:pt>
                <c:pt idx="202">
                  <c:v>78</c:v>
                </c:pt>
                <c:pt idx="203">
                  <c:v>106</c:v>
                </c:pt>
                <c:pt idx="204">
                  <c:v>54</c:v>
                </c:pt>
                <c:pt idx="205">
                  <c:v>44</c:v>
                </c:pt>
                <c:pt idx="206">
                  <c:v>117</c:v>
                </c:pt>
                <c:pt idx="207">
                  <c:v>175</c:v>
                </c:pt>
                <c:pt idx="208">
                  <c:v>82</c:v>
                </c:pt>
                <c:pt idx="209">
                  <c:v>147</c:v>
                </c:pt>
                <c:pt idx="210">
                  <c:v>229</c:v>
                </c:pt>
                <c:pt idx="211">
                  <c:v>205</c:v>
                </c:pt>
                <c:pt idx="212">
                  <c:v>132</c:v>
                </c:pt>
                <c:pt idx="213">
                  <c:v>132</c:v>
                </c:pt>
                <c:pt idx="214">
                  <c:v>103</c:v>
                </c:pt>
                <c:pt idx="215">
                  <c:v>88</c:v>
                </c:pt>
                <c:pt idx="216">
                  <c:v>44</c:v>
                </c:pt>
                <c:pt idx="217">
                  <c:v>67</c:v>
                </c:pt>
                <c:pt idx="218">
                  <c:v>61</c:v>
                </c:pt>
                <c:pt idx="219">
                  <c:v>58</c:v>
                </c:pt>
                <c:pt idx="220">
                  <c:v>164</c:v>
                </c:pt>
                <c:pt idx="221">
                  <c:v>165</c:v>
                </c:pt>
                <c:pt idx="222">
                  <c:v>219</c:v>
                </c:pt>
                <c:pt idx="223">
                  <c:v>134</c:v>
                </c:pt>
                <c:pt idx="224">
                  <c:v>121</c:v>
                </c:pt>
                <c:pt idx="225">
                  <c:v>138</c:v>
                </c:pt>
                <c:pt idx="226">
                  <c:v>154</c:v>
                </c:pt>
                <c:pt idx="227">
                  <c:v>166</c:v>
                </c:pt>
                <c:pt idx="228">
                  <c:v>162</c:v>
                </c:pt>
                <c:pt idx="229">
                  <c:v>207</c:v>
                </c:pt>
                <c:pt idx="230">
                  <c:v>153</c:v>
                </c:pt>
                <c:pt idx="231">
                  <c:v>200</c:v>
                </c:pt>
                <c:pt idx="232">
                  <c:v>140</c:v>
                </c:pt>
                <c:pt idx="233">
                  <c:v>86</c:v>
                </c:pt>
                <c:pt idx="234">
                  <c:v>152</c:v>
                </c:pt>
                <c:pt idx="235">
                  <c:v>137</c:v>
                </c:pt>
                <c:pt idx="236">
                  <c:v>57</c:v>
                </c:pt>
                <c:pt idx="237">
                  <c:v>76</c:v>
                </c:pt>
                <c:pt idx="238">
                  <c:v>114</c:v>
                </c:pt>
                <c:pt idx="239">
                  <c:v>49</c:v>
                </c:pt>
                <c:pt idx="240">
                  <c:v>74</c:v>
                </c:pt>
                <c:pt idx="241">
                  <c:v>76</c:v>
                </c:pt>
                <c:pt idx="242">
                  <c:v>71</c:v>
                </c:pt>
                <c:pt idx="243">
                  <c:v>98</c:v>
                </c:pt>
                <c:pt idx="244">
                  <c:v>99</c:v>
                </c:pt>
                <c:pt idx="245">
                  <c:v>140</c:v>
                </c:pt>
                <c:pt idx="246">
                  <c:v>233</c:v>
                </c:pt>
                <c:pt idx="247">
                  <c:v>110</c:v>
                </c:pt>
                <c:pt idx="248">
                  <c:v>114</c:v>
                </c:pt>
                <c:pt idx="249">
                  <c:v>78</c:v>
                </c:pt>
                <c:pt idx="250">
                  <c:v>78</c:v>
                </c:pt>
                <c:pt idx="251">
                  <c:v>70</c:v>
                </c:pt>
                <c:pt idx="252">
                  <c:v>86</c:v>
                </c:pt>
                <c:pt idx="253">
                  <c:v>64</c:v>
                </c:pt>
                <c:pt idx="254">
                  <c:v>53</c:v>
                </c:pt>
                <c:pt idx="255">
                  <c:v>49</c:v>
                </c:pt>
                <c:pt idx="256">
                  <c:v>52</c:v>
                </c:pt>
                <c:pt idx="257">
                  <c:v>50</c:v>
                </c:pt>
                <c:pt idx="258">
                  <c:v>47</c:v>
                </c:pt>
                <c:pt idx="259">
                  <c:v>137</c:v>
                </c:pt>
                <c:pt idx="260">
                  <c:v>82</c:v>
                </c:pt>
                <c:pt idx="261">
                  <c:v>143</c:v>
                </c:pt>
                <c:pt idx="262">
                  <c:v>249</c:v>
                </c:pt>
                <c:pt idx="263">
                  <c:v>146</c:v>
                </c:pt>
                <c:pt idx="264">
                  <c:v>74</c:v>
                </c:pt>
                <c:pt idx="265">
                  <c:v>85</c:v>
                </c:pt>
                <c:pt idx="266">
                  <c:v>51</c:v>
                </c:pt>
                <c:pt idx="267">
                  <c:v>45</c:v>
                </c:pt>
                <c:pt idx="268">
                  <c:v>46</c:v>
                </c:pt>
                <c:pt idx="269">
                  <c:v>92</c:v>
                </c:pt>
                <c:pt idx="270">
                  <c:v>181</c:v>
                </c:pt>
                <c:pt idx="271">
                  <c:v>91</c:v>
                </c:pt>
                <c:pt idx="272">
                  <c:v>139</c:v>
                </c:pt>
                <c:pt idx="273">
                  <c:v>106</c:v>
                </c:pt>
                <c:pt idx="274">
                  <c:v>132</c:v>
                </c:pt>
                <c:pt idx="275">
                  <c:v>64</c:v>
                </c:pt>
                <c:pt idx="276">
                  <c:v>102</c:v>
                </c:pt>
                <c:pt idx="277">
                  <c:v>101</c:v>
                </c:pt>
                <c:pt idx="278">
                  <c:v>74</c:v>
                </c:pt>
                <c:pt idx="279">
                  <c:v>63</c:v>
                </c:pt>
                <c:pt idx="280">
                  <c:v>54</c:v>
                </c:pt>
                <c:pt idx="281">
                  <c:v>58</c:v>
                </c:pt>
                <c:pt idx="282">
                  <c:v>212</c:v>
                </c:pt>
                <c:pt idx="283">
                  <c:v>135</c:v>
                </c:pt>
                <c:pt idx="284">
                  <c:v>87</c:v>
                </c:pt>
                <c:pt idx="285">
                  <c:v>75</c:v>
                </c:pt>
                <c:pt idx="286">
                  <c:v>64</c:v>
                </c:pt>
                <c:pt idx="287">
                  <c:v>59</c:v>
                </c:pt>
                <c:pt idx="288">
                  <c:v>68</c:v>
                </c:pt>
                <c:pt idx="289">
                  <c:v>85</c:v>
                </c:pt>
                <c:pt idx="290">
                  <c:v>96</c:v>
                </c:pt>
                <c:pt idx="291">
                  <c:v>51</c:v>
                </c:pt>
                <c:pt idx="292">
                  <c:v>49</c:v>
                </c:pt>
                <c:pt idx="293">
                  <c:v>51</c:v>
                </c:pt>
                <c:pt idx="294">
                  <c:v>49</c:v>
                </c:pt>
                <c:pt idx="295">
                  <c:v>49</c:v>
                </c:pt>
                <c:pt idx="296">
                  <c:v>48</c:v>
                </c:pt>
                <c:pt idx="297">
                  <c:v>45</c:v>
                </c:pt>
                <c:pt idx="298">
                  <c:v>45</c:v>
                </c:pt>
                <c:pt idx="299">
                  <c:v>45</c:v>
                </c:pt>
                <c:pt idx="300">
                  <c:v>45</c:v>
                </c:pt>
                <c:pt idx="301">
                  <c:v>43</c:v>
                </c:pt>
                <c:pt idx="302">
                  <c:v>42</c:v>
                </c:pt>
                <c:pt idx="303">
                  <c:v>41</c:v>
                </c:pt>
                <c:pt idx="304">
                  <c:v>41</c:v>
                </c:pt>
                <c:pt idx="305">
                  <c:v>40</c:v>
                </c:pt>
                <c:pt idx="306">
                  <c:v>39</c:v>
                </c:pt>
                <c:pt idx="307">
                  <c:v>38</c:v>
                </c:pt>
                <c:pt idx="308">
                  <c:v>39</c:v>
                </c:pt>
                <c:pt idx="309">
                  <c:v>38</c:v>
                </c:pt>
                <c:pt idx="310">
                  <c:v>43</c:v>
                </c:pt>
                <c:pt idx="311">
                  <c:v>41</c:v>
                </c:pt>
                <c:pt idx="312">
                  <c:v>39</c:v>
                </c:pt>
                <c:pt idx="313">
                  <c:v>37</c:v>
                </c:pt>
                <c:pt idx="314">
                  <c:v>36</c:v>
                </c:pt>
                <c:pt idx="315">
                  <c:v>35</c:v>
                </c:pt>
                <c:pt idx="316">
                  <c:v>34</c:v>
                </c:pt>
                <c:pt idx="317">
                  <c:v>34</c:v>
                </c:pt>
                <c:pt idx="318">
                  <c:v>33</c:v>
                </c:pt>
                <c:pt idx="319">
                  <c:v>32</c:v>
                </c:pt>
                <c:pt idx="320">
                  <c:v>31</c:v>
                </c:pt>
                <c:pt idx="321">
                  <c:v>31</c:v>
                </c:pt>
                <c:pt idx="322">
                  <c:v>31</c:v>
                </c:pt>
                <c:pt idx="323">
                  <c:v>31</c:v>
                </c:pt>
                <c:pt idx="324">
                  <c:v>25</c:v>
                </c:pt>
                <c:pt idx="325">
                  <c:v>24</c:v>
                </c:pt>
                <c:pt idx="326">
                  <c:v>20</c:v>
                </c:pt>
                <c:pt idx="327">
                  <c:v>29</c:v>
                </c:pt>
                <c:pt idx="328">
                  <c:v>27</c:v>
                </c:pt>
                <c:pt idx="329">
                  <c:v>27</c:v>
                </c:pt>
                <c:pt idx="330">
                  <c:v>27</c:v>
                </c:pt>
                <c:pt idx="331">
                  <c:v>28</c:v>
                </c:pt>
                <c:pt idx="332">
                  <c:v>26</c:v>
                </c:pt>
                <c:pt idx="333">
                  <c:v>25</c:v>
                </c:pt>
                <c:pt idx="334">
                  <c:v>24</c:v>
                </c:pt>
                <c:pt idx="335">
                  <c:v>24</c:v>
                </c:pt>
                <c:pt idx="336">
                  <c:v>23</c:v>
                </c:pt>
                <c:pt idx="337">
                  <c:v>23</c:v>
                </c:pt>
                <c:pt idx="338">
                  <c:v>24</c:v>
                </c:pt>
                <c:pt idx="339">
                  <c:v>23</c:v>
                </c:pt>
                <c:pt idx="340">
                  <c:v>22</c:v>
                </c:pt>
                <c:pt idx="341">
                  <c:v>22</c:v>
                </c:pt>
                <c:pt idx="342">
                  <c:v>21</c:v>
                </c:pt>
                <c:pt idx="343">
                  <c:v>21</c:v>
                </c:pt>
                <c:pt idx="344">
                  <c:v>21</c:v>
                </c:pt>
                <c:pt idx="345">
                  <c:v>20</c:v>
                </c:pt>
                <c:pt idx="346">
                  <c:v>20</c:v>
                </c:pt>
                <c:pt idx="347">
                  <c:v>20</c:v>
                </c:pt>
                <c:pt idx="348">
                  <c:v>20</c:v>
                </c:pt>
                <c:pt idx="349">
                  <c:v>19</c:v>
                </c:pt>
                <c:pt idx="350">
                  <c:v>19</c:v>
                </c:pt>
                <c:pt idx="351">
                  <c:v>19</c:v>
                </c:pt>
                <c:pt idx="352">
                  <c:v>19</c:v>
                </c:pt>
                <c:pt idx="353">
                  <c:v>18</c:v>
                </c:pt>
                <c:pt idx="354">
                  <c:v>18</c:v>
                </c:pt>
                <c:pt idx="355">
                  <c:v>18</c:v>
                </c:pt>
                <c:pt idx="356">
                  <c:v>18</c:v>
                </c:pt>
                <c:pt idx="357">
                  <c:v>17</c:v>
                </c:pt>
                <c:pt idx="358">
                  <c:v>17</c:v>
                </c:pt>
                <c:pt idx="359">
                  <c:v>17</c:v>
                </c:pt>
                <c:pt idx="360">
                  <c:v>17</c:v>
                </c:pt>
                <c:pt idx="361">
                  <c:v>17</c:v>
                </c:pt>
                <c:pt idx="362">
                  <c:v>17</c:v>
                </c:pt>
                <c:pt idx="363">
                  <c:v>17</c:v>
                </c:pt>
                <c:pt idx="364">
                  <c:v>17</c:v>
                </c:pt>
                <c:pt idx="365">
                  <c:v>16</c:v>
                </c:pt>
                <c:pt idx="366">
                  <c:v>16</c:v>
                </c:pt>
                <c:pt idx="367">
                  <c:v>17</c:v>
                </c:pt>
                <c:pt idx="368">
                  <c:v>17</c:v>
                </c:pt>
                <c:pt idx="369">
                  <c:v>16</c:v>
                </c:pt>
                <c:pt idx="370">
                  <c:v>16</c:v>
                </c:pt>
                <c:pt idx="371">
                  <c:v>16</c:v>
                </c:pt>
                <c:pt idx="372">
                  <c:v>16</c:v>
                </c:pt>
                <c:pt idx="373">
                  <c:v>16</c:v>
                </c:pt>
                <c:pt idx="374">
                  <c:v>16</c:v>
                </c:pt>
                <c:pt idx="375">
                  <c:v>16</c:v>
                </c:pt>
                <c:pt idx="376">
                  <c:v>16</c:v>
                </c:pt>
                <c:pt idx="377">
                  <c:v>16</c:v>
                </c:pt>
                <c:pt idx="378">
                  <c:v>16</c:v>
                </c:pt>
                <c:pt idx="379">
                  <c:v>16</c:v>
                </c:pt>
                <c:pt idx="380">
                  <c:v>16</c:v>
                </c:pt>
                <c:pt idx="381">
                  <c:v>15</c:v>
                </c:pt>
                <c:pt idx="382">
                  <c:v>15</c:v>
                </c:pt>
                <c:pt idx="383">
                  <c:v>16</c:v>
                </c:pt>
                <c:pt idx="384">
                  <c:v>16</c:v>
                </c:pt>
                <c:pt idx="385">
                  <c:v>15</c:v>
                </c:pt>
                <c:pt idx="386">
                  <c:v>15</c:v>
                </c:pt>
                <c:pt idx="387">
                  <c:v>15</c:v>
                </c:pt>
                <c:pt idx="388">
                  <c:v>15</c:v>
                </c:pt>
                <c:pt idx="389">
                  <c:v>15</c:v>
                </c:pt>
                <c:pt idx="390">
                  <c:v>15</c:v>
                </c:pt>
                <c:pt idx="391">
                  <c:v>15</c:v>
                </c:pt>
                <c:pt idx="392">
                  <c:v>14</c:v>
                </c:pt>
                <c:pt idx="393">
                  <c:v>14</c:v>
                </c:pt>
                <c:pt idx="394">
                  <c:v>14</c:v>
                </c:pt>
                <c:pt idx="395">
                  <c:v>14</c:v>
                </c:pt>
                <c:pt idx="396">
                  <c:v>14</c:v>
                </c:pt>
                <c:pt idx="397">
                  <c:v>14</c:v>
                </c:pt>
                <c:pt idx="398">
                  <c:v>14</c:v>
                </c:pt>
                <c:pt idx="399">
                  <c:v>14</c:v>
                </c:pt>
                <c:pt idx="400">
                  <c:v>14</c:v>
                </c:pt>
                <c:pt idx="401">
                  <c:v>13</c:v>
                </c:pt>
                <c:pt idx="402">
                  <c:v>13</c:v>
                </c:pt>
                <c:pt idx="403">
                  <c:v>13</c:v>
                </c:pt>
                <c:pt idx="404">
                  <c:v>13</c:v>
                </c:pt>
                <c:pt idx="405">
                  <c:v>13</c:v>
                </c:pt>
                <c:pt idx="406">
                  <c:v>13</c:v>
                </c:pt>
                <c:pt idx="407">
                  <c:v>13</c:v>
                </c:pt>
                <c:pt idx="408">
                  <c:v>13</c:v>
                </c:pt>
                <c:pt idx="409">
                  <c:v>12</c:v>
                </c:pt>
                <c:pt idx="410">
                  <c:v>12</c:v>
                </c:pt>
                <c:pt idx="411">
                  <c:v>12</c:v>
                </c:pt>
                <c:pt idx="412">
                  <c:v>12</c:v>
                </c:pt>
                <c:pt idx="413">
                  <c:v>12</c:v>
                </c:pt>
                <c:pt idx="414">
                  <c:v>12</c:v>
                </c:pt>
                <c:pt idx="415">
                  <c:v>12</c:v>
                </c:pt>
                <c:pt idx="416">
                  <c:v>12</c:v>
                </c:pt>
                <c:pt idx="417">
                  <c:v>12</c:v>
                </c:pt>
                <c:pt idx="418">
                  <c:v>12</c:v>
                </c:pt>
                <c:pt idx="419">
                  <c:v>12</c:v>
                </c:pt>
                <c:pt idx="420">
                  <c:v>12</c:v>
                </c:pt>
                <c:pt idx="421">
                  <c:v>11</c:v>
                </c:pt>
                <c:pt idx="422">
                  <c:v>11</c:v>
                </c:pt>
                <c:pt idx="423">
                  <c:v>11</c:v>
                </c:pt>
                <c:pt idx="424">
                  <c:v>7</c:v>
                </c:pt>
                <c:pt idx="425">
                  <c:v>11</c:v>
                </c:pt>
                <c:pt idx="426">
                  <c:v>10</c:v>
                </c:pt>
                <c:pt idx="427">
                  <c:v>9</c:v>
                </c:pt>
                <c:pt idx="428">
                  <c:v>9</c:v>
                </c:pt>
                <c:pt idx="429">
                  <c:v>9</c:v>
                </c:pt>
                <c:pt idx="430">
                  <c:v>10</c:v>
                </c:pt>
                <c:pt idx="431">
                  <c:v>9</c:v>
                </c:pt>
                <c:pt idx="432">
                  <c:v>9</c:v>
                </c:pt>
                <c:pt idx="433">
                  <c:v>9</c:v>
                </c:pt>
                <c:pt idx="434">
                  <c:v>9</c:v>
                </c:pt>
                <c:pt idx="435">
                  <c:v>9</c:v>
                </c:pt>
                <c:pt idx="436">
                  <c:v>8</c:v>
                </c:pt>
                <c:pt idx="437">
                  <c:v>8</c:v>
                </c:pt>
                <c:pt idx="438">
                  <c:v>8</c:v>
                </c:pt>
                <c:pt idx="439">
                  <c:v>8</c:v>
                </c:pt>
                <c:pt idx="440">
                  <c:v>8</c:v>
                </c:pt>
                <c:pt idx="441">
                  <c:v>8</c:v>
                </c:pt>
                <c:pt idx="442">
                  <c:v>8</c:v>
                </c:pt>
                <c:pt idx="443">
                  <c:v>8</c:v>
                </c:pt>
                <c:pt idx="444">
                  <c:v>9</c:v>
                </c:pt>
                <c:pt idx="445">
                  <c:v>16</c:v>
                </c:pt>
                <c:pt idx="446">
                  <c:v>16</c:v>
                </c:pt>
                <c:pt idx="447">
                  <c:v>23</c:v>
                </c:pt>
                <c:pt idx="448">
                  <c:v>24</c:v>
                </c:pt>
                <c:pt idx="449">
                  <c:v>15</c:v>
                </c:pt>
                <c:pt idx="450">
                  <c:v>17</c:v>
                </c:pt>
                <c:pt idx="451">
                  <c:v>15</c:v>
                </c:pt>
                <c:pt idx="452">
                  <c:v>11</c:v>
                </c:pt>
                <c:pt idx="453">
                  <c:v>10</c:v>
                </c:pt>
                <c:pt idx="454">
                  <c:v>10</c:v>
                </c:pt>
                <c:pt idx="455">
                  <c:v>10</c:v>
                </c:pt>
                <c:pt idx="456">
                  <c:v>13</c:v>
                </c:pt>
                <c:pt idx="457">
                  <c:v>12</c:v>
                </c:pt>
                <c:pt idx="458">
                  <c:v>13</c:v>
                </c:pt>
                <c:pt idx="459">
                  <c:v>13</c:v>
                </c:pt>
                <c:pt idx="460">
                  <c:v>14</c:v>
                </c:pt>
                <c:pt idx="461">
                  <c:v>14</c:v>
                </c:pt>
                <c:pt idx="462">
                  <c:v>12</c:v>
                </c:pt>
                <c:pt idx="463">
                  <c:v>14</c:v>
                </c:pt>
                <c:pt idx="464">
                  <c:v>15</c:v>
                </c:pt>
                <c:pt idx="465">
                  <c:v>15</c:v>
                </c:pt>
                <c:pt idx="466">
                  <c:v>16</c:v>
                </c:pt>
                <c:pt idx="467">
                  <c:v>13</c:v>
                </c:pt>
                <c:pt idx="468">
                  <c:v>28</c:v>
                </c:pt>
                <c:pt idx="469">
                  <c:v>169</c:v>
                </c:pt>
                <c:pt idx="470">
                  <c:v>86</c:v>
                </c:pt>
                <c:pt idx="471">
                  <c:v>54</c:v>
                </c:pt>
                <c:pt idx="472">
                  <c:v>53</c:v>
                </c:pt>
                <c:pt idx="473">
                  <c:v>34</c:v>
                </c:pt>
                <c:pt idx="474">
                  <c:v>57</c:v>
                </c:pt>
                <c:pt idx="475">
                  <c:v>52</c:v>
                </c:pt>
                <c:pt idx="476">
                  <c:v>33</c:v>
                </c:pt>
                <c:pt idx="477">
                  <c:v>51</c:v>
                </c:pt>
                <c:pt idx="478">
                  <c:v>91</c:v>
                </c:pt>
                <c:pt idx="479">
                  <c:v>46</c:v>
                </c:pt>
                <c:pt idx="480">
                  <c:v>27</c:v>
                </c:pt>
                <c:pt idx="481">
                  <c:v>22</c:v>
                </c:pt>
                <c:pt idx="482">
                  <c:v>17</c:v>
                </c:pt>
                <c:pt idx="483">
                  <c:v>18</c:v>
                </c:pt>
                <c:pt idx="484">
                  <c:v>21</c:v>
                </c:pt>
                <c:pt idx="485">
                  <c:v>13</c:v>
                </c:pt>
                <c:pt idx="486">
                  <c:v>11</c:v>
                </c:pt>
                <c:pt idx="487">
                  <c:v>11</c:v>
                </c:pt>
                <c:pt idx="488">
                  <c:v>11</c:v>
                </c:pt>
                <c:pt idx="489">
                  <c:v>10</c:v>
                </c:pt>
                <c:pt idx="490">
                  <c:v>10</c:v>
                </c:pt>
                <c:pt idx="491">
                  <c:v>11</c:v>
                </c:pt>
                <c:pt idx="492">
                  <c:v>10</c:v>
                </c:pt>
                <c:pt idx="493">
                  <c:v>25</c:v>
                </c:pt>
                <c:pt idx="494">
                  <c:v>10</c:v>
                </c:pt>
                <c:pt idx="495">
                  <c:v>101</c:v>
                </c:pt>
                <c:pt idx="496">
                  <c:v>111</c:v>
                </c:pt>
                <c:pt idx="497">
                  <c:v>102</c:v>
                </c:pt>
                <c:pt idx="498">
                  <c:v>102</c:v>
                </c:pt>
                <c:pt idx="499">
                  <c:v>94</c:v>
                </c:pt>
                <c:pt idx="500">
                  <c:v>126</c:v>
                </c:pt>
                <c:pt idx="501">
                  <c:v>190</c:v>
                </c:pt>
                <c:pt idx="502">
                  <c:v>113</c:v>
                </c:pt>
                <c:pt idx="503">
                  <c:v>79</c:v>
                </c:pt>
                <c:pt idx="504">
                  <c:v>166</c:v>
                </c:pt>
                <c:pt idx="505">
                  <c:v>34</c:v>
                </c:pt>
                <c:pt idx="506">
                  <c:v>96</c:v>
                </c:pt>
                <c:pt idx="507">
                  <c:v>101</c:v>
                </c:pt>
                <c:pt idx="508">
                  <c:v>97</c:v>
                </c:pt>
                <c:pt idx="509">
                  <c:v>97</c:v>
                </c:pt>
                <c:pt idx="510">
                  <c:v>108</c:v>
                </c:pt>
                <c:pt idx="511">
                  <c:v>41</c:v>
                </c:pt>
                <c:pt idx="512">
                  <c:v>44</c:v>
                </c:pt>
                <c:pt idx="513">
                  <c:v>40</c:v>
                </c:pt>
                <c:pt idx="514">
                  <c:v>39</c:v>
                </c:pt>
                <c:pt idx="515">
                  <c:v>53</c:v>
                </c:pt>
                <c:pt idx="516">
                  <c:v>64</c:v>
                </c:pt>
                <c:pt idx="517">
                  <c:v>50</c:v>
                </c:pt>
                <c:pt idx="518">
                  <c:v>43</c:v>
                </c:pt>
                <c:pt idx="519">
                  <c:v>65</c:v>
                </c:pt>
                <c:pt idx="520">
                  <c:v>137</c:v>
                </c:pt>
                <c:pt idx="521">
                  <c:v>64</c:v>
                </c:pt>
                <c:pt idx="522">
                  <c:v>52</c:v>
                </c:pt>
                <c:pt idx="523">
                  <c:v>46</c:v>
                </c:pt>
                <c:pt idx="524">
                  <c:v>63</c:v>
                </c:pt>
                <c:pt idx="525">
                  <c:v>46</c:v>
                </c:pt>
                <c:pt idx="526">
                  <c:v>46</c:v>
                </c:pt>
                <c:pt idx="527">
                  <c:v>49</c:v>
                </c:pt>
                <c:pt idx="528">
                  <c:v>47</c:v>
                </c:pt>
                <c:pt idx="529">
                  <c:v>45</c:v>
                </c:pt>
                <c:pt idx="530">
                  <c:v>48</c:v>
                </c:pt>
                <c:pt idx="531">
                  <c:v>44</c:v>
                </c:pt>
                <c:pt idx="532">
                  <c:v>43</c:v>
                </c:pt>
                <c:pt idx="533">
                  <c:v>41</c:v>
                </c:pt>
                <c:pt idx="534">
                  <c:v>52</c:v>
                </c:pt>
                <c:pt idx="535">
                  <c:v>55</c:v>
                </c:pt>
                <c:pt idx="536">
                  <c:v>97</c:v>
                </c:pt>
                <c:pt idx="537">
                  <c:v>197</c:v>
                </c:pt>
                <c:pt idx="538">
                  <c:v>372</c:v>
                </c:pt>
                <c:pt idx="539">
                  <c:v>217</c:v>
                </c:pt>
                <c:pt idx="540">
                  <c:v>207</c:v>
                </c:pt>
                <c:pt idx="541">
                  <c:v>201</c:v>
                </c:pt>
                <c:pt idx="542">
                  <c:v>127</c:v>
                </c:pt>
                <c:pt idx="543">
                  <c:v>147</c:v>
                </c:pt>
                <c:pt idx="544">
                  <c:v>116</c:v>
                </c:pt>
                <c:pt idx="545">
                  <c:v>141</c:v>
                </c:pt>
                <c:pt idx="546">
                  <c:v>178</c:v>
                </c:pt>
                <c:pt idx="547">
                  <c:v>138</c:v>
                </c:pt>
                <c:pt idx="548">
                  <c:v>136</c:v>
                </c:pt>
                <c:pt idx="549">
                  <c:v>135</c:v>
                </c:pt>
                <c:pt idx="550">
                  <c:v>143</c:v>
                </c:pt>
                <c:pt idx="551">
                  <c:v>237</c:v>
                </c:pt>
                <c:pt idx="552">
                  <c:v>168</c:v>
                </c:pt>
                <c:pt idx="553">
                  <c:v>196</c:v>
                </c:pt>
                <c:pt idx="554">
                  <c:v>211</c:v>
                </c:pt>
                <c:pt idx="555">
                  <c:v>195</c:v>
                </c:pt>
                <c:pt idx="556">
                  <c:v>183</c:v>
                </c:pt>
                <c:pt idx="557">
                  <c:v>234</c:v>
                </c:pt>
                <c:pt idx="558">
                  <c:v>182</c:v>
                </c:pt>
                <c:pt idx="559">
                  <c:v>159</c:v>
                </c:pt>
                <c:pt idx="560">
                  <c:v>139</c:v>
                </c:pt>
                <c:pt idx="561">
                  <c:v>224</c:v>
                </c:pt>
                <c:pt idx="562">
                  <c:v>200</c:v>
                </c:pt>
                <c:pt idx="563">
                  <c:v>127</c:v>
                </c:pt>
                <c:pt idx="564">
                  <c:v>112</c:v>
                </c:pt>
                <c:pt idx="565">
                  <c:v>136</c:v>
                </c:pt>
                <c:pt idx="566">
                  <c:v>185</c:v>
                </c:pt>
                <c:pt idx="567">
                  <c:v>125</c:v>
                </c:pt>
                <c:pt idx="568">
                  <c:v>110</c:v>
                </c:pt>
                <c:pt idx="569">
                  <c:v>106</c:v>
                </c:pt>
                <c:pt idx="570">
                  <c:v>104</c:v>
                </c:pt>
                <c:pt idx="571">
                  <c:v>150</c:v>
                </c:pt>
                <c:pt idx="572">
                  <c:v>107</c:v>
                </c:pt>
                <c:pt idx="573">
                  <c:v>101</c:v>
                </c:pt>
                <c:pt idx="574">
                  <c:v>115</c:v>
                </c:pt>
                <c:pt idx="575">
                  <c:v>239</c:v>
                </c:pt>
                <c:pt idx="576">
                  <c:v>155</c:v>
                </c:pt>
                <c:pt idx="577">
                  <c:v>189</c:v>
                </c:pt>
                <c:pt idx="578">
                  <c:v>100</c:v>
                </c:pt>
                <c:pt idx="579">
                  <c:v>66</c:v>
                </c:pt>
                <c:pt idx="580">
                  <c:v>61</c:v>
                </c:pt>
                <c:pt idx="581">
                  <c:v>134</c:v>
                </c:pt>
                <c:pt idx="582">
                  <c:v>112</c:v>
                </c:pt>
                <c:pt idx="583">
                  <c:v>65</c:v>
                </c:pt>
                <c:pt idx="584">
                  <c:v>123</c:v>
                </c:pt>
                <c:pt idx="585">
                  <c:v>73</c:v>
                </c:pt>
                <c:pt idx="586">
                  <c:v>62</c:v>
                </c:pt>
                <c:pt idx="587">
                  <c:v>65</c:v>
                </c:pt>
                <c:pt idx="588">
                  <c:v>67</c:v>
                </c:pt>
                <c:pt idx="589">
                  <c:v>60</c:v>
                </c:pt>
                <c:pt idx="590">
                  <c:v>52</c:v>
                </c:pt>
                <c:pt idx="591">
                  <c:v>47</c:v>
                </c:pt>
                <c:pt idx="592">
                  <c:v>77</c:v>
                </c:pt>
                <c:pt idx="593">
                  <c:v>40</c:v>
                </c:pt>
                <c:pt idx="594">
                  <c:v>37</c:v>
                </c:pt>
                <c:pt idx="595">
                  <c:v>34</c:v>
                </c:pt>
                <c:pt idx="596">
                  <c:v>33</c:v>
                </c:pt>
                <c:pt idx="597">
                  <c:v>32</c:v>
                </c:pt>
                <c:pt idx="598">
                  <c:v>71</c:v>
                </c:pt>
                <c:pt idx="599">
                  <c:v>32</c:v>
                </c:pt>
                <c:pt idx="600">
                  <c:v>38</c:v>
                </c:pt>
                <c:pt idx="601">
                  <c:v>39</c:v>
                </c:pt>
                <c:pt idx="602">
                  <c:v>135</c:v>
                </c:pt>
                <c:pt idx="603">
                  <c:v>133</c:v>
                </c:pt>
                <c:pt idx="604">
                  <c:v>112</c:v>
                </c:pt>
                <c:pt idx="605">
                  <c:v>83</c:v>
                </c:pt>
                <c:pt idx="606">
                  <c:v>62</c:v>
                </c:pt>
                <c:pt idx="607">
                  <c:v>80</c:v>
                </c:pt>
                <c:pt idx="608">
                  <c:v>86</c:v>
                </c:pt>
                <c:pt idx="609">
                  <c:v>156</c:v>
                </c:pt>
                <c:pt idx="610">
                  <c:v>178</c:v>
                </c:pt>
                <c:pt idx="611">
                  <c:v>161</c:v>
                </c:pt>
                <c:pt idx="612">
                  <c:v>167</c:v>
                </c:pt>
                <c:pt idx="613">
                  <c:v>150</c:v>
                </c:pt>
                <c:pt idx="614">
                  <c:v>113</c:v>
                </c:pt>
                <c:pt idx="615">
                  <c:v>185</c:v>
                </c:pt>
                <c:pt idx="616">
                  <c:v>163</c:v>
                </c:pt>
                <c:pt idx="617">
                  <c:v>163</c:v>
                </c:pt>
                <c:pt idx="618">
                  <c:v>117</c:v>
                </c:pt>
                <c:pt idx="619">
                  <c:v>99</c:v>
                </c:pt>
                <c:pt idx="620">
                  <c:v>86</c:v>
                </c:pt>
                <c:pt idx="621">
                  <c:v>82</c:v>
                </c:pt>
                <c:pt idx="622">
                  <c:v>45</c:v>
                </c:pt>
                <c:pt idx="623">
                  <c:v>51</c:v>
                </c:pt>
                <c:pt idx="624">
                  <c:v>70</c:v>
                </c:pt>
                <c:pt idx="625">
                  <c:v>73</c:v>
                </c:pt>
                <c:pt idx="626">
                  <c:v>60</c:v>
                </c:pt>
                <c:pt idx="627">
                  <c:v>76</c:v>
                </c:pt>
                <c:pt idx="628">
                  <c:v>64</c:v>
                </c:pt>
                <c:pt idx="629">
                  <c:v>67</c:v>
                </c:pt>
                <c:pt idx="630">
                  <c:v>60</c:v>
                </c:pt>
                <c:pt idx="631">
                  <c:v>74</c:v>
                </c:pt>
                <c:pt idx="632">
                  <c:v>84</c:v>
                </c:pt>
                <c:pt idx="633">
                  <c:v>94</c:v>
                </c:pt>
                <c:pt idx="634">
                  <c:v>103</c:v>
                </c:pt>
                <c:pt idx="635">
                  <c:v>70</c:v>
                </c:pt>
                <c:pt idx="636">
                  <c:v>68</c:v>
                </c:pt>
                <c:pt idx="637">
                  <c:v>70</c:v>
                </c:pt>
                <c:pt idx="638">
                  <c:v>68</c:v>
                </c:pt>
                <c:pt idx="639">
                  <c:v>51</c:v>
                </c:pt>
                <c:pt idx="640">
                  <c:v>49</c:v>
                </c:pt>
                <c:pt idx="641">
                  <c:v>41</c:v>
                </c:pt>
                <c:pt idx="642">
                  <c:v>64</c:v>
                </c:pt>
                <c:pt idx="643">
                  <c:v>121</c:v>
                </c:pt>
                <c:pt idx="644">
                  <c:v>135</c:v>
                </c:pt>
                <c:pt idx="645">
                  <c:v>152</c:v>
                </c:pt>
                <c:pt idx="646">
                  <c:v>143</c:v>
                </c:pt>
                <c:pt idx="647">
                  <c:v>197</c:v>
                </c:pt>
                <c:pt idx="648">
                  <c:v>106</c:v>
                </c:pt>
                <c:pt idx="649">
                  <c:v>101</c:v>
                </c:pt>
                <c:pt idx="650">
                  <c:v>80</c:v>
                </c:pt>
                <c:pt idx="651">
                  <c:v>73</c:v>
                </c:pt>
                <c:pt idx="652">
                  <c:v>79</c:v>
                </c:pt>
                <c:pt idx="653">
                  <c:v>96</c:v>
                </c:pt>
                <c:pt idx="654">
                  <c:v>79</c:v>
                </c:pt>
                <c:pt idx="655">
                  <c:v>64</c:v>
                </c:pt>
                <c:pt idx="656">
                  <c:v>50</c:v>
                </c:pt>
                <c:pt idx="657">
                  <c:v>50</c:v>
                </c:pt>
                <c:pt idx="658">
                  <c:v>47</c:v>
                </c:pt>
                <c:pt idx="659">
                  <c:v>50</c:v>
                </c:pt>
                <c:pt idx="660">
                  <c:v>61</c:v>
                </c:pt>
                <c:pt idx="661">
                  <c:v>57</c:v>
                </c:pt>
                <c:pt idx="662">
                  <c:v>56</c:v>
                </c:pt>
                <c:pt idx="663">
                  <c:v>54</c:v>
                </c:pt>
                <c:pt idx="664">
                  <c:v>52</c:v>
                </c:pt>
                <c:pt idx="665">
                  <c:v>51</c:v>
                </c:pt>
                <c:pt idx="666">
                  <c:v>49</c:v>
                </c:pt>
                <c:pt idx="667">
                  <c:v>35</c:v>
                </c:pt>
                <c:pt idx="668">
                  <c:v>41</c:v>
                </c:pt>
                <c:pt idx="669">
                  <c:v>39</c:v>
                </c:pt>
                <c:pt idx="670">
                  <c:v>40</c:v>
                </c:pt>
                <c:pt idx="671">
                  <c:v>39</c:v>
                </c:pt>
                <c:pt idx="672">
                  <c:v>32</c:v>
                </c:pt>
                <c:pt idx="673">
                  <c:v>29</c:v>
                </c:pt>
                <c:pt idx="674">
                  <c:v>29</c:v>
                </c:pt>
                <c:pt idx="675">
                  <c:v>28</c:v>
                </c:pt>
                <c:pt idx="676">
                  <c:v>28</c:v>
                </c:pt>
                <c:pt idx="677">
                  <c:v>27</c:v>
                </c:pt>
                <c:pt idx="678">
                  <c:v>26</c:v>
                </c:pt>
                <c:pt idx="679">
                  <c:v>26</c:v>
                </c:pt>
                <c:pt idx="680">
                  <c:v>26</c:v>
                </c:pt>
                <c:pt idx="681">
                  <c:v>25</c:v>
                </c:pt>
                <c:pt idx="682">
                  <c:v>24</c:v>
                </c:pt>
                <c:pt idx="683">
                  <c:v>23</c:v>
                </c:pt>
                <c:pt idx="684">
                  <c:v>23</c:v>
                </c:pt>
                <c:pt idx="685">
                  <c:v>23</c:v>
                </c:pt>
                <c:pt idx="686">
                  <c:v>21</c:v>
                </c:pt>
                <c:pt idx="687">
                  <c:v>20</c:v>
                </c:pt>
                <c:pt idx="688">
                  <c:v>20</c:v>
                </c:pt>
                <c:pt idx="689">
                  <c:v>20</c:v>
                </c:pt>
                <c:pt idx="690">
                  <c:v>19</c:v>
                </c:pt>
                <c:pt idx="691">
                  <c:v>19</c:v>
                </c:pt>
                <c:pt idx="692">
                  <c:v>18</c:v>
                </c:pt>
                <c:pt idx="693">
                  <c:v>18</c:v>
                </c:pt>
                <c:pt idx="694">
                  <c:v>18</c:v>
                </c:pt>
                <c:pt idx="695">
                  <c:v>17</c:v>
                </c:pt>
                <c:pt idx="696">
                  <c:v>17</c:v>
                </c:pt>
                <c:pt idx="697">
                  <c:v>17</c:v>
                </c:pt>
                <c:pt idx="698">
                  <c:v>16</c:v>
                </c:pt>
                <c:pt idx="699">
                  <c:v>16</c:v>
                </c:pt>
                <c:pt idx="700">
                  <c:v>17</c:v>
                </c:pt>
                <c:pt idx="701">
                  <c:v>17</c:v>
                </c:pt>
                <c:pt idx="702">
                  <c:v>17</c:v>
                </c:pt>
                <c:pt idx="703">
                  <c:v>17</c:v>
                </c:pt>
                <c:pt idx="704">
                  <c:v>16</c:v>
                </c:pt>
                <c:pt idx="705">
                  <c:v>16</c:v>
                </c:pt>
                <c:pt idx="706">
                  <c:v>16</c:v>
                </c:pt>
                <c:pt idx="707">
                  <c:v>15</c:v>
                </c:pt>
                <c:pt idx="708">
                  <c:v>15</c:v>
                </c:pt>
                <c:pt idx="709">
                  <c:v>15</c:v>
                </c:pt>
                <c:pt idx="710">
                  <c:v>15</c:v>
                </c:pt>
                <c:pt idx="711">
                  <c:v>15</c:v>
                </c:pt>
                <c:pt idx="712">
                  <c:v>14</c:v>
                </c:pt>
                <c:pt idx="713">
                  <c:v>14</c:v>
                </c:pt>
                <c:pt idx="714">
                  <c:v>14</c:v>
                </c:pt>
                <c:pt idx="715">
                  <c:v>14</c:v>
                </c:pt>
                <c:pt idx="716">
                  <c:v>14</c:v>
                </c:pt>
                <c:pt idx="717">
                  <c:v>14</c:v>
                </c:pt>
                <c:pt idx="718">
                  <c:v>14</c:v>
                </c:pt>
                <c:pt idx="719">
                  <c:v>13</c:v>
                </c:pt>
                <c:pt idx="720">
                  <c:v>16</c:v>
                </c:pt>
                <c:pt idx="721">
                  <c:v>16</c:v>
                </c:pt>
                <c:pt idx="722">
                  <c:v>14</c:v>
                </c:pt>
                <c:pt idx="723">
                  <c:v>14</c:v>
                </c:pt>
                <c:pt idx="724">
                  <c:v>13</c:v>
                </c:pt>
                <c:pt idx="725">
                  <c:v>14</c:v>
                </c:pt>
                <c:pt idx="726">
                  <c:v>14</c:v>
                </c:pt>
                <c:pt idx="727">
                  <c:v>13</c:v>
                </c:pt>
                <c:pt idx="728">
                  <c:v>13</c:v>
                </c:pt>
                <c:pt idx="729">
                  <c:v>13</c:v>
                </c:pt>
                <c:pt idx="730">
                  <c:v>12</c:v>
                </c:pt>
                <c:pt idx="731">
                  <c:v>13</c:v>
                </c:pt>
                <c:pt idx="732">
                  <c:v>12</c:v>
                </c:pt>
                <c:pt idx="733">
                  <c:v>12</c:v>
                </c:pt>
                <c:pt idx="734">
                  <c:v>12</c:v>
                </c:pt>
                <c:pt idx="735">
                  <c:v>12</c:v>
                </c:pt>
                <c:pt idx="736">
                  <c:v>12</c:v>
                </c:pt>
                <c:pt idx="737">
                  <c:v>12</c:v>
                </c:pt>
                <c:pt idx="738">
                  <c:v>12</c:v>
                </c:pt>
                <c:pt idx="739">
                  <c:v>12</c:v>
                </c:pt>
                <c:pt idx="740">
                  <c:v>14</c:v>
                </c:pt>
                <c:pt idx="741">
                  <c:v>15</c:v>
                </c:pt>
                <c:pt idx="742">
                  <c:v>15</c:v>
                </c:pt>
                <c:pt idx="743">
                  <c:v>13</c:v>
                </c:pt>
                <c:pt idx="744">
                  <c:v>12</c:v>
                </c:pt>
                <c:pt idx="745">
                  <c:v>12</c:v>
                </c:pt>
                <c:pt idx="746">
                  <c:v>12</c:v>
                </c:pt>
                <c:pt idx="747">
                  <c:v>12</c:v>
                </c:pt>
                <c:pt idx="748">
                  <c:v>12</c:v>
                </c:pt>
                <c:pt idx="749">
                  <c:v>12</c:v>
                </c:pt>
                <c:pt idx="750">
                  <c:v>12</c:v>
                </c:pt>
                <c:pt idx="751">
                  <c:v>12</c:v>
                </c:pt>
                <c:pt idx="752">
                  <c:v>11</c:v>
                </c:pt>
                <c:pt idx="753">
                  <c:v>11</c:v>
                </c:pt>
                <c:pt idx="754">
                  <c:v>14</c:v>
                </c:pt>
                <c:pt idx="755">
                  <c:v>11</c:v>
                </c:pt>
                <c:pt idx="756">
                  <c:v>11</c:v>
                </c:pt>
                <c:pt idx="757">
                  <c:v>11</c:v>
                </c:pt>
                <c:pt idx="758">
                  <c:v>11</c:v>
                </c:pt>
                <c:pt idx="759">
                  <c:v>11</c:v>
                </c:pt>
                <c:pt idx="760">
                  <c:v>10</c:v>
                </c:pt>
                <c:pt idx="761">
                  <c:v>10</c:v>
                </c:pt>
                <c:pt idx="762">
                  <c:v>10</c:v>
                </c:pt>
                <c:pt idx="763">
                  <c:v>11</c:v>
                </c:pt>
                <c:pt idx="764">
                  <c:v>11</c:v>
                </c:pt>
                <c:pt idx="765">
                  <c:v>10</c:v>
                </c:pt>
                <c:pt idx="766">
                  <c:v>10</c:v>
                </c:pt>
                <c:pt idx="767">
                  <c:v>11</c:v>
                </c:pt>
                <c:pt idx="768">
                  <c:v>10</c:v>
                </c:pt>
                <c:pt idx="769">
                  <c:v>10</c:v>
                </c:pt>
                <c:pt idx="770">
                  <c:v>10</c:v>
                </c:pt>
                <c:pt idx="771">
                  <c:v>9</c:v>
                </c:pt>
                <c:pt idx="772">
                  <c:v>9</c:v>
                </c:pt>
                <c:pt idx="773">
                  <c:v>9</c:v>
                </c:pt>
                <c:pt idx="774">
                  <c:v>14</c:v>
                </c:pt>
                <c:pt idx="775">
                  <c:v>14</c:v>
                </c:pt>
                <c:pt idx="776">
                  <c:v>15</c:v>
                </c:pt>
                <c:pt idx="777">
                  <c:v>20</c:v>
                </c:pt>
                <c:pt idx="778">
                  <c:v>12</c:v>
                </c:pt>
                <c:pt idx="779">
                  <c:v>10</c:v>
                </c:pt>
                <c:pt idx="780">
                  <c:v>10</c:v>
                </c:pt>
                <c:pt idx="781">
                  <c:v>10</c:v>
                </c:pt>
                <c:pt idx="782">
                  <c:v>10</c:v>
                </c:pt>
                <c:pt idx="783">
                  <c:v>9</c:v>
                </c:pt>
                <c:pt idx="784">
                  <c:v>9</c:v>
                </c:pt>
                <c:pt idx="785">
                  <c:v>9</c:v>
                </c:pt>
                <c:pt idx="786">
                  <c:v>9</c:v>
                </c:pt>
                <c:pt idx="787">
                  <c:v>13</c:v>
                </c:pt>
                <c:pt idx="788">
                  <c:v>12</c:v>
                </c:pt>
                <c:pt idx="789">
                  <c:v>10</c:v>
                </c:pt>
                <c:pt idx="790">
                  <c:v>10</c:v>
                </c:pt>
                <c:pt idx="791">
                  <c:v>13</c:v>
                </c:pt>
                <c:pt idx="792">
                  <c:v>17</c:v>
                </c:pt>
                <c:pt idx="793">
                  <c:v>12</c:v>
                </c:pt>
                <c:pt idx="794">
                  <c:v>12</c:v>
                </c:pt>
                <c:pt idx="795">
                  <c:v>14</c:v>
                </c:pt>
                <c:pt idx="796">
                  <c:v>12</c:v>
                </c:pt>
                <c:pt idx="797">
                  <c:v>11</c:v>
                </c:pt>
                <c:pt idx="798">
                  <c:v>12</c:v>
                </c:pt>
                <c:pt idx="799">
                  <c:v>12</c:v>
                </c:pt>
                <c:pt idx="800">
                  <c:v>12</c:v>
                </c:pt>
                <c:pt idx="801">
                  <c:v>12</c:v>
                </c:pt>
                <c:pt idx="802">
                  <c:v>12</c:v>
                </c:pt>
                <c:pt idx="803">
                  <c:v>11</c:v>
                </c:pt>
                <c:pt idx="804">
                  <c:v>11</c:v>
                </c:pt>
                <c:pt idx="805">
                  <c:v>11</c:v>
                </c:pt>
                <c:pt idx="806">
                  <c:v>11</c:v>
                </c:pt>
                <c:pt idx="807">
                  <c:v>13</c:v>
                </c:pt>
                <c:pt idx="808">
                  <c:v>12</c:v>
                </c:pt>
                <c:pt idx="809">
                  <c:v>18</c:v>
                </c:pt>
                <c:pt idx="810">
                  <c:v>15</c:v>
                </c:pt>
                <c:pt idx="811">
                  <c:v>13</c:v>
                </c:pt>
                <c:pt idx="812">
                  <c:v>15</c:v>
                </c:pt>
                <c:pt idx="813">
                  <c:v>15</c:v>
                </c:pt>
                <c:pt idx="814">
                  <c:v>16</c:v>
                </c:pt>
                <c:pt idx="815">
                  <c:v>21</c:v>
                </c:pt>
                <c:pt idx="816">
                  <c:v>16</c:v>
                </c:pt>
                <c:pt idx="817">
                  <c:v>13</c:v>
                </c:pt>
                <c:pt idx="818">
                  <c:v>12</c:v>
                </c:pt>
                <c:pt idx="819">
                  <c:v>13</c:v>
                </c:pt>
                <c:pt idx="820">
                  <c:v>15</c:v>
                </c:pt>
                <c:pt idx="821">
                  <c:v>16</c:v>
                </c:pt>
                <c:pt idx="822">
                  <c:v>15</c:v>
                </c:pt>
                <c:pt idx="823">
                  <c:v>13</c:v>
                </c:pt>
                <c:pt idx="824">
                  <c:v>13</c:v>
                </c:pt>
                <c:pt idx="825">
                  <c:v>13</c:v>
                </c:pt>
                <c:pt idx="826">
                  <c:v>12</c:v>
                </c:pt>
                <c:pt idx="827">
                  <c:v>12</c:v>
                </c:pt>
                <c:pt idx="828">
                  <c:v>17</c:v>
                </c:pt>
                <c:pt idx="829">
                  <c:v>21</c:v>
                </c:pt>
                <c:pt idx="830">
                  <c:v>20</c:v>
                </c:pt>
                <c:pt idx="831">
                  <c:v>21</c:v>
                </c:pt>
                <c:pt idx="832">
                  <c:v>15</c:v>
                </c:pt>
                <c:pt idx="833">
                  <c:v>14</c:v>
                </c:pt>
                <c:pt idx="834">
                  <c:v>13</c:v>
                </c:pt>
                <c:pt idx="835">
                  <c:v>12</c:v>
                </c:pt>
                <c:pt idx="836">
                  <c:v>12</c:v>
                </c:pt>
                <c:pt idx="837">
                  <c:v>12</c:v>
                </c:pt>
                <c:pt idx="838">
                  <c:v>14</c:v>
                </c:pt>
                <c:pt idx="839">
                  <c:v>13</c:v>
                </c:pt>
                <c:pt idx="840">
                  <c:v>12</c:v>
                </c:pt>
                <c:pt idx="841">
                  <c:v>17</c:v>
                </c:pt>
                <c:pt idx="842">
                  <c:v>13</c:v>
                </c:pt>
                <c:pt idx="843">
                  <c:v>12</c:v>
                </c:pt>
                <c:pt idx="844">
                  <c:v>12</c:v>
                </c:pt>
                <c:pt idx="845">
                  <c:v>14</c:v>
                </c:pt>
                <c:pt idx="846">
                  <c:v>14</c:v>
                </c:pt>
                <c:pt idx="847">
                  <c:v>16</c:v>
                </c:pt>
                <c:pt idx="848">
                  <c:v>34</c:v>
                </c:pt>
                <c:pt idx="849">
                  <c:v>19</c:v>
                </c:pt>
                <c:pt idx="850">
                  <c:v>18</c:v>
                </c:pt>
                <c:pt idx="851">
                  <c:v>19</c:v>
                </c:pt>
                <c:pt idx="852">
                  <c:v>18</c:v>
                </c:pt>
                <c:pt idx="853">
                  <c:v>16</c:v>
                </c:pt>
                <c:pt idx="854">
                  <c:v>18</c:v>
                </c:pt>
                <c:pt idx="855">
                  <c:v>19</c:v>
                </c:pt>
                <c:pt idx="856">
                  <c:v>21</c:v>
                </c:pt>
                <c:pt idx="857">
                  <c:v>21</c:v>
                </c:pt>
                <c:pt idx="858">
                  <c:v>18</c:v>
                </c:pt>
                <c:pt idx="859">
                  <c:v>17</c:v>
                </c:pt>
                <c:pt idx="860">
                  <c:v>16</c:v>
                </c:pt>
                <c:pt idx="861">
                  <c:v>19</c:v>
                </c:pt>
                <c:pt idx="862">
                  <c:v>19</c:v>
                </c:pt>
                <c:pt idx="863">
                  <c:v>20</c:v>
                </c:pt>
                <c:pt idx="864">
                  <c:v>18</c:v>
                </c:pt>
                <c:pt idx="865">
                  <c:v>21</c:v>
                </c:pt>
                <c:pt idx="866">
                  <c:v>21</c:v>
                </c:pt>
                <c:pt idx="867">
                  <c:v>20</c:v>
                </c:pt>
                <c:pt idx="868">
                  <c:v>21</c:v>
                </c:pt>
                <c:pt idx="869">
                  <c:v>21</c:v>
                </c:pt>
                <c:pt idx="870">
                  <c:v>199</c:v>
                </c:pt>
                <c:pt idx="871">
                  <c:v>36</c:v>
                </c:pt>
                <c:pt idx="872">
                  <c:v>28</c:v>
                </c:pt>
                <c:pt idx="873">
                  <c:v>20</c:v>
                </c:pt>
                <c:pt idx="874">
                  <c:v>20</c:v>
                </c:pt>
                <c:pt idx="875">
                  <c:v>19</c:v>
                </c:pt>
                <c:pt idx="876">
                  <c:v>20</c:v>
                </c:pt>
                <c:pt idx="877">
                  <c:v>19</c:v>
                </c:pt>
                <c:pt idx="878">
                  <c:v>26</c:v>
                </c:pt>
                <c:pt idx="879">
                  <c:v>29</c:v>
                </c:pt>
                <c:pt idx="880">
                  <c:v>20</c:v>
                </c:pt>
                <c:pt idx="881">
                  <c:v>45</c:v>
                </c:pt>
                <c:pt idx="882">
                  <c:v>71</c:v>
                </c:pt>
                <c:pt idx="883">
                  <c:v>55</c:v>
                </c:pt>
                <c:pt idx="884">
                  <c:v>39</c:v>
                </c:pt>
                <c:pt idx="885">
                  <c:v>37</c:v>
                </c:pt>
                <c:pt idx="886">
                  <c:v>29</c:v>
                </c:pt>
                <c:pt idx="887">
                  <c:v>28</c:v>
                </c:pt>
                <c:pt idx="888">
                  <c:v>27</c:v>
                </c:pt>
                <c:pt idx="889">
                  <c:v>25</c:v>
                </c:pt>
                <c:pt idx="890">
                  <c:v>26</c:v>
                </c:pt>
                <c:pt idx="891">
                  <c:v>24</c:v>
                </c:pt>
                <c:pt idx="892">
                  <c:v>21</c:v>
                </c:pt>
                <c:pt idx="893">
                  <c:v>21</c:v>
                </c:pt>
                <c:pt idx="894">
                  <c:v>20</c:v>
                </c:pt>
                <c:pt idx="895">
                  <c:v>21</c:v>
                </c:pt>
                <c:pt idx="896">
                  <c:v>17</c:v>
                </c:pt>
                <c:pt idx="897">
                  <c:v>18</c:v>
                </c:pt>
                <c:pt idx="898">
                  <c:v>23</c:v>
                </c:pt>
                <c:pt idx="899">
                  <c:v>22</c:v>
                </c:pt>
                <c:pt idx="900">
                  <c:v>95</c:v>
                </c:pt>
                <c:pt idx="901">
                  <c:v>129</c:v>
                </c:pt>
                <c:pt idx="902">
                  <c:v>72</c:v>
                </c:pt>
                <c:pt idx="903">
                  <c:v>105</c:v>
                </c:pt>
                <c:pt idx="904">
                  <c:v>137</c:v>
                </c:pt>
                <c:pt idx="905">
                  <c:v>126</c:v>
                </c:pt>
                <c:pt idx="906">
                  <c:v>99</c:v>
                </c:pt>
                <c:pt idx="907">
                  <c:v>55</c:v>
                </c:pt>
                <c:pt idx="908">
                  <c:v>26</c:v>
                </c:pt>
                <c:pt idx="909">
                  <c:v>25</c:v>
                </c:pt>
                <c:pt idx="910">
                  <c:v>25</c:v>
                </c:pt>
                <c:pt idx="911">
                  <c:v>25</c:v>
                </c:pt>
                <c:pt idx="912">
                  <c:v>40</c:v>
                </c:pt>
                <c:pt idx="913">
                  <c:v>27</c:v>
                </c:pt>
                <c:pt idx="914">
                  <c:v>28</c:v>
                </c:pt>
                <c:pt idx="915">
                  <c:v>45</c:v>
                </c:pt>
                <c:pt idx="916">
                  <c:v>25</c:v>
                </c:pt>
                <c:pt idx="917">
                  <c:v>37</c:v>
                </c:pt>
                <c:pt idx="918">
                  <c:v>40</c:v>
                </c:pt>
                <c:pt idx="919">
                  <c:v>36</c:v>
                </c:pt>
                <c:pt idx="920">
                  <c:v>36</c:v>
                </c:pt>
                <c:pt idx="921">
                  <c:v>96</c:v>
                </c:pt>
                <c:pt idx="922">
                  <c:v>102</c:v>
                </c:pt>
                <c:pt idx="923">
                  <c:v>188</c:v>
                </c:pt>
                <c:pt idx="924">
                  <c:v>243</c:v>
                </c:pt>
                <c:pt idx="925">
                  <c:v>139</c:v>
                </c:pt>
                <c:pt idx="926">
                  <c:v>77</c:v>
                </c:pt>
                <c:pt idx="927">
                  <c:v>72</c:v>
                </c:pt>
                <c:pt idx="928">
                  <c:v>72</c:v>
                </c:pt>
                <c:pt idx="929">
                  <c:v>70</c:v>
                </c:pt>
                <c:pt idx="930">
                  <c:v>84</c:v>
                </c:pt>
                <c:pt idx="931">
                  <c:v>169</c:v>
                </c:pt>
                <c:pt idx="932">
                  <c:v>148</c:v>
                </c:pt>
                <c:pt idx="933">
                  <c:v>120</c:v>
                </c:pt>
                <c:pt idx="934">
                  <c:v>96</c:v>
                </c:pt>
                <c:pt idx="935">
                  <c:v>95</c:v>
                </c:pt>
                <c:pt idx="936">
                  <c:v>83</c:v>
                </c:pt>
                <c:pt idx="937">
                  <c:v>92</c:v>
                </c:pt>
                <c:pt idx="938">
                  <c:v>82</c:v>
                </c:pt>
                <c:pt idx="939">
                  <c:v>108</c:v>
                </c:pt>
                <c:pt idx="940">
                  <c:v>77</c:v>
                </c:pt>
                <c:pt idx="941">
                  <c:v>67</c:v>
                </c:pt>
                <c:pt idx="942">
                  <c:v>64</c:v>
                </c:pt>
                <c:pt idx="943">
                  <c:v>86</c:v>
                </c:pt>
                <c:pt idx="944">
                  <c:v>84</c:v>
                </c:pt>
                <c:pt idx="945">
                  <c:v>83</c:v>
                </c:pt>
                <c:pt idx="946">
                  <c:v>190</c:v>
                </c:pt>
                <c:pt idx="947">
                  <c:v>144</c:v>
                </c:pt>
                <c:pt idx="948">
                  <c:v>252</c:v>
                </c:pt>
                <c:pt idx="949">
                  <c:v>262</c:v>
                </c:pt>
                <c:pt idx="950">
                  <c:v>324</c:v>
                </c:pt>
                <c:pt idx="951">
                  <c:v>155</c:v>
                </c:pt>
                <c:pt idx="952">
                  <c:v>122</c:v>
                </c:pt>
                <c:pt idx="953">
                  <c:v>89</c:v>
                </c:pt>
                <c:pt idx="954">
                  <c:v>97</c:v>
                </c:pt>
                <c:pt idx="955">
                  <c:v>46</c:v>
                </c:pt>
                <c:pt idx="956">
                  <c:v>114</c:v>
                </c:pt>
                <c:pt idx="957">
                  <c:v>96</c:v>
                </c:pt>
                <c:pt idx="958">
                  <c:v>106</c:v>
                </c:pt>
                <c:pt idx="959">
                  <c:v>78</c:v>
                </c:pt>
                <c:pt idx="960">
                  <c:v>68</c:v>
                </c:pt>
                <c:pt idx="961">
                  <c:v>59</c:v>
                </c:pt>
                <c:pt idx="962">
                  <c:v>84</c:v>
                </c:pt>
                <c:pt idx="963">
                  <c:v>148</c:v>
                </c:pt>
                <c:pt idx="964">
                  <c:v>190</c:v>
                </c:pt>
                <c:pt idx="965">
                  <c:v>173</c:v>
                </c:pt>
                <c:pt idx="966">
                  <c:v>195</c:v>
                </c:pt>
                <c:pt idx="967">
                  <c:v>276</c:v>
                </c:pt>
                <c:pt idx="968">
                  <c:v>216</c:v>
                </c:pt>
                <c:pt idx="969">
                  <c:v>212</c:v>
                </c:pt>
                <c:pt idx="970">
                  <c:v>166</c:v>
                </c:pt>
                <c:pt idx="971">
                  <c:v>145</c:v>
                </c:pt>
                <c:pt idx="972">
                  <c:v>129</c:v>
                </c:pt>
                <c:pt idx="973">
                  <c:v>126</c:v>
                </c:pt>
                <c:pt idx="974">
                  <c:v>107</c:v>
                </c:pt>
                <c:pt idx="975">
                  <c:v>95</c:v>
                </c:pt>
                <c:pt idx="976">
                  <c:v>141</c:v>
                </c:pt>
                <c:pt idx="977">
                  <c:v>150</c:v>
                </c:pt>
                <c:pt idx="978">
                  <c:v>130</c:v>
                </c:pt>
                <c:pt idx="979">
                  <c:v>114</c:v>
                </c:pt>
                <c:pt idx="980">
                  <c:v>114</c:v>
                </c:pt>
                <c:pt idx="981">
                  <c:v>138</c:v>
                </c:pt>
                <c:pt idx="982">
                  <c:v>106</c:v>
                </c:pt>
                <c:pt idx="983">
                  <c:v>95</c:v>
                </c:pt>
                <c:pt idx="984">
                  <c:v>86</c:v>
                </c:pt>
                <c:pt idx="985">
                  <c:v>81</c:v>
                </c:pt>
                <c:pt idx="986">
                  <c:v>77</c:v>
                </c:pt>
                <c:pt idx="987">
                  <c:v>74</c:v>
                </c:pt>
                <c:pt idx="988">
                  <c:v>71</c:v>
                </c:pt>
                <c:pt idx="989">
                  <c:v>68</c:v>
                </c:pt>
                <c:pt idx="990">
                  <c:v>67</c:v>
                </c:pt>
                <c:pt idx="991">
                  <c:v>65</c:v>
                </c:pt>
                <c:pt idx="992">
                  <c:v>63</c:v>
                </c:pt>
                <c:pt idx="993">
                  <c:v>37</c:v>
                </c:pt>
                <c:pt idx="994">
                  <c:v>78</c:v>
                </c:pt>
                <c:pt idx="995">
                  <c:v>96</c:v>
                </c:pt>
                <c:pt idx="996">
                  <c:v>127</c:v>
                </c:pt>
                <c:pt idx="997">
                  <c:v>185</c:v>
                </c:pt>
                <c:pt idx="998">
                  <c:v>202</c:v>
                </c:pt>
                <c:pt idx="999">
                  <c:v>398</c:v>
                </c:pt>
                <c:pt idx="1000">
                  <c:v>125</c:v>
                </c:pt>
                <c:pt idx="1001">
                  <c:v>98</c:v>
                </c:pt>
                <c:pt idx="1002">
                  <c:v>77</c:v>
                </c:pt>
                <c:pt idx="1003">
                  <c:v>61</c:v>
                </c:pt>
                <c:pt idx="1004">
                  <c:v>53</c:v>
                </c:pt>
                <c:pt idx="1005">
                  <c:v>106</c:v>
                </c:pt>
                <c:pt idx="1006">
                  <c:v>83</c:v>
                </c:pt>
                <c:pt idx="1007">
                  <c:v>84</c:v>
                </c:pt>
                <c:pt idx="1008">
                  <c:v>46</c:v>
                </c:pt>
                <c:pt idx="1009">
                  <c:v>44</c:v>
                </c:pt>
                <c:pt idx="1010">
                  <c:v>42</c:v>
                </c:pt>
                <c:pt idx="1011">
                  <c:v>40</c:v>
                </c:pt>
                <c:pt idx="1012">
                  <c:v>40</c:v>
                </c:pt>
                <c:pt idx="1013">
                  <c:v>39</c:v>
                </c:pt>
                <c:pt idx="1014">
                  <c:v>37</c:v>
                </c:pt>
                <c:pt idx="1015">
                  <c:v>36</c:v>
                </c:pt>
                <c:pt idx="1016">
                  <c:v>59</c:v>
                </c:pt>
                <c:pt idx="1017">
                  <c:v>58</c:v>
                </c:pt>
                <c:pt idx="1018">
                  <c:v>57</c:v>
                </c:pt>
                <c:pt idx="1019">
                  <c:v>55</c:v>
                </c:pt>
                <c:pt idx="1020">
                  <c:v>52</c:v>
                </c:pt>
                <c:pt idx="1021">
                  <c:v>52</c:v>
                </c:pt>
                <c:pt idx="1022">
                  <c:v>31</c:v>
                </c:pt>
                <c:pt idx="1023">
                  <c:v>32</c:v>
                </c:pt>
                <c:pt idx="1024">
                  <c:v>37</c:v>
                </c:pt>
                <c:pt idx="1025">
                  <c:v>180</c:v>
                </c:pt>
                <c:pt idx="1026">
                  <c:v>135</c:v>
                </c:pt>
                <c:pt idx="1027">
                  <c:v>46</c:v>
                </c:pt>
                <c:pt idx="1028">
                  <c:v>40</c:v>
                </c:pt>
                <c:pt idx="1029">
                  <c:v>38</c:v>
                </c:pt>
                <c:pt idx="1030">
                  <c:v>37</c:v>
                </c:pt>
                <c:pt idx="1031">
                  <c:v>33</c:v>
                </c:pt>
                <c:pt idx="1032">
                  <c:v>49</c:v>
                </c:pt>
                <c:pt idx="1033">
                  <c:v>48</c:v>
                </c:pt>
                <c:pt idx="1034">
                  <c:v>46</c:v>
                </c:pt>
                <c:pt idx="1035">
                  <c:v>30</c:v>
                </c:pt>
                <c:pt idx="1036">
                  <c:v>29</c:v>
                </c:pt>
                <c:pt idx="1037">
                  <c:v>28</c:v>
                </c:pt>
                <c:pt idx="1038">
                  <c:v>27</c:v>
                </c:pt>
                <c:pt idx="1039">
                  <c:v>27</c:v>
                </c:pt>
                <c:pt idx="1040">
                  <c:v>27</c:v>
                </c:pt>
                <c:pt idx="1041">
                  <c:v>26</c:v>
                </c:pt>
                <c:pt idx="1042">
                  <c:v>25</c:v>
                </c:pt>
                <c:pt idx="1043">
                  <c:v>25</c:v>
                </c:pt>
                <c:pt idx="1044">
                  <c:v>24</c:v>
                </c:pt>
                <c:pt idx="1045">
                  <c:v>24</c:v>
                </c:pt>
                <c:pt idx="1046">
                  <c:v>23</c:v>
                </c:pt>
                <c:pt idx="1047">
                  <c:v>23</c:v>
                </c:pt>
                <c:pt idx="1048">
                  <c:v>22</c:v>
                </c:pt>
                <c:pt idx="1049">
                  <c:v>22</c:v>
                </c:pt>
                <c:pt idx="1050">
                  <c:v>22</c:v>
                </c:pt>
                <c:pt idx="1051">
                  <c:v>24</c:v>
                </c:pt>
                <c:pt idx="1052">
                  <c:v>26</c:v>
                </c:pt>
                <c:pt idx="1053">
                  <c:v>29</c:v>
                </c:pt>
                <c:pt idx="1054">
                  <c:v>23</c:v>
                </c:pt>
                <c:pt idx="1055">
                  <c:v>22</c:v>
                </c:pt>
                <c:pt idx="1056">
                  <c:v>21</c:v>
                </c:pt>
                <c:pt idx="1057">
                  <c:v>22</c:v>
                </c:pt>
                <c:pt idx="1058">
                  <c:v>21</c:v>
                </c:pt>
                <c:pt idx="1059">
                  <c:v>20</c:v>
                </c:pt>
                <c:pt idx="1060">
                  <c:v>19</c:v>
                </c:pt>
                <c:pt idx="1061">
                  <c:v>18</c:v>
                </c:pt>
                <c:pt idx="1062">
                  <c:v>18</c:v>
                </c:pt>
                <c:pt idx="1063">
                  <c:v>18</c:v>
                </c:pt>
                <c:pt idx="1064">
                  <c:v>18</c:v>
                </c:pt>
                <c:pt idx="1065">
                  <c:v>17</c:v>
                </c:pt>
                <c:pt idx="1066">
                  <c:v>17</c:v>
                </c:pt>
                <c:pt idx="1067">
                  <c:v>17</c:v>
                </c:pt>
                <c:pt idx="1068">
                  <c:v>17</c:v>
                </c:pt>
                <c:pt idx="1069">
                  <c:v>17</c:v>
                </c:pt>
                <c:pt idx="1070">
                  <c:v>16</c:v>
                </c:pt>
                <c:pt idx="1071">
                  <c:v>16</c:v>
                </c:pt>
                <c:pt idx="1072">
                  <c:v>16</c:v>
                </c:pt>
                <c:pt idx="1073">
                  <c:v>16</c:v>
                </c:pt>
                <c:pt idx="1074">
                  <c:v>15</c:v>
                </c:pt>
                <c:pt idx="1075">
                  <c:v>16</c:v>
                </c:pt>
                <c:pt idx="1076">
                  <c:v>15</c:v>
                </c:pt>
                <c:pt idx="1077">
                  <c:v>15</c:v>
                </c:pt>
                <c:pt idx="1078">
                  <c:v>15</c:v>
                </c:pt>
                <c:pt idx="1079">
                  <c:v>15</c:v>
                </c:pt>
                <c:pt idx="1080">
                  <c:v>15</c:v>
                </c:pt>
                <c:pt idx="1081">
                  <c:v>14</c:v>
                </c:pt>
                <c:pt idx="1082">
                  <c:v>14</c:v>
                </c:pt>
                <c:pt idx="1083">
                  <c:v>14</c:v>
                </c:pt>
                <c:pt idx="1084">
                  <c:v>14</c:v>
                </c:pt>
                <c:pt idx="1085">
                  <c:v>13</c:v>
                </c:pt>
                <c:pt idx="1086">
                  <c:v>13</c:v>
                </c:pt>
                <c:pt idx="1087">
                  <c:v>13</c:v>
                </c:pt>
                <c:pt idx="1088">
                  <c:v>13</c:v>
                </c:pt>
                <c:pt idx="1089">
                  <c:v>13</c:v>
                </c:pt>
                <c:pt idx="1090">
                  <c:v>13</c:v>
                </c:pt>
                <c:pt idx="1091">
                  <c:v>13</c:v>
                </c:pt>
                <c:pt idx="1092">
                  <c:v>12</c:v>
                </c:pt>
                <c:pt idx="1093">
                  <c:v>12</c:v>
                </c:pt>
                <c:pt idx="1094">
                  <c:v>12</c:v>
                </c:pt>
                <c:pt idx="1095">
                  <c:v>12</c:v>
                </c:pt>
              </c:numCache>
            </c:numRef>
          </c:xVal>
          <c:yVal>
            <c:numRef>
              <c:f>bestfit!$C$2:$C$2558</c:f>
              <c:numCache>
                <c:formatCode>General</c:formatCode>
                <c:ptCount val="2557"/>
                <c:pt idx="0">
                  <c:v>18.290001</c:v>
                </c:pt>
                <c:pt idx="1">
                  <c:v>18.23</c:v>
                </c:pt>
                <c:pt idx="2">
                  <c:v>18.120000999999998</c:v>
                </c:pt>
                <c:pt idx="3">
                  <c:v>18</c:v>
                </c:pt>
                <c:pt idx="4">
                  <c:v>17.850000000000001</c:v>
                </c:pt>
                <c:pt idx="5">
                  <c:v>17.700001</c:v>
                </c:pt>
                <c:pt idx="6">
                  <c:v>17.620000999999998</c:v>
                </c:pt>
                <c:pt idx="7">
                  <c:v>17.5</c:v>
                </c:pt>
                <c:pt idx="8">
                  <c:v>17.389999</c:v>
                </c:pt>
                <c:pt idx="9">
                  <c:v>17.23</c:v>
                </c:pt>
                <c:pt idx="10">
                  <c:v>17.129999000000002</c:v>
                </c:pt>
                <c:pt idx="11">
                  <c:v>17</c:v>
                </c:pt>
                <c:pt idx="12">
                  <c:v>16.879999000000002</c:v>
                </c:pt>
                <c:pt idx="13">
                  <c:v>16.75</c:v>
                </c:pt>
                <c:pt idx="14">
                  <c:v>16.639999</c:v>
                </c:pt>
                <c:pt idx="15">
                  <c:v>16.549999</c:v>
                </c:pt>
                <c:pt idx="16">
                  <c:v>16.379999000000002</c:v>
                </c:pt>
                <c:pt idx="17">
                  <c:v>16.32</c:v>
                </c:pt>
                <c:pt idx="18">
                  <c:v>16.200001</c:v>
                </c:pt>
                <c:pt idx="19">
                  <c:v>16.030000999999999</c:v>
                </c:pt>
                <c:pt idx="20">
                  <c:v>15.94</c:v>
                </c:pt>
                <c:pt idx="21">
                  <c:v>15.85</c:v>
                </c:pt>
                <c:pt idx="22">
                  <c:v>15.69</c:v>
                </c:pt>
                <c:pt idx="23">
                  <c:v>16.190000999999999</c:v>
                </c:pt>
                <c:pt idx="24">
                  <c:v>15.96</c:v>
                </c:pt>
                <c:pt idx="25">
                  <c:v>15.78</c:v>
                </c:pt>
                <c:pt idx="26">
                  <c:v>15.52</c:v>
                </c:pt>
                <c:pt idx="27">
                  <c:v>15.36</c:v>
                </c:pt>
                <c:pt idx="28">
                  <c:v>15.24</c:v>
                </c:pt>
                <c:pt idx="29">
                  <c:v>15.17</c:v>
                </c:pt>
                <c:pt idx="30">
                  <c:v>15.09</c:v>
                </c:pt>
                <c:pt idx="31">
                  <c:v>14.95</c:v>
                </c:pt>
                <c:pt idx="32">
                  <c:v>14.71</c:v>
                </c:pt>
                <c:pt idx="33">
                  <c:v>14.58</c:v>
                </c:pt>
                <c:pt idx="34">
                  <c:v>14.47</c:v>
                </c:pt>
                <c:pt idx="35">
                  <c:v>14.32</c:v>
                </c:pt>
                <c:pt idx="36">
                  <c:v>14.68</c:v>
                </c:pt>
                <c:pt idx="37">
                  <c:v>14.6</c:v>
                </c:pt>
                <c:pt idx="38">
                  <c:v>15.38</c:v>
                </c:pt>
                <c:pt idx="39">
                  <c:v>14.97</c:v>
                </c:pt>
                <c:pt idx="40">
                  <c:v>14.69</c:v>
                </c:pt>
                <c:pt idx="41">
                  <c:v>14.36</c:v>
                </c:pt>
                <c:pt idx="42">
                  <c:v>14.22</c:v>
                </c:pt>
                <c:pt idx="43">
                  <c:v>14.1</c:v>
                </c:pt>
                <c:pt idx="44">
                  <c:v>13.87</c:v>
                </c:pt>
                <c:pt idx="45">
                  <c:v>13.84</c:v>
                </c:pt>
                <c:pt idx="46">
                  <c:v>13.66</c:v>
                </c:pt>
                <c:pt idx="47">
                  <c:v>13.48</c:v>
                </c:pt>
                <c:pt idx="48">
                  <c:v>13.38</c:v>
                </c:pt>
                <c:pt idx="49">
                  <c:v>13.26</c:v>
                </c:pt>
                <c:pt idx="50">
                  <c:v>13.19</c:v>
                </c:pt>
                <c:pt idx="51">
                  <c:v>13.08</c:v>
                </c:pt>
                <c:pt idx="52">
                  <c:v>13.01</c:v>
                </c:pt>
                <c:pt idx="53">
                  <c:v>12.95</c:v>
                </c:pt>
                <c:pt idx="54">
                  <c:v>12.95</c:v>
                </c:pt>
                <c:pt idx="55">
                  <c:v>12.94</c:v>
                </c:pt>
                <c:pt idx="56">
                  <c:v>12.93</c:v>
                </c:pt>
                <c:pt idx="57">
                  <c:v>12.93</c:v>
                </c:pt>
                <c:pt idx="58">
                  <c:v>12.92</c:v>
                </c:pt>
                <c:pt idx="59">
                  <c:v>12.91</c:v>
                </c:pt>
                <c:pt idx="60">
                  <c:v>12.89</c:v>
                </c:pt>
                <c:pt idx="61">
                  <c:v>12.88</c:v>
                </c:pt>
                <c:pt idx="62">
                  <c:v>12.86</c:v>
                </c:pt>
                <c:pt idx="63">
                  <c:v>12.85</c:v>
                </c:pt>
                <c:pt idx="64">
                  <c:v>12.83</c:v>
                </c:pt>
                <c:pt idx="65">
                  <c:v>12.81</c:v>
                </c:pt>
                <c:pt idx="66">
                  <c:v>12.79</c:v>
                </c:pt>
                <c:pt idx="67">
                  <c:v>12.76</c:v>
                </c:pt>
                <c:pt idx="68">
                  <c:v>12.74</c:v>
                </c:pt>
                <c:pt idx="69">
                  <c:v>12.72</c:v>
                </c:pt>
                <c:pt idx="70">
                  <c:v>12.69</c:v>
                </c:pt>
                <c:pt idx="71">
                  <c:v>12.67</c:v>
                </c:pt>
                <c:pt idx="72">
                  <c:v>12.65</c:v>
                </c:pt>
                <c:pt idx="73">
                  <c:v>12.62</c:v>
                </c:pt>
                <c:pt idx="74">
                  <c:v>12.6</c:v>
                </c:pt>
                <c:pt idx="75">
                  <c:v>12.57</c:v>
                </c:pt>
                <c:pt idx="76">
                  <c:v>12.55</c:v>
                </c:pt>
                <c:pt idx="77">
                  <c:v>45.41</c:v>
                </c:pt>
                <c:pt idx="78">
                  <c:v>13.71</c:v>
                </c:pt>
                <c:pt idx="79">
                  <c:v>13.01</c:v>
                </c:pt>
                <c:pt idx="80">
                  <c:v>12.58</c:v>
                </c:pt>
                <c:pt idx="81">
                  <c:v>12.57</c:v>
                </c:pt>
                <c:pt idx="82">
                  <c:v>12.56</c:v>
                </c:pt>
                <c:pt idx="83">
                  <c:v>12.55</c:v>
                </c:pt>
                <c:pt idx="84">
                  <c:v>12.53</c:v>
                </c:pt>
                <c:pt idx="85">
                  <c:v>12.51</c:v>
                </c:pt>
                <c:pt idx="86">
                  <c:v>12.48</c:v>
                </c:pt>
                <c:pt idx="87">
                  <c:v>12.46</c:v>
                </c:pt>
                <c:pt idx="88">
                  <c:v>12.43</c:v>
                </c:pt>
                <c:pt idx="89">
                  <c:v>12.41</c:v>
                </c:pt>
                <c:pt idx="90">
                  <c:v>12.4</c:v>
                </c:pt>
                <c:pt idx="91">
                  <c:v>12.4</c:v>
                </c:pt>
                <c:pt idx="92">
                  <c:v>12.39</c:v>
                </c:pt>
                <c:pt idx="93">
                  <c:v>12.37</c:v>
                </c:pt>
                <c:pt idx="94">
                  <c:v>12.35</c:v>
                </c:pt>
                <c:pt idx="95">
                  <c:v>12.33</c:v>
                </c:pt>
                <c:pt idx="96">
                  <c:v>12.3</c:v>
                </c:pt>
                <c:pt idx="97">
                  <c:v>12.27</c:v>
                </c:pt>
                <c:pt idx="98">
                  <c:v>12.25</c:v>
                </c:pt>
                <c:pt idx="99">
                  <c:v>12.22</c:v>
                </c:pt>
                <c:pt idx="100">
                  <c:v>12.18</c:v>
                </c:pt>
                <c:pt idx="101">
                  <c:v>12.16</c:v>
                </c:pt>
                <c:pt idx="102">
                  <c:v>12.14</c:v>
                </c:pt>
                <c:pt idx="103">
                  <c:v>12.12</c:v>
                </c:pt>
                <c:pt idx="104">
                  <c:v>12.09</c:v>
                </c:pt>
                <c:pt idx="105">
                  <c:v>12.07</c:v>
                </c:pt>
                <c:pt idx="106">
                  <c:v>12.04</c:v>
                </c:pt>
                <c:pt idx="107">
                  <c:v>12.02</c:v>
                </c:pt>
                <c:pt idx="108">
                  <c:v>12</c:v>
                </c:pt>
                <c:pt idx="109">
                  <c:v>11.97</c:v>
                </c:pt>
                <c:pt idx="110">
                  <c:v>11.95</c:v>
                </c:pt>
                <c:pt idx="111">
                  <c:v>11.94</c:v>
                </c:pt>
                <c:pt idx="112">
                  <c:v>11.92</c:v>
                </c:pt>
                <c:pt idx="113">
                  <c:v>11.9</c:v>
                </c:pt>
                <c:pt idx="114">
                  <c:v>11.88</c:v>
                </c:pt>
                <c:pt idx="115">
                  <c:v>11.85</c:v>
                </c:pt>
                <c:pt idx="116">
                  <c:v>11.82</c:v>
                </c:pt>
                <c:pt idx="117">
                  <c:v>11.79</c:v>
                </c:pt>
                <c:pt idx="118">
                  <c:v>11.76</c:v>
                </c:pt>
                <c:pt idx="119">
                  <c:v>11.73</c:v>
                </c:pt>
                <c:pt idx="120">
                  <c:v>11.7</c:v>
                </c:pt>
                <c:pt idx="121">
                  <c:v>11.68</c:v>
                </c:pt>
                <c:pt idx="122">
                  <c:v>11.65</c:v>
                </c:pt>
                <c:pt idx="123">
                  <c:v>11.62</c:v>
                </c:pt>
                <c:pt idx="124">
                  <c:v>11.6</c:v>
                </c:pt>
                <c:pt idx="125">
                  <c:v>11.58</c:v>
                </c:pt>
                <c:pt idx="126">
                  <c:v>11.56</c:v>
                </c:pt>
                <c:pt idx="127">
                  <c:v>11.55</c:v>
                </c:pt>
                <c:pt idx="128">
                  <c:v>11.53</c:v>
                </c:pt>
                <c:pt idx="129">
                  <c:v>11.51</c:v>
                </c:pt>
                <c:pt idx="130">
                  <c:v>11.49</c:v>
                </c:pt>
                <c:pt idx="131">
                  <c:v>11.47</c:v>
                </c:pt>
                <c:pt idx="132">
                  <c:v>11.44</c:v>
                </c:pt>
                <c:pt idx="133">
                  <c:v>11.41</c:v>
                </c:pt>
                <c:pt idx="134">
                  <c:v>11.38</c:v>
                </c:pt>
                <c:pt idx="135">
                  <c:v>11.35</c:v>
                </c:pt>
                <c:pt idx="136">
                  <c:v>11.32</c:v>
                </c:pt>
                <c:pt idx="137">
                  <c:v>11.3</c:v>
                </c:pt>
                <c:pt idx="138">
                  <c:v>11.27</c:v>
                </c:pt>
                <c:pt idx="139">
                  <c:v>11.25</c:v>
                </c:pt>
                <c:pt idx="140">
                  <c:v>11.22</c:v>
                </c:pt>
                <c:pt idx="141">
                  <c:v>11.2</c:v>
                </c:pt>
                <c:pt idx="142">
                  <c:v>11.21</c:v>
                </c:pt>
                <c:pt idx="143">
                  <c:v>11.2</c:v>
                </c:pt>
                <c:pt idx="144">
                  <c:v>11.23</c:v>
                </c:pt>
                <c:pt idx="145">
                  <c:v>119.599998</c:v>
                </c:pt>
                <c:pt idx="146">
                  <c:v>59.27</c:v>
                </c:pt>
                <c:pt idx="147">
                  <c:v>35.889999000000003</c:v>
                </c:pt>
                <c:pt idx="148">
                  <c:v>24.379999000000002</c:v>
                </c:pt>
                <c:pt idx="149">
                  <c:v>15.09</c:v>
                </c:pt>
                <c:pt idx="150">
                  <c:v>13.39</c:v>
                </c:pt>
                <c:pt idx="151">
                  <c:v>12.33</c:v>
                </c:pt>
                <c:pt idx="152">
                  <c:v>11.85</c:v>
                </c:pt>
                <c:pt idx="153">
                  <c:v>11.53</c:v>
                </c:pt>
                <c:pt idx="154">
                  <c:v>11.55</c:v>
                </c:pt>
                <c:pt idx="155">
                  <c:v>24.690000999999999</c:v>
                </c:pt>
                <c:pt idx="156">
                  <c:v>12.56</c:v>
                </c:pt>
                <c:pt idx="157">
                  <c:v>27.18</c:v>
                </c:pt>
                <c:pt idx="158">
                  <c:v>15.55</c:v>
                </c:pt>
                <c:pt idx="159">
                  <c:v>112</c:v>
                </c:pt>
                <c:pt idx="160">
                  <c:v>103.099998</c:v>
                </c:pt>
                <c:pt idx="161">
                  <c:v>29.07</c:v>
                </c:pt>
                <c:pt idx="162">
                  <c:v>49.790000999999997</c:v>
                </c:pt>
                <c:pt idx="163">
                  <c:v>35.68</c:v>
                </c:pt>
                <c:pt idx="164">
                  <c:v>64.199996999999996</c:v>
                </c:pt>
                <c:pt idx="165">
                  <c:v>45.549999</c:v>
                </c:pt>
                <c:pt idx="166">
                  <c:v>32.950001</c:v>
                </c:pt>
                <c:pt idx="167">
                  <c:v>25.99</c:v>
                </c:pt>
                <c:pt idx="168">
                  <c:v>20.969999000000001</c:v>
                </c:pt>
                <c:pt idx="169">
                  <c:v>21.24</c:v>
                </c:pt>
                <c:pt idx="170">
                  <c:v>17.18</c:v>
                </c:pt>
                <c:pt idx="171">
                  <c:v>22.07</c:v>
                </c:pt>
                <c:pt idx="172">
                  <c:v>18.709999</c:v>
                </c:pt>
                <c:pt idx="173">
                  <c:v>17.440000999999999</c:v>
                </c:pt>
                <c:pt idx="174">
                  <c:v>17.040001</c:v>
                </c:pt>
                <c:pt idx="175">
                  <c:v>88.269997000000004</c:v>
                </c:pt>
                <c:pt idx="176">
                  <c:v>50.360000999999997</c:v>
                </c:pt>
                <c:pt idx="177">
                  <c:v>39.040000999999997</c:v>
                </c:pt>
                <c:pt idx="178">
                  <c:v>87.550003000000004</c:v>
                </c:pt>
                <c:pt idx="179">
                  <c:v>59.139999000000003</c:v>
                </c:pt>
                <c:pt idx="180">
                  <c:v>96.970000999999996</c:v>
                </c:pt>
                <c:pt idx="181">
                  <c:v>60.459999000000003</c:v>
                </c:pt>
                <c:pt idx="182">
                  <c:v>69.029999000000004</c:v>
                </c:pt>
                <c:pt idx="183">
                  <c:v>83.830001999999993</c:v>
                </c:pt>
                <c:pt idx="184">
                  <c:v>145.89999399999999</c:v>
                </c:pt>
                <c:pt idx="185">
                  <c:v>69.819999999999993</c:v>
                </c:pt>
                <c:pt idx="186">
                  <c:v>62.220001000000003</c:v>
                </c:pt>
                <c:pt idx="187">
                  <c:v>125.900002</c:v>
                </c:pt>
                <c:pt idx="188">
                  <c:v>86.720000999999996</c:v>
                </c:pt>
                <c:pt idx="189">
                  <c:v>113.400002</c:v>
                </c:pt>
                <c:pt idx="190">
                  <c:v>77.930000000000007</c:v>
                </c:pt>
                <c:pt idx="191">
                  <c:v>77.669998000000007</c:v>
                </c:pt>
                <c:pt idx="192">
                  <c:v>125.099998</c:v>
                </c:pt>
                <c:pt idx="193">
                  <c:v>100.099998</c:v>
                </c:pt>
                <c:pt idx="194">
                  <c:v>97.910004000000001</c:v>
                </c:pt>
                <c:pt idx="195">
                  <c:v>81.739998</c:v>
                </c:pt>
                <c:pt idx="196">
                  <c:v>73.269997000000004</c:v>
                </c:pt>
                <c:pt idx="197">
                  <c:v>75.430000000000007</c:v>
                </c:pt>
                <c:pt idx="198">
                  <c:v>69.760002</c:v>
                </c:pt>
                <c:pt idx="199">
                  <c:v>74.069999999999993</c:v>
                </c:pt>
                <c:pt idx="200">
                  <c:v>124.699997</c:v>
                </c:pt>
                <c:pt idx="201">
                  <c:v>78.480002999999996</c:v>
                </c:pt>
                <c:pt idx="202">
                  <c:v>91.650002000000001</c:v>
                </c:pt>
                <c:pt idx="203">
                  <c:v>72.510002</c:v>
                </c:pt>
                <c:pt idx="204">
                  <c:v>64.720000999999996</c:v>
                </c:pt>
                <c:pt idx="205">
                  <c:v>60.66</c:v>
                </c:pt>
                <c:pt idx="206">
                  <c:v>54.939999</c:v>
                </c:pt>
                <c:pt idx="207">
                  <c:v>53.349997999999999</c:v>
                </c:pt>
                <c:pt idx="208">
                  <c:v>92.839995999999999</c:v>
                </c:pt>
                <c:pt idx="209">
                  <c:v>88.230002999999996</c:v>
                </c:pt>
                <c:pt idx="210">
                  <c:v>211.699997</c:v>
                </c:pt>
                <c:pt idx="211">
                  <c:v>103.599998</c:v>
                </c:pt>
                <c:pt idx="212">
                  <c:v>119.400002</c:v>
                </c:pt>
                <c:pt idx="213">
                  <c:v>109.400002</c:v>
                </c:pt>
                <c:pt idx="214">
                  <c:v>100</c:v>
                </c:pt>
                <c:pt idx="215">
                  <c:v>89.610000999999997</c:v>
                </c:pt>
                <c:pt idx="216">
                  <c:v>80.589995999999999</c:v>
                </c:pt>
                <c:pt idx="217">
                  <c:v>73.919998000000007</c:v>
                </c:pt>
                <c:pt idx="218">
                  <c:v>68.370002999999997</c:v>
                </c:pt>
                <c:pt idx="219">
                  <c:v>65.110000999999997</c:v>
                </c:pt>
                <c:pt idx="220">
                  <c:v>60.220001000000003</c:v>
                </c:pt>
                <c:pt idx="221">
                  <c:v>62.860000999999997</c:v>
                </c:pt>
                <c:pt idx="222">
                  <c:v>59.630001</c:v>
                </c:pt>
                <c:pt idx="223">
                  <c:v>70.910004000000001</c:v>
                </c:pt>
                <c:pt idx="224">
                  <c:v>116.900002</c:v>
                </c:pt>
                <c:pt idx="225">
                  <c:v>75.010002</c:v>
                </c:pt>
                <c:pt idx="226">
                  <c:v>102.300003</c:v>
                </c:pt>
                <c:pt idx="227">
                  <c:v>96.25</c:v>
                </c:pt>
                <c:pt idx="228">
                  <c:v>107.599998</c:v>
                </c:pt>
                <c:pt idx="229">
                  <c:v>150.39999399999999</c:v>
                </c:pt>
                <c:pt idx="230">
                  <c:v>97.300003000000004</c:v>
                </c:pt>
                <c:pt idx="231">
                  <c:v>189.5</c:v>
                </c:pt>
                <c:pt idx="232">
                  <c:v>113.199997</c:v>
                </c:pt>
                <c:pt idx="233">
                  <c:v>99.959998999999996</c:v>
                </c:pt>
                <c:pt idx="234">
                  <c:v>102.300003</c:v>
                </c:pt>
                <c:pt idx="235">
                  <c:v>103.300003</c:v>
                </c:pt>
                <c:pt idx="236">
                  <c:v>118</c:v>
                </c:pt>
                <c:pt idx="237">
                  <c:v>96.690002000000007</c:v>
                </c:pt>
                <c:pt idx="238">
                  <c:v>147.10000600000001</c:v>
                </c:pt>
                <c:pt idx="239">
                  <c:v>113.400002</c:v>
                </c:pt>
                <c:pt idx="240">
                  <c:v>130</c:v>
                </c:pt>
                <c:pt idx="241">
                  <c:v>110.199997</c:v>
                </c:pt>
                <c:pt idx="242">
                  <c:v>147.5</c:v>
                </c:pt>
                <c:pt idx="243">
                  <c:v>92.900002000000001</c:v>
                </c:pt>
                <c:pt idx="244">
                  <c:v>91.940002000000007</c:v>
                </c:pt>
                <c:pt idx="245">
                  <c:v>135.199997</c:v>
                </c:pt>
                <c:pt idx="246">
                  <c:v>93.790001000000004</c:v>
                </c:pt>
                <c:pt idx="247">
                  <c:v>90.839995999999999</c:v>
                </c:pt>
                <c:pt idx="248">
                  <c:v>105.800003</c:v>
                </c:pt>
                <c:pt idx="249">
                  <c:v>101</c:v>
                </c:pt>
                <c:pt idx="250">
                  <c:v>98.459998999999996</c:v>
                </c:pt>
                <c:pt idx="251">
                  <c:v>88.769997000000004</c:v>
                </c:pt>
                <c:pt idx="252">
                  <c:v>85.839995999999999</c:v>
                </c:pt>
                <c:pt idx="253">
                  <c:v>81.760002</c:v>
                </c:pt>
                <c:pt idx="254">
                  <c:v>79.040001000000004</c:v>
                </c:pt>
                <c:pt idx="255">
                  <c:v>75.529999000000004</c:v>
                </c:pt>
                <c:pt idx="256">
                  <c:v>100.300003</c:v>
                </c:pt>
                <c:pt idx="257">
                  <c:v>81.430000000000007</c:v>
                </c:pt>
                <c:pt idx="258">
                  <c:v>76.379997000000003</c:v>
                </c:pt>
                <c:pt idx="259">
                  <c:v>163.699997</c:v>
                </c:pt>
                <c:pt idx="260">
                  <c:v>122.800003</c:v>
                </c:pt>
                <c:pt idx="261">
                  <c:v>148.199997</c:v>
                </c:pt>
                <c:pt idx="262">
                  <c:v>135.300003</c:v>
                </c:pt>
                <c:pt idx="263">
                  <c:v>101.800003</c:v>
                </c:pt>
                <c:pt idx="264">
                  <c:v>94.410004000000001</c:v>
                </c:pt>
                <c:pt idx="265">
                  <c:v>84.279999000000004</c:v>
                </c:pt>
                <c:pt idx="266">
                  <c:v>99.449996999999996</c:v>
                </c:pt>
                <c:pt idx="267">
                  <c:v>96.870002999999997</c:v>
                </c:pt>
                <c:pt idx="268">
                  <c:v>88.459998999999996</c:v>
                </c:pt>
                <c:pt idx="269">
                  <c:v>88.639999000000003</c:v>
                </c:pt>
                <c:pt idx="270">
                  <c:v>94.160004000000001</c:v>
                </c:pt>
                <c:pt idx="271">
                  <c:v>99.410004000000001</c:v>
                </c:pt>
                <c:pt idx="272">
                  <c:v>105.099998</c:v>
                </c:pt>
                <c:pt idx="273">
                  <c:v>150.800003</c:v>
                </c:pt>
                <c:pt idx="274">
                  <c:v>142.60000600000001</c:v>
                </c:pt>
                <c:pt idx="275">
                  <c:v>92.470000999999996</c:v>
                </c:pt>
                <c:pt idx="276">
                  <c:v>106.5</c:v>
                </c:pt>
                <c:pt idx="277">
                  <c:v>115.099998</c:v>
                </c:pt>
                <c:pt idx="278">
                  <c:v>100.599998</c:v>
                </c:pt>
                <c:pt idx="279">
                  <c:v>93.18</c:v>
                </c:pt>
                <c:pt idx="280">
                  <c:v>87.080001999999993</c:v>
                </c:pt>
                <c:pt idx="281">
                  <c:v>83.389999000000003</c:v>
                </c:pt>
                <c:pt idx="282">
                  <c:v>174.800003</c:v>
                </c:pt>
                <c:pt idx="283">
                  <c:v>130.300003</c:v>
                </c:pt>
                <c:pt idx="284">
                  <c:v>95.949996999999996</c:v>
                </c:pt>
                <c:pt idx="285">
                  <c:v>86.360000999999997</c:v>
                </c:pt>
                <c:pt idx="286">
                  <c:v>101.099998</c:v>
                </c:pt>
                <c:pt idx="287">
                  <c:v>93.269997000000004</c:v>
                </c:pt>
                <c:pt idx="288">
                  <c:v>88.57</c:v>
                </c:pt>
                <c:pt idx="289">
                  <c:v>84.419998000000007</c:v>
                </c:pt>
                <c:pt idx="290">
                  <c:v>79.419998000000007</c:v>
                </c:pt>
                <c:pt idx="291">
                  <c:v>79.620002999999997</c:v>
                </c:pt>
                <c:pt idx="292">
                  <c:v>77.680000000000007</c:v>
                </c:pt>
                <c:pt idx="293">
                  <c:v>75.889999000000003</c:v>
                </c:pt>
                <c:pt idx="294">
                  <c:v>73.199996999999996</c:v>
                </c:pt>
                <c:pt idx="295">
                  <c:v>69.400002000000001</c:v>
                </c:pt>
                <c:pt idx="296">
                  <c:v>67.839995999999999</c:v>
                </c:pt>
                <c:pt idx="297">
                  <c:v>66.510002</c:v>
                </c:pt>
                <c:pt idx="298">
                  <c:v>66.680000000000007</c:v>
                </c:pt>
                <c:pt idx="299">
                  <c:v>66.059997999999993</c:v>
                </c:pt>
                <c:pt idx="300">
                  <c:v>63.209999000000003</c:v>
                </c:pt>
                <c:pt idx="301">
                  <c:v>60.380001</c:v>
                </c:pt>
                <c:pt idx="302">
                  <c:v>59.169998</c:v>
                </c:pt>
                <c:pt idx="303">
                  <c:v>58.810001</c:v>
                </c:pt>
                <c:pt idx="304">
                  <c:v>65.040001000000004</c:v>
                </c:pt>
                <c:pt idx="305">
                  <c:v>61.41</c:v>
                </c:pt>
                <c:pt idx="306">
                  <c:v>58.799999</c:v>
                </c:pt>
                <c:pt idx="307">
                  <c:v>57.130001</c:v>
                </c:pt>
                <c:pt idx="308">
                  <c:v>55.73</c:v>
                </c:pt>
                <c:pt idx="309">
                  <c:v>55.619999</c:v>
                </c:pt>
                <c:pt idx="310">
                  <c:v>55.630001</c:v>
                </c:pt>
                <c:pt idx="311">
                  <c:v>53.189999</c:v>
                </c:pt>
                <c:pt idx="312">
                  <c:v>51.689999</c:v>
                </c:pt>
                <c:pt idx="313">
                  <c:v>51.16</c:v>
                </c:pt>
                <c:pt idx="314">
                  <c:v>50.549999</c:v>
                </c:pt>
                <c:pt idx="315">
                  <c:v>49.549999</c:v>
                </c:pt>
                <c:pt idx="316">
                  <c:v>48.599997999999999</c:v>
                </c:pt>
                <c:pt idx="317">
                  <c:v>48.09</c:v>
                </c:pt>
                <c:pt idx="318">
                  <c:v>47.450001</c:v>
                </c:pt>
                <c:pt idx="319">
                  <c:v>46.740001999999997</c:v>
                </c:pt>
                <c:pt idx="320">
                  <c:v>46.040000999999997</c:v>
                </c:pt>
                <c:pt idx="321">
                  <c:v>46.43</c:v>
                </c:pt>
                <c:pt idx="322">
                  <c:v>45.84</c:v>
                </c:pt>
                <c:pt idx="323">
                  <c:v>44.970001000000003</c:v>
                </c:pt>
                <c:pt idx="324">
                  <c:v>45.27</c:v>
                </c:pt>
                <c:pt idx="325">
                  <c:v>43.810001</c:v>
                </c:pt>
                <c:pt idx="326">
                  <c:v>43.299999</c:v>
                </c:pt>
                <c:pt idx="327">
                  <c:v>42.419998</c:v>
                </c:pt>
                <c:pt idx="328">
                  <c:v>41.830002</c:v>
                </c:pt>
                <c:pt idx="329">
                  <c:v>41.889999000000003</c:v>
                </c:pt>
                <c:pt idx="330">
                  <c:v>41.740001999999997</c:v>
                </c:pt>
                <c:pt idx="331">
                  <c:v>43.02</c:v>
                </c:pt>
                <c:pt idx="332">
                  <c:v>42.330002</c:v>
                </c:pt>
                <c:pt idx="333">
                  <c:v>40.560001</c:v>
                </c:pt>
                <c:pt idx="334">
                  <c:v>39.290000999999997</c:v>
                </c:pt>
                <c:pt idx="335">
                  <c:v>39.299999</c:v>
                </c:pt>
                <c:pt idx="336">
                  <c:v>38.32</c:v>
                </c:pt>
                <c:pt idx="337">
                  <c:v>38.130001</c:v>
                </c:pt>
                <c:pt idx="338">
                  <c:v>37.889999000000003</c:v>
                </c:pt>
                <c:pt idx="339">
                  <c:v>37.43</c:v>
                </c:pt>
                <c:pt idx="340">
                  <c:v>35.959999000000003</c:v>
                </c:pt>
                <c:pt idx="341">
                  <c:v>35.419998</c:v>
                </c:pt>
                <c:pt idx="342">
                  <c:v>35.25</c:v>
                </c:pt>
                <c:pt idx="343">
                  <c:v>34.770000000000003</c:v>
                </c:pt>
                <c:pt idx="344">
                  <c:v>34.25</c:v>
                </c:pt>
                <c:pt idx="345">
                  <c:v>33.869999</c:v>
                </c:pt>
                <c:pt idx="346">
                  <c:v>33.740001999999997</c:v>
                </c:pt>
                <c:pt idx="347">
                  <c:v>32.779998999999997</c:v>
                </c:pt>
                <c:pt idx="348">
                  <c:v>32.200001</c:v>
                </c:pt>
                <c:pt idx="349">
                  <c:v>32.229999999999997</c:v>
                </c:pt>
                <c:pt idx="350">
                  <c:v>31.73</c:v>
                </c:pt>
                <c:pt idx="351">
                  <c:v>31.17</c:v>
                </c:pt>
                <c:pt idx="352">
                  <c:v>30.780000999999999</c:v>
                </c:pt>
                <c:pt idx="353">
                  <c:v>30.6</c:v>
                </c:pt>
                <c:pt idx="354">
                  <c:v>30.110001</c:v>
                </c:pt>
                <c:pt idx="355">
                  <c:v>30.190000999999999</c:v>
                </c:pt>
                <c:pt idx="356">
                  <c:v>29.610001</c:v>
                </c:pt>
                <c:pt idx="357">
                  <c:v>28.950001</c:v>
                </c:pt>
                <c:pt idx="358">
                  <c:v>28.799999</c:v>
                </c:pt>
                <c:pt idx="359">
                  <c:v>28.34</c:v>
                </c:pt>
                <c:pt idx="360">
                  <c:v>28</c:v>
                </c:pt>
                <c:pt idx="361">
                  <c:v>27.610001</c:v>
                </c:pt>
                <c:pt idx="362">
                  <c:v>28.190000999999999</c:v>
                </c:pt>
                <c:pt idx="363">
                  <c:v>27.67</c:v>
                </c:pt>
                <c:pt idx="364">
                  <c:v>26.950001</c:v>
                </c:pt>
                <c:pt idx="365">
                  <c:v>26.639999</c:v>
                </c:pt>
                <c:pt idx="366">
                  <c:v>26.48</c:v>
                </c:pt>
                <c:pt idx="367">
                  <c:v>26.41</c:v>
                </c:pt>
                <c:pt idx="368">
                  <c:v>26.33</c:v>
                </c:pt>
                <c:pt idx="369">
                  <c:v>26.299999</c:v>
                </c:pt>
                <c:pt idx="370">
                  <c:v>26.24</c:v>
                </c:pt>
                <c:pt idx="371">
                  <c:v>26.17</c:v>
                </c:pt>
                <c:pt idx="372">
                  <c:v>26.059999000000001</c:v>
                </c:pt>
                <c:pt idx="373">
                  <c:v>26.01</c:v>
                </c:pt>
                <c:pt idx="374">
                  <c:v>25.940000999999999</c:v>
                </c:pt>
                <c:pt idx="375">
                  <c:v>25.83</c:v>
                </c:pt>
                <c:pt idx="376">
                  <c:v>25.77</c:v>
                </c:pt>
                <c:pt idx="377">
                  <c:v>25.690000999999999</c:v>
                </c:pt>
                <c:pt idx="378">
                  <c:v>26.09</c:v>
                </c:pt>
                <c:pt idx="379">
                  <c:v>26.139999</c:v>
                </c:pt>
                <c:pt idx="380">
                  <c:v>25.940000999999999</c:v>
                </c:pt>
                <c:pt idx="381">
                  <c:v>25.58</c:v>
                </c:pt>
                <c:pt idx="382">
                  <c:v>25.459999</c:v>
                </c:pt>
                <c:pt idx="383">
                  <c:v>25.959999</c:v>
                </c:pt>
                <c:pt idx="384">
                  <c:v>25.799999</c:v>
                </c:pt>
                <c:pt idx="385">
                  <c:v>25.469999000000001</c:v>
                </c:pt>
                <c:pt idx="386">
                  <c:v>25.209999</c:v>
                </c:pt>
                <c:pt idx="387">
                  <c:v>25.030000999999999</c:v>
                </c:pt>
                <c:pt idx="388">
                  <c:v>24.969999000000001</c:v>
                </c:pt>
                <c:pt idx="389">
                  <c:v>24.99</c:v>
                </c:pt>
                <c:pt idx="390">
                  <c:v>24.84</c:v>
                </c:pt>
                <c:pt idx="391">
                  <c:v>24.620000999999998</c:v>
                </c:pt>
                <c:pt idx="392">
                  <c:v>24.43</c:v>
                </c:pt>
                <c:pt idx="393">
                  <c:v>24.299999</c:v>
                </c:pt>
                <c:pt idx="394">
                  <c:v>24.120000999999998</c:v>
                </c:pt>
                <c:pt idx="395">
                  <c:v>23.959999</c:v>
                </c:pt>
                <c:pt idx="396">
                  <c:v>23.73</c:v>
                </c:pt>
                <c:pt idx="397">
                  <c:v>23.6</c:v>
                </c:pt>
                <c:pt idx="398">
                  <c:v>23.530000999999999</c:v>
                </c:pt>
                <c:pt idx="399">
                  <c:v>23.4</c:v>
                </c:pt>
                <c:pt idx="400">
                  <c:v>23.110001</c:v>
                </c:pt>
                <c:pt idx="401">
                  <c:v>23.02</c:v>
                </c:pt>
                <c:pt idx="402">
                  <c:v>22.91</c:v>
                </c:pt>
                <c:pt idx="403">
                  <c:v>22.68</c:v>
                </c:pt>
                <c:pt idx="404">
                  <c:v>22.52</c:v>
                </c:pt>
                <c:pt idx="405">
                  <c:v>22.34</c:v>
                </c:pt>
                <c:pt idx="406">
                  <c:v>22.209999</c:v>
                </c:pt>
                <c:pt idx="407">
                  <c:v>22.07</c:v>
                </c:pt>
                <c:pt idx="408">
                  <c:v>21.9</c:v>
                </c:pt>
                <c:pt idx="409">
                  <c:v>21.719999000000001</c:v>
                </c:pt>
                <c:pt idx="410">
                  <c:v>21.540001</c:v>
                </c:pt>
                <c:pt idx="411">
                  <c:v>21.4</c:v>
                </c:pt>
                <c:pt idx="412">
                  <c:v>21.209999</c:v>
                </c:pt>
                <c:pt idx="413">
                  <c:v>21.1</c:v>
                </c:pt>
                <c:pt idx="414">
                  <c:v>20.92</c:v>
                </c:pt>
                <c:pt idx="415">
                  <c:v>20.950001</c:v>
                </c:pt>
                <c:pt idx="416">
                  <c:v>20.82</c:v>
                </c:pt>
                <c:pt idx="417">
                  <c:v>20.639999</c:v>
                </c:pt>
                <c:pt idx="418">
                  <c:v>20.52</c:v>
                </c:pt>
                <c:pt idx="419">
                  <c:v>20.299999</c:v>
                </c:pt>
                <c:pt idx="420">
                  <c:v>20.100000000000001</c:v>
                </c:pt>
                <c:pt idx="421">
                  <c:v>19.959999</c:v>
                </c:pt>
                <c:pt idx="422">
                  <c:v>19.870000999999998</c:v>
                </c:pt>
                <c:pt idx="423">
                  <c:v>20.100000000000001</c:v>
                </c:pt>
                <c:pt idx="424">
                  <c:v>20.889999</c:v>
                </c:pt>
                <c:pt idx="425">
                  <c:v>25.15</c:v>
                </c:pt>
                <c:pt idx="426">
                  <c:v>21.540001</c:v>
                </c:pt>
                <c:pt idx="427">
                  <c:v>20.91</c:v>
                </c:pt>
                <c:pt idx="428">
                  <c:v>20.370000999999998</c:v>
                </c:pt>
                <c:pt idx="429">
                  <c:v>19.98</c:v>
                </c:pt>
                <c:pt idx="430">
                  <c:v>19.780000999999999</c:v>
                </c:pt>
                <c:pt idx="431">
                  <c:v>19.469999000000001</c:v>
                </c:pt>
                <c:pt idx="432">
                  <c:v>19.209999</c:v>
                </c:pt>
                <c:pt idx="433">
                  <c:v>19.010000000000002</c:v>
                </c:pt>
                <c:pt idx="434">
                  <c:v>18.82</c:v>
                </c:pt>
                <c:pt idx="435">
                  <c:v>18.73</c:v>
                </c:pt>
                <c:pt idx="436">
                  <c:v>18.549999</c:v>
                </c:pt>
                <c:pt idx="437">
                  <c:v>18.350000000000001</c:v>
                </c:pt>
                <c:pt idx="438">
                  <c:v>18.209999</c:v>
                </c:pt>
                <c:pt idx="439">
                  <c:v>18.059999000000001</c:v>
                </c:pt>
                <c:pt idx="440">
                  <c:v>17.920000000000002</c:v>
                </c:pt>
                <c:pt idx="441">
                  <c:v>17.760000000000002</c:v>
                </c:pt>
                <c:pt idx="442">
                  <c:v>17.600000000000001</c:v>
                </c:pt>
                <c:pt idx="443">
                  <c:v>18.049999</c:v>
                </c:pt>
                <c:pt idx="444">
                  <c:v>17.879999000000002</c:v>
                </c:pt>
                <c:pt idx="445">
                  <c:v>17.850000000000001</c:v>
                </c:pt>
                <c:pt idx="446">
                  <c:v>18.420000000000002</c:v>
                </c:pt>
                <c:pt idx="447">
                  <c:v>20.6</c:v>
                </c:pt>
                <c:pt idx="448">
                  <c:v>23.620000999999998</c:v>
                </c:pt>
                <c:pt idx="449">
                  <c:v>54.400002000000001</c:v>
                </c:pt>
                <c:pt idx="450">
                  <c:v>23.35</c:v>
                </c:pt>
                <c:pt idx="451">
                  <c:v>39.889999000000003</c:v>
                </c:pt>
                <c:pt idx="452">
                  <c:v>24.17</c:v>
                </c:pt>
                <c:pt idx="453">
                  <c:v>22.74</c:v>
                </c:pt>
                <c:pt idx="454">
                  <c:v>21.129999000000002</c:v>
                </c:pt>
                <c:pt idx="455">
                  <c:v>20.139999</c:v>
                </c:pt>
                <c:pt idx="456">
                  <c:v>20.02</c:v>
                </c:pt>
                <c:pt idx="457">
                  <c:v>19.549999</c:v>
                </c:pt>
                <c:pt idx="458">
                  <c:v>19.129999000000002</c:v>
                </c:pt>
                <c:pt idx="459">
                  <c:v>18.780000999999999</c:v>
                </c:pt>
                <c:pt idx="460">
                  <c:v>18.32</c:v>
                </c:pt>
                <c:pt idx="461">
                  <c:v>18.059999000000001</c:v>
                </c:pt>
                <c:pt idx="462">
                  <c:v>17.850000000000001</c:v>
                </c:pt>
                <c:pt idx="463">
                  <c:v>18.239999999999998</c:v>
                </c:pt>
                <c:pt idx="464">
                  <c:v>18.100000000000001</c:v>
                </c:pt>
                <c:pt idx="465">
                  <c:v>18.200001</c:v>
                </c:pt>
                <c:pt idx="466">
                  <c:v>17.850000000000001</c:v>
                </c:pt>
                <c:pt idx="467">
                  <c:v>17.709999</c:v>
                </c:pt>
                <c:pt idx="468">
                  <c:v>18.829999999999998</c:v>
                </c:pt>
                <c:pt idx="469">
                  <c:v>89.379997000000003</c:v>
                </c:pt>
                <c:pt idx="470">
                  <c:v>40.240001999999997</c:v>
                </c:pt>
                <c:pt idx="471">
                  <c:v>26.76</c:v>
                </c:pt>
                <c:pt idx="472">
                  <c:v>22.219999000000001</c:v>
                </c:pt>
                <c:pt idx="473">
                  <c:v>20.469999000000001</c:v>
                </c:pt>
                <c:pt idx="474">
                  <c:v>20.18</c:v>
                </c:pt>
                <c:pt idx="475">
                  <c:v>19.709999</c:v>
                </c:pt>
                <c:pt idx="476">
                  <c:v>19.149999999999999</c:v>
                </c:pt>
                <c:pt idx="477">
                  <c:v>19.290001</c:v>
                </c:pt>
                <c:pt idx="478">
                  <c:v>70.879997000000003</c:v>
                </c:pt>
                <c:pt idx="479">
                  <c:v>22.299999</c:v>
                </c:pt>
                <c:pt idx="480">
                  <c:v>21.049999</c:v>
                </c:pt>
                <c:pt idx="481">
                  <c:v>20.129999000000002</c:v>
                </c:pt>
                <c:pt idx="482">
                  <c:v>19.899999999999999</c:v>
                </c:pt>
                <c:pt idx="483">
                  <c:v>19.75</c:v>
                </c:pt>
                <c:pt idx="484">
                  <c:v>19.260000000000002</c:v>
                </c:pt>
                <c:pt idx="485">
                  <c:v>18.899999999999999</c:v>
                </c:pt>
                <c:pt idx="486">
                  <c:v>18.850000000000001</c:v>
                </c:pt>
                <c:pt idx="487">
                  <c:v>19.799999</c:v>
                </c:pt>
                <c:pt idx="488">
                  <c:v>19.829999999999998</c:v>
                </c:pt>
                <c:pt idx="489">
                  <c:v>19.459999</c:v>
                </c:pt>
                <c:pt idx="490">
                  <c:v>19.07</c:v>
                </c:pt>
                <c:pt idx="491">
                  <c:v>24.48</c:v>
                </c:pt>
                <c:pt idx="492">
                  <c:v>20.059999000000001</c:v>
                </c:pt>
                <c:pt idx="493">
                  <c:v>19.610001</c:v>
                </c:pt>
                <c:pt idx="494">
                  <c:v>20.25</c:v>
                </c:pt>
                <c:pt idx="495">
                  <c:v>98.790001000000004</c:v>
                </c:pt>
                <c:pt idx="496">
                  <c:v>128</c:v>
                </c:pt>
                <c:pt idx="497">
                  <c:v>65.449996999999996</c:v>
                </c:pt>
                <c:pt idx="498">
                  <c:v>161.300003</c:v>
                </c:pt>
                <c:pt idx="499">
                  <c:v>275.10000600000001</c:v>
                </c:pt>
                <c:pt idx="500">
                  <c:v>174.199997</c:v>
                </c:pt>
                <c:pt idx="501">
                  <c:v>133.89999399999999</c:v>
                </c:pt>
                <c:pt idx="502">
                  <c:v>96.800003000000004</c:v>
                </c:pt>
                <c:pt idx="503">
                  <c:v>86.889999000000003</c:v>
                </c:pt>
                <c:pt idx="504">
                  <c:v>106.900002</c:v>
                </c:pt>
                <c:pt idx="505">
                  <c:v>80.529999000000004</c:v>
                </c:pt>
                <c:pt idx="506">
                  <c:v>93.949996999999996</c:v>
                </c:pt>
                <c:pt idx="507">
                  <c:v>81.5</c:v>
                </c:pt>
                <c:pt idx="508">
                  <c:v>73.849997999999999</c:v>
                </c:pt>
                <c:pt idx="509">
                  <c:v>67.790001000000004</c:v>
                </c:pt>
                <c:pt idx="510">
                  <c:v>122.300003</c:v>
                </c:pt>
                <c:pt idx="511">
                  <c:v>80.989998</c:v>
                </c:pt>
                <c:pt idx="512">
                  <c:v>69.529999000000004</c:v>
                </c:pt>
                <c:pt idx="513">
                  <c:v>62.740001999999997</c:v>
                </c:pt>
                <c:pt idx="514">
                  <c:v>57.279998999999997</c:v>
                </c:pt>
                <c:pt idx="515">
                  <c:v>76.629997000000003</c:v>
                </c:pt>
                <c:pt idx="516">
                  <c:v>96.760002</c:v>
                </c:pt>
                <c:pt idx="517">
                  <c:v>66.160004000000001</c:v>
                </c:pt>
                <c:pt idx="518">
                  <c:v>62.919998</c:v>
                </c:pt>
                <c:pt idx="519">
                  <c:v>57.52</c:v>
                </c:pt>
                <c:pt idx="520">
                  <c:v>85.300003000000004</c:v>
                </c:pt>
                <c:pt idx="521">
                  <c:v>60.970001000000003</c:v>
                </c:pt>
                <c:pt idx="522">
                  <c:v>53.669998</c:v>
                </c:pt>
                <c:pt idx="523">
                  <c:v>50.310001</c:v>
                </c:pt>
                <c:pt idx="524">
                  <c:v>58.889999000000003</c:v>
                </c:pt>
                <c:pt idx="525">
                  <c:v>50.23</c:v>
                </c:pt>
                <c:pt idx="526">
                  <c:v>44.18</c:v>
                </c:pt>
                <c:pt idx="527">
                  <c:v>42.48</c:v>
                </c:pt>
                <c:pt idx="528">
                  <c:v>40.369999</c:v>
                </c:pt>
                <c:pt idx="529">
                  <c:v>38.119999</c:v>
                </c:pt>
                <c:pt idx="530">
                  <c:v>37.900002000000001</c:v>
                </c:pt>
                <c:pt idx="531">
                  <c:v>36.799999</c:v>
                </c:pt>
                <c:pt idx="532">
                  <c:v>36.639999000000003</c:v>
                </c:pt>
                <c:pt idx="533">
                  <c:v>37.43</c:v>
                </c:pt>
                <c:pt idx="534">
                  <c:v>40.869999</c:v>
                </c:pt>
                <c:pt idx="535">
                  <c:v>37.669998</c:v>
                </c:pt>
                <c:pt idx="536">
                  <c:v>140.10000600000001</c:v>
                </c:pt>
                <c:pt idx="537">
                  <c:v>124.5</c:v>
                </c:pt>
                <c:pt idx="538">
                  <c:v>141.10000600000001</c:v>
                </c:pt>
                <c:pt idx="539">
                  <c:v>114.900002</c:v>
                </c:pt>
                <c:pt idx="540">
                  <c:v>105.199997</c:v>
                </c:pt>
                <c:pt idx="541">
                  <c:v>112.800003</c:v>
                </c:pt>
                <c:pt idx="542">
                  <c:v>89.139999000000003</c:v>
                </c:pt>
                <c:pt idx="543">
                  <c:v>91.910004000000001</c:v>
                </c:pt>
                <c:pt idx="544">
                  <c:v>82.360000999999997</c:v>
                </c:pt>
                <c:pt idx="545">
                  <c:v>97.779999000000004</c:v>
                </c:pt>
                <c:pt idx="546">
                  <c:v>134</c:v>
                </c:pt>
                <c:pt idx="547">
                  <c:v>84.93</c:v>
                </c:pt>
                <c:pt idx="548">
                  <c:v>83.959998999999996</c:v>
                </c:pt>
                <c:pt idx="549">
                  <c:v>76.150002000000001</c:v>
                </c:pt>
                <c:pt idx="550">
                  <c:v>74.720000999999996</c:v>
                </c:pt>
                <c:pt idx="551">
                  <c:v>140.60000600000001</c:v>
                </c:pt>
                <c:pt idx="552">
                  <c:v>86.480002999999996</c:v>
                </c:pt>
                <c:pt idx="553">
                  <c:v>123.900002</c:v>
                </c:pt>
                <c:pt idx="554">
                  <c:v>123.300003</c:v>
                </c:pt>
                <c:pt idx="555">
                  <c:v>99.349997999999999</c:v>
                </c:pt>
                <c:pt idx="556">
                  <c:v>95.93</c:v>
                </c:pt>
                <c:pt idx="557">
                  <c:v>123.5</c:v>
                </c:pt>
                <c:pt idx="558">
                  <c:v>92.699996999999996</c:v>
                </c:pt>
                <c:pt idx="559">
                  <c:v>85.849997999999999</c:v>
                </c:pt>
                <c:pt idx="560">
                  <c:v>76.819999999999993</c:v>
                </c:pt>
                <c:pt idx="561">
                  <c:v>153.89999399999999</c:v>
                </c:pt>
                <c:pt idx="562">
                  <c:v>98.650002000000001</c:v>
                </c:pt>
                <c:pt idx="563">
                  <c:v>87.190002000000007</c:v>
                </c:pt>
                <c:pt idx="564">
                  <c:v>79.199996999999996</c:v>
                </c:pt>
                <c:pt idx="565">
                  <c:v>84.910004000000001</c:v>
                </c:pt>
                <c:pt idx="566">
                  <c:v>84.099997999999999</c:v>
                </c:pt>
                <c:pt idx="567">
                  <c:v>86.370002999999997</c:v>
                </c:pt>
                <c:pt idx="568">
                  <c:v>76.389999000000003</c:v>
                </c:pt>
                <c:pt idx="569">
                  <c:v>71.849997999999999</c:v>
                </c:pt>
                <c:pt idx="570">
                  <c:v>68.099997999999999</c:v>
                </c:pt>
                <c:pt idx="571">
                  <c:v>77.510002</c:v>
                </c:pt>
                <c:pt idx="572">
                  <c:v>70.930000000000007</c:v>
                </c:pt>
                <c:pt idx="573">
                  <c:v>63.779998999999997</c:v>
                </c:pt>
                <c:pt idx="574">
                  <c:v>60.549999</c:v>
                </c:pt>
                <c:pt idx="575">
                  <c:v>154.800003</c:v>
                </c:pt>
                <c:pt idx="576">
                  <c:v>123.900002</c:v>
                </c:pt>
                <c:pt idx="577">
                  <c:v>113.800003</c:v>
                </c:pt>
                <c:pt idx="578">
                  <c:v>92.900002000000001</c:v>
                </c:pt>
                <c:pt idx="579">
                  <c:v>90.230002999999996</c:v>
                </c:pt>
                <c:pt idx="580">
                  <c:v>82.75</c:v>
                </c:pt>
                <c:pt idx="581">
                  <c:v>170.699997</c:v>
                </c:pt>
                <c:pt idx="582">
                  <c:v>157</c:v>
                </c:pt>
                <c:pt idx="583">
                  <c:v>107.400002</c:v>
                </c:pt>
                <c:pt idx="584">
                  <c:v>94.040001000000004</c:v>
                </c:pt>
                <c:pt idx="585">
                  <c:v>97.18</c:v>
                </c:pt>
                <c:pt idx="586">
                  <c:v>88.800003000000004</c:v>
                </c:pt>
                <c:pt idx="587">
                  <c:v>82.43</c:v>
                </c:pt>
                <c:pt idx="588">
                  <c:v>81.650002000000001</c:v>
                </c:pt>
                <c:pt idx="589">
                  <c:v>73.769997000000004</c:v>
                </c:pt>
                <c:pt idx="590">
                  <c:v>80.160004000000001</c:v>
                </c:pt>
                <c:pt idx="591">
                  <c:v>69.220000999999996</c:v>
                </c:pt>
                <c:pt idx="592">
                  <c:v>72.889999000000003</c:v>
                </c:pt>
                <c:pt idx="593">
                  <c:v>70.900002000000001</c:v>
                </c:pt>
                <c:pt idx="594">
                  <c:v>67.629997000000003</c:v>
                </c:pt>
                <c:pt idx="595">
                  <c:v>62.880001</c:v>
                </c:pt>
                <c:pt idx="596">
                  <c:v>81.419998000000007</c:v>
                </c:pt>
                <c:pt idx="597">
                  <c:v>77.610000999999997</c:v>
                </c:pt>
                <c:pt idx="598">
                  <c:v>81.910004000000001</c:v>
                </c:pt>
                <c:pt idx="599">
                  <c:v>72.879997000000003</c:v>
                </c:pt>
                <c:pt idx="600">
                  <c:v>68.25</c:v>
                </c:pt>
                <c:pt idx="601">
                  <c:v>65.25</c:v>
                </c:pt>
                <c:pt idx="602">
                  <c:v>172.699997</c:v>
                </c:pt>
                <c:pt idx="603">
                  <c:v>136.199997</c:v>
                </c:pt>
                <c:pt idx="604">
                  <c:v>102.300003</c:v>
                </c:pt>
                <c:pt idx="605">
                  <c:v>94.459998999999996</c:v>
                </c:pt>
                <c:pt idx="606">
                  <c:v>92.400002000000001</c:v>
                </c:pt>
                <c:pt idx="607">
                  <c:v>87.110000999999997</c:v>
                </c:pt>
                <c:pt idx="608">
                  <c:v>156.39999399999999</c:v>
                </c:pt>
                <c:pt idx="609">
                  <c:v>130.199997</c:v>
                </c:pt>
                <c:pt idx="610">
                  <c:v>129.800003</c:v>
                </c:pt>
                <c:pt idx="611">
                  <c:v>113.599998</c:v>
                </c:pt>
                <c:pt idx="612">
                  <c:v>110</c:v>
                </c:pt>
                <c:pt idx="613">
                  <c:v>103.099998</c:v>
                </c:pt>
                <c:pt idx="614">
                  <c:v>107</c:v>
                </c:pt>
                <c:pt idx="615">
                  <c:v>143.10000600000001</c:v>
                </c:pt>
                <c:pt idx="616">
                  <c:v>109.599998</c:v>
                </c:pt>
                <c:pt idx="617">
                  <c:v>111.800003</c:v>
                </c:pt>
                <c:pt idx="618">
                  <c:v>99.019997000000004</c:v>
                </c:pt>
                <c:pt idx="619">
                  <c:v>90.220000999999996</c:v>
                </c:pt>
                <c:pt idx="620">
                  <c:v>82.379997000000003</c:v>
                </c:pt>
                <c:pt idx="621">
                  <c:v>77.199996999999996</c:v>
                </c:pt>
                <c:pt idx="622">
                  <c:v>72.910004000000001</c:v>
                </c:pt>
                <c:pt idx="623">
                  <c:v>67.669998000000007</c:v>
                </c:pt>
                <c:pt idx="624">
                  <c:v>64.449996999999996</c:v>
                </c:pt>
                <c:pt idx="625">
                  <c:v>63.23</c:v>
                </c:pt>
                <c:pt idx="626">
                  <c:v>65.389999000000003</c:v>
                </c:pt>
                <c:pt idx="627">
                  <c:v>63.34</c:v>
                </c:pt>
                <c:pt idx="628">
                  <c:v>62.169998</c:v>
                </c:pt>
                <c:pt idx="629">
                  <c:v>57.799999</c:v>
                </c:pt>
                <c:pt idx="630">
                  <c:v>57.779998999999997</c:v>
                </c:pt>
                <c:pt idx="631">
                  <c:v>64.569999999999993</c:v>
                </c:pt>
                <c:pt idx="632">
                  <c:v>92.730002999999996</c:v>
                </c:pt>
                <c:pt idx="633">
                  <c:v>75.669998000000007</c:v>
                </c:pt>
                <c:pt idx="634">
                  <c:v>89.949996999999996</c:v>
                </c:pt>
                <c:pt idx="635">
                  <c:v>76.860000999999997</c:v>
                </c:pt>
                <c:pt idx="636">
                  <c:v>70.400002000000001</c:v>
                </c:pt>
                <c:pt idx="637">
                  <c:v>78.379997000000003</c:v>
                </c:pt>
                <c:pt idx="638">
                  <c:v>87.940002000000007</c:v>
                </c:pt>
                <c:pt idx="639">
                  <c:v>74.580001999999993</c:v>
                </c:pt>
                <c:pt idx="640">
                  <c:v>67.930000000000007</c:v>
                </c:pt>
                <c:pt idx="641">
                  <c:v>64.459998999999996</c:v>
                </c:pt>
                <c:pt idx="642">
                  <c:v>70.989998</c:v>
                </c:pt>
                <c:pt idx="643">
                  <c:v>108.599998</c:v>
                </c:pt>
                <c:pt idx="644">
                  <c:v>137.60000600000001</c:v>
                </c:pt>
                <c:pt idx="645">
                  <c:v>152.699997</c:v>
                </c:pt>
                <c:pt idx="646">
                  <c:v>132.60000600000001</c:v>
                </c:pt>
                <c:pt idx="647">
                  <c:v>152.300003</c:v>
                </c:pt>
                <c:pt idx="648">
                  <c:v>102</c:v>
                </c:pt>
                <c:pt idx="649">
                  <c:v>113.099998</c:v>
                </c:pt>
                <c:pt idx="650">
                  <c:v>103.400002</c:v>
                </c:pt>
                <c:pt idx="651">
                  <c:v>96</c:v>
                </c:pt>
                <c:pt idx="652">
                  <c:v>100.599998</c:v>
                </c:pt>
                <c:pt idx="653">
                  <c:v>126.300003</c:v>
                </c:pt>
                <c:pt idx="654">
                  <c:v>101.300003</c:v>
                </c:pt>
                <c:pt idx="655">
                  <c:v>93.089995999999999</c:v>
                </c:pt>
                <c:pt idx="656">
                  <c:v>86.010002</c:v>
                </c:pt>
                <c:pt idx="657">
                  <c:v>79.529999000000004</c:v>
                </c:pt>
                <c:pt idx="658">
                  <c:v>73.690002000000007</c:v>
                </c:pt>
                <c:pt idx="659">
                  <c:v>69.910004000000001</c:v>
                </c:pt>
                <c:pt idx="660">
                  <c:v>67.860000999999997</c:v>
                </c:pt>
                <c:pt idx="661">
                  <c:v>64.389999000000003</c:v>
                </c:pt>
                <c:pt idx="662">
                  <c:v>63.689999</c:v>
                </c:pt>
                <c:pt idx="663">
                  <c:v>61.52</c:v>
                </c:pt>
                <c:pt idx="664">
                  <c:v>58.09</c:v>
                </c:pt>
                <c:pt idx="665">
                  <c:v>58.02</c:v>
                </c:pt>
                <c:pt idx="666">
                  <c:v>56.18</c:v>
                </c:pt>
                <c:pt idx="667">
                  <c:v>55.450001</c:v>
                </c:pt>
                <c:pt idx="668">
                  <c:v>53.279998999999997</c:v>
                </c:pt>
                <c:pt idx="669">
                  <c:v>52.18</c:v>
                </c:pt>
                <c:pt idx="670">
                  <c:v>52.02</c:v>
                </c:pt>
                <c:pt idx="671">
                  <c:v>51.110000999999997</c:v>
                </c:pt>
                <c:pt idx="672">
                  <c:v>50.299999</c:v>
                </c:pt>
                <c:pt idx="673">
                  <c:v>49.919998</c:v>
                </c:pt>
                <c:pt idx="674">
                  <c:v>49.259998000000003</c:v>
                </c:pt>
                <c:pt idx="675">
                  <c:v>48.220001000000003</c:v>
                </c:pt>
                <c:pt idx="676">
                  <c:v>47.639999000000003</c:v>
                </c:pt>
                <c:pt idx="677">
                  <c:v>47.25</c:v>
                </c:pt>
                <c:pt idx="678">
                  <c:v>46.299999</c:v>
                </c:pt>
                <c:pt idx="679">
                  <c:v>46.25</c:v>
                </c:pt>
                <c:pt idx="680">
                  <c:v>45.049999</c:v>
                </c:pt>
                <c:pt idx="681">
                  <c:v>44.5</c:v>
                </c:pt>
                <c:pt idx="682">
                  <c:v>44.240001999999997</c:v>
                </c:pt>
                <c:pt idx="683">
                  <c:v>44.380001</c:v>
                </c:pt>
                <c:pt idx="684">
                  <c:v>42.709999000000003</c:v>
                </c:pt>
                <c:pt idx="685">
                  <c:v>42.889999000000003</c:v>
                </c:pt>
                <c:pt idx="686">
                  <c:v>42.529998999999997</c:v>
                </c:pt>
                <c:pt idx="687">
                  <c:v>42.23</c:v>
                </c:pt>
                <c:pt idx="688">
                  <c:v>41.790000999999997</c:v>
                </c:pt>
                <c:pt idx="689">
                  <c:v>41.860000999999997</c:v>
                </c:pt>
                <c:pt idx="690">
                  <c:v>40.549999</c:v>
                </c:pt>
                <c:pt idx="691">
                  <c:v>39.900002000000001</c:v>
                </c:pt>
                <c:pt idx="692">
                  <c:v>39.75</c:v>
                </c:pt>
                <c:pt idx="693">
                  <c:v>39.18</c:v>
                </c:pt>
                <c:pt idx="694">
                  <c:v>38.439999</c:v>
                </c:pt>
                <c:pt idx="695">
                  <c:v>37.990001999999997</c:v>
                </c:pt>
                <c:pt idx="696">
                  <c:v>37.619999</c:v>
                </c:pt>
                <c:pt idx="697">
                  <c:v>37.169998</c:v>
                </c:pt>
                <c:pt idx="698">
                  <c:v>36.650002000000001</c:v>
                </c:pt>
                <c:pt idx="699">
                  <c:v>35.770000000000003</c:v>
                </c:pt>
                <c:pt idx="700">
                  <c:v>35.950001</c:v>
                </c:pt>
                <c:pt idx="701">
                  <c:v>35.340000000000003</c:v>
                </c:pt>
                <c:pt idx="702">
                  <c:v>34.57</c:v>
                </c:pt>
                <c:pt idx="703">
                  <c:v>34.110000999999997</c:v>
                </c:pt>
                <c:pt idx="704">
                  <c:v>33.75</c:v>
                </c:pt>
                <c:pt idx="705">
                  <c:v>33.659999999999997</c:v>
                </c:pt>
                <c:pt idx="706">
                  <c:v>33.009998000000003</c:v>
                </c:pt>
                <c:pt idx="707">
                  <c:v>32.57</c:v>
                </c:pt>
                <c:pt idx="708">
                  <c:v>32.139999000000003</c:v>
                </c:pt>
                <c:pt idx="709">
                  <c:v>31.68</c:v>
                </c:pt>
                <c:pt idx="710">
                  <c:v>31.200001</c:v>
                </c:pt>
                <c:pt idx="711">
                  <c:v>30.68</c:v>
                </c:pt>
                <c:pt idx="712">
                  <c:v>30.15</c:v>
                </c:pt>
                <c:pt idx="713">
                  <c:v>30.110001</c:v>
                </c:pt>
                <c:pt idx="714">
                  <c:v>29.690000999999999</c:v>
                </c:pt>
                <c:pt idx="715">
                  <c:v>29.690000999999999</c:v>
                </c:pt>
                <c:pt idx="716">
                  <c:v>28.719999000000001</c:v>
                </c:pt>
                <c:pt idx="717">
                  <c:v>28.58</c:v>
                </c:pt>
                <c:pt idx="718">
                  <c:v>28.139999</c:v>
                </c:pt>
                <c:pt idx="719">
                  <c:v>27.620000999999998</c:v>
                </c:pt>
                <c:pt idx="720">
                  <c:v>30.110001</c:v>
                </c:pt>
                <c:pt idx="721">
                  <c:v>32.130001</c:v>
                </c:pt>
                <c:pt idx="722">
                  <c:v>30.59</c:v>
                </c:pt>
                <c:pt idx="723">
                  <c:v>29.02</c:v>
                </c:pt>
                <c:pt idx="724">
                  <c:v>27.93</c:v>
                </c:pt>
                <c:pt idx="725">
                  <c:v>28.73</c:v>
                </c:pt>
                <c:pt idx="726">
                  <c:v>29.68</c:v>
                </c:pt>
                <c:pt idx="727">
                  <c:v>28.540001</c:v>
                </c:pt>
                <c:pt idx="728">
                  <c:v>27.18</c:v>
                </c:pt>
                <c:pt idx="729">
                  <c:v>26.959999</c:v>
                </c:pt>
                <c:pt idx="730">
                  <c:v>26.83</c:v>
                </c:pt>
                <c:pt idx="731">
                  <c:v>26.639999</c:v>
                </c:pt>
                <c:pt idx="732">
                  <c:v>26.559999000000001</c:v>
                </c:pt>
                <c:pt idx="733">
                  <c:v>26.360001</c:v>
                </c:pt>
                <c:pt idx="734">
                  <c:v>26.32</c:v>
                </c:pt>
                <c:pt idx="735">
                  <c:v>26.18</c:v>
                </c:pt>
                <c:pt idx="736">
                  <c:v>26.059999000000001</c:v>
                </c:pt>
                <c:pt idx="737">
                  <c:v>25.99</c:v>
                </c:pt>
                <c:pt idx="738">
                  <c:v>25.879999000000002</c:v>
                </c:pt>
                <c:pt idx="739">
                  <c:v>25.809999000000001</c:v>
                </c:pt>
                <c:pt idx="740">
                  <c:v>26.629999000000002</c:v>
                </c:pt>
                <c:pt idx="741">
                  <c:v>26.32</c:v>
                </c:pt>
                <c:pt idx="742">
                  <c:v>27.299999</c:v>
                </c:pt>
                <c:pt idx="743">
                  <c:v>26.65</c:v>
                </c:pt>
                <c:pt idx="744">
                  <c:v>26.1</c:v>
                </c:pt>
                <c:pt idx="745">
                  <c:v>25.84</c:v>
                </c:pt>
                <c:pt idx="746">
                  <c:v>25.57</c:v>
                </c:pt>
                <c:pt idx="747">
                  <c:v>25.379999000000002</c:v>
                </c:pt>
                <c:pt idx="748">
                  <c:v>25.26</c:v>
                </c:pt>
                <c:pt idx="749">
                  <c:v>25.08</c:v>
                </c:pt>
                <c:pt idx="750">
                  <c:v>25.18</c:v>
                </c:pt>
                <c:pt idx="751">
                  <c:v>25.040001</c:v>
                </c:pt>
                <c:pt idx="752">
                  <c:v>24.85</c:v>
                </c:pt>
                <c:pt idx="753">
                  <c:v>24.74</c:v>
                </c:pt>
                <c:pt idx="754">
                  <c:v>24.790001</c:v>
                </c:pt>
                <c:pt idx="755">
                  <c:v>24.42</c:v>
                </c:pt>
                <c:pt idx="756">
                  <c:v>24.25</c:v>
                </c:pt>
                <c:pt idx="757">
                  <c:v>24.16</c:v>
                </c:pt>
                <c:pt idx="758">
                  <c:v>24.030000999999999</c:v>
                </c:pt>
                <c:pt idx="759">
                  <c:v>23.870000999999998</c:v>
                </c:pt>
                <c:pt idx="760">
                  <c:v>23.65</c:v>
                </c:pt>
                <c:pt idx="761">
                  <c:v>23.450001</c:v>
                </c:pt>
                <c:pt idx="762">
                  <c:v>23.360001</c:v>
                </c:pt>
                <c:pt idx="763">
                  <c:v>23.26</c:v>
                </c:pt>
                <c:pt idx="764">
                  <c:v>23.33</c:v>
                </c:pt>
                <c:pt idx="765">
                  <c:v>22.959999</c:v>
                </c:pt>
                <c:pt idx="766">
                  <c:v>22.799999</c:v>
                </c:pt>
                <c:pt idx="767">
                  <c:v>22.780000999999999</c:v>
                </c:pt>
                <c:pt idx="768">
                  <c:v>22.639999</c:v>
                </c:pt>
                <c:pt idx="769">
                  <c:v>22.5</c:v>
                </c:pt>
                <c:pt idx="770">
                  <c:v>22.23</c:v>
                </c:pt>
                <c:pt idx="771">
                  <c:v>22</c:v>
                </c:pt>
                <c:pt idx="772">
                  <c:v>21.870000999999998</c:v>
                </c:pt>
                <c:pt idx="773">
                  <c:v>21.780000999999999</c:v>
                </c:pt>
                <c:pt idx="774">
                  <c:v>71.760002</c:v>
                </c:pt>
                <c:pt idx="775">
                  <c:v>28.290001</c:v>
                </c:pt>
                <c:pt idx="776">
                  <c:v>26.32</c:v>
                </c:pt>
                <c:pt idx="777">
                  <c:v>31.35</c:v>
                </c:pt>
                <c:pt idx="778">
                  <c:v>26.43</c:v>
                </c:pt>
                <c:pt idx="779">
                  <c:v>25.030000999999999</c:v>
                </c:pt>
                <c:pt idx="780">
                  <c:v>23.940000999999999</c:v>
                </c:pt>
                <c:pt idx="781">
                  <c:v>23.17</c:v>
                </c:pt>
                <c:pt idx="782">
                  <c:v>22.75</c:v>
                </c:pt>
                <c:pt idx="783">
                  <c:v>22.469999000000001</c:v>
                </c:pt>
                <c:pt idx="784">
                  <c:v>22.129999000000002</c:v>
                </c:pt>
                <c:pt idx="785">
                  <c:v>21.99</c:v>
                </c:pt>
                <c:pt idx="786">
                  <c:v>21.85</c:v>
                </c:pt>
                <c:pt idx="787">
                  <c:v>22.16</c:v>
                </c:pt>
                <c:pt idx="788">
                  <c:v>21.870000999999998</c:v>
                </c:pt>
                <c:pt idx="789">
                  <c:v>21.379999000000002</c:v>
                </c:pt>
                <c:pt idx="790">
                  <c:v>21.16</c:v>
                </c:pt>
                <c:pt idx="791">
                  <c:v>23.379999000000002</c:v>
                </c:pt>
                <c:pt idx="792">
                  <c:v>23.299999</c:v>
                </c:pt>
                <c:pt idx="793">
                  <c:v>22.530000999999999</c:v>
                </c:pt>
                <c:pt idx="794">
                  <c:v>22.26</c:v>
                </c:pt>
                <c:pt idx="795">
                  <c:v>25.610001</c:v>
                </c:pt>
                <c:pt idx="796">
                  <c:v>23.450001</c:v>
                </c:pt>
                <c:pt idx="797">
                  <c:v>22.66</c:v>
                </c:pt>
                <c:pt idx="798">
                  <c:v>22.1</c:v>
                </c:pt>
                <c:pt idx="799">
                  <c:v>22.25</c:v>
                </c:pt>
                <c:pt idx="800">
                  <c:v>21.65</c:v>
                </c:pt>
                <c:pt idx="801">
                  <c:v>23.16</c:v>
                </c:pt>
                <c:pt idx="802">
                  <c:v>21.799999</c:v>
                </c:pt>
                <c:pt idx="803">
                  <c:v>21.4</c:v>
                </c:pt>
                <c:pt idx="804">
                  <c:v>21.1</c:v>
                </c:pt>
                <c:pt idx="805">
                  <c:v>20.790001</c:v>
                </c:pt>
                <c:pt idx="806">
                  <c:v>20.379999000000002</c:v>
                </c:pt>
                <c:pt idx="807">
                  <c:v>20.23</c:v>
                </c:pt>
                <c:pt idx="808">
                  <c:v>20.129999000000002</c:v>
                </c:pt>
                <c:pt idx="809">
                  <c:v>20.65</c:v>
                </c:pt>
                <c:pt idx="810">
                  <c:v>20.440000999999999</c:v>
                </c:pt>
                <c:pt idx="811">
                  <c:v>20.389999</c:v>
                </c:pt>
                <c:pt idx="812">
                  <c:v>21.5</c:v>
                </c:pt>
                <c:pt idx="813">
                  <c:v>21.299999</c:v>
                </c:pt>
                <c:pt idx="814">
                  <c:v>24.43</c:v>
                </c:pt>
                <c:pt idx="815">
                  <c:v>23.68</c:v>
                </c:pt>
                <c:pt idx="816">
                  <c:v>22.610001</c:v>
                </c:pt>
                <c:pt idx="817">
                  <c:v>22.299999</c:v>
                </c:pt>
                <c:pt idx="818">
                  <c:v>21.459999</c:v>
                </c:pt>
                <c:pt idx="819">
                  <c:v>21.15</c:v>
                </c:pt>
                <c:pt idx="820">
                  <c:v>21.610001</c:v>
                </c:pt>
                <c:pt idx="821">
                  <c:v>84.059997999999993</c:v>
                </c:pt>
                <c:pt idx="822">
                  <c:v>24.059999000000001</c:v>
                </c:pt>
                <c:pt idx="823">
                  <c:v>22.719999000000001</c:v>
                </c:pt>
                <c:pt idx="824">
                  <c:v>22.360001</c:v>
                </c:pt>
                <c:pt idx="825">
                  <c:v>21.85</c:v>
                </c:pt>
                <c:pt idx="826">
                  <c:v>21.34</c:v>
                </c:pt>
                <c:pt idx="827">
                  <c:v>21.1</c:v>
                </c:pt>
                <c:pt idx="828">
                  <c:v>21.82</c:v>
                </c:pt>
                <c:pt idx="829">
                  <c:v>23.450001</c:v>
                </c:pt>
                <c:pt idx="830">
                  <c:v>22.65</c:v>
                </c:pt>
                <c:pt idx="831">
                  <c:v>42.990001999999997</c:v>
                </c:pt>
                <c:pt idx="832">
                  <c:v>27.030000999999999</c:v>
                </c:pt>
                <c:pt idx="833">
                  <c:v>23.93</c:v>
                </c:pt>
                <c:pt idx="834">
                  <c:v>22.66</c:v>
                </c:pt>
                <c:pt idx="835">
                  <c:v>21.709999</c:v>
                </c:pt>
                <c:pt idx="836">
                  <c:v>21.440000999999999</c:v>
                </c:pt>
                <c:pt idx="837">
                  <c:v>21.4</c:v>
                </c:pt>
                <c:pt idx="838">
                  <c:v>23.780000999999999</c:v>
                </c:pt>
                <c:pt idx="839">
                  <c:v>22.620000999999998</c:v>
                </c:pt>
                <c:pt idx="840">
                  <c:v>22.02</c:v>
                </c:pt>
                <c:pt idx="841">
                  <c:v>21.73</c:v>
                </c:pt>
                <c:pt idx="842">
                  <c:v>21.1</c:v>
                </c:pt>
                <c:pt idx="843">
                  <c:v>20.9</c:v>
                </c:pt>
                <c:pt idx="844">
                  <c:v>20.940000999999999</c:v>
                </c:pt>
                <c:pt idx="845">
                  <c:v>20.65</c:v>
                </c:pt>
                <c:pt idx="846">
                  <c:v>20.889999</c:v>
                </c:pt>
                <c:pt idx="847">
                  <c:v>21.68</c:v>
                </c:pt>
                <c:pt idx="848">
                  <c:v>24.5</c:v>
                </c:pt>
                <c:pt idx="849">
                  <c:v>24.059999000000001</c:v>
                </c:pt>
                <c:pt idx="850">
                  <c:v>24.41</c:v>
                </c:pt>
                <c:pt idx="851">
                  <c:v>22.700001</c:v>
                </c:pt>
                <c:pt idx="852">
                  <c:v>21.709999</c:v>
                </c:pt>
                <c:pt idx="853">
                  <c:v>21.139999</c:v>
                </c:pt>
                <c:pt idx="854">
                  <c:v>21.309999000000001</c:v>
                </c:pt>
                <c:pt idx="855">
                  <c:v>21.1</c:v>
                </c:pt>
                <c:pt idx="856">
                  <c:v>20.92</c:v>
                </c:pt>
                <c:pt idx="857">
                  <c:v>77.190002000000007</c:v>
                </c:pt>
                <c:pt idx="858">
                  <c:v>24.49</c:v>
                </c:pt>
                <c:pt idx="859">
                  <c:v>23.379999000000002</c:v>
                </c:pt>
                <c:pt idx="860">
                  <c:v>22.98</c:v>
                </c:pt>
                <c:pt idx="861">
                  <c:v>38.860000999999997</c:v>
                </c:pt>
                <c:pt idx="862">
                  <c:v>44.830002</c:v>
                </c:pt>
                <c:pt idx="863">
                  <c:v>39.189999</c:v>
                </c:pt>
                <c:pt idx="864">
                  <c:v>31.129999000000002</c:v>
                </c:pt>
                <c:pt idx="865">
                  <c:v>32.599997999999999</c:v>
                </c:pt>
                <c:pt idx="866">
                  <c:v>27.969999000000001</c:v>
                </c:pt>
                <c:pt idx="867">
                  <c:v>27.889999</c:v>
                </c:pt>
                <c:pt idx="868">
                  <c:v>25.84</c:v>
                </c:pt>
                <c:pt idx="869">
                  <c:v>23.719999000000001</c:v>
                </c:pt>
                <c:pt idx="870">
                  <c:v>24.16</c:v>
                </c:pt>
                <c:pt idx="871">
                  <c:v>83.849997999999999</c:v>
                </c:pt>
                <c:pt idx="872">
                  <c:v>31.290001</c:v>
                </c:pt>
                <c:pt idx="873">
                  <c:v>26.370000999999998</c:v>
                </c:pt>
                <c:pt idx="874">
                  <c:v>24.469999000000001</c:v>
                </c:pt>
                <c:pt idx="875">
                  <c:v>62.790000999999997</c:v>
                </c:pt>
                <c:pt idx="876">
                  <c:v>25.35</c:v>
                </c:pt>
                <c:pt idx="877">
                  <c:v>24</c:v>
                </c:pt>
                <c:pt idx="878">
                  <c:v>55.849997999999999</c:v>
                </c:pt>
                <c:pt idx="879">
                  <c:v>50.93</c:v>
                </c:pt>
                <c:pt idx="880">
                  <c:v>36.340000000000003</c:v>
                </c:pt>
                <c:pt idx="881">
                  <c:v>31.33</c:v>
                </c:pt>
                <c:pt idx="882">
                  <c:v>41.189999</c:v>
                </c:pt>
                <c:pt idx="883">
                  <c:v>133.39999399999999</c:v>
                </c:pt>
                <c:pt idx="884">
                  <c:v>107.800003</c:v>
                </c:pt>
                <c:pt idx="885">
                  <c:v>54.630001</c:v>
                </c:pt>
                <c:pt idx="886">
                  <c:v>46.23</c:v>
                </c:pt>
                <c:pt idx="887">
                  <c:v>39.139999000000003</c:v>
                </c:pt>
                <c:pt idx="888">
                  <c:v>42.299999</c:v>
                </c:pt>
                <c:pt idx="889">
                  <c:v>37.450001</c:v>
                </c:pt>
                <c:pt idx="890">
                  <c:v>32.610000999999997</c:v>
                </c:pt>
                <c:pt idx="891">
                  <c:v>28.440000999999999</c:v>
                </c:pt>
                <c:pt idx="892">
                  <c:v>26.43</c:v>
                </c:pt>
                <c:pt idx="893">
                  <c:v>26.120000999999998</c:v>
                </c:pt>
                <c:pt idx="894">
                  <c:v>26.5</c:v>
                </c:pt>
                <c:pt idx="895">
                  <c:v>24.58</c:v>
                </c:pt>
                <c:pt idx="896">
                  <c:v>24.57</c:v>
                </c:pt>
                <c:pt idx="897">
                  <c:v>32.810001</c:v>
                </c:pt>
                <c:pt idx="898">
                  <c:v>28.23</c:v>
                </c:pt>
                <c:pt idx="899">
                  <c:v>223.5</c:v>
                </c:pt>
                <c:pt idx="900">
                  <c:v>69.110000999999997</c:v>
                </c:pt>
                <c:pt idx="901">
                  <c:v>64.870002999999997</c:v>
                </c:pt>
                <c:pt idx="902">
                  <c:v>97.5</c:v>
                </c:pt>
                <c:pt idx="903">
                  <c:v>136.89999399999999</c:v>
                </c:pt>
                <c:pt idx="904">
                  <c:v>208.800003</c:v>
                </c:pt>
                <c:pt idx="905">
                  <c:v>135.699997</c:v>
                </c:pt>
                <c:pt idx="906">
                  <c:v>91.57</c:v>
                </c:pt>
                <c:pt idx="907">
                  <c:v>79.349997999999999</c:v>
                </c:pt>
                <c:pt idx="908">
                  <c:v>69.650002000000001</c:v>
                </c:pt>
                <c:pt idx="909">
                  <c:v>63.029998999999997</c:v>
                </c:pt>
                <c:pt idx="910">
                  <c:v>67.889999000000003</c:v>
                </c:pt>
                <c:pt idx="911">
                  <c:v>63.509998000000003</c:v>
                </c:pt>
                <c:pt idx="912">
                  <c:v>62.84</c:v>
                </c:pt>
                <c:pt idx="913">
                  <c:v>72.199996999999996</c:v>
                </c:pt>
                <c:pt idx="914">
                  <c:v>81.199996999999996</c:v>
                </c:pt>
                <c:pt idx="915">
                  <c:v>65</c:v>
                </c:pt>
                <c:pt idx="916">
                  <c:v>63.169998</c:v>
                </c:pt>
                <c:pt idx="917">
                  <c:v>60.439999</c:v>
                </c:pt>
                <c:pt idx="918">
                  <c:v>123.400002</c:v>
                </c:pt>
                <c:pt idx="919">
                  <c:v>69.809997999999993</c:v>
                </c:pt>
                <c:pt idx="920">
                  <c:v>62.939999</c:v>
                </c:pt>
                <c:pt idx="921">
                  <c:v>61.150002000000001</c:v>
                </c:pt>
                <c:pt idx="922">
                  <c:v>163.89999399999999</c:v>
                </c:pt>
                <c:pt idx="923">
                  <c:v>161</c:v>
                </c:pt>
                <c:pt idx="924">
                  <c:v>116</c:v>
                </c:pt>
                <c:pt idx="925">
                  <c:v>97.68</c:v>
                </c:pt>
                <c:pt idx="926">
                  <c:v>92.440002000000007</c:v>
                </c:pt>
                <c:pt idx="927">
                  <c:v>85.440002000000007</c:v>
                </c:pt>
                <c:pt idx="928">
                  <c:v>87.010002</c:v>
                </c:pt>
                <c:pt idx="929">
                  <c:v>80.440002000000007</c:v>
                </c:pt>
                <c:pt idx="930">
                  <c:v>81</c:v>
                </c:pt>
                <c:pt idx="931">
                  <c:v>127.699997</c:v>
                </c:pt>
                <c:pt idx="932">
                  <c:v>94.370002999999997</c:v>
                </c:pt>
                <c:pt idx="933">
                  <c:v>83.589995999999999</c:v>
                </c:pt>
                <c:pt idx="934">
                  <c:v>74.139999000000003</c:v>
                </c:pt>
                <c:pt idx="935">
                  <c:v>68.139999000000003</c:v>
                </c:pt>
                <c:pt idx="936">
                  <c:v>65.440002000000007</c:v>
                </c:pt>
                <c:pt idx="937">
                  <c:v>120.099998</c:v>
                </c:pt>
                <c:pt idx="938">
                  <c:v>85.18</c:v>
                </c:pt>
                <c:pt idx="939">
                  <c:v>84.599997999999999</c:v>
                </c:pt>
                <c:pt idx="940">
                  <c:v>74.699996999999996</c:v>
                </c:pt>
                <c:pt idx="941">
                  <c:v>69.209998999999996</c:v>
                </c:pt>
                <c:pt idx="942">
                  <c:v>61.720001000000003</c:v>
                </c:pt>
                <c:pt idx="943">
                  <c:v>118.599998</c:v>
                </c:pt>
                <c:pt idx="944">
                  <c:v>71.279999000000004</c:v>
                </c:pt>
                <c:pt idx="945">
                  <c:v>67.160004000000001</c:v>
                </c:pt>
                <c:pt idx="946">
                  <c:v>106.599998</c:v>
                </c:pt>
                <c:pt idx="947">
                  <c:v>77.559997999999993</c:v>
                </c:pt>
                <c:pt idx="948">
                  <c:v>128.60000600000001</c:v>
                </c:pt>
                <c:pt idx="949">
                  <c:v>107.599998</c:v>
                </c:pt>
                <c:pt idx="950">
                  <c:v>141.60000600000001</c:v>
                </c:pt>
                <c:pt idx="951">
                  <c:v>99.089995999999999</c:v>
                </c:pt>
                <c:pt idx="952">
                  <c:v>90.209998999999996</c:v>
                </c:pt>
                <c:pt idx="953">
                  <c:v>187.10000600000001</c:v>
                </c:pt>
                <c:pt idx="954">
                  <c:v>98.43</c:v>
                </c:pt>
                <c:pt idx="955">
                  <c:v>87.580001999999993</c:v>
                </c:pt>
                <c:pt idx="956">
                  <c:v>78.470000999999996</c:v>
                </c:pt>
                <c:pt idx="957">
                  <c:v>74.220000999999996</c:v>
                </c:pt>
                <c:pt idx="958">
                  <c:v>84.779999000000004</c:v>
                </c:pt>
                <c:pt idx="959">
                  <c:v>78.819999999999993</c:v>
                </c:pt>
                <c:pt idx="960">
                  <c:v>73.440002000000007</c:v>
                </c:pt>
                <c:pt idx="961">
                  <c:v>69.029999000000004</c:v>
                </c:pt>
                <c:pt idx="962">
                  <c:v>117.199997</c:v>
                </c:pt>
                <c:pt idx="963">
                  <c:v>84.230002999999996</c:v>
                </c:pt>
                <c:pt idx="964">
                  <c:v>108</c:v>
                </c:pt>
                <c:pt idx="965">
                  <c:v>96.739998</c:v>
                </c:pt>
                <c:pt idx="966">
                  <c:v>155.5</c:v>
                </c:pt>
                <c:pt idx="967">
                  <c:v>187</c:v>
                </c:pt>
                <c:pt idx="968">
                  <c:v>115.900002</c:v>
                </c:pt>
                <c:pt idx="969">
                  <c:v>126.199997</c:v>
                </c:pt>
                <c:pt idx="970">
                  <c:v>159</c:v>
                </c:pt>
                <c:pt idx="971">
                  <c:v>126.699997</c:v>
                </c:pt>
                <c:pt idx="972">
                  <c:v>114.400002</c:v>
                </c:pt>
                <c:pt idx="973">
                  <c:v>101.699997</c:v>
                </c:pt>
                <c:pt idx="974">
                  <c:v>91.330001999999993</c:v>
                </c:pt>
                <c:pt idx="975">
                  <c:v>84.25</c:v>
                </c:pt>
                <c:pt idx="976">
                  <c:v>81.690002000000007</c:v>
                </c:pt>
                <c:pt idx="977">
                  <c:v>77.819999999999993</c:v>
                </c:pt>
                <c:pt idx="978">
                  <c:v>75.199996999999996</c:v>
                </c:pt>
                <c:pt idx="979">
                  <c:v>72.580001999999993</c:v>
                </c:pt>
                <c:pt idx="980">
                  <c:v>64.040001000000004</c:v>
                </c:pt>
                <c:pt idx="981">
                  <c:v>63.110000999999997</c:v>
                </c:pt>
                <c:pt idx="982">
                  <c:v>61.509998000000003</c:v>
                </c:pt>
                <c:pt idx="983">
                  <c:v>59.810001</c:v>
                </c:pt>
                <c:pt idx="984">
                  <c:v>57.369999</c:v>
                </c:pt>
                <c:pt idx="985">
                  <c:v>55.650002000000001</c:v>
                </c:pt>
                <c:pt idx="986">
                  <c:v>54.57</c:v>
                </c:pt>
                <c:pt idx="987">
                  <c:v>53.220001000000003</c:v>
                </c:pt>
                <c:pt idx="988">
                  <c:v>52.740001999999997</c:v>
                </c:pt>
                <c:pt idx="989">
                  <c:v>50.470001000000003</c:v>
                </c:pt>
                <c:pt idx="990">
                  <c:v>50.259998000000003</c:v>
                </c:pt>
                <c:pt idx="991">
                  <c:v>48.279998999999997</c:v>
                </c:pt>
                <c:pt idx="992">
                  <c:v>48.43</c:v>
                </c:pt>
                <c:pt idx="993">
                  <c:v>48.200001</c:v>
                </c:pt>
                <c:pt idx="994">
                  <c:v>49.860000999999997</c:v>
                </c:pt>
                <c:pt idx="995">
                  <c:v>50.049999</c:v>
                </c:pt>
                <c:pt idx="996">
                  <c:v>51.580002</c:v>
                </c:pt>
                <c:pt idx="997">
                  <c:v>143.10000600000001</c:v>
                </c:pt>
                <c:pt idx="998">
                  <c:v>107.599998</c:v>
                </c:pt>
                <c:pt idx="999">
                  <c:v>77.379997000000003</c:v>
                </c:pt>
                <c:pt idx="1000">
                  <c:v>68.720000999999996</c:v>
                </c:pt>
                <c:pt idx="1001">
                  <c:v>62.380001</c:v>
                </c:pt>
                <c:pt idx="1002">
                  <c:v>59.310001</c:v>
                </c:pt>
                <c:pt idx="1003">
                  <c:v>103</c:v>
                </c:pt>
                <c:pt idx="1004">
                  <c:v>70.819999999999993</c:v>
                </c:pt>
                <c:pt idx="1005">
                  <c:v>65.589995999999999</c:v>
                </c:pt>
                <c:pt idx="1006">
                  <c:v>61.07</c:v>
                </c:pt>
                <c:pt idx="1007">
                  <c:v>55.360000999999997</c:v>
                </c:pt>
                <c:pt idx="1008">
                  <c:v>52.540000999999997</c:v>
                </c:pt>
                <c:pt idx="1009">
                  <c:v>50.560001</c:v>
                </c:pt>
                <c:pt idx="1010">
                  <c:v>49.27</c:v>
                </c:pt>
                <c:pt idx="1011">
                  <c:v>49.389999000000003</c:v>
                </c:pt>
                <c:pt idx="1012">
                  <c:v>47.41</c:v>
                </c:pt>
                <c:pt idx="1013">
                  <c:v>46.040000999999997</c:v>
                </c:pt>
                <c:pt idx="1014">
                  <c:v>44.759998000000003</c:v>
                </c:pt>
                <c:pt idx="1015">
                  <c:v>43.740001999999997</c:v>
                </c:pt>
                <c:pt idx="1016">
                  <c:v>43.18</c:v>
                </c:pt>
                <c:pt idx="1017">
                  <c:v>42.02</c:v>
                </c:pt>
                <c:pt idx="1018">
                  <c:v>41.18</c:v>
                </c:pt>
                <c:pt idx="1019">
                  <c:v>41.360000999999997</c:v>
                </c:pt>
                <c:pt idx="1020">
                  <c:v>40.869999</c:v>
                </c:pt>
                <c:pt idx="1021">
                  <c:v>40.57</c:v>
                </c:pt>
                <c:pt idx="1022">
                  <c:v>40.409999999999997</c:v>
                </c:pt>
                <c:pt idx="1023">
                  <c:v>38.810001</c:v>
                </c:pt>
                <c:pt idx="1024">
                  <c:v>40.770000000000003</c:v>
                </c:pt>
                <c:pt idx="1025">
                  <c:v>43.380001</c:v>
                </c:pt>
                <c:pt idx="1026">
                  <c:v>84.610000999999997</c:v>
                </c:pt>
                <c:pt idx="1027">
                  <c:v>52.360000999999997</c:v>
                </c:pt>
                <c:pt idx="1028">
                  <c:v>47.290000999999997</c:v>
                </c:pt>
                <c:pt idx="1029">
                  <c:v>44.799999</c:v>
                </c:pt>
                <c:pt idx="1030">
                  <c:v>46.439999</c:v>
                </c:pt>
                <c:pt idx="1031">
                  <c:v>43.549999</c:v>
                </c:pt>
                <c:pt idx="1032">
                  <c:v>41.110000999999997</c:v>
                </c:pt>
                <c:pt idx="1033">
                  <c:v>40.369999</c:v>
                </c:pt>
                <c:pt idx="1034">
                  <c:v>38.919998</c:v>
                </c:pt>
                <c:pt idx="1035">
                  <c:v>38.110000999999997</c:v>
                </c:pt>
                <c:pt idx="1036">
                  <c:v>37.200001</c:v>
                </c:pt>
                <c:pt idx="1037">
                  <c:v>36.240001999999997</c:v>
                </c:pt>
                <c:pt idx="1038">
                  <c:v>36.040000999999997</c:v>
                </c:pt>
                <c:pt idx="1039">
                  <c:v>34.68</c:v>
                </c:pt>
                <c:pt idx="1040">
                  <c:v>34.310001</c:v>
                </c:pt>
                <c:pt idx="1041">
                  <c:v>33.889999000000003</c:v>
                </c:pt>
                <c:pt idx="1042">
                  <c:v>33.360000999999997</c:v>
                </c:pt>
                <c:pt idx="1043">
                  <c:v>32.990001999999997</c:v>
                </c:pt>
                <c:pt idx="1044">
                  <c:v>32.209999000000003</c:v>
                </c:pt>
                <c:pt idx="1045">
                  <c:v>31.76</c:v>
                </c:pt>
                <c:pt idx="1046">
                  <c:v>31.32</c:v>
                </c:pt>
                <c:pt idx="1047">
                  <c:v>30.700001</c:v>
                </c:pt>
                <c:pt idx="1048">
                  <c:v>30.41</c:v>
                </c:pt>
                <c:pt idx="1049">
                  <c:v>29.799999</c:v>
                </c:pt>
                <c:pt idx="1050">
                  <c:v>29.84</c:v>
                </c:pt>
                <c:pt idx="1051">
                  <c:v>31.110001</c:v>
                </c:pt>
                <c:pt idx="1052">
                  <c:v>31.73</c:v>
                </c:pt>
                <c:pt idx="1053">
                  <c:v>30.870000999999998</c:v>
                </c:pt>
                <c:pt idx="1054">
                  <c:v>29.34</c:v>
                </c:pt>
                <c:pt idx="1055">
                  <c:v>28.809999000000001</c:v>
                </c:pt>
                <c:pt idx="1056">
                  <c:v>28.389999</c:v>
                </c:pt>
                <c:pt idx="1057">
                  <c:v>28.950001</c:v>
                </c:pt>
                <c:pt idx="1058">
                  <c:v>29.08</c:v>
                </c:pt>
                <c:pt idx="1059">
                  <c:v>27.65</c:v>
                </c:pt>
                <c:pt idx="1060">
                  <c:v>27.15</c:v>
                </c:pt>
                <c:pt idx="1061">
                  <c:v>27.08</c:v>
                </c:pt>
                <c:pt idx="1062">
                  <c:v>26.860001</c:v>
                </c:pt>
                <c:pt idx="1063">
                  <c:v>26.799999</c:v>
                </c:pt>
                <c:pt idx="1064">
                  <c:v>26.799999</c:v>
                </c:pt>
                <c:pt idx="1065">
                  <c:v>26.719999000000001</c:v>
                </c:pt>
                <c:pt idx="1066">
                  <c:v>26.629999000000002</c:v>
                </c:pt>
                <c:pt idx="1067">
                  <c:v>26.530000999999999</c:v>
                </c:pt>
                <c:pt idx="1068">
                  <c:v>26.379999000000002</c:v>
                </c:pt>
                <c:pt idx="1069">
                  <c:v>26.299999</c:v>
                </c:pt>
                <c:pt idx="1070">
                  <c:v>26.24</c:v>
                </c:pt>
                <c:pt idx="1071">
                  <c:v>26.15</c:v>
                </c:pt>
                <c:pt idx="1072">
                  <c:v>26.08</c:v>
                </c:pt>
                <c:pt idx="1073">
                  <c:v>25.99</c:v>
                </c:pt>
                <c:pt idx="1074">
                  <c:v>25.870000999999998</c:v>
                </c:pt>
                <c:pt idx="1075">
                  <c:v>25.73</c:v>
                </c:pt>
                <c:pt idx="1076">
                  <c:v>25.65</c:v>
                </c:pt>
                <c:pt idx="1077">
                  <c:v>25.49</c:v>
                </c:pt>
                <c:pt idx="1078">
                  <c:v>25.4</c:v>
                </c:pt>
                <c:pt idx="1079">
                  <c:v>25.33</c:v>
                </c:pt>
                <c:pt idx="1080">
                  <c:v>25.190000999999999</c:v>
                </c:pt>
                <c:pt idx="1081">
                  <c:v>25.08</c:v>
                </c:pt>
                <c:pt idx="1082">
                  <c:v>24.93</c:v>
                </c:pt>
                <c:pt idx="1083">
                  <c:v>24.84</c:v>
                </c:pt>
                <c:pt idx="1084">
                  <c:v>24.700001</c:v>
                </c:pt>
                <c:pt idx="1085">
                  <c:v>24.559999000000001</c:v>
                </c:pt>
                <c:pt idx="1086">
                  <c:v>24.459999</c:v>
                </c:pt>
                <c:pt idx="1087">
                  <c:v>24.33</c:v>
                </c:pt>
                <c:pt idx="1088">
                  <c:v>24.190000999999999</c:v>
                </c:pt>
                <c:pt idx="1089">
                  <c:v>24.07</c:v>
                </c:pt>
                <c:pt idx="1090">
                  <c:v>23.93</c:v>
                </c:pt>
                <c:pt idx="1091">
                  <c:v>23.75</c:v>
                </c:pt>
                <c:pt idx="1092">
                  <c:v>23.66</c:v>
                </c:pt>
                <c:pt idx="1093">
                  <c:v>23.49</c:v>
                </c:pt>
                <c:pt idx="1094">
                  <c:v>23.379999000000002</c:v>
                </c:pt>
                <c:pt idx="1095">
                  <c:v>23.200001</c:v>
                </c:pt>
              </c:numCache>
            </c:numRef>
          </c:yVal>
          <c:smooth val="0"/>
          <c:extLst>
            <c:ext xmlns:c16="http://schemas.microsoft.com/office/drawing/2014/chart" uri="{C3380CC4-5D6E-409C-BE32-E72D297353CC}">
              <c16:uniqueId val="{00000000-CEF3-42CF-AF7B-A3BC066C193E}"/>
            </c:ext>
          </c:extLst>
        </c:ser>
        <c:ser>
          <c:idx val="1"/>
          <c:order val="1"/>
          <c:spPr>
            <a:ln w="25400" cap="rnd">
              <a:noFill/>
              <a:round/>
            </a:ln>
            <a:effectLst/>
          </c:spPr>
          <c:marker>
            <c:symbol val="none"/>
          </c:marker>
          <c:trendline>
            <c:spPr>
              <a:ln w="12700" cap="rnd">
                <a:solidFill>
                  <a:schemeClr val="tx1"/>
                </a:solidFill>
                <a:prstDash val="solid"/>
              </a:ln>
              <a:effectLst/>
            </c:spPr>
            <c:trendlineType val="linear"/>
            <c:dispRSqr val="0"/>
            <c:dispEq val="0"/>
          </c:trendline>
          <c:xVal>
            <c:numRef>
              <c:f>bestfit!$E$2:$E$3</c:f>
              <c:numCache>
                <c:formatCode>General</c:formatCode>
                <c:ptCount val="2"/>
                <c:pt idx="0">
                  <c:v>0</c:v>
                </c:pt>
                <c:pt idx="1">
                  <c:v>500</c:v>
                </c:pt>
              </c:numCache>
            </c:numRef>
          </c:xVal>
          <c:yVal>
            <c:numRef>
              <c:f>bestfit!$F$2:$F$3</c:f>
              <c:numCache>
                <c:formatCode>General</c:formatCode>
                <c:ptCount val="2"/>
                <c:pt idx="0">
                  <c:v>0</c:v>
                </c:pt>
                <c:pt idx="1">
                  <c:v>500</c:v>
                </c:pt>
              </c:numCache>
            </c:numRef>
          </c:yVal>
          <c:smooth val="0"/>
          <c:extLst>
            <c:ext xmlns:c16="http://schemas.microsoft.com/office/drawing/2014/chart" uri="{C3380CC4-5D6E-409C-BE32-E72D297353CC}">
              <c16:uniqueId val="{00000002-CEF3-42CF-AF7B-A3BC066C193E}"/>
            </c:ext>
          </c:extLst>
        </c:ser>
        <c:dLbls>
          <c:showLegendKey val="0"/>
          <c:showVal val="0"/>
          <c:showCatName val="0"/>
          <c:showSerName val="0"/>
          <c:showPercent val="0"/>
          <c:showBubbleSize val="0"/>
        </c:dLbls>
        <c:axId val="659188472"/>
        <c:axId val="659185592"/>
      </c:scatterChart>
      <c:valAx>
        <c:axId val="659188472"/>
        <c:scaling>
          <c:orientation val="minMax"/>
          <c:max val="5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Observed Discharge, cumec</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59185592"/>
        <c:crosses val="autoZero"/>
        <c:crossBetween val="midCat"/>
      </c:valAx>
      <c:valAx>
        <c:axId val="659185592"/>
        <c:scaling>
          <c:orientation val="minMax"/>
          <c:max val="5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Simulated 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59188472"/>
        <c:crosses val="autoZero"/>
        <c:crossBetween val="midCat"/>
        <c:majorUnit val="100"/>
      </c:valAx>
      <c:spPr>
        <a:noFill/>
        <a:ln>
          <a:solidFill>
            <a:schemeClr val="tx1"/>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601794456543996"/>
          <c:y val="5.8805173116761901E-2"/>
          <c:w val="0.78991735075668734"/>
          <c:h val="0.74830185700471652"/>
        </c:manualLayout>
      </c:layout>
      <c:barChart>
        <c:barDir val="col"/>
        <c:grouping val="clustered"/>
        <c:varyColors val="0"/>
        <c:ser>
          <c:idx val="0"/>
          <c:order val="0"/>
          <c:tx>
            <c:strRef>
              <c:f>Sheet3!$I$1</c:f>
              <c:strCache>
                <c:ptCount val="1"/>
                <c:pt idx="0">
                  <c:v>Monsoon Rainfall</c:v>
                </c:pt>
              </c:strCache>
            </c:strRef>
          </c:tx>
          <c:spPr>
            <a:pattFill prst="solidDmnd">
              <a:fgClr>
                <a:schemeClr val="accent6">
                  <a:lumMod val="75000"/>
                </a:schemeClr>
              </a:fgClr>
              <a:bgClr>
                <a:schemeClr val="bg1"/>
              </a:bgClr>
            </a:pattFill>
            <a:ln>
              <a:noFill/>
            </a:ln>
            <a:effectLst/>
          </c:spPr>
          <c:invertIfNegative val="0"/>
          <c:cat>
            <c:numRef>
              <c:f>Sheet3!$H$2:$H$16</c:f>
              <c:numCache>
                <c:formatCode>General</c:formatCode>
                <c:ptCount val="15"/>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numCache>
            </c:numRef>
          </c:cat>
          <c:val>
            <c:numRef>
              <c:f>Sheet3!$I$2:$I$16</c:f>
              <c:numCache>
                <c:formatCode>General</c:formatCode>
                <c:ptCount val="15"/>
                <c:pt idx="0">
                  <c:v>1548.658571428572</c:v>
                </c:pt>
                <c:pt idx="1">
                  <c:v>1076.5447619047609</c:v>
                </c:pt>
                <c:pt idx="2">
                  <c:v>1554.4528571428573</c:v>
                </c:pt>
                <c:pt idx="3">
                  <c:v>1760.7742857142855</c:v>
                </c:pt>
                <c:pt idx="4">
                  <c:v>1357.7757142857135</c:v>
                </c:pt>
                <c:pt idx="5">
                  <c:v>1367.4942857142869</c:v>
                </c:pt>
                <c:pt idx="6">
                  <c:v>1202.3247619047618</c:v>
                </c:pt>
                <c:pt idx="7">
                  <c:v>1458.8161904761898</c:v>
                </c:pt>
                <c:pt idx="8">
                  <c:v>1287.9533333333334</c:v>
                </c:pt>
                <c:pt idx="9">
                  <c:v>2061.9828571428579</c:v>
                </c:pt>
                <c:pt idx="10">
                  <c:v>2615.8838095238093</c:v>
                </c:pt>
                <c:pt idx="11">
                  <c:v>1301.0952380952385</c:v>
                </c:pt>
                <c:pt idx="12">
                  <c:v>1771.3480952380953</c:v>
                </c:pt>
                <c:pt idx="13">
                  <c:v>1227.3542857142857</c:v>
                </c:pt>
                <c:pt idx="14">
                  <c:v>1688.7790476190469</c:v>
                </c:pt>
              </c:numCache>
            </c:numRef>
          </c:val>
          <c:extLst>
            <c:ext xmlns:c16="http://schemas.microsoft.com/office/drawing/2014/chart" uri="{C3380CC4-5D6E-409C-BE32-E72D297353CC}">
              <c16:uniqueId val="{00000000-F9CF-4477-9CA6-D2D5A6864BB2}"/>
            </c:ext>
          </c:extLst>
        </c:ser>
        <c:dLbls>
          <c:showLegendKey val="0"/>
          <c:showVal val="0"/>
          <c:showCatName val="0"/>
          <c:showSerName val="0"/>
          <c:showPercent val="0"/>
          <c:showBubbleSize val="0"/>
        </c:dLbls>
        <c:gapWidth val="150"/>
        <c:axId val="187365384"/>
        <c:axId val="187365776"/>
      </c:barChart>
      <c:lineChart>
        <c:grouping val="standard"/>
        <c:varyColors val="0"/>
        <c:ser>
          <c:idx val="1"/>
          <c:order val="1"/>
          <c:tx>
            <c:strRef>
              <c:f>Sheet3!$J$1</c:f>
              <c:strCache>
                <c:ptCount val="1"/>
                <c:pt idx="0">
                  <c:v>Average Monsoon Rainfall</c:v>
                </c:pt>
              </c:strCache>
            </c:strRef>
          </c:tx>
          <c:spPr>
            <a:ln w="12700" cap="rnd">
              <a:solidFill>
                <a:srgbClr val="FF0000"/>
              </a:solidFill>
              <a:prstDash val="dash"/>
              <a:round/>
            </a:ln>
            <a:effectLst/>
          </c:spPr>
          <c:marker>
            <c:symbol val="none"/>
          </c:marker>
          <c:cat>
            <c:numRef>
              <c:f>Sheet3!$H$2:$H$16</c:f>
              <c:numCache>
                <c:formatCode>General</c:formatCode>
                <c:ptCount val="15"/>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numCache>
            </c:numRef>
          </c:cat>
          <c:val>
            <c:numRef>
              <c:f>Sheet3!$J$2:$J$16</c:f>
              <c:numCache>
                <c:formatCode>General</c:formatCode>
                <c:ptCount val="15"/>
                <c:pt idx="0">
                  <c:v>1552.0825396825396</c:v>
                </c:pt>
                <c:pt idx="1">
                  <c:v>1552.0825396825396</c:v>
                </c:pt>
                <c:pt idx="2">
                  <c:v>1552.0825396825396</c:v>
                </c:pt>
                <c:pt idx="3">
                  <c:v>1552.0825396825396</c:v>
                </c:pt>
                <c:pt idx="4">
                  <c:v>1552.0825396825396</c:v>
                </c:pt>
                <c:pt idx="5">
                  <c:v>1552.0825396825396</c:v>
                </c:pt>
                <c:pt idx="6">
                  <c:v>1552.0825396825396</c:v>
                </c:pt>
                <c:pt idx="7">
                  <c:v>1552.0825396825396</c:v>
                </c:pt>
                <c:pt idx="8">
                  <c:v>1552.0825396825396</c:v>
                </c:pt>
                <c:pt idx="9">
                  <c:v>1552.0825396825396</c:v>
                </c:pt>
                <c:pt idx="10">
                  <c:v>1552.0825396825396</c:v>
                </c:pt>
                <c:pt idx="11">
                  <c:v>1552.0825396825396</c:v>
                </c:pt>
                <c:pt idx="12">
                  <c:v>1552.0825396825396</c:v>
                </c:pt>
                <c:pt idx="13">
                  <c:v>1552.0825396825396</c:v>
                </c:pt>
                <c:pt idx="14">
                  <c:v>1552.0825396825396</c:v>
                </c:pt>
              </c:numCache>
            </c:numRef>
          </c:val>
          <c:smooth val="0"/>
          <c:extLst>
            <c:ext xmlns:c16="http://schemas.microsoft.com/office/drawing/2014/chart" uri="{C3380CC4-5D6E-409C-BE32-E72D297353CC}">
              <c16:uniqueId val="{00000001-F9CF-4477-9CA6-D2D5A6864BB2}"/>
            </c:ext>
          </c:extLst>
        </c:ser>
        <c:dLbls>
          <c:showLegendKey val="0"/>
          <c:showVal val="0"/>
          <c:showCatName val="0"/>
          <c:showSerName val="0"/>
          <c:showPercent val="0"/>
          <c:showBubbleSize val="0"/>
        </c:dLbls>
        <c:marker val="1"/>
        <c:smooth val="0"/>
        <c:axId val="187365384"/>
        <c:axId val="187365776"/>
      </c:lineChart>
      <c:lineChart>
        <c:grouping val="standard"/>
        <c:varyColors val="0"/>
        <c:ser>
          <c:idx val="2"/>
          <c:order val="2"/>
          <c:tx>
            <c:strRef>
              <c:f>Sheet3!$L$1</c:f>
              <c:strCache>
                <c:ptCount val="1"/>
                <c:pt idx="0">
                  <c:v>% of Annual Rainfall</c:v>
                </c:pt>
              </c:strCache>
            </c:strRef>
          </c:tx>
          <c:spPr>
            <a:ln w="12700" cap="rnd">
              <a:solidFill>
                <a:schemeClr val="tx1"/>
              </a:solidFill>
              <a:round/>
            </a:ln>
            <a:effectLst/>
          </c:spPr>
          <c:marker>
            <c:symbol val="none"/>
          </c:marker>
          <c:val>
            <c:numRef>
              <c:f>Sheet3!$L$2:$L$16</c:f>
              <c:numCache>
                <c:formatCode>0.00</c:formatCode>
                <c:ptCount val="15"/>
                <c:pt idx="0">
                  <c:v>58.237803877860792</c:v>
                </c:pt>
                <c:pt idx="1">
                  <c:v>64.772419926378504</c:v>
                </c:pt>
                <c:pt idx="2">
                  <c:v>67.300003484214969</c:v>
                </c:pt>
                <c:pt idx="3">
                  <c:v>67.256613023274099</c:v>
                </c:pt>
                <c:pt idx="4">
                  <c:v>67.31362286104418</c:v>
                </c:pt>
                <c:pt idx="5">
                  <c:v>49.32002738953895</c:v>
                </c:pt>
                <c:pt idx="6">
                  <c:v>66.37420343947484</c:v>
                </c:pt>
                <c:pt idx="7">
                  <c:v>74.720163473848544</c:v>
                </c:pt>
                <c:pt idx="8">
                  <c:v>61.540362297653836</c:v>
                </c:pt>
                <c:pt idx="9">
                  <c:v>75.307828656656653</c:v>
                </c:pt>
                <c:pt idx="10">
                  <c:v>76.228397282820339</c:v>
                </c:pt>
                <c:pt idx="11">
                  <c:v>59.371650933023481</c:v>
                </c:pt>
                <c:pt idx="12">
                  <c:v>66.624940603495347</c:v>
                </c:pt>
                <c:pt idx="13">
                  <c:v>66.401826469901735</c:v>
                </c:pt>
                <c:pt idx="14">
                  <c:v>63.290787736017379</c:v>
                </c:pt>
              </c:numCache>
            </c:numRef>
          </c:val>
          <c:smooth val="0"/>
          <c:extLst>
            <c:ext xmlns:c16="http://schemas.microsoft.com/office/drawing/2014/chart" uri="{C3380CC4-5D6E-409C-BE32-E72D297353CC}">
              <c16:uniqueId val="{00000002-F9CF-4477-9CA6-D2D5A6864BB2}"/>
            </c:ext>
          </c:extLst>
        </c:ser>
        <c:dLbls>
          <c:showLegendKey val="0"/>
          <c:showVal val="0"/>
          <c:showCatName val="0"/>
          <c:showSerName val="0"/>
          <c:showPercent val="0"/>
          <c:showBubbleSize val="0"/>
        </c:dLbls>
        <c:marker val="1"/>
        <c:smooth val="0"/>
        <c:axId val="187366560"/>
        <c:axId val="187366168"/>
      </c:lineChart>
      <c:catAx>
        <c:axId val="187365384"/>
        <c:scaling>
          <c:orientation val="minMax"/>
        </c:scaling>
        <c:delete val="0"/>
        <c:axPos val="b"/>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187365776"/>
        <c:crosses val="autoZero"/>
        <c:auto val="1"/>
        <c:lblAlgn val="ctr"/>
        <c:lblOffset val="100"/>
        <c:noMultiLvlLbl val="0"/>
      </c:catAx>
      <c:valAx>
        <c:axId val="187365776"/>
        <c:scaling>
          <c:orientation val="minMax"/>
        </c:scaling>
        <c:delete val="0"/>
        <c:axPos val="l"/>
        <c:title>
          <c:tx>
            <c:rich>
              <a:bodyPr rot="-5400000" spcFirstLastPara="1" vertOverflow="ellipsis" vert="horz" wrap="square" anchor="ctr" anchorCtr="1"/>
              <a:lstStyle/>
              <a:p>
                <a:pPr>
                  <a:defRPr sz="1000" b="1" i="0" u="none" strike="noStrike" kern="1200" baseline="0">
                    <a:solidFill>
                      <a:schemeClr val="tx1"/>
                    </a:solidFill>
                    <a:latin typeface="Times New Roman" panose="02020603050405020304" pitchFamily="18" charset="0"/>
                    <a:ea typeface="+mn-ea"/>
                    <a:cs typeface="Times New Roman" panose="02020603050405020304" pitchFamily="18" charset="0"/>
                  </a:defRPr>
                </a:pPr>
                <a:r>
                  <a:rPr lang="en-US" sz="1000" b="1">
                    <a:solidFill>
                      <a:schemeClr val="tx1"/>
                    </a:solidFill>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187365384"/>
        <c:crosses val="autoZero"/>
        <c:crossBetween val="between"/>
      </c:valAx>
      <c:valAx>
        <c:axId val="187366168"/>
        <c:scaling>
          <c:orientation val="minMax"/>
        </c:scaling>
        <c:delete val="0"/>
        <c:axPos val="r"/>
        <c:title>
          <c:tx>
            <c:rich>
              <a:bodyPr rot="-5400000" spcFirstLastPara="1" vertOverflow="ellipsis" vert="horz" wrap="square" anchor="ctr" anchorCtr="1"/>
              <a:lstStyle/>
              <a:p>
                <a:pPr>
                  <a:defRPr sz="900" b="1" i="0" u="none" strike="noStrike" kern="1200" baseline="0">
                    <a:solidFill>
                      <a:schemeClr val="tx2"/>
                    </a:solidFill>
                    <a:latin typeface="+mn-lt"/>
                    <a:ea typeface="+mn-ea"/>
                    <a:cs typeface="+mn-cs"/>
                  </a:defRPr>
                </a:pPr>
                <a:r>
                  <a:rPr lang="en-US">
                    <a:solidFill>
                      <a:sysClr val="windowText" lastClr="000000"/>
                    </a:solidFill>
                    <a:latin typeface="Times New Roman" panose="02020603050405020304" pitchFamily="18" charset="0"/>
                    <a:cs typeface="Times New Roman" panose="02020603050405020304" pitchFamily="18" charset="0"/>
                  </a:rPr>
                  <a:t>%</a:t>
                </a:r>
                <a:r>
                  <a:rPr lang="en-US" baseline="0">
                    <a:solidFill>
                      <a:sysClr val="windowText" lastClr="000000"/>
                    </a:solidFill>
                    <a:latin typeface="Times New Roman" panose="02020603050405020304" pitchFamily="18" charset="0"/>
                    <a:cs typeface="Times New Roman" panose="02020603050405020304" pitchFamily="18" charset="0"/>
                  </a:rPr>
                  <a:t> of Annual Rainfall</a:t>
                </a:r>
                <a:endParaRPr lang="en-US">
                  <a:solidFill>
                    <a:sysClr val="windowText" lastClr="000000"/>
                  </a:solidFill>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vert="horz" wrap="square" anchor="ctr" anchorCtr="1"/>
            <a:lstStyle/>
            <a:p>
              <a:pPr>
                <a:defRPr sz="900" b="1" i="0" u="none" strike="noStrike" kern="1200" baseline="0">
                  <a:solidFill>
                    <a:schemeClr val="tx2"/>
                  </a:solidFill>
                  <a:latin typeface="+mn-lt"/>
                  <a:ea typeface="+mn-ea"/>
                  <a:cs typeface="+mn-cs"/>
                </a:defRPr>
              </a:pPr>
              <a:endParaRPr lang="en-US"/>
            </a:p>
          </c:txPr>
        </c:title>
        <c:numFmt formatCode="0.00"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87366560"/>
        <c:crosses val="max"/>
        <c:crossBetween val="between"/>
      </c:valAx>
      <c:catAx>
        <c:axId val="187366560"/>
        <c:scaling>
          <c:orientation val="minMax"/>
        </c:scaling>
        <c:delete val="1"/>
        <c:axPos val="b"/>
        <c:majorTickMark val="out"/>
        <c:minorTickMark val="none"/>
        <c:tickLblPos val="nextTo"/>
        <c:crossAx val="187366168"/>
        <c:crosses val="autoZero"/>
        <c:auto val="1"/>
        <c:lblAlgn val="ctr"/>
        <c:lblOffset val="100"/>
        <c:noMultiLvlLbl val="0"/>
      </c:cat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2"/>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bestfit!$O$1</c:f>
              <c:strCache>
                <c:ptCount val="1"/>
                <c:pt idx="0">
                  <c:v>Rainfall</c:v>
                </c:pt>
              </c:strCache>
            </c:strRef>
          </c:tx>
          <c:spPr>
            <a:solidFill>
              <a:srgbClr val="00B0F0"/>
            </a:solidFill>
            <a:ln>
              <a:noFill/>
            </a:ln>
            <a:effectLst/>
          </c:spPr>
          <c:invertIfNegative val="0"/>
          <c:val>
            <c:numRef>
              <c:f>bestfit!$O$2:$O$37</c:f>
              <c:numCache>
                <c:formatCode>General</c:formatCode>
                <c:ptCount val="36"/>
                <c:pt idx="0">
                  <c:v>14.286666666666665</c:v>
                </c:pt>
                <c:pt idx="1">
                  <c:v>42.423333333333339</c:v>
                </c:pt>
                <c:pt idx="2">
                  <c:v>100.92666666666666</c:v>
                </c:pt>
                <c:pt idx="3">
                  <c:v>140.41999999999999</c:v>
                </c:pt>
                <c:pt idx="4">
                  <c:v>288.19333333333338</c:v>
                </c:pt>
                <c:pt idx="5">
                  <c:v>462.04333333333329</c:v>
                </c:pt>
                <c:pt idx="6">
                  <c:v>646.26333333333332</c:v>
                </c:pt>
                <c:pt idx="7">
                  <c:v>570.71</c:v>
                </c:pt>
                <c:pt idx="8">
                  <c:v>424.95</c:v>
                </c:pt>
                <c:pt idx="9">
                  <c:v>251.32999999999998</c:v>
                </c:pt>
                <c:pt idx="10">
                  <c:v>30.906666666666663</c:v>
                </c:pt>
                <c:pt idx="11">
                  <c:v>6.5233333333333334</c:v>
                </c:pt>
                <c:pt idx="12">
                  <c:v>34.366666666666667</c:v>
                </c:pt>
                <c:pt idx="13">
                  <c:v>38.723333333333336</c:v>
                </c:pt>
                <c:pt idx="14">
                  <c:v>171.87666666666664</c:v>
                </c:pt>
                <c:pt idx="15">
                  <c:v>217.21666666666667</c:v>
                </c:pt>
                <c:pt idx="16">
                  <c:v>684.85333333333324</c:v>
                </c:pt>
                <c:pt idx="17">
                  <c:v>390.16999999999996</c:v>
                </c:pt>
                <c:pt idx="18">
                  <c:v>476.88333333333333</c:v>
                </c:pt>
                <c:pt idx="19">
                  <c:v>459.15000000000003</c:v>
                </c:pt>
                <c:pt idx="20">
                  <c:v>309.67666666666668</c:v>
                </c:pt>
                <c:pt idx="21">
                  <c:v>310.76999999999992</c:v>
                </c:pt>
                <c:pt idx="22">
                  <c:v>2.6599999999999997</c:v>
                </c:pt>
                <c:pt idx="23">
                  <c:v>36.659999999999997</c:v>
                </c:pt>
                <c:pt idx="24">
                  <c:v>47.126666666666672</c:v>
                </c:pt>
                <c:pt idx="25">
                  <c:v>102.53333333333333</c:v>
                </c:pt>
                <c:pt idx="26">
                  <c:v>170.22999999999996</c:v>
                </c:pt>
                <c:pt idx="27">
                  <c:v>227.88999999999996</c:v>
                </c:pt>
                <c:pt idx="28">
                  <c:v>297.43</c:v>
                </c:pt>
                <c:pt idx="29">
                  <c:v>494.45666666666671</c:v>
                </c:pt>
                <c:pt idx="30">
                  <c:v>468.90000000000003</c:v>
                </c:pt>
                <c:pt idx="31">
                  <c:v>602.71666666666647</c:v>
                </c:pt>
                <c:pt idx="32">
                  <c:v>157.79666666666668</c:v>
                </c:pt>
                <c:pt idx="33">
                  <c:v>88.97999999999999</c:v>
                </c:pt>
                <c:pt idx="34">
                  <c:v>21.406666666666666</c:v>
                </c:pt>
                <c:pt idx="35">
                  <c:v>0</c:v>
                </c:pt>
              </c:numCache>
            </c:numRef>
          </c:val>
          <c:extLst>
            <c:ext xmlns:c16="http://schemas.microsoft.com/office/drawing/2014/chart" uri="{C3380CC4-5D6E-409C-BE32-E72D297353CC}">
              <c16:uniqueId val="{00000000-7894-4881-943C-E880E841699C}"/>
            </c:ext>
          </c:extLst>
        </c:ser>
        <c:dLbls>
          <c:showLegendKey val="0"/>
          <c:showVal val="0"/>
          <c:showCatName val="0"/>
          <c:showSerName val="0"/>
          <c:showPercent val="0"/>
          <c:showBubbleSize val="0"/>
        </c:dLbls>
        <c:gapWidth val="150"/>
        <c:axId val="609681720"/>
        <c:axId val="609674680"/>
      </c:barChart>
      <c:lineChart>
        <c:grouping val="standard"/>
        <c:varyColors val="0"/>
        <c:ser>
          <c:idx val="0"/>
          <c:order val="0"/>
          <c:tx>
            <c:strRef>
              <c:f>bestfit!$M$1</c:f>
              <c:strCache>
                <c:ptCount val="1"/>
                <c:pt idx="0">
                  <c:v>Qobs</c:v>
                </c:pt>
              </c:strCache>
            </c:strRef>
          </c:tx>
          <c:spPr>
            <a:ln w="12700" cap="rnd">
              <a:solidFill>
                <a:schemeClr val="tx1"/>
              </a:solidFill>
              <a:round/>
            </a:ln>
            <a:effectLst/>
          </c:spPr>
          <c:marker>
            <c:symbol val="none"/>
          </c:marker>
          <c:cat>
            <c:numRef>
              <c:f>bestfit!$L$2:$L$37</c:f>
              <c:numCache>
                <c:formatCode>mmm\-yy</c:formatCode>
                <c:ptCount val="36"/>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numCache>
            </c:numRef>
          </c:cat>
          <c:val>
            <c:numRef>
              <c:f>bestfit!$M$2:$M$37</c:f>
              <c:numCache>
                <c:formatCode>General</c:formatCode>
                <c:ptCount val="36"/>
                <c:pt idx="0">
                  <c:v>10.129032258064516</c:v>
                </c:pt>
                <c:pt idx="1">
                  <c:v>9.5357142857142865</c:v>
                </c:pt>
                <c:pt idx="2">
                  <c:v>9.387096774193548</c:v>
                </c:pt>
                <c:pt idx="3">
                  <c:v>9.5333333333333332</c:v>
                </c:pt>
                <c:pt idx="4">
                  <c:v>14.774193548387096</c:v>
                </c:pt>
                <c:pt idx="5">
                  <c:v>73</c:v>
                </c:pt>
                <c:pt idx="6">
                  <c:v>136.2258064516129</c:v>
                </c:pt>
                <c:pt idx="7">
                  <c:v>119.35483870967742</c:v>
                </c:pt>
                <c:pt idx="8">
                  <c:v>99.4</c:v>
                </c:pt>
                <c:pt idx="9">
                  <c:v>72.193548387096769</c:v>
                </c:pt>
                <c:pt idx="10">
                  <c:v>32.700000000000003</c:v>
                </c:pt>
                <c:pt idx="11">
                  <c:v>19.741935483870968</c:v>
                </c:pt>
                <c:pt idx="12">
                  <c:v>15.516129032258064</c:v>
                </c:pt>
                <c:pt idx="13">
                  <c:v>12.344827586206897</c:v>
                </c:pt>
                <c:pt idx="14">
                  <c:v>11.064516129032258</c:v>
                </c:pt>
                <c:pt idx="15">
                  <c:v>34.533333333333331</c:v>
                </c:pt>
                <c:pt idx="16">
                  <c:v>67.967741935483872</c:v>
                </c:pt>
                <c:pt idx="17">
                  <c:v>101.2</c:v>
                </c:pt>
                <c:pt idx="18">
                  <c:v>159.38709677419354</c:v>
                </c:pt>
                <c:pt idx="19">
                  <c:v>71.322580645161295</c:v>
                </c:pt>
                <c:pt idx="20">
                  <c:v>100.56666666666666</c:v>
                </c:pt>
                <c:pt idx="21">
                  <c:v>74.935483870967744</c:v>
                </c:pt>
                <c:pt idx="22">
                  <c:v>23.466666666666665</c:v>
                </c:pt>
                <c:pt idx="23">
                  <c:v>14.64516129032258</c:v>
                </c:pt>
                <c:pt idx="24">
                  <c:v>12.03225806451613</c:v>
                </c:pt>
                <c:pt idx="25">
                  <c:v>10.928571428571429</c:v>
                </c:pt>
                <c:pt idx="26">
                  <c:v>13.290322580645162</c:v>
                </c:pt>
                <c:pt idx="27">
                  <c:v>15.3</c:v>
                </c:pt>
                <c:pt idx="28">
                  <c:v>27.225806451612904</c:v>
                </c:pt>
                <c:pt idx="29">
                  <c:v>48.1</c:v>
                </c:pt>
                <c:pt idx="30">
                  <c:v>85.741935483870961</c:v>
                </c:pt>
                <c:pt idx="31">
                  <c:v>145.64516129032259</c:v>
                </c:pt>
                <c:pt idx="32">
                  <c:v>110.86666666666666</c:v>
                </c:pt>
                <c:pt idx="33">
                  <c:v>55.967741935483872</c:v>
                </c:pt>
                <c:pt idx="34">
                  <c:v>23.433333333333334</c:v>
                </c:pt>
                <c:pt idx="35">
                  <c:v>14.516129032258064</c:v>
                </c:pt>
              </c:numCache>
            </c:numRef>
          </c:val>
          <c:smooth val="0"/>
          <c:extLst>
            <c:ext xmlns:c16="http://schemas.microsoft.com/office/drawing/2014/chart" uri="{C3380CC4-5D6E-409C-BE32-E72D297353CC}">
              <c16:uniqueId val="{00000001-7894-4881-943C-E880E841699C}"/>
            </c:ext>
          </c:extLst>
        </c:ser>
        <c:ser>
          <c:idx val="1"/>
          <c:order val="1"/>
          <c:tx>
            <c:strRef>
              <c:f>bestfit!$N$1</c:f>
              <c:strCache>
                <c:ptCount val="1"/>
                <c:pt idx="0">
                  <c:v>Qbestfit</c:v>
                </c:pt>
              </c:strCache>
            </c:strRef>
          </c:tx>
          <c:spPr>
            <a:ln w="12700" cap="rnd">
              <a:solidFill>
                <a:srgbClr val="FF0000"/>
              </a:solidFill>
              <a:prstDash val="dash"/>
              <a:round/>
            </a:ln>
            <a:effectLst/>
          </c:spPr>
          <c:marker>
            <c:symbol val="none"/>
          </c:marker>
          <c:cat>
            <c:numRef>
              <c:f>bestfit!$L$2:$L$37</c:f>
              <c:numCache>
                <c:formatCode>mmm\-yy</c:formatCode>
                <c:ptCount val="36"/>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numCache>
            </c:numRef>
          </c:cat>
          <c:val>
            <c:numRef>
              <c:f>bestfit!$N$2:$N$37</c:f>
              <c:numCache>
                <c:formatCode>General</c:formatCode>
                <c:ptCount val="36"/>
                <c:pt idx="0">
                  <c:v>16.632258096774191</c:v>
                </c:pt>
                <c:pt idx="1">
                  <c:v>13.872142857142856</c:v>
                </c:pt>
                <c:pt idx="2">
                  <c:v>13.761290322580642</c:v>
                </c:pt>
                <c:pt idx="3">
                  <c:v>12.087</c:v>
                </c:pt>
                <c:pt idx="4">
                  <c:v>17.849677290322578</c:v>
                </c:pt>
                <c:pt idx="5">
                  <c:v>39.384999966666669</c:v>
                </c:pt>
                <c:pt idx="6">
                  <c:v>89.278709387096811</c:v>
                </c:pt>
                <c:pt idx="7">
                  <c:v>102.48161358064515</c:v>
                </c:pt>
                <c:pt idx="8">
                  <c:v>100.05200016666666</c:v>
                </c:pt>
                <c:pt idx="9">
                  <c:v>90.011612838709681</c:v>
                </c:pt>
                <c:pt idx="10">
                  <c:v>48.861000133333327</c:v>
                </c:pt>
                <c:pt idx="11">
                  <c:v>32.56548403225807</c:v>
                </c:pt>
                <c:pt idx="12">
                  <c:v>25.573548193548383</c:v>
                </c:pt>
                <c:pt idx="13">
                  <c:v>21.69172406896552</c:v>
                </c:pt>
                <c:pt idx="14">
                  <c:v>21.666451483870972</c:v>
                </c:pt>
                <c:pt idx="15">
                  <c:v>24.340332966666661</c:v>
                </c:pt>
                <c:pt idx="16">
                  <c:v>79.760967580645158</c:v>
                </c:pt>
                <c:pt idx="17">
                  <c:v>72.407333866666676</c:v>
                </c:pt>
                <c:pt idx="18">
                  <c:v>94.326451999999975</c:v>
                </c:pt>
                <c:pt idx="19">
                  <c:v>94.561935612903241</c:v>
                </c:pt>
                <c:pt idx="20">
                  <c:v>87.275332966666667</c:v>
                </c:pt>
                <c:pt idx="21">
                  <c:v>87.011290806451612</c:v>
                </c:pt>
                <c:pt idx="22">
                  <c:v>43.448999900000004</c:v>
                </c:pt>
                <c:pt idx="23">
                  <c:v>30.61483883870968</c:v>
                </c:pt>
                <c:pt idx="24">
                  <c:v>25.43096767741935</c:v>
                </c:pt>
                <c:pt idx="25">
                  <c:v>25.157143000000001</c:v>
                </c:pt>
                <c:pt idx="26">
                  <c:v>21.963225741935481</c:v>
                </c:pt>
                <c:pt idx="27">
                  <c:v>25.195000066666658</c:v>
                </c:pt>
                <c:pt idx="28">
                  <c:v>33.731612677419356</c:v>
                </c:pt>
                <c:pt idx="29">
                  <c:v>70.793666466666679</c:v>
                </c:pt>
                <c:pt idx="30">
                  <c:v>86.966128483870975</c:v>
                </c:pt>
                <c:pt idx="31">
                  <c:v>107.50774209677419</c:v>
                </c:pt>
                <c:pt idx="32">
                  <c:v>67.45033376666666</c:v>
                </c:pt>
                <c:pt idx="33">
                  <c:v>48.017741903225811</c:v>
                </c:pt>
                <c:pt idx="34">
                  <c:v>31.116000233333335</c:v>
                </c:pt>
                <c:pt idx="35">
                  <c:v>25.104838677419359</c:v>
                </c:pt>
              </c:numCache>
            </c:numRef>
          </c:val>
          <c:smooth val="0"/>
          <c:extLst>
            <c:ext xmlns:c16="http://schemas.microsoft.com/office/drawing/2014/chart" uri="{C3380CC4-5D6E-409C-BE32-E72D297353CC}">
              <c16:uniqueId val="{00000002-7894-4881-943C-E880E841699C}"/>
            </c:ext>
          </c:extLst>
        </c:ser>
        <c:dLbls>
          <c:showLegendKey val="0"/>
          <c:showVal val="0"/>
          <c:showCatName val="0"/>
          <c:showSerName val="0"/>
          <c:showPercent val="0"/>
          <c:showBubbleSize val="0"/>
        </c:dLbls>
        <c:marker val="1"/>
        <c:smooth val="0"/>
        <c:axId val="533584504"/>
        <c:axId val="533583544"/>
      </c:lineChart>
      <c:dateAx>
        <c:axId val="533584504"/>
        <c:scaling>
          <c:orientation val="minMax"/>
        </c:scaling>
        <c:delete val="0"/>
        <c:axPos val="b"/>
        <c:numFmt formatCode="mmm\-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33583544"/>
        <c:crosses val="autoZero"/>
        <c:auto val="1"/>
        <c:lblOffset val="100"/>
        <c:baseTimeUnit val="months"/>
      </c:dateAx>
      <c:valAx>
        <c:axId val="533583544"/>
        <c:scaling>
          <c:orientation val="minMax"/>
          <c:max val="3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33584504"/>
        <c:crosses val="autoZero"/>
        <c:crossBetween val="between"/>
      </c:valAx>
      <c:valAx>
        <c:axId val="609674680"/>
        <c:scaling>
          <c:orientation val="maxMin"/>
          <c:max val="2000"/>
        </c:scaling>
        <c:delete val="0"/>
        <c:axPos val="r"/>
        <c:title>
          <c:tx>
            <c:rich>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609681720"/>
        <c:crosses val="max"/>
        <c:crossBetween val="between"/>
      </c:valAx>
      <c:catAx>
        <c:axId val="609681720"/>
        <c:scaling>
          <c:orientation val="minMax"/>
        </c:scaling>
        <c:delete val="1"/>
        <c:axPos val="t"/>
        <c:numFmt formatCode="mmm\-yy" sourceLinked="1"/>
        <c:majorTickMark val="out"/>
        <c:minorTickMark val="none"/>
        <c:tickLblPos val="nextTo"/>
        <c:crossAx val="609674680"/>
        <c:crosses val="autoZero"/>
        <c:auto val="1"/>
        <c:lblAlgn val="ctr"/>
        <c:lblOffset val="100"/>
        <c:noMultiLvlLbl val="0"/>
      </c:catAx>
      <c:spPr>
        <a:noFill/>
        <a:ln>
          <a:solidFill>
            <a:sysClr val="windowText" lastClr="000000"/>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extLst/>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0"/>
          <c:order val="0"/>
          <c:tx>
            <c:strRef>
              <c:f>ModeWise!$B$2</c:f>
              <c:strCache>
                <c:ptCount val="1"/>
                <c:pt idx="0">
                  <c:v>ACCESS1.0</c:v>
                </c:pt>
              </c:strCache>
            </c:strRef>
          </c:tx>
          <c:spPr>
            <a:ln w="12700" cap="rnd">
              <a:solidFill>
                <a:schemeClr val="tx1"/>
              </a:solidFill>
              <a:round/>
            </a:ln>
            <a:effectLst/>
          </c:spPr>
          <c:marker>
            <c:symbol val="none"/>
          </c:marker>
          <c:cat>
            <c:numRef>
              <c:f>ModeWise!$A$3:$A$2924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ModeWise!$B$3:$B$2924</c:f>
              <c:numCache>
                <c:formatCode>General</c:formatCode>
                <c:ptCount val="2922"/>
                <c:pt idx="0">
                  <c:v>7.9329999999999998</c:v>
                </c:pt>
                <c:pt idx="1">
                  <c:v>7.81</c:v>
                </c:pt>
                <c:pt idx="2">
                  <c:v>7.6870000000000003</c:v>
                </c:pt>
                <c:pt idx="3">
                  <c:v>7.5629999999999997</c:v>
                </c:pt>
                <c:pt idx="4">
                  <c:v>7.44</c:v>
                </c:pt>
                <c:pt idx="5">
                  <c:v>7.3159999999999998</c:v>
                </c:pt>
                <c:pt idx="6">
                  <c:v>7.1920000000000002</c:v>
                </c:pt>
                <c:pt idx="7">
                  <c:v>7.0679999999999996</c:v>
                </c:pt>
                <c:pt idx="8">
                  <c:v>6.9429999999999996</c:v>
                </c:pt>
                <c:pt idx="9">
                  <c:v>6.819</c:v>
                </c:pt>
                <c:pt idx="10">
                  <c:v>6.694</c:v>
                </c:pt>
                <c:pt idx="11">
                  <c:v>6.569</c:v>
                </c:pt>
                <c:pt idx="12">
                  <c:v>6.4450000000000003</c:v>
                </c:pt>
                <c:pt idx="13">
                  <c:v>6.32</c:v>
                </c:pt>
                <c:pt idx="14">
                  <c:v>6.1959999999999997</c:v>
                </c:pt>
                <c:pt idx="15">
                  <c:v>6.0720000000000001</c:v>
                </c:pt>
                <c:pt idx="16">
                  <c:v>5.9480000000000004</c:v>
                </c:pt>
                <c:pt idx="17">
                  <c:v>5.8259999999999996</c:v>
                </c:pt>
                <c:pt idx="18">
                  <c:v>5.7160000000000002</c:v>
                </c:pt>
                <c:pt idx="19">
                  <c:v>5.6159999999999997</c:v>
                </c:pt>
                <c:pt idx="20">
                  <c:v>5.5229999999999997</c:v>
                </c:pt>
                <c:pt idx="21">
                  <c:v>5.4349999999999996</c:v>
                </c:pt>
                <c:pt idx="22">
                  <c:v>5.3520000000000003</c:v>
                </c:pt>
                <c:pt idx="23">
                  <c:v>5.2709999999999999</c:v>
                </c:pt>
                <c:pt idx="24">
                  <c:v>5.1920000000000002</c:v>
                </c:pt>
                <c:pt idx="25">
                  <c:v>5.1130000000000004</c:v>
                </c:pt>
                <c:pt idx="26">
                  <c:v>5.0350000000000001</c:v>
                </c:pt>
                <c:pt idx="27">
                  <c:v>4.9580000000000002</c:v>
                </c:pt>
                <c:pt idx="28">
                  <c:v>4.8810000000000002</c:v>
                </c:pt>
                <c:pt idx="29">
                  <c:v>4.8029999999999999</c:v>
                </c:pt>
                <c:pt idx="30">
                  <c:v>4.7240000000000002</c:v>
                </c:pt>
                <c:pt idx="31">
                  <c:v>4.6440000000000001</c:v>
                </c:pt>
                <c:pt idx="32">
                  <c:v>4.5629999999999997</c:v>
                </c:pt>
                <c:pt idx="33">
                  <c:v>4.4820000000000002</c:v>
                </c:pt>
                <c:pt idx="34">
                  <c:v>4.399</c:v>
                </c:pt>
                <c:pt idx="35">
                  <c:v>4.3159999999999998</c:v>
                </c:pt>
                <c:pt idx="36">
                  <c:v>4.2329999999999997</c:v>
                </c:pt>
                <c:pt idx="37">
                  <c:v>4.149</c:v>
                </c:pt>
                <c:pt idx="38">
                  <c:v>4.0650000000000004</c:v>
                </c:pt>
                <c:pt idx="39">
                  <c:v>3.98</c:v>
                </c:pt>
                <c:pt idx="40">
                  <c:v>3.895</c:v>
                </c:pt>
                <c:pt idx="41">
                  <c:v>3.8109999999999999</c:v>
                </c:pt>
                <c:pt idx="42">
                  <c:v>3.7269999999999999</c:v>
                </c:pt>
                <c:pt idx="43">
                  <c:v>3.6419999999999999</c:v>
                </c:pt>
                <c:pt idx="44">
                  <c:v>3.5590000000000002</c:v>
                </c:pt>
                <c:pt idx="45">
                  <c:v>3.4750000000000001</c:v>
                </c:pt>
                <c:pt idx="46">
                  <c:v>3.3929999999999998</c:v>
                </c:pt>
                <c:pt idx="47">
                  <c:v>3.3109999999999999</c:v>
                </c:pt>
                <c:pt idx="48">
                  <c:v>3.23</c:v>
                </c:pt>
                <c:pt idx="49">
                  <c:v>3.15</c:v>
                </c:pt>
                <c:pt idx="50">
                  <c:v>3.0710000000000002</c:v>
                </c:pt>
                <c:pt idx="51">
                  <c:v>2.992</c:v>
                </c:pt>
                <c:pt idx="52">
                  <c:v>2.915</c:v>
                </c:pt>
                <c:pt idx="53">
                  <c:v>2.839</c:v>
                </c:pt>
                <c:pt idx="54">
                  <c:v>2.7650000000000001</c:v>
                </c:pt>
                <c:pt idx="55">
                  <c:v>2.6909999999999998</c:v>
                </c:pt>
                <c:pt idx="56">
                  <c:v>2.6190000000000002</c:v>
                </c:pt>
                <c:pt idx="57">
                  <c:v>2.548</c:v>
                </c:pt>
                <c:pt idx="58">
                  <c:v>2.4790000000000001</c:v>
                </c:pt>
                <c:pt idx="59">
                  <c:v>2.411</c:v>
                </c:pt>
                <c:pt idx="60">
                  <c:v>2.3439999999999999</c:v>
                </c:pt>
                <c:pt idx="61">
                  <c:v>2.2919999999999998</c:v>
                </c:pt>
                <c:pt idx="62">
                  <c:v>2.2389999999999999</c:v>
                </c:pt>
                <c:pt idx="63">
                  <c:v>2.1850000000000001</c:v>
                </c:pt>
                <c:pt idx="64">
                  <c:v>2.1320000000000001</c:v>
                </c:pt>
                <c:pt idx="65">
                  <c:v>2.0790000000000002</c:v>
                </c:pt>
                <c:pt idx="66">
                  <c:v>2.028</c:v>
                </c:pt>
                <c:pt idx="67">
                  <c:v>1.9830000000000001</c:v>
                </c:pt>
                <c:pt idx="68">
                  <c:v>1.9379999999999999</c:v>
                </c:pt>
                <c:pt idx="69">
                  <c:v>1.893</c:v>
                </c:pt>
                <c:pt idx="70">
                  <c:v>1.88</c:v>
                </c:pt>
                <c:pt idx="71">
                  <c:v>1.8620000000000001</c:v>
                </c:pt>
                <c:pt idx="72">
                  <c:v>1.84</c:v>
                </c:pt>
                <c:pt idx="73">
                  <c:v>1.8169999999999999</c:v>
                </c:pt>
                <c:pt idx="74">
                  <c:v>1.792</c:v>
                </c:pt>
                <c:pt idx="75">
                  <c:v>1.766</c:v>
                </c:pt>
                <c:pt idx="76">
                  <c:v>1.74</c:v>
                </c:pt>
                <c:pt idx="77">
                  <c:v>1.722</c:v>
                </c:pt>
                <c:pt idx="78">
                  <c:v>1.7030000000000001</c:v>
                </c:pt>
                <c:pt idx="79">
                  <c:v>1.6830000000000001</c:v>
                </c:pt>
                <c:pt idx="80">
                  <c:v>1.6619999999999999</c:v>
                </c:pt>
                <c:pt idx="81">
                  <c:v>1.641</c:v>
                </c:pt>
                <c:pt idx="82">
                  <c:v>1.619</c:v>
                </c:pt>
                <c:pt idx="83">
                  <c:v>1.605</c:v>
                </c:pt>
                <c:pt idx="84">
                  <c:v>1.59</c:v>
                </c:pt>
                <c:pt idx="85">
                  <c:v>1.5740000000000001</c:v>
                </c:pt>
                <c:pt idx="86">
                  <c:v>1.5569999999999999</c:v>
                </c:pt>
                <c:pt idx="87">
                  <c:v>1.5389999999999999</c:v>
                </c:pt>
                <c:pt idx="88">
                  <c:v>1.52</c:v>
                </c:pt>
                <c:pt idx="89">
                  <c:v>1.5069999999999999</c:v>
                </c:pt>
                <c:pt idx="90">
                  <c:v>1.4930000000000001</c:v>
                </c:pt>
                <c:pt idx="91">
                  <c:v>1.4770000000000001</c:v>
                </c:pt>
                <c:pt idx="92">
                  <c:v>1.46</c:v>
                </c:pt>
                <c:pt idx="93">
                  <c:v>1.4430000000000001</c:v>
                </c:pt>
                <c:pt idx="94">
                  <c:v>1.45</c:v>
                </c:pt>
                <c:pt idx="95">
                  <c:v>1.4750000000000001</c:v>
                </c:pt>
                <c:pt idx="96">
                  <c:v>1.4930000000000001</c:v>
                </c:pt>
                <c:pt idx="97">
                  <c:v>1.504</c:v>
                </c:pt>
                <c:pt idx="98">
                  <c:v>1.512</c:v>
                </c:pt>
                <c:pt idx="99">
                  <c:v>1.5169999999999999</c:v>
                </c:pt>
                <c:pt idx="100">
                  <c:v>1.5609999999999999</c:v>
                </c:pt>
                <c:pt idx="101">
                  <c:v>1.6319999999999999</c:v>
                </c:pt>
                <c:pt idx="102">
                  <c:v>1.6870000000000001</c:v>
                </c:pt>
                <c:pt idx="103">
                  <c:v>1.732</c:v>
                </c:pt>
                <c:pt idx="104">
                  <c:v>1.77</c:v>
                </c:pt>
                <c:pt idx="105">
                  <c:v>1.802</c:v>
                </c:pt>
                <c:pt idx="106">
                  <c:v>1.831</c:v>
                </c:pt>
                <c:pt idx="107">
                  <c:v>1.8560000000000001</c:v>
                </c:pt>
                <c:pt idx="108">
                  <c:v>1.8879999999999999</c:v>
                </c:pt>
                <c:pt idx="109">
                  <c:v>2.464</c:v>
                </c:pt>
                <c:pt idx="110">
                  <c:v>4.0250000000000004</c:v>
                </c:pt>
                <c:pt idx="111">
                  <c:v>44.29</c:v>
                </c:pt>
                <c:pt idx="112">
                  <c:v>7.0259999999999998</c:v>
                </c:pt>
                <c:pt idx="113">
                  <c:v>8.0589999999999993</c:v>
                </c:pt>
                <c:pt idx="114">
                  <c:v>9.1519999999999992</c:v>
                </c:pt>
                <c:pt idx="115">
                  <c:v>9.9770000000000003</c:v>
                </c:pt>
                <c:pt idx="116">
                  <c:v>10.61</c:v>
                </c:pt>
                <c:pt idx="117">
                  <c:v>11.1</c:v>
                </c:pt>
                <c:pt idx="118">
                  <c:v>11.51</c:v>
                </c:pt>
                <c:pt idx="119">
                  <c:v>11.89</c:v>
                </c:pt>
                <c:pt idx="120">
                  <c:v>12.3</c:v>
                </c:pt>
                <c:pt idx="121">
                  <c:v>12.7</c:v>
                </c:pt>
                <c:pt idx="122">
                  <c:v>13.08</c:v>
                </c:pt>
                <c:pt idx="123">
                  <c:v>13.44</c:v>
                </c:pt>
                <c:pt idx="124">
                  <c:v>13.77</c:v>
                </c:pt>
                <c:pt idx="125">
                  <c:v>14.24</c:v>
                </c:pt>
                <c:pt idx="126">
                  <c:v>14.65</c:v>
                </c:pt>
                <c:pt idx="127">
                  <c:v>15.03</c:v>
                </c:pt>
                <c:pt idx="128">
                  <c:v>15.39</c:v>
                </c:pt>
                <c:pt idx="129">
                  <c:v>15.79</c:v>
                </c:pt>
                <c:pt idx="130">
                  <c:v>16.46</c:v>
                </c:pt>
                <c:pt idx="131">
                  <c:v>20.16</c:v>
                </c:pt>
                <c:pt idx="132">
                  <c:v>63.78</c:v>
                </c:pt>
                <c:pt idx="133">
                  <c:v>132.4</c:v>
                </c:pt>
                <c:pt idx="134">
                  <c:v>72.819999999999993</c:v>
                </c:pt>
                <c:pt idx="135">
                  <c:v>77.13</c:v>
                </c:pt>
                <c:pt idx="136">
                  <c:v>70.930000000000007</c:v>
                </c:pt>
                <c:pt idx="137">
                  <c:v>65.34</c:v>
                </c:pt>
                <c:pt idx="138">
                  <c:v>60.49</c:v>
                </c:pt>
                <c:pt idx="139">
                  <c:v>56.85</c:v>
                </c:pt>
                <c:pt idx="140">
                  <c:v>53.51</c:v>
                </c:pt>
                <c:pt idx="141">
                  <c:v>51.62</c:v>
                </c:pt>
                <c:pt idx="142">
                  <c:v>49.17</c:v>
                </c:pt>
                <c:pt idx="143">
                  <c:v>60.87</c:v>
                </c:pt>
                <c:pt idx="144">
                  <c:v>56.31</c:v>
                </c:pt>
                <c:pt idx="145">
                  <c:v>55.22</c:v>
                </c:pt>
                <c:pt idx="146">
                  <c:v>58.22</c:v>
                </c:pt>
                <c:pt idx="147">
                  <c:v>55.36</c:v>
                </c:pt>
                <c:pt idx="148">
                  <c:v>52.14</c:v>
                </c:pt>
                <c:pt idx="149">
                  <c:v>49.22</c:v>
                </c:pt>
                <c:pt idx="150">
                  <c:v>46.5</c:v>
                </c:pt>
                <c:pt idx="151">
                  <c:v>43.95</c:v>
                </c:pt>
                <c:pt idx="152">
                  <c:v>41.46</c:v>
                </c:pt>
                <c:pt idx="153">
                  <c:v>39.71</c:v>
                </c:pt>
                <c:pt idx="154">
                  <c:v>38.71</c:v>
                </c:pt>
                <c:pt idx="155">
                  <c:v>38.24</c:v>
                </c:pt>
                <c:pt idx="156">
                  <c:v>37.630000000000003</c:v>
                </c:pt>
                <c:pt idx="157">
                  <c:v>36.909999999999997</c:v>
                </c:pt>
                <c:pt idx="158">
                  <c:v>36.07</c:v>
                </c:pt>
                <c:pt idx="159">
                  <c:v>35.18</c:v>
                </c:pt>
                <c:pt idx="160">
                  <c:v>34.229999999999997</c:v>
                </c:pt>
                <c:pt idx="161">
                  <c:v>33.24</c:v>
                </c:pt>
                <c:pt idx="162">
                  <c:v>32.22</c:v>
                </c:pt>
                <c:pt idx="163">
                  <c:v>31.22</c:v>
                </c:pt>
                <c:pt idx="164">
                  <c:v>30.15</c:v>
                </c:pt>
                <c:pt idx="165">
                  <c:v>29.28</c:v>
                </c:pt>
                <c:pt idx="166">
                  <c:v>28.3</c:v>
                </c:pt>
                <c:pt idx="167">
                  <c:v>27.38</c:v>
                </c:pt>
                <c:pt idx="168">
                  <c:v>26.46</c:v>
                </c:pt>
                <c:pt idx="169">
                  <c:v>25.57</c:v>
                </c:pt>
                <c:pt idx="170">
                  <c:v>24.7</c:v>
                </c:pt>
                <c:pt idx="171">
                  <c:v>23.97</c:v>
                </c:pt>
                <c:pt idx="172">
                  <c:v>23.63</c:v>
                </c:pt>
                <c:pt idx="173">
                  <c:v>23.62</c:v>
                </c:pt>
                <c:pt idx="174">
                  <c:v>23.22</c:v>
                </c:pt>
                <c:pt idx="175">
                  <c:v>22.76</c:v>
                </c:pt>
                <c:pt idx="176">
                  <c:v>22.51</c:v>
                </c:pt>
                <c:pt idx="177">
                  <c:v>31.57</c:v>
                </c:pt>
                <c:pt idx="178">
                  <c:v>25.47</c:v>
                </c:pt>
                <c:pt idx="179">
                  <c:v>24.99</c:v>
                </c:pt>
                <c:pt idx="180">
                  <c:v>24.49</c:v>
                </c:pt>
                <c:pt idx="181">
                  <c:v>24</c:v>
                </c:pt>
                <c:pt idx="182">
                  <c:v>23.58</c:v>
                </c:pt>
                <c:pt idx="183">
                  <c:v>23.07</c:v>
                </c:pt>
                <c:pt idx="184">
                  <c:v>22.59</c:v>
                </c:pt>
                <c:pt idx="185">
                  <c:v>22.08</c:v>
                </c:pt>
                <c:pt idx="186">
                  <c:v>21.63</c:v>
                </c:pt>
                <c:pt idx="187">
                  <c:v>21.77</c:v>
                </c:pt>
                <c:pt idx="188">
                  <c:v>21.81</c:v>
                </c:pt>
                <c:pt idx="189">
                  <c:v>21.98</c:v>
                </c:pt>
                <c:pt idx="190">
                  <c:v>21.71</c:v>
                </c:pt>
                <c:pt idx="191">
                  <c:v>21.51</c:v>
                </c:pt>
                <c:pt idx="192">
                  <c:v>21.13</c:v>
                </c:pt>
                <c:pt idx="193">
                  <c:v>20.78</c:v>
                </c:pt>
                <c:pt idx="194">
                  <c:v>20.420000000000002</c:v>
                </c:pt>
                <c:pt idx="195">
                  <c:v>20.04</c:v>
                </c:pt>
                <c:pt idx="196">
                  <c:v>19.649999999999999</c:v>
                </c:pt>
                <c:pt idx="197">
                  <c:v>150.4</c:v>
                </c:pt>
                <c:pt idx="198">
                  <c:v>129.6</c:v>
                </c:pt>
                <c:pt idx="199">
                  <c:v>93.23</c:v>
                </c:pt>
                <c:pt idx="200">
                  <c:v>85.5</c:v>
                </c:pt>
                <c:pt idx="201">
                  <c:v>80.540000000000006</c:v>
                </c:pt>
                <c:pt idx="202">
                  <c:v>74.650000000000006</c:v>
                </c:pt>
                <c:pt idx="203">
                  <c:v>69.58</c:v>
                </c:pt>
                <c:pt idx="204">
                  <c:v>64.260000000000005</c:v>
                </c:pt>
                <c:pt idx="205">
                  <c:v>59.51</c:v>
                </c:pt>
                <c:pt idx="206">
                  <c:v>55.57</c:v>
                </c:pt>
                <c:pt idx="207">
                  <c:v>51.51</c:v>
                </c:pt>
                <c:pt idx="208">
                  <c:v>48.04</c:v>
                </c:pt>
                <c:pt idx="209">
                  <c:v>45.12</c:v>
                </c:pt>
                <c:pt idx="210">
                  <c:v>43.54</c:v>
                </c:pt>
                <c:pt idx="211">
                  <c:v>160.6</c:v>
                </c:pt>
                <c:pt idx="212">
                  <c:v>73.2</c:v>
                </c:pt>
                <c:pt idx="213">
                  <c:v>67.64</c:v>
                </c:pt>
                <c:pt idx="214">
                  <c:v>63.02</c:v>
                </c:pt>
                <c:pt idx="215">
                  <c:v>61.27</c:v>
                </c:pt>
                <c:pt idx="216">
                  <c:v>58.9</c:v>
                </c:pt>
                <c:pt idx="217">
                  <c:v>134</c:v>
                </c:pt>
                <c:pt idx="218">
                  <c:v>174</c:v>
                </c:pt>
                <c:pt idx="219">
                  <c:v>89.75</c:v>
                </c:pt>
                <c:pt idx="220">
                  <c:v>82.09</c:v>
                </c:pt>
                <c:pt idx="221">
                  <c:v>106.7</c:v>
                </c:pt>
                <c:pt idx="222">
                  <c:v>97.11</c:v>
                </c:pt>
                <c:pt idx="223">
                  <c:v>89.27</c:v>
                </c:pt>
                <c:pt idx="224">
                  <c:v>82.47</c:v>
                </c:pt>
                <c:pt idx="225">
                  <c:v>78.349999999999994</c:v>
                </c:pt>
                <c:pt idx="226">
                  <c:v>77.53</c:v>
                </c:pt>
                <c:pt idx="227">
                  <c:v>71.39</c:v>
                </c:pt>
                <c:pt idx="228">
                  <c:v>66.349999999999994</c:v>
                </c:pt>
                <c:pt idx="229">
                  <c:v>62.12</c:v>
                </c:pt>
                <c:pt idx="230">
                  <c:v>57.83</c:v>
                </c:pt>
                <c:pt idx="231">
                  <c:v>53.86</c:v>
                </c:pt>
                <c:pt idx="232">
                  <c:v>51.21</c:v>
                </c:pt>
                <c:pt idx="233">
                  <c:v>47.89</c:v>
                </c:pt>
                <c:pt idx="234">
                  <c:v>45.22</c:v>
                </c:pt>
                <c:pt idx="235">
                  <c:v>42.48</c:v>
                </c:pt>
                <c:pt idx="236">
                  <c:v>40.32</c:v>
                </c:pt>
                <c:pt idx="237">
                  <c:v>65.77</c:v>
                </c:pt>
                <c:pt idx="238">
                  <c:v>60.85</c:v>
                </c:pt>
                <c:pt idx="239">
                  <c:v>49.72</c:v>
                </c:pt>
                <c:pt idx="240">
                  <c:v>47.02</c:v>
                </c:pt>
                <c:pt idx="241">
                  <c:v>44.64</c:v>
                </c:pt>
                <c:pt idx="242">
                  <c:v>44.06</c:v>
                </c:pt>
                <c:pt idx="243">
                  <c:v>45.66</c:v>
                </c:pt>
                <c:pt idx="244">
                  <c:v>52.8</c:v>
                </c:pt>
                <c:pt idx="245">
                  <c:v>48.9</c:v>
                </c:pt>
                <c:pt idx="246">
                  <c:v>46.23</c:v>
                </c:pt>
                <c:pt idx="247">
                  <c:v>44.05</c:v>
                </c:pt>
                <c:pt idx="248">
                  <c:v>41.86</c:v>
                </c:pt>
                <c:pt idx="249">
                  <c:v>43.21</c:v>
                </c:pt>
                <c:pt idx="250">
                  <c:v>47.59</c:v>
                </c:pt>
                <c:pt idx="251">
                  <c:v>105.5</c:v>
                </c:pt>
                <c:pt idx="252">
                  <c:v>54.29</c:v>
                </c:pt>
                <c:pt idx="253">
                  <c:v>51.34</c:v>
                </c:pt>
                <c:pt idx="254">
                  <c:v>48.7</c:v>
                </c:pt>
                <c:pt idx="255">
                  <c:v>49.11</c:v>
                </c:pt>
                <c:pt idx="256">
                  <c:v>47.09</c:v>
                </c:pt>
                <c:pt idx="257">
                  <c:v>44.54</c:v>
                </c:pt>
                <c:pt idx="258">
                  <c:v>42.09</c:v>
                </c:pt>
                <c:pt idx="259">
                  <c:v>41.43</c:v>
                </c:pt>
                <c:pt idx="260">
                  <c:v>42.64</c:v>
                </c:pt>
                <c:pt idx="261">
                  <c:v>41.02</c:v>
                </c:pt>
                <c:pt idx="262">
                  <c:v>40.21</c:v>
                </c:pt>
                <c:pt idx="263">
                  <c:v>39.520000000000003</c:v>
                </c:pt>
                <c:pt idx="264">
                  <c:v>38.700000000000003</c:v>
                </c:pt>
                <c:pt idx="265">
                  <c:v>37.799999999999997</c:v>
                </c:pt>
                <c:pt idx="266">
                  <c:v>36.840000000000003</c:v>
                </c:pt>
                <c:pt idx="267">
                  <c:v>35.83</c:v>
                </c:pt>
                <c:pt idx="268">
                  <c:v>34.78</c:v>
                </c:pt>
                <c:pt idx="269">
                  <c:v>33.74</c:v>
                </c:pt>
                <c:pt idx="270">
                  <c:v>32.71</c:v>
                </c:pt>
                <c:pt idx="271">
                  <c:v>31.81</c:v>
                </c:pt>
                <c:pt idx="272">
                  <c:v>30.76</c:v>
                </c:pt>
                <c:pt idx="273">
                  <c:v>29.73</c:v>
                </c:pt>
                <c:pt idx="274">
                  <c:v>28.73</c:v>
                </c:pt>
                <c:pt idx="275">
                  <c:v>27.78</c:v>
                </c:pt>
                <c:pt idx="276">
                  <c:v>27</c:v>
                </c:pt>
                <c:pt idx="277">
                  <c:v>26.3</c:v>
                </c:pt>
                <c:pt idx="278">
                  <c:v>25.65</c:v>
                </c:pt>
                <c:pt idx="279">
                  <c:v>24.9</c:v>
                </c:pt>
                <c:pt idx="280">
                  <c:v>24.18</c:v>
                </c:pt>
                <c:pt idx="281">
                  <c:v>23.38</c:v>
                </c:pt>
                <c:pt idx="282">
                  <c:v>22.61</c:v>
                </c:pt>
                <c:pt idx="283">
                  <c:v>21.87</c:v>
                </c:pt>
                <c:pt idx="284">
                  <c:v>21.14</c:v>
                </c:pt>
                <c:pt idx="285">
                  <c:v>20.420000000000002</c:v>
                </c:pt>
                <c:pt idx="286">
                  <c:v>19.71</c:v>
                </c:pt>
                <c:pt idx="287">
                  <c:v>19.54</c:v>
                </c:pt>
                <c:pt idx="288">
                  <c:v>19.420000000000002</c:v>
                </c:pt>
                <c:pt idx="289">
                  <c:v>19.27</c:v>
                </c:pt>
                <c:pt idx="290">
                  <c:v>19.079999999999998</c:v>
                </c:pt>
                <c:pt idx="291">
                  <c:v>18.87</c:v>
                </c:pt>
                <c:pt idx="292">
                  <c:v>18.62</c:v>
                </c:pt>
                <c:pt idx="293">
                  <c:v>18.350000000000001</c:v>
                </c:pt>
                <c:pt idx="294">
                  <c:v>18.059999999999999</c:v>
                </c:pt>
                <c:pt idx="295">
                  <c:v>17.739999999999998</c:v>
                </c:pt>
                <c:pt idx="296">
                  <c:v>17.41</c:v>
                </c:pt>
                <c:pt idx="297">
                  <c:v>17.07</c:v>
                </c:pt>
                <c:pt idx="298">
                  <c:v>16.72</c:v>
                </c:pt>
                <c:pt idx="299">
                  <c:v>16.37</c:v>
                </c:pt>
                <c:pt idx="300">
                  <c:v>16.02</c:v>
                </c:pt>
                <c:pt idx="301">
                  <c:v>15.67</c:v>
                </c:pt>
                <c:pt idx="302">
                  <c:v>15.33</c:v>
                </c:pt>
                <c:pt idx="303">
                  <c:v>14.98</c:v>
                </c:pt>
                <c:pt idx="304">
                  <c:v>14.65</c:v>
                </c:pt>
                <c:pt idx="305">
                  <c:v>14.32</c:v>
                </c:pt>
                <c:pt idx="306">
                  <c:v>13.99</c:v>
                </c:pt>
                <c:pt idx="307">
                  <c:v>13.68</c:v>
                </c:pt>
                <c:pt idx="308">
                  <c:v>13.37</c:v>
                </c:pt>
                <c:pt idx="309">
                  <c:v>13.08</c:v>
                </c:pt>
                <c:pt idx="310">
                  <c:v>12.79</c:v>
                </c:pt>
                <c:pt idx="311">
                  <c:v>12.52</c:v>
                </c:pt>
                <c:pt idx="312">
                  <c:v>12.26</c:v>
                </c:pt>
                <c:pt idx="313">
                  <c:v>12.01</c:v>
                </c:pt>
                <c:pt idx="314">
                  <c:v>11.77</c:v>
                </c:pt>
                <c:pt idx="315">
                  <c:v>11.54</c:v>
                </c:pt>
                <c:pt idx="316">
                  <c:v>11.33</c:v>
                </c:pt>
                <c:pt idx="317">
                  <c:v>11.12</c:v>
                </c:pt>
                <c:pt idx="318">
                  <c:v>10.93</c:v>
                </c:pt>
                <c:pt idx="319">
                  <c:v>10.74</c:v>
                </c:pt>
                <c:pt idx="320">
                  <c:v>10.56</c:v>
                </c:pt>
                <c:pt idx="321">
                  <c:v>10.39</c:v>
                </c:pt>
                <c:pt idx="322">
                  <c:v>10.220000000000001</c:v>
                </c:pt>
                <c:pt idx="323">
                  <c:v>10.07</c:v>
                </c:pt>
                <c:pt idx="324">
                  <c:v>9.9139999999999997</c:v>
                </c:pt>
                <c:pt idx="325">
                  <c:v>9.766</c:v>
                </c:pt>
                <c:pt idx="326">
                  <c:v>9.6229999999999993</c:v>
                </c:pt>
                <c:pt idx="327">
                  <c:v>9.4830000000000005</c:v>
                </c:pt>
                <c:pt idx="328">
                  <c:v>9.3460000000000001</c:v>
                </c:pt>
                <c:pt idx="329">
                  <c:v>9.2119999999999997</c:v>
                </c:pt>
                <c:pt idx="330">
                  <c:v>9.08</c:v>
                </c:pt>
                <c:pt idx="331">
                  <c:v>8.9499999999999993</c:v>
                </c:pt>
                <c:pt idx="332">
                  <c:v>8.8219999999999992</c:v>
                </c:pt>
                <c:pt idx="333">
                  <c:v>8.6959999999999997</c:v>
                </c:pt>
                <c:pt idx="334">
                  <c:v>8.5709999999999997</c:v>
                </c:pt>
                <c:pt idx="335">
                  <c:v>8.4480000000000004</c:v>
                </c:pt>
                <c:pt idx="336">
                  <c:v>8.3249999999999993</c:v>
                </c:pt>
                <c:pt idx="337">
                  <c:v>8.202</c:v>
                </c:pt>
                <c:pt idx="338">
                  <c:v>8.0779999999999994</c:v>
                </c:pt>
                <c:pt idx="339">
                  <c:v>7.9539999999999997</c:v>
                </c:pt>
                <c:pt idx="340">
                  <c:v>7.83</c:v>
                </c:pt>
                <c:pt idx="341">
                  <c:v>7.7060000000000004</c:v>
                </c:pt>
                <c:pt idx="342">
                  <c:v>7.5819999999999999</c:v>
                </c:pt>
                <c:pt idx="343">
                  <c:v>7.4569999999999999</c:v>
                </c:pt>
                <c:pt idx="344">
                  <c:v>7.3319999999999999</c:v>
                </c:pt>
                <c:pt idx="345">
                  <c:v>7.2069999999999999</c:v>
                </c:pt>
                <c:pt idx="346">
                  <c:v>7.0810000000000004</c:v>
                </c:pt>
                <c:pt idx="347">
                  <c:v>6.9550000000000001</c:v>
                </c:pt>
                <c:pt idx="348">
                  <c:v>6.8289999999999997</c:v>
                </c:pt>
                <c:pt idx="349">
                  <c:v>6.7030000000000003</c:v>
                </c:pt>
                <c:pt idx="350">
                  <c:v>6.577</c:v>
                </c:pt>
                <c:pt idx="351">
                  <c:v>6.452</c:v>
                </c:pt>
                <c:pt idx="352">
                  <c:v>6.3259999999999996</c:v>
                </c:pt>
                <c:pt idx="353">
                  <c:v>6.2</c:v>
                </c:pt>
                <c:pt idx="354">
                  <c:v>6.0750000000000002</c:v>
                </c:pt>
                <c:pt idx="355">
                  <c:v>5.9509999999999996</c:v>
                </c:pt>
                <c:pt idx="356">
                  <c:v>5.8280000000000003</c:v>
                </c:pt>
                <c:pt idx="357">
                  <c:v>5.718</c:v>
                </c:pt>
                <c:pt idx="358">
                  <c:v>5.617</c:v>
                </c:pt>
                <c:pt idx="359">
                  <c:v>5.5229999999999997</c:v>
                </c:pt>
                <c:pt idx="360">
                  <c:v>5.4349999999999996</c:v>
                </c:pt>
                <c:pt idx="361">
                  <c:v>5.351</c:v>
                </c:pt>
                <c:pt idx="362">
                  <c:v>5.2690000000000001</c:v>
                </c:pt>
                <c:pt idx="363">
                  <c:v>5.1890000000000001</c:v>
                </c:pt>
                <c:pt idx="364">
                  <c:v>5.1100000000000003</c:v>
                </c:pt>
                <c:pt idx="365">
                  <c:v>5.032</c:v>
                </c:pt>
                <c:pt idx="366">
                  <c:v>4.9530000000000003</c:v>
                </c:pt>
                <c:pt idx="367">
                  <c:v>4.8739999999999997</c:v>
                </c:pt>
                <c:pt idx="368">
                  <c:v>4.7939999999999996</c:v>
                </c:pt>
                <c:pt idx="369">
                  <c:v>4.7140000000000004</c:v>
                </c:pt>
                <c:pt idx="370">
                  <c:v>4.633</c:v>
                </c:pt>
                <c:pt idx="371">
                  <c:v>4.5510000000000002</c:v>
                </c:pt>
                <c:pt idx="372">
                  <c:v>4.4690000000000003</c:v>
                </c:pt>
                <c:pt idx="373">
                  <c:v>4.3849999999999998</c:v>
                </c:pt>
                <c:pt idx="374">
                  <c:v>4.3010000000000002</c:v>
                </c:pt>
                <c:pt idx="375">
                  <c:v>4.2169999999999996</c:v>
                </c:pt>
                <c:pt idx="376">
                  <c:v>4.1319999999999997</c:v>
                </c:pt>
                <c:pt idx="377">
                  <c:v>4.07</c:v>
                </c:pt>
                <c:pt idx="378">
                  <c:v>4.0030000000000001</c:v>
                </c:pt>
                <c:pt idx="379">
                  <c:v>3.9329999999999998</c:v>
                </c:pt>
                <c:pt idx="380">
                  <c:v>3.8620000000000001</c:v>
                </c:pt>
                <c:pt idx="381">
                  <c:v>3.7890000000000001</c:v>
                </c:pt>
                <c:pt idx="382">
                  <c:v>3.7149999999999999</c:v>
                </c:pt>
                <c:pt idx="383">
                  <c:v>3.64</c:v>
                </c:pt>
                <c:pt idx="384">
                  <c:v>3.5659999999999998</c:v>
                </c:pt>
                <c:pt idx="385">
                  <c:v>3.4910000000000001</c:v>
                </c:pt>
                <c:pt idx="386">
                  <c:v>3.4169999999999998</c:v>
                </c:pt>
                <c:pt idx="387">
                  <c:v>3.343</c:v>
                </c:pt>
                <c:pt idx="388">
                  <c:v>3.2690000000000001</c:v>
                </c:pt>
                <c:pt idx="389">
                  <c:v>3.1960000000000002</c:v>
                </c:pt>
                <c:pt idx="390">
                  <c:v>3.1230000000000002</c:v>
                </c:pt>
                <c:pt idx="391">
                  <c:v>3.05</c:v>
                </c:pt>
                <c:pt idx="392">
                  <c:v>2.9790000000000001</c:v>
                </c:pt>
                <c:pt idx="393">
                  <c:v>2.907</c:v>
                </c:pt>
                <c:pt idx="394">
                  <c:v>2.8370000000000002</c:v>
                </c:pt>
                <c:pt idx="395">
                  <c:v>2.7669999999999999</c:v>
                </c:pt>
                <c:pt idx="396">
                  <c:v>2.698</c:v>
                </c:pt>
                <c:pt idx="397">
                  <c:v>2.63</c:v>
                </c:pt>
                <c:pt idx="398">
                  <c:v>2.5619999999999998</c:v>
                </c:pt>
                <c:pt idx="399">
                  <c:v>2.496</c:v>
                </c:pt>
                <c:pt idx="400">
                  <c:v>2.431</c:v>
                </c:pt>
                <c:pt idx="401">
                  <c:v>2.3660000000000001</c:v>
                </c:pt>
                <c:pt idx="402">
                  <c:v>2.3029999999999999</c:v>
                </c:pt>
                <c:pt idx="403">
                  <c:v>2.2410000000000001</c:v>
                </c:pt>
                <c:pt idx="404">
                  <c:v>2.1800000000000002</c:v>
                </c:pt>
                <c:pt idx="405">
                  <c:v>2.12</c:v>
                </c:pt>
                <c:pt idx="406">
                  <c:v>2.0619999999999998</c:v>
                </c:pt>
                <c:pt idx="407">
                  <c:v>2.004</c:v>
                </c:pt>
                <c:pt idx="408">
                  <c:v>1.948</c:v>
                </c:pt>
                <c:pt idx="409">
                  <c:v>1.8939999999999999</c:v>
                </c:pt>
                <c:pt idx="410">
                  <c:v>1.84</c:v>
                </c:pt>
                <c:pt idx="411">
                  <c:v>1.788</c:v>
                </c:pt>
                <c:pt idx="412">
                  <c:v>1.7370000000000001</c:v>
                </c:pt>
                <c:pt idx="413">
                  <c:v>1.6879999999999999</c:v>
                </c:pt>
                <c:pt idx="414">
                  <c:v>1.64</c:v>
                </c:pt>
                <c:pt idx="415">
                  <c:v>1.593</c:v>
                </c:pt>
                <c:pt idx="416">
                  <c:v>1.5469999999999999</c:v>
                </c:pt>
                <c:pt idx="417">
                  <c:v>1.504</c:v>
                </c:pt>
                <c:pt idx="418">
                  <c:v>1.4610000000000001</c:v>
                </c:pt>
                <c:pt idx="419">
                  <c:v>1.42</c:v>
                </c:pt>
                <c:pt idx="420">
                  <c:v>1.38</c:v>
                </c:pt>
                <c:pt idx="421">
                  <c:v>1.341</c:v>
                </c:pt>
                <c:pt idx="422">
                  <c:v>1.3029999999999999</c:v>
                </c:pt>
                <c:pt idx="423">
                  <c:v>1.266</c:v>
                </c:pt>
                <c:pt idx="424">
                  <c:v>1.2310000000000001</c:v>
                </c:pt>
                <c:pt idx="425">
                  <c:v>1.196</c:v>
                </c:pt>
                <c:pt idx="426">
                  <c:v>1.163</c:v>
                </c:pt>
                <c:pt idx="427">
                  <c:v>1.131</c:v>
                </c:pt>
                <c:pt idx="428">
                  <c:v>1.1000000000000001</c:v>
                </c:pt>
                <c:pt idx="429">
                  <c:v>1.069</c:v>
                </c:pt>
                <c:pt idx="430">
                  <c:v>1.04</c:v>
                </c:pt>
                <c:pt idx="431">
                  <c:v>1.012</c:v>
                </c:pt>
                <c:pt idx="432">
                  <c:v>0.98499999999999999</c:v>
                </c:pt>
                <c:pt idx="433">
                  <c:v>0.95860000000000001</c:v>
                </c:pt>
                <c:pt idx="434">
                  <c:v>0.93320000000000003</c:v>
                </c:pt>
                <c:pt idx="435">
                  <c:v>0.90849999999999997</c:v>
                </c:pt>
                <c:pt idx="436">
                  <c:v>0.88480000000000003</c:v>
                </c:pt>
                <c:pt idx="437">
                  <c:v>0.86180000000000001</c:v>
                </c:pt>
                <c:pt idx="438">
                  <c:v>0.83960000000000001</c:v>
                </c:pt>
                <c:pt idx="439">
                  <c:v>0.81810000000000005</c:v>
                </c:pt>
                <c:pt idx="440">
                  <c:v>0.7974</c:v>
                </c:pt>
                <c:pt idx="441">
                  <c:v>0.77739999999999998</c:v>
                </c:pt>
                <c:pt idx="442">
                  <c:v>0.75800000000000001</c:v>
                </c:pt>
                <c:pt idx="443">
                  <c:v>0.73929999999999996</c:v>
                </c:pt>
                <c:pt idx="444">
                  <c:v>0.72119999999999995</c:v>
                </c:pt>
                <c:pt idx="445">
                  <c:v>0.70379999999999998</c:v>
                </c:pt>
                <c:pt idx="446">
                  <c:v>0.68689999999999996</c:v>
                </c:pt>
                <c:pt idx="447">
                  <c:v>0.67059999999999997</c:v>
                </c:pt>
                <c:pt idx="448">
                  <c:v>0.65480000000000005</c:v>
                </c:pt>
                <c:pt idx="449">
                  <c:v>0.63959999999999995</c:v>
                </c:pt>
                <c:pt idx="450">
                  <c:v>0.62480000000000002</c:v>
                </c:pt>
                <c:pt idx="451">
                  <c:v>0.61050000000000004</c:v>
                </c:pt>
                <c:pt idx="452">
                  <c:v>0.59660000000000002</c:v>
                </c:pt>
                <c:pt idx="453">
                  <c:v>0.58860000000000001</c:v>
                </c:pt>
                <c:pt idx="454">
                  <c:v>0.57999999999999996</c:v>
                </c:pt>
                <c:pt idx="455">
                  <c:v>0.57110000000000005</c:v>
                </c:pt>
                <c:pt idx="456">
                  <c:v>0.56210000000000004</c:v>
                </c:pt>
                <c:pt idx="457">
                  <c:v>0.55310000000000004</c:v>
                </c:pt>
                <c:pt idx="458">
                  <c:v>0.54430000000000001</c:v>
                </c:pt>
                <c:pt idx="459">
                  <c:v>0.53549999999999998</c:v>
                </c:pt>
                <c:pt idx="460">
                  <c:v>0.52710000000000001</c:v>
                </c:pt>
                <c:pt idx="461">
                  <c:v>0.51880000000000004</c:v>
                </c:pt>
                <c:pt idx="462">
                  <c:v>0.51070000000000004</c:v>
                </c:pt>
                <c:pt idx="463">
                  <c:v>0.50280000000000002</c:v>
                </c:pt>
                <c:pt idx="464">
                  <c:v>0.49519999999999997</c:v>
                </c:pt>
                <c:pt idx="465">
                  <c:v>0.4879</c:v>
                </c:pt>
                <c:pt idx="466">
                  <c:v>0.48780000000000001</c:v>
                </c:pt>
                <c:pt idx="467">
                  <c:v>0.4914</c:v>
                </c:pt>
                <c:pt idx="468">
                  <c:v>0.49340000000000001</c:v>
                </c:pt>
                <c:pt idx="469">
                  <c:v>0.49409999999999998</c:v>
                </c:pt>
                <c:pt idx="470">
                  <c:v>0.49399999999999999</c:v>
                </c:pt>
                <c:pt idx="471">
                  <c:v>0.49330000000000002</c:v>
                </c:pt>
                <c:pt idx="472">
                  <c:v>0.49309999999999998</c:v>
                </c:pt>
                <c:pt idx="473">
                  <c:v>0.50219999999999998</c:v>
                </c:pt>
                <c:pt idx="474">
                  <c:v>0.53320000000000001</c:v>
                </c:pt>
                <c:pt idx="475">
                  <c:v>1.0860000000000001</c:v>
                </c:pt>
                <c:pt idx="476">
                  <c:v>16.55</c:v>
                </c:pt>
                <c:pt idx="477">
                  <c:v>3.9929999999999999</c:v>
                </c:pt>
                <c:pt idx="478">
                  <c:v>4.5629999999999997</c:v>
                </c:pt>
                <c:pt idx="479">
                  <c:v>5.093</c:v>
                </c:pt>
                <c:pt idx="480">
                  <c:v>5.5469999999999997</c:v>
                </c:pt>
                <c:pt idx="481">
                  <c:v>5.95</c:v>
                </c:pt>
                <c:pt idx="482">
                  <c:v>6.27</c:v>
                </c:pt>
                <c:pt idx="483">
                  <c:v>6.5179999999999998</c:v>
                </c:pt>
                <c:pt idx="484">
                  <c:v>6.7089999999999996</c:v>
                </c:pt>
                <c:pt idx="485">
                  <c:v>6.8449999999999998</c:v>
                </c:pt>
                <c:pt idx="486">
                  <c:v>6.9429999999999996</c:v>
                </c:pt>
                <c:pt idx="487">
                  <c:v>7.0090000000000003</c:v>
                </c:pt>
                <c:pt idx="488">
                  <c:v>7.048</c:v>
                </c:pt>
                <c:pt idx="489">
                  <c:v>7.0629999999999997</c:v>
                </c:pt>
                <c:pt idx="490">
                  <c:v>7.06</c:v>
                </c:pt>
                <c:pt idx="491">
                  <c:v>7.0410000000000004</c:v>
                </c:pt>
                <c:pt idx="492">
                  <c:v>7.0090000000000003</c:v>
                </c:pt>
                <c:pt idx="493">
                  <c:v>7.01</c:v>
                </c:pt>
                <c:pt idx="494">
                  <c:v>7.0940000000000003</c:v>
                </c:pt>
                <c:pt idx="495">
                  <c:v>7.1449999999999996</c:v>
                </c:pt>
                <c:pt idx="496">
                  <c:v>7.1829999999999998</c:v>
                </c:pt>
                <c:pt idx="497">
                  <c:v>7.2060000000000004</c:v>
                </c:pt>
                <c:pt idx="498">
                  <c:v>7.218</c:v>
                </c:pt>
                <c:pt idx="499">
                  <c:v>7.2210000000000001</c:v>
                </c:pt>
                <c:pt idx="500">
                  <c:v>7.2249999999999996</c:v>
                </c:pt>
                <c:pt idx="501">
                  <c:v>7.2430000000000003</c:v>
                </c:pt>
                <c:pt idx="502">
                  <c:v>7.25</c:v>
                </c:pt>
                <c:pt idx="503">
                  <c:v>7.28</c:v>
                </c:pt>
                <c:pt idx="504">
                  <c:v>7.3019999999999996</c:v>
                </c:pt>
                <c:pt idx="505">
                  <c:v>7.3170000000000002</c:v>
                </c:pt>
                <c:pt idx="506">
                  <c:v>7.3250000000000002</c:v>
                </c:pt>
                <c:pt idx="507">
                  <c:v>7.3250000000000002</c:v>
                </c:pt>
                <c:pt idx="508">
                  <c:v>7.319</c:v>
                </c:pt>
                <c:pt idx="509">
                  <c:v>7.3079999999999998</c:v>
                </c:pt>
                <c:pt idx="510">
                  <c:v>7.2919999999999998</c:v>
                </c:pt>
                <c:pt idx="511">
                  <c:v>7.274</c:v>
                </c:pt>
                <c:pt idx="512">
                  <c:v>10.71</c:v>
                </c:pt>
                <c:pt idx="513">
                  <c:v>9.0939999999999994</c:v>
                </c:pt>
                <c:pt idx="514">
                  <c:v>9.3919999999999995</c:v>
                </c:pt>
                <c:pt idx="515">
                  <c:v>9.6120000000000001</c:v>
                </c:pt>
                <c:pt idx="516">
                  <c:v>9.7720000000000002</c:v>
                </c:pt>
                <c:pt idx="517">
                  <c:v>9.89</c:v>
                </c:pt>
                <c:pt idx="518">
                  <c:v>9.9770000000000003</c:v>
                </c:pt>
                <c:pt idx="519">
                  <c:v>10.039999999999999</c:v>
                </c:pt>
                <c:pt idx="520">
                  <c:v>17.32</c:v>
                </c:pt>
                <c:pt idx="521">
                  <c:v>20.58</c:v>
                </c:pt>
                <c:pt idx="522">
                  <c:v>12.97</c:v>
                </c:pt>
                <c:pt idx="523">
                  <c:v>14.53</c:v>
                </c:pt>
                <c:pt idx="524">
                  <c:v>152.4</c:v>
                </c:pt>
                <c:pt idx="525">
                  <c:v>48.89</c:v>
                </c:pt>
                <c:pt idx="526">
                  <c:v>47.36</c:v>
                </c:pt>
                <c:pt idx="527">
                  <c:v>44.31</c:v>
                </c:pt>
                <c:pt idx="528">
                  <c:v>41.79</c:v>
                </c:pt>
                <c:pt idx="529">
                  <c:v>39.81</c:v>
                </c:pt>
                <c:pt idx="530">
                  <c:v>38.01</c:v>
                </c:pt>
                <c:pt idx="531">
                  <c:v>36.340000000000003</c:v>
                </c:pt>
                <c:pt idx="532">
                  <c:v>34.799999999999997</c:v>
                </c:pt>
                <c:pt idx="533">
                  <c:v>33.58</c:v>
                </c:pt>
                <c:pt idx="534">
                  <c:v>33.22</c:v>
                </c:pt>
                <c:pt idx="535">
                  <c:v>38.58</c:v>
                </c:pt>
                <c:pt idx="536">
                  <c:v>37.299999999999997</c:v>
                </c:pt>
                <c:pt idx="537">
                  <c:v>42.29</c:v>
                </c:pt>
                <c:pt idx="538">
                  <c:v>38.869999999999997</c:v>
                </c:pt>
                <c:pt idx="539">
                  <c:v>36.83</c:v>
                </c:pt>
                <c:pt idx="540">
                  <c:v>36.69</c:v>
                </c:pt>
                <c:pt idx="541">
                  <c:v>198.8</c:v>
                </c:pt>
                <c:pt idx="542">
                  <c:v>690.4</c:v>
                </c:pt>
                <c:pt idx="543">
                  <c:v>149.6</c:v>
                </c:pt>
                <c:pt idx="544">
                  <c:v>153.30000000000001</c:v>
                </c:pt>
                <c:pt idx="545">
                  <c:v>138.80000000000001</c:v>
                </c:pt>
                <c:pt idx="546">
                  <c:v>125.8</c:v>
                </c:pt>
                <c:pt idx="547">
                  <c:v>114.1</c:v>
                </c:pt>
                <c:pt idx="548">
                  <c:v>135</c:v>
                </c:pt>
                <c:pt idx="549">
                  <c:v>123</c:v>
                </c:pt>
                <c:pt idx="550">
                  <c:v>108.9</c:v>
                </c:pt>
                <c:pt idx="551">
                  <c:v>113.6</c:v>
                </c:pt>
                <c:pt idx="552">
                  <c:v>105.7</c:v>
                </c:pt>
                <c:pt idx="553">
                  <c:v>97.48</c:v>
                </c:pt>
                <c:pt idx="554">
                  <c:v>179.8</c:v>
                </c:pt>
                <c:pt idx="555">
                  <c:v>125.6</c:v>
                </c:pt>
                <c:pt idx="556">
                  <c:v>115.8</c:v>
                </c:pt>
                <c:pt idx="557">
                  <c:v>107.6</c:v>
                </c:pt>
                <c:pt idx="558">
                  <c:v>127.4</c:v>
                </c:pt>
                <c:pt idx="559">
                  <c:v>106.5</c:v>
                </c:pt>
                <c:pt idx="560">
                  <c:v>180.6</c:v>
                </c:pt>
                <c:pt idx="561">
                  <c:v>271.3</c:v>
                </c:pt>
                <c:pt idx="562">
                  <c:v>190</c:v>
                </c:pt>
                <c:pt idx="563">
                  <c:v>181.2</c:v>
                </c:pt>
                <c:pt idx="564">
                  <c:v>166.2</c:v>
                </c:pt>
                <c:pt idx="565">
                  <c:v>161.4</c:v>
                </c:pt>
                <c:pt idx="566">
                  <c:v>186.4</c:v>
                </c:pt>
                <c:pt idx="567">
                  <c:v>168.2</c:v>
                </c:pt>
                <c:pt idx="568">
                  <c:v>175.7</c:v>
                </c:pt>
                <c:pt idx="569">
                  <c:v>165.9</c:v>
                </c:pt>
                <c:pt idx="570">
                  <c:v>151.9</c:v>
                </c:pt>
                <c:pt idx="571">
                  <c:v>138.4</c:v>
                </c:pt>
                <c:pt idx="572">
                  <c:v>120.6</c:v>
                </c:pt>
                <c:pt idx="573">
                  <c:v>132.69999999999999</c:v>
                </c:pt>
                <c:pt idx="574">
                  <c:v>122.4</c:v>
                </c:pt>
                <c:pt idx="575">
                  <c:v>112.3</c:v>
                </c:pt>
                <c:pt idx="576">
                  <c:v>103.7</c:v>
                </c:pt>
                <c:pt idx="577">
                  <c:v>95.98</c:v>
                </c:pt>
                <c:pt idx="578">
                  <c:v>120.1</c:v>
                </c:pt>
                <c:pt idx="579">
                  <c:v>110.3</c:v>
                </c:pt>
                <c:pt idx="580">
                  <c:v>102.3</c:v>
                </c:pt>
                <c:pt idx="581">
                  <c:v>94.21</c:v>
                </c:pt>
                <c:pt idx="582">
                  <c:v>88.11</c:v>
                </c:pt>
                <c:pt idx="583">
                  <c:v>82.98</c:v>
                </c:pt>
                <c:pt idx="584">
                  <c:v>78.09</c:v>
                </c:pt>
                <c:pt idx="585">
                  <c:v>140.6</c:v>
                </c:pt>
                <c:pt idx="586">
                  <c:v>93.9</c:v>
                </c:pt>
                <c:pt idx="587">
                  <c:v>86.82</c:v>
                </c:pt>
                <c:pt idx="588">
                  <c:v>121.1</c:v>
                </c:pt>
                <c:pt idx="589">
                  <c:v>110.6</c:v>
                </c:pt>
                <c:pt idx="590">
                  <c:v>122.1</c:v>
                </c:pt>
                <c:pt idx="591">
                  <c:v>106.8</c:v>
                </c:pt>
                <c:pt idx="592">
                  <c:v>98.19</c:v>
                </c:pt>
                <c:pt idx="593">
                  <c:v>90.22</c:v>
                </c:pt>
                <c:pt idx="594">
                  <c:v>83.41</c:v>
                </c:pt>
                <c:pt idx="595">
                  <c:v>78.28</c:v>
                </c:pt>
                <c:pt idx="596">
                  <c:v>79.06</c:v>
                </c:pt>
                <c:pt idx="597">
                  <c:v>72.03</c:v>
                </c:pt>
                <c:pt idx="598">
                  <c:v>67.61</c:v>
                </c:pt>
                <c:pt idx="599">
                  <c:v>63.33</c:v>
                </c:pt>
                <c:pt idx="600">
                  <c:v>59.43</c:v>
                </c:pt>
                <c:pt idx="601">
                  <c:v>58.38</c:v>
                </c:pt>
                <c:pt idx="602">
                  <c:v>54.73</c:v>
                </c:pt>
                <c:pt idx="603">
                  <c:v>51.5</c:v>
                </c:pt>
                <c:pt idx="604">
                  <c:v>50.07</c:v>
                </c:pt>
                <c:pt idx="605">
                  <c:v>119.7</c:v>
                </c:pt>
                <c:pt idx="606">
                  <c:v>102</c:v>
                </c:pt>
                <c:pt idx="607">
                  <c:v>79.459999999999994</c:v>
                </c:pt>
                <c:pt idx="608">
                  <c:v>137.69999999999999</c:v>
                </c:pt>
                <c:pt idx="609">
                  <c:v>86.3</c:v>
                </c:pt>
                <c:pt idx="610">
                  <c:v>80.78</c:v>
                </c:pt>
                <c:pt idx="611">
                  <c:v>78.69</c:v>
                </c:pt>
                <c:pt idx="612">
                  <c:v>73.08</c:v>
                </c:pt>
                <c:pt idx="613">
                  <c:v>67.739999999999995</c:v>
                </c:pt>
                <c:pt idx="614">
                  <c:v>63.38</c:v>
                </c:pt>
                <c:pt idx="615">
                  <c:v>59.74</c:v>
                </c:pt>
                <c:pt idx="616">
                  <c:v>56.33</c:v>
                </c:pt>
                <c:pt idx="617">
                  <c:v>53.11</c:v>
                </c:pt>
                <c:pt idx="618">
                  <c:v>50.18</c:v>
                </c:pt>
                <c:pt idx="619">
                  <c:v>47.59</c:v>
                </c:pt>
                <c:pt idx="620">
                  <c:v>45.58</c:v>
                </c:pt>
                <c:pt idx="621">
                  <c:v>45.96</c:v>
                </c:pt>
                <c:pt idx="622">
                  <c:v>44.92</c:v>
                </c:pt>
                <c:pt idx="623">
                  <c:v>45.43</c:v>
                </c:pt>
                <c:pt idx="624">
                  <c:v>43.06</c:v>
                </c:pt>
                <c:pt idx="625">
                  <c:v>42.05</c:v>
                </c:pt>
                <c:pt idx="626">
                  <c:v>40.479999999999997</c:v>
                </c:pt>
                <c:pt idx="627">
                  <c:v>39.99</c:v>
                </c:pt>
                <c:pt idx="628">
                  <c:v>39.28</c:v>
                </c:pt>
                <c:pt idx="629">
                  <c:v>38.65</c:v>
                </c:pt>
                <c:pt idx="630">
                  <c:v>37.770000000000003</c:v>
                </c:pt>
                <c:pt idx="631">
                  <c:v>36.85</c:v>
                </c:pt>
                <c:pt idx="632">
                  <c:v>36.58</c:v>
                </c:pt>
                <c:pt idx="633">
                  <c:v>57.88</c:v>
                </c:pt>
                <c:pt idx="634">
                  <c:v>47.96</c:v>
                </c:pt>
                <c:pt idx="635">
                  <c:v>44.3</c:v>
                </c:pt>
                <c:pt idx="636">
                  <c:v>42.05</c:v>
                </c:pt>
                <c:pt idx="637">
                  <c:v>40.270000000000003</c:v>
                </c:pt>
                <c:pt idx="638">
                  <c:v>38.619999999999997</c:v>
                </c:pt>
                <c:pt idx="639">
                  <c:v>38.31</c:v>
                </c:pt>
                <c:pt idx="640">
                  <c:v>37.840000000000003</c:v>
                </c:pt>
                <c:pt idx="641">
                  <c:v>37.22</c:v>
                </c:pt>
                <c:pt idx="642">
                  <c:v>36.5</c:v>
                </c:pt>
                <c:pt idx="643">
                  <c:v>35.69</c:v>
                </c:pt>
                <c:pt idx="644">
                  <c:v>34.82</c:v>
                </c:pt>
                <c:pt idx="645">
                  <c:v>33.909999999999997</c:v>
                </c:pt>
                <c:pt idx="646">
                  <c:v>32.96</c:v>
                </c:pt>
                <c:pt idx="647">
                  <c:v>31.99</c:v>
                </c:pt>
                <c:pt idx="648">
                  <c:v>30.96</c:v>
                </c:pt>
                <c:pt idx="649">
                  <c:v>29.94</c:v>
                </c:pt>
                <c:pt idx="650">
                  <c:v>28.92</c:v>
                </c:pt>
                <c:pt idx="651">
                  <c:v>27.94</c:v>
                </c:pt>
                <c:pt idx="652">
                  <c:v>27</c:v>
                </c:pt>
                <c:pt idx="653">
                  <c:v>26.08</c:v>
                </c:pt>
                <c:pt idx="654">
                  <c:v>25.21</c:v>
                </c:pt>
                <c:pt idx="655">
                  <c:v>24.34</c:v>
                </c:pt>
                <c:pt idx="656">
                  <c:v>23.52</c:v>
                </c:pt>
                <c:pt idx="657">
                  <c:v>22.72</c:v>
                </c:pt>
                <c:pt idx="658">
                  <c:v>21.97</c:v>
                </c:pt>
                <c:pt idx="659">
                  <c:v>21.22</c:v>
                </c:pt>
                <c:pt idx="660">
                  <c:v>20.48</c:v>
                </c:pt>
                <c:pt idx="661">
                  <c:v>19.77</c:v>
                </c:pt>
                <c:pt idx="662">
                  <c:v>19.55</c:v>
                </c:pt>
                <c:pt idx="663">
                  <c:v>19.41</c:v>
                </c:pt>
                <c:pt idx="664">
                  <c:v>19.22</c:v>
                </c:pt>
                <c:pt idx="665">
                  <c:v>18.97</c:v>
                </c:pt>
                <c:pt idx="666">
                  <c:v>18.7</c:v>
                </c:pt>
                <c:pt idx="667">
                  <c:v>18.39</c:v>
                </c:pt>
                <c:pt idx="668">
                  <c:v>18.059999999999999</c:v>
                </c:pt>
                <c:pt idx="669">
                  <c:v>17.72</c:v>
                </c:pt>
                <c:pt idx="670">
                  <c:v>17.37</c:v>
                </c:pt>
                <c:pt idx="671">
                  <c:v>17</c:v>
                </c:pt>
                <c:pt idx="672">
                  <c:v>16.63</c:v>
                </c:pt>
                <c:pt idx="673">
                  <c:v>16.260000000000002</c:v>
                </c:pt>
                <c:pt idx="674">
                  <c:v>15.9</c:v>
                </c:pt>
                <c:pt idx="675">
                  <c:v>15.54</c:v>
                </c:pt>
                <c:pt idx="676">
                  <c:v>15.18</c:v>
                </c:pt>
                <c:pt idx="677">
                  <c:v>14.84</c:v>
                </c:pt>
                <c:pt idx="678">
                  <c:v>14.5</c:v>
                </c:pt>
                <c:pt idx="679">
                  <c:v>14.17</c:v>
                </c:pt>
                <c:pt idx="680">
                  <c:v>13.85</c:v>
                </c:pt>
                <c:pt idx="681">
                  <c:v>13.54</c:v>
                </c:pt>
                <c:pt idx="682">
                  <c:v>13.24</c:v>
                </c:pt>
                <c:pt idx="683">
                  <c:v>12.95</c:v>
                </c:pt>
                <c:pt idx="684">
                  <c:v>12.67</c:v>
                </c:pt>
                <c:pt idx="685">
                  <c:v>12.4</c:v>
                </c:pt>
                <c:pt idx="686">
                  <c:v>12.15</c:v>
                </c:pt>
                <c:pt idx="687">
                  <c:v>11.91</c:v>
                </c:pt>
                <c:pt idx="688">
                  <c:v>11.68</c:v>
                </c:pt>
                <c:pt idx="689">
                  <c:v>11.46</c:v>
                </c:pt>
                <c:pt idx="690">
                  <c:v>11.25</c:v>
                </c:pt>
                <c:pt idx="691">
                  <c:v>11.05</c:v>
                </c:pt>
                <c:pt idx="692">
                  <c:v>10.87</c:v>
                </c:pt>
                <c:pt idx="693">
                  <c:v>10.69</c:v>
                </c:pt>
                <c:pt idx="694">
                  <c:v>10.52</c:v>
                </c:pt>
                <c:pt idx="695">
                  <c:v>10.36</c:v>
                </c:pt>
                <c:pt idx="696">
                  <c:v>10.210000000000001</c:v>
                </c:pt>
                <c:pt idx="697">
                  <c:v>10.06</c:v>
                </c:pt>
                <c:pt idx="698">
                  <c:v>9.9160000000000004</c:v>
                </c:pt>
                <c:pt idx="699">
                  <c:v>9.7789999999999999</c:v>
                </c:pt>
                <c:pt idx="700">
                  <c:v>9.6470000000000002</c:v>
                </c:pt>
                <c:pt idx="701">
                  <c:v>9.5190000000000001</c:v>
                </c:pt>
                <c:pt idx="702">
                  <c:v>9.3930000000000007</c:v>
                </c:pt>
                <c:pt idx="703">
                  <c:v>9.2710000000000008</c:v>
                </c:pt>
                <c:pt idx="704">
                  <c:v>9.15</c:v>
                </c:pt>
                <c:pt idx="705">
                  <c:v>9.032</c:v>
                </c:pt>
                <c:pt idx="706">
                  <c:v>8.9149999999999991</c:v>
                </c:pt>
                <c:pt idx="707">
                  <c:v>8.798</c:v>
                </c:pt>
                <c:pt idx="708">
                  <c:v>8.6829999999999998</c:v>
                </c:pt>
                <c:pt idx="709">
                  <c:v>8.5690000000000008</c:v>
                </c:pt>
                <c:pt idx="710">
                  <c:v>8.4540000000000006</c:v>
                </c:pt>
                <c:pt idx="711">
                  <c:v>8.34</c:v>
                </c:pt>
                <c:pt idx="712">
                  <c:v>8.2260000000000009</c:v>
                </c:pt>
                <c:pt idx="713">
                  <c:v>8.1110000000000007</c:v>
                </c:pt>
                <c:pt idx="714">
                  <c:v>7.9960000000000004</c:v>
                </c:pt>
                <c:pt idx="715">
                  <c:v>7.88</c:v>
                </c:pt>
                <c:pt idx="716">
                  <c:v>7.7649999999999997</c:v>
                </c:pt>
                <c:pt idx="717">
                  <c:v>7.6479999999999997</c:v>
                </c:pt>
                <c:pt idx="718">
                  <c:v>7.5309999999999997</c:v>
                </c:pt>
                <c:pt idx="719">
                  <c:v>7.4139999999999997</c:v>
                </c:pt>
                <c:pt idx="720">
                  <c:v>7.2969999999999997</c:v>
                </c:pt>
                <c:pt idx="721">
                  <c:v>7.1779999999999999</c:v>
                </c:pt>
                <c:pt idx="722">
                  <c:v>7.06</c:v>
                </c:pt>
                <c:pt idx="723">
                  <c:v>6.9409999999999998</c:v>
                </c:pt>
                <c:pt idx="724">
                  <c:v>6.8209999999999997</c:v>
                </c:pt>
                <c:pt idx="725">
                  <c:v>6.702</c:v>
                </c:pt>
                <c:pt idx="726">
                  <c:v>6.5819999999999999</c:v>
                </c:pt>
                <c:pt idx="727">
                  <c:v>6.4619999999999997</c:v>
                </c:pt>
                <c:pt idx="728">
                  <c:v>6.3419999999999996</c:v>
                </c:pt>
                <c:pt idx="729">
                  <c:v>6.2229999999999999</c:v>
                </c:pt>
                <c:pt idx="730">
                  <c:v>6.1029999999999998</c:v>
                </c:pt>
                <c:pt idx="731">
                  <c:v>5.984</c:v>
                </c:pt>
                <c:pt idx="732">
                  <c:v>5.8650000000000002</c:v>
                </c:pt>
                <c:pt idx="733">
                  <c:v>5.7519999999999998</c:v>
                </c:pt>
                <c:pt idx="734">
                  <c:v>5.65</c:v>
                </c:pt>
                <c:pt idx="735">
                  <c:v>5.556</c:v>
                </c:pt>
                <c:pt idx="736">
                  <c:v>5.468</c:v>
                </c:pt>
                <c:pt idx="737">
                  <c:v>5.3849999999999998</c:v>
                </c:pt>
                <c:pt idx="738">
                  <c:v>5.3049999999999997</c:v>
                </c:pt>
                <c:pt idx="739">
                  <c:v>5.2279999999999998</c:v>
                </c:pt>
                <c:pt idx="740">
                  <c:v>5.1509999999999998</c:v>
                </c:pt>
                <c:pt idx="741">
                  <c:v>5.0759999999999996</c:v>
                </c:pt>
                <c:pt idx="742">
                  <c:v>5</c:v>
                </c:pt>
                <c:pt idx="743">
                  <c:v>4.9249999999999998</c:v>
                </c:pt>
                <c:pt idx="744">
                  <c:v>4.8479999999999999</c:v>
                </c:pt>
                <c:pt idx="745">
                  <c:v>4.7720000000000002</c:v>
                </c:pt>
                <c:pt idx="746">
                  <c:v>4.694</c:v>
                </c:pt>
                <c:pt idx="747">
                  <c:v>4.6159999999999997</c:v>
                </c:pt>
                <c:pt idx="748">
                  <c:v>4.5369999999999999</c:v>
                </c:pt>
                <c:pt idx="749">
                  <c:v>4.4569999999999999</c:v>
                </c:pt>
                <c:pt idx="750">
                  <c:v>4.3769999999999998</c:v>
                </c:pt>
                <c:pt idx="751">
                  <c:v>4.2960000000000003</c:v>
                </c:pt>
                <c:pt idx="752">
                  <c:v>4.2140000000000004</c:v>
                </c:pt>
                <c:pt idx="753">
                  <c:v>4.1319999999999997</c:v>
                </c:pt>
                <c:pt idx="754">
                  <c:v>4.05</c:v>
                </c:pt>
                <c:pt idx="755">
                  <c:v>3.968</c:v>
                </c:pt>
                <c:pt idx="756">
                  <c:v>3.8849999999999998</c:v>
                </c:pt>
                <c:pt idx="757">
                  <c:v>3.8029999999999999</c:v>
                </c:pt>
                <c:pt idx="758">
                  <c:v>3.7210000000000001</c:v>
                </c:pt>
                <c:pt idx="759">
                  <c:v>3.6389999999999998</c:v>
                </c:pt>
                <c:pt idx="760">
                  <c:v>3.56</c:v>
                </c:pt>
                <c:pt idx="761">
                  <c:v>3.48</c:v>
                </c:pt>
                <c:pt idx="762">
                  <c:v>3.4009999999999998</c:v>
                </c:pt>
                <c:pt idx="763">
                  <c:v>3.323</c:v>
                </c:pt>
                <c:pt idx="764">
                  <c:v>3.2530000000000001</c:v>
                </c:pt>
                <c:pt idx="765">
                  <c:v>3.1829999999999998</c:v>
                </c:pt>
                <c:pt idx="766">
                  <c:v>3.1120000000000001</c:v>
                </c:pt>
                <c:pt idx="767">
                  <c:v>3.0419999999999998</c:v>
                </c:pt>
                <c:pt idx="768">
                  <c:v>2.972</c:v>
                </c:pt>
                <c:pt idx="769">
                  <c:v>2.903</c:v>
                </c:pt>
                <c:pt idx="770">
                  <c:v>2.835</c:v>
                </c:pt>
                <c:pt idx="771">
                  <c:v>2.7669999999999999</c:v>
                </c:pt>
                <c:pt idx="772">
                  <c:v>2.7010000000000001</c:v>
                </c:pt>
                <c:pt idx="773">
                  <c:v>2.6360000000000001</c:v>
                </c:pt>
                <c:pt idx="774">
                  <c:v>2.5710000000000002</c:v>
                </c:pt>
                <c:pt idx="775">
                  <c:v>2.508</c:v>
                </c:pt>
                <c:pt idx="776">
                  <c:v>2.4460000000000002</c:v>
                </c:pt>
                <c:pt idx="777">
                  <c:v>2.3849999999999998</c:v>
                </c:pt>
                <c:pt idx="778">
                  <c:v>2.3279999999999998</c:v>
                </c:pt>
                <c:pt idx="779">
                  <c:v>2.286</c:v>
                </c:pt>
                <c:pt idx="780">
                  <c:v>2.2530000000000001</c:v>
                </c:pt>
                <c:pt idx="781">
                  <c:v>2.2170000000000001</c:v>
                </c:pt>
                <c:pt idx="782">
                  <c:v>2.1789999999999998</c:v>
                </c:pt>
                <c:pt idx="783">
                  <c:v>2.14</c:v>
                </c:pt>
                <c:pt idx="784">
                  <c:v>2.101</c:v>
                </c:pt>
                <c:pt idx="785">
                  <c:v>2.0609999999999999</c:v>
                </c:pt>
                <c:pt idx="786">
                  <c:v>2.0219999999999998</c:v>
                </c:pt>
                <c:pt idx="787">
                  <c:v>1.9830000000000001</c:v>
                </c:pt>
                <c:pt idx="788">
                  <c:v>1.9450000000000001</c:v>
                </c:pt>
                <c:pt idx="789">
                  <c:v>1.9139999999999999</c:v>
                </c:pt>
                <c:pt idx="790">
                  <c:v>1.883</c:v>
                </c:pt>
                <c:pt idx="791">
                  <c:v>1.851</c:v>
                </c:pt>
                <c:pt idx="792">
                  <c:v>1.8180000000000001</c:v>
                </c:pt>
                <c:pt idx="793">
                  <c:v>1.786</c:v>
                </c:pt>
                <c:pt idx="794">
                  <c:v>1.7529999999999999</c:v>
                </c:pt>
                <c:pt idx="795">
                  <c:v>1.7430000000000001</c:v>
                </c:pt>
                <c:pt idx="796">
                  <c:v>1.79</c:v>
                </c:pt>
                <c:pt idx="797">
                  <c:v>1.8460000000000001</c:v>
                </c:pt>
                <c:pt idx="798">
                  <c:v>1.881</c:v>
                </c:pt>
                <c:pt idx="799">
                  <c:v>1.9079999999999999</c:v>
                </c:pt>
                <c:pt idx="800">
                  <c:v>1.9279999999999999</c:v>
                </c:pt>
                <c:pt idx="801">
                  <c:v>1.944</c:v>
                </c:pt>
                <c:pt idx="802">
                  <c:v>1.956</c:v>
                </c:pt>
                <c:pt idx="803">
                  <c:v>1.966</c:v>
                </c:pt>
                <c:pt idx="804">
                  <c:v>1.972</c:v>
                </c:pt>
                <c:pt idx="805">
                  <c:v>1.9770000000000001</c:v>
                </c:pt>
                <c:pt idx="806">
                  <c:v>1.9790000000000001</c:v>
                </c:pt>
                <c:pt idx="807">
                  <c:v>1.9790000000000001</c:v>
                </c:pt>
                <c:pt idx="808">
                  <c:v>1.976</c:v>
                </c:pt>
                <c:pt idx="809">
                  <c:v>1.972</c:v>
                </c:pt>
                <c:pt idx="810">
                  <c:v>1.9650000000000001</c:v>
                </c:pt>
                <c:pt idx="811">
                  <c:v>1.956</c:v>
                </c:pt>
                <c:pt idx="812">
                  <c:v>1.9550000000000001</c:v>
                </c:pt>
                <c:pt idx="813">
                  <c:v>1.9490000000000001</c:v>
                </c:pt>
                <c:pt idx="814">
                  <c:v>1.9410000000000001</c:v>
                </c:pt>
                <c:pt idx="815">
                  <c:v>1.929</c:v>
                </c:pt>
                <c:pt idx="816">
                  <c:v>1.9159999999999999</c:v>
                </c:pt>
                <c:pt idx="817">
                  <c:v>1.9119999999999999</c:v>
                </c:pt>
                <c:pt idx="818">
                  <c:v>1.905</c:v>
                </c:pt>
                <c:pt idx="819">
                  <c:v>164.1</c:v>
                </c:pt>
                <c:pt idx="820">
                  <c:v>4.8490000000000002</c:v>
                </c:pt>
                <c:pt idx="821">
                  <c:v>5.3819999999999997</c:v>
                </c:pt>
                <c:pt idx="822">
                  <c:v>5.85</c:v>
                </c:pt>
                <c:pt idx="823">
                  <c:v>6.2329999999999997</c:v>
                </c:pt>
                <c:pt idx="824">
                  <c:v>6.6040000000000001</c:v>
                </c:pt>
                <c:pt idx="825">
                  <c:v>7.3369999999999997</c:v>
                </c:pt>
                <c:pt idx="826">
                  <c:v>7.8639999999999999</c:v>
                </c:pt>
                <c:pt idx="827">
                  <c:v>8.3350000000000009</c:v>
                </c:pt>
                <c:pt idx="828">
                  <c:v>8.7590000000000003</c:v>
                </c:pt>
                <c:pt idx="829">
                  <c:v>9.157</c:v>
                </c:pt>
                <c:pt idx="830">
                  <c:v>9.5489999999999995</c:v>
                </c:pt>
                <c:pt idx="831">
                  <c:v>9.9030000000000005</c:v>
                </c:pt>
                <c:pt idx="832">
                  <c:v>10.220000000000001</c:v>
                </c:pt>
                <c:pt idx="833">
                  <c:v>10.51</c:v>
                </c:pt>
                <c:pt idx="834">
                  <c:v>10.77</c:v>
                </c:pt>
                <c:pt idx="835">
                  <c:v>11</c:v>
                </c:pt>
                <c:pt idx="836">
                  <c:v>11.58</c:v>
                </c:pt>
                <c:pt idx="837">
                  <c:v>11.97</c:v>
                </c:pt>
                <c:pt idx="838">
                  <c:v>12.32</c:v>
                </c:pt>
                <c:pt idx="839">
                  <c:v>12.71</c:v>
                </c:pt>
                <c:pt idx="840">
                  <c:v>13.06</c:v>
                </c:pt>
                <c:pt idx="841">
                  <c:v>13.36</c:v>
                </c:pt>
                <c:pt idx="842">
                  <c:v>13.68</c:v>
                </c:pt>
                <c:pt idx="843">
                  <c:v>17.100000000000001</c:v>
                </c:pt>
                <c:pt idx="844">
                  <c:v>17.38</c:v>
                </c:pt>
                <c:pt idx="845">
                  <c:v>17.579999999999998</c:v>
                </c:pt>
                <c:pt idx="846">
                  <c:v>18.149999999999999</c:v>
                </c:pt>
                <c:pt idx="847">
                  <c:v>18.53</c:v>
                </c:pt>
                <c:pt idx="848">
                  <c:v>18.89</c:v>
                </c:pt>
                <c:pt idx="849">
                  <c:v>19.11</c:v>
                </c:pt>
                <c:pt idx="850">
                  <c:v>19.2</c:v>
                </c:pt>
                <c:pt idx="851">
                  <c:v>19.260000000000002</c:v>
                </c:pt>
                <c:pt idx="852">
                  <c:v>19.260000000000002</c:v>
                </c:pt>
                <c:pt idx="853">
                  <c:v>19.27</c:v>
                </c:pt>
                <c:pt idx="854">
                  <c:v>19.309999999999999</c:v>
                </c:pt>
                <c:pt idx="855">
                  <c:v>19.16</c:v>
                </c:pt>
                <c:pt idx="856">
                  <c:v>18.95</c:v>
                </c:pt>
                <c:pt idx="857">
                  <c:v>18.690000000000001</c:v>
                </c:pt>
                <c:pt idx="858">
                  <c:v>18.71</c:v>
                </c:pt>
                <c:pt idx="859">
                  <c:v>18.739999999999998</c:v>
                </c:pt>
                <c:pt idx="860">
                  <c:v>18.72</c:v>
                </c:pt>
                <c:pt idx="861">
                  <c:v>18.649999999999999</c:v>
                </c:pt>
                <c:pt idx="862">
                  <c:v>18.53</c:v>
                </c:pt>
                <c:pt idx="863">
                  <c:v>18.38</c:v>
                </c:pt>
                <c:pt idx="864">
                  <c:v>18.350000000000001</c:v>
                </c:pt>
                <c:pt idx="865">
                  <c:v>86.88</c:v>
                </c:pt>
                <c:pt idx="866">
                  <c:v>35.07</c:v>
                </c:pt>
                <c:pt idx="867">
                  <c:v>30.47</c:v>
                </c:pt>
                <c:pt idx="868">
                  <c:v>30.81</c:v>
                </c:pt>
                <c:pt idx="869">
                  <c:v>41.03</c:v>
                </c:pt>
                <c:pt idx="870">
                  <c:v>34.78</c:v>
                </c:pt>
                <c:pt idx="871">
                  <c:v>33.04</c:v>
                </c:pt>
                <c:pt idx="872">
                  <c:v>32.619999999999997</c:v>
                </c:pt>
                <c:pt idx="873">
                  <c:v>32.479999999999997</c:v>
                </c:pt>
                <c:pt idx="874">
                  <c:v>32.380000000000003</c:v>
                </c:pt>
                <c:pt idx="875">
                  <c:v>32.14</c:v>
                </c:pt>
                <c:pt idx="876">
                  <c:v>31.76</c:v>
                </c:pt>
                <c:pt idx="877">
                  <c:v>31.21</c:v>
                </c:pt>
                <c:pt idx="878">
                  <c:v>30.58</c:v>
                </c:pt>
                <c:pt idx="879">
                  <c:v>29.89</c:v>
                </c:pt>
                <c:pt idx="880">
                  <c:v>29.19</c:v>
                </c:pt>
                <c:pt idx="881">
                  <c:v>28.38</c:v>
                </c:pt>
                <c:pt idx="882">
                  <c:v>27.58</c:v>
                </c:pt>
                <c:pt idx="883">
                  <c:v>26.76</c:v>
                </c:pt>
                <c:pt idx="884">
                  <c:v>25.98</c:v>
                </c:pt>
                <c:pt idx="885">
                  <c:v>25.2</c:v>
                </c:pt>
                <c:pt idx="886">
                  <c:v>24.43</c:v>
                </c:pt>
                <c:pt idx="887">
                  <c:v>157.4</c:v>
                </c:pt>
                <c:pt idx="888">
                  <c:v>168.1</c:v>
                </c:pt>
                <c:pt idx="889">
                  <c:v>139.69999999999999</c:v>
                </c:pt>
                <c:pt idx="890">
                  <c:v>116.7</c:v>
                </c:pt>
                <c:pt idx="891">
                  <c:v>136.80000000000001</c:v>
                </c:pt>
                <c:pt idx="892">
                  <c:v>123.5</c:v>
                </c:pt>
                <c:pt idx="893">
                  <c:v>112.3</c:v>
                </c:pt>
                <c:pt idx="894">
                  <c:v>102.2</c:v>
                </c:pt>
                <c:pt idx="895">
                  <c:v>93.38</c:v>
                </c:pt>
                <c:pt idx="896">
                  <c:v>85.28</c:v>
                </c:pt>
                <c:pt idx="897">
                  <c:v>78.489999999999995</c:v>
                </c:pt>
                <c:pt idx="898">
                  <c:v>71.95</c:v>
                </c:pt>
                <c:pt idx="899">
                  <c:v>67.23</c:v>
                </c:pt>
                <c:pt idx="900">
                  <c:v>61.73</c:v>
                </c:pt>
                <c:pt idx="901">
                  <c:v>57.01</c:v>
                </c:pt>
                <c:pt idx="902">
                  <c:v>52.61</c:v>
                </c:pt>
                <c:pt idx="903">
                  <c:v>48.73</c:v>
                </c:pt>
                <c:pt idx="904">
                  <c:v>45.54</c:v>
                </c:pt>
                <c:pt idx="905">
                  <c:v>43.98</c:v>
                </c:pt>
                <c:pt idx="906">
                  <c:v>43.92</c:v>
                </c:pt>
                <c:pt idx="907">
                  <c:v>44.99</c:v>
                </c:pt>
                <c:pt idx="908">
                  <c:v>42.81</c:v>
                </c:pt>
                <c:pt idx="909">
                  <c:v>41.73</c:v>
                </c:pt>
                <c:pt idx="910">
                  <c:v>40.659999999999997</c:v>
                </c:pt>
                <c:pt idx="911">
                  <c:v>39.67</c:v>
                </c:pt>
                <c:pt idx="912">
                  <c:v>41.4</c:v>
                </c:pt>
                <c:pt idx="913">
                  <c:v>126.6</c:v>
                </c:pt>
                <c:pt idx="914">
                  <c:v>192.4</c:v>
                </c:pt>
                <c:pt idx="915">
                  <c:v>203.5</c:v>
                </c:pt>
                <c:pt idx="916">
                  <c:v>140</c:v>
                </c:pt>
                <c:pt idx="917">
                  <c:v>117.6</c:v>
                </c:pt>
                <c:pt idx="918">
                  <c:v>113.8</c:v>
                </c:pt>
                <c:pt idx="919">
                  <c:v>108.2</c:v>
                </c:pt>
                <c:pt idx="920">
                  <c:v>99.49</c:v>
                </c:pt>
                <c:pt idx="921">
                  <c:v>91.98</c:v>
                </c:pt>
                <c:pt idx="922">
                  <c:v>115.4</c:v>
                </c:pt>
                <c:pt idx="923">
                  <c:v>105.3</c:v>
                </c:pt>
                <c:pt idx="924">
                  <c:v>96.8</c:v>
                </c:pt>
                <c:pt idx="925">
                  <c:v>89.33</c:v>
                </c:pt>
                <c:pt idx="926">
                  <c:v>84.42</c:v>
                </c:pt>
                <c:pt idx="927">
                  <c:v>79.67</c:v>
                </c:pt>
                <c:pt idx="928">
                  <c:v>74.61</c:v>
                </c:pt>
                <c:pt idx="929">
                  <c:v>71.430000000000007</c:v>
                </c:pt>
                <c:pt idx="930">
                  <c:v>67.44</c:v>
                </c:pt>
                <c:pt idx="931">
                  <c:v>64.17</c:v>
                </c:pt>
                <c:pt idx="932">
                  <c:v>60.19</c:v>
                </c:pt>
                <c:pt idx="933">
                  <c:v>116.8</c:v>
                </c:pt>
                <c:pt idx="934">
                  <c:v>67.45</c:v>
                </c:pt>
                <c:pt idx="935">
                  <c:v>63.07</c:v>
                </c:pt>
                <c:pt idx="936">
                  <c:v>59.01</c:v>
                </c:pt>
                <c:pt idx="937">
                  <c:v>55.28</c:v>
                </c:pt>
                <c:pt idx="938">
                  <c:v>51.85</c:v>
                </c:pt>
                <c:pt idx="939">
                  <c:v>51.26</c:v>
                </c:pt>
                <c:pt idx="940">
                  <c:v>51.23</c:v>
                </c:pt>
                <c:pt idx="941">
                  <c:v>48.71</c:v>
                </c:pt>
                <c:pt idx="942">
                  <c:v>58.64</c:v>
                </c:pt>
                <c:pt idx="943">
                  <c:v>85.01</c:v>
                </c:pt>
                <c:pt idx="944">
                  <c:v>137.4</c:v>
                </c:pt>
                <c:pt idx="945">
                  <c:v>111.4</c:v>
                </c:pt>
                <c:pt idx="946">
                  <c:v>90.65</c:v>
                </c:pt>
                <c:pt idx="947">
                  <c:v>85.49</c:v>
                </c:pt>
                <c:pt idx="948">
                  <c:v>94.47</c:v>
                </c:pt>
                <c:pt idx="949">
                  <c:v>91.84</c:v>
                </c:pt>
                <c:pt idx="950">
                  <c:v>96.91</c:v>
                </c:pt>
                <c:pt idx="951">
                  <c:v>86.07</c:v>
                </c:pt>
                <c:pt idx="952">
                  <c:v>81.34</c:v>
                </c:pt>
                <c:pt idx="953">
                  <c:v>137.69999999999999</c:v>
                </c:pt>
                <c:pt idx="954">
                  <c:v>91.15</c:v>
                </c:pt>
                <c:pt idx="955">
                  <c:v>84.01</c:v>
                </c:pt>
                <c:pt idx="956">
                  <c:v>78.150000000000006</c:v>
                </c:pt>
                <c:pt idx="957">
                  <c:v>76.27</c:v>
                </c:pt>
                <c:pt idx="958">
                  <c:v>72.75</c:v>
                </c:pt>
                <c:pt idx="959">
                  <c:v>69.510000000000005</c:v>
                </c:pt>
                <c:pt idx="960">
                  <c:v>64.989999999999995</c:v>
                </c:pt>
                <c:pt idx="961">
                  <c:v>61.25</c:v>
                </c:pt>
                <c:pt idx="962">
                  <c:v>57.98</c:v>
                </c:pt>
                <c:pt idx="963">
                  <c:v>55.19</c:v>
                </c:pt>
                <c:pt idx="964">
                  <c:v>53.09</c:v>
                </c:pt>
                <c:pt idx="965">
                  <c:v>50.26</c:v>
                </c:pt>
                <c:pt idx="966">
                  <c:v>48.15</c:v>
                </c:pt>
                <c:pt idx="967">
                  <c:v>46.72</c:v>
                </c:pt>
                <c:pt idx="968">
                  <c:v>47.8</c:v>
                </c:pt>
                <c:pt idx="969">
                  <c:v>47</c:v>
                </c:pt>
                <c:pt idx="970">
                  <c:v>47.62</c:v>
                </c:pt>
                <c:pt idx="971">
                  <c:v>46.92</c:v>
                </c:pt>
                <c:pt idx="972">
                  <c:v>45.49</c:v>
                </c:pt>
                <c:pt idx="973">
                  <c:v>43.1</c:v>
                </c:pt>
                <c:pt idx="974">
                  <c:v>41.29</c:v>
                </c:pt>
                <c:pt idx="975">
                  <c:v>40.380000000000003</c:v>
                </c:pt>
                <c:pt idx="976">
                  <c:v>41.59</c:v>
                </c:pt>
                <c:pt idx="977">
                  <c:v>54.06</c:v>
                </c:pt>
                <c:pt idx="978">
                  <c:v>188</c:v>
                </c:pt>
                <c:pt idx="979">
                  <c:v>160</c:v>
                </c:pt>
                <c:pt idx="980">
                  <c:v>120.6</c:v>
                </c:pt>
                <c:pt idx="981">
                  <c:v>94.53</c:v>
                </c:pt>
                <c:pt idx="982">
                  <c:v>87.28</c:v>
                </c:pt>
                <c:pt idx="983">
                  <c:v>111.8</c:v>
                </c:pt>
                <c:pt idx="984">
                  <c:v>102.1</c:v>
                </c:pt>
                <c:pt idx="985">
                  <c:v>93.78</c:v>
                </c:pt>
                <c:pt idx="986">
                  <c:v>86.34</c:v>
                </c:pt>
                <c:pt idx="987">
                  <c:v>80.790000000000006</c:v>
                </c:pt>
                <c:pt idx="988">
                  <c:v>75.34</c:v>
                </c:pt>
                <c:pt idx="989">
                  <c:v>73.900000000000006</c:v>
                </c:pt>
                <c:pt idx="990">
                  <c:v>106.7</c:v>
                </c:pt>
                <c:pt idx="991">
                  <c:v>174.2</c:v>
                </c:pt>
                <c:pt idx="992">
                  <c:v>105.1</c:v>
                </c:pt>
                <c:pt idx="993">
                  <c:v>96.32</c:v>
                </c:pt>
                <c:pt idx="994">
                  <c:v>88.37</c:v>
                </c:pt>
                <c:pt idx="995">
                  <c:v>81.66</c:v>
                </c:pt>
                <c:pt idx="996">
                  <c:v>75.89</c:v>
                </c:pt>
                <c:pt idx="997">
                  <c:v>70.739999999999995</c:v>
                </c:pt>
                <c:pt idx="998">
                  <c:v>66.09</c:v>
                </c:pt>
                <c:pt idx="999">
                  <c:v>61.91</c:v>
                </c:pt>
                <c:pt idx="1000">
                  <c:v>58.12</c:v>
                </c:pt>
                <c:pt idx="1001">
                  <c:v>54.68</c:v>
                </c:pt>
                <c:pt idx="1002">
                  <c:v>69.989999999999995</c:v>
                </c:pt>
                <c:pt idx="1003">
                  <c:v>53.94</c:v>
                </c:pt>
                <c:pt idx="1004">
                  <c:v>50.87</c:v>
                </c:pt>
                <c:pt idx="1005">
                  <c:v>47.57</c:v>
                </c:pt>
                <c:pt idx="1006">
                  <c:v>44.51</c:v>
                </c:pt>
                <c:pt idx="1007">
                  <c:v>41.79</c:v>
                </c:pt>
                <c:pt idx="1008">
                  <c:v>40.369999999999997</c:v>
                </c:pt>
                <c:pt idx="1009">
                  <c:v>39.76</c:v>
                </c:pt>
                <c:pt idx="1010">
                  <c:v>39.01</c:v>
                </c:pt>
                <c:pt idx="1011">
                  <c:v>38.130000000000003</c:v>
                </c:pt>
                <c:pt idx="1012">
                  <c:v>37.159999999999997</c:v>
                </c:pt>
                <c:pt idx="1013">
                  <c:v>36.14</c:v>
                </c:pt>
                <c:pt idx="1014">
                  <c:v>35.090000000000003</c:v>
                </c:pt>
                <c:pt idx="1015">
                  <c:v>33.96</c:v>
                </c:pt>
                <c:pt idx="1016">
                  <c:v>32.840000000000003</c:v>
                </c:pt>
                <c:pt idx="1017">
                  <c:v>31.69</c:v>
                </c:pt>
                <c:pt idx="1018">
                  <c:v>30.56</c:v>
                </c:pt>
                <c:pt idx="1019">
                  <c:v>29.48</c:v>
                </c:pt>
                <c:pt idx="1020">
                  <c:v>28.44</c:v>
                </c:pt>
                <c:pt idx="1021">
                  <c:v>27.45</c:v>
                </c:pt>
                <c:pt idx="1022">
                  <c:v>26.48</c:v>
                </c:pt>
                <c:pt idx="1023">
                  <c:v>25.54</c:v>
                </c:pt>
                <c:pt idx="1024">
                  <c:v>24.62</c:v>
                </c:pt>
                <c:pt idx="1025">
                  <c:v>23.74</c:v>
                </c:pt>
                <c:pt idx="1026">
                  <c:v>22.89</c:v>
                </c:pt>
                <c:pt idx="1027">
                  <c:v>22.05</c:v>
                </c:pt>
                <c:pt idx="1028">
                  <c:v>21.25</c:v>
                </c:pt>
                <c:pt idx="1029">
                  <c:v>20.48</c:v>
                </c:pt>
                <c:pt idx="1030">
                  <c:v>19.73</c:v>
                </c:pt>
                <c:pt idx="1031">
                  <c:v>19.559999999999999</c:v>
                </c:pt>
                <c:pt idx="1032">
                  <c:v>19.41</c:v>
                </c:pt>
                <c:pt idx="1033">
                  <c:v>19.21</c:v>
                </c:pt>
                <c:pt idx="1034">
                  <c:v>18.97</c:v>
                </c:pt>
                <c:pt idx="1035">
                  <c:v>18.690000000000001</c:v>
                </c:pt>
                <c:pt idx="1036">
                  <c:v>18.38</c:v>
                </c:pt>
                <c:pt idx="1037">
                  <c:v>18.05</c:v>
                </c:pt>
                <c:pt idx="1038">
                  <c:v>17.7</c:v>
                </c:pt>
                <c:pt idx="1039">
                  <c:v>17.34</c:v>
                </c:pt>
                <c:pt idx="1040">
                  <c:v>16.97</c:v>
                </c:pt>
                <c:pt idx="1041">
                  <c:v>16.600000000000001</c:v>
                </c:pt>
                <c:pt idx="1042">
                  <c:v>16.23</c:v>
                </c:pt>
                <c:pt idx="1043">
                  <c:v>15.86</c:v>
                </c:pt>
                <c:pt idx="1044">
                  <c:v>15.5</c:v>
                </c:pt>
                <c:pt idx="1045">
                  <c:v>15.14</c:v>
                </c:pt>
                <c:pt idx="1046">
                  <c:v>14.8</c:v>
                </c:pt>
                <c:pt idx="1047">
                  <c:v>14.46</c:v>
                </c:pt>
                <c:pt idx="1048">
                  <c:v>14.13</c:v>
                </c:pt>
                <c:pt idx="1049">
                  <c:v>13.8</c:v>
                </c:pt>
                <c:pt idx="1050">
                  <c:v>13.49</c:v>
                </c:pt>
                <c:pt idx="1051">
                  <c:v>13.19</c:v>
                </c:pt>
                <c:pt idx="1052">
                  <c:v>12.9</c:v>
                </c:pt>
                <c:pt idx="1053">
                  <c:v>12.63</c:v>
                </c:pt>
                <c:pt idx="1054">
                  <c:v>12.36</c:v>
                </c:pt>
                <c:pt idx="1055">
                  <c:v>12.11</c:v>
                </c:pt>
                <c:pt idx="1056">
                  <c:v>11.87</c:v>
                </c:pt>
                <c:pt idx="1057">
                  <c:v>11.64</c:v>
                </c:pt>
                <c:pt idx="1058">
                  <c:v>11.43</c:v>
                </c:pt>
                <c:pt idx="1059">
                  <c:v>11.22</c:v>
                </c:pt>
                <c:pt idx="1060">
                  <c:v>11.03</c:v>
                </c:pt>
                <c:pt idx="1061">
                  <c:v>10.85</c:v>
                </c:pt>
                <c:pt idx="1062">
                  <c:v>10.68</c:v>
                </c:pt>
                <c:pt idx="1063">
                  <c:v>10.51</c:v>
                </c:pt>
                <c:pt idx="1064">
                  <c:v>10.35</c:v>
                </c:pt>
                <c:pt idx="1065">
                  <c:v>10.199999999999999</c:v>
                </c:pt>
                <c:pt idx="1066">
                  <c:v>10.050000000000001</c:v>
                </c:pt>
                <c:pt idx="1067">
                  <c:v>9.91</c:v>
                </c:pt>
                <c:pt idx="1068">
                  <c:v>9.7720000000000002</c:v>
                </c:pt>
                <c:pt idx="1069">
                  <c:v>9.6359999999999992</c:v>
                </c:pt>
                <c:pt idx="1070">
                  <c:v>9.5039999999999996</c:v>
                </c:pt>
                <c:pt idx="1071">
                  <c:v>9.3729999999999993</c:v>
                </c:pt>
                <c:pt idx="1072">
                  <c:v>9.2460000000000004</c:v>
                </c:pt>
                <c:pt idx="1073">
                  <c:v>9.1189999999999998</c:v>
                </c:pt>
                <c:pt idx="1074">
                  <c:v>8.9939999999999998</c:v>
                </c:pt>
                <c:pt idx="1075">
                  <c:v>8.8699999999999992</c:v>
                </c:pt>
                <c:pt idx="1076">
                  <c:v>8.7469999999999999</c:v>
                </c:pt>
                <c:pt idx="1077">
                  <c:v>8.6240000000000006</c:v>
                </c:pt>
                <c:pt idx="1078">
                  <c:v>8.5009999999999994</c:v>
                </c:pt>
                <c:pt idx="1079">
                  <c:v>8.3780000000000001</c:v>
                </c:pt>
                <c:pt idx="1080">
                  <c:v>8.2550000000000008</c:v>
                </c:pt>
                <c:pt idx="1081">
                  <c:v>8.1329999999999991</c:v>
                </c:pt>
                <c:pt idx="1082">
                  <c:v>8.01</c:v>
                </c:pt>
                <c:pt idx="1083">
                  <c:v>7.8869999999999996</c:v>
                </c:pt>
                <c:pt idx="1084">
                  <c:v>7.7629999999999999</c:v>
                </c:pt>
                <c:pt idx="1085">
                  <c:v>7.6390000000000002</c:v>
                </c:pt>
                <c:pt idx="1086">
                  <c:v>7.5149999999999997</c:v>
                </c:pt>
                <c:pt idx="1087">
                  <c:v>7.39</c:v>
                </c:pt>
                <c:pt idx="1088">
                  <c:v>7.266</c:v>
                </c:pt>
                <c:pt idx="1089">
                  <c:v>7.141</c:v>
                </c:pt>
                <c:pt idx="1090">
                  <c:v>7.016</c:v>
                </c:pt>
                <c:pt idx="1091">
                  <c:v>6.89</c:v>
                </c:pt>
                <c:pt idx="1092">
                  <c:v>6.7649999999999997</c:v>
                </c:pt>
                <c:pt idx="1093">
                  <c:v>6.64</c:v>
                </c:pt>
                <c:pt idx="1094">
                  <c:v>6.5149999999999997</c:v>
                </c:pt>
                <c:pt idx="1095">
                  <c:v>6.39</c:v>
                </c:pt>
                <c:pt idx="1096">
                  <c:v>6.266</c:v>
                </c:pt>
                <c:pt idx="1097">
                  <c:v>6.141</c:v>
                </c:pt>
                <c:pt idx="1098">
                  <c:v>6.0179999999999998</c:v>
                </c:pt>
                <c:pt idx="1099">
                  <c:v>5.8949999999999996</c:v>
                </c:pt>
                <c:pt idx="1100">
                  <c:v>5.7789999999999999</c:v>
                </c:pt>
                <c:pt idx="1101">
                  <c:v>5.6740000000000004</c:v>
                </c:pt>
                <c:pt idx="1102">
                  <c:v>5.577</c:v>
                </c:pt>
                <c:pt idx="1103">
                  <c:v>5.4870000000000001</c:v>
                </c:pt>
                <c:pt idx="1104">
                  <c:v>5.4020000000000001</c:v>
                </c:pt>
                <c:pt idx="1105">
                  <c:v>5.32</c:v>
                </c:pt>
                <c:pt idx="1106">
                  <c:v>5.24</c:v>
                </c:pt>
                <c:pt idx="1107">
                  <c:v>5.1609999999999996</c:v>
                </c:pt>
                <c:pt idx="1108">
                  <c:v>5.0839999999999996</c:v>
                </c:pt>
                <c:pt idx="1109">
                  <c:v>5.0060000000000002</c:v>
                </c:pt>
                <c:pt idx="1110">
                  <c:v>4.9290000000000003</c:v>
                </c:pt>
                <c:pt idx="1111">
                  <c:v>4.851</c:v>
                </c:pt>
                <c:pt idx="1112">
                  <c:v>4.7720000000000002</c:v>
                </c:pt>
                <c:pt idx="1113">
                  <c:v>4.6929999999999996</c:v>
                </c:pt>
                <c:pt idx="1114">
                  <c:v>4.6130000000000004</c:v>
                </c:pt>
                <c:pt idx="1115">
                  <c:v>4.5330000000000004</c:v>
                </c:pt>
                <c:pt idx="1116">
                  <c:v>4.4509999999999996</c:v>
                </c:pt>
                <c:pt idx="1117">
                  <c:v>4.3689999999999998</c:v>
                </c:pt>
                <c:pt idx="1118">
                  <c:v>4.2869999999999999</c:v>
                </c:pt>
                <c:pt idx="1119">
                  <c:v>4.2039999999999997</c:v>
                </c:pt>
                <c:pt idx="1120">
                  <c:v>4.1210000000000004</c:v>
                </c:pt>
                <c:pt idx="1121">
                  <c:v>4.0380000000000003</c:v>
                </c:pt>
                <c:pt idx="1122">
                  <c:v>3.9550000000000001</c:v>
                </c:pt>
                <c:pt idx="1123">
                  <c:v>3.871</c:v>
                </c:pt>
                <c:pt idx="1124">
                  <c:v>3.7879999999999998</c:v>
                </c:pt>
                <c:pt idx="1125">
                  <c:v>3.706</c:v>
                </c:pt>
                <c:pt idx="1126">
                  <c:v>3.6230000000000002</c:v>
                </c:pt>
                <c:pt idx="1127">
                  <c:v>3.5409999999999999</c:v>
                </c:pt>
                <c:pt idx="1128">
                  <c:v>3.46</c:v>
                </c:pt>
                <c:pt idx="1129">
                  <c:v>3.38</c:v>
                </c:pt>
                <c:pt idx="1130">
                  <c:v>3.3</c:v>
                </c:pt>
                <c:pt idx="1131">
                  <c:v>3.2210000000000001</c:v>
                </c:pt>
                <c:pt idx="1132">
                  <c:v>3.1429999999999998</c:v>
                </c:pt>
                <c:pt idx="1133">
                  <c:v>3.0659999999999998</c:v>
                </c:pt>
                <c:pt idx="1134">
                  <c:v>2.9910000000000001</c:v>
                </c:pt>
                <c:pt idx="1135">
                  <c:v>2.9319999999999999</c:v>
                </c:pt>
                <c:pt idx="1136">
                  <c:v>2.8719999999999999</c:v>
                </c:pt>
                <c:pt idx="1137">
                  <c:v>2.81</c:v>
                </c:pt>
                <c:pt idx="1138">
                  <c:v>2.7480000000000002</c:v>
                </c:pt>
                <c:pt idx="1139">
                  <c:v>2.6869999999999998</c:v>
                </c:pt>
                <c:pt idx="1140">
                  <c:v>2.6259999999999999</c:v>
                </c:pt>
                <c:pt idx="1141">
                  <c:v>2.5659999999999998</c:v>
                </c:pt>
                <c:pt idx="1142">
                  <c:v>2.5070000000000001</c:v>
                </c:pt>
                <c:pt idx="1143">
                  <c:v>2.4489999999999998</c:v>
                </c:pt>
                <c:pt idx="1144">
                  <c:v>2.3919999999999999</c:v>
                </c:pt>
                <c:pt idx="1145">
                  <c:v>2.335</c:v>
                </c:pt>
                <c:pt idx="1146">
                  <c:v>2.2799999999999998</c:v>
                </c:pt>
                <c:pt idx="1147">
                  <c:v>2.226</c:v>
                </c:pt>
                <c:pt idx="1148">
                  <c:v>2.173</c:v>
                </c:pt>
                <c:pt idx="1149">
                  <c:v>2.121</c:v>
                </c:pt>
                <c:pt idx="1150">
                  <c:v>2.069</c:v>
                </c:pt>
                <c:pt idx="1151">
                  <c:v>2.0190000000000001</c:v>
                </c:pt>
                <c:pt idx="1152">
                  <c:v>1.97</c:v>
                </c:pt>
                <c:pt idx="1153">
                  <c:v>1.9219999999999999</c:v>
                </c:pt>
                <c:pt idx="1154">
                  <c:v>1.8740000000000001</c:v>
                </c:pt>
                <c:pt idx="1155">
                  <c:v>1.8280000000000001</c:v>
                </c:pt>
                <c:pt idx="1156">
                  <c:v>1.782</c:v>
                </c:pt>
                <c:pt idx="1157">
                  <c:v>1.738</c:v>
                </c:pt>
                <c:pt idx="1158">
                  <c:v>1.694</c:v>
                </c:pt>
                <c:pt idx="1159">
                  <c:v>1.6519999999999999</c:v>
                </c:pt>
                <c:pt idx="1160">
                  <c:v>1.61</c:v>
                </c:pt>
                <c:pt idx="1161">
                  <c:v>1.57</c:v>
                </c:pt>
                <c:pt idx="1162">
                  <c:v>1.53</c:v>
                </c:pt>
                <c:pt idx="1163">
                  <c:v>1.4910000000000001</c:v>
                </c:pt>
                <c:pt idx="1164">
                  <c:v>1.4530000000000001</c:v>
                </c:pt>
                <c:pt idx="1165">
                  <c:v>1.417</c:v>
                </c:pt>
                <c:pt idx="1166">
                  <c:v>1.381</c:v>
                </c:pt>
                <c:pt idx="1167">
                  <c:v>1.4770000000000001</c:v>
                </c:pt>
                <c:pt idx="1168">
                  <c:v>1.538</c:v>
                </c:pt>
                <c:pt idx="1169">
                  <c:v>1.627</c:v>
                </c:pt>
                <c:pt idx="1170">
                  <c:v>2.7570000000000001</c:v>
                </c:pt>
                <c:pt idx="1171">
                  <c:v>2.9249999999999998</c:v>
                </c:pt>
                <c:pt idx="1172">
                  <c:v>3.052</c:v>
                </c:pt>
                <c:pt idx="1173">
                  <c:v>3.153</c:v>
                </c:pt>
                <c:pt idx="1174">
                  <c:v>3.2360000000000002</c:v>
                </c:pt>
                <c:pt idx="1175">
                  <c:v>3.3079999999999998</c:v>
                </c:pt>
                <c:pt idx="1176">
                  <c:v>3.3780000000000001</c:v>
                </c:pt>
                <c:pt idx="1177">
                  <c:v>3.4470000000000001</c:v>
                </c:pt>
                <c:pt idx="1178">
                  <c:v>3.5129999999999999</c:v>
                </c:pt>
                <c:pt idx="1179">
                  <c:v>3.5750000000000002</c:v>
                </c:pt>
                <c:pt idx="1180">
                  <c:v>3.6320000000000001</c:v>
                </c:pt>
                <c:pt idx="1181">
                  <c:v>3.6829999999999998</c:v>
                </c:pt>
                <c:pt idx="1182">
                  <c:v>3.7269999999999999</c:v>
                </c:pt>
                <c:pt idx="1183">
                  <c:v>3.7639999999999998</c:v>
                </c:pt>
                <c:pt idx="1184">
                  <c:v>3.7930000000000001</c:v>
                </c:pt>
                <c:pt idx="1185">
                  <c:v>3.8149999999999999</c:v>
                </c:pt>
                <c:pt idx="1186">
                  <c:v>3.8290000000000002</c:v>
                </c:pt>
                <c:pt idx="1187">
                  <c:v>3.835</c:v>
                </c:pt>
                <c:pt idx="1188">
                  <c:v>3.835</c:v>
                </c:pt>
                <c:pt idx="1189">
                  <c:v>3.8279999999999998</c:v>
                </c:pt>
                <c:pt idx="1190">
                  <c:v>3.8140000000000001</c:v>
                </c:pt>
                <c:pt idx="1191">
                  <c:v>3.81</c:v>
                </c:pt>
                <c:pt idx="1192">
                  <c:v>3.798</c:v>
                </c:pt>
                <c:pt idx="1193">
                  <c:v>3.778</c:v>
                </c:pt>
                <c:pt idx="1194">
                  <c:v>3.7530000000000001</c:v>
                </c:pt>
                <c:pt idx="1195">
                  <c:v>3.7229999999999999</c:v>
                </c:pt>
                <c:pt idx="1196">
                  <c:v>3.6880000000000002</c:v>
                </c:pt>
                <c:pt idx="1197">
                  <c:v>3.65</c:v>
                </c:pt>
                <c:pt idx="1198">
                  <c:v>3.609</c:v>
                </c:pt>
                <c:pt idx="1199">
                  <c:v>3.5649999999999999</c:v>
                </c:pt>
                <c:pt idx="1200">
                  <c:v>3.6080000000000001</c:v>
                </c:pt>
                <c:pt idx="1201">
                  <c:v>12</c:v>
                </c:pt>
                <c:pt idx="1202">
                  <c:v>6.0309999999999997</c:v>
                </c:pt>
                <c:pt idx="1203">
                  <c:v>6.4409999999999998</c:v>
                </c:pt>
                <c:pt idx="1204">
                  <c:v>6.76</c:v>
                </c:pt>
                <c:pt idx="1205">
                  <c:v>7.0019999999999998</c:v>
                </c:pt>
                <c:pt idx="1206">
                  <c:v>7.1769999999999996</c:v>
                </c:pt>
                <c:pt idx="1207">
                  <c:v>7.2939999999999996</c:v>
                </c:pt>
                <c:pt idx="1208">
                  <c:v>7.4290000000000003</c:v>
                </c:pt>
                <c:pt idx="1209">
                  <c:v>7.5419999999999998</c:v>
                </c:pt>
                <c:pt idx="1210">
                  <c:v>7.6310000000000002</c:v>
                </c:pt>
                <c:pt idx="1211">
                  <c:v>7.6829999999999998</c:v>
                </c:pt>
                <c:pt idx="1212">
                  <c:v>7.7140000000000004</c:v>
                </c:pt>
                <c:pt idx="1213">
                  <c:v>7.7370000000000001</c:v>
                </c:pt>
                <c:pt idx="1214">
                  <c:v>40.67</c:v>
                </c:pt>
                <c:pt idx="1215">
                  <c:v>9.64</c:v>
                </c:pt>
                <c:pt idx="1216">
                  <c:v>10.01</c:v>
                </c:pt>
                <c:pt idx="1217">
                  <c:v>10.28</c:v>
                </c:pt>
                <c:pt idx="1218">
                  <c:v>10.48</c:v>
                </c:pt>
                <c:pt idx="1219">
                  <c:v>10.61</c:v>
                </c:pt>
                <c:pt idx="1220">
                  <c:v>10.69</c:v>
                </c:pt>
                <c:pt idx="1221">
                  <c:v>10.73</c:v>
                </c:pt>
                <c:pt idx="1222">
                  <c:v>10.73</c:v>
                </c:pt>
                <c:pt idx="1223">
                  <c:v>10.71</c:v>
                </c:pt>
                <c:pt idx="1224">
                  <c:v>10.67</c:v>
                </c:pt>
                <c:pt idx="1225">
                  <c:v>10.61</c:v>
                </c:pt>
                <c:pt idx="1226">
                  <c:v>10.53</c:v>
                </c:pt>
                <c:pt idx="1227">
                  <c:v>10.45</c:v>
                </c:pt>
                <c:pt idx="1228">
                  <c:v>10.36</c:v>
                </c:pt>
                <c:pt idx="1229">
                  <c:v>10.27</c:v>
                </c:pt>
                <c:pt idx="1230">
                  <c:v>10.17</c:v>
                </c:pt>
                <c:pt idx="1231">
                  <c:v>10.09</c:v>
                </c:pt>
                <c:pt idx="1232">
                  <c:v>10.02</c:v>
                </c:pt>
                <c:pt idx="1233">
                  <c:v>9.9489999999999998</c:v>
                </c:pt>
                <c:pt idx="1234">
                  <c:v>9.8889999999999993</c:v>
                </c:pt>
                <c:pt idx="1235">
                  <c:v>9.8320000000000007</c:v>
                </c:pt>
                <c:pt idx="1236">
                  <c:v>9.7850000000000001</c:v>
                </c:pt>
                <c:pt idx="1237">
                  <c:v>9.7349999999999994</c:v>
                </c:pt>
                <c:pt idx="1238">
                  <c:v>9.6829999999999998</c:v>
                </c:pt>
                <c:pt idx="1239">
                  <c:v>9.6300000000000008</c:v>
                </c:pt>
                <c:pt idx="1240">
                  <c:v>9.577</c:v>
                </c:pt>
                <c:pt idx="1241">
                  <c:v>9.5269999999999992</c:v>
                </c:pt>
                <c:pt idx="1242">
                  <c:v>9.4830000000000005</c:v>
                </c:pt>
                <c:pt idx="1243">
                  <c:v>9.4629999999999992</c:v>
                </c:pt>
                <c:pt idx="1244">
                  <c:v>9.4410000000000007</c:v>
                </c:pt>
                <c:pt idx="1245">
                  <c:v>9.4220000000000006</c:v>
                </c:pt>
                <c:pt idx="1246">
                  <c:v>9.5850000000000009</c:v>
                </c:pt>
                <c:pt idx="1247">
                  <c:v>9.8420000000000005</c:v>
                </c:pt>
                <c:pt idx="1248">
                  <c:v>10.06</c:v>
                </c:pt>
                <c:pt idx="1249">
                  <c:v>10.36</c:v>
                </c:pt>
                <c:pt idx="1250">
                  <c:v>11.79</c:v>
                </c:pt>
                <c:pt idx="1251">
                  <c:v>11.99</c:v>
                </c:pt>
                <c:pt idx="1252">
                  <c:v>12.61</c:v>
                </c:pt>
                <c:pt idx="1253">
                  <c:v>13.16</c:v>
                </c:pt>
                <c:pt idx="1254">
                  <c:v>13.63</c:v>
                </c:pt>
                <c:pt idx="1255">
                  <c:v>14.04</c:v>
                </c:pt>
                <c:pt idx="1256">
                  <c:v>14.39</c:v>
                </c:pt>
                <c:pt idx="1257">
                  <c:v>14.68</c:v>
                </c:pt>
                <c:pt idx="1258">
                  <c:v>14.99</c:v>
                </c:pt>
                <c:pt idx="1259">
                  <c:v>15.31</c:v>
                </c:pt>
                <c:pt idx="1260">
                  <c:v>15.59</c:v>
                </c:pt>
                <c:pt idx="1261">
                  <c:v>15.82</c:v>
                </c:pt>
                <c:pt idx="1262">
                  <c:v>16.02</c:v>
                </c:pt>
                <c:pt idx="1263">
                  <c:v>16.21</c:v>
                </c:pt>
                <c:pt idx="1264">
                  <c:v>17</c:v>
                </c:pt>
                <c:pt idx="1265">
                  <c:v>18.22</c:v>
                </c:pt>
                <c:pt idx="1266">
                  <c:v>19.239999999999998</c:v>
                </c:pt>
                <c:pt idx="1267">
                  <c:v>19.670000000000002</c:v>
                </c:pt>
                <c:pt idx="1268">
                  <c:v>19.97</c:v>
                </c:pt>
                <c:pt idx="1269">
                  <c:v>20.41</c:v>
                </c:pt>
                <c:pt idx="1270">
                  <c:v>20.57</c:v>
                </c:pt>
                <c:pt idx="1271">
                  <c:v>20.72</c:v>
                </c:pt>
                <c:pt idx="1272">
                  <c:v>20.71</c:v>
                </c:pt>
                <c:pt idx="1273">
                  <c:v>20.62</c:v>
                </c:pt>
                <c:pt idx="1274">
                  <c:v>20.5</c:v>
                </c:pt>
                <c:pt idx="1275">
                  <c:v>20.329999999999998</c:v>
                </c:pt>
                <c:pt idx="1276">
                  <c:v>20.18</c:v>
                </c:pt>
                <c:pt idx="1277">
                  <c:v>21.6</c:v>
                </c:pt>
                <c:pt idx="1278">
                  <c:v>22.48</c:v>
                </c:pt>
                <c:pt idx="1279">
                  <c:v>26.07</c:v>
                </c:pt>
                <c:pt idx="1280">
                  <c:v>29.38</c:v>
                </c:pt>
                <c:pt idx="1281">
                  <c:v>87.75</c:v>
                </c:pt>
                <c:pt idx="1282">
                  <c:v>111.1</c:v>
                </c:pt>
                <c:pt idx="1283">
                  <c:v>108.9</c:v>
                </c:pt>
                <c:pt idx="1284">
                  <c:v>118.7</c:v>
                </c:pt>
                <c:pt idx="1285">
                  <c:v>78.28</c:v>
                </c:pt>
                <c:pt idx="1286">
                  <c:v>72.33</c:v>
                </c:pt>
                <c:pt idx="1287">
                  <c:v>67.37</c:v>
                </c:pt>
                <c:pt idx="1288">
                  <c:v>93.93</c:v>
                </c:pt>
                <c:pt idx="1289">
                  <c:v>86.53</c:v>
                </c:pt>
                <c:pt idx="1290">
                  <c:v>79.42</c:v>
                </c:pt>
                <c:pt idx="1291">
                  <c:v>73.55</c:v>
                </c:pt>
                <c:pt idx="1292">
                  <c:v>68.36</c:v>
                </c:pt>
                <c:pt idx="1293">
                  <c:v>68.010000000000005</c:v>
                </c:pt>
                <c:pt idx="1294">
                  <c:v>67.12</c:v>
                </c:pt>
                <c:pt idx="1295">
                  <c:v>63.67</c:v>
                </c:pt>
                <c:pt idx="1296">
                  <c:v>60.28</c:v>
                </c:pt>
                <c:pt idx="1297">
                  <c:v>58.11</c:v>
                </c:pt>
                <c:pt idx="1298">
                  <c:v>57.58</c:v>
                </c:pt>
                <c:pt idx="1299">
                  <c:v>56.53</c:v>
                </c:pt>
                <c:pt idx="1300">
                  <c:v>53.41</c:v>
                </c:pt>
                <c:pt idx="1301">
                  <c:v>50.31</c:v>
                </c:pt>
                <c:pt idx="1302">
                  <c:v>47.55</c:v>
                </c:pt>
                <c:pt idx="1303">
                  <c:v>45</c:v>
                </c:pt>
                <c:pt idx="1304">
                  <c:v>42.94</c:v>
                </c:pt>
                <c:pt idx="1305">
                  <c:v>41.11</c:v>
                </c:pt>
                <c:pt idx="1306">
                  <c:v>40.14</c:v>
                </c:pt>
                <c:pt idx="1307">
                  <c:v>39.58</c:v>
                </c:pt>
                <c:pt idx="1308">
                  <c:v>39.04</c:v>
                </c:pt>
                <c:pt idx="1309">
                  <c:v>38.35</c:v>
                </c:pt>
                <c:pt idx="1310">
                  <c:v>37.72</c:v>
                </c:pt>
                <c:pt idx="1311">
                  <c:v>37.15</c:v>
                </c:pt>
                <c:pt idx="1312">
                  <c:v>36.950000000000003</c:v>
                </c:pt>
                <c:pt idx="1313">
                  <c:v>36.06</c:v>
                </c:pt>
                <c:pt idx="1314">
                  <c:v>35.340000000000003</c:v>
                </c:pt>
                <c:pt idx="1315">
                  <c:v>34.35</c:v>
                </c:pt>
                <c:pt idx="1316">
                  <c:v>33.33</c:v>
                </c:pt>
                <c:pt idx="1317">
                  <c:v>32.31</c:v>
                </c:pt>
                <c:pt idx="1318">
                  <c:v>31.34</c:v>
                </c:pt>
                <c:pt idx="1319">
                  <c:v>31.23</c:v>
                </c:pt>
                <c:pt idx="1320">
                  <c:v>204.1</c:v>
                </c:pt>
                <c:pt idx="1321">
                  <c:v>86.81</c:v>
                </c:pt>
                <c:pt idx="1322">
                  <c:v>79.319999999999993</c:v>
                </c:pt>
                <c:pt idx="1323">
                  <c:v>72.89</c:v>
                </c:pt>
                <c:pt idx="1324">
                  <c:v>67.010000000000005</c:v>
                </c:pt>
                <c:pt idx="1325">
                  <c:v>61.59</c:v>
                </c:pt>
                <c:pt idx="1326">
                  <c:v>56.95</c:v>
                </c:pt>
                <c:pt idx="1327">
                  <c:v>52.63</c:v>
                </c:pt>
                <c:pt idx="1328">
                  <c:v>48.92</c:v>
                </c:pt>
                <c:pt idx="1329">
                  <c:v>46.51</c:v>
                </c:pt>
                <c:pt idx="1330">
                  <c:v>43.38</c:v>
                </c:pt>
                <c:pt idx="1331">
                  <c:v>42.41</c:v>
                </c:pt>
                <c:pt idx="1332">
                  <c:v>41.4</c:v>
                </c:pt>
                <c:pt idx="1333">
                  <c:v>40.39</c:v>
                </c:pt>
                <c:pt idx="1334">
                  <c:v>45.62</c:v>
                </c:pt>
                <c:pt idx="1335">
                  <c:v>42.1</c:v>
                </c:pt>
                <c:pt idx="1336">
                  <c:v>55.02</c:v>
                </c:pt>
                <c:pt idx="1337">
                  <c:v>44.5</c:v>
                </c:pt>
                <c:pt idx="1338">
                  <c:v>43.1</c:v>
                </c:pt>
                <c:pt idx="1339">
                  <c:v>41.81</c:v>
                </c:pt>
                <c:pt idx="1340">
                  <c:v>41.13</c:v>
                </c:pt>
                <c:pt idx="1341">
                  <c:v>40.25</c:v>
                </c:pt>
                <c:pt idx="1342">
                  <c:v>39.39</c:v>
                </c:pt>
                <c:pt idx="1343">
                  <c:v>38.43</c:v>
                </c:pt>
                <c:pt idx="1344">
                  <c:v>59.73</c:v>
                </c:pt>
                <c:pt idx="1345">
                  <c:v>110.9</c:v>
                </c:pt>
                <c:pt idx="1346">
                  <c:v>62.2</c:v>
                </c:pt>
                <c:pt idx="1347">
                  <c:v>116.1</c:v>
                </c:pt>
                <c:pt idx="1348">
                  <c:v>70.45</c:v>
                </c:pt>
                <c:pt idx="1349">
                  <c:v>66.56</c:v>
                </c:pt>
                <c:pt idx="1350">
                  <c:v>62.99</c:v>
                </c:pt>
                <c:pt idx="1351">
                  <c:v>58.69</c:v>
                </c:pt>
                <c:pt idx="1352">
                  <c:v>55.28</c:v>
                </c:pt>
                <c:pt idx="1353">
                  <c:v>52.29</c:v>
                </c:pt>
                <c:pt idx="1354">
                  <c:v>49.04</c:v>
                </c:pt>
                <c:pt idx="1355">
                  <c:v>46.12</c:v>
                </c:pt>
                <c:pt idx="1356">
                  <c:v>43.86</c:v>
                </c:pt>
                <c:pt idx="1357">
                  <c:v>41.28</c:v>
                </c:pt>
                <c:pt idx="1358">
                  <c:v>39.96</c:v>
                </c:pt>
                <c:pt idx="1359">
                  <c:v>39.51</c:v>
                </c:pt>
                <c:pt idx="1360">
                  <c:v>39.15</c:v>
                </c:pt>
                <c:pt idx="1361">
                  <c:v>38.380000000000003</c:v>
                </c:pt>
                <c:pt idx="1362">
                  <c:v>37.5</c:v>
                </c:pt>
                <c:pt idx="1363">
                  <c:v>36.58</c:v>
                </c:pt>
                <c:pt idx="1364">
                  <c:v>35.520000000000003</c:v>
                </c:pt>
                <c:pt idx="1365">
                  <c:v>34.450000000000003</c:v>
                </c:pt>
                <c:pt idx="1366">
                  <c:v>33.369999999999997</c:v>
                </c:pt>
                <c:pt idx="1367">
                  <c:v>32.770000000000003</c:v>
                </c:pt>
                <c:pt idx="1368">
                  <c:v>31.88</c:v>
                </c:pt>
                <c:pt idx="1369">
                  <c:v>31.51</c:v>
                </c:pt>
                <c:pt idx="1370">
                  <c:v>30.87</c:v>
                </c:pt>
                <c:pt idx="1371">
                  <c:v>29.92</c:v>
                </c:pt>
                <c:pt idx="1372">
                  <c:v>28.96</c:v>
                </c:pt>
                <c:pt idx="1373">
                  <c:v>28.02</c:v>
                </c:pt>
                <c:pt idx="1374">
                  <c:v>27.15</c:v>
                </c:pt>
                <c:pt idx="1375">
                  <c:v>26.28</c:v>
                </c:pt>
                <c:pt idx="1376">
                  <c:v>25.43</c:v>
                </c:pt>
                <c:pt idx="1377">
                  <c:v>24.6</c:v>
                </c:pt>
                <c:pt idx="1378">
                  <c:v>23.78</c:v>
                </c:pt>
                <c:pt idx="1379">
                  <c:v>22.98</c:v>
                </c:pt>
                <c:pt idx="1380">
                  <c:v>22.22</c:v>
                </c:pt>
                <c:pt idx="1381">
                  <c:v>21.45</c:v>
                </c:pt>
                <c:pt idx="1382">
                  <c:v>20.73</c:v>
                </c:pt>
                <c:pt idx="1383">
                  <c:v>20.03</c:v>
                </c:pt>
                <c:pt idx="1384">
                  <c:v>19.59</c:v>
                </c:pt>
                <c:pt idx="1385">
                  <c:v>19.489999999999998</c:v>
                </c:pt>
                <c:pt idx="1386">
                  <c:v>19.32</c:v>
                </c:pt>
                <c:pt idx="1387">
                  <c:v>19.11</c:v>
                </c:pt>
                <c:pt idx="1388">
                  <c:v>18.850000000000001</c:v>
                </c:pt>
                <c:pt idx="1389">
                  <c:v>18.57</c:v>
                </c:pt>
                <c:pt idx="1390">
                  <c:v>18.260000000000002</c:v>
                </c:pt>
                <c:pt idx="1391">
                  <c:v>17.93</c:v>
                </c:pt>
                <c:pt idx="1392">
                  <c:v>17.579999999999998</c:v>
                </c:pt>
                <c:pt idx="1393">
                  <c:v>17.22</c:v>
                </c:pt>
                <c:pt idx="1394">
                  <c:v>16.850000000000001</c:v>
                </c:pt>
                <c:pt idx="1395">
                  <c:v>16.48</c:v>
                </c:pt>
                <c:pt idx="1396">
                  <c:v>16.11</c:v>
                </c:pt>
                <c:pt idx="1397">
                  <c:v>15.75</c:v>
                </c:pt>
                <c:pt idx="1398">
                  <c:v>15.39</c:v>
                </c:pt>
                <c:pt idx="1399">
                  <c:v>15.04</c:v>
                </c:pt>
                <c:pt idx="1400">
                  <c:v>14.69</c:v>
                </c:pt>
                <c:pt idx="1401">
                  <c:v>14.35</c:v>
                </c:pt>
                <c:pt idx="1402">
                  <c:v>14.02</c:v>
                </c:pt>
                <c:pt idx="1403">
                  <c:v>13.7</c:v>
                </c:pt>
                <c:pt idx="1404">
                  <c:v>13.39</c:v>
                </c:pt>
                <c:pt idx="1405">
                  <c:v>13.09</c:v>
                </c:pt>
                <c:pt idx="1406">
                  <c:v>12.8</c:v>
                </c:pt>
                <c:pt idx="1407">
                  <c:v>12.52</c:v>
                </c:pt>
                <c:pt idx="1408">
                  <c:v>12.26</c:v>
                </c:pt>
                <c:pt idx="1409">
                  <c:v>12.01</c:v>
                </c:pt>
                <c:pt idx="1410">
                  <c:v>11.77</c:v>
                </c:pt>
                <c:pt idx="1411">
                  <c:v>11.54</c:v>
                </c:pt>
                <c:pt idx="1412">
                  <c:v>11.33</c:v>
                </c:pt>
                <c:pt idx="1413">
                  <c:v>11.13</c:v>
                </c:pt>
                <c:pt idx="1414">
                  <c:v>10.93</c:v>
                </c:pt>
                <c:pt idx="1415">
                  <c:v>10.75</c:v>
                </c:pt>
                <c:pt idx="1416">
                  <c:v>10.58</c:v>
                </c:pt>
                <c:pt idx="1417">
                  <c:v>10.41</c:v>
                </c:pt>
                <c:pt idx="1418">
                  <c:v>10.25</c:v>
                </c:pt>
                <c:pt idx="1419">
                  <c:v>10.09</c:v>
                </c:pt>
                <c:pt idx="1420">
                  <c:v>9.9459999999999997</c:v>
                </c:pt>
                <c:pt idx="1421">
                  <c:v>9.8019999999999996</c:v>
                </c:pt>
                <c:pt idx="1422">
                  <c:v>9.6620000000000008</c:v>
                </c:pt>
                <c:pt idx="1423">
                  <c:v>9.5250000000000004</c:v>
                </c:pt>
                <c:pt idx="1424">
                  <c:v>9.3919999999999995</c:v>
                </c:pt>
                <c:pt idx="1425">
                  <c:v>9.2609999999999992</c:v>
                </c:pt>
                <c:pt idx="1426">
                  <c:v>9.1319999999999997</c:v>
                </c:pt>
                <c:pt idx="1427">
                  <c:v>9.0050000000000008</c:v>
                </c:pt>
                <c:pt idx="1428">
                  <c:v>8.8800000000000008</c:v>
                </c:pt>
                <c:pt idx="1429">
                  <c:v>8.7550000000000008</c:v>
                </c:pt>
                <c:pt idx="1430">
                  <c:v>8.6310000000000002</c:v>
                </c:pt>
                <c:pt idx="1431">
                  <c:v>8.5079999999999991</c:v>
                </c:pt>
                <c:pt idx="1432">
                  <c:v>8.3849999999999998</c:v>
                </c:pt>
                <c:pt idx="1433">
                  <c:v>8.2620000000000005</c:v>
                </c:pt>
                <c:pt idx="1434">
                  <c:v>8.1389999999999993</c:v>
                </c:pt>
                <c:pt idx="1435">
                  <c:v>8.016</c:v>
                </c:pt>
                <c:pt idx="1436">
                  <c:v>7.8929999999999998</c:v>
                </c:pt>
                <c:pt idx="1437">
                  <c:v>7.77</c:v>
                </c:pt>
                <c:pt idx="1438">
                  <c:v>7.6459999999999999</c:v>
                </c:pt>
                <c:pt idx="1439">
                  <c:v>7.5220000000000002</c:v>
                </c:pt>
                <c:pt idx="1440">
                  <c:v>7.3979999999999997</c:v>
                </c:pt>
                <c:pt idx="1441">
                  <c:v>7.2729999999999997</c:v>
                </c:pt>
                <c:pt idx="1442">
                  <c:v>7.1479999999999997</c:v>
                </c:pt>
                <c:pt idx="1443">
                  <c:v>7.024</c:v>
                </c:pt>
                <c:pt idx="1444">
                  <c:v>6.8979999999999997</c:v>
                </c:pt>
                <c:pt idx="1445">
                  <c:v>6.7729999999999997</c:v>
                </c:pt>
                <c:pt idx="1446">
                  <c:v>6.6470000000000002</c:v>
                </c:pt>
                <c:pt idx="1447">
                  <c:v>6.5220000000000002</c:v>
                </c:pt>
                <c:pt idx="1448">
                  <c:v>6.3970000000000002</c:v>
                </c:pt>
                <c:pt idx="1449">
                  <c:v>6.2709999999999999</c:v>
                </c:pt>
                <c:pt idx="1450">
                  <c:v>6.1459999999999999</c:v>
                </c:pt>
                <c:pt idx="1451">
                  <c:v>6.0209999999999999</c:v>
                </c:pt>
                <c:pt idx="1452">
                  <c:v>5.8970000000000002</c:v>
                </c:pt>
                <c:pt idx="1453">
                  <c:v>5.78</c:v>
                </c:pt>
                <c:pt idx="1454">
                  <c:v>5.673</c:v>
                </c:pt>
                <c:pt idx="1455">
                  <c:v>5.5759999999999996</c:v>
                </c:pt>
                <c:pt idx="1456">
                  <c:v>5.484</c:v>
                </c:pt>
                <c:pt idx="1457">
                  <c:v>5.3979999999999997</c:v>
                </c:pt>
                <c:pt idx="1458">
                  <c:v>5.3150000000000004</c:v>
                </c:pt>
                <c:pt idx="1459">
                  <c:v>5.234</c:v>
                </c:pt>
                <c:pt idx="1460">
                  <c:v>5.1539999999999999</c:v>
                </c:pt>
                <c:pt idx="1461">
                  <c:v>5.0759999999999996</c:v>
                </c:pt>
                <c:pt idx="1462">
                  <c:v>4.9969999999999999</c:v>
                </c:pt>
                <c:pt idx="1463">
                  <c:v>4.9180000000000001</c:v>
                </c:pt>
                <c:pt idx="1464">
                  <c:v>4.8390000000000004</c:v>
                </c:pt>
                <c:pt idx="1465">
                  <c:v>4.7590000000000003</c:v>
                </c:pt>
                <c:pt idx="1466">
                  <c:v>4.6779999999999999</c:v>
                </c:pt>
                <c:pt idx="1467">
                  <c:v>4.5970000000000004</c:v>
                </c:pt>
                <c:pt idx="1468">
                  <c:v>4.5149999999999997</c:v>
                </c:pt>
                <c:pt idx="1469">
                  <c:v>4.4320000000000004</c:v>
                </c:pt>
                <c:pt idx="1470">
                  <c:v>4.3479999999999999</c:v>
                </c:pt>
                <c:pt idx="1471">
                  <c:v>4.2640000000000002</c:v>
                </c:pt>
                <c:pt idx="1472">
                  <c:v>4.1790000000000003</c:v>
                </c:pt>
                <c:pt idx="1473">
                  <c:v>4.0940000000000003</c:v>
                </c:pt>
                <c:pt idx="1474">
                  <c:v>4.0090000000000003</c:v>
                </c:pt>
                <c:pt idx="1475">
                  <c:v>3.923</c:v>
                </c:pt>
                <c:pt idx="1476">
                  <c:v>3.8380000000000001</c:v>
                </c:pt>
                <c:pt idx="1477">
                  <c:v>3.7519999999999998</c:v>
                </c:pt>
                <c:pt idx="1478">
                  <c:v>3.6669999999999998</c:v>
                </c:pt>
                <c:pt idx="1479">
                  <c:v>3.5830000000000002</c:v>
                </c:pt>
                <c:pt idx="1480">
                  <c:v>3.4980000000000002</c:v>
                </c:pt>
                <c:pt idx="1481">
                  <c:v>3.415</c:v>
                </c:pt>
                <c:pt idx="1482">
                  <c:v>3.3319999999999999</c:v>
                </c:pt>
                <c:pt idx="1483">
                  <c:v>3.25</c:v>
                </c:pt>
                <c:pt idx="1484">
                  <c:v>3.1680000000000001</c:v>
                </c:pt>
                <c:pt idx="1485">
                  <c:v>3.0880000000000001</c:v>
                </c:pt>
                <c:pt idx="1486">
                  <c:v>3.0089999999999999</c:v>
                </c:pt>
                <c:pt idx="1487">
                  <c:v>2.931</c:v>
                </c:pt>
                <c:pt idx="1488">
                  <c:v>2.8540000000000001</c:v>
                </c:pt>
                <c:pt idx="1489">
                  <c:v>2.778</c:v>
                </c:pt>
                <c:pt idx="1490">
                  <c:v>2.7029999999999998</c:v>
                </c:pt>
                <c:pt idx="1491">
                  <c:v>2.63</c:v>
                </c:pt>
                <c:pt idx="1492">
                  <c:v>2.5579999999999998</c:v>
                </c:pt>
                <c:pt idx="1493">
                  <c:v>2.488</c:v>
                </c:pt>
                <c:pt idx="1494">
                  <c:v>2.419</c:v>
                </c:pt>
                <c:pt idx="1495">
                  <c:v>2.351</c:v>
                </c:pt>
                <c:pt idx="1496">
                  <c:v>2.2850000000000001</c:v>
                </c:pt>
                <c:pt idx="1497">
                  <c:v>2.2200000000000002</c:v>
                </c:pt>
                <c:pt idx="1498">
                  <c:v>2.157</c:v>
                </c:pt>
                <c:pt idx="1499">
                  <c:v>2.1059999999999999</c:v>
                </c:pt>
                <c:pt idx="1500">
                  <c:v>2.0539999999999998</c:v>
                </c:pt>
                <c:pt idx="1501">
                  <c:v>2.0019999999999998</c:v>
                </c:pt>
                <c:pt idx="1502">
                  <c:v>1.95</c:v>
                </c:pt>
                <c:pt idx="1503">
                  <c:v>1.9</c:v>
                </c:pt>
                <c:pt idx="1504">
                  <c:v>1.85</c:v>
                </c:pt>
                <c:pt idx="1505">
                  <c:v>1.8009999999999999</c:v>
                </c:pt>
                <c:pt idx="1506">
                  <c:v>1.754</c:v>
                </c:pt>
                <c:pt idx="1507">
                  <c:v>1.7070000000000001</c:v>
                </c:pt>
                <c:pt idx="1508">
                  <c:v>1.6619999999999999</c:v>
                </c:pt>
                <c:pt idx="1509">
                  <c:v>1.6180000000000001</c:v>
                </c:pt>
                <c:pt idx="1510">
                  <c:v>1.575</c:v>
                </c:pt>
                <c:pt idx="1511">
                  <c:v>1.5329999999999999</c:v>
                </c:pt>
                <c:pt idx="1512">
                  <c:v>1.492</c:v>
                </c:pt>
                <c:pt idx="1513">
                  <c:v>1.452</c:v>
                </c:pt>
                <c:pt idx="1514">
                  <c:v>1.413</c:v>
                </c:pt>
                <c:pt idx="1515">
                  <c:v>1.3759999999999999</c:v>
                </c:pt>
                <c:pt idx="1516">
                  <c:v>1.339</c:v>
                </c:pt>
                <c:pt idx="1517">
                  <c:v>1.302</c:v>
                </c:pt>
                <c:pt idx="1518">
                  <c:v>1.2669999999999999</c:v>
                </c:pt>
                <c:pt idx="1519">
                  <c:v>1.2330000000000001</c:v>
                </c:pt>
                <c:pt idx="1520">
                  <c:v>1.2</c:v>
                </c:pt>
                <c:pt idx="1521">
                  <c:v>1.167</c:v>
                </c:pt>
                <c:pt idx="1522">
                  <c:v>1.1359999999999999</c:v>
                </c:pt>
                <c:pt idx="1523">
                  <c:v>1.105</c:v>
                </c:pt>
                <c:pt idx="1524">
                  <c:v>1.075</c:v>
                </c:pt>
                <c:pt idx="1525">
                  <c:v>1.046</c:v>
                </c:pt>
                <c:pt idx="1526">
                  <c:v>1.0169999999999999</c:v>
                </c:pt>
                <c:pt idx="1527">
                  <c:v>0.9899</c:v>
                </c:pt>
                <c:pt idx="1528">
                  <c:v>0.96330000000000005</c:v>
                </c:pt>
                <c:pt idx="1529">
                  <c:v>0.94269999999999998</c:v>
                </c:pt>
                <c:pt idx="1530">
                  <c:v>0.93620000000000003</c:v>
                </c:pt>
                <c:pt idx="1531">
                  <c:v>0.92700000000000005</c:v>
                </c:pt>
                <c:pt idx="1532">
                  <c:v>0.91620000000000001</c:v>
                </c:pt>
                <c:pt idx="1533">
                  <c:v>0.90439999999999998</c:v>
                </c:pt>
                <c:pt idx="1534">
                  <c:v>0.8921</c:v>
                </c:pt>
                <c:pt idx="1535">
                  <c:v>0.87960000000000005</c:v>
                </c:pt>
                <c:pt idx="1536">
                  <c:v>0.87060000000000004</c:v>
                </c:pt>
                <c:pt idx="1537">
                  <c:v>0.86599999999999999</c:v>
                </c:pt>
                <c:pt idx="1538">
                  <c:v>0.86009999999999998</c:v>
                </c:pt>
                <c:pt idx="1539">
                  <c:v>0.8548</c:v>
                </c:pt>
                <c:pt idx="1540">
                  <c:v>0.84870000000000001</c:v>
                </c:pt>
                <c:pt idx="1541">
                  <c:v>0.84189999999999998</c:v>
                </c:pt>
                <c:pt idx="1542">
                  <c:v>0.83460000000000001</c:v>
                </c:pt>
                <c:pt idx="1543">
                  <c:v>0.82699999999999996</c:v>
                </c:pt>
                <c:pt idx="1544">
                  <c:v>0.81910000000000005</c:v>
                </c:pt>
                <c:pt idx="1545">
                  <c:v>0.81100000000000005</c:v>
                </c:pt>
                <c:pt idx="1546">
                  <c:v>0.80249999999999999</c:v>
                </c:pt>
                <c:pt idx="1547">
                  <c:v>0.79710000000000003</c:v>
                </c:pt>
                <c:pt idx="1548">
                  <c:v>0.79079999999999995</c:v>
                </c:pt>
                <c:pt idx="1549">
                  <c:v>0.78690000000000004</c:v>
                </c:pt>
                <c:pt idx="1550">
                  <c:v>0.78180000000000005</c:v>
                </c:pt>
                <c:pt idx="1551">
                  <c:v>0.78420000000000001</c:v>
                </c:pt>
                <c:pt idx="1552">
                  <c:v>0.78580000000000005</c:v>
                </c:pt>
                <c:pt idx="1553">
                  <c:v>0.78549999999999998</c:v>
                </c:pt>
                <c:pt idx="1554">
                  <c:v>0.78369999999999995</c:v>
                </c:pt>
                <c:pt idx="1555">
                  <c:v>0.78080000000000005</c:v>
                </c:pt>
                <c:pt idx="1556">
                  <c:v>0.77690000000000003</c:v>
                </c:pt>
                <c:pt idx="1557">
                  <c:v>0.78290000000000004</c:v>
                </c:pt>
                <c:pt idx="1558">
                  <c:v>0.78649999999999998</c:v>
                </c:pt>
                <c:pt idx="1559">
                  <c:v>0.78820000000000001</c:v>
                </c:pt>
                <c:pt idx="1560">
                  <c:v>0.78839999999999999</c:v>
                </c:pt>
                <c:pt idx="1561">
                  <c:v>0.7873</c:v>
                </c:pt>
                <c:pt idx="1562">
                  <c:v>0.78520000000000001</c:v>
                </c:pt>
                <c:pt idx="1563">
                  <c:v>0.7823</c:v>
                </c:pt>
                <c:pt idx="1564">
                  <c:v>0.77880000000000005</c:v>
                </c:pt>
                <c:pt idx="1565">
                  <c:v>0.77459999999999996</c:v>
                </c:pt>
                <c:pt idx="1566">
                  <c:v>0.76970000000000005</c:v>
                </c:pt>
                <c:pt idx="1567">
                  <c:v>0.77200000000000002</c:v>
                </c:pt>
                <c:pt idx="1568">
                  <c:v>0.78739999999999999</c:v>
                </c:pt>
                <c:pt idx="1569">
                  <c:v>0.7984</c:v>
                </c:pt>
                <c:pt idx="1570">
                  <c:v>0.81930000000000003</c:v>
                </c:pt>
                <c:pt idx="1571">
                  <c:v>0.83520000000000005</c:v>
                </c:pt>
                <c:pt idx="1572">
                  <c:v>0.84770000000000001</c:v>
                </c:pt>
                <c:pt idx="1573">
                  <c:v>0.85760000000000003</c:v>
                </c:pt>
                <c:pt idx="1574">
                  <c:v>0.86529999999999996</c:v>
                </c:pt>
                <c:pt idx="1575">
                  <c:v>0.87139999999999995</c:v>
                </c:pt>
                <c:pt idx="1576">
                  <c:v>0.87609999999999999</c:v>
                </c:pt>
                <c:pt idx="1577">
                  <c:v>0.88090000000000002</c:v>
                </c:pt>
                <c:pt idx="1578">
                  <c:v>0.88449999999999995</c:v>
                </c:pt>
                <c:pt idx="1579">
                  <c:v>0.89180000000000004</c:v>
                </c:pt>
                <c:pt idx="1580">
                  <c:v>0.89710000000000001</c:v>
                </c:pt>
                <c:pt idx="1581">
                  <c:v>0.90300000000000002</c:v>
                </c:pt>
                <c:pt idx="1582">
                  <c:v>0.90690000000000004</c:v>
                </c:pt>
                <c:pt idx="1583">
                  <c:v>0.90910000000000002</c:v>
                </c:pt>
                <c:pt idx="1584">
                  <c:v>0.91</c:v>
                </c:pt>
                <c:pt idx="1585">
                  <c:v>0.90980000000000005</c:v>
                </c:pt>
                <c:pt idx="1586">
                  <c:v>0.92449999999999999</c:v>
                </c:pt>
                <c:pt idx="1587">
                  <c:v>0.93659999999999999</c:v>
                </c:pt>
                <c:pt idx="1588">
                  <c:v>0.95379999999999998</c:v>
                </c:pt>
                <c:pt idx="1589">
                  <c:v>0.97209999999999996</c:v>
                </c:pt>
                <c:pt idx="1590">
                  <c:v>1.012</c:v>
                </c:pt>
                <c:pt idx="1591">
                  <c:v>1.0569999999999999</c:v>
                </c:pt>
                <c:pt idx="1592">
                  <c:v>1.0980000000000001</c:v>
                </c:pt>
                <c:pt idx="1593">
                  <c:v>1.137</c:v>
                </c:pt>
                <c:pt idx="1594">
                  <c:v>1.17</c:v>
                </c:pt>
                <c:pt idx="1595">
                  <c:v>1.204</c:v>
                </c:pt>
                <c:pt idx="1596">
                  <c:v>1.2410000000000001</c:v>
                </c:pt>
                <c:pt idx="1597">
                  <c:v>1.284</c:v>
                </c:pt>
                <c:pt idx="1598">
                  <c:v>1.327</c:v>
                </c:pt>
                <c:pt idx="1599">
                  <c:v>1.3680000000000001</c:v>
                </c:pt>
                <c:pt idx="1600">
                  <c:v>1.403</c:v>
                </c:pt>
                <c:pt idx="1601">
                  <c:v>1.4330000000000001</c:v>
                </c:pt>
                <c:pt idx="1602">
                  <c:v>1.468</c:v>
                </c:pt>
                <c:pt idx="1603">
                  <c:v>1.502</c:v>
                </c:pt>
                <c:pt idx="1604">
                  <c:v>1.552</c:v>
                </c:pt>
                <c:pt idx="1605">
                  <c:v>1.593</c:v>
                </c:pt>
                <c:pt idx="1606">
                  <c:v>1.6279999999999999</c:v>
                </c:pt>
                <c:pt idx="1607">
                  <c:v>1.6579999999999999</c:v>
                </c:pt>
                <c:pt idx="1608">
                  <c:v>1.6830000000000001</c:v>
                </c:pt>
                <c:pt idx="1609">
                  <c:v>1.704</c:v>
                </c:pt>
                <c:pt idx="1610">
                  <c:v>1.7210000000000001</c:v>
                </c:pt>
                <c:pt idx="1611">
                  <c:v>1.7749999999999999</c:v>
                </c:pt>
                <c:pt idx="1612">
                  <c:v>1.952</c:v>
                </c:pt>
                <c:pt idx="1613">
                  <c:v>2.1040000000000001</c:v>
                </c:pt>
                <c:pt idx="1614">
                  <c:v>2.218</c:v>
                </c:pt>
                <c:pt idx="1615">
                  <c:v>2.3039999999999998</c:v>
                </c:pt>
                <c:pt idx="1616">
                  <c:v>2.379</c:v>
                </c:pt>
                <c:pt idx="1617">
                  <c:v>2.4449999999999998</c:v>
                </c:pt>
                <c:pt idx="1618">
                  <c:v>2.52</c:v>
                </c:pt>
                <c:pt idx="1619">
                  <c:v>2.601</c:v>
                </c:pt>
                <c:pt idx="1620">
                  <c:v>2.6869999999999998</c:v>
                </c:pt>
                <c:pt idx="1621">
                  <c:v>2.762</c:v>
                </c:pt>
                <c:pt idx="1622">
                  <c:v>2.8260000000000001</c:v>
                </c:pt>
                <c:pt idx="1623">
                  <c:v>2.9</c:v>
                </c:pt>
                <c:pt idx="1624">
                  <c:v>2.9710000000000001</c:v>
                </c:pt>
                <c:pt idx="1625">
                  <c:v>3.0590000000000002</c:v>
                </c:pt>
                <c:pt idx="1626">
                  <c:v>3.149</c:v>
                </c:pt>
                <c:pt idx="1627">
                  <c:v>3.2440000000000002</c:v>
                </c:pt>
                <c:pt idx="1628">
                  <c:v>3.3340000000000001</c:v>
                </c:pt>
                <c:pt idx="1629">
                  <c:v>3.411</c:v>
                </c:pt>
                <c:pt idx="1630">
                  <c:v>3.4790000000000001</c:v>
                </c:pt>
                <c:pt idx="1631">
                  <c:v>3.5449999999999999</c:v>
                </c:pt>
                <c:pt idx="1632">
                  <c:v>3.601</c:v>
                </c:pt>
                <c:pt idx="1633">
                  <c:v>3.722</c:v>
                </c:pt>
                <c:pt idx="1634">
                  <c:v>29.59</c:v>
                </c:pt>
                <c:pt idx="1635">
                  <c:v>6.4729999999999999</c:v>
                </c:pt>
                <c:pt idx="1636">
                  <c:v>7.0860000000000003</c:v>
                </c:pt>
                <c:pt idx="1637">
                  <c:v>7.5759999999999996</c:v>
                </c:pt>
                <c:pt idx="1638">
                  <c:v>7.96</c:v>
                </c:pt>
                <c:pt idx="1639">
                  <c:v>8.2590000000000003</c:v>
                </c:pt>
                <c:pt idx="1640">
                  <c:v>8.4789999999999992</c:v>
                </c:pt>
                <c:pt idx="1641">
                  <c:v>8.6319999999999997</c:v>
                </c:pt>
                <c:pt idx="1642">
                  <c:v>8.734</c:v>
                </c:pt>
                <c:pt idx="1643">
                  <c:v>8.8010000000000002</c:v>
                </c:pt>
                <c:pt idx="1644">
                  <c:v>8.8650000000000002</c:v>
                </c:pt>
                <c:pt idx="1645">
                  <c:v>8.9559999999999995</c:v>
                </c:pt>
                <c:pt idx="1646">
                  <c:v>9.1760000000000002</c:v>
                </c:pt>
                <c:pt idx="1647">
                  <c:v>10.19</c:v>
                </c:pt>
                <c:pt idx="1648">
                  <c:v>48.07</c:v>
                </c:pt>
                <c:pt idx="1649">
                  <c:v>44.57</c:v>
                </c:pt>
                <c:pt idx="1650">
                  <c:v>21.43</c:v>
                </c:pt>
                <c:pt idx="1651">
                  <c:v>28.04</c:v>
                </c:pt>
                <c:pt idx="1652">
                  <c:v>35.659999999999997</c:v>
                </c:pt>
                <c:pt idx="1653">
                  <c:v>76.849999999999994</c:v>
                </c:pt>
                <c:pt idx="1654">
                  <c:v>43.75</c:v>
                </c:pt>
                <c:pt idx="1655">
                  <c:v>41.21</c:v>
                </c:pt>
                <c:pt idx="1656">
                  <c:v>38.89</c:v>
                </c:pt>
                <c:pt idx="1657">
                  <c:v>37.75</c:v>
                </c:pt>
                <c:pt idx="1658">
                  <c:v>37.24</c:v>
                </c:pt>
                <c:pt idx="1659">
                  <c:v>37.4</c:v>
                </c:pt>
                <c:pt idx="1660">
                  <c:v>44.36</c:v>
                </c:pt>
                <c:pt idx="1661">
                  <c:v>80.95</c:v>
                </c:pt>
                <c:pt idx="1662">
                  <c:v>53.71</c:v>
                </c:pt>
                <c:pt idx="1663">
                  <c:v>55.63</c:v>
                </c:pt>
                <c:pt idx="1664">
                  <c:v>83.01</c:v>
                </c:pt>
                <c:pt idx="1665">
                  <c:v>61.09</c:v>
                </c:pt>
                <c:pt idx="1666">
                  <c:v>57.12</c:v>
                </c:pt>
                <c:pt idx="1667">
                  <c:v>54.51</c:v>
                </c:pt>
                <c:pt idx="1668">
                  <c:v>52.05</c:v>
                </c:pt>
                <c:pt idx="1669">
                  <c:v>49.93</c:v>
                </c:pt>
                <c:pt idx="1670">
                  <c:v>47.69</c:v>
                </c:pt>
                <c:pt idx="1671">
                  <c:v>46.39</c:v>
                </c:pt>
                <c:pt idx="1672">
                  <c:v>44.62</c:v>
                </c:pt>
                <c:pt idx="1673">
                  <c:v>42.58</c:v>
                </c:pt>
                <c:pt idx="1674">
                  <c:v>40.51</c:v>
                </c:pt>
                <c:pt idx="1675">
                  <c:v>38.979999999999997</c:v>
                </c:pt>
                <c:pt idx="1676">
                  <c:v>38.69</c:v>
                </c:pt>
                <c:pt idx="1677">
                  <c:v>38.32</c:v>
                </c:pt>
                <c:pt idx="1678">
                  <c:v>37.729999999999997</c:v>
                </c:pt>
                <c:pt idx="1679">
                  <c:v>37.29</c:v>
                </c:pt>
                <c:pt idx="1680">
                  <c:v>36.69</c:v>
                </c:pt>
                <c:pt idx="1681">
                  <c:v>36.020000000000003</c:v>
                </c:pt>
                <c:pt idx="1682">
                  <c:v>35.229999999999997</c:v>
                </c:pt>
                <c:pt idx="1683">
                  <c:v>34.409999999999997</c:v>
                </c:pt>
                <c:pt idx="1684">
                  <c:v>52.11</c:v>
                </c:pt>
                <c:pt idx="1685">
                  <c:v>36.44</c:v>
                </c:pt>
                <c:pt idx="1686">
                  <c:v>36.450000000000003</c:v>
                </c:pt>
                <c:pt idx="1687">
                  <c:v>36.729999999999997</c:v>
                </c:pt>
                <c:pt idx="1688">
                  <c:v>115.3</c:v>
                </c:pt>
                <c:pt idx="1689">
                  <c:v>90.94</c:v>
                </c:pt>
                <c:pt idx="1690">
                  <c:v>54.22</c:v>
                </c:pt>
                <c:pt idx="1691">
                  <c:v>53.47</c:v>
                </c:pt>
                <c:pt idx="1692">
                  <c:v>50.45</c:v>
                </c:pt>
                <c:pt idx="1693">
                  <c:v>47.7</c:v>
                </c:pt>
                <c:pt idx="1694">
                  <c:v>45.21</c:v>
                </c:pt>
                <c:pt idx="1695">
                  <c:v>42.79</c:v>
                </c:pt>
                <c:pt idx="1696">
                  <c:v>40.590000000000003</c:v>
                </c:pt>
                <c:pt idx="1697">
                  <c:v>39.29</c:v>
                </c:pt>
                <c:pt idx="1698">
                  <c:v>38.909999999999997</c:v>
                </c:pt>
                <c:pt idx="1699">
                  <c:v>38.4</c:v>
                </c:pt>
                <c:pt idx="1700">
                  <c:v>37.81</c:v>
                </c:pt>
                <c:pt idx="1701">
                  <c:v>37.06</c:v>
                </c:pt>
                <c:pt idx="1702">
                  <c:v>36.24</c:v>
                </c:pt>
                <c:pt idx="1703">
                  <c:v>35.51</c:v>
                </c:pt>
                <c:pt idx="1704">
                  <c:v>34.61</c:v>
                </c:pt>
                <c:pt idx="1705">
                  <c:v>34.6</c:v>
                </c:pt>
                <c:pt idx="1706">
                  <c:v>33.619999999999997</c:v>
                </c:pt>
                <c:pt idx="1707">
                  <c:v>32.700000000000003</c:v>
                </c:pt>
                <c:pt idx="1708">
                  <c:v>32</c:v>
                </c:pt>
                <c:pt idx="1709">
                  <c:v>31.15</c:v>
                </c:pt>
                <c:pt idx="1710">
                  <c:v>30.26</c:v>
                </c:pt>
                <c:pt idx="1711">
                  <c:v>29.29</c:v>
                </c:pt>
                <c:pt idx="1712">
                  <c:v>28.34</c:v>
                </c:pt>
                <c:pt idx="1713">
                  <c:v>27.44</c:v>
                </c:pt>
                <c:pt idx="1714">
                  <c:v>26.77</c:v>
                </c:pt>
                <c:pt idx="1715">
                  <c:v>30.84</c:v>
                </c:pt>
                <c:pt idx="1716">
                  <c:v>28.77</c:v>
                </c:pt>
                <c:pt idx="1717">
                  <c:v>28.16</c:v>
                </c:pt>
                <c:pt idx="1718">
                  <c:v>27.49</c:v>
                </c:pt>
                <c:pt idx="1719">
                  <c:v>26.82</c:v>
                </c:pt>
                <c:pt idx="1720">
                  <c:v>26.15</c:v>
                </c:pt>
                <c:pt idx="1721">
                  <c:v>25.5</c:v>
                </c:pt>
                <c:pt idx="1722">
                  <c:v>24.85</c:v>
                </c:pt>
                <c:pt idx="1723">
                  <c:v>25.52</c:v>
                </c:pt>
                <c:pt idx="1724">
                  <c:v>25.64</c:v>
                </c:pt>
                <c:pt idx="1725">
                  <c:v>26.83</c:v>
                </c:pt>
                <c:pt idx="1726">
                  <c:v>27.19</c:v>
                </c:pt>
                <c:pt idx="1727">
                  <c:v>27.39</c:v>
                </c:pt>
                <c:pt idx="1728">
                  <c:v>27.16</c:v>
                </c:pt>
                <c:pt idx="1729">
                  <c:v>26.88</c:v>
                </c:pt>
                <c:pt idx="1730">
                  <c:v>26.53</c:v>
                </c:pt>
                <c:pt idx="1731">
                  <c:v>26.14</c:v>
                </c:pt>
                <c:pt idx="1732">
                  <c:v>25.65</c:v>
                </c:pt>
                <c:pt idx="1733">
                  <c:v>25.13</c:v>
                </c:pt>
                <c:pt idx="1734">
                  <c:v>24.65</c:v>
                </c:pt>
                <c:pt idx="1735">
                  <c:v>24.14</c:v>
                </c:pt>
                <c:pt idx="1736">
                  <c:v>23.63</c:v>
                </c:pt>
                <c:pt idx="1737">
                  <c:v>23.09</c:v>
                </c:pt>
                <c:pt idx="1738">
                  <c:v>22.53</c:v>
                </c:pt>
                <c:pt idx="1739">
                  <c:v>21.99</c:v>
                </c:pt>
                <c:pt idx="1740">
                  <c:v>21.44</c:v>
                </c:pt>
                <c:pt idx="1741">
                  <c:v>20.98</c:v>
                </c:pt>
                <c:pt idx="1742">
                  <c:v>23.01</c:v>
                </c:pt>
                <c:pt idx="1743">
                  <c:v>21.85</c:v>
                </c:pt>
                <c:pt idx="1744">
                  <c:v>21.35</c:v>
                </c:pt>
                <c:pt idx="1745">
                  <c:v>20.85</c:v>
                </c:pt>
                <c:pt idx="1746">
                  <c:v>20.47</c:v>
                </c:pt>
                <c:pt idx="1747">
                  <c:v>21.12</c:v>
                </c:pt>
                <c:pt idx="1748">
                  <c:v>20.91</c:v>
                </c:pt>
                <c:pt idx="1749">
                  <c:v>20.51</c:v>
                </c:pt>
                <c:pt idx="1750">
                  <c:v>20.059999999999999</c:v>
                </c:pt>
                <c:pt idx="1751">
                  <c:v>19.62</c:v>
                </c:pt>
                <c:pt idx="1752">
                  <c:v>19.52</c:v>
                </c:pt>
                <c:pt idx="1753">
                  <c:v>19.43</c:v>
                </c:pt>
                <c:pt idx="1754">
                  <c:v>19.29</c:v>
                </c:pt>
                <c:pt idx="1755">
                  <c:v>19.13</c:v>
                </c:pt>
                <c:pt idx="1756">
                  <c:v>18.93</c:v>
                </c:pt>
                <c:pt idx="1757">
                  <c:v>18.71</c:v>
                </c:pt>
                <c:pt idx="1758">
                  <c:v>18.46</c:v>
                </c:pt>
                <c:pt idx="1759">
                  <c:v>18.2</c:v>
                </c:pt>
                <c:pt idx="1760">
                  <c:v>17.920000000000002</c:v>
                </c:pt>
                <c:pt idx="1761">
                  <c:v>17.63</c:v>
                </c:pt>
                <c:pt idx="1762">
                  <c:v>17.32</c:v>
                </c:pt>
                <c:pt idx="1763">
                  <c:v>17.010000000000002</c:v>
                </c:pt>
                <c:pt idx="1764">
                  <c:v>16.690000000000001</c:v>
                </c:pt>
                <c:pt idx="1765">
                  <c:v>16.37</c:v>
                </c:pt>
                <c:pt idx="1766">
                  <c:v>16.04</c:v>
                </c:pt>
                <c:pt idx="1767">
                  <c:v>15.72</c:v>
                </c:pt>
                <c:pt idx="1768">
                  <c:v>15.39</c:v>
                </c:pt>
                <c:pt idx="1769">
                  <c:v>15.07</c:v>
                </c:pt>
                <c:pt idx="1770">
                  <c:v>14.76</c:v>
                </c:pt>
                <c:pt idx="1771">
                  <c:v>14.45</c:v>
                </c:pt>
                <c:pt idx="1772">
                  <c:v>14.15</c:v>
                </c:pt>
                <c:pt idx="1773">
                  <c:v>13.85</c:v>
                </c:pt>
                <c:pt idx="1774">
                  <c:v>13.56</c:v>
                </c:pt>
                <c:pt idx="1775">
                  <c:v>13.28</c:v>
                </c:pt>
                <c:pt idx="1776">
                  <c:v>13.01</c:v>
                </c:pt>
                <c:pt idx="1777">
                  <c:v>12.74</c:v>
                </c:pt>
                <c:pt idx="1778">
                  <c:v>12.48</c:v>
                </c:pt>
                <c:pt idx="1779">
                  <c:v>12.23</c:v>
                </c:pt>
                <c:pt idx="1780">
                  <c:v>12</c:v>
                </c:pt>
                <c:pt idx="1781">
                  <c:v>11.77</c:v>
                </c:pt>
                <c:pt idx="1782">
                  <c:v>11.55</c:v>
                </c:pt>
                <c:pt idx="1783">
                  <c:v>11.35</c:v>
                </c:pt>
                <c:pt idx="1784">
                  <c:v>11.15</c:v>
                </c:pt>
                <c:pt idx="1785">
                  <c:v>10.96</c:v>
                </c:pt>
                <c:pt idx="1786">
                  <c:v>10.78</c:v>
                </c:pt>
                <c:pt idx="1787">
                  <c:v>10.61</c:v>
                </c:pt>
                <c:pt idx="1788">
                  <c:v>10.45</c:v>
                </c:pt>
                <c:pt idx="1789">
                  <c:v>10.29</c:v>
                </c:pt>
                <c:pt idx="1790">
                  <c:v>10.14</c:v>
                </c:pt>
                <c:pt idx="1791">
                  <c:v>9.9960000000000004</c:v>
                </c:pt>
                <c:pt idx="1792">
                  <c:v>9.8550000000000004</c:v>
                </c:pt>
                <c:pt idx="1793">
                  <c:v>9.7189999999999994</c:v>
                </c:pt>
                <c:pt idx="1794">
                  <c:v>9.5860000000000003</c:v>
                </c:pt>
                <c:pt idx="1795">
                  <c:v>9.4570000000000007</c:v>
                </c:pt>
                <c:pt idx="1796">
                  <c:v>9.3420000000000005</c:v>
                </c:pt>
                <c:pt idx="1797">
                  <c:v>9.2520000000000007</c:v>
                </c:pt>
                <c:pt idx="1798">
                  <c:v>9.16</c:v>
                </c:pt>
                <c:pt idx="1799">
                  <c:v>9.0670000000000002</c:v>
                </c:pt>
                <c:pt idx="1800">
                  <c:v>8.9710000000000001</c:v>
                </c:pt>
                <c:pt idx="1801">
                  <c:v>8.8729999999999993</c:v>
                </c:pt>
                <c:pt idx="1802">
                  <c:v>8.7720000000000002</c:v>
                </c:pt>
                <c:pt idx="1803">
                  <c:v>8.6690000000000005</c:v>
                </c:pt>
                <c:pt idx="1804">
                  <c:v>8.5630000000000006</c:v>
                </c:pt>
                <c:pt idx="1805">
                  <c:v>8.4550000000000001</c:v>
                </c:pt>
                <c:pt idx="1806">
                  <c:v>8.3439999999999994</c:v>
                </c:pt>
                <c:pt idx="1807">
                  <c:v>8.2309999999999999</c:v>
                </c:pt>
                <c:pt idx="1808">
                  <c:v>8.1159999999999997</c:v>
                </c:pt>
                <c:pt idx="1809">
                  <c:v>7.9989999999999997</c:v>
                </c:pt>
                <c:pt idx="1810">
                  <c:v>7.88</c:v>
                </c:pt>
                <c:pt idx="1811">
                  <c:v>7.76</c:v>
                </c:pt>
                <c:pt idx="1812">
                  <c:v>7.6369999999999996</c:v>
                </c:pt>
                <c:pt idx="1813">
                  <c:v>7.5140000000000002</c:v>
                </c:pt>
                <c:pt idx="1814">
                  <c:v>7.39</c:v>
                </c:pt>
                <c:pt idx="1815">
                  <c:v>7.2640000000000002</c:v>
                </c:pt>
                <c:pt idx="1816">
                  <c:v>7.1369999999999996</c:v>
                </c:pt>
                <c:pt idx="1817">
                  <c:v>7.01</c:v>
                </c:pt>
                <c:pt idx="1818">
                  <c:v>6.883</c:v>
                </c:pt>
                <c:pt idx="1819">
                  <c:v>6.7549999999999999</c:v>
                </c:pt>
                <c:pt idx="1820">
                  <c:v>6.6269999999999998</c:v>
                </c:pt>
                <c:pt idx="1821">
                  <c:v>6.4980000000000002</c:v>
                </c:pt>
                <c:pt idx="1822">
                  <c:v>6.37</c:v>
                </c:pt>
                <c:pt idx="1823">
                  <c:v>6.242</c:v>
                </c:pt>
                <c:pt idx="1824">
                  <c:v>6.1139999999999999</c:v>
                </c:pt>
                <c:pt idx="1825">
                  <c:v>5.9870000000000001</c:v>
                </c:pt>
                <c:pt idx="1826">
                  <c:v>5.8609999999999998</c:v>
                </c:pt>
                <c:pt idx="1827">
                  <c:v>5.7460000000000004</c:v>
                </c:pt>
                <c:pt idx="1828">
                  <c:v>5.6420000000000003</c:v>
                </c:pt>
                <c:pt idx="1829">
                  <c:v>5.5460000000000003</c:v>
                </c:pt>
                <c:pt idx="1830">
                  <c:v>5.4550000000000001</c:v>
                </c:pt>
                <c:pt idx="1831">
                  <c:v>5.3689999999999998</c:v>
                </c:pt>
                <c:pt idx="1832">
                  <c:v>5.2850000000000001</c:v>
                </c:pt>
                <c:pt idx="1833">
                  <c:v>5.2039999999999997</c:v>
                </c:pt>
                <c:pt idx="1834">
                  <c:v>5.1230000000000002</c:v>
                </c:pt>
                <c:pt idx="1835">
                  <c:v>5.0439999999999996</c:v>
                </c:pt>
                <c:pt idx="1836">
                  <c:v>4.9640000000000004</c:v>
                </c:pt>
                <c:pt idx="1837">
                  <c:v>4.8840000000000003</c:v>
                </c:pt>
                <c:pt idx="1838">
                  <c:v>4.8029999999999999</c:v>
                </c:pt>
                <c:pt idx="1839">
                  <c:v>4.7220000000000004</c:v>
                </c:pt>
                <c:pt idx="1840">
                  <c:v>4.641</c:v>
                </c:pt>
                <c:pt idx="1841">
                  <c:v>4.5579999999999998</c:v>
                </c:pt>
                <c:pt idx="1842">
                  <c:v>4.4749999999999996</c:v>
                </c:pt>
                <c:pt idx="1843">
                  <c:v>4.391</c:v>
                </c:pt>
                <c:pt idx="1844">
                  <c:v>4.3070000000000004</c:v>
                </c:pt>
                <c:pt idx="1845">
                  <c:v>4.2220000000000004</c:v>
                </c:pt>
                <c:pt idx="1846">
                  <c:v>4.1360000000000001</c:v>
                </c:pt>
                <c:pt idx="1847">
                  <c:v>4.0510000000000002</c:v>
                </c:pt>
                <c:pt idx="1848">
                  <c:v>3.9649999999999999</c:v>
                </c:pt>
                <c:pt idx="1849">
                  <c:v>3.879</c:v>
                </c:pt>
                <c:pt idx="1850">
                  <c:v>3.794</c:v>
                </c:pt>
                <c:pt idx="1851">
                  <c:v>3.7080000000000002</c:v>
                </c:pt>
                <c:pt idx="1852">
                  <c:v>3.6230000000000002</c:v>
                </c:pt>
                <c:pt idx="1853">
                  <c:v>3.5379999999999998</c:v>
                </c:pt>
                <c:pt idx="1854">
                  <c:v>3.4540000000000002</c:v>
                </c:pt>
                <c:pt idx="1855">
                  <c:v>3.371</c:v>
                </c:pt>
                <c:pt idx="1856">
                  <c:v>3.2890000000000001</c:v>
                </c:pt>
                <c:pt idx="1857">
                  <c:v>3.2069999999999999</c:v>
                </c:pt>
                <c:pt idx="1858">
                  <c:v>3.1269999999999998</c:v>
                </c:pt>
                <c:pt idx="1859">
                  <c:v>3.0470000000000002</c:v>
                </c:pt>
                <c:pt idx="1860">
                  <c:v>2.968</c:v>
                </c:pt>
                <c:pt idx="1861">
                  <c:v>2.891</c:v>
                </c:pt>
                <c:pt idx="1862">
                  <c:v>2.8149999999999999</c:v>
                </c:pt>
                <c:pt idx="1863">
                  <c:v>2.7389999999999999</c:v>
                </c:pt>
                <c:pt idx="1864">
                  <c:v>2.6659999999999999</c:v>
                </c:pt>
                <c:pt idx="1865">
                  <c:v>2.593</c:v>
                </c:pt>
                <c:pt idx="1866">
                  <c:v>2.5219999999999998</c:v>
                </c:pt>
                <c:pt idx="1867">
                  <c:v>2.452</c:v>
                </c:pt>
                <c:pt idx="1868">
                  <c:v>2.3839999999999999</c:v>
                </c:pt>
                <c:pt idx="1869">
                  <c:v>2.319</c:v>
                </c:pt>
                <c:pt idx="1870">
                  <c:v>2.2549999999999999</c:v>
                </c:pt>
                <c:pt idx="1871">
                  <c:v>2.1920000000000002</c:v>
                </c:pt>
                <c:pt idx="1872">
                  <c:v>2.1309999999999998</c:v>
                </c:pt>
                <c:pt idx="1873">
                  <c:v>2.0870000000000002</c:v>
                </c:pt>
                <c:pt idx="1874">
                  <c:v>2.105</c:v>
                </c:pt>
                <c:pt idx="1875">
                  <c:v>2.113</c:v>
                </c:pt>
                <c:pt idx="1876">
                  <c:v>2.1120000000000001</c:v>
                </c:pt>
                <c:pt idx="1877">
                  <c:v>2.105</c:v>
                </c:pt>
                <c:pt idx="1878">
                  <c:v>2.0939999999999999</c:v>
                </c:pt>
                <c:pt idx="1879">
                  <c:v>2.08</c:v>
                </c:pt>
                <c:pt idx="1880">
                  <c:v>2.0649999999999999</c:v>
                </c:pt>
                <c:pt idx="1881">
                  <c:v>2.0489999999999999</c:v>
                </c:pt>
                <c:pt idx="1882">
                  <c:v>2.04</c:v>
                </c:pt>
                <c:pt idx="1883">
                  <c:v>2.0310000000000001</c:v>
                </c:pt>
                <c:pt idx="1884">
                  <c:v>2.0190000000000001</c:v>
                </c:pt>
                <c:pt idx="1885">
                  <c:v>2.0049999999999999</c:v>
                </c:pt>
                <c:pt idx="1886">
                  <c:v>1.9890000000000001</c:v>
                </c:pt>
                <c:pt idx="1887">
                  <c:v>1.972</c:v>
                </c:pt>
                <c:pt idx="1888">
                  <c:v>1.9550000000000001</c:v>
                </c:pt>
                <c:pt idx="1889">
                  <c:v>1.9350000000000001</c:v>
                </c:pt>
                <c:pt idx="1890">
                  <c:v>1.9139999999999999</c:v>
                </c:pt>
                <c:pt idx="1891">
                  <c:v>1.8919999999999999</c:v>
                </c:pt>
                <c:pt idx="1892">
                  <c:v>1.8680000000000001</c:v>
                </c:pt>
                <c:pt idx="1893">
                  <c:v>1.863</c:v>
                </c:pt>
                <c:pt idx="1894">
                  <c:v>1.859</c:v>
                </c:pt>
                <c:pt idx="1895">
                  <c:v>1.85</c:v>
                </c:pt>
                <c:pt idx="1896">
                  <c:v>1.837</c:v>
                </c:pt>
                <c:pt idx="1897">
                  <c:v>1.821</c:v>
                </c:pt>
                <c:pt idx="1898">
                  <c:v>1.802</c:v>
                </c:pt>
                <c:pt idx="1899">
                  <c:v>1.782</c:v>
                </c:pt>
                <c:pt idx="1900">
                  <c:v>1.7609999999999999</c:v>
                </c:pt>
                <c:pt idx="1901">
                  <c:v>1.754</c:v>
                </c:pt>
                <c:pt idx="1902">
                  <c:v>1.762</c:v>
                </c:pt>
                <c:pt idx="1903">
                  <c:v>1.764</c:v>
                </c:pt>
                <c:pt idx="1904">
                  <c:v>1.76</c:v>
                </c:pt>
                <c:pt idx="1905">
                  <c:v>1.7529999999999999</c:v>
                </c:pt>
                <c:pt idx="1906">
                  <c:v>1.744</c:v>
                </c:pt>
                <c:pt idx="1907">
                  <c:v>1.732</c:v>
                </c:pt>
                <c:pt idx="1908">
                  <c:v>1.718</c:v>
                </c:pt>
                <c:pt idx="1909">
                  <c:v>1.7030000000000001</c:v>
                </c:pt>
                <c:pt idx="1910">
                  <c:v>1.6870000000000001</c:v>
                </c:pt>
                <c:pt idx="1911">
                  <c:v>1.67</c:v>
                </c:pt>
                <c:pt idx="1912">
                  <c:v>1.6519999999999999</c:v>
                </c:pt>
                <c:pt idx="1913">
                  <c:v>1.633</c:v>
                </c:pt>
                <c:pt idx="1914">
                  <c:v>1.613</c:v>
                </c:pt>
                <c:pt idx="1915">
                  <c:v>1.5920000000000001</c:v>
                </c:pt>
                <c:pt idx="1916">
                  <c:v>1.57</c:v>
                </c:pt>
                <c:pt idx="1917">
                  <c:v>1.5469999999999999</c:v>
                </c:pt>
                <c:pt idx="1918">
                  <c:v>1.5329999999999999</c:v>
                </c:pt>
                <c:pt idx="1919">
                  <c:v>1.5409999999999999</c:v>
                </c:pt>
                <c:pt idx="1920">
                  <c:v>1.5469999999999999</c:v>
                </c:pt>
                <c:pt idx="1921">
                  <c:v>1.5469999999999999</c:v>
                </c:pt>
                <c:pt idx="1922">
                  <c:v>1.5429999999999999</c:v>
                </c:pt>
                <c:pt idx="1923">
                  <c:v>1.5369999999999999</c:v>
                </c:pt>
                <c:pt idx="1924">
                  <c:v>1.5289999999999999</c:v>
                </c:pt>
                <c:pt idx="1925">
                  <c:v>1.5209999999999999</c:v>
                </c:pt>
                <c:pt idx="1926">
                  <c:v>1.528</c:v>
                </c:pt>
                <c:pt idx="1927">
                  <c:v>1.5309999999999999</c:v>
                </c:pt>
                <c:pt idx="1928">
                  <c:v>1.5309999999999999</c:v>
                </c:pt>
                <c:pt idx="1929">
                  <c:v>1.528</c:v>
                </c:pt>
                <c:pt idx="1930">
                  <c:v>1.5229999999999999</c:v>
                </c:pt>
                <c:pt idx="1931">
                  <c:v>1.516</c:v>
                </c:pt>
                <c:pt idx="1932">
                  <c:v>1.5089999999999999</c:v>
                </c:pt>
                <c:pt idx="1933">
                  <c:v>1.4990000000000001</c:v>
                </c:pt>
                <c:pt idx="1934">
                  <c:v>1.4890000000000001</c:v>
                </c:pt>
                <c:pt idx="1935">
                  <c:v>1.5089999999999999</c:v>
                </c:pt>
                <c:pt idx="1936">
                  <c:v>14.4</c:v>
                </c:pt>
                <c:pt idx="1937">
                  <c:v>3.891</c:v>
                </c:pt>
                <c:pt idx="1938">
                  <c:v>4.109</c:v>
                </c:pt>
                <c:pt idx="1939">
                  <c:v>4.2949999999999999</c:v>
                </c:pt>
                <c:pt idx="1940">
                  <c:v>4.4660000000000002</c:v>
                </c:pt>
                <c:pt idx="1941">
                  <c:v>9.3350000000000009</c:v>
                </c:pt>
                <c:pt idx="1942">
                  <c:v>7.0540000000000003</c:v>
                </c:pt>
                <c:pt idx="1943">
                  <c:v>7.6390000000000002</c:v>
                </c:pt>
                <c:pt idx="1944">
                  <c:v>8.1059999999999999</c:v>
                </c:pt>
                <c:pt idx="1945">
                  <c:v>8.4689999999999994</c:v>
                </c:pt>
                <c:pt idx="1946">
                  <c:v>8.7430000000000003</c:v>
                </c:pt>
                <c:pt idx="1947">
                  <c:v>8.9429999999999996</c:v>
                </c:pt>
                <c:pt idx="1948">
                  <c:v>9.0790000000000006</c:v>
                </c:pt>
                <c:pt idx="1949">
                  <c:v>9.2110000000000003</c:v>
                </c:pt>
                <c:pt idx="1950">
                  <c:v>9.2970000000000006</c:v>
                </c:pt>
                <c:pt idx="1951">
                  <c:v>9.3469999999999995</c:v>
                </c:pt>
                <c:pt idx="1952">
                  <c:v>9.3680000000000003</c:v>
                </c:pt>
                <c:pt idx="1953">
                  <c:v>9.3650000000000002</c:v>
                </c:pt>
                <c:pt idx="1954">
                  <c:v>9.343</c:v>
                </c:pt>
                <c:pt idx="1955">
                  <c:v>9.3149999999999995</c:v>
                </c:pt>
                <c:pt idx="1956">
                  <c:v>9.8919999999999995</c:v>
                </c:pt>
                <c:pt idx="1957">
                  <c:v>10.09</c:v>
                </c:pt>
                <c:pt idx="1958">
                  <c:v>10.24</c:v>
                </c:pt>
                <c:pt idx="1959">
                  <c:v>10.42</c:v>
                </c:pt>
                <c:pt idx="1960">
                  <c:v>10.57</c:v>
                </c:pt>
                <c:pt idx="1961">
                  <c:v>10.67</c:v>
                </c:pt>
                <c:pt idx="1962">
                  <c:v>10.76</c:v>
                </c:pt>
                <c:pt idx="1963">
                  <c:v>10.82</c:v>
                </c:pt>
                <c:pt idx="1964">
                  <c:v>10.86</c:v>
                </c:pt>
                <c:pt idx="1965">
                  <c:v>10.9</c:v>
                </c:pt>
                <c:pt idx="1966">
                  <c:v>10.92</c:v>
                </c:pt>
                <c:pt idx="1967">
                  <c:v>10.93</c:v>
                </c:pt>
                <c:pt idx="1968">
                  <c:v>10.94</c:v>
                </c:pt>
                <c:pt idx="1969">
                  <c:v>10.94</c:v>
                </c:pt>
                <c:pt idx="1970">
                  <c:v>10.94</c:v>
                </c:pt>
                <c:pt idx="1971">
                  <c:v>10.93</c:v>
                </c:pt>
                <c:pt idx="1972">
                  <c:v>10.91</c:v>
                </c:pt>
                <c:pt idx="1973">
                  <c:v>10.89</c:v>
                </c:pt>
                <c:pt idx="1974">
                  <c:v>10.87</c:v>
                </c:pt>
                <c:pt idx="1975">
                  <c:v>10.84</c:v>
                </c:pt>
                <c:pt idx="1976">
                  <c:v>10.8</c:v>
                </c:pt>
                <c:pt idx="1977">
                  <c:v>10.76</c:v>
                </c:pt>
                <c:pt idx="1978">
                  <c:v>10.72</c:v>
                </c:pt>
                <c:pt idx="1979">
                  <c:v>10.68</c:v>
                </c:pt>
                <c:pt idx="1980">
                  <c:v>10.63</c:v>
                </c:pt>
                <c:pt idx="1981">
                  <c:v>10.6</c:v>
                </c:pt>
                <c:pt idx="1982">
                  <c:v>10.56</c:v>
                </c:pt>
                <c:pt idx="1983">
                  <c:v>10.51</c:v>
                </c:pt>
                <c:pt idx="1984">
                  <c:v>10.46</c:v>
                </c:pt>
                <c:pt idx="1985">
                  <c:v>10.4</c:v>
                </c:pt>
                <c:pt idx="1986">
                  <c:v>10.33</c:v>
                </c:pt>
                <c:pt idx="1987">
                  <c:v>10.26</c:v>
                </c:pt>
                <c:pt idx="1988">
                  <c:v>10.19</c:v>
                </c:pt>
                <c:pt idx="1989">
                  <c:v>10.130000000000001</c:v>
                </c:pt>
                <c:pt idx="1990">
                  <c:v>10.1</c:v>
                </c:pt>
                <c:pt idx="1991">
                  <c:v>10.06</c:v>
                </c:pt>
                <c:pt idx="1992">
                  <c:v>10.029999999999999</c:v>
                </c:pt>
                <c:pt idx="1993">
                  <c:v>9.9849999999999994</c:v>
                </c:pt>
                <c:pt idx="1994">
                  <c:v>9.9610000000000003</c:v>
                </c:pt>
                <c:pt idx="1995">
                  <c:v>9.9410000000000007</c:v>
                </c:pt>
                <c:pt idx="1996">
                  <c:v>9.9149999999999991</c:v>
                </c:pt>
                <c:pt idx="1997">
                  <c:v>9.8810000000000002</c:v>
                </c:pt>
                <c:pt idx="1998">
                  <c:v>9.8420000000000005</c:v>
                </c:pt>
                <c:pt idx="1999">
                  <c:v>9.7959999999999994</c:v>
                </c:pt>
                <c:pt idx="2000">
                  <c:v>9.7590000000000003</c:v>
                </c:pt>
                <c:pt idx="2001">
                  <c:v>9.7309999999999999</c:v>
                </c:pt>
                <c:pt idx="2002">
                  <c:v>10.18</c:v>
                </c:pt>
                <c:pt idx="2003">
                  <c:v>10.59</c:v>
                </c:pt>
                <c:pt idx="2004">
                  <c:v>11.01</c:v>
                </c:pt>
                <c:pt idx="2005">
                  <c:v>11.52</c:v>
                </c:pt>
                <c:pt idx="2006">
                  <c:v>115.2</c:v>
                </c:pt>
                <c:pt idx="2007">
                  <c:v>20.16</c:v>
                </c:pt>
                <c:pt idx="2008">
                  <c:v>61.57</c:v>
                </c:pt>
                <c:pt idx="2009">
                  <c:v>31.44</c:v>
                </c:pt>
                <c:pt idx="2010">
                  <c:v>30.39</c:v>
                </c:pt>
                <c:pt idx="2011">
                  <c:v>30.87</c:v>
                </c:pt>
                <c:pt idx="2012">
                  <c:v>33.880000000000003</c:v>
                </c:pt>
                <c:pt idx="2013">
                  <c:v>37.99</c:v>
                </c:pt>
                <c:pt idx="2014">
                  <c:v>43.01</c:v>
                </c:pt>
                <c:pt idx="2015">
                  <c:v>42.25</c:v>
                </c:pt>
                <c:pt idx="2016">
                  <c:v>40.82</c:v>
                </c:pt>
                <c:pt idx="2017">
                  <c:v>152.5</c:v>
                </c:pt>
                <c:pt idx="2018">
                  <c:v>226</c:v>
                </c:pt>
                <c:pt idx="2019">
                  <c:v>173.6</c:v>
                </c:pt>
                <c:pt idx="2020">
                  <c:v>163.80000000000001</c:v>
                </c:pt>
                <c:pt idx="2021">
                  <c:v>123.6</c:v>
                </c:pt>
                <c:pt idx="2022">
                  <c:v>113.5</c:v>
                </c:pt>
                <c:pt idx="2023">
                  <c:v>130</c:v>
                </c:pt>
                <c:pt idx="2024">
                  <c:v>109.8</c:v>
                </c:pt>
                <c:pt idx="2025">
                  <c:v>100.5</c:v>
                </c:pt>
                <c:pt idx="2026">
                  <c:v>93.25</c:v>
                </c:pt>
                <c:pt idx="2027">
                  <c:v>91.02</c:v>
                </c:pt>
                <c:pt idx="2028">
                  <c:v>87.22</c:v>
                </c:pt>
                <c:pt idx="2029">
                  <c:v>111.9</c:v>
                </c:pt>
                <c:pt idx="2030">
                  <c:v>102.7</c:v>
                </c:pt>
                <c:pt idx="2031">
                  <c:v>94.44</c:v>
                </c:pt>
                <c:pt idx="2032">
                  <c:v>87.33</c:v>
                </c:pt>
                <c:pt idx="2033">
                  <c:v>80.930000000000007</c:v>
                </c:pt>
                <c:pt idx="2034">
                  <c:v>75.19</c:v>
                </c:pt>
                <c:pt idx="2035">
                  <c:v>96.28</c:v>
                </c:pt>
                <c:pt idx="2036">
                  <c:v>114.8</c:v>
                </c:pt>
                <c:pt idx="2037">
                  <c:v>85.58</c:v>
                </c:pt>
                <c:pt idx="2038">
                  <c:v>96.3</c:v>
                </c:pt>
                <c:pt idx="2039">
                  <c:v>82.83</c:v>
                </c:pt>
                <c:pt idx="2040">
                  <c:v>158.6</c:v>
                </c:pt>
                <c:pt idx="2041">
                  <c:v>147.19999999999999</c:v>
                </c:pt>
                <c:pt idx="2042">
                  <c:v>106.5</c:v>
                </c:pt>
                <c:pt idx="2043">
                  <c:v>97.95</c:v>
                </c:pt>
                <c:pt idx="2044">
                  <c:v>151.4</c:v>
                </c:pt>
                <c:pt idx="2045">
                  <c:v>169.6</c:v>
                </c:pt>
                <c:pt idx="2046">
                  <c:v>181</c:v>
                </c:pt>
                <c:pt idx="2047">
                  <c:v>178.3</c:v>
                </c:pt>
                <c:pt idx="2048">
                  <c:v>154.9</c:v>
                </c:pt>
                <c:pt idx="2049">
                  <c:v>141.9</c:v>
                </c:pt>
                <c:pt idx="2050">
                  <c:v>133.5</c:v>
                </c:pt>
                <c:pt idx="2051">
                  <c:v>133</c:v>
                </c:pt>
                <c:pt idx="2052">
                  <c:v>123.2</c:v>
                </c:pt>
                <c:pt idx="2053">
                  <c:v>113</c:v>
                </c:pt>
                <c:pt idx="2054">
                  <c:v>129.9</c:v>
                </c:pt>
                <c:pt idx="2055">
                  <c:v>110.4</c:v>
                </c:pt>
                <c:pt idx="2056">
                  <c:v>103.1</c:v>
                </c:pt>
                <c:pt idx="2057">
                  <c:v>125.2</c:v>
                </c:pt>
                <c:pt idx="2058">
                  <c:v>122</c:v>
                </c:pt>
                <c:pt idx="2059">
                  <c:v>101.9</c:v>
                </c:pt>
                <c:pt idx="2060">
                  <c:v>94.14</c:v>
                </c:pt>
                <c:pt idx="2061">
                  <c:v>118.4</c:v>
                </c:pt>
                <c:pt idx="2062">
                  <c:v>108.8</c:v>
                </c:pt>
                <c:pt idx="2063">
                  <c:v>100.6</c:v>
                </c:pt>
                <c:pt idx="2064">
                  <c:v>94.5</c:v>
                </c:pt>
                <c:pt idx="2065">
                  <c:v>88.36</c:v>
                </c:pt>
                <c:pt idx="2066">
                  <c:v>82.06</c:v>
                </c:pt>
                <c:pt idx="2067">
                  <c:v>76.22</c:v>
                </c:pt>
                <c:pt idx="2068">
                  <c:v>71.09</c:v>
                </c:pt>
                <c:pt idx="2069">
                  <c:v>67.7</c:v>
                </c:pt>
                <c:pt idx="2070">
                  <c:v>67.41</c:v>
                </c:pt>
                <c:pt idx="2071">
                  <c:v>64.81</c:v>
                </c:pt>
                <c:pt idx="2072">
                  <c:v>60.92</c:v>
                </c:pt>
                <c:pt idx="2073">
                  <c:v>57.25</c:v>
                </c:pt>
                <c:pt idx="2074">
                  <c:v>53.71</c:v>
                </c:pt>
                <c:pt idx="2075">
                  <c:v>50.4</c:v>
                </c:pt>
                <c:pt idx="2076">
                  <c:v>48</c:v>
                </c:pt>
                <c:pt idx="2077">
                  <c:v>45.3</c:v>
                </c:pt>
                <c:pt idx="2078">
                  <c:v>43.32</c:v>
                </c:pt>
                <c:pt idx="2079">
                  <c:v>43.55</c:v>
                </c:pt>
                <c:pt idx="2080">
                  <c:v>40.99</c:v>
                </c:pt>
                <c:pt idx="2081">
                  <c:v>125.2</c:v>
                </c:pt>
                <c:pt idx="2082">
                  <c:v>86.84</c:v>
                </c:pt>
                <c:pt idx="2083">
                  <c:v>58.19</c:v>
                </c:pt>
                <c:pt idx="2084">
                  <c:v>55.08</c:v>
                </c:pt>
                <c:pt idx="2085">
                  <c:v>51.78</c:v>
                </c:pt>
                <c:pt idx="2086">
                  <c:v>48.82</c:v>
                </c:pt>
                <c:pt idx="2087">
                  <c:v>121</c:v>
                </c:pt>
                <c:pt idx="2088">
                  <c:v>66.92</c:v>
                </c:pt>
                <c:pt idx="2089">
                  <c:v>63.61</c:v>
                </c:pt>
                <c:pt idx="2090">
                  <c:v>60.92</c:v>
                </c:pt>
                <c:pt idx="2091">
                  <c:v>57.14</c:v>
                </c:pt>
                <c:pt idx="2092">
                  <c:v>53.75</c:v>
                </c:pt>
                <c:pt idx="2093">
                  <c:v>51.22</c:v>
                </c:pt>
                <c:pt idx="2094">
                  <c:v>48.89</c:v>
                </c:pt>
                <c:pt idx="2095">
                  <c:v>46.24</c:v>
                </c:pt>
                <c:pt idx="2096">
                  <c:v>43.58</c:v>
                </c:pt>
                <c:pt idx="2097">
                  <c:v>41.75</c:v>
                </c:pt>
                <c:pt idx="2098">
                  <c:v>40.14</c:v>
                </c:pt>
                <c:pt idx="2099">
                  <c:v>39.590000000000003</c:v>
                </c:pt>
                <c:pt idx="2100">
                  <c:v>38.9</c:v>
                </c:pt>
                <c:pt idx="2101">
                  <c:v>38.08</c:v>
                </c:pt>
                <c:pt idx="2102">
                  <c:v>37.17</c:v>
                </c:pt>
                <c:pt idx="2103">
                  <c:v>36.229999999999997</c:v>
                </c:pt>
                <c:pt idx="2104">
                  <c:v>35.229999999999997</c:v>
                </c:pt>
                <c:pt idx="2105">
                  <c:v>34.19</c:v>
                </c:pt>
                <c:pt idx="2106">
                  <c:v>33.19</c:v>
                </c:pt>
                <c:pt idx="2107">
                  <c:v>36.4</c:v>
                </c:pt>
                <c:pt idx="2108">
                  <c:v>34.090000000000003</c:v>
                </c:pt>
                <c:pt idx="2109">
                  <c:v>33.18</c:v>
                </c:pt>
                <c:pt idx="2110">
                  <c:v>32.26</c:v>
                </c:pt>
                <c:pt idx="2111">
                  <c:v>31.3</c:v>
                </c:pt>
                <c:pt idx="2112">
                  <c:v>30.32</c:v>
                </c:pt>
                <c:pt idx="2113">
                  <c:v>29.39</c:v>
                </c:pt>
                <c:pt idx="2114">
                  <c:v>28.45</c:v>
                </c:pt>
                <c:pt idx="2115">
                  <c:v>27.53</c:v>
                </c:pt>
                <c:pt idx="2116">
                  <c:v>26.65</c:v>
                </c:pt>
                <c:pt idx="2117">
                  <c:v>25.78</c:v>
                </c:pt>
                <c:pt idx="2118">
                  <c:v>24.94</c:v>
                </c:pt>
                <c:pt idx="2119">
                  <c:v>24.13</c:v>
                </c:pt>
                <c:pt idx="2120">
                  <c:v>23.34</c:v>
                </c:pt>
                <c:pt idx="2121">
                  <c:v>22.54</c:v>
                </c:pt>
                <c:pt idx="2122">
                  <c:v>21.79</c:v>
                </c:pt>
                <c:pt idx="2123">
                  <c:v>21.06</c:v>
                </c:pt>
                <c:pt idx="2124">
                  <c:v>20.350000000000001</c:v>
                </c:pt>
                <c:pt idx="2125">
                  <c:v>19.670000000000002</c:v>
                </c:pt>
                <c:pt idx="2126">
                  <c:v>19.54</c:v>
                </c:pt>
                <c:pt idx="2127">
                  <c:v>19.39</c:v>
                </c:pt>
                <c:pt idx="2128">
                  <c:v>19.21</c:v>
                </c:pt>
                <c:pt idx="2129">
                  <c:v>19</c:v>
                </c:pt>
                <c:pt idx="2130">
                  <c:v>18.850000000000001</c:v>
                </c:pt>
                <c:pt idx="2131">
                  <c:v>18.77</c:v>
                </c:pt>
                <c:pt idx="2132">
                  <c:v>18.64</c:v>
                </c:pt>
                <c:pt idx="2133">
                  <c:v>18.47</c:v>
                </c:pt>
                <c:pt idx="2134">
                  <c:v>18.28</c:v>
                </c:pt>
                <c:pt idx="2135">
                  <c:v>18.07</c:v>
                </c:pt>
                <c:pt idx="2136">
                  <c:v>17.84</c:v>
                </c:pt>
                <c:pt idx="2137">
                  <c:v>17.59</c:v>
                </c:pt>
                <c:pt idx="2138">
                  <c:v>17.32</c:v>
                </c:pt>
                <c:pt idx="2139">
                  <c:v>17.05</c:v>
                </c:pt>
                <c:pt idx="2140">
                  <c:v>16.760000000000002</c:v>
                </c:pt>
                <c:pt idx="2141">
                  <c:v>16.46</c:v>
                </c:pt>
                <c:pt idx="2142">
                  <c:v>16.16</c:v>
                </c:pt>
                <c:pt idx="2143">
                  <c:v>15.86</c:v>
                </c:pt>
                <c:pt idx="2144">
                  <c:v>15.55</c:v>
                </c:pt>
                <c:pt idx="2145">
                  <c:v>15.25</c:v>
                </c:pt>
                <c:pt idx="2146">
                  <c:v>14.94</c:v>
                </c:pt>
                <c:pt idx="2147">
                  <c:v>14.65</c:v>
                </c:pt>
                <c:pt idx="2148">
                  <c:v>14.35</c:v>
                </c:pt>
                <c:pt idx="2149">
                  <c:v>14.06</c:v>
                </c:pt>
                <c:pt idx="2150">
                  <c:v>13.77</c:v>
                </c:pt>
                <c:pt idx="2151">
                  <c:v>13.49</c:v>
                </c:pt>
                <c:pt idx="2152">
                  <c:v>13.21</c:v>
                </c:pt>
                <c:pt idx="2153">
                  <c:v>12.94</c:v>
                </c:pt>
                <c:pt idx="2154">
                  <c:v>12.68</c:v>
                </c:pt>
                <c:pt idx="2155">
                  <c:v>12.43</c:v>
                </c:pt>
                <c:pt idx="2156">
                  <c:v>12.19</c:v>
                </c:pt>
                <c:pt idx="2157">
                  <c:v>11.95</c:v>
                </c:pt>
                <c:pt idx="2158">
                  <c:v>11.73</c:v>
                </c:pt>
                <c:pt idx="2159">
                  <c:v>11.52</c:v>
                </c:pt>
                <c:pt idx="2160">
                  <c:v>11.31</c:v>
                </c:pt>
                <c:pt idx="2161">
                  <c:v>11.12</c:v>
                </c:pt>
                <c:pt idx="2162">
                  <c:v>10.93</c:v>
                </c:pt>
                <c:pt idx="2163">
                  <c:v>10.76</c:v>
                </c:pt>
                <c:pt idx="2164">
                  <c:v>10.59</c:v>
                </c:pt>
                <c:pt idx="2165">
                  <c:v>10.43</c:v>
                </c:pt>
                <c:pt idx="2166">
                  <c:v>10.27</c:v>
                </c:pt>
                <c:pt idx="2167">
                  <c:v>10.119999999999999</c:v>
                </c:pt>
                <c:pt idx="2168">
                  <c:v>9.9770000000000003</c:v>
                </c:pt>
                <c:pt idx="2169">
                  <c:v>9.8379999999999992</c:v>
                </c:pt>
                <c:pt idx="2170">
                  <c:v>9.7040000000000006</c:v>
                </c:pt>
                <c:pt idx="2171">
                  <c:v>9.5719999999999992</c:v>
                </c:pt>
                <c:pt idx="2172">
                  <c:v>9.4440000000000008</c:v>
                </c:pt>
                <c:pt idx="2173">
                  <c:v>9.3190000000000008</c:v>
                </c:pt>
                <c:pt idx="2174">
                  <c:v>9.1959999999999997</c:v>
                </c:pt>
                <c:pt idx="2175">
                  <c:v>9.0749999999999993</c:v>
                </c:pt>
                <c:pt idx="2176">
                  <c:v>8.9550000000000001</c:v>
                </c:pt>
                <c:pt idx="2177">
                  <c:v>8.8360000000000003</c:v>
                </c:pt>
                <c:pt idx="2178">
                  <c:v>8.7189999999999994</c:v>
                </c:pt>
                <c:pt idx="2179">
                  <c:v>8.6020000000000003</c:v>
                </c:pt>
                <c:pt idx="2180">
                  <c:v>8.4849999999999994</c:v>
                </c:pt>
                <c:pt idx="2181">
                  <c:v>8.3689999999999998</c:v>
                </c:pt>
                <c:pt idx="2182">
                  <c:v>8.2530000000000001</c:v>
                </c:pt>
                <c:pt idx="2183">
                  <c:v>8.1370000000000005</c:v>
                </c:pt>
                <c:pt idx="2184">
                  <c:v>8.0210000000000008</c:v>
                </c:pt>
                <c:pt idx="2185">
                  <c:v>7.9039999999999999</c:v>
                </c:pt>
                <c:pt idx="2186">
                  <c:v>7.7880000000000003</c:v>
                </c:pt>
                <c:pt idx="2187">
                  <c:v>7.6710000000000003</c:v>
                </c:pt>
                <c:pt idx="2188">
                  <c:v>7.5540000000000003</c:v>
                </c:pt>
                <c:pt idx="2189">
                  <c:v>7.4359999999999999</c:v>
                </c:pt>
                <c:pt idx="2190">
                  <c:v>7.3179999999999996</c:v>
                </c:pt>
                <c:pt idx="2191">
                  <c:v>7.2</c:v>
                </c:pt>
                <c:pt idx="2192">
                  <c:v>7.0819999999999999</c:v>
                </c:pt>
                <c:pt idx="2193">
                  <c:v>6.9630000000000001</c:v>
                </c:pt>
                <c:pt idx="2194">
                  <c:v>6.8440000000000003</c:v>
                </c:pt>
                <c:pt idx="2195">
                  <c:v>6.726</c:v>
                </c:pt>
                <c:pt idx="2196">
                  <c:v>6.6070000000000002</c:v>
                </c:pt>
                <c:pt idx="2197">
                  <c:v>6.4880000000000004</c:v>
                </c:pt>
                <c:pt idx="2198">
                  <c:v>6.3689999999999998</c:v>
                </c:pt>
                <c:pt idx="2199">
                  <c:v>6.25</c:v>
                </c:pt>
                <c:pt idx="2200">
                  <c:v>6.1319999999999997</c:v>
                </c:pt>
                <c:pt idx="2201">
                  <c:v>6.0140000000000002</c:v>
                </c:pt>
                <c:pt idx="2202">
                  <c:v>5.8959999999999999</c:v>
                </c:pt>
                <c:pt idx="2203">
                  <c:v>5.78</c:v>
                </c:pt>
                <c:pt idx="2204">
                  <c:v>5.6749999999999998</c:v>
                </c:pt>
                <c:pt idx="2205">
                  <c:v>5.58</c:v>
                </c:pt>
                <c:pt idx="2206">
                  <c:v>5.4909999999999997</c:v>
                </c:pt>
                <c:pt idx="2207">
                  <c:v>5.4080000000000004</c:v>
                </c:pt>
                <c:pt idx="2208">
                  <c:v>5.3289999999999997</c:v>
                </c:pt>
                <c:pt idx="2209">
                  <c:v>5.2510000000000003</c:v>
                </c:pt>
                <c:pt idx="2210">
                  <c:v>5.1760000000000002</c:v>
                </c:pt>
                <c:pt idx="2211">
                  <c:v>5.101</c:v>
                </c:pt>
                <c:pt idx="2212">
                  <c:v>5.0270000000000001</c:v>
                </c:pt>
                <c:pt idx="2213">
                  <c:v>4.952</c:v>
                </c:pt>
                <c:pt idx="2214">
                  <c:v>4.8780000000000001</c:v>
                </c:pt>
                <c:pt idx="2215">
                  <c:v>4.8019999999999996</c:v>
                </c:pt>
                <c:pt idx="2216">
                  <c:v>4.726</c:v>
                </c:pt>
                <c:pt idx="2217">
                  <c:v>4.6500000000000004</c:v>
                </c:pt>
                <c:pt idx="2218">
                  <c:v>4.5720000000000001</c:v>
                </c:pt>
                <c:pt idx="2219">
                  <c:v>4.4939999999999998</c:v>
                </c:pt>
                <c:pt idx="2220">
                  <c:v>4.4139999999999997</c:v>
                </c:pt>
                <c:pt idx="2221">
                  <c:v>4.335</c:v>
                </c:pt>
                <c:pt idx="2222">
                  <c:v>4.2539999999999996</c:v>
                </c:pt>
                <c:pt idx="2223">
                  <c:v>4.173</c:v>
                </c:pt>
                <c:pt idx="2224">
                  <c:v>4.0919999999999996</c:v>
                </c:pt>
                <c:pt idx="2225">
                  <c:v>4.0110000000000001</c:v>
                </c:pt>
                <c:pt idx="2226">
                  <c:v>3.9289999999999998</c:v>
                </c:pt>
                <c:pt idx="2227">
                  <c:v>3.8479999999999999</c:v>
                </c:pt>
                <c:pt idx="2228">
                  <c:v>3.766</c:v>
                </c:pt>
                <c:pt idx="2229">
                  <c:v>3.6850000000000001</c:v>
                </c:pt>
                <c:pt idx="2230">
                  <c:v>3.6040000000000001</c:v>
                </c:pt>
                <c:pt idx="2231">
                  <c:v>3.5249999999999999</c:v>
                </c:pt>
                <c:pt idx="2232">
                  <c:v>3.4460000000000002</c:v>
                </c:pt>
                <c:pt idx="2233">
                  <c:v>3.3679999999999999</c:v>
                </c:pt>
                <c:pt idx="2234">
                  <c:v>3.29</c:v>
                </c:pt>
                <c:pt idx="2235">
                  <c:v>3.2130000000000001</c:v>
                </c:pt>
                <c:pt idx="2236">
                  <c:v>3.1360000000000001</c:v>
                </c:pt>
                <c:pt idx="2237">
                  <c:v>3.0609999999999999</c:v>
                </c:pt>
                <c:pt idx="2238">
                  <c:v>2.9870000000000001</c:v>
                </c:pt>
                <c:pt idx="2239">
                  <c:v>2.9129999999999998</c:v>
                </c:pt>
                <c:pt idx="2240">
                  <c:v>2.8410000000000002</c:v>
                </c:pt>
                <c:pt idx="2241">
                  <c:v>2.77</c:v>
                </c:pt>
                <c:pt idx="2242">
                  <c:v>2.7</c:v>
                </c:pt>
                <c:pt idx="2243">
                  <c:v>2.6309999999999998</c:v>
                </c:pt>
                <c:pt idx="2244">
                  <c:v>2.5640000000000001</c:v>
                </c:pt>
                <c:pt idx="2245">
                  <c:v>2.4969999999999999</c:v>
                </c:pt>
                <c:pt idx="2246">
                  <c:v>2.4319999999999999</c:v>
                </c:pt>
                <c:pt idx="2247">
                  <c:v>2.3690000000000002</c:v>
                </c:pt>
                <c:pt idx="2248">
                  <c:v>2.306</c:v>
                </c:pt>
                <c:pt idx="2249">
                  <c:v>2.3050000000000002</c:v>
                </c:pt>
                <c:pt idx="2250">
                  <c:v>2.375</c:v>
                </c:pt>
                <c:pt idx="2251">
                  <c:v>2.4689999999999999</c:v>
                </c:pt>
                <c:pt idx="2252">
                  <c:v>2.5350000000000001</c:v>
                </c:pt>
                <c:pt idx="2253">
                  <c:v>2.5750000000000002</c:v>
                </c:pt>
                <c:pt idx="2254">
                  <c:v>2.601</c:v>
                </c:pt>
                <c:pt idx="2255">
                  <c:v>2.6219999999999999</c:v>
                </c:pt>
                <c:pt idx="2256">
                  <c:v>2.6389999999999998</c:v>
                </c:pt>
                <c:pt idx="2257">
                  <c:v>2.6520000000000001</c:v>
                </c:pt>
                <c:pt idx="2258">
                  <c:v>2.6640000000000001</c:v>
                </c:pt>
                <c:pt idx="2259">
                  <c:v>2.6840000000000002</c:v>
                </c:pt>
                <c:pt idx="2260">
                  <c:v>2.7050000000000001</c:v>
                </c:pt>
                <c:pt idx="2261">
                  <c:v>2.72</c:v>
                </c:pt>
                <c:pt idx="2262">
                  <c:v>2.73</c:v>
                </c:pt>
                <c:pt idx="2263">
                  <c:v>2.7349999999999999</c:v>
                </c:pt>
                <c:pt idx="2264">
                  <c:v>2.7360000000000002</c:v>
                </c:pt>
                <c:pt idx="2265">
                  <c:v>2.7330000000000001</c:v>
                </c:pt>
                <c:pt idx="2266">
                  <c:v>2.726</c:v>
                </c:pt>
                <c:pt idx="2267">
                  <c:v>2.7160000000000002</c:v>
                </c:pt>
                <c:pt idx="2268">
                  <c:v>2.7010000000000001</c:v>
                </c:pt>
                <c:pt idx="2269">
                  <c:v>2.6850000000000001</c:v>
                </c:pt>
                <c:pt idx="2270">
                  <c:v>2.6640000000000001</c:v>
                </c:pt>
                <c:pt idx="2271">
                  <c:v>2.641</c:v>
                </c:pt>
                <c:pt idx="2272">
                  <c:v>2.6139999999999999</c:v>
                </c:pt>
                <c:pt idx="2273">
                  <c:v>2.585</c:v>
                </c:pt>
                <c:pt idx="2274">
                  <c:v>2.5529999999999999</c:v>
                </c:pt>
                <c:pt idx="2275">
                  <c:v>2.5179999999999998</c:v>
                </c:pt>
                <c:pt idx="2276">
                  <c:v>2.4820000000000002</c:v>
                </c:pt>
                <c:pt idx="2277">
                  <c:v>2.444</c:v>
                </c:pt>
                <c:pt idx="2278">
                  <c:v>2.4039999999999999</c:v>
                </c:pt>
                <c:pt idx="2279">
                  <c:v>2.363</c:v>
                </c:pt>
                <c:pt idx="2280">
                  <c:v>2.3210000000000002</c:v>
                </c:pt>
                <c:pt idx="2281">
                  <c:v>2.2810000000000001</c:v>
                </c:pt>
                <c:pt idx="2282">
                  <c:v>2.2400000000000002</c:v>
                </c:pt>
                <c:pt idx="2283">
                  <c:v>2.2029999999999998</c:v>
                </c:pt>
                <c:pt idx="2284">
                  <c:v>2.1640000000000001</c:v>
                </c:pt>
                <c:pt idx="2285">
                  <c:v>2.1240000000000001</c:v>
                </c:pt>
                <c:pt idx="2286">
                  <c:v>2.0840000000000001</c:v>
                </c:pt>
                <c:pt idx="2287">
                  <c:v>2.0470000000000002</c:v>
                </c:pt>
                <c:pt idx="2288">
                  <c:v>2.0409999999999999</c:v>
                </c:pt>
                <c:pt idx="2289">
                  <c:v>2.028</c:v>
                </c:pt>
                <c:pt idx="2290">
                  <c:v>2.0150000000000001</c:v>
                </c:pt>
                <c:pt idx="2291">
                  <c:v>2.0369999999999999</c:v>
                </c:pt>
                <c:pt idx="2292">
                  <c:v>2.0550000000000002</c:v>
                </c:pt>
                <c:pt idx="2293">
                  <c:v>2.0659999999999998</c:v>
                </c:pt>
                <c:pt idx="2294">
                  <c:v>2.0710000000000002</c:v>
                </c:pt>
                <c:pt idx="2295">
                  <c:v>2.073</c:v>
                </c:pt>
                <c:pt idx="2296">
                  <c:v>2.0750000000000002</c:v>
                </c:pt>
                <c:pt idx="2297">
                  <c:v>2.0750000000000002</c:v>
                </c:pt>
                <c:pt idx="2298">
                  <c:v>2.073</c:v>
                </c:pt>
                <c:pt idx="2299">
                  <c:v>2.069</c:v>
                </c:pt>
                <c:pt idx="2300">
                  <c:v>2.09</c:v>
                </c:pt>
                <c:pt idx="2301">
                  <c:v>2.105</c:v>
                </c:pt>
                <c:pt idx="2302">
                  <c:v>2.117</c:v>
                </c:pt>
                <c:pt idx="2303">
                  <c:v>2.1240000000000001</c:v>
                </c:pt>
                <c:pt idx="2304">
                  <c:v>2.1280000000000001</c:v>
                </c:pt>
                <c:pt idx="2305">
                  <c:v>2.1589999999999998</c:v>
                </c:pt>
                <c:pt idx="2306">
                  <c:v>2.2010000000000001</c:v>
                </c:pt>
                <c:pt idx="2307">
                  <c:v>2.2330000000000001</c:v>
                </c:pt>
                <c:pt idx="2308">
                  <c:v>2.2639999999999998</c:v>
                </c:pt>
                <c:pt idx="2309">
                  <c:v>2.3069999999999999</c:v>
                </c:pt>
                <c:pt idx="2310">
                  <c:v>2.3439999999999999</c:v>
                </c:pt>
                <c:pt idx="2311">
                  <c:v>2.3730000000000002</c:v>
                </c:pt>
                <c:pt idx="2312">
                  <c:v>2.403</c:v>
                </c:pt>
                <c:pt idx="2313">
                  <c:v>2.4279999999999999</c:v>
                </c:pt>
                <c:pt idx="2314">
                  <c:v>2.4489999999999998</c:v>
                </c:pt>
                <c:pt idx="2315">
                  <c:v>2.4670000000000001</c:v>
                </c:pt>
                <c:pt idx="2316">
                  <c:v>2.4900000000000002</c:v>
                </c:pt>
                <c:pt idx="2317">
                  <c:v>2.5150000000000001</c:v>
                </c:pt>
                <c:pt idx="2318">
                  <c:v>2.5569999999999999</c:v>
                </c:pt>
                <c:pt idx="2319">
                  <c:v>2.5920000000000001</c:v>
                </c:pt>
                <c:pt idx="2320">
                  <c:v>2.6190000000000002</c:v>
                </c:pt>
                <c:pt idx="2321">
                  <c:v>2.64</c:v>
                </c:pt>
                <c:pt idx="2322">
                  <c:v>2.6549999999999998</c:v>
                </c:pt>
                <c:pt idx="2323">
                  <c:v>2.665</c:v>
                </c:pt>
                <c:pt idx="2324">
                  <c:v>2.67</c:v>
                </c:pt>
                <c:pt idx="2325">
                  <c:v>2.673</c:v>
                </c:pt>
                <c:pt idx="2326">
                  <c:v>2.6709999999999998</c:v>
                </c:pt>
                <c:pt idx="2327">
                  <c:v>2.6659999999999999</c:v>
                </c:pt>
                <c:pt idx="2328">
                  <c:v>2.6589999999999998</c:v>
                </c:pt>
                <c:pt idx="2329">
                  <c:v>2.6760000000000002</c:v>
                </c:pt>
                <c:pt idx="2330">
                  <c:v>2.7589999999999999</c:v>
                </c:pt>
                <c:pt idx="2331">
                  <c:v>3.4289999999999998</c:v>
                </c:pt>
                <c:pt idx="2332">
                  <c:v>3.6840000000000002</c:v>
                </c:pt>
                <c:pt idx="2333">
                  <c:v>4.12</c:v>
                </c:pt>
                <c:pt idx="2334">
                  <c:v>4.47</c:v>
                </c:pt>
                <c:pt idx="2335">
                  <c:v>4.7830000000000004</c:v>
                </c:pt>
                <c:pt idx="2336">
                  <c:v>5.1280000000000001</c:v>
                </c:pt>
                <c:pt idx="2337">
                  <c:v>5.4210000000000003</c:v>
                </c:pt>
                <c:pt idx="2338">
                  <c:v>5.67</c:v>
                </c:pt>
                <c:pt idx="2339">
                  <c:v>7.0270000000000001</c:v>
                </c:pt>
                <c:pt idx="2340">
                  <c:v>32.630000000000003</c:v>
                </c:pt>
                <c:pt idx="2341">
                  <c:v>13.47</c:v>
                </c:pt>
                <c:pt idx="2342">
                  <c:v>13.02</c:v>
                </c:pt>
                <c:pt idx="2343">
                  <c:v>91.87</c:v>
                </c:pt>
                <c:pt idx="2344">
                  <c:v>60.04</c:v>
                </c:pt>
                <c:pt idx="2345">
                  <c:v>45.7</c:v>
                </c:pt>
                <c:pt idx="2346">
                  <c:v>46.69</c:v>
                </c:pt>
                <c:pt idx="2347">
                  <c:v>47.08</c:v>
                </c:pt>
                <c:pt idx="2348">
                  <c:v>48.33</c:v>
                </c:pt>
                <c:pt idx="2349">
                  <c:v>51.65</c:v>
                </c:pt>
                <c:pt idx="2350">
                  <c:v>48.49</c:v>
                </c:pt>
                <c:pt idx="2351">
                  <c:v>46.33</c:v>
                </c:pt>
                <c:pt idx="2352">
                  <c:v>43.94</c:v>
                </c:pt>
                <c:pt idx="2353">
                  <c:v>42.26</c:v>
                </c:pt>
                <c:pt idx="2354">
                  <c:v>40.78</c:v>
                </c:pt>
                <c:pt idx="2355">
                  <c:v>39.090000000000003</c:v>
                </c:pt>
                <c:pt idx="2356">
                  <c:v>37.549999999999997</c:v>
                </c:pt>
                <c:pt idx="2357">
                  <c:v>36.06</c:v>
                </c:pt>
                <c:pt idx="2358">
                  <c:v>35.6</c:v>
                </c:pt>
                <c:pt idx="2359">
                  <c:v>35.619999999999997</c:v>
                </c:pt>
                <c:pt idx="2360">
                  <c:v>35.49</c:v>
                </c:pt>
                <c:pt idx="2361">
                  <c:v>35.200000000000003</c:v>
                </c:pt>
                <c:pt idx="2362">
                  <c:v>34.770000000000003</c:v>
                </c:pt>
                <c:pt idx="2363">
                  <c:v>34.35</c:v>
                </c:pt>
                <c:pt idx="2364">
                  <c:v>34.42</c:v>
                </c:pt>
                <c:pt idx="2365">
                  <c:v>34.340000000000003</c:v>
                </c:pt>
                <c:pt idx="2366">
                  <c:v>34.53</c:v>
                </c:pt>
                <c:pt idx="2367">
                  <c:v>33.950000000000003</c:v>
                </c:pt>
                <c:pt idx="2368">
                  <c:v>33.29</c:v>
                </c:pt>
                <c:pt idx="2369">
                  <c:v>32.57</c:v>
                </c:pt>
                <c:pt idx="2370">
                  <c:v>31.79</c:v>
                </c:pt>
                <c:pt idx="2371">
                  <c:v>30.98</c:v>
                </c:pt>
                <c:pt idx="2372">
                  <c:v>31.96</c:v>
                </c:pt>
                <c:pt idx="2373">
                  <c:v>30.67</c:v>
                </c:pt>
                <c:pt idx="2374">
                  <c:v>29.89</c:v>
                </c:pt>
                <c:pt idx="2375">
                  <c:v>118.9</c:v>
                </c:pt>
                <c:pt idx="2376">
                  <c:v>97.52</c:v>
                </c:pt>
                <c:pt idx="2377">
                  <c:v>58.53</c:v>
                </c:pt>
                <c:pt idx="2378">
                  <c:v>54.01</c:v>
                </c:pt>
                <c:pt idx="2379">
                  <c:v>50.79</c:v>
                </c:pt>
                <c:pt idx="2380">
                  <c:v>47.78</c:v>
                </c:pt>
                <c:pt idx="2381">
                  <c:v>44.92</c:v>
                </c:pt>
                <c:pt idx="2382">
                  <c:v>42.29</c:v>
                </c:pt>
                <c:pt idx="2383">
                  <c:v>40.24</c:v>
                </c:pt>
                <c:pt idx="2384">
                  <c:v>37.81</c:v>
                </c:pt>
                <c:pt idx="2385">
                  <c:v>37.44</c:v>
                </c:pt>
                <c:pt idx="2386">
                  <c:v>37.01</c:v>
                </c:pt>
                <c:pt idx="2387">
                  <c:v>36.47</c:v>
                </c:pt>
                <c:pt idx="2388">
                  <c:v>37.46</c:v>
                </c:pt>
                <c:pt idx="2389">
                  <c:v>43.65</c:v>
                </c:pt>
                <c:pt idx="2390">
                  <c:v>39.97</c:v>
                </c:pt>
                <c:pt idx="2391">
                  <c:v>41.27</c:v>
                </c:pt>
                <c:pt idx="2392">
                  <c:v>41.83</c:v>
                </c:pt>
                <c:pt idx="2393">
                  <c:v>55.36</c:v>
                </c:pt>
                <c:pt idx="2394">
                  <c:v>45.47</c:v>
                </c:pt>
                <c:pt idx="2395">
                  <c:v>42.99</c:v>
                </c:pt>
                <c:pt idx="2396">
                  <c:v>41.03</c:v>
                </c:pt>
                <c:pt idx="2397">
                  <c:v>64.89</c:v>
                </c:pt>
                <c:pt idx="2398">
                  <c:v>50.99</c:v>
                </c:pt>
                <c:pt idx="2399">
                  <c:v>62.88</c:v>
                </c:pt>
                <c:pt idx="2400">
                  <c:v>53.93</c:v>
                </c:pt>
                <c:pt idx="2401">
                  <c:v>50.92</c:v>
                </c:pt>
                <c:pt idx="2402">
                  <c:v>48.21</c:v>
                </c:pt>
                <c:pt idx="2403">
                  <c:v>46.52</c:v>
                </c:pt>
                <c:pt idx="2404">
                  <c:v>138.80000000000001</c:v>
                </c:pt>
                <c:pt idx="2405">
                  <c:v>61.61</c:v>
                </c:pt>
                <c:pt idx="2406">
                  <c:v>57.71</c:v>
                </c:pt>
                <c:pt idx="2407">
                  <c:v>54.16</c:v>
                </c:pt>
                <c:pt idx="2408">
                  <c:v>51.11</c:v>
                </c:pt>
                <c:pt idx="2409">
                  <c:v>48.26</c:v>
                </c:pt>
                <c:pt idx="2410">
                  <c:v>45.87</c:v>
                </c:pt>
                <c:pt idx="2411">
                  <c:v>44.61</c:v>
                </c:pt>
                <c:pt idx="2412">
                  <c:v>42.48</c:v>
                </c:pt>
                <c:pt idx="2413">
                  <c:v>81.08</c:v>
                </c:pt>
                <c:pt idx="2414">
                  <c:v>48.65</c:v>
                </c:pt>
                <c:pt idx="2415">
                  <c:v>48.65</c:v>
                </c:pt>
                <c:pt idx="2416">
                  <c:v>45.9</c:v>
                </c:pt>
                <c:pt idx="2417">
                  <c:v>44.81</c:v>
                </c:pt>
                <c:pt idx="2418">
                  <c:v>46.44</c:v>
                </c:pt>
                <c:pt idx="2419">
                  <c:v>52.5</c:v>
                </c:pt>
                <c:pt idx="2420">
                  <c:v>49.04</c:v>
                </c:pt>
                <c:pt idx="2421">
                  <c:v>46.5</c:v>
                </c:pt>
                <c:pt idx="2422">
                  <c:v>43.92</c:v>
                </c:pt>
                <c:pt idx="2423">
                  <c:v>41.69</c:v>
                </c:pt>
                <c:pt idx="2424">
                  <c:v>40.6</c:v>
                </c:pt>
                <c:pt idx="2425">
                  <c:v>40.29</c:v>
                </c:pt>
                <c:pt idx="2426">
                  <c:v>39.630000000000003</c:v>
                </c:pt>
                <c:pt idx="2427">
                  <c:v>38.840000000000003</c:v>
                </c:pt>
                <c:pt idx="2428">
                  <c:v>38.04</c:v>
                </c:pt>
                <c:pt idx="2429">
                  <c:v>38.01</c:v>
                </c:pt>
                <c:pt idx="2430">
                  <c:v>37.25</c:v>
                </c:pt>
                <c:pt idx="2431">
                  <c:v>36.46</c:v>
                </c:pt>
                <c:pt idx="2432">
                  <c:v>35.56</c:v>
                </c:pt>
                <c:pt idx="2433">
                  <c:v>34.64</c:v>
                </c:pt>
                <c:pt idx="2434">
                  <c:v>33.68</c:v>
                </c:pt>
                <c:pt idx="2435">
                  <c:v>32.729999999999997</c:v>
                </c:pt>
                <c:pt idx="2436">
                  <c:v>32.340000000000003</c:v>
                </c:pt>
                <c:pt idx="2437">
                  <c:v>54.48</c:v>
                </c:pt>
                <c:pt idx="2438">
                  <c:v>39.630000000000003</c:v>
                </c:pt>
                <c:pt idx="2439">
                  <c:v>61.41</c:v>
                </c:pt>
                <c:pt idx="2440">
                  <c:v>43.68</c:v>
                </c:pt>
                <c:pt idx="2441">
                  <c:v>46.99</c:v>
                </c:pt>
                <c:pt idx="2442">
                  <c:v>48.47</c:v>
                </c:pt>
                <c:pt idx="2443">
                  <c:v>45.84</c:v>
                </c:pt>
                <c:pt idx="2444">
                  <c:v>44.17</c:v>
                </c:pt>
                <c:pt idx="2445">
                  <c:v>42.03</c:v>
                </c:pt>
                <c:pt idx="2446">
                  <c:v>39.93</c:v>
                </c:pt>
                <c:pt idx="2447">
                  <c:v>39.08</c:v>
                </c:pt>
                <c:pt idx="2448">
                  <c:v>38.450000000000003</c:v>
                </c:pt>
                <c:pt idx="2449">
                  <c:v>37.9</c:v>
                </c:pt>
                <c:pt idx="2450">
                  <c:v>37.26</c:v>
                </c:pt>
                <c:pt idx="2451">
                  <c:v>36.51</c:v>
                </c:pt>
                <c:pt idx="2452">
                  <c:v>35.67</c:v>
                </c:pt>
                <c:pt idx="2453">
                  <c:v>34.78</c:v>
                </c:pt>
                <c:pt idx="2454">
                  <c:v>33.86</c:v>
                </c:pt>
                <c:pt idx="2455">
                  <c:v>33.01</c:v>
                </c:pt>
                <c:pt idx="2456">
                  <c:v>32.57</c:v>
                </c:pt>
                <c:pt idx="2457">
                  <c:v>36.67</c:v>
                </c:pt>
                <c:pt idx="2458">
                  <c:v>34.549999999999997</c:v>
                </c:pt>
                <c:pt idx="2459">
                  <c:v>34.270000000000003</c:v>
                </c:pt>
                <c:pt idx="2460">
                  <c:v>33.97</c:v>
                </c:pt>
                <c:pt idx="2461">
                  <c:v>33.299999999999997</c:v>
                </c:pt>
                <c:pt idx="2462">
                  <c:v>32.549999999999997</c:v>
                </c:pt>
                <c:pt idx="2463">
                  <c:v>31.78</c:v>
                </c:pt>
                <c:pt idx="2464">
                  <c:v>30.96</c:v>
                </c:pt>
                <c:pt idx="2465">
                  <c:v>30.11</c:v>
                </c:pt>
                <c:pt idx="2466">
                  <c:v>29.24</c:v>
                </c:pt>
                <c:pt idx="2467">
                  <c:v>28.4</c:v>
                </c:pt>
                <c:pt idx="2468">
                  <c:v>27.6</c:v>
                </c:pt>
                <c:pt idx="2469">
                  <c:v>26.78</c:v>
                </c:pt>
                <c:pt idx="2470">
                  <c:v>25.99</c:v>
                </c:pt>
                <c:pt idx="2471">
                  <c:v>25.21</c:v>
                </c:pt>
                <c:pt idx="2472">
                  <c:v>24.45</c:v>
                </c:pt>
                <c:pt idx="2473">
                  <c:v>23.7</c:v>
                </c:pt>
                <c:pt idx="2474">
                  <c:v>22.97</c:v>
                </c:pt>
                <c:pt idx="2475">
                  <c:v>22.24</c:v>
                </c:pt>
                <c:pt idx="2476">
                  <c:v>21.55</c:v>
                </c:pt>
                <c:pt idx="2477">
                  <c:v>20.85</c:v>
                </c:pt>
                <c:pt idx="2478">
                  <c:v>20.170000000000002</c:v>
                </c:pt>
                <c:pt idx="2479">
                  <c:v>19.600000000000001</c:v>
                </c:pt>
                <c:pt idx="2480">
                  <c:v>19.5</c:v>
                </c:pt>
                <c:pt idx="2481">
                  <c:v>19.350000000000001</c:v>
                </c:pt>
                <c:pt idx="2482">
                  <c:v>19.149999999999999</c:v>
                </c:pt>
                <c:pt idx="2483">
                  <c:v>18.91</c:v>
                </c:pt>
                <c:pt idx="2484">
                  <c:v>18.64</c:v>
                </c:pt>
                <c:pt idx="2485">
                  <c:v>18.34</c:v>
                </c:pt>
                <c:pt idx="2486">
                  <c:v>18.03</c:v>
                </c:pt>
                <c:pt idx="2487">
                  <c:v>17.690000000000001</c:v>
                </c:pt>
                <c:pt idx="2488">
                  <c:v>17.350000000000001</c:v>
                </c:pt>
                <c:pt idx="2489">
                  <c:v>16.989999999999998</c:v>
                </c:pt>
                <c:pt idx="2490">
                  <c:v>16.63</c:v>
                </c:pt>
                <c:pt idx="2491">
                  <c:v>16.28</c:v>
                </c:pt>
                <c:pt idx="2492">
                  <c:v>15.92</c:v>
                </c:pt>
                <c:pt idx="2493">
                  <c:v>15.57</c:v>
                </c:pt>
                <c:pt idx="2494">
                  <c:v>15.22</c:v>
                </c:pt>
                <c:pt idx="2495">
                  <c:v>14.88</c:v>
                </c:pt>
                <c:pt idx="2496">
                  <c:v>14.55</c:v>
                </c:pt>
                <c:pt idx="2497">
                  <c:v>14.22</c:v>
                </c:pt>
                <c:pt idx="2498">
                  <c:v>13.9</c:v>
                </c:pt>
                <c:pt idx="2499">
                  <c:v>13.59</c:v>
                </c:pt>
                <c:pt idx="2500">
                  <c:v>13.3</c:v>
                </c:pt>
                <c:pt idx="2501">
                  <c:v>13.01</c:v>
                </c:pt>
                <c:pt idx="2502">
                  <c:v>12.73</c:v>
                </c:pt>
                <c:pt idx="2503">
                  <c:v>12.46</c:v>
                </c:pt>
                <c:pt idx="2504">
                  <c:v>12.21</c:v>
                </c:pt>
                <c:pt idx="2505">
                  <c:v>11.97</c:v>
                </c:pt>
                <c:pt idx="2506">
                  <c:v>11.73</c:v>
                </c:pt>
                <c:pt idx="2507">
                  <c:v>11.51</c:v>
                </c:pt>
                <c:pt idx="2508">
                  <c:v>11.31</c:v>
                </c:pt>
                <c:pt idx="2509">
                  <c:v>11.12</c:v>
                </c:pt>
                <c:pt idx="2510">
                  <c:v>10.94</c:v>
                </c:pt>
                <c:pt idx="2511">
                  <c:v>10.77</c:v>
                </c:pt>
                <c:pt idx="2512">
                  <c:v>10.61</c:v>
                </c:pt>
                <c:pt idx="2513">
                  <c:v>10.46</c:v>
                </c:pt>
                <c:pt idx="2514">
                  <c:v>10.31</c:v>
                </c:pt>
                <c:pt idx="2515">
                  <c:v>10.17</c:v>
                </c:pt>
                <c:pt idx="2516">
                  <c:v>10.029999999999999</c:v>
                </c:pt>
                <c:pt idx="2517">
                  <c:v>9.8940000000000001</c:v>
                </c:pt>
                <c:pt idx="2518">
                  <c:v>9.7620000000000005</c:v>
                </c:pt>
                <c:pt idx="2519">
                  <c:v>9.6319999999999997</c:v>
                </c:pt>
                <c:pt idx="2520">
                  <c:v>9.5050000000000008</c:v>
                </c:pt>
                <c:pt idx="2521">
                  <c:v>9.3789999999999996</c:v>
                </c:pt>
                <c:pt idx="2522">
                  <c:v>9.2550000000000008</c:v>
                </c:pt>
                <c:pt idx="2523">
                  <c:v>9.1310000000000002</c:v>
                </c:pt>
                <c:pt idx="2524">
                  <c:v>9.0090000000000003</c:v>
                </c:pt>
                <c:pt idx="2525">
                  <c:v>8.8859999999999992</c:v>
                </c:pt>
                <c:pt idx="2526">
                  <c:v>8.7639999999999993</c:v>
                </c:pt>
                <c:pt idx="2527">
                  <c:v>8.641</c:v>
                </c:pt>
                <c:pt idx="2528">
                  <c:v>8.5190000000000001</c:v>
                </c:pt>
                <c:pt idx="2529">
                  <c:v>8.3960000000000008</c:v>
                </c:pt>
                <c:pt idx="2530">
                  <c:v>8.2739999999999991</c:v>
                </c:pt>
                <c:pt idx="2531">
                  <c:v>8.1509999999999998</c:v>
                </c:pt>
                <c:pt idx="2532">
                  <c:v>8.0269999999999992</c:v>
                </c:pt>
                <c:pt idx="2533">
                  <c:v>7.9029999999999996</c:v>
                </c:pt>
                <c:pt idx="2534">
                  <c:v>7.7789999999999999</c:v>
                </c:pt>
                <c:pt idx="2535">
                  <c:v>7.6539999999999999</c:v>
                </c:pt>
                <c:pt idx="2536">
                  <c:v>7.5289999999999999</c:v>
                </c:pt>
                <c:pt idx="2537">
                  <c:v>7.4029999999999996</c:v>
                </c:pt>
                <c:pt idx="2538">
                  <c:v>7.2770000000000001</c:v>
                </c:pt>
                <c:pt idx="2539">
                  <c:v>7.1509999999999998</c:v>
                </c:pt>
                <c:pt idx="2540">
                  <c:v>7.024</c:v>
                </c:pt>
                <c:pt idx="2541">
                  <c:v>6.8979999999999997</c:v>
                </c:pt>
                <c:pt idx="2542">
                  <c:v>6.7709999999999999</c:v>
                </c:pt>
                <c:pt idx="2543">
                  <c:v>6.6449999999999996</c:v>
                </c:pt>
                <c:pt idx="2544">
                  <c:v>6.5179999999999998</c:v>
                </c:pt>
                <c:pt idx="2545">
                  <c:v>6.3920000000000003</c:v>
                </c:pt>
                <c:pt idx="2546">
                  <c:v>6.266</c:v>
                </c:pt>
                <c:pt idx="2547">
                  <c:v>6.14</c:v>
                </c:pt>
                <c:pt idx="2548">
                  <c:v>6.0149999999999997</c:v>
                </c:pt>
                <c:pt idx="2549">
                  <c:v>5.89</c:v>
                </c:pt>
                <c:pt idx="2550">
                  <c:v>5.774</c:v>
                </c:pt>
                <c:pt idx="2551">
                  <c:v>5.6680000000000001</c:v>
                </c:pt>
                <c:pt idx="2552">
                  <c:v>5.5709999999999997</c:v>
                </c:pt>
                <c:pt idx="2553">
                  <c:v>5.48</c:v>
                </c:pt>
                <c:pt idx="2554">
                  <c:v>5.3940000000000001</c:v>
                </c:pt>
                <c:pt idx="2555">
                  <c:v>5.3109999999999999</c:v>
                </c:pt>
                <c:pt idx="2556">
                  <c:v>5.23</c:v>
                </c:pt>
                <c:pt idx="2557">
                  <c:v>5.15</c:v>
                </c:pt>
                <c:pt idx="2558">
                  <c:v>5.0720000000000001</c:v>
                </c:pt>
                <c:pt idx="2559">
                  <c:v>4.9930000000000003</c:v>
                </c:pt>
                <c:pt idx="2560">
                  <c:v>4.9139999999999997</c:v>
                </c:pt>
                <c:pt idx="2561">
                  <c:v>4.835</c:v>
                </c:pt>
                <c:pt idx="2562">
                  <c:v>4.7549999999999999</c:v>
                </c:pt>
                <c:pt idx="2563">
                  <c:v>4.6749999999999998</c:v>
                </c:pt>
                <c:pt idx="2564">
                  <c:v>4.5940000000000003</c:v>
                </c:pt>
                <c:pt idx="2565">
                  <c:v>4.5119999999999996</c:v>
                </c:pt>
                <c:pt idx="2566">
                  <c:v>4.4290000000000003</c:v>
                </c:pt>
                <c:pt idx="2567">
                  <c:v>4.3460000000000001</c:v>
                </c:pt>
                <c:pt idx="2568">
                  <c:v>4.2910000000000004</c:v>
                </c:pt>
                <c:pt idx="2569">
                  <c:v>4.2300000000000004</c:v>
                </c:pt>
                <c:pt idx="2570">
                  <c:v>4.165</c:v>
                </c:pt>
                <c:pt idx="2571">
                  <c:v>4.0970000000000004</c:v>
                </c:pt>
                <c:pt idx="2572">
                  <c:v>4.0270000000000001</c:v>
                </c:pt>
                <c:pt idx="2573">
                  <c:v>3.956</c:v>
                </c:pt>
                <c:pt idx="2574">
                  <c:v>3.8839999999999999</c:v>
                </c:pt>
                <c:pt idx="2575">
                  <c:v>3.8109999999999999</c:v>
                </c:pt>
                <c:pt idx="2576">
                  <c:v>3.738</c:v>
                </c:pt>
                <c:pt idx="2577">
                  <c:v>3.6640000000000001</c:v>
                </c:pt>
                <c:pt idx="2578">
                  <c:v>3.59</c:v>
                </c:pt>
                <c:pt idx="2579">
                  <c:v>3.5169999999999999</c:v>
                </c:pt>
                <c:pt idx="2580">
                  <c:v>3.4430000000000001</c:v>
                </c:pt>
                <c:pt idx="2581">
                  <c:v>3.3690000000000002</c:v>
                </c:pt>
                <c:pt idx="2582">
                  <c:v>3.2959999999999998</c:v>
                </c:pt>
                <c:pt idx="2583">
                  <c:v>3.2250000000000001</c:v>
                </c:pt>
                <c:pt idx="2584">
                  <c:v>3.1539999999999999</c:v>
                </c:pt>
                <c:pt idx="2585">
                  <c:v>3.0830000000000002</c:v>
                </c:pt>
                <c:pt idx="2586">
                  <c:v>3.0129999999999999</c:v>
                </c:pt>
                <c:pt idx="2587">
                  <c:v>2.9430000000000001</c:v>
                </c:pt>
                <c:pt idx="2588">
                  <c:v>2.8730000000000002</c:v>
                </c:pt>
                <c:pt idx="2589">
                  <c:v>2.8039999999999998</c:v>
                </c:pt>
                <c:pt idx="2590">
                  <c:v>2.7349999999999999</c:v>
                </c:pt>
                <c:pt idx="2591">
                  <c:v>2.6669999999999998</c:v>
                </c:pt>
                <c:pt idx="2592">
                  <c:v>2.6</c:v>
                </c:pt>
                <c:pt idx="2593">
                  <c:v>2.5339999999999998</c:v>
                </c:pt>
                <c:pt idx="2594">
                  <c:v>2.4689999999999999</c:v>
                </c:pt>
                <c:pt idx="2595">
                  <c:v>2.4039999999999999</c:v>
                </c:pt>
                <c:pt idx="2596">
                  <c:v>2.3410000000000002</c:v>
                </c:pt>
                <c:pt idx="2597">
                  <c:v>2.2789999999999999</c:v>
                </c:pt>
                <c:pt idx="2598">
                  <c:v>2.218</c:v>
                </c:pt>
                <c:pt idx="2599">
                  <c:v>2.1579999999999999</c:v>
                </c:pt>
                <c:pt idx="2600">
                  <c:v>2.0990000000000002</c:v>
                </c:pt>
                <c:pt idx="2601">
                  <c:v>2.0419999999999998</c:v>
                </c:pt>
                <c:pt idx="2602">
                  <c:v>1.986</c:v>
                </c:pt>
                <c:pt idx="2603">
                  <c:v>1.9370000000000001</c:v>
                </c:pt>
                <c:pt idx="2604">
                  <c:v>1.919</c:v>
                </c:pt>
                <c:pt idx="2605">
                  <c:v>1.897</c:v>
                </c:pt>
                <c:pt idx="2606">
                  <c:v>1.871</c:v>
                </c:pt>
                <c:pt idx="2607">
                  <c:v>1.843</c:v>
                </c:pt>
                <c:pt idx="2608">
                  <c:v>1.8140000000000001</c:v>
                </c:pt>
                <c:pt idx="2609">
                  <c:v>1.784</c:v>
                </c:pt>
                <c:pt idx="2610">
                  <c:v>1.7549999999999999</c:v>
                </c:pt>
                <c:pt idx="2611">
                  <c:v>1.7250000000000001</c:v>
                </c:pt>
                <c:pt idx="2612">
                  <c:v>1.6950000000000001</c:v>
                </c:pt>
                <c:pt idx="2613">
                  <c:v>1.6659999999999999</c:v>
                </c:pt>
                <c:pt idx="2614">
                  <c:v>1.637</c:v>
                </c:pt>
                <c:pt idx="2615">
                  <c:v>1.6080000000000001</c:v>
                </c:pt>
                <c:pt idx="2616">
                  <c:v>1.58</c:v>
                </c:pt>
                <c:pt idx="2617">
                  <c:v>1.5509999999999999</c:v>
                </c:pt>
                <c:pt idx="2618">
                  <c:v>1.5229999999999999</c:v>
                </c:pt>
                <c:pt idx="2619">
                  <c:v>1.494</c:v>
                </c:pt>
                <c:pt idx="2620">
                  <c:v>1.468</c:v>
                </c:pt>
                <c:pt idx="2621">
                  <c:v>1.4410000000000001</c:v>
                </c:pt>
                <c:pt idx="2622">
                  <c:v>1.4139999999999999</c:v>
                </c:pt>
                <c:pt idx="2623">
                  <c:v>1.387</c:v>
                </c:pt>
                <c:pt idx="2624">
                  <c:v>1.36</c:v>
                </c:pt>
                <c:pt idx="2625">
                  <c:v>1.333</c:v>
                </c:pt>
                <c:pt idx="2626">
                  <c:v>1.306</c:v>
                </c:pt>
                <c:pt idx="2627">
                  <c:v>1.2789999999999999</c:v>
                </c:pt>
                <c:pt idx="2628">
                  <c:v>1.252</c:v>
                </c:pt>
                <c:pt idx="2629">
                  <c:v>1.234</c:v>
                </c:pt>
                <c:pt idx="2630">
                  <c:v>1.2410000000000001</c:v>
                </c:pt>
                <c:pt idx="2631">
                  <c:v>1.2430000000000001</c:v>
                </c:pt>
                <c:pt idx="2632">
                  <c:v>1.24</c:v>
                </c:pt>
                <c:pt idx="2633">
                  <c:v>1.2350000000000001</c:v>
                </c:pt>
                <c:pt idx="2634">
                  <c:v>1.228</c:v>
                </c:pt>
                <c:pt idx="2635">
                  <c:v>1.22</c:v>
                </c:pt>
                <c:pt idx="2636">
                  <c:v>1.2110000000000001</c:v>
                </c:pt>
                <c:pt idx="2637">
                  <c:v>1.2010000000000001</c:v>
                </c:pt>
                <c:pt idx="2638">
                  <c:v>1.1910000000000001</c:v>
                </c:pt>
                <c:pt idx="2639">
                  <c:v>1.18</c:v>
                </c:pt>
                <c:pt idx="2640">
                  <c:v>1.169</c:v>
                </c:pt>
                <c:pt idx="2641">
                  <c:v>1.157</c:v>
                </c:pt>
                <c:pt idx="2642">
                  <c:v>1.145</c:v>
                </c:pt>
                <c:pt idx="2643">
                  <c:v>1.1319999999999999</c:v>
                </c:pt>
                <c:pt idx="2644">
                  <c:v>1.119</c:v>
                </c:pt>
                <c:pt idx="2645">
                  <c:v>1.1060000000000001</c:v>
                </c:pt>
                <c:pt idx="2646">
                  <c:v>1.0920000000000001</c:v>
                </c:pt>
                <c:pt idx="2647">
                  <c:v>1.077</c:v>
                </c:pt>
                <c:pt idx="2648">
                  <c:v>1.0629999999999999</c:v>
                </c:pt>
                <c:pt idx="2649">
                  <c:v>1.048</c:v>
                </c:pt>
                <c:pt idx="2650">
                  <c:v>1.032</c:v>
                </c:pt>
                <c:pt idx="2651">
                  <c:v>1.016</c:v>
                </c:pt>
                <c:pt idx="2652">
                  <c:v>1.0009999999999999</c:v>
                </c:pt>
                <c:pt idx="2653">
                  <c:v>0.98440000000000005</c:v>
                </c:pt>
                <c:pt idx="2654">
                  <c:v>0.96809999999999996</c:v>
                </c:pt>
                <c:pt idx="2655">
                  <c:v>0.9516</c:v>
                </c:pt>
                <c:pt idx="2656">
                  <c:v>0.93520000000000003</c:v>
                </c:pt>
                <c:pt idx="2657">
                  <c:v>0.91859999999999997</c:v>
                </c:pt>
                <c:pt idx="2658">
                  <c:v>0.90210000000000001</c:v>
                </c:pt>
                <c:pt idx="2659">
                  <c:v>0.8871</c:v>
                </c:pt>
                <c:pt idx="2660">
                  <c:v>0.9143</c:v>
                </c:pt>
                <c:pt idx="2661">
                  <c:v>0.94950000000000001</c:v>
                </c:pt>
                <c:pt idx="2662">
                  <c:v>0.98809999999999998</c:v>
                </c:pt>
                <c:pt idx="2663">
                  <c:v>1.0189999999999999</c:v>
                </c:pt>
                <c:pt idx="2664">
                  <c:v>1.044</c:v>
                </c:pt>
                <c:pt idx="2665">
                  <c:v>1.0649999999999999</c:v>
                </c:pt>
                <c:pt idx="2666">
                  <c:v>1.083</c:v>
                </c:pt>
                <c:pt idx="2667">
                  <c:v>1.099</c:v>
                </c:pt>
                <c:pt idx="2668">
                  <c:v>1.1120000000000001</c:v>
                </c:pt>
                <c:pt idx="2669">
                  <c:v>1.2130000000000001</c:v>
                </c:pt>
                <c:pt idx="2670">
                  <c:v>1.3160000000000001</c:v>
                </c:pt>
                <c:pt idx="2671">
                  <c:v>1.4450000000000001</c:v>
                </c:pt>
                <c:pt idx="2672">
                  <c:v>1.5580000000000001</c:v>
                </c:pt>
                <c:pt idx="2673">
                  <c:v>1.645</c:v>
                </c:pt>
                <c:pt idx="2674">
                  <c:v>1.722</c:v>
                </c:pt>
                <c:pt idx="2675">
                  <c:v>1.7909999999999999</c:v>
                </c:pt>
                <c:pt idx="2676">
                  <c:v>1.853</c:v>
                </c:pt>
                <c:pt idx="2677">
                  <c:v>1.909</c:v>
                </c:pt>
                <c:pt idx="2678">
                  <c:v>1.96</c:v>
                </c:pt>
                <c:pt idx="2679">
                  <c:v>2.0049999999999999</c:v>
                </c:pt>
                <c:pt idx="2680">
                  <c:v>2.069</c:v>
                </c:pt>
                <c:pt idx="2681">
                  <c:v>2.1339999999999999</c:v>
                </c:pt>
                <c:pt idx="2682">
                  <c:v>2.1890000000000001</c:v>
                </c:pt>
                <c:pt idx="2683">
                  <c:v>2.2360000000000002</c:v>
                </c:pt>
                <c:pt idx="2684">
                  <c:v>3.3580000000000001</c:v>
                </c:pt>
                <c:pt idx="2685">
                  <c:v>3.6880000000000002</c:v>
                </c:pt>
                <c:pt idx="2686">
                  <c:v>3.9649999999999999</c:v>
                </c:pt>
                <c:pt idx="2687">
                  <c:v>4.1980000000000004</c:v>
                </c:pt>
                <c:pt idx="2688">
                  <c:v>4.3970000000000002</c:v>
                </c:pt>
                <c:pt idx="2689">
                  <c:v>4.5609999999999999</c:v>
                </c:pt>
                <c:pt idx="2690">
                  <c:v>4.72</c:v>
                </c:pt>
                <c:pt idx="2691">
                  <c:v>4.8879999999999999</c:v>
                </c:pt>
                <c:pt idx="2692">
                  <c:v>5.1890000000000001</c:v>
                </c:pt>
                <c:pt idx="2693">
                  <c:v>5.4340000000000002</c:v>
                </c:pt>
                <c:pt idx="2694">
                  <c:v>5.665</c:v>
                </c:pt>
                <c:pt idx="2695">
                  <c:v>5.8479999999999999</c:v>
                </c:pt>
                <c:pt idx="2696">
                  <c:v>5.99</c:v>
                </c:pt>
                <c:pt idx="2697">
                  <c:v>6.1040000000000001</c:v>
                </c:pt>
                <c:pt idx="2698">
                  <c:v>6.1909999999999998</c:v>
                </c:pt>
                <c:pt idx="2699">
                  <c:v>6.2569999999999997</c:v>
                </c:pt>
                <c:pt idx="2700">
                  <c:v>6.3220000000000001</c:v>
                </c:pt>
                <c:pt idx="2701">
                  <c:v>7.3010000000000002</c:v>
                </c:pt>
                <c:pt idx="2702">
                  <c:v>7.6829999999999998</c:v>
                </c:pt>
                <c:pt idx="2703">
                  <c:v>7.9989999999999997</c:v>
                </c:pt>
                <c:pt idx="2704">
                  <c:v>8.2970000000000006</c:v>
                </c:pt>
                <c:pt idx="2705">
                  <c:v>8.6959999999999997</c:v>
                </c:pt>
                <c:pt idx="2706">
                  <c:v>110.4</c:v>
                </c:pt>
                <c:pt idx="2707">
                  <c:v>92.8</c:v>
                </c:pt>
                <c:pt idx="2708">
                  <c:v>115.1</c:v>
                </c:pt>
                <c:pt idx="2709">
                  <c:v>67.430000000000007</c:v>
                </c:pt>
                <c:pt idx="2710">
                  <c:v>61.99</c:v>
                </c:pt>
                <c:pt idx="2711">
                  <c:v>58.58</c:v>
                </c:pt>
                <c:pt idx="2712">
                  <c:v>58.28</c:v>
                </c:pt>
                <c:pt idx="2713">
                  <c:v>64.47</c:v>
                </c:pt>
                <c:pt idx="2714">
                  <c:v>58.72</c:v>
                </c:pt>
                <c:pt idx="2715">
                  <c:v>54.58</c:v>
                </c:pt>
                <c:pt idx="2716">
                  <c:v>51.39</c:v>
                </c:pt>
                <c:pt idx="2717">
                  <c:v>48.58</c:v>
                </c:pt>
                <c:pt idx="2718">
                  <c:v>45.93</c:v>
                </c:pt>
                <c:pt idx="2719">
                  <c:v>43.66</c:v>
                </c:pt>
                <c:pt idx="2720">
                  <c:v>41.46</c:v>
                </c:pt>
                <c:pt idx="2721">
                  <c:v>39.450000000000003</c:v>
                </c:pt>
                <c:pt idx="2722">
                  <c:v>37.880000000000003</c:v>
                </c:pt>
                <c:pt idx="2723">
                  <c:v>35.950000000000003</c:v>
                </c:pt>
                <c:pt idx="2724">
                  <c:v>35.979999999999997</c:v>
                </c:pt>
                <c:pt idx="2725">
                  <c:v>35.78</c:v>
                </c:pt>
                <c:pt idx="2726">
                  <c:v>35.4</c:v>
                </c:pt>
                <c:pt idx="2727">
                  <c:v>34.9</c:v>
                </c:pt>
                <c:pt idx="2728">
                  <c:v>34.28</c:v>
                </c:pt>
                <c:pt idx="2729">
                  <c:v>33.57</c:v>
                </c:pt>
                <c:pt idx="2730">
                  <c:v>33.08</c:v>
                </c:pt>
                <c:pt idx="2731">
                  <c:v>32.6</c:v>
                </c:pt>
                <c:pt idx="2732">
                  <c:v>31.72</c:v>
                </c:pt>
                <c:pt idx="2733">
                  <c:v>30.79</c:v>
                </c:pt>
                <c:pt idx="2734">
                  <c:v>29.87</c:v>
                </c:pt>
                <c:pt idx="2735">
                  <c:v>28.88</c:v>
                </c:pt>
                <c:pt idx="2736">
                  <c:v>27.92</c:v>
                </c:pt>
                <c:pt idx="2737">
                  <c:v>26.99</c:v>
                </c:pt>
                <c:pt idx="2738">
                  <c:v>26.09</c:v>
                </c:pt>
                <c:pt idx="2739">
                  <c:v>25.93</c:v>
                </c:pt>
                <c:pt idx="2740">
                  <c:v>25.1</c:v>
                </c:pt>
                <c:pt idx="2741">
                  <c:v>24.34</c:v>
                </c:pt>
                <c:pt idx="2742">
                  <c:v>23.65</c:v>
                </c:pt>
                <c:pt idx="2743">
                  <c:v>22.98</c:v>
                </c:pt>
                <c:pt idx="2744">
                  <c:v>22.67</c:v>
                </c:pt>
                <c:pt idx="2745">
                  <c:v>22.16</c:v>
                </c:pt>
                <c:pt idx="2746">
                  <c:v>21.49</c:v>
                </c:pt>
                <c:pt idx="2747">
                  <c:v>20.95</c:v>
                </c:pt>
                <c:pt idx="2748">
                  <c:v>20.41</c:v>
                </c:pt>
                <c:pt idx="2749">
                  <c:v>19.84</c:v>
                </c:pt>
                <c:pt idx="2750">
                  <c:v>19.52</c:v>
                </c:pt>
                <c:pt idx="2751">
                  <c:v>19.420000000000002</c:v>
                </c:pt>
                <c:pt idx="2752">
                  <c:v>19.260000000000002</c:v>
                </c:pt>
                <c:pt idx="2753">
                  <c:v>19.05</c:v>
                </c:pt>
                <c:pt idx="2754">
                  <c:v>18.829999999999998</c:v>
                </c:pt>
                <c:pt idx="2755">
                  <c:v>18.59</c:v>
                </c:pt>
                <c:pt idx="2756">
                  <c:v>18.309999999999999</c:v>
                </c:pt>
                <c:pt idx="2757">
                  <c:v>18.010000000000002</c:v>
                </c:pt>
                <c:pt idx="2758">
                  <c:v>17.690000000000001</c:v>
                </c:pt>
                <c:pt idx="2759">
                  <c:v>17.489999999999998</c:v>
                </c:pt>
                <c:pt idx="2760">
                  <c:v>17.71</c:v>
                </c:pt>
                <c:pt idx="2761">
                  <c:v>20.28</c:v>
                </c:pt>
                <c:pt idx="2762">
                  <c:v>19.399999999999999</c:v>
                </c:pt>
                <c:pt idx="2763">
                  <c:v>28.84</c:v>
                </c:pt>
                <c:pt idx="2764">
                  <c:v>22.42</c:v>
                </c:pt>
                <c:pt idx="2765">
                  <c:v>22.42</c:v>
                </c:pt>
                <c:pt idx="2766">
                  <c:v>22.58</c:v>
                </c:pt>
                <c:pt idx="2767">
                  <c:v>25.17</c:v>
                </c:pt>
                <c:pt idx="2768">
                  <c:v>24.94</c:v>
                </c:pt>
                <c:pt idx="2769">
                  <c:v>24.96</c:v>
                </c:pt>
                <c:pt idx="2770">
                  <c:v>24.93</c:v>
                </c:pt>
                <c:pt idx="2771">
                  <c:v>25.37</c:v>
                </c:pt>
                <c:pt idx="2772">
                  <c:v>25.36</c:v>
                </c:pt>
                <c:pt idx="2773">
                  <c:v>25.89</c:v>
                </c:pt>
                <c:pt idx="2774">
                  <c:v>25.74</c:v>
                </c:pt>
                <c:pt idx="2775">
                  <c:v>25.46</c:v>
                </c:pt>
                <c:pt idx="2776">
                  <c:v>25.1</c:v>
                </c:pt>
                <c:pt idx="2777">
                  <c:v>24.65</c:v>
                </c:pt>
                <c:pt idx="2778">
                  <c:v>24.92</c:v>
                </c:pt>
                <c:pt idx="2779">
                  <c:v>25.45</c:v>
                </c:pt>
                <c:pt idx="2780">
                  <c:v>25.2</c:v>
                </c:pt>
                <c:pt idx="2781">
                  <c:v>24.8</c:v>
                </c:pt>
                <c:pt idx="2782">
                  <c:v>24.43</c:v>
                </c:pt>
                <c:pt idx="2783">
                  <c:v>24.06</c:v>
                </c:pt>
                <c:pt idx="2784">
                  <c:v>23.57</c:v>
                </c:pt>
                <c:pt idx="2785">
                  <c:v>23.12</c:v>
                </c:pt>
                <c:pt idx="2786">
                  <c:v>22.67</c:v>
                </c:pt>
                <c:pt idx="2787">
                  <c:v>22.17</c:v>
                </c:pt>
                <c:pt idx="2788">
                  <c:v>21.85</c:v>
                </c:pt>
                <c:pt idx="2789">
                  <c:v>42.75</c:v>
                </c:pt>
                <c:pt idx="2790">
                  <c:v>27.42</c:v>
                </c:pt>
                <c:pt idx="2791">
                  <c:v>112.1</c:v>
                </c:pt>
                <c:pt idx="2792">
                  <c:v>48.89</c:v>
                </c:pt>
                <c:pt idx="2793">
                  <c:v>53.55</c:v>
                </c:pt>
                <c:pt idx="2794">
                  <c:v>115.4</c:v>
                </c:pt>
                <c:pt idx="2795">
                  <c:v>193.1</c:v>
                </c:pt>
                <c:pt idx="2796">
                  <c:v>85.49</c:v>
                </c:pt>
                <c:pt idx="2797">
                  <c:v>78.349999999999994</c:v>
                </c:pt>
                <c:pt idx="2798">
                  <c:v>103.6</c:v>
                </c:pt>
                <c:pt idx="2799">
                  <c:v>100.2</c:v>
                </c:pt>
                <c:pt idx="2800">
                  <c:v>91.08</c:v>
                </c:pt>
                <c:pt idx="2801">
                  <c:v>83.23</c:v>
                </c:pt>
                <c:pt idx="2802">
                  <c:v>76.87</c:v>
                </c:pt>
                <c:pt idx="2803">
                  <c:v>81.8</c:v>
                </c:pt>
                <c:pt idx="2804">
                  <c:v>73.260000000000005</c:v>
                </c:pt>
                <c:pt idx="2805">
                  <c:v>68.81</c:v>
                </c:pt>
                <c:pt idx="2806">
                  <c:v>69.59</c:v>
                </c:pt>
                <c:pt idx="2807">
                  <c:v>65.59</c:v>
                </c:pt>
                <c:pt idx="2808">
                  <c:v>69.14</c:v>
                </c:pt>
                <c:pt idx="2809">
                  <c:v>76.540000000000006</c:v>
                </c:pt>
                <c:pt idx="2810">
                  <c:v>69.84</c:v>
                </c:pt>
                <c:pt idx="2811">
                  <c:v>65.3</c:v>
                </c:pt>
                <c:pt idx="2812">
                  <c:v>61.3</c:v>
                </c:pt>
                <c:pt idx="2813">
                  <c:v>57.84</c:v>
                </c:pt>
                <c:pt idx="2814">
                  <c:v>55.27</c:v>
                </c:pt>
                <c:pt idx="2815">
                  <c:v>52.04</c:v>
                </c:pt>
                <c:pt idx="2816">
                  <c:v>49.26</c:v>
                </c:pt>
                <c:pt idx="2817">
                  <c:v>46.52</c:v>
                </c:pt>
                <c:pt idx="2818">
                  <c:v>44.22</c:v>
                </c:pt>
                <c:pt idx="2819">
                  <c:v>41.65</c:v>
                </c:pt>
                <c:pt idx="2820">
                  <c:v>40.020000000000003</c:v>
                </c:pt>
                <c:pt idx="2821">
                  <c:v>39.53</c:v>
                </c:pt>
                <c:pt idx="2822">
                  <c:v>38.880000000000003</c:v>
                </c:pt>
                <c:pt idx="2823">
                  <c:v>38.11</c:v>
                </c:pt>
                <c:pt idx="2824">
                  <c:v>37.380000000000003</c:v>
                </c:pt>
                <c:pt idx="2825">
                  <c:v>36.65</c:v>
                </c:pt>
                <c:pt idx="2826">
                  <c:v>35.72</c:v>
                </c:pt>
                <c:pt idx="2827">
                  <c:v>34.840000000000003</c:v>
                </c:pt>
                <c:pt idx="2828">
                  <c:v>33.909999999999997</c:v>
                </c:pt>
                <c:pt idx="2829">
                  <c:v>33.24</c:v>
                </c:pt>
                <c:pt idx="2830">
                  <c:v>32.28</c:v>
                </c:pt>
                <c:pt idx="2831">
                  <c:v>31.21</c:v>
                </c:pt>
                <c:pt idx="2832">
                  <c:v>30.19</c:v>
                </c:pt>
                <c:pt idx="2833">
                  <c:v>29.17</c:v>
                </c:pt>
                <c:pt idx="2834">
                  <c:v>28.2</c:v>
                </c:pt>
                <c:pt idx="2835">
                  <c:v>27.25</c:v>
                </c:pt>
                <c:pt idx="2836">
                  <c:v>26.32</c:v>
                </c:pt>
                <c:pt idx="2837">
                  <c:v>25.43</c:v>
                </c:pt>
                <c:pt idx="2838">
                  <c:v>24.55</c:v>
                </c:pt>
                <c:pt idx="2839">
                  <c:v>23.7</c:v>
                </c:pt>
                <c:pt idx="2840">
                  <c:v>22.89</c:v>
                </c:pt>
                <c:pt idx="2841">
                  <c:v>22.11</c:v>
                </c:pt>
                <c:pt idx="2842">
                  <c:v>29.58</c:v>
                </c:pt>
                <c:pt idx="2843">
                  <c:v>27.09</c:v>
                </c:pt>
                <c:pt idx="2844">
                  <c:v>26.35</c:v>
                </c:pt>
                <c:pt idx="2845">
                  <c:v>25.82</c:v>
                </c:pt>
                <c:pt idx="2846">
                  <c:v>25.28</c:v>
                </c:pt>
                <c:pt idx="2847">
                  <c:v>24.71</c:v>
                </c:pt>
                <c:pt idx="2848">
                  <c:v>24.13</c:v>
                </c:pt>
                <c:pt idx="2849">
                  <c:v>23.57</c:v>
                </c:pt>
                <c:pt idx="2850">
                  <c:v>23</c:v>
                </c:pt>
                <c:pt idx="2851">
                  <c:v>22.42</c:v>
                </c:pt>
                <c:pt idx="2852">
                  <c:v>21.84</c:v>
                </c:pt>
                <c:pt idx="2853">
                  <c:v>21.29</c:v>
                </c:pt>
                <c:pt idx="2854">
                  <c:v>20.72</c:v>
                </c:pt>
                <c:pt idx="2855">
                  <c:v>20.13</c:v>
                </c:pt>
                <c:pt idx="2856">
                  <c:v>19.59</c:v>
                </c:pt>
                <c:pt idx="2857">
                  <c:v>19.510000000000002</c:v>
                </c:pt>
                <c:pt idx="2858">
                  <c:v>19.39</c:v>
                </c:pt>
                <c:pt idx="2859">
                  <c:v>19.21</c:v>
                </c:pt>
                <c:pt idx="2860">
                  <c:v>19</c:v>
                </c:pt>
                <c:pt idx="2861">
                  <c:v>18.77</c:v>
                </c:pt>
                <c:pt idx="2862">
                  <c:v>18.52</c:v>
                </c:pt>
                <c:pt idx="2863">
                  <c:v>18.25</c:v>
                </c:pt>
                <c:pt idx="2864">
                  <c:v>17.989999999999998</c:v>
                </c:pt>
                <c:pt idx="2865">
                  <c:v>17.72</c:v>
                </c:pt>
                <c:pt idx="2866">
                  <c:v>17.45</c:v>
                </c:pt>
                <c:pt idx="2867">
                  <c:v>17.16</c:v>
                </c:pt>
                <c:pt idx="2868">
                  <c:v>16.86</c:v>
                </c:pt>
                <c:pt idx="2869">
                  <c:v>16.559999999999999</c:v>
                </c:pt>
                <c:pt idx="2870">
                  <c:v>16.25</c:v>
                </c:pt>
                <c:pt idx="2871">
                  <c:v>15.94</c:v>
                </c:pt>
                <c:pt idx="2872">
                  <c:v>15.63</c:v>
                </c:pt>
                <c:pt idx="2873">
                  <c:v>15.32</c:v>
                </c:pt>
                <c:pt idx="2874">
                  <c:v>15.01</c:v>
                </c:pt>
                <c:pt idx="2875">
                  <c:v>14.7</c:v>
                </c:pt>
                <c:pt idx="2876">
                  <c:v>14.4</c:v>
                </c:pt>
                <c:pt idx="2877">
                  <c:v>14.11</c:v>
                </c:pt>
                <c:pt idx="2878">
                  <c:v>13.81</c:v>
                </c:pt>
                <c:pt idx="2879">
                  <c:v>13.53</c:v>
                </c:pt>
                <c:pt idx="2880">
                  <c:v>13.24</c:v>
                </c:pt>
                <c:pt idx="2881">
                  <c:v>12.97</c:v>
                </c:pt>
                <c:pt idx="2882">
                  <c:v>12.7</c:v>
                </c:pt>
                <c:pt idx="2883">
                  <c:v>12.45</c:v>
                </c:pt>
                <c:pt idx="2884">
                  <c:v>12.2</c:v>
                </c:pt>
                <c:pt idx="2885">
                  <c:v>11.96</c:v>
                </c:pt>
                <c:pt idx="2886">
                  <c:v>11.74</c:v>
                </c:pt>
                <c:pt idx="2887">
                  <c:v>11.52</c:v>
                </c:pt>
                <c:pt idx="2888">
                  <c:v>11.31</c:v>
                </c:pt>
                <c:pt idx="2889">
                  <c:v>11.12</c:v>
                </c:pt>
                <c:pt idx="2890">
                  <c:v>10.93</c:v>
                </c:pt>
                <c:pt idx="2891">
                  <c:v>10.75</c:v>
                </c:pt>
                <c:pt idx="2892">
                  <c:v>10.58</c:v>
                </c:pt>
                <c:pt idx="2893">
                  <c:v>10.41</c:v>
                </c:pt>
                <c:pt idx="2894">
                  <c:v>10.25</c:v>
                </c:pt>
                <c:pt idx="2895">
                  <c:v>10.1</c:v>
                </c:pt>
                <c:pt idx="2896">
                  <c:v>9.9510000000000005</c:v>
                </c:pt>
                <c:pt idx="2897">
                  <c:v>9.8079999999999998</c:v>
                </c:pt>
                <c:pt idx="2898">
                  <c:v>9.6690000000000005</c:v>
                </c:pt>
                <c:pt idx="2899">
                  <c:v>9.5340000000000007</c:v>
                </c:pt>
                <c:pt idx="2900">
                  <c:v>9.4009999999999998</c:v>
                </c:pt>
                <c:pt idx="2901">
                  <c:v>9.2710000000000008</c:v>
                </c:pt>
                <c:pt idx="2902">
                  <c:v>9.1430000000000007</c:v>
                </c:pt>
                <c:pt idx="2903">
                  <c:v>9.0180000000000007</c:v>
                </c:pt>
                <c:pt idx="2904">
                  <c:v>8.8930000000000007</c:v>
                </c:pt>
                <c:pt idx="2905">
                  <c:v>8.77</c:v>
                </c:pt>
                <c:pt idx="2906">
                  <c:v>8.6470000000000002</c:v>
                </c:pt>
                <c:pt idx="2907">
                  <c:v>8.5250000000000004</c:v>
                </c:pt>
                <c:pt idx="2908">
                  <c:v>8.4030000000000005</c:v>
                </c:pt>
                <c:pt idx="2909">
                  <c:v>8.282</c:v>
                </c:pt>
                <c:pt idx="2910">
                  <c:v>8.1609999999999996</c:v>
                </c:pt>
                <c:pt idx="2911">
                  <c:v>8.0389999999999997</c:v>
                </c:pt>
                <c:pt idx="2912">
                  <c:v>7.9169999999999998</c:v>
                </c:pt>
                <c:pt idx="2913">
                  <c:v>7.7960000000000003</c:v>
                </c:pt>
                <c:pt idx="2914">
                  <c:v>7.6740000000000004</c:v>
                </c:pt>
                <c:pt idx="2915">
                  <c:v>7.5510000000000002</c:v>
                </c:pt>
                <c:pt idx="2916">
                  <c:v>7.4290000000000003</c:v>
                </c:pt>
                <c:pt idx="2917">
                  <c:v>7.306</c:v>
                </c:pt>
                <c:pt idx="2918">
                  <c:v>7.1829999999999998</c:v>
                </c:pt>
                <c:pt idx="2919">
                  <c:v>7.06</c:v>
                </c:pt>
                <c:pt idx="2920">
                  <c:v>6.9370000000000003</c:v>
                </c:pt>
                <c:pt idx="2921">
                  <c:v>6.8129999999999997</c:v>
                </c:pt>
              </c:numCache>
            </c:numRef>
          </c:val>
          <c:smooth val="0"/>
          <c:extLst>
            <c:ext xmlns:c16="http://schemas.microsoft.com/office/drawing/2014/chart" uri="{C3380CC4-5D6E-409C-BE32-E72D297353CC}">
              <c16:uniqueId val="{00000000-531F-41C8-A934-8ABF18A4F738}"/>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0"/>
          <c:order val="0"/>
          <c:tx>
            <c:strRef>
              <c:f>ModeWise!$I$2</c:f>
              <c:strCache>
                <c:ptCount val="1"/>
                <c:pt idx="0">
                  <c:v>ACCESS1.0</c:v>
                </c:pt>
              </c:strCache>
            </c:strRef>
          </c:tx>
          <c:spPr>
            <a:ln w="12700" cap="rnd">
              <a:solidFill>
                <a:schemeClr val="tx1"/>
              </a:solidFill>
              <a:round/>
            </a:ln>
            <a:effectLst/>
          </c:spPr>
          <c:marker>
            <c:symbol val="none"/>
          </c:marker>
          <c:cat>
            <c:numRef>
              <c:f>ModeWise!$H$3:$H$2924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ModeWise!$I$3:$I$2924</c:f>
              <c:numCache>
                <c:formatCode>General</c:formatCode>
                <c:ptCount val="2922"/>
                <c:pt idx="0">
                  <c:v>7.1639999999999997</c:v>
                </c:pt>
                <c:pt idx="1">
                  <c:v>7.0419999999999998</c:v>
                </c:pt>
                <c:pt idx="2">
                  <c:v>6.9189999999999996</c:v>
                </c:pt>
                <c:pt idx="3">
                  <c:v>6.7960000000000003</c:v>
                </c:pt>
                <c:pt idx="4">
                  <c:v>6.673</c:v>
                </c:pt>
                <c:pt idx="5">
                  <c:v>6.5510000000000002</c:v>
                </c:pt>
                <c:pt idx="6">
                  <c:v>6.4279999999999999</c:v>
                </c:pt>
                <c:pt idx="7">
                  <c:v>6.3049999999999997</c:v>
                </c:pt>
                <c:pt idx="8">
                  <c:v>6.1840000000000002</c:v>
                </c:pt>
                <c:pt idx="9">
                  <c:v>6.0620000000000003</c:v>
                </c:pt>
                <c:pt idx="10">
                  <c:v>5.94</c:v>
                </c:pt>
                <c:pt idx="11">
                  <c:v>5.82</c:v>
                </c:pt>
                <c:pt idx="12">
                  <c:v>5.7110000000000003</c:v>
                </c:pt>
                <c:pt idx="13">
                  <c:v>5.6120000000000001</c:v>
                </c:pt>
                <c:pt idx="14">
                  <c:v>5.52</c:v>
                </c:pt>
                <c:pt idx="15">
                  <c:v>5.4329999999999998</c:v>
                </c:pt>
                <c:pt idx="16">
                  <c:v>5.351</c:v>
                </c:pt>
                <c:pt idx="17">
                  <c:v>5.2709999999999999</c:v>
                </c:pt>
                <c:pt idx="18">
                  <c:v>5.194</c:v>
                </c:pt>
                <c:pt idx="19">
                  <c:v>5.117</c:v>
                </c:pt>
                <c:pt idx="20">
                  <c:v>5.04</c:v>
                </c:pt>
                <c:pt idx="21">
                  <c:v>4.9640000000000004</c:v>
                </c:pt>
                <c:pt idx="22">
                  <c:v>4.8869999999999996</c:v>
                </c:pt>
                <c:pt idx="23">
                  <c:v>4.8099999999999996</c:v>
                </c:pt>
                <c:pt idx="24">
                  <c:v>4.7320000000000002</c:v>
                </c:pt>
                <c:pt idx="25">
                  <c:v>4.6529999999999996</c:v>
                </c:pt>
                <c:pt idx="26">
                  <c:v>4.5739999999999998</c:v>
                </c:pt>
                <c:pt idx="27">
                  <c:v>4.4930000000000003</c:v>
                </c:pt>
                <c:pt idx="28">
                  <c:v>4.4119999999999999</c:v>
                </c:pt>
                <c:pt idx="29">
                  <c:v>4.3310000000000004</c:v>
                </c:pt>
                <c:pt idx="30">
                  <c:v>4.2489999999999997</c:v>
                </c:pt>
                <c:pt idx="31">
                  <c:v>4.1660000000000004</c:v>
                </c:pt>
                <c:pt idx="32">
                  <c:v>4.0830000000000002</c:v>
                </c:pt>
                <c:pt idx="33">
                  <c:v>4</c:v>
                </c:pt>
                <c:pt idx="34">
                  <c:v>3.9159999999999999</c:v>
                </c:pt>
                <c:pt idx="35">
                  <c:v>3.8330000000000002</c:v>
                </c:pt>
                <c:pt idx="36">
                  <c:v>3.75</c:v>
                </c:pt>
                <c:pt idx="37">
                  <c:v>3.6669999999999998</c:v>
                </c:pt>
                <c:pt idx="38">
                  <c:v>3.585</c:v>
                </c:pt>
                <c:pt idx="39">
                  <c:v>3.5030000000000001</c:v>
                </c:pt>
                <c:pt idx="40">
                  <c:v>3.4209999999999998</c:v>
                </c:pt>
                <c:pt idx="41">
                  <c:v>3.3410000000000002</c:v>
                </c:pt>
                <c:pt idx="42">
                  <c:v>3.2610000000000001</c:v>
                </c:pt>
                <c:pt idx="43">
                  <c:v>3.1819999999999999</c:v>
                </c:pt>
                <c:pt idx="44">
                  <c:v>3.1040000000000001</c:v>
                </c:pt>
                <c:pt idx="45">
                  <c:v>3.0270000000000001</c:v>
                </c:pt>
                <c:pt idx="46">
                  <c:v>2.9510000000000001</c:v>
                </c:pt>
                <c:pt idx="47">
                  <c:v>2.8759999999999999</c:v>
                </c:pt>
                <c:pt idx="48">
                  <c:v>2.802</c:v>
                </c:pt>
                <c:pt idx="49">
                  <c:v>2.73</c:v>
                </c:pt>
                <c:pt idx="50">
                  <c:v>2.6579999999999999</c:v>
                </c:pt>
                <c:pt idx="51">
                  <c:v>2.5880000000000001</c:v>
                </c:pt>
                <c:pt idx="52">
                  <c:v>2.52</c:v>
                </c:pt>
                <c:pt idx="53">
                  <c:v>2.452</c:v>
                </c:pt>
                <c:pt idx="54">
                  <c:v>2.387</c:v>
                </c:pt>
                <c:pt idx="55">
                  <c:v>2.3809999999999998</c:v>
                </c:pt>
                <c:pt idx="56">
                  <c:v>2.3660000000000001</c:v>
                </c:pt>
                <c:pt idx="57">
                  <c:v>2.3450000000000002</c:v>
                </c:pt>
                <c:pt idx="58">
                  <c:v>2.3199999999999998</c:v>
                </c:pt>
                <c:pt idx="59">
                  <c:v>2.2930000000000001</c:v>
                </c:pt>
                <c:pt idx="60">
                  <c:v>2.2639999999999998</c:v>
                </c:pt>
                <c:pt idx="61">
                  <c:v>2.2330000000000001</c:v>
                </c:pt>
                <c:pt idx="62">
                  <c:v>2.2029999999999998</c:v>
                </c:pt>
                <c:pt idx="63">
                  <c:v>2.177</c:v>
                </c:pt>
                <c:pt idx="64">
                  <c:v>2.15</c:v>
                </c:pt>
                <c:pt idx="65">
                  <c:v>2.121</c:v>
                </c:pt>
                <c:pt idx="66">
                  <c:v>2.093</c:v>
                </c:pt>
                <c:pt idx="67">
                  <c:v>2.0630000000000002</c:v>
                </c:pt>
                <c:pt idx="68">
                  <c:v>2.0329999999999999</c:v>
                </c:pt>
                <c:pt idx="69">
                  <c:v>2.0030000000000001</c:v>
                </c:pt>
                <c:pt idx="70">
                  <c:v>1.972</c:v>
                </c:pt>
                <c:pt idx="71">
                  <c:v>1.94</c:v>
                </c:pt>
                <c:pt idx="72">
                  <c:v>1.9079999999999999</c:v>
                </c:pt>
                <c:pt idx="73">
                  <c:v>1.8759999999999999</c:v>
                </c:pt>
                <c:pt idx="74">
                  <c:v>1.843</c:v>
                </c:pt>
                <c:pt idx="75">
                  <c:v>1.81</c:v>
                </c:pt>
                <c:pt idx="76">
                  <c:v>1.776</c:v>
                </c:pt>
                <c:pt idx="77">
                  <c:v>1.742</c:v>
                </c:pt>
                <c:pt idx="78">
                  <c:v>1.708</c:v>
                </c:pt>
                <c:pt idx="79">
                  <c:v>1.6739999999999999</c:v>
                </c:pt>
                <c:pt idx="80">
                  <c:v>1.64</c:v>
                </c:pt>
                <c:pt idx="81">
                  <c:v>1.605</c:v>
                </c:pt>
                <c:pt idx="82">
                  <c:v>1.571</c:v>
                </c:pt>
                <c:pt idx="83">
                  <c:v>1.5369999999999999</c:v>
                </c:pt>
                <c:pt idx="84">
                  <c:v>1.5669999999999999</c:v>
                </c:pt>
                <c:pt idx="85">
                  <c:v>1.5860000000000001</c:v>
                </c:pt>
                <c:pt idx="86">
                  <c:v>1.597</c:v>
                </c:pt>
                <c:pt idx="87">
                  <c:v>1.6080000000000001</c:v>
                </c:pt>
                <c:pt idx="88">
                  <c:v>1.6140000000000001</c:v>
                </c:pt>
                <c:pt idx="89">
                  <c:v>1.6160000000000001</c:v>
                </c:pt>
                <c:pt idx="90">
                  <c:v>1.6160000000000001</c:v>
                </c:pt>
                <c:pt idx="91">
                  <c:v>1.629</c:v>
                </c:pt>
                <c:pt idx="92">
                  <c:v>1.637</c:v>
                </c:pt>
                <c:pt idx="93">
                  <c:v>1.6419999999999999</c:v>
                </c:pt>
                <c:pt idx="94">
                  <c:v>1.645</c:v>
                </c:pt>
                <c:pt idx="95">
                  <c:v>1.645</c:v>
                </c:pt>
                <c:pt idx="96">
                  <c:v>1.643</c:v>
                </c:pt>
                <c:pt idx="97">
                  <c:v>1.64</c:v>
                </c:pt>
                <c:pt idx="98">
                  <c:v>1.635</c:v>
                </c:pt>
                <c:pt idx="99">
                  <c:v>1.6279999999999999</c:v>
                </c:pt>
                <c:pt idx="100">
                  <c:v>1.62</c:v>
                </c:pt>
                <c:pt idx="101">
                  <c:v>1.61</c:v>
                </c:pt>
                <c:pt idx="102">
                  <c:v>1.599</c:v>
                </c:pt>
                <c:pt idx="103">
                  <c:v>1.587</c:v>
                </c:pt>
                <c:pt idx="104">
                  <c:v>1.573</c:v>
                </c:pt>
                <c:pt idx="105">
                  <c:v>1.5569999999999999</c:v>
                </c:pt>
                <c:pt idx="106">
                  <c:v>1.5409999999999999</c:v>
                </c:pt>
                <c:pt idx="107">
                  <c:v>45.49</c:v>
                </c:pt>
                <c:pt idx="108">
                  <c:v>4.1180000000000003</c:v>
                </c:pt>
                <c:pt idx="109">
                  <c:v>4.46</c:v>
                </c:pt>
                <c:pt idx="110">
                  <c:v>52.71</c:v>
                </c:pt>
                <c:pt idx="111">
                  <c:v>7.2</c:v>
                </c:pt>
                <c:pt idx="112">
                  <c:v>7.8819999999999997</c:v>
                </c:pt>
                <c:pt idx="113">
                  <c:v>8.6029999999999998</c:v>
                </c:pt>
                <c:pt idx="114">
                  <c:v>78.510000000000005</c:v>
                </c:pt>
                <c:pt idx="115">
                  <c:v>14.39</c:v>
                </c:pt>
                <c:pt idx="116">
                  <c:v>15.55</c:v>
                </c:pt>
                <c:pt idx="117">
                  <c:v>16.57</c:v>
                </c:pt>
                <c:pt idx="118">
                  <c:v>17.399999999999999</c:v>
                </c:pt>
                <c:pt idx="119">
                  <c:v>18.03</c:v>
                </c:pt>
                <c:pt idx="120">
                  <c:v>18.420000000000002</c:v>
                </c:pt>
                <c:pt idx="121">
                  <c:v>18.97</c:v>
                </c:pt>
                <c:pt idx="122">
                  <c:v>25.77</c:v>
                </c:pt>
                <c:pt idx="123">
                  <c:v>22.83</c:v>
                </c:pt>
                <c:pt idx="124">
                  <c:v>24.46</c:v>
                </c:pt>
                <c:pt idx="125">
                  <c:v>24.55</c:v>
                </c:pt>
                <c:pt idx="126">
                  <c:v>24.68</c:v>
                </c:pt>
                <c:pt idx="127">
                  <c:v>24.64</c:v>
                </c:pt>
                <c:pt idx="128">
                  <c:v>24.47</c:v>
                </c:pt>
                <c:pt idx="129">
                  <c:v>24.27</c:v>
                </c:pt>
                <c:pt idx="130">
                  <c:v>24.25</c:v>
                </c:pt>
                <c:pt idx="131">
                  <c:v>25.76</c:v>
                </c:pt>
                <c:pt idx="132">
                  <c:v>25.01</c:v>
                </c:pt>
                <c:pt idx="133">
                  <c:v>24.64</c:v>
                </c:pt>
                <c:pt idx="134">
                  <c:v>24.14</c:v>
                </c:pt>
                <c:pt idx="135">
                  <c:v>23.65</c:v>
                </c:pt>
                <c:pt idx="136">
                  <c:v>23.16</c:v>
                </c:pt>
                <c:pt idx="137">
                  <c:v>22.62</c:v>
                </c:pt>
                <c:pt idx="138">
                  <c:v>22.08</c:v>
                </c:pt>
                <c:pt idx="139">
                  <c:v>635.20000000000005</c:v>
                </c:pt>
                <c:pt idx="140">
                  <c:v>95.3</c:v>
                </c:pt>
                <c:pt idx="141">
                  <c:v>86.43</c:v>
                </c:pt>
                <c:pt idx="142">
                  <c:v>78.66</c:v>
                </c:pt>
                <c:pt idx="143">
                  <c:v>71.709999999999994</c:v>
                </c:pt>
                <c:pt idx="144">
                  <c:v>89.24</c:v>
                </c:pt>
                <c:pt idx="145">
                  <c:v>65.87</c:v>
                </c:pt>
                <c:pt idx="146">
                  <c:v>60.64</c:v>
                </c:pt>
                <c:pt idx="147">
                  <c:v>56.34</c:v>
                </c:pt>
                <c:pt idx="148">
                  <c:v>52.53</c:v>
                </c:pt>
                <c:pt idx="149">
                  <c:v>48.69</c:v>
                </c:pt>
                <c:pt idx="150">
                  <c:v>45.21</c:v>
                </c:pt>
                <c:pt idx="151">
                  <c:v>490.6</c:v>
                </c:pt>
                <c:pt idx="152">
                  <c:v>111.4</c:v>
                </c:pt>
                <c:pt idx="153">
                  <c:v>126.3</c:v>
                </c:pt>
                <c:pt idx="154">
                  <c:v>116.2</c:v>
                </c:pt>
                <c:pt idx="155">
                  <c:v>115.1</c:v>
                </c:pt>
                <c:pt idx="156">
                  <c:v>133</c:v>
                </c:pt>
                <c:pt idx="157">
                  <c:v>187</c:v>
                </c:pt>
                <c:pt idx="158">
                  <c:v>113.7</c:v>
                </c:pt>
                <c:pt idx="159">
                  <c:v>103.3</c:v>
                </c:pt>
                <c:pt idx="160">
                  <c:v>126.4</c:v>
                </c:pt>
                <c:pt idx="161">
                  <c:v>114.6</c:v>
                </c:pt>
                <c:pt idx="162">
                  <c:v>104.3</c:v>
                </c:pt>
                <c:pt idx="163">
                  <c:v>95.73</c:v>
                </c:pt>
                <c:pt idx="164">
                  <c:v>87.99</c:v>
                </c:pt>
                <c:pt idx="165">
                  <c:v>117.4</c:v>
                </c:pt>
                <c:pt idx="166">
                  <c:v>89.76</c:v>
                </c:pt>
                <c:pt idx="167">
                  <c:v>79.819999999999993</c:v>
                </c:pt>
                <c:pt idx="168">
                  <c:v>73.989999999999995</c:v>
                </c:pt>
                <c:pt idx="169">
                  <c:v>68.66</c:v>
                </c:pt>
                <c:pt idx="170">
                  <c:v>349.4</c:v>
                </c:pt>
                <c:pt idx="171">
                  <c:v>186.1</c:v>
                </c:pt>
                <c:pt idx="172">
                  <c:v>190.2</c:v>
                </c:pt>
                <c:pt idx="173">
                  <c:v>170.4</c:v>
                </c:pt>
                <c:pt idx="174">
                  <c:v>180.4</c:v>
                </c:pt>
                <c:pt idx="175">
                  <c:v>157.30000000000001</c:v>
                </c:pt>
                <c:pt idx="176">
                  <c:v>150.5</c:v>
                </c:pt>
                <c:pt idx="177">
                  <c:v>140.9</c:v>
                </c:pt>
                <c:pt idx="178">
                  <c:v>155.1</c:v>
                </c:pt>
                <c:pt idx="179">
                  <c:v>139.69999999999999</c:v>
                </c:pt>
                <c:pt idx="180">
                  <c:v>134.30000000000001</c:v>
                </c:pt>
                <c:pt idx="181">
                  <c:v>131.4</c:v>
                </c:pt>
                <c:pt idx="182">
                  <c:v>123.6</c:v>
                </c:pt>
                <c:pt idx="183">
                  <c:v>113.4</c:v>
                </c:pt>
                <c:pt idx="184">
                  <c:v>103.9</c:v>
                </c:pt>
                <c:pt idx="185">
                  <c:v>126.8</c:v>
                </c:pt>
                <c:pt idx="186">
                  <c:v>115.9</c:v>
                </c:pt>
                <c:pt idx="187">
                  <c:v>106.4</c:v>
                </c:pt>
                <c:pt idx="188">
                  <c:v>97.79</c:v>
                </c:pt>
                <c:pt idx="189">
                  <c:v>90.29</c:v>
                </c:pt>
                <c:pt idx="190">
                  <c:v>83.79</c:v>
                </c:pt>
                <c:pt idx="191">
                  <c:v>77.5</c:v>
                </c:pt>
                <c:pt idx="192">
                  <c:v>78.010000000000005</c:v>
                </c:pt>
                <c:pt idx="193">
                  <c:v>69.989999999999995</c:v>
                </c:pt>
                <c:pt idx="194">
                  <c:v>64.92</c:v>
                </c:pt>
                <c:pt idx="195">
                  <c:v>60.32</c:v>
                </c:pt>
                <c:pt idx="196">
                  <c:v>56.2</c:v>
                </c:pt>
                <c:pt idx="197">
                  <c:v>149.4</c:v>
                </c:pt>
                <c:pt idx="198">
                  <c:v>66.66</c:v>
                </c:pt>
                <c:pt idx="199">
                  <c:v>163.80000000000001</c:v>
                </c:pt>
                <c:pt idx="200">
                  <c:v>117.3</c:v>
                </c:pt>
                <c:pt idx="201">
                  <c:v>362.5</c:v>
                </c:pt>
                <c:pt idx="202">
                  <c:v>230.7</c:v>
                </c:pt>
                <c:pt idx="203">
                  <c:v>198.5</c:v>
                </c:pt>
                <c:pt idx="204">
                  <c:v>1390</c:v>
                </c:pt>
                <c:pt idx="205">
                  <c:v>2623</c:v>
                </c:pt>
                <c:pt idx="206">
                  <c:v>201.9</c:v>
                </c:pt>
                <c:pt idx="207">
                  <c:v>261.7</c:v>
                </c:pt>
                <c:pt idx="208">
                  <c:v>199.1</c:v>
                </c:pt>
                <c:pt idx="209">
                  <c:v>259.3</c:v>
                </c:pt>
                <c:pt idx="210">
                  <c:v>266.39999999999998</c:v>
                </c:pt>
                <c:pt idx="211">
                  <c:v>237.5</c:v>
                </c:pt>
                <c:pt idx="212">
                  <c:v>215.5</c:v>
                </c:pt>
                <c:pt idx="213">
                  <c:v>218.7</c:v>
                </c:pt>
                <c:pt idx="214">
                  <c:v>201.6</c:v>
                </c:pt>
                <c:pt idx="215">
                  <c:v>234.8</c:v>
                </c:pt>
                <c:pt idx="216">
                  <c:v>194.3</c:v>
                </c:pt>
                <c:pt idx="217">
                  <c:v>194.3</c:v>
                </c:pt>
                <c:pt idx="218">
                  <c:v>188.2</c:v>
                </c:pt>
                <c:pt idx="219">
                  <c:v>214.2</c:v>
                </c:pt>
                <c:pt idx="220">
                  <c:v>171.4</c:v>
                </c:pt>
                <c:pt idx="221">
                  <c:v>213.9</c:v>
                </c:pt>
                <c:pt idx="222">
                  <c:v>194.8</c:v>
                </c:pt>
                <c:pt idx="223">
                  <c:v>200.2</c:v>
                </c:pt>
                <c:pt idx="224">
                  <c:v>193.8</c:v>
                </c:pt>
                <c:pt idx="225">
                  <c:v>182.6</c:v>
                </c:pt>
                <c:pt idx="226">
                  <c:v>185.1</c:v>
                </c:pt>
                <c:pt idx="227">
                  <c:v>168.3</c:v>
                </c:pt>
                <c:pt idx="228">
                  <c:v>153.19999999999999</c:v>
                </c:pt>
                <c:pt idx="229">
                  <c:v>191.6</c:v>
                </c:pt>
                <c:pt idx="230">
                  <c:v>1716</c:v>
                </c:pt>
                <c:pt idx="231">
                  <c:v>211.4</c:v>
                </c:pt>
                <c:pt idx="232">
                  <c:v>194</c:v>
                </c:pt>
                <c:pt idx="233">
                  <c:v>178.3</c:v>
                </c:pt>
                <c:pt idx="234">
                  <c:v>180.8</c:v>
                </c:pt>
                <c:pt idx="235">
                  <c:v>170.1</c:v>
                </c:pt>
                <c:pt idx="236">
                  <c:v>165.6</c:v>
                </c:pt>
                <c:pt idx="237">
                  <c:v>150.6</c:v>
                </c:pt>
                <c:pt idx="238">
                  <c:v>220.9</c:v>
                </c:pt>
                <c:pt idx="239">
                  <c:v>176.5</c:v>
                </c:pt>
                <c:pt idx="240">
                  <c:v>160.1</c:v>
                </c:pt>
                <c:pt idx="241">
                  <c:v>145.19999999999999</c:v>
                </c:pt>
                <c:pt idx="242">
                  <c:v>132.30000000000001</c:v>
                </c:pt>
                <c:pt idx="243">
                  <c:v>143.5</c:v>
                </c:pt>
                <c:pt idx="244">
                  <c:v>130.9</c:v>
                </c:pt>
                <c:pt idx="245">
                  <c:v>119.7</c:v>
                </c:pt>
                <c:pt idx="246">
                  <c:v>110</c:v>
                </c:pt>
                <c:pt idx="247">
                  <c:v>101.3</c:v>
                </c:pt>
                <c:pt idx="248">
                  <c:v>124.6</c:v>
                </c:pt>
                <c:pt idx="249">
                  <c:v>114</c:v>
                </c:pt>
                <c:pt idx="250">
                  <c:v>104.5</c:v>
                </c:pt>
                <c:pt idx="251">
                  <c:v>307.39999999999998</c:v>
                </c:pt>
                <c:pt idx="252">
                  <c:v>149.1</c:v>
                </c:pt>
                <c:pt idx="253">
                  <c:v>134</c:v>
                </c:pt>
                <c:pt idx="254">
                  <c:v>123.1</c:v>
                </c:pt>
                <c:pt idx="255">
                  <c:v>143.6</c:v>
                </c:pt>
                <c:pt idx="256">
                  <c:v>134.5</c:v>
                </c:pt>
                <c:pt idx="257">
                  <c:v>121.4</c:v>
                </c:pt>
                <c:pt idx="258">
                  <c:v>112.9</c:v>
                </c:pt>
                <c:pt idx="259">
                  <c:v>103</c:v>
                </c:pt>
                <c:pt idx="260">
                  <c:v>94.54</c:v>
                </c:pt>
                <c:pt idx="261">
                  <c:v>86.69</c:v>
                </c:pt>
                <c:pt idx="262">
                  <c:v>79.83</c:v>
                </c:pt>
                <c:pt idx="263">
                  <c:v>74.010000000000005</c:v>
                </c:pt>
                <c:pt idx="264">
                  <c:v>68.13</c:v>
                </c:pt>
                <c:pt idx="265">
                  <c:v>63.09</c:v>
                </c:pt>
                <c:pt idx="266">
                  <c:v>58.5</c:v>
                </c:pt>
                <c:pt idx="267">
                  <c:v>54.25</c:v>
                </c:pt>
                <c:pt idx="268">
                  <c:v>50.44</c:v>
                </c:pt>
                <c:pt idx="269">
                  <c:v>46.89</c:v>
                </c:pt>
                <c:pt idx="270">
                  <c:v>43.69</c:v>
                </c:pt>
                <c:pt idx="271">
                  <c:v>42.46</c:v>
                </c:pt>
                <c:pt idx="272">
                  <c:v>41.38</c:v>
                </c:pt>
                <c:pt idx="273">
                  <c:v>40.21</c:v>
                </c:pt>
                <c:pt idx="274">
                  <c:v>38.94</c:v>
                </c:pt>
                <c:pt idx="275">
                  <c:v>37.61</c:v>
                </c:pt>
                <c:pt idx="276">
                  <c:v>36.24</c:v>
                </c:pt>
                <c:pt idx="277">
                  <c:v>34.86</c:v>
                </c:pt>
                <c:pt idx="278">
                  <c:v>33.51</c:v>
                </c:pt>
                <c:pt idx="279">
                  <c:v>32.18</c:v>
                </c:pt>
                <c:pt idx="280">
                  <c:v>30.9</c:v>
                </c:pt>
                <c:pt idx="281">
                  <c:v>29.68</c:v>
                </c:pt>
                <c:pt idx="282">
                  <c:v>28.6</c:v>
                </c:pt>
                <c:pt idx="283">
                  <c:v>27.45</c:v>
                </c:pt>
                <c:pt idx="284">
                  <c:v>26.36</c:v>
                </c:pt>
                <c:pt idx="285">
                  <c:v>25.31</c:v>
                </c:pt>
                <c:pt idx="286">
                  <c:v>24.3</c:v>
                </c:pt>
                <c:pt idx="287">
                  <c:v>23.32</c:v>
                </c:pt>
                <c:pt idx="288">
                  <c:v>22.38</c:v>
                </c:pt>
                <c:pt idx="289">
                  <c:v>21.47</c:v>
                </c:pt>
                <c:pt idx="290">
                  <c:v>20.61</c:v>
                </c:pt>
                <c:pt idx="291">
                  <c:v>19.79</c:v>
                </c:pt>
                <c:pt idx="292">
                  <c:v>19.64</c:v>
                </c:pt>
                <c:pt idx="293">
                  <c:v>19.48</c:v>
                </c:pt>
                <c:pt idx="294">
                  <c:v>138.9</c:v>
                </c:pt>
                <c:pt idx="295">
                  <c:v>53.71</c:v>
                </c:pt>
                <c:pt idx="296">
                  <c:v>48.7</c:v>
                </c:pt>
                <c:pt idx="297">
                  <c:v>44.7</c:v>
                </c:pt>
                <c:pt idx="298">
                  <c:v>41.19</c:v>
                </c:pt>
                <c:pt idx="299">
                  <c:v>40.340000000000003</c:v>
                </c:pt>
                <c:pt idx="300">
                  <c:v>39.340000000000003</c:v>
                </c:pt>
                <c:pt idx="301">
                  <c:v>38.42</c:v>
                </c:pt>
                <c:pt idx="302">
                  <c:v>37.19</c:v>
                </c:pt>
                <c:pt idx="303">
                  <c:v>35.909999999999997</c:v>
                </c:pt>
                <c:pt idx="304">
                  <c:v>34.630000000000003</c:v>
                </c:pt>
                <c:pt idx="305">
                  <c:v>33.299999999999997</c:v>
                </c:pt>
                <c:pt idx="306">
                  <c:v>32.049999999999997</c:v>
                </c:pt>
                <c:pt idx="307">
                  <c:v>30.76</c:v>
                </c:pt>
                <c:pt idx="308">
                  <c:v>29.5</c:v>
                </c:pt>
                <c:pt idx="309">
                  <c:v>28.31</c:v>
                </c:pt>
                <c:pt idx="310">
                  <c:v>27.15</c:v>
                </c:pt>
                <c:pt idx="311">
                  <c:v>26.03</c:v>
                </c:pt>
                <c:pt idx="312">
                  <c:v>24.95</c:v>
                </c:pt>
                <c:pt idx="313">
                  <c:v>23.91</c:v>
                </c:pt>
                <c:pt idx="314">
                  <c:v>22.9</c:v>
                </c:pt>
                <c:pt idx="315">
                  <c:v>21.93</c:v>
                </c:pt>
                <c:pt idx="316">
                  <c:v>21</c:v>
                </c:pt>
                <c:pt idx="317">
                  <c:v>20.12</c:v>
                </c:pt>
                <c:pt idx="318">
                  <c:v>19.59</c:v>
                </c:pt>
                <c:pt idx="319">
                  <c:v>19.45</c:v>
                </c:pt>
                <c:pt idx="320">
                  <c:v>19.25</c:v>
                </c:pt>
                <c:pt idx="321">
                  <c:v>18.989999999999998</c:v>
                </c:pt>
                <c:pt idx="322">
                  <c:v>18.690000000000001</c:v>
                </c:pt>
                <c:pt idx="323">
                  <c:v>18.350000000000001</c:v>
                </c:pt>
                <c:pt idx="324">
                  <c:v>17.989999999999998</c:v>
                </c:pt>
                <c:pt idx="325">
                  <c:v>17.61</c:v>
                </c:pt>
                <c:pt idx="326">
                  <c:v>17.21</c:v>
                </c:pt>
                <c:pt idx="327">
                  <c:v>16.809999999999999</c:v>
                </c:pt>
                <c:pt idx="328">
                  <c:v>16.41</c:v>
                </c:pt>
                <c:pt idx="329">
                  <c:v>16.010000000000002</c:v>
                </c:pt>
                <c:pt idx="330">
                  <c:v>15.61</c:v>
                </c:pt>
                <c:pt idx="331">
                  <c:v>15.22</c:v>
                </c:pt>
                <c:pt idx="332">
                  <c:v>14.84</c:v>
                </c:pt>
                <c:pt idx="333">
                  <c:v>14.47</c:v>
                </c:pt>
                <c:pt idx="334">
                  <c:v>14.11</c:v>
                </c:pt>
                <c:pt idx="335">
                  <c:v>13.77</c:v>
                </c:pt>
                <c:pt idx="336">
                  <c:v>13.44</c:v>
                </c:pt>
                <c:pt idx="337">
                  <c:v>13.12</c:v>
                </c:pt>
                <c:pt idx="338">
                  <c:v>12.82</c:v>
                </c:pt>
                <c:pt idx="339">
                  <c:v>12.53</c:v>
                </c:pt>
                <c:pt idx="340">
                  <c:v>12.26</c:v>
                </c:pt>
                <c:pt idx="341">
                  <c:v>11.99</c:v>
                </c:pt>
                <c:pt idx="342">
                  <c:v>11.75</c:v>
                </c:pt>
                <c:pt idx="343">
                  <c:v>11.51</c:v>
                </c:pt>
                <c:pt idx="344">
                  <c:v>11.29</c:v>
                </c:pt>
                <c:pt idx="345">
                  <c:v>11.08</c:v>
                </c:pt>
                <c:pt idx="346">
                  <c:v>10.88</c:v>
                </c:pt>
                <c:pt idx="347">
                  <c:v>10.69</c:v>
                </c:pt>
                <c:pt idx="348">
                  <c:v>10.51</c:v>
                </c:pt>
                <c:pt idx="349">
                  <c:v>10.34</c:v>
                </c:pt>
                <c:pt idx="350">
                  <c:v>10.17</c:v>
                </c:pt>
                <c:pt idx="351">
                  <c:v>10.02</c:v>
                </c:pt>
                <c:pt idx="352">
                  <c:v>9.8640000000000008</c:v>
                </c:pt>
                <c:pt idx="353">
                  <c:v>9.7170000000000005</c:v>
                </c:pt>
                <c:pt idx="354">
                  <c:v>9.5749999999999993</c:v>
                </c:pt>
                <c:pt idx="355">
                  <c:v>9.4369999999999994</c:v>
                </c:pt>
                <c:pt idx="356">
                  <c:v>9.3019999999999996</c:v>
                </c:pt>
                <c:pt idx="357">
                  <c:v>9.17</c:v>
                </c:pt>
                <c:pt idx="358">
                  <c:v>9.0410000000000004</c:v>
                </c:pt>
                <c:pt idx="359">
                  <c:v>8.9130000000000003</c:v>
                </c:pt>
                <c:pt idx="360">
                  <c:v>8.7880000000000003</c:v>
                </c:pt>
                <c:pt idx="361">
                  <c:v>8.6630000000000003</c:v>
                </c:pt>
                <c:pt idx="362">
                  <c:v>8.5399999999999991</c:v>
                </c:pt>
                <c:pt idx="363">
                  <c:v>8.4169999999999998</c:v>
                </c:pt>
                <c:pt idx="364">
                  <c:v>8.2940000000000005</c:v>
                </c:pt>
                <c:pt idx="365">
                  <c:v>8.1720000000000006</c:v>
                </c:pt>
                <c:pt idx="366">
                  <c:v>8.0500000000000007</c:v>
                </c:pt>
                <c:pt idx="367">
                  <c:v>7.9279999999999999</c:v>
                </c:pt>
                <c:pt idx="368">
                  <c:v>7.806</c:v>
                </c:pt>
                <c:pt idx="369">
                  <c:v>7.6840000000000002</c:v>
                </c:pt>
                <c:pt idx="370">
                  <c:v>7.5609999999999999</c:v>
                </c:pt>
                <c:pt idx="371">
                  <c:v>7.4390000000000001</c:v>
                </c:pt>
                <c:pt idx="372">
                  <c:v>7.319</c:v>
                </c:pt>
                <c:pt idx="373">
                  <c:v>7.1980000000000004</c:v>
                </c:pt>
                <c:pt idx="374">
                  <c:v>7.077</c:v>
                </c:pt>
                <c:pt idx="375">
                  <c:v>6.9550000000000001</c:v>
                </c:pt>
                <c:pt idx="376">
                  <c:v>6.8330000000000002</c:v>
                </c:pt>
                <c:pt idx="377">
                  <c:v>6.71</c:v>
                </c:pt>
                <c:pt idx="378">
                  <c:v>6.5880000000000001</c:v>
                </c:pt>
                <c:pt idx="379">
                  <c:v>6.4649999999999999</c:v>
                </c:pt>
                <c:pt idx="380">
                  <c:v>6.343</c:v>
                </c:pt>
                <c:pt idx="381">
                  <c:v>6.22</c:v>
                </c:pt>
                <c:pt idx="382">
                  <c:v>6.0979999999999999</c:v>
                </c:pt>
                <c:pt idx="383">
                  <c:v>5.9749999999999996</c:v>
                </c:pt>
                <c:pt idx="384">
                  <c:v>5.8540000000000001</c:v>
                </c:pt>
                <c:pt idx="385">
                  <c:v>5.742</c:v>
                </c:pt>
                <c:pt idx="386">
                  <c:v>5.64</c:v>
                </c:pt>
                <c:pt idx="387">
                  <c:v>5.5469999999999997</c:v>
                </c:pt>
                <c:pt idx="388">
                  <c:v>5.4589999999999996</c:v>
                </c:pt>
                <c:pt idx="389">
                  <c:v>5.375</c:v>
                </c:pt>
                <c:pt idx="390">
                  <c:v>5.2939999999999996</c:v>
                </c:pt>
                <c:pt idx="391">
                  <c:v>5.2149999999999999</c:v>
                </c:pt>
                <c:pt idx="392">
                  <c:v>5.1369999999999996</c:v>
                </c:pt>
                <c:pt idx="393">
                  <c:v>5.0599999999999996</c:v>
                </c:pt>
                <c:pt idx="394">
                  <c:v>4.9829999999999997</c:v>
                </c:pt>
                <c:pt idx="395">
                  <c:v>4.9050000000000002</c:v>
                </c:pt>
                <c:pt idx="396">
                  <c:v>4.827</c:v>
                </c:pt>
                <c:pt idx="397">
                  <c:v>4.7489999999999997</c:v>
                </c:pt>
                <c:pt idx="398">
                  <c:v>4.67</c:v>
                </c:pt>
                <c:pt idx="399">
                  <c:v>4.5890000000000004</c:v>
                </c:pt>
                <c:pt idx="400">
                  <c:v>4.5090000000000003</c:v>
                </c:pt>
                <c:pt idx="401">
                  <c:v>4.4269999999999996</c:v>
                </c:pt>
                <c:pt idx="402">
                  <c:v>4.3449999999999998</c:v>
                </c:pt>
                <c:pt idx="403">
                  <c:v>4.2629999999999999</c:v>
                </c:pt>
                <c:pt idx="404">
                  <c:v>4.18</c:v>
                </c:pt>
                <c:pt idx="405">
                  <c:v>4.0960000000000001</c:v>
                </c:pt>
                <c:pt idx="406">
                  <c:v>4.0129999999999999</c:v>
                </c:pt>
                <c:pt idx="407">
                  <c:v>3.93</c:v>
                </c:pt>
                <c:pt idx="408">
                  <c:v>3.8460000000000001</c:v>
                </c:pt>
                <c:pt idx="409">
                  <c:v>3.7629999999999999</c:v>
                </c:pt>
                <c:pt idx="410">
                  <c:v>3.68</c:v>
                </c:pt>
                <c:pt idx="411">
                  <c:v>3.5979999999999999</c:v>
                </c:pt>
                <c:pt idx="412">
                  <c:v>3.516</c:v>
                </c:pt>
                <c:pt idx="413">
                  <c:v>3.4350000000000001</c:v>
                </c:pt>
                <c:pt idx="414">
                  <c:v>3.355</c:v>
                </c:pt>
                <c:pt idx="415">
                  <c:v>3.2749999999999999</c:v>
                </c:pt>
                <c:pt idx="416">
                  <c:v>3.1970000000000001</c:v>
                </c:pt>
                <c:pt idx="417">
                  <c:v>3.1190000000000002</c:v>
                </c:pt>
                <c:pt idx="418">
                  <c:v>3.0430000000000001</c:v>
                </c:pt>
                <c:pt idx="419">
                  <c:v>2.968</c:v>
                </c:pt>
                <c:pt idx="420">
                  <c:v>2.8929999999999998</c:v>
                </c:pt>
                <c:pt idx="421">
                  <c:v>2.82</c:v>
                </c:pt>
                <c:pt idx="422">
                  <c:v>2.7490000000000001</c:v>
                </c:pt>
                <c:pt idx="423">
                  <c:v>2.6779999999999999</c:v>
                </c:pt>
                <c:pt idx="424">
                  <c:v>2.61</c:v>
                </c:pt>
                <c:pt idx="425">
                  <c:v>2.5419999999999998</c:v>
                </c:pt>
                <c:pt idx="426">
                  <c:v>2.476</c:v>
                </c:pt>
                <c:pt idx="427">
                  <c:v>2.411</c:v>
                </c:pt>
                <c:pt idx="428">
                  <c:v>2.3530000000000002</c:v>
                </c:pt>
                <c:pt idx="429">
                  <c:v>2.2959999999999998</c:v>
                </c:pt>
                <c:pt idx="430">
                  <c:v>2.2410000000000001</c:v>
                </c:pt>
                <c:pt idx="431">
                  <c:v>2.1869999999999998</c:v>
                </c:pt>
                <c:pt idx="432">
                  <c:v>2.133</c:v>
                </c:pt>
                <c:pt idx="433">
                  <c:v>2.081</c:v>
                </c:pt>
                <c:pt idx="434">
                  <c:v>2.0289999999999999</c:v>
                </c:pt>
                <c:pt idx="435">
                  <c:v>1.9790000000000001</c:v>
                </c:pt>
                <c:pt idx="436">
                  <c:v>1.93</c:v>
                </c:pt>
                <c:pt idx="437">
                  <c:v>1.8819999999999999</c:v>
                </c:pt>
                <c:pt idx="438">
                  <c:v>1.835</c:v>
                </c:pt>
                <c:pt idx="439">
                  <c:v>1.7889999999999999</c:v>
                </c:pt>
                <c:pt idx="440">
                  <c:v>1.7450000000000001</c:v>
                </c:pt>
                <c:pt idx="441">
                  <c:v>1.702</c:v>
                </c:pt>
                <c:pt idx="442">
                  <c:v>1.659</c:v>
                </c:pt>
                <c:pt idx="443">
                  <c:v>1.6180000000000001</c:v>
                </c:pt>
                <c:pt idx="444">
                  <c:v>1.579</c:v>
                </c:pt>
                <c:pt idx="445">
                  <c:v>1.5409999999999999</c:v>
                </c:pt>
                <c:pt idx="446">
                  <c:v>1.504</c:v>
                </c:pt>
                <c:pt idx="447">
                  <c:v>1.4670000000000001</c:v>
                </c:pt>
                <c:pt idx="448">
                  <c:v>1.4319999999999999</c:v>
                </c:pt>
                <c:pt idx="449">
                  <c:v>1.397</c:v>
                </c:pt>
                <c:pt idx="450">
                  <c:v>1.363</c:v>
                </c:pt>
                <c:pt idx="451">
                  <c:v>1.33</c:v>
                </c:pt>
                <c:pt idx="452">
                  <c:v>1.298</c:v>
                </c:pt>
                <c:pt idx="453">
                  <c:v>1.2669999999999999</c:v>
                </c:pt>
                <c:pt idx="454">
                  <c:v>1.236</c:v>
                </c:pt>
                <c:pt idx="455">
                  <c:v>1.2070000000000001</c:v>
                </c:pt>
                <c:pt idx="456">
                  <c:v>1.1779999999999999</c:v>
                </c:pt>
                <c:pt idx="457">
                  <c:v>1.1499999999999999</c:v>
                </c:pt>
                <c:pt idx="458">
                  <c:v>1.123</c:v>
                </c:pt>
                <c:pt idx="459">
                  <c:v>1.0960000000000001</c:v>
                </c:pt>
                <c:pt idx="460">
                  <c:v>1.07</c:v>
                </c:pt>
                <c:pt idx="461">
                  <c:v>1.046</c:v>
                </c:pt>
                <c:pt idx="462">
                  <c:v>1.0229999999999999</c:v>
                </c:pt>
                <c:pt idx="463">
                  <c:v>0.99970000000000003</c:v>
                </c:pt>
                <c:pt idx="464">
                  <c:v>0.97729999999999995</c:v>
                </c:pt>
                <c:pt idx="465">
                  <c:v>0.95550000000000002</c:v>
                </c:pt>
                <c:pt idx="466">
                  <c:v>0.93440000000000001</c:v>
                </c:pt>
                <c:pt idx="467">
                  <c:v>0.91379999999999995</c:v>
                </c:pt>
                <c:pt idx="468">
                  <c:v>0.89370000000000005</c:v>
                </c:pt>
                <c:pt idx="469">
                  <c:v>0.87429999999999997</c:v>
                </c:pt>
                <c:pt idx="470">
                  <c:v>0.85540000000000005</c:v>
                </c:pt>
                <c:pt idx="471">
                  <c:v>0.83709999999999996</c:v>
                </c:pt>
                <c:pt idx="472">
                  <c:v>0.81930000000000003</c:v>
                </c:pt>
                <c:pt idx="473">
                  <c:v>17.16</c:v>
                </c:pt>
                <c:pt idx="474">
                  <c:v>4.3970000000000002</c:v>
                </c:pt>
                <c:pt idx="475">
                  <c:v>5</c:v>
                </c:pt>
                <c:pt idx="476">
                  <c:v>5.53</c:v>
                </c:pt>
                <c:pt idx="477">
                  <c:v>5.9550000000000001</c:v>
                </c:pt>
                <c:pt idx="478">
                  <c:v>6.29</c:v>
                </c:pt>
                <c:pt idx="479">
                  <c:v>6.5990000000000002</c:v>
                </c:pt>
                <c:pt idx="480">
                  <c:v>6.9459999999999997</c:v>
                </c:pt>
                <c:pt idx="481">
                  <c:v>7.2350000000000003</c:v>
                </c:pt>
                <c:pt idx="482">
                  <c:v>7.45</c:v>
                </c:pt>
                <c:pt idx="483">
                  <c:v>7.6040000000000001</c:v>
                </c:pt>
                <c:pt idx="484">
                  <c:v>7.7060000000000004</c:v>
                </c:pt>
                <c:pt idx="485">
                  <c:v>7.7720000000000002</c:v>
                </c:pt>
                <c:pt idx="486">
                  <c:v>7.81</c:v>
                </c:pt>
                <c:pt idx="487">
                  <c:v>7.8220000000000001</c:v>
                </c:pt>
                <c:pt idx="488">
                  <c:v>7.8140000000000001</c:v>
                </c:pt>
                <c:pt idx="489">
                  <c:v>7.7889999999999997</c:v>
                </c:pt>
                <c:pt idx="490">
                  <c:v>7.7519999999999998</c:v>
                </c:pt>
                <c:pt idx="491">
                  <c:v>7.7039999999999997</c:v>
                </c:pt>
                <c:pt idx="492">
                  <c:v>7.6479999999999997</c:v>
                </c:pt>
                <c:pt idx="493">
                  <c:v>7.5869999999999997</c:v>
                </c:pt>
                <c:pt idx="494">
                  <c:v>7.819</c:v>
                </c:pt>
                <c:pt idx="495">
                  <c:v>7.9180000000000001</c:v>
                </c:pt>
                <c:pt idx="496">
                  <c:v>114.8</c:v>
                </c:pt>
                <c:pt idx="497">
                  <c:v>35.67</c:v>
                </c:pt>
                <c:pt idx="498">
                  <c:v>32.479999999999997</c:v>
                </c:pt>
                <c:pt idx="499">
                  <c:v>1078</c:v>
                </c:pt>
                <c:pt idx="500">
                  <c:v>130.30000000000001</c:v>
                </c:pt>
                <c:pt idx="501">
                  <c:v>106.4</c:v>
                </c:pt>
                <c:pt idx="502">
                  <c:v>100.7</c:v>
                </c:pt>
                <c:pt idx="503">
                  <c:v>95.47</c:v>
                </c:pt>
                <c:pt idx="504">
                  <c:v>160.80000000000001</c:v>
                </c:pt>
                <c:pt idx="505">
                  <c:v>222.9</c:v>
                </c:pt>
                <c:pt idx="506">
                  <c:v>163.5</c:v>
                </c:pt>
                <c:pt idx="507">
                  <c:v>162.69999999999999</c:v>
                </c:pt>
                <c:pt idx="508">
                  <c:v>157.4</c:v>
                </c:pt>
                <c:pt idx="509">
                  <c:v>142.19999999999999</c:v>
                </c:pt>
                <c:pt idx="510">
                  <c:v>123.8</c:v>
                </c:pt>
                <c:pt idx="511">
                  <c:v>135.69999999999999</c:v>
                </c:pt>
                <c:pt idx="512">
                  <c:v>123</c:v>
                </c:pt>
                <c:pt idx="513">
                  <c:v>118.6</c:v>
                </c:pt>
                <c:pt idx="514">
                  <c:v>114.1</c:v>
                </c:pt>
                <c:pt idx="515">
                  <c:v>102.6</c:v>
                </c:pt>
                <c:pt idx="516">
                  <c:v>125.6</c:v>
                </c:pt>
                <c:pt idx="517">
                  <c:v>114.5</c:v>
                </c:pt>
                <c:pt idx="518">
                  <c:v>104.6</c:v>
                </c:pt>
                <c:pt idx="519">
                  <c:v>95.83</c:v>
                </c:pt>
                <c:pt idx="520">
                  <c:v>87.96</c:v>
                </c:pt>
                <c:pt idx="521">
                  <c:v>80.86</c:v>
                </c:pt>
                <c:pt idx="522">
                  <c:v>74.430000000000007</c:v>
                </c:pt>
                <c:pt idx="523">
                  <c:v>69.040000000000006</c:v>
                </c:pt>
                <c:pt idx="524">
                  <c:v>63.9</c:v>
                </c:pt>
                <c:pt idx="525">
                  <c:v>59.24</c:v>
                </c:pt>
                <c:pt idx="526">
                  <c:v>54.98</c:v>
                </c:pt>
                <c:pt idx="527">
                  <c:v>55.1</c:v>
                </c:pt>
                <c:pt idx="528">
                  <c:v>50.43</c:v>
                </c:pt>
                <c:pt idx="529">
                  <c:v>46.75</c:v>
                </c:pt>
                <c:pt idx="530">
                  <c:v>43.34</c:v>
                </c:pt>
                <c:pt idx="531">
                  <c:v>76.349999999999994</c:v>
                </c:pt>
                <c:pt idx="532">
                  <c:v>43.82</c:v>
                </c:pt>
                <c:pt idx="533">
                  <c:v>41.74</c:v>
                </c:pt>
                <c:pt idx="534">
                  <c:v>40.729999999999997</c:v>
                </c:pt>
                <c:pt idx="535">
                  <c:v>39.58</c:v>
                </c:pt>
                <c:pt idx="536">
                  <c:v>39.14</c:v>
                </c:pt>
                <c:pt idx="537">
                  <c:v>94.11</c:v>
                </c:pt>
                <c:pt idx="538">
                  <c:v>111.7</c:v>
                </c:pt>
                <c:pt idx="539">
                  <c:v>82.51</c:v>
                </c:pt>
                <c:pt idx="540">
                  <c:v>75.52</c:v>
                </c:pt>
                <c:pt idx="541">
                  <c:v>82.47</c:v>
                </c:pt>
                <c:pt idx="542">
                  <c:v>81.040000000000006</c:v>
                </c:pt>
                <c:pt idx="543">
                  <c:v>83.47</c:v>
                </c:pt>
                <c:pt idx="544">
                  <c:v>116.6</c:v>
                </c:pt>
                <c:pt idx="545">
                  <c:v>96.45</c:v>
                </c:pt>
                <c:pt idx="546">
                  <c:v>88.49</c:v>
                </c:pt>
                <c:pt idx="547">
                  <c:v>82.12</c:v>
                </c:pt>
                <c:pt idx="548">
                  <c:v>75.959999999999994</c:v>
                </c:pt>
                <c:pt idx="549">
                  <c:v>70.41</c:v>
                </c:pt>
                <c:pt idx="550">
                  <c:v>65.540000000000006</c:v>
                </c:pt>
                <c:pt idx="551">
                  <c:v>134.1</c:v>
                </c:pt>
                <c:pt idx="552">
                  <c:v>71.55</c:v>
                </c:pt>
                <c:pt idx="553">
                  <c:v>126.4</c:v>
                </c:pt>
                <c:pt idx="554">
                  <c:v>76.900000000000006</c:v>
                </c:pt>
                <c:pt idx="555">
                  <c:v>70.900000000000006</c:v>
                </c:pt>
                <c:pt idx="556">
                  <c:v>436.6</c:v>
                </c:pt>
                <c:pt idx="557">
                  <c:v>136.4</c:v>
                </c:pt>
                <c:pt idx="558">
                  <c:v>7228</c:v>
                </c:pt>
                <c:pt idx="559">
                  <c:v>194.4</c:v>
                </c:pt>
                <c:pt idx="560">
                  <c:v>213.2</c:v>
                </c:pt>
                <c:pt idx="561">
                  <c:v>179.8</c:v>
                </c:pt>
                <c:pt idx="562">
                  <c:v>188.1</c:v>
                </c:pt>
                <c:pt idx="563">
                  <c:v>303</c:v>
                </c:pt>
                <c:pt idx="564">
                  <c:v>340.9</c:v>
                </c:pt>
                <c:pt idx="565">
                  <c:v>452.7</c:v>
                </c:pt>
                <c:pt idx="566">
                  <c:v>214.3</c:v>
                </c:pt>
                <c:pt idx="567">
                  <c:v>217.9</c:v>
                </c:pt>
                <c:pt idx="568">
                  <c:v>267.8</c:v>
                </c:pt>
                <c:pt idx="569">
                  <c:v>234.4</c:v>
                </c:pt>
                <c:pt idx="570">
                  <c:v>223.5</c:v>
                </c:pt>
                <c:pt idx="571">
                  <c:v>233.2</c:v>
                </c:pt>
                <c:pt idx="572">
                  <c:v>183.9</c:v>
                </c:pt>
                <c:pt idx="573">
                  <c:v>229.8</c:v>
                </c:pt>
                <c:pt idx="574">
                  <c:v>239.9</c:v>
                </c:pt>
                <c:pt idx="575">
                  <c:v>206</c:v>
                </c:pt>
                <c:pt idx="576">
                  <c:v>225.1</c:v>
                </c:pt>
                <c:pt idx="577">
                  <c:v>204.6</c:v>
                </c:pt>
                <c:pt idx="578">
                  <c:v>186.5</c:v>
                </c:pt>
                <c:pt idx="579">
                  <c:v>192.9</c:v>
                </c:pt>
                <c:pt idx="580">
                  <c:v>181.6</c:v>
                </c:pt>
                <c:pt idx="581">
                  <c:v>173.4</c:v>
                </c:pt>
                <c:pt idx="582">
                  <c:v>198.9</c:v>
                </c:pt>
                <c:pt idx="583">
                  <c:v>328</c:v>
                </c:pt>
                <c:pt idx="584">
                  <c:v>206.1</c:v>
                </c:pt>
                <c:pt idx="585">
                  <c:v>232.7</c:v>
                </c:pt>
                <c:pt idx="586">
                  <c:v>201.8</c:v>
                </c:pt>
                <c:pt idx="587">
                  <c:v>213</c:v>
                </c:pt>
                <c:pt idx="588">
                  <c:v>195.8</c:v>
                </c:pt>
                <c:pt idx="589">
                  <c:v>1880</c:v>
                </c:pt>
                <c:pt idx="590">
                  <c:v>207.1</c:v>
                </c:pt>
                <c:pt idx="591">
                  <c:v>227.6</c:v>
                </c:pt>
                <c:pt idx="592">
                  <c:v>207.2</c:v>
                </c:pt>
                <c:pt idx="593">
                  <c:v>264.5</c:v>
                </c:pt>
                <c:pt idx="594">
                  <c:v>194.1</c:v>
                </c:pt>
                <c:pt idx="595">
                  <c:v>254.1</c:v>
                </c:pt>
                <c:pt idx="596">
                  <c:v>252.9</c:v>
                </c:pt>
                <c:pt idx="597">
                  <c:v>226.4</c:v>
                </c:pt>
                <c:pt idx="598">
                  <c:v>204.8</c:v>
                </c:pt>
                <c:pt idx="599">
                  <c:v>216.3</c:v>
                </c:pt>
                <c:pt idx="600">
                  <c:v>195.8</c:v>
                </c:pt>
                <c:pt idx="601">
                  <c:v>202.5</c:v>
                </c:pt>
                <c:pt idx="602">
                  <c:v>193.6</c:v>
                </c:pt>
                <c:pt idx="603">
                  <c:v>180.1</c:v>
                </c:pt>
                <c:pt idx="604">
                  <c:v>172.7</c:v>
                </c:pt>
                <c:pt idx="605">
                  <c:v>168.6</c:v>
                </c:pt>
                <c:pt idx="606">
                  <c:v>158.5</c:v>
                </c:pt>
                <c:pt idx="607">
                  <c:v>147.5</c:v>
                </c:pt>
                <c:pt idx="608">
                  <c:v>134.6</c:v>
                </c:pt>
                <c:pt idx="609">
                  <c:v>145.9</c:v>
                </c:pt>
                <c:pt idx="610">
                  <c:v>133.30000000000001</c:v>
                </c:pt>
                <c:pt idx="611">
                  <c:v>121.9</c:v>
                </c:pt>
                <c:pt idx="612">
                  <c:v>112</c:v>
                </c:pt>
                <c:pt idx="613">
                  <c:v>102.9</c:v>
                </c:pt>
                <c:pt idx="614">
                  <c:v>96.1</c:v>
                </c:pt>
                <c:pt idx="615">
                  <c:v>119.6</c:v>
                </c:pt>
                <c:pt idx="616">
                  <c:v>109.4</c:v>
                </c:pt>
                <c:pt idx="617">
                  <c:v>215.9</c:v>
                </c:pt>
                <c:pt idx="618">
                  <c:v>137.80000000000001</c:v>
                </c:pt>
                <c:pt idx="619">
                  <c:v>124.2</c:v>
                </c:pt>
                <c:pt idx="620">
                  <c:v>113.9</c:v>
                </c:pt>
                <c:pt idx="621">
                  <c:v>135.4</c:v>
                </c:pt>
                <c:pt idx="622">
                  <c:v>123.3</c:v>
                </c:pt>
                <c:pt idx="623">
                  <c:v>112.4</c:v>
                </c:pt>
                <c:pt idx="624">
                  <c:v>109.2</c:v>
                </c:pt>
                <c:pt idx="625">
                  <c:v>174.9</c:v>
                </c:pt>
                <c:pt idx="626">
                  <c:v>138</c:v>
                </c:pt>
                <c:pt idx="627">
                  <c:v>134.30000000000001</c:v>
                </c:pt>
                <c:pt idx="628">
                  <c:v>143.6</c:v>
                </c:pt>
                <c:pt idx="629">
                  <c:v>123.5</c:v>
                </c:pt>
                <c:pt idx="630">
                  <c:v>112.7</c:v>
                </c:pt>
                <c:pt idx="631">
                  <c:v>103</c:v>
                </c:pt>
                <c:pt idx="632">
                  <c:v>125.7</c:v>
                </c:pt>
                <c:pt idx="633">
                  <c:v>114.8</c:v>
                </c:pt>
                <c:pt idx="634">
                  <c:v>105.3</c:v>
                </c:pt>
                <c:pt idx="635">
                  <c:v>96.8</c:v>
                </c:pt>
                <c:pt idx="636">
                  <c:v>88.99</c:v>
                </c:pt>
                <c:pt idx="637">
                  <c:v>82.27</c:v>
                </c:pt>
                <c:pt idx="638">
                  <c:v>76.069999999999993</c:v>
                </c:pt>
                <c:pt idx="639">
                  <c:v>70.33</c:v>
                </c:pt>
                <c:pt idx="640">
                  <c:v>65.2</c:v>
                </c:pt>
                <c:pt idx="641">
                  <c:v>61.07</c:v>
                </c:pt>
                <c:pt idx="642">
                  <c:v>56.9</c:v>
                </c:pt>
                <c:pt idx="643">
                  <c:v>53.05</c:v>
                </c:pt>
                <c:pt idx="644">
                  <c:v>49.53</c:v>
                </c:pt>
                <c:pt idx="645">
                  <c:v>46.27</c:v>
                </c:pt>
                <c:pt idx="646">
                  <c:v>43.33</c:v>
                </c:pt>
                <c:pt idx="647">
                  <c:v>41.43</c:v>
                </c:pt>
                <c:pt idx="648">
                  <c:v>54.58</c:v>
                </c:pt>
                <c:pt idx="649">
                  <c:v>41.42</c:v>
                </c:pt>
                <c:pt idx="650">
                  <c:v>40.46</c:v>
                </c:pt>
                <c:pt idx="651">
                  <c:v>39.36</c:v>
                </c:pt>
                <c:pt idx="652">
                  <c:v>38.18</c:v>
                </c:pt>
                <c:pt idx="653">
                  <c:v>36.94</c:v>
                </c:pt>
                <c:pt idx="654">
                  <c:v>35.68</c:v>
                </c:pt>
                <c:pt idx="655">
                  <c:v>34.369999999999997</c:v>
                </c:pt>
                <c:pt idx="656">
                  <c:v>33.07</c:v>
                </c:pt>
                <c:pt idx="657">
                  <c:v>31.8</c:v>
                </c:pt>
                <c:pt idx="658">
                  <c:v>30.57</c:v>
                </c:pt>
                <c:pt idx="659">
                  <c:v>29.39</c:v>
                </c:pt>
                <c:pt idx="660">
                  <c:v>28.25</c:v>
                </c:pt>
                <c:pt idx="661">
                  <c:v>27.13</c:v>
                </c:pt>
                <c:pt idx="662">
                  <c:v>26.07</c:v>
                </c:pt>
                <c:pt idx="663">
                  <c:v>25.05</c:v>
                </c:pt>
                <c:pt idx="664">
                  <c:v>24.06</c:v>
                </c:pt>
                <c:pt idx="665">
                  <c:v>23.11</c:v>
                </c:pt>
                <c:pt idx="666">
                  <c:v>22.2</c:v>
                </c:pt>
                <c:pt idx="667">
                  <c:v>21.32</c:v>
                </c:pt>
                <c:pt idx="668">
                  <c:v>20.47</c:v>
                </c:pt>
                <c:pt idx="669">
                  <c:v>19.66</c:v>
                </c:pt>
                <c:pt idx="670">
                  <c:v>19.559999999999999</c:v>
                </c:pt>
                <c:pt idx="671">
                  <c:v>19.39</c:v>
                </c:pt>
                <c:pt idx="672">
                  <c:v>19.170000000000002</c:v>
                </c:pt>
                <c:pt idx="673">
                  <c:v>18.899999999999999</c:v>
                </c:pt>
                <c:pt idx="674">
                  <c:v>18.600000000000001</c:v>
                </c:pt>
                <c:pt idx="675">
                  <c:v>18.260000000000002</c:v>
                </c:pt>
                <c:pt idx="676">
                  <c:v>17.91</c:v>
                </c:pt>
                <c:pt idx="677">
                  <c:v>17.54</c:v>
                </c:pt>
                <c:pt idx="678">
                  <c:v>17.16</c:v>
                </c:pt>
                <c:pt idx="679">
                  <c:v>16.77</c:v>
                </c:pt>
                <c:pt idx="680">
                  <c:v>16.39</c:v>
                </c:pt>
                <c:pt idx="681">
                  <c:v>16</c:v>
                </c:pt>
                <c:pt idx="682">
                  <c:v>15.63</c:v>
                </c:pt>
                <c:pt idx="683">
                  <c:v>15.26</c:v>
                </c:pt>
                <c:pt idx="684">
                  <c:v>14.89</c:v>
                </c:pt>
                <c:pt idx="685">
                  <c:v>14.54</c:v>
                </c:pt>
                <c:pt idx="686">
                  <c:v>14.2</c:v>
                </c:pt>
                <c:pt idx="687">
                  <c:v>13.86</c:v>
                </c:pt>
                <c:pt idx="688">
                  <c:v>13.54</c:v>
                </c:pt>
                <c:pt idx="689">
                  <c:v>13.23</c:v>
                </c:pt>
                <c:pt idx="690">
                  <c:v>12.93</c:v>
                </c:pt>
                <c:pt idx="691">
                  <c:v>12.65</c:v>
                </c:pt>
                <c:pt idx="692">
                  <c:v>12.38</c:v>
                </c:pt>
                <c:pt idx="693">
                  <c:v>12.12</c:v>
                </c:pt>
                <c:pt idx="694">
                  <c:v>11.87</c:v>
                </c:pt>
                <c:pt idx="695">
                  <c:v>11.64</c:v>
                </c:pt>
                <c:pt idx="696">
                  <c:v>11.42</c:v>
                </c:pt>
                <c:pt idx="697">
                  <c:v>11.21</c:v>
                </c:pt>
                <c:pt idx="698">
                  <c:v>11.01</c:v>
                </c:pt>
                <c:pt idx="699">
                  <c:v>10.83</c:v>
                </c:pt>
                <c:pt idx="700">
                  <c:v>10.65</c:v>
                </c:pt>
                <c:pt idx="701">
                  <c:v>10.48</c:v>
                </c:pt>
                <c:pt idx="702">
                  <c:v>10.32</c:v>
                </c:pt>
                <c:pt idx="703">
                  <c:v>10.16</c:v>
                </c:pt>
                <c:pt idx="704">
                  <c:v>10.01</c:v>
                </c:pt>
                <c:pt idx="705">
                  <c:v>9.8710000000000004</c:v>
                </c:pt>
                <c:pt idx="706">
                  <c:v>9.7319999999999993</c:v>
                </c:pt>
                <c:pt idx="707">
                  <c:v>9.5980000000000008</c:v>
                </c:pt>
                <c:pt idx="708">
                  <c:v>9.468</c:v>
                </c:pt>
                <c:pt idx="709">
                  <c:v>9.3409999999999993</c:v>
                </c:pt>
                <c:pt idx="710">
                  <c:v>9.2159999999999993</c:v>
                </c:pt>
                <c:pt idx="711">
                  <c:v>9.093</c:v>
                </c:pt>
                <c:pt idx="712">
                  <c:v>8.9730000000000008</c:v>
                </c:pt>
                <c:pt idx="713">
                  <c:v>8.8529999999999998</c:v>
                </c:pt>
                <c:pt idx="714">
                  <c:v>8.7349999999999994</c:v>
                </c:pt>
                <c:pt idx="715">
                  <c:v>8.6170000000000009</c:v>
                </c:pt>
                <c:pt idx="716">
                  <c:v>8.5</c:v>
                </c:pt>
                <c:pt idx="717">
                  <c:v>8.3829999999999991</c:v>
                </c:pt>
                <c:pt idx="718">
                  <c:v>8.266</c:v>
                </c:pt>
                <c:pt idx="719">
                  <c:v>8.1489999999999991</c:v>
                </c:pt>
                <c:pt idx="720">
                  <c:v>8.032</c:v>
                </c:pt>
                <c:pt idx="721">
                  <c:v>7.915</c:v>
                </c:pt>
                <c:pt idx="722">
                  <c:v>7.798</c:v>
                </c:pt>
                <c:pt idx="723">
                  <c:v>7.68</c:v>
                </c:pt>
                <c:pt idx="724">
                  <c:v>7.5620000000000003</c:v>
                </c:pt>
                <c:pt idx="725">
                  <c:v>7.444</c:v>
                </c:pt>
                <c:pt idx="726">
                  <c:v>7.3259999999999996</c:v>
                </c:pt>
                <c:pt idx="727">
                  <c:v>7.2069999999999999</c:v>
                </c:pt>
                <c:pt idx="728">
                  <c:v>7.0869999999999997</c:v>
                </c:pt>
                <c:pt idx="729">
                  <c:v>6.968</c:v>
                </c:pt>
                <c:pt idx="730">
                  <c:v>6.8490000000000002</c:v>
                </c:pt>
                <c:pt idx="731">
                  <c:v>6.7290000000000001</c:v>
                </c:pt>
                <c:pt idx="732">
                  <c:v>6.61</c:v>
                </c:pt>
                <c:pt idx="733">
                  <c:v>6.4909999999999997</c:v>
                </c:pt>
                <c:pt idx="734">
                  <c:v>6.3710000000000004</c:v>
                </c:pt>
                <c:pt idx="735">
                  <c:v>6.2519999999999998</c:v>
                </c:pt>
                <c:pt idx="736">
                  <c:v>6.1340000000000003</c:v>
                </c:pt>
                <c:pt idx="737">
                  <c:v>6.0149999999999997</c:v>
                </c:pt>
                <c:pt idx="738">
                  <c:v>5.8970000000000002</c:v>
                </c:pt>
                <c:pt idx="739">
                  <c:v>5.782</c:v>
                </c:pt>
                <c:pt idx="740">
                  <c:v>5.6790000000000003</c:v>
                </c:pt>
                <c:pt idx="741">
                  <c:v>5.5839999999999996</c:v>
                </c:pt>
                <c:pt idx="742">
                  <c:v>5.4960000000000004</c:v>
                </c:pt>
                <c:pt idx="743">
                  <c:v>5.4130000000000003</c:v>
                </c:pt>
                <c:pt idx="744">
                  <c:v>5.3339999999999996</c:v>
                </c:pt>
                <c:pt idx="745">
                  <c:v>5.2569999999999997</c:v>
                </c:pt>
                <c:pt idx="746">
                  <c:v>5.181</c:v>
                </c:pt>
                <c:pt idx="747">
                  <c:v>5.1070000000000002</c:v>
                </c:pt>
                <c:pt idx="748">
                  <c:v>5.0330000000000004</c:v>
                </c:pt>
                <c:pt idx="749">
                  <c:v>4.9589999999999996</c:v>
                </c:pt>
                <c:pt idx="750">
                  <c:v>4.8849999999999998</c:v>
                </c:pt>
                <c:pt idx="751">
                  <c:v>4.8099999999999996</c:v>
                </c:pt>
                <c:pt idx="752">
                  <c:v>4.7350000000000003</c:v>
                </c:pt>
                <c:pt idx="753">
                  <c:v>4.6589999999999998</c:v>
                </c:pt>
                <c:pt idx="754">
                  <c:v>4.5819999999999999</c:v>
                </c:pt>
                <c:pt idx="755">
                  <c:v>4.5049999999999999</c:v>
                </c:pt>
                <c:pt idx="756">
                  <c:v>4.4269999999999996</c:v>
                </c:pt>
                <c:pt idx="757">
                  <c:v>4.3479999999999999</c:v>
                </c:pt>
                <c:pt idx="758">
                  <c:v>4.2690000000000001</c:v>
                </c:pt>
                <c:pt idx="759">
                  <c:v>4.1900000000000004</c:v>
                </c:pt>
                <c:pt idx="760">
                  <c:v>4.1100000000000003</c:v>
                </c:pt>
                <c:pt idx="761">
                  <c:v>4.0309999999999997</c:v>
                </c:pt>
                <c:pt idx="762">
                  <c:v>3.9510000000000001</c:v>
                </c:pt>
                <c:pt idx="763">
                  <c:v>3.8719999999999999</c:v>
                </c:pt>
                <c:pt idx="764">
                  <c:v>3.7919999999999998</c:v>
                </c:pt>
                <c:pt idx="765">
                  <c:v>3.7130000000000001</c:v>
                </c:pt>
                <c:pt idx="766">
                  <c:v>3.6349999999999998</c:v>
                </c:pt>
                <c:pt idx="767">
                  <c:v>3.5569999999999999</c:v>
                </c:pt>
                <c:pt idx="768">
                  <c:v>3.48</c:v>
                </c:pt>
                <c:pt idx="769">
                  <c:v>3.403</c:v>
                </c:pt>
                <c:pt idx="770">
                  <c:v>3.3420000000000001</c:v>
                </c:pt>
                <c:pt idx="771">
                  <c:v>3.278</c:v>
                </c:pt>
                <c:pt idx="772">
                  <c:v>3.214</c:v>
                </c:pt>
                <c:pt idx="773">
                  <c:v>3.15</c:v>
                </c:pt>
                <c:pt idx="774">
                  <c:v>3.085</c:v>
                </c:pt>
                <c:pt idx="775">
                  <c:v>3.0209999999999999</c:v>
                </c:pt>
                <c:pt idx="776">
                  <c:v>2.9580000000000002</c:v>
                </c:pt>
                <c:pt idx="777">
                  <c:v>2.895</c:v>
                </c:pt>
                <c:pt idx="778">
                  <c:v>2.8330000000000002</c:v>
                </c:pt>
                <c:pt idx="779">
                  <c:v>2.7719999999999998</c:v>
                </c:pt>
                <c:pt idx="780">
                  <c:v>2.7120000000000002</c:v>
                </c:pt>
                <c:pt idx="781">
                  <c:v>2.653</c:v>
                </c:pt>
                <c:pt idx="782">
                  <c:v>2.5950000000000002</c:v>
                </c:pt>
                <c:pt idx="783">
                  <c:v>2.5379999999999998</c:v>
                </c:pt>
                <c:pt idx="784">
                  <c:v>2.4809999999999999</c:v>
                </c:pt>
                <c:pt idx="785">
                  <c:v>2.4260000000000002</c:v>
                </c:pt>
                <c:pt idx="786">
                  <c:v>2.371</c:v>
                </c:pt>
                <c:pt idx="787">
                  <c:v>2.3180000000000001</c:v>
                </c:pt>
                <c:pt idx="788">
                  <c:v>2.2650000000000001</c:v>
                </c:pt>
                <c:pt idx="789">
                  <c:v>2.2130000000000001</c:v>
                </c:pt>
                <c:pt idx="790">
                  <c:v>2.1629999999999998</c:v>
                </c:pt>
                <c:pt idx="791">
                  <c:v>2.113</c:v>
                </c:pt>
                <c:pt idx="792">
                  <c:v>2.0640000000000001</c:v>
                </c:pt>
                <c:pt idx="793">
                  <c:v>2.016</c:v>
                </c:pt>
                <c:pt idx="794">
                  <c:v>1.976</c:v>
                </c:pt>
                <c:pt idx="795">
                  <c:v>1.9350000000000001</c:v>
                </c:pt>
                <c:pt idx="796">
                  <c:v>1.895</c:v>
                </c:pt>
                <c:pt idx="797">
                  <c:v>1.8540000000000001</c:v>
                </c:pt>
                <c:pt idx="798">
                  <c:v>1.8149999999999999</c:v>
                </c:pt>
                <c:pt idx="799">
                  <c:v>1.776</c:v>
                </c:pt>
                <c:pt idx="800">
                  <c:v>1.738</c:v>
                </c:pt>
                <c:pt idx="801">
                  <c:v>1.7010000000000001</c:v>
                </c:pt>
                <c:pt idx="802">
                  <c:v>1.6639999999999999</c:v>
                </c:pt>
                <c:pt idx="803">
                  <c:v>1.629</c:v>
                </c:pt>
                <c:pt idx="804">
                  <c:v>1.5940000000000001</c:v>
                </c:pt>
                <c:pt idx="805">
                  <c:v>1.56</c:v>
                </c:pt>
                <c:pt idx="806">
                  <c:v>1.5880000000000001</c:v>
                </c:pt>
                <c:pt idx="807">
                  <c:v>1.605</c:v>
                </c:pt>
                <c:pt idx="808">
                  <c:v>1.615</c:v>
                </c:pt>
                <c:pt idx="809">
                  <c:v>1.62</c:v>
                </c:pt>
                <c:pt idx="810">
                  <c:v>1.6220000000000001</c:v>
                </c:pt>
                <c:pt idx="811">
                  <c:v>1.6220000000000001</c:v>
                </c:pt>
                <c:pt idx="812">
                  <c:v>1.62</c:v>
                </c:pt>
                <c:pt idx="813">
                  <c:v>1.6160000000000001</c:v>
                </c:pt>
                <c:pt idx="814">
                  <c:v>1.6120000000000001</c:v>
                </c:pt>
                <c:pt idx="815">
                  <c:v>1.6060000000000001</c:v>
                </c:pt>
                <c:pt idx="816">
                  <c:v>1.6</c:v>
                </c:pt>
                <c:pt idx="817">
                  <c:v>1.5920000000000001</c:v>
                </c:pt>
                <c:pt idx="818">
                  <c:v>1.5840000000000001</c:v>
                </c:pt>
                <c:pt idx="819">
                  <c:v>1.5740000000000001</c:v>
                </c:pt>
                <c:pt idx="820">
                  <c:v>1.5640000000000001</c:v>
                </c:pt>
                <c:pt idx="821">
                  <c:v>1.64</c:v>
                </c:pt>
                <c:pt idx="822">
                  <c:v>1.6919999999999999</c:v>
                </c:pt>
                <c:pt idx="823">
                  <c:v>1.8080000000000001</c:v>
                </c:pt>
                <c:pt idx="824">
                  <c:v>73.36</c:v>
                </c:pt>
                <c:pt idx="825">
                  <c:v>4.59</c:v>
                </c:pt>
                <c:pt idx="826">
                  <c:v>5.0620000000000003</c:v>
                </c:pt>
                <c:pt idx="827">
                  <c:v>5.4210000000000003</c:v>
                </c:pt>
                <c:pt idx="828">
                  <c:v>5.7220000000000004</c:v>
                </c:pt>
                <c:pt idx="829">
                  <c:v>5.9690000000000003</c:v>
                </c:pt>
                <c:pt idx="830">
                  <c:v>6.1680000000000001</c:v>
                </c:pt>
                <c:pt idx="831">
                  <c:v>6.3259999999999996</c:v>
                </c:pt>
                <c:pt idx="832">
                  <c:v>6.4550000000000001</c:v>
                </c:pt>
                <c:pt idx="833">
                  <c:v>6.5570000000000004</c:v>
                </c:pt>
                <c:pt idx="834">
                  <c:v>6.6349999999999998</c:v>
                </c:pt>
                <c:pt idx="835">
                  <c:v>6.6929999999999996</c:v>
                </c:pt>
                <c:pt idx="836">
                  <c:v>6.7320000000000002</c:v>
                </c:pt>
                <c:pt idx="837">
                  <c:v>6.7690000000000001</c:v>
                </c:pt>
                <c:pt idx="838">
                  <c:v>6.7889999999999997</c:v>
                </c:pt>
                <c:pt idx="839">
                  <c:v>6.8019999999999996</c:v>
                </c:pt>
                <c:pt idx="840">
                  <c:v>6.8029999999999999</c:v>
                </c:pt>
                <c:pt idx="841">
                  <c:v>6.7919999999999998</c:v>
                </c:pt>
                <c:pt idx="842">
                  <c:v>6.7859999999999996</c:v>
                </c:pt>
                <c:pt idx="843">
                  <c:v>6.77</c:v>
                </c:pt>
                <c:pt idx="844">
                  <c:v>6.7460000000000004</c:v>
                </c:pt>
                <c:pt idx="845">
                  <c:v>6.7149999999999999</c:v>
                </c:pt>
                <c:pt idx="846">
                  <c:v>6.702</c:v>
                </c:pt>
                <c:pt idx="847">
                  <c:v>6.6820000000000004</c:v>
                </c:pt>
                <c:pt idx="848">
                  <c:v>6.6550000000000002</c:v>
                </c:pt>
                <c:pt idx="849">
                  <c:v>6.6219999999999999</c:v>
                </c:pt>
                <c:pt idx="850">
                  <c:v>6.585</c:v>
                </c:pt>
                <c:pt idx="851">
                  <c:v>6.5780000000000003</c:v>
                </c:pt>
                <c:pt idx="852">
                  <c:v>6.5640000000000001</c:v>
                </c:pt>
                <c:pt idx="853">
                  <c:v>6.5439999999999996</c:v>
                </c:pt>
                <c:pt idx="854">
                  <c:v>58.54</c:v>
                </c:pt>
                <c:pt idx="855">
                  <c:v>21.38</c:v>
                </c:pt>
                <c:pt idx="856">
                  <c:v>66.040000000000006</c:v>
                </c:pt>
                <c:pt idx="857">
                  <c:v>26.19</c:v>
                </c:pt>
                <c:pt idx="858">
                  <c:v>26.57</c:v>
                </c:pt>
                <c:pt idx="859">
                  <c:v>27.09</c:v>
                </c:pt>
                <c:pt idx="860">
                  <c:v>27.51</c:v>
                </c:pt>
                <c:pt idx="861">
                  <c:v>27.59</c:v>
                </c:pt>
                <c:pt idx="862">
                  <c:v>27.53</c:v>
                </c:pt>
                <c:pt idx="863">
                  <c:v>27.32</c:v>
                </c:pt>
                <c:pt idx="864">
                  <c:v>26.99</c:v>
                </c:pt>
                <c:pt idx="865">
                  <c:v>27.7</c:v>
                </c:pt>
                <c:pt idx="866">
                  <c:v>27.08</c:v>
                </c:pt>
                <c:pt idx="867">
                  <c:v>26.5</c:v>
                </c:pt>
                <c:pt idx="868">
                  <c:v>25.89</c:v>
                </c:pt>
                <c:pt idx="869">
                  <c:v>25.18</c:v>
                </c:pt>
                <c:pt idx="870">
                  <c:v>24.81</c:v>
                </c:pt>
                <c:pt idx="871">
                  <c:v>24.17</c:v>
                </c:pt>
                <c:pt idx="872">
                  <c:v>23.47</c:v>
                </c:pt>
                <c:pt idx="873">
                  <c:v>26.39</c:v>
                </c:pt>
                <c:pt idx="874">
                  <c:v>25.4</c:v>
                </c:pt>
                <c:pt idx="875">
                  <c:v>25.06</c:v>
                </c:pt>
                <c:pt idx="876">
                  <c:v>24.61</c:v>
                </c:pt>
                <c:pt idx="877">
                  <c:v>24.23</c:v>
                </c:pt>
                <c:pt idx="878">
                  <c:v>23.68</c:v>
                </c:pt>
                <c:pt idx="879">
                  <c:v>23.25</c:v>
                </c:pt>
                <c:pt idx="880">
                  <c:v>76.58</c:v>
                </c:pt>
                <c:pt idx="881">
                  <c:v>27.12</c:v>
                </c:pt>
                <c:pt idx="882">
                  <c:v>26.92</c:v>
                </c:pt>
                <c:pt idx="883">
                  <c:v>26.63</c:v>
                </c:pt>
                <c:pt idx="884">
                  <c:v>26.26</c:v>
                </c:pt>
                <c:pt idx="885">
                  <c:v>25.83</c:v>
                </c:pt>
                <c:pt idx="886">
                  <c:v>25.42</c:v>
                </c:pt>
                <c:pt idx="887">
                  <c:v>24.89</c:v>
                </c:pt>
                <c:pt idx="888">
                  <c:v>24.37</c:v>
                </c:pt>
                <c:pt idx="889">
                  <c:v>23.82</c:v>
                </c:pt>
                <c:pt idx="890">
                  <c:v>23.18</c:v>
                </c:pt>
                <c:pt idx="891">
                  <c:v>22.59</c:v>
                </c:pt>
                <c:pt idx="892">
                  <c:v>22</c:v>
                </c:pt>
                <c:pt idx="893">
                  <c:v>21.41</c:v>
                </c:pt>
                <c:pt idx="894">
                  <c:v>20.82</c:v>
                </c:pt>
                <c:pt idx="895">
                  <c:v>20.23</c:v>
                </c:pt>
                <c:pt idx="896">
                  <c:v>19.66</c:v>
                </c:pt>
                <c:pt idx="897">
                  <c:v>19.5</c:v>
                </c:pt>
                <c:pt idx="898">
                  <c:v>19.399999999999999</c:v>
                </c:pt>
                <c:pt idx="899">
                  <c:v>19.25</c:v>
                </c:pt>
                <c:pt idx="900">
                  <c:v>19.05</c:v>
                </c:pt>
                <c:pt idx="901">
                  <c:v>18.82</c:v>
                </c:pt>
                <c:pt idx="902">
                  <c:v>1566</c:v>
                </c:pt>
                <c:pt idx="903">
                  <c:v>93.33</c:v>
                </c:pt>
                <c:pt idx="904">
                  <c:v>80.88</c:v>
                </c:pt>
                <c:pt idx="905">
                  <c:v>73.41</c:v>
                </c:pt>
                <c:pt idx="906">
                  <c:v>67.05</c:v>
                </c:pt>
                <c:pt idx="907">
                  <c:v>62.4</c:v>
                </c:pt>
                <c:pt idx="908">
                  <c:v>57.11</c:v>
                </c:pt>
                <c:pt idx="909">
                  <c:v>52.56</c:v>
                </c:pt>
                <c:pt idx="910">
                  <c:v>52.08</c:v>
                </c:pt>
                <c:pt idx="911">
                  <c:v>47.07</c:v>
                </c:pt>
                <c:pt idx="912">
                  <c:v>43.65</c:v>
                </c:pt>
                <c:pt idx="913">
                  <c:v>1032</c:v>
                </c:pt>
                <c:pt idx="914">
                  <c:v>133.4</c:v>
                </c:pt>
                <c:pt idx="915">
                  <c:v>118.9</c:v>
                </c:pt>
                <c:pt idx="916">
                  <c:v>108.1</c:v>
                </c:pt>
                <c:pt idx="917">
                  <c:v>98.38</c:v>
                </c:pt>
                <c:pt idx="918">
                  <c:v>89.56</c:v>
                </c:pt>
                <c:pt idx="919">
                  <c:v>110</c:v>
                </c:pt>
                <c:pt idx="920">
                  <c:v>83.33</c:v>
                </c:pt>
                <c:pt idx="921">
                  <c:v>76.290000000000006</c:v>
                </c:pt>
                <c:pt idx="922">
                  <c:v>146.9</c:v>
                </c:pt>
                <c:pt idx="923">
                  <c:v>91.42</c:v>
                </c:pt>
                <c:pt idx="924">
                  <c:v>124.1</c:v>
                </c:pt>
                <c:pt idx="925">
                  <c:v>99.56</c:v>
                </c:pt>
                <c:pt idx="926">
                  <c:v>91.78</c:v>
                </c:pt>
                <c:pt idx="927">
                  <c:v>84.31</c:v>
                </c:pt>
                <c:pt idx="928">
                  <c:v>77.72</c:v>
                </c:pt>
                <c:pt idx="929">
                  <c:v>72</c:v>
                </c:pt>
                <c:pt idx="930">
                  <c:v>66.61</c:v>
                </c:pt>
                <c:pt idx="931">
                  <c:v>460.1</c:v>
                </c:pt>
                <c:pt idx="932">
                  <c:v>121.8</c:v>
                </c:pt>
                <c:pt idx="933">
                  <c:v>185.4</c:v>
                </c:pt>
                <c:pt idx="934">
                  <c:v>131.19999999999999</c:v>
                </c:pt>
                <c:pt idx="935">
                  <c:v>120.5</c:v>
                </c:pt>
                <c:pt idx="936">
                  <c:v>178.1</c:v>
                </c:pt>
                <c:pt idx="937">
                  <c:v>560.5</c:v>
                </c:pt>
                <c:pt idx="938">
                  <c:v>158.30000000000001</c:v>
                </c:pt>
                <c:pt idx="939">
                  <c:v>181.7</c:v>
                </c:pt>
                <c:pt idx="940">
                  <c:v>183.8</c:v>
                </c:pt>
                <c:pt idx="941">
                  <c:v>173</c:v>
                </c:pt>
                <c:pt idx="942">
                  <c:v>179.9</c:v>
                </c:pt>
                <c:pt idx="943">
                  <c:v>163.19999999999999</c:v>
                </c:pt>
                <c:pt idx="944">
                  <c:v>147.80000000000001</c:v>
                </c:pt>
                <c:pt idx="945">
                  <c:v>128.9</c:v>
                </c:pt>
                <c:pt idx="946">
                  <c:v>148.19999999999999</c:v>
                </c:pt>
                <c:pt idx="947">
                  <c:v>6157</c:v>
                </c:pt>
                <c:pt idx="948">
                  <c:v>223.4</c:v>
                </c:pt>
                <c:pt idx="949">
                  <c:v>2580</c:v>
                </c:pt>
                <c:pt idx="950">
                  <c:v>220</c:v>
                </c:pt>
                <c:pt idx="951">
                  <c:v>539.1</c:v>
                </c:pt>
                <c:pt idx="952">
                  <c:v>250.1</c:v>
                </c:pt>
                <c:pt idx="953">
                  <c:v>184.2</c:v>
                </c:pt>
                <c:pt idx="954">
                  <c:v>245.6</c:v>
                </c:pt>
                <c:pt idx="955">
                  <c:v>214.8</c:v>
                </c:pt>
                <c:pt idx="956">
                  <c:v>206.3</c:v>
                </c:pt>
                <c:pt idx="957">
                  <c:v>193.4</c:v>
                </c:pt>
                <c:pt idx="958">
                  <c:v>255.2</c:v>
                </c:pt>
                <c:pt idx="959">
                  <c:v>216.1</c:v>
                </c:pt>
                <c:pt idx="960">
                  <c:v>206.4</c:v>
                </c:pt>
                <c:pt idx="961">
                  <c:v>224.5</c:v>
                </c:pt>
                <c:pt idx="962">
                  <c:v>203.4</c:v>
                </c:pt>
                <c:pt idx="963">
                  <c:v>203.3</c:v>
                </c:pt>
                <c:pt idx="964">
                  <c:v>184</c:v>
                </c:pt>
                <c:pt idx="965">
                  <c:v>173.7</c:v>
                </c:pt>
                <c:pt idx="966">
                  <c:v>169.2</c:v>
                </c:pt>
                <c:pt idx="967">
                  <c:v>155.1</c:v>
                </c:pt>
                <c:pt idx="968">
                  <c:v>142.9</c:v>
                </c:pt>
                <c:pt idx="969">
                  <c:v>153</c:v>
                </c:pt>
                <c:pt idx="970">
                  <c:v>141.19999999999999</c:v>
                </c:pt>
                <c:pt idx="971">
                  <c:v>128.69999999999999</c:v>
                </c:pt>
                <c:pt idx="972">
                  <c:v>118.7</c:v>
                </c:pt>
                <c:pt idx="973">
                  <c:v>176.4</c:v>
                </c:pt>
                <c:pt idx="974">
                  <c:v>153.69999999999999</c:v>
                </c:pt>
                <c:pt idx="975">
                  <c:v>154.30000000000001</c:v>
                </c:pt>
                <c:pt idx="976">
                  <c:v>122.1</c:v>
                </c:pt>
                <c:pt idx="977">
                  <c:v>111.7</c:v>
                </c:pt>
                <c:pt idx="978">
                  <c:v>102.2</c:v>
                </c:pt>
                <c:pt idx="979">
                  <c:v>125.2</c:v>
                </c:pt>
                <c:pt idx="980">
                  <c:v>114.9</c:v>
                </c:pt>
                <c:pt idx="981">
                  <c:v>105.4</c:v>
                </c:pt>
                <c:pt idx="982">
                  <c:v>96.88</c:v>
                </c:pt>
                <c:pt idx="983">
                  <c:v>89.72</c:v>
                </c:pt>
                <c:pt idx="984">
                  <c:v>82.79</c:v>
                </c:pt>
                <c:pt idx="985">
                  <c:v>76.58</c:v>
                </c:pt>
                <c:pt idx="986">
                  <c:v>72.34</c:v>
                </c:pt>
                <c:pt idx="987">
                  <c:v>66.88</c:v>
                </c:pt>
                <c:pt idx="988">
                  <c:v>62.59</c:v>
                </c:pt>
                <c:pt idx="989">
                  <c:v>58.1</c:v>
                </c:pt>
                <c:pt idx="990">
                  <c:v>167.7</c:v>
                </c:pt>
                <c:pt idx="991">
                  <c:v>84.13</c:v>
                </c:pt>
                <c:pt idx="992">
                  <c:v>78.540000000000006</c:v>
                </c:pt>
                <c:pt idx="993">
                  <c:v>73.819999999999993</c:v>
                </c:pt>
                <c:pt idx="994">
                  <c:v>68.47</c:v>
                </c:pt>
                <c:pt idx="995">
                  <c:v>63.66</c:v>
                </c:pt>
                <c:pt idx="996">
                  <c:v>59.19</c:v>
                </c:pt>
                <c:pt idx="997">
                  <c:v>55.11</c:v>
                </c:pt>
                <c:pt idx="998">
                  <c:v>51.81</c:v>
                </c:pt>
                <c:pt idx="999">
                  <c:v>48.43</c:v>
                </c:pt>
                <c:pt idx="1000">
                  <c:v>47.89</c:v>
                </c:pt>
                <c:pt idx="1001">
                  <c:v>44.46</c:v>
                </c:pt>
                <c:pt idx="1002">
                  <c:v>41.67</c:v>
                </c:pt>
                <c:pt idx="1003">
                  <c:v>40.35</c:v>
                </c:pt>
                <c:pt idx="1004">
                  <c:v>39.65</c:v>
                </c:pt>
                <c:pt idx="1005">
                  <c:v>38.79</c:v>
                </c:pt>
                <c:pt idx="1006">
                  <c:v>38.729999999999997</c:v>
                </c:pt>
                <c:pt idx="1007">
                  <c:v>37.69</c:v>
                </c:pt>
                <c:pt idx="1008">
                  <c:v>36.590000000000003</c:v>
                </c:pt>
                <c:pt idx="1009">
                  <c:v>35.44</c:v>
                </c:pt>
                <c:pt idx="1010">
                  <c:v>34.29</c:v>
                </c:pt>
                <c:pt idx="1011">
                  <c:v>33.1</c:v>
                </c:pt>
                <c:pt idx="1012">
                  <c:v>31.88</c:v>
                </c:pt>
                <c:pt idx="1013">
                  <c:v>30.7</c:v>
                </c:pt>
                <c:pt idx="1014">
                  <c:v>29.57</c:v>
                </c:pt>
                <c:pt idx="1015">
                  <c:v>28.46</c:v>
                </c:pt>
                <c:pt idx="1016">
                  <c:v>27.38</c:v>
                </c:pt>
                <c:pt idx="1017">
                  <c:v>26.36</c:v>
                </c:pt>
                <c:pt idx="1018">
                  <c:v>25.43</c:v>
                </c:pt>
                <c:pt idx="1019">
                  <c:v>24.48</c:v>
                </c:pt>
                <c:pt idx="1020">
                  <c:v>23.56</c:v>
                </c:pt>
                <c:pt idx="1021">
                  <c:v>22.66</c:v>
                </c:pt>
                <c:pt idx="1022">
                  <c:v>21.8</c:v>
                </c:pt>
                <c:pt idx="1023">
                  <c:v>20.98</c:v>
                </c:pt>
                <c:pt idx="1024">
                  <c:v>20.18</c:v>
                </c:pt>
                <c:pt idx="1025">
                  <c:v>19.63</c:v>
                </c:pt>
                <c:pt idx="1026">
                  <c:v>19.68</c:v>
                </c:pt>
                <c:pt idx="1027">
                  <c:v>19.53</c:v>
                </c:pt>
                <c:pt idx="1028">
                  <c:v>19.39</c:v>
                </c:pt>
                <c:pt idx="1029">
                  <c:v>19.190000000000001</c:v>
                </c:pt>
                <c:pt idx="1030">
                  <c:v>18.96</c:v>
                </c:pt>
                <c:pt idx="1031">
                  <c:v>18.690000000000001</c:v>
                </c:pt>
                <c:pt idx="1032">
                  <c:v>18.39</c:v>
                </c:pt>
                <c:pt idx="1033">
                  <c:v>18.07</c:v>
                </c:pt>
                <c:pt idx="1034">
                  <c:v>17.73</c:v>
                </c:pt>
                <c:pt idx="1035">
                  <c:v>17.38</c:v>
                </c:pt>
                <c:pt idx="1036">
                  <c:v>17.010000000000002</c:v>
                </c:pt>
                <c:pt idx="1037">
                  <c:v>16.649999999999999</c:v>
                </c:pt>
                <c:pt idx="1038">
                  <c:v>16.28</c:v>
                </c:pt>
                <c:pt idx="1039">
                  <c:v>15.91</c:v>
                </c:pt>
                <c:pt idx="1040">
                  <c:v>15.55</c:v>
                </c:pt>
                <c:pt idx="1041">
                  <c:v>15.19</c:v>
                </c:pt>
                <c:pt idx="1042">
                  <c:v>14.84</c:v>
                </c:pt>
                <c:pt idx="1043">
                  <c:v>14.5</c:v>
                </c:pt>
                <c:pt idx="1044">
                  <c:v>14.16</c:v>
                </c:pt>
                <c:pt idx="1045">
                  <c:v>13.83</c:v>
                </c:pt>
                <c:pt idx="1046">
                  <c:v>13.51</c:v>
                </c:pt>
                <c:pt idx="1047">
                  <c:v>13.21</c:v>
                </c:pt>
                <c:pt idx="1048">
                  <c:v>12.91</c:v>
                </c:pt>
                <c:pt idx="1049">
                  <c:v>12.62</c:v>
                </c:pt>
                <c:pt idx="1050">
                  <c:v>12.35</c:v>
                </c:pt>
                <c:pt idx="1051">
                  <c:v>12.1</c:v>
                </c:pt>
                <c:pt idx="1052">
                  <c:v>11.85</c:v>
                </c:pt>
                <c:pt idx="1053">
                  <c:v>11.62</c:v>
                </c:pt>
                <c:pt idx="1054">
                  <c:v>11.39</c:v>
                </c:pt>
                <c:pt idx="1055">
                  <c:v>11.18</c:v>
                </c:pt>
                <c:pt idx="1056">
                  <c:v>10.98</c:v>
                </c:pt>
                <c:pt idx="1057">
                  <c:v>10.79</c:v>
                </c:pt>
                <c:pt idx="1058">
                  <c:v>10.61</c:v>
                </c:pt>
                <c:pt idx="1059">
                  <c:v>10.44</c:v>
                </c:pt>
                <c:pt idx="1060">
                  <c:v>10.27</c:v>
                </c:pt>
                <c:pt idx="1061">
                  <c:v>10.11</c:v>
                </c:pt>
                <c:pt idx="1062">
                  <c:v>9.9610000000000003</c:v>
                </c:pt>
                <c:pt idx="1063">
                  <c:v>9.8140000000000001</c:v>
                </c:pt>
                <c:pt idx="1064">
                  <c:v>9.6709999999999994</c:v>
                </c:pt>
                <c:pt idx="1065">
                  <c:v>9.5329999999999995</c:v>
                </c:pt>
                <c:pt idx="1066">
                  <c:v>9.3979999999999997</c:v>
                </c:pt>
                <c:pt idx="1067">
                  <c:v>9.266</c:v>
                </c:pt>
                <c:pt idx="1068">
                  <c:v>9.1370000000000005</c:v>
                </c:pt>
                <c:pt idx="1069">
                  <c:v>9.01</c:v>
                </c:pt>
                <c:pt idx="1070">
                  <c:v>8.8840000000000003</c:v>
                </c:pt>
                <c:pt idx="1071">
                  <c:v>8.76</c:v>
                </c:pt>
                <c:pt idx="1072">
                  <c:v>8.6379999999999999</c:v>
                </c:pt>
                <c:pt idx="1073">
                  <c:v>8.516</c:v>
                </c:pt>
                <c:pt idx="1074">
                  <c:v>8.3940000000000001</c:v>
                </c:pt>
                <c:pt idx="1075">
                  <c:v>8.2729999999999997</c:v>
                </c:pt>
                <c:pt idx="1076">
                  <c:v>8.1519999999999992</c:v>
                </c:pt>
                <c:pt idx="1077">
                  <c:v>8.032</c:v>
                </c:pt>
                <c:pt idx="1078">
                  <c:v>7.9109999999999996</c:v>
                </c:pt>
                <c:pt idx="1079">
                  <c:v>7.79</c:v>
                </c:pt>
                <c:pt idx="1080">
                  <c:v>7.6689999999999996</c:v>
                </c:pt>
                <c:pt idx="1081">
                  <c:v>7.548</c:v>
                </c:pt>
                <c:pt idx="1082">
                  <c:v>7.4269999999999996</c:v>
                </c:pt>
                <c:pt idx="1083">
                  <c:v>7.3049999999999997</c:v>
                </c:pt>
                <c:pt idx="1084">
                  <c:v>7.1840000000000002</c:v>
                </c:pt>
                <c:pt idx="1085">
                  <c:v>7.0620000000000003</c:v>
                </c:pt>
                <c:pt idx="1086">
                  <c:v>6.94</c:v>
                </c:pt>
                <c:pt idx="1087">
                  <c:v>6.8179999999999996</c:v>
                </c:pt>
                <c:pt idx="1088">
                  <c:v>6.6959999999999997</c:v>
                </c:pt>
                <c:pt idx="1089">
                  <c:v>6.5739999999999998</c:v>
                </c:pt>
                <c:pt idx="1090">
                  <c:v>6.452</c:v>
                </c:pt>
                <c:pt idx="1091">
                  <c:v>6.33</c:v>
                </c:pt>
                <c:pt idx="1092">
                  <c:v>6.2089999999999996</c:v>
                </c:pt>
                <c:pt idx="1093">
                  <c:v>6.0880000000000001</c:v>
                </c:pt>
                <c:pt idx="1094">
                  <c:v>5.9669999999999996</c:v>
                </c:pt>
                <c:pt idx="1095">
                  <c:v>5.8470000000000004</c:v>
                </c:pt>
                <c:pt idx="1096">
                  <c:v>5.7359999999999998</c:v>
                </c:pt>
                <c:pt idx="1097">
                  <c:v>5.6349999999999998</c:v>
                </c:pt>
                <c:pt idx="1098">
                  <c:v>5.5419999999999998</c:v>
                </c:pt>
                <c:pt idx="1099">
                  <c:v>5.4550000000000001</c:v>
                </c:pt>
                <c:pt idx="1100">
                  <c:v>5.3719999999999999</c:v>
                </c:pt>
                <c:pt idx="1101">
                  <c:v>5.2919999999999998</c:v>
                </c:pt>
                <c:pt idx="1102">
                  <c:v>5.2140000000000004</c:v>
                </c:pt>
                <c:pt idx="1103">
                  <c:v>5.1379999999999999</c:v>
                </c:pt>
                <c:pt idx="1104">
                  <c:v>5.0620000000000003</c:v>
                </c:pt>
                <c:pt idx="1105">
                  <c:v>4.9859999999999998</c:v>
                </c:pt>
                <c:pt idx="1106">
                  <c:v>4.91</c:v>
                </c:pt>
                <c:pt idx="1107">
                  <c:v>4.8330000000000002</c:v>
                </c:pt>
                <c:pt idx="1108">
                  <c:v>4.7560000000000002</c:v>
                </c:pt>
                <c:pt idx="1109">
                  <c:v>4.6779999999999999</c:v>
                </c:pt>
                <c:pt idx="1110">
                  <c:v>4.5999999999999996</c:v>
                </c:pt>
                <c:pt idx="1111">
                  <c:v>4.5199999999999996</c:v>
                </c:pt>
                <c:pt idx="1112">
                  <c:v>4.4400000000000004</c:v>
                </c:pt>
                <c:pt idx="1113">
                  <c:v>4.3600000000000003</c:v>
                </c:pt>
                <c:pt idx="1114">
                  <c:v>4.2789999999999999</c:v>
                </c:pt>
                <c:pt idx="1115">
                  <c:v>4.1970000000000001</c:v>
                </c:pt>
                <c:pt idx="1116">
                  <c:v>4.1150000000000002</c:v>
                </c:pt>
                <c:pt idx="1117">
                  <c:v>4.0330000000000004</c:v>
                </c:pt>
                <c:pt idx="1118">
                  <c:v>3.9510000000000001</c:v>
                </c:pt>
                <c:pt idx="1119">
                  <c:v>3.8690000000000002</c:v>
                </c:pt>
                <c:pt idx="1120">
                  <c:v>3.7869999999999999</c:v>
                </c:pt>
                <c:pt idx="1121">
                  <c:v>3.7050000000000001</c:v>
                </c:pt>
                <c:pt idx="1122">
                  <c:v>3.6240000000000001</c:v>
                </c:pt>
                <c:pt idx="1123">
                  <c:v>3.5430000000000001</c:v>
                </c:pt>
                <c:pt idx="1124">
                  <c:v>3.4630000000000001</c:v>
                </c:pt>
                <c:pt idx="1125">
                  <c:v>3.383</c:v>
                </c:pt>
                <c:pt idx="1126">
                  <c:v>3.3039999999999998</c:v>
                </c:pt>
                <c:pt idx="1127">
                  <c:v>3.2269999999999999</c:v>
                </c:pt>
                <c:pt idx="1128">
                  <c:v>3.15</c:v>
                </c:pt>
                <c:pt idx="1129">
                  <c:v>3.0739999999999998</c:v>
                </c:pt>
                <c:pt idx="1130">
                  <c:v>2.9990000000000001</c:v>
                </c:pt>
                <c:pt idx="1131">
                  <c:v>2.9249999999999998</c:v>
                </c:pt>
                <c:pt idx="1132">
                  <c:v>2.8519999999999999</c:v>
                </c:pt>
                <c:pt idx="1133">
                  <c:v>2.7810000000000001</c:v>
                </c:pt>
                <c:pt idx="1134">
                  <c:v>2.7109999999999999</c:v>
                </c:pt>
                <c:pt idx="1135">
                  <c:v>2.6419999999999999</c:v>
                </c:pt>
                <c:pt idx="1136">
                  <c:v>2.5750000000000002</c:v>
                </c:pt>
                <c:pt idx="1137">
                  <c:v>2.5089999999999999</c:v>
                </c:pt>
                <c:pt idx="1138">
                  <c:v>2.444</c:v>
                </c:pt>
                <c:pt idx="1139">
                  <c:v>2.38</c:v>
                </c:pt>
                <c:pt idx="1140">
                  <c:v>2.3180000000000001</c:v>
                </c:pt>
                <c:pt idx="1141">
                  <c:v>2.258</c:v>
                </c:pt>
                <c:pt idx="1142">
                  <c:v>2.1989999999999998</c:v>
                </c:pt>
                <c:pt idx="1143">
                  <c:v>2.1869999999999998</c:v>
                </c:pt>
                <c:pt idx="1144">
                  <c:v>2.169</c:v>
                </c:pt>
                <c:pt idx="1145">
                  <c:v>2.1459999999999999</c:v>
                </c:pt>
                <c:pt idx="1146">
                  <c:v>2.12</c:v>
                </c:pt>
                <c:pt idx="1147">
                  <c:v>2.0920000000000001</c:v>
                </c:pt>
                <c:pt idx="1148">
                  <c:v>2.0630000000000002</c:v>
                </c:pt>
                <c:pt idx="1149">
                  <c:v>2.0339999999999998</c:v>
                </c:pt>
                <c:pt idx="1150">
                  <c:v>2.0049999999999999</c:v>
                </c:pt>
                <c:pt idx="1151">
                  <c:v>1.9750000000000001</c:v>
                </c:pt>
                <c:pt idx="1152">
                  <c:v>1.946</c:v>
                </c:pt>
                <c:pt idx="1153">
                  <c:v>1.9159999999999999</c:v>
                </c:pt>
                <c:pt idx="1154">
                  <c:v>1.887</c:v>
                </c:pt>
                <c:pt idx="1155">
                  <c:v>1.8580000000000001</c:v>
                </c:pt>
                <c:pt idx="1156">
                  <c:v>1.829</c:v>
                </c:pt>
                <c:pt idx="1157">
                  <c:v>1.8</c:v>
                </c:pt>
                <c:pt idx="1158">
                  <c:v>1.7709999999999999</c:v>
                </c:pt>
                <c:pt idx="1159">
                  <c:v>1.7410000000000001</c:v>
                </c:pt>
                <c:pt idx="1160">
                  <c:v>1.7110000000000001</c:v>
                </c:pt>
                <c:pt idx="1161">
                  <c:v>1.6819999999999999</c:v>
                </c:pt>
                <c:pt idx="1162">
                  <c:v>1.651</c:v>
                </c:pt>
                <c:pt idx="1163">
                  <c:v>1.621</c:v>
                </c:pt>
                <c:pt idx="1164">
                  <c:v>1.591</c:v>
                </c:pt>
                <c:pt idx="1165">
                  <c:v>1.56</c:v>
                </c:pt>
                <c:pt idx="1166">
                  <c:v>1.53</c:v>
                </c:pt>
                <c:pt idx="1167">
                  <c:v>1.5</c:v>
                </c:pt>
                <c:pt idx="1168">
                  <c:v>1.4690000000000001</c:v>
                </c:pt>
                <c:pt idx="1169">
                  <c:v>1.4390000000000001</c:v>
                </c:pt>
                <c:pt idx="1170">
                  <c:v>1.409</c:v>
                </c:pt>
                <c:pt idx="1171">
                  <c:v>1.3859999999999999</c:v>
                </c:pt>
                <c:pt idx="1172">
                  <c:v>1.3620000000000001</c:v>
                </c:pt>
                <c:pt idx="1173">
                  <c:v>1.337</c:v>
                </c:pt>
                <c:pt idx="1174">
                  <c:v>1.3129999999999999</c:v>
                </c:pt>
                <c:pt idx="1175">
                  <c:v>1.288</c:v>
                </c:pt>
                <c:pt idx="1176">
                  <c:v>1.2629999999999999</c:v>
                </c:pt>
                <c:pt idx="1177">
                  <c:v>1.238</c:v>
                </c:pt>
                <c:pt idx="1178">
                  <c:v>1.214</c:v>
                </c:pt>
                <c:pt idx="1179">
                  <c:v>1.19</c:v>
                </c:pt>
                <c:pt idx="1180">
                  <c:v>1.167</c:v>
                </c:pt>
                <c:pt idx="1181">
                  <c:v>1.1439999999999999</c:v>
                </c:pt>
                <c:pt idx="1182">
                  <c:v>1.121</c:v>
                </c:pt>
                <c:pt idx="1183">
                  <c:v>1.099</c:v>
                </c:pt>
                <c:pt idx="1184">
                  <c:v>1.1359999999999999</c:v>
                </c:pt>
                <c:pt idx="1185">
                  <c:v>1.163</c:v>
                </c:pt>
                <c:pt idx="1186">
                  <c:v>1.206</c:v>
                </c:pt>
                <c:pt idx="1187">
                  <c:v>1.2390000000000001</c:v>
                </c:pt>
                <c:pt idx="1188">
                  <c:v>1.266</c:v>
                </c:pt>
                <c:pt idx="1189">
                  <c:v>1.288</c:v>
                </c:pt>
                <c:pt idx="1190">
                  <c:v>1.3069999999999999</c:v>
                </c:pt>
                <c:pt idx="1191">
                  <c:v>1.323</c:v>
                </c:pt>
                <c:pt idx="1192">
                  <c:v>1.337</c:v>
                </c:pt>
                <c:pt idx="1193">
                  <c:v>1.349</c:v>
                </c:pt>
                <c:pt idx="1194">
                  <c:v>1.359</c:v>
                </c:pt>
                <c:pt idx="1195">
                  <c:v>1.367</c:v>
                </c:pt>
                <c:pt idx="1196">
                  <c:v>1.3740000000000001</c:v>
                </c:pt>
                <c:pt idx="1197">
                  <c:v>1.3779999999999999</c:v>
                </c:pt>
                <c:pt idx="1198">
                  <c:v>1.381</c:v>
                </c:pt>
                <c:pt idx="1199">
                  <c:v>1.3819999999999999</c:v>
                </c:pt>
                <c:pt idx="1200">
                  <c:v>1.381</c:v>
                </c:pt>
                <c:pt idx="1201">
                  <c:v>1.3779999999999999</c:v>
                </c:pt>
                <c:pt idx="1202">
                  <c:v>1.373</c:v>
                </c:pt>
                <c:pt idx="1203">
                  <c:v>1.367</c:v>
                </c:pt>
                <c:pt idx="1204">
                  <c:v>1.377</c:v>
                </c:pt>
                <c:pt idx="1205">
                  <c:v>1.395</c:v>
                </c:pt>
                <c:pt idx="1206">
                  <c:v>1.4079999999999999</c:v>
                </c:pt>
                <c:pt idx="1207">
                  <c:v>1.45</c:v>
                </c:pt>
                <c:pt idx="1208">
                  <c:v>1.482</c:v>
                </c:pt>
                <c:pt idx="1209">
                  <c:v>1.506</c:v>
                </c:pt>
                <c:pt idx="1210">
                  <c:v>1.5249999999999999</c:v>
                </c:pt>
                <c:pt idx="1211">
                  <c:v>1.556</c:v>
                </c:pt>
                <c:pt idx="1212">
                  <c:v>1.619</c:v>
                </c:pt>
                <c:pt idx="1213">
                  <c:v>1.669</c:v>
                </c:pt>
                <c:pt idx="1214">
                  <c:v>1.7130000000000001</c:v>
                </c:pt>
                <c:pt idx="1215">
                  <c:v>1.75</c:v>
                </c:pt>
                <c:pt idx="1216">
                  <c:v>1.782</c:v>
                </c:pt>
                <c:pt idx="1217">
                  <c:v>1.8080000000000001</c:v>
                </c:pt>
                <c:pt idx="1218">
                  <c:v>1.831</c:v>
                </c:pt>
                <c:pt idx="1219">
                  <c:v>1.8560000000000001</c:v>
                </c:pt>
                <c:pt idx="1220">
                  <c:v>1.877</c:v>
                </c:pt>
                <c:pt idx="1221">
                  <c:v>1.92</c:v>
                </c:pt>
                <c:pt idx="1222">
                  <c:v>1.9630000000000001</c:v>
                </c:pt>
                <c:pt idx="1223">
                  <c:v>2.65</c:v>
                </c:pt>
                <c:pt idx="1224">
                  <c:v>2.8420000000000001</c:v>
                </c:pt>
                <c:pt idx="1225">
                  <c:v>3.012</c:v>
                </c:pt>
                <c:pt idx="1226">
                  <c:v>3.149</c:v>
                </c:pt>
                <c:pt idx="1227">
                  <c:v>3.2610000000000001</c:v>
                </c:pt>
                <c:pt idx="1228">
                  <c:v>3.3559999999999999</c:v>
                </c:pt>
                <c:pt idx="1229">
                  <c:v>3.4449999999999998</c:v>
                </c:pt>
                <c:pt idx="1230">
                  <c:v>4.7229999999999999</c:v>
                </c:pt>
                <c:pt idx="1231">
                  <c:v>5.0750000000000002</c:v>
                </c:pt>
                <c:pt idx="1232">
                  <c:v>5.36</c:v>
                </c:pt>
                <c:pt idx="1233">
                  <c:v>5.5869999999999997</c:v>
                </c:pt>
                <c:pt idx="1234">
                  <c:v>5.7640000000000002</c:v>
                </c:pt>
                <c:pt idx="1235">
                  <c:v>5.9020000000000001</c:v>
                </c:pt>
                <c:pt idx="1236">
                  <c:v>6.0090000000000003</c:v>
                </c:pt>
                <c:pt idx="1237">
                  <c:v>6.0910000000000002</c:v>
                </c:pt>
                <c:pt idx="1238">
                  <c:v>69.06</c:v>
                </c:pt>
                <c:pt idx="1239">
                  <c:v>133.9</c:v>
                </c:pt>
                <c:pt idx="1240">
                  <c:v>17.29</c:v>
                </c:pt>
                <c:pt idx="1241">
                  <c:v>51.94</c:v>
                </c:pt>
                <c:pt idx="1242">
                  <c:v>26.61</c:v>
                </c:pt>
                <c:pt idx="1243">
                  <c:v>25.67</c:v>
                </c:pt>
                <c:pt idx="1244">
                  <c:v>25.44</c:v>
                </c:pt>
                <c:pt idx="1245">
                  <c:v>25.89</c:v>
                </c:pt>
                <c:pt idx="1246">
                  <c:v>26.58</c:v>
                </c:pt>
                <c:pt idx="1247">
                  <c:v>27.08</c:v>
                </c:pt>
                <c:pt idx="1248">
                  <c:v>87.39</c:v>
                </c:pt>
                <c:pt idx="1249">
                  <c:v>36.81</c:v>
                </c:pt>
                <c:pt idx="1250">
                  <c:v>45.51</c:v>
                </c:pt>
                <c:pt idx="1251">
                  <c:v>40.47</c:v>
                </c:pt>
                <c:pt idx="1252">
                  <c:v>40.700000000000003</c:v>
                </c:pt>
                <c:pt idx="1253">
                  <c:v>2020</c:v>
                </c:pt>
                <c:pt idx="1254">
                  <c:v>803.9</c:v>
                </c:pt>
                <c:pt idx="1255">
                  <c:v>196.3</c:v>
                </c:pt>
                <c:pt idx="1256">
                  <c:v>177</c:v>
                </c:pt>
                <c:pt idx="1257">
                  <c:v>161</c:v>
                </c:pt>
                <c:pt idx="1258">
                  <c:v>170.9</c:v>
                </c:pt>
                <c:pt idx="1259">
                  <c:v>158.19999999999999</c:v>
                </c:pt>
                <c:pt idx="1260">
                  <c:v>142.1</c:v>
                </c:pt>
                <c:pt idx="1261">
                  <c:v>155</c:v>
                </c:pt>
                <c:pt idx="1262">
                  <c:v>134.4</c:v>
                </c:pt>
                <c:pt idx="1263">
                  <c:v>124.6</c:v>
                </c:pt>
                <c:pt idx="1264">
                  <c:v>113.6</c:v>
                </c:pt>
                <c:pt idx="1265">
                  <c:v>2054</c:v>
                </c:pt>
                <c:pt idx="1266">
                  <c:v>186.2</c:v>
                </c:pt>
                <c:pt idx="1267">
                  <c:v>186.8</c:v>
                </c:pt>
                <c:pt idx="1268">
                  <c:v>188</c:v>
                </c:pt>
                <c:pt idx="1269">
                  <c:v>196.8</c:v>
                </c:pt>
                <c:pt idx="1270">
                  <c:v>168.5</c:v>
                </c:pt>
                <c:pt idx="1271">
                  <c:v>153.30000000000001</c:v>
                </c:pt>
                <c:pt idx="1272">
                  <c:v>146.19999999999999</c:v>
                </c:pt>
                <c:pt idx="1273">
                  <c:v>156</c:v>
                </c:pt>
                <c:pt idx="1274">
                  <c:v>142.1</c:v>
                </c:pt>
                <c:pt idx="1275">
                  <c:v>130.30000000000001</c:v>
                </c:pt>
                <c:pt idx="1276">
                  <c:v>117.2</c:v>
                </c:pt>
                <c:pt idx="1277">
                  <c:v>130</c:v>
                </c:pt>
                <c:pt idx="1278">
                  <c:v>123.2</c:v>
                </c:pt>
                <c:pt idx="1279">
                  <c:v>112.8</c:v>
                </c:pt>
                <c:pt idx="1280">
                  <c:v>107.9</c:v>
                </c:pt>
                <c:pt idx="1281">
                  <c:v>99.62</c:v>
                </c:pt>
                <c:pt idx="1282">
                  <c:v>94.83</c:v>
                </c:pt>
                <c:pt idx="1283">
                  <c:v>118.9</c:v>
                </c:pt>
                <c:pt idx="1284">
                  <c:v>111.4</c:v>
                </c:pt>
                <c:pt idx="1285">
                  <c:v>102.4</c:v>
                </c:pt>
                <c:pt idx="1286">
                  <c:v>94.09</c:v>
                </c:pt>
                <c:pt idx="1287">
                  <c:v>86.72</c:v>
                </c:pt>
                <c:pt idx="1288">
                  <c:v>80.11</c:v>
                </c:pt>
                <c:pt idx="1289">
                  <c:v>74.459999999999994</c:v>
                </c:pt>
                <c:pt idx="1290">
                  <c:v>68.83</c:v>
                </c:pt>
                <c:pt idx="1291">
                  <c:v>65.540000000000006</c:v>
                </c:pt>
                <c:pt idx="1292">
                  <c:v>61.41</c:v>
                </c:pt>
                <c:pt idx="1293">
                  <c:v>57.38</c:v>
                </c:pt>
                <c:pt idx="1294">
                  <c:v>70.89</c:v>
                </c:pt>
                <c:pt idx="1295">
                  <c:v>55.25</c:v>
                </c:pt>
                <c:pt idx="1296">
                  <c:v>119.1</c:v>
                </c:pt>
                <c:pt idx="1297">
                  <c:v>60.13</c:v>
                </c:pt>
                <c:pt idx="1298">
                  <c:v>1173</c:v>
                </c:pt>
                <c:pt idx="1299">
                  <c:v>181.8</c:v>
                </c:pt>
                <c:pt idx="1300">
                  <c:v>141.80000000000001</c:v>
                </c:pt>
                <c:pt idx="1301">
                  <c:v>128.9</c:v>
                </c:pt>
                <c:pt idx="1302">
                  <c:v>117.2</c:v>
                </c:pt>
                <c:pt idx="1303">
                  <c:v>113.9</c:v>
                </c:pt>
                <c:pt idx="1304">
                  <c:v>115.8</c:v>
                </c:pt>
                <c:pt idx="1305">
                  <c:v>151.69999999999999</c:v>
                </c:pt>
                <c:pt idx="1306">
                  <c:v>113.8</c:v>
                </c:pt>
                <c:pt idx="1307">
                  <c:v>1011</c:v>
                </c:pt>
                <c:pt idx="1308">
                  <c:v>198</c:v>
                </c:pt>
                <c:pt idx="1309">
                  <c:v>187.4</c:v>
                </c:pt>
                <c:pt idx="1310">
                  <c:v>196.1</c:v>
                </c:pt>
                <c:pt idx="1311">
                  <c:v>179</c:v>
                </c:pt>
                <c:pt idx="1312">
                  <c:v>225.2</c:v>
                </c:pt>
                <c:pt idx="1313">
                  <c:v>191.1</c:v>
                </c:pt>
                <c:pt idx="1314">
                  <c:v>167.6</c:v>
                </c:pt>
                <c:pt idx="1315">
                  <c:v>204.3</c:v>
                </c:pt>
                <c:pt idx="1316">
                  <c:v>185.8</c:v>
                </c:pt>
                <c:pt idx="1317">
                  <c:v>181</c:v>
                </c:pt>
                <c:pt idx="1318">
                  <c:v>183.4</c:v>
                </c:pt>
                <c:pt idx="1319">
                  <c:v>172.8</c:v>
                </c:pt>
                <c:pt idx="1320">
                  <c:v>160</c:v>
                </c:pt>
                <c:pt idx="1321">
                  <c:v>145.5</c:v>
                </c:pt>
                <c:pt idx="1322">
                  <c:v>132.30000000000001</c:v>
                </c:pt>
                <c:pt idx="1323">
                  <c:v>138.4</c:v>
                </c:pt>
                <c:pt idx="1324">
                  <c:v>126.6</c:v>
                </c:pt>
                <c:pt idx="1325">
                  <c:v>116.1</c:v>
                </c:pt>
                <c:pt idx="1326">
                  <c:v>132.19999999999999</c:v>
                </c:pt>
                <c:pt idx="1327">
                  <c:v>202</c:v>
                </c:pt>
                <c:pt idx="1328">
                  <c:v>126.2</c:v>
                </c:pt>
                <c:pt idx="1329">
                  <c:v>137.6</c:v>
                </c:pt>
                <c:pt idx="1330">
                  <c:v>125.5</c:v>
                </c:pt>
                <c:pt idx="1331">
                  <c:v>114.8</c:v>
                </c:pt>
                <c:pt idx="1332">
                  <c:v>105.6</c:v>
                </c:pt>
                <c:pt idx="1333">
                  <c:v>98.04</c:v>
                </c:pt>
                <c:pt idx="1334">
                  <c:v>90.37</c:v>
                </c:pt>
                <c:pt idx="1335">
                  <c:v>114.8</c:v>
                </c:pt>
                <c:pt idx="1336">
                  <c:v>105</c:v>
                </c:pt>
                <c:pt idx="1337">
                  <c:v>97.87</c:v>
                </c:pt>
                <c:pt idx="1338">
                  <c:v>379.8</c:v>
                </c:pt>
                <c:pt idx="1339">
                  <c:v>216.2</c:v>
                </c:pt>
                <c:pt idx="1340">
                  <c:v>165.7</c:v>
                </c:pt>
                <c:pt idx="1341">
                  <c:v>149.9</c:v>
                </c:pt>
                <c:pt idx="1342">
                  <c:v>136</c:v>
                </c:pt>
                <c:pt idx="1343">
                  <c:v>123.6</c:v>
                </c:pt>
                <c:pt idx="1344">
                  <c:v>112.6</c:v>
                </c:pt>
                <c:pt idx="1345">
                  <c:v>134.5</c:v>
                </c:pt>
                <c:pt idx="1346">
                  <c:v>122.8</c:v>
                </c:pt>
                <c:pt idx="1347">
                  <c:v>112.2</c:v>
                </c:pt>
                <c:pt idx="1348">
                  <c:v>567.20000000000005</c:v>
                </c:pt>
                <c:pt idx="1349">
                  <c:v>159.69999999999999</c:v>
                </c:pt>
                <c:pt idx="1350">
                  <c:v>142.80000000000001</c:v>
                </c:pt>
                <c:pt idx="1351">
                  <c:v>129.30000000000001</c:v>
                </c:pt>
                <c:pt idx="1352">
                  <c:v>149.30000000000001</c:v>
                </c:pt>
                <c:pt idx="1353">
                  <c:v>135.80000000000001</c:v>
                </c:pt>
                <c:pt idx="1354">
                  <c:v>123.6</c:v>
                </c:pt>
                <c:pt idx="1355">
                  <c:v>136.6</c:v>
                </c:pt>
                <c:pt idx="1356">
                  <c:v>115.7</c:v>
                </c:pt>
                <c:pt idx="1357">
                  <c:v>105.6</c:v>
                </c:pt>
                <c:pt idx="1358">
                  <c:v>96.77</c:v>
                </c:pt>
                <c:pt idx="1359">
                  <c:v>88.88</c:v>
                </c:pt>
                <c:pt idx="1360">
                  <c:v>81.680000000000007</c:v>
                </c:pt>
                <c:pt idx="1361">
                  <c:v>75.48</c:v>
                </c:pt>
                <c:pt idx="1362">
                  <c:v>69.47</c:v>
                </c:pt>
                <c:pt idx="1363">
                  <c:v>64.08</c:v>
                </c:pt>
                <c:pt idx="1364">
                  <c:v>59.24</c:v>
                </c:pt>
                <c:pt idx="1365">
                  <c:v>55.03</c:v>
                </c:pt>
                <c:pt idx="1366">
                  <c:v>51.18</c:v>
                </c:pt>
                <c:pt idx="1367">
                  <c:v>47.64</c:v>
                </c:pt>
                <c:pt idx="1368">
                  <c:v>44.45</c:v>
                </c:pt>
                <c:pt idx="1369">
                  <c:v>42.94</c:v>
                </c:pt>
                <c:pt idx="1370">
                  <c:v>41.88</c:v>
                </c:pt>
                <c:pt idx="1371">
                  <c:v>40.71</c:v>
                </c:pt>
                <c:pt idx="1372">
                  <c:v>39.450000000000003</c:v>
                </c:pt>
                <c:pt idx="1373">
                  <c:v>38.119999999999997</c:v>
                </c:pt>
                <c:pt idx="1374">
                  <c:v>36.76</c:v>
                </c:pt>
                <c:pt idx="1375">
                  <c:v>35.39</c:v>
                </c:pt>
                <c:pt idx="1376">
                  <c:v>34.03</c:v>
                </c:pt>
                <c:pt idx="1377">
                  <c:v>32.71</c:v>
                </c:pt>
                <c:pt idx="1378">
                  <c:v>31.43</c:v>
                </c:pt>
                <c:pt idx="1379">
                  <c:v>30.2</c:v>
                </c:pt>
                <c:pt idx="1380">
                  <c:v>29</c:v>
                </c:pt>
                <c:pt idx="1381">
                  <c:v>27.86</c:v>
                </c:pt>
                <c:pt idx="1382">
                  <c:v>26.74</c:v>
                </c:pt>
                <c:pt idx="1383">
                  <c:v>25.68</c:v>
                </c:pt>
                <c:pt idx="1384">
                  <c:v>24.66</c:v>
                </c:pt>
                <c:pt idx="1385">
                  <c:v>23.66</c:v>
                </c:pt>
                <c:pt idx="1386">
                  <c:v>22.69</c:v>
                </c:pt>
                <c:pt idx="1387">
                  <c:v>21.8</c:v>
                </c:pt>
                <c:pt idx="1388">
                  <c:v>20.91</c:v>
                </c:pt>
                <c:pt idx="1389">
                  <c:v>20.100000000000001</c:v>
                </c:pt>
                <c:pt idx="1390">
                  <c:v>19.68</c:v>
                </c:pt>
                <c:pt idx="1391">
                  <c:v>19.54</c:v>
                </c:pt>
                <c:pt idx="1392">
                  <c:v>19.329999999999998</c:v>
                </c:pt>
                <c:pt idx="1393">
                  <c:v>19.079999999999998</c:v>
                </c:pt>
                <c:pt idx="1394">
                  <c:v>18.79</c:v>
                </c:pt>
                <c:pt idx="1395">
                  <c:v>18.47</c:v>
                </c:pt>
                <c:pt idx="1396">
                  <c:v>18.12</c:v>
                </c:pt>
                <c:pt idx="1397">
                  <c:v>17.75</c:v>
                </c:pt>
                <c:pt idx="1398">
                  <c:v>17.37</c:v>
                </c:pt>
                <c:pt idx="1399">
                  <c:v>16.989999999999998</c:v>
                </c:pt>
                <c:pt idx="1400">
                  <c:v>16.600000000000001</c:v>
                </c:pt>
                <c:pt idx="1401">
                  <c:v>16.22</c:v>
                </c:pt>
                <c:pt idx="1402">
                  <c:v>15.84</c:v>
                </c:pt>
                <c:pt idx="1403">
                  <c:v>15.46</c:v>
                </c:pt>
                <c:pt idx="1404">
                  <c:v>15.09</c:v>
                </c:pt>
                <c:pt idx="1405">
                  <c:v>14.73</c:v>
                </c:pt>
                <c:pt idx="1406">
                  <c:v>14.38</c:v>
                </c:pt>
                <c:pt idx="1407">
                  <c:v>14.04</c:v>
                </c:pt>
                <c:pt idx="1408">
                  <c:v>13.71</c:v>
                </c:pt>
                <c:pt idx="1409">
                  <c:v>13.39</c:v>
                </c:pt>
                <c:pt idx="1410">
                  <c:v>13.09</c:v>
                </c:pt>
                <c:pt idx="1411">
                  <c:v>12.79</c:v>
                </c:pt>
                <c:pt idx="1412">
                  <c:v>12.52</c:v>
                </c:pt>
                <c:pt idx="1413">
                  <c:v>12.25</c:v>
                </c:pt>
                <c:pt idx="1414">
                  <c:v>12</c:v>
                </c:pt>
                <c:pt idx="1415">
                  <c:v>11.76</c:v>
                </c:pt>
                <c:pt idx="1416">
                  <c:v>11.53</c:v>
                </c:pt>
                <c:pt idx="1417">
                  <c:v>11.32</c:v>
                </c:pt>
                <c:pt idx="1418">
                  <c:v>11.11</c:v>
                </c:pt>
                <c:pt idx="1419">
                  <c:v>10.92</c:v>
                </c:pt>
                <c:pt idx="1420">
                  <c:v>10.73</c:v>
                </c:pt>
                <c:pt idx="1421">
                  <c:v>10.56</c:v>
                </c:pt>
                <c:pt idx="1422">
                  <c:v>10.39</c:v>
                </c:pt>
                <c:pt idx="1423">
                  <c:v>10.23</c:v>
                </c:pt>
                <c:pt idx="1424">
                  <c:v>10.07</c:v>
                </c:pt>
                <c:pt idx="1425">
                  <c:v>9.923</c:v>
                </c:pt>
                <c:pt idx="1426">
                  <c:v>9.7789999999999999</c:v>
                </c:pt>
                <c:pt idx="1427">
                  <c:v>9.6389999999999993</c:v>
                </c:pt>
                <c:pt idx="1428">
                  <c:v>9.5030000000000001</c:v>
                </c:pt>
                <c:pt idx="1429">
                  <c:v>9.3689999999999998</c:v>
                </c:pt>
                <c:pt idx="1430">
                  <c:v>9.2390000000000008</c:v>
                </c:pt>
                <c:pt idx="1431">
                  <c:v>9.1110000000000007</c:v>
                </c:pt>
                <c:pt idx="1432">
                  <c:v>8.984</c:v>
                </c:pt>
                <c:pt idx="1433">
                  <c:v>8.859</c:v>
                </c:pt>
                <c:pt idx="1434">
                  <c:v>8.7349999999999994</c:v>
                </c:pt>
                <c:pt idx="1435">
                  <c:v>8.6120000000000001</c:v>
                </c:pt>
                <c:pt idx="1436">
                  <c:v>8.4890000000000008</c:v>
                </c:pt>
                <c:pt idx="1437">
                  <c:v>8.3670000000000009</c:v>
                </c:pt>
                <c:pt idx="1438">
                  <c:v>8.2449999999999992</c:v>
                </c:pt>
                <c:pt idx="1439">
                  <c:v>8.1229999999999993</c:v>
                </c:pt>
                <c:pt idx="1440">
                  <c:v>8.0009999999999994</c:v>
                </c:pt>
                <c:pt idx="1441">
                  <c:v>7.8789999999999996</c:v>
                </c:pt>
                <c:pt idx="1442">
                  <c:v>7.7569999999999997</c:v>
                </c:pt>
                <c:pt idx="1443">
                  <c:v>7.6349999999999998</c:v>
                </c:pt>
                <c:pt idx="1444">
                  <c:v>7.5119999999999996</c:v>
                </c:pt>
                <c:pt idx="1445">
                  <c:v>7.3890000000000002</c:v>
                </c:pt>
                <c:pt idx="1446">
                  <c:v>7.266</c:v>
                </c:pt>
                <c:pt idx="1447">
                  <c:v>7.1429999999999998</c:v>
                </c:pt>
                <c:pt idx="1448">
                  <c:v>7.02</c:v>
                </c:pt>
                <c:pt idx="1449">
                  <c:v>6.8970000000000002</c:v>
                </c:pt>
                <c:pt idx="1450">
                  <c:v>6.7729999999999997</c:v>
                </c:pt>
                <c:pt idx="1451">
                  <c:v>6.65</c:v>
                </c:pt>
                <c:pt idx="1452">
                  <c:v>6.5270000000000001</c:v>
                </c:pt>
                <c:pt idx="1453">
                  <c:v>6.4039999999999999</c:v>
                </c:pt>
                <c:pt idx="1454">
                  <c:v>6.282</c:v>
                </c:pt>
                <c:pt idx="1455">
                  <c:v>6.16</c:v>
                </c:pt>
                <c:pt idx="1456">
                  <c:v>6.0380000000000003</c:v>
                </c:pt>
                <c:pt idx="1457">
                  <c:v>5.9160000000000004</c:v>
                </c:pt>
                <c:pt idx="1458">
                  <c:v>5.7990000000000004</c:v>
                </c:pt>
                <c:pt idx="1459">
                  <c:v>5.6929999999999996</c:v>
                </c:pt>
                <c:pt idx="1460">
                  <c:v>5.5960000000000001</c:v>
                </c:pt>
                <c:pt idx="1461">
                  <c:v>5.5060000000000002</c:v>
                </c:pt>
                <c:pt idx="1462">
                  <c:v>5.4210000000000003</c:v>
                </c:pt>
                <c:pt idx="1463">
                  <c:v>5.3390000000000004</c:v>
                </c:pt>
                <c:pt idx="1464">
                  <c:v>5.26</c:v>
                </c:pt>
                <c:pt idx="1465">
                  <c:v>5.1829999999999998</c:v>
                </c:pt>
                <c:pt idx="1466">
                  <c:v>5.1070000000000002</c:v>
                </c:pt>
                <c:pt idx="1467">
                  <c:v>5.0309999999999997</c:v>
                </c:pt>
                <c:pt idx="1468">
                  <c:v>4.9550000000000001</c:v>
                </c:pt>
                <c:pt idx="1469">
                  <c:v>4.8789999999999996</c:v>
                </c:pt>
                <c:pt idx="1470">
                  <c:v>4.8019999999999996</c:v>
                </c:pt>
                <c:pt idx="1471">
                  <c:v>4.7249999999999996</c:v>
                </c:pt>
                <c:pt idx="1472">
                  <c:v>4.6470000000000002</c:v>
                </c:pt>
                <c:pt idx="1473">
                  <c:v>4.5679999999999996</c:v>
                </c:pt>
                <c:pt idx="1474">
                  <c:v>4.4889999999999999</c:v>
                </c:pt>
                <c:pt idx="1475">
                  <c:v>4.4089999999999998</c:v>
                </c:pt>
                <c:pt idx="1476">
                  <c:v>4.3280000000000003</c:v>
                </c:pt>
                <c:pt idx="1477">
                  <c:v>4.2469999999999999</c:v>
                </c:pt>
                <c:pt idx="1478">
                  <c:v>4.1660000000000004</c:v>
                </c:pt>
                <c:pt idx="1479">
                  <c:v>4.085</c:v>
                </c:pt>
                <c:pt idx="1480">
                  <c:v>4.0030000000000001</c:v>
                </c:pt>
                <c:pt idx="1481">
                  <c:v>3.9209999999999998</c:v>
                </c:pt>
                <c:pt idx="1482">
                  <c:v>3.84</c:v>
                </c:pt>
                <c:pt idx="1483">
                  <c:v>3.7589999999999999</c:v>
                </c:pt>
                <c:pt idx="1484">
                  <c:v>3.6779999999999999</c:v>
                </c:pt>
                <c:pt idx="1485">
                  <c:v>3.5979999999999999</c:v>
                </c:pt>
                <c:pt idx="1486">
                  <c:v>3.5209999999999999</c:v>
                </c:pt>
                <c:pt idx="1487">
                  <c:v>3.4430000000000001</c:v>
                </c:pt>
                <c:pt idx="1488">
                  <c:v>3.367</c:v>
                </c:pt>
                <c:pt idx="1489">
                  <c:v>3.2959999999999998</c:v>
                </c:pt>
                <c:pt idx="1490">
                  <c:v>3.2250000000000001</c:v>
                </c:pt>
                <c:pt idx="1491">
                  <c:v>3.1539999999999999</c:v>
                </c:pt>
                <c:pt idx="1492">
                  <c:v>3.0840000000000001</c:v>
                </c:pt>
                <c:pt idx="1493">
                  <c:v>3.0139999999999998</c:v>
                </c:pt>
                <c:pt idx="1494">
                  <c:v>2.9449999999999998</c:v>
                </c:pt>
                <c:pt idx="1495">
                  <c:v>2.8769999999999998</c:v>
                </c:pt>
                <c:pt idx="1496">
                  <c:v>2.81</c:v>
                </c:pt>
                <c:pt idx="1497">
                  <c:v>2.7450000000000001</c:v>
                </c:pt>
                <c:pt idx="1498">
                  <c:v>2.68</c:v>
                </c:pt>
                <c:pt idx="1499">
                  <c:v>2.6160000000000001</c:v>
                </c:pt>
                <c:pt idx="1500">
                  <c:v>2.5539999999999998</c:v>
                </c:pt>
                <c:pt idx="1501">
                  <c:v>2.4929999999999999</c:v>
                </c:pt>
                <c:pt idx="1502">
                  <c:v>2.4329999999999998</c:v>
                </c:pt>
                <c:pt idx="1503">
                  <c:v>2.3740000000000001</c:v>
                </c:pt>
                <c:pt idx="1504">
                  <c:v>2.3159999999999998</c:v>
                </c:pt>
                <c:pt idx="1505">
                  <c:v>2.2589999999999999</c:v>
                </c:pt>
                <c:pt idx="1506">
                  <c:v>2.2040000000000002</c:v>
                </c:pt>
                <c:pt idx="1507">
                  <c:v>2.15</c:v>
                </c:pt>
                <c:pt idx="1508">
                  <c:v>2.097</c:v>
                </c:pt>
                <c:pt idx="1509">
                  <c:v>2.0449999999999999</c:v>
                </c:pt>
                <c:pt idx="1510">
                  <c:v>1.994</c:v>
                </c:pt>
                <c:pt idx="1511">
                  <c:v>1.9450000000000001</c:v>
                </c:pt>
                <c:pt idx="1512">
                  <c:v>1.897</c:v>
                </c:pt>
                <c:pt idx="1513">
                  <c:v>1.85</c:v>
                </c:pt>
                <c:pt idx="1514">
                  <c:v>1.804</c:v>
                </c:pt>
                <c:pt idx="1515">
                  <c:v>1.7589999999999999</c:v>
                </c:pt>
                <c:pt idx="1516">
                  <c:v>1.7150000000000001</c:v>
                </c:pt>
                <c:pt idx="1517">
                  <c:v>1.673</c:v>
                </c:pt>
                <c:pt idx="1518">
                  <c:v>1.631</c:v>
                </c:pt>
                <c:pt idx="1519">
                  <c:v>1.591</c:v>
                </c:pt>
                <c:pt idx="1520">
                  <c:v>1.552</c:v>
                </c:pt>
                <c:pt idx="1521">
                  <c:v>1.514</c:v>
                </c:pt>
                <c:pt idx="1522">
                  <c:v>1.4770000000000001</c:v>
                </c:pt>
                <c:pt idx="1523">
                  <c:v>1.4410000000000001</c:v>
                </c:pt>
                <c:pt idx="1524">
                  <c:v>1.4059999999999999</c:v>
                </c:pt>
                <c:pt idx="1525">
                  <c:v>1.3720000000000001</c:v>
                </c:pt>
                <c:pt idx="1526">
                  <c:v>1.339</c:v>
                </c:pt>
                <c:pt idx="1527">
                  <c:v>1.3069999999999999</c:v>
                </c:pt>
                <c:pt idx="1528">
                  <c:v>1.276</c:v>
                </c:pt>
                <c:pt idx="1529">
                  <c:v>1.246</c:v>
                </c:pt>
                <c:pt idx="1530">
                  <c:v>1.216</c:v>
                </c:pt>
                <c:pt idx="1531">
                  <c:v>1.1879999999999999</c:v>
                </c:pt>
                <c:pt idx="1532">
                  <c:v>1.161</c:v>
                </c:pt>
                <c:pt idx="1533">
                  <c:v>1.1339999999999999</c:v>
                </c:pt>
                <c:pt idx="1534">
                  <c:v>1.1080000000000001</c:v>
                </c:pt>
                <c:pt idx="1535">
                  <c:v>1.083</c:v>
                </c:pt>
                <c:pt idx="1536">
                  <c:v>1.0589999999999999</c:v>
                </c:pt>
                <c:pt idx="1537">
                  <c:v>1.0349999999999999</c:v>
                </c:pt>
                <c:pt idx="1538">
                  <c:v>1.0129999999999999</c:v>
                </c:pt>
                <c:pt idx="1539">
                  <c:v>0.99080000000000001</c:v>
                </c:pt>
                <c:pt idx="1540">
                  <c:v>0.96950000000000003</c:v>
                </c:pt>
                <c:pt idx="1541">
                  <c:v>0.94879999999999998</c:v>
                </c:pt>
                <c:pt idx="1542">
                  <c:v>0.92869999999999997</c:v>
                </c:pt>
                <c:pt idx="1543">
                  <c:v>0.9093</c:v>
                </c:pt>
                <c:pt idx="1544">
                  <c:v>0.89049999999999996</c:v>
                </c:pt>
                <c:pt idx="1545">
                  <c:v>0.87229999999999996</c:v>
                </c:pt>
                <c:pt idx="1546">
                  <c:v>0.85470000000000002</c:v>
                </c:pt>
                <c:pt idx="1547">
                  <c:v>0.83750000000000002</c:v>
                </c:pt>
                <c:pt idx="1548">
                  <c:v>0.82089999999999996</c:v>
                </c:pt>
                <c:pt idx="1549">
                  <c:v>0.80489999999999995</c:v>
                </c:pt>
                <c:pt idx="1550">
                  <c:v>0.7893</c:v>
                </c:pt>
                <c:pt idx="1551">
                  <c:v>0.77410000000000001</c:v>
                </c:pt>
                <c:pt idx="1552">
                  <c:v>0.75939999999999996</c:v>
                </c:pt>
                <c:pt idx="1553">
                  <c:v>0.74509999999999998</c:v>
                </c:pt>
                <c:pt idx="1554">
                  <c:v>0.73140000000000005</c:v>
                </c:pt>
                <c:pt idx="1555">
                  <c:v>0.71789999999999998</c:v>
                </c:pt>
                <c:pt idx="1556">
                  <c:v>0.70489999999999997</c:v>
                </c:pt>
                <c:pt idx="1557">
                  <c:v>0.69220000000000004</c:v>
                </c:pt>
                <c:pt idx="1558">
                  <c:v>0.67989999999999995</c:v>
                </c:pt>
                <c:pt idx="1559">
                  <c:v>0.66800000000000004</c:v>
                </c:pt>
                <c:pt idx="1560">
                  <c:v>0.65629999999999999</c:v>
                </c:pt>
                <c:pt idx="1561">
                  <c:v>0.64500000000000002</c:v>
                </c:pt>
                <c:pt idx="1562">
                  <c:v>0.63400000000000001</c:v>
                </c:pt>
                <c:pt idx="1563">
                  <c:v>0.62329999999999997</c:v>
                </c:pt>
                <c:pt idx="1564">
                  <c:v>0.6129</c:v>
                </c:pt>
                <c:pt idx="1565">
                  <c:v>0.6028</c:v>
                </c:pt>
                <c:pt idx="1566">
                  <c:v>0.59299999999999997</c:v>
                </c:pt>
                <c:pt idx="1567">
                  <c:v>0.58350000000000002</c:v>
                </c:pt>
                <c:pt idx="1568">
                  <c:v>0.57410000000000005</c:v>
                </c:pt>
                <c:pt idx="1569">
                  <c:v>0.57320000000000004</c:v>
                </c:pt>
                <c:pt idx="1570">
                  <c:v>0.61450000000000005</c:v>
                </c:pt>
                <c:pt idx="1571">
                  <c:v>0.65139999999999998</c:v>
                </c:pt>
                <c:pt idx="1572">
                  <c:v>0.68500000000000005</c:v>
                </c:pt>
                <c:pt idx="1573">
                  <c:v>0.71279999999999999</c:v>
                </c:pt>
                <c:pt idx="1574">
                  <c:v>0.73650000000000004</c:v>
                </c:pt>
                <c:pt idx="1575">
                  <c:v>0.75739999999999996</c:v>
                </c:pt>
                <c:pt idx="1576">
                  <c:v>0.77600000000000002</c:v>
                </c:pt>
                <c:pt idx="1577">
                  <c:v>0.79400000000000004</c:v>
                </c:pt>
                <c:pt idx="1578">
                  <c:v>0.81020000000000003</c:v>
                </c:pt>
                <c:pt idx="1579">
                  <c:v>0.85850000000000004</c:v>
                </c:pt>
                <c:pt idx="1580">
                  <c:v>0.92359999999999998</c:v>
                </c:pt>
                <c:pt idx="1581">
                  <c:v>0.98770000000000002</c:v>
                </c:pt>
                <c:pt idx="1582">
                  <c:v>1.06</c:v>
                </c:pt>
                <c:pt idx="1583">
                  <c:v>1.1220000000000001</c:v>
                </c:pt>
                <c:pt idx="1584">
                  <c:v>1.2509999999999999</c:v>
                </c:pt>
                <c:pt idx="1585">
                  <c:v>1.349</c:v>
                </c:pt>
                <c:pt idx="1586">
                  <c:v>1.484</c:v>
                </c:pt>
                <c:pt idx="1587">
                  <c:v>1.637</c:v>
                </c:pt>
                <c:pt idx="1588">
                  <c:v>1.929</c:v>
                </c:pt>
                <c:pt idx="1589">
                  <c:v>2.153</c:v>
                </c:pt>
                <c:pt idx="1590">
                  <c:v>2.3439999999999999</c:v>
                </c:pt>
                <c:pt idx="1591">
                  <c:v>2.4990000000000001</c:v>
                </c:pt>
                <c:pt idx="1592">
                  <c:v>2.7610000000000001</c:v>
                </c:pt>
                <c:pt idx="1593">
                  <c:v>2.968</c:v>
                </c:pt>
                <c:pt idx="1594">
                  <c:v>3.1429999999999998</c:v>
                </c:pt>
                <c:pt idx="1595">
                  <c:v>3.2879999999999998</c:v>
                </c:pt>
                <c:pt idx="1596">
                  <c:v>3.4119999999999999</c:v>
                </c:pt>
                <c:pt idx="1597">
                  <c:v>3.524</c:v>
                </c:pt>
                <c:pt idx="1598">
                  <c:v>3.6269999999999998</c:v>
                </c:pt>
                <c:pt idx="1599">
                  <c:v>3.72</c:v>
                </c:pt>
                <c:pt idx="1600">
                  <c:v>3.83</c:v>
                </c:pt>
                <c:pt idx="1601">
                  <c:v>4.4610000000000003</c:v>
                </c:pt>
                <c:pt idx="1602">
                  <c:v>4.9450000000000003</c:v>
                </c:pt>
                <c:pt idx="1603">
                  <c:v>5.33</c:v>
                </c:pt>
                <c:pt idx="1604">
                  <c:v>5.6349999999999998</c:v>
                </c:pt>
                <c:pt idx="1605">
                  <c:v>5.8840000000000003</c:v>
                </c:pt>
                <c:pt idx="1606">
                  <c:v>6.3419999999999996</c:v>
                </c:pt>
                <c:pt idx="1607">
                  <c:v>20.85</c:v>
                </c:pt>
                <c:pt idx="1608">
                  <c:v>8.7370000000000001</c:v>
                </c:pt>
                <c:pt idx="1609">
                  <c:v>9.5329999999999995</c:v>
                </c:pt>
                <c:pt idx="1610">
                  <c:v>10.26</c:v>
                </c:pt>
                <c:pt idx="1611">
                  <c:v>10.91</c:v>
                </c:pt>
                <c:pt idx="1612">
                  <c:v>11.5</c:v>
                </c:pt>
                <c:pt idx="1613">
                  <c:v>12.03</c:v>
                </c:pt>
                <c:pt idx="1614">
                  <c:v>12.49</c:v>
                </c:pt>
                <c:pt idx="1615">
                  <c:v>12.9</c:v>
                </c:pt>
                <c:pt idx="1616">
                  <c:v>13.25</c:v>
                </c:pt>
                <c:pt idx="1617">
                  <c:v>13.53</c:v>
                </c:pt>
                <c:pt idx="1618">
                  <c:v>13.76</c:v>
                </c:pt>
                <c:pt idx="1619">
                  <c:v>13.93</c:v>
                </c:pt>
                <c:pt idx="1620">
                  <c:v>14.05</c:v>
                </c:pt>
                <c:pt idx="1621">
                  <c:v>14.12</c:v>
                </c:pt>
                <c:pt idx="1622">
                  <c:v>14.16</c:v>
                </c:pt>
                <c:pt idx="1623">
                  <c:v>14.16</c:v>
                </c:pt>
                <c:pt idx="1624">
                  <c:v>14.13</c:v>
                </c:pt>
                <c:pt idx="1625">
                  <c:v>14.07</c:v>
                </c:pt>
                <c:pt idx="1626">
                  <c:v>13.98</c:v>
                </c:pt>
                <c:pt idx="1627">
                  <c:v>77.540000000000006</c:v>
                </c:pt>
                <c:pt idx="1628">
                  <c:v>46.65</c:v>
                </c:pt>
                <c:pt idx="1629">
                  <c:v>54.2</c:v>
                </c:pt>
                <c:pt idx="1630">
                  <c:v>49.49</c:v>
                </c:pt>
                <c:pt idx="1631">
                  <c:v>45.56</c:v>
                </c:pt>
                <c:pt idx="1632">
                  <c:v>56.37</c:v>
                </c:pt>
                <c:pt idx="1633">
                  <c:v>43.11</c:v>
                </c:pt>
                <c:pt idx="1634">
                  <c:v>40.340000000000003</c:v>
                </c:pt>
                <c:pt idx="1635">
                  <c:v>37.58</c:v>
                </c:pt>
                <c:pt idx="1636">
                  <c:v>36.049999999999997</c:v>
                </c:pt>
                <c:pt idx="1637">
                  <c:v>35.69</c:v>
                </c:pt>
                <c:pt idx="1638">
                  <c:v>35.1</c:v>
                </c:pt>
                <c:pt idx="1639">
                  <c:v>35.409999999999997</c:v>
                </c:pt>
                <c:pt idx="1640">
                  <c:v>47.46</c:v>
                </c:pt>
                <c:pt idx="1641">
                  <c:v>41.49</c:v>
                </c:pt>
                <c:pt idx="1642">
                  <c:v>39.200000000000003</c:v>
                </c:pt>
                <c:pt idx="1643">
                  <c:v>314.89999999999998</c:v>
                </c:pt>
                <c:pt idx="1644">
                  <c:v>119.6</c:v>
                </c:pt>
                <c:pt idx="1645">
                  <c:v>4790</c:v>
                </c:pt>
                <c:pt idx="1646">
                  <c:v>178.5</c:v>
                </c:pt>
                <c:pt idx="1647">
                  <c:v>177.2</c:v>
                </c:pt>
                <c:pt idx="1648">
                  <c:v>160</c:v>
                </c:pt>
                <c:pt idx="1649">
                  <c:v>154.1</c:v>
                </c:pt>
                <c:pt idx="1650">
                  <c:v>163.4</c:v>
                </c:pt>
                <c:pt idx="1651">
                  <c:v>138.80000000000001</c:v>
                </c:pt>
                <c:pt idx="1652">
                  <c:v>125.8</c:v>
                </c:pt>
                <c:pt idx="1653">
                  <c:v>114.4</c:v>
                </c:pt>
                <c:pt idx="1654">
                  <c:v>104.7</c:v>
                </c:pt>
                <c:pt idx="1655">
                  <c:v>127.1</c:v>
                </c:pt>
                <c:pt idx="1656">
                  <c:v>166.7</c:v>
                </c:pt>
                <c:pt idx="1657">
                  <c:v>125.7</c:v>
                </c:pt>
                <c:pt idx="1658">
                  <c:v>114.4</c:v>
                </c:pt>
                <c:pt idx="1659">
                  <c:v>102.4</c:v>
                </c:pt>
                <c:pt idx="1660">
                  <c:v>110.4</c:v>
                </c:pt>
                <c:pt idx="1661">
                  <c:v>100.9</c:v>
                </c:pt>
                <c:pt idx="1662">
                  <c:v>93.19</c:v>
                </c:pt>
                <c:pt idx="1663">
                  <c:v>397</c:v>
                </c:pt>
                <c:pt idx="1664">
                  <c:v>1344</c:v>
                </c:pt>
                <c:pt idx="1665">
                  <c:v>2341</c:v>
                </c:pt>
                <c:pt idx="1666">
                  <c:v>7723</c:v>
                </c:pt>
                <c:pt idx="1667">
                  <c:v>203.4</c:v>
                </c:pt>
                <c:pt idx="1668">
                  <c:v>202.6</c:v>
                </c:pt>
                <c:pt idx="1669">
                  <c:v>271.60000000000002</c:v>
                </c:pt>
                <c:pt idx="1670">
                  <c:v>434.6</c:v>
                </c:pt>
                <c:pt idx="1671">
                  <c:v>269.2</c:v>
                </c:pt>
                <c:pt idx="1672">
                  <c:v>372</c:v>
                </c:pt>
                <c:pt idx="1673">
                  <c:v>233.2</c:v>
                </c:pt>
                <c:pt idx="1674">
                  <c:v>240.6</c:v>
                </c:pt>
                <c:pt idx="1675">
                  <c:v>224.1</c:v>
                </c:pt>
                <c:pt idx="1676">
                  <c:v>223.1</c:v>
                </c:pt>
                <c:pt idx="1677">
                  <c:v>211.3</c:v>
                </c:pt>
                <c:pt idx="1678">
                  <c:v>268.60000000000002</c:v>
                </c:pt>
                <c:pt idx="1679">
                  <c:v>221.4</c:v>
                </c:pt>
                <c:pt idx="1680">
                  <c:v>272.89999999999998</c:v>
                </c:pt>
                <c:pt idx="1681">
                  <c:v>249.6</c:v>
                </c:pt>
                <c:pt idx="1682">
                  <c:v>239.1</c:v>
                </c:pt>
                <c:pt idx="1683">
                  <c:v>244.6</c:v>
                </c:pt>
                <c:pt idx="1684">
                  <c:v>225.6</c:v>
                </c:pt>
                <c:pt idx="1685">
                  <c:v>205.3</c:v>
                </c:pt>
                <c:pt idx="1686">
                  <c:v>211.8</c:v>
                </c:pt>
                <c:pt idx="1687">
                  <c:v>203.7</c:v>
                </c:pt>
                <c:pt idx="1688">
                  <c:v>203.9</c:v>
                </c:pt>
                <c:pt idx="1689">
                  <c:v>184.9</c:v>
                </c:pt>
                <c:pt idx="1690">
                  <c:v>185.4</c:v>
                </c:pt>
                <c:pt idx="1691">
                  <c:v>168.5</c:v>
                </c:pt>
                <c:pt idx="1692">
                  <c:v>299.60000000000002</c:v>
                </c:pt>
                <c:pt idx="1693">
                  <c:v>195.3</c:v>
                </c:pt>
                <c:pt idx="1694">
                  <c:v>194.7</c:v>
                </c:pt>
                <c:pt idx="1695">
                  <c:v>228.9</c:v>
                </c:pt>
                <c:pt idx="1696">
                  <c:v>181.6</c:v>
                </c:pt>
                <c:pt idx="1697">
                  <c:v>182.3</c:v>
                </c:pt>
                <c:pt idx="1698">
                  <c:v>207.9</c:v>
                </c:pt>
                <c:pt idx="1699">
                  <c:v>215.4</c:v>
                </c:pt>
                <c:pt idx="1700">
                  <c:v>191.5</c:v>
                </c:pt>
                <c:pt idx="1701">
                  <c:v>192.7</c:v>
                </c:pt>
                <c:pt idx="1702">
                  <c:v>190.6</c:v>
                </c:pt>
                <c:pt idx="1703">
                  <c:v>3189</c:v>
                </c:pt>
                <c:pt idx="1704">
                  <c:v>216</c:v>
                </c:pt>
                <c:pt idx="1705">
                  <c:v>227.3</c:v>
                </c:pt>
                <c:pt idx="1706">
                  <c:v>205.9</c:v>
                </c:pt>
                <c:pt idx="1707">
                  <c:v>186.8</c:v>
                </c:pt>
                <c:pt idx="1708">
                  <c:v>188.4</c:v>
                </c:pt>
                <c:pt idx="1709">
                  <c:v>176.6</c:v>
                </c:pt>
                <c:pt idx="1710">
                  <c:v>175</c:v>
                </c:pt>
                <c:pt idx="1711">
                  <c:v>158</c:v>
                </c:pt>
                <c:pt idx="1712">
                  <c:v>143.6</c:v>
                </c:pt>
                <c:pt idx="1713">
                  <c:v>173.1</c:v>
                </c:pt>
                <c:pt idx="1714">
                  <c:v>152.4</c:v>
                </c:pt>
                <c:pt idx="1715">
                  <c:v>138.69999999999999</c:v>
                </c:pt>
                <c:pt idx="1716">
                  <c:v>126.6</c:v>
                </c:pt>
                <c:pt idx="1717">
                  <c:v>115.9</c:v>
                </c:pt>
                <c:pt idx="1718">
                  <c:v>106.7</c:v>
                </c:pt>
                <c:pt idx="1719">
                  <c:v>129.5</c:v>
                </c:pt>
                <c:pt idx="1720">
                  <c:v>118.7</c:v>
                </c:pt>
                <c:pt idx="1721">
                  <c:v>108.6</c:v>
                </c:pt>
                <c:pt idx="1722">
                  <c:v>99.66</c:v>
                </c:pt>
                <c:pt idx="1723">
                  <c:v>91.65</c:v>
                </c:pt>
                <c:pt idx="1724">
                  <c:v>100</c:v>
                </c:pt>
                <c:pt idx="1725">
                  <c:v>114.4</c:v>
                </c:pt>
                <c:pt idx="1726">
                  <c:v>91.57</c:v>
                </c:pt>
                <c:pt idx="1727">
                  <c:v>84.44</c:v>
                </c:pt>
                <c:pt idx="1728">
                  <c:v>78.040000000000006</c:v>
                </c:pt>
                <c:pt idx="1729">
                  <c:v>72.31</c:v>
                </c:pt>
                <c:pt idx="1730">
                  <c:v>102.6</c:v>
                </c:pt>
                <c:pt idx="1731">
                  <c:v>70.709999999999994</c:v>
                </c:pt>
                <c:pt idx="1732">
                  <c:v>65.61</c:v>
                </c:pt>
                <c:pt idx="1733">
                  <c:v>61.09</c:v>
                </c:pt>
                <c:pt idx="1734">
                  <c:v>56.77</c:v>
                </c:pt>
                <c:pt idx="1735">
                  <c:v>53.5</c:v>
                </c:pt>
                <c:pt idx="1736">
                  <c:v>49.98</c:v>
                </c:pt>
                <c:pt idx="1737">
                  <c:v>46.9</c:v>
                </c:pt>
                <c:pt idx="1738">
                  <c:v>43.99</c:v>
                </c:pt>
                <c:pt idx="1739">
                  <c:v>41.33</c:v>
                </c:pt>
                <c:pt idx="1740">
                  <c:v>40.39</c:v>
                </c:pt>
                <c:pt idx="1741">
                  <c:v>39.6</c:v>
                </c:pt>
                <c:pt idx="1742">
                  <c:v>38.69</c:v>
                </c:pt>
                <c:pt idx="1743">
                  <c:v>37.68</c:v>
                </c:pt>
                <c:pt idx="1744">
                  <c:v>36.590000000000003</c:v>
                </c:pt>
                <c:pt idx="1745">
                  <c:v>35.450000000000003</c:v>
                </c:pt>
                <c:pt idx="1746">
                  <c:v>34.28</c:v>
                </c:pt>
                <c:pt idx="1747">
                  <c:v>33.07</c:v>
                </c:pt>
                <c:pt idx="1748">
                  <c:v>31.86</c:v>
                </c:pt>
                <c:pt idx="1749">
                  <c:v>30.69</c:v>
                </c:pt>
                <c:pt idx="1750">
                  <c:v>29.55</c:v>
                </c:pt>
                <c:pt idx="1751">
                  <c:v>28.47</c:v>
                </c:pt>
                <c:pt idx="1752">
                  <c:v>27.41</c:v>
                </c:pt>
                <c:pt idx="1753">
                  <c:v>26.4</c:v>
                </c:pt>
                <c:pt idx="1754">
                  <c:v>25.41</c:v>
                </c:pt>
                <c:pt idx="1755">
                  <c:v>24.46</c:v>
                </c:pt>
                <c:pt idx="1756">
                  <c:v>23.55</c:v>
                </c:pt>
                <c:pt idx="1757">
                  <c:v>22.67</c:v>
                </c:pt>
                <c:pt idx="1758">
                  <c:v>21.81</c:v>
                </c:pt>
                <c:pt idx="1759">
                  <c:v>21</c:v>
                </c:pt>
                <c:pt idx="1760">
                  <c:v>20.21</c:v>
                </c:pt>
                <c:pt idx="1761">
                  <c:v>19.64</c:v>
                </c:pt>
                <c:pt idx="1762">
                  <c:v>19.52</c:v>
                </c:pt>
                <c:pt idx="1763">
                  <c:v>19.34</c:v>
                </c:pt>
                <c:pt idx="1764">
                  <c:v>19.11</c:v>
                </c:pt>
                <c:pt idx="1765">
                  <c:v>18.84</c:v>
                </c:pt>
                <c:pt idx="1766">
                  <c:v>18.53</c:v>
                </c:pt>
                <c:pt idx="1767">
                  <c:v>18.2</c:v>
                </c:pt>
                <c:pt idx="1768">
                  <c:v>17.850000000000001</c:v>
                </c:pt>
                <c:pt idx="1769">
                  <c:v>17.489999999999998</c:v>
                </c:pt>
                <c:pt idx="1770">
                  <c:v>17.12</c:v>
                </c:pt>
                <c:pt idx="1771">
                  <c:v>16.739999999999998</c:v>
                </c:pt>
                <c:pt idx="1772">
                  <c:v>16.36</c:v>
                </c:pt>
                <c:pt idx="1773">
                  <c:v>15.99</c:v>
                </c:pt>
                <c:pt idx="1774">
                  <c:v>15.62</c:v>
                </c:pt>
                <c:pt idx="1775">
                  <c:v>15.25</c:v>
                </c:pt>
                <c:pt idx="1776">
                  <c:v>14.9</c:v>
                </c:pt>
                <c:pt idx="1777">
                  <c:v>14.55</c:v>
                </c:pt>
                <c:pt idx="1778">
                  <c:v>14.21</c:v>
                </c:pt>
                <c:pt idx="1779">
                  <c:v>13.89</c:v>
                </c:pt>
                <c:pt idx="1780">
                  <c:v>13.57</c:v>
                </c:pt>
                <c:pt idx="1781">
                  <c:v>13.26</c:v>
                </c:pt>
                <c:pt idx="1782">
                  <c:v>12.97</c:v>
                </c:pt>
                <c:pt idx="1783">
                  <c:v>12.69</c:v>
                </c:pt>
                <c:pt idx="1784">
                  <c:v>12.42</c:v>
                </c:pt>
                <c:pt idx="1785">
                  <c:v>12.16</c:v>
                </c:pt>
                <c:pt idx="1786">
                  <c:v>11.91</c:v>
                </c:pt>
                <c:pt idx="1787">
                  <c:v>11.68</c:v>
                </c:pt>
                <c:pt idx="1788">
                  <c:v>11.46</c:v>
                </c:pt>
                <c:pt idx="1789">
                  <c:v>11.25</c:v>
                </c:pt>
                <c:pt idx="1790">
                  <c:v>11.06</c:v>
                </c:pt>
                <c:pt idx="1791">
                  <c:v>10.87</c:v>
                </c:pt>
                <c:pt idx="1792">
                  <c:v>10.69</c:v>
                </c:pt>
                <c:pt idx="1793">
                  <c:v>10.52</c:v>
                </c:pt>
                <c:pt idx="1794">
                  <c:v>10.36</c:v>
                </c:pt>
                <c:pt idx="1795">
                  <c:v>10.210000000000001</c:v>
                </c:pt>
                <c:pt idx="1796">
                  <c:v>10.06</c:v>
                </c:pt>
                <c:pt idx="1797">
                  <c:v>9.9160000000000004</c:v>
                </c:pt>
                <c:pt idx="1798">
                  <c:v>9.7780000000000005</c:v>
                </c:pt>
                <c:pt idx="1799">
                  <c:v>9.6449999999999996</c:v>
                </c:pt>
                <c:pt idx="1800">
                  <c:v>9.516</c:v>
                </c:pt>
                <c:pt idx="1801">
                  <c:v>9.3889999999999993</c:v>
                </c:pt>
                <c:pt idx="1802">
                  <c:v>9.266</c:v>
                </c:pt>
                <c:pt idx="1803">
                  <c:v>9.1449999999999996</c:v>
                </c:pt>
                <c:pt idx="1804">
                  <c:v>9.0250000000000004</c:v>
                </c:pt>
                <c:pt idx="1805">
                  <c:v>8.9060000000000006</c:v>
                </c:pt>
                <c:pt idx="1806">
                  <c:v>8.7889999999999997</c:v>
                </c:pt>
                <c:pt idx="1807">
                  <c:v>8.673</c:v>
                </c:pt>
                <c:pt idx="1808">
                  <c:v>8.5570000000000004</c:v>
                </c:pt>
                <c:pt idx="1809">
                  <c:v>8.4410000000000007</c:v>
                </c:pt>
                <c:pt idx="1810">
                  <c:v>8.3260000000000005</c:v>
                </c:pt>
                <c:pt idx="1811">
                  <c:v>8.2110000000000003</c:v>
                </c:pt>
                <c:pt idx="1812">
                  <c:v>8.0950000000000006</c:v>
                </c:pt>
                <c:pt idx="1813">
                  <c:v>7.9790000000000001</c:v>
                </c:pt>
                <c:pt idx="1814">
                  <c:v>7.8630000000000004</c:v>
                </c:pt>
                <c:pt idx="1815">
                  <c:v>7.7469999999999999</c:v>
                </c:pt>
                <c:pt idx="1816">
                  <c:v>7.63</c:v>
                </c:pt>
                <c:pt idx="1817">
                  <c:v>7.5129999999999999</c:v>
                </c:pt>
                <c:pt idx="1818">
                  <c:v>7.3949999999999996</c:v>
                </c:pt>
                <c:pt idx="1819">
                  <c:v>7.2770000000000001</c:v>
                </c:pt>
                <c:pt idx="1820">
                  <c:v>7.1580000000000004</c:v>
                </c:pt>
                <c:pt idx="1821">
                  <c:v>7.04</c:v>
                </c:pt>
                <c:pt idx="1822">
                  <c:v>6.9210000000000003</c:v>
                </c:pt>
                <c:pt idx="1823">
                  <c:v>6.8019999999999996</c:v>
                </c:pt>
                <c:pt idx="1824">
                  <c:v>6.6820000000000004</c:v>
                </c:pt>
                <c:pt idx="1825">
                  <c:v>6.5629999999999997</c:v>
                </c:pt>
                <c:pt idx="1826">
                  <c:v>6.444</c:v>
                </c:pt>
                <c:pt idx="1827">
                  <c:v>6.3250000000000002</c:v>
                </c:pt>
                <c:pt idx="1828">
                  <c:v>6.2060000000000004</c:v>
                </c:pt>
                <c:pt idx="1829">
                  <c:v>6.0869999999999997</c:v>
                </c:pt>
                <c:pt idx="1830">
                  <c:v>5.9690000000000003</c:v>
                </c:pt>
                <c:pt idx="1831">
                  <c:v>5.8520000000000003</c:v>
                </c:pt>
                <c:pt idx="1832">
                  <c:v>5.7409999999999997</c:v>
                </c:pt>
                <c:pt idx="1833">
                  <c:v>5.64</c:v>
                </c:pt>
                <c:pt idx="1834">
                  <c:v>5.548</c:v>
                </c:pt>
                <c:pt idx="1835">
                  <c:v>5.4619999999999997</c:v>
                </c:pt>
                <c:pt idx="1836">
                  <c:v>5.38</c:v>
                </c:pt>
                <c:pt idx="1837">
                  <c:v>5.3019999999999996</c:v>
                </c:pt>
                <c:pt idx="1838">
                  <c:v>5.226</c:v>
                </c:pt>
                <c:pt idx="1839">
                  <c:v>5.15</c:v>
                </c:pt>
                <c:pt idx="1840">
                  <c:v>5.0759999999999996</c:v>
                </c:pt>
                <c:pt idx="1841">
                  <c:v>5.0019999999999998</c:v>
                </c:pt>
                <c:pt idx="1842">
                  <c:v>4.9279999999999999</c:v>
                </c:pt>
                <c:pt idx="1843">
                  <c:v>4.8529999999999998</c:v>
                </c:pt>
                <c:pt idx="1844">
                  <c:v>4.7779999999999996</c:v>
                </c:pt>
                <c:pt idx="1845">
                  <c:v>4.702</c:v>
                </c:pt>
                <c:pt idx="1846">
                  <c:v>4.625</c:v>
                </c:pt>
                <c:pt idx="1847">
                  <c:v>4.548</c:v>
                </c:pt>
                <c:pt idx="1848">
                  <c:v>4.47</c:v>
                </c:pt>
                <c:pt idx="1849">
                  <c:v>4.391</c:v>
                </c:pt>
                <c:pt idx="1850">
                  <c:v>4.3120000000000003</c:v>
                </c:pt>
                <c:pt idx="1851">
                  <c:v>4.2329999999999997</c:v>
                </c:pt>
                <c:pt idx="1852">
                  <c:v>4.1529999999999996</c:v>
                </c:pt>
                <c:pt idx="1853">
                  <c:v>4.0730000000000004</c:v>
                </c:pt>
                <c:pt idx="1854">
                  <c:v>3.9929999999999999</c:v>
                </c:pt>
                <c:pt idx="1855">
                  <c:v>3.9129999999999998</c:v>
                </c:pt>
                <c:pt idx="1856">
                  <c:v>3.8330000000000002</c:v>
                </c:pt>
                <c:pt idx="1857">
                  <c:v>3.7530000000000001</c:v>
                </c:pt>
                <c:pt idx="1858">
                  <c:v>3.6739999999999999</c:v>
                </c:pt>
                <c:pt idx="1859">
                  <c:v>3.5950000000000002</c:v>
                </c:pt>
                <c:pt idx="1860">
                  <c:v>3.5169999999999999</c:v>
                </c:pt>
                <c:pt idx="1861">
                  <c:v>3.4390000000000001</c:v>
                </c:pt>
                <c:pt idx="1862">
                  <c:v>3.3620000000000001</c:v>
                </c:pt>
                <c:pt idx="1863">
                  <c:v>3.286</c:v>
                </c:pt>
                <c:pt idx="1864">
                  <c:v>3.2109999999999999</c:v>
                </c:pt>
                <c:pt idx="1865">
                  <c:v>3.137</c:v>
                </c:pt>
                <c:pt idx="1866">
                  <c:v>3.0640000000000001</c:v>
                </c:pt>
                <c:pt idx="1867">
                  <c:v>2.992</c:v>
                </c:pt>
                <c:pt idx="1868">
                  <c:v>2.9209999999999998</c:v>
                </c:pt>
                <c:pt idx="1869">
                  <c:v>2.851</c:v>
                </c:pt>
                <c:pt idx="1870">
                  <c:v>2.7829999999999999</c:v>
                </c:pt>
                <c:pt idx="1871">
                  <c:v>2.7149999999999999</c:v>
                </c:pt>
                <c:pt idx="1872">
                  <c:v>2.649</c:v>
                </c:pt>
                <c:pt idx="1873">
                  <c:v>2.593</c:v>
                </c:pt>
                <c:pt idx="1874">
                  <c:v>2.536</c:v>
                </c:pt>
                <c:pt idx="1875">
                  <c:v>2.48</c:v>
                </c:pt>
                <c:pt idx="1876">
                  <c:v>2.4239999999999999</c:v>
                </c:pt>
                <c:pt idx="1877">
                  <c:v>2.3679999999999999</c:v>
                </c:pt>
                <c:pt idx="1878">
                  <c:v>2.3140000000000001</c:v>
                </c:pt>
                <c:pt idx="1879">
                  <c:v>2.2610000000000001</c:v>
                </c:pt>
                <c:pt idx="1880">
                  <c:v>2.2090000000000001</c:v>
                </c:pt>
                <c:pt idx="1881">
                  <c:v>2.1579999999999999</c:v>
                </c:pt>
                <c:pt idx="1882">
                  <c:v>2.1080000000000001</c:v>
                </c:pt>
                <c:pt idx="1883">
                  <c:v>2.0590000000000002</c:v>
                </c:pt>
                <c:pt idx="1884">
                  <c:v>2.0110000000000001</c:v>
                </c:pt>
                <c:pt idx="1885">
                  <c:v>1.9650000000000001</c:v>
                </c:pt>
                <c:pt idx="1886">
                  <c:v>1.919</c:v>
                </c:pt>
                <c:pt idx="1887">
                  <c:v>1.9350000000000001</c:v>
                </c:pt>
                <c:pt idx="1888">
                  <c:v>1.9410000000000001</c:v>
                </c:pt>
                <c:pt idx="1889">
                  <c:v>1.9390000000000001</c:v>
                </c:pt>
                <c:pt idx="1890">
                  <c:v>1.9339999999999999</c:v>
                </c:pt>
                <c:pt idx="1891">
                  <c:v>1.925</c:v>
                </c:pt>
                <c:pt idx="1892">
                  <c:v>1.9139999999999999</c:v>
                </c:pt>
                <c:pt idx="1893">
                  <c:v>1.901</c:v>
                </c:pt>
                <c:pt idx="1894">
                  <c:v>1.8879999999999999</c:v>
                </c:pt>
                <c:pt idx="1895">
                  <c:v>1.8740000000000001</c:v>
                </c:pt>
                <c:pt idx="1896">
                  <c:v>1.859</c:v>
                </c:pt>
                <c:pt idx="1897">
                  <c:v>1.843</c:v>
                </c:pt>
                <c:pt idx="1898">
                  <c:v>1.8260000000000001</c:v>
                </c:pt>
                <c:pt idx="1899">
                  <c:v>1.8089999999999999</c:v>
                </c:pt>
                <c:pt idx="1900">
                  <c:v>1.7909999999999999</c:v>
                </c:pt>
                <c:pt idx="1901">
                  <c:v>1.772</c:v>
                </c:pt>
                <c:pt idx="1902">
                  <c:v>1.752</c:v>
                </c:pt>
                <c:pt idx="1903">
                  <c:v>1.732</c:v>
                </c:pt>
                <c:pt idx="1904">
                  <c:v>1.71</c:v>
                </c:pt>
                <c:pt idx="1905">
                  <c:v>1.69</c:v>
                </c:pt>
                <c:pt idx="1906">
                  <c:v>1.6679999999999999</c:v>
                </c:pt>
                <c:pt idx="1907">
                  <c:v>1.6459999999999999</c:v>
                </c:pt>
                <c:pt idx="1908">
                  <c:v>1.6220000000000001</c:v>
                </c:pt>
                <c:pt idx="1909">
                  <c:v>1.5980000000000001</c:v>
                </c:pt>
                <c:pt idx="1910">
                  <c:v>1.5740000000000001</c:v>
                </c:pt>
                <c:pt idx="1911">
                  <c:v>1.5489999999999999</c:v>
                </c:pt>
                <c:pt idx="1912">
                  <c:v>1.5229999999999999</c:v>
                </c:pt>
                <c:pt idx="1913">
                  <c:v>1.498</c:v>
                </c:pt>
                <c:pt idx="1914">
                  <c:v>1.472</c:v>
                </c:pt>
                <c:pt idx="1915">
                  <c:v>1.446</c:v>
                </c:pt>
                <c:pt idx="1916">
                  <c:v>1.42</c:v>
                </c:pt>
                <c:pt idx="1917">
                  <c:v>1.3939999999999999</c:v>
                </c:pt>
                <c:pt idx="1918">
                  <c:v>1.3680000000000001</c:v>
                </c:pt>
                <c:pt idx="1919">
                  <c:v>1.3420000000000001</c:v>
                </c:pt>
                <c:pt idx="1920">
                  <c:v>1.3169999999999999</c:v>
                </c:pt>
                <c:pt idx="1921">
                  <c:v>1.2909999999999999</c:v>
                </c:pt>
                <c:pt idx="1922">
                  <c:v>1.266</c:v>
                </c:pt>
                <c:pt idx="1923">
                  <c:v>1.242</c:v>
                </c:pt>
                <c:pt idx="1924">
                  <c:v>1.2170000000000001</c:v>
                </c:pt>
                <c:pt idx="1925">
                  <c:v>1.194</c:v>
                </c:pt>
                <c:pt idx="1926">
                  <c:v>1.17</c:v>
                </c:pt>
                <c:pt idx="1927">
                  <c:v>1.147</c:v>
                </c:pt>
                <c:pt idx="1928">
                  <c:v>1.125</c:v>
                </c:pt>
                <c:pt idx="1929">
                  <c:v>1.103</c:v>
                </c:pt>
                <c:pt idx="1930">
                  <c:v>1.081</c:v>
                </c:pt>
                <c:pt idx="1931">
                  <c:v>1.06</c:v>
                </c:pt>
                <c:pt idx="1932">
                  <c:v>1.04</c:v>
                </c:pt>
                <c:pt idx="1933">
                  <c:v>1.02</c:v>
                </c:pt>
                <c:pt idx="1934">
                  <c:v>1.0009999999999999</c:v>
                </c:pt>
                <c:pt idx="1935">
                  <c:v>1.0920000000000001</c:v>
                </c:pt>
                <c:pt idx="1936">
                  <c:v>1.1539999999999999</c:v>
                </c:pt>
                <c:pt idx="1937">
                  <c:v>1.2010000000000001</c:v>
                </c:pt>
                <c:pt idx="1938">
                  <c:v>1.24</c:v>
                </c:pt>
                <c:pt idx="1939">
                  <c:v>1.274</c:v>
                </c:pt>
                <c:pt idx="1940">
                  <c:v>1.3029999999999999</c:v>
                </c:pt>
                <c:pt idx="1941">
                  <c:v>1.329</c:v>
                </c:pt>
                <c:pt idx="1942">
                  <c:v>1.454</c:v>
                </c:pt>
                <c:pt idx="1943">
                  <c:v>1.5669999999999999</c:v>
                </c:pt>
                <c:pt idx="1944">
                  <c:v>1.653</c:v>
                </c:pt>
                <c:pt idx="1945">
                  <c:v>1.7270000000000001</c:v>
                </c:pt>
                <c:pt idx="1946">
                  <c:v>1.7929999999999999</c:v>
                </c:pt>
                <c:pt idx="1947">
                  <c:v>1.86</c:v>
                </c:pt>
                <c:pt idx="1948">
                  <c:v>1.925</c:v>
                </c:pt>
                <c:pt idx="1949">
                  <c:v>1.9830000000000001</c:v>
                </c:pt>
                <c:pt idx="1950">
                  <c:v>2.0459999999999998</c:v>
                </c:pt>
                <c:pt idx="1951">
                  <c:v>2.1</c:v>
                </c:pt>
                <c:pt idx="1952">
                  <c:v>2.1480000000000001</c:v>
                </c:pt>
                <c:pt idx="1953">
                  <c:v>2.1930000000000001</c:v>
                </c:pt>
                <c:pt idx="1954">
                  <c:v>2.4169999999999998</c:v>
                </c:pt>
                <c:pt idx="1955">
                  <c:v>2.585</c:v>
                </c:pt>
                <c:pt idx="1956">
                  <c:v>2.8809999999999998</c:v>
                </c:pt>
                <c:pt idx="1957">
                  <c:v>3.1059999999999999</c:v>
                </c:pt>
                <c:pt idx="1958">
                  <c:v>3.2810000000000001</c:v>
                </c:pt>
                <c:pt idx="1959">
                  <c:v>3.4209999999999998</c:v>
                </c:pt>
                <c:pt idx="1960">
                  <c:v>3.5379999999999998</c:v>
                </c:pt>
                <c:pt idx="1961">
                  <c:v>3.7120000000000002</c:v>
                </c:pt>
                <c:pt idx="1962">
                  <c:v>3.8540000000000001</c:v>
                </c:pt>
                <c:pt idx="1963">
                  <c:v>3.9740000000000002</c:v>
                </c:pt>
                <c:pt idx="1964">
                  <c:v>4.077</c:v>
                </c:pt>
                <c:pt idx="1965">
                  <c:v>4.1630000000000003</c:v>
                </c:pt>
                <c:pt idx="1966">
                  <c:v>4.3209999999999997</c:v>
                </c:pt>
                <c:pt idx="1967">
                  <c:v>1073</c:v>
                </c:pt>
                <c:pt idx="1968">
                  <c:v>48.79</c:v>
                </c:pt>
                <c:pt idx="1969">
                  <c:v>42.72</c:v>
                </c:pt>
                <c:pt idx="1970">
                  <c:v>39.9</c:v>
                </c:pt>
                <c:pt idx="1971">
                  <c:v>37.01</c:v>
                </c:pt>
                <c:pt idx="1972">
                  <c:v>36.020000000000003</c:v>
                </c:pt>
                <c:pt idx="1973">
                  <c:v>35.03</c:v>
                </c:pt>
                <c:pt idx="1974">
                  <c:v>33.99</c:v>
                </c:pt>
                <c:pt idx="1975">
                  <c:v>33.130000000000003</c:v>
                </c:pt>
                <c:pt idx="1976">
                  <c:v>32.28</c:v>
                </c:pt>
                <c:pt idx="1977">
                  <c:v>31.25</c:v>
                </c:pt>
                <c:pt idx="1978">
                  <c:v>30.2</c:v>
                </c:pt>
                <c:pt idx="1979">
                  <c:v>29.17</c:v>
                </c:pt>
                <c:pt idx="1980">
                  <c:v>28.1</c:v>
                </c:pt>
                <c:pt idx="1981">
                  <c:v>27.89</c:v>
                </c:pt>
                <c:pt idx="1982">
                  <c:v>26.82</c:v>
                </c:pt>
                <c:pt idx="1983">
                  <c:v>25.89</c:v>
                </c:pt>
                <c:pt idx="1984">
                  <c:v>24.97</c:v>
                </c:pt>
                <c:pt idx="1985">
                  <c:v>24.08</c:v>
                </c:pt>
                <c:pt idx="1986">
                  <c:v>23.26</c:v>
                </c:pt>
                <c:pt idx="1987">
                  <c:v>22.43</c:v>
                </c:pt>
                <c:pt idx="1988">
                  <c:v>21.56</c:v>
                </c:pt>
                <c:pt idx="1989">
                  <c:v>20.73</c:v>
                </c:pt>
                <c:pt idx="1990">
                  <c:v>19.95</c:v>
                </c:pt>
                <c:pt idx="1991">
                  <c:v>19.420000000000002</c:v>
                </c:pt>
                <c:pt idx="1992">
                  <c:v>19.309999999999999</c:v>
                </c:pt>
                <c:pt idx="1993">
                  <c:v>19.170000000000002</c:v>
                </c:pt>
                <c:pt idx="1994">
                  <c:v>18.96</c:v>
                </c:pt>
                <c:pt idx="1995">
                  <c:v>18.7</c:v>
                </c:pt>
                <c:pt idx="1996">
                  <c:v>18.41</c:v>
                </c:pt>
                <c:pt idx="1997">
                  <c:v>18.079999999999998</c:v>
                </c:pt>
                <c:pt idx="1998">
                  <c:v>43.1</c:v>
                </c:pt>
                <c:pt idx="1999">
                  <c:v>20.05</c:v>
                </c:pt>
                <c:pt idx="2000">
                  <c:v>20.23</c:v>
                </c:pt>
                <c:pt idx="2001">
                  <c:v>19.96</c:v>
                </c:pt>
                <c:pt idx="2002">
                  <c:v>19.68</c:v>
                </c:pt>
                <c:pt idx="2003">
                  <c:v>19.399999999999999</c:v>
                </c:pt>
                <c:pt idx="2004">
                  <c:v>19.059999999999999</c:v>
                </c:pt>
                <c:pt idx="2005">
                  <c:v>18.989999999999998</c:v>
                </c:pt>
                <c:pt idx="2006">
                  <c:v>46.62</c:v>
                </c:pt>
                <c:pt idx="2007">
                  <c:v>21.18</c:v>
                </c:pt>
                <c:pt idx="2008">
                  <c:v>21.35</c:v>
                </c:pt>
                <c:pt idx="2009">
                  <c:v>25.42</c:v>
                </c:pt>
                <c:pt idx="2010">
                  <c:v>24.37</c:v>
                </c:pt>
                <c:pt idx="2011">
                  <c:v>24.36</c:v>
                </c:pt>
                <c:pt idx="2012">
                  <c:v>24.27</c:v>
                </c:pt>
                <c:pt idx="2013">
                  <c:v>24.08</c:v>
                </c:pt>
                <c:pt idx="2014">
                  <c:v>23.85</c:v>
                </c:pt>
                <c:pt idx="2015">
                  <c:v>23.59</c:v>
                </c:pt>
                <c:pt idx="2016">
                  <c:v>23.24</c:v>
                </c:pt>
                <c:pt idx="2017">
                  <c:v>22.81</c:v>
                </c:pt>
                <c:pt idx="2018">
                  <c:v>1023</c:v>
                </c:pt>
                <c:pt idx="2019">
                  <c:v>103.3</c:v>
                </c:pt>
                <c:pt idx="2020">
                  <c:v>92.9</c:v>
                </c:pt>
                <c:pt idx="2021">
                  <c:v>84.74</c:v>
                </c:pt>
                <c:pt idx="2022">
                  <c:v>4543</c:v>
                </c:pt>
                <c:pt idx="2023">
                  <c:v>157.30000000000001</c:v>
                </c:pt>
                <c:pt idx="2024">
                  <c:v>133.19999999999999</c:v>
                </c:pt>
                <c:pt idx="2025">
                  <c:v>197</c:v>
                </c:pt>
                <c:pt idx="2026">
                  <c:v>155.1</c:v>
                </c:pt>
                <c:pt idx="2027">
                  <c:v>144.9</c:v>
                </c:pt>
                <c:pt idx="2028">
                  <c:v>131.30000000000001</c:v>
                </c:pt>
                <c:pt idx="2029">
                  <c:v>178.9</c:v>
                </c:pt>
                <c:pt idx="2030">
                  <c:v>134.6</c:v>
                </c:pt>
                <c:pt idx="2031">
                  <c:v>127.8</c:v>
                </c:pt>
                <c:pt idx="2032">
                  <c:v>184.1</c:v>
                </c:pt>
                <c:pt idx="2033">
                  <c:v>319.3</c:v>
                </c:pt>
                <c:pt idx="2034">
                  <c:v>179.5</c:v>
                </c:pt>
                <c:pt idx="2035">
                  <c:v>187.1</c:v>
                </c:pt>
                <c:pt idx="2036">
                  <c:v>171.6</c:v>
                </c:pt>
                <c:pt idx="2037">
                  <c:v>169.2</c:v>
                </c:pt>
                <c:pt idx="2038">
                  <c:v>7145</c:v>
                </c:pt>
                <c:pt idx="2039">
                  <c:v>204.7</c:v>
                </c:pt>
                <c:pt idx="2040">
                  <c:v>187.5</c:v>
                </c:pt>
                <c:pt idx="2041">
                  <c:v>191.3</c:v>
                </c:pt>
                <c:pt idx="2042">
                  <c:v>179</c:v>
                </c:pt>
                <c:pt idx="2043">
                  <c:v>3192</c:v>
                </c:pt>
                <c:pt idx="2044">
                  <c:v>210.2</c:v>
                </c:pt>
                <c:pt idx="2045">
                  <c:v>747.9</c:v>
                </c:pt>
                <c:pt idx="2046">
                  <c:v>235.6</c:v>
                </c:pt>
                <c:pt idx="2047">
                  <c:v>197.7</c:v>
                </c:pt>
                <c:pt idx="2048">
                  <c:v>200.7</c:v>
                </c:pt>
                <c:pt idx="2049">
                  <c:v>262.39999999999998</c:v>
                </c:pt>
                <c:pt idx="2050">
                  <c:v>238</c:v>
                </c:pt>
                <c:pt idx="2051">
                  <c:v>248.1</c:v>
                </c:pt>
                <c:pt idx="2052">
                  <c:v>224.5</c:v>
                </c:pt>
                <c:pt idx="2053">
                  <c:v>206.8</c:v>
                </c:pt>
                <c:pt idx="2054">
                  <c:v>195.1</c:v>
                </c:pt>
                <c:pt idx="2055">
                  <c:v>207.5</c:v>
                </c:pt>
                <c:pt idx="2056">
                  <c:v>189</c:v>
                </c:pt>
                <c:pt idx="2057">
                  <c:v>195.6</c:v>
                </c:pt>
                <c:pt idx="2058">
                  <c:v>231.7</c:v>
                </c:pt>
                <c:pt idx="2059">
                  <c:v>186</c:v>
                </c:pt>
                <c:pt idx="2060">
                  <c:v>188</c:v>
                </c:pt>
                <c:pt idx="2061">
                  <c:v>171.7</c:v>
                </c:pt>
                <c:pt idx="2062">
                  <c:v>161.80000000000001</c:v>
                </c:pt>
                <c:pt idx="2063">
                  <c:v>158.80000000000001</c:v>
                </c:pt>
                <c:pt idx="2064">
                  <c:v>144.6</c:v>
                </c:pt>
                <c:pt idx="2065">
                  <c:v>132.30000000000001</c:v>
                </c:pt>
                <c:pt idx="2066">
                  <c:v>143.80000000000001</c:v>
                </c:pt>
                <c:pt idx="2067">
                  <c:v>131.4</c:v>
                </c:pt>
                <c:pt idx="2068">
                  <c:v>120.7</c:v>
                </c:pt>
                <c:pt idx="2069">
                  <c:v>5218</c:v>
                </c:pt>
                <c:pt idx="2070">
                  <c:v>1138</c:v>
                </c:pt>
                <c:pt idx="2071">
                  <c:v>226.9</c:v>
                </c:pt>
                <c:pt idx="2072">
                  <c:v>208.6</c:v>
                </c:pt>
                <c:pt idx="2073">
                  <c:v>188.7</c:v>
                </c:pt>
                <c:pt idx="2074">
                  <c:v>193.6</c:v>
                </c:pt>
                <c:pt idx="2075">
                  <c:v>193.9</c:v>
                </c:pt>
                <c:pt idx="2076">
                  <c:v>170.1</c:v>
                </c:pt>
                <c:pt idx="2077">
                  <c:v>154</c:v>
                </c:pt>
                <c:pt idx="2078">
                  <c:v>162.69999999999999</c:v>
                </c:pt>
                <c:pt idx="2079">
                  <c:v>147.80000000000001</c:v>
                </c:pt>
                <c:pt idx="2080">
                  <c:v>134.69999999999999</c:v>
                </c:pt>
                <c:pt idx="2081">
                  <c:v>123.3</c:v>
                </c:pt>
                <c:pt idx="2082">
                  <c:v>112.9</c:v>
                </c:pt>
                <c:pt idx="2083">
                  <c:v>134.80000000000001</c:v>
                </c:pt>
                <c:pt idx="2084">
                  <c:v>123.1</c:v>
                </c:pt>
                <c:pt idx="2085">
                  <c:v>112.5</c:v>
                </c:pt>
                <c:pt idx="2086">
                  <c:v>102.9</c:v>
                </c:pt>
                <c:pt idx="2087">
                  <c:v>94.26</c:v>
                </c:pt>
                <c:pt idx="2088">
                  <c:v>87.01</c:v>
                </c:pt>
                <c:pt idx="2089">
                  <c:v>81.16</c:v>
                </c:pt>
                <c:pt idx="2090">
                  <c:v>95.19</c:v>
                </c:pt>
                <c:pt idx="2091">
                  <c:v>84.7</c:v>
                </c:pt>
                <c:pt idx="2092">
                  <c:v>78.28</c:v>
                </c:pt>
                <c:pt idx="2093">
                  <c:v>72.680000000000007</c:v>
                </c:pt>
                <c:pt idx="2094">
                  <c:v>67.59</c:v>
                </c:pt>
                <c:pt idx="2095">
                  <c:v>62.82</c:v>
                </c:pt>
                <c:pt idx="2096">
                  <c:v>215.6</c:v>
                </c:pt>
                <c:pt idx="2097">
                  <c:v>94.96</c:v>
                </c:pt>
                <c:pt idx="2098">
                  <c:v>117.5</c:v>
                </c:pt>
                <c:pt idx="2099">
                  <c:v>107.8</c:v>
                </c:pt>
                <c:pt idx="2100">
                  <c:v>101.3</c:v>
                </c:pt>
                <c:pt idx="2101">
                  <c:v>93.05</c:v>
                </c:pt>
                <c:pt idx="2102">
                  <c:v>85.99</c:v>
                </c:pt>
                <c:pt idx="2103">
                  <c:v>78.849999999999994</c:v>
                </c:pt>
                <c:pt idx="2104">
                  <c:v>72.430000000000007</c:v>
                </c:pt>
                <c:pt idx="2105">
                  <c:v>67.12</c:v>
                </c:pt>
                <c:pt idx="2106">
                  <c:v>62.04</c:v>
                </c:pt>
                <c:pt idx="2107">
                  <c:v>57.53</c:v>
                </c:pt>
                <c:pt idx="2108">
                  <c:v>53.38</c:v>
                </c:pt>
                <c:pt idx="2109">
                  <c:v>49.58</c:v>
                </c:pt>
                <c:pt idx="2110">
                  <c:v>46.24</c:v>
                </c:pt>
                <c:pt idx="2111">
                  <c:v>43.51</c:v>
                </c:pt>
                <c:pt idx="2112">
                  <c:v>42.46</c:v>
                </c:pt>
                <c:pt idx="2113">
                  <c:v>41.31</c:v>
                </c:pt>
                <c:pt idx="2114">
                  <c:v>40.04</c:v>
                </c:pt>
                <c:pt idx="2115">
                  <c:v>38.700000000000003</c:v>
                </c:pt>
                <c:pt idx="2116">
                  <c:v>37.49</c:v>
                </c:pt>
                <c:pt idx="2117">
                  <c:v>36.15</c:v>
                </c:pt>
                <c:pt idx="2118">
                  <c:v>34.76</c:v>
                </c:pt>
                <c:pt idx="2119">
                  <c:v>33.380000000000003</c:v>
                </c:pt>
                <c:pt idx="2120">
                  <c:v>32.020000000000003</c:v>
                </c:pt>
                <c:pt idx="2121">
                  <c:v>30.71</c:v>
                </c:pt>
                <c:pt idx="2122">
                  <c:v>29.47</c:v>
                </c:pt>
                <c:pt idx="2123">
                  <c:v>28.27</c:v>
                </c:pt>
                <c:pt idx="2124">
                  <c:v>27.12</c:v>
                </c:pt>
                <c:pt idx="2125">
                  <c:v>26.03</c:v>
                </c:pt>
                <c:pt idx="2126">
                  <c:v>24.98</c:v>
                </c:pt>
                <c:pt idx="2127">
                  <c:v>23.96</c:v>
                </c:pt>
                <c:pt idx="2128">
                  <c:v>22.99</c:v>
                </c:pt>
                <c:pt idx="2129">
                  <c:v>22.06</c:v>
                </c:pt>
                <c:pt idx="2130">
                  <c:v>21.17</c:v>
                </c:pt>
                <c:pt idx="2131">
                  <c:v>20.32</c:v>
                </c:pt>
                <c:pt idx="2132">
                  <c:v>19.649999999999999</c:v>
                </c:pt>
                <c:pt idx="2133">
                  <c:v>19.53</c:v>
                </c:pt>
                <c:pt idx="2134">
                  <c:v>19.34</c:v>
                </c:pt>
                <c:pt idx="2135">
                  <c:v>19.100000000000001</c:v>
                </c:pt>
                <c:pt idx="2136">
                  <c:v>18.809999999999999</c:v>
                </c:pt>
                <c:pt idx="2137">
                  <c:v>18.489999999999998</c:v>
                </c:pt>
                <c:pt idx="2138">
                  <c:v>18.14</c:v>
                </c:pt>
                <c:pt idx="2139">
                  <c:v>17.78</c:v>
                </c:pt>
                <c:pt idx="2140">
                  <c:v>17.399999999999999</c:v>
                </c:pt>
                <c:pt idx="2141">
                  <c:v>17.010000000000002</c:v>
                </c:pt>
                <c:pt idx="2142">
                  <c:v>16.62</c:v>
                </c:pt>
                <c:pt idx="2143">
                  <c:v>16.22</c:v>
                </c:pt>
                <c:pt idx="2144">
                  <c:v>15.84</c:v>
                </c:pt>
                <c:pt idx="2145">
                  <c:v>15.46</c:v>
                </c:pt>
                <c:pt idx="2146">
                  <c:v>15.08</c:v>
                </c:pt>
                <c:pt idx="2147">
                  <c:v>14.72</c:v>
                </c:pt>
                <c:pt idx="2148">
                  <c:v>14.36</c:v>
                </c:pt>
                <c:pt idx="2149">
                  <c:v>14.02</c:v>
                </c:pt>
                <c:pt idx="2150">
                  <c:v>13.68</c:v>
                </c:pt>
                <c:pt idx="2151">
                  <c:v>13.36</c:v>
                </c:pt>
                <c:pt idx="2152">
                  <c:v>13.05</c:v>
                </c:pt>
                <c:pt idx="2153">
                  <c:v>12.76</c:v>
                </c:pt>
                <c:pt idx="2154">
                  <c:v>12.47</c:v>
                </c:pt>
                <c:pt idx="2155">
                  <c:v>12.21</c:v>
                </c:pt>
                <c:pt idx="2156">
                  <c:v>11.95</c:v>
                </c:pt>
                <c:pt idx="2157">
                  <c:v>11.71</c:v>
                </c:pt>
                <c:pt idx="2158">
                  <c:v>11.48</c:v>
                </c:pt>
                <c:pt idx="2159">
                  <c:v>11.26</c:v>
                </c:pt>
                <c:pt idx="2160">
                  <c:v>11.06</c:v>
                </c:pt>
                <c:pt idx="2161">
                  <c:v>10.86</c:v>
                </c:pt>
                <c:pt idx="2162">
                  <c:v>10.68</c:v>
                </c:pt>
                <c:pt idx="2163">
                  <c:v>10.51</c:v>
                </c:pt>
                <c:pt idx="2164">
                  <c:v>10.34</c:v>
                </c:pt>
                <c:pt idx="2165">
                  <c:v>10.18</c:v>
                </c:pt>
                <c:pt idx="2166">
                  <c:v>10.029999999999999</c:v>
                </c:pt>
                <c:pt idx="2167">
                  <c:v>9.8810000000000002</c:v>
                </c:pt>
                <c:pt idx="2168">
                  <c:v>9.74</c:v>
                </c:pt>
                <c:pt idx="2169">
                  <c:v>9.6029999999999998</c:v>
                </c:pt>
                <c:pt idx="2170">
                  <c:v>9.4710000000000001</c:v>
                </c:pt>
                <c:pt idx="2171">
                  <c:v>9.3420000000000005</c:v>
                </c:pt>
                <c:pt idx="2172">
                  <c:v>9.2170000000000005</c:v>
                </c:pt>
                <c:pt idx="2173">
                  <c:v>9.0939999999999994</c:v>
                </c:pt>
                <c:pt idx="2174">
                  <c:v>8.9719999999999995</c:v>
                </c:pt>
                <c:pt idx="2175">
                  <c:v>8.8529999999999998</c:v>
                </c:pt>
                <c:pt idx="2176">
                  <c:v>8.734</c:v>
                </c:pt>
                <c:pt idx="2177">
                  <c:v>8.6170000000000009</c:v>
                </c:pt>
                <c:pt idx="2178">
                  <c:v>8.5</c:v>
                </c:pt>
                <c:pt idx="2179">
                  <c:v>8.3840000000000003</c:v>
                </c:pt>
                <c:pt idx="2180">
                  <c:v>8.2669999999999995</c:v>
                </c:pt>
                <c:pt idx="2181">
                  <c:v>8.1509999999999998</c:v>
                </c:pt>
                <c:pt idx="2182">
                  <c:v>8.0350000000000001</c:v>
                </c:pt>
                <c:pt idx="2183">
                  <c:v>7.9180000000000001</c:v>
                </c:pt>
                <c:pt idx="2184">
                  <c:v>7.8019999999999996</c:v>
                </c:pt>
                <c:pt idx="2185">
                  <c:v>7.6849999999999996</c:v>
                </c:pt>
                <c:pt idx="2186">
                  <c:v>7.5670000000000002</c:v>
                </c:pt>
                <c:pt idx="2187">
                  <c:v>7.4489999999999998</c:v>
                </c:pt>
                <c:pt idx="2188">
                  <c:v>7.3310000000000004</c:v>
                </c:pt>
                <c:pt idx="2189">
                  <c:v>7.2130000000000001</c:v>
                </c:pt>
                <c:pt idx="2190">
                  <c:v>7.093</c:v>
                </c:pt>
                <c:pt idx="2191">
                  <c:v>6.9740000000000002</c:v>
                </c:pt>
                <c:pt idx="2192">
                  <c:v>6.8550000000000004</c:v>
                </c:pt>
                <c:pt idx="2193">
                  <c:v>6.7350000000000003</c:v>
                </c:pt>
                <c:pt idx="2194">
                  <c:v>6.6150000000000002</c:v>
                </c:pt>
                <c:pt idx="2195">
                  <c:v>6.4960000000000004</c:v>
                </c:pt>
                <c:pt idx="2196">
                  <c:v>6.3760000000000003</c:v>
                </c:pt>
                <c:pt idx="2197">
                  <c:v>6.2560000000000002</c:v>
                </c:pt>
                <c:pt idx="2198">
                  <c:v>6.1360000000000001</c:v>
                </c:pt>
                <c:pt idx="2199">
                  <c:v>6.0170000000000003</c:v>
                </c:pt>
                <c:pt idx="2200">
                  <c:v>5.8979999999999997</c:v>
                </c:pt>
                <c:pt idx="2201">
                  <c:v>5.782</c:v>
                </c:pt>
                <c:pt idx="2202">
                  <c:v>5.6779999999999999</c:v>
                </c:pt>
                <c:pt idx="2203">
                  <c:v>5.5819999999999999</c:v>
                </c:pt>
                <c:pt idx="2204">
                  <c:v>5.4930000000000003</c:v>
                </c:pt>
                <c:pt idx="2205">
                  <c:v>5.4089999999999998</c:v>
                </c:pt>
                <c:pt idx="2206">
                  <c:v>5.3289999999999997</c:v>
                </c:pt>
                <c:pt idx="2207">
                  <c:v>5.2690000000000001</c:v>
                </c:pt>
                <c:pt idx="2208">
                  <c:v>5.2080000000000002</c:v>
                </c:pt>
                <c:pt idx="2209">
                  <c:v>5.1449999999999996</c:v>
                </c:pt>
                <c:pt idx="2210">
                  <c:v>5.08</c:v>
                </c:pt>
                <c:pt idx="2211">
                  <c:v>5.0149999999999997</c:v>
                </c:pt>
                <c:pt idx="2212">
                  <c:v>4.9480000000000004</c:v>
                </c:pt>
                <c:pt idx="2213">
                  <c:v>4.88</c:v>
                </c:pt>
                <c:pt idx="2214">
                  <c:v>4.8099999999999996</c:v>
                </c:pt>
                <c:pt idx="2215">
                  <c:v>4.7389999999999999</c:v>
                </c:pt>
                <c:pt idx="2216">
                  <c:v>4.6669999999999998</c:v>
                </c:pt>
                <c:pt idx="2217">
                  <c:v>4.5940000000000003</c:v>
                </c:pt>
                <c:pt idx="2218">
                  <c:v>4.5199999999999996</c:v>
                </c:pt>
                <c:pt idx="2219">
                  <c:v>4.444</c:v>
                </c:pt>
                <c:pt idx="2220">
                  <c:v>4.3680000000000003</c:v>
                </c:pt>
                <c:pt idx="2221">
                  <c:v>4.2910000000000004</c:v>
                </c:pt>
                <c:pt idx="2222">
                  <c:v>4.2119999999999997</c:v>
                </c:pt>
                <c:pt idx="2223">
                  <c:v>4.1340000000000003</c:v>
                </c:pt>
                <c:pt idx="2224">
                  <c:v>4.0540000000000003</c:v>
                </c:pt>
                <c:pt idx="2225">
                  <c:v>3.9750000000000001</c:v>
                </c:pt>
                <c:pt idx="2226">
                  <c:v>3.895</c:v>
                </c:pt>
                <c:pt idx="2227">
                  <c:v>3.8149999999999999</c:v>
                </c:pt>
                <c:pt idx="2228">
                  <c:v>3.7349999999999999</c:v>
                </c:pt>
                <c:pt idx="2229">
                  <c:v>3.6549999999999998</c:v>
                </c:pt>
                <c:pt idx="2230">
                  <c:v>3.5750000000000002</c:v>
                </c:pt>
                <c:pt idx="2231">
                  <c:v>3.496</c:v>
                </c:pt>
                <c:pt idx="2232">
                  <c:v>3.4169999999999998</c:v>
                </c:pt>
                <c:pt idx="2233">
                  <c:v>3.339</c:v>
                </c:pt>
                <c:pt idx="2234">
                  <c:v>3.262</c:v>
                </c:pt>
                <c:pt idx="2235">
                  <c:v>3.1850000000000001</c:v>
                </c:pt>
                <c:pt idx="2236">
                  <c:v>3.109</c:v>
                </c:pt>
                <c:pt idx="2237">
                  <c:v>3.0339999999999998</c:v>
                </c:pt>
                <c:pt idx="2238">
                  <c:v>2.9609999999999999</c:v>
                </c:pt>
                <c:pt idx="2239">
                  <c:v>2.8879999999999999</c:v>
                </c:pt>
                <c:pt idx="2240">
                  <c:v>2.8170000000000002</c:v>
                </c:pt>
                <c:pt idx="2241">
                  <c:v>2.7469999999999999</c:v>
                </c:pt>
                <c:pt idx="2242">
                  <c:v>2.6779999999999999</c:v>
                </c:pt>
                <c:pt idx="2243">
                  <c:v>2.61</c:v>
                </c:pt>
                <c:pt idx="2244">
                  <c:v>2.544</c:v>
                </c:pt>
                <c:pt idx="2245">
                  <c:v>2.4790000000000001</c:v>
                </c:pt>
                <c:pt idx="2246">
                  <c:v>2.415</c:v>
                </c:pt>
                <c:pt idx="2247">
                  <c:v>2.3530000000000002</c:v>
                </c:pt>
                <c:pt idx="2248">
                  <c:v>2.2919999999999998</c:v>
                </c:pt>
                <c:pt idx="2249">
                  <c:v>2.2330000000000001</c:v>
                </c:pt>
                <c:pt idx="2250">
                  <c:v>2.1749999999999998</c:v>
                </c:pt>
                <c:pt idx="2251">
                  <c:v>2.1179999999999999</c:v>
                </c:pt>
                <c:pt idx="2252">
                  <c:v>2.0630000000000002</c:v>
                </c:pt>
                <c:pt idx="2253">
                  <c:v>2.0310000000000001</c:v>
                </c:pt>
                <c:pt idx="2254">
                  <c:v>1.996</c:v>
                </c:pt>
                <c:pt idx="2255">
                  <c:v>1.9590000000000001</c:v>
                </c:pt>
                <c:pt idx="2256">
                  <c:v>1.9219999999999999</c:v>
                </c:pt>
                <c:pt idx="2257">
                  <c:v>1.885</c:v>
                </c:pt>
                <c:pt idx="2258">
                  <c:v>1.8480000000000001</c:v>
                </c:pt>
                <c:pt idx="2259">
                  <c:v>1.8120000000000001</c:v>
                </c:pt>
                <c:pt idx="2260">
                  <c:v>1.776</c:v>
                </c:pt>
                <c:pt idx="2261">
                  <c:v>1.7410000000000001</c:v>
                </c:pt>
                <c:pt idx="2262">
                  <c:v>1.7070000000000001</c:v>
                </c:pt>
                <c:pt idx="2263">
                  <c:v>1.673</c:v>
                </c:pt>
                <c:pt idx="2264">
                  <c:v>1.64</c:v>
                </c:pt>
                <c:pt idx="2265">
                  <c:v>1.6080000000000001</c:v>
                </c:pt>
                <c:pt idx="2266">
                  <c:v>1.5760000000000001</c:v>
                </c:pt>
                <c:pt idx="2267">
                  <c:v>1.544</c:v>
                </c:pt>
                <c:pt idx="2268">
                  <c:v>1.5129999999999999</c:v>
                </c:pt>
                <c:pt idx="2269">
                  <c:v>1.4830000000000001</c:v>
                </c:pt>
                <c:pt idx="2270">
                  <c:v>1.4530000000000001</c:v>
                </c:pt>
                <c:pt idx="2271">
                  <c:v>1.4239999999999999</c:v>
                </c:pt>
                <c:pt idx="2272">
                  <c:v>1.395</c:v>
                </c:pt>
                <c:pt idx="2273">
                  <c:v>1.3660000000000001</c:v>
                </c:pt>
                <c:pt idx="2274">
                  <c:v>1.3380000000000001</c:v>
                </c:pt>
                <c:pt idx="2275">
                  <c:v>1.31</c:v>
                </c:pt>
                <c:pt idx="2276">
                  <c:v>1.2829999999999999</c:v>
                </c:pt>
                <c:pt idx="2277">
                  <c:v>1.256</c:v>
                </c:pt>
                <c:pt idx="2278">
                  <c:v>1.23</c:v>
                </c:pt>
                <c:pt idx="2279">
                  <c:v>1.204</c:v>
                </c:pt>
                <c:pt idx="2280">
                  <c:v>1.1779999999999999</c:v>
                </c:pt>
                <c:pt idx="2281">
                  <c:v>1.153</c:v>
                </c:pt>
                <c:pt idx="2282">
                  <c:v>1.129</c:v>
                </c:pt>
                <c:pt idx="2283">
                  <c:v>1.105</c:v>
                </c:pt>
                <c:pt idx="2284">
                  <c:v>1.081</c:v>
                </c:pt>
                <c:pt idx="2285">
                  <c:v>1.0580000000000001</c:v>
                </c:pt>
                <c:pt idx="2286">
                  <c:v>1.036</c:v>
                </c:pt>
                <c:pt idx="2287">
                  <c:v>1.014</c:v>
                </c:pt>
                <c:pt idx="2288">
                  <c:v>0.99250000000000005</c:v>
                </c:pt>
                <c:pt idx="2289">
                  <c:v>0.97170000000000001</c:v>
                </c:pt>
                <c:pt idx="2290">
                  <c:v>0.95130000000000003</c:v>
                </c:pt>
                <c:pt idx="2291">
                  <c:v>0.93140000000000001</c:v>
                </c:pt>
                <c:pt idx="2292">
                  <c:v>0.91210000000000002</c:v>
                </c:pt>
                <c:pt idx="2293">
                  <c:v>0.89329999999999998</c:v>
                </c:pt>
                <c:pt idx="2294">
                  <c:v>0.87490000000000001</c:v>
                </c:pt>
                <c:pt idx="2295">
                  <c:v>0.85709999999999997</c:v>
                </c:pt>
                <c:pt idx="2296">
                  <c:v>0.83979999999999999</c:v>
                </c:pt>
                <c:pt idx="2297">
                  <c:v>0.82299999999999995</c:v>
                </c:pt>
                <c:pt idx="2298">
                  <c:v>0.80659999999999998</c:v>
                </c:pt>
                <c:pt idx="2299">
                  <c:v>0.79069999999999996</c:v>
                </c:pt>
                <c:pt idx="2300">
                  <c:v>0.7752</c:v>
                </c:pt>
                <c:pt idx="2301">
                  <c:v>0.76029999999999998</c:v>
                </c:pt>
                <c:pt idx="2302">
                  <c:v>0.74590000000000001</c:v>
                </c:pt>
                <c:pt idx="2303">
                  <c:v>0.73180000000000001</c:v>
                </c:pt>
                <c:pt idx="2304">
                  <c:v>0.748</c:v>
                </c:pt>
                <c:pt idx="2305">
                  <c:v>0.75900000000000001</c:v>
                </c:pt>
                <c:pt idx="2306">
                  <c:v>0.76639999999999997</c:v>
                </c:pt>
                <c:pt idx="2307">
                  <c:v>0.77159999999999995</c:v>
                </c:pt>
                <c:pt idx="2308">
                  <c:v>1.1459999999999999</c:v>
                </c:pt>
                <c:pt idx="2309">
                  <c:v>1.379</c:v>
                </c:pt>
                <c:pt idx="2310">
                  <c:v>1.5740000000000001</c:v>
                </c:pt>
                <c:pt idx="2311">
                  <c:v>1.742</c:v>
                </c:pt>
                <c:pt idx="2312">
                  <c:v>2.1269999999999998</c:v>
                </c:pt>
                <c:pt idx="2313">
                  <c:v>2.4609999999999999</c:v>
                </c:pt>
                <c:pt idx="2314">
                  <c:v>2.7610000000000001</c:v>
                </c:pt>
                <c:pt idx="2315">
                  <c:v>3.0179999999999998</c:v>
                </c:pt>
                <c:pt idx="2316">
                  <c:v>3.2589999999999999</c:v>
                </c:pt>
                <c:pt idx="2317">
                  <c:v>3.46</c:v>
                </c:pt>
                <c:pt idx="2318">
                  <c:v>3.6549999999999998</c:v>
                </c:pt>
                <c:pt idx="2319">
                  <c:v>3.8820000000000001</c:v>
                </c:pt>
                <c:pt idx="2320">
                  <c:v>165.1</c:v>
                </c:pt>
                <c:pt idx="2321">
                  <c:v>7.4580000000000002</c:v>
                </c:pt>
                <c:pt idx="2322">
                  <c:v>8.7850000000000001</c:v>
                </c:pt>
                <c:pt idx="2323">
                  <c:v>9.8979999999999997</c:v>
                </c:pt>
                <c:pt idx="2324">
                  <c:v>10.83</c:v>
                </c:pt>
                <c:pt idx="2325">
                  <c:v>11.63</c:v>
                </c:pt>
                <c:pt idx="2326">
                  <c:v>12.31</c:v>
                </c:pt>
                <c:pt idx="2327">
                  <c:v>12.9</c:v>
                </c:pt>
                <c:pt idx="2328">
                  <c:v>13.38</c:v>
                </c:pt>
                <c:pt idx="2329">
                  <c:v>13.78</c:v>
                </c:pt>
                <c:pt idx="2330">
                  <c:v>14.11</c:v>
                </c:pt>
                <c:pt idx="2331">
                  <c:v>14.36</c:v>
                </c:pt>
                <c:pt idx="2332">
                  <c:v>14.56</c:v>
                </c:pt>
                <c:pt idx="2333">
                  <c:v>14.7</c:v>
                </c:pt>
                <c:pt idx="2334">
                  <c:v>14.8</c:v>
                </c:pt>
                <c:pt idx="2335">
                  <c:v>14.84</c:v>
                </c:pt>
                <c:pt idx="2336">
                  <c:v>14.85</c:v>
                </c:pt>
                <c:pt idx="2337">
                  <c:v>14.81</c:v>
                </c:pt>
                <c:pt idx="2338">
                  <c:v>14.74</c:v>
                </c:pt>
                <c:pt idx="2339">
                  <c:v>14.64</c:v>
                </c:pt>
                <c:pt idx="2340">
                  <c:v>14.51</c:v>
                </c:pt>
                <c:pt idx="2341">
                  <c:v>14.54</c:v>
                </c:pt>
                <c:pt idx="2342">
                  <c:v>14.55</c:v>
                </c:pt>
                <c:pt idx="2343">
                  <c:v>14.52</c:v>
                </c:pt>
                <c:pt idx="2344">
                  <c:v>14.46</c:v>
                </c:pt>
                <c:pt idx="2345">
                  <c:v>257.5</c:v>
                </c:pt>
                <c:pt idx="2346">
                  <c:v>92.01</c:v>
                </c:pt>
                <c:pt idx="2347">
                  <c:v>73</c:v>
                </c:pt>
                <c:pt idx="2348">
                  <c:v>66.209999999999994</c:v>
                </c:pt>
                <c:pt idx="2349">
                  <c:v>60.22</c:v>
                </c:pt>
                <c:pt idx="2350">
                  <c:v>55.01</c:v>
                </c:pt>
                <c:pt idx="2351">
                  <c:v>50.8</c:v>
                </c:pt>
                <c:pt idx="2352">
                  <c:v>72.44</c:v>
                </c:pt>
                <c:pt idx="2353">
                  <c:v>48.09</c:v>
                </c:pt>
                <c:pt idx="2354">
                  <c:v>44.74</c:v>
                </c:pt>
                <c:pt idx="2355">
                  <c:v>41.6</c:v>
                </c:pt>
                <c:pt idx="2356">
                  <c:v>40.67</c:v>
                </c:pt>
                <c:pt idx="2357">
                  <c:v>39.82</c:v>
                </c:pt>
                <c:pt idx="2358">
                  <c:v>38.880000000000003</c:v>
                </c:pt>
                <c:pt idx="2359">
                  <c:v>37.82</c:v>
                </c:pt>
                <c:pt idx="2360">
                  <c:v>36.67</c:v>
                </c:pt>
                <c:pt idx="2361">
                  <c:v>35.42</c:v>
                </c:pt>
                <c:pt idx="2362">
                  <c:v>34.18</c:v>
                </c:pt>
                <c:pt idx="2363">
                  <c:v>32.85</c:v>
                </c:pt>
                <c:pt idx="2364">
                  <c:v>31.54</c:v>
                </c:pt>
                <c:pt idx="2365">
                  <c:v>30.22</c:v>
                </c:pt>
                <c:pt idx="2366">
                  <c:v>28.98</c:v>
                </c:pt>
                <c:pt idx="2367">
                  <c:v>27.79</c:v>
                </c:pt>
                <c:pt idx="2368">
                  <c:v>26.6</c:v>
                </c:pt>
                <c:pt idx="2369">
                  <c:v>25.6</c:v>
                </c:pt>
                <c:pt idx="2370">
                  <c:v>24.62</c:v>
                </c:pt>
                <c:pt idx="2371">
                  <c:v>23.74</c:v>
                </c:pt>
                <c:pt idx="2372">
                  <c:v>197.6</c:v>
                </c:pt>
                <c:pt idx="2373">
                  <c:v>78.19</c:v>
                </c:pt>
                <c:pt idx="2374">
                  <c:v>223</c:v>
                </c:pt>
                <c:pt idx="2375">
                  <c:v>5817</c:v>
                </c:pt>
                <c:pt idx="2376">
                  <c:v>175.6</c:v>
                </c:pt>
                <c:pt idx="2377">
                  <c:v>152.80000000000001</c:v>
                </c:pt>
                <c:pt idx="2378">
                  <c:v>132.30000000000001</c:v>
                </c:pt>
                <c:pt idx="2379">
                  <c:v>142.1</c:v>
                </c:pt>
                <c:pt idx="2380">
                  <c:v>128.19999999999999</c:v>
                </c:pt>
                <c:pt idx="2381">
                  <c:v>116.1</c:v>
                </c:pt>
                <c:pt idx="2382">
                  <c:v>105.9</c:v>
                </c:pt>
                <c:pt idx="2383">
                  <c:v>128.1</c:v>
                </c:pt>
                <c:pt idx="2384">
                  <c:v>116.6</c:v>
                </c:pt>
                <c:pt idx="2385">
                  <c:v>108.5</c:v>
                </c:pt>
                <c:pt idx="2386">
                  <c:v>557</c:v>
                </c:pt>
                <c:pt idx="2387">
                  <c:v>155.19999999999999</c:v>
                </c:pt>
                <c:pt idx="2388">
                  <c:v>139</c:v>
                </c:pt>
                <c:pt idx="2389">
                  <c:v>126.1</c:v>
                </c:pt>
                <c:pt idx="2390">
                  <c:v>146</c:v>
                </c:pt>
                <c:pt idx="2391">
                  <c:v>173.1</c:v>
                </c:pt>
                <c:pt idx="2392">
                  <c:v>2820</c:v>
                </c:pt>
                <c:pt idx="2393">
                  <c:v>188.6</c:v>
                </c:pt>
                <c:pt idx="2394">
                  <c:v>182.1</c:v>
                </c:pt>
                <c:pt idx="2395">
                  <c:v>168.9</c:v>
                </c:pt>
                <c:pt idx="2396">
                  <c:v>179.6</c:v>
                </c:pt>
                <c:pt idx="2397">
                  <c:v>153.5</c:v>
                </c:pt>
                <c:pt idx="2398">
                  <c:v>139.19999999999999</c:v>
                </c:pt>
                <c:pt idx="2399">
                  <c:v>126.5</c:v>
                </c:pt>
                <c:pt idx="2400">
                  <c:v>115.6</c:v>
                </c:pt>
                <c:pt idx="2401">
                  <c:v>138.6</c:v>
                </c:pt>
                <c:pt idx="2402">
                  <c:v>115.6</c:v>
                </c:pt>
                <c:pt idx="2403">
                  <c:v>127.8</c:v>
                </c:pt>
                <c:pt idx="2404">
                  <c:v>207.3</c:v>
                </c:pt>
                <c:pt idx="2405">
                  <c:v>143</c:v>
                </c:pt>
                <c:pt idx="2406">
                  <c:v>144.1</c:v>
                </c:pt>
                <c:pt idx="2407">
                  <c:v>131.4</c:v>
                </c:pt>
                <c:pt idx="2408">
                  <c:v>119.9</c:v>
                </c:pt>
                <c:pt idx="2409">
                  <c:v>172</c:v>
                </c:pt>
                <c:pt idx="2410">
                  <c:v>135.1</c:v>
                </c:pt>
                <c:pt idx="2411">
                  <c:v>132.30000000000001</c:v>
                </c:pt>
                <c:pt idx="2412">
                  <c:v>119.6</c:v>
                </c:pt>
                <c:pt idx="2413">
                  <c:v>109.4</c:v>
                </c:pt>
                <c:pt idx="2414">
                  <c:v>131.4</c:v>
                </c:pt>
                <c:pt idx="2415">
                  <c:v>119.8</c:v>
                </c:pt>
                <c:pt idx="2416">
                  <c:v>109.7</c:v>
                </c:pt>
                <c:pt idx="2417">
                  <c:v>106.4</c:v>
                </c:pt>
                <c:pt idx="2418">
                  <c:v>96.28</c:v>
                </c:pt>
                <c:pt idx="2419">
                  <c:v>88.62</c:v>
                </c:pt>
                <c:pt idx="2420">
                  <c:v>81.81</c:v>
                </c:pt>
                <c:pt idx="2421">
                  <c:v>75.7</c:v>
                </c:pt>
                <c:pt idx="2422">
                  <c:v>70.260000000000005</c:v>
                </c:pt>
                <c:pt idx="2423">
                  <c:v>66.47</c:v>
                </c:pt>
                <c:pt idx="2424">
                  <c:v>62.01</c:v>
                </c:pt>
                <c:pt idx="2425">
                  <c:v>62.27</c:v>
                </c:pt>
                <c:pt idx="2426">
                  <c:v>57.32</c:v>
                </c:pt>
                <c:pt idx="2427">
                  <c:v>159.80000000000001</c:v>
                </c:pt>
                <c:pt idx="2428">
                  <c:v>132</c:v>
                </c:pt>
                <c:pt idx="2429">
                  <c:v>119.5</c:v>
                </c:pt>
                <c:pt idx="2430">
                  <c:v>114.4</c:v>
                </c:pt>
                <c:pt idx="2431">
                  <c:v>104</c:v>
                </c:pt>
                <c:pt idx="2432">
                  <c:v>95.29</c:v>
                </c:pt>
                <c:pt idx="2433">
                  <c:v>87.33</c:v>
                </c:pt>
                <c:pt idx="2434">
                  <c:v>80.3</c:v>
                </c:pt>
                <c:pt idx="2435">
                  <c:v>74.05</c:v>
                </c:pt>
                <c:pt idx="2436">
                  <c:v>68.319999999999993</c:v>
                </c:pt>
                <c:pt idx="2437">
                  <c:v>133.1</c:v>
                </c:pt>
                <c:pt idx="2438">
                  <c:v>83.07</c:v>
                </c:pt>
                <c:pt idx="2439">
                  <c:v>76.53</c:v>
                </c:pt>
                <c:pt idx="2440">
                  <c:v>70.66</c:v>
                </c:pt>
                <c:pt idx="2441">
                  <c:v>65.319999999999993</c:v>
                </c:pt>
                <c:pt idx="2442">
                  <c:v>60.97</c:v>
                </c:pt>
                <c:pt idx="2443">
                  <c:v>56.39</c:v>
                </c:pt>
                <c:pt idx="2444">
                  <c:v>52.34</c:v>
                </c:pt>
                <c:pt idx="2445">
                  <c:v>67.319999999999993</c:v>
                </c:pt>
                <c:pt idx="2446">
                  <c:v>51.32</c:v>
                </c:pt>
                <c:pt idx="2447">
                  <c:v>47.55</c:v>
                </c:pt>
                <c:pt idx="2448">
                  <c:v>44.13</c:v>
                </c:pt>
                <c:pt idx="2449">
                  <c:v>42.52</c:v>
                </c:pt>
                <c:pt idx="2450">
                  <c:v>41.57</c:v>
                </c:pt>
                <c:pt idx="2451">
                  <c:v>40.479999999999997</c:v>
                </c:pt>
                <c:pt idx="2452">
                  <c:v>39.31</c:v>
                </c:pt>
                <c:pt idx="2453">
                  <c:v>38.090000000000003</c:v>
                </c:pt>
                <c:pt idx="2454">
                  <c:v>36.82</c:v>
                </c:pt>
                <c:pt idx="2455">
                  <c:v>35.53</c:v>
                </c:pt>
                <c:pt idx="2456">
                  <c:v>34.24</c:v>
                </c:pt>
                <c:pt idx="2457">
                  <c:v>32.93</c:v>
                </c:pt>
                <c:pt idx="2458">
                  <c:v>31.65</c:v>
                </c:pt>
                <c:pt idx="2459">
                  <c:v>30.43</c:v>
                </c:pt>
                <c:pt idx="2460">
                  <c:v>29.26</c:v>
                </c:pt>
                <c:pt idx="2461">
                  <c:v>28.12</c:v>
                </c:pt>
                <c:pt idx="2462">
                  <c:v>27.49</c:v>
                </c:pt>
                <c:pt idx="2463">
                  <c:v>26.47</c:v>
                </c:pt>
                <c:pt idx="2464">
                  <c:v>25.5</c:v>
                </c:pt>
                <c:pt idx="2465">
                  <c:v>24.56</c:v>
                </c:pt>
                <c:pt idx="2466">
                  <c:v>23.63</c:v>
                </c:pt>
                <c:pt idx="2467">
                  <c:v>22.75</c:v>
                </c:pt>
                <c:pt idx="2468">
                  <c:v>21.89</c:v>
                </c:pt>
                <c:pt idx="2469">
                  <c:v>21.05</c:v>
                </c:pt>
                <c:pt idx="2470">
                  <c:v>20.239999999999998</c:v>
                </c:pt>
                <c:pt idx="2471">
                  <c:v>19.670000000000002</c:v>
                </c:pt>
                <c:pt idx="2472">
                  <c:v>19.55</c:v>
                </c:pt>
                <c:pt idx="2473">
                  <c:v>19.36</c:v>
                </c:pt>
                <c:pt idx="2474">
                  <c:v>19.13</c:v>
                </c:pt>
                <c:pt idx="2475">
                  <c:v>18.850000000000001</c:v>
                </c:pt>
                <c:pt idx="2476">
                  <c:v>18.899999999999999</c:v>
                </c:pt>
                <c:pt idx="2477">
                  <c:v>18.75</c:v>
                </c:pt>
                <c:pt idx="2478">
                  <c:v>18.559999999999999</c:v>
                </c:pt>
                <c:pt idx="2479">
                  <c:v>18.55</c:v>
                </c:pt>
                <c:pt idx="2480">
                  <c:v>18.440000000000001</c:v>
                </c:pt>
                <c:pt idx="2481">
                  <c:v>18.29</c:v>
                </c:pt>
                <c:pt idx="2482">
                  <c:v>18.12</c:v>
                </c:pt>
                <c:pt idx="2483">
                  <c:v>17.91</c:v>
                </c:pt>
                <c:pt idx="2484">
                  <c:v>17.68</c:v>
                </c:pt>
                <c:pt idx="2485">
                  <c:v>17.43</c:v>
                </c:pt>
                <c:pt idx="2486">
                  <c:v>17.170000000000002</c:v>
                </c:pt>
                <c:pt idx="2487">
                  <c:v>16.88</c:v>
                </c:pt>
                <c:pt idx="2488">
                  <c:v>16.68</c:v>
                </c:pt>
                <c:pt idx="2489">
                  <c:v>16.55</c:v>
                </c:pt>
                <c:pt idx="2490">
                  <c:v>16.41</c:v>
                </c:pt>
                <c:pt idx="2491">
                  <c:v>16.25</c:v>
                </c:pt>
                <c:pt idx="2492">
                  <c:v>16.07</c:v>
                </c:pt>
                <c:pt idx="2493">
                  <c:v>15.89</c:v>
                </c:pt>
                <c:pt idx="2494">
                  <c:v>15.71</c:v>
                </c:pt>
                <c:pt idx="2495">
                  <c:v>15.51</c:v>
                </c:pt>
                <c:pt idx="2496">
                  <c:v>15.31</c:v>
                </c:pt>
                <c:pt idx="2497">
                  <c:v>15.1</c:v>
                </c:pt>
                <c:pt idx="2498">
                  <c:v>14.88</c:v>
                </c:pt>
                <c:pt idx="2499">
                  <c:v>14.66</c:v>
                </c:pt>
                <c:pt idx="2500">
                  <c:v>14.45</c:v>
                </c:pt>
                <c:pt idx="2501">
                  <c:v>14.23</c:v>
                </c:pt>
                <c:pt idx="2502">
                  <c:v>14.01</c:v>
                </c:pt>
                <c:pt idx="2503">
                  <c:v>13.79</c:v>
                </c:pt>
                <c:pt idx="2504">
                  <c:v>13.57</c:v>
                </c:pt>
                <c:pt idx="2505">
                  <c:v>13.34</c:v>
                </c:pt>
                <c:pt idx="2506">
                  <c:v>13.12</c:v>
                </c:pt>
                <c:pt idx="2507">
                  <c:v>12.9</c:v>
                </c:pt>
                <c:pt idx="2508">
                  <c:v>12.67</c:v>
                </c:pt>
                <c:pt idx="2509">
                  <c:v>12.45</c:v>
                </c:pt>
                <c:pt idx="2510">
                  <c:v>12.23</c:v>
                </c:pt>
                <c:pt idx="2511">
                  <c:v>12.02</c:v>
                </c:pt>
                <c:pt idx="2512">
                  <c:v>11.82</c:v>
                </c:pt>
                <c:pt idx="2513">
                  <c:v>11.62</c:v>
                </c:pt>
                <c:pt idx="2514">
                  <c:v>11.43</c:v>
                </c:pt>
                <c:pt idx="2515">
                  <c:v>11.24</c:v>
                </c:pt>
                <c:pt idx="2516">
                  <c:v>11.07</c:v>
                </c:pt>
                <c:pt idx="2517">
                  <c:v>10.89</c:v>
                </c:pt>
                <c:pt idx="2518">
                  <c:v>10.73</c:v>
                </c:pt>
                <c:pt idx="2519">
                  <c:v>10.57</c:v>
                </c:pt>
                <c:pt idx="2520">
                  <c:v>10.42</c:v>
                </c:pt>
                <c:pt idx="2521">
                  <c:v>10.28</c:v>
                </c:pt>
                <c:pt idx="2522">
                  <c:v>10.14</c:v>
                </c:pt>
                <c:pt idx="2523">
                  <c:v>10</c:v>
                </c:pt>
                <c:pt idx="2524">
                  <c:v>9.8689999999999998</c:v>
                </c:pt>
                <c:pt idx="2525">
                  <c:v>9.7409999999999997</c:v>
                </c:pt>
                <c:pt idx="2526">
                  <c:v>9.6170000000000009</c:v>
                </c:pt>
                <c:pt idx="2527">
                  <c:v>9.4960000000000004</c:v>
                </c:pt>
                <c:pt idx="2528">
                  <c:v>9.3780000000000001</c:v>
                </c:pt>
                <c:pt idx="2529">
                  <c:v>9.2609999999999992</c:v>
                </c:pt>
                <c:pt idx="2530">
                  <c:v>9.1470000000000002</c:v>
                </c:pt>
                <c:pt idx="2531">
                  <c:v>9.0350000000000001</c:v>
                </c:pt>
                <c:pt idx="2532">
                  <c:v>8.923</c:v>
                </c:pt>
                <c:pt idx="2533">
                  <c:v>8.8130000000000006</c:v>
                </c:pt>
                <c:pt idx="2534">
                  <c:v>8.7029999999999994</c:v>
                </c:pt>
                <c:pt idx="2535">
                  <c:v>8.5950000000000006</c:v>
                </c:pt>
                <c:pt idx="2536">
                  <c:v>8.4860000000000007</c:v>
                </c:pt>
                <c:pt idx="2537">
                  <c:v>8.3780000000000001</c:v>
                </c:pt>
                <c:pt idx="2538">
                  <c:v>8.27</c:v>
                </c:pt>
                <c:pt idx="2539">
                  <c:v>8.1620000000000008</c:v>
                </c:pt>
                <c:pt idx="2540">
                  <c:v>8.0540000000000003</c:v>
                </c:pt>
                <c:pt idx="2541">
                  <c:v>7.9459999999999997</c:v>
                </c:pt>
                <c:pt idx="2542">
                  <c:v>7.8380000000000001</c:v>
                </c:pt>
                <c:pt idx="2543">
                  <c:v>7.7290000000000001</c:v>
                </c:pt>
                <c:pt idx="2544">
                  <c:v>7.6210000000000004</c:v>
                </c:pt>
                <c:pt idx="2545">
                  <c:v>7.5110000000000001</c:v>
                </c:pt>
                <c:pt idx="2546">
                  <c:v>7.4020000000000001</c:v>
                </c:pt>
                <c:pt idx="2547">
                  <c:v>7.2930000000000001</c:v>
                </c:pt>
                <c:pt idx="2548">
                  <c:v>7.1829999999999998</c:v>
                </c:pt>
                <c:pt idx="2549">
                  <c:v>7.0720000000000001</c:v>
                </c:pt>
                <c:pt idx="2550">
                  <c:v>6.9619999999999997</c:v>
                </c:pt>
                <c:pt idx="2551">
                  <c:v>6.851</c:v>
                </c:pt>
                <c:pt idx="2552">
                  <c:v>6.7409999999999997</c:v>
                </c:pt>
                <c:pt idx="2553">
                  <c:v>6.63</c:v>
                </c:pt>
                <c:pt idx="2554">
                  <c:v>6.5190000000000001</c:v>
                </c:pt>
                <c:pt idx="2555">
                  <c:v>6.4080000000000004</c:v>
                </c:pt>
                <c:pt idx="2556">
                  <c:v>6.2969999999999997</c:v>
                </c:pt>
                <c:pt idx="2557">
                  <c:v>6.1859999999999999</c:v>
                </c:pt>
                <c:pt idx="2558">
                  <c:v>6.0750000000000002</c:v>
                </c:pt>
                <c:pt idx="2559">
                  <c:v>5.9649999999999999</c:v>
                </c:pt>
                <c:pt idx="2560">
                  <c:v>5.8540000000000001</c:v>
                </c:pt>
                <c:pt idx="2561">
                  <c:v>5.7450000000000001</c:v>
                </c:pt>
                <c:pt idx="2562">
                  <c:v>5.6440000000000001</c:v>
                </c:pt>
                <c:pt idx="2563">
                  <c:v>5.5519999999999996</c:v>
                </c:pt>
                <c:pt idx="2564">
                  <c:v>5.468</c:v>
                </c:pt>
                <c:pt idx="2565">
                  <c:v>5.3879999999999999</c:v>
                </c:pt>
                <c:pt idx="2566">
                  <c:v>5.3129999999999997</c:v>
                </c:pt>
                <c:pt idx="2567">
                  <c:v>5.24</c:v>
                </c:pt>
                <c:pt idx="2568">
                  <c:v>5.1680000000000001</c:v>
                </c:pt>
                <c:pt idx="2569">
                  <c:v>5.0979999999999999</c:v>
                </c:pt>
                <c:pt idx="2570">
                  <c:v>5.0279999999999996</c:v>
                </c:pt>
                <c:pt idx="2571">
                  <c:v>4.9580000000000002</c:v>
                </c:pt>
                <c:pt idx="2572">
                  <c:v>4.8869999999999996</c:v>
                </c:pt>
                <c:pt idx="2573">
                  <c:v>4.8159999999999998</c:v>
                </c:pt>
                <c:pt idx="2574">
                  <c:v>4.7439999999999998</c:v>
                </c:pt>
                <c:pt idx="2575">
                  <c:v>4.6710000000000003</c:v>
                </c:pt>
                <c:pt idx="2576">
                  <c:v>4.5970000000000004</c:v>
                </c:pt>
                <c:pt idx="2577">
                  <c:v>4.5229999999999997</c:v>
                </c:pt>
                <c:pt idx="2578">
                  <c:v>4.4470000000000001</c:v>
                </c:pt>
                <c:pt idx="2579">
                  <c:v>4.3710000000000004</c:v>
                </c:pt>
                <c:pt idx="2580">
                  <c:v>4.2939999999999996</c:v>
                </c:pt>
                <c:pt idx="2581">
                  <c:v>4.2160000000000002</c:v>
                </c:pt>
                <c:pt idx="2582">
                  <c:v>4.1379999999999999</c:v>
                </c:pt>
                <c:pt idx="2583">
                  <c:v>4.0599999999999996</c:v>
                </c:pt>
                <c:pt idx="2584">
                  <c:v>3.9809999999999999</c:v>
                </c:pt>
                <c:pt idx="2585">
                  <c:v>3.9020000000000001</c:v>
                </c:pt>
                <c:pt idx="2586">
                  <c:v>3.823</c:v>
                </c:pt>
                <c:pt idx="2587">
                  <c:v>3.7440000000000002</c:v>
                </c:pt>
                <c:pt idx="2588">
                  <c:v>3.665</c:v>
                </c:pt>
                <c:pt idx="2589">
                  <c:v>3.5859999999999999</c:v>
                </c:pt>
                <c:pt idx="2590">
                  <c:v>3.508</c:v>
                </c:pt>
                <c:pt idx="2591">
                  <c:v>3.43</c:v>
                </c:pt>
                <c:pt idx="2592">
                  <c:v>3.3519999999999999</c:v>
                </c:pt>
                <c:pt idx="2593">
                  <c:v>3.2749999999999999</c:v>
                </c:pt>
                <c:pt idx="2594">
                  <c:v>3.1989999999999998</c:v>
                </c:pt>
                <c:pt idx="2595">
                  <c:v>3.1240000000000001</c:v>
                </c:pt>
                <c:pt idx="2596">
                  <c:v>3.0489999999999999</c:v>
                </c:pt>
                <c:pt idx="2597">
                  <c:v>2.976</c:v>
                </c:pt>
                <c:pt idx="2598">
                  <c:v>2.903</c:v>
                </c:pt>
                <c:pt idx="2599">
                  <c:v>2.831</c:v>
                </c:pt>
                <c:pt idx="2600">
                  <c:v>2.76</c:v>
                </c:pt>
                <c:pt idx="2601">
                  <c:v>2.6909999999999998</c:v>
                </c:pt>
                <c:pt idx="2602">
                  <c:v>2.6219999999999999</c:v>
                </c:pt>
                <c:pt idx="2603">
                  <c:v>2.5550000000000002</c:v>
                </c:pt>
                <c:pt idx="2604">
                  <c:v>2.488</c:v>
                </c:pt>
                <c:pt idx="2605">
                  <c:v>2.423</c:v>
                </c:pt>
                <c:pt idx="2606">
                  <c:v>2.36</c:v>
                </c:pt>
                <c:pt idx="2607">
                  <c:v>2.2970000000000002</c:v>
                </c:pt>
                <c:pt idx="2608">
                  <c:v>2.2360000000000002</c:v>
                </c:pt>
                <c:pt idx="2609">
                  <c:v>2.1760000000000002</c:v>
                </c:pt>
                <c:pt idx="2610">
                  <c:v>2.117</c:v>
                </c:pt>
                <c:pt idx="2611">
                  <c:v>2.0590000000000002</c:v>
                </c:pt>
                <c:pt idx="2612">
                  <c:v>2.0030000000000001</c:v>
                </c:pt>
                <c:pt idx="2613">
                  <c:v>1.948</c:v>
                </c:pt>
                <c:pt idx="2614">
                  <c:v>1.9059999999999999</c:v>
                </c:pt>
                <c:pt idx="2615">
                  <c:v>1.8640000000000001</c:v>
                </c:pt>
                <c:pt idx="2616">
                  <c:v>1.821</c:v>
                </c:pt>
                <c:pt idx="2617">
                  <c:v>1.778</c:v>
                </c:pt>
                <c:pt idx="2618">
                  <c:v>1.7350000000000001</c:v>
                </c:pt>
                <c:pt idx="2619">
                  <c:v>1.6930000000000001</c:v>
                </c:pt>
                <c:pt idx="2620">
                  <c:v>1.6519999999999999</c:v>
                </c:pt>
                <c:pt idx="2621">
                  <c:v>1.6120000000000001</c:v>
                </c:pt>
                <c:pt idx="2622">
                  <c:v>1.573</c:v>
                </c:pt>
                <c:pt idx="2623">
                  <c:v>1.534</c:v>
                </c:pt>
                <c:pt idx="2624">
                  <c:v>1.4970000000000001</c:v>
                </c:pt>
                <c:pt idx="2625">
                  <c:v>1.46</c:v>
                </c:pt>
                <c:pt idx="2626">
                  <c:v>1.4239999999999999</c:v>
                </c:pt>
                <c:pt idx="2627">
                  <c:v>1.389</c:v>
                </c:pt>
                <c:pt idx="2628">
                  <c:v>1.3540000000000001</c:v>
                </c:pt>
                <c:pt idx="2629">
                  <c:v>1.32</c:v>
                </c:pt>
                <c:pt idx="2630">
                  <c:v>1.2869999999999999</c:v>
                </c:pt>
                <c:pt idx="2631">
                  <c:v>1.2549999999999999</c:v>
                </c:pt>
                <c:pt idx="2632">
                  <c:v>1.224</c:v>
                </c:pt>
                <c:pt idx="2633">
                  <c:v>1.1930000000000001</c:v>
                </c:pt>
                <c:pt idx="2634">
                  <c:v>1.163</c:v>
                </c:pt>
                <c:pt idx="2635">
                  <c:v>1.133</c:v>
                </c:pt>
                <c:pt idx="2636">
                  <c:v>1.1040000000000001</c:v>
                </c:pt>
                <c:pt idx="2637">
                  <c:v>1.0760000000000001</c:v>
                </c:pt>
                <c:pt idx="2638">
                  <c:v>1.0489999999999999</c:v>
                </c:pt>
                <c:pt idx="2639">
                  <c:v>1.022</c:v>
                </c:pt>
                <c:pt idx="2640">
                  <c:v>0.99539999999999995</c:v>
                </c:pt>
                <c:pt idx="2641">
                  <c:v>0.9698</c:v>
                </c:pt>
                <c:pt idx="2642">
                  <c:v>0.94479999999999997</c:v>
                </c:pt>
                <c:pt idx="2643">
                  <c:v>0.9204</c:v>
                </c:pt>
                <c:pt idx="2644">
                  <c:v>0.89659999999999995</c:v>
                </c:pt>
                <c:pt idx="2645">
                  <c:v>0.87350000000000005</c:v>
                </c:pt>
                <c:pt idx="2646">
                  <c:v>0.85099999999999998</c:v>
                </c:pt>
                <c:pt idx="2647">
                  <c:v>0.82899999999999996</c:v>
                </c:pt>
                <c:pt idx="2648">
                  <c:v>49.23</c:v>
                </c:pt>
                <c:pt idx="2649">
                  <c:v>3.3639999999999999</c:v>
                </c:pt>
                <c:pt idx="2650">
                  <c:v>3.6389999999999998</c:v>
                </c:pt>
                <c:pt idx="2651">
                  <c:v>3.887</c:v>
                </c:pt>
                <c:pt idx="2652">
                  <c:v>4.0960000000000001</c:v>
                </c:pt>
                <c:pt idx="2653">
                  <c:v>4.2679999999999998</c:v>
                </c:pt>
                <c:pt idx="2654">
                  <c:v>4.407</c:v>
                </c:pt>
                <c:pt idx="2655">
                  <c:v>4.5220000000000002</c:v>
                </c:pt>
                <c:pt idx="2656">
                  <c:v>4.617</c:v>
                </c:pt>
                <c:pt idx="2657">
                  <c:v>4.6929999999999996</c:v>
                </c:pt>
                <c:pt idx="2658">
                  <c:v>4.75</c:v>
                </c:pt>
                <c:pt idx="2659">
                  <c:v>4.7910000000000004</c:v>
                </c:pt>
                <c:pt idx="2660">
                  <c:v>4.8170000000000002</c:v>
                </c:pt>
                <c:pt idx="2661">
                  <c:v>4.8280000000000003</c:v>
                </c:pt>
                <c:pt idx="2662">
                  <c:v>4.827</c:v>
                </c:pt>
                <c:pt idx="2663">
                  <c:v>4.8150000000000004</c:v>
                </c:pt>
                <c:pt idx="2664">
                  <c:v>4.8049999999999997</c:v>
                </c:pt>
                <c:pt idx="2665">
                  <c:v>4.7869999999999999</c:v>
                </c:pt>
                <c:pt idx="2666">
                  <c:v>20.75</c:v>
                </c:pt>
                <c:pt idx="2667">
                  <c:v>25.67</c:v>
                </c:pt>
                <c:pt idx="2668">
                  <c:v>8.9</c:v>
                </c:pt>
                <c:pt idx="2669">
                  <c:v>9.5679999999999996</c:v>
                </c:pt>
                <c:pt idx="2670">
                  <c:v>10.07</c:v>
                </c:pt>
                <c:pt idx="2671">
                  <c:v>10.43</c:v>
                </c:pt>
                <c:pt idx="2672">
                  <c:v>10.68</c:v>
                </c:pt>
                <c:pt idx="2673">
                  <c:v>10.92</c:v>
                </c:pt>
                <c:pt idx="2674">
                  <c:v>11.06</c:v>
                </c:pt>
                <c:pt idx="2675">
                  <c:v>11.13</c:v>
                </c:pt>
                <c:pt idx="2676">
                  <c:v>11.18</c:v>
                </c:pt>
                <c:pt idx="2677">
                  <c:v>11.18</c:v>
                </c:pt>
                <c:pt idx="2678">
                  <c:v>11.15</c:v>
                </c:pt>
                <c:pt idx="2679">
                  <c:v>11.09</c:v>
                </c:pt>
                <c:pt idx="2680">
                  <c:v>11</c:v>
                </c:pt>
                <c:pt idx="2681">
                  <c:v>10.9</c:v>
                </c:pt>
                <c:pt idx="2682">
                  <c:v>10.79</c:v>
                </c:pt>
                <c:pt idx="2683">
                  <c:v>10.73</c:v>
                </c:pt>
                <c:pt idx="2684">
                  <c:v>10.66</c:v>
                </c:pt>
                <c:pt idx="2685">
                  <c:v>10.57</c:v>
                </c:pt>
                <c:pt idx="2686">
                  <c:v>10.48</c:v>
                </c:pt>
                <c:pt idx="2687">
                  <c:v>10.39</c:v>
                </c:pt>
                <c:pt idx="2688">
                  <c:v>10.29</c:v>
                </c:pt>
                <c:pt idx="2689">
                  <c:v>2036</c:v>
                </c:pt>
                <c:pt idx="2690">
                  <c:v>129</c:v>
                </c:pt>
                <c:pt idx="2691">
                  <c:v>85.82</c:v>
                </c:pt>
                <c:pt idx="2692">
                  <c:v>385.5</c:v>
                </c:pt>
                <c:pt idx="2693">
                  <c:v>137.4</c:v>
                </c:pt>
                <c:pt idx="2694">
                  <c:v>122.2</c:v>
                </c:pt>
                <c:pt idx="2695">
                  <c:v>141.4</c:v>
                </c:pt>
                <c:pt idx="2696">
                  <c:v>127.3</c:v>
                </c:pt>
                <c:pt idx="2697">
                  <c:v>194.3</c:v>
                </c:pt>
                <c:pt idx="2698">
                  <c:v>453.9</c:v>
                </c:pt>
                <c:pt idx="2699">
                  <c:v>174.8</c:v>
                </c:pt>
                <c:pt idx="2700">
                  <c:v>158.30000000000001</c:v>
                </c:pt>
                <c:pt idx="2701">
                  <c:v>169.1</c:v>
                </c:pt>
                <c:pt idx="2702">
                  <c:v>144</c:v>
                </c:pt>
                <c:pt idx="2703">
                  <c:v>130.5</c:v>
                </c:pt>
                <c:pt idx="2704">
                  <c:v>118.9</c:v>
                </c:pt>
                <c:pt idx="2705">
                  <c:v>108.2</c:v>
                </c:pt>
                <c:pt idx="2706">
                  <c:v>130.80000000000001</c:v>
                </c:pt>
                <c:pt idx="2707">
                  <c:v>119.2</c:v>
                </c:pt>
                <c:pt idx="2708">
                  <c:v>108.7</c:v>
                </c:pt>
                <c:pt idx="2709">
                  <c:v>99.6</c:v>
                </c:pt>
                <c:pt idx="2710">
                  <c:v>91.38</c:v>
                </c:pt>
                <c:pt idx="2711">
                  <c:v>83.96</c:v>
                </c:pt>
                <c:pt idx="2712">
                  <c:v>77.66</c:v>
                </c:pt>
                <c:pt idx="2713">
                  <c:v>71.38</c:v>
                </c:pt>
                <c:pt idx="2714">
                  <c:v>65.73</c:v>
                </c:pt>
                <c:pt idx="2715">
                  <c:v>61.08</c:v>
                </c:pt>
                <c:pt idx="2716">
                  <c:v>56.51</c:v>
                </c:pt>
                <c:pt idx="2717">
                  <c:v>52.52</c:v>
                </c:pt>
                <c:pt idx="2718">
                  <c:v>48.75</c:v>
                </c:pt>
                <c:pt idx="2719">
                  <c:v>45.35</c:v>
                </c:pt>
                <c:pt idx="2720">
                  <c:v>42.84</c:v>
                </c:pt>
                <c:pt idx="2721">
                  <c:v>41.93</c:v>
                </c:pt>
                <c:pt idx="2722">
                  <c:v>40.79</c:v>
                </c:pt>
                <c:pt idx="2723">
                  <c:v>39.58</c:v>
                </c:pt>
                <c:pt idx="2724">
                  <c:v>125.7</c:v>
                </c:pt>
                <c:pt idx="2725">
                  <c:v>87.63</c:v>
                </c:pt>
                <c:pt idx="2726">
                  <c:v>78.92</c:v>
                </c:pt>
                <c:pt idx="2727">
                  <c:v>71.39</c:v>
                </c:pt>
                <c:pt idx="2728">
                  <c:v>64.78</c:v>
                </c:pt>
                <c:pt idx="2729">
                  <c:v>59.06</c:v>
                </c:pt>
                <c:pt idx="2730">
                  <c:v>64.44</c:v>
                </c:pt>
                <c:pt idx="2731">
                  <c:v>124.5</c:v>
                </c:pt>
                <c:pt idx="2732">
                  <c:v>66.150000000000006</c:v>
                </c:pt>
                <c:pt idx="2733">
                  <c:v>60.66</c:v>
                </c:pt>
                <c:pt idx="2734">
                  <c:v>63.41</c:v>
                </c:pt>
                <c:pt idx="2735">
                  <c:v>56.74</c:v>
                </c:pt>
                <c:pt idx="2736">
                  <c:v>56.96</c:v>
                </c:pt>
                <c:pt idx="2737">
                  <c:v>102.2</c:v>
                </c:pt>
                <c:pt idx="2738">
                  <c:v>78.23</c:v>
                </c:pt>
                <c:pt idx="2739">
                  <c:v>72.790000000000006</c:v>
                </c:pt>
                <c:pt idx="2740">
                  <c:v>67.39</c:v>
                </c:pt>
                <c:pt idx="2741">
                  <c:v>62.81</c:v>
                </c:pt>
                <c:pt idx="2742">
                  <c:v>59.59</c:v>
                </c:pt>
                <c:pt idx="2743">
                  <c:v>57.56</c:v>
                </c:pt>
                <c:pt idx="2744">
                  <c:v>150.30000000000001</c:v>
                </c:pt>
                <c:pt idx="2745">
                  <c:v>83.84</c:v>
                </c:pt>
                <c:pt idx="2746">
                  <c:v>159.30000000000001</c:v>
                </c:pt>
                <c:pt idx="2747">
                  <c:v>79.98</c:v>
                </c:pt>
                <c:pt idx="2748">
                  <c:v>73.36</c:v>
                </c:pt>
                <c:pt idx="2749">
                  <c:v>103.9</c:v>
                </c:pt>
                <c:pt idx="2750">
                  <c:v>94.52</c:v>
                </c:pt>
                <c:pt idx="2751">
                  <c:v>87.07</c:v>
                </c:pt>
                <c:pt idx="2752">
                  <c:v>80.52</c:v>
                </c:pt>
                <c:pt idx="2753">
                  <c:v>2053</c:v>
                </c:pt>
                <c:pt idx="2754">
                  <c:v>129.4</c:v>
                </c:pt>
                <c:pt idx="2755">
                  <c:v>130.30000000000001</c:v>
                </c:pt>
                <c:pt idx="2756">
                  <c:v>129.5</c:v>
                </c:pt>
                <c:pt idx="2757">
                  <c:v>173.8</c:v>
                </c:pt>
                <c:pt idx="2758">
                  <c:v>187.4</c:v>
                </c:pt>
                <c:pt idx="2759">
                  <c:v>139</c:v>
                </c:pt>
                <c:pt idx="2760">
                  <c:v>180.5</c:v>
                </c:pt>
                <c:pt idx="2761">
                  <c:v>179.5</c:v>
                </c:pt>
                <c:pt idx="2762">
                  <c:v>132.30000000000001</c:v>
                </c:pt>
                <c:pt idx="2763">
                  <c:v>148.19999999999999</c:v>
                </c:pt>
                <c:pt idx="2764">
                  <c:v>126.7</c:v>
                </c:pt>
                <c:pt idx="2765">
                  <c:v>122</c:v>
                </c:pt>
                <c:pt idx="2766">
                  <c:v>111.6</c:v>
                </c:pt>
                <c:pt idx="2767">
                  <c:v>190.7</c:v>
                </c:pt>
                <c:pt idx="2768">
                  <c:v>139.1</c:v>
                </c:pt>
                <c:pt idx="2769">
                  <c:v>1854</c:v>
                </c:pt>
                <c:pt idx="2770">
                  <c:v>172.6</c:v>
                </c:pt>
                <c:pt idx="2771">
                  <c:v>172.5</c:v>
                </c:pt>
                <c:pt idx="2772">
                  <c:v>163.6</c:v>
                </c:pt>
                <c:pt idx="2773">
                  <c:v>171.7</c:v>
                </c:pt>
                <c:pt idx="2774">
                  <c:v>214.3</c:v>
                </c:pt>
                <c:pt idx="2775">
                  <c:v>169.7</c:v>
                </c:pt>
                <c:pt idx="2776">
                  <c:v>180.1</c:v>
                </c:pt>
                <c:pt idx="2777">
                  <c:v>175.3</c:v>
                </c:pt>
                <c:pt idx="2778">
                  <c:v>159.30000000000001</c:v>
                </c:pt>
                <c:pt idx="2779">
                  <c:v>167.8</c:v>
                </c:pt>
                <c:pt idx="2780">
                  <c:v>152.5</c:v>
                </c:pt>
                <c:pt idx="2781">
                  <c:v>133.5</c:v>
                </c:pt>
                <c:pt idx="2782">
                  <c:v>1053</c:v>
                </c:pt>
                <c:pt idx="2783">
                  <c:v>179.6</c:v>
                </c:pt>
                <c:pt idx="2784">
                  <c:v>183.2</c:v>
                </c:pt>
                <c:pt idx="2785">
                  <c:v>187.6</c:v>
                </c:pt>
                <c:pt idx="2786">
                  <c:v>169.9</c:v>
                </c:pt>
                <c:pt idx="2787">
                  <c:v>148.9</c:v>
                </c:pt>
                <c:pt idx="2788">
                  <c:v>135.9</c:v>
                </c:pt>
                <c:pt idx="2789">
                  <c:v>149.1</c:v>
                </c:pt>
                <c:pt idx="2790">
                  <c:v>135.5</c:v>
                </c:pt>
                <c:pt idx="2791">
                  <c:v>123.7</c:v>
                </c:pt>
                <c:pt idx="2792">
                  <c:v>113.2</c:v>
                </c:pt>
                <c:pt idx="2793">
                  <c:v>104.2</c:v>
                </c:pt>
                <c:pt idx="2794">
                  <c:v>127.3</c:v>
                </c:pt>
                <c:pt idx="2795">
                  <c:v>116.5</c:v>
                </c:pt>
                <c:pt idx="2796">
                  <c:v>106.6</c:v>
                </c:pt>
                <c:pt idx="2797">
                  <c:v>97.88</c:v>
                </c:pt>
                <c:pt idx="2798">
                  <c:v>89.89</c:v>
                </c:pt>
                <c:pt idx="2799">
                  <c:v>82.73</c:v>
                </c:pt>
                <c:pt idx="2800">
                  <c:v>79.39</c:v>
                </c:pt>
                <c:pt idx="2801">
                  <c:v>185.1</c:v>
                </c:pt>
                <c:pt idx="2802">
                  <c:v>111.3</c:v>
                </c:pt>
                <c:pt idx="2803">
                  <c:v>101.6</c:v>
                </c:pt>
                <c:pt idx="2804">
                  <c:v>93.15</c:v>
                </c:pt>
                <c:pt idx="2805">
                  <c:v>85.59</c:v>
                </c:pt>
                <c:pt idx="2806">
                  <c:v>78.73</c:v>
                </c:pt>
                <c:pt idx="2807">
                  <c:v>72.62</c:v>
                </c:pt>
                <c:pt idx="2808">
                  <c:v>67.319999999999993</c:v>
                </c:pt>
                <c:pt idx="2809">
                  <c:v>62.13</c:v>
                </c:pt>
                <c:pt idx="2810">
                  <c:v>58.12</c:v>
                </c:pt>
                <c:pt idx="2811">
                  <c:v>53.84</c:v>
                </c:pt>
                <c:pt idx="2812">
                  <c:v>50.12</c:v>
                </c:pt>
                <c:pt idx="2813">
                  <c:v>46.77</c:v>
                </c:pt>
                <c:pt idx="2814">
                  <c:v>43.68</c:v>
                </c:pt>
                <c:pt idx="2815">
                  <c:v>41.59</c:v>
                </c:pt>
                <c:pt idx="2816">
                  <c:v>40.75</c:v>
                </c:pt>
                <c:pt idx="2817">
                  <c:v>39.799999999999997</c:v>
                </c:pt>
                <c:pt idx="2818">
                  <c:v>176.5</c:v>
                </c:pt>
                <c:pt idx="2819">
                  <c:v>73.010000000000005</c:v>
                </c:pt>
                <c:pt idx="2820">
                  <c:v>102.6</c:v>
                </c:pt>
                <c:pt idx="2821">
                  <c:v>85.17</c:v>
                </c:pt>
                <c:pt idx="2822">
                  <c:v>99.37</c:v>
                </c:pt>
                <c:pt idx="2823">
                  <c:v>81.61</c:v>
                </c:pt>
                <c:pt idx="2824">
                  <c:v>75.05</c:v>
                </c:pt>
                <c:pt idx="2825">
                  <c:v>69.42</c:v>
                </c:pt>
                <c:pt idx="2826">
                  <c:v>64.63</c:v>
                </c:pt>
                <c:pt idx="2827">
                  <c:v>60.27</c:v>
                </c:pt>
                <c:pt idx="2828">
                  <c:v>56.26</c:v>
                </c:pt>
                <c:pt idx="2829">
                  <c:v>52.67</c:v>
                </c:pt>
                <c:pt idx="2830">
                  <c:v>50.51</c:v>
                </c:pt>
                <c:pt idx="2831">
                  <c:v>77.099999999999994</c:v>
                </c:pt>
                <c:pt idx="2832">
                  <c:v>64.150000000000006</c:v>
                </c:pt>
                <c:pt idx="2833">
                  <c:v>110.9</c:v>
                </c:pt>
                <c:pt idx="2834">
                  <c:v>73.48</c:v>
                </c:pt>
                <c:pt idx="2835">
                  <c:v>67.89</c:v>
                </c:pt>
                <c:pt idx="2836">
                  <c:v>63.4</c:v>
                </c:pt>
                <c:pt idx="2837">
                  <c:v>59.25</c:v>
                </c:pt>
                <c:pt idx="2838">
                  <c:v>55.43</c:v>
                </c:pt>
                <c:pt idx="2839">
                  <c:v>52.04</c:v>
                </c:pt>
                <c:pt idx="2840">
                  <c:v>48.91</c:v>
                </c:pt>
                <c:pt idx="2841">
                  <c:v>46.08</c:v>
                </c:pt>
                <c:pt idx="2842">
                  <c:v>43.96</c:v>
                </c:pt>
                <c:pt idx="2843">
                  <c:v>41.54</c:v>
                </c:pt>
                <c:pt idx="2844">
                  <c:v>40.01</c:v>
                </c:pt>
                <c:pt idx="2845">
                  <c:v>39.42</c:v>
                </c:pt>
                <c:pt idx="2846">
                  <c:v>38.700000000000003</c:v>
                </c:pt>
                <c:pt idx="2847">
                  <c:v>37.85</c:v>
                </c:pt>
                <c:pt idx="2848">
                  <c:v>36.93</c:v>
                </c:pt>
                <c:pt idx="2849">
                  <c:v>35.950000000000003</c:v>
                </c:pt>
                <c:pt idx="2850">
                  <c:v>34.9</c:v>
                </c:pt>
                <c:pt idx="2851">
                  <c:v>33.81</c:v>
                </c:pt>
                <c:pt idx="2852">
                  <c:v>32.700000000000003</c:v>
                </c:pt>
                <c:pt idx="2853">
                  <c:v>33.119999999999997</c:v>
                </c:pt>
                <c:pt idx="2854">
                  <c:v>31.69</c:v>
                </c:pt>
                <c:pt idx="2855">
                  <c:v>30.6</c:v>
                </c:pt>
                <c:pt idx="2856">
                  <c:v>29.56</c:v>
                </c:pt>
                <c:pt idx="2857">
                  <c:v>28.54</c:v>
                </c:pt>
                <c:pt idx="2858">
                  <c:v>27.54</c:v>
                </c:pt>
                <c:pt idx="2859">
                  <c:v>26.57</c:v>
                </c:pt>
                <c:pt idx="2860">
                  <c:v>25.64</c:v>
                </c:pt>
                <c:pt idx="2861">
                  <c:v>24.73</c:v>
                </c:pt>
                <c:pt idx="2862">
                  <c:v>23.85</c:v>
                </c:pt>
                <c:pt idx="2863">
                  <c:v>23.13</c:v>
                </c:pt>
                <c:pt idx="2864">
                  <c:v>22.31</c:v>
                </c:pt>
                <c:pt idx="2865">
                  <c:v>21.53</c:v>
                </c:pt>
                <c:pt idx="2866">
                  <c:v>20.75</c:v>
                </c:pt>
                <c:pt idx="2867">
                  <c:v>20</c:v>
                </c:pt>
                <c:pt idx="2868">
                  <c:v>19.579999999999998</c:v>
                </c:pt>
                <c:pt idx="2869">
                  <c:v>19.46</c:v>
                </c:pt>
                <c:pt idx="2870">
                  <c:v>19.27</c:v>
                </c:pt>
                <c:pt idx="2871">
                  <c:v>19.04</c:v>
                </c:pt>
                <c:pt idx="2872">
                  <c:v>18.760000000000002</c:v>
                </c:pt>
                <c:pt idx="2873">
                  <c:v>18.46</c:v>
                </c:pt>
                <c:pt idx="2874">
                  <c:v>18.13</c:v>
                </c:pt>
                <c:pt idx="2875">
                  <c:v>17.78</c:v>
                </c:pt>
                <c:pt idx="2876">
                  <c:v>17.420000000000002</c:v>
                </c:pt>
                <c:pt idx="2877">
                  <c:v>17.05</c:v>
                </c:pt>
                <c:pt idx="2878">
                  <c:v>16.68</c:v>
                </c:pt>
                <c:pt idx="2879">
                  <c:v>16.3</c:v>
                </c:pt>
                <c:pt idx="2880">
                  <c:v>15.93</c:v>
                </c:pt>
                <c:pt idx="2881">
                  <c:v>15.56</c:v>
                </c:pt>
                <c:pt idx="2882">
                  <c:v>15.2</c:v>
                </c:pt>
                <c:pt idx="2883">
                  <c:v>14.84</c:v>
                </c:pt>
                <c:pt idx="2884">
                  <c:v>14.5</c:v>
                </c:pt>
                <c:pt idx="2885">
                  <c:v>14.16</c:v>
                </c:pt>
                <c:pt idx="2886">
                  <c:v>13.84</c:v>
                </c:pt>
                <c:pt idx="2887">
                  <c:v>13.52</c:v>
                </c:pt>
                <c:pt idx="2888">
                  <c:v>13.21</c:v>
                </c:pt>
                <c:pt idx="2889">
                  <c:v>12.92</c:v>
                </c:pt>
                <c:pt idx="2890">
                  <c:v>12.63</c:v>
                </c:pt>
                <c:pt idx="2891">
                  <c:v>12.36</c:v>
                </c:pt>
                <c:pt idx="2892">
                  <c:v>12.11</c:v>
                </c:pt>
                <c:pt idx="2893">
                  <c:v>11.86</c:v>
                </c:pt>
                <c:pt idx="2894">
                  <c:v>11.63</c:v>
                </c:pt>
                <c:pt idx="2895">
                  <c:v>11.41</c:v>
                </c:pt>
                <c:pt idx="2896">
                  <c:v>11.2</c:v>
                </c:pt>
                <c:pt idx="2897">
                  <c:v>11.01</c:v>
                </c:pt>
                <c:pt idx="2898">
                  <c:v>10.82</c:v>
                </c:pt>
                <c:pt idx="2899">
                  <c:v>10.64</c:v>
                </c:pt>
                <c:pt idx="2900">
                  <c:v>10.47</c:v>
                </c:pt>
                <c:pt idx="2901">
                  <c:v>10.31</c:v>
                </c:pt>
                <c:pt idx="2902">
                  <c:v>10.15</c:v>
                </c:pt>
                <c:pt idx="2903">
                  <c:v>10</c:v>
                </c:pt>
                <c:pt idx="2904">
                  <c:v>9.8610000000000007</c:v>
                </c:pt>
                <c:pt idx="2905">
                  <c:v>9.7219999999999995</c:v>
                </c:pt>
                <c:pt idx="2906">
                  <c:v>9.5879999999999992</c:v>
                </c:pt>
                <c:pt idx="2907">
                  <c:v>9.4570000000000007</c:v>
                </c:pt>
                <c:pt idx="2908">
                  <c:v>9.3290000000000006</c:v>
                </c:pt>
                <c:pt idx="2909">
                  <c:v>9.2050000000000001</c:v>
                </c:pt>
                <c:pt idx="2910">
                  <c:v>9.0820000000000007</c:v>
                </c:pt>
                <c:pt idx="2911">
                  <c:v>8.9610000000000003</c:v>
                </c:pt>
                <c:pt idx="2912">
                  <c:v>8.8409999999999993</c:v>
                </c:pt>
                <c:pt idx="2913">
                  <c:v>8.7230000000000008</c:v>
                </c:pt>
                <c:pt idx="2914">
                  <c:v>8.6050000000000004</c:v>
                </c:pt>
                <c:pt idx="2915">
                  <c:v>8.4879999999999995</c:v>
                </c:pt>
                <c:pt idx="2916">
                  <c:v>8.3710000000000004</c:v>
                </c:pt>
                <c:pt idx="2917">
                  <c:v>8.2539999999999996</c:v>
                </c:pt>
                <c:pt idx="2918">
                  <c:v>8.1370000000000005</c:v>
                </c:pt>
                <c:pt idx="2919">
                  <c:v>8.02</c:v>
                </c:pt>
                <c:pt idx="2920">
                  <c:v>7.9029999999999996</c:v>
                </c:pt>
                <c:pt idx="2921">
                  <c:v>7.7850000000000001</c:v>
                </c:pt>
              </c:numCache>
            </c:numRef>
          </c:val>
          <c:smooth val="0"/>
          <c:extLst>
            <c:ext xmlns:c16="http://schemas.microsoft.com/office/drawing/2014/chart" uri="{C3380CC4-5D6E-409C-BE32-E72D297353CC}">
              <c16:uniqueId val="{00000000-9BEC-4B64-A73B-BD458485D894}"/>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0"/>
          <c:order val="0"/>
          <c:tx>
            <c:strRef>
              <c:f>ModeWise!$P$2</c:f>
              <c:strCache>
                <c:ptCount val="1"/>
                <c:pt idx="0">
                  <c:v>ACCESS1.0</c:v>
                </c:pt>
              </c:strCache>
            </c:strRef>
          </c:tx>
          <c:spPr>
            <a:ln w="12700" cap="rnd">
              <a:solidFill>
                <a:schemeClr val="tx1"/>
              </a:solidFill>
              <a:round/>
            </a:ln>
            <a:effectLst/>
          </c:spPr>
          <c:marker>
            <c:symbol val="none"/>
          </c:marker>
          <c:cat>
            <c:numRef>
              <c:f>ModeWise!$O$3:$O$2924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ModeWise!$P$3:$P$2924</c:f>
              <c:numCache>
                <c:formatCode>General</c:formatCode>
                <c:ptCount val="2922"/>
                <c:pt idx="0">
                  <c:v>7.95</c:v>
                </c:pt>
                <c:pt idx="1">
                  <c:v>7.8280000000000003</c:v>
                </c:pt>
                <c:pt idx="2">
                  <c:v>7.7060000000000004</c:v>
                </c:pt>
                <c:pt idx="3">
                  <c:v>7.5830000000000002</c:v>
                </c:pt>
                <c:pt idx="4">
                  <c:v>7.46</c:v>
                </c:pt>
                <c:pt idx="5">
                  <c:v>7.3360000000000003</c:v>
                </c:pt>
                <c:pt idx="6">
                  <c:v>7.2119999999999997</c:v>
                </c:pt>
                <c:pt idx="7">
                  <c:v>7.0890000000000004</c:v>
                </c:pt>
                <c:pt idx="8">
                  <c:v>6.9640000000000004</c:v>
                </c:pt>
                <c:pt idx="9">
                  <c:v>6.84</c:v>
                </c:pt>
                <c:pt idx="10">
                  <c:v>6.7149999999999999</c:v>
                </c:pt>
                <c:pt idx="11">
                  <c:v>6.5910000000000002</c:v>
                </c:pt>
                <c:pt idx="12">
                  <c:v>6.4660000000000002</c:v>
                </c:pt>
                <c:pt idx="13">
                  <c:v>6.3419999999999996</c:v>
                </c:pt>
                <c:pt idx="14">
                  <c:v>6.218</c:v>
                </c:pt>
                <c:pt idx="15">
                  <c:v>6.0940000000000003</c:v>
                </c:pt>
                <c:pt idx="16">
                  <c:v>5.9710000000000001</c:v>
                </c:pt>
                <c:pt idx="17">
                  <c:v>5.8490000000000002</c:v>
                </c:pt>
                <c:pt idx="18">
                  <c:v>5.7370000000000001</c:v>
                </c:pt>
                <c:pt idx="19">
                  <c:v>5.6349999999999998</c:v>
                </c:pt>
                <c:pt idx="20">
                  <c:v>5.5410000000000004</c:v>
                </c:pt>
                <c:pt idx="21">
                  <c:v>5.452</c:v>
                </c:pt>
                <c:pt idx="22">
                  <c:v>5.3680000000000003</c:v>
                </c:pt>
                <c:pt idx="23">
                  <c:v>5.2869999999999999</c:v>
                </c:pt>
                <c:pt idx="24">
                  <c:v>5.2080000000000002</c:v>
                </c:pt>
                <c:pt idx="25">
                  <c:v>5.13</c:v>
                </c:pt>
                <c:pt idx="26">
                  <c:v>5.0519999999999996</c:v>
                </c:pt>
                <c:pt idx="27">
                  <c:v>4.9749999999999996</c:v>
                </c:pt>
                <c:pt idx="28">
                  <c:v>4.8970000000000002</c:v>
                </c:pt>
                <c:pt idx="29">
                  <c:v>4.819</c:v>
                </c:pt>
                <c:pt idx="30">
                  <c:v>4.74</c:v>
                </c:pt>
                <c:pt idx="31">
                  <c:v>4.66</c:v>
                </c:pt>
                <c:pt idx="32">
                  <c:v>4.58</c:v>
                </c:pt>
                <c:pt idx="33">
                  <c:v>4.4989999999999997</c:v>
                </c:pt>
                <c:pt idx="34">
                  <c:v>4.4169999999999998</c:v>
                </c:pt>
                <c:pt idx="35">
                  <c:v>4.3339999999999996</c:v>
                </c:pt>
                <c:pt idx="36">
                  <c:v>4.2510000000000003</c:v>
                </c:pt>
                <c:pt idx="37">
                  <c:v>4.1680000000000001</c:v>
                </c:pt>
                <c:pt idx="38">
                  <c:v>4.0839999999999996</c:v>
                </c:pt>
                <c:pt idx="39">
                  <c:v>4</c:v>
                </c:pt>
                <c:pt idx="40">
                  <c:v>3.9159999999999999</c:v>
                </c:pt>
                <c:pt idx="41">
                  <c:v>3.8319999999999999</c:v>
                </c:pt>
                <c:pt idx="42">
                  <c:v>3.7480000000000002</c:v>
                </c:pt>
                <c:pt idx="43">
                  <c:v>3.6640000000000001</c:v>
                </c:pt>
                <c:pt idx="44">
                  <c:v>3.581</c:v>
                </c:pt>
                <c:pt idx="45">
                  <c:v>3.4990000000000001</c:v>
                </c:pt>
                <c:pt idx="46">
                  <c:v>3.4169999999999998</c:v>
                </c:pt>
                <c:pt idx="47">
                  <c:v>3.335</c:v>
                </c:pt>
                <c:pt idx="48">
                  <c:v>3.2549999999999999</c:v>
                </c:pt>
                <c:pt idx="49">
                  <c:v>3.1749999999999998</c:v>
                </c:pt>
                <c:pt idx="50">
                  <c:v>3.0960000000000001</c:v>
                </c:pt>
                <c:pt idx="51">
                  <c:v>3.0179999999999998</c:v>
                </c:pt>
                <c:pt idx="52">
                  <c:v>2.9420000000000002</c:v>
                </c:pt>
                <c:pt idx="53">
                  <c:v>2.87</c:v>
                </c:pt>
                <c:pt idx="54">
                  <c:v>2.8359999999999999</c:v>
                </c:pt>
                <c:pt idx="55">
                  <c:v>2.7959999999999998</c:v>
                </c:pt>
                <c:pt idx="56">
                  <c:v>2.7519999999999998</c:v>
                </c:pt>
                <c:pt idx="57">
                  <c:v>2.706</c:v>
                </c:pt>
                <c:pt idx="58">
                  <c:v>2.6579999999999999</c:v>
                </c:pt>
                <c:pt idx="59">
                  <c:v>2.61</c:v>
                </c:pt>
                <c:pt idx="60">
                  <c:v>2.5609999999999999</c:v>
                </c:pt>
                <c:pt idx="61">
                  <c:v>2.5169999999999999</c:v>
                </c:pt>
                <c:pt idx="62">
                  <c:v>2.4710000000000001</c:v>
                </c:pt>
                <c:pt idx="63">
                  <c:v>2.4260000000000002</c:v>
                </c:pt>
                <c:pt idx="64">
                  <c:v>2.3809999999999998</c:v>
                </c:pt>
                <c:pt idx="65">
                  <c:v>2.335</c:v>
                </c:pt>
                <c:pt idx="66">
                  <c:v>2.29</c:v>
                </c:pt>
                <c:pt idx="67">
                  <c:v>2.2450000000000001</c:v>
                </c:pt>
                <c:pt idx="68">
                  <c:v>2.2000000000000002</c:v>
                </c:pt>
                <c:pt idx="69">
                  <c:v>2.157</c:v>
                </c:pt>
                <c:pt idx="70">
                  <c:v>3.66</c:v>
                </c:pt>
                <c:pt idx="71">
                  <c:v>4.0289999999999999</c:v>
                </c:pt>
                <c:pt idx="72">
                  <c:v>4.2050000000000001</c:v>
                </c:pt>
                <c:pt idx="73">
                  <c:v>4.3520000000000003</c:v>
                </c:pt>
                <c:pt idx="74">
                  <c:v>4.4690000000000003</c:v>
                </c:pt>
                <c:pt idx="75">
                  <c:v>4.5830000000000002</c:v>
                </c:pt>
                <c:pt idx="76">
                  <c:v>4.6680000000000001</c:v>
                </c:pt>
                <c:pt idx="77">
                  <c:v>4.7279999999999998</c:v>
                </c:pt>
                <c:pt idx="78">
                  <c:v>4.7729999999999997</c:v>
                </c:pt>
                <c:pt idx="79">
                  <c:v>4.8029999999999999</c:v>
                </c:pt>
                <c:pt idx="80">
                  <c:v>4.819</c:v>
                </c:pt>
                <c:pt idx="81">
                  <c:v>4.8209999999999997</c:v>
                </c:pt>
                <c:pt idx="82">
                  <c:v>4.8120000000000003</c:v>
                </c:pt>
                <c:pt idx="83">
                  <c:v>4.7919999999999998</c:v>
                </c:pt>
                <c:pt idx="84">
                  <c:v>4.7750000000000004</c:v>
                </c:pt>
                <c:pt idx="85">
                  <c:v>4.76</c:v>
                </c:pt>
                <c:pt idx="86">
                  <c:v>4.7439999999999998</c:v>
                </c:pt>
                <c:pt idx="87">
                  <c:v>4.7279999999999998</c:v>
                </c:pt>
                <c:pt idx="88">
                  <c:v>4.7080000000000002</c:v>
                </c:pt>
                <c:pt idx="89">
                  <c:v>4.6859999999999999</c:v>
                </c:pt>
                <c:pt idx="90">
                  <c:v>4.66</c:v>
                </c:pt>
                <c:pt idx="91">
                  <c:v>4.63</c:v>
                </c:pt>
                <c:pt idx="92">
                  <c:v>4.5970000000000004</c:v>
                </c:pt>
                <c:pt idx="93">
                  <c:v>4.5599999999999996</c:v>
                </c:pt>
                <c:pt idx="94">
                  <c:v>4.5190000000000001</c:v>
                </c:pt>
                <c:pt idx="95">
                  <c:v>4.5209999999999999</c:v>
                </c:pt>
                <c:pt idx="96">
                  <c:v>4.5119999999999996</c:v>
                </c:pt>
                <c:pt idx="97">
                  <c:v>4.4939999999999998</c:v>
                </c:pt>
                <c:pt idx="98">
                  <c:v>4.47</c:v>
                </c:pt>
                <c:pt idx="99">
                  <c:v>4.5599999999999996</c:v>
                </c:pt>
                <c:pt idx="100">
                  <c:v>4.5789999999999997</c:v>
                </c:pt>
                <c:pt idx="101">
                  <c:v>4.5880000000000001</c:v>
                </c:pt>
                <c:pt idx="102">
                  <c:v>4.5890000000000004</c:v>
                </c:pt>
                <c:pt idx="103">
                  <c:v>4.5839999999999996</c:v>
                </c:pt>
                <c:pt idx="104">
                  <c:v>4.5739999999999998</c:v>
                </c:pt>
                <c:pt idx="105">
                  <c:v>4.5609999999999999</c:v>
                </c:pt>
                <c:pt idx="106">
                  <c:v>4.5780000000000003</c:v>
                </c:pt>
                <c:pt idx="107">
                  <c:v>4.6820000000000004</c:v>
                </c:pt>
                <c:pt idx="108">
                  <c:v>4.7670000000000003</c:v>
                </c:pt>
                <c:pt idx="109">
                  <c:v>4.8310000000000004</c:v>
                </c:pt>
                <c:pt idx="110">
                  <c:v>4.8810000000000002</c:v>
                </c:pt>
                <c:pt idx="111">
                  <c:v>4.92</c:v>
                </c:pt>
                <c:pt idx="112">
                  <c:v>4.9480000000000004</c:v>
                </c:pt>
                <c:pt idx="113">
                  <c:v>4.9660000000000002</c:v>
                </c:pt>
                <c:pt idx="114">
                  <c:v>4.9749999999999996</c:v>
                </c:pt>
                <c:pt idx="115">
                  <c:v>4.976</c:v>
                </c:pt>
                <c:pt idx="116">
                  <c:v>4.9729999999999999</c:v>
                </c:pt>
                <c:pt idx="117">
                  <c:v>4.968</c:v>
                </c:pt>
                <c:pt idx="118">
                  <c:v>4.9589999999999996</c:v>
                </c:pt>
                <c:pt idx="119">
                  <c:v>4.9509999999999996</c:v>
                </c:pt>
                <c:pt idx="120">
                  <c:v>4.9580000000000002</c:v>
                </c:pt>
                <c:pt idx="121">
                  <c:v>4.9889999999999999</c:v>
                </c:pt>
                <c:pt idx="122">
                  <c:v>5.0259999999999998</c:v>
                </c:pt>
                <c:pt idx="123">
                  <c:v>5.0540000000000003</c:v>
                </c:pt>
                <c:pt idx="124">
                  <c:v>5.0720000000000001</c:v>
                </c:pt>
                <c:pt idx="125">
                  <c:v>5.085</c:v>
                </c:pt>
                <c:pt idx="126">
                  <c:v>5.0890000000000004</c:v>
                </c:pt>
                <c:pt idx="127">
                  <c:v>5.1310000000000002</c:v>
                </c:pt>
                <c:pt idx="128">
                  <c:v>5.2080000000000002</c:v>
                </c:pt>
                <c:pt idx="129">
                  <c:v>5.2690000000000001</c:v>
                </c:pt>
                <c:pt idx="130">
                  <c:v>5.3179999999999996</c:v>
                </c:pt>
                <c:pt idx="131">
                  <c:v>5.3739999999999997</c:v>
                </c:pt>
                <c:pt idx="132">
                  <c:v>5.4160000000000004</c:v>
                </c:pt>
                <c:pt idx="133">
                  <c:v>5.444</c:v>
                </c:pt>
                <c:pt idx="134">
                  <c:v>5.4589999999999996</c:v>
                </c:pt>
                <c:pt idx="135">
                  <c:v>5.4710000000000001</c:v>
                </c:pt>
                <c:pt idx="136">
                  <c:v>5.4729999999999999</c:v>
                </c:pt>
                <c:pt idx="137">
                  <c:v>5.4669999999999996</c:v>
                </c:pt>
                <c:pt idx="138">
                  <c:v>5.452</c:v>
                </c:pt>
                <c:pt idx="139">
                  <c:v>5.43</c:v>
                </c:pt>
                <c:pt idx="140">
                  <c:v>5.4160000000000004</c:v>
                </c:pt>
                <c:pt idx="141">
                  <c:v>5.4169999999999998</c:v>
                </c:pt>
                <c:pt idx="142">
                  <c:v>5.4160000000000004</c:v>
                </c:pt>
                <c:pt idx="143">
                  <c:v>5.4080000000000004</c:v>
                </c:pt>
                <c:pt idx="144">
                  <c:v>5.4020000000000001</c:v>
                </c:pt>
                <c:pt idx="145">
                  <c:v>5.3940000000000001</c:v>
                </c:pt>
                <c:pt idx="146">
                  <c:v>5.4029999999999996</c:v>
                </c:pt>
                <c:pt idx="147">
                  <c:v>5.585</c:v>
                </c:pt>
                <c:pt idx="148">
                  <c:v>5.69</c:v>
                </c:pt>
                <c:pt idx="149">
                  <c:v>5.7729999999999997</c:v>
                </c:pt>
                <c:pt idx="150">
                  <c:v>5.8380000000000001</c:v>
                </c:pt>
                <c:pt idx="151">
                  <c:v>5.8879999999999999</c:v>
                </c:pt>
                <c:pt idx="152">
                  <c:v>5.9249999999999998</c:v>
                </c:pt>
                <c:pt idx="153">
                  <c:v>5.9480000000000004</c:v>
                </c:pt>
                <c:pt idx="154">
                  <c:v>5.96</c:v>
                </c:pt>
                <c:pt idx="155">
                  <c:v>5.968</c:v>
                </c:pt>
                <c:pt idx="156">
                  <c:v>7.2030000000000003</c:v>
                </c:pt>
                <c:pt idx="157">
                  <c:v>8.43</c:v>
                </c:pt>
                <c:pt idx="158">
                  <c:v>8.8539999999999992</c:v>
                </c:pt>
                <c:pt idx="159">
                  <c:v>9.1959999999999997</c:v>
                </c:pt>
                <c:pt idx="160">
                  <c:v>9.4659999999999993</c:v>
                </c:pt>
                <c:pt idx="161">
                  <c:v>9.673</c:v>
                </c:pt>
                <c:pt idx="162">
                  <c:v>9.827</c:v>
                </c:pt>
                <c:pt idx="163">
                  <c:v>9.9350000000000005</c:v>
                </c:pt>
                <c:pt idx="164">
                  <c:v>10.01</c:v>
                </c:pt>
                <c:pt idx="165">
                  <c:v>10.06</c:v>
                </c:pt>
                <c:pt idx="166">
                  <c:v>10.08</c:v>
                </c:pt>
                <c:pt idx="167">
                  <c:v>10.09</c:v>
                </c:pt>
                <c:pt idx="168">
                  <c:v>10.07</c:v>
                </c:pt>
                <c:pt idx="169">
                  <c:v>10.050000000000001</c:v>
                </c:pt>
                <c:pt idx="170">
                  <c:v>10.02</c:v>
                </c:pt>
                <c:pt idx="171">
                  <c:v>10.029999999999999</c:v>
                </c:pt>
                <c:pt idx="172">
                  <c:v>10.1</c:v>
                </c:pt>
                <c:pt idx="173">
                  <c:v>10.210000000000001</c:v>
                </c:pt>
                <c:pt idx="174">
                  <c:v>10.52</c:v>
                </c:pt>
                <c:pt idx="175">
                  <c:v>10.96</c:v>
                </c:pt>
                <c:pt idx="176">
                  <c:v>11.43</c:v>
                </c:pt>
                <c:pt idx="177">
                  <c:v>11.98</c:v>
                </c:pt>
                <c:pt idx="178">
                  <c:v>12.51</c:v>
                </c:pt>
                <c:pt idx="179">
                  <c:v>13</c:v>
                </c:pt>
                <c:pt idx="180">
                  <c:v>13.45</c:v>
                </c:pt>
                <c:pt idx="181">
                  <c:v>13.87</c:v>
                </c:pt>
                <c:pt idx="182">
                  <c:v>14.25</c:v>
                </c:pt>
                <c:pt idx="183">
                  <c:v>14.59</c:v>
                </c:pt>
                <c:pt idx="184">
                  <c:v>14.9</c:v>
                </c:pt>
                <c:pt idx="185">
                  <c:v>15.18</c:v>
                </c:pt>
                <c:pt idx="186">
                  <c:v>15.43</c:v>
                </c:pt>
                <c:pt idx="187">
                  <c:v>15.68</c:v>
                </c:pt>
                <c:pt idx="188">
                  <c:v>18.11</c:v>
                </c:pt>
                <c:pt idx="189">
                  <c:v>17.399999999999999</c:v>
                </c:pt>
                <c:pt idx="190">
                  <c:v>19.29</c:v>
                </c:pt>
                <c:pt idx="191">
                  <c:v>20.43</c:v>
                </c:pt>
                <c:pt idx="192">
                  <c:v>20.8</c:v>
                </c:pt>
                <c:pt idx="193">
                  <c:v>21.11</c:v>
                </c:pt>
                <c:pt idx="194">
                  <c:v>50.96</c:v>
                </c:pt>
                <c:pt idx="195">
                  <c:v>26.65</c:v>
                </c:pt>
                <c:pt idx="196">
                  <c:v>26.84</c:v>
                </c:pt>
                <c:pt idx="197">
                  <c:v>27.08</c:v>
                </c:pt>
                <c:pt idx="198">
                  <c:v>27.23</c:v>
                </c:pt>
                <c:pt idx="199">
                  <c:v>31.52</c:v>
                </c:pt>
                <c:pt idx="200">
                  <c:v>144.30000000000001</c:v>
                </c:pt>
                <c:pt idx="201">
                  <c:v>67.09</c:v>
                </c:pt>
                <c:pt idx="202">
                  <c:v>65.63</c:v>
                </c:pt>
                <c:pt idx="203">
                  <c:v>62.9</c:v>
                </c:pt>
                <c:pt idx="204">
                  <c:v>58.58</c:v>
                </c:pt>
                <c:pt idx="205">
                  <c:v>54.83</c:v>
                </c:pt>
                <c:pt idx="206">
                  <c:v>125.8</c:v>
                </c:pt>
                <c:pt idx="207">
                  <c:v>174.8</c:v>
                </c:pt>
                <c:pt idx="208">
                  <c:v>116.9</c:v>
                </c:pt>
                <c:pt idx="209">
                  <c:v>115</c:v>
                </c:pt>
                <c:pt idx="210">
                  <c:v>104.5</c:v>
                </c:pt>
                <c:pt idx="211">
                  <c:v>95.68</c:v>
                </c:pt>
                <c:pt idx="212">
                  <c:v>87.64</c:v>
                </c:pt>
                <c:pt idx="213">
                  <c:v>81.650000000000006</c:v>
                </c:pt>
                <c:pt idx="214">
                  <c:v>158.5</c:v>
                </c:pt>
                <c:pt idx="215">
                  <c:v>98.1</c:v>
                </c:pt>
                <c:pt idx="216">
                  <c:v>93.05</c:v>
                </c:pt>
                <c:pt idx="217">
                  <c:v>85.66</c:v>
                </c:pt>
                <c:pt idx="218">
                  <c:v>78.97</c:v>
                </c:pt>
                <c:pt idx="219">
                  <c:v>73.23</c:v>
                </c:pt>
                <c:pt idx="220">
                  <c:v>68.489999999999995</c:v>
                </c:pt>
                <c:pt idx="221">
                  <c:v>64.209999999999994</c:v>
                </c:pt>
                <c:pt idx="222">
                  <c:v>60.51</c:v>
                </c:pt>
                <c:pt idx="223">
                  <c:v>57.89</c:v>
                </c:pt>
                <c:pt idx="224">
                  <c:v>156.1</c:v>
                </c:pt>
                <c:pt idx="225">
                  <c:v>84.8</c:v>
                </c:pt>
                <c:pt idx="226">
                  <c:v>78.37</c:v>
                </c:pt>
                <c:pt idx="227">
                  <c:v>73.430000000000007</c:v>
                </c:pt>
                <c:pt idx="228">
                  <c:v>72.650000000000006</c:v>
                </c:pt>
                <c:pt idx="229">
                  <c:v>67.69</c:v>
                </c:pt>
                <c:pt idx="230">
                  <c:v>63.15</c:v>
                </c:pt>
                <c:pt idx="231">
                  <c:v>60.83</c:v>
                </c:pt>
                <c:pt idx="232">
                  <c:v>58.94</c:v>
                </c:pt>
                <c:pt idx="233">
                  <c:v>55.51</c:v>
                </c:pt>
                <c:pt idx="234">
                  <c:v>55.72</c:v>
                </c:pt>
                <c:pt idx="235">
                  <c:v>171.8</c:v>
                </c:pt>
                <c:pt idx="236">
                  <c:v>422.4</c:v>
                </c:pt>
                <c:pt idx="237">
                  <c:v>183.3</c:v>
                </c:pt>
                <c:pt idx="238">
                  <c:v>161.9</c:v>
                </c:pt>
                <c:pt idx="239">
                  <c:v>146.9</c:v>
                </c:pt>
                <c:pt idx="240">
                  <c:v>159.4</c:v>
                </c:pt>
                <c:pt idx="241">
                  <c:v>135.80000000000001</c:v>
                </c:pt>
                <c:pt idx="242">
                  <c:v>126.9</c:v>
                </c:pt>
                <c:pt idx="243">
                  <c:v>137.30000000000001</c:v>
                </c:pt>
                <c:pt idx="244">
                  <c:v>136.4</c:v>
                </c:pt>
                <c:pt idx="245">
                  <c:v>144.9</c:v>
                </c:pt>
                <c:pt idx="246">
                  <c:v>122.4</c:v>
                </c:pt>
                <c:pt idx="247">
                  <c:v>112.9</c:v>
                </c:pt>
                <c:pt idx="248">
                  <c:v>139.6</c:v>
                </c:pt>
                <c:pt idx="249">
                  <c:v>130.1</c:v>
                </c:pt>
                <c:pt idx="250">
                  <c:v>119.4</c:v>
                </c:pt>
                <c:pt idx="251">
                  <c:v>109.2</c:v>
                </c:pt>
                <c:pt idx="252">
                  <c:v>100.4</c:v>
                </c:pt>
                <c:pt idx="253">
                  <c:v>92.49</c:v>
                </c:pt>
                <c:pt idx="254">
                  <c:v>85.8</c:v>
                </c:pt>
                <c:pt idx="255">
                  <c:v>79.66</c:v>
                </c:pt>
                <c:pt idx="256">
                  <c:v>74.319999999999993</c:v>
                </c:pt>
                <c:pt idx="257">
                  <c:v>69.55</c:v>
                </c:pt>
                <c:pt idx="258">
                  <c:v>64.790000000000006</c:v>
                </c:pt>
                <c:pt idx="259">
                  <c:v>60.6</c:v>
                </c:pt>
                <c:pt idx="260">
                  <c:v>56.62</c:v>
                </c:pt>
                <c:pt idx="261">
                  <c:v>53.59</c:v>
                </c:pt>
                <c:pt idx="262">
                  <c:v>166.4</c:v>
                </c:pt>
                <c:pt idx="263">
                  <c:v>115.2</c:v>
                </c:pt>
                <c:pt idx="264">
                  <c:v>86.3</c:v>
                </c:pt>
                <c:pt idx="265">
                  <c:v>80.13</c:v>
                </c:pt>
                <c:pt idx="266">
                  <c:v>75.72</c:v>
                </c:pt>
                <c:pt idx="267">
                  <c:v>70.37</c:v>
                </c:pt>
                <c:pt idx="268">
                  <c:v>65.66</c:v>
                </c:pt>
                <c:pt idx="269">
                  <c:v>61.1</c:v>
                </c:pt>
                <c:pt idx="270">
                  <c:v>57.09</c:v>
                </c:pt>
                <c:pt idx="271">
                  <c:v>53.32</c:v>
                </c:pt>
                <c:pt idx="272">
                  <c:v>50.42</c:v>
                </c:pt>
                <c:pt idx="273">
                  <c:v>47.17</c:v>
                </c:pt>
                <c:pt idx="274">
                  <c:v>46.51</c:v>
                </c:pt>
                <c:pt idx="275">
                  <c:v>104.3</c:v>
                </c:pt>
                <c:pt idx="276">
                  <c:v>66.459999999999994</c:v>
                </c:pt>
                <c:pt idx="277">
                  <c:v>59.63</c:v>
                </c:pt>
                <c:pt idx="278">
                  <c:v>55.94</c:v>
                </c:pt>
                <c:pt idx="279">
                  <c:v>220</c:v>
                </c:pt>
                <c:pt idx="280">
                  <c:v>225.4</c:v>
                </c:pt>
                <c:pt idx="281">
                  <c:v>185.1</c:v>
                </c:pt>
                <c:pt idx="282">
                  <c:v>155.4</c:v>
                </c:pt>
                <c:pt idx="283">
                  <c:v>167</c:v>
                </c:pt>
                <c:pt idx="284">
                  <c:v>142.5</c:v>
                </c:pt>
                <c:pt idx="285">
                  <c:v>129.69999999999999</c:v>
                </c:pt>
                <c:pt idx="286">
                  <c:v>118</c:v>
                </c:pt>
                <c:pt idx="287">
                  <c:v>107.6</c:v>
                </c:pt>
                <c:pt idx="288">
                  <c:v>129.80000000000001</c:v>
                </c:pt>
                <c:pt idx="289">
                  <c:v>118.7</c:v>
                </c:pt>
                <c:pt idx="290">
                  <c:v>108.7</c:v>
                </c:pt>
                <c:pt idx="291">
                  <c:v>99.64</c:v>
                </c:pt>
                <c:pt idx="292">
                  <c:v>91.67</c:v>
                </c:pt>
                <c:pt idx="293">
                  <c:v>84.44</c:v>
                </c:pt>
                <c:pt idx="294">
                  <c:v>77.900000000000006</c:v>
                </c:pt>
                <c:pt idx="295">
                  <c:v>71.94</c:v>
                </c:pt>
                <c:pt idx="296">
                  <c:v>66.92</c:v>
                </c:pt>
                <c:pt idx="297">
                  <c:v>61.96</c:v>
                </c:pt>
                <c:pt idx="298">
                  <c:v>57.58</c:v>
                </c:pt>
                <c:pt idx="299">
                  <c:v>53.66</c:v>
                </c:pt>
                <c:pt idx="300">
                  <c:v>50.03</c:v>
                </c:pt>
                <c:pt idx="301">
                  <c:v>46.69</c:v>
                </c:pt>
                <c:pt idx="302">
                  <c:v>43.64</c:v>
                </c:pt>
                <c:pt idx="303">
                  <c:v>42.41</c:v>
                </c:pt>
                <c:pt idx="304">
                  <c:v>41.4</c:v>
                </c:pt>
                <c:pt idx="305">
                  <c:v>40.28</c:v>
                </c:pt>
                <c:pt idx="306">
                  <c:v>39.06</c:v>
                </c:pt>
                <c:pt idx="307">
                  <c:v>37.78</c:v>
                </c:pt>
                <c:pt idx="308">
                  <c:v>36.46</c:v>
                </c:pt>
                <c:pt idx="309">
                  <c:v>35.130000000000003</c:v>
                </c:pt>
                <c:pt idx="310">
                  <c:v>33.79</c:v>
                </c:pt>
                <c:pt idx="311">
                  <c:v>32.49</c:v>
                </c:pt>
                <c:pt idx="312">
                  <c:v>31.25</c:v>
                </c:pt>
                <c:pt idx="313">
                  <c:v>30.03</c:v>
                </c:pt>
                <c:pt idx="314">
                  <c:v>28.86</c:v>
                </c:pt>
                <c:pt idx="315">
                  <c:v>27.75</c:v>
                </c:pt>
                <c:pt idx="316">
                  <c:v>26.66</c:v>
                </c:pt>
                <c:pt idx="317">
                  <c:v>25.61</c:v>
                </c:pt>
                <c:pt idx="318">
                  <c:v>24.59</c:v>
                </c:pt>
                <c:pt idx="319">
                  <c:v>23.62</c:v>
                </c:pt>
                <c:pt idx="320">
                  <c:v>22.68</c:v>
                </c:pt>
                <c:pt idx="321">
                  <c:v>21.8</c:v>
                </c:pt>
                <c:pt idx="322">
                  <c:v>20.92</c:v>
                </c:pt>
                <c:pt idx="323">
                  <c:v>20.11</c:v>
                </c:pt>
                <c:pt idx="324">
                  <c:v>19.649999999999999</c:v>
                </c:pt>
                <c:pt idx="325">
                  <c:v>19.510000000000002</c:v>
                </c:pt>
                <c:pt idx="326">
                  <c:v>19.32</c:v>
                </c:pt>
                <c:pt idx="327">
                  <c:v>19.07</c:v>
                </c:pt>
                <c:pt idx="328">
                  <c:v>18.78</c:v>
                </c:pt>
                <c:pt idx="329">
                  <c:v>18.47</c:v>
                </c:pt>
                <c:pt idx="330">
                  <c:v>18.12</c:v>
                </c:pt>
                <c:pt idx="331">
                  <c:v>17.760000000000002</c:v>
                </c:pt>
                <c:pt idx="332">
                  <c:v>17.38</c:v>
                </c:pt>
                <c:pt idx="333">
                  <c:v>17</c:v>
                </c:pt>
                <c:pt idx="334">
                  <c:v>16.62</c:v>
                </c:pt>
                <c:pt idx="335">
                  <c:v>16.23</c:v>
                </c:pt>
                <c:pt idx="336">
                  <c:v>15.85</c:v>
                </c:pt>
                <c:pt idx="337">
                  <c:v>15.48</c:v>
                </c:pt>
                <c:pt idx="338">
                  <c:v>15.11</c:v>
                </c:pt>
                <c:pt idx="339">
                  <c:v>14.75</c:v>
                </c:pt>
                <c:pt idx="340">
                  <c:v>14.4</c:v>
                </c:pt>
                <c:pt idx="341">
                  <c:v>14.06</c:v>
                </c:pt>
                <c:pt idx="342">
                  <c:v>13.73</c:v>
                </c:pt>
                <c:pt idx="343">
                  <c:v>13.41</c:v>
                </c:pt>
                <c:pt idx="344">
                  <c:v>13.1</c:v>
                </c:pt>
                <c:pt idx="345">
                  <c:v>12.81</c:v>
                </c:pt>
                <c:pt idx="346">
                  <c:v>12.53</c:v>
                </c:pt>
                <c:pt idx="347">
                  <c:v>12.26</c:v>
                </c:pt>
                <c:pt idx="348">
                  <c:v>12.01</c:v>
                </c:pt>
                <c:pt idx="349">
                  <c:v>11.77</c:v>
                </c:pt>
                <c:pt idx="350">
                  <c:v>11.54</c:v>
                </c:pt>
                <c:pt idx="351">
                  <c:v>11.32</c:v>
                </c:pt>
                <c:pt idx="352">
                  <c:v>11.12</c:v>
                </c:pt>
                <c:pt idx="353">
                  <c:v>10.92</c:v>
                </c:pt>
                <c:pt idx="354">
                  <c:v>10.73</c:v>
                </c:pt>
                <c:pt idx="355">
                  <c:v>10.56</c:v>
                </c:pt>
                <c:pt idx="356">
                  <c:v>10.39</c:v>
                </c:pt>
                <c:pt idx="357">
                  <c:v>10.23</c:v>
                </c:pt>
                <c:pt idx="358">
                  <c:v>10.07</c:v>
                </c:pt>
                <c:pt idx="359">
                  <c:v>9.92</c:v>
                </c:pt>
                <c:pt idx="360">
                  <c:v>9.7739999999999991</c:v>
                </c:pt>
                <c:pt idx="361">
                  <c:v>9.6329999999999991</c:v>
                </c:pt>
                <c:pt idx="362">
                  <c:v>9.4949999999999992</c:v>
                </c:pt>
                <c:pt idx="363">
                  <c:v>9.3610000000000007</c:v>
                </c:pt>
                <c:pt idx="364">
                  <c:v>9.2289999999999992</c:v>
                </c:pt>
                <c:pt idx="365">
                  <c:v>9.1</c:v>
                </c:pt>
                <c:pt idx="366">
                  <c:v>8.9710000000000001</c:v>
                </c:pt>
                <c:pt idx="367">
                  <c:v>8.8450000000000006</c:v>
                </c:pt>
                <c:pt idx="368">
                  <c:v>8.7200000000000006</c:v>
                </c:pt>
                <c:pt idx="369">
                  <c:v>8.5950000000000006</c:v>
                </c:pt>
                <c:pt idx="370">
                  <c:v>8.4710000000000001</c:v>
                </c:pt>
                <c:pt idx="371">
                  <c:v>8.3469999999999995</c:v>
                </c:pt>
                <c:pt idx="372">
                  <c:v>8.2240000000000002</c:v>
                </c:pt>
                <c:pt idx="373">
                  <c:v>8.1010000000000009</c:v>
                </c:pt>
                <c:pt idx="374">
                  <c:v>7.9770000000000003</c:v>
                </c:pt>
                <c:pt idx="375">
                  <c:v>7.8540000000000001</c:v>
                </c:pt>
                <c:pt idx="376">
                  <c:v>7.73</c:v>
                </c:pt>
                <c:pt idx="377">
                  <c:v>7.6059999999999999</c:v>
                </c:pt>
                <c:pt idx="378">
                  <c:v>7.4820000000000002</c:v>
                </c:pt>
                <c:pt idx="379">
                  <c:v>7.3570000000000002</c:v>
                </c:pt>
                <c:pt idx="380">
                  <c:v>7.2329999999999997</c:v>
                </c:pt>
                <c:pt idx="381">
                  <c:v>7.1079999999999997</c:v>
                </c:pt>
                <c:pt idx="382">
                  <c:v>6.9829999999999997</c:v>
                </c:pt>
                <c:pt idx="383">
                  <c:v>6.8579999999999997</c:v>
                </c:pt>
                <c:pt idx="384">
                  <c:v>6.7329999999999997</c:v>
                </c:pt>
                <c:pt idx="385">
                  <c:v>6.6079999999999997</c:v>
                </c:pt>
                <c:pt idx="386">
                  <c:v>6.4829999999999997</c:v>
                </c:pt>
                <c:pt idx="387">
                  <c:v>6.359</c:v>
                </c:pt>
                <c:pt idx="388">
                  <c:v>6.234</c:v>
                </c:pt>
                <c:pt idx="389">
                  <c:v>6.1310000000000002</c:v>
                </c:pt>
                <c:pt idx="390">
                  <c:v>6.0270000000000001</c:v>
                </c:pt>
                <c:pt idx="391">
                  <c:v>5.9210000000000003</c:v>
                </c:pt>
                <c:pt idx="392">
                  <c:v>5.8140000000000001</c:v>
                </c:pt>
                <c:pt idx="393">
                  <c:v>5.7130000000000001</c:v>
                </c:pt>
                <c:pt idx="394">
                  <c:v>5.6210000000000004</c:v>
                </c:pt>
                <c:pt idx="395">
                  <c:v>5.5350000000000001</c:v>
                </c:pt>
                <c:pt idx="396">
                  <c:v>5.4539999999999997</c:v>
                </c:pt>
                <c:pt idx="397">
                  <c:v>5.375</c:v>
                </c:pt>
                <c:pt idx="398">
                  <c:v>5.2990000000000004</c:v>
                </c:pt>
                <c:pt idx="399">
                  <c:v>5.2240000000000002</c:v>
                </c:pt>
                <c:pt idx="400">
                  <c:v>5.15</c:v>
                </c:pt>
                <c:pt idx="401">
                  <c:v>5.0759999999999996</c:v>
                </c:pt>
                <c:pt idx="402">
                  <c:v>5.0010000000000003</c:v>
                </c:pt>
                <c:pt idx="403">
                  <c:v>4.9249999999999998</c:v>
                </c:pt>
                <c:pt idx="404">
                  <c:v>4.8490000000000002</c:v>
                </c:pt>
                <c:pt idx="405">
                  <c:v>4.7720000000000002</c:v>
                </c:pt>
                <c:pt idx="406">
                  <c:v>4.6929999999999996</c:v>
                </c:pt>
                <c:pt idx="407">
                  <c:v>4.6139999999999999</c:v>
                </c:pt>
                <c:pt idx="408">
                  <c:v>4.5339999999999998</c:v>
                </c:pt>
                <c:pt idx="409">
                  <c:v>4.4530000000000003</c:v>
                </c:pt>
                <c:pt idx="410">
                  <c:v>4.3710000000000004</c:v>
                </c:pt>
                <c:pt idx="411">
                  <c:v>4.2880000000000003</c:v>
                </c:pt>
                <c:pt idx="412">
                  <c:v>4.2050000000000001</c:v>
                </c:pt>
                <c:pt idx="413">
                  <c:v>4.1210000000000004</c:v>
                </c:pt>
                <c:pt idx="414">
                  <c:v>4.0369999999999999</c:v>
                </c:pt>
                <c:pt idx="415">
                  <c:v>3.9529999999999998</c:v>
                </c:pt>
                <c:pt idx="416">
                  <c:v>3.8690000000000002</c:v>
                </c:pt>
                <c:pt idx="417">
                  <c:v>3.7850000000000001</c:v>
                </c:pt>
                <c:pt idx="418">
                  <c:v>3.702</c:v>
                </c:pt>
                <c:pt idx="419">
                  <c:v>3.6179999999999999</c:v>
                </c:pt>
                <c:pt idx="420">
                  <c:v>3.536</c:v>
                </c:pt>
                <c:pt idx="421">
                  <c:v>3.4540000000000002</c:v>
                </c:pt>
                <c:pt idx="422">
                  <c:v>3.3719999999999999</c:v>
                </c:pt>
                <c:pt idx="423">
                  <c:v>3.2919999999999998</c:v>
                </c:pt>
                <c:pt idx="424">
                  <c:v>3.2120000000000002</c:v>
                </c:pt>
                <c:pt idx="425">
                  <c:v>3.1339999999999999</c:v>
                </c:pt>
                <c:pt idx="426">
                  <c:v>3.056</c:v>
                </c:pt>
                <c:pt idx="427">
                  <c:v>2.98</c:v>
                </c:pt>
                <c:pt idx="428">
                  <c:v>2.9049999999999998</c:v>
                </c:pt>
                <c:pt idx="429">
                  <c:v>2.831</c:v>
                </c:pt>
                <c:pt idx="430">
                  <c:v>2.7589999999999999</c:v>
                </c:pt>
                <c:pt idx="431">
                  <c:v>2.6869999999999998</c:v>
                </c:pt>
                <c:pt idx="432">
                  <c:v>2.6179999999999999</c:v>
                </c:pt>
                <c:pt idx="433">
                  <c:v>2.5489999999999999</c:v>
                </c:pt>
                <c:pt idx="434">
                  <c:v>2.4820000000000002</c:v>
                </c:pt>
                <c:pt idx="435">
                  <c:v>2.4169999999999998</c:v>
                </c:pt>
                <c:pt idx="436">
                  <c:v>2.3530000000000002</c:v>
                </c:pt>
                <c:pt idx="437">
                  <c:v>2.29</c:v>
                </c:pt>
                <c:pt idx="438">
                  <c:v>2.2290000000000001</c:v>
                </c:pt>
                <c:pt idx="439">
                  <c:v>2.169</c:v>
                </c:pt>
                <c:pt idx="440">
                  <c:v>2.1110000000000002</c:v>
                </c:pt>
                <c:pt idx="441">
                  <c:v>2.0550000000000002</c:v>
                </c:pt>
                <c:pt idx="442">
                  <c:v>1.9990000000000001</c:v>
                </c:pt>
                <c:pt idx="443">
                  <c:v>1.946</c:v>
                </c:pt>
                <c:pt idx="444">
                  <c:v>1.893</c:v>
                </c:pt>
                <c:pt idx="445">
                  <c:v>1.8420000000000001</c:v>
                </c:pt>
                <c:pt idx="446">
                  <c:v>1.827</c:v>
                </c:pt>
                <c:pt idx="447">
                  <c:v>2.2120000000000002</c:v>
                </c:pt>
                <c:pt idx="448">
                  <c:v>2.3159999999999998</c:v>
                </c:pt>
                <c:pt idx="449">
                  <c:v>2.39</c:v>
                </c:pt>
                <c:pt idx="450">
                  <c:v>2.444</c:v>
                </c:pt>
                <c:pt idx="451">
                  <c:v>2.4889999999999999</c:v>
                </c:pt>
                <c:pt idx="452">
                  <c:v>2.5310000000000001</c:v>
                </c:pt>
                <c:pt idx="453">
                  <c:v>2.5710000000000002</c:v>
                </c:pt>
                <c:pt idx="454">
                  <c:v>2.6080000000000001</c:v>
                </c:pt>
                <c:pt idx="455">
                  <c:v>2.6419999999999999</c:v>
                </c:pt>
                <c:pt idx="456">
                  <c:v>2.6890000000000001</c:v>
                </c:pt>
                <c:pt idx="457">
                  <c:v>2.742</c:v>
                </c:pt>
                <c:pt idx="458">
                  <c:v>2.7869999999999999</c:v>
                </c:pt>
                <c:pt idx="459">
                  <c:v>2.8239999999999998</c:v>
                </c:pt>
                <c:pt idx="460">
                  <c:v>2.8540000000000001</c:v>
                </c:pt>
                <c:pt idx="461">
                  <c:v>2.8769999999999998</c:v>
                </c:pt>
                <c:pt idx="462">
                  <c:v>2.895</c:v>
                </c:pt>
                <c:pt idx="463">
                  <c:v>2.907</c:v>
                </c:pt>
                <c:pt idx="464">
                  <c:v>2.9129999999999998</c:v>
                </c:pt>
                <c:pt idx="465">
                  <c:v>2.915</c:v>
                </c:pt>
                <c:pt idx="466">
                  <c:v>2.9119999999999999</c:v>
                </c:pt>
                <c:pt idx="467">
                  <c:v>2.907</c:v>
                </c:pt>
                <c:pt idx="468">
                  <c:v>2.8969999999999998</c:v>
                </c:pt>
                <c:pt idx="469">
                  <c:v>2.883</c:v>
                </c:pt>
                <c:pt idx="470">
                  <c:v>2.8679999999999999</c:v>
                </c:pt>
                <c:pt idx="471">
                  <c:v>2.8479999999999999</c:v>
                </c:pt>
                <c:pt idx="472">
                  <c:v>2.8250000000000002</c:v>
                </c:pt>
                <c:pt idx="473">
                  <c:v>2.7989999999999999</c:v>
                </c:pt>
                <c:pt idx="474">
                  <c:v>2.7709999999999999</c:v>
                </c:pt>
                <c:pt idx="475">
                  <c:v>2.7530000000000001</c:v>
                </c:pt>
                <c:pt idx="476">
                  <c:v>2.7360000000000002</c:v>
                </c:pt>
                <c:pt idx="477">
                  <c:v>2.7149999999999999</c:v>
                </c:pt>
                <c:pt idx="478">
                  <c:v>2.6909999999999998</c:v>
                </c:pt>
                <c:pt idx="479">
                  <c:v>2.67</c:v>
                </c:pt>
                <c:pt idx="480">
                  <c:v>2.657</c:v>
                </c:pt>
                <c:pt idx="481">
                  <c:v>2.64</c:v>
                </c:pt>
                <c:pt idx="482">
                  <c:v>2.6190000000000002</c:v>
                </c:pt>
                <c:pt idx="483">
                  <c:v>2.5979999999999999</c:v>
                </c:pt>
                <c:pt idx="484">
                  <c:v>2.5739999999999998</c:v>
                </c:pt>
                <c:pt idx="485">
                  <c:v>2.95</c:v>
                </c:pt>
                <c:pt idx="486">
                  <c:v>3.052</c:v>
                </c:pt>
                <c:pt idx="487">
                  <c:v>3.1259999999999999</c:v>
                </c:pt>
                <c:pt idx="488">
                  <c:v>3.1829999999999998</c:v>
                </c:pt>
                <c:pt idx="489">
                  <c:v>3.2360000000000002</c:v>
                </c:pt>
                <c:pt idx="490">
                  <c:v>3.3540000000000001</c:v>
                </c:pt>
                <c:pt idx="491">
                  <c:v>3.4470000000000001</c:v>
                </c:pt>
                <c:pt idx="492">
                  <c:v>3.5249999999999999</c:v>
                </c:pt>
                <c:pt idx="493">
                  <c:v>3.5960000000000001</c:v>
                </c:pt>
                <c:pt idx="494">
                  <c:v>3.6589999999999998</c:v>
                </c:pt>
                <c:pt idx="495">
                  <c:v>3.7170000000000001</c:v>
                </c:pt>
                <c:pt idx="496">
                  <c:v>4.8440000000000003</c:v>
                </c:pt>
                <c:pt idx="497">
                  <c:v>5.343</c:v>
                </c:pt>
                <c:pt idx="498">
                  <c:v>5.7320000000000002</c:v>
                </c:pt>
                <c:pt idx="499">
                  <c:v>6.0490000000000004</c:v>
                </c:pt>
                <c:pt idx="500">
                  <c:v>6.3029999999999999</c:v>
                </c:pt>
                <c:pt idx="501">
                  <c:v>6.5010000000000003</c:v>
                </c:pt>
                <c:pt idx="502">
                  <c:v>6.6550000000000002</c:v>
                </c:pt>
                <c:pt idx="503">
                  <c:v>6.8090000000000002</c:v>
                </c:pt>
                <c:pt idx="504">
                  <c:v>6.9450000000000003</c:v>
                </c:pt>
                <c:pt idx="505">
                  <c:v>7.0519999999999996</c:v>
                </c:pt>
                <c:pt idx="506">
                  <c:v>7.3179999999999996</c:v>
                </c:pt>
                <c:pt idx="507">
                  <c:v>7.5179999999999998</c:v>
                </c:pt>
                <c:pt idx="508">
                  <c:v>7.673</c:v>
                </c:pt>
                <c:pt idx="509">
                  <c:v>7.7960000000000003</c:v>
                </c:pt>
                <c:pt idx="510">
                  <c:v>46.07</c:v>
                </c:pt>
                <c:pt idx="511">
                  <c:v>13.84</c:v>
                </c:pt>
                <c:pt idx="512">
                  <c:v>11.3</c:v>
                </c:pt>
                <c:pt idx="513">
                  <c:v>12.01</c:v>
                </c:pt>
                <c:pt idx="514">
                  <c:v>12.61</c:v>
                </c:pt>
                <c:pt idx="515">
                  <c:v>13.11</c:v>
                </c:pt>
                <c:pt idx="516">
                  <c:v>13.67</c:v>
                </c:pt>
                <c:pt idx="517">
                  <c:v>14.2</c:v>
                </c:pt>
                <c:pt idx="518">
                  <c:v>14.81</c:v>
                </c:pt>
                <c:pt idx="519">
                  <c:v>18.100000000000001</c:v>
                </c:pt>
                <c:pt idx="520">
                  <c:v>18.440000000000001</c:v>
                </c:pt>
                <c:pt idx="521">
                  <c:v>21.35</c:v>
                </c:pt>
                <c:pt idx="522">
                  <c:v>70.760000000000005</c:v>
                </c:pt>
                <c:pt idx="523">
                  <c:v>36.39</c:v>
                </c:pt>
                <c:pt idx="524">
                  <c:v>57.47</c:v>
                </c:pt>
                <c:pt idx="525">
                  <c:v>58.88</c:v>
                </c:pt>
                <c:pt idx="526">
                  <c:v>52.82</c:v>
                </c:pt>
                <c:pt idx="527">
                  <c:v>49.28</c:v>
                </c:pt>
                <c:pt idx="528">
                  <c:v>46.29</c:v>
                </c:pt>
                <c:pt idx="529">
                  <c:v>44.12</c:v>
                </c:pt>
                <c:pt idx="530">
                  <c:v>42.84</c:v>
                </c:pt>
                <c:pt idx="531">
                  <c:v>41.04</c:v>
                </c:pt>
                <c:pt idx="532">
                  <c:v>39.36</c:v>
                </c:pt>
                <c:pt idx="533">
                  <c:v>38</c:v>
                </c:pt>
                <c:pt idx="534">
                  <c:v>38.78</c:v>
                </c:pt>
                <c:pt idx="535">
                  <c:v>37.71</c:v>
                </c:pt>
                <c:pt idx="536">
                  <c:v>37.28</c:v>
                </c:pt>
                <c:pt idx="537">
                  <c:v>36.89</c:v>
                </c:pt>
                <c:pt idx="538">
                  <c:v>36.56</c:v>
                </c:pt>
                <c:pt idx="539">
                  <c:v>36.03</c:v>
                </c:pt>
                <c:pt idx="540">
                  <c:v>35.42</c:v>
                </c:pt>
                <c:pt idx="541">
                  <c:v>34.72</c:v>
                </c:pt>
                <c:pt idx="542">
                  <c:v>35.65</c:v>
                </c:pt>
                <c:pt idx="543">
                  <c:v>107.8</c:v>
                </c:pt>
                <c:pt idx="544">
                  <c:v>40.96</c:v>
                </c:pt>
                <c:pt idx="545">
                  <c:v>38.56</c:v>
                </c:pt>
                <c:pt idx="546">
                  <c:v>37.78</c:v>
                </c:pt>
                <c:pt idx="547">
                  <c:v>37.32</c:v>
                </c:pt>
                <c:pt idx="548">
                  <c:v>36.770000000000003</c:v>
                </c:pt>
                <c:pt idx="549">
                  <c:v>36.08</c:v>
                </c:pt>
                <c:pt idx="550">
                  <c:v>35.299999999999997</c:v>
                </c:pt>
                <c:pt idx="551">
                  <c:v>34.700000000000003</c:v>
                </c:pt>
                <c:pt idx="552">
                  <c:v>125.3</c:v>
                </c:pt>
                <c:pt idx="553">
                  <c:v>130</c:v>
                </c:pt>
                <c:pt idx="554">
                  <c:v>100.7</c:v>
                </c:pt>
                <c:pt idx="555">
                  <c:v>111</c:v>
                </c:pt>
                <c:pt idx="556">
                  <c:v>101.3</c:v>
                </c:pt>
                <c:pt idx="557">
                  <c:v>93.13</c:v>
                </c:pt>
                <c:pt idx="558">
                  <c:v>85.41</c:v>
                </c:pt>
                <c:pt idx="559">
                  <c:v>78.569999999999993</c:v>
                </c:pt>
                <c:pt idx="560">
                  <c:v>72.69</c:v>
                </c:pt>
                <c:pt idx="561">
                  <c:v>67.16</c:v>
                </c:pt>
                <c:pt idx="562">
                  <c:v>73.680000000000007</c:v>
                </c:pt>
                <c:pt idx="563">
                  <c:v>73.42</c:v>
                </c:pt>
                <c:pt idx="564">
                  <c:v>67.64</c:v>
                </c:pt>
                <c:pt idx="565">
                  <c:v>64.72</c:v>
                </c:pt>
                <c:pt idx="566">
                  <c:v>65.05</c:v>
                </c:pt>
                <c:pt idx="567">
                  <c:v>62.13</c:v>
                </c:pt>
                <c:pt idx="568">
                  <c:v>59.17</c:v>
                </c:pt>
                <c:pt idx="569">
                  <c:v>55.73</c:v>
                </c:pt>
                <c:pt idx="570">
                  <c:v>53.44</c:v>
                </c:pt>
                <c:pt idx="571">
                  <c:v>55.99</c:v>
                </c:pt>
                <c:pt idx="572">
                  <c:v>53.46</c:v>
                </c:pt>
                <c:pt idx="573">
                  <c:v>53.77</c:v>
                </c:pt>
                <c:pt idx="574">
                  <c:v>55.06</c:v>
                </c:pt>
                <c:pt idx="575">
                  <c:v>52.34</c:v>
                </c:pt>
                <c:pt idx="576">
                  <c:v>70.77</c:v>
                </c:pt>
                <c:pt idx="577">
                  <c:v>58.73</c:v>
                </c:pt>
                <c:pt idx="578">
                  <c:v>56.09</c:v>
                </c:pt>
                <c:pt idx="579">
                  <c:v>53.13</c:v>
                </c:pt>
                <c:pt idx="580">
                  <c:v>91.69</c:v>
                </c:pt>
                <c:pt idx="581">
                  <c:v>59.31</c:v>
                </c:pt>
                <c:pt idx="582">
                  <c:v>56.53</c:v>
                </c:pt>
                <c:pt idx="583">
                  <c:v>57.59</c:v>
                </c:pt>
                <c:pt idx="584">
                  <c:v>55.93</c:v>
                </c:pt>
                <c:pt idx="585">
                  <c:v>52.87</c:v>
                </c:pt>
                <c:pt idx="586">
                  <c:v>49.87</c:v>
                </c:pt>
                <c:pt idx="587">
                  <c:v>47.38</c:v>
                </c:pt>
                <c:pt idx="588">
                  <c:v>44.89</c:v>
                </c:pt>
                <c:pt idx="589">
                  <c:v>42.4</c:v>
                </c:pt>
                <c:pt idx="590">
                  <c:v>92.07</c:v>
                </c:pt>
                <c:pt idx="591">
                  <c:v>55.94</c:v>
                </c:pt>
                <c:pt idx="592">
                  <c:v>158.69999999999999</c:v>
                </c:pt>
                <c:pt idx="593">
                  <c:v>218.6</c:v>
                </c:pt>
                <c:pt idx="594">
                  <c:v>164.3</c:v>
                </c:pt>
                <c:pt idx="595">
                  <c:v>146.5</c:v>
                </c:pt>
                <c:pt idx="596">
                  <c:v>159.19999999999999</c:v>
                </c:pt>
                <c:pt idx="597">
                  <c:v>135.80000000000001</c:v>
                </c:pt>
                <c:pt idx="598">
                  <c:v>123.7</c:v>
                </c:pt>
                <c:pt idx="599">
                  <c:v>114.1</c:v>
                </c:pt>
                <c:pt idx="600">
                  <c:v>106.4</c:v>
                </c:pt>
                <c:pt idx="601">
                  <c:v>130.4</c:v>
                </c:pt>
                <c:pt idx="602">
                  <c:v>119</c:v>
                </c:pt>
                <c:pt idx="603">
                  <c:v>167.4</c:v>
                </c:pt>
                <c:pt idx="604">
                  <c:v>119.6</c:v>
                </c:pt>
                <c:pt idx="605">
                  <c:v>109.8</c:v>
                </c:pt>
                <c:pt idx="606">
                  <c:v>110.8</c:v>
                </c:pt>
                <c:pt idx="607">
                  <c:v>102.6</c:v>
                </c:pt>
                <c:pt idx="608">
                  <c:v>127.4</c:v>
                </c:pt>
                <c:pt idx="609">
                  <c:v>116.8</c:v>
                </c:pt>
                <c:pt idx="610">
                  <c:v>106.8</c:v>
                </c:pt>
                <c:pt idx="611">
                  <c:v>98.16</c:v>
                </c:pt>
                <c:pt idx="612">
                  <c:v>90.98</c:v>
                </c:pt>
                <c:pt idx="613">
                  <c:v>86.52</c:v>
                </c:pt>
                <c:pt idx="614">
                  <c:v>87.86</c:v>
                </c:pt>
                <c:pt idx="615">
                  <c:v>80.48</c:v>
                </c:pt>
                <c:pt idx="616">
                  <c:v>75.11</c:v>
                </c:pt>
                <c:pt idx="617">
                  <c:v>70.739999999999995</c:v>
                </c:pt>
                <c:pt idx="618">
                  <c:v>66.849999999999994</c:v>
                </c:pt>
                <c:pt idx="619">
                  <c:v>149.80000000000001</c:v>
                </c:pt>
                <c:pt idx="620">
                  <c:v>148.1</c:v>
                </c:pt>
                <c:pt idx="621">
                  <c:v>112</c:v>
                </c:pt>
                <c:pt idx="622">
                  <c:v>105.2</c:v>
                </c:pt>
                <c:pt idx="623">
                  <c:v>96.84</c:v>
                </c:pt>
                <c:pt idx="624">
                  <c:v>89.18</c:v>
                </c:pt>
                <c:pt idx="625">
                  <c:v>82.12</c:v>
                </c:pt>
                <c:pt idx="626">
                  <c:v>76.19</c:v>
                </c:pt>
                <c:pt idx="627">
                  <c:v>71.52</c:v>
                </c:pt>
                <c:pt idx="628">
                  <c:v>66.900000000000006</c:v>
                </c:pt>
                <c:pt idx="629">
                  <c:v>62.55</c:v>
                </c:pt>
                <c:pt idx="630">
                  <c:v>59.05</c:v>
                </c:pt>
                <c:pt idx="631">
                  <c:v>60.25</c:v>
                </c:pt>
                <c:pt idx="632">
                  <c:v>153.69999999999999</c:v>
                </c:pt>
                <c:pt idx="633">
                  <c:v>90.92</c:v>
                </c:pt>
                <c:pt idx="634">
                  <c:v>92.04</c:v>
                </c:pt>
                <c:pt idx="635">
                  <c:v>82.85</c:v>
                </c:pt>
                <c:pt idx="636">
                  <c:v>82.02</c:v>
                </c:pt>
                <c:pt idx="637">
                  <c:v>174.3</c:v>
                </c:pt>
                <c:pt idx="638">
                  <c:v>106.5</c:v>
                </c:pt>
                <c:pt idx="639">
                  <c:v>164.2</c:v>
                </c:pt>
                <c:pt idx="640">
                  <c:v>119</c:v>
                </c:pt>
                <c:pt idx="641">
                  <c:v>104.6</c:v>
                </c:pt>
                <c:pt idx="642">
                  <c:v>96.47</c:v>
                </c:pt>
                <c:pt idx="643">
                  <c:v>88.99</c:v>
                </c:pt>
                <c:pt idx="644">
                  <c:v>113.4</c:v>
                </c:pt>
                <c:pt idx="645">
                  <c:v>103.9</c:v>
                </c:pt>
                <c:pt idx="646">
                  <c:v>95.78</c:v>
                </c:pt>
                <c:pt idx="647">
                  <c:v>89.53</c:v>
                </c:pt>
                <c:pt idx="648">
                  <c:v>83.36</c:v>
                </c:pt>
                <c:pt idx="649">
                  <c:v>77.62</c:v>
                </c:pt>
                <c:pt idx="650">
                  <c:v>72.430000000000007</c:v>
                </c:pt>
                <c:pt idx="651">
                  <c:v>67.540000000000006</c:v>
                </c:pt>
                <c:pt idx="652">
                  <c:v>63.24</c:v>
                </c:pt>
                <c:pt idx="653">
                  <c:v>59.35</c:v>
                </c:pt>
                <c:pt idx="654">
                  <c:v>55.72</c:v>
                </c:pt>
                <c:pt idx="655">
                  <c:v>52.34</c:v>
                </c:pt>
                <c:pt idx="656">
                  <c:v>49.67</c:v>
                </c:pt>
                <c:pt idx="657">
                  <c:v>46.69</c:v>
                </c:pt>
                <c:pt idx="658">
                  <c:v>44.06</c:v>
                </c:pt>
                <c:pt idx="659">
                  <c:v>41.73</c:v>
                </c:pt>
                <c:pt idx="660">
                  <c:v>40.130000000000003</c:v>
                </c:pt>
                <c:pt idx="661">
                  <c:v>39.6</c:v>
                </c:pt>
                <c:pt idx="662">
                  <c:v>38.880000000000003</c:v>
                </c:pt>
                <c:pt idx="663">
                  <c:v>38.049999999999997</c:v>
                </c:pt>
                <c:pt idx="664">
                  <c:v>37.130000000000003</c:v>
                </c:pt>
                <c:pt idx="665">
                  <c:v>36.15</c:v>
                </c:pt>
                <c:pt idx="666">
                  <c:v>83.73</c:v>
                </c:pt>
                <c:pt idx="667">
                  <c:v>153.19999999999999</c:v>
                </c:pt>
                <c:pt idx="668">
                  <c:v>140.30000000000001</c:v>
                </c:pt>
                <c:pt idx="669">
                  <c:v>98.2</c:v>
                </c:pt>
                <c:pt idx="670">
                  <c:v>120.1</c:v>
                </c:pt>
                <c:pt idx="671">
                  <c:v>109.2</c:v>
                </c:pt>
                <c:pt idx="672">
                  <c:v>99.62</c:v>
                </c:pt>
                <c:pt idx="673">
                  <c:v>91.37</c:v>
                </c:pt>
                <c:pt idx="674">
                  <c:v>84.11</c:v>
                </c:pt>
                <c:pt idx="675">
                  <c:v>81.400000000000006</c:v>
                </c:pt>
                <c:pt idx="676">
                  <c:v>77.44</c:v>
                </c:pt>
                <c:pt idx="677">
                  <c:v>71.83</c:v>
                </c:pt>
                <c:pt idx="678">
                  <c:v>66.66</c:v>
                </c:pt>
                <c:pt idx="679">
                  <c:v>62</c:v>
                </c:pt>
                <c:pt idx="680">
                  <c:v>57.69</c:v>
                </c:pt>
                <c:pt idx="681">
                  <c:v>54.19</c:v>
                </c:pt>
                <c:pt idx="682">
                  <c:v>50.52</c:v>
                </c:pt>
                <c:pt idx="683">
                  <c:v>47.18</c:v>
                </c:pt>
                <c:pt idx="684">
                  <c:v>44.38</c:v>
                </c:pt>
                <c:pt idx="685">
                  <c:v>42.16</c:v>
                </c:pt>
                <c:pt idx="686">
                  <c:v>41.37</c:v>
                </c:pt>
                <c:pt idx="687">
                  <c:v>40.450000000000003</c:v>
                </c:pt>
                <c:pt idx="688">
                  <c:v>39.43</c:v>
                </c:pt>
                <c:pt idx="689">
                  <c:v>38.32</c:v>
                </c:pt>
                <c:pt idx="690">
                  <c:v>37.15</c:v>
                </c:pt>
                <c:pt idx="691">
                  <c:v>35.96</c:v>
                </c:pt>
                <c:pt idx="692">
                  <c:v>34.72</c:v>
                </c:pt>
                <c:pt idx="693">
                  <c:v>33.46</c:v>
                </c:pt>
                <c:pt idx="694">
                  <c:v>32.229999999999997</c:v>
                </c:pt>
                <c:pt idx="695">
                  <c:v>31.01</c:v>
                </c:pt>
                <c:pt idx="696">
                  <c:v>29.84</c:v>
                </c:pt>
                <c:pt idx="697">
                  <c:v>28.71</c:v>
                </c:pt>
                <c:pt idx="698">
                  <c:v>27.65</c:v>
                </c:pt>
                <c:pt idx="699">
                  <c:v>26.61</c:v>
                </c:pt>
                <c:pt idx="700">
                  <c:v>25.61</c:v>
                </c:pt>
                <c:pt idx="701">
                  <c:v>24.65</c:v>
                </c:pt>
                <c:pt idx="702">
                  <c:v>23.72</c:v>
                </c:pt>
                <c:pt idx="703">
                  <c:v>22.85</c:v>
                </c:pt>
                <c:pt idx="704">
                  <c:v>21.98</c:v>
                </c:pt>
                <c:pt idx="705">
                  <c:v>21.14</c:v>
                </c:pt>
                <c:pt idx="706">
                  <c:v>20.34</c:v>
                </c:pt>
                <c:pt idx="707">
                  <c:v>19.64</c:v>
                </c:pt>
                <c:pt idx="708">
                  <c:v>19.54</c:v>
                </c:pt>
                <c:pt idx="709">
                  <c:v>19.37</c:v>
                </c:pt>
                <c:pt idx="710">
                  <c:v>19.149999999999999</c:v>
                </c:pt>
                <c:pt idx="711">
                  <c:v>18.89</c:v>
                </c:pt>
                <c:pt idx="712">
                  <c:v>18.59</c:v>
                </c:pt>
                <c:pt idx="713">
                  <c:v>18.27</c:v>
                </c:pt>
                <c:pt idx="714">
                  <c:v>17.920000000000002</c:v>
                </c:pt>
                <c:pt idx="715">
                  <c:v>17.559999999999999</c:v>
                </c:pt>
                <c:pt idx="716">
                  <c:v>17.190000000000001</c:v>
                </c:pt>
                <c:pt idx="717">
                  <c:v>16.82</c:v>
                </c:pt>
                <c:pt idx="718">
                  <c:v>16.440000000000001</c:v>
                </c:pt>
                <c:pt idx="719">
                  <c:v>16.07</c:v>
                </c:pt>
                <c:pt idx="720">
                  <c:v>15.7</c:v>
                </c:pt>
                <c:pt idx="721">
                  <c:v>15.33</c:v>
                </c:pt>
                <c:pt idx="722">
                  <c:v>14.98</c:v>
                </c:pt>
                <c:pt idx="723">
                  <c:v>14.63</c:v>
                </c:pt>
                <c:pt idx="724">
                  <c:v>14.29</c:v>
                </c:pt>
                <c:pt idx="725">
                  <c:v>13.96</c:v>
                </c:pt>
                <c:pt idx="726">
                  <c:v>13.64</c:v>
                </c:pt>
                <c:pt idx="727">
                  <c:v>13.33</c:v>
                </c:pt>
                <c:pt idx="728">
                  <c:v>13.03</c:v>
                </c:pt>
                <c:pt idx="729">
                  <c:v>12.74</c:v>
                </c:pt>
                <c:pt idx="730">
                  <c:v>12.47</c:v>
                </c:pt>
                <c:pt idx="731">
                  <c:v>12.21</c:v>
                </c:pt>
                <c:pt idx="732">
                  <c:v>11.97</c:v>
                </c:pt>
                <c:pt idx="733">
                  <c:v>11.73</c:v>
                </c:pt>
                <c:pt idx="734">
                  <c:v>11.51</c:v>
                </c:pt>
                <c:pt idx="735">
                  <c:v>11.3</c:v>
                </c:pt>
                <c:pt idx="736">
                  <c:v>11.1</c:v>
                </c:pt>
                <c:pt idx="737">
                  <c:v>10.91</c:v>
                </c:pt>
                <c:pt idx="738">
                  <c:v>10.73</c:v>
                </c:pt>
                <c:pt idx="739">
                  <c:v>10.55</c:v>
                </c:pt>
                <c:pt idx="740">
                  <c:v>10.39</c:v>
                </c:pt>
                <c:pt idx="741">
                  <c:v>10.23</c:v>
                </c:pt>
                <c:pt idx="742">
                  <c:v>10.08</c:v>
                </c:pt>
                <c:pt idx="743">
                  <c:v>9.9329999999999998</c:v>
                </c:pt>
                <c:pt idx="744">
                  <c:v>9.7919999999999998</c:v>
                </c:pt>
                <c:pt idx="745">
                  <c:v>9.6549999999999994</c:v>
                </c:pt>
                <c:pt idx="746">
                  <c:v>9.5210000000000008</c:v>
                </c:pt>
                <c:pt idx="747">
                  <c:v>9.391</c:v>
                </c:pt>
                <c:pt idx="748">
                  <c:v>9.2629999999999999</c:v>
                </c:pt>
                <c:pt idx="749">
                  <c:v>9.1370000000000005</c:v>
                </c:pt>
                <c:pt idx="750">
                  <c:v>9.0129999999999999</c:v>
                </c:pt>
                <c:pt idx="751">
                  <c:v>8.89</c:v>
                </c:pt>
                <c:pt idx="752">
                  <c:v>8.7690000000000001</c:v>
                </c:pt>
                <c:pt idx="753">
                  <c:v>8.6470000000000002</c:v>
                </c:pt>
                <c:pt idx="754">
                  <c:v>8.5269999999999992</c:v>
                </c:pt>
                <c:pt idx="755">
                  <c:v>8.407</c:v>
                </c:pt>
                <c:pt idx="756">
                  <c:v>8.2870000000000008</c:v>
                </c:pt>
                <c:pt idx="757">
                  <c:v>8.1660000000000004</c:v>
                </c:pt>
                <c:pt idx="758">
                  <c:v>8.0459999999999994</c:v>
                </c:pt>
                <c:pt idx="759">
                  <c:v>7.9249999999999998</c:v>
                </c:pt>
                <c:pt idx="760">
                  <c:v>7.8040000000000003</c:v>
                </c:pt>
                <c:pt idx="761">
                  <c:v>7.6829999999999998</c:v>
                </c:pt>
                <c:pt idx="762">
                  <c:v>7.5609999999999999</c:v>
                </c:pt>
                <c:pt idx="763">
                  <c:v>7.4390000000000001</c:v>
                </c:pt>
                <c:pt idx="764">
                  <c:v>7.3170000000000002</c:v>
                </c:pt>
                <c:pt idx="765">
                  <c:v>7.1950000000000003</c:v>
                </c:pt>
                <c:pt idx="766">
                  <c:v>7.0730000000000004</c:v>
                </c:pt>
                <c:pt idx="767">
                  <c:v>6.95</c:v>
                </c:pt>
                <c:pt idx="768">
                  <c:v>6.8259999999999996</c:v>
                </c:pt>
                <c:pt idx="769">
                  <c:v>6.7030000000000003</c:v>
                </c:pt>
                <c:pt idx="770">
                  <c:v>6.58</c:v>
                </c:pt>
                <c:pt idx="771">
                  <c:v>6.4569999999999999</c:v>
                </c:pt>
                <c:pt idx="772">
                  <c:v>6.3339999999999996</c:v>
                </c:pt>
                <c:pt idx="773">
                  <c:v>6.2119999999999997</c:v>
                </c:pt>
                <c:pt idx="774">
                  <c:v>6.09</c:v>
                </c:pt>
                <c:pt idx="775">
                  <c:v>5.968</c:v>
                </c:pt>
                <c:pt idx="776">
                  <c:v>5.8460000000000001</c:v>
                </c:pt>
                <c:pt idx="777">
                  <c:v>5.7359999999999998</c:v>
                </c:pt>
                <c:pt idx="778">
                  <c:v>5.6349999999999998</c:v>
                </c:pt>
                <c:pt idx="779">
                  <c:v>5.5419999999999998</c:v>
                </c:pt>
                <c:pt idx="780">
                  <c:v>5.4550000000000001</c:v>
                </c:pt>
                <c:pt idx="781">
                  <c:v>5.3730000000000002</c:v>
                </c:pt>
                <c:pt idx="782">
                  <c:v>5.2949999999999999</c:v>
                </c:pt>
                <c:pt idx="783">
                  <c:v>5.218</c:v>
                </c:pt>
                <c:pt idx="784">
                  <c:v>5.1420000000000003</c:v>
                </c:pt>
                <c:pt idx="785">
                  <c:v>5.0659999999999998</c:v>
                </c:pt>
                <c:pt idx="786">
                  <c:v>4.9909999999999997</c:v>
                </c:pt>
                <c:pt idx="787">
                  <c:v>4.915</c:v>
                </c:pt>
                <c:pt idx="788">
                  <c:v>4.8380000000000001</c:v>
                </c:pt>
                <c:pt idx="789">
                  <c:v>4.7610000000000001</c:v>
                </c:pt>
                <c:pt idx="790">
                  <c:v>4.6840000000000002</c:v>
                </c:pt>
                <c:pt idx="791">
                  <c:v>4.6050000000000004</c:v>
                </c:pt>
                <c:pt idx="792">
                  <c:v>4.5259999999999998</c:v>
                </c:pt>
                <c:pt idx="793">
                  <c:v>4.4459999999999997</c:v>
                </c:pt>
                <c:pt idx="794">
                  <c:v>4.3650000000000002</c:v>
                </c:pt>
                <c:pt idx="795">
                  <c:v>4.2839999999999998</c:v>
                </c:pt>
                <c:pt idx="796">
                  <c:v>4.202</c:v>
                </c:pt>
                <c:pt idx="797">
                  <c:v>4.12</c:v>
                </c:pt>
                <c:pt idx="798">
                  <c:v>4.0369999999999999</c:v>
                </c:pt>
                <c:pt idx="799">
                  <c:v>3.9550000000000001</c:v>
                </c:pt>
                <c:pt idx="800">
                  <c:v>3.8959999999999999</c:v>
                </c:pt>
                <c:pt idx="801">
                  <c:v>3.8460000000000001</c:v>
                </c:pt>
                <c:pt idx="802">
                  <c:v>3.7890000000000001</c:v>
                </c:pt>
                <c:pt idx="803">
                  <c:v>3.73</c:v>
                </c:pt>
                <c:pt idx="804">
                  <c:v>3.6680000000000001</c:v>
                </c:pt>
                <c:pt idx="805">
                  <c:v>3.605</c:v>
                </c:pt>
                <c:pt idx="806">
                  <c:v>3.5409999999999999</c:v>
                </c:pt>
                <c:pt idx="807">
                  <c:v>3.4769999999999999</c:v>
                </c:pt>
                <c:pt idx="808">
                  <c:v>3.4119999999999999</c:v>
                </c:pt>
                <c:pt idx="809">
                  <c:v>3.359</c:v>
                </c:pt>
                <c:pt idx="810">
                  <c:v>3.3050000000000002</c:v>
                </c:pt>
                <c:pt idx="811">
                  <c:v>3.2690000000000001</c:v>
                </c:pt>
                <c:pt idx="812">
                  <c:v>3.242</c:v>
                </c:pt>
                <c:pt idx="813">
                  <c:v>3.21</c:v>
                </c:pt>
                <c:pt idx="814">
                  <c:v>3.173</c:v>
                </c:pt>
                <c:pt idx="815">
                  <c:v>3.1339999999999999</c:v>
                </c:pt>
                <c:pt idx="816">
                  <c:v>3.0920000000000001</c:v>
                </c:pt>
                <c:pt idx="817">
                  <c:v>3.05</c:v>
                </c:pt>
                <c:pt idx="818">
                  <c:v>3.0089999999999999</c:v>
                </c:pt>
                <c:pt idx="819">
                  <c:v>2.9740000000000002</c:v>
                </c:pt>
                <c:pt idx="820">
                  <c:v>2.9359999999999999</c:v>
                </c:pt>
                <c:pt idx="821">
                  <c:v>2.9020000000000001</c:v>
                </c:pt>
                <c:pt idx="822">
                  <c:v>2.8650000000000002</c:v>
                </c:pt>
                <c:pt idx="823">
                  <c:v>2.8260000000000001</c:v>
                </c:pt>
                <c:pt idx="824">
                  <c:v>2.7850000000000001</c:v>
                </c:pt>
                <c:pt idx="825">
                  <c:v>2.7440000000000002</c:v>
                </c:pt>
                <c:pt idx="826">
                  <c:v>2.7010000000000001</c:v>
                </c:pt>
                <c:pt idx="827">
                  <c:v>2.6659999999999999</c:v>
                </c:pt>
                <c:pt idx="828">
                  <c:v>2.6269999999999998</c:v>
                </c:pt>
                <c:pt idx="829">
                  <c:v>2.5880000000000001</c:v>
                </c:pt>
                <c:pt idx="830">
                  <c:v>2.5470000000000002</c:v>
                </c:pt>
                <c:pt idx="831">
                  <c:v>2.5049999999999999</c:v>
                </c:pt>
                <c:pt idx="832">
                  <c:v>2.4630000000000001</c:v>
                </c:pt>
                <c:pt idx="833">
                  <c:v>2.4409999999999998</c:v>
                </c:pt>
                <c:pt idx="834">
                  <c:v>2.415</c:v>
                </c:pt>
                <c:pt idx="835">
                  <c:v>2.4329999999999998</c:v>
                </c:pt>
                <c:pt idx="836">
                  <c:v>2.44</c:v>
                </c:pt>
                <c:pt idx="837">
                  <c:v>2.4390000000000001</c:v>
                </c:pt>
                <c:pt idx="838">
                  <c:v>2.4329999999999998</c:v>
                </c:pt>
                <c:pt idx="839">
                  <c:v>2.423</c:v>
                </c:pt>
                <c:pt idx="840">
                  <c:v>2.41</c:v>
                </c:pt>
                <c:pt idx="841">
                  <c:v>2.395</c:v>
                </c:pt>
                <c:pt idx="842">
                  <c:v>2.4769999999999999</c:v>
                </c:pt>
                <c:pt idx="843">
                  <c:v>2.7730000000000001</c:v>
                </c:pt>
                <c:pt idx="844">
                  <c:v>3.03</c:v>
                </c:pt>
                <c:pt idx="845">
                  <c:v>3.2389999999999999</c:v>
                </c:pt>
                <c:pt idx="846">
                  <c:v>3.3980000000000001</c:v>
                </c:pt>
                <c:pt idx="847">
                  <c:v>3.5219999999999998</c:v>
                </c:pt>
                <c:pt idx="848">
                  <c:v>3.6230000000000002</c:v>
                </c:pt>
                <c:pt idx="849">
                  <c:v>3.7069999999999999</c:v>
                </c:pt>
                <c:pt idx="850">
                  <c:v>3.786</c:v>
                </c:pt>
                <c:pt idx="851">
                  <c:v>3.863</c:v>
                </c:pt>
                <c:pt idx="852">
                  <c:v>3.9369999999999998</c:v>
                </c:pt>
                <c:pt idx="853">
                  <c:v>4.0019999999999998</c:v>
                </c:pt>
                <c:pt idx="854">
                  <c:v>4.0590000000000002</c:v>
                </c:pt>
                <c:pt idx="855">
                  <c:v>4.1079999999999997</c:v>
                </c:pt>
                <c:pt idx="856">
                  <c:v>4.149</c:v>
                </c:pt>
                <c:pt idx="857">
                  <c:v>4.1829999999999998</c:v>
                </c:pt>
                <c:pt idx="858">
                  <c:v>4.2309999999999999</c:v>
                </c:pt>
                <c:pt idx="859">
                  <c:v>4.2930000000000001</c:v>
                </c:pt>
                <c:pt idx="860">
                  <c:v>4.367</c:v>
                </c:pt>
                <c:pt idx="861">
                  <c:v>4.423</c:v>
                </c:pt>
                <c:pt idx="862">
                  <c:v>4.4669999999999996</c:v>
                </c:pt>
                <c:pt idx="863">
                  <c:v>4.5</c:v>
                </c:pt>
                <c:pt idx="864">
                  <c:v>4.5229999999999997</c:v>
                </c:pt>
                <c:pt idx="865">
                  <c:v>4.5380000000000003</c:v>
                </c:pt>
                <c:pt idx="866">
                  <c:v>4.548</c:v>
                </c:pt>
                <c:pt idx="867">
                  <c:v>4.5510000000000002</c:v>
                </c:pt>
                <c:pt idx="868">
                  <c:v>4.548</c:v>
                </c:pt>
                <c:pt idx="869">
                  <c:v>4.5410000000000004</c:v>
                </c:pt>
                <c:pt idx="870">
                  <c:v>4.5289999999999999</c:v>
                </c:pt>
                <c:pt idx="871">
                  <c:v>4.5119999999999996</c:v>
                </c:pt>
                <c:pt idx="872">
                  <c:v>4.492</c:v>
                </c:pt>
                <c:pt idx="873">
                  <c:v>4.476</c:v>
                </c:pt>
                <c:pt idx="874">
                  <c:v>4.5960000000000001</c:v>
                </c:pt>
                <c:pt idx="875">
                  <c:v>102.3</c:v>
                </c:pt>
                <c:pt idx="876">
                  <c:v>73.84</c:v>
                </c:pt>
                <c:pt idx="877">
                  <c:v>70.709999999999994</c:v>
                </c:pt>
                <c:pt idx="878">
                  <c:v>46.26</c:v>
                </c:pt>
                <c:pt idx="879">
                  <c:v>71.42</c:v>
                </c:pt>
                <c:pt idx="880">
                  <c:v>54.66</c:v>
                </c:pt>
                <c:pt idx="881">
                  <c:v>49.34</c:v>
                </c:pt>
                <c:pt idx="882">
                  <c:v>45.73</c:v>
                </c:pt>
                <c:pt idx="883">
                  <c:v>42.34</c:v>
                </c:pt>
                <c:pt idx="884">
                  <c:v>40.340000000000003</c:v>
                </c:pt>
                <c:pt idx="885">
                  <c:v>40.200000000000003</c:v>
                </c:pt>
                <c:pt idx="886">
                  <c:v>40.42</c:v>
                </c:pt>
                <c:pt idx="887">
                  <c:v>41.5</c:v>
                </c:pt>
                <c:pt idx="888">
                  <c:v>39.71</c:v>
                </c:pt>
                <c:pt idx="889">
                  <c:v>42.01</c:v>
                </c:pt>
                <c:pt idx="890">
                  <c:v>55.54</c:v>
                </c:pt>
                <c:pt idx="891">
                  <c:v>50.55</c:v>
                </c:pt>
                <c:pt idx="892">
                  <c:v>56.85</c:v>
                </c:pt>
                <c:pt idx="893">
                  <c:v>52.78</c:v>
                </c:pt>
                <c:pt idx="894">
                  <c:v>49.96</c:v>
                </c:pt>
                <c:pt idx="895">
                  <c:v>47.11</c:v>
                </c:pt>
                <c:pt idx="896">
                  <c:v>45.14</c:v>
                </c:pt>
                <c:pt idx="897">
                  <c:v>60.74</c:v>
                </c:pt>
                <c:pt idx="898">
                  <c:v>65.900000000000006</c:v>
                </c:pt>
                <c:pt idx="899">
                  <c:v>85.48</c:v>
                </c:pt>
                <c:pt idx="900">
                  <c:v>60.62</c:v>
                </c:pt>
                <c:pt idx="901">
                  <c:v>56.94</c:v>
                </c:pt>
                <c:pt idx="902">
                  <c:v>53.58</c:v>
                </c:pt>
                <c:pt idx="903">
                  <c:v>50.56</c:v>
                </c:pt>
                <c:pt idx="904">
                  <c:v>47.8</c:v>
                </c:pt>
                <c:pt idx="905">
                  <c:v>45.39</c:v>
                </c:pt>
                <c:pt idx="906">
                  <c:v>42.97</c:v>
                </c:pt>
                <c:pt idx="907">
                  <c:v>40.85</c:v>
                </c:pt>
                <c:pt idx="908">
                  <c:v>39.590000000000003</c:v>
                </c:pt>
                <c:pt idx="909">
                  <c:v>39.18</c:v>
                </c:pt>
                <c:pt idx="910">
                  <c:v>38.880000000000003</c:v>
                </c:pt>
                <c:pt idx="911">
                  <c:v>38.299999999999997</c:v>
                </c:pt>
                <c:pt idx="912">
                  <c:v>38.07</c:v>
                </c:pt>
                <c:pt idx="913">
                  <c:v>37.450000000000003</c:v>
                </c:pt>
                <c:pt idx="914">
                  <c:v>37.020000000000003</c:v>
                </c:pt>
                <c:pt idx="915">
                  <c:v>39.869999999999997</c:v>
                </c:pt>
                <c:pt idx="916">
                  <c:v>60.17</c:v>
                </c:pt>
                <c:pt idx="917">
                  <c:v>119.7</c:v>
                </c:pt>
                <c:pt idx="918">
                  <c:v>135.30000000000001</c:v>
                </c:pt>
                <c:pt idx="919">
                  <c:v>105.8</c:v>
                </c:pt>
                <c:pt idx="920">
                  <c:v>150</c:v>
                </c:pt>
                <c:pt idx="921">
                  <c:v>118.7</c:v>
                </c:pt>
                <c:pt idx="922">
                  <c:v>113.8</c:v>
                </c:pt>
                <c:pt idx="923">
                  <c:v>105.5</c:v>
                </c:pt>
                <c:pt idx="924">
                  <c:v>103.8</c:v>
                </c:pt>
                <c:pt idx="925">
                  <c:v>102.1</c:v>
                </c:pt>
                <c:pt idx="926">
                  <c:v>97.36</c:v>
                </c:pt>
                <c:pt idx="927">
                  <c:v>126.3</c:v>
                </c:pt>
                <c:pt idx="928">
                  <c:v>150.69999999999999</c:v>
                </c:pt>
                <c:pt idx="929">
                  <c:v>186</c:v>
                </c:pt>
                <c:pt idx="930">
                  <c:v>183.2</c:v>
                </c:pt>
                <c:pt idx="931">
                  <c:v>150.69999999999999</c:v>
                </c:pt>
                <c:pt idx="932">
                  <c:v>141.19999999999999</c:v>
                </c:pt>
                <c:pt idx="933">
                  <c:v>136.4</c:v>
                </c:pt>
                <c:pt idx="934">
                  <c:v>125</c:v>
                </c:pt>
                <c:pt idx="935">
                  <c:v>114.5</c:v>
                </c:pt>
                <c:pt idx="936">
                  <c:v>131.30000000000001</c:v>
                </c:pt>
                <c:pt idx="937">
                  <c:v>111.3</c:v>
                </c:pt>
                <c:pt idx="938">
                  <c:v>102.3</c:v>
                </c:pt>
                <c:pt idx="939">
                  <c:v>95.63</c:v>
                </c:pt>
                <c:pt idx="940">
                  <c:v>91.93</c:v>
                </c:pt>
                <c:pt idx="941">
                  <c:v>117.3</c:v>
                </c:pt>
                <c:pt idx="942">
                  <c:v>107.8</c:v>
                </c:pt>
                <c:pt idx="943">
                  <c:v>99.38</c:v>
                </c:pt>
                <c:pt idx="944">
                  <c:v>92.06</c:v>
                </c:pt>
                <c:pt idx="945">
                  <c:v>87.11</c:v>
                </c:pt>
                <c:pt idx="946">
                  <c:v>392.1</c:v>
                </c:pt>
                <c:pt idx="947">
                  <c:v>147.5</c:v>
                </c:pt>
                <c:pt idx="948">
                  <c:v>132.4</c:v>
                </c:pt>
                <c:pt idx="949">
                  <c:v>128.80000000000001</c:v>
                </c:pt>
                <c:pt idx="950">
                  <c:v>117.1</c:v>
                </c:pt>
                <c:pt idx="951">
                  <c:v>138.4</c:v>
                </c:pt>
                <c:pt idx="952">
                  <c:v>127.1</c:v>
                </c:pt>
                <c:pt idx="953">
                  <c:v>125</c:v>
                </c:pt>
                <c:pt idx="954">
                  <c:v>116.6</c:v>
                </c:pt>
                <c:pt idx="955">
                  <c:v>186.9</c:v>
                </c:pt>
                <c:pt idx="956">
                  <c:v>103.7</c:v>
                </c:pt>
                <c:pt idx="957">
                  <c:v>126.4</c:v>
                </c:pt>
                <c:pt idx="958">
                  <c:v>119.9</c:v>
                </c:pt>
                <c:pt idx="959">
                  <c:v>145.5</c:v>
                </c:pt>
                <c:pt idx="960">
                  <c:v>103.4</c:v>
                </c:pt>
                <c:pt idx="961">
                  <c:v>160.80000000000001</c:v>
                </c:pt>
                <c:pt idx="962">
                  <c:v>107.7</c:v>
                </c:pt>
                <c:pt idx="963">
                  <c:v>98.84</c:v>
                </c:pt>
                <c:pt idx="964">
                  <c:v>126</c:v>
                </c:pt>
                <c:pt idx="965">
                  <c:v>119</c:v>
                </c:pt>
                <c:pt idx="966">
                  <c:v>109.1</c:v>
                </c:pt>
                <c:pt idx="967">
                  <c:v>100.6</c:v>
                </c:pt>
                <c:pt idx="968">
                  <c:v>103.2</c:v>
                </c:pt>
                <c:pt idx="969">
                  <c:v>180.9</c:v>
                </c:pt>
                <c:pt idx="970">
                  <c:v>115.9</c:v>
                </c:pt>
                <c:pt idx="971">
                  <c:v>106.2</c:v>
                </c:pt>
                <c:pt idx="972">
                  <c:v>97.91</c:v>
                </c:pt>
                <c:pt idx="973">
                  <c:v>91.69</c:v>
                </c:pt>
                <c:pt idx="974">
                  <c:v>149.69999999999999</c:v>
                </c:pt>
                <c:pt idx="975">
                  <c:v>148.4</c:v>
                </c:pt>
                <c:pt idx="976">
                  <c:v>102.3</c:v>
                </c:pt>
                <c:pt idx="977">
                  <c:v>94.3</c:v>
                </c:pt>
                <c:pt idx="978">
                  <c:v>118.4</c:v>
                </c:pt>
                <c:pt idx="979">
                  <c:v>108.4</c:v>
                </c:pt>
                <c:pt idx="980">
                  <c:v>99.99</c:v>
                </c:pt>
                <c:pt idx="981">
                  <c:v>93.59</c:v>
                </c:pt>
                <c:pt idx="982">
                  <c:v>86.85</c:v>
                </c:pt>
                <c:pt idx="983">
                  <c:v>81.89</c:v>
                </c:pt>
                <c:pt idx="984">
                  <c:v>76.28</c:v>
                </c:pt>
                <c:pt idx="985">
                  <c:v>71.069999999999993</c:v>
                </c:pt>
                <c:pt idx="986">
                  <c:v>66.319999999999993</c:v>
                </c:pt>
                <c:pt idx="987">
                  <c:v>62.09</c:v>
                </c:pt>
                <c:pt idx="988">
                  <c:v>58.23</c:v>
                </c:pt>
                <c:pt idx="989">
                  <c:v>54.63</c:v>
                </c:pt>
                <c:pt idx="990">
                  <c:v>51.75</c:v>
                </c:pt>
                <c:pt idx="991">
                  <c:v>49.06</c:v>
                </c:pt>
                <c:pt idx="992">
                  <c:v>47.92</c:v>
                </c:pt>
                <c:pt idx="993">
                  <c:v>46.51</c:v>
                </c:pt>
                <c:pt idx="994">
                  <c:v>60.41</c:v>
                </c:pt>
                <c:pt idx="995">
                  <c:v>106.1</c:v>
                </c:pt>
                <c:pt idx="996">
                  <c:v>63.85</c:v>
                </c:pt>
                <c:pt idx="997">
                  <c:v>62.12</c:v>
                </c:pt>
                <c:pt idx="998">
                  <c:v>107.6</c:v>
                </c:pt>
                <c:pt idx="999">
                  <c:v>66.58</c:v>
                </c:pt>
                <c:pt idx="1000">
                  <c:v>62.08</c:v>
                </c:pt>
                <c:pt idx="1001">
                  <c:v>58.26</c:v>
                </c:pt>
                <c:pt idx="1002">
                  <c:v>54.66</c:v>
                </c:pt>
                <c:pt idx="1003">
                  <c:v>51.49</c:v>
                </c:pt>
                <c:pt idx="1004">
                  <c:v>48.68</c:v>
                </c:pt>
                <c:pt idx="1005">
                  <c:v>46.28</c:v>
                </c:pt>
                <c:pt idx="1006">
                  <c:v>88.26</c:v>
                </c:pt>
                <c:pt idx="1007">
                  <c:v>51.01</c:v>
                </c:pt>
                <c:pt idx="1008">
                  <c:v>48.11</c:v>
                </c:pt>
                <c:pt idx="1009">
                  <c:v>97.36</c:v>
                </c:pt>
                <c:pt idx="1010">
                  <c:v>74.430000000000007</c:v>
                </c:pt>
                <c:pt idx="1011">
                  <c:v>60.08</c:v>
                </c:pt>
                <c:pt idx="1012">
                  <c:v>62.94</c:v>
                </c:pt>
                <c:pt idx="1013">
                  <c:v>64.87</c:v>
                </c:pt>
                <c:pt idx="1014">
                  <c:v>60.32</c:v>
                </c:pt>
                <c:pt idx="1015">
                  <c:v>56.64</c:v>
                </c:pt>
                <c:pt idx="1016">
                  <c:v>53.36</c:v>
                </c:pt>
                <c:pt idx="1017">
                  <c:v>50.62</c:v>
                </c:pt>
                <c:pt idx="1018">
                  <c:v>110.7</c:v>
                </c:pt>
                <c:pt idx="1019">
                  <c:v>58.26</c:v>
                </c:pt>
                <c:pt idx="1020">
                  <c:v>54.83</c:v>
                </c:pt>
                <c:pt idx="1021">
                  <c:v>52.07</c:v>
                </c:pt>
                <c:pt idx="1022">
                  <c:v>49.27</c:v>
                </c:pt>
                <c:pt idx="1023">
                  <c:v>46.55</c:v>
                </c:pt>
                <c:pt idx="1024">
                  <c:v>44.11</c:v>
                </c:pt>
                <c:pt idx="1025">
                  <c:v>42.2</c:v>
                </c:pt>
                <c:pt idx="1026">
                  <c:v>40.49</c:v>
                </c:pt>
                <c:pt idx="1027">
                  <c:v>39.950000000000003</c:v>
                </c:pt>
                <c:pt idx="1028">
                  <c:v>39.29</c:v>
                </c:pt>
                <c:pt idx="1029">
                  <c:v>38.51</c:v>
                </c:pt>
                <c:pt idx="1030">
                  <c:v>37.65</c:v>
                </c:pt>
                <c:pt idx="1031">
                  <c:v>36.72</c:v>
                </c:pt>
                <c:pt idx="1032">
                  <c:v>35.729999999999997</c:v>
                </c:pt>
                <c:pt idx="1033">
                  <c:v>34.72</c:v>
                </c:pt>
                <c:pt idx="1034">
                  <c:v>33.68</c:v>
                </c:pt>
                <c:pt idx="1035">
                  <c:v>32.630000000000003</c:v>
                </c:pt>
                <c:pt idx="1036">
                  <c:v>31.57</c:v>
                </c:pt>
                <c:pt idx="1037">
                  <c:v>30.51</c:v>
                </c:pt>
                <c:pt idx="1038">
                  <c:v>29.48</c:v>
                </c:pt>
                <c:pt idx="1039">
                  <c:v>28.51</c:v>
                </c:pt>
                <c:pt idx="1040">
                  <c:v>27.54</c:v>
                </c:pt>
                <c:pt idx="1041">
                  <c:v>26.63</c:v>
                </c:pt>
                <c:pt idx="1042">
                  <c:v>25.73</c:v>
                </c:pt>
                <c:pt idx="1043">
                  <c:v>24.87</c:v>
                </c:pt>
                <c:pt idx="1044">
                  <c:v>24.03</c:v>
                </c:pt>
                <c:pt idx="1045">
                  <c:v>23.22</c:v>
                </c:pt>
                <c:pt idx="1046">
                  <c:v>22.43</c:v>
                </c:pt>
                <c:pt idx="1047">
                  <c:v>21.68</c:v>
                </c:pt>
                <c:pt idx="1048">
                  <c:v>20.93</c:v>
                </c:pt>
                <c:pt idx="1049">
                  <c:v>20.21</c:v>
                </c:pt>
                <c:pt idx="1050">
                  <c:v>19.61</c:v>
                </c:pt>
                <c:pt idx="1051">
                  <c:v>19.52</c:v>
                </c:pt>
                <c:pt idx="1052">
                  <c:v>19.36</c:v>
                </c:pt>
                <c:pt idx="1053">
                  <c:v>19.149999999999999</c:v>
                </c:pt>
                <c:pt idx="1054">
                  <c:v>18.91</c:v>
                </c:pt>
                <c:pt idx="1055">
                  <c:v>18.63</c:v>
                </c:pt>
                <c:pt idx="1056">
                  <c:v>18.329999999999998</c:v>
                </c:pt>
                <c:pt idx="1057">
                  <c:v>18.010000000000002</c:v>
                </c:pt>
                <c:pt idx="1058">
                  <c:v>17.670000000000002</c:v>
                </c:pt>
                <c:pt idx="1059">
                  <c:v>17.32</c:v>
                </c:pt>
                <c:pt idx="1060">
                  <c:v>16.96</c:v>
                </c:pt>
                <c:pt idx="1061">
                  <c:v>16.600000000000001</c:v>
                </c:pt>
                <c:pt idx="1062">
                  <c:v>16.239999999999998</c:v>
                </c:pt>
                <c:pt idx="1063">
                  <c:v>15.88</c:v>
                </c:pt>
                <c:pt idx="1064">
                  <c:v>15.53</c:v>
                </c:pt>
                <c:pt idx="1065">
                  <c:v>15.18</c:v>
                </c:pt>
                <c:pt idx="1066">
                  <c:v>14.84</c:v>
                </c:pt>
                <c:pt idx="1067">
                  <c:v>14.51</c:v>
                </c:pt>
                <c:pt idx="1068">
                  <c:v>14.19</c:v>
                </c:pt>
                <c:pt idx="1069">
                  <c:v>13.88</c:v>
                </c:pt>
                <c:pt idx="1070">
                  <c:v>13.57</c:v>
                </c:pt>
                <c:pt idx="1071">
                  <c:v>13.28</c:v>
                </c:pt>
                <c:pt idx="1072">
                  <c:v>12.99</c:v>
                </c:pt>
                <c:pt idx="1073">
                  <c:v>12.72</c:v>
                </c:pt>
                <c:pt idx="1074">
                  <c:v>12.46</c:v>
                </c:pt>
                <c:pt idx="1075">
                  <c:v>12.21</c:v>
                </c:pt>
                <c:pt idx="1076">
                  <c:v>11.97</c:v>
                </c:pt>
                <c:pt idx="1077">
                  <c:v>11.74</c:v>
                </c:pt>
                <c:pt idx="1078">
                  <c:v>11.52</c:v>
                </c:pt>
                <c:pt idx="1079">
                  <c:v>11.32</c:v>
                </c:pt>
                <c:pt idx="1080">
                  <c:v>11.13</c:v>
                </c:pt>
                <c:pt idx="1081">
                  <c:v>10.94</c:v>
                </c:pt>
                <c:pt idx="1082">
                  <c:v>10.76</c:v>
                </c:pt>
                <c:pt idx="1083">
                  <c:v>10.6</c:v>
                </c:pt>
                <c:pt idx="1084">
                  <c:v>10.44</c:v>
                </c:pt>
                <c:pt idx="1085">
                  <c:v>10.28</c:v>
                </c:pt>
                <c:pt idx="1086">
                  <c:v>10.130000000000001</c:v>
                </c:pt>
                <c:pt idx="1087">
                  <c:v>9.9890000000000008</c:v>
                </c:pt>
                <c:pt idx="1088">
                  <c:v>9.85</c:v>
                </c:pt>
                <c:pt idx="1089">
                  <c:v>9.7159999999999993</c:v>
                </c:pt>
                <c:pt idx="1090">
                  <c:v>9.5839999999999996</c:v>
                </c:pt>
                <c:pt idx="1091">
                  <c:v>9.4559999999999995</c:v>
                </c:pt>
                <c:pt idx="1092">
                  <c:v>9.3290000000000006</c:v>
                </c:pt>
                <c:pt idx="1093">
                  <c:v>9.2050000000000001</c:v>
                </c:pt>
                <c:pt idx="1094">
                  <c:v>9.0830000000000002</c:v>
                </c:pt>
                <c:pt idx="1095">
                  <c:v>8.9619999999999997</c:v>
                </c:pt>
                <c:pt idx="1096">
                  <c:v>8.8409999999999993</c:v>
                </c:pt>
                <c:pt idx="1097">
                  <c:v>8.7210000000000001</c:v>
                </c:pt>
                <c:pt idx="1098">
                  <c:v>8.6020000000000003</c:v>
                </c:pt>
                <c:pt idx="1099">
                  <c:v>8.4830000000000005</c:v>
                </c:pt>
                <c:pt idx="1100">
                  <c:v>8.3640000000000008</c:v>
                </c:pt>
                <c:pt idx="1101">
                  <c:v>8.2449999999999992</c:v>
                </c:pt>
                <c:pt idx="1102">
                  <c:v>8.1259999999999994</c:v>
                </c:pt>
                <c:pt idx="1103">
                  <c:v>8.0060000000000002</c:v>
                </c:pt>
                <c:pt idx="1104">
                  <c:v>7.8860000000000001</c:v>
                </c:pt>
                <c:pt idx="1105">
                  <c:v>7.766</c:v>
                </c:pt>
                <c:pt idx="1106">
                  <c:v>7.6449999999999996</c:v>
                </c:pt>
                <c:pt idx="1107">
                  <c:v>7.524</c:v>
                </c:pt>
                <c:pt idx="1108">
                  <c:v>7.4029999999999996</c:v>
                </c:pt>
                <c:pt idx="1109">
                  <c:v>7.2809999999999997</c:v>
                </c:pt>
                <c:pt idx="1110">
                  <c:v>7.1589999999999998</c:v>
                </c:pt>
                <c:pt idx="1111">
                  <c:v>7.0369999999999999</c:v>
                </c:pt>
                <c:pt idx="1112">
                  <c:v>6.915</c:v>
                </c:pt>
                <c:pt idx="1113">
                  <c:v>6.7919999999999998</c:v>
                </c:pt>
                <c:pt idx="1114">
                  <c:v>6.67</c:v>
                </c:pt>
                <c:pt idx="1115">
                  <c:v>6.5469999999999997</c:v>
                </c:pt>
                <c:pt idx="1116">
                  <c:v>6.4249999999999998</c:v>
                </c:pt>
                <c:pt idx="1117">
                  <c:v>6.3029999999999999</c:v>
                </c:pt>
                <c:pt idx="1118">
                  <c:v>6.181</c:v>
                </c:pt>
                <c:pt idx="1119">
                  <c:v>6.06</c:v>
                </c:pt>
                <c:pt idx="1120">
                  <c:v>5.9379999999999997</c:v>
                </c:pt>
                <c:pt idx="1121">
                  <c:v>5.819</c:v>
                </c:pt>
                <c:pt idx="1122">
                  <c:v>5.7110000000000003</c:v>
                </c:pt>
                <c:pt idx="1123">
                  <c:v>5.6130000000000004</c:v>
                </c:pt>
                <c:pt idx="1124">
                  <c:v>5.5220000000000002</c:v>
                </c:pt>
                <c:pt idx="1125">
                  <c:v>5.4359999999999999</c:v>
                </c:pt>
                <c:pt idx="1126">
                  <c:v>5.3550000000000004</c:v>
                </c:pt>
                <c:pt idx="1127">
                  <c:v>5.2759999999999998</c:v>
                </c:pt>
                <c:pt idx="1128">
                  <c:v>5.1980000000000004</c:v>
                </c:pt>
                <c:pt idx="1129">
                  <c:v>5.1219999999999999</c:v>
                </c:pt>
                <c:pt idx="1130">
                  <c:v>5.0460000000000003</c:v>
                </c:pt>
                <c:pt idx="1131">
                  <c:v>4.97</c:v>
                </c:pt>
                <c:pt idx="1132">
                  <c:v>4.8940000000000001</c:v>
                </c:pt>
                <c:pt idx="1133">
                  <c:v>4.8179999999999996</c:v>
                </c:pt>
                <c:pt idx="1134">
                  <c:v>4.7409999999999997</c:v>
                </c:pt>
                <c:pt idx="1135">
                  <c:v>4.6630000000000003</c:v>
                </c:pt>
                <c:pt idx="1136">
                  <c:v>4.5839999999999996</c:v>
                </c:pt>
                <c:pt idx="1137">
                  <c:v>4.5049999999999999</c:v>
                </c:pt>
                <c:pt idx="1138">
                  <c:v>4.4249999999999998</c:v>
                </c:pt>
                <c:pt idx="1139">
                  <c:v>4.3449999999999998</c:v>
                </c:pt>
                <c:pt idx="1140">
                  <c:v>4.2640000000000002</c:v>
                </c:pt>
                <c:pt idx="1141">
                  <c:v>4.1820000000000004</c:v>
                </c:pt>
                <c:pt idx="1142">
                  <c:v>4.101</c:v>
                </c:pt>
                <c:pt idx="1143">
                  <c:v>4.0190000000000001</c:v>
                </c:pt>
                <c:pt idx="1144">
                  <c:v>3.9380000000000002</c:v>
                </c:pt>
                <c:pt idx="1145">
                  <c:v>3.8559999999999999</c:v>
                </c:pt>
                <c:pt idx="1146">
                  <c:v>3.7749999999999999</c:v>
                </c:pt>
                <c:pt idx="1147">
                  <c:v>3.694</c:v>
                </c:pt>
                <c:pt idx="1148">
                  <c:v>3.613</c:v>
                </c:pt>
                <c:pt idx="1149">
                  <c:v>3.5329999999999999</c:v>
                </c:pt>
                <c:pt idx="1150">
                  <c:v>3.4540000000000002</c:v>
                </c:pt>
                <c:pt idx="1151">
                  <c:v>3.375</c:v>
                </c:pt>
                <c:pt idx="1152">
                  <c:v>3.298</c:v>
                </c:pt>
                <c:pt idx="1153">
                  <c:v>3.2210000000000001</c:v>
                </c:pt>
                <c:pt idx="1154">
                  <c:v>3.145</c:v>
                </c:pt>
                <c:pt idx="1155">
                  <c:v>3.07</c:v>
                </c:pt>
                <c:pt idx="1156">
                  <c:v>2.996</c:v>
                </c:pt>
                <c:pt idx="1157">
                  <c:v>2.923</c:v>
                </c:pt>
                <c:pt idx="1158">
                  <c:v>2.8519999999999999</c:v>
                </c:pt>
                <c:pt idx="1159">
                  <c:v>2.782</c:v>
                </c:pt>
                <c:pt idx="1160">
                  <c:v>2.7130000000000001</c:v>
                </c:pt>
                <c:pt idx="1161">
                  <c:v>2.645</c:v>
                </c:pt>
                <c:pt idx="1162">
                  <c:v>2.5790000000000002</c:v>
                </c:pt>
                <c:pt idx="1163">
                  <c:v>2.5139999999999998</c:v>
                </c:pt>
                <c:pt idx="1164">
                  <c:v>2.4500000000000002</c:v>
                </c:pt>
                <c:pt idx="1165">
                  <c:v>2.387</c:v>
                </c:pt>
                <c:pt idx="1166">
                  <c:v>2.327</c:v>
                </c:pt>
                <c:pt idx="1167">
                  <c:v>2.2669999999999999</c:v>
                </c:pt>
                <c:pt idx="1168">
                  <c:v>2.2090000000000001</c:v>
                </c:pt>
                <c:pt idx="1169">
                  <c:v>2.1920000000000002</c:v>
                </c:pt>
                <c:pt idx="1170">
                  <c:v>2.173</c:v>
                </c:pt>
                <c:pt idx="1171">
                  <c:v>2.1520000000000001</c:v>
                </c:pt>
                <c:pt idx="1172">
                  <c:v>2.1280000000000001</c:v>
                </c:pt>
                <c:pt idx="1173">
                  <c:v>2.1019999999999999</c:v>
                </c:pt>
                <c:pt idx="1174">
                  <c:v>2.089</c:v>
                </c:pt>
                <c:pt idx="1175">
                  <c:v>2.0859999999999999</c:v>
                </c:pt>
                <c:pt idx="1176">
                  <c:v>2.093</c:v>
                </c:pt>
                <c:pt idx="1177">
                  <c:v>2.0950000000000002</c:v>
                </c:pt>
                <c:pt idx="1178">
                  <c:v>2.0939999999999999</c:v>
                </c:pt>
                <c:pt idx="1179">
                  <c:v>2.089</c:v>
                </c:pt>
                <c:pt idx="1180">
                  <c:v>2.0830000000000002</c:v>
                </c:pt>
                <c:pt idx="1181">
                  <c:v>2.0779999999999998</c:v>
                </c:pt>
                <c:pt idx="1182">
                  <c:v>2.0720000000000001</c:v>
                </c:pt>
                <c:pt idx="1183">
                  <c:v>2.0630000000000002</c:v>
                </c:pt>
                <c:pt idx="1184">
                  <c:v>2.0529999999999999</c:v>
                </c:pt>
                <c:pt idx="1185">
                  <c:v>2.0419999999999998</c:v>
                </c:pt>
                <c:pt idx="1186">
                  <c:v>2.0289999999999999</c:v>
                </c:pt>
                <c:pt idx="1187">
                  <c:v>2.0150000000000001</c:v>
                </c:pt>
                <c:pt idx="1188">
                  <c:v>2</c:v>
                </c:pt>
                <c:pt idx="1189">
                  <c:v>1.9830000000000001</c:v>
                </c:pt>
                <c:pt idx="1190">
                  <c:v>1.9650000000000001</c:v>
                </c:pt>
                <c:pt idx="1191">
                  <c:v>1.9450000000000001</c:v>
                </c:pt>
                <c:pt idx="1192">
                  <c:v>1.925</c:v>
                </c:pt>
                <c:pt idx="1193">
                  <c:v>1.9039999999999999</c:v>
                </c:pt>
                <c:pt idx="1194">
                  <c:v>1.881</c:v>
                </c:pt>
                <c:pt idx="1195">
                  <c:v>1.8580000000000001</c:v>
                </c:pt>
                <c:pt idx="1196">
                  <c:v>1.8340000000000001</c:v>
                </c:pt>
                <c:pt idx="1197">
                  <c:v>1.8089999999999999</c:v>
                </c:pt>
                <c:pt idx="1198">
                  <c:v>1.7829999999999999</c:v>
                </c:pt>
                <c:pt idx="1199">
                  <c:v>1.7569999999999999</c:v>
                </c:pt>
                <c:pt idx="1200">
                  <c:v>1.7310000000000001</c:v>
                </c:pt>
                <c:pt idx="1201">
                  <c:v>1.704</c:v>
                </c:pt>
                <c:pt idx="1202">
                  <c:v>1.6970000000000001</c:v>
                </c:pt>
                <c:pt idx="1203">
                  <c:v>1.7130000000000001</c:v>
                </c:pt>
                <c:pt idx="1204">
                  <c:v>1.7529999999999999</c:v>
                </c:pt>
                <c:pt idx="1205">
                  <c:v>1.782</c:v>
                </c:pt>
                <c:pt idx="1206">
                  <c:v>1.8029999999999999</c:v>
                </c:pt>
                <c:pt idx="1207">
                  <c:v>1.8180000000000001</c:v>
                </c:pt>
                <c:pt idx="1208">
                  <c:v>1.829</c:v>
                </c:pt>
                <c:pt idx="1209">
                  <c:v>1.8380000000000001</c:v>
                </c:pt>
                <c:pt idx="1210">
                  <c:v>1.8440000000000001</c:v>
                </c:pt>
                <c:pt idx="1211">
                  <c:v>1.8540000000000001</c:v>
                </c:pt>
                <c:pt idx="1212">
                  <c:v>1.8720000000000001</c:v>
                </c:pt>
                <c:pt idx="1213">
                  <c:v>1.9490000000000001</c:v>
                </c:pt>
                <c:pt idx="1214">
                  <c:v>2.0209999999999999</c:v>
                </c:pt>
                <c:pt idx="1215">
                  <c:v>2.0830000000000002</c:v>
                </c:pt>
                <c:pt idx="1216">
                  <c:v>2.1349999999999998</c:v>
                </c:pt>
                <c:pt idx="1217">
                  <c:v>2.1789999999999998</c:v>
                </c:pt>
                <c:pt idx="1218">
                  <c:v>2.218</c:v>
                </c:pt>
                <c:pt idx="1219">
                  <c:v>2.2519999999999998</c:v>
                </c:pt>
                <c:pt idx="1220">
                  <c:v>2.2949999999999999</c:v>
                </c:pt>
                <c:pt idx="1221">
                  <c:v>2.3319999999999999</c:v>
                </c:pt>
                <c:pt idx="1222">
                  <c:v>2.3639999999999999</c:v>
                </c:pt>
                <c:pt idx="1223">
                  <c:v>2.391</c:v>
                </c:pt>
                <c:pt idx="1224">
                  <c:v>2.4350000000000001</c:v>
                </c:pt>
                <c:pt idx="1225">
                  <c:v>2.4710000000000001</c:v>
                </c:pt>
                <c:pt idx="1226">
                  <c:v>2.5009999999999999</c:v>
                </c:pt>
                <c:pt idx="1227">
                  <c:v>2.5259999999999998</c:v>
                </c:pt>
                <c:pt idx="1228">
                  <c:v>36.659999999999997</c:v>
                </c:pt>
                <c:pt idx="1229">
                  <c:v>5.0519999999999996</c:v>
                </c:pt>
                <c:pt idx="1230">
                  <c:v>5.4539999999999997</c:v>
                </c:pt>
                <c:pt idx="1231">
                  <c:v>5.7729999999999997</c:v>
                </c:pt>
                <c:pt idx="1232">
                  <c:v>6.02</c:v>
                </c:pt>
                <c:pt idx="1233">
                  <c:v>6.2290000000000001</c:v>
                </c:pt>
                <c:pt idx="1234">
                  <c:v>6.383</c:v>
                </c:pt>
                <c:pt idx="1235">
                  <c:v>6.492</c:v>
                </c:pt>
                <c:pt idx="1236">
                  <c:v>6.57</c:v>
                </c:pt>
                <c:pt idx="1237">
                  <c:v>6.62</c:v>
                </c:pt>
                <c:pt idx="1238">
                  <c:v>6.6470000000000002</c:v>
                </c:pt>
                <c:pt idx="1239">
                  <c:v>6.6539999999999999</c:v>
                </c:pt>
                <c:pt idx="1240">
                  <c:v>6.6449999999999996</c:v>
                </c:pt>
                <c:pt idx="1241">
                  <c:v>6.6230000000000002</c:v>
                </c:pt>
                <c:pt idx="1242">
                  <c:v>6.59</c:v>
                </c:pt>
                <c:pt idx="1243">
                  <c:v>6.55</c:v>
                </c:pt>
                <c:pt idx="1244">
                  <c:v>6.5019999999999998</c:v>
                </c:pt>
                <c:pt idx="1245">
                  <c:v>6.4480000000000004</c:v>
                </c:pt>
                <c:pt idx="1246">
                  <c:v>6.391</c:v>
                </c:pt>
                <c:pt idx="1247">
                  <c:v>6.3310000000000004</c:v>
                </c:pt>
                <c:pt idx="1248">
                  <c:v>6.2720000000000002</c:v>
                </c:pt>
                <c:pt idx="1249">
                  <c:v>6.2249999999999996</c:v>
                </c:pt>
                <c:pt idx="1250">
                  <c:v>6.1950000000000003</c:v>
                </c:pt>
                <c:pt idx="1251">
                  <c:v>6.1790000000000003</c:v>
                </c:pt>
                <c:pt idx="1252">
                  <c:v>6.2030000000000003</c:v>
                </c:pt>
                <c:pt idx="1253">
                  <c:v>6.2370000000000001</c:v>
                </c:pt>
                <c:pt idx="1254">
                  <c:v>6.28</c:v>
                </c:pt>
                <c:pt idx="1255">
                  <c:v>6.3129999999999997</c:v>
                </c:pt>
                <c:pt idx="1256">
                  <c:v>6.3369999999999997</c:v>
                </c:pt>
                <c:pt idx="1257">
                  <c:v>6.3520000000000003</c:v>
                </c:pt>
                <c:pt idx="1258">
                  <c:v>6.359</c:v>
                </c:pt>
                <c:pt idx="1259">
                  <c:v>6.4379999999999997</c:v>
                </c:pt>
                <c:pt idx="1260">
                  <c:v>6.5339999999999998</c:v>
                </c:pt>
                <c:pt idx="1261">
                  <c:v>6.6379999999999999</c:v>
                </c:pt>
                <c:pt idx="1262">
                  <c:v>6.7670000000000003</c:v>
                </c:pt>
                <c:pt idx="1263">
                  <c:v>6.8810000000000002</c:v>
                </c:pt>
                <c:pt idx="1264">
                  <c:v>6.9909999999999997</c:v>
                </c:pt>
                <c:pt idx="1265">
                  <c:v>7.0860000000000003</c:v>
                </c:pt>
                <c:pt idx="1266">
                  <c:v>7.1660000000000004</c:v>
                </c:pt>
                <c:pt idx="1267">
                  <c:v>7.2919999999999998</c:v>
                </c:pt>
                <c:pt idx="1268">
                  <c:v>7.4450000000000003</c:v>
                </c:pt>
                <c:pt idx="1269">
                  <c:v>7.64</c:v>
                </c:pt>
                <c:pt idx="1270">
                  <c:v>7.8109999999999999</c:v>
                </c:pt>
                <c:pt idx="1271">
                  <c:v>7.9450000000000003</c:v>
                </c:pt>
                <c:pt idx="1272">
                  <c:v>8.2289999999999992</c:v>
                </c:pt>
                <c:pt idx="1273">
                  <c:v>110.5</c:v>
                </c:pt>
                <c:pt idx="1274">
                  <c:v>170.6</c:v>
                </c:pt>
                <c:pt idx="1275">
                  <c:v>944.9</c:v>
                </c:pt>
                <c:pt idx="1276">
                  <c:v>156.80000000000001</c:v>
                </c:pt>
                <c:pt idx="1277">
                  <c:v>139.1</c:v>
                </c:pt>
                <c:pt idx="1278">
                  <c:v>125.8</c:v>
                </c:pt>
                <c:pt idx="1279">
                  <c:v>139.69999999999999</c:v>
                </c:pt>
                <c:pt idx="1280">
                  <c:v>117.6</c:v>
                </c:pt>
                <c:pt idx="1281">
                  <c:v>106.5</c:v>
                </c:pt>
                <c:pt idx="1282">
                  <c:v>97.08</c:v>
                </c:pt>
                <c:pt idx="1283">
                  <c:v>120.3</c:v>
                </c:pt>
                <c:pt idx="1284">
                  <c:v>109.9</c:v>
                </c:pt>
                <c:pt idx="1285">
                  <c:v>101</c:v>
                </c:pt>
                <c:pt idx="1286">
                  <c:v>92.51</c:v>
                </c:pt>
                <c:pt idx="1287">
                  <c:v>84.92</c:v>
                </c:pt>
                <c:pt idx="1288">
                  <c:v>78.33</c:v>
                </c:pt>
                <c:pt idx="1289">
                  <c:v>72.45</c:v>
                </c:pt>
                <c:pt idx="1290">
                  <c:v>67.599999999999994</c:v>
                </c:pt>
                <c:pt idx="1291">
                  <c:v>65.64</c:v>
                </c:pt>
                <c:pt idx="1292">
                  <c:v>60.61</c:v>
                </c:pt>
                <c:pt idx="1293">
                  <c:v>58.11</c:v>
                </c:pt>
                <c:pt idx="1294">
                  <c:v>56.05</c:v>
                </c:pt>
                <c:pt idx="1295">
                  <c:v>53.8</c:v>
                </c:pt>
                <c:pt idx="1296">
                  <c:v>50.19</c:v>
                </c:pt>
                <c:pt idx="1297">
                  <c:v>46.9</c:v>
                </c:pt>
                <c:pt idx="1298">
                  <c:v>43.82</c:v>
                </c:pt>
                <c:pt idx="1299">
                  <c:v>41.47</c:v>
                </c:pt>
                <c:pt idx="1300">
                  <c:v>40.83</c:v>
                </c:pt>
                <c:pt idx="1301">
                  <c:v>39.97</c:v>
                </c:pt>
                <c:pt idx="1302">
                  <c:v>39.47</c:v>
                </c:pt>
                <c:pt idx="1303">
                  <c:v>38.94</c:v>
                </c:pt>
                <c:pt idx="1304">
                  <c:v>37.92</c:v>
                </c:pt>
                <c:pt idx="1305">
                  <c:v>36.82</c:v>
                </c:pt>
                <c:pt idx="1306">
                  <c:v>35.700000000000003</c:v>
                </c:pt>
                <c:pt idx="1307">
                  <c:v>34.57</c:v>
                </c:pt>
                <c:pt idx="1308">
                  <c:v>33.53</c:v>
                </c:pt>
                <c:pt idx="1309">
                  <c:v>32.39</c:v>
                </c:pt>
                <c:pt idx="1310">
                  <c:v>31.23</c:v>
                </c:pt>
                <c:pt idx="1311">
                  <c:v>30.23</c:v>
                </c:pt>
                <c:pt idx="1312">
                  <c:v>29.23</c:v>
                </c:pt>
                <c:pt idx="1313">
                  <c:v>28.22</c:v>
                </c:pt>
                <c:pt idx="1314">
                  <c:v>27.2</c:v>
                </c:pt>
                <c:pt idx="1315">
                  <c:v>29.92</c:v>
                </c:pt>
                <c:pt idx="1316">
                  <c:v>29.12</c:v>
                </c:pt>
                <c:pt idx="1317">
                  <c:v>28.8</c:v>
                </c:pt>
                <c:pt idx="1318">
                  <c:v>28.12</c:v>
                </c:pt>
                <c:pt idx="1319">
                  <c:v>28.33</c:v>
                </c:pt>
                <c:pt idx="1320">
                  <c:v>27.73</c:v>
                </c:pt>
                <c:pt idx="1321">
                  <c:v>27.22</c:v>
                </c:pt>
                <c:pt idx="1322">
                  <c:v>26.82</c:v>
                </c:pt>
                <c:pt idx="1323">
                  <c:v>26.53</c:v>
                </c:pt>
                <c:pt idx="1324">
                  <c:v>27.58</c:v>
                </c:pt>
                <c:pt idx="1325">
                  <c:v>197.3</c:v>
                </c:pt>
                <c:pt idx="1326">
                  <c:v>97.98</c:v>
                </c:pt>
                <c:pt idx="1327">
                  <c:v>89.28</c:v>
                </c:pt>
                <c:pt idx="1328">
                  <c:v>85.13</c:v>
                </c:pt>
                <c:pt idx="1329">
                  <c:v>78.260000000000005</c:v>
                </c:pt>
                <c:pt idx="1330">
                  <c:v>72.56</c:v>
                </c:pt>
                <c:pt idx="1331">
                  <c:v>67.12</c:v>
                </c:pt>
                <c:pt idx="1332">
                  <c:v>62.41</c:v>
                </c:pt>
                <c:pt idx="1333">
                  <c:v>58.69</c:v>
                </c:pt>
                <c:pt idx="1334">
                  <c:v>54.61</c:v>
                </c:pt>
                <c:pt idx="1335">
                  <c:v>50.64</c:v>
                </c:pt>
                <c:pt idx="1336">
                  <c:v>47.29</c:v>
                </c:pt>
                <c:pt idx="1337">
                  <c:v>46.22</c:v>
                </c:pt>
                <c:pt idx="1338">
                  <c:v>43.24</c:v>
                </c:pt>
                <c:pt idx="1339">
                  <c:v>41.79</c:v>
                </c:pt>
                <c:pt idx="1340">
                  <c:v>41.2</c:v>
                </c:pt>
                <c:pt idx="1341">
                  <c:v>40.43</c:v>
                </c:pt>
                <c:pt idx="1342">
                  <c:v>110</c:v>
                </c:pt>
                <c:pt idx="1343">
                  <c:v>77.45</c:v>
                </c:pt>
                <c:pt idx="1344">
                  <c:v>55.84</c:v>
                </c:pt>
                <c:pt idx="1345">
                  <c:v>52.59</c:v>
                </c:pt>
                <c:pt idx="1346">
                  <c:v>49.32</c:v>
                </c:pt>
                <c:pt idx="1347">
                  <c:v>46.7</c:v>
                </c:pt>
                <c:pt idx="1348">
                  <c:v>43.75</c:v>
                </c:pt>
                <c:pt idx="1349">
                  <c:v>42.92</c:v>
                </c:pt>
                <c:pt idx="1350">
                  <c:v>40.85</c:v>
                </c:pt>
                <c:pt idx="1351">
                  <c:v>40.590000000000003</c:v>
                </c:pt>
                <c:pt idx="1352">
                  <c:v>131.9</c:v>
                </c:pt>
                <c:pt idx="1353">
                  <c:v>170.2</c:v>
                </c:pt>
                <c:pt idx="1354">
                  <c:v>139.69999999999999</c:v>
                </c:pt>
                <c:pt idx="1355">
                  <c:v>126.5</c:v>
                </c:pt>
                <c:pt idx="1356">
                  <c:v>115.2</c:v>
                </c:pt>
                <c:pt idx="1357">
                  <c:v>105.1</c:v>
                </c:pt>
                <c:pt idx="1358">
                  <c:v>95.95</c:v>
                </c:pt>
                <c:pt idx="1359">
                  <c:v>119</c:v>
                </c:pt>
                <c:pt idx="1360">
                  <c:v>108.9</c:v>
                </c:pt>
                <c:pt idx="1361">
                  <c:v>100</c:v>
                </c:pt>
                <c:pt idx="1362">
                  <c:v>92.82</c:v>
                </c:pt>
                <c:pt idx="1363">
                  <c:v>90.15</c:v>
                </c:pt>
                <c:pt idx="1364">
                  <c:v>82.1</c:v>
                </c:pt>
                <c:pt idx="1365">
                  <c:v>76.11</c:v>
                </c:pt>
                <c:pt idx="1366">
                  <c:v>71.31</c:v>
                </c:pt>
                <c:pt idx="1367">
                  <c:v>67.03</c:v>
                </c:pt>
                <c:pt idx="1368">
                  <c:v>63.19</c:v>
                </c:pt>
                <c:pt idx="1369">
                  <c:v>128.30000000000001</c:v>
                </c:pt>
                <c:pt idx="1370">
                  <c:v>73.010000000000005</c:v>
                </c:pt>
                <c:pt idx="1371">
                  <c:v>69.05</c:v>
                </c:pt>
                <c:pt idx="1372">
                  <c:v>64.790000000000006</c:v>
                </c:pt>
                <c:pt idx="1373">
                  <c:v>60.73</c:v>
                </c:pt>
                <c:pt idx="1374">
                  <c:v>56.82</c:v>
                </c:pt>
                <c:pt idx="1375">
                  <c:v>53.39</c:v>
                </c:pt>
                <c:pt idx="1376">
                  <c:v>50.3</c:v>
                </c:pt>
                <c:pt idx="1377">
                  <c:v>47.48</c:v>
                </c:pt>
                <c:pt idx="1378">
                  <c:v>44.91</c:v>
                </c:pt>
                <c:pt idx="1379">
                  <c:v>42.81</c:v>
                </c:pt>
                <c:pt idx="1380">
                  <c:v>40.79</c:v>
                </c:pt>
                <c:pt idx="1381">
                  <c:v>40.25</c:v>
                </c:pt>
                <c:pt idx="1382">
                  <c:v>39.58</c:v>
                </c:pt>
                <c:pt idx="1383">
                  <c:v>38.729999999999997</c:v>
                </c:pt>
                <c:pt idx="1384">
                  <c:v>37.799999999999997</c:v>
                </c:pt>
                <c:pt idx="1385">
                  <c:v>43.89</c:v>
                </c:pt>
                <c:pt idx="1386">
                  <c:v>38.770000000000003</c:v>
                </c:pt>
                <c:pt idx="1387">
                  <c:v>38.909999999999997</c:v>
                </c:pt>
                <c:pt idx="1388">
                  <c:v>38.92</c:v>
                </c:pt>
                <c:pt idx="1389">
                  <c:v>38.33</c:v>
                </c:pt>
                <c:pt idx="1390">
                  <c:v>39.090000000000003</c:v>
                </c:pt>
                <c:pt idx="1391">
                  <c:v>39.14</c:v>
                </c:pt>
                <c:pt idx="1392">
                  <c:v>38.340000000000003</c:v>
                </c:pt>
                <c:pt idx="1393">
                  <c:v>37.619999999999997</c:v>
                </c:pt>
                <c:pt idx="1394">
                  <c:v>36.799999999999997</c:v>
                </c:pt>
                <c:pt idx="1395">
                  <c:v>35.909999999999997</c:v>
                </c:pt>
                <c:pt idx="1396">
                  <c:v>34.979999999999997</c:v>
                </c:pt>
                <c:pt idx="1397">
                  <c:v>34.01</c:v>
                </c:pt>
                <c:pt idx="1398">
                  <c:v>33.01</c:v>
                </c:pt>
                <c:pt idx="1399">
                  <c:v>31.99</c:v>
                </c:pt>
                <c:pt idx="1400">
                  <c:v>30.98</c:v>
                </c:pt>
                <c:pt idx="1401">
                  <c:v>29.98</c:v>
                </c:pt>
                <c:pt idx="1402">
                  <c:v>29.12</c:v>
                </c:pt>
                <c:pt idx="1403">
                  <c:v>28.62</c:v>
                </c:pt>
                <c:pt idx="1404">
                  <c:v>57.14</c:v>
                </c:pt>
                <c:pt idx="1405">
                  <c:v>44.95</c:v>
                </c:pt>
                <c:pt idx="1406">
                  <c:v>34.28</c:v>
                </c:pt>
                <c:pt idx="1407">
                  <c:v>33.799999999999997</c:v>
                </c:pt>
                <c:pt idx="1408">
                  <c:v>33.43</c:v>
                </c:pt>
                <c:pt idx="1409">
                  <c:v>33</c:v>
                </c:pt>
                <c:pt idx="1410">
                  <c:v>32.47</c:v>
                </c:pt>
                <c:pt idx="1411">
                  <c:v>31.87</c:v>
                </c:pt>
                <c:pt idx="1412">
                  <c:v>31.19</c:v>
                </c:pt>
                <c:pt idx="1413">
                  <c:v>30.44</c:v>
                </c:pt>
                <c:pt idx="1414">
                  <c:v>29.67</c:v>
                </c:pt>
                <c:pt idx="1415">
                  <c:v>28.87</c:v>
                </c:pt>
                <c:pt idx="1416">
                  <c:v>28.07</c:v>
                </c:pt>
                <c:pt idx="1417">
                  <c:v>27.27</c:v>
                </c:pt>
                <c:pt idx="1418">
                  <c:v>26.49</c:v>
                </c:pt>
                <c:pt idx="1419">
                  <c:v>25.72</c:v>
                </c:pt>
                <c:pt idx="1420">
                  <c:v>24.96</c:v>
                </c:pt>
                <c:pt idx="1421">
                  <c:v>24.2</c:v>
                </c:pt>
                <c:pt idx="1422">
                  <c:v>23.47</c:v>
                </c:pt>
                <c:pt idx="1423">
                  <c:v>22.76</c:v>
                </c:pt>
                <c:pt idx="1424">
                  <c:v>22.05</c:v>
                </c:pt>
                <c:pt idx="1425">
                  <c:v>21.36</c:v>
                </c:pt>
                <c:pt idx="1426">
                  <c:v>20.69</c:v>
                </c:pt>
                <c:pt idx="1427">
                  <c:v>20.03</c:v>
                </c:pt>
                <c:pt idx="1428">
                  <c:v>19.579999999999998</c:v>
                </c:pt>
                <c:pt idx="1429">
                  <c:v>19.47</c:v>
                </c:pt>
                <c:pt idx="1430">
                  <c:v>19.309999999999999</c:v>
                </c:pt>
                <c:pt idx="1431">
                  <c:v>19.100000000000001</c:v>
                </c:pt>
                <c:pt idx="1432">
                  <c:v>18.850000000000001</c:v>
                </c:pt>
                <c:pt idx="1433">
                  <c:v>18.559999999999999</c:v>
                </c:pt>
                <c:pt idx="1434">
                  <c:v>18.260000000000002</c:v>
                </c:pt>
                <c:pt idx="1435">
                  <c:v>17.940000000000001</c:v>
                </c:pt>
                <c:pt idx="1436">
                  <c:v>17.600000000000001</c:v>
                </c:pt>
                <c:pt idx="1437">
                  <c:v>17.25</c:v>
                </c:pt>
                <c:pt idx="1438">
                  <c:v>16.89</c:v>
                </c:pt>
                <c:pt idx="1439">
                  <c:v>16.53</c:v>
                </c:pt>
                <c:pt idx="1440">
                  <c:v>16.170000000000002</c:v>
                </c:pt>
                <c:pt idx="1441">
                  <c:v>15.81</c:v>
                </c:pt>
                <c:pt idx="1442">
                  <c:v>15.45</c:v>
                </c:pt>
                <c:pt idx="1443">
                  <c:v>15.11</c:v>
                </c:pt>
                <c:pt idx="1444">
                  <c:v>14.77</c:v>
                </c:pt>
                <c:pt idx="1445">
                  <c:v>14.43</c:v>
                </c:pt>
                <c:pt idx="1446">
                  <c:v>14.11</c:v>
                </c:pt>
                <c:pt idx="1447">
                  <c:v>13.8</c:v>
                </c:pt>
                <c:pt idx="1448">
                  <c:v>13.49</c:v>
                </c:pt>
                <c:pt idx="1449">
                  <c:v>13.19</c:v>
                </c:pt>
                <c:pt idx="1450">
                  <c:v>12.91</c:v>
                </c:pt>
                <c:pt idx="1451">
                  <c:v>12.63</c:v>
                </c:pt>
                <c:pt idx="1452">
                  <c:v>12.37</c:v>
                </c:pt>
                <c:pt idx="1453">
                  <c:v>12.11</c:v>
                </c:pt>
                <c:pt idx="1454">
                  <c:v>11.87</c:v>
                </c:pt>
                <c:pt idx="1455">
                  <c:v>11.65</c:v>
                </c:pt>
                <c:pt idx="1456">
                  <c:v>11.43</c:v>
                </c:pt>
                <c:pt idx="1457">
                  <c:v>11.22</c:v>
                </c:pt>
                <c:pt idx="1458">
                  <c:v>11.03</c:v>
                </c:pt>
                <c:pt idx="1459">
                  <c:v>10.84</c:v>
                </c:pt>
                <c:pt idx="1460">
                  <c:v>10.66</c:v>
                </c:pt>
                <c:pt idx="1461">
                  <c:v>10.5</c:v>
                </c:pt>
                <c:pt idx="1462">
                  <c:v>10.33</c:v>
                </c:pt>
                <c:pt idx="1463">
                  <c:v>10.18</c:v>
                </c:pt>
                <c:pt idx="1464">
                  <c:v>10.029999999999999</c:v>
                </c:pt>
                <c:pt idx="1465">
                  <c:v>9.8859999999999992</c:v>
                </c:pt>
                <c:pt idx="1466">
                  <c:v>9.7479999999999993</c:v>
                </c:pt>
                <c:pt idx="1467">
                  <c:v>9.6129999999999995</c:v>
                </c:pt>
                <c:pt idx="1468">
                  <c:v>9.4809999999999999</c:v>
                </c:pt>
                <c:pt idx="1469">
                  <c:v>9.3529999999999998</c:v>
                </c:pt>
                <c:pt idx="1470">
                  <c:v>9.2270000000000003</c:v>
                </c:pt>
                <c:pt idx="1471">
                  <c:v>9.1029999999999998</c:v>
                </c:pt>
                <c:pt idx="1472">
                  <c:v>8.9809999999999999</c:v>
                </c:pt>
                <c:pt idx="1473">
                  <c:v>8.86</c:v>
                </c:pt>
                <c:pt idx="1474">
                  <c:v>8.74</c:v>
                </c:pt>
                <c:pt idx="1475">
                  <c:v>8.6210000000000004</c:v>
                </c:pt>
                <c:pt idx="1476">
                  <c:v>8.5020000000000007</c:v>
                </c:pt>
                <c:pt idx="1477">
                  <c:v>8.3829999999999991</c:v>
                </c:pt>
                <c:pt idx="1478">
                  <c:v>8.2639999999999993</c:v>
                </c:pt>
                <c:pt idx="1479">
                  <c:v>8.1460000000000008</c:v>
                </c:pt>
                <c:pt idx="1480">
                  <c:v>8.0269999999999992</c:v>
                </c:pt>
                <c:pt idx="1481">
                  <c:v>7.907</c:v>
                </c:pt>
                <c:pt idx="1482">
                  <c:v>7.7880000000000003</c:v>
                </c:pt>
                <c:pt idx="1483">
                  <c:v>7.6719999999999997</c:v>
                </c:pt>
                <c:pt idx="1484">
                  <c:v>7.556</c:v>
                </c:pt>
                <c:pt idx="1485">
                  <c:v>7.4379999999999997</c:v>
                </c:pt>
                <c:pt idx="1486">
                  <c:v>7.32</c:v>
                </c:pt>
                <c:pt idx="1487">
                  <c:v>7.2009999999999996</c:v>
                </c:pt>
                <c:pt idx="1488">
                  <c:v>7.08</c:v>
                </c:pt>
                <c:pt idx="1489">
                  <c:v>6.96</c:v>
                </c:pt>
                <c:pt idx="1490">
                  <c:v>6.8390000000000004</c:v>
                </c:pt>
                <c:pt idx="1491">
                  <c:v>6.7169999999999996</c:v>
                </c:pt>
                <c:pt idx="1492">
                  <c:v>6.5940000000000003</c:v>
                </c:pt>
                <c:pt idx="1493">
                  <c:v>6.4720000000000004</c:v>
                </c:pt>
                <c:pt idx="1494">
                  <c:v>6.3490000000000002</c:v>
                </c:pt>
                <c:pt idx="1495">
                  <c:v>6.2270000000000003</c:v>
                </c:pt>
                <c:pt idx="1496">
                  <c:v>6.1040000000000001</c:v>
                </c:pt>
                <c:pt idx="1497">
                  <c:v>5.9809999999999999</c:v>
                </c:pt>
                <c:pt idx="1498">
                  <c:v>5.859</c:v>
                </c:pt>
                <c:pt idx="1499">
                  <c:v>5.7460000000000004</c:v>
                </c:pt>
                <c:pt idx="1500">
                  <c:v>5.6429999999999998</c:v>
                </c:pt>
                <c:pt idx="1501">
                  <c:v>5.548</c:v>
                </c:pt>
                <c:pt idx="1502">
                  <c:v>5.4589999999999996</c:v>
                </c:pt>
                <c:pt idx="1503">
                  <c:v>5.375</c:v>
                </c:pt>
                <c:pt idx="1504">
                  <c:v>5.2930000000000001</c:v>
                </c:pt>
                <c:pt idx="1505">
                  <c:v>5.2130000000000001</c:v>
                </c:pt>
                <c:pt idx="1506">
                  <c:v>5.1349999999999998</c:v>
                </c:pt>
                <c:pt idx="1507">
                  <c:v>5.0570000000000004</c:v>
                </c:pt>
                <c:pt idx="1508">
                  <c:v>4.9790000000000001</c:v>
                </c:pt>
                <c:pt idx="1509">
                  <c:v>4.9009999999999998</c:v>
                </c:pt>
                <c:pt idx="1510">
                  <c:v>4.8220000000000001</c:v>
                </c:pt>
                <c:pt idx="1511">
                  <c:v>4.7430000000000003</c:v>
                </c:pt>
                <c:pt idx="1512">
                  <c:v>4.6619999999999999</c:v>
                </c:pt>
                <c:pt idx="1513">
                  <c:v>4.5810000000000004</c:v>
                </c:pt>
                <c:pt idx="1514">
                  <c:v>4.5</c:v>
                </c:pt>
                <c:pt idx="1515">
                  <c:v>4.4169999999999998</c:v>
                </c:pt>
                <c:pt idx="1516">
                  <c:v>4.3339999999999996</c:v>
                </c:pt>
                <c:pt idx="1517">
                  <c:v>4.25</c:v>
                </c:pt>
                <c:pt idx="1518">
                  <c:v>4.1660000000000004</c:v>
                </c:pt>
                <c:pt idx="1519">
                  <c:v>4.0810000000000004</c:v>
                </c:pt>
                <c:pt idx="1520">
                  <c:v>3.996</c:v>
                </c:pt>
                <c:pt idx="1521">
                  <c:v>3.911</c:v>
                </c:pt>
                <c:pt idx="1522">
                  <c:v>3.8260000000000001</c:v>
                </c:pt>
                <c:pt idx="1523">
                  <c:v>3.7410000000000001</c:v>
                </c:pt>
                <c:pt idx="1524">
                  <c:v>3.657</c:v>
                </c:pt>
                <c:pt idx="1525">
                  <c:v>3.573</c:v>
                </c:pt>
                <c:pt idx="1526">
                  <c:v>3.4889999999999999</c:v>
                </c:pt>
                <c:pt idx="1527">
                  <c:v>3.4060000000000001</c:v>
                </c:pt>
                <c:pt idx="1528">
                  <c:v>3.3239999999999998</c:v>
                </c:pt>
                <c:pt idx="1529">
                  <c:v>3.242</c:v>
                </c:pt>
                <c:pt idx="1530">
                  <c:v>3.1619999999999999</c:v>
                </c:pt>
                <c:pt idx="1531">
                  <c:v>3.0819999999999999</c:v>
                </c:pt>
                <c:pt idx="1532">
                  <c:v>3.0030000000000001</c:v>
                </c:pt>
                <c:pt idx="1533">
                  <c:v>2.9260000000000002</c:v>
                </c:pt>
                <c:pt idx="1534">
                  <c:v>2.85</c:v>
                </c:pt>
                <c:pt idx="1535">
                  <c:v>2.7749999999999999</c:v>
                </c:pt>
                <c:pt idx="1536">
                  <c:v>2.7010000000000001</c:v>
                </c:pt>
                <c:pt idx="1537">
                  <c:v>2.6280000000000001</c:v>
                </c:pt>
                <c:pt idx="1538">
                  <c:v>2.5569999999999999</c:v>
                </c:pt>
                <c:pt idx="1539">
                  <c:v>2.536</c:v>
                </c:pt>
                <c:pt idx="1540">
                  <c:v>2.512</c:v>
                </c:pt>
                <c:pt idx="1541">
                  <c:v>2.4820000000000002</c:v>
                </c:pt>
                <c:pt idx="1542">
                  <c:v>2.4489999999999998</c:v>
                </c:pt>
                <c:pt idx="1543">
                  <c:v>2.4129999999999998</c:v>
                </c:pt>
                <c:pt idx="1544">
                  <c:v>2.3759999999999999</c:v>
                </c:pt>
                <c:pt idx="1545">
                  <c:v>2.3380000000000001</c:v>
                </c:pt>
                <c:pt idx="1546">
                  <c:v>2.2999999999999998</c:v>
                </c:pt>
                <c:pt idx="1547">
                  <c:v>2.262</c:v>
                </c:pt>
                <c:pt idx="1548">
                  <c:v>2.2250000000000001</c:v>
                </c:pt>
                <c:pt idx="1549">
                  <c:v>2.1869999999999998</c:v>
                </c:pt>
                <c:pt idx="1550">
                  <c:v>2.15</c:v>
                </c:pt>
                <c:pt idx="1551">
                  <c:v>2.1120000000000001</c:v>
                </c:pt>
                <c:pt idx="1552">
                  <c:v>2.0750000000000002</c:v>
                </c:pt>
                <c:pt idx="1553">
                  <c:v>2.0379999999999998</c:v>
                </c:pt>
                <c:pt idx="1554">
                  <c:v>2.0859999999999999</c:v>
                </c:pt>
                <c:pt idx="1555">
                  <c:v>2.1589999999999998</c:v>
                </c:pt>
                <c:pt idx="1556">
                  <c:v>2.2029999999999998</c:v>
                </c:pt>
                <c:pt idx="1557">
                  <c:v>2.2330000000000001</c:v>
                </c:pt>
                <c:pt idx="1558">
                  <c:v>2.2559999999999998</c:v>
                </c:pt>
                <c:pt idx="1559">
                  <c:v>2.2730000000000001</c:v>
                </c:pt>
                <c:pt idx="1560">
                  <c:v>2.2869999999999999</c:v>
                </c:pt>
                <c:pt idx="1561">
                  <c:v>2.2970000000000002</c:v>
                </c:pt>
                <c:pt idx="1562">
                  <c:v>2.306</c:v>
                </c:pt>
                <c:pt idx="1563">
                  <c:v>2.3109999999999999</c:v>
                </c:pt>
                <c:pt idx="1564">
                  <c:v>2.3140000000000001</c:v>
                </c:pt>
                <c:pt idx="1565">
                  <c:v>2.3130000000000002</c:v>
                </c:pt>
                <c:pt idx="1566">
                  <c:v>2.31</c:v>
                </c:pt>
                <c:pt idx="1567">
                  <c:v>2.3050000000000002</c:v>
                </c:pt>
                <c:pt idx="1568">
                  <c:v>2.3159999999999998</c:v>
                </c:pt>
                <c:pt idx="1569">
                  <c:v>2.3220000000000001</c:v>
                </c:pt>
                <c:pt idx="1570">
                  <c:v>2.367</c:v>
                </c:pt>
                <c:pt idx="1571">
                  <c:v>2.4220000000000002</c:v>
                </c:pt>
                <c:pt idx="1572">
                  <c:v>2.8660000000000001</c:v>
                </c:pt>
                <c:pt idx="1573">
                  <c:v>3.1309999999999998</c:v>
                </c:pt>
                <c:pt idx="1574">
                  <c:v>3.331</c:v>
                </c:pt>
                <c:pt idx="1575">
                  <c:v>3.4969999999999999</c:v>
                </c:pt>
                <c:pt idx="1576">
                  <c:v>3.6349999999999998</c:v>
                </c:pt>
                <c:pt idx="1577">
                  <c:v>3.7519999999999998</c:v>
                </c:pt>
                <c:pt idx="1578">
                  <c:v>3.8980000000000001</c:v>
                </c:pt>
                <c:pt idx="1579">
                  <c:v>4.0540000000000003</c:v>
                </c:pt>
                <c:pt idx="1580">
                  <c:v>4.2629999999999999</c:v>
                </c:pt>
                <c:pt idx="1581">
                  <c:v>4.45</c:v>
                </c:pt>
                <c:pt idx="1582">
                  <c:v>4.7329999999999997</c:v>
                </c:pt>
                <c:pt idx="1583">
                  <c:v>6.0960000000000001</c:v>
                </c:pt>
                <c:pt idx="1584">
                  <c:v>71.8</c:v>
                </c:pt>
                <c:pt idx="1585">
                  <c:v>8.9540000000000006</c:v>
                </c:pt>
                <c:pt idx="1586">
                  <c:v>10.050000000000001</c:v>
                </c:pt>
                <c:pt idx="1587">
                  <c:v>10.95</c:v>
                </c:pt>
                <c:pt idx="1588">
                  <c:v>11.76</c:v>
                </c:pt>
                <c:pt idx="1589">
                  <c:v>12.54</c:v>
                </c:pt>
                <c:pt idx="1590">
                  <c:v>13.19</c:v>
                </c:pt>
                <c:pt idx="1591">
                  <c:v>13.75</c:v>
                </c:pt>
                <c:pt idx="1592">
                  <c:v>14.27</c:v>
                </c:pt>
                <c:pt idx="1593">
                  <c:v>14.75</c:v>
                </c:pt>
                <c:pt idx="1594">
                  <c:v>15.2</c:v>
                </c:pt>
                <c:pt idx="1595">
                  <c:v>17.649999999999999</c:v>
                </c:pt>
                <c:pt idx="1596">
                  <c:v>17.46</c:v>
                </c:pt>
                <c:pt idx="1597">
                  <c:v>18</c:v>
                </c:pt>
                <c:pt idx="1598">
                  <c:v>26.6</c:v>
                </c:pt>
                <c:pt idx="1599">
                  <c:v>29.84</c:v>
                </c:pt>
                <c:pt idx="1600">
                  <c:v>26.6</c:v>
                </c:pt>
                <c:pt idx="1601">
                  <c:v>26.94</c:v>
                </c:pt>
                <c:pt idx="1602">
                  <c:v>27.16</c:v>
                </c:pt>
                <c:pt idx="1603">
                  <c:v>27.27</c:v>
                </c:pt>
                <c:pt idx="1604">
                  <c:v>27.37</c:v>
                </c:pt>
                <c:pt idx="1605">
                  <c:v>27.36</c:v>
                </c:pt>
                <c:pt idx="1606">
                  <c:v>27.23</c:v>
                </c:pt>
                <c:pt idx="1607">
                  <c:v>27.58</c:v>
                </c:pt>
                <c:pt idx="1608">
                  <c:v>27.32</c:v>
                </c:pt>
                <c:pt idx="1609">
                  <c:v>26.94</c:v>
                </c:pt>
                <c:pt idx="1610">
                  <c:v>26.47</c:v>
                </c:pt>
                <c:pt idx="1611">
                  <c:v>25.96</c:v>
                </c:pt>
                <c:pt idx="1612">
                  <c:v>25.41</c:v>
                </c:pt>
                <c:pt idx="1613">
                  <c:v>24.89</c:v>
                </c:pt>
                <c:pt idx="1614">
                  <c:v>24.33</c:v>
                </c:pt>
                <c:pt idx="1615">
                  <c:v>23.74</c:v>
                </c:pt>
                <c:pt idx="1616">
                  <c:v>23.22</c:v>
                </c:pt>
                <c:pt idx="1617">
                  <c:v>22.7</c:v>
                </c:pt>
                <c:pt idx="1618">
                  <c:v>22.18</c:v>
                </c:pt>
                <c:pt idx="1619">
                  <c:v>21.86</c:v>
                </c:pt>
                <c:pt idx="1620">
                  <c:v>21.33</c:v>
                </c:pt>
                <c:pt idx="1621">
                  <c:v>20.95</c:v>
                </c:pt>
                <c:pt idx="1622">
                  <c:v>20.58</c:v>
                </c:pt>
                <c:pt idx="1623">
                  <c:v>20.27</c:v>
                </c:pt>
                <c:pt idx="1624">
                  <c:v>19.77</c:v>
                </c:pt>
                <c:pt idx="1625">
                  <c:v>19.45</c:v>
                </c:pt>
                <c:pt idx="1626">
                  <c:v>19.37</c:v>
                </c:pt>
                <c:pt idx="1627">
                  <c:v>50.33</c:v>
                </c:pt>
                <c:pt idx="1628">
                  <c:v>27.42</c:v>
                </c:pt>
                <c:pt idx="1629">
                  <c:v>32.700000000000003</c:v>
                </c:pt>
                <c:pt idx="1630">
                  <c:v>31.52</c:v>
                </c:pt>
                <c:pt idx="1631">
                  <c:v>32.65</c:v>
                </c:pt>
                <c:pt idx="1632">
                  <c:v>33.14</c:v>
                </c:pt>
                <c:pt idx="1633">
                  <c:v>32.97</c:v>
                </c:pt>
                <c:pt idx="1634">
                  <c:v>32.72</c:v>
                </c:pt>
                <c:pt idx="1635">
                  <c:v>32.409999999999997</c:v>
                </c:pt>
                <c:pt idx="1636">
                  <c:v>32.15</c:v>
                </c:pt>
                <c:pt idx="1637">
                  <c:v>31.86</c:v>
                </c:pt>
                <c:pt idx="1638">
                  <c:v>31.54</c:v>
                </c:pt>
                <c:pt idx="1639">
                  <c:v>91.62</c:v>
                </c:pt>
                <c:pt idx="1640">
                  <c:v>34.29</c:v>
                </c:pt>
                <c:pt idx="1641">
                  <c:v>33.89</c:v>
                </c:pt>
                <c:pt idx="1642">
                  <c:v>51.31</c:v>
                </c:pt>
                <c:pt idx="1643">
                  <c:v>36.31</c:v>
                </c:pt>
                <c:pt idx="1644">
                  <c:v>35.86</c:v>
                </c:pt>
                <c:pt idx="1645">
                  <c:v>35.369999999999997</c:v>
                </c:pt>
                <c:pt idx="1646">
                  <c:v>35.1</c:v>
                </c:pt>
                <c:pt idx="1647">
                  <c:v>35.01</c:v>
                </c:pt>
                <c:pt idx="1648">
                  <c:v>35.33</c:v>
                </c:pt>
                <c:pt idx="1649">
                  <c:v>36.130000000000003</c:v>
                </c:pt>
                <c:pt idx="1650">
                  <c:v>36.44</c:v>
                </c:pt>
                <c:pt idx="1651">
                  <c:v>35.75</c:v>
                </c:pt>
                <c:pt idx="1652">
                  <c:v>35.200000000000003</c:v>
                </c:pt>
                <c:pt idx="1653">
                  <c:v>34.53</c:v>
                </c:pt>
                <c:pt idx="1654">
                  <c:v>33.840000000000003</c:v>
                </c:pt>
                <c:pt idx="1655">
                  <c:v>33.01</c:v>
                </c:pt>
                <c:pt idx="1656">
                  <c:v>99.7</c:v>
                </c:pt>
                <c:pt idx="1657">
                  <c:v>40.35</c:v>
                </c:pt>
                <c:pt idx="1658">
                  <c:v>38.369999999999997</c:v>
                </c:pt>
                <c:pt idx="1659">
                  <c:v>37.450000000000003</c:v>
                </c:pt>
                <c:pt idx="1660">
                  <c:v>36.97</c:v>
                </c:pt>
                <c:pt idx="1661">
                  <c:v>36.58</c:v>
                </c:pt>
                <c:pt idx="1662">
                  <c:v>36.049999999999997</c:v>
                </c:pt>
                <c:pt idx="1663">
                  <c:v>35.619999999999997</c:v>
                </c:pt>
                <c:pt idx="1664">
                  <c:v>40.51</c:v>
                </c:pt>
                <c:pt idx="1665">
                  <c:v>39.21</c:v>
                </c:pt>
                <c:pt idx="1666">
                  <c:v>39.36</c:v>
                </c:pt>
                <c:pt idx="1667">
                  <c:v>52.6</c:v>
                </c:pt>
                <c:pt idx="1668">
                  <c:v>42.6</c:v>
                </c:pt>
                <c:pt idx="1669">
                  <c:v>40.68</c:v>
                </c:pt>
                <c:pt idx="1670">
                  <c:v>41.44</c:v>
                </c:pt>
                <c:pt idx="1671">
                  <c:v>40.35</c:v>
                </c:pt>
                <c:pt idx="1672">
                  <c:v>40.020000000000003</c:v>
                </c:pt>
                <c:pt idx="1673">
                  <c:v>94.75</c:v>
                </c:pt>
                <c:pt idx="1674">
                  <c:v>83.5</c:v>
                </c:pt>
                <c:pt idx="1675">
                  <c:v>66.98</c:v>
                </c:pt>
                <c:pt idx="1676">
                  <c:v>92.73</c:v>
                </c:pt>
                <c:pt idx="1677">
                  <c:v>70.13</c:v>
                </c:pt>
                <c:pt idx="1678">
                  <c:v>66.599999999999994</c:v>
                </c:pt>
                <c:pt idx="1679">
                  <c:v>69.78</c:v>
                </c:pt>
                <c:pt idx="1680">
                  <c:v>107.5</c:v>
                </c:pt>
                <c:pt idx="1681">
                  <c:v>104.7</c:v>
                </c:pt>
                <c:pt idx="1682">
                  <c:v>88.91</c:v>
                </c:pt>
                <c:pt idx="1683">
                  <c:v>85.35</c:v>
                </c:pt>
                <c:pt idx="1684">
                  <c:v>79.06</c:v>
                </c:pt>
                <c:pt idx="1685">
                  <c:v>73.78</c:v>
                </c:pt>
                <c:pt idx="1686">
                  <c:v>71.63</c:v>
                </c:pt>
                <c:pt idx="1687">
                  <c:v>67.98</c:v>
                </c:pt>
                <c:pt idx="1688">
                  <c:v>63.96</c:v>
                </c:pt>
                <c:pt idx="1689">
                  <c:v>65.010000000000005</c:v>
                </c:pt>
                <c:pt idx="1690">
                  <c:v>60.99</c:v>
                </c:pt>
                <c:pt idx="1691">
                  <c:v>57.62</c:v>
                </c:pt>
                <c:pt idx="1692">
                  <c:v>91.39</c:v>
                </c:pt>
                <c:pt idx="1693">
                  <c:v>89.25</c:v>
                </c:pt>
                <c:pt idx="1694">
                  <c:v>95.98</c:v>
                </c:pt>
                <c:pt idx="1695">
                  <c:v>196.6</c:v>
                </c:pt>
                <c:pt idx="1696">
                  <c:v>138.4</c:v>
                </c:pt>
                <c:pt idx="1697">
                  <c:v>126</c:v>
                </c:pt>
                <c:pt idx="1698">
                  <c:v>129.4</c:v>
                </c:pt>
                <c:pt idx="1699">
                  <c:v>119.8</c:v>
                </c:pt>
                <c:pt idx="1700">
                  <c:v>109.8</c:v>
                </c:pt>
                <c:pt idx="1701">
                  <c:v>100.8</c:v>
                </c:pt>
                <c:pt idx="1702">
                  <c:v>123.9</c:v>
                </c:pt>
                <c:pt idx="1703">
                  <c:v>113.2</c:v>
                </c:pt>
                <c:pt idx="1704">
                  <c:v>103.8</c:v>
                </c:pt>
                <c:pt idx="1705">
                  <c:v>95.59</c:v>
                </c:pt>
                <c:pt idx="1706">
                  <c:v>89.36</c:v>
                </c:pt>
                <c:pt idx="1707">
                  <c:v>83.7</c:v>
                </c:pt>
                <c:pt idx="1708">
                  <c:v>77.81</c:v>
                </c:pt>
                <c:pt idx="1709">
                  <c:v>72.37</c:v>
                </c:pt>
                <c:pt idx="1710">
                  <c:v>67.599999999999994</c:v>
                </c:pt>
                <c:pt idx="1711">
                  <c:v>63.66</c:v>
                </c:pt>
                <c:pt idx="1712">
                  <c:v>59.6</c:v>
                </c:pt>
                <c:pt idx="1713">
                  <c:v>56.37</c:v>
                </c:pt>
                <c:pt idx="1714">
                  <c:v>52.75</c:v>
                </c:pt>
                <c:pt idx="1715">
                  <c:v>49.98</c:v>
                </c:pt>
                <c:pt idx="1716">
                  <c:v>47.44</c:v>
                </c:pt>
                <c:pt idx="1717">
                  <c:v>133.80000000000001</c:v>
                </c:pt>
                <c:pt idx="1718">
                  <c:v>57.98</c:v>
                </c:pt>
                <c:pt idx="1719">
                  <c:v>60.75</c:v>
                </c:pt>
                <c:pt idx="1720">
                  <c:v>101.9</c:v>
                </c:pt>
                <c:pt idx="1721">
                  <c:v>71.23</c:v>
                </c:pt>
                <c:pt idx="1722">
                  <c:v>66.17</c:v>
                </c:pt>
                <c:pt idx="1723">
                  <c:v>61.88</c:v>
                </c:pt>
                <c:pt idx="1724">
                  <c:v>57.88</c:v>
                </c:pt>
                <c:pt idx="1725">
                  <c:v>54.39</c:v>
                </c:pt>
                <c:pt idx="1726">
                  <c:v>51.64</c:v>
                </c:pt>
                <c:pt idx="1727">
                  <c:v>49.55</c:v>
                </c:pt>
                <c:pt idx="1728">
                  <c:v>46.54</c:v>
                </c:pt>
                <c:pt idx="1729">
                  <c:v>44.37</c:v>
                </c:pt>
                <c:pt idx="1730">
                  <c:v>41.78</c:v>
                </c:pt>
                <c:pt idx="1731">
                  <c:v>40.520000000000003</c:v>
                </c:pt>
                <c:pt idx="1732">
                  <c:v>120.7</c:v>
                </c:pt>
                <c:pt idx="1733">
                  <c:v>50.77</c:v>
                </c:pt>
                <c:pt idx="1734">
                  <c:v>47.8</c:v>
                </c:pt>
                <c:pt idx="1735">
                  <c:v>45.09</c:v>
                </c:pt>
                <c:pt idx="1736">
                  <c:v>43.08</c:v>
                </c:pt>
                <c:pt idx="1737">
                  <c:v>40.659999999999997</c:v>
                </c:pt>
                <c:pt idx="1738">
                  <c:v>40.020000000000003</c:v>
                </c:pt>
                <c:pt idx="1739">
                  <c:v>39.630000000000003</c:v>
                </c:pt>
                <c:pt idx="1740">
                  <c:v>682.3</c:v>
                </c:pt>
                <c:pt idx="1741">
                  <c:v>170.7</c:v>
                </c:pt>
                <c:pt idx="1742">
                  <c:v>111.4</c:v>
                </c:pt>
                <c:pt idx="1743">
                  <c:v>132.5</c:v>
                </c:pt>
                <c:pt idx="1744">
                  <c:v>120.2</c:v>
                </c:pt>
                <c:pt idx="1745">
                  <c:v>110.3</c:v>
                </c:pt>
                <c:pt idx="1746">
                  <c:v>106</c:v>
                </c:pt>
                <c:pt idx="1747">
                  <c:v>100.8</c:v>
                </c:pt>
                <c:pt idx="1748">
                  <c:v>98.93</c:v>
                </c:pt>
                <c:pt idx="1749">
                  <c:v>154.30000000000001</c:v>
                </c:pt>
                <c:pt idx="1750">
                  <c:v>117.6</c:v>
                </c:pt>
                <c:pt idx="1751">
                  <c:v>107.3</c:v>
                </c:pt>
                <c:pt idx="1752">
                  <c:v>98.07</c:v>
                </c:pt>
                <c:pt idx="1753">
                  <c:v>90.14</c:v>
                </c:pt>
                <c:pt idx="1754">
                  <c:v>83.34</c:v>
                </c:pt>
                <c:pt idx="1755">
                  <c:v>77.36</c:v>
                </c:pt>
                <c:pt idx="1756">
                  <c:v>71.78</c:v>
                </c:pt>
                <c:pt idx="1757">
                  <c:v>67.959999999999994</c:v>
                </c:pt>
                <c:pt idx="1758">
                  <c:v>76.52</c:v>
                </c:pt>
                <c:pt idx="1759">
                  <c:v>75.930000000000007</c:v>
                </c:pt>
                <c:pt idx="1760">
                  <c:v>100.7</c:v>
                </c:pt>
                <c:pt idx="1761">
                  <c:v>78.98</c:v>
                </c:pt>
                <c:pt idx="1762">
                  <c:v>105.5</c:v>
                </c:pt>
                <c:pt idx="1763">
                  <c:v>93.96</c:v>
                </c:pt>
                <c:pt idx="1764">
                  <c:v>85.33</c:v>
                </c:pt>
                <c:pt idx="1765">
                  <c:v>79.150000000000006</c:v>
                </c:pt>
                <c:pt idx="1766">
                  <c:v>73.19</c:v>
                </c:pt>
                <c:pt idx="1767">
                  <c:v>68.069999999999993</c:v>
                </c:pt>
                <c:pt idx="1768">
                  <c:v>63.74</c:v>
                </c:pt>
                <c:pt idx="1769">
                  <c:v>59.92</c:v>
                </c:pt>
                <c:pt idx="1770">
                  <c:v>56.39</c:v>
                </c:pt>
                <c:pt idx="1771">
                  <c:v>53.27</c:v>
                </c:pt>
                <c:pt idx="1772">
                  <c:v>50.4</c:v>
                </c:pt>
                <c:pt idx="1773">
                  <c:v>47.71</c:v>
                </c:pt>
                <c:pt idx="1774">
                  <c:v>45.23</c:v>
                </c:pt>
                <c:pt idx="1775">
                  <c:v>44.58</c:v>
                </c:pt>
                <c:pt idx="1776">
                  <c:v>54.18</c:v>
                </c:pt>
                <c:pt idx="1777">
                  <c:v>46.82</c:v>
                </c:pt>
                <c:pt idx="1778">
                  <c:v>44.52</c:v>
                </c:pt>
                <c:pt idx="1779">
                  <c:v>41.99</c:v>
                </c:pt>
                <c:pt idx="1780">
                  <c:v>40.76</c:v>
                </c:pt>
                <c:pt idx="1781">
                  <c:v>40.090000000000003</c:v>
                </c:pt>
                <c:pt idx="1782">
                  <c:v>39.299999999999997</c:v>
                </c:pt>
                <c:pt idx="1783">
                  <c:v>38.43</c:v>
                </c:pt>
                <c:pt idx="1784">
                  <c:v>37.47</c:v>
                </c:pt>
                <c:pt idx="1785">
                  <c:v>36.47</c:v>
                </c:pt>
                <c:pt idx="1786">
                  <c:v>35.409999999999997</c:v>
                </c:pt>
                <c:pt idx="1787">
                  <c:v>34.340000000000003</c:v>
                </c:pt>
                <c:pt idx="1788">
                  <c:v>33.26</c:v>
                </c:pt>
                <c:pt idx="1789">
                  <c:v>32.17</c:v>
                </c:pt>
                <c:pt idx="1790">
                  <c:v>31.08</c:v>
                </c:pt>
                <c:pt idx="1791">
                  <c:v>30.02</c:v>
                </c:pt>
                <c:pt idx="1792">
                  <c:v>29</c:v>
                </c:pt>
                <c:pt idx="1793">
                  <c:v>28.01</c:v>
                </c:pt>
                <c:pt idx="1794">
                  <c:v>27.06</c:v>
                </c:pt>
                <c:pt idx="1795">
                  <c:v>26.14</c:v>
                </c:pt>
                <c:pt idx="1796">
                  <c:v>25.24</c:v>
                </c:pt>
                <c:pt idx="1797">
                  <c:v>24.38</c:v>
                </c:pt>
                <c:pt idx="1798">
                  <c:v>23.55</c:v>
                </c:pt>
                <c:pt idx="1799">
                  <c:v>22.74</c:v>
                </c:pt>
                <c:pt idx="1800">
                  <c:v>21.95</c:v>
                </c:pt>
                <c:pt idx="1801">
                  <c:v>21.2</c:v>
                </c:pt>
                <c:pt idx="1802">
                  <c:v>20.45</c:v>
                </c:pt>
                <c:pt idx="1803">
                  <c:v>19.739999999999998</c:v>
                </c:pt>
                <c:pt idx="1804">
                  <c:v>19.559999999999999</c:v>
                </c:pt>
                <c:pt idx="1805">
                  <c:v>19.420000000000002</c:v>
                </c:pt>
                <c:pt idx="1806">
                  <c:v>19.23</c:v>
                </c:pt>
                <c:pt idx="1807">
                  <c:v>18.989999999999998</c:v>
                </c:pt>
                <c:pt idx="1808">
                  <c:v>18.72</c:v>
                </c:pt>
                <c:pt idx="1809">
                  <c:v>18.420000000000002</c:v>
                </c:pt>
                <c:pt idx="1810">
                  <c:v>18.100000000000001</c:v>
                </c:pt>
                <c:pt idx="1811">
                  <c:v>17.760000000000002</c:v>
                </c:pt>
                <c:pt idx="1812">
                  <c:v>17.41</c:v>
                </c:pt>
                <c:pt idx="1813">
                  <c:v>17.05</c:v>
                </c:pt>
                <c:pt idx="1814">
                  <c:v>16.68</c:v>
                </c:pt>
                <c:pt idx="1815">
                  <c:v>16.32</c:v>
                </c:pt>
                <c:pt idx="1816">
                  <c:v>15.96</c:v>
                </c:pt>
                <c:pt idx="1817">
                  <c:v>15.6</c:v>
                </c:pt>
                <c:pt idx="1818">
                  <c:v>15.25</c:v>
                </c:pt>
                <c:pt idx="1819">
                  <c:v>14.91</c:v>
                </c:pt>
                <c:pt idx="1820">
                  <c:v>14.57</c:v>
                </c:pt>
                <c:pt idx="1821">
                  <c:v>14.25</c:v>
                </c:pt>
                <c:pt idx="1822">
                  <c:v>13.93</c:v>
                </c:pt>
                <c:pt idx="1823">
                  <c:v>13.62</c:v>
                </c:pt>
                <c:pt idx="1824">
                  <c:v>13.32</c:v>
                </c:pt>
                <c:pt idx="1825">
                  <c:v>13.03</c:v>
                </c:pt>
                <c:pt idx="1826">
                  <c:v>12.75</c:v>
                </c:pt>
                <c:pt idx="1827">
                  <c:v>12.48</c:v>
                </c:pt>
                <c:pt idx="1828">
                  <c:v>12.23</c:v>
                </c:pt>
                <c:pt idx="1829">
                  <c:v>11.99</c:v>
                </c:pt>
                <c:pt idx="1830">
                  <c:v>11.76</c:v>
                </c:pt>
                <c:pt idx="1831">
                  <c:v>11.54</c:v>
                </c:pt>
                <c:pt idx="1832">
                  <c:v>11.33</c:v>
                </c:pt>
                <c:pt idx="1833">
                  <c:v>11.13</c:v>
                </c:pt>
                <c:pt idx="1834">
                  <c:v>10.95</c:v>
                </c:pt>
                <c:pt idx="1835">
                  <c:v>10.77</c:v>
                </c:pt>
                <c:pt idx="1836">
                  <c:v>10.6</c:v>
                </c:pt>
                <c:pt idx="1837">
                  <c:v>10.43</c:v>
                </c:pt>
                <c:pt idx="1838">
                  <c:v>10.28</c:v>
                </c:pt>
                <c:pt idx="1839">
                  <c:v>10.130000000000001</c:v>
                </c:pt>
                <c:pt idx="1840">
                  <c:v>9.9809999999999999</c:v>
                </c:pt>
                <c:pt idx="1841">
                  <c:v>9.8409999999999993</c:v>
                </c:pt>
                <c:pt idx="1842">
                  <c:v>9.7040000000000006</c:v>
                </c:pt>
                <c:pt idx="1843">
                  <c:v>9.5709999999999997</c:v>
                </c:pt>
                <c:pt idx="1844">
                  <c:v>9.44</c:v>
                </c:pt>
                <c:pt idx="1845">
                  <c:v>9.3130000000000006</c:v>
                </c:pt>
                <c:pt idx="1846">
                  <c:v>9.1869999999999994</c:v>
                </c:pt>
                <c:pt idx="1847">
                  <c:v>9.0630000000000006</c:v>
                </c:pt>
                <c:pt idx="1848">
                  <c:v>8.94</c:v>
                </c:pt>
                <c:pt idx="1849">
                  <c:v>8.8179999999999996</c:v>
                </c:pt>
                <c:pt idx="1850">
                  <c:v>8.6959999999999997</c:v>
                </c:pt>
                <c:pt idx="1851">
                  <c:v>8.5749999999999993</c:v>
                </c:pt>
                <c:pt idx="1852">
                  <c:v>8.4550000000000001</c:v>
                </c:pt>
                <c:pt idx="1853">
                  <c:v>8.3339999999999996</c:v>
                </c:pt>
                <c:pt idx="1854">
                  <c:v>8.2140000000000004</c:v>
                </c:pt>
                <c:pt idx="1855">
                  <c:v>8.093</c:v>
                </c:pt>
                <c:pt idx="1856">
                  <c:v>7.9720000000000004</c:v>
                </c:pt>
                <c:pt idx="1857">
                  <c:v>7.85</c:v>
                </c:pt>
                <c:pt idx="1858">
                  <c:v>7.7279999999999998</c:v>
                </c:pt>
                <c:pt idx="1859">
                  <c:v>7.665</c:v>
                </c:pt>
                <c:pt idx="1860">
                  <c:v>7.5960000000000001</c:v>
                </c:pt>
                <c:pt idx="1861">
                  <c:v>7.5209999999999999</c:v>
                </c:pt>
                <c:pt idx="1862">
                  <c:v>7.44</c:v>
                </c:pt>
                <c:pt idx="1863">
                  <c:v>7.3540000000000001</c:v>
                </c:pt>
                <c:pt idx="1864">
                  <c:v>7.2629999999999999</c:v>
                </c:pt>
                <c:pt idx="1865">
                  <c:v>7.1660000000000004</c:v>
                </c:pt>
                <c:pt idx="1866">
                  <c:v>7.0650000000000004</c:v>
                </c:pt>
                <c:pt idx="1867">
                  <c:v>6.9589999999999996</c:v>
                </c:pt>
                <c:pt idx="1868">
                  <c:v>6.85</c:v>
                </c:pt>
                <c:pt idx="1869">
                  <c:v>6.7370000000000001</c:v>
                </c:pt>
                <c:pt idx="1870">
                  <c:v>6.6219999999999999</c:v>
                </c:pt>
                <c:pt idx="1871">
                  <c:v>6.5039999999999996</c:v>
                </c:pt>
                <c:pt idx="1872">
                  <c:v>6.3849999999999998</c:v>
                </c:pt>
                <c:pt idx="1873">
                  <c:v>6.2629999999999999</c:v>
                </c:pt>
                <c:pt idx="1874">
                  <c:v>6.141</c:v>
                </c:pt>
                <c:pt idx="1875">
                  <c:v>6.0170000000000003</c:v>
                </c:pt>
                <c:pt idx="1876">
                  <c:v>5.8929999999999998</c:v>
                </c:pt>
                <c:pt idx="1877">
                  <c:v>5.7789999999999999</c:v>
                </c:pt>
                <c:pt idx="1878">
                  <c:v>5.6749999999999998</c:v>
                </c:pt>
                <c:pt idx="1879">
                  <c:v>5.5789999999999997</c:v>
                </c:pt>
                <c:pt idx="1880">
                  <c:v>5.4880000000000004</c:v>
                </c:pt>
                <c:pt idx="1881">
                  <c:v>5.4020000000000001</c:v>
                </c:pt>
                <c:pt idx="1882">
                  <c:v>5.319</c:v>
                </c:pt>
                <c:pt idx="1883">
                  <c:v>5.2380000000000004</c:v>
                </c:pt>
                <c:pt idx="1884">
                  <c:v>5.157</c:v>
                </c:pt>
                <c:pt idx="1885">
                  <c:v>5.0780000000000003</c:v>
                </c:pt>
                <c:pt idx="1886">
                  <c:v>4.9980000000000002</c:v>
                </c:pt>
                <c:pt idx="1887">
                  <c:v>4.9180000000000001</c:v>
                </c:pt>
                <c:pt idx="1888">
                  <c:v>4.8369999999999997</c:v>
                </c:pt>
                <c:pt idx="1889">
                  <c:v>4.7560000000000002</c:v>
                </c:pt>
                <c:pt idx="1890">
                  <c:v>4.6749999999999998</c:v>
                </c:pt>
                <c:pt idx="1891">
                  <c:v>4.5919999999999996</c:v>
                </c:pt>
                <c:pt idx="1892">
                  <c:v>4.5090000000000003</c:v>
                </c:pt>
                <c:pt idx="1893">
                  <c:v>4.4260000000000002</c:v>
                </c:pt>
                <c:pt idx="1894">
                  <c:v>4.3419999999999996</c:v>
                </c:pt>
                <c:pt idx="1895">
                  <c:v>4.258</c:v>
                </c:pt>
                <c:pt idx="1896">
                  <c:v>4.173</c:v>
                </c:pt>
                <c:pt idx="1897">
                  <c:v>4.0890000000000004</c:v>
                </c:pt>
                <c:pt idx="1898">
                  <c:v>4.0039999999999996</c:v>
                </c:pt>
                <c:pt idx="1899">
                  <c:v>3.92</c:v>
                </c:pt>
                <c:pt idx="1900">
                  <c:v>3.835</c:v>
                </c:pt>
                <c:pt idx="1901">
                  <c:v>3.7519999999999998</c:v>
                </c:pt>
                <c:pt idx="1902">
                  <c:v>3.6680000000000001</c:v>
                </c:pt>
                <c:pt idx="1903">
                  <c:v>3.5859999999999999</c:v>
                </c:pt>
                <c:pt idx="1904">
                  <c:v>3.5030000000000001</c:v>
                </c:pt>
                <c:pt idx="1905">
                  <c:v>3.4220000000000002</c:v>
                </c:pt>
                <c:pt idx="1906">
                  <c:v>3.3420000000000001</c:v>
                </c:pt>
                <c:pt idx="1907">
                  <c:v>3.2629999999999999</c:v>
                </c:pt>
                <c:pt idx="1908">
                  <c:v>3.1840000000000002</c:v>
                </c:pt>
                <c:pt idx="1909">
                  <c:v>3.1070000000000002</c:v>
                </c:pt>
                <c:pt idx="1910">
                  <c:v>3.0310000000000001</c:v>
                </c:pt>
                <c:pt idx="1911">
                  <c:v>2.9569999999999999</c:v>
                </c:pt>
                <c:pt idx="1912">
                  <c:v>2.883</c:v>
                </c:pt>
                <c:pt idx="1913">
                  <c:v>2.8109999999999999</c:v>
                </c:pt>
                <c:pt idx="1914">
                  <c:v>2.74</c:v>
                </c:pt>
                <c:pt idx="1915">
                  <c:v>2.6720000000000002</c:v>
                </c:pt>
                <c:pt idx="1916">
                  <c:v>2.6080000000000001</c:v>
                </c:pt>
                <c:pt idx="1917">
                  <c:v>2.544</c:v>
                </c:pt>
                <c:pt idx="1918">
                  <c:v>2.4809999999999999</c:v>
                </c:pt>
                <c:pt idx="1919">
                  <c:v>2.444</c:v>
                </c:pt>
                <c:pt idx="1920">
                  <c:v>2.407</c:v>
                </c:pt>
                <c:pt idx="1921">
                  <c:v>2.3660000000000001</c:v>
                </c:pt>
                <c:pt idx="1922">
                  <c:v>2.3250000000000002</c:v>
                </c:pt>
                <c:pt idx="1923">
                  <c:v>2.2829999999999999</c:v>
                </c:pt>
                <c:pt idx="1924">
                  <c:v>3.9079999999999999</c:v>
                </c:pt>
                <c:pt idx="1925">
                  <c:v>4.0579999999999998</c:v>
                </c:pt>
                <c:pt idx="1926">
                  <c:v>4.1849999999999996</c:v>
                </c:pt>
                <c:pt idx="1927">
                  <c:v>4.2850000000000001</c:v>
                </c:pt>
                <c:pt idx="1928">
                  <c:v>4.3689999999999998</c:v>
                </c:pt>
                <c:pt idx="1929">
                  <c:v>4.4560000000000004</c:v>
                </c:pt>
                <c:pt idx="1930">
                  <c:v>4.5179999999999998</c:v>
                </c:pt>
                <c:pt idx="1931">
                  <c:v>4.5659999999999998</c:v>
                </c:pt>
                <c:pt idx="1932">
                  <c:v>4.601</c:v>
                </c:pt>
                <c:pt idx="1933">
                  <c:v>4.6239999999999997</c:v>
                </c:pt>
                <c:pt idx="1934">
                  <c:v>4.6369999999999996</c:v>
                </c:pt>
                <c:pt idx="1935">
                  <c:v>4.6390000000000002</c:v>
                </c:pt>
                <c:pt idx="1936">
                  <c:v>4.6440000000000001</c:v>
                </c:pt>
                <c:pt idx="1937">
                  <c:v>4.6470000000000002</c:v>
                </c:pt>
                <c:pt idx="1938">
                  <c:v>4.6550000000000002</c:v>
                </c:pt>
                <c:pt idx="1939">
                  <c:v>4.66</c:v>
                </c:pt>
                <c:pt idx="1940">
                  <c:v>4.6719999999999997</c:v>
                </c:pt>
                <c:pt idx="1941">
                  <c:v>4.6840000000000002</c:v>
                </c:pt>
                <c:pt idx="1942">
                  <c:v>4.6900000000000004</c:v>
                </c:pt>
                <c:pt idx="1943">
                  <c:v>4.6900000000000004</c:v>
                </c:pt>
                <c:pt idx="1944">
                  <c:v>4.6840000000000002</c:v>
                </c:pt>
                <c:pt idx="1945">
                  <c:v>4.6740000000000004</c:v>
                </c:pt>
                <c:pt idx="1946">
                  <c:v>4.6589999999999998</c:v>
                </c:pt>
                <c:pt idx="1947">
                  <c:v>4.6390000000000002</c:v>
                </c:pt>
                <c:pt idx="1948">
                  <c:v>4.6159999999999997</c:v>
                </c:pt>
                <c:pt idx="1949">
                  <c:v>4.5880000000000001</c:v>
                </c:pt>
                <c:pt idx="1950">
                  <c:v>4.5570000000000004</c:v>
                </c:pt>
                <c:pt idx="1951">
                  <c:v>4.5220000000000002</c:v>
                </c:pt>
                <c:pt idx="1952">
                  <c:v>4.4850000000000003</c:v>
                </c:pt>
                <c:pt idx="1953">
                  <c:v>4.4809999999999999</c:v>
                </c:pt>
                <c:pt idx="1954">
                  <c:v>5.0659999999999998</c:v>
                </c:pt>
                <c:pt idx="1955">
                  <c:v>41.65</c:v>
                </c:pt>
                <c:pt idx="1956">
                  <c:v>8.0419999999999998</c:v>
                </c:pt>
                <c:pt idx="1957">
                  <c:v>9.3000000000000007</c:v>
                </c:pt>
                <c:pt idx="1958">
                  <c:v>10.25</c:v>
                </c:pt>
                <c:pt idx="1959">
                  <c:v>16.87</c:v>
                </c:pt>
                <c:pt idx="1960">
                  <c:v>15.48</c:v>
                </c:pt>
                <c:pt idx="1961">
                  <c:v>18.62</c:v>
                </c:pt>
                <c:pt idx="1962">
                  <c:v>21.2</c:v>
                </c:pt>
                <c:pt idx="1963">
                  <c:v>23.17</c:v>
                </c:pt>
                <c:pt idx="1964">
                  <c:v>23.8</c:v>
                </c:pt>
                <c:pt idx="1965">
                  <c:v>24.5</c:v>
                </c:pt>
                <c:pt idx="1966">
                  <c:v>25.1</c:v>
                </c:pt>
                <c:pt idx="1967">
                  <c:v>25.58</c:v>
                </c:pt>
                <c:pt idx="1968">
                  <c:v>25.98</c:v>
                </c:pt>
                <c:pt idx="1969">
                  <c:v>26.36</c:v>
                </c:pt>
                <c:pt idx="1970">
                  <c:v>26.79</c:v>
                </c:pt>
                <c:pt idx="1971">
                  <c:v>27.32</c:v>
                </c:pt>
                <c:pt idx="1972">
                  <c:v>100.3</c:v>
                </c:pt>
                <c:pt idx="1973">
                  <c:v>42.7</c:v>
                </c:pt>
                <c:pt idx="1974">
                  <c:v>41.23</c:v>
                </c:pt>
                <c:pt idx="1975">
                  <c:v>39.159999999999997</c:v>
                </c:pt>
                <c:pt idx="1976">
                  <c:v>37.479999999999997</c:v>
                </c:pt>
                <c:pt idx="1977">
                  <c:v>35.840000000000003</c:v>
                </c:pt>
                <c:pt idx="1978">
                  <c:v>34.950000000000003</c:v>
                </c:pt>
                <c:pt idx="1979">
                  <c:v>34.97</c:v>
                </c:pt>
                <c:pt idx="1980">
                  <c:v>34.81</c:v>
                </c:pt>
                <c:pt idx="1981">
                  <c:v>34.450000000000003</c:v>
                </c:pt>
                <c:pt idx="1982">
                  <c:v>33.97</c:v>
                </c:pt>
                <c:pt idx="1983">
                  <c:v>33.380000000000003</c:v>
                </c:pt>
                <c:pt idx="1984">
                  <c:v>32.700000000000003</c:v>
                </c:pt>
                <c:pt idx="1985">
                  <c:v>31.94</c:v>
                </c:pt>
                <c:pt idx="1986">
                  <c:v>31.17</c:v>
                </c:pt>
                <c:pt idx="1987">
                  <c:v>30.3</c:v>
                </c:pt>
                <c:pt idx="1988">
                  <c:v>29.41</c:v>
                </c:pt>
                <c:pt idx="1989">
                  <c:v>28.62</c:v>
                </c:pt>
                <c:pt idx="1990">
                  <c:v>102.2</c:v>
                </c:pt>
                <c:pt idx="1991">
                  <c:v>37.15</c:v>
                </c:pt>
                <c:pt idx="1992">
                  <c:v>34.880000000000003</c:v>
                </c:pt>
                <c:pt idx="1993">
                  <c:v>34.65</c:v>
                </c:pt>
                <c:pt idx="1994">
                  <c:v>35.08</c:v>
                </c:pt>
                <c:pt idx="1995">
                  <c:v>62.6</c:v>
                </c:pt>
                <c:pt idx="1996">
                  <c:v>40.159999999999997</c:v>
                </c:pt>
                <c:pt idx="1997">
                  <c:v>124.7</c:v>
                </c:pt>
                <c:pt idx="1998">
                  <c:v>80.14</c:v>
                </c:pt>
                <c:pt idx="1999">
                  <c:v>68.930000000000007</c:v>
                </c:pt>
                <c:pt idx="2000">
                  <c:v>64.650000000000006</c:v>
                </c:pt>
                <c:pt idx="2001">
                  <c:v>60.5</c:v>
                </c:pt>
                <c:pt idx="2002">
                  <c:v>56.75</c:v>
                </c:pt>
                <c:pt idx="2003">
                  <c:v>53.02</c:v>
                </c:pt>
                <c:pt idx="2004">
                  <c:v>49.77</c:v>
                </c:pt>
                <c:pt idx="2005">
                  <c:v>47.64</c:v>
                </c:pt>
                <c:pt idx="2006">
                  <c:v>45.7</c:v>
                </c:pt>
                <c:pt idx="2007">
                  <c:v>47.89</c:v>
                </c:pt>
                <c:pt idx="2008">
                  <c:v>144.4</c:v>
                </c:pt>
                <c:pt idx="2009">
                  <c:v>68.42</c:v>
                </c:pt>
                <c:pt idx="2010">
                  <c:v>63.8</c:v>
                </c:pt>
                <c:pt idx="2011">
                  <c:v>65.5</c:v>
                </c:pt>
                <c:pt idx="2012">
                  <c:v>63.72</c:v>
                </c:pt>
                <c:pt idx="2013">
                  <c:v>59.7</c:v>
                </c:pt>
                <c:pt idx="2014">
                  <c:v>55.96</c:v>
                </c:pt>
                <c:pt idx="2015">
                  <c:v>52.82</c:v>
                </c:pt>
                <c:pt idx="2016">
                  <c:v>49.81</c:v>
                </c:pt>
                <c:pt idx="2017">
                  <c:v>47.02</c:v>
                </c:pt>
                <c:pt idx="2018">
                  <c:v>44.47</c:v>
                </c:pt>
                <c:pt idx="2019">
                  <c:v>42.23</c:v>
                </c:pt>
                <c:pt idx="2020">
                  <c:v>40.36</c:v>
                </c:pt>
                <c:pt idx="2021">
                  <c:v>39.68</c:v>
                </c:pt>
                <c:pt idx="2022">
                  <c:v>39.1</c:v>
                </c:pt>
                <c:pt idx="2023">
                  <c:v>38.44</c:v>
                </c:pt>
                <c:pt idx="2024">
                  <c:v>37.68</c:v>
                </c:pt>
                <c:pt idx="2025">
                  <c:v>37.43</c:v>
                </c:pt>
                <c:pt idx="2026">
                  <c:v>51.99</c:v>
                </c:pt>
                <c:pt idx="2027">
                  <c:v>40.11</c:v>
                </c:pt>
                <c:pt idx="2028">
                  <c:v>39.659999999999997</c:v>
                </c:pt>
                <c:pt idx="2029">
                  <c:v>39.18</c:v>
                </c:pt>
                <c:pt idx="2030">
                  <c:v>38.520000000000003</c:v>
                </c:pt>
                <c:pt idx="2031">
                  <c:v>37.729999999999997</c:v>
                </c:pt>
                <c:pt idx="2032">
                  <c:v>36.92</c:v>
                </c:pt>
                <c:pt idx="2033">
                  <c:v>36.01</c:v>
                </c:pt>
                <c:pt idx="2034">
                  <c:v>35.39</c:v>
                </c:pt>
                <c:pt idx="2035">
                  <c:v>40.29</c:v>
                </c:pt>
                <c:pt idx="2036">
                  <c:v>153.30000000000001</c:v>
                </c:pt>
                <c:pt idx="2037">
                  <c:v>142.9</c:v>
                </c:pt>
                <c:pt idx="2038">
                  <c:v>77.45</c:v>
                </c:pt>
                <c:pt idx="2039">
                  <c:v>81.87</c:v>
                </c:pt>
                <c:pt idx="2040">
                  <c:v>104.9</c:v>
                </c:pt>
                <c:pt idx="2041">
                  <c:v>126.2</c:v>
                </c:pt>
                <c:pt idx="2042">
                  <c:v>92.74</c:v>
                </c:pt>
                <c:pt idx="2043">
                  <c:v>88.16</c:v>
                </c:pt>
                <c:pt idx="2044">
                  <c:v>82.01</c:v>
                </c:pt>
                <c:pt idx="2045">
                  <c:v>75.52</c:v>
                </c:pt>
                <c:pt idx="2046">
                  <c:v>69.760000000000005</c:v>
                </c:pt>
                <c:pt idx="2047">
                  <c:v>65.13</c:v>
                </c:pt>
                <c:pt idx="2048">
                  <c:v>61.2</c:v>
                </c:pt>
                <c:pt idx="2049">
                  <c:v>61.68</c:v>
                </c:pt>
                <c:pt idx="2050">
                  <c:v>58.42</c:v>
                </c:pt>
                <c:pt idx="2051">
                  <c:v>55.39</c:v>
                </c:pt>
                <c:pt idx="2052">
                  <c:v>52.07</c:v>
                </c:pt>
                <c:pt idx="2053">
                  <c:v>49.34</c:v>
                </c:pt>
                <c:pt idx="2054">
                  <c:v>46.97</c:v>
                </c:pt>
                <c:pt idx="2055">
                  <c:v>45.97</c:v>
                </c:pt>
                <c:pt idx="2056">
                  <c:v>43.41</c:v>
                </c:pt>
                <c:pt idx="2057">
                  <c:v>41.55</c:v>
                </c:pt>
                <c:pt idx="2058">
                  <c:v>39.97</c:v>
                </c:pt>
                <c:pt idx="2059">
                  <c:v>39.46</c:v>
                </c:pt>
                <c:pt idx="2060">
                  <c:v>39.049999999999997</c:v>
                </c:pt>
                <c:pt idx="2061">
                  <c:v>39.020000000000003</c:v>
                </c:pt>
                <c:pt idx="2062">
                  <c:v>38.630000000000003</c:v>
                </c:pt>
                <c:pt idx="2063">
                  <c:v>38.270000000000003</c:v>
                </c:pt>
                <c:pt idx="2064">
                  <c:v>37.549999999999997</c:v>
                </c:pt>
                <c:pt idx="2065">
                  <c:v>36.85</c:v>
                </c:pt>
                <c:pt idx="2066">
                  <c:v>82.44</c:v>
                </c:pt>
                <c:pt idx="2067">
                  <c:v>137.69999999999999</c:v>
                </c:pt>
                <c:pt idx="2068">
                  <c:v>173.7</c:v>
                </c:pt>
                <c:pt idx="2069">
                  <c:v>109.8</c:v>
                </c:pt>
                <c:pt idx="2070">
                  <c:v>99.92</c:v>
                </c:pt>
                <c:pt idx="2071">
                  <c:v>91.51</c:v>
                </c:pt>
                <c:pt idx="2072">
                  <c:v>115.2</c:v>
                </c:pt>
                <c:pt idx="2073">
                  <c:v>105.1</c:v>
                </c:pt>
                <c:pt idx="2074">
                  <c:v>96.75</c:v>
                </c:pt>
                <c:pt idx="2075">
                  <c:v>89.6</c:v>
                </c:pt>
                <c:pt idx="2076">
                  <c:v>82.47</c:v>
                </c:pt>
                <c:pt idx="2077">
                  <c:v>76.55</c:v>
                </c:pt>
                <c:pt idx="2078">
                  <c:v>70.930000000000007</c:v>
                </c:pt>
                <c:pt idx="2079">
                  <c:v>65.680000000000007</c:v>
                </c:pt>
                <c:pt idx="2080">
                  <c:v>67.319999999999993</c:v>
                </c:pt>
                <c:pt idx="2081">
                  <c:v>65.77</c:v>
                </c:pt>
                <c:pt idx="2082">
                  <c:v>60.91</c:v>
                </c:pt>
                <c:pt idx="2083">
                  <c:v>56.78</c:v>
                </c:pt>
                <c:pt idx="2084">
                  <c:v>53.93</c:v>
                </c:pt>
                <c:pt idx="2085">
                  <c:v>78.98</c:v>
                </c:pt>
                <c:pt idx="2086">
                  <c:v>138.30000000000001</c:v>
                </c:pt>
                <c:pt idx="2087">
                  <c:v>81.099999999999994</c:v>
                </c:pt>
                <c:pt idx="2088">
                  <c:v>79.09</c:v>
                </c:pt>
                <c:pt idx="2089">
                  <c:v>79.47</c:v>
                </c:pt>
                <c:pt idx="2090">
                  <c:v>107.8</c:v>
                </c:pt>
                <c:pt idx="2091">
                  <c:v>172.1</c:v>
                </c:pt>
                <c:pt idx="2092">
                  <c:v>168.1</c:v>
                </c:pt>
                <c:pt idx="2093">
                  <c:v>131.4</c:v>
                </c:pt>
                <c:pt idx="2094">
                  <c:v>122.7</c:v>
                </c:pt>
                <c:pt idx="2095">
                  <c:v>131.80000000000001</c:v>
                </c:pt>
                <c:pt idx="2096">
                  <c:v>114.3</c:v>
                </c:pt>
                <c:pt idx="2097">
                  <c:v>122.1</c:v>
                </c:pt>
                <c:pt idx="2098">
                  <c:v>111.5</c:v>
                </c:pt>
                <c:pt idx="2099">
                  <c:v>102.7</c:v>
                </c:pt>
                <c:pt idx="2100">
                  <c:v>94.39</c:v>
                </c:pt>
                <c:pt idx="2101">
                  <c:v>118.3</c:v>
                </c:pt>
                <c:pt idx="2102">
                  <c:v>108.5</c:v>
                </c:pt>
                <c:pt idx="2103">
                  <c:v>99.83</c:v>
                </c:pt>
                <c:pt idx="2104">
                  <c:v>104.8</c:v>
                </c:pt>
                <c:pt idx="2105">
                  <c:v>140.30000000000001</c:v>
                </c:pt>
                <c:pt idx="2106">
                  <c:v>108.9</c:v>
                </c:pt>
                <c:pt idx="2107">
                  <c:v>101</c:v>
                </c:pt>
                <c:pt idx="2108">
                  <c:v>98.82</c:v>
                </c:pt>
                <c:pt idx="2109">
                  <c:v>90.85</c:v>
                </c:pt>
                <c:pt idx="2110">
                  <c:v>83.99</c:v>
                </c:pt>
                <c:pt idx="2111">
                  <c:v>78.19</c:v>
                </c:pt>
                <c:pt idx="2112">
                  <c:v>72.930000000000007</c:v>
                </c:pt>
                <c:pt idx="2113">
                  <c:v>69.94</c:v>
                </c:pt>
                <c:pt idx="2114">
                  <c:v>68.959999999999994</c:v>
                </c:pt>
                <c:pt idx="2115">
                  <c:v>64.5</c:v>
                </c:pt>
                <c:pt idx="2116">
                  <c:v>60.44</c:v>
                </c:pt>
                <c:pt idx="2117">
                  <c:v>56.72</c:v>
                </c:pt>
                <c:pt idx="2118">
                  <c:v>53.27</c:v>
                </c:pt>
                <c:pt idx="2119">
                  <c:v>50.09</c:v>
                </c:pt>
                <c:pt idx="2120">
                  <c:v>47.52</c:v>
                </c:pt>
                <c:pt idx="2121">
                  <c:v>44.84</c:v>
                </c:pt>
                <c:pt idx="2122">
                  <c:v>42.38</c:v>
                </c:pt>
                <c:pt idx="2123">
                  <c:v>40.67</c:v>
                </c:pt>
                <c:pt idx="2124">
                  <c:v>40.090000000000003</c:v>
                </c:pt>
                <c:pt idx="2125">
                  <c:v>39.32</c:v>
                </c:pt>
                <c:pt idx="2126">
                  <c:v>38.51</c:v>
                </c:pt>
                <c:pt idx="2127">
                  <c:v>37.74</c:v>
                </c:pt>
                <c:pt idx="2128">
                  <c:v>36.96</c:v>
                </c:pt>
                <c:pt idx="2129">
                  <c:v>36.200000000000003</c:v>
                </c:pt>
                <c:pt idx="2130">
                  <c:v>35.28</c:v>
                </c:pt>
                <c:pt idx="2131">
                  <c:v>34.159999999999997</c:v>
                </c:pt>
                <c:pt idx="2132">
                  <c:v>33.03</c:v>
                </c:pt>
                <c:pt idx="2133">
                  <c:v>31.92</c:v>
                </c:pt>
                <c:pt idx="2134">
                  <c:v>30.8</c:v>
                </c:pt>
                <c:pt idx="2135">
                  <c:v>29.72</c:v>
                </c:pt>
                <c:pt idx="2136">
                  <c:v>28.68</c:v>
                </c:pt>
                <c:pt idx="2137">
                  <c:v>27.67</c:v>
                </c:pt>
                <c:pt idx="2138">
                  <c:v>26.69</c:v>
                </c:pt>
                <c:pt idx="2139">
                  <c:v>25.74</c:v>
                </c:pt>
                <c:pt idx="2140">
                  <c:v>24.82</c:v>
                </c:pt>
                <c:pt idx="2141">
                  <c:v>23.93</c:v>
                </c:pt>
                <c:pt idx="2142">
                  <c:v>23.07</c:v>
                </c:pt>
                <c:pt idx="2143">
                  <c:v>22.23</c:v>
                </c:pt>
                <c:pt idx="2144">
                  <c:v>21.42</c:v>
                </c:pt>
                <c:pt idx="2145">
                  <c:v>20.65</c:v>
                </c:pt>
                <c:pt idx="2146">
                  <c:v>19.89</c:v>
                </c:pt>
                <c:pt idx="2147">
                  <c:v>19.579999999999998</c:v>
                </c:pt>
                <c:pt idx="2148">
                  <c:v>19.440000000000001</c:v>
                </c:pt>
                <c:pt idx="2149">
                  <c:v>19.25</c:v>
                </c:pt>
                <c:pt idx="2150">
                  <c:v>19.010000000000002</c:v>
                </c:pt>
                <c:pt idx="2151">
                  <c:v>18.739999999999998</c:v>
                </c:pt>
                <c:pt idx="2152">
                  <c:v>18.43</c:v>
                </c:pt>
                <c:pt idx="2153">
                  <c:v>18.100000000000001</c:v>
                </c:pt>
                <c:pt idx="2154">
                  <c:v>17.760000000000002</c:v>
                </c:pt>
                <c:pt idx="2155">
                  <c:v>17.399999999999999</c:v>
                </c:pt>
                <c:pt idx="2156">
                  <c:v>17.03</c:v>
                </c:pt>
                <c:pt idx="2157">
                  <c:v>16.66</c:v>
                </c:pt>
                <c:pt idx="2158">
                  <c:v>16.28</c:v>
                </c:pt>
                <c:pt idx="2159">
                  <c:v>15.91</c:v>
                </c:pt>
                <c:pt idx="2160">
                  <c:v>15.55</c:v>
                </c:pt>
                <c:pt idx="2161">
                  <c:v>15.19</c:v>
                </c:pt>
                <c:pt idx="2162">
                  <c:v>14.84</c:v>
                </c:pt>
                <c:pt idx="2163">
                  <c:v>14.5</c:v>
                </c:pt>
                <c:pt idx="2164">
                  <c:v>14.17</c:v>
                </c:pt>
                <c:pt idx="2165">
                  <c:v>13.84</c:v>
                </c:pt>
                <c:pt idx="2166">
                  <c:v>13.53</c:v>
                </c:pt>
                <c:pt idx="2167">
                  <c:v>13.23</c:v>
                </c:pt>
                <c:pt idx="2168">
                  <c:v>12.93</c:v>
                </c:pt>
                <c:pt idx="2169">
                  <c:v>12.66</c:v>
                </c:pt>
                <c:pt idx="2170">
                  <c:v>12.39</c:v>
                </c:pt>
                <c:pt idx="2171">
                  <c:v>12.13</c:v>
                </c:pt>
                <c:pt idx="2172">
                  <c:v>11.89</c:v>
                </c:pt>
                <c:pt idx="2173">
                  <c:v>11.66</c:v>
                </c:pt>
                <c:pt idx="2174">
                  <c:v>11.45</c:v>
                </c:pt>
                <c:pt idx="2175">
                  <c:v>11.24</c:v>
                </c:pt>
                <c:pt idx="2176">
                  <c:v>11.04</c:v>
                </c:pt>
                <c:pt idx="2177">
                  <c:v>10.86</c:v>
                </c:pt>
                <c:pt idx="2178">
                  <c:v>10.68</c:v>
                </c:pt>
                <c:pt idx="2179">
                  <c:v>10.51</c:v>
                </c:pt>
                <c:pt idx="2180">
                  <c:v>10.35</c:v>
                </c:pt>
                <c:pt idx="2181">
                  <c:v>10.19</c:v>
                </c:pt>
                <c:pt idx="2182">
                  <c:v>10.039999999999999</c:v>
                </c:pt>
                <c:pt idx="2183">
                  <c:v>9.8940000000000001</c:v>
                </c:pt>
                <c:pt idx="2184">
                  <c:v>9.7539999999999996</c:v>
                </c:pt>
                <c:pt idx="2185">
                  <c:v>9.6180000000000003</c:v>
                </c:pt>
                <c:pt idx="2186">
                  <c:v>9.4849999999999994</c:v>
                </c:pt>
                <c:pt idx="2187">
                  <c:v>9.3550000000000004</c:v>
                </c:pt>
                <c:pt idx="2188">
                  <c:v>9.2279999999999998</c:v>
                </c:pt>
                <c:pt idx="2189">
                  <c:v>9.1020000000000003</c:v>
                </c:pt>
                <c:pt idx="2190">
                  <c:v>8.9779999999999998</c:v>
                </c:pt>
                <c:pt idx="2191">
                  <c:v>8.8550000000000004</c:v>
                </c:pt>
                <c:pt idx="2192">
                  <c:v>8.734</c:v>
                </c:pt>
                <c:pt idx="2193">
                  <c:v>8.6120000000000001</c:v>
                </c:pt>
                <c:pt idx="2194">
                  <c:v>8.4920000000000009</c:v>
                </c:pt>
                <c:pt idx="2195">
                  <c:v>8.3710000000000004</c:v>
                </c:pt>
                <c:pt idx="2196">
                  <c:v>8.2509999999999994</c:v>
                </c:pt>
                <c:pt idx="2197">
                  <c:v>8.1300000000000008</c:v>
                </c:pt>
                <c:pt idx="2198">
                  <c:v>8.0090000000000003</c:v>
                </c:pt>
                <c:pt idx="2199">
                  <c:v>7.8890000000000002</c:v>
                </c:pt>
                <c:pt idx="2200">
                  <c:v>7.7670000000000003</c:v>
                </c:pt>
                <c:pt idx="2201">
                  <c:v>7.6459999999999999</c:v>
                </c:pt>
                <c:pt idx="2202">
                  <c:v>7.5229999999999997</c:v>
                </c:pt>
                <c:pt idx="2203">
                  <c:v>7.4009999999999998</c:v>
                </c:pt>
                <c:pt idx="2204">
                  <c:v>7.2789999999999999</c:v>
                </c:pt>
                <c:pt idx="2205">
                  <c:v>7.1559999999999997</c:v>
                </c:pt>
                <c:pt idx="2206">
                  <c:v>7.0330000000000004</c:v>
                </c:pt>
                <c:pt idx="2207">
                  <c:v>6.91</c:v>
                </c:pt>
                <c:pt idx="2208">
                  <c:v>6.7869999999999999</c:v>
                </c:pt>
                <c:pt idx="2209">
                  <c:v>6.6639999999999997</c:v>
                </c:pt>
                <c:pt idx="2210">
                  <c:v>6.5410000000000004</c:v>
                </c:pt>
                <c:pt idx="2211">
                  <c:v>6.4180000000000001</c:v>
                </c:pt>
                <c:pt idx="2212">
                  <c:v>6.2949999999999999</c:v>
                </c:pt>
                <c:pt idx="2213">
                  <c:v>6.1719999999999997</c:v>
                </c:pt>
                <c:pt idx="2214">
                  <c:v>6.05</c:v>
                </c:pt>
                <c:pt idx="2215">
                  <c:v>5.9279999999999999</c:v>
                </c:pt>
                <c:pt idx="2216">
                  <c:v>5.8090000000000002</c:v>
                </c:pt>
                <c:pt idx="2217">
                  <c:v>5.702</c:v>
                </c:pt>
                <c:pt idx="2218">
                  <c:v>5.6040000000000001</c:v>
                </c:pt>
                <c:pt idx="2219">
                  <c:v>5.5129999999999999</c:v>
                </c:pt>
                <c:pt idx="2220">
                  <c:v>5.4269999999999996</c:v>
                </c:pt>
                <c:pt idx="2221">
                  <c:v>5.3449999999999998</c:v>
                </c:pt>
                <c:pt idx="2222">
                  <c:v>5.2649999999999997</c:v>
                </c:pt>
                <c:pt idx="2223">
                  <c:v>5.1870000000000003</c:v>
                </c:pt>
                <c:pt idx="2224">
                  <c:v>5.1100000000000003</c:v>
                </c:pt>
                <c:pt idx="2225">
                  <c:v>5.0339999999999998</c:v>
                </c:pt>
                <c:pt idx="2226">
                  <c:v>4.9569999999999999</c:v>
                </c:pt>
                <c:pt idx="2227">
                  <c:v>4.88</c:v>
                </c:pt>
                <c:pt idx="2228">
                  <c:v>4.8029999999999999</c:v>
                </c:pt>
                <c:pt idx="2229">
                  <c:v>4.7249999999999996</c:v>
                </c:pt>
                <c:pt idx="2230">
                  <c:v>4.6459999999999999</c:v>
                </c:pt>
                <c:pt idx="2231">
                  <c:v>4.5659999999999998</c:v>
                </c:pt>
                <c:pt idx="2232">
                  <c:v>4.4859999999999998</c:v>
                </c:pt>
                <c:pt idx="2233">
                  <c:v>4.4050000000000002</c:v>
                </c:pt>
                <c:pt idx="2234">
                  <c:v>4.3239999999999998</c:v>
                </c:pt>
                <c:pt idx="2235">
                  <c:v>4.242</c:v>
                </c:pt>
                <c:pt idx="2236">
                  <c:v>4.1589999999999998</c:v>
                </c:pt>
                <c:pt idx="2237">
                  <c:v>4.077</c:v>
                </c:pt>
                <c:pt idx="2238">
                  <c:v>3.9940000000000002</c:v>
                </c:pt>
                <c:pt idx="2239">
                  <c:v>3.911</c:v>
                </c:pt>
                <c:pt idx="2240">
                  <c:v>3.8290000000000002</c:v>
                </c:pt>
                <c:pt idx="2241">
                  <c:v>3.746</c:v>
                </c:pt>
                <c:pt idx="2242">
                  <c:v>3.6640000000000001</c:v>
                </c:pt>
                <c:pt idx="2243">
                  <c:v>3.5830000000000002</c:v>
                </c:pt>
                <c:pt idx="2244">
                  <c:v>3.5019999999999998</c:v>
                </c:pt>
                <c:pt idx="2245">
                  <c:v>3.4220000000000002</c:v>
                </c:pt>
                <c:pt idx="2246">
                  <c:v>3.3420000000000001</c:v>
                </c:pt>
                <c:pt idx="2247">
                  <c:v>3.2629999999999999</c:v>
                </c:pt>
                <c:pt idx="2248">
                  <c:v>3.1859999999999999</c:v>
                </c:pt>
                <c:pt idx="2249">
                  <c:v>3.109</c:v>
                </c:pt>
                <c:pt idx="2250">
                  <c:v>3.0329999999999999</c:v>
                </c:pt>
                <c:pt idx="2251">
                  <c:v>2.9580000000000002</c:v>
                </c:pt>
                <c:pt idx="2252">
                  <c:v>2.8849999999999998</c:v>
                </c:pt>
                <c:pt idx="2253">
                  <c:v>2.8130000000000002</c:v>
                </c:pt>
                <c:pt idx="2254">
                  <c:v>2.742</c:v>
                </c:pt>
                <c:pt idx="2255">
                  <c:v>2.6720000000000002</c:v>
                </c:pt>
                <c:pt idx="2256">
                  <c:v>2.6030000000000002</c:v>
                </c:pt>
                <c:pt idx="2257">
                  <c:v>2.536</c:v>
                </c:pt>
                <c:pt idx="2258">
                  <c:v>2.4710000000000001</c:v>
                </c:pt>
                <c:pt idx="2259">
                  <c:v>2.4060000000000001</c:v>
                </c:pt>
                <c:pt idx="2260">
                  <c:v>2.3439999999999999</c:v>
                </c:pt>
                <c:pt idx="2261">
                  <c:v>2.282</c:v>
                </c:pt>
                <c:pt idx="2262">
                  <c:v>2.222</c:v>
                </c:pt>
                <c:pt idx="2263">
                  <c:v>2.1629999999999998</c:v>
                </c:pt>
                <c:pt idx="2264">
                  <c:v>2.17</c:v>
                </c:pt>
                <c:pt idx="2265">
                  <c:v>2.2069999999999999</c:v>
                </c:pt>
                <c:pt idx="2266">
                  <c:v>2.2210000000000001</c:v>
                </c:pt>
                <c:pt idx="2267">
                  <c:v>2.2280000000000002</c:v>
                </c:pt>
                <c:pt idx="2268">
                  <c:v>2.2280000000000002</c:v>
                </c:pt>
                <c:pt idx="2269">
                  <c:v>2.2250000000000001</c:v>
                </c:pt>
                <c:pt idx="2270">
                  <c:v>2.2189999999999999</c:v>
                </c:pt>
                <c:pt idx="2271">
                  <c:v>2.2120000000000002</c:v>
                </c:pt>
                <c:pt idx="2272">
                  <c:v>2.202</c:v>
                </c:pt>
                <c:pt idx="2273">
                  <c:v>2.1920000000000002</c:v>
                </c:pt>
                <c:pt idx="2274">
                  <c:v>2.1800000000000002</c:v>
                </c:pt>
                <c:pt idx="2275">
                  <c:v>2.1669999999999998</c:v>
                </c:pt>
                <c:pt idx="2276">
                  <c:v>2.1520000000000001</c:v>
                </c:pt>
                <c:pt idx="2277">
                  <c:v>2.1360000000000001</c:v>
                </c:pt>
                <c:pt idx="2278">
                  <c:v>2.1190000000000002</c:v>
                </c:pt>
                <c:pt idx="2279">
                  <c:v>2.1</c:v>
                </c:pt>
                <c:pt idx="2280">
                  <c:v>2.08</c:v>
                </c:pt>
                <c:pt idx="2281">
                  <c:v>2.0579999999999998</c:v>
                </c:pt>
                <c:pt idx="2282">
                  <c:v>2.0339999999999998</c:v>
                </c:pt>
                <c:pt idx="2283">
                  <c:v>2.0099999999999998</c:v>
                </c:pt>
                <c:pt idx="2284">
                  <c:v>1.984</c:v>
                </c:pt>
                <c:pt idx="2285">
                  <c:v>1.956</c:v>
                </c:pt>
                <c:pt idx="2286">
                  <c:v>1.9279999999999999</c:v>
                </c:pt>
                <c:pt idx="2287">
                  <c:v>1.899</c:v>
                </c:pt>
                <c:pt idx="2288">
                  <c:v>1.8680000000000001</c:v>
                </c:pt>
                <c:pt idx="2289">
                  <c:v>1.837</c:v>
                </c:pt>
                <c:pt idx="2290">
                  <c:v>1.806</c:v>
                </c:pt>
                <c:pt idx="2291">
                  <c:v>1.7729999999999999</c:v>
                </c:pt>
                <c:pt idx="2292">
                  <c:v>1.7410000000000001</c:v>
                </c:pt>
                <c:pt idx="2293">
                  <c:v>1.708</c:v>
                </c:pt>
                <c:pt idx="2294">
                  <c:v>1.675</c:v>
                </c:pt>
                <c:pt idx="2295">
                  <c:v>1.661</c:v>
                </c:pt>
                <c:pt idx="2296">
                  <c:v>1.6439999999999999</c:v>
                </c:pt>
                <c:pt idx="2297">
                  <c:v>1.6240000000000001</c:v>
                </c:pt>
                <c:pt idx="2298">
                  <c:v>1.603</c:v>
                </c:pt>
                <c:pt idx="2299">
                  <c:v>1.5920000000000001</c:v>
                </c:pt>
                <c:pt idx="2300">
                  <c:v>1.5780000000000001</c:v>
                </c:pt>
                <c:pt idx="2301">
                  <c:v>1.5620000000000001</c:v>
                </c:pt>
                <c:pt idx="2302">
                  <c:v>1.546</c:v>
                </c:pt>
                <c:pt idx="2303">
                  <c:v>1.5309999999999999</c:v>
                </c:pt>
                <c:pt idx="2304">
                  <c:v>1.536</c:v>
                </c:pt>
                <c:pt idx="2305">
                  <c:v>1.54</c:v>
                </c:pt>
                <c:pt idx="2306">
                  <c:v>1.556</c:v>
                </c:pt>
                <c:pt idx="2307">
                  <c:v>1.5760000000000001</c:v>
                </c:pt>
                <c:pt idx="2308">
                  <c:v>1.6819999999999999</c:v>
                </c:pt>
                <c:pt idx="2309">
                  <c:v>1.764</c:v>
                </c:pt>
                <c:pt idx="2310">
                  <c:v>1.893</c:v>
                </c:pt>
                <c:pt idx="2311">
                  <c:v>1.988</c:v>
                </c:pt>
                <c:pt idx="2312">
                  <c:v>2.073</c:v>
                </c:pt>
                <c:pt idx="2313">
                  <c:v>35.03</c:v>
                </c:pt>
                <c:pt idx="2314">
                  <c:v>69.05</c:v>
                </c:pt>
                <c:pt idx="2315">
                  <c:v>7.36</c:v>
                </c:pt>
                <c:pt idx="2316">
                  <c:v>8.3670000000000009</c:v>
                </c:pt>
                <c:pt idx="2317">
                  <c:v>9.1129999999999995</c:v>
                </c:pt>
                <c:pt idx="2318">
                  <c:v>9.6519999999999992</c:v>
                </c:pt>
                <c:pt idx="2319">
                  <c:v>10.06</c:v>
                </c:pt>
                <c:pt idx="2320">
                  <c:v>10.38</c:v>
                </c:pt>
                <c:pt idx="2321">
                  <c:v>10.61</c:v>
                </c:pt>
                <c:pt idx="2322">
                  <c:v>10.79</c:v>
                </c:pt>
                <c:pt idx="2323">
                  <c:v>11.07</c:v>
                </c:pt>
                <c:pt idx="2324">
                  <c:v>12.89</c:v>
                </c:pt>
                <c:pt idx="2325">
                  <c:v>12.68</c:v>
                </c:pt>
                <c:pt idx="2326">
                  <c:v>13.32</c:v>
                </c:pt>
                <c:pt idx="2327">
                  <c:v>14.01</c:v>
                </c:pt>
                <c:pt idx="2328">
                  <c:v>15.38</c:v>
                </c:pt>
                <c:pt idx="2329">
                  <c:v>18.809999999999999</c:v>
                </c:pt>
                <c:pt idx="2330">
                  <c:v>19.05</c:v>
                </c:pt>
                <c:pt idx="2331">
                  <c:v>19.850000000000001</c:v>
                </c:pt>
                <c:pt idx="2332">
                  <c:v>20.440000000000001</c:v>
                </c:pt>
                <c:pt idx="2333">
                  <c:v>20.84</c:v>
                </c:pt>
                <c:pt idx="2334">
                  <c:v>21.13</c:v>
                </c:pt>
                <c:pt idx="2335">
                  <c:v>23.24</c:v>
                </c:pt>
                <c:pt idx="2336">
                  <c:v>25.19</c:v>
                </c:pt>
                <c:pt idx="2337">
                  <c:v>46.18</c:v>
                </c:pt>
                <c:pt idx="2338">
                  <c:v>93.92</c:v>
                </c:pt>
                <c:pt idx="2339">
                  <c:v>67.72</c:v>
                </c:pt>
                <c:pt idx="2340">
                  <c:v>47.36</c:v>
                </c:pt>
                <c:pt idx="2341">
                  <c:v>44.83</c:v>
                </c:pt>
                <c:pt idx="2342">
                  <c:v>50.36</c:v>
                </c:pt>
                <c:pt idx="2343">
                  <c:v>52.42</c:v>
                </c:pt>
                <c:pt idx="2344">
                  <c:v>49.08</c:v>
                </c:pt>
                <c:pt idx="2345">
                  <c:v>46.56</c:v>
                </c:pt>
                <c:pt idx="2346">
                  <c:v>44.23</c:v>
                </c:pt>
                <c:pt idx="2347">
                  <c:v>51.54</c:v>
                </c:pt>
                <c:pt idx="2348">
                  <c:v>109.5</c:v>
                </c:pt>
                <c:pt idx="2349">
                  <c:v>71.180000000000007</c:v>
                </c:pt>
                <c:pt idx="2350">
                  <c:v>88.61</c:v>
                </c:pt>
                <c:pt idx="2351">
                  <c:v>67.8</c:v>
                </c:pt>
                <c:pt idx="2352">
                  <c:v>68.12</c:v>
                </c:pt>
                <c:pt idx="2353">
                  <c:v>137</c:v>
                </c:pt>
                <c:pt idx="2354">
                  <c:v>93.98</c:v>
                </c:pt>
                <c:pt idx="2355">
                  <c:v>83.33</c:v>
                </c:pt>
                <c:pt idx="2356">
                  <c:v>79.260000000000005</c:v>
                </c:pt>
                <c:pt idx="2357">
                  <c:v>93.78</c:v>
                </c:pt>
                <c:pt idx="2358">
                  <c:v>80.88</c:v>
                </c:pt>
                <c:pt idx="2359">
                  <c:v>117.1</c:v>
                </c:pt>
                <c:pt idx="2360">
                  <c:v>93.71</c:v>
                </c:pt>
                <c:pt idx="2361">
                  <c:v>88.03</c:v>
                </c:pt>
                <c:pt idx="2362">
                  <c:v>86.83</c:v>
                </c:pt>
                <c:pt idx="2363">
                  <c:v>80.37</c:v>
                </c:pt>
                <c:pt idx="2364">
                  <c:v>74.61</c:v>
                </c:pt>
                <c:pt idx="2365">
                  <c:v>69.66</c:v>
                </c:pt>
                <c:pt idx="2366">
                  <c:v>65.209999999999994</c:v>
                </c:pt>
                <c:pt idx="2367">
                  <c:v>61.31</c:v>
                </c:pt>
                <c:pt idx="2368">
                  <c:v>58.71</c:v>
                </c:pt>
                <c:pt idx="2369">
                  <c:v>56.3</c:v>
                </c:pt>
                <c:pt idx="2370">
                  <c:v>53.27</c:v>
                </c:pt>
                <c:pt idx="2371">
                  <c:v>50.47</c:v>
                </c:pt>
                <c:pt idx="2372">
                  <c:v>47.84</c:v>
                </c:pt>
                <c:pt idx="2373">
                  <c:v>45.63</c:v>
                </c:pt>
                <c:pt idx="2374">
                  <c:v>43.54</c:v>
                </c:pt>
                <c:pt idx="2375">
                  <c:v>41.29</c:v>
                </c:pt>
                <c:pt idx="2376">
                  <c:v>40.1</c:v>
                </c:pt>
                <c:pt idx="2377">
                  <c:v>39.71</c:v>
                </c:pt>
                <c:pt idx="2378">
                  <c:v>39.130000000000003</c:v>
                </c:pt>
                <c:pt idx="2379">
                  <c:v>38.86</c:v>
                </c:pt>
                <c:pt idx="2380">
                  <c:v>38.65</c:v>
                </c:pt>
                <c:pt idx="2381">
                  <c:v>38.159999999999997</c:v>
                </c:pt>
                <c:pt idx="2382">
                  <c:v>37.869999999999997</c:v>
                </c:pt>
                <c:pt idx="2383">
                  <c:v>37.08</c:v>
                </c:pt>
                <c:pt idx="2384">
                  <c:v>36.42</c:v>
                </c:pt>
                <c:pt idx="2385">
                  <c:v>36.6</c:v>
                </c:pt>
                <c:pt idx="2386">
                  <c:v>36.04</c:v>
                </c:pt>
                <c:pt idx="2387">
                  <c:v>35.369999999999997</c:v>
                </c:pt>
                <c:pt idx="2388">
                  <c:v>34.68</c:v>
                </c:pt>
                <c:pt idx="2389">
                  <c:v>33.92</c:v>
                </c:pt>
                <c:pt idx="2390">
                  <c:v>34.479999999999997</c:v>
                </c:pt>
                <c:pt idx="2391">
                  <c:v>115.8</c:v>
                </c:pt>
                <c:pt idx="2392">
                  <c:v>122.6</c:v>
                </c:pt>
                <c:pt idx="2393">
                  <c:v>70.430000000000007</c:v>
                </c:pt>
                <c:pt idx="2394">
                  <c:v>65.569999999999993</c:v>
                </c:pt>
                <c:pt idx="2395">
                  <c:v>61.19</c:v>
                </c:pt>
                <c:pt idx="2396">
                  <c:v>57.23</c:v>
                </c:pt>
                <c:pt idx="2397">
                  <c:v>53.74</c:v>
                </c:pt>
                <c:pt idx="2398">
                  <c:v>52.71</c:v>
                </c:pt>
                <c:pt idx="2399">
                  <c:v>51.4</c:v>
                </c:pt>
                <c:pt idx="2400">
                  <c:v>53.86</c:v>
                </c:pt>
                <c:pt idx="2401">
                  <c:v>54.12</c:v>
                </c:pt>
                <c:pt idx="2402">
                  <c:v>51.16</c:v>
                </c:pt>
                <c:pt idx="2403">
                  <c:v>48.27</c:v>
                </c:pt>
                <c:pt idx="2404">
                  <c:v>46.17</c:v>
                </c:pt>
                <c:pt idx="2405">
                  <c:v>43.92</c:v>
                </c:pt>
                <c:pt idx="2406">
                  <c:v>44.72</c:v>
                </c:pt>
                <c:pt idx="2407">
                  <c:v>132.80000000000001</c:v>
                </c:pt>
                <c:pt idx="2408">
                  <c:v>382.2</c:v>
                </c:pt>
                <c:pt idx="2409">
                  <c:v>234.8</c:v>
                </c:pt>
                <c:pt idx="2410">
                  <c:v>187</c:v>
                </c:pt>
                <c:pt idx="2411">
                  <c:v>232.2</c:v>
                </c:pt>
                <c:pt idx="2412">
                  <c:v>193.1</c:v>
                </c:pt>
                <c:pt idx="2413">
                  <c:v>194.5</c:v>
                </c:pt>
                <c:pt idx="2414">
                  <c:v>247.8</c:v>
                </c:pt>
                <c:pt idx="2415">
                  <c:v>183.2</c:v>
                </c:pt>
                <c:pt idx="2416">
                  <c:v>185.1</c:v>
                </c:pt>
                <c:pt idx="2417">
                  <c:v>168.2</c:v>
                </c:pt>
                <c:pt idx="2418">
                  <c:v>152.80000000000001</c:v>
                </c:pt>
                <c:pt idx="2419">
                  <c:v>145.4</c:v>
                </c:pt>
                <c:pt idx="2420">
                  <c:v>157.1</c:v>
                </c:pt>
                <c:pt idx="2421">
                  <c:v>186.3</c:v>
                </c:pt>
                <c:pt idx="2422">
                  <c:v>192.9</c:v>
                </c:pt>
                <c:pt idx="2423">
                  <c:v>780.1</c:v>
                </c:pt>
                <c:pt idx="2424">
                  <c:v>1054</c:v>
                </c:pt>
                <c:pt idx="2425">
                  <c:v>175.2</c:v>
                </c:pt>
                <c:pt idx="2426">
                  <c:v>225.7</c:v>
                </c:pt>
                <c:pt idx="2427">
                  <c:v>174.8</c:v>
                </c:pt>
                <c:pt idx="2428">
                  <c:v>235.9</c:v>
                </c:pt>
                <c:pt idx="2429">
                  <c:v>206</c:v>
                </c:pt>
                <c:pt idx="2430">
                  <c:v>198.4</c:v>
                </c:pt>
                <c:pt idx="2431">
                  <c:v>210.7</c:v>
                </c:pt>
                <c:pt idx="2432">
                  <c:v>197</c:v>
                </c:pt>
                <c:pt idx="2433">
                  <c:v>197.9</c:v>
                </c:pt>
                <c:pt idx="2434">
                  <c:v>179.4</c:v>
                </c:pt>
                <c:pt idx="2435">
                  <c:v>162.80000000000001</c:v>
                </c:pt>
                <c:pt idx="2436">
                  <c:v>165.6</c:v>
                </c:pt>
                <c:pt idx="2437">
                  <c:v>150.9</c:v>
                </c:pt>
                <c:pt idx="2438">
                  <c:v>138</c:v>
                </c:pt>
                <c:pt idx="2439">
                  <c:v>150.1</c:v>
                </c:pt>
                <c:pt idx="2440">
                  <c:v>138.19999999999999</c:v>
                </c:pt>
                <c:pt idx="2441">
                  <c:v>134.6</c:v>
                </c:pt>
                <c:pt idx="2442">
                  <c:v>122.2</c:v>
                </c:pt>
                <c:pt idx="2443">
                  <c:v>149.69999999999999</c:v>
                </c:pt>
                <c:pt idx="2444">
                  <c:v>170.3</c:v>
                </c:pt>
                <c:pt idx="2445">
                  <c:v>168.5</c:v>
                </c:pt>
                <c:pt idx="2446">
                  <c:v>143.4</c:v>
                </c:pt>
                <c:pt idx="2447">
                  <c:v>131</c:v>
                </c:pt>
                <c:pt idx="2448">
                  <c:v>120</c:v>
                </c:pt>
                <c:pt idx="2449">
                  <c:v>109.8</c:v>
                </c:pt>
                <c:pt idx="2450">
                  <c:v>131.9</c:v>
                </c:pt>
                <c:pt idx="2451">
                  <c:v>120.6</c:v>
                </c:pt>
                <c:pt idx="2452">
                  <c:v>113.7</c:v>
                </c:pt>
                <c:pt idx="2453">
                  <c:v>121.3</c:v>
                </c:pt>
                <c:pt idx="2454">
                  <c:v>110.5</c:v>
                </c:pt>
                <c:pt idx="2455">
                  <c:v>102.6</c:v>
                </c:pt>
                <c:pt idx="2456">
                  <c:v>94.48</c:v>
                </c:pt>
                <c:pt idx="2457">
                  <c:v>87.31</c:v>
                </c:pt>
                <c:pt idx="2458">
                  <c:v>81.16</c:v>
                </c:pt>
                <c:pt idx="2459">
                  <c:v>75.53</c:v>
                </c:pt>
                <c:pt idx="2460">
                  <c:v>70.400000000000006</c:v>
                </c:pt>
                <c:pt idx="2461">
                  <c:v>65.72</c:v>
                </c:pt>
                <c:pt idx="2462">
                  <c:v>61.72</c:v>
                </c:pt>
                <c:pt idx="2463">
                  <c:v>155.19999999999999</c:v>
                </c:pt>
                <c:pt idx="2464">
                  <c:v>82.47</c:v>
                </c:pt>
                <c:pt idx="2465">
                  <c:v>74.239999999999995</c:v>
                </c:pt>
                <c:pt idx="2466">
                  <c:v>69.209999999999994</c:v>
                </c:pt>
                <c:pt idx="2467">
                  <c:v>64.66</c:v>
                </c:pt>
                <c:pt idx="2468">
                  <c:v>60.57</c:v>
                </c:pt>
                <c:pt idx="2469">
                  <c:v>57.48</c:v>
                </c:pt>
                <c:pt idx="2470">
                  <c:v>54.12</c:v>
                </c:pt>
                <c:pt idx="2471">
                  <c:v>50.8</c:v>
                </c:pt>
                <c:pt idx="2472">
                  <c:v>48.11</c:v>
                </c:pt>
                <c:pt idx="2473">
                  <c:v>45.25</c:v>
                </c:pt>
                <c:pt idx="2474">
                  <c:v>54.25</c:v>
                </c:pt>
                <c:pt idx="2475">
                  <c:v>46.43</c:v>
                </c:pt>
                <c:pt idx="2476">
                  <c:v>43.63</c:v>
                </c:pt>
                <c:pt idx="2477">
                  <c:v>58.11</c:v>
                </c:pt>
                <c:pt idx="2478">
                  <c:v>335</c:v>
                </c:pt>
                <c:pt idx="2479">
                  <c:v>148.80000000000001</c:v>
                </c:pt>
                <c:pt idx="2480">
                  <c:v>131.4</c:v>
                </c:pt>
                <c:pt idx="2481">
                  <c:v>119.3</c:v>
                </c:pt>
                <c:pt idx="2482">
                  <c:v>108.8</c:v>
                </c:pt>
                <c:pt idx="2483">
                  <c:v>99.7</c:v>
                </c:pt>
                <c:pt idx="2484">
                  <c:v>91.64</c:v>
                </c:pt>
                <c:pt idx="2485">
                  <c:v>84.84</c:v>
                </c:pt>
                <c:pt idx="2486">
                  <c:v>79</c:v>
                </c:pt>
                <c:pt idx="2487">
                  <c:v>73.36</c:v>
                </c:pt>
                <c:pt idx="2488">
                  <c:v>67.95</c:v>
                </c:pt>
                <c:pt idx="2489">
                  <c:v>62.89</c:v>
                </c:pt>
                <c:pt idx="2490">
                  <c:v>58.75</c:v>
                </c:pt>
                <c:pt idx="2491">
                  <c:v>54.5</c:v>
                </c:pt>
                <c:pt idx="2492">
                  <c:v>50.82</c:v>
                </c:pt>
                <c:pt idx="2493">
                  <c:v>47.49</c:v>
                </c:pt>
                <c:pt idx="2494">
                  <c:v>44.66</c:v>
                </c:pt>
                <c:pt idx="2495">
                  <c:v>43.62</c:v>
                </c:pt>
                <c:pt idx="2496">
                  <c:v>42.47</c:v>
                </c:pt>
                <c:pt idx="2497">
                  <c:v>41.23</c:v>
                </c:pt>
                <c:pt idx="2498">
                  <c:v>39.950000000000003</c:v>
                </c:pt>
                <c:pt idx="2499">
                  <c:v>38.619999999999997</c:v>
                </c:pt>
                <c:pt idx="2500">
                  <c:v>37.26</c:v>
                </c:pt>
                <c:pt idx="2501">
                  <c:v>35.89</c:v>
                </c:pt>
                <c:pt idx="2502">
                  <c:v>34.54</c:v>
                </c:pt>
                <c:pt idx="2503">
                  <c:v>33.200000000000003</c:v>
                </c:pt>
                <c:pt idx="2504">
                  <c:v>31.92</c:v>
                </c:pt>
                <c:pt idx="2505">
                  <c:v>30.68</c:v>
                </c:pt>
                <c:pt idx="2506">
                  <c:v>29.5</c:v>
                </c:pt>
                <c:pt idx="2507">
                  <c:v>28.35</c:v>
                </c:pt>
                <c:pt idx="2508">
                  <c:v>27.26</c:v>
                </c:pt>
                <c:pt idx="2509">
                  <c:v>26.21</c:v>
                </c:pt>
                <c:pt idx="2510">
                  <c:v>25.21</c:v>
                </c:pt>
                <c:pt idx="2511">
                  <c:v>24.24</c:v>
                </c:pt>
                <c:pt idx="2512">
                  <c:v>23.3</c:v>
                </c:pt>
                <c:pt idx="2513">
                  <c:v>22.41</c:v>
                </c:pt>
                <c:pt idx="2514">
                  <c:v>21.55</c:v>
                </c:pt>
                <c:pt idx="2515">
                  <c:v>20.72</c:v>
                </c:pt>
                <c:pt idx="2516">
                  <c:v>19.93</c:v>
                </c:pt>
                <c:pt idx="2517">
                  <c:v>19.66</c:v>
                </c:pt>
                <c:pt idx="2518">
                  <c:v>19.510000000000002</c:v>
                </c:pt>
                <c:pt idx="2519">
                  <c:v>19.3</c:v>
                </c:pt>
                <c:pt idx="2520">
                  <c:v>19.04</c:v>
                </c:pt>
                <c:pt idx="2521">
                  <c:v>18.78</c:v>
                </c:pt>
                <c:pt idx="2522">
                  <c:v>18.48</c:v>
                </c:pt>
                <c:pt idx="2523">
                  <c:v>18.170000000000002</c:v>
                </c:pt>
                <c:pt idx="2524">
                  <c:v>17.829999999999998</c:v>
                </c:pt>
                <c:pt idx="2525">
                  <c:v>17.48</c:v>
                </c:pt>
                <c:pt idx="2526">
                  <c:v>17.12</c:v>
                </c:pt>
                <c:pt idx="2527">
                  <c:v>16.75</c:v>
                </c:pt>
                <c:pt idx="2528">
                  <c:v>16.39</c:v>
                </c:pt>
                <c:pt idx="2529">
                  <c:v>16.03</c:v>
                </c:pt>
                <c:pt idx="2530">
                  <c:v>15.67</c:v>
                </c:pt>
                <c:pt idx="2531">
                  <c:v>15.31</c:v>
                </c:pt>
                <c:pt idx="2532">
                  <c:v>14.97</c:v>
                </c:pt>
                <c:pt idx="2533">
                  <c:v>14.63</c:v>
                </c:pt>
                <c:pt idx="2534">
                  <c:v>14.3</c:v>
                </c:pt>
                <c:pt idx="2535">
                  <c:v>13.97</c:v>
                </c:pt>
                <c:pt idx="2536">
                  <c:v>13.66</c:v>
                </c:pt>
                <c:pt idx="2537">
                  <c:v>13.35</c:v>
                </c:pt>
                <c:pt idx="2538">
                  <c:v>13.06</c:v>
                </c:pt>
                <c:pt idx="2539">
                  <c:v>12.77</c:v>
                </c:pt>
                <c:pt idx="2540">
                  <c:v>12.51</c:v>
                </c:pt>
                <c:pt idx="2541">
                  <c:v>12.25</c:v>
                </c:pt>
                <c:pt idx="2542">
                  <c:v>12</c:v>
                </c:pt>
                <c:pt idx="2543">
                  <c:v>11.77</c:v>
                </c:pt>
                <c:pt idx="2544">
                  <c:v>11.55</c:v>
                </c:pt>
                <c:pt idx="2545">
                  <c:v>11.34</c:v>
                </c:pt>
                <c:pt idx="2546">
                  <c:v>11.14</c:v>
                </c:pt>
                <c:pt idx="2547">
                  <c:v>10.95</c:v>
                </c:pt>
                <c:pt idx="2548">
                  <c:v>10.77</c:v>
                </c:pt>
                <c:pt idx="2549">
                  <c:v>10.59</c:v>
                </c:pt>
                <c:pt idx="2550">
                  <c:v>10.43</c:v>
                </c:pt>
                <c:pt idx="2551">
                  <c:v>10.27</c:v>
                </c:pt>
                <c:pt idx="2552">
                  <c:v>10.119999999999999</c:v>
                </c:pt>
                <c:pt idx="2553">
                  <c:v>9.9670000000000005</c:v>
                </c:pt>
                <c:pt idx="2554">
                  <c:v>9.8239999999999998</c:v>
                </c:pt>
                <c:pt idx="2555">
                  <c:v>9.6850000000000005</c:v>
                </c:pt>
                <c:pt idx="2556">
                  <c:v>9.5489999999999995</c:v>
                </c:pt>
                <c:pt idx="2557">
                  <c:v>9.4160000000000004</c:v>
                </c:pt>
                <c:pt idx="2558">
                  <c:v>9.2859999999999996</c:v>
                </c:pt>
                <c:pt idx="2559">
                  <c:v>9.157</c:v>
                </c:pt>
                <c:pt idx="2560">
                  <c:v>9.0310000000000006</c:v>
                </c:pt>
                <c:pt idx="2561">
                  <c:v>8.9049999999999994</c:v>
                </c:pt>
                <c:pt idx="2562">
                  <c:v>8.7810000000000006</c:v>
                </c:pt>
                <c:pt idx="2563">
                  <c:v>8.6579999999999995</c:v>
                </c:pt>
                <c:pt idx="2564">
                  <c:v>8.5350000000000001</c:v>
                </c:pt>
                <c:pt idx="2565">
                  <c:v>8.4120000000000008</c:v>
                </c:pt>
                <c:pt idx="2566">
                  <c:v>8.2899999999999991</c:v>
                </c:pt>
                <c:pt idx="2567">
                  <c:v>8.1679999999999993</c:v>
                </c:pt>
                <c:pt idx="2568">
                  <c:v>8.0459999999999994</c:v>
                </c:pt>
                <c:pt idx="2569">
                  <c:v>7.9240000000000004</c:v>
                </c:pt>
                <c:pt idx="2570">
                  <c:v>7.8010000000000002</c:v>
                </c:pt>
                <c:pt idx="2571">
                  <c:v>7.6779999999999999</c:v>
                </c:pt>
                <c:pt idx="2572">
                  <c:v>7.5549999999999997</c:v>
                </c:pt>
                <c:pt idx="2573">
                  <c:v>7.4320000000000004</c:v>
                </c:pt>
                <c:pt idx="2574">
                  <c:v>7.3090000000000002</c:v>
                </c:pt>
                <c:pt idx="2575">
                  <c:v>7.1849999999999996</c:v>
                </c:pt>
                <c:pt idx="2576">
                  <c:v>7.0620000000000003</c:v>
                </c:pt>
                <c:pt idx="2577">
                  <c:v>6.9390000000000001</c:v>
                </c:pt>
                <c:pt idx="2578">
                  <c:v>6.8150000000000004</c:v>
                </c:pt>
                <c:pt idx="2579">
                  <c:v>6.6920000000000002</c:v>
                </c:pt>
                <c:pt idx="2580">
                  <c:v>6.5679999999999996</c:v>
                </c:pt>
                <c:pt idx="2581">
                  <c:v>6.4450000000000003</c:v>
                </c:pt>
                <c:pt idx="2582">
                  <c:v>6.3220000000000001</c:v>
                </c:pt>
                <c:pt idx="2583">
                  <c:v>6.2</c:v>
                </c:pt>
                <c:pt idx="2584">
                  <c:v>6.0780000000000003</c:v>
                </c:pt>
                <c:pt idx="2585">
                  <c:v>5.9560000000000004</c:v>
                </c:pt>
                <c:pt idx="2586">
                  <c:v>5.835</c:v>
                </c:pt>
                <c:pt idx="2587">
                  <c:v>5.726</c:v>
                </c:pt>
                <c:pt idx="2588">
                  <c:v>5.6269999999999998</c:v>
                </c:pt>
                <c:pt idx="2589">
                  <c:v>5.5350000000000001</c:v>
                </c:pt>
                <c:pt idx="2590">
                  <c:v>5.4480000000000004</c:v>
                </c:pt>
                <c:pt idx="2591">
                  <c:v>5.3659999999999997</c:v>
                </c:pt>
                <c:pt idx="2592">
                  <c:v>5.2869999999999999</c:v>
                </c:pt>
                <c:pt idx="2593">
                  <c:v>5.2089999999999996</c:v>
                </c:pt>
                <c:pt idx="2594">
                  <c:v>5.133</c:v>
                </c:pt>
                <c:pt idx="2595">
                  <c:v>5.0570000000000004</c:v>
                </c:pt>
                <c:pt idx="2596">
                  <c:v>4.9809999999999999</c:v>
                </c:pt>
                <c:pt idx="2597">
                  <c:v>4.9050000000000002</c:v>
                </c:pt>
                <c:pt idx="2598">
                  <c:v>4.8280000000000003</c:v>
                </c:pt>
                <c:pt idx="2599">
                  <c:v>4.7510000000000003</c:v>
                </c:pt>
                <c:pt idx="2600">
                  <c:v>4.6740000000000004</c:v>
                </c:pt>
                <c:pt idx="2601">
                  <c:v>4.5949999999999998</c:v>
                </c:pt>
                <c:pt idx="2602">
                  <c:v>4.516</c:v>
                </c:pt>
                <c:pt idx="2603">
                  <c:v>4.4370000000000003</c:v>
                </c:pt>
                <c:pt idx="2604">
                  <c:v>4.3559999999999999</c:v>
                </c:pt>
                <c:pt idx="2605">
                  <c:v>4.2759999999999998</c:v>
                </c:pt>
                <c:pt idx="2606">
                  <c:v>4.1950000000000003</c:v>
                </c:pt>
                <c:pt idx="2607">
                  <c:v>4.1130000000000004</c:v>
                </c:pt>
                <c:pt idx="2608">
                  <c:v>4.032</c:v>
                </c:pt>
                <c:pt idx="2609">
                  <c:v>3.9510000000000001</c:v>
                </c:pt>
                <c:pt idx="2610">
                  <c:v>3.8809999999999998</c:v>
                </c:pt>
                <c:pt idx="2611">
                  <c:v>3.8149999999999999</c:v>
                </c:pt>
                <c:pt idx="2612">
                  <c:v>3.758</c:v>
                </c:pt>
                <c:pt idx="2613">
                  <c:v>3.6970000000000001</c:v>
                </c:pt>
                <c:pt idx="2614">
                  <c:v>3.6349999999999998</c:v>
                </c:pt>
                <c:pt idx="2615">
                  <c:v>3.5710000000000002</c:v>
                </c:pt>
                <c:pt idx="2616">
                  <c:v>3.5059999999999998</c:v>
                </c:pt>
                <c:pt idx="2617">
                  <c:v>3.4409999999999998</c:v>
                </c:pt>
                <c:pt idx="2618">
                  <c:v>3.375</c:v>
                </c:pt>
                <c:pt idx="2619">
                  <c:v>3.31</c:v>
                </c:pt>
                <c:pt idx="2620">
                  <c:v>3.2450000000000001</c:v>
                </c:pt>
                <c:pt idx="2621">
                  <c:v>3.181</c:v>
                </c:pt>
                <c:pt idx="2622">
                  <c:v>3.117</c:v>
                </c:pt>
                <c:pt idx="2623">
                  <c:v>3.0529999999999999</c:v>
                </c:pt>
                <c:pt idx="2624">
                  <c:v>2.99</c:v>
                </c:pt>
                <c:pt idx="2625">
                  <c:v>2.927</c:v>
                </c:pt>
                <c:pt idx="2626">
                  <c:v>2.8650000000000002</c:v>
                </c:pt>
                <c:pt idx="2627">
                  <c:v>2.8029999999999999</c:v>
                </c:pt>
                <c:pt idx="2628">
                  <c:v>2.742</c:v>
                </c:pt>
                <c:pt idx="2629">
                  <c:v>2.681</c:v>
                </c:pt>
                <c:pt idx="2630">
                  <c:v>2.621</c:v>
                </c:pt>
                <c:pt idx="2631">
                  <c:v>2.5619999999999998</c:v>
                </c:pt>
                <c:pt idx="2632">
                  <c:v>2.5030000000000001</c:v>
                </c:pt>
                <c:pt idx="2633">
                  <c:v>2.4460000000000002</c:v>
                </c:pt>
                <c:pt idx="2634">
                  <c:v>2.3889999999999998</c:v>
                </c:pt>
                <c:pt idx="2635">
                  <c:v>2.3319999999999999</c:v>
                </c:pt>
                <c:pt idx="2636">
                  <c:v>2.2770000000000001</c:v>
                </c:pt>
                <c:pt idx="2637">
                  <c:v>2.2229999999999999</c:v>
                </c:pt>
                <c:pt idx="2638">
                  <c:v>2.1880000000000002</c:v>
                </c:pt>
                <c:pt idx="2639">
                  <c:v>2.1509999999999998</c:v>
                </c:pt>
                <c:pt idx="2640">
                  <c:v>2.1120000000000001</c:v>
                </c:pt>
                <c:pt idx="2641">
                  <c:v>2.0720000000000001</c:v>
                </c:pt>
                <c:pt idx="2642">
                  <c:v>2.0329999999999999</c:v>
                </c:pt>
                <c:pt idx="2643">
                  <c:v>1.9930000000000001</c:v>
                </c:pt>
                <c:pt idx="2644">
                  <c:v>1.954</c:v>
                </c:pt>
                <c:pt idx="2645">
                  <c:v>1.9159999999999999</c:v>
                </c:pt>
                <c:pt idx="2646">
                  <c:v>1.8779999999999999</c:v>
                </c:pt>
                <c:pt idx="2647">
                  <c:v>1.84</c:v>
                </c:pt>
                <c:pt idx="2648">
                  <c:v>1.804</c:v>
                </c:pt>
                <c:pt idx="2649">
                  <c:v>1.768</c:v>
                </c:pt>
                <c:pt idx="2650">
                  <c:v>1.732</c:v>
                </c:pt>
                <c:pt idx="2651">
                  <c:v>1.6970000000000001</c:v>
                </c:pt>
                <c:pt idx="2652">
                  <c:v>1.663</c:v>
                </c:pt>
                <c:pt idx="2653">
                  <c:v>1.629</c:v>
                </c:pt>
                <c:pt idx="2654">
                  <c:v>1.5960000000000001</c:v>
                </c:pt>
                <c:pt idx="2655">
                  <c:v>1.5629999999999999</c:v>
                </c:pt>
                <c:pt idx="2656">
                  <c:v>1.5309999999999999</c:v>
                </c:pt>
                <c:pt idx="2657">
                  <c:v>1.5</c:v>
                </c:pt>
                <c:pt idx="2658">
                  <c:v>1.472</c:v>
                </c:pt>
                <c:pt idx="2659">
                  <c:v>1.444</c:v>
                </c:pt>
                <c:pt idx="2660">
                  <c:v>1.4159999999999999</c:v>
                </c:pt>
                <c:pt idx="2661">
                  <c:v>1.3879999999999999</c:v>
                </c:pt>
                <c:pt idx="2662">
                  <c:v>1.363</c:v>
                </c:pt>
                <c:pt idx="2663">
                  <c:v>1.3380000000000001</c:v>
                </c:pt>
                <c:pt idx="2664">
                  <c:v>1.3129999999999999</c:v>
                </c:pt>
                <c:pt idx="2665">
                  <c:v>1.3149999999999999</c:v>
                </c:pt>
                <c:pt idx="2666">
                  <c:v>1.3129999999999999</c:v>
                </c:pt>
                <c:pt idx="2667">
                  <c:v>1.3069999999999999</c:v>
                </c:pt>
                <c:pt idx="2668">
                  <c:v>1.2989999999999999</c:v>
                </c:pt>
                <c:pt idx="2669">
                  <c:v>1.29</c:v>
                </c:pt>
                <c:pt idx="2670">
                  <c:v>1.28</c:v>
                </c:pt>
                <c:pt idx="2671">
                  <c:v>1.27</c:v>
                </c:pt>
                <c:pt idx="2672">
                  <c:v>1.2589999999999999</c:v>
                </c:pt>
                <c:pt idx="2673">
                  <c:v>1.2529999999999999</c:v>
                </c:pt>
                <c:pt idx="2674">
                  <c:v>1.2689999999999999</c:v>
                </c:pt>
                <c:pt idx="2675">
                  <c:v>1.2809999999999999</c:v>
                </c:pt>
                <c:pt idx="2676">
                  <c:v>1.381</c:v>
                </c:pt>
                <c:pt idx="2677">
                  <c:v>1.45</c:v>
                </c:pt>
                <c:pt idx="2678">
                  <c:v>1.504</c:v>
                </c:pt>
                <c:pt idx="2679">
                  <c:v>1.5509999999999999</c:v>
                </c:pt>
                <c:pt idx="2680">
                  <c:v>1.5940000000000001</c:v>
                </c:pt>
                <c:pt idx="2681">
                  <c:v>1.631</c:v>
                </c:pt>
                <c:pt idx="2682">
                  <c:v>1.663</c:v>
                </c:pt>
                <c:pt idx="2683">
                  <c:v>1.6919999999999999</c:v>
                </c:pt>
                <c:pt idx="2684">
                  <c:v>1.7370000000000001</c:v>
                </c:pt>
                <c:pt idx="2685">
                  <c:v>2.3069999999999999</c:v>
                </c:pt>
                <c:pt idx="2686">
                  <c:v>97.87</c:v>
                </c:pt>
                <c:pt idx="2687">
                  <c:v>66.569999999999993</c:v>
                </c:pt>
                <c:pt idx="2688">
                  <c:v>24.09</c:v>
                </c:pt>
                <c:pt idx="2689">
                  <c:v>16.86</c:v>
                </c:pt>
                <c:pt idx="2690">
                  <c:v>19.36</c:v>
                </c:pt>
                <c:pt idx="2691">
                  <c:v>21.21</c:v>
                </c:pt>
                <c:pt idx="2692">
                  <c:v>22.46</c:v>
                </c:pt>
                <c:pt idx="2693">
                  <c:v>25.44</c:v>
                </c:pt>
                <c:pt idx="2694">
                  <c:v>48.48</c:v>
                </c:pt>
                <c:pt idx="2695">
                  <c:v>36.130000000000003</c:v>
                </c:pt>
                <c:pt idx="2696">
                  <c:v>62.78</c:v>
                </c:pt>
                <c:pt idx="2697">
                  <c:v>64.69</c:v>
                </c:pt>
                <c:pt idx="2698">
                  <c:v>55.17</c:v>
                </c:pt>
                <c:pt idx="2699">
                  <c:v>54.38</c:v>
                </c:pt>
                <c:pt idx="2700">
                  <c:v>50.59</c:v>
                </c:pt>
                <c:pt idx="2701">
                  <c:v>47.27</c:v>
                </c:pt>
                <c:pt idx="2702">
                  <c:v>44.87</c:v>
                </c:pt>
                <c:pt idx="2703">
                  <c:v>42.68</c:v>
                </c:pt>
                <c:pt idx="2704">
                  <c:v>46.39</c:v>
                </c:pt>
                <c:pt idx="2705">
                  <c:v>131</c:v>
                </c:pt>
                <c:pt idx="2706">
                  <c:v>151.1</c:v>
                </c:pt>
                <c:pt idx="2707">
                  <c:v>93.92</c:v>
                </c:pt>
                <c:pt idx="2708">
                  <c:v>86.23</c:v>
                </c:pt>
                <c:pt idx="2709">
                  <c:v>79.12</c:v>
                </c:pt>
                <c:pt idx="2710">
                  <c:v>72.959999999999994</c:v>
                </c:pt>
                <c:pt idx="2711">
                  <c:v>67.94</c:v>
                </c:pt>
                <c:pt idx="2712">
                  <c:v>67.08</c:v>
                </c:pt>
                <c:pt idx="2713">
                  <c:v>94.39</c:v>
                </c:pt>
                <c:pt idx="2714">
                  <c:v>72.28</c:v>
                </c:pt>
                <c:pt idx="2715">
                  <c:v>78.75</c:v>
                </c:pt>
                <c:pt idx="2716">
                  <c:v>69.930000000000007</c:v>
                </c:pt>
                <c:pt idx="2717">
                  <c:v>65.17</c:v>
                </c:pt>
                <c:pt idx="2718">
                  <c:v>76.73</c:v>
                </c:pt>
                <c:pt idx="2719">
                  <c:v>103.5</c:v>
                </c:pt>
                <c:pt idx="2720">
                  <c:v>77.81</c:v>
                </c:pt>
                <c:pt idx="2721">
                  <c:v>77.84</c:v>
                </c:pt>
                <c:pt idx="2722">
                  <c:v>121.2</c:v>
                </c:pt>
                <c:pt idx="2723">
                  <c:v>170.3</c:v>
                </c:pt>
                <c:pt idx="2724">
                  <c:v>100.2</c:v>
                </c:pt>
                <c:pt idx="2725">
                  <c:v>147.69999999999999</c:v>
                </c:pt>
                <c:pt idx="2726">
                  <c:v>116.5</c:v>
                </c:pt>
                <c:pt idx="2727">
                  <c:v>106.6</c:v>
                </c:pt>
                <c:pt idx="2728">
                  <c:v>98.64</c:v>
                </c:pt>
                <c:pt idx="2729">
                  <c:v>91.64</c:v>
                </c:pt>
                <c:pt idx="2730">
                  <c:v>116.9</c:v>
                </c:pt>
                <c:pt idx="2731">
                  <c:v>106.8</c:v>
                </c:pt>
                <c:pt idx="2732">
                  <c:v>104.1</c:v>
                </c:pt>
                <c:pt idx="2733">
                  <c:v>122.4</c:v>
                </c:pt>
                <c:pt idx="2734">
                  <c:v>131.5</c:v>
                </c:pt>
                <c:pt idx="2735">
                  <c:v>116.1</c:v>
                </c:pt>
                <c:pt idx="2736">
                  <c:v>95.58</c:v>
                </c:pt>
                <c:pt idx="2737">
                  <c:v>119.8</c:v>
                </c:pt>
                <c:pt idx="2738">
                  <c:v>110</c:v>
                </c:pt>
                <c:pt idx="2739">
                  <c:v>103.3</c:v>
                </c:pt>
                <c:pt idx="2740">
                  <c:v>98.37</c:v>
                </c:pt>
                <c:pt idx="2741">
                  <c:v>96.37</c:v>
                </c:pt>
                <c:pt idx="2742">
                  <c:v>125.3</c:v>
                </c:pt>
                <c:pt idx="2743">
                  <c:v>109.5</c:v>
                </c:pt>
                <c:pt idx="2744">
                  <c:v>100.8</c:v>
                </c:pt>
                <c:pt idx="2745">
                  <c:v>93.38</c:v>
                </c:pt>
                <c:pt idx="2746">
                  <c:v>86.5</c:v>
                </c:pt>
                <c:pt idx="2747">
                  <c:v>80.37</c:v>
                </c:pt>
                <c:pt idx="2748">
                  <c:v>74.8</c:v>
                </c:pt>
                <c:pt idx="2749">
                  <c:v>69.94</c:v>
                </c:pt>
                <c:pt idx="2750">
                  <c:v>65.819999999999993</c:v>
                </c:pt>
                <c:pt idx="2751">
                  <c:v>62.05</c:v>
                </c:pt>
                <c:pt idx="2752">
                  <c:v>58.29</c:v>
                </c:pt>
                <c:pt idx="2753">
                  <c:v>55.2</c:v>
                </c:pt>
                <c:pt idx="2754">
                  <c:v>53.73</c:v>
                </c:pt>
                <c:pt idx="2755">
                  <c:v>52.75</c:v>
                </c:pt>
                <c:pt idx="2756">
                  <c:v>64.489999999999995</c:v>
                </c:pt>
                <c:pt idx="2757">
                  <c:v>71.22</c:v>
                </c:pt>
                <c:pt idx="2758">
                  <c:v>491.5</c:v>
                </c:pt>
                <c:pt idx="2759">
                  <c:v>163.30000000000001</c:v>
                </c:pt>
                <c:pt idx="2760">
                  <c:v>125.4</c:v>
                </c:pt>
                <c:pt idx="2761">
                  <c:v>114.6</c:v>
                </c:pt>
                <c:pt idx="2762">
                  <c:v>138.4</c:v>
                </c:pt>
                <c:pt idx="2763">
                  <c:v>126</c:v>
                </c:pt>
                <c:pt idx="2764">
                  <c:v>114.7</c:v>
                </c:pt>
                <c:pt idx="2765">
                  <c:v>104.9</c:v>
                </c:pt>
                <c:pt idx="2766">
                  <c:v>96.47</c:v>
                </c:pt>
                <c:pt idx="2767">
                  <c:v>92.26</c:v>
                </c:pt>
                <c:pt idx="2768">
                  <c:v>170.3</c:v>
                </c:pt>
                <c:pt idx="2769">
                  <c:v>109.4</c:v>
                </c:pt>
                <c:pt idx="2770">
                  <c:v>100.2</c:v>
                </c:pt>
                <c:pt idx="2771">
                  <c:v>102.5</c:v>
                </c:pt>
                <c:pt idx="2772">
                  <c:v>115.2</c:v>
                </c:pt>
                <c:pt idx="2773">
                  <c:v>129.1</c:v>
                </c:pt>
                <c:pt idx="2774">
                  <c:v>225.2</c:v>
                </c:pt>
                <c:pt idx="2775">
                  <c:v>120.7</c:v>
                </c:pt>
                <c:pt idx="2776">
                  <c:v>113.8</c:v>
                </c:pt>
                <c:pt idx="2777">
                  <c:v>105.9</c:v>
                </c:pt>
                <c:pt idx="2778">
                  <c:v>175.8</c:v>
                </c:pt>
                <c:pt idx="2779">
                  <c:v>111.8</c:v>
                </c:pt>
                <c:pt idx="2780">
                  <c:v>128.80000000000001</c:v>
                </c:pt>
                <c:pt idx="2781">
                  <c:v>109.5</c:v>
                </c:pt>
                <c:pt idx="2782">
                  <c:v>102</c:v>
                </c:pt>
                <c:pt idx="2783">
                  <c:v>96.48</c:v>
                </c:pt>
                <c:pt idx="2784">
                  <c:v>89.97</c:v>
                </c:pt>
                <c:pt idx="2785">
                  <c:v>83.42</c:v>
                </c:pt>
                <c:pt idx="2786">
                  <c:v>109.4</c:v>
                </c:pt>
                <c:pt idx="2787">
                  <c:v>104.8</c:v>
                </c:pt>
                <c:pt idx="2788">
                  <c:v>96.86</c:v>
                </c:pt>
                <c:pt idx="2789">
                  <c:v>184.7</c:v>
                </c:pt>
                <c:pt idx="2790">
                  <c:v>190</c:v>
                </c:pt>
                <c:pt idx="2791">
                  <c:v>127.1</c:v>
                </c:pt>
                <c:pt idx="2792">
                  <c:v>112</c:v>
                </c:pt>
                <c:pt idx="2793">
                  <c:v>129.1</c:v>
                </c:pt>
                <c:pt idx="2794">
                  <c:v>109.7</c:v>
                </c:pt>
                <c:pt idx="2795">
                  <c:v>102.2</c:v>
                </c:pt>
                <c:pt idx="2796">
                  <c:v>98.34</c:v>
                </c:pt>
                <c:pt idx="2797">
                  <c:v>124.4</c:v>
                </c:pt>
                <c:pt idx="2798">
                  <c:v>103.1</c:v>
                </c:pt>
                <c:pt idx="2799">
                  <c:v>145.6</c:v>
                </c:pt>
                <c:pt idx="2800">
                  <c:v>152.69999999999999</c:v>
                </c:pt>
                <c:pt idx="2801">
                  <c:v>163.69999999999999</c:v>
                </c:pt>
                <c:pt idx="2802">
                  <c:v>160.80000000000001</c:v>
                </c:pt>
                <c:pt idx="2803">
                  <c:v>145.9</c:v>
                </c:pt>
                <c:pt idx="2804">
                  <c:v>173.8</c:v>
                </c:pt>
                <c:pt idx="2805">
                  <c:v>142.19999999999999</c:v>
                </c:pt>
                <c:pt idx="2806">
                  <c:v>129.80000000000001</c:v>
                </c:pt>
                <c:pt idx="2807">
                  <c:v>145.19999999999999</c:v>
                </c:pt>
                <c:pt idx="2808">
                  <c:v>123.6</c:v>
                </c:pt>
                <c:pt idx="2809">
                  <c:v>113.9</c:v>
                </c:pt>
                <c:pt idx="2810">
                  <c:v>104.9</c:v>
                </c:pt>
                <c:pt idx="2811">
                  <c:v>100.1</c:v>
                </c:pt>
                <c:pt idx="2812">
                  <c:v>96.32</c:v>
                </c:pt>
                <c:pt idx="2813">
                  <c:v>120.5</c:v>
                </c:pt>
                <c:pt idx="2814">
                  <c:v>112.7</c:v>
                </c:pt>
                <c:pt idx="2815">
                  <c:v>103.7</c:v>
                </c:pt>
                <c:pt idx="2816">
                  <c:v>95.98</c:v>
                </c:pt>
                <c:pt idx="2817">
                  <c:v>89.04</c:v>
                </c:pt>
                <c:pt idx="2818">
                  <c:v>87.11</c:v>
                </c:pt>
                <c:pt idx="2819">
                  <c:v>80.72</c:v>
                </c:pt>
                <c:pt idx="2820">
                  <c:v>75.81</c:v>
                </c:pt>
                <c:pt idx="2821">
                  <c:v>70.92</c:v>
                </c:pt>
                <c:pt idx="2822">
                  <c:v>66.23</c:v>
                </c:pt>
                <c:pt idx="2823">
                  <c:v>175.7</c:v>
                </c:pt>
                <c:pt idx="2824">
                  <c:v>146.9</c:v>
                </c:pt>
                <c:pt idx="2825">
                  <c:v>152.19999999999999</c:v>
                </c:pt>
                <c:pt idx="2826">
                  <c:v>98.44</c:v>
                </c:pt>
                <c:pt idx="2827">
                  <c:v>90.9</c:v>
                </c:pt>
                <c:pt idx="2828">
                  <c:v>115.3</c:v>
                </c:pt>
                <c:pt idx="2829">
                  <c:v>105.5</c:v>
                </c:pt>
                <c:pt idx="2830">
                  <c:v>96.72</c:v>
                </c:pt>
                <c:pt idx="2831">
                  <c:v>89.1</c:v>
                </c:pt>
                <c:pt idx="2832">
                  <c:v>82.69</c:v>
                </c:pt>
                <c:pt idx="2833">
                  <c:v>76.86</c:v>
                </c:pt>
                <c:pt idx="2834">
                  <c:v>71.62</c:v>
                </c:pt>
                <c:pt idx="2835">
                  <c:v>66.900000000000006</c:v>
                </c:pt>
                <c:pt idx="2836">
                  <c:v>62.57</c:v>
                </c:pt>
                <c:pt idx="2837">
                  <c:v>58.57</c:v>
                </c:pt>
                <c:pt idx="2838">
                  <c:v>54.9</c:v>
                </c:pt>
                <c:pt idx="2839">
                  <c:v>51.97</c:v>
                </c:pt>
                <c:pt idx="2840">
                  <c:v>48.76</c:v>
                </c:pt>
                <c:pt idx="2841">
                  <c:v>45.88</c:v>
                </c:pt>
                <c:pt idx="2842">
                  <c:v>43.36</c:v>
                </c:pt>
                <c:pt idx="2843">
                  <c:v>40.909999999999997</c:v>
                </c:pt>
                <c:pt idx="2844">
                  <c:v>40.08</c:v>
                </c:pt>
                <c:pt idx="2845">
                  <c:v>39.46</c:v>
                </c:pt>
                <c:pt idx="2846">
                  <c:v>38.700000000000003</c:v>
                </c:pt>
                <c:pt idx="2847">
                  <c:v>37.81</c:v>
                </c:pt>
                <c:pt idx="2848">
                  <c:v>36.85</c:v>
                </c:pt>
                <c:pt idx="2849">
                  <c:v>35.799999999999997</c:v>
                </c:pt>
                <c:pt idx="2850">
                  <c:v>34.71</c:v>
                </c:pt>
                <c:pt idx="2851">
                  <c:v>33.590000000000003</c:v>
                </c:pt>
                <c:pt idx="2852">
                  <c:v>32.5</c:v>
                </c:pt>
                <c:pt idx="2853">
                  <c:v>31.38</c:v>
                </c:pt>
                <c:pt idx="2854">
                  <c:v>30.42</c:v>
                </c:pt>
                <c:pt idx="2855">
                  <c:v>29.6</c:v>
                </c:pt>
                <c:pt idx="2856">
                  <c:v>28.6</c:v>
                </c:pt>
                <c:pt idx="2857">
                  <c:v>27.63</c:v>
                </c:pt>
                <c:pt idx="2858">
                  <c:v>26.7</c:v>
                </c:pt>
                <c:pt idx="2859">
                  <c:v>25.78</c:v>
                </c:pt>
                <c:pt idx="2860">
                  <c:v>24.87</c:v>
                </c:pt>
                <c:pt idx="2861">
                  <c:v>24.01</c:v>
                </c:pt>
                <c:pt idx="2862">
                  <c:v>23.15</c:v>
                </c:pt>
                <c:pt idx="2863">
                  <c:v>22.6</c:v>
                </c:pt>
                <c:pt idx="2864">
                  <c:v>105.8</c:v>
                </c:pt>
                <c:pt idx="2865">
                  <c:v>110.1</c:v>
                </c:pt>
                <c:pt idx="2866">
                  <c:v>113.7</c:v>
                </c:pt>
                <c:pt idx="2867">
                  <c:v>50.32</c:v>
                </c:pt>
                <c:pt idx="2868">
                  <c:v>49.16</c:v>
                </c:pt>
                <c:pt idx="2869">
                  <c:v>171.9</c:v>
                </c:pt>
                <c:pt idx="2870">
                  <c:v>84.87</c:v>
                </c:pt>
                <c:pt idx="2871">
                  <c:v>77.290000000000006</c:v>
                </c:pt>
                <c:pt idx="2872">
                  <c:v>71.16</c:v>
                </c:pt>
                <c:pt idx="2873">
                  <c:v>65.95</c:v>
                </c:pt>
                <c:pt idx="2874">
                  <c:v>61.38</c:v>
                </c:pt>
                <c:pt idx="2875">
                  <c:v>57.4</c:v>
                </c:pt>
                <c:pt idx="2876">
                  <c:v>53.79</c:v>
                </c:pt>
                <c:pt idx="2877">
                  <c:v>50.41</c:v>
                </c:pt>
                <c:pt idx="2878">
                  <c:v>47.73</c:v>
                </c:pt>
                <c:pt idx="2879">
                  <c:v>44.82</c:v>
                </c:pt>
                <c:pt idx="2880">
                  <c:v>42.16</c:v>
                </c:pt>
                <c:pt idx="2881">
                  <c:v>39.71</c:v>
                </c:pt>
                <c:pt idx="2882">
                  <c:v>38.9</c:v>
                </c:pt>
                <c:pt idx="2883">
                  <c:v>38.409999999999997</c:v>
                </c:pt>
                <c:pt idx="2884">
                  <c:v>37.770000000000003</c:v>
                </c:pt>
                <c:pt idx="2885">
                  <c:v>37.01</c:v>
                </c:pt>
                <c:pt idx="2886">
                  <c:v>36.11</c:v>
                </c:pt>
                <c:pt idx="2887">
                  <c:v>35.18</c:v>
                </c:pt>
                <c:pt idx="2888">
                  <c:v>34.19</c:v>
                </c:pt>
                <c:pt idx="2889">
                  <c:v>33.15</c:v>
                </c:pt>
                <c:pt idx="2890">
                  <c:v>32.159999999999997</c:v>
                </c:pt>
                <c:pt idx="2891">
                  <c:v>31.09</c:v>
                </c:pt>
                <c:pt idx="2892">
                  <c:v>30.03</c:v>
                </c:pt>
                <c:pt idx="2893">
                  <c:v>28.99</c:v>
                </c:pt>
                <c:pt idx="2894">
                  <c:v>27.99</c:v>
                </c:pt>
                <c:pt idx="2895">
                  <c:v>27.03</c:v>
                </c:pt>
                <c:pt idx="2896">
                  <c:v>26.08</c:v>
                </c:pt>
                <c:pt idx="2897">
                  <c:v>25.17</c:v>
                </c:pt>
                <c:pt idx="2898">
                  <c:v>24.29</c:v>
                </c:pt>
                <c:pt idx="2899">
                  <c:v>23.44</c:v>
                </c:pt>
                <c:pt idx="2900">
                  <c:v>22.61</c:v>
                </c:pt>
                <c:pt idx="2901">
                  <c:v>21.8</c:v>
                </c:pt>
                <c:pt idx="2902">
                  <c:v>21.03</c:v>
                </c:pt>
                <c:pt idx="2903">
                  <c:v>20.27</c:v>
                </c:pt>
                <c:pt idx="2904">
                  <c:v>19.63</c:v>
                </c:pt>
                <c:pt idx="2905">
                  <c:v>19.53</c:v>
                </c:pt>
                <c:pt idx="2906">
                  <c:v>19.37</c:v>
                </c:pt>
                <c:pt idx="2907">
                  <c:v>19.16</c:v>
                </c:pt>
                <c:pt idx="2908">
                  <c:v>18.899999999999999</c:v>
                </c:pt>
                <c:pt idx="2909">
                  <c:v>18.62</c:v>
                </c:pt>
                <c:pt idx="2910">
                  <c:v>18.309999999999999</c:v>
                </c:pt>
                <c:pt idx="2911">
                  <c:v>17.97</c:v>
                </c:pt>
                <c:pt idx="2912">
                  <c:v>17.62</c:v>
                </c:pt>
                <c:pt idx="2913">
                  <c:v>17.260000000000002</c:v>
                </c:pt>
                <c:pt idx="2914">
                  <c:v>16.899999999999999</c:v>
                </c:pt>
                <c:pt idx="2915">
                  <c:v>16.53</c:v>
                </c:pt>
                <c:pt idx="2916">
                  <c:v>16.16</c:v>
                </c:pt>
                <c:pt idx="2917">
                  <c:v>15.8</c:v>
                </c:pt>
                <c:pt idx="2918">
                  <c:v>15.44</c:v>
                </c:pt>
                <c:pt idx="2919">
                  <c:v>15.09</c:v>
                </c:pt>
                <c:pt idx="2920">
                  <c:v>14.74</c:v>
                </c:pt>
                <c:pt idx="2921">
                  <c:v>14.41</c:v>
                </c:pt>
              </c:numCache>
            </c:numRef>
          </c:val>
          <c:smooth val="0"/>
          <c:extLst>
            <c:ext xmlns:c16="http://schemas.microsoft.com/office/drawing/2014/chart" uri="{C3380CC4-5D6E-409C-BE32-E72D297353CC}">
              <c16:uniqueId val="{00000000-1165-4CC3-AE46-2684A211FABA}"/>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0"/>
          <c:order val="0"/>
          <c:tx>
            <c:strRef>
              <c:f>ModeWise!$W$2</c:f>
              <c:strCache>
                <c:ptCount val="1"/>
                <c:pt idx="0">
                  <c:v>ACCESS1.0</c:v>
                </c:pt>
              </c:strCache>
            </c:strRef>
          </c:tx>
          <c:spPr>
            <a:ln w="12700" cap="rnd">
              <a:solidFill>
                <a:schemeClr val="tx1"/>
              </a:solidFill>
              <a:round/>
            </a:ln>
            <a:effectLst/>
          </c:spPr>
          <c:marker>
            <c:symbol val="none"/>
          </c:marker>
          <c:cat>
            <c:numRef>
              <c:f>ModeWise!$V$3:$V$2924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ModeWise!$W$3:$W$2924</c:f>
              <c:numCache>
                <c:formatCode>General</c:formatCode>
                <c:ptCount val="2922"/>
                <c:pt idx="0">
                  <c:v>6.9320000000000004</c:v>
                </c:pt>
                <c:pt idx="1">
                  <c:v>6.8090000000000002</c:v>
                </c:pt>
                <c:pt idx="2">
                  <c:v>6.6859999999999999</c:v>
                </c:pt>
                <c:pt idx="3">
                  <c:v>6.5620000000000003</c:v>
                </c:pt>
                <c:pt idx="4">
                  <c:v>6.4390000000000001</c:v>
                </c:pt>
                <c:pt idx="5">
                  <c:v>6.3170000000000002</c:v>
                </c:pt>
                <c:pt idx="6">
                  <c:v>6.194</c:v>
                </c:pt>
                <c:pt idx="7">
                  <c:v>6.0720000000000001</c:v>
                </c:pt>
                <c:pt idx="8">
                  <c:v>5.95</c:v>
                </c:pt>
                <c:pt idx="9">
                  <c:v>5.83</c:v>
                </c:pt>
                <c:pt idx="10">
                  <c:v>5.72</c:v>
                </c:pt>
                <c:pt idx="11">
                  <c:v>5.6210000000000004</c:v>
                </c:pt>
                <c:pt idx="12">
                  <c:v>5.5279999999999996</c:v>
                </c:pt>
                <c:pt idx="13">
                  <c:v>5.4420000000000002</c:v>
                </c:pt>
                <c:pt idx="14">
                  <c:v>5.359</c:v>
                </c:pt>
                <c:pt idx="15">
                  <c:v>5.2789999999999999</c:v>
                </c:pt>
                <c:pt idx="16">
                  <c:v>5.202</c:v>
                </c:pt>
                <c:pt idx="17">
                  <c:v>5.125</c:v>
                </c:pt>
                <c:pt idx="18">
                  <c:v>5.048</c:v>
                </c:pt>
                <c:pt idx="19">
                  <c:v>4.9720000000000004</c:v>
                </c:pt>
                <c:pt idx="20">
                  <c:v>4.8959999999999999</c:v>
                </c:pt>
                <c:pt idx="21">
                  <c:v>4.819</c:v>
                </c:pt>
                <c:pt idx="22">
                  <c:v>4.7409999999999997</c:v>
                </c:pt>
                <c:pt idx="23">
                  <c:v>4.6630000000000003</c:v>
                </c:pt>
                <c:pt idx="24">
                  <c:v>4.5839999999999996</c:v>
                </c:pt>
                <c:pt idx="25">
                  <c:v>4.5039999999999996</c:v>
                </c:pt>
                <c:pt idx="26">
                  <c:v>4.4240000000000004</c:v>
                </c:pt>
                <c:pt idx="27">
                  <c:v>4.3419999999999996</c:v>
                </c:pt>
                <c:pt idx="28">
                  <c:v>4.2610000000000001</c:v>
                </c:pt>
                <c:pt idx="29">
                  <c:v>4.1790000000000003</c:v>
                </c:pt>
                <c:pt idx="30">
                  <c:v>4.0970000000000004</c:v>
                </c:pt>
                <c:pt idx="31">
                  <c:v>4.0140000000000002</c:v>
                </c:pt>
                <c:pt idx="32">
                  <c:v>3.9319999999999999</c:v>
                </c:pt>
                <c:pt idx="33">
                  <c:v>3.85</c:v>
                </c:pt>
                <c:pt idx="34">
                  <c:v>3.7669999999999999</c:v>
                </c:pt>
                <c:pt idx="35">
                  <c:v>3.6859999999999999</c:v>
                </c:pt>
                <c:pt idx="36">
                  <c:v>3.6040000000000001</c:v>
                </c:pt>
                <c:pt idx="37">
                  <c:v>3.5230000000000001</c:v>
                </c:pt>
                <c:pt idx="38">
                  <c:v>3.4430000000000001</c:v>
                </c:pt>
                <c:pt idx="39">
                  <c:v>3.363</c:v>
                </c:pt>
                <c:pt idx="40">
                  <c:v>3.2839999999999998</c:v>
                </c:pt>
                <c:pt idx="41">
                  <c:v>3.2069999999999999</c:v>
                </c:pt>
                <c:pt idx="42">
                  <c:v>3.13</c:v>
                </c:pt>
                <c:pt idx="43">
                  <c:v>3.0539999999999998</c:v>
                </c:pt>
                <c:pt idx="44">
                  <c:v>2.9790000000000001</c:v>
                </c:pt>
                <c:pt idx="45">
                  <c:v>2.9049999999999998</c:v>
                </c:pt>
                <c:pt idx="46">
                  <c:v>2.8330000000000002</c:v>
                </c:pt>
                <c:pt idx="47">
                  <c:v>2.7610000000000001</c:v>
                </c:pt>
                <c:pt idx="48">
                  <c:v>2.6909999999999998</c:v>
                </c:pt>
                <c:pt idx="49">
                  <c:v>2.6230000000000002</c:v>
                </c:pt>
                <c:pt idx="50">
                  <c:v>2.5550000000000002</c:v>
                </c:pt>
                <c:pt idx="51">
                  <c:v>2.4889999999999999</c:v>
                </c:pt>
                <c:pt idx="52">
                  <c:v>2.4249999999999998</c:v>
                </c:pt>
                <c:pt idx="53">
                  <c:v>2.3620000000000001</c:v>
                </c:pt>
                <c:pt idx="54">
                  <c:v>2.2999999999999998</c:v>
                </c:pt>
                <c:pt idx="55">
                  <c:v>2.2389999999999999</c:v>
                </c:pt>
                <c:pt idx="56">
                  <c:v>2.1800000000000002</c:v>
                </c:pt>
                <c:pt idx="57">
                  <c:v>2.1230000000000002</c:v>
                </c:pt>
                <c:pt idx="58">
                  <c:v>2.0659999999999998</c:v>
                </c:pt>
                <c:pt idx="59">
                  <c:v>2.012</c:v>
                </c:pt>
                <c:pt idx="60">
                  <c:v>1.958</c:v>
                </c:pt>
                <c:pt idx="61">
                  <c:v>1.9059999999999999</c:v>
                </c:pt>
                <c:pt idx="62">
                  <c:v>1.855</c:v>
                </c:pt>
                <c:pt idx="63">
                  <c:v>1.806</c:v>
                </c:pt>
                <c:pt idx="64">
                  <c:v>1.758</c:v>
                </c:pt>
                <c:pt idx="65">
                  <c:v>1.7110000000000001</c:v>
                </c:pt>
                <c:pt idx="66">
                  <c:v>1.6659999999999999</c:v>
                </c:pt>
                <c:pt idx="67">
                  <c:v>1.6220000000000001</c:v>
                </c:pt>
                <c:pt idx="68">
                  <c:v>1.579</c:v>
                </c:pt>
                <c:pt idx="69">
                  <c:v>1.5369999999999999</c:v>
                </c:pt>
                <c:pt idx="70">
                  <c:v>1.496</c:v>
                </c:pt>
                <c:pt idx="71">
                  <c:v>1.4570000000000001</c:v>
                </c:pt>
                <c:pt idx="72">
                  <c:v>1.419</c:v>
                </c:pt>
                <c:pt idx="73">
                  <c:v>1.3819999999999999</c:v>
                </c:pt>
                <c:pt idx="74">
                  <c:v>1.3460000000000001</c:v>
                </c:pt>
                <c:pt idx="75">
                  <c:v>1.3109999999999999</c:v>
                </c:pt>
                <c:pt idx="76">
                  <c:v>1.278</c:v>
                </c:pt>
                <c:pt idx="77">
                  <c:v>1.2450000000000001</c:v>
                </c:pt>
                <c:pt idx="78">
                  <c:v>1.2130000000000001</c:v>
                </c:pt>
                <c:pt idx="79">
                  <c:v>1.1830000000000001</c:v>
                </c:pt>
                <c:pt idx="80">
                  <c:v>1.153</c:v>
                </c:pt>
                <c:pt idx="81">
                  <c:v>1.1240000000000001</c:v>
                </c:pt>
                <c:pt idx="82">
                  <c:v>1.1020000000000001</c:v>
                </c:pt>
                <c:pt idx="83">
                  <c:v>1.079</c:v>
                </c:pt>
                <c:pt idx="84">
                  <c:v>1.0569999999999999</c:v>
                </c:pt>
                <c:pt idx="85">
                  <c:v>1.0349999999999999</c:v>
                </c:pt>
                <c:pt idx="86">
                  <c:v>1.0229999999999999</c:v>
                </c:pt>
                <c:pt idx="87">
                  <c:v>1.0089999999999999</c:v>
                </c:pt>
                <c:pt idx="88">
                  <c:v>0.99480000000000002</c:v>
                </c:pt>
                <c:pt idx="89">
                  <c:v>0.98029999999999995</c:v>
                </c:pt>
                <c:pt idx="90">
                  <c:v>0.96560000000000001</c:v>
                </c:pt>
                <c:pt idx="91">
                  <c:v>0.95099999999999996</c:v>
                </c:pt>
                <c:pt idx="92">
                  <c:v>0.9365</c:v>
                </c:pt>
                <c:pt idx="93">
                  <c:v>0.92220000000000002</c:v>
                </c:pt>
                <c:pt idx="94">
                  <c:v>0.90820000000000001</c:v>
                </c:pt>
                <c:pt idx="95">
                  <c:v>0.89439999999999997</c:v>
                </c:pt>
                <c:pt idx="96">
                  <c:v>0.88070000000000004</c:v>
                </c:pt>
                <c:pt idx="97">
                  <c:v>0.86819999999999997</c:v>
                </c:pt>
                <c:pt idx="98">
                  <c:v>0.85560000000000003</c:v>
                </c:pt>
                <c:pt idx="99">
                  <c:v>0.84309999999999996</c:v>
                </c:pt>
                <c:pt idx="100">
                  <c:v>0.84119999999999995</c:v>
                </c:pt>
                <c:pt idx="101">
                  <c:v>0.83720000000000006</c:v>
                </c:pt>
                <c:pt idx="102">
                  <c:v>0.83189999999999997</c:v>
                </c:pt>
                <c:pt idx="103">
                  <c:v>0.82589999999999997</c:v>
                </c:pt>
                <c:pt idx="104">
                  <c:v>0.81899999999999995</c:v>
                </c:pt>
                <c:pt idx="105">
                  <c:v>0.81159999999999999</c:v>
                </c:pt>
                <c:pt idx="106">
                  <c:v>0.80389999999999995</c:v>
                </c:pt>
                <c:pt idx="107">
                  <c:v>0.79590000000000005</c:v>
                </c:pt>
                <c:pt idx="108">
                  <c:v>0.78759999999999997</c:v>
                </c:pt>
                <c:pt idx="109">
                  <c:v>0.7792</c:v>
                </c:pt>
                <c:pt idx="110">
                  <c:v>0.77059999999999995</c:v>
                </c:pt>
                <c:pt idx="111">
                  <c:v>0.76180000000000003</c:v>
                </c:pt>
                <c:pt idx="112">
                  <c:v>0.75280000000000002</c:v>
                </c:pt>
                <c:pt idx="113">
                  <c:v>0.74360000000000004</c:v>
                </c:pt>
                <c:pt idx="114">
                  <c:v>0.73429999999999995</c:v>
                </c:pt>
                <c:pt idx="115">
                  <c:v>0.76160000000000005</c:v>
                </c:pt>
                <c:pt idx="116">
                  <c:v>0.83640000000000003</c:v>
                </c:pt>
                <c:pt idx="117">
                  <c:v>0.89129999999999998</c:v>
                </c:pt>
                <c:pt idx="118">
                  <c:v>1.1950000000000001</c:v>
                </c:pt>
                <c:pt idx="119">
                  <c:v>1.4119999999999999</c:v>
                </c:pt>
                <c:pt idx="120">
                  <c:v>1.5780000000000001</c:v>
                </c:pt>
                <c:pt idx="121">
                  <c:v>1.7090000000000001</c:v>
                </c:pt>
                <c:pt idx="122">
                  <c:v>1.82</c:v>
                </c:pt>
                <c:pt idx="123">
                  <c:v>1.9159999999999999</c:v>
                </c:pt>
                <c:pt idx="124">
                  <c:v>2.0059999999999998</c:v>
                </c:pt>
                <c:pt idx="125">
                  <c:v>2.0910000000000002</c:v>
                </c:pt>
                <c:pt idx="126">
                  <c:v>2.1720000000000002</c:v>
                </c:pt>
                <c:pt idx="127">
                  <c:v>2.2519999999999998</c:v>
                </c:pt>
                <c:pt idx="128">
                  <c:v>2.3260000000000001</c:v>
                </c:pt>
                <c:pt idx="129">
                  <c:v>2.3929999999999998</c:v>
                </c:pt>
                <c:pt idx="130">
                  <c:v>2.4889999999999999</c:v>
                </c:pt>
                <c:pt idx="131">
                  <c:v>2.5710000000000002</c:v>
                </c:pt>
                <c:pt idx="132">
                  <c:v>2.645</c:v>
                </c:pt>
                <c:pt idx="133">
                  <c:v>2.7189999999999999</c:v>
                </c:pt>
                <c:pt idx="134">
                  <c:v>2.7850000000000001</c:v>
                </c:pt>
                <c:pt idx="135">
                  <c:v>2.8420000000000001</c:v>
                </c:pt>
                <c:pt idx="136">
                  <c:v>2.891</c:v>
                </c:pt>
                <c:pt idx="137">
                  <c:v>2.931</c:v>
                </c:pt>
                <c:pt idx="138">
                  <c:v>2.9649999999999999</c:v>
                </c:pt>
                <c:pt idx="139">
                  <c:v>3.0019999999999998</c:v>
                </c:pt>
                <c:pt idx="140">
                  <c:v>3.0310000000000001</c:v>
                </c:pt>
                <c:pt idx="141">
                  <c:v>3928</c:v>
                </c:pt>
                <c:pt idx="142">
                  <c:v>63.95</c:v>
                </c:pt>
                <c:pt idx="143">
                  <c:v>50.08</c:v>
                </c:pt>
                <c:pt idx="144">
                  <c:v>43.92</c:v>
                </c:pt>
                <c:pt idx="145">
                  <c:v>39.270000000000003</c:v>
                </c:pt>
                <c:pt idx="146">
                  <c:v>66.349999999999994</c:v>
                </c:pt>
                <c:pt idx="147">
                  <c:v>40.090000000000003</c:v>
                </c:pt>
                <c:pt idx="148">
                  <c:v>38.21</c:v>
                </c:pt>
                <c:pt idx="149">
                  <c:v>37.17</c:v>
                </c:pt>
                <c:pt idx="150">
                  <c:v>36.06</c:v>
                </c:pt>
                <c:pt idx="151">
                  <c:v>34.94</c:v>
                </c:pt>
                <c:pt idx="152">
                  <c:v>33.94</c:v>
                </c:pt>
                <c:pt idx="153">
                  <c:v>32.99</c:v>
                </c:pt>
                <c:pt idx="154">
                  <c:v>31.96</c:v>
                </c:pt>
                <c:pt idx="155">
                  <c:v>30.9</c:v>
                </c:pt>
                <c:pt idx="156">
                  <c:v>29.87</c:v>
                </c:pt>
                <c:pt idx="157">
                  <c:v>28.88</c:v>
                </c:pt>
                <c:pt idx="158">
                  <c:v>28.24</c:v>
                </c:pt>
                <c:pt idx="159">
                  <c:v>2535</c:v>
                </c:pt>
                <c:pt idx="160">
                  <c:v>101.9</c:v>
                </c:pt>
                <c:pt idx="161">
                  <c:v>111.3</c:v>
                </c:pt>
                <c:pt idx="162">
                  <c:v>100.5</c:v>
                </c:pt>
                <c:pt idx="163">
                  <c:v>91.69</c:v>
                </c:pt>
                <c:pt idx="164">
                  <c:v>129.6</c:v>
                </c:pt>
                <c:pt idx="165">
                  <c:v>172.2</c:v>
                </c:pt>
                <c:pt idx="166">
                  <c:v>111.2</c:v>
                </c:pt>
                <c:pt idx="167">
                  <c:v>100.8</c:v>
                </c:pt>
                <c:pt idx="168">
                  <c:v>92.23</c:v>
                </c:pt>
                <c:pt idx="169">
                  <c:v>84.44</c:v>
                </c:pt>
                <c:pt idx="170">
                  <c:v>78.239999999999995</c:v>
                </c:pt>
                <c:pt idx="171">
                  <c:v>72.27</c:v>
                </c:pt>
                <c:pt idx="172">
                  <c:v>66.91</c:v>
                </c:pt>
                <c:pt idx="173">
                  <c:v>72.099999999999994</c:v>
                </c:pt>
                <c:pt idx="174">
                  <c:v>64.33</c:v>
                </c:pt>
                <c:pt idx="175">
                  <c:v>59.88</c:v>
                </c:pt>
                <c:pt idx="176">
                  <c:v>225.9</c:v>
                </c:pt>
                <c:pt idx="177">
                  <c:v>130.6</c:v>
                </c:pt>
                <c:pt idx="178">
                  <c:v>17010</c:v>
                </c:pt>
                <c:pt idx="179">
                  <c:v>1785</c:v>
                </c:pt>
                <c:pt idx="180">
                  <c:v>258.8</c:v>
                </c:pt>
                <c:pt idx="181">
                  <c:v>201.8</c:v>
                </c:pt>
                <c:pt idx="182">
                  <c:v>260.2</c:v>
                </c:pt>
                <c:pt idx="183">
                  <c:v>246.8</c:v>
                </c:pt>
                <c:pt idx="184">
                  <c:v>222.4</c:v>
                </c:pt>
                <c:pt idx="185">
                  <c:v>200.8</c:v>
                </c:pt>
                <c:pt idx="186">
                  <c:v>187.7</c:v>
                </c:pt>
                <c:pt idx="187">
                  <c:v>189</c:v>
                </c:pt>
                <c:pt idx="188">
                  <c:v>193.4</c:v>
                </c:pt>
                <c:pt idx="189">
                  <c:v>174.8</c:v>
                </c:pt>
                <c:pt idx="190">
                  <c:v>153</c:v>
                </c:pt>
                <c:pt idx="191">
                  <c:v>139.30000000000001</c:v>
                </c:pt>
                <c:pt idx="192">
                  <c:v>149.69999999999999</c:v>
                </c:pt>
                <c:pt idx="193">
                  <c:v>137.80000000000001</c:v>
                </c:pt>
                <c:pt idx="194">
                  <c:v>125.7</c:v>
                </c:pt>
                <c:pt idx="195">
                  <c:v>191.8</c:v>
                </c:pt>
                <c:pt idx="196">
                  <c:v>143.30000000000001</c:v>
                </c:pt>
                <c:pt idx="197">
                  <c:v>129.69999999999999</c:v>
                </c:pt>
                <c:pt idx="198">
                  <c:v>118.8</c:v>
                </c:pt>
                <c:pt idx="199">
                  <c:v>108.8</c:v>
                </c:pt>
                <c:pt idx="200">
                  <c:v>102.3</c:v>
                </c:pt>
                <c:pt idx="201">
                  <c:v>125.3</c:v>
                </c:pt>
                <c:pt idx="202">
                  <c:v>782</c:v>
                </c:pt>
                <c:pt idx="203">
                  <c:v>172.6</c:v>
                </c:pt>
                <c:pt idx="204">
                  <c:v>154.19999999999999</c:v>
                </c:pt>
                <c:pt idx="205">
                  <c:v>192.3</c:v>
                </c:pt>
                <c:pt idx="206">
                  <c:v>407.6</c:v>
                </c:pt>
                <c:pt idx="207">
                  <c:v>3222</c:v>
                </c:pt>
                <c:pt idx="208">
                  <c:v>252.6</c:v>
                </c:pt>
                <c:pt idx="209">
                  <c:v>223.5</c:v>
                </c:pt>
                <c:pt idx="210">
                  <c:v>208.3</c:v>
                </c:pt>
                <c:pt idx="211">
                  <c:v>188</c:v>
                </c:pt>
                <c:pt idx="212">
                  <c:v>199.4</c:v>
                </c:pt>
                <c:pt idx="213">
                  <c:v>199.4</c:v>
                </c:pt>
                <c:pt idx="214">
                  <c:v>1175</c:v>
                </c:pt>
                <c:pt idx="215">
                  <c:v>207.1</c:v>
                </c:pt>
                <c:pt idx="216">
                  <c:v>216</c:v>
                </c:pt>
                <c:pt idx="217">
                  <c:v>202.2</c:v>
                </c:pt>
                <c:pt idx="218">
                  <c:v>185.4</c:v>
                </c:pt>
                <c:pt idx="219">
                  <c:v>186.8</c:v>
                </c:pt>
                <c:pt idx="220">
                  <c:v>191.8</c:v>
                </c:pt>
                <c:pt idx="221">
                  <c:v>178.5</c:v>
                </c:pt>
                <c:pt idx="222">
                  <c:v>155.5</c:v>
                </c:pt>
                <c:pt idx="223">
                  <c:v>141.5</c:v>
                </c:pt>
                <c:pt idx="224">
                  <c:v>151.69999999999999</c:v>
                </c:pt>
                <c:pt idx="225">
                  <c:v>1099</c:v>
                </c:pt>
                <c:pt idx="226">
                  <c:v>192.9</c:v>
                </c:pt>
                <c:pt idx="227">
                  <c:v>191.6</c:v>
                </c:pt>
                <c:pt idx="228">
                  <c:v>172.3</c:v>
                </c:pt>
                <c:pt idx="229">
                  <c:v>156.4</c:v>
                </c:pt>
                <c:pt idx="230">
                  <c:v>164.9</c:v>
                </c:pt>
                <c:pt idx="231">
                  <c:v>158.9</c:v>
                </c:pt>
                <c:pt idx="232">
                  <c:v>148.6</c:v>
                </c:pt>
                <c:pt idx="233">
                  <c:v>134.9</c:v>
                </c:pt>
                <c:pt idx="234">
                  <c:v>735.7</c:v>
                </c:pt>
                <c:pt idx="235">
                  <c:v>191.8</c:v>
                </c:pt>
                <c:pt idx="236">
                  <c:v>165.8</c:v>
                </c:pt>
                <c:pt idx="237">
                  <c:v>173.5</c:v>
                </c:pt>
                <c:pt idx="238">
                  <c:v>159.30000000000001</c:v>
                </c:pt>
                <c:pt idx="239">
                  <c:v>144.5</c:v>
                </c:pt>
                <c:pt idx="240">
                  <c:v>131.30000000000001</c:v>
                </c:pt>
                <c:pt idx="241">
                  <c:v>120</c:v>
                </c:pt>
                <c:pt idx="242">
                  <c:v>141.19999999999999</c:v>
                </c:pt>
                <c:pt idx="243">
                  <c:v>128.9</c:v>
                </c:pt>
                <c:pt idx="244">
                  <c:v>117.8</c:v>
                </c:pt>
                <c:pt idx="245">
                  <c:v>107.8</c:v>
                </c:pt>
                <c:pt idx="246">
                  <c:v>98.9</c:v>
                </c:pt>
                <c:pt idx="247">
                  <c:v>90.67</c:v>
                </c:pt>
                <c:pt idx="248">
                  <c:v>84.65</c:v>
                </c:pt>
                <c:pt idx="249">
                  <c:v>2392</c:v>
                </c:pt>
                <c:pt idx="250">
                  <c:v>801.2</c:v>
                </c:pt>
                <c:pt idx="251">
                  <c:v>193.2</c:v>
                </c:pt>
                <c:pt idx="252">
                  <c:v>191.7</c:v>
                </c:pt>
                <c:pt idx="253">
                  <c:v>167.8</c:v>
                </c:pt>
                <c:pt idx="254">
                  <c:v>174.4</c:v>
                </c:pt>
                <c:pt idx="255">
                  <c:v>157.6</c:v>
                </c:pt>
                <c:pt idx="256">
                  <c:v>142.80000000000001</c:v>
                </c:pt>
                <c:pt idx="257">
                  <c:v>129.6</c:v>
                </c:pt>
                <c:pt idx="258">
                  <c:v>149.6</c:v>
                </c:pt>
                <c:pt idx="259">
                  <c:v>136.19999999999999</c:v>
                </c:pt>
                <c:pt idx="260">
                  <c:v>124.1</c:v>
                </c:pt>
                <c:pt idx="261">
                  <c:v>113.4</c:v>
                </c:pt>
                <c:pt idx="262">
                  <c:v>115.7</c:v>
                </c:pt>
                <c:pt idx="263">
                  <c:v>99.13</c:v>
                </c:pt>
                <c:pt idx="264">
                  <c:v>91.91</c:v>
                </c:pt>
                <c:pt idx="265">
                  <c:v>84.24</c:v>
                </c:pt>
                <c:pt idx="266">
                  <c:v>77.39</c:v>
                </c:pt>
                <c:pt idx="267">
                  <c:v>71.650000000000006</c:v>
                </c:pt>
                <c:pt idx="268">
                  <c:v>65.97</c:v>
                </c:pt>
                <c:pt idx="269">
                  <c:v>65.12</c:v>
                </c:pt>
                <c:pt idx="270">
                  <c:v>59.24</c:v>
                </c:pt>
                <c:pt idx="271">
                  <c:v>161</c:v>
                </c:pt>
                <c:pt idx="272">
                  <c:v>88.97</c:v>
                </c:pt>
                <c:pt idx="273">
                  <c:v>81.81</c:v>
                </c:pt>
                <c:pt idx="274">
                  <c:v>75.62</c:v>
                </c:pt>
                <c:pt idx="275">
                  <c:v>69.959999999999994</c:v>
                </c:pt>
                <c:pt idx="276">
                  <c:v>68.349999999999994</c:v>
                </c:pt>
                <c:pt idx="277">
                  <c:v>62.68</c:v>
                </c:pt>
                <c:pt idx="278">
                  <c:v>58.64</c:v>
                </c:pt>
                <c:pt idx="279">
                  <c:v>54.52</c:v>
                </c:pt>
                <c:pt idx="280">
                  <c:v>50.76</c:v>
                </c:pt>
                <c:pt idx="281">
                  <c:v>47.36</c:v>
                </c:pt>
                <c:pt idx="282">
                  <c:v>1346</c:v>
                </c:pt>
                <c:pt idx="283">
                  <c:v>108.5</c:v>
                </c:pt>
                <c:pt idx="284">
                  <c:v>127.5</c:v>
                </c:pt>
                <c:pt idx="285">
                  <c:v>116</c:v>
                </c:pt>
                <c:pt idx="286">
                  <c:v>105.8</c:v>
                </c:pt>
                <c:pt idx="287">
                  <c:v>96.64</c:v>
                </c:pt>
                <c:pt idx="288">
                  <c:v>88.35</c:v>
                </c:pt>
                <c:pt idx="289">
                  <c:v>81.34</c:v>
                </c:pt>
                <c:pt idx="290">
                  <c:v>74.489999999999995</c:v>
                </c:pt>
                <c:pt idx="291">
                  <c:v>68.39</c:v>
                </c:pt>
                <c:pt idx="292">
                  <c:v>63.16</c:v>
                </c:pt>
                <c:pt idx="293">
                  <c:v>58.44</c:v>
                </c:pt>
                <c:pt idx="294">
                  <c:v>54.05</c:v>
                </c:pt>
                <c:pt idx="295">
                  <c:v>50.15</c:v>
                </c:pt>
                <c:pt idx="296">
                  <c:v>46.63</c:v>
                </c:pt>
                <c:pt idx="297">
                  <c:v>44.77</c:v>
                </c:pt>
                <c:pt idx="298">
                  <c:v>43.48</c:v>
                </c:pt>
                <c:pt idx="299">
                  <c:v>42.12</c:v>
                </c:pt>
                <c:pt idx="300">
                  <c:v>40.68</c:v>
                </c:pt>
                <c:pt idx="301">
                  <c:v>39.19</c:v>
                </c:pt>
                <c:pt idx="302">
                  <c:v>37.69</c:v>
                </c:pt>
                <c:pt idx="303">
                  <c:v>36.159999999999997</c:v>
                </c:pt>
                <c:pt idx="304">
                  <c:v>34.659999999999997</c:v>
                </c:pt>
                <c:pt idx="305">
                  <c:v>33.200000000000003</c:v>
                </c:pt>
                <c:pt idx="306">
                  <c:v>31.82</c:v>
                </c:pt>
                <c:pt idx="307">
                  <c:v>30.48</c:v>
                </c:pt>
                <c:pt idx="308">
                  <c:v>29.2</c:v>
                </c:pt>
                <c:pt idx="309">
                  <c:v>27.99</c:v>
                </c:pt>
                <c:pt idx="310">
                  <c:v>26.82</c:v>
                </c:pt>
                <c:pt idx="311">
                  <c:v>25.7</c:v>
                </c:pt>
                <c:pt idx="312">
                  <c:v>24.62</c:v>
                </c:pt>
                <c:pt idx="313">
                  <c:v>23.6</c:v>
                </c:pt>
                <c:pt idx="314">
                  <c:v>22.62</c:v>
                </c:pt>
                <c:pt idx="315">
                  <c:v>21.67</c:v>
                </c:pt>
                <c:pt idx="316">
                  <c:v>20.77</c:v>
                </c:pt>
                <c:pt idx="317">
                  <c:v>19.920000000000002</c:v>
                </c:pt>
                <c:pt idx="318">
                  <c:v>19.7</c:v>
                </c:pt>
                <c:pt idx="319">
                  <c:v>19.52</c:v>
                </c:pt>
                <c:pt idx="320">
                  <c:v>19.29</c:v>
                </c:pt>
                <c:pt idx="321">
                  <c:v>19</c:v>
                </c:pt>
                <c:pt idx="322">
                  <c:v>18.690000000000001</c:v>
                </c:pt>
                <c:pt idx="323">
                  <c:v>18.34</c:v>
                </c:pt>
                <c:pt idx="324">
                  <c:v>17.98</c:v>
                </c:pt>
                <c:pt idx="325">
                  <c:v>17.59</c:v>
                </c:pt>
                <c:pt idx="326">
                  <c:v>17.2</c:v>
                </c:pt>
                <c:pt idx="327">
                  <c:v>16.809999999999999</c:v>
                </c:pt>
                <c:pt idx="328">
                  <c:v>16.41</c:v>
                </c:pt>
                <c:pt idx="329">
                  <c:v>16.02</c:v>
                </c:pt>
                <c:pt idx="330">
                  <c:v>15.63</c:v>
                </c:pt>
                <c:pt idx="331">
                  <c:v>15.26</c:v>
                </c:pt>
                <c:pt idx="332">
                  <c:v>14.89</c:v>
                </c:pt>
                <c:pt idx="333">
                  <c:v>14.53</c:v>
                </c:pt>
                <c:pt idx="334">
                  <c:v>14.17</c:v>
                </c:pt>
                <c:pt idx="335">
                  <c:v>13.83</c:v>
                </c:pt>
                <c:pt idx="336">
                  <c:v>13.51</c:v>
                </c:pt>
                <c:pt idx="337">
                  <c:v>13.19</c:v>
                </c:pt>
                <c:pt idx="338">
                  <c:v>12.89</c:v>
                </c:pt>
                <c:pt idx="339">
                  <c:v>12.6</c:v>
                </c:pt>
                <c:pt idx="340">
                  <c:v>12.33</c:v>
                </c:pt>
                <c:pt idx="341">
                  <c:v>12.06</c:v>
                </c:pt>
                <c:pt idx="342">
                  <c:v>11.82</c:v>
                </c:pt>
                <c:pt idx="343">
                  <c:v>11.58</c:v>
                </c:pt>
                <c:pt idx="344">
                  <c:v>11.36</c:v>
                </c:pt>
                <c:pt idx="345">
                  <c:v>11.15</c:v>
                </c:pt>
                <c:pt idx="346">
                  <c:v>10.95</c:v>
                </c:pt>
                <c:pt idx="347">
                  <c:v>10.76</c:v>
                </c:pt>
                <c:pt idx="348">
                  <c:v>10.58</c:v>
                </c:pt>
                <c:pt idx="349">
                  <c:v>10.41</c:v>
                </c:pt>
                <c:pt idx="350">
                  <c:v>10.25</c:v>
                </c:pt>
                <c:pt idx="351">
                  <c:v>10.09</c:v>
                </c:pt>
                <c:pt idx="352">
                  <c:v>9.9429999999999996</c:v>
                </c:pt>
                <c:pt idx="353">
                  <c:v>9.7970000000000006</c:v>
                </c:pt>
                <c:pt idx="354">
                  <c:v>9.657</c:v>
                </c:pt>
                <c:pt idx="355">
                  <c:v>9.52</c:v>
                </c:pt>
                <c:pt idx="356">
                  <c:v>9.3870000000000005</c:v>
                </c:pt>
                <c:pt idx="357">
                  <c:v>9.2569999999999997</c:v>
                </c:pt>
                <c:pt idx="358">
                  <c:v>9.1289999999999996</c:v>
                </c:pt>
                <c:pt idx="359">
                  <c:v>9.0039999999999996</c:v>
                </c:pt>
                <c:pt idx="360">
                  <c:v>8.8800000000000008</c:v>
                </c:pt>
                <c:pt idx="361">
                  <c:v>8.7569999999999997</c:v>
                </c:pt>
                <c:pt idx="362">
                  <c:v>8.6349999999999998</c:v>
                </c:pt>
                <c:pt idx="363">
                  <c:v>8.5139999999999993</c:v>
                </c:pt>
                <c:pt idx="364">
                  <c:v>8.3930000000000007</c:v>
                </c:pt>
                <c:pt idx="365">
                  <c:v>8.2729999999999997</c:v>
                </c:pt>
                <c:pt idx="366">
                  <c:v>8.1530000000000005</c:v>
                </c:pt>
                <c:pt idx="367">
                  <c:v>8.0329999999999995</c:v>
                </c:pt>
                <c:pt idx="368">
                  <c:v>7.9119999999999999</c:v>
                </c:pt>
                <c:pt idx="369">
                  <c:v>7.7919999999999998</c:v>
                </c:pt>
                <c:pt idx="370">
                  <c:v>7.6710000000000003</c:v>
                </c:pt>
                <c:pt idx="371">
                  <c:v>7.55</c:v>
                </c:pt>
                <c:pt idx="372">
                  <c:v>7.4290000000000003</c:v>
                </c:pt>
                <c:pt idx="373">
                  <c:v>7.3079999999999998</c:v>
                </c:pt>
                <c:pt idx="374">
                  <c:v>7.1859999999999999</c:v>
                </c:pt>
                <c:pt idx="375">
                  <c:v>7.0640000000000001</c:v>
                </c:pt>
                <c:pt idx="376">
                  <c:v>6.9420000000000002</c:v>
                </c:pt>
                <c:pt idx="377">
                  <c:v>6.819</c:v>
                </c:pt>
                <c:pt idx="378">
                  <c:v>6.6970000000000001</c:v>
                </c:pt>
                <c:pt idx="379">
                  <c:v>6.5750000000000002</c:v>
                </c:pt>
                <c:pt idx="380">
                  <c:v>6.4530000000000003</c:v>
                </c:pt>
                <c:pt idx="381">
                  <c:v>6.33</c:v>
                </c:pt>
                <c:pt idx="382">
                  <c:v>6.2089999999999996</c:v>
                </c:pt>
                <c:pt idx="383">
                  <c:v>6.0869999999999997</c:v>
                </c:pt>
                <c:pt idx="384">
                  <c:v>5.9660000000000002</c:v>
                </c:pt>
                <c:pt idx="385">
                  <c:v>5.8460000000000001</c:v>
                </c:pt>
                <c:pt idx="386">
                  <c:v>5.7350000000000003</c:v>
                </c:pt>
                <c:pt idx="387">
                  <c:v>5.6349999999999998</c:v>
                </c:pt>
                <c:pt idx="388">
                  <c:v>5.5419999999999998</c:v>
                </c:pt>
                <c:pt idx="389">
                  <c:v>5.4550000000000001</c:v>
                </c:pt>
                <c:pt idx="390">
                  <c:v>5.3719999999999999</c:v>
                </c:pt>
                <c:pt idx="391">
                  <c:v>5.2919999999999998</c:v>
                </c:pt>
                <c:pt idx="392">
                  <c:v>5.2149999999999999</c:v>
                </c:pt>
                <c:pt idx="393">
                  <c:v>5.1379999999999999</c:v>
                </c:pt>
                <c:pt idx="394">
                  <c:v>5.0620000000000003</c:v>
                </c:pt>
                <c:pt idx="395">
                  <c:v>4.9859999999999998</c:v>
                </c:pt>
                <c:pt idx="396">
                  <c:v>4.91</c:v>
                </c:pt>
                <c:pt idx="397">
                  <c:v>4.8330000000000002</c:v>
                </c:pt>
                <c:pt idx="398">
                  <c:v>4.7560000000000002</c:v>
                </c:pt>
                <c:pt idx="399">
                  <c:v>4.6779999999999999</c:v>
                </c:pt>
                <c:pt idx="400">
                  <c:v>4.5990000000000002</c:v>
                </c:pt>
                <c:pt idx="401">
                  <c:v>4.5199999999999996</c:v>
                </c:pt>
                <c:pt idx="402">
                  <c:v>4.4400000000000004</c:v>
                </c:pt>
                <c:pt idx="403">
                  <c:v>4.359</c:v>
                </c:pt>
                <c:pt idx="404">
                  <c:v>4.2779999999999996</c:v>
                </c:pt>
                <c:pt idx="405">
                  <c:v>4.1959999999999997</c:v>
                </c:pt>
                <c:pt idx="406">
                  <c:v>4.1150000000000002</c:v>
                </c:pt>
                <c:pt idx="407">
                  <c:v>4.0330000000000004</c:v>
                </c:pt>
                <c:pt idx="408">
                  <c:v>3.9510000000000001</c:v>
                </c:pt>
                <c:pt idx="409">
                  <c:v>3.8690000000000002</c:v>
                </c:pt>
                <c:pt idx="410">
                  <c:v>3.7869999999999999</c:v>
                </c:pt>
                <c:pt idx="411">
                  <c:v>3.7050000000000001</c:v>
                </c:pt>
                <c:pt idx="412">
                  <c:v>3.6240000000000001</c:v>
                </c:pt>
                <c:pt idx="413">
                  <c:v>3.544</c:v>
                </c:pt>
                <c:pt idx="414">
                  <c:v>3.464</c:v>
                </c:pt>
                <c:pt idx="415">
                  <c:v>3.3839999999999999</c:v>
                </c:pt>
                <c:pt idx="416">
                  <c:v>3.306</c:v>
                </c:pt>
                <c:pt idx="417">
                  <c:v>3.2280000000000002</c:v>
                </c:pt>
                <c:pt idx="418">
                  <c:v>3.1520000000000001</c:v>
                </c:pt>
                <c:pt idx="419">
                  <c:v>3.0760000000000001</c:v>
                </c:pt>
                <c:pt idx="420">
                  <c:v>3.0019999999999998</c:v>
                </c:pt>
                <c:pt idx="421">
                  <c:v>2.9279999999999999</c:v>
                </c:pt>
                <c:pt idx="422">
                  <c:v>2.8559999999999999</c:v>
                </c:pt>
                <c:pt idx="423">
                  <c:v>2.7850000000000001</c:v>
                </c:pt>
                <c:pt idx="424">
                  <c:v>2.7149999999999999</c:v>
                </c:pt>
                <c:pt idx="425">
                  <c:v>2.6469999999999998</c:v>
                </c:pt>
                <c:pt idx="426">
                  <c:v>2.58</c:v>
                </c:pt>
                <c:pt idx="427">
                  <c:v>2.5139999999999998</c:v>
                </c:pt>
                <c:pt idx="428">
                  <c:v>2.4500000000000002</c:v>
                </c:pt>
                <c:pt idx="429">
                  <c:v>2.387</c:v>
                </c:pt>
                <c:pt idx="430">
                  <c:v>2.3250000000000002</c:v>
                </c:pt>
                <c:pt idx="431">
                  <c:v>2.2650000000000001</c:v>
                </c:pt>
                <c:pt idx="432">
                  <c:v>2.206</c:v>
                </c:pt>
                <c:pt idx="433">
                  <c:v>2.149</c:v>
                </c:pt>
                <c:pt idx="434">
                  <c:v>2.093</c:v>
                </c:pt>
                <c:pt idx="435">
                  <c:v>2.0379999999999998</c:v>
                </c:pt>
                <c:pt idx="436">
                  <c:v>2.0169999999999999</c:v>
                </c:pt>
                <c:pt idx="437">
                  <c:v>1.994</c:v>
                </c:pt>
                <c:pt idx="438">
                  <c:v>1.968</c:v>
                </c:pt>
                <c:pt idx="439">
                  <c:v>1.9390000000000001</c:v>
                </c:pt>
                <c:pt idx="440">
                  <c:v>1.91</c:v>
                </c:pt>
                <c:pt idx="441">
                  <c:v>1.88</c:v>
                </c:pt>
                <c:pt idx="442">
                  <c:v>1.85</c:v>
                </c:pt>
                <c:pt idx="443">
                  <c:v>1.82</c:v>
                </c:pt>
                <c:pt idx="444">
                  <c:v>1.79</c:v>
                </c:pt>
                <c:pt idx="445">
                  <c:v>1.7609999999999999</c:v>
                </c:pt>
                <c:pt idx="446">
                  <c:v>1.7310000000000001</c:v>
                </c:pt>
                <c:pt idx="447">
                  <c:v>1.7030000000000001</c:v>
                </c:pt>
                <c:pt idx="448">
                  <c:v>1.6739999999999999</c:v>
                </c:pt>
                <c:pt idx="449">
                  <c:v>1.645</c:v>
                </c:pt>
                <c:pt idx="450">
                  <c:v>1.617</c:v>
                </c:pt>
                <c:pt idx="451">
                  <c:v>1.589</c:v>
                </c:pt>
                <c:pt idx="452">
                  <c:v>1.5609999999999999</c:v>
                </c:pt>
                <c:pt idx="453">
                  <c:v>1.5329999999999999</c:v>
                </c:pt>
                <c:pt idx="454">
                  <c:v>1.5049999999999999</c:v>
                </c:pt>
                <c:pt idx="455">
                  <c:v>1.4770000000000001</c:v>
                </c:pt>
                <c:pt idx="456">
                  <c:v>1.4490000000000001</c:v>
                </c:pt>
                <c:pt idx="457">
                  <c:v>1.421</c:v>
                </c:pt>
                <c:pt idx="458">
                  <c:v>1.3939999999999999</c:v>
                </c:pt>
                <c:pt idx="459">
                  <c:v>1.3660000000000001</c:v>
                </c:pt>
                <c:pt idx="460">
                  <c:v>1.339</c:v>
                </c:pt>
                <c:pt idx="461">
                  <c:v>1.3120000000000001</c:v>
                </c:pt>
                <c:pt idx="462">
                  <c:v>1.2849999999999999</c:v>
                </c:pt>
                <c:pt idx="463">
                  <c:v>1.2589999999999999</c:v>
                </c:pt>
                <c:pt idx="464">
                  <c:v>1.2330000000000001</c:v>
                </c:pt>
                <c:pt idx="465">
                  <c:v>1.2070000000000001</c:v>
                </c:pt>
                <c:pt idx="466">
                  <c:v>1.181</c:v>
                </c:pt>
                <c:pt idx="467">
                  <c:v>1.1559999999999999</c:v>
                </c:pt>
                <c:pt idx="468">
                  <c:v>1.1319999999999999</c:v>
                </c:pt>
                <c:pt idx="469">
                  <c:v>1.1080000000000001</c:v>
                </c:pt>
                <c:pt idx="470">
                  <c:v>1.0840000000000001</c:v>
                </c:pt>
                <c:pt idx="471">
                  <c:v>1.0609999999999999</c:v>
                </c:pt>
                <c:pt idx="472">
                  <c:v>1.038</c:v>
                </c:pt>
                <c:pt idx="473">
                  <c:v>1.016</c:v>
                </c:pt>
                <c:pt idx="474">
                  <c:v>0.99470000000000003</c:v>
                </c:pt>
                <c:pt idx="475">
                  <c:v>0.97370000000000001</c:v>
                </c:pt>
                <c:pt idx="476">
                  <c:v>0.95320000000000005</c:v>
                </c:pt>
                <c:pt idx="477">
                  <c:v>0.93330000000000002</c:v>
                </c:pt>
                <c:pt idx="478">
                  <c:v>0.91400000000000003</c:v>
                </c:pt>
                <c:pt idx="479">
                  <c:v>0.89500000000000002</c:v>
                </c:pt>
                <c:pt idx="480">
                  <c:v>1.0449999999999999</c:v>
                </c:pt>
                <c:pt idx="481">
                  <c:v>1.216</c:v>
                </c:pt>
                <c:pt idx="482">
                  <c:v>1.341</c:v>
                </c:pt>
                <c:pt idx="483">
                  <c:v>1.5489999999999999</c:v>
                </c:pt>
                <c:pt idx="484">
                  <c:v>1.7050000000000001</c:v>
                </c:pt>
                <c:pt idx="485">
                  <c:v>1.8260000000000001</c:v>
                </c:pt>
                <c:pt idx="486">
                  <c:v>1.9370000000000001</c:v>
                </c:pt>
                <c:pt idx="487">
                  <c:v>2.0419999999999998</c:v>
                </c:pt>
                <c:pt idx="488">
                  <c:v>2.145</c:v>
                </c:pt>
                <c:pt idx="489">
                  <c:v>2.2370000000000001</c:v>
                </c:pt>
                <c:pt idx="490">
                  <c:v>2.3330000000000002</c:v>
                </c:pt>
                <c:pt idx="491">
                  <c:v>2.4420000000000002</c:v>
                </c:pt>
                <c:pt idx="492">
                  <c:v>2.5379999999999998</c:v>
                </c:pt>
                <c:pt idx="493">
                  <c:v>2.6240000000000001</c:v>
                </c:pt>
                <c:pt idx="494">
                  <c:v>2.6989999999999998</c:v>
                </c:pt>
                <c:pt idx="495">
                  <c:v>2.7850000000000001</c:v>
                </c:pt>
                <c:pt idx="496">
                  <c:v>2.8620000000000001</c:v>
                </c:pt>
                <c:pt idx="497">
                  <c:v>2.9279999999999999</c:v>
                </c:pt>
                <c:pt idx="498">
                  <c:v>2.9889999999999999</c:v>
                </c:pt>
                <c:pt idx="499">
                  <c:v>3.056</c:v>
                </c:pt>
                <c:pt idx="500">
                  <c:v>3.1429999999999998</c:v>
                </c:pt>
                <c:pt idx="501">
                  <c:v>145.1</c:v>
                </c:pt>
                <c:pt idx="502">
                  <c:v>30.99</c:v>
                </c:pt>
                <c:pt idx="503">
                  <c:v>119.9</c:v>
                </c:pt>
                <c:pt idx="504">
                  <c:v>44.32</c:v>
                </c:pt>
                <c:pt idx="505">
                  <c:v>39.53</c:v>
                </c:pt>
                <c:pt idx="506">
                  <c:v>38.79</c:v>
                </c:pt>
                <c:pt idx="507">
                  <c:v>38.11</c:v>
                </c:pt>
                <c:pt idx="508">
                  <c:v>35.35</c:v>
                </c:pt>
                <c:pt idx="509">
                  <c:v>33.729999999999997</c:v>
                </c:pt>
                <c:pt idx="510">
                  <c:v>31.8</c:v>
                </c:pt>
                <c:pt idx="511">
                  <c:v>30.11</c:v>
                </c:pt>
                <c:pt idx="512">
                  <c:v>1570</c:v>
                </c:pt>
                <c:pt idx="513">
                  <c:v>99.04</c:v>
                </c:pt>
                <c:pt idx="514">
                  <c:v>123.1</c:v>
                </c:pt>
                <c:pt idx="515">
                  <c:v>111</c:v>
                </c:pt>
                <c:pt idx="516">
                  <c:v>101</c:v>
                </c:pt>
                <c:pt idx="517">
                  <c:v>92.34</c:v>
                </c:pt>
                <c:pt idx="518">
                  <c:v>84.9</c:v>
                </c:pt>
                <c:pt idx="519">
                  <c:v>77.78</c:v>
                </c:pt>
                <c:pt idx="520">
                  <c:v>71.52</c:v>
                </c:pt>
                <c:pt idx="521">
                  <c:v>67.2</c:v>
                </c:pt>
                <c:pt idx="522">
                  <c:v>62.33</c:v>
                </c:pt>
                <c:pt idx="523">
                  <c:v>57.3</c:v>
                </c:pt>
                <c:pt idx="524">
                  <c:v>95.87</c:v>
                </c:pt>
                <c:pt idx="525">
                  <c:v>75.739999999999995</c:v>
                </c:pt>
                <c:pt idx="526">
                  <c:v>58.44</c:v>
                </c:pt>
                <c:pt idx="527">
                  <c:v>54.5</c:v>
                </c:pt>
                <c:pt idx="528">
                  <c:v>50.99</c:v>
                </c:pt>
                <c:pt idx="529">
                  <c:v>49.09</c:v>
                </c:pt>
                <c:pt idx="530">
                  <c:v>47.29</c:v>
                </c:pt>
                <c:pt idx="531">
                  <c:v>85.49</c:v>
                </c:pt>
                <c:pt idx="532">
                  <c:v>52.09</c:v>
                </c:pt>
                <c:pt idx="533">
                  <c:v>48.75</c:v>
                </c:pt>
                <c:pt idx="534">
                  <c:v>45.92</c:v>
                </c:pt>
                <c:pt idx="535">
                  <c:v>43.35</c:v>
                </c:pt>
                <c:pt idx="536">
                  <c:v>41.4</c:v>
                </c:pt>
                <c:pt idx="537">
                  <c:v>40.58</c:v>
                </c:pt>
                <c:pt idx="538">
                  <c:v>40.49</c:v>
                </c:pt>
                <c:pt idx="539">
                  <c:v>39.590000000000003</c:v>
                </c:pt>
                <c:pt idx="540">
                  <c:v>38.619999999999997</c:v>
                </c:pt>
                <c:pt idx="541">
                  <c:v>37.57</c:v>
                </c:pt>
                <c:pt idx="542">
                  <c:v>36.47</c:v>
                </c:pt>
                <c:pt idx="543">
                  <c:v>35.340000000000003</c:v>
                </c:pt>
                <c:pt idx="544">
                  <c:v>34.22</c:v>
                </c:pt>
                <c:pt idx="545">
                  <c:v>33.01</c:v>
                </c:pt>
                <c:pt idx="546">
                  <c:v>31.82</c:v>
                </c:pt>
                <c:pt idx="547">
                  <c:v>30.65</c:v>
                </c:pt>
                <c:pt idx="548">
                  <c:v>29.48</c:v>
                </c:pt>
                <c:pt idx="549">
                  <c:v>28.34</c:v>
                </c:pt>
                <c:pt idx="550">
                  <c:v>27.26</c:v>
                </c:pt>
                <c:pt idx="551">
                  <c:v>26.22</c:v>
                </c:pt>
                <c:pt idx="552">
                  <c:v>25.25</c:v>
                </c:pt>
                <c:pt idx="553">
                  <c:v>24.31</c:v>
                </c:pt>
                <c:pt idx="554">
                  <c:v>23.53</c:v>
                </c:pt>
                <c:pt idx="555">
                  <c:v>22.72</c:v>
                </c:pt>
                <c:pt idx="556">
                  <c:v>22.5</c:v>
                </c:pt>
                <c:pt idx="557">
                  <c:v>24.72</c:v>
                </c:pt>
                <c:pt idx="558">
                  <c:v>24.02</c:v>
                </c:pt>
                <c:pt idx="559">
                  <c:v>23.4</c:v>
                </c:pt>
                <c:pt idx="560">
                  <c:v>25.82</c:v>
                </c:pt>
                <c:pt idx="561">
                  <c:v>24.58</c:v>
                </c:pt>
                <c:pt idx="562">
                  <c:v>24.11</c:v>
                </c:pt>
                <c:pt idx="563">
                  <c:v>1935</c:v>
                </c:pt>
                <c:pt idx="564">
                  <c:v>177.9</c:v>
                </c:pt>
                <c:pt idx="565">
                  <c:v>162.9</c:v>
                </c:pt>
                <c:pt idx="566">
                  <c:v>114.3</c:v>
                </c:pt>
                <c:pt idx="567">
                  <c:v>112.6</c:v>
                </c:pt>
                <c:pt idx="568">
                  <c:v>100.6</c:v>
                </c:pt>
                <c:pt idx="569">
                  <c:v>122.7</c:v>
                </c:pt>
                <c:pt idx="570">
                  <c:v>114.7</c:v>
                </c:pt>
                <c:pt idx="571">
                  <c:v>114.2</c:v>
                </c:pt>
                <c:pt idx="572">
                  <c:v>176.5</c:v>
                </c:pt>
                <c:pt idx="573">
                  <c:v>147.1</c:v>
                </c:pt>
                <c:pt idx="574">
                  <c:v>134.30000000000001</c:v>
                </c:pt>
                <c:pt idx="575">
                  <c:v>122.7</c:v>
                </c:pt>
                <c:pt idx="576">
                  <c:v>111.8</c:v>
                </c:pt>
                <c:pt idx="577">
                  <c:v>109.5</c:v>
                </c:pt>
                <c:pt idx="578">
                  <c:v>130.4</c:v>
                </c:pt>
                <c:pt idx="579">
                  <c:v>118.9</c:v>
                </c:pt>
                <c:pt idx="580">
                  <c:v>108.6</c:v>
                </c:pt>
                <c:pt idx="581">
                  <c:v>754.7</c:v>
                </c:pt>
                <c:pt idx="582">
                  <c:v>146.6</c:v>
                </c:pt>
                <c:pt idx="583">
                  <c:v>3064</c:v>
                </c:pt>
                <c:pt idx="584">
                  <c:v>205.4</c:v>
                </c:pt>
                <c:pt idx="585">
                  <c:v>185.9</c:v>
                </c:pt>
                <c:pt idx="586">
                  <c:v>187.1</c:v>
                </c:pt>
                <c:pt idx="587">
                  <c:v>189.3</c:v>
                </c:pt>
                <c:pt idx="588">
                  <c:v>182.8</c:v>
                </c:pt>
                <c:pt idx="589">
                  <c:v>186.2</c:v>
                </c:pt>
                <c:pt idx="590">
                  <c:v>1716</c:v>
                </c:pt>
                <c:pt idx="591">
                  <c:v>230.7</c:v>
                </c:pt>
                <c:pt idx="592">
                  <c:v>207</c:v>
                </c:pt>
                <c:pt idx="593">
                  <c:v>198.2</c:v>
                </c:pt>
                <c:pt idx="594">
                  <c:v>179.6</c:v>
                </c:pt>
                <c:pt idx="595">
                  <c:v>185.9</c:v>
                </c:pt>
                <c:pt idx="596">
                  <c:v>187.9</c:v>
                </c:pt>
                <c:pt idx="597">
                  <c:v>164.8</c:v>
                </c:pt>
                <c:pt idx="598">
                  <c:v>149.5</c:v>
                </c:pt>
                <c:pt idx="599">
                  <c:v>159.5</c:v>
                </c:pt>
                <c:pt idx="600">
                  <c:v>145.30000000000001</c:v>
                </c:pt>
                <c:pt idx="601">
                  <c:v>132.4</c:v>
                </c:pt>
                <c:pt idx="602">
                  <c:v>183.3</c:v>
                </c:pt>
                <c:pt idx="603">
                  <c:v>143.5</c:v>
                </c:pt>
                <c:pt idx="604">
                  <c:v>136.80000000000001</c:v>
                </c:pt>
                <c:pt idx="605">
                  <c:v>124.9</c:v>
                </c:pt>
                <c:pt idx="606">
                  <c:v>114.1</c:v>
                </c:pt>
                <c:pt idx="607">
                  <c:v>104.7</c:v>
                </c:pt>
                <c:pt idx="608">
                  <c:v>127.8</c:v>
                </c:pt>
                <c:pt idx="609">
                  <c:v>131.80000000000001</c:v>
                </c:pt>
                <c:pt idx="610">
                  <c:v>112.7</c:v>
                </c:pt>
                <c:pt idx="611">
                  <c:v>103.4</c:v>
                </c:pt>
                <c:pt idx="612">
                  <c:v>94.91</c:v>
                </c:pt>
                <c:pt idx="613">
                  <c:v>87.41</c:v>
                </c:pt>
                <c:pt idx="614">
                  <c:v>6098</c:v>
                </c:pt>
                <c:pt idx="615">
                  <c:v>228.4</c:v>
                </c:pt>
                <c:pt idx="616">
                  <c:v>191.8</c:v>
                </c:pt>
                <c:pt idx="617">
                  <c:v>163</c:v>
                </c:pt>
                <c:pt idx="618">
                  <c:v>148</c:v>
                </c:pt>
                <c:pt idx="619">
                  <c:v>160.30000000000001</c:v>
                </c:pt>
                <c:pt idx="620">
                  <c:v>136.6</c:v>
                </c:pt>
                <c:pt idx="621">
                  <c:v>124.4</c:v>
                </c:pt>
                <c:pt idx="622">
                  <c:v>113.4</c:v>
                </c:pt>
                <c:pt idx="623">
                  <c:v>103.9</c:v>
                </c:pt>
                <c:pt idx="624">
                  <c:v>1026</c:v>
                </c:pt>
                <c:pt idx="625">
                  <c:v>171</c:v>
                </c:pt>
                <c:pt idx="626">
                  <c:v>169.3</c:v>
                </c:pt>
                <c:pt idx="627">
                  <c:v>153.5</c:v>
                </c:pt>
                <c:pt idx="628">
                  <c:v>139</c:v>
                </c:pt>
                <c:pt idx="629">
                  <c:v>126.6</c:v>
                </c:pt>
                <c:pt idx="630">
                  <c:v>146.80000000000001</c:v>
                </c:pt>
                <c:pt idx="631">
                  <c:v>134.1</c:v>
                </c:pt>
                <c:pt idx="632">
                  <c:v>215.4</c:v>
                </c:pt>
                <c:pt idx="633">
                  <c:v>121.4</c:v>
                </c:pt>
                <c:pt idx="634">
                  <c:v>113.1</c:v>
                </c:pt>
                <c:pt idx="635">
                  <c:v>134.19999999999999</c:v>
                </c:pt>
                <c:pt idx="636">
                  <c:v>125.7</c:v>
                </c:pt>
                <c:pt idx="637">
                  <c:v>114.8</c:v>
                </c:pt>
                <c:pt idx="638">
                  <c:v>105.3</c:v>
                </c:pt>
                <c:pt idx="639">
                  <c:v>96.64</c:v>
                </c:pt>
                <c:pt idx="640">
                  <c:v>88.87</c:v>
                </c:pt>
                <c:pt idx="641">
                  <c:v>81.98</c:v>
                </c:pt>
                <c:pt idx="642">
                  <c:v>75.69</c:v>
                </c:pt>
                <c:pt idx="643">
                  <c:v>69.959999999999994</c:v>
                </c:pt>
                <c:pt idx="644">
                  <c:v>65.180000000000007</c:v>
                </c:pt>
                <c:pt idx="645">
                  <c:v>60.4</c:v>
                </c:pt>
                <c:pt idx="646">
                  <c:v>56.29</c:v>
                </c:pt>
                <c:pt idx="647">
                  <c:v>3673</c:v>
                </c:pt>
                <c:pt idx="648">
                  <c:v>130.30000000000001</c:v>
                </c:pt>
                <c:pt idx="649">
                  <c:v>142.30000000000001</c:v>
                </c:pt>
                <c:pt idx="650">
                  <c:v>129</c:v>
                </c:pt>
                <c:pt idx="651">
                  <c:v>117.5</c:v>
                </c:pt>
                <c:pt idx="652">
                  <c:v>107.2</c:v>
                </c:pt>
                <c:pt idx="653">
                  <c:v>98.12</c:v>
                </c:pt>
                <c:pt idx="654">
                  <c:v>89.82</c:v>
                </c:pt>
                <c:pt idx="655">
                  <c:v>82.42</c:v>
                </c:pt>
                <c:pt idx="656">
                  <c:v>76.08</c:v>
                </c:pt>
                <c:pt idx="657">
                  <c:v>69.95</c:v>
                </c:pt>
                <c:pt idx="658">
                  <c:v>64.42</c:v>
                </c:pt>
                <c:pt idx="659">
                  <c:v>59.57</c:v>
                </c:pt>
                <c:pt idx="660">
                  <c:v>55.24</c:v>
                </c:pt>
                <c:pt idx="661">
                  <c:v>51.33</c:v>
                </c:pt>
                <c:pt idx="662">
                  <c:v>47.71</c:v>
                </c:pt>
                <c:pt idx="663">
                  <c:v>45.03</c:v>
                </c:pt>
                <c:pt idx="664">
                  <c:v>43.85</c:v>
                </c:pt>
                <c:pt idx="665">
                  <c:v>42.55</c:v>
                </c:pt>
                <c:pt idx="666">
                  <c:v>41.17</c:v>
                </c:pt>
                <c:pt idx="667">
                  <c:v>39.729999999999997</c:v>
                </c:pt>
                <c:pt idx="668">
                  <c:v>38.25</c:v>
                </c:pt>
                <c:pt idx="669">
                  <c:v>36.78</c:v>
                </c:pt>
                <c:pt idx="670">
                  <c:v>35.29</c:v>
                </c:pt>
                <c:pt idx="671">
                  <c:v>33.840000000000003</c:v>
                </c:pt>
                <c:pt idx="672">
                  <c:v>32.46</c:v>
                </c:pt>
                <c:pt idx="673">
                  <c:v>31.13</c:v>
                </c:pt>
                <c:pt idx="674">
                  <c:v>29.87</c:v>
                </c:pt>
                <c:pt idx="675">
                  <c:v>28.64</c:v>
                </c:pt>
                <c:pt idx="676">
                  <c:v>27.46</c:v>
                </c:pt>
                <c:pt idx="677">
                  <c:v>26.33</c:v>
                </c:pt>
                <c:pt idx="678">
                  <c:v>25.26</c:v>
                </c:pt>
                <c:pt idx="679">
                  <c:v>24.23</c:v>
                </c:pt>
                <c:pt idx="680">
                  <c:v>23.23</c:v>
                </c:pt>
                <c:pt idx="681">
                  <c:v>22.27</c:v>
                </c:pt>
                <c:pt idx="682">
                  <c:v>21.37</c:v>
                </c:pt>
                <c:pt idx="683">
                  <c:v>20.53</c:v>
                </c:pt>
                <c:pt idx="684">
                  <c:v>19.77</c:v>
                </c:pt>
                <c:pt idx="685">
                  <c:v>19.649999999999999</c:v>
                </c:pt>
                <c:pt idx="686">
                  <c:v>19.47</c:v>
                </c:pt>
                <c:pt idx="687">
                  <c:v>19.23</c:v>
                </c:pt>
                <c:pt idx="688">
                  <c:v>18.95</c:v>
                </c:pt>
                <c:pt idx="689">
                  <c:v>18.63</c:v>
                </c:pt>
                <c:pt idx="690">
                  <c:v>18.29</c:v>
                </c:pt>
                <c:pt idx="691">
                  <c:v>17.920000000000002</c:v>
                </c:pt>
                <c:pt idx="692">
                  <c:v>17.54</c:v>
                </c:pt>
                <c:pt idx="693">
                  <c:v>17.149999999999999</c:v>
                </c:pt>
                <c:pt idx="694">
                  <c:v>16.760000000000002</c:v>
                </c:pt>
                <c:pt idx="695">
                  <c:v>16.37</c:v>
                </c:pt>
                <c:pt idx="696">
                  <c:v>15.99</c:v>
                </c:pt>
                <c:pt idx="697">
                  <c:v>15.61</c:v>
                </c:pt>
                <c:pt idx="698">
                  <c:v>15.23</c:v>
                </c:pt>
                <c:pt idx="699">
                  <c:v>14.87</c:v>
                </c:pt>
                <c:pt idx="700">
                  <c:v>14.51</c:v>
                </c:pt>
                <c:pt idx="701">
                  <c:v>14.16</c:v>
                </c:pt>
                <c:pt idx="702">
                  <c:v>13.83</c:v>
                </c:pt>
                <c:pt idx="703">
                  <c:v>13.5</c:v>
                </c:pt>
                <c:pt idx="704">
                  <c:v>13.19</c:v>
                </c:pt>
                <c:pt idx="705">
                  <c:v>12.89</c:v>
                </c:pt>
                <c:pt idx="706">
                  <c:v>12.6</c:v>
                </c:pt>
                <c:pt idx="707">
                  <c:v>12.33</c:v>
                </c:pt>
                <c:pt idx="708">
                  <c:v>12.07</c:v>
                </c:pt>
                <c:pt idx="709">
                  <c:v>11.83</c:v>
                </c:pt>
                <c:pt idx="710">
                  <c:v>11.6</c:v>
                </c:pt>
                <c:pt idx="711">
                  <c:v>11.38</c:v>
                </c:pt>
                <c:pt idx="712">
                  <c:v>11.17</c:v>
                </c:pt>
                <c:pt idx="713">
                  <c:v>10.97</c:v>
                </c:pt>
                <c:pt idx="714">
                  <c:v>10.78</c:v>
                </c:pt>
                <c:pt idx="715">
                  <c:v>10.6</c:v>
                </c:pt>
                <c:pt idx="716">
                  <c:v>10.43</c:v>
                </c:pt>
                <c:pt idx="717">
                  <c:v>10.27</c:v>
                </c:pt>
                <c:pt idx="718">
                  <c:v>10.11</c:v>
                </c:pt>
                <c:pt idx="719">
                  <c:v>9.9580000000000002</c:v>
                </c:pt>
                <c:pt idx="720">
                  <c:v>9.8119999999999994</c:v>
                </c:pt>
                <c:pt idx="721">
                  <c:v>9.67</c:v>
                </c:pt>
                <c:pt idx="722">
                  <c:v>9.532</c:v>
                </c:pt>
                <c:pt idx="723">
                  <c:v>9.3979999999999997</c:v>
                </c:pt>
                <c:pt idx="724">
                  <c:v>9.266</c:v>
                </c:pt>
                <c:pt idx="725">
                  <c:v>9.1370000000000005</c:v>
                </c:pt>
                <c:pt idx="726">
                  <c:v>9.01</c:v>
                </c:pt>
                <c:pt idx="727">
                  <c:v>8.8829999999999991</c:v>
                </c:pt>
                <c:pt idx="728">
                  <c:v>8.7590000000000003</c:v>
                </c:pt>
                <c:pt idx="729">
                  <c:v>8.6349999999999998</c:v>
                </c:pt>
                <c:pt idx="730">
                  <c:v>8.5120000000000005</c:v>
                </c:pt>
                <c:pt idx="731">
                  <c:v>8.39</c:v>
                </c:pt>
                <c:pt idx="732">
                  <c:v>8.2680000000000007</c:v>
                </c:pt>
                <c:pt idx="733">
                  <c:v>8.1460000000000008</c:v>
                </c:pt>
                <c:pt idx="734">
                  <c:v>8.0229999999999997</c:v>
                </c:pt>
                <c:pt idx="735">
                  <c:v>7.9009999999999998</c:v>
                </c:pt>
                <c:pt idx="736">
                  <c:v>7.7789999999999999</c:v>
                </c:pt>
                <c:pt idx="737">
                  <c:v>7.6559999999999997</c:v>
                </c:pt>
                <c:pt idx="738">
                  <c:v>7.5330000000000004</c:v>
                </c:pt>
                <c:pt idx="739">
                  <c:v>7.41</c:v>
                </c:pt>
                <c:pt idx="740">
                  <c:v>7.2869999999999999</c:v>
                </c:pt>
                <c:pt idx="741">
                  <c:v>7.1639999999999997</c:v>
                </c:pt>
                <c:pt idx="742">
                  <c:v>7.04</c:v>
                </c:pt>
                <c:pt idx="743">
                  <c:v>6.9169999999999998</c:v>
                </c:pt>
                <c:pt idx="744">
                  <c:v>6.7930000000000001</c:v>
                </c:pt>
                <c:pt idx="745">
                  <c:v>6.6689999999999996</c:v>
                </c:pt>
                <c:pt idx="746">
                  <c:v>6.5460000000000003</c:v>
                </c:pt>
                <c:pt idx="747">
                  <c:v>6.4219999999999997</c:v>
                </c:pt>
                <c:pt idx="748">
                  <c:v>6.2990000000000004</c:v>
                </c:pt>
                <c:pt idx="749">
                  <c:v>6.1760000000000002</c:v>
                </c:pt>
                <c:pt idx="750">
                  <c:v>6.0540000000000003</c:v>
                </c:pt>
                <c:pt idx="751">
                  <c:v>5.9320000000000004</c:v>
                </c:pt>
                <c:pt idx="752">
                  <c:v>5.8129999999999997</c:v>
                </c:pt>
                <c:pt idx="753">
                  <c:v>5.7050000000000001</c:v>
                </c:pt>
                <c:pt idx="754">
                  <c:v>5.6070000000000002</c:v>
                </c:pt>
                <c:pt idx="755">
                  <c:v>5.516</c:v>
                </c:pt>
                <c:pt idx="756">
                  <c:v>5.43</c:v>
                </c:pt>
                <c:pt idx="757">
                  <c:v>5.3479999999999999</c:v>
                </c:pt>
                <c:pt idx="758">
                  <c:v>5.2679999999999998</c:v>
                </c:pt>
                <c:pt idx="759">
                  <c:v>5.1909999999999998</c:v>
                </c:pt>
                <c:pt idx="760">
                  <c:v>5.1139999999999999</c:v>
                </c:pt>
                <c:pt idx="761">
                  <c:v>5.0369999999999999</c:v>
                </c:pt>
                <c:pt idx="762">
                  <c:v>4.9610000000000003</c:v>
                </c:pt>
                <c:pt idx="763">
                  <c:v>4.8840000000000003</c:v>
                </c:pt>
                <c:pt idx="764">
                  <c:v>4.8070000000000004</c:v>
                </c:pt>
                <c:pt idx="765">
                  <c:v>4.7290000000000001</c:v>
                </c:pt>
                <c:pt idx="766">
                  <c:v>4.6500000000000004</c:v>
                </c:pt>
                <c:pt idx="767">
                  <c:v>4.5709999999999997</c:v>
                </c:pt>
                <c:pt idx="768">
                  <c:v>4.4909999999999997</c:v>
                </c:pt>
                <c:pt idx="769">
                  <c:v>4.41</c:v>
                </c:pt>
                <c:pt idx="770">
                  <c:v>4.3289999999999997</c:v>
                </c:pt>
                <c:pt idx="771">
                  <c:v>4.2469999999999999</c:v>
                </c:pt>
                <c:pt idx="772">
                  <c:v>4.165</c:v>
                </c:pt>
                <c:pt idx="773">
                  <c:v>4.0830000000000002</c:v>
                </c:pt>
                <c:pt idx="774">
                  <c:v>4.0010000000000003</c:v>
                </c:pt>
                <c:pt idx="775">
                  <c:v>3.919</c:v>
                </c:pt>
                <c:pt idx="776">
                  <c:v>3.8359999999999999</c:v>
                </c:pt>
                <c:pt idx="777">
                  <c:v>3.754</c:v>
                </c:pt>
                <c:pt idx="778">
                  <c:v>3.673</c:v>
                </c:pt>
                <c:pt idx="779">
                  <c:v>3.5920000000000001</c:v>
                </c:pt>
                <c:pt idx="780">
                  <c:v>3.5110000000000001</c:v>
                </c:pt>
                <c:pt idx="781">
                  <c:v>3.431</c:v>
                </c:pt>
                <c:pt idx="782">
                  <c:v>3.3519999999999999</c:v>
                </c:pt>
                <c:pt idx="783">
                  <c:v>3.274</c:v>
                </c:pt>
                <c:pt idx="784">
                  <c:v>3.1960000000000002</c:v>
                </c:pt>
                <c:pt idx="785">
                  <c:v>3.12</c:v>
                </c:pt>
                <c:pt idx="786">
                  <c:v>3.044</c:v>
                </c:pt>
                <c:pt idx="787">
                  <c:v>2.97</c:v>
                </c:pt>
                <c:pt idx="788">
                  <c:v>2.8969999999999998</c:v>
                </c:pt>
                <c:pt idx="789">
                  <c:v>2.8250000000000002</c:v>
                </c:pt>
                <c:pt idx="790">
                  <c:v>2.7549999999999999</c:v>
                </c:pt>
                <c:pt idx="791">
                  <c:v>2.6850000000000001</c:v>
                </c:pt>
                <c:pt idx="792">
                  <c:v>2.617</c:v>
                </c:pt>
                <c:pt idx="793">
                  <c:v>2.5510000000000002</c:v>
                </c:pt>
                <c:pt idx="794">
                  <c:v>2.4849999999999999</c:v>
                </c:pt>
                <c:pt idx="795">
                  <c:v>2.4209999999999998</c:v>
                </c:pt>
                <c:pt idx="796">
                  <c:v>2.359</c:v>
                </c:pt>
                <c:pt idx="797">
                  <c:v>2.298</c:v>
                </c:pt>
                <c:pt idx="798">
                  <c:v>2.238</c:v>
                </c:pt>
                <c:pt idx="799">
                  <c:v>2.1800000000000002</c:v>
                </c:pt>
                <c:pt idx="800">
                  <c:v>2.1230000000000002</c:v>
                </c:pt>
                <c:pt idx="801">
                  <c:v>2.0670000000000002</c:v>
                </c:pt>
                <c:pt idx="802">
                  <c:v>2.0129999999999999</c:v>
                </c:pt>
                <c:pt idx="803">
                  <c:v>1.96</c:v>
                </c:pt>
                <c:pt idx="804">
                  <c:v>1.909</c:v>
                </c:pt>
                <c:pt idx="805">
                  <c:v>1.859</c:v>
                </c:pt>
                <c:pt idx="806">
                  <c:v>1.81</c:v>
                </c:pt>
                <c:pt idx="807">
                  <c:v>1.7629999999999999</c:v>
                </c:pt>
                <c:pt idx="808">
                  <c:v>1.7170000000000001</c:v>
                </c:pt>
                <c:pt idx="809">
                  <c:v>1.6719999999999999</c:v>
                </c:pt>
                <c:pt idx="810">
                  <c:v>1.629</c:v>
                </c:pt>
                <c:pt idx="811">
                  <c:v>1.5860000000000001</c:v>
                </c:pt>
                <c:pt idx="812">
                  <c:v>1.5449999999999999</c:v>
                </c:pt>
                <c:pt idx="813">
                  <c:v>1.5049999999999999</c:v>
                </c:pt>
                <c:pt idx="814">
                  <c:v>1.4670000000000001</c:v>
                </c:pt>
                <c:pt idx="815">
                  <c:v>1.429</c:v>
                </c:pt>
                <c:pt idx="816">
                  <c:v>1.3919999999999999</c:v>
                </c:pt>
                <c:pt idx="817">
                  <c:v>1.357</c:v>
                </c:pt>
                <c:pt idx="818">
                  <c:v>1.323</c:v>
                </c:pt>
                <c:pt idx="819">
                  <c:v>1.29</c:v>
                </c:pt>
                <c:pt idx="820">
                  <c:v>1.2569999999999999</c:v>
                </c:pt>
                <c:pt idx="821">
                  <c:v>1.226</c:v>
                </c:pt>
                <c:pt idx="822">
                  <c:v>1.2190000000000001</c:v>
                </c:pt>
                <c:pt idx="823">
                  <c:v>1.208</c:v>
                </c:pt>
                <c:pt idx="824">
                  <c:v>1.1950000000000001</c:v>
                </c:pt>
                <c:pt idx="825">
                  <c:v>1.181</c:v>
                </c:pt>
                <c:pt idx="826">
                  <c:v>1.167</c:v>
                </c:pt>
                <c:pt idx="827">
                  <c:v>1.151</c:v>
                </c:pt>
                <c:pt idx="828">
                  <c:v>1.1359999999999999</c:v>
                </c:pt>
                <c:pt idx="829">
                  <c:v>1.121</c:v>
                </c:pt>
                <c:pt idx="830">
                  <c:v>1.107</c:v>
                </c:pt>
                <c:pt idx="831">
                  <c:v>1.0920000000000001</c:v>
                </c:pt>
                <c:pt idx="832">
                  <c:v>1.077</c:v>
                </c:pt>
                <c:pt idx="833">
                  <c:v>1.0620000000000001</c:v>
                </c:pt>
                <c:pt idx="834">
                  <c:v>1.048</c:v>
                </c:pt>
                <c:pt idx="835">
                  <c:v>1.0329999999999999</c:v>
                </c:pt>
                <c:pt idx="836">
                  <c:v>1.0189999999999999</c:v>
                </c:pt>
                <c:pt idx="837">
                  <c:v>1.004</c:v>
                </c:pt>
                <c:pt idx="838">
                  <c:v>0.98980000000000001</c:v>
                </c:pt>
                <c:pt idx="839">
                  <c:v>0.97519999999999996</c:v>
                </c:pt>
                <c:pt idx="840">
                  <c:v>0.96060000000000001</c:v>
                </c:pt>
                <c:pt idx="841">
                  <c:v>0.94579999999999997</c:v>
                </c:pt>
                <c:pt idx="842">
                  <c:v>0.93110000000000004</c:v>
                </c:pt>
                <c:pt idx="843">
                  <c:v>0.9163</c:v>
                </c:pt>
                <c:pt idx="844">
                  <c:v>0.90159999999999996</c:v>
                </c:pt>
                <c:pt idx="845">
                  <c:v>1.3440000000000001</c:v>
                </c:pt>
                <c:pt idx="846">
                  <c:v>1.6419999999999999</c:v>
                </c:pt>
                <c:pt idx="847">
                  <c:v>1.867</c:v>
                </c:pt>
                <c:pt idx="848">
                  <c:v>2.0449999999999999</c:v>
                </c:pt>
                <c:pt idx="849">
                  <c:v>2.1869999999999998</c:v>
                </c:pt>
                <c:pt idx="850">
                  <c:v>2.3050000000000002</c:v>
                </c:pt>
                <c:pt idx="851">
                  <c:v>2.4060000000000001</c:v>
                </c:pt>
                <c:pt idx="852">
                  <c:v>2.5019999999999998</c:v>
                </c:pt>
                <c:pt idx="853">
                  <c:v>2.593</c:v>
                </c:pt>
                <c:pt idx="854">
                  <c:v>2.677</c:v>
                </c:pt>
                <c:pt idx="855">
                  <c:v>2.7549999999999999</c:v>
                </c:pt>
                <c:pt idx="856">
                  <c:v>2.887</c:v>
                </c:pt>
                <c:pt idx="857">
                  <c:v>3.032</c:v>
                </c:pt>
                <c:pt idx="858">
                  <c:v>3.1869999999999998</c:v>
                </c:pt>
                <c:pt idx="859">
                  <c:v>3.3079999999999998</c:v>
                </c:pt>
                <c:pt idx="860">
                  <c:v>3.5950000000000002</c:v>
                </c:pt>
                <c:pt idx="861">
                  <c:v>3.843</c:v>
                </c:pt>
                <c:pt idx="862">
                  <c:v>160.19999999999999</c:v>
                </c:pt>
                <c:pt idx="863">
                  <c:v>9.1319999999999997</c:v>
                </c:pt>
                <c:pt idx="864">
                  <c:v>9.3930000000000007</c:v>
                </c:pt>
                <c:pt idx="865">
                  <c:v>10.029999999999999</c:v>
                </c:pt>
                <c:pt idx="866">
                  <c:v>11.03</c:v>
                </c:pt>
                <c:pt idx="867">
                  <c:v>11.86</c:v>
                </c:pt>
                <c:pt idx="868">
                  <c:v>16.13</c:v>
                </c:pt>
                <c:pt idx="869">
                  <c:v>14.97</c:v>
                </c:pt>
                <c:pt idx="870">
                  <c:v>15.42</c:v>
                </c:pt>
                <c:pt idx="871">
                  <c:v>15.89</c:v>
                </c:pt>
                <c:pt idx="872">
                  <c:v>16.23</c:v>
                </c:pt>
                <c:pt idx="873">
                  <c:v>16.41</c:v>
                </c:pt>
                <c:pt idx="874">
                  <c:v>16.670000000000002</c:v>
                </c:pt>
                <c:pt idx="875">
                  <c:v>16.73</c:v>
                </c:pt>
                <c:pt idx="876">
                  <c:v>47.86</c:v>
                </c:pt>
                <c:pt idx="877">
                  <c:v>21.15</c:v>
                </c:pt>
                <c:pt idx="878">
                  <c:v>21.25</c:v>
                </c:pt>
                <c:pt idx="879">
                  <c:v>22.31</c:v>
                </c:pt>
                <c:pt idx="880">
                  <c:v>24.3</c:v>
                </c:pt>
                <c:pt idx="881">
                  <c:v>24.66</c:v>
                </c:pt>
                <c:pt idx="882">
                  <c:v>26.28</c:v>
                </c:pt>
                <c:pt idx="883">
                  <c:v>79.790000000000006</c:v>
                </c:pt>
                <c:pt idx="884">
                  <c:v>31.49</c:v>
                </c:pt>
                <c:pt idx="885">
                  <c:v>31.42</c:v>
                </c:pt>
                <c:pt idx="886">
                  <c:v>31.97</c:v>
                </c:pt>
                <c:pt idx="887">
                  <c:v>32.65</c:v>
                </c:pt>
                <c:pt idx="888">
                  <c:v>32.909999999999997</c:v>
                </c:pt>
                <c:pt idx="889">
                  <c:v>34.229999999999997</c:v>
                </c:pt>
                <c:pt idx="890">
                  <c:v>34.299999999999997</c:v>
                </c:pt>
                <c:pt idx="891">
                  <c:v>34.25</c:v>
                </c:pt>
                <c:pt idx="892">
                  <c:v>34</c:v>
                </c:pt>
                <c:pt idx="893">
                  <c:v>33.71</c:v>
                </c:pt>
                <c:pt idx="894">
                  <c:v>33.26</c:v>
                </c:pt>
                <c:pt idx="895">
                  <c:v>32.74</c:v>
                </c:pt>
                <c:pt idx="896">
                  <c:v>32.47</c:v>
                </c:pt>
                <c:pt idx="897">
                  <c:v>31.82</c:v>
                </c:pt>
                <c:pt idx="898">
                  <c:v>31.26</c:v>
                </c:pt>
                <c:pt idx="899">
                  <c:v>50.56</c:v>
                </c:pt>
                <c:pt idx="900">
                  <c:v>32.950000000000003</c:v>
                </c:pt>
                <c:pt idx="901">
                  <c:v>32.369999999999997</c:v>
                </c:pt>
                <c:pt idx="902">
                  <c:v>31.63</c:v>
                </c:pt>
                <c:pt idx="903">
                  <c:v>34.46</c:v>
                </c:pt>
                <c:pt idx="904">
                  <c:v>67.37</c:v>
                </c:pt>
                <c:pt idx="905">
                  <c:v>36.17</c:v>
                </c:pt>
                <c:pt idx="906">
                  <c:v>91.99</c:v>
                </c:pt>
                <c:pt idx="907">
                  <c:v>48.12</c:v>
                </c:pt>
                <c:pt idx="908">
                  <c:v>121.4</c:v>
                </c:pt>
                <c:pt idx="909">
                  <c:v>81.81</c:v>
                </c:pt>
                <c:pt idx="910">
                  <c:v>94.79</c:v>
                </c:pt>
                <c:pt idx="911">
                  <c:v>77.069999999999993</c:v>
                </c:pt>
                <c:pt idx="912">
                  <c:v>71.14</c:v>
                </c:pt>
                <c:pt idx="913">
                  <c:v>111.3</c:v>
                </c:pt>
                <c:pt idx="914">
                  <c:v>77.55</c:v>
                </c:pt>
                <c:pt idx="915">
                  <c:v>122.3</c:v>
                </c:pt>
                <c:pt idx="916">
                  <c:v>180.5</c:v>
                </c:pt>
                <c:pt idx="917">
                  <c:v>101.7</c:v>
                </c:pt>
                <c:pt idx="918">
                  <c:v>93.16</c:v>
                </c:pt>
                <c:pt idx="919">
                  <c:v>86.26</c:v>
                </c:pt>
                <c:pt idx="920">
                  <c:v>110.7</c:v>
                </c:pt>
                <c:pt idx="921">
                  <c:v>101.8</c:v>
                </c:pt>
                <c:pt idx="922">
                  <c:v>97.1</c:v>
                </c:pt>
                <c:pt idx="923">
                  <c:v>89.19</c:v>
                </c:pt>
                <c:pt idx="924">
                  <c:v>82.18</c:v>
                </c:pt>
                <c:pt idx="925">
                  <c:v>171.6</c:v>
                </c:pt>
                <c:pt idx="926">
                  <c:v>140.19999999999999</c:v>
                </c:pt>
                <c:pt idx="927">
                  <c:v>126.1</c:v>
                </c:pt>
                <c:pt idx="928">
                  <c:v>115.3</c:v>
                </c:pt>
                <c:pt idx="929">
                  <c:v>106.5</c:v>
                </c:pt>
                <c:pt idx="930">
                  <c:v>140.4</c:v>
                </c:pt>
                <c:pt idx="931">
                  <c:v>105.6</c:v>
                </c:pt>
                <c:pt idx="932">
                  <c:v>121.5</c:v>
                </c:pt>
                <c:pt idx="933">
                  <c:v>130</c:v>
                </c:pt>
                <c:pt idx="934">
                  <c:v>118.4</c:v>
                </c:pt>
                <c:pt idx="935">
                  <c:v>108.6</c:v>
                </c:pt>
                <c:pt idx="936">
                  <c:v>99.62</c:v>
                </c:pt>
                <c:pt idx="937">
                  <c:v>93.82</c:v>
                </c:pt>
                <c:pt idx="938">
                  <c:v>87.97</c:v>
                </c:pt>
                <c:pt idx="939">
                  <c:v>141.80000000000001</c:v>
                </c:pt>
                <c:pt idx="940">
                  <c:v>164.7</c:v>
                </c:pt>
                <c:pt idx="941">
                  <c:v>147.69999999999999</c:v>
                </c:pt>
                <c:pt idx="942">
                  <c:v>120.9</c:v>
                </c:pt>
                <c:pt idx="943">
                  <c:v>110.4</c:v>
                </c:pt>
                <c:pt idx="944">
                  <c:v>102.4</c:v>
                </c:pt>
                <c:pt idx="945">
                  <c:v>124.8</c:v>
                </c:pt>
                <c:pt idx="946">
                  <c:v>114</c:v>
                </c:pt>
                <c:pt idx="947">
                  <c:v>104.6</c:v>
                </c:pt>
                <c:pt idx="948">
                  <c:v>122.3</c:v>
                </c:pt>
                <c:pt idx="949">
                  <c:v>97.1</c:v>
                </c:pt>
                <c:pt idx="950">
                  <c:v>89.82</c:v>
                </c:pt>
                <c:pt idx="951">
                  <c:v>85.58</c:v>
                </c:pt>
                <c:pt idx="952">
                  <c:v>79.86</c:v>
                </c:pt>
                <c:pt idx="953">
                  <c:v>3894</c:v>
                </c:pt>
                <c:pt idx="954">
                  <c:v>137.6</c:v>
                </c:pt>
                <c:pt idx="955">
                  <c:v>139.30000000000001</c:v>
                </c:pt>
                <c:pt idx="956">
                  <c:v>126.3</c:v>
                </c:pt>
                <c:pt idx="957">
                  <c:v>115.1</c:v>
                </c:pt>
                <c:pt idx="958">
                  <c:v>136.69999999999999</c:v>
                </c:pt>
                <c:pt idx="959">
                  <c:v>124.4</c:v>
                </c:pt>
                <c:pt idx="960">
                  <c:v>113.7</c:v>
                </c:pt>
                <c:pt idx="961">
                  <c:v>2031</c:v>
                </c:pt>
                <c:pt idx="962">
                  <c:v>157.19999999999999</c:v>
                </c:pt>
                <c:pt idx="963">
                  <c:v>155.19999999999999</c:v>
                </c:pt>
                <c:pt idx="964">
                  <c:v>44820</c:v>
                </c:pt>
                <c:pt idx="965">
                  <c:v>233.3</c:v>
                </c:pt>
                <c:pt idx="966">
                  <c:v>186.4</c:v>
                </c:pt>
                <c:pt idx="967">
                  <c:v>191.3</c:v>
                </c:pt>
                <c:pt idx="968">
                  <c:v>193.5</c:v>
                </c:pt>
                <c:pt idx="969">
                  <c:v>169.2</c:v>
                </c:pt>
                <c:pt idx="970">
                  <c:v>152.9</c:v>
                </c:pt>
                <c:pt idx="971">
                  <c:v>176.4</c:v>
                </c:pt>
                <c:pt idx="972">
                  <c:v>153.69999999999999</c:v>
                </c:pt>
                <c:pt idx="973">
                  <c:v>139.80000000000001</c:v>
                </c:pt>
                <c:pt idx="974">
                  <c:v>171.4</c:v>
                </c:pt>
                <c:pt idx="975">
                  <c:v>170.2</c:v>
                </c:pt>
                <c:pt idx="976">
                  <c:v>148.19999999999999</c:v>
                </c:pt>
                <c:pt idx="977">
                  <c:v>157.4</c:v>
                </c:pt>
                <c:pt idx="978">
                  <c:v>143</c:v>
                </c:pt>
                <c:pt idx="979">
                  <c:v>132.19999999999999</c:v>
                </c:pt>
                <c:pt idx="980">
                  <c:v>184</c:v>
                </c:pt>
                <c:pt idx="981">
                  <c:v>139.5</c:v>
                </c:pt>
                <c:pt idx="982">
                  <c:v>126.7</c:v>
                </c:pt>
                <c:pt idx="983">
                  <c:v>115.5</c:v>
                </c:pt>
                <c:pt idx="984">
                  <c:v>137</c:v>
                </c:pt>
                <c:pt idx="985">
                  <c:v>125.1</c:v>
                </c:pt>
                <c:pt idx="986">
                  <c:v>114.6</c:v>
                </c:pt>
                <c:pt idx="987">
                  <c:v>104.8</c:v>
                </c:pt>
                <c:pt idx="988">
                  <c:v>96.23</c:v>
                </c:pt>
                <c:pt idx="989">
                  <c:v>88.57</c:v>
                </c:pt>
                <c:pt idx="990">
                  <c:v>81.59</c:v>
                </c:pt>
                <c:pt idx="991">
                  <c:v>75.31</c:v>
                </c:pt>
                <c:pt idx="992">
                  <c:v>417.9</c:v>
                </c:pt>
                <c:pt idx="993">
                  <c:v>126.3</c:v>
                </c:pt>
                <c:pt idx="994">
                  <c:v>145</c:v>
                </c:pt>
                <c:pt idx="995">
                  <c:v>131.6</c:v>
                </c:pt>
                <c:pt idx="996">
                  <c:v>121.7</c:v>
                </c:pt>
                <c:pt idx="997">
                  <c:v>693.7</c:v>
                </c:pt>
                <c:pt idx="998">
                  <c:v>280.2</c:v>
                </c:pt>
                <c:pt idx="999">
                  <c:v>202.6</c:v>
                </c:pt>
                <c:pt idx="1000">
                  <c:v>182</c:v>
                </c:pt>
                <c:pt idx="1001">
                  <c:v>184</c:v>
                </c:pt>
                <c:pt idx="1002">
                  <c:v>160.80000000000001</c:v>
                </c:pt>
                <c:pt idx="1003">
                  <c:v>168.1</c:v>
                </c:pt>
                <c:pt idx="1004">
                  <c:v>152.1</c:v>
                </c:pt>
                <c:pt idx="1005">
                  <c:v>138.1</c:v>
                </c:pt>
                <c:pt idx="1006">
                  <c:v>152.69999999999999</c:v>
                </c:pt>
                <c:pt idx="1007">
                  <c:v>122.2</c:v>
                </c:pt>
                <c:pt idx="1008">
                  <c:v>143</c:v>
                </c:pt>
                <c:pt idx="1009">
                  <c:v>130.30000000000001</c:v>
                </c:pt>
                <c:pt idx="1010">
                  <c:v>118.8</c:v>
                </c:pt>
                <c:pt idx="1011">
                  <c:v>108.5</c:v>
                </c:pt>
                <c:pt idx="1012">
                  <c:v>100.5</c:v>
                </c:pt>
                <c:pt idx="1013">
                  <c:v>92</c:v>
                </c:pt>
                <c:pt idx="1014">
                  <c:v>84.42</c:v>
                </c:pt>
                <c:pt idx="1015">
                  <c:v>77.56</c:v>
                </c:pt>
                <c:pt idx="1016">
                  <c:v>71.790000000000006</c:v>
                </c:pt>
                <c:pt idx="1017">
                  <c:v>66.349999999999994</c:v>
                </c:pt>
                <c:pt idx="1018">
                  <c:v>61.43</c:v>
                </c:pt>
                <c:pt idx="1019">
                  <c:v>56.92</c:v>
                </c:pt>
                <c:pt idx="1020">
                  <c:v>52.9</c:v>
                </c:pt>
                <c:pt idx="1021">
                  <c:v>49.1</c:v>
                </c:pt>
                <c:pt idx="1022">
                  <c:v>45.75</c:v>
                </c:pt>
                <c:pt idx="1023">
                  <c:v>43.32</c:v>
                </c:pt>
                <c:pt idx="1024">
                  <c:v>42.28</c:v>
                </c:pt>
                <c:pt idx="1025">
                  <c:v>41.12</c:v>
                </c:pt>
                <c:pt idx="1026">
                  <c:v>39.840000000000003</c:v>
                </c:pt>
                <c:pt idx="1027">
                  <c:v>38.49</c:v>
                </c:pt>
                <c:pt idx="1028">
                  <c:v>37.11</c:v>
                </c:pt>
                <c:pt idx="1029">
                  <c:v>35.71</c:v>
                </c:pt>
                <c:pt idx="1030">
                  <c:v>34.299999999999997</c:v>
                </c:pt>
                <c:pt idx="1031">
                  <c:v>32.950000000000003</c:v>
                </c:pt>
                <c:pt idx="1032">
                  <c:v>31.64</c:v>
                </c:pt>
                <c:pt idx="1033">
                  <c:v>30.38</c:v>
                </c:pt>
                <c:pt idx="1034">
                  <c:v>29.15</c:v>
                </c:pt>
                <c:pt idx="1035">
                  <c:v>27.97</c:v>
                </c:pt>
                <c:pt idx="1036">
                  <c:v>26.85</c:v>
                </c:pt>
                <c:pt idx="1037">
                  <c:v>25.76</c:v>
                </c:pt>
                <c:pt idx="1038">
                  <c:v>24.72</c:v>
                </c:pt>
                <c:pt idx="1039">
                  <c:v>40.85</c:v>
                </c:pt>
                <c:pt idx="1040">
                  <c:v>26.7</c:v>
                </c:pt>
                <c:pt idx="1041">
                  <c:v>25.73</c:v>
                </c:pt>
                <c:pt idx="1042">
                  <c:v>24.76</c:v>
                </c:pt>
                <c:pt idx="1043">
                  <c:v>23.86</c:v>
                </c:pt>
                <c:pt idx="1044">
                  <c:v>22.98</c:v>
                </c:pt>
                <c:pt idx="1045">
                  <c:v>22.12</c:v>
                </c:pt>
                <c:pt idx="1046">
                  <c:v>21.27</c:v>
                </c:pt>
                <c:pt idx="1047">
                  <c:v>20.47</c:v>
                </c:pt>
                <c:pt idx="1048">
                  <c:v>19.71</c:v>
                </c:pt>
                <c:pt idx="1049">
                  <c:v>19.59</c:v>
                </c:pt>
                <c:pt idx="1050">
                  <c:v>19.43</c:v>
                </c:pt>
                <c:pt idx="1051">
                  <c:v>19.21</c:v>
                </c:pt>
                <c:pt idx="1052">
                  <c:v>18.940000000000001</c:v>
                </c:pt>
                <c:pt idx="1053">
                  <c:v>18.63</c:v>
                </c:pt>
                <c:pt idx="1054">
                  <c:v>18.3</c:v>
                </c:pt>
                <c:pt idx="1055">
                  <c:v>17.940000000000001</c:v>
                </c:pt>
                <c:pt idx="1056">
                  <c:v>17.57</c:v>
                </c:pt>
                <c:pt idx="1057">
                  <c:v>17.18</c:v>
                </c:pt>
                <c:pt idx="1058">
                  <c:v>16.79</c:v>
                </c:pt>
                <c:pt idx="1059">
                  <c:v>16.399999999999999</c:v>
                </c:pt>
                <c:pt idx="1060">
                  <c:v>16.010000000000002</c:v>
                </c:pt>
                <c:pt idx="1061">
                  <c:v>15.62</c:v>
                </c:pt>
                <c:pt idx="1062">
                  <c:v>15.24</c:v>
                </c:pt>
                <c:pt idx="1063">
                  <c:v>14.88</c:v>
                </c:pt>
                <c:pt idx="1064">
                  <c:v>14.53</c:v>
                </c:pt>
                <c:pt idx="1065">
                  <c:v>14.19</c:v>
                </c:pt>
                <c:pt idx="1066">
                  <c:v>13.86</c:v>
                </c:pt>
                <c:pt idx="1067">
                  <c:v>13.53</c:v>
                </c:pt>
                <c:pt idx="1068">
                  <c:v>13.22</c:v>
                </c:pt>
                <c:pt idx="1069">
                  <c:v>12.93</c:v>
                </c:pt>
                <c:pt idx="1070">
                  <c:v>12.65</c:v>
                </c:pt>
                <c:pt idx="1071">
                  <c:v>12.38</c:v>
                </c:pt>
                <c:pt idx="1072">
                  <c:v>12.12</c:v>
                </c:pt>
                <c:pt idx="1073">
                  <c:v>11.88</c:v>
                </c:pt>
                <c:pt idx="1074">
                  <c:v>11.65</c:v>
                </c:pt>
                <c:pt idx="1075">
                  <c:v>11.44</c:v>
                </c:pt>
                <c:pt idx="1076">
                  <c:v>11.23</c:v>
                </c:pt>
                <c:pt idx="1077">
                  <c:v>11.03</c:v>
                </c:pt>
                <c:pt idx="1078">
                  <c:v>10.85</c:v>
                </c:pt>
                <c:pt idx="1079">
                  <c:v>10.66</c:v>
                </c:pt>
                <c:pt idx="1080">
                  <c:v>10.49</c:v>
                </c:pt>
                <c:pt idx="1081">
                  <c:v>10.33</c:v>
                </c:pt>
                <c:pt idx="1082">
                  <c:v>10.17</c:v>
                </c:pt>
                <c:pt idx="1083">
                  <c:v>10.01</c:v>
                </c:pt>
                <c:pt idx="1084">
                  <c:v>9.86</c:v>
                </c:pt>
                <c:pt idx="1085">
                  <c:v>9.7129999999999992</c:v>
                </c:pt>
                <c:pt idx="1086">
                  <c:v>9.57</c:v>
                </c:pt>
                <c:pt idx="1087">
                  <c:v>9.43</c:v>
                </c:pt>
                <c:pt idx="1088">
                  <c:v>9.2929999999999993</c:v>
                </c:pt>
                <c:pt idx="1089">
                  <c:v>9.1579999999999995</c:v>
                </c:pt>
                <c:pt idx="1090">
                  <c:v>9.0250000000000004</c:v>
                </c:pt>
                <c:pt idx="1091">
                  <c:v>8.8940000000000001</c:v>
                </c:pt>
                <c:pt idx="1092">
                  <c:v>8.7639999999999993</c:v>
                </c:pt>
                <c:pt idx="1093">
                  <c:v>8.6349999999999998</c:v>
                </c:pt>
                <c:pt idx="1094">
                  <c:v>8.5060000000000002</c:v>
                </c:pt>
                <c:pt idx="1095">
                  <c:v>8.3780000000000001</c:v>
                </c:pt>
                <c:pt idx="1096">
                  <c:v>8.2509999999999994</c:v>
                </c:pt>
                <c:pt idx="1097">
                  <c:v>8.1240000000000006</c:v>
                </c:pt>
                <c:pt idx="1098">
                  <c:v>7.9969999999999999</c:v>
                </c:pt>
                <c:pt idx="1099">
                  <c:v>7.87</c:v>
                </c:pt>
                <c:pt idx="1100">
                  <c:v>7.7430000000000003</c:v>
                </c:pt>
                <c:pt idx="1101">
                  <c:v>7.6159999999999997</c:v>
                </c:pt>
                <c:pt idx="1102">
                  <c:v>7.4889999999999999</c:v>
                </c:pt>
                <c:pt idx="1103">
                  <c:v>7.3630000000000004</c:v>
                </c:pt>
                <c:pt idx="1104">
                  <c:v>7.2359999999999998</c:v>
                </c:pt>
                <c:pt idx="1105">
                  <c:v>7.109</c:v>
                </c:pt>
                <c:pt idx="1106">
                  <c:v>6.9820000000000002</c:v>
                </c:pt>
                <c:pt idx="1107">
                  <c:v>6.8559999999999999</c:v>
                </c:pt>
                <c:pt idx="1108">
                  <c:v>6.7290000000000001</c:v>
                </c:pt>
                <c:pt idx="1109">
                  <c:v>6.6029999999999998</c:v>
                </c:pt>
                <c:pt idx="1110">
                  <c:v>6.4770000000000003</c:v>
                </c:pt>
                <c:pt idx="1111">
                  <c:v>6.351</c:v>
                </c:pt>
                <c:pt idx="1112">
                  <c:v>6.2270000000000003</c:v>
                </c:pt>
                <c:pt idx="1113">
                  <c:v>6.1020000000000003</c:v>
                </c:pt>
                <c:pt idx="1114">
                  <c:v>5.9779999999999998</c:v>
                </c:pt>
                <c:pt idx="1115">
                  <c:v>5.8550000000000004</c:v>
                </c:pt>
                <c:pt idx="1116">
                  <c:v>5.7430000000000003</c:v>
                </c:pt>
                <c:pt idx="1117">
                  <c:v>5.641</c:v>
                </c:pt>
                <c:pt idx="1118">
                  <c:v>5.5469999999999997</c:v>
                </c:pt>
                <c:pt idx="1119">
                  <c:v>5.4580000000000002</c:v>
                </c:pt>
                <c:pt idx="1120">
                  <c:v>5.3739999999999997</c:v>
                </c:pt>
                <c:pt idx="1121">
                  <c:v>5.2930000000000001</c:v>
                </c:pt>
                <c:pt idx="1122">
                  <c:v>5.2130000000000001</c:v>
                </c:pt>
                <c:pt idx="1123">
                  <c:v>5.1349999999999998</c:v>
                </c:pt>
                <c:pt idx="1124">
                  <c:v>5.0579999999999998</c:v>
                </c:pt>
                <c:pt idx="1125">
                  <c:v>4.9809999999999999</c:v>
                </c:pt>
                <c:pt idx="1126">
                  <c:v>4.9029999999999996</c:v>
                </c:pt>
                <c:pt idx="1127">
                  <c:v>4.8250000000000002</c:v>
                </c:pt>
                <c:pt idx="1128">
                  <c:v>4.7469999999999999</c:v>
                </c:pt>
                <c:pt idx="1129">
                  <c:v>4.6680000000000001</c:v>
                </c:pt>
                <c:pt idx="1130">
                  <c:v>4.5880000000000001</c:v>
                </c:pt>
                <c:pt idx="1131">
                  <c:v>4.5069999999999997</c:v>
                </c:pt>
                <c:pt idx="1132">
                  <c:v>4.4260000000000002</c:v>
                </c:pt>
                <c:pt idx="1133">
                  <c:v>4.3440000000000003</c:v>
                </c:pt>
                <c:pt idx="1134">
                  <c:v>4.2619999999999996</c:v>
                </c:pt>
                <c:pt idx="1135">
                  <c:v>4.1790000000000003</c:v>
                </c:pt>
                <c:pt idx="1136">
                  <c:v>4.0970000000000004</c:v>
                </c:pt>
                <c:pt idx="1137">
                  <c:v>4.0140000000000002</c:v>
                </c:pt>
                <c:pt idx="1138">
                  <c:v>3.931</c:v>
                </c:pt>
                <c:pt idx="1139">
                  <c:v>3.8479999999999999</c:v>
                </c:pt>
                <c:pt idx="1140">
                  <c:v>3.7650000000000001</c:v>
                </c:pt>
                <c:pt idx="1141">
                  <c:v>3.6829999999999998</c:v>
                </c:pt>
                <c:pt idx="1142">
                  <c:v>3.601</c:v>
                </c:pt>
                <c:pt idx="1143">
                  <c:v>3.52</c:v>
                </c:pt>
                <c:pt idx="1144">
                  <c:v>3.4390000000000001</c:v>
                </c:pt>
                <c:pt idx="1145">
                  <c:v>3.359</c:v>
                </c:pt>
                <c:pt idx="1146">
                  <c:v>3.28</c:v>
                </c:pt>
                <c:pt idx="1147">
                  <c:v>3.202</c:v>
                </c:pt>
                <c:pt idx="1148">
                  <c:v>3.125</c:v>
                </c:pt>
                <c:pt idx="1149">
                  <c:v>3.0489999999999999</c:v>
                </c:pt>
                <c:pt idx="1150">
                  <c:v>2.9740000000000002</c:v>
                </c:pt>
                <c:pt idx="1151">
                  <c:v>2.9</c:v>
                </c:pt>
                <c:pt idx="1152">
                  <c:v>2.827</c:v>
                </c:pt>
                <c:pt idx="1153">
                  <c:v>2.7559999999999998</c:v>
                </c:pt>
                <c:pt idx="1154">
                  <c:v>2.6859999999999999</c:v>
                </c:pt>
                <c:pt idx="1155">
                  <c:v>2.6179999999999999</c:v>
                </c:pt>
                <c:pt idx="1156">
                  <c:v>2.5499999999999998</c:v>
                </c:pt>
                <c:pt idx="1157">
                  <c:v>2.484</c:v>
                </c:pt>
                <c:pt idx="1158">
                  <c:v>2.42</c:v>
                </c:pt>
                <c:pt idx="1159">
                  <c:v>2.3570000000000002</c:v>
                </c:pt>
                <c:pt idx="1160">
                  <c:v>2.2949999999999999</c:v>
                </c:pt>
                <c:pt idx="1161">
                  <c:v>2.2349999999999999</c:v>
                </c:pt>
                <c:pt idx="1162">
                  <c:v>2.1760000000000002</c:v>
                </c:pt>
                <c:pt idx="1163">
                  <c:v>2.1179999999999999</c:v>
                </c:pt>
                <c:pt idx="1164">
                  <c:v>2.0619999999999998</c:v>
                </c:pt>
                <c:pt idx="1165">
                  <c:v>2.008</c:v>
                </c:pt>
                <c:pt idx="1166">
                  <c:v>1.9550000000000001</c:v>
                </c:pt>
                <c:pt idx="1167">
                  <c:v>1.903</c:v>
                </c:pt>
                <c:pt idx="1168">
                  <c:v>1.8520000000000001</c:v>
                </c:pt>
                <c:pt idx="1169">
                  <c:v>1.8029999999999999</c:v>
                </c:pt>
                <c:pt idx="1170">
                  <c:v>1.756</c:v>
                </c:pt>
                <c:pt idx="1171">
                  <c:v>1.7090000000000001</c:v>
                </c:pt>
                <c:pt idx="1172">
                  <c:v>1.6639999999999999</c:v>
                </c:pt>
                <c:pt idx="1173">
                  <c:v>1.62</c:v>
                </c:pt>
                <c:pt idx="1174">
                  <c:v>1.5780000000000001</c:v>
                </c:pt>
                <c:pt idx="1175">
                  <c:v>1.536</c:v>
                </c:pt>
                <c:pt idx="1176">
                  <c:v>1.496</c:v>
                </c:pt>
                <c:pt idx="1177">
                  <c:v>1.4570000000000001</c:v>
                </c:pt>
                <c:pt idx="1178">
                  <c:v>1.452</c:v>
                </c:pt>
                <c:pt idx="1179">
                  <c:v>1.4410000000000001</c:v>
                </c:pt>
                <c:pt idx="1180">
                  <c:v>1.427</c:v>
                </c:pt>
                <c:pt idx="1181">
                  <c:v>1.4119999999999999</c:v>
                </c:pt>
                <c:pt idx="1182">
                  <c:v>1.395</c:v>
                </c:pt>
                <c:pt idx="1183">
                  <c:v>1.3779999999999999</c:v>
                </c:pt>
                <c:pt idx="1184">
                  <c:v>1.36</c:v>
                </c:pt>
                <c:pt idx="1185">
                  <c:v>1.343</c:v>
                </c:pt>
                <c:pt idx="1186">
                  <c:v>1.325</c:v>
                </c:pt>
                <c:pt idx="1187">
                  <c:v>1.3080000000000001</c:v>
                </c:pt>
                <c:pt idx="1188">
                  <c:v>1.2909999999999999</c:v>
                </c:pt>
                <c:pt idx="1189">
                  <c:v>1.2729999999999999</c:v>
                </c:pt>
                <c:pt idx="1190">
                  <c:v>1.256</c:v>
                </c:pt>
                <c:pt idx="1191">
                  <c:v>1.2390000000000001</c:v>
                </c:pt>
                <c:pt idx="1192">
                  <c:v>1.2210000000000001</c:v>
                </c:pt>
                <c:pt idx="1193">
                  <c:v>1.204</c:v>
                </c:pt>
                <c:pt idx="1194">
                  <c:v>1.1859999999999999</c:v>
                </c:pt>
                <c:pt idx="1195">
                  <c:v>1.1679999999999999</c:v>
                </c:pt>
                <c:pt idx="1196">
                  <c:v>1.1910000000000001</c:v>
                </c:pt>
                <c:pt idx="1197">
                  <c:v>1.206</c:v>
                </c:pt>
                <c:pt idx="1198">
                  <c:v>1.216</c:v>
                </c:pt>
                <c:pt idx="1199">
                  <c:v>1.224</c:v>
                </c:pt>
                <c:pt idx="1200">
                  <c:v>1.2290000000000001</c:v>
                </c:pt>
                <c:pt idx="1201">
                  <c:v>1.2310000000000001</c:v>
                </c:pt>
                <c:pt idx="1202">
                  <c:v>1.232</c:v>
                </c:pt>
                <c:pt idx="1203">
                  <c:v>1.2310000000000001</c:v>
                </c:pt>
                <c:pt idx="1204">
                  <c:v>1.23</c:v>
                </c:pt>
                <c:pt idx="1205">
                  <c:v>1.2270000000000001</c:v>
                </c:pt>
                <c:pt idx="1206">
                  <c:v>1.2230000000000001</c:v>
                </c:pt>
                <c:pt idx="1207">
                  <c:v>1.218</c:v>
                </c:pt>
                <c:pt idx="1208">
                  <c:v>1.2130000000000001</c:v>
                </c:pt>
                <c:pt idx="1209">
                  <c:v>1.206</c:v>
                </c:pt>
                <c:pt idx="1210">
                  <c:v>1.1990000000000001</c:v>
                </c:pt>
                <c:pt idx="1211">
                  <c:v>1.1910000000000001</c:v>
                </c:pt>
                <c:pt idx="1212">
                  <c:v>1.1819999999999999</c:v>
                </c:pt>
                <c:pt idx="1213">
                  <c:v>1.173</c:v>
                </c:pt>
                <c:pt idx="1214">
                  <c:v>1.163</c:v>
                </c:pt>
                <c:pt idx="1215">
                  <c:v>1.1519999999999999</c:v>
                </c:pt>
                <c:pt idx="1216">
                  <c:v>1.141</c:v>
                </c:pt>
                <c:pt idx="1217">
                  <c:v>1.171</c:v>
                </c:pt>
                <c:pt idx="1218">
                  <c:v>1.234</c:v>
                </c:pt>
                <c:pt idx="1219">
                  <c:v>1.284</c:v>
                </c:pt>
                <c:pt idx="1220">
                  <c:v>1.325</c:v>
                </c:pt>
                <c:pt idx="1221">
                  <c:v>1.363</c:v>
                </c:pt>
                <c:pt idx="1222">
                  <c:v>1.3959999999999999</c:v>
                </c:pt>
                <c:pt idx="1223">
                  <c:v>1.4330000000000001</c:v>
                </c:pt>
                <c:pt idx="1224">
                  <c:v>1.468</c:v>
                </c:pt>
                <c:pt idx="1225">
                  <c:v>1.498</c:v>
                </c:pt>
                <c:pt idx="1226">
                  <c:v>1.5389999999999999</c:v>
                </c:pt>
                <c:pt idx="1227">
                  <c:v>1.573</c:v>
                </c:pt>
                <c:pt idx="1228">
                  <c:v>1.603</c:v>
                </c:pt>
                <c:pt idx="1229">
                  <c:v>1.629</c:v>
                </c:pt>
                <c:pt idx="1230">
                  <c:v>1.651</c:v>
                </c:pt>
                <c:pt idx="1231">
                  <c:v>1.67</c:v>
                </c:pt>
                <c:pt idx="1232">
                  <c:v>1.6859999999999999</c:v>
                </c:pt>
                <c:pt idx="1233">
                  <c:v>1.7</c:v>
                </c:pt>
                <c:pt idx="1234">
                  <c:v>1.71</c:v>
                </c:pt>
                <c:pt idx="1235">
                  <c:v>1.7170000000000001</c:v>
                </c:pt>
                <c:pt idx="1236">
                  <c:v>1.722</c:v>
                </c:pt>
                <c:pt idx="1237">
                  <c:v>1.7250000000000001</c:v>
                </c:pt>
                <c:pt idx="1238">
                  <c:v>1.7250000000000001</c:v>
                </c:pt>
                <c:pt idx="1239">
                  <c:v>1.722</c:v>
                </c:pt>
                <c:pt idx="1240">
                  <c:v>1.718</c:v>
                </c:pt>
                <c:pt idx="1241">
                  <c:v>1.7110000000000001</c:v>
                </c:pt>
                <c:pt idx="1242">
                  <c:v>1.702</c:v>
                </c:pt>
                <c:pt idx="1243">
                  <c:v>1437</c:v>
                </c:pt>
                <c:pt idx="1244">
                  <c:v>43.43</c:v>
                </c:pt>
                <c:pt idx="1245">
                  <c:v>165.5</c:v>
                </c:pt>
                <c:pt idx="1246">
                  <c:v>184.8</c:v>
                </c:pt>
                <c:pt idx="1247">
                  <c:v>106.8</c:v>
                </c:pt>
                <c:pt idx="1248">
                  <c:v>122.6</c:v>
                </c:pt>
                <c:pt idx="1249">
                  <c:v>124.6</c:v>
                </c:pt>
                <c:pt idx="1250">
                  <c:v>111.6</c:v>
                </c:pt>
                <c:pt idx="1251">
                  <c:v>91.68</c:v>
                </c:pt>
                <c:pt idx="1252">
                  <c:v>88.46</c:v>
                </c:pt>
                <c:pt idx="1253">
                  <c:v>81.48</c:v>
                </c:pt>
                <c:pt idx="1254">
                  <c:v>151</c:v>
                </c:pt>
                <c:pt idx="1255">
                  <c:v>112.4</c:v>
                </c:pt>
                <c:pt idx="1256">
                  <c:v>102</c:v>
                </c:pt>
                <c:pt idx="1257">
                  <c:v>93.63</c:v>
                </c:pt>
                <c:pt idx="1258">
                  <c:v>85.84</c:v>
                </c:pt>
                <c:pt idx="1259">
                  <c:v>112</c:v>
                </c:pt>
                <c:pt idx="1260">
                  <c:v>1893</c:v>
                </c:pt>
                <c:pt idx="1261">
                  <c:v>169</c:v>
                </c:pt>
                <c:pt idx="1262">
                  <c:v>144.19999999999999</c:v>
                </c:pt>
                <c:pt idx="1263">
                  <c:v>159.19999999999999</c:v>
                </c:pt>
                <c:pt idx="1264">
                  <c:v>174.8</c:v>
                </c:pt>
                <c:pt idx="1265">
                  <c:v>3156</c:v>
                </c:pt>
                <c:pt idx="1266">
                  <c:v>186.2</c:v>
                </c:pt>
                <c:pt idx="1267">
                  <c:v>187.5</c:v>
                </c:pt>
                <c:pt idx="1268">
                  <c:v>173.7</c:v>
                </c:pt>
                <c:pt idx="1269">
                  <c:v>178.1</c:v>
                </c:pt>
                <c:pt idx="1270">
                  <c:v>161.1</c:v>
                </c:pt>
                <c:pt idx="1271">
                  <c:v>140.5</c:v>
                </c:pt>
                <c:pt idx="1272">
                  <c:v>150.6</c:v>
                </c:pt>
                <c:pt idx="1273">
                  <c:v>136.9</c:v>
                </c:pt>
                <c:pt idx="1274">
                  <c:v>147.69999999999999</c:v>
                </c:pt>
                <c:pt idx="1275">
                  <c:v>116.6</c:v>
                </c:pt>
                <c:pt idx="1276">
                  <c:v>108.5</c:v>
                </c:pt>
                <c:pt idx="1277">
                  <c:v>100</c:v>
                </c:pt>
                <c:pt idx="1278">
                  <c:v>123.4</c:v>
                </c:pt>
                <c:pt idx="1279">
                  <c:v>113</c:v>
                </c:pt>
                <c:pt idx="1280">
                  <c:v>103.8</c:v>
                </c:pt>
                <c:pt idx="1281">
                  <c:v>95.29</c:v>
                </c:pt>
                <c:pt idx="1282">
                  <c:v>216.8</c:v>
                </c:pt>
                <c:pt idx="1283">
                  <c:v>167.8</c:v>
                </c:pt>
                <c:pt idx="1284">
                  <c:v>143.30000000000001</c:v>
                </c:pt>
                <c:pt idx="1285">
                  <c:v>202.4</c:v>
                </c:pt>
                <c:pt idx="1286">
                  <c:v>174.1</c:v>
                </c:pt>
                <c:pt idx="1287">
                  <c:v>164.4</c:v>
                </c:pt>
                <c:pt idx="1288">
                  <c:v>167.7</c:v>
                </c:pt>
                <c:pt idx="1289">
                  <c:v>178.2</c:v>
                </c:pt>
                <c:pt idx="1290">
                  <c:v>160.30000000000001</c:v>
                </c:pt>
                <c:pt idx="1291">
                  <c:v>146.19999999999999</c:v>
                </c:pt>
                <c:pt idx="1292">
                  <c:v>127.7</c:v>
                </c:pt>
                <c:pt idx="1293">
                  <c:v>139.19999999999999</c:v>
                </c:pt>
                <c:pt idx="1294">
                  <c:v>195</c:v>
                </c:pt>
                <c:pt idx="1295">
                  <c:v>178.1</c:v>
                </c:pt>
                <c:pt idx="1296">
                  <c:v>166</c:v>
                </c:pt>
                <c:pt idx="1297">
                  <c:v>166.6</c:v>
                </c:pt>
                <c:pt idx="1298">
                  <c:v>138.5</c:v>
                </c:pt>
                <c:pt idx="1299">
                  <c:v>173.9</c:v>
                </c:pt>
                <c:pt idx="1300">
                  <c:v>157.6</c:v>
                </c:pt>
                <c:pt idx="1301">
                  <c:v>163.6</c:v>
                </c:pt>
                <c:pt idx="1302">
                  <c:v>2577</c:v>
                </c:pt>
                <c:pt idx="1303">
                  <c:v>374.8</c:v>
                </c:pt>
                <c:pt idx="1304">
                  <c:v>193.6</c:v>
                </c:pt>
                <c:pt idx="1305">
                  <c:v>239.1</c:v>
                </c:pt>
                <c:pt idx="1306">
                  <c:v>235.3</c:v>
                </c:pt>
                <c:pt idx="1307">
                  <c:v>213.3</c:v>
                </c:pt>
                <c:pt idx="1308">
                  <c:v>205.7</c:v>
                </c:pt>
                <c:pt idx="1309">
                  <c:v>217.3</c:v>
                </c:pt>
                <c:pt idx="1310">
                  <c:v>204</c:v>
                </c:pt>
                <c:pt idx="1311">
                  <c:v>185.1</c:v>
                </c:pt>
                <c:pt idx="1312">
                  <c:v>187</c:v>
                </c:pt>
                <c:pt idx="1313">
                  <c:v>170</c:v>
                </c:pt>
                <c:pt idx="1314">
                  <c:v>174.5</c:v>
                </c:pt>
                <c:pt idx="1315">
                  <c:v>166.1</c:v>
                </c:pt>
                <c:pt idx="1316">
                  <c:v>151.4</c:v>
                </c:pt>
                <c:pt idx="1317">
                  <c:v>138.30000000000001</c:v>
                </c:pt>
                <c:pt idx="1318">
                  <c:v>149.19999999999999</c:v>
                </c:pt>
                <c:pt idx="1319">
                  <c:v>30710</c:v>
                </c:pt>
                <c:pt idx="1320">
                  <c:v>225.1</c:v>
                </c:pt>
                <c:pt idx="1321">
                  <c:v>246.1</c:v>
                </c:pt>
                <c:pt idx="1322">
                  <c:v>199</c:v>
                </c:pt>
                <c:pt idx="1323">
                  <c:v>199.4</c:v>
                </c:pt>
                <c:pt idx="1324">
                  <c:v>195.1</c:v>
                </c:pt>
                <c:pt idx="1325">
                  <c:v>192.5</c:v>
                </c:pt>
                <c:pt idx="1326">
                  <c:v>178.3</c:v>
                </c:pt>
                <c:pt idx="1327">
                  <c:v>185.4</c:v>
                </c:pt>
                <c:pt idx="1328">
                  <c:v>174.3</c:v>
                </c:pt>
                <c:pt idx="1329">
                  <c:v>158.1</c:v>
                </c:pt>
                <c:pt idx="1330">
                  <c:v>166.7</c:v>
                </c:pt>
                <c:pt idx="1331">
                  <c:v>134.80000000000001</c:v>
                </c:pt>
                <c:pt idx="1332">
                  <c:v>134.6</c:v>
                </c:pt>
                <c:pt idx="1333">
                  <c:v>126.6</c:v>
                </c:pt>
                <c:pt idx="1334">
                  <c:v>2155</c:v>
                </c:pt>
                <c:pt idx="1335">
                  <c:v>205.9</c:v>
                </c:pt>
                <c:pt idx="1336">
                  <c:v>178.1</c:v>
                </c:pt>
                <c:pt idx="1337">
                  <c:v>181.1</c:v>
                </c:pt>
                <c:pt idx="1338">
                  <c:v>187</c:v>
                </c:pt>
                <c:pt idx="1339">
                  <c:v>164</c:v>
                </c:pt>
                <c:pt idx="1340">
                  <c:v>150.30000000000001</c:v>
                </c:pt>
                <c:pt idx="1341">
                  <c:v>159.5</c:v>
                </c:pt>
                <c:pt idx="1342">
                  <c:v>148.19999999999999</c:v>
                </c:pt>
                <c:pt idx="1343">
                  <c:v>134.69999999999999</c:v>
                </c:pt>
                <c:pt idx="1344">
                  <c:v>123.3</c:v>
                </c:pt>
                <c:pt idx="1345">
                  <c:v>261.2</c:v>
                </c:pt>
                <c:pt idx="1346">
                  <c:v>486.6</c:v>
                </c:pt>
                <c:pt idx="1347">
                  <c:v>207.7</c:v>
                </c:pt>
                <c:pt idx="1348">
                  <c:v>193</c:v>
                </c:pt>
                <c:pt idx="1349">
                  <c:v>197.7</c:v>
                </c:pt>
                <c:pt idx="1350">
                  <c:v>178.8</c:v>
                </c:pt>
                <c:pt idx="1351">
                  <c:v>175.7</c:v>
                </c:pt>
                <c:pt idx="1352">
                  <c:v>159.4</c:v>
                </c:pt>
                <c:pt idx="1353">
                  <c:v>167.3</c:v>
                </c:pt>
                <c:pt idx="1354">
                  <c:v>152</c:v>
                </c:pt>
                <c:pt idx="1355">
                  <c:v>139.4</c:v>
                </c:pt>
                <c:pt idx="1356">
                  <c:v>127.3</c:v>
                </c:pt>
                <c:pt idx="1357">
                  <c:v>116.5</c:v>
                </c:pt>
                <c:pt idx="1358">
                  <c:v>138.1</c:v>
                </c:pt>
                <c:pt idx="1359">
                  <c:v>125.9</c:v>
                </c:pt>
                <c:pt idx="1360">
                  <c:v>115.3</c:v>
                </c:pt>
                <c:pt idx="1361">
                  <c:v>105.4</c:v>
                </c:pt>
                <c:pt idx="1362">
                  <c:v>1091</c:v>
                </c:pt>
                <c:pt idx="1363">
                  <c:v>158.6</c:v>
                </c:pt>
                <c:pt idx="1364">
                  <c:v>140.6</c:v>
                </c:pt>
                <c:pt idx="1365">
                  <c:v>127.7</c:v>
                </c:pt>
                <c:pt idx="1366">
                  <c:v>147.69999999999999</c:v>
                </c:pt>
                <c:pt idx="1367">
                  <c:v>134.19999999999999</c:v>
                </c:pt>
                <c:pt idx="1368">
                  <c:v>122.1</c:v>
                </c:pt>
                <c:pt idx="1369">
                  <c:v>111.5</c:v>
                </c:pt>
                <c:pt idx="1370">
                  <c:v>101.9</c:v>
                </c:pt>
                <c:pt idx="1371">
                  <c:v>93.18</c:v>
                </c:pt>
                <c:pt idx="1372">
                  <c:v>95.54</c:v>
                </c:pt>
                <c:pt idx="1373">
                  <c:v>82.65</c:v>
                </c:pt>
                <c:pt idx="1374">
                  <c:v>75.62</c:v>
                </c:pt>
                <c:pt idx="1375">
                  <c:v>69.459999999999994</c:v>
                </c:pt>
                <c:pt idx="1376">
                  <c:v>63.78</c:v>
                </c:pt>
                <c:pt idx="1377">
                  <c:v>58.94</c:v>
                </c:pt>
                <c:pt idx="1378">
                  <c:v>54.59</c:v>
                </c:pt>
                <c:pt idx="1379">
                  <c:v>50.59</c:v>
                </c:pt>
                <c:pt idx="1380">
                  <c:v>47.03</c:v>
                </c:pt>
                <c:pt idx="1381">
                  <c:v>44.16</c:v>
                </c:pt>
                <c:pt idx="1382">
                  <c:v>43.08</c:v>
                </c:pt>
                <c:pt idx="1383">
                  <c:v>41.86</c:v>
                </c:pt>
                <c:pt idx="1384">
                  <c:v>40.54</c:v>
                </c:pt>
                <c:pt idx="1385">
                  <c:v>39.14</c:v>
                </c:pt>
                <c:pt idx="1386">
                  <c:v>37.74</c:v>
                </c:pt>
                <c:pt idx="1387">
                  <c:v>36.28</c:v>
                </c:pt>
                <c:pt idx="1388">
                  <c:v>34.840000000000003</c:v>
                </c:pt>
                <c:pt idx="1389">
                  <c:v>33.47</c:v>
                </c:pt>
                <c:pt idx="1390">
                  <c:v>32.119999999999997</c:v>
                </c:pt>
                <c:pt idx="1391">
                  <c:v>30.83</c:v>
                </c:pt>
                <c:pt idx="1392">
                  <c:v>29.66</c:v>
                </c:pt>
                <c:pt idx="1393">
                  <c:v>28.47</c:v>
                </c:pt>
                <c:pt idx="1394">
                  <c:v>27.31</c:v>
                </c:pt>
                <c:pt idx="1395">
                  <c:v>26.2</c:v>
                </c:pt>
                <c:pt idx="1396">
                  <c:v>25.13</c:v>
                </c:pt>
                <c:pt idx="1397">
                  <c:v>24.1</c:v>
                </c:pt>
                <c:pt idx="1398">
                  <c:v>23.1</c:v>
                </c:pt>
                <c:pt idx="1399">
                  <c:v>22.16</c:v>
                </c:pt>
                <c:pt idx="1400">
                  <c:v>21.24</c:v>
                </c:pt>
                <c:pt idx="1401">
                  <c:v>20.41</c:v>
                </c:pt>
                <c:pt idx="1402">
                  <c:v>19.739999999999998</c:v>
                </c:pt>
                <c:pt idx="1403">
                  <c:v>19.62</c:v>
                </c:pt>
                <c:pt idx="1404">
                  <c:v>19.43</c:v>
                </c:pt>
                <c:pt idx="1405">
                  <c:v>20.329999999999998</c:v>
                </c:pt>
                <c:pt idx="1406">
                  <c:v>19.34</c:v>
                </c:pt>
                <c:pt idx="1407">
                  <c:v>19.18</c:v>
                </c:pt>
                <c:pt idx="1408">
                  <c:v>18.98</c:v>
                </c:pt>
                <c:pt idx="1409">
                  <c:v>18.739999999999998</c:v>
                </c:pt>
                <c:pt idx="1410">
                  <c:v>18.47</c:v>
                </c:pt>
                <c:pt idx="1411">
                  <c:v>18.170000000000002</c:v>
                </c:pt>
                <c:pt idx="1412">
                  <c:v>17.850000000000001</c:v>
                </c:pt>
                <c:pt idx="1413">
                  <c:v>17.510000000000002</c:v>
                </c:pt>
                <c:pt idx="1414">
                  <c:v>17.16</c:v>
                </c:pt>
                <c:pt idx="1415">
                  <c:v>16.809999999999999</c:v>
                </c:pt>
                <c:pt idx="1416">
                  <c:v>16.45</c:v>
                </c:pt>
                <c:pt idx="1417">
                  <c:v>16.09</c:v>
                </c:pt>
                <c:pt idx="1418">
                  <c:v>15.73</c:v>
                </c:pt>
                <c:pt idx="1419">
                  <c:v>15.37</c:v>
                </c:pt>
                <c:pt idx="1420">
                  <c:v>15.02</c:v>
                </c:pt>
                <c:pt idx="1421">
                  <c:v>14.67</c:v>
                </c:pt>
                <c:pt idx="1422">
                  <c:v>14.33</c:v>
                </c:pt>
                <c:pt idx="1423">
                  <c:v>14</c:v>
                </c:pt>
                <c:pt idx="1424">
                  <c:v>13.67</c:v>
                </c:pt>
                <c:pt idx="1425">
                  <c:v>13.36</c:v>
                </c:pt>
                <c:pt idx="1426">
                  <c:v>13.06</c:v>
                </c:pt>
                <c:pt idx="1427">
                  <c:v>12.77</c:v>
                </c:pt>
                <c:pt idx="1428">
                  <c:v>12.49</c:v>
                </c:pt>
                <c:pt idx="1429">
                  <c:v>12.23</c:v>
                </c:pt>
                <c:pt idx="1430">
                  <c:v>11.98</c:v>
                </c:pt>
                <c:pt idx="1431">
                  <c:v>11.74</c:v>
                </c:pt>
                <c:pt idx="1432">
                  <c:v>11.51</c:v>
                </c:pt>
                <c:pt idx="1433">
                  <c:v>11.29</c:v>
                </c:pt>
                <c:pt idx="1434">
                  <c:v>11.09</c:v>
                </c:pt>
                <c:pt idx="1435">
                  <c:v>10.89</c:v>
                </c:pt>
                <c:pt idx="1436">
                  <c:v>10.7</c:v>
                </c:pt>
                <c:pt idx="1437">
                  <c:v>10.52</c:v>
                </c:pt>
                <c:pt idx="1438">
                  <c:v>10.35</c:v>
                </c:pt>
                <c:pt idx="1439">
                  <c:v>10.19</c:v>
                </c:pt>
                <c:pt idx="1440">
                  <c:v>10.029999999999999</c:v>
                </c:pt>
                <c:pt idx="1441">
                  <c:v>9.8719999999999999</c:v>
                </c:pt>
                <c:pt idx="1442">
                  <c:v>9.7230000000000008</c:v>
                </c:pt>
                <c:pt idx="1443">
                  <c:v>9.577</c:v>
                </c:pt>
                <c:pt idx="1444">
                  <c:v>9.4350000000000005</c:v>
                </c:pt>
                <c:pt idx="1445">
                  <c:v>9.2970000000000006</c:v>
                </c:pt>
                <c:pt idx="1446">
                  <c:v>9.1609999999999996</c:v>
                </c:pt>
                <c:pt idx="1447">
                  <c:v>9.0269999999999992</c:v>
                </c:pt>
                <c:pt idx="1448">
                  <c:v>8.8949999999999996</c:v>
                </c:pt>
                <c:pt idx="1449">
                  <c:v>8.7650000000000006</c:v>
                </c:pt>
                <c:pt idx="1450">
                  <c:v>8.6349999999999998</c:v>
                </c:pt>
                <c:pt idx="1451">
                  <c:v>8.5069999999999997</c:v>
                </c:pt>
                <c:pt idx="1452">
                  <c:v>8.3800000000000008</c:v>
                </c:pt>
                <c:pt idx="1453">
                  <c:v>8.2530000000000001</c:v>
                </c:pt>
                <c:pt idx="1454">
                  <c:v>8.1270000000000007</c:v>
                </c:pt>
                <c:pt idx="1455">
                  <c:v>8.0009999999999994</c:v>
                </c:pt>
                <c:pt idx="1456">
                  <c:v>7.875</c:v>
                </c:pt>
                <c:pt idx="1457">
                  <c:v>7.75</c:v>
                </c:pt>
                <c:pt idx="1458">
                  <c:v>7.6239999999999997</c:v>
                </c:pt>
                <c:pt idx="1459">
                  <c:v>7.4989999999999997</c:v>
                </c:pt>
                <c:pt idx="1460">
                  <c:v>7.3739999999999997</c:v>
                </c:pt>
                <c:pt idx="1461">
                  <c:v>7.2489999999999997</c:v>
                </c:pt>
                <c:pt idx="1462">
                  <c:v>7.1239999999999997</c:v>
                </c:pt>
                <c:pt idx="1463">
                  <c:v>6.9989999999999997</c:v>
                </c:pt>
                <c:pt idx="1464">
                  <c:v>6.875</c:v>
                </c:pt>
                <c:pt idx="1465">
                  <c:v>6.75</c:v>
                </c:pt>
                <c:pt idx="1466">
                  <c:v>6.6260000000000003</c:v>
                </c:pt>
                <c:pt idx="1467">
                  <c:v>6.5030000000000001</c:v>
                </c:pt>
                <c:pt idx="1468">
                  <c:v>6.3789999999999996</c:v>
                </c:pt>
                <c:pt idx="1469">
                  <c:v>6.2569999999999997</c:v>
                </c:pt>
                <c:pt idx="1470">
                  <c:v>6.1349999999999998</c:v>
                </c:pt>
                <c:pt idx="1471">
                  <c:v>6.0129999999999999</c:v>
                </c:pt>
                <c:pt idx="1472">
                  <c:v>5.8920000000000003</c:v>
                </c:pt>
                <c:pt idx="1473">
                  <c:v>5.7770000000000001</c:v>
                </c:pt>
                <c:pt idx="1474">
                  <c:v>5.6740000000000004</c:v>
                </c:pt>
                <c:pt idx="1475">
                  <c:v>5.5780000000000003</c:v>
                </c:pt>
                <c:pt idx="1476">
                  <c:v>5.49</c:v>
                </c:pt>
                <c:pt idx="1477">
                  <c:v>5.4059999999999997</c:v>
                </c:pt>
                <c:pt idx="1478">
                  <c:v>5.3250000000000002</c:v>
                </c:pt>
                <c:pt idx="1479">
                  <c:v>5.2469999999999999</c:v>
                </c:pt>
                <c:pt idx="1480">
                  <c:v>5.1710000000000003</c:v>
                </c:pt>
                <c:pt idx="1481">
                  <c:v>5.0949999999999998</c:v>
                </c:pt>
                <c:pt idx="1482">
                  <c:v>5.0199999999999996</c:v>
                </c:pt>
                <c:pt idx="1483">
                  <c:v>4.944</c:v>
                </c:pt>
                <c:pt idx="1484">
                  <c:v>4.8680000000000003</c:v>
                </c:pt>
                <c:pt idx="1485">
                  <c:v>4.7919999999999998</c:v>
                </c:pt>
                <c:pt idx="1486">
                  <c:v>4.7149999999999999</c:v>
                </c:pt>
                <c:pt idx="1487">
                  <c:v>4.6379999999999999</c:v>
                </c:pt>
                <c:pt idx="1488">
                  <c:v>4.5599999999999996</c:v>
                </c:pt>
                <c:pt idx="1489">
                  <c:v>4.4809999999999999</c:v>
                </c:pt>
                <c:pt idx="1490">
                  <c:v>4.4020000000000001</c:v>
                </c:pt>
                <c:pt idx="1491">
                  <c:v>4.3220000000000001</c:v>
                </c:pt>
                <c:pt idx="1492">
                  <c:v>4.242</c:v>
                </c:pt>
                <c:pt idx="1493">
                  <c:v>4.1619999999999999</c:v>
                </c:pt>
                <c:pt idx="1494">
                  <c:v>4.0810000000000004</c:v>
                </c:pt>
                <c:pt idx="1495">
                  <c:v>4.0010000000000003</c:v>
                </c:pt>
                <c:pt idx="1496">
                  <c:v>3.92</c:v>
                </c:pt>
                <c:pt idx="1497">
                  <c:v>3.84</c:v>
                </c:pt>
                <c:pt idx="1498">
                  <c:v>3.76</c:v>
                </c:pt>
                <c:pt idx="1499">
                  <c:v>3.68</c:v>
                </c:pt>
                <c:pt idx="1500">
                  <c:v>3.601</c:v>
                </c:pt>
                <c:pt idx="1501">
                  <c:v>3.5230000000000001</c:v>
                </c:pt>
                <c:pt idx="1502">
                  <c:v>3.4449999999999998</c:v>
                </c:pt>
                <c:pt idx="1503">
                  <c:v>3.3679999999999999</c:v>
                </c:pt>
                <c:pt idx="1504">
                  <c:v>3.2909999999999999</c:v>
                </c:pt>
                <c:pt idx="1505">
                  <c:v>3.2160000000000002</c:v>
                </c:pt>
                <c:pt idx="1506">
                  <c:v>3.1419999999999999</c:v>
                </c:pt>
                <c:pt idx="1507">
                  <c:v>3.0680000000000001</c:v>
                </c:pt>
                <c:pt idx="1508">
                  <c:v>2.996</c:v>
                </c:pt>
                <c:pt idx="1509">
                  <c:v>2.9249999999999998</c:v>
                </c:pt>
                <c:pt idx="1510">
                  <c:v>2.855</c:v>
                </c:pt>
                <c:pt idx="1511">
                  <c:v>2.7869999999999999</c:v>
                </c:pt>
                <c:pt idx="1512">
                  <c:v>2.7189999999999999</c:v>
                </c:pt>
                <c:pt idx="1513">
                  <c:v>2.653</c:v>
                </c:pt>
                <c:pt idx="1514">
                  <c:v>2.589</c:v>
                </c:pt>
                <c:pt idx="1515">
                  <c:v>2.5249999999999999</c:v>
                </c:pt>
                <c:pt idx="1516">
                  <c:v>2.4630000000000001</c:v>
                </c:pt>
                <c:pt idx="1517">
                  <c:v>2.4020000000000001</c:v>
                </c:pt>
                <c:pt idx="1518">
                  <c:v>2.343</c:v>
                </c:pt>
                <c:pt idx="1519">
                  <c:v>2.2850000000000001</c:v>
                </c:pt>
                <c:pt idx="1520">
                  <c:v>2.2290000000000001</c:v>
                </c:pt>
                <c:pt idx="1521">
                  <c:v>2.173</c:v>
                </c:pt>
                <c:pt idx="1522">
                  <c:v>2.1190000000000002</c:v>
                </c:pt>
                <c:pt idx="1523">
                  <c:v>2.0670000000000002</c:v>
                </c:pt>
                <c:pt idx="1524">
                  <c:v>2.0150000000000001</c:v>
                </c:pt>
                <c:pt idx="1525">
                  <c:v>1.966</c:v>
                </c:pt>
                <c:pt idx="1526">
                  <c:v>1.917</c:v>
                </c:pt>
                <c:pt idx="1527">
                  <c:v>1.87</c:v>
                </c:pt>
                <c:pt idx="1528">
                  <c:v>1.823</c:v>
                </c:pt>
                <c:pt idx="1529">
                  <c:v>1.7789999999999999</c:v>
                </c:pt>
                <c:pt idx="1530">
                  <c:v>1.7350000000000001</c:v>
                </c:pt>
                <c:pt idx="1531">
                  <c:v>1.6930000000000001</c:v>
                </c:pt>
                <c:pt idx="1532">
                  <c:v>1.651</c:v>
                </c:pt>
                <c:pt idx="1533">
                  <c:v>1.611</c:v>
                </c:pt>
                <c:pt idx="1534">
                  <c:v>1.573</c:v>
                </c:pt>
                <c:pt idx="1535">
                  <c:v>1.5349999999999999</c:v>
                </c:pt>
                <c:pt idx="1536">
                  <c:v>1.498</c:v>
                </c:pt>
                <c:pt idx="1537">
                  <c:v>1.4630000000000001</c:v>
                </c:pt>
                <c:pt idx="1538">
                  <c:v>1.4279999999999999</c:v>
                </c:pt>
                <c:pt idx="1539">
                  <c:v>1.395</c:v>
                </c:pt>
                <c:pt idx="1540">
                  <c:v>1.3620000000000001</c:v>
                </c:pt>
                <c:pt idx="1541">
                  <c:v>1.33</c:v>
                </c:pt>
                <c:pt idx="1542">
                  <c:v>1.3</c:v>
                </c:pt>
                <c:pt idx="1543">
                  <c:v>1.27</c:v>
                </c:pt>
                <c:pt idx="1544">
                  <c:v>1.242</c:v>
                </c:pt>
                <c:pt idx="1545">
                  <c:v>1.214</c:v>
                </c:pt>
                <c:pt idx="1546">
                  <c:v>1.1870000000000001</c:v>
                </c:pt>
                <c:pt idx="1547">
                  <c:v>1.161</c:v>
                </c:pt>
                <c:pt idx="1548">
                  <c:v>1.135</c:v>
                </c:pt>
                <c:pt idx="1549">
                  <c:v>1.111</c:v>
                </c:pt>
                <c:pt idx="1550">
                  <c:v>1.087</c:v>
                </c:pt>
                <c:pt idx="1551">
                  <c:v>1.0640000000000001</c:v>
                </c:pt>
                <c:pt idx="1552">
                  <c:v>1.0409999999999999</c:v>
                </c:pt>
                <c:pt idx="1553">
                  <c:v>1.0189999999999999</c:v>
                </c:pt>
                <c:pt idx="1554">
                  <c:v>0.99829999999999997</c:v>
                </c:pt>
                <c:pt idx="1555">
                  <c:v>0.97789999999999999</c:v>
                </c:pt>
                <c:pt idx="1556">
                  <c:v>0.95799999999999996</c:v>
                </c:pt>
                <c:pt idx="1557">
                  <c:v>0.97689999999999999</c:v>
                </c:pt>
                <c:pt idx="1558">
                  <c:v>0.98919999999999997</c:v>
                </c:pt>
                <c:pt idx="1559">
                  <c:v>1.0029999999999999</c:v>
                </c:pt>
                <c:pt idx="1560">
                  <c:v>1.012</c:v>
                </c:pt>
                <c:pt idx="1561">
                  <c:v>1.018</c:v>
                </c:pt>
                <c:pt idx="1562">
                  <c:v>1.0229999999999999</c:v>
                </c:pt>
                <c:pt idx="1563">
                  <c:v>1.026</c:v>
                </c:pt>
                <c:pt idx="1564">
                  <c:v>1.028</c:v>
                </c:pt>
                <c:pt idx="1565">
                  <c:v>1.03</c:v>
                </c:pt>
                <c:pt idx="1566">
                  <c:v>1.0309999999999999</c:v>
                </c:pt>
                <c:pt idx="1567">
                  <c:v>1.03</c:v>
                </c:pt>
                <c:pt idx="1568">
                  <c:v>1.03</c:v>
                </c:pt>
                <c:pt idx="1569">
                  <c:v>1.028</c:v>
                </c:pt>
                <c:pt idx="1570">
                  <c:v>1.026</c:v>
                </c:pt>
                <c:pt idx="1571">
                  <c:v>1.0229999999999999</c:v>
                </c:pt>
                <c:pt idx="1572">
                  <c:v>1.0189999999999999</c:v>
                </c:pt>
                <c:pt idx="1573">
                  <c:v>1.014</c:v>
                </c:pt>
                <c:pt idx="1574">
                  <c:v>1.008</c:v>
                </c:pt>
                <c:pt idx="1575">
                  <c:v>1.0049999999999999</c:v>
                </c:pt>
                <c:pt idx="1576">
                  <c:v>1.0009999999999999</c:v>
                </c:pt>
                <c:pt idx="1577">
                  <c:v>34.340000000000003</c:v>
                </c:pt>
                <c:pt idx="1578">
                  <c:v>3.94</c:v>
                </c:pt>
                <c:pt idx="1579">
                  <c:v>4.4889999999999999</c:v>
                </c:pt>
                <c:pt idx="1580">
                  <c:v>4.9000000000000004</c:v>
                </c:pt>
                <c:pt idx="1581">
                  <c:v>5.242</c:v>
                </c:pt>
                <c:pt idx="1582">
                  <c:v>5.5229999999999997</c:v>
                </c:pt>
                <c:pt idx="1583">
                  <c:v>5.766</c:v>
                </c:pt>
                <c:pt idx="1584">
                  <c:v>5.9820000000000002</c:v>
                </c:pt>
                <c:pt idx="1585">
                  <c:v>6.18</c:v>
                </c:pt>
                <c:pt idx="1586">
                  <c:v>6.33</c:v>
                </c:pt>
                <c:pt idx="1587">
                  <c:v>6.444</c:v>
                </c:pt>
                <c:pt idx="1588">
                  <c:v>6.5279999999999996</c:v>
                </c:pt>
                <c:pt idx="1589">
                  <c:v>6.5880000000000001</c:v>
                </c:pt>
                <c:pt idx="1590">
                  <c:v>6.6239999999999997</c:v>
                </c:pt>
                <c:pt idx="1591">
                  <c:v>6.64</c:v>
                </c:pt>
                <c:pt idx="1592">
                  <c:v>6.6390000000000002</c:v>
                </c:pt>
                <c:pt idx="1593">
                  <c:v>6.6289999999999996</c:v>
                </c:pt>
                <c:pt idx="1594">
                  <c:v>6.65</c:v>
                </c:pt>
                <c:pt idx="1595">
                  <c:v>6.7930000000000001</c:v>
                </c:pt>
                <c:pt idx="1596">
                  <c:v>6.899</c:v>
                </c:pt>
                <c:pt idx="1597">
                  <c:v>6.9690000000000003</c:v>
                </c:pt>
                <c:pt idx="1598">
                  <c:v>7.016</c:v>
                </c:pt>
                <c:pt idx="1599">
                  <c:v>7.0430000000000001</c:v>
                </c:pt>
                <c:pt idx="1600">
                  <c:v>7.0510000000000002</c:v>
                </c:pt>
                <c:pt idx="1601">
                  <c:v>7.0430000000000001</c:v>
                </c:pt>
                <c:pt idx="1602">
                  <c:v>7.02</c:v>
                </c:pt>
                <c:pt idx="1603">
                  <c:v>6.9829999999999997</c:v>
                </c:pt>
                <c:pt idx="1604">
                  <c:v>6.9359999999999999</c:v>
                </c:pt>
                <c:pt idx="1605">
                  <c:v>6.8780000000000001</c:v>
                </c:pt>
                <c:pt idx="1606">
                  <c:v>6.84</c:v>
                </c:pt>
                <c:pt idx="1607">
                  <c:v>6.7930000000000001</c:v>
                </c:pt>
                <c:pt idx="1608">
                  <c:v>6.7380000000000004</c:v>
                </c:pt>
                <c:pt idx="1609">
                  <c:v>637.79999999999995</c:v>
                </c:pt>
                <c:pt idx="1610">
                  <c:v>48.9</c:v>
                </c:pt>
                <c:pt idx="1611">
                  <c:v>103.1</c:v>
                </c:pt>
                <c:pt idx="1612">
                  <c:v>51.45</c:v>
                </c:pt>
                <c:pt idx="1613">
                  <c:v>46.65</c:v>
                </c:pt>
                <c:pt idx="1614">
                  <c:v>43.37</c:v>
                </c:pt>
                <c:pt idx="1615">
                  <c:v>40.770000000000003</c:v>
                </c:pt>
                <c:pt idx="1616">
                  <c:v>38.07</c:v>
                </c:pt>
                <c:pt idx="1617">
                  <c:v>110.9</c:v>
                </c:pt>
                <c:pt idx="1618">
                  <c:v>1318</c:v>
                </c:pt>
                <c:pt idx="1619">
                  <c:v>247.4</c:v>
                </c:pt>
                <c:pt idx="1620">
                  <c:v>192</c:v>
                </c:pt>
                <c:pt idx="1621">
                  <c:v>1279</c:v>
                </c:pt>
                <c:pt idx="1622">
                  <c:v>212.3</c:v>
                </c:pt>
                <c:pt idx="1623">
                  <c:v>188</c:v>
                </c:pt>
                <c:pt idx="1624">
                  <c:v>195.1</c:v>
                </c:pt>
                <c:pt idx="1625">
                  <c:v>179.6</c:v>
                </c:pt>
                <c:pt idx="1626">
                  <c:v>180.9</c:v>
                </c:pt>
                <c:pt idx="1627">
                  <c:v>163.30000000000001</c:v>
                </c:pt>
                <c:pt idx="1628">
                  <c:v>142.5</c:v>
                </c:pt>
                <c:pt idx="1629">
                  <c:v>151.9</c:v>
                </c:pt>
                <c:pt idx="1630">
                  <c:v>138</c:v>
                </c:pt>
                <c:pt idx="1631">
                  <c:v>125.5</c:v>
                </c:pt>
                <c:pt idx="1632">
                  <c:v>114.8</c:v>
                </c:pt>
                <c:pt idx="1633">
                  <c:v>105.2</c:v>
                </c:pt>
                <c:pt idx="1634">
                  <c:v>127.8</c:v>
                </c:pt>
                <c:pt idx="1635">
                  <c:v>116.7</c:v>
                </c:pt>
                <c:pt idx="1636">
                  <c:v>106.8</c:v>
                </c:pt>
                <c:pt idx="1637">
                  <c:v>97.64</c:v>
                </c:pt>
                <c:pt idx="1638">
                  <c:v>89.42</c:v>
                </c:pt>
                <c:pt idx="1639">
                  <c:v>82.52</c:v>
                </c:pt>
                <c:pt idx="1640">
                  <c:v>75.92</c:v>
                </c:pt>
                <c:pt idx="1641">
                  <c:v>70.02</c:v>
                </c:pt>
                <c:pt idx="1642">
                  <c:v>64.81</c:v>
                </c:pt>
                <c:pt idx="1643">
                  <c:v>59.88</c:v>
                </c:pt>
                <c:pt idx="1644">
                  <c:v>55.54</c:v>
                </c:pt>
                <c:pt idx="1645">
                  <c:v>51.47</c:v>
                </c:pt>
                <c:pt idx="1646">
                  <c:v>47.75</c:v>
                </c:pt>
                <c:pt idx="1647">
                  <c:v>44.6</c:v>
                </c:pt>
                <c:pt idx="1648">
                  <c:v>63.98</c:v>
                </c:pt>
                <c:pt idx="1649">
                  <c:v>44.67</c:v>
                </c:pt>
                <c:pt idx="1650">
                  <c:v>42.32</c:v>
                </c:pt>
                <c:pt idx="1651">
                  <c:v>49.83</c:v>
                </c:pt>
                <c:pt idx="1652">
                  <c:v>41.97</c:v>
                </c:pt>
                <c:pt idx="1653">
                  <c:v>41.1</c:v>
                </c:pt>
                <c:pt idx="1654">
                  <c:v>39.979999999999997</c:v>
                </c:pt>
                <c:pt idx="1655">
                  <c:v>39.979999999999997</c:v>
                </c:pt>
                <c:pt idx="1656">
                  <c:v>38.78</c:v>
                </c:pt>
                <c:pt idx="1657">
                  <c:v>175.2</c:v>
                </c:pt>
                <c:pt idx="1658">
                  <c:v>106.1</c:v>
                </c:pt>
                <c:pt idx="1659">
                  <c:v>94.52</c:v>
                </c:pt>
                <c:pt idx="1660">
                  <c:v>102.3</c:v>
                </c:pt>
                <c:pt idx="1661">
                  <c:v>94.75</c:v>
                </c:pt>
                <c:pt idx="1662">
                  <c:v>103.2</c:v>
                </c:pt>
                <c:pt idx="1663">
                  <c:v>87.58</c:v>
                </c:pt>
                <c:pt idx="1664">
                  <c:v>81.36</c:v>
                </c:pt>
                <c:pt idx="1665">
                  <c:v>75.040000000000006</c:v>
                </c:pt>
                <c:pt idx="1666">
                  <c:v>69.33</c:v>
                </c:pt>
                <c:pt idx="1667">
                  <c:v>108.3</c:v>
                </c:pt>
                <c:pt idx="1668">
                  <c:v>168.2</c:v>
                </c:pt>
                <c:pt idx="1669">
                  <c:v>368</c:v>
                </c:pt>
                <c:pt idx="1670">
                  <c:v>148.69999999999999</c:v>
                </c:pt>
                <c:pt idx="1671">
                  <c:v>4134</c:v>
                </c:pt>
                <c:pt idx="1672">
                  <c:v>454.5</c:v>
                </c:pt>
                <c:pt idx="1673">
                  <c:v>188.9</c:v>
                </c:pt>
                <c:pt idx="1674">
                  <c:v>202.4</c:v>
                </c:pt>
                <c:pt idx="1675">
                  <c:v>247</c:v>
                </c:pt>
                <c:pt idx="1676">
                  <c:v>244.5</c:v>
                </c:pt>
                <c:pt idx="1677">
                  <c:v>234.3</c:v>
                </c:pt>
                <c:pt idx="1678">
                  <c:v>212.2</c:v>
                </c:pt>
                <c:pt idx="1679">
                  <c:v>194.6</c:v>
                </c:pt>
                <c:pt idx="1680">
                  <c:v>193.4</c:v>
                </c:pt>
                <c:pt idx="1681">
                  <c:v>194.7</c:v>
                </c:pt>
                <c:pt idx="1682">
                  <c:v>176.7</c:v>
                </c:pt>
                <c:pt idx="1683">
                  <c:v>160.80000000000001</c:v>
                </c:pt>
                <c:pt idx="1684">
                  <c:v>169.4</c:v>
                </c:pt>
                <c:pt idx="1685">
                  <c:v>150.6</c:v>
                </c:pt>
                <c:pt idx="1686">
                  <c:v>139.4</c:v>
                </c:pt>
                <c:pt idx="1687">
                  <c:v>3802</c:v>
                </c:pt>
                <c:pt idx="1688">
                  <c:v>193.1</c:v>
                </c:pt>
                <c:pt idx="1689">
                  <c:v>180.8</c:v>
                </c:pt>
                <c:pt idx="1690">
                  <c:v>183.4</c:v>
                </c:pt>
                <c:pt idx="1691">
                  <c:v>189.3</c:v>
                </c:pt>
                <c:pt idx="1692">
                  <c:v>166.2</c:v>
                </c:pt>
                <c:pt idx="1693">
                  <c:v>197</c:v>
                </c:pt>
                <c:pt idx="1694">
                  <c:v>160.30000000000001</c:v>
                </c:pt>
                <c:pt idx="1695">
                  <c:v>145.5</c:v>
                </c:pt>
                <c:pt idx="1696">
                  <c:v>155.30000000000001</c:v>
                </c:pt>
                <c:pt idx="1697">
                  <c:v>141.30000000000001</c:v>
                </c:pt>
                <c:pt idx="1698">
                  <c:v>129.19999999999999</c:v>
                </c:pt>
                <c:pt idx="1699">
                  <c:v>173.2</c:v>
                </c:pt>
                <c:pt idx="1700">
                  <c:v>2363</c:v>
                </c:pt>
                <c:pt idx="1701">
                  <c:v>201.8</c:v>
                </c:pt>
                <c:pt idx="1702">
                  <c:v>183.8</c:v>
                </c:pt>
                <c:pt idx="1703">
                  <c:v>189.7</c:v>
                </c:pt>
                <c:pt idx="1704">
                  <c:v>190.6</c:v>
                </c:pt>
                <c:pt idx="1705">
                  <c:v>167.3</c:v>
                </c:pt>
                <c:pt idx="1706">
                  <c:v>154.1</c:v>
                </c:pt>
                <c:pt idx="1707">
                  <c:v>162.19999999999999</c:v>
                </c:pt>
                <c:pt idx="1708">
                  <c:v>147.30000000000001</c:v>
                </c:pt>
                <c:pt idx="1709">
                  <c:v>134.19999999999999</c:v>
                </c:pt>
                <c:pt idx="1710">
                  <c:v>122.8</c:v>
                </c:pt>
                <c:pt idx="1711">
                  <c:v>112.7</c:v>
                </c:pt>
                <c:pt idx="1712">
                  <c:v>134.80000000000001</c:v>
                </c:pt>
                <c:pt idx="1713">
                  <c:v>123.8</c:v>
                </c:pt>
                <c:pt idx="1714">
                  <c:v>113.1</c:v>
                </c:pt>
                <c:pt idx="1715">
                  <c:v>103.6</c:v>
                </c:pt>
                <c:pt idx="1716">
                  <c:v>95.04</c:v>
                </c:pt>
                <c:pt idx="1717">
                  <c:v>87.31</c:v>
                </c:pt>
                <c:pt idx="1718">
                  <c:v>87.24</c:v>
                </c:pt>
                <c:pt idx="1719">
                  <c:v>77.42</c:v>
                </c:pt>
                <c:pt idx="1720">
                  <c:v>71.25</c:v>
                </c:pt>
                <c:pt idx="1721">
                  <c:v>65.88</c:v>
                </c:pt>
                <c:pt idx="1722">
                  <c:v>61</c:v>
                </c:pt>
                <c:pt idx="1723">
                  <c:v>56.64</c:v>
                </c:pt>
                <c:pt idx="1724">
                  <c:v>52.54</c:v>
                </c:pt>
                <c:pt idx="1725">
                  <c:v>48.89</c:v>
                </c:pt>
                <c:pt idx="1726">
                  <c:v>45.63</c:v>
                </c:pt>
                <c:pt idx="1727">
                  <c:v>42.49</c:v>
                </c:pt>
                <c:pt idx="1728">
                  <c:v>51.72</c:v>
                </c:pt>
                <c:pt idx="1729">
                  <c:v>1522</c:v>
                </c:pt>
                <c:pt idx="1730">
                  <c:v>137.80000000000001</c:v>
                </c:pt>
                <c:pt idx="1731">
                  <c:v>122.2</c:v>
                </c:pt>
                <c:pt idx="1732">
                  <c:v>106.5</c:v>
                </c:pt>
                <c:pt idx="1733">
                  <c:v>136.69999999999999</c:v>
                </c:pt>
                <c:pt idx="1734">
                  <c:v>116.9</c:v>
                </c:pt>
                <c:pt idx="1735">
                  <c:v>106.4</c:v>
                </c:pt>
                <c:pt idx="1736">
                  <c:v>97.14</c:v>
                </c:pt>
                <c:pt idx="1737">
                  <c:v>89.36</c:v>
                </c:pt>
                <c:pt idx="1738">
                  <c:v>125.1</c:v>
                </c:pt>
                <c:pt idx="1739">
                  <c:v>88.14</c:v>
                </c:pt>
                <c:pt idx="1740">
                  <c:v>81.34</c:v>
                </c:pt>
                <c:pt idx="1741">
                  <c:v>75.2</c:v>
                </c:pt>
                <c:pt idx="1742">
                  <c:v>69.599999999999994</c:v>
                </c:pt>
                <c:pt idx="1743">
                  <c:v>64.650000000000006</c:v>
                </c:pt>
                <c:pt idx="1744">
                  <c:v>991</c:v>
                </c:pt>
                <c:pt idx="1745">
                  <c:v>124.5</c:v>
                </c:pt>
                <c:pt idx="1746">
                  <c:v>110.6</c:v>
                </c:pt>
                <c:pt idx="1747">
                  <c:v>132</c:v>
                </c:pt>
                <c:pt idx="1748">
                  <c:v>120.4</c:v>
                </c:pt>
                <c:pt idx="1749">
                  <c:v>109.9</c:v>
                </c:pt>
                <c:pt idx="1750">
                  <c:v>100.5</c:v>
                </c:pt>
                <c:pt idx="1751">
                  <c:v>92.11</c:v>
                </c:pt>
                <c:pt idx="1752">
                  <c:v>86.37</c:v>
                </c:pt>
                <c:pt idx="1753">
                  <c:v>79.16</c:v>
                </c:pt>
                <c:pt idx="1754">
                  <c:v>72.760000000000005</c:v>
                </c:pt>
                <c:pt idx="1755">
                  <c:v>71.959999999999994</c:v>
                </c:pt>
                <c:pt idx="1756">
                  <c:v>67.459999999999994</c:v>
                </c:pt>
                <c:pt idx="1757">
                  <c:v>62.69</c:v>
                </c:pt>
                <c:pt idx="1758">
                  <c:v>57.86</c:v>
                </c:pt>
                <c:pt idx="1759">
                  <c:v>53.75</c:v>
                </c:pt>
                <c:pt idx="1760">
                  <c:v>50.02</c:v>
                </c:pt>
                <c:pt idx="1761">
                  <c:v>46.61</c:v>
                </c:pt>
                <c:pt idx="1762">
                  <c:v>44.03</c:v>
                </c:pt>
                <c:pt idx="1763">
                  <c:v>42.95</c:v>
                </c:pt>
                <c:pt idx="1764">
                  <c:v>41.76</c:v>
                </c:pt>
                <c:pt idx="1765">
                  <c:v>40.5</c:v>
                </c:pt>
                <c:pt idx="1766">
                  <c:v>39.17</c:v>
                </c:pt>
                <c:pt idx="1767">
                  <c:v>37.869999999999997</c:v>
                </c:pt>
                <c:pt idx="1768">
                  <c:v>36.5</c:v>
                </c:pt>
                <c:pt idx="1769">
                  <c:v>35.11</c:v>
                </c:pt>
                <c:pt idx="1770">
                  <c:v>33.729999999999997</c:v>
                </c:pt>
                <c:pt idx="1771">
                  <c:v>56.68</c:v>
                </c:pt>
                <c:pt idx="1772">
                  <c:v>34.700000000000003</c:v>
                </c:pt>
                <c:pt idx="1773">
                  <c:v>33.6</c:v>
                </c:pt>
                <c:pt idx="1774">
                  <c:v>32.49</c:v>
                </c:pt>
                <c:pt idx="1775">
                  <c:v>31.34</c:v>
                </c:pt>
                <c:pt idx="1776">
                  <c:v>30.25</c:v>
                </c:pt>
                <c:pt idx="1777">
                  <c:v>29.2</c:v>
                </c:pt>
                <c:pt idx="1778">
                  <c:v>28.17</c:v>
                </c:pt>
                <c:pt idx="1779">
                  <c:v>27.18</c:v>
                </c:pt>
                <c:pt idx="1780">
                  <c:v>26.21</c:v>
                </c:pt>
                <c:pt idx="1781">
                  <c:v>25.27</c:v>
                </c:pt>
                <c:pt idx="1782">
                  <c:v>24.35</c:v>
                </c:pt>
                <c:pt idx="1783">
                  <c:v>23.48</c:v>
                </c:pt>
                <c:pt idx="1784">
                  <c:v>22.63</c:v>
                </c:pt>
                <c:pt idx="1785">
                  <c:v>21.8</c:v>
                </c:pt>
                <c:pt idx="1786">
                  <c:v>20.99</c:v>
                </c:pt>
                <c:pt idx="1787">
                  <c:v>20.22</c:v>
                </c:pt>
                <c:pt idx="1788">
                  <c:v>19.66</c:v>
                </c:pt>
                <c:pt idx="1789">
                  <c:v>19.54</c:v>
                </c:pt>
                <c:pt idx="1790">
                  <c:v>19.350000000000001</c:v>
                </c:pt>
                <c:pt idx="1791">
                  <c:v>19.12</c:v>
                </c:pt>
                <c:pt idx="1792">
                  <c:v>18.850000000000001</c:v>
                </c:pt>
                <c:pt idx="1793">
                  <c:v>18.54</c:v>
                </c:pt>
                <c:pt idx="1794">
                  <c:v>18.21</c:v>
                </c:pt>
                <c:pt idx="1795">
                  <c:v>17.86</c:v>
                </c:pt>
                <c:pt idx="1796">
                  <c:v>17.489999999999998</c:v>
                </c:pt>
                <c:pt idx="1797">
                  <c:v>17.12</c:v>
                </c:pt>
                <c:pt idx="1798">
                  <c:v>16.739999999999998</c:v>
                </c:pt>
                <c:pt idx="1799">
                  <c:v>16.36</c:v>
                </c:pt>
                <c:pt idx="1800">
                  <c:v>15.98</c:v>
                </c:pt>
                <c:pt idx="1801">
                  <c:v>15.61</c:v>
                </c:pt>
                <c:pt idx="1802">
                  <c:v>15.24</c:v>
                </c:pt>
                <c:pt idx="1803">
                  <c:v>14.89</c:v>
                </c:pt>
                <c:pt idx="1804">
                  <c:v>14.54</c:v>
                </c:pt>
                <c:pt idx="1805">
                  <c:v>14.2</c:v>
                </c:pt>
                <c:pt idx="1806">
                  <c:v>13.87</c:v>
                </c:pt>
                <c:pt idx="1807">
                  <c:v>13.55</c:v>
                </c:pt>
                <c:pt idx="1808">
                  <c:v>13.24</c:v>
                </c:pt>
                <c:pt idx="1809">
                  <c:v>12.94</c:v>
                </c:pt>
                <c:pt idx="1810">
                  <c:v>12.66</c:v>
                </c:pt>
                <c:pt idx="1811">
                  <c:v>12.38</c:v>
                </c:pt>
                <c:pt idx="1812">
                  <c:v>12.13</c:v>
                </c:pt>
                <c:pt idx="1813">
                  <c:v>11.88</c:v>
                </c:pt>
                <c:pt idx="1814">
                  <c:v>11.65</c:v>
                </c:pt>
                <c:pt idx="1815">
                  <c:v>11.43</c:v>
                </c:pt>
                <c:pt idx="1816">
                  <c:v>11.22</c:v>
                </c:pt>
                <c:pt idx="1817">
                  <c:v>11.02</c:v>
                </c:pt>
                <c:pt idx="1818">
                  <c:v>10.83</c:v>
                </c:pt>
                <c:pt idx="1819">
                  <c:v>10.65</c:v>
                </c:pt>
                <c:pt idx="1820">
                  <c:v>10.48</c:v>
                </c:pt>
                <c:pt idx="1821">
                  <c:v>10.32</c:v>
                </c:pt>
                <c:pt idx="1822">
                  <c:v>10.16</c:v>
                </c:pt>
                <c:pt idx="1823">
                  <c:v>10.01</c:v>
                </c:pt>
                <c:pt idx="1824">
                  <c:v>9.8680000000000003</c:v>
                </c:pt>
                <c:pt idx="1825">
                  <c:v>9.7289999999999992</c:v>
                </c:pt>
                <c:pt idx="1826">
                  <c:v>9.5950000000000006</c:v>
                </c:pt>
                <c:pt idx="1827">
                  <c:v>9.4629999999999992</c:v>
                </c:pt>
                <c:pt idx="1828">
                  <c:v>9.3350000000000009</c:v>
                </c:pt>
                <c:pt idx="1829">
                  <c:v>9.2100000000000009</c:v>
                </c:pt>
                <c:pt idx="1830">
                  <c:v>9.0869999999999997</c:v>
                </c:pt>
                <c:pt idx="1831">
                  <c:v>8.9649999999999999</c:v>
                </c:pt>
                <c:pt idx="1832">
                  <c:v>8.8450000000000006</c:v>
                </c:pt>
                <c:pt idx="1833">
                  <c:v>8.7260000000000009</c:v>
                </c:pt>
                <c:pt idx="1834">
                  <c:v>8.6080000000000005</c:v>
                </c:pt>
                <c:pt idx="1835">
                  <c:v>8.49</c:v>
                </c:pt>
                <c:pt idx="1836">
                  <c:v>8.3719999999999999</c:v>
                </c:pt>
                <c:pt idx="1837">
                  <c:v>8.2550000000000008</c:v>
                </c:pt>
                <c:pt idx="1838">
                  <c:v>8.1370000000000005</c:v>
                </c:pt>
                <c:pt idx="1839">
                  <c:v>8.0190000000000001</c:v>
                </c:pt>
                <c:pt idx="1840">
                  <c:v>7.9009999999999998</c:v>
                </c:pt>
                <c:pt idx="1841">
                  <c:v>7.7830000000000004</c:v>
                </c:pt>
                <c:pt idx="1842">
                  <c:v>7.6639999999999997</c:v>
                </c:pt>
                <c:pt idx="1843">
                  <c:v>7.5449999999999999</c:v>
                </c:pt>
                <c:pt idx="1844">
                  <c:v>7.4260000000000002</c:v>
                </c:pt>
                <c:pt idx="1845">
                  <c:v>7.306</c:v>
                </c:pt>
                <c:pt idx="1846">
                  <c:v>7.1859999999999999</c:v>
                </c:pt>
                <c:pt idx="1847">
                  <c:v>7.0659999999999998</c:v>
                </c:pt>
                <c:pt idx="1848">
                  <c:v>6.9450000000000003</c:v>
                </c:pt>
                <c:pt idx="1849">
                  <c:v>6.8239999999999998</c:v>
                </c:pt>
                <c:pt idx="1850">
                  <c:v>6.7030000000000003</c:v>
                </c:pt>
                <c:pt idx="1851">
                  <c:v>6.5819999999999999</c:v>
                </c:pt>
                <c:pt idx="1852">
                  <c:v>6.4610000000000003</c:v>
                </c:pt>
                <c:pt idx="1853">
                  <c:v>6.34</c:v>
                </c:pt>
                <c:pt idx="1854">
                  <c:v>6.2190000000000003</c:v>
                </c:pt>
                <c:pt idx="1855">
                  <c:v>6.0990000000000002</c:v>
                </c:pt>
                <c:pt idx="1856">
                  <c:v>5.9779999999999998</c:v>
                </c:pt>
                <c:pt idx="1857">
                  <c:v>5.859</c:v>
                </c:pt>
                <c:pt idx="1858">
                  <c:v>5.7460000000000004</c:v>
                </c:pt>
                <c:pt idx="1859">
                  <c:v>5.6449999999999996</c:v>
                </c:pt>
                <c:pt idx="1860">
                  <c:v>5.5510000000000002</c:v>
                </c:pt>
                <c:pt idx="1861">
                  <c:v>5.4640000000000004</c:v>
                </c:pt>
                <c:pt idx="1862">
                  <c:v>5.3810000000000002</c:v>
                </c:pt>
                <c:pt idx="1863">
                  <c:v>5.3010000000000002</c:v>
                </c:pt>
                <c:pt idx="1864">
                  <c:v>5.2229999999999999</c:v>
                </c:pt>
                <c:pt idx="1865">
                  <c:v>5.1470000000000002</c:v>
                </c:pt>
                <c:pt idx="1866">
                  <c:v>5.0709999999999997</c:v>
                </c:pt>
                <c:pt idx="1867">
                  <c:v>4.9950000000000001</c:v>
                </c:pt>
                <c:pt idx="1868">
                  <c:v>4.9189999999999996</c:v>
                </c:pt>
                <c:pt idx="1869">
                  <c:v>4.843</c:v>
                </c:pt>
                <c:pt idx="1870">
                  <c:v>4.766</c:v>
                </c:pt>
                <c:pt idx="1871">
                  <c:v>4.6879999999999997</c:v>
                </c:pt>
                <c:pt idx="1872">
                  <c:v>4.6100000000000003</c:v>
                </c:pt>
                <c:pt idx="1873">
                  <c:v>4.5309999999999997</c:v>
                </c:pt>
                <c:pt idx="1874">
                  <c:v>4.4509999999999996</c:v>
                </c:pt>
                <c:pt idx="1875">
                  <c:v>4.37</c:v>
                </c:pt>
                <c:pt idx="1876">
                  <c:v>4.2889999999999997</c:v>
                </c:pt>
                <c:pt idx="1877">
                  <c:v>4.2080000000000002</c:v>
                </c:pt>
                <c:pt idx="1878">
                  <c:v>4.1260000000000003</c:v>
                </c:pt>
                <c:pt idx="1879">
                  <c:v>4.0439999999999996</c:v>
                </c:pt>
                <c:pt idx="1880">
                  <c:v>3.9620000000000002</c:v>
                </c:pt>
                <c:pt idx="1881">
                  <c:v>3.88</c:v>
                </c:pt>
                <c:pt idx="1882">
                  <c:v>3.798</c:v>
                </c:pt>
                <c:pt idx="1883">
                  <c:v>3.7160000000000002</c:v>
                </c:pt>
                <c:pt idx="1884">
                  <c:v>3.6349999999999998</c:v>
                </c:pt>
                <c:pt idx="1885">
                  <c:v>3.5539999999999998</c:v>
                </c:pt>
                <c:pt idx="1886">
                  <c:v>3.4740000000000002</c:v>
                </c:pt>
                <c:pt idx="1887">
                  <c:v>3.3940000000000001</c:v>
                </c:pt>
                <c:pt idx="1888">
                  <c:v>3.3149999999999999</c:v>
                </c:pt>
                <c:pt idx="1889">
                  <c:v>3.2370000000000001</c:v>
                </c:pt>
                <c:pt idx="1890">
                  <c:v>3.16</c:v>
                </c:pt>
                <c:pt idx="1891">
                  <c:v>3.0840000000000001</c:v>
                </c:pt>
                <c:pt idx="1892">
                  <c:v>3.0089999999999999</c:v>
                </c:pt>
                <c:pt idx="1893">
                  <c:v>2.9359999999999999</c:v>
                </c:pt>
                <c:pt idx="1894">
                  <c:v>2.863</c:v>
                </c:pt>
                <c:pt idx="1895">
                  <c:v>2.7909999999999999</c:v>
                </c:pt>
                <c:pt idx="1896">
                  <c:v>2.7210000000000001</c:v>
                </c:pt>
                <c:pt idx="1897">
                  <c:v>2.6520000000000001</c:v>
                </c:pt>
                <c:pt idx="1898">
                  <c:v>2.585</c:v>
                </c:pt>
                <c:pt idx="1899">
                  <c:v>2.5179999999999998</c:v>
                </c:pt>
                <c:pt idx="1900">
                  <c:v>2.4540000000000002</c:v>
                </c:pt>
                <c:pt idx="1901">
                  <c:v>2.39</c:v>
                </c:pt>
                <c:pt idx="1902">
                  <c:v>2.3279999999999998</c:v>
                </c:pt>
                <c:pt idx="1903">
                  <c:v>2.2669999999999999</c:v>
                </c:pt>
                <c:pt idx="1904">
                  <c:v>2.2080000000000002</c:v>
                </c:pt>
                <c:pt idx="1905">
                  <c:v>2.15</c:v>
                </c:pt>
                <c:pt idx="1906">
                  <c:v>2.093</c:v>
                </c:pt>
                <c:pt idx="1907">
                  <c:v>2.0379999999999998</c:v>
                </c:pt>
                <c:pt idx="1908">
                  <c:v>1.9850000000000001</c:v>
                </c:pt>
                <c:pt idx="1909">
                  <c:v>1.952</c:v>
                </c:pt>
                <c:pt idx="1910">
                  <c:v>1.917</c:v>
                </c:pt>
                <c:pt idx="1911">
                  <c:v>1.881</c:v>
                </c:pt>
                <c:pt idx="1912">
                  <c:v>1.845</c:v>
                </c:pt>
                <c:pt idx="1913">
                  <c:v>1.8080000000000001</c:v>
                </c:pt>
                <c:pt idx="1914">
                  <c:v>1.772</c:v>
                </c:pt>
                <c:pt idx="1915">
                  <c:v>1.736</c:v>
                </c:pt>
                <c:pt idx="1916">
                  <c:v>1.7010000000000001</c:v>
                </c:pt>
                <c:pt idx="1917">
                  <c:v>1.667</c:v>
                </c:pt>
                <c:pt idx="1918">
                  <c:v>1.633</c:v>
                </c:pt>
                <c:pt idx="1919">
                  <c:v>1.6</c:v>
                </c:pt>
                <c:pt idx="1920">
                  <c:v>1.5669999999999999</c:v>
                </c:pt>
                <c:pt idx="1921">
                  <c:v>1.5349999999999999</c:v>
                </c:pt>
                <c:pt idx="1922">
                  <c:v>1.504</c:v>
                </c:pt>
                <c:pt idx="1923">
                  <c:v>1.4730000000000001</c:v>
                </c:pt>
                <c:pt idx="1924">
                  <c:v>1.4750000000000001</c:v>
                </c:pt>
                <c:pt idx="1925">
                  <c:v>1.4710000000000001</c:v>
                </c:pt>
                <c:pt idx="1926">
                  <c:v>1.464</c:v>
                </c:pt>
                <c:pt idx="1927">
                  <c:v>1.454</c:v>
                </c:pt>
                <c:pt idx="1928">
                  <c:v>1.4419999999999999</c:v>
                </c:pt>
                <c:pt idx="1929">
                  <c:v>1.43</c:v>
                </c:pt>
                <c:pt idx="1930">
                  <c:v>1.4159999999999999</c:v>
                </c:pt>
                <c:pt idx="1931">
                  <c:v>1.4019999999999999</c:v>
                </c:pt>
                <c:pt idx="1932">
                  <c:v>1.387</c:v>
                </c:pt>
                <c:pt idx="1933">
                  <c:v>1.3720000000000001</c:v>
                </c:pt>
                <c:pt idx="1934">
                  <c:v>1.3560000000000001</c:v>
                </c:pt>
                <c:pt idx="1935">
                  <c:v>1.341</c:v>
                </c:pt>
                <c:pt idx="1936">
                  <c:v>1.3240000000000001</c:v>
                </c:pt>
                <c:pt idx="1937">
                  <c:v>1.3080000000000001</c:v>
                </c:pt>
                <c:pt idx="1938">
                  <c:v>1.2909999999999999</c:v>
                </c:pt>
                <c:pt idx="1939">
                  <c:v>1.274</c:v>
                </c:pt>
                <c:pt idx="1940">
                  <c:v>1.2589999999999999</c:v>
                </c:pt>
                <c:pt idx="1941">
                  <c:v>1.244</c:v>
                </c:pt>
                <c:pt idx="1942">
                  <c:v>1.232</c:v>
                </c:pt>
                <c:pt idx="1943">
                  <c:v>1.3240000000000001</c:v>
                </c:pt>
                <c:pt idx="1944">
                  <c:v>1.3839999999999999</c:v>
                </c:pt>
                <c:pt idx="1945">
                  <c:v>1.4390000000000001</c:v>
                </c:pt>
                <c:pt idx="1946">
                  <c:v>1.4830000000000001</c:v>
                </c:pt>
                <c:pt idx="1947">
                  <c:v>1.5189999999999999</c:v>
                </c:pt>
                <c:pt idx="1948">
                  <c:v>1.5509999999999999</c:v>
                </c:pt>
                <c:pt idx="1949">
                  <c:v>1.5780000000000001</c:v>
                </c:pt>
                <c:pt idx="1950">
                  <c:v>1.637</c:v>
                </c:pt>
                <c:pt idx="1951">
                  <c:v>1.6870000000000001</c:v>
                </c:pt>
                <c:pt idx="1952">
                  <c:v>1.7370000000000001</c:v>
                </c:pt>
                <c:pt idx="1953">
                  <c:v>1.784</c:v>
                </c:pt>
                <c:pt idx="1954">
                  <c:v>1.8280000000000001</c:v>
                </c:pt>
                <c:pt idx="1955">
                  <c:v>1.893</c:v>
                </c:pt>
                <c:pt idx="1956">
                  <c:v>1.948</c:v>
                </c:pt>
                <c:pt idx="1957">
                  <c:v>2.0209999999999999</c:v>
                </c:pt>
                <c:pt idx="1958">
                  <c:v>2.0830000000000002</c:v>
                </c:pt>
                <c:pt idx="1959">
                  <c:v>2.1339999999999999</c:v>
                </c:pt>
                <c:pt idx="1960">
                  <c:v>2.282</c:v>
                </c:pt>
                <c:pt idx="1961">
                  <c:v>2.4529999999999998</c:v>
                </c:pt>
                <c:pt idx="1962">
                  <c:v>2.593</c:v>
                </c:pt>
                <c:pt idx="1963">
                  <c:v>2.73</c:v>
                </c:pt>
                <c:pt idx="1964">
                  <c:v>2.8359999999999999</c:v>
                </c:pt>
                <c:pt idx="1965">
                  <c:v>420.6</c:v>
                </c:pt>
                <c:pt idx="1966">
                  <c:v>98.14</c:v>
                </c:pt>
                <c:pt idx="1967">
                  <c:v>47.08</c:v>
                </c:pt>
                <c:pt idx="1968">
                  <c:v>1993</c:v>
                </c:pt>
                <c:pt idx="1969">
                  <c:v>146.9</c:v>
                </c:pt>
                <c:pt idx="1970">
                  <c:v>126.7</c:v>
                </c:pt>
                <c:pt idx="1971">
                  <c:v>114.6</c:v>
                </c:pt>
                <c:pt idx="1972">
                  <c:v>102.6</c:v>
                </c:pt>
                <c:pt idx="1973">
                  <c:v>92.72</c:v>
                </c:pt>
                <c:pt idx="1974">
                  <c:v>84.38</c:v>
                </c:pt>
                <c:pt idx="1975">
                  <c:v>77.150000000000006</c:v>
                </c:pt>
                <c:pt idx="1976">
                  <c:v>71.02</c:v>
                </c:pt>
                <c:pt idx="1977">
                  <c:v>65.3</c:v>
                </c:pt>
                <c:pt idx="1978">
                  <c:v>60.39</c:v>
                </c:pt>
                <c:pt idx="1979">
                  <c:v>55.55</c:v>
                </c:pt>
                <c:pt idx="1980">
                  <c:v>51.32</c:v>
                </c:pt>
                <c:pt idx="1981">
                  <c:v>47.66</c:v>
                </c:pt>
                <c:pt idx="1982">
                  <c:v>44.38</c:v>
                </c:pt>
                <c:pt idx="1983">
                  <c:v>43.17</c:v>
                </c:pt>
                <c:pt idx="1984">
                  <c:v>42.06</c:v>
                </c:pt>
                <c:pt idx="1985">
                  <c:v>139.30000000000001</c:v>
                </c:pt>
                <c:pt idx="1986">
                  <c:v>6483</c:v>
                </c:pt>
                <c:pt idx="1987">
                  <c:v>156.80000000000001</c:v>
                </c:pt>
                <c:pt idx="1988">
                  <c:v>150.9</c:v>
                </c:pt>
                <c:pt idx="1989">
                  <c:v>127</c:v>
                </c:pt>
                <c:pt idx="1990">
                  <c:v>115</c:v>
                </c:pt>
                <c:pt idx="1991">
                  <c:v>135.5</c:v>
                </c:pt>
                <c:pt idx="1992">
                  <c:v>122.3</c:v>
                </c:pt>
                <c:pt idx="1993">
                  <c:v>111.3</c:v>
                </c:pt>
                <c:pt idx="1994">
                  <c:v>101.8</c:v>
                </c:pt>
                <c:pt idx="1995">
                  <c:v>93.2</c:v>
                </c:pt>
                <c:pt idx="1996">
                  <c:v>85.59</c:v>
                </c:pt>
                <c:pt idx="1997">
                  <c:v>80.06</c:v>
                </c:pt>
                <c:pt idx="1998">
                  <c:v>73.75</c:v>
                </c:pt>
                <c:pt idx="1999">
                  <c:v>67.849999999999994</c:v>
                </c:pt>
                <c:pt idx="2000">
                  <c:v>463.6</c:v>
                </c:pt>
                <c:pt idx="2001">
                  <c:v>199</c:v>
                </c:pt>
                <c:pt idx="2002">
                  <c:v>135.80000000000001</c:v>
                </c:pt>
                <c:pt idx="2003">
                  <c:v>148.30000000000001</c:v>
                </c:pt>
                <c:pt idx="2004">
                  <c:v>125.3</c:v>
                </c:pt>
                <c:pt idx="2005">
                  <c:v>114.2</c:v>
                </c:pt>
                <c:pt idx="2006">
                  <c:v>104</c:v>
                </c:pt>
                <c:pt idx="2007">
                  <c:v>141.69999999999999</c:v>
                </c:pt>
                <c:pt idx="2008">
                  <c:v>138</c:v>
                </c:pt>
                <c:pt idx="2009">
                  <c:v>154.4</c:v>
                </c:pt>
                <c:pt idx="2010">
                  <c:v>138.1</c:v>
                </c:pt>
                <c:pt idx="2011">
                  <c:v>128.1</c:v>
                </c:pt>
                <c:pt idx="2012">
                  <c:v>133.19999999999999</c:v>
                </c:pt>
                <c:pt idx="2013">
                  <c:v>144.80000000000001</c:v>
                </c:pt>
                <c:pt idx="2014">
                  <c:v>175.9</c:v>
                </c:pt>
                <c:pt idx="2015">
                  <c:v>131.19999999999999</c:v>
                </c:pt>
                <c:pt idx="2016">
                  <c:v>128.30000000000001</c:v>
                </c:pt>
                <c:pt idx="2017">
                  <c:v>122.5</c:v>
                </c:pt>
                <c:pt idx="2018">
                  <c:v>112.5</c:v>
                </c:pt>
                <c:pt idx="2019">
                  <c:v>102.9</c:v>
                </c:pt>
                <c:pt idx="2020">
                  <c:v>94.6</c:v>
                </c:pt>
                <c:pt idx="2021">
                  <c:v>118.2</c:v>
                </c:pt>
                <c:pt idx="2022">
                  <c:v>109.3</c:v>
                </c:pt>
                <c:pt idx="2023">
                  <c:v>107.5</c:v>
                </c:pt>
                <c:pt idx="2024">
                  <c:v>96.67</c:v>
                </c:pt>
                <c:pt idx="2025">
                  <c:v>94.74</c:v>
                </c:pt>
                <c:pt idx="2026">
                  <c:v>87.83</c:v>
                </c:pt>
                <c:pt idx="2027">
                  <c:v>233.3</c:v>
                </c:pt>
                <c:pt idx="2028">
                  <c:v>139.69999999999999</c:v>
                </c:pt>
                <c:pt idx="2029">
                  <c:v>144.1</c:v>
                </c:pt>
                <c:pt idx="2030">
                  <c:v>124.5</c:v>
                </c:pt>
                <c:pt idx="2031">
                  <c:v>113.4</c:v>
                </c:pt>
                <c:pt idx="2032">
                  <c:v>209.7</c:v>
                </c:pt>
                <c:pt idx="2033">
                  <c:v>4945</c:v>
                </c:pt>
                <c:pt idx="2034">
                  <c:v>2350</c:v>
                </c:pt>
                <c:pt idx="2035">
                  <c:v>252.5</c:v>
                </c:pt>
                <c:pt idx="2036">
                  <c:v>211.6</c:v>
                </c:pt>
                <c:pt idx="2037">
                  <c:v>199.7</c:v>
                </c:pt>
                <c:pt idx="2038">
                  <c:v>251</c:v>
                </c:pt>
                <c:pt idx="2039">
                  <c:v>2518</c:v>
                </c:pt>
                <c:pt idx="2040">
                  <c:v>237.1</c:v>
                </c:pt>
                <c:pt idx="2041">
                  <c:v>222.6</c:v>
                </c:pt>
                <c:pt idx="2042">
                  <c:v>245.7</c:v>
                </c:pt>
                <c:pt idx="2043">
                  <c:v>475.2</c:v>
                </c:pt>
                <c:pt idx="2044">
                  <c:v>244.4</c:v>
                </c:pt>
                <c:pt idx="2045">
                  <c:v>253.3</c:v>
                </c:pt>
                <c:pt idx="2046">
                  <c:v>250.3</c:v>
                </c:pt>
                <c:pt idx="2047">
                  <c:v>244.4</c:v>
                </c:pt>
                <c:pt idx="2048">
                  <c:v>332.2</c:v>
                </c:pt>
                <c:pt idx="2049">
                  <c:v>232.2</c:v>
                </c:pt>
                <c:pt idx="2050">
                  <c:v>235.1</c:v>
                </c:pt>
                <c:pt idx="2051">
                  <c:v>246.3</c:v>
                </c:pt>
                <c:pt idx="2052">
                  <c:v>2557</c:v>
                </c:pt>
                <c:pt idx="2053">
                  <c:v>229</c:v>
                </c:pt>
                <c:pt idx="2054">
                  <c:v>266.39999999999998</c:v>
                </c:pt>
                <c:pt idx="2055">
                  <c:v>246.7</c:v>
                </c:pt>
                <c:pt idx="2056">
                  <c:v>223.9</c:v>
                </c:pt>
                <c:pt idx="2057">
                  <c:v>279.7</c:v>
                </c:pt>
                <c:pt idx="2058">
                  <c:v>215.2</c:v>
                </c:pt>
                <c:pt idx="2059">
                  <c:v>273.60000000000002</c:v>
                </c:pt>
                <c:pt idx="2060">
                  <c:v>249.7</c:v>
                </c:pt>
                <c:pt idx="2061">
                  <c:v>306.5</c:v>
                </c:pt>
                <c:pt idx="2062">
                  <c:v>273</c:v>
                </c:pt>
                <c:pt idx="2063">
                  <c:v>250</c:v>
                </c:pt>
                <c:pt idx="2064">
                  <c:v>243.4</c:v>
                </c:pt>
                <c:pt idx="2065">
                  <c:v>237.4</c:v>
                </c:pt>
                <c:pt idx="2066">
                  <c:v>255.1</c:v>
                </c:pt>
                <c:pt idx="2067">
                  <c:v>234.4</c:v>
                </c:pt>
                <c:pt idx="2068">
                  <c:v>219.6</c:v>
                </c:pt>
                <c:pt idx="2069">
                  <c:v>204.7</c:v>
                </c:pt>
                <c:pt idx="2070">
                  <c:v>216.6</c:v>
                </c:pt>
                <c:pt idx="2071">
                  <c:v>196.8</c:v>
                </c:pt>
                <c:pt idx="2072">
                  <c:v>197.8</c:v>
                </c:pt>
                <c:pt idx="2073">
                  <c:v>283.60000000000002</c:v>
                </c:pt>
                <c:pt idx="2074">
                  <c:v>201.5</c:v>
                </c:pt>
                <c:pt idx="2075">
                  <c:v>213.7</c:v>
                </c:pt>
                <c:pt idx="2076">
                  <c:v>228.6</c:v>
                </c:pt>
                <c:pt idx="2077">
                  <c:v>187.4</c:v>
                </c:pt>
                <c:pt idx="2078">
                  <c:v>185.8</c:v>
                </c:pt>
                <c:pt idx="2079">
                  <c:v>216.3</c:v>
                </c:pt>
                <c:pt idx="2080">
                  <c:v>207.9</c:v>
                </c:pt>
                <c:pt idx="2081">
                  <c:v>219.5</c:v>
                </c:pt>
                <c:pt idx="2082">
                  <c:v>205.1</c:v>
                </c:pt>
                <c:pt idx="2083">
                  <c:v>205.5</c:v>
                </c:pt>
                <c:pt idx="2084">
                  <c:v>185.9</c:v>
                </c:pt>
                <c:pt idx="2085">
                  <c:v>168.6</c:v>
                </c:pt>
                <c:pt idx="2086">
                  <c:v>170.6</c:v>
                </c:pt>
                <c:pt idx="2087">
                  <c:v>155.1</c:v>
                </c:pt>
                <c:pt idx="2088">
                  <c:v>141.6</c:v>
                </c:pt>
                <c:pt idx="2089">
                  <c:v>152.4</c:v>
                </c:pt>
                <c:pt idx="2090">
                  <c:v>139</c:v>
                </c:pt>
                <c:pt idx="2091">
                  <c:v>127.3</c:v>
                </c:pt>
                <c:pt idx="2092">
                  <c:v>116.7</c:v>
                </c:pt>
                <c:pt idx="2093">
                  <c:v>107.3</c:v>
                </c:pt>
                <c:pt idx="2094">
                  <c:v>98.7</c:v>
                </c:pt>
                <c:pt idx="2095">
                  <c:v>122.3</c:v>
                </c:pt>
                <c:pt idx="2096">
                  <c:v>111.9</c:v>
                </c:pt>
                <c:pt idx="2097">
                  <c:v>102.4</c:v>
                </c:pt>
                <c:pt idx="2098">
                  <c:v>104.6</c:v>
                </c:pt>
                <c:pt idx="2099">
                  <c:v>89.23</c:v>
                </c:pt>
                <c:pt idx="2100">
                  <c:v>82.39</c:v>
                </c:pt>
                <c:pt idx="2101">
                  <c:v>75.78</c:v>
                </c:pt>
                <c:pt idx="2102">
                  <c:v>69.930000000000007</c:v>
                </c:pt>
                <c:pt idx="2103">
                  <c:v>64.64</c:v>
                </c:pt>
                <c:pt idx="2104">
                  <c:v>59.83</c:v>
                </c:pt>
                <c:pt idx="2105">
                  <c:v>55.45</c:v>
                </c:pt>
                <c:pt idx="2106">
                  <c:v>51.48</c:v>
                </c:pt>
                <c:pt idx="2107">
                  <c:v>47.81</c:v>
                </c:pt>
                <c:pt idx="2108">
                  <c:v>44.47</c:v>
                </c:pt>
                <c:pt idx="2109">
                  <c:v>41.47</c:v>
                </c:pt>
                <c:pt idx="2110">
                  <c:v>40.71</c:v>
                </c:pt>
                <c:pt idx="2111">
                  <c:v>39.76</c:v>
                </c:pt>
                <c:pt idx="2112">
                  <c:v>38.700000000000003</c:v>
                </c:pt>
                <c:pt idx="2113">
                  <c:v>37.549999999999997</c:v>
                </c:pt>
                <c:pt idx="2114">
                  <c:v>36.299999999999997</c:v>
                </c:pt>
                <c:pt idx="2115">
                  <c:v>35.03</c:v>
                </c:pt>
                <c:pt idx="2116">
                  <c:v>33.76</c:v>
                </c:pt>
                <c:pt idx="2117">
                  <c:v>32.53</c:v>
                </c:pt>
                <c:pt idx="2118">
                  <c:v>31.3</c:v>
                </c:pt>
                <c:pt idx="2119">
                  <c:v>30.11</c:v>
                </c:pt>
                <c:pt idx="2120">
                  <c:v>28.94</c:v>
                </c:pt>
                <c:pt idx="2121">
                  <c:v>27.83</c:v>
                </c:pt>
                <c:pt idx="2122">
                  <c:v>26.73</c:v>
                </c:pt>
                <c:pt idx="2123">
                  <c:v>26.14</c:v>
                </c:pt>
                <c:pt idx="2124">
                  <c:v>46.55</c:v>
                </c:pt>
                <c:pt idx="2125">
                  <c:v>28.19</c:v>
                </c:pt>
                <c:pt idx="2126">
                  <c:v>27.29</c:v>
                </c:pt>
                <c:pt idx="2127">
                  <c:v>26.39</c:v>
                </c:pt>
                <c:pt idx="2128">
                  <c:v>25.52</c:v>
                </c:pt>
                <c:pt idx="2129">
                  <c:v>24.69</c:v>
                </c:pt>
                <c:pt idx="2130">
                  <c:v>23.89</c:v>
                </c:pt>
                <c:pt idx="2131">
                  <c:v>23.09</c:v>
                </c:pt>
                <c:pt idx="2132">
                  <c:v>22.31</c:v>
                </c:pt>
                <c:pt idx="2133">
                  <c:v>21.55</c:v>
                </c:pt>
                <c:pt idx="2134">
                  <c:v>20.8</c:v>
                </c:pt>
                <c:pt idx="2135">
                  <c:v>20.07</c:v>
                </c:pt>
                <c:pt idx="2136">
                  <c:v>19.61</c:v>
                </c:pt>
                <c:pt idx="2137">
                  <c:v>19.489999999999998</c:v>
                </c:pt>
                <c:pt idx="2138">
                  <c:v>19.309999999999999</c:v>
                </c:pt>
                <c:pt idx="2139">
                  <c:v>19.079999999999998</c:v>
                </c:pt>
                <c:pt idx="2140">
                  <c:v>18.809999999999999</c:v>
                </c:pt>
                <c:pt idx="2141">
                  <c:v>18.53</c:v>
                </c:pt>
                <c:pt idx="2142">
                  <c:v>18.239999999999998</c:v>
                </c:pt>
                <c:pt idx="2143">
                  <c:v>17.920000000000002</c:v>
                </c:pt>
                <c:pt idx="2144">
                  <c:v>17.59</c:v>
                </c:pt>
                <c:pt idx="2145">
                  <c:v>17.239999999999998</c:v>
                </c:pt>
                <c:pt idx="2146">
                  <c:v>16.88</c:v>
                </c:pt>
                <c:pt idx="2147">
                  <c:v>16.52</c:v>
                </c:pt>
                <c:pt idx="2148">
                  <c:v>16.16</c:v>
                </c:pt>
                <c:pt idx="2149">
                  <c:v>15.81</c:v>
                </c:pt>
                <c:pt idx="2150">
                  <c:v>15.45</c:v>
                </c:pt>
                <c:pt idx="2151">
                  <c:v>15.1</c:v>
                </c:pt>
                <c:pt idx="2152">
                  <c:v>14.76</c:v>
                </c:pt>
                <c:pt idx="2153">
                  <c:v>14.42</c:v>
                </c:pt>
                <c:pt idx="2154">
                  <c:v>14.1</c:v>
                </c:pt>
                <c:pt idx="2155">
                  <c:v>13.78</c:v>
                </c:pt>
                <c:pt idx="2156">
                  <c:v>13.47</c:v>
                </c:pt>
                <c:pt idx="2157">
                  <c:v>13.17</c:v>
                </c:pt>
                <c:pt idx="2158">
                  <c:v>12.88</c:v>
                </c:pt>
                <c:pt idx="2159">
                  <c:v>12.6</c:v>
                </c:pt>
                <c:pt idx="2160">
                  <c:v>12.33</c:v>
                </c:pt>
                <c:pt idx="2161">
                  <c:v>12.08</c:v>
                </c:pt>
                <c:pt idx="2162">
                  <c:v>11.84</c:v>
                </c:pt>
                <c:pt idx="2163">
                  <c:v>11.61</c:v>
                </c:pt>
                <c:pt idx="2164">
                  <c:v>11.4</c:v>
                </c:pt>
                <c:pt idx="2165">
                  <c:v>11.19</c:v>
                </c:pt>
                <c:pt idx="2166">
                  <c:v>10.99</c:v>
                </c:pt>
                <c:pt idx="2167">
                  <c:v>10.81</c:v>
                </c:pt>
                <c:pt idx="2168">
                  <c:v>10.63</c:v>
                </c:pt>
                <c:pt idx="2169">
                  <c:v>10.47</c:v>
                </c:pt>
                <c:pt idx="2170">
                  <c:v>10.31</c:v>
                </c:pt>
                <c:pt idx="2171">
                  <c:v>10.15</c:v>
                </c:pt>
                <c:pt idx="2172">
                  <c:v>10.01</c:v>
                </c:pt>
                <c:pt idx="2173">
                  <c:v>9.8659999999999997</c:v>
                </c:pt>
                <c:pt idx="2174">
                  <c:v>9.7309999999999999</c:v>
                </c:pt>
                <c:pt idx="2175">
                  <c:v>9.6</c:v>
                </c:pt>
                <c:pt idx="2176">
                  <c:v>9.4719999999999995</c:v>
                </c:pt>
                <c:pt idx="2177">
                  <c:v>9.3480000000000008</c:v>
                </c:pt>
                <c:pt idx="2178">
                  <c:v>9.2270000000000003</c:v>
                </c:pt>
                <c:pt idx="2179">
                  <c:v>9.1080000000000005</c:v>
                </c:pt>
                <c:pt idx="2180">
                  <c:v>8.9909999999999997</c:v>
                </c:pt>
                <c:pt idx="2181">
                  <c:v>8.8759999999999994</c:v>
                </c:pt>
                <c:pt idx="2182">
                  <c:v>8.7609999999999992</c:v>
                </c:pt>
                <c:pt idx="2183">
                  <c:v>8.6479999999999997</c:v>
                </c:pt>
                <c:pt idx="2184">
                  <c:v>8.5359999999999996</c:v>
                </c:pt>
                <c:pt idx="2185">
                  <c:v>8.423</c:v>
                </c:pt>
                <c:pt idx="2186">
                  <c:v>8.3109999999999999</c:v>
                </c:pt>
                <c:pt idx="2187">
                  <c:v>8.1999999999999993</c:v>
                </c:pt>
                <c:pt idx="2188">
                  <c:v>8.0879999999999992</c:v>
                </c:pt>
                <c:pt idx="2189">
                  <c:v>7.976</c:v>
                </c:pt>
                <c:pt idx="2190">
                  <c:v>7.8630000000000004</c:v>
                </c:pt>
                <c:pt idx="2191">
                  <c:v>7.7510000000000003</c:v>
                </c:pt>
                <c:pt idx="2192">
                  <c:v>7.6379999999999999</c:v>
                </c:pt>
                <c:pt idx="2193">
                  <c:v>7.5250000000000004</c:v>
                </c:pt>
                <c:pt idx="2194">
                  <c:v>7.4109999999999996</c:v>
                </c:pt>
                <c:pt idx="2195">
                  <c:v>7.2969999999999997</c:v>
                </c:pt>
                <c:pt idx="2196">
                  <c:v>7.1829999999999998</c:v>
                </c:pt>
                <c:pt idx="2197">
                  <c:v>7.0679999999999996</c:v>
                </c:pt>
                <c:pt idx="2198">
                  <c:v>6.9530000000000003</c:v>
                </c:pt>
                <c:pt idx="2199">
                  <c:v>6.8380000000000001</c:v>
                </c:pt>
                <c:pt idx="2200">
                  <c:v>6.7229999999999999</c:v>
                </c:pt>
                <c:pt idx="2201">
                  <c:v>6.6079999999999997</c:v>
                </c:pt>
                <c:pt idx="2202">
                  <c:v>6.492</c:v>
                </c:pt>
                <c:pt idx="2203">
                  <c:v>6.3769999999999998</c:v>
                </c:pt>
                <c:pt idx="2204">
                  <c:v>6.2610000000000001</c:v>
                </c:pt>
                <c:pt idx="2205">
                  <c:v>6.1470000000000002</c:v>
                </c:pt>
                <c:pt idx="2206">
                  <c:v>6.032</c:v>
                </c:pt>
                <c:pt idx="2207">
                  <c:v>5.9180000000000001</c:v>
                </c:pt>
                <c:pt idx="2208">
                  <c:v>5.8049999999999997</c:v>
                </c:pt>
                <c:pt idx="2209">
                  <c:v>5.6989999999999998</c:v>
                </c:pt>
                <c:pt idx="2210">
                  <c:v>5.6040000000000001</c:v>
                </c:pt>
                <c:pt idx="2211">
                  <c:v>5.516</c:v>
                </c:pt>
                <c:pt idx="2212">
                  <c:v>5.4329999999999998</c:v>
                </c:pt>
                <c:pt idx="2213">
                  <c:v>5.3550000000000004</c:v>
                </c:pt>
                <c:pt idx="2214">
                  <c:v>5.2789999999999999</c:v>
                </c:pt>
                <c:pt idx="2215">
                  <c:v>5.2060000000000004</c:v>
                </c:pt>
                <c:pt idx="2216">
                  <c:v>5.133</c:v>
                </c:pt>
                <c:pt idx="2217">
                  <c:v>5.0609999999999999</c:v>
                </c:pt>
                <c:pt idx="2218">
                  <c:v>4.9889999999999999</c:v>
                </c:pt>
                <c:pt idx="2219">
                  <c:v>4.9169999999999998</c:v>
                </c:pt>
                <c:pt idx="2220">
                  <c:v>4.8449999999999998</c:v>
                </c:pt>
                <c:pt idx="2221">
                  <c:v>4.7709999999999999</c:v>
                </c:pt>
                <c:pt idx="2222">
                  <c:v>4.6970000000000001</c:v>
                </c:pt>
                <c:pt idx="2223">
                  <c:v>4.6230000000000002</c:v>
                </c:pt>
                <c:pt idx="2224">
                  <c:v>4.548</c:v>
                </c:pt>
                <c:pt idx="2225">
                  <c:v>4.4720000000000004</c:v>
                </c:pt>
                <c:pt idx="2226">
                  <c:v>4.3949999999999996</c:v>
                </c:pt>
                <c:pt idx="2227">
                  <c:v>4.3179999999999996</c:v>
                </c:pt>
                <c:pt idx="2228">
                  <c:v>4.24</c:v>
                </c:pt>
                <c:pt idx="2229">
                  <c:v>4.1619999999999999</c:v>
                </c:pt>
                <c:pt idx="2230">
                  <c:v>4.0839999999999996</c:v>
                </c:pt>
                <c:pt idx="2231">
                  <c:v>4.0060000000000002</c:v>
                </c:pt>
                <c:pt idx="2232">
                  <c:v>3.9279999999999999</c:v>
                </c:pt>
                <c:pt idx="2233">
                  <c:v>3.85</c:v>
                </c:pt>
                <c:pt idx="2234">
                  <c:v>3.7719999999999998</c:v>
                </c:pt>
                <c:pt idx="2235">
                  <c:v>3.694</c:v>
                </c:pt>
                <c:pt idx="2236">
                  <c:v>3.617</c:v>
                </c:pt>
                <c:pt idx="2237">
                  <c:v>3.5409999999999999</c:v>
                </c:pt>
                <c:pt idx="2238">
                  <c:v>3.4649999999999999</c:v>
                </c:pt>
                <c:pt idx="2239">
                  <c:v>3.39</c:v>
                </c:pt>
                <c:pt idx="2240">
                  <c:v>3.3149999999999999</c:v>
                </c:pt>
                <c:pt idx="2241">
                  <c:v>3.242</c:v>
                </c:pt>
                <c:pt idx="2242">
                  <c:v>3.169</c:v>
                </c:pt>
                <c:pt idx="2243">
                  <c:v>3.097</c:v>
                </c:pt>
                <c:pt idx="2244">
                  <c:v>3.0270000000000001</c:v>
                </c:pt>
                <c:pt idx="2245">
                  <c:v>2.9569999999999999</c:v>
                </c:pt>
                <c:pt idx="2246">
                  <c:v>2.8889999999999998</c:v>
                </c:pt>
                <c:pt idx="2247">
                  <c:v>2.8220000000000001</c:v>
                </c:pt>
                <c:pt idx="2248">
                  <c:v>2.7549999999999999</c:v>
                </c:pt>
                <c:pt idx="2249">
                  <c:v>2.6909999999999998</c:v>
                </c:pt>
                <c:pt idx="2250">
                  <c:v>2.6269999999999998</c:v>
                </c:pt>
                <c:pt idx="2251">
                  <c:v>2.5649999999999999</c:v>
                </c:pt>
                <c:pt idx="2252">
                  <c:v>2.504</c:v>
                </c:pt>
                <c:pt idx="2253">
                  <c:v>2.444</c:v>
                </c:pt>
                <c:pt idx="2254">
                  <c:v>2.3849999999999998</c:v>
                </c:pt>
                <c:pt idx="2255">
                  <c:v>2.3279999999999998</c:v>
                </c:pt>
                <c:pt idx="2256">
                  <c:v>2.2719999999999998</c:v>
                </c:pt>
                <c:pt idx="2257">
                  <c:v>2.218</c:v>
                </c:pt>
                <c:pt idx="2258">
                  <c:v>2.1640000000000001</c:v>
                </c:pt>
                <c:pt idx="2259">
                  <c:v>2.1120000000000001</c:v>
                </c:pt>
                <c:pt idx="2260">
                  <c:v>2.0619999999999998</c:v>
                </c:pt>
                <c:pt idx="2261">
                  <c:v>2.012</c:v>
                </c:pt>
                <c:pt idx="2262">
                  <c:v>1.9690000000000001</c:v>
                </c:pt>
                <c:pt idx="2263">
                  <c:v>2.1120000000000001</c:v>
                </c:pt>
                <c:pt idx="2264">
                  <c:v>2.1739999999999999</c:v>
                </c:pt>
                <c:pt idx="2265">
                  <c:v>2.2109999999999999</c:v>
                </c:pt>
                <c:pt idx="2266">
                  <c:v>2.238</c:v>
                </c:pt>
                <c:pt idx="2267">
                  <c:v>2.2589999999999999</c:v>
                </c:pt>
                <c:pt idx="2268">
                  <c:v>2.2770000000000001</c:v>
                </c:pt>
                <c:pt idx="2269">
                  <c:v>2.2919999999999998</c:v>
                </c:pt>
                <c:pt idx="2270">
                  <c:v>2.3039999999999998</c:v>
                </c:pt>
                <c:pt idx="2271">
                  <c:v>2.3140000000000001</c:v>
                </c:pt>
                <c:pt idx="2272">
                  <c:v>2.3210000000000002</c:v>
                </c:pt>
                <c:pt idx="2273">
                  <c:v>2.3260000000000001</c:v>
                </c:pt>
                <c:pt idx="2274">
                  <c:v>2.3290000000000002</c:v>
                </c:pt>
                <c:pt idx="2275">
                  <c:v>2.3290000000000002</c:v>
                </c:pt>
                <c:pt idx="2276">
                  <c:v>2.3260000000000001</c:v>
                </c:pt>
                <c:pt idx="2277">
                  <c:v>2.3210000000000002</c:v>
                </c:pt>
                <c:pt idx="2278">
                  <c:v>2.3130000000000002</c:v>
                </c:pt>
                <c:pt idx="2279">
                  <c:v>2.302</c:v>
                </c:pt>
                <c:pt idx="2280">
                  <c:v>2.2890000000000001</c:v>
                </c:pt>
                <c:pt idx="2281">
                  <c:v>2.2730000000000001</c:v>
                </c:pt>
                <c:pt idx="2282">
                  <c:v>2.2549999999999999</c:v>
                </c:pt>
                <c:pt idx="2283">
                  <c:v>2.234</c:v>
                </c:pt>
                <c:pt idx="2284">
                  <c:v>2.2109999999999999</c:v>
                </c:pt>
                <c:pt idx="2285">
                  <c:v>2.1869999999999998</c:v>
                </c:pt>
                <c:pt idx="2286">
                  <c:v>2.16</c:v>
                </c:pt>
                <c:pt idx="2287">
                  <c:v>2.1320000000000001</c:v>
                </c:pt>
                <c:pt idx="2288">
                  <c:v>2.1030000000000002</c:v>
                </c:pt>
                <c:pt idx="2289">
                  <c:v>2.0720000000000001</c:v>
                </c:pt>
                <c:pt idx="2290">
                  <c:v>2.04</c:v>
                </c:pt>
                <c:pt idx="2291">
                  <c:v>2.0409999999999999</c:v>
                </c:pt>
                <c:pt idx="2292">
                  <c:v>2.077</c:v>
                </c:pt>
                <c:pt idx="2293">
                  <c:v>2.1</c:v>
                </c:pt>
                <c:pt idx="2294">
                  <c:v>2.1139999999999999</c:v>
                </c:pt>
                <c:pt idx="2295">
                  <c:v>2.1230000000000002</c:v>
                </c:pt>
                <c:pt idx="2296">
                  <c:v>2.1259999999999999</c:v>
                </c:pt>
                <c:pt idx="2297">
                  <c:v>2.1259999999999999</c:v>
                </c:pt>
                <c:pt idx="2298">
                  <c:v>2.1230000000000002</c:v>
                </c:pt>
                <c:pt idx="2299">
                  <c:v>2.1190000000000002</c:v>
                </c:pt>
                <c:pt idx="2300">
                  <c:v>2.113</c:v>
                </c:pt>
                <c:pt idx="2301">
                  <c:v>2.105</c:v>
                </c:pt>
                <c:pt idx="2302">
                  <c:v>2.0950000000000002</c:v>
                </c:pt>
                <c:pt idx="2303">
                  <c:v>2.0840000000000001</c:v>
                </c:pt>
                <c:pt idx="2304">
                  <c:v>2.0720000000000001</c:v>
                </c:pt>
                <c:pt idx="2305">
                  <c:v>2.0579999999999998</c:v>
                </c:pt>
                <c:pt idx="2306">
                  <c:v>2.0419999999999998</c:v>
                </c:pt>
                <c:pt idx="2307">
                  <c:v>2.11</c:v>
                </c:pt>
                <c:pt idx="2308">
                  <c:v>2.1549999999999998</c:v>
                </c:pt>
                <c:pt idx="2309">
                  <c:v>2.1890000000000001</c:v>
                </c:pt>
                <c:pt idx="2310">
                  <c:v>2.214</c:v>
                </c:pt>
                <c:pt idx="2311">
                  <c:v>2.234</c:v>
                </c:pt>
                <c:pt idx="2312">
                  <c:v>2.2480000000000002</c:v>
                </c:pt>
                <c:pt idx="2313">
                  <c:v>2.258</c:v>
                </c:pt>
                <c:pt idx="2314">
                  <c:v>2.2829999999999999</c:v>
                </c:pt>
                <c:pt idx="2315">
                  <c:v>2.302</c:v>
                </c:pt>
                <c:pt idx="2316">
                  <c:v>2.3149999999999999</c:v>
                </c:pt>
                <c:pt idx="2317">
                  <c:v>2.3239999999999998</c:v>
                </c:pt>
                <c:pt idx="2318">
                  <c:v>2.4620000000000002</c:v>
                </c:pt>
                <c:pt idx="2319">
                  <c:v>2.56</c:v>
                </c:pt>
                <c:pt idx="2320">
                  <c:v>2.629</c:v>
                </c:pt>
                <c:pt idx="2321">
                  <c:v>2.6850000000000001</c:v>
                </c:pt>
                <c:pt idx="2322">
                  <c:v>2.7330000000000001</c:v>
                </c:pt>
                <c:pt idx="2323">
                  <c:v>2.7730000000000001</c:v>
                </c:pt>
                <c:pt idx="2324">
                  <c:v>2.8069999999999999</c:v>
                </c:pt>
                <c:pt idx="2325">
                  <c:v>2.8380000000000001</c:v>
                </c:pt>
                <c:pt idx="2326">
                  <c:v>2.875</c:v>
                </c:pt>
                <c:pt idx="2327">
                  <c:v>2.9039999999999999</c:v>
                </c:pt>
                <c:pt idx="2328">
                  <c:v>2.927</c:v>
                </c:pt>
                <c:pt idx="2329">
                  <c:v>2.944</c:v>
                </c:pt>
                <c:pt idx="2330">
                  <c:v>3.0910000000000002</c:v>
                </c:pt>
                <c:pt idx="2331">
                  <c:v>17.61</c:v>
                </c:pt>
                <c:pt idx="2332">
                  <c:v>5.7039999999999997</c:v>
                </c:pt>
                <c:pt idx="2333">
                  <c:v>6.27</c:v>
                </c:pt>
                <c:pt idx="2334">
                  <c:v>6.718</c:v>
                </c:pt>
                <c:pt idx="2335">
                  <c:v>7.0620000000000003</c:v>
                </c:pt>
                <c:pt idx="2336">
                  <c:v>7.3170000000000002</c:v>
                </c:pt>
                <c:pt idx="2337">
                  <c:v>7.4950000000000001</c:v>
                </c:pt>
                <c:pt idx="2338">
                  <c:v>8.4610000000000003</c:v>
                </c:pt>
                <c:pt idx="2339">
                  <c:v>3327</c:v>
                </c:pt>
                <c:pt idx="2340">
                  <c:v>77.040000000000006</c:v>
                </c:pt>
                <c:pt idx="2341">
                  <c:v>194.5</c:v>
                </c:pt>
                <c:pt idx="2342">
                  <c:v>119.6</c:v>
                </c:pt>
                <c:pt idx="2343">
                  <c:v>133.6</c:v>
                </c:pt>
                <c:pt idx="2344">
                  <c:v>120</c:v>
                </c:pt>
                <c:pt idx="2345">
                  <c:v>112.8</c:v>
                </c:pt>
                <c:pt idx="2346">
                  <c:v>101.4</c:v>
                </c:pt>
                <c:pt idx="2347">
                  <c:v>92.69</c:v>
                </c:pt>
                <c:pt idx="2348">
                  <c:v>85.13</c:v>
                </c:pt>
                <c:pt idx="2349">
                  <c:v>77.83</c:v>
                </c:pt>
                <c:pt idx="2350">
                  <c:v>71.5</c:v>
                </c:pt>
                <c:pt idx="2351">
                  <c:v>150.30000000000001</c:v>
                </c:pt>
                <c:pt idx="2352">
                  <c:v>75.59</c:v>
                </c:pt>
                <c:pt idx="2353">
                  <c:v>69.59</c:v>
                </c:pt>
                <c:pt idx="2354">
                  <c:v>64.319999999999993</c:v>
                </c:pt>
                <c:pt idx="2355">
                  <c:v>59.68</c:v>
                </c:pt>
                <c:pt idx="2356">
                  <c:v>56.27</c:v>
                </c:pt>
                <c:pt idx="2357">
                  <c:v>52.44</c:v>
                </c:pt>
                <c:pt idx="2358">
                  <c:v>48.67</c:v>
                </c:pt>
                <c:pt idx="2359">
                  <c:v>45.49</c:v>
                </c:pt>
                <c:pt idx="2360">
                  <c:v>42.56</c:v>
                </c:pt>
                <c:pt idx="2361">
                  <c:v>41.51</c:v>
                </c:pt>
                <c:pt idx="2362">
                  <c:v>40.58</c:v>
                </c:pt>
                <c:pt idx="2363">
                  <c:v>39.549999999999997</c:v>
                </c:pt>
                <c:pt idx="2364">
                  <c:v>38.42</c:v>
                </c:pt>
                <c:pt idx="2365">
                  <c:v>37.22</c:v>
                </c:pt>
                <c:pt idx="2366">
                  <c:v>36.659999999999997</c:v>
                </c:pt>
                <c:pt idx="2367">
                  <c:v>35.44</c:v>
                </c:pt>
                <c:pt idx="2368">
                  <c:v>1683</c:v>
                </c:pt>
                <c:pt idx="2369">
                  <c:v>121.5</c:v>
                </c:pt>
                <c:pt idx="2370">
                  <c:v>1530</c:v>
                </c:pt>
                <c:pt idx="2371">
                  <c:v>176.9</c:v>
                </c:pt>
                <c:pt idx="2372">
                  <c:v>156.9</c:v>
                </c:pt>
                <c:pt idx="2373">
                  <c:v>141.4</c:v>
                </c:pt>
                <c:pt idx="2374">
                  <c:v>127.6</c:v>
                </c:pt>
                <c:pt idx="2375">
                  <c:v>146.6</c:v>
                </c:pt>
                <c:pt idx="2376">
                  <c:v>133.1</c:v>
                </c:pt>
                <c:pt idx="2377">
                  <c:v>121</c:v>
                </c:pt>
                <c:pt idx="2378">
                  <c:v>110.2</c:v>
                </c:pt>
                <c:pt idx="2379">
                  <c:v>101.8</c:v>
                </c:pt>
                <c:pt idx="2380">
                  <c:v>94.53</c:v>
                </c:pt>
                <c:pt idx="2381">
                  <c:v>136.5</c:v>
                </c:pt>
                <c:pt idx="2382">
                  <c:v>115.8</c:v>
                </c:pt>
                <c:pt idx="2383">
                  <c:v>22760</c:v>
                </c:pt>
                <c:pt idx="2384">
                  <c:v>209.5</c:v>
                </c:pt>
                <c:pt idx="2385">
                  <c:v>183.5</c:v>
                </c:pt>
                <c:pt idx="2386">
                  <c:v>165.5</c:v>
                </c:pt>
                <c:pt idx="2387">
                  <c:v>175.8</c:v>
                </c:pt>
                <c:pt idx="2388">
                  <c:v>150.6</c:v>
                </c:pt>
                <c:pt idx="2389">
                  <c:v>137.30000000000001</c:v>
                </c:pt>
                <c:pt idx="2390">
                  <c:v>143.5</c:v>
                </c:pt>
                <c:pt idx="2391">
                  <c:v>129.30000000000001</c:v>
                </c:pt>
                <c:pt idx="2392">
                  <c:v>389.1</c:v>
                </c:pt>
                <c:pt idx="2393">
                  <c:v>185</c:v>
                </c:pt>
                <c:pt idx="2394">
                  <c:v>187.4</c:v>
                </c:pt>
                <c:pt idx="2395">
                  <c:v>201.1</c:v>
                </c:pt>
                <c:pt idx="2396">
                  <c:v>191.8</c:v>
                </c:pt>
                <c:pt idx="2397">
                  <c:v>1136</c:v>
                </c:pt>
                <c:pt idx="2398">
                  <c:v>4963</c:v>
                </c:pt>
                <c:pt idx="2399">
                  <c:v>27810</c:v>
                </c:pt>
                <c:pt idx="2400">
                  <c:v>221.9</c:v>
                </c:pt>
                <c:pt idx="2401">
                  <c:v>219.3</c:v>
                </c:pt>
                <c:pt idx="2402">
                  <c:v>212.6</c:v>
                </c:pt>
                <c:pt idx="2403">
                  <c:v>270.8</c:v>
                </c:pt>
                <c:pt idx="2404">
                  <c:v>201</c:v>
                </c:pt>
                <c:pt idx="2405">
                  <c:v>262.3</c:v>
                </c:pt>
                <c:pt idx="2406">
                  <c:v>242.6</c:v>
                </c:pt>
                <c:pt idx="2407">
                  <c:v>219.1</c:v>
                </c:pt>
                <c:pt idx="2408">
                  <c:v>204.9</c:v>
                </c:pt>
                <c:pt idx="2409">
                  <c:v>223.7</c:v>
                </c:pt>
                <c:pt idx="2410">
                  <c:v>202.4</c:v>
                </c:pt>
                <c:pt idx="2411">
                  <c:v>208.8</c:v>
                </c:pt>
                <c:pt idx="2412">
                  <c:v>187.3</c:v>
                </c:pt>
                <c:pt idx="2413">
                  <c:v>176</c:v>
                </c:pt>
                <c:pt idx="2414">
                  <c:v>187.6</c:v>
                </c:pt>
                <c:pt idx="2415">
                  <c:v>648.6</c:v>
                </c:pt>
                <c:pt idx="2416">
                  <c:v>212.7</c:v>
                </c:pt>
                <c:pt idx="2417">
                  <c:v>177.2</c:v>
                </c:pt>
                <c:pt idx="2418">
                  <c:v>224.5</c:v>
                </c:pt>
                <c:pt idx="2419">
                  <c:v>203</c:v>
                </c:pt>
                <c:pt idx="2420">
                  <c:v>221.6</c:v>
                </c:pt>
                <c:pt idx="2421">
                  <c:v>200.2</c:v>
                </c:pt>
                <c:pt idx="2422">
                  <c:v>200.6</c:v>
                </c:pt>
                <c:pt idx="2423">
                  <c:v>245.7</c:v>
                </c:pt>
                <c:pt idx="2424">
                  <c:v>199.7</c:v>
                </c:pt>
                <c:pt idx="2425">
                  <c:v>180.6</c:v>
                </c:pt>
                <c:pt idx="2426">
                  <c:v>186.7</c:v>
                </c:pt>
                <c:pt idx="2427">
                  <c:v>163.69999999999999</c:v>
                </c:pt>
                <c:pt idx="2428">
                  <c:v>148.9</c:v>
                </c:pt>
                <c:pt idx="2429">
                  <c:v>154.19999999999999</c:v>
                </c:pt>
                <c:pt idx="2430">
                  <c:v>171.3</c:v>
                </c:pt>
                <c:pt idx="2431">
                  <c:v>142.4</c:v>
                </c:pt>
                <c:pt idx="2432">
                  <c:v>152.5</c:v>
                </c:pt>
                <c:pt idx="2433">
                  <c:v>517.5</c:v>
                </c:pt>
                <c:pt idx="2434">
                  <c:v>186.8</c:v>
                </c:pt>
                <c:pt idx="2435">
                  <c:v>186.9</c:v>
                </c:pt>
                <c:pt idx="2436">
                  <c:v>180.1</c:v>
                </c:pt>
                <c:pt idx="2437">
                  <c:v>164.2</c:v>
                </c:pt>
                <c:pt idx="2438">
                  <c:v>164.1</c:v>
                </c:pt>
                <c:pt idx="2439">
                  <c:v>167.5</c:v>
                </c:pt>
                <c:pt idx="2440">
                  <c:v>159.30000000000001</c:v>
                </c:pt>
                <c:pt idx="2441">
                  <c:v>759.4</c:v>
                </c:pt>
                <c:pt idx="2442">
                  <c:v>199.7</c:v>
                </c:pt>
                <c:pt idx="2443">
                  <c:v>184.2</c:v>
                </c:pt>
                <c:pt idx="2444">
                  <c:v>186.4</c:v>
                </c:pt>
                <c:pt idx="2445">
                  <c:v>163.69999999999999</c:v>
                </c:pt>
                <c:pt idx="2446">
                  <c:v>148.69999999999999</c:v>
                </c:pt>
                <c:pt idx="2447">
                  <c:v>157.9</c:v>
                </c:pt>
                <c:pt idx="2448">
                  <c:v>143.69999999999999</c:v>
                </c:pt>
                <c:pt idx="2449">
                  <c:v>131</c:v>
                </c:pt>
                <c:pt idx="2450">
                  <c:v>119.9</c:v>
                </c:pt>
                <c:pt idx="2451">
                  <c:v>40890</c:v>
                </c:pt>
                <c:pt idx="2452">
                  <c:v>234.5</c:v>
                </c:pt>
                <c:pt idx="2453">
                  <c:v>179.6</c:v>
                </c:pt>
                <c:pt idx="2454">
                  <c:v>1550</c:v>
                </c:pt>
                <c:pt idx="2455">
                  <c:v>220.3</c:v>
                </c:pt>
                <c:pt idx="2456">
                  <c:v>201.4</c:v>
                </c:pt>
                <c:pt idx="2457">
                  <c:v>205</c:v>
                </c:pt>
                <c:pt idx="2458">
                  <c:v>185.4</c:v>
                </c:pt>
                <c:pt idx="2459">
                  <c:v>181.5</c:v>
                </c:pt>
                <c:pt idx="2460">
                  <c:v>164.3</c:v>
                </c:pt>
                <c:pt idx="2461">
                  <c:v>172</c:v>
                </c:pt>
                <c:pt idx="2462">
                  <c:v>156.1</c:v>
                </c:pt>
                <c:pt idx="2463">
                  <c:v>144.19999999999999</c:v>
                </c:pt>
                <c:pt idx="2464">
                  <c:v>131.19999999999999</c:v>
                </c:pt>
                <c:pt idx="2465">
                  <c:v>120.1</c:v>
                </c:pt>
                <c:pt idx="2466">
                  <c:v>141.5</c:v>
                </c:pt>
                <c:pt idx="2467">
                  <c:v>129</c:v>
                </c:pt>
                <c:pt idx="2468">
                  <c:v>118.3</c:v>
                </c:pt>
                <c:pt idx="2469">
                  <c:v>108.2</c:v>
                </c:pt>
                <c:pt idx="2470">
                  <c:v>99.14</c:v>
                </c:pt>
                <c:pt idx="2471">
                  <c:v>91</c:v>
                </c:pt>
                <c:pt idx="2472">
                  <c:v>83.59</c:v>
                </c:pt>
                <c:pt idx="2473">
                  <c:v>77.349999999999994</c:v>
                </c:pt>
                <c:pt idx="2474">
                  <c:v>73.989999999999995</c:v>
                </c:pt>
                <c:pt idx="2475">
                  <c:v>67.66</c:v>
                </c:pt>
                <c:pt idx="2476">
                  <c:v>62.53</c:v>
                </c:pt>
                <c:pt idx="2477">
                  <c:v>57.93</c:v>
                </c:pt>
                <c:pt idx="2478">
                  <c:v>53.69</c:v>
                </c:pt>
                <c:pt idx="2479">
                  <c:v>49.92</c:v>
                </c:pt>
                <c:pt idx="2480">
                  <c:v>46.37</c:v>
                </c:pt>
                <c:pt idx="2481">
                  <c:v>43.25</c:v>
                </c:pt>
                <c:pt idx="2482">
                  <c:v>42.31</c:v>
                </c:pt>
                <c:pt idx="2483">
                  <c:v>41.22</c:v>
                </c:pt>
                <c:pt idx="2484">
                  <c:v>40.01</c:v>
                </c:pt>
                <c:pt idx="2485">
                  <c:v>39.5</c:v>
                </c:pt>
                <c:pt idx="2486">
                  <c:v>38.83</c:v>
                </c:pt>
                <c:pt idx="2487">
                  <c:v>53.56</c:v>
                </c:pt>
                <c:pt idx="2488">
                  <c:v>47.69</c:v>
                </c:pt>
                <c:pt idx="2489">
                  <c:v>42.4</c:v>
                </c:pt>
                <c:pt idx="2490">
                  <c:v>41.03</c:v>
                </c:pt>
                <c:pt idx="2491">
                  <c:v>39.92</c:v>
                </c:pt>
                <c:pt idx="2492">
                  <c:v>38.909999999999997</c:v>
                </c:pt>
                <c:pt idx="2493">
                  <c:v>37.9</c:v>
                </c:pt>
                <c:pt idx="2494">
                  <c:v>36.840000000000003</c:v>
                </c:pt>
                <c:pt idx="2495">
                  <c:v>35.72</c:v>
                </c:pt>
                <c:pt idx="2496">
                  <c:v>34.58</c:v>
                </c:pt>
                <c:pt idx="2497">
                  <c:v>33.43</c:v>
                </c:pt>
                <c:pt idx="2498">
                  <c:v>32.29</c:v>
                </c:pt>
                <c:pt idx="2499">
                  <c:v>31.2</c:v>
                </c:pt>
                <c:pt idx="2500">
                  <c:v>30.14</c:v>
                </c:pt>
                <c:pt idx="2501">
                  <c:v>29.12</c:v>
                </c:pt>
                <c:pt idx="2502">
                  <c:v>28.11</c:v>
                </c:pt>
                <c:pt idx="2503">
                  <c:v>27.14</c:v>
                </c:pt>
                <c:pt idx="2504">
                  <c:v>26.2</c:v>
                </c:pt>
                <c:pt idx="2505">
                  <c:v>25.28</c:v>
                </c:pt>
                <c:pt idx="2506">
                  <c:v>24.4</c:v>
                </c:pt>
                <c:pt idx="2507">
                  <c:v>23.54</c:v>
                </c:pt>
                <c:pt idx="2508">
                  <c:v>22.71</c:v>
                </c:pt>
                <c:pt idx="2509">
                  <c:v>21.9</c:v>
                </c:pt>
                <c:pt idx="2510">
                  <c:v>21.12</c:v>
                </c:pt>
                <c:pt idx="2511">
                  <c:v>20.36</c:v>
                </c:pt>
                <c:pt idx="2512">
                  <c:v>19.649999999999999</c:v>
                </c:pt>
                <c:pt idx="2513">
                  <c:v>19.559999999999999</c:v>
                </c:pt>
                <c:pt idx="2514">
                  <c:v>19.41</c:v>
                </c:pt>
                <c:pt idx="2515">
                  <c:v>19.2</c:v>
                </c:pt>
                <c:pt idx="2516">
                  <c:v>18.96</c:v>
                </c:pt>
                <c:pt idx="2517">
                  <c:v>18.670000000000002</c:v>
                </c:pt>
                <c:pt idx="2518">
                  <c:v>18.37</c:v>
                </c:pt>
                <c:pt idx="2519">
                  <c:v>18.04</c:v>
                </c:pt>
                <c:pt idx="2520">
                  <c:v>17.690000000000001</c:v>
                </c:pt>
                <c:pt idx="2521">
                  <c:v>17.329999999999998</c:v>
                </c:pt>
                <c:pt idx="2522">
                  <c:v>16.97</c:v>
                </c:pt>
                <c:pt idx="2523">
                  <c:v>16.600000000000001</c:v>
                </c:pt>
                <c:pt idx="2524">
                  <c:v>16.239999999999998</c:v>
                </c:pt>
                <c:pt idx="2525">
                  <c:v>15.87</c:v>
                </c:pt>
                <c:pt idx="2526">
                  <c:v>15.51</c:v>
                </c:pt>
                <c:pt idx="2527">
                  <c:v>15.16</c:v>
                </c:pt>
                <c:pt idx="2528">
                  <c:v>14.82</c:v>
                </c:pt>
                <c:pt idx="2529">
                  <c:v>14.48</c:v>
                </c:pt>
                <c:pt idx="2530">
                  <c:v>14.16</c:v>
                </c:pt>
                <c:pt idx="2531">
                  <c:v>13.84</c:v>
                </c:pt>
                <c:pt idx="2532">
                  <c:v>13.53</c:v>
                </c:pt>
                <c:pt idx="2533">
                  <c:v>13.23</c:v>
                </c:pt>
                <c:pt idx="2534">
                  <c:v>12.94</c:v>
                </c:pt>
                <c:pt idx="2535">
                  <c:v>12.67</c:v>
                </c:pt>
                <c:pt idx="2536">
                  <c:v>12.41</c:v>
                </c:pt>
                <c:pt idx="2537">
                  <c:v>12.16</c:v>
                </c:pt>
                <c:pt idx="2538">
                  <c:v>11.92</c:v>
                </c:pt>
                <c:pt idx="2539">
                  <c:v>11.69</c:v>
                </c:pt>
                <c:pt idx="2540">
                  <c:v>11.48</c:v>
                </c:pt>
                <c:pt idx="2541">
                  <c:v>11.27</c:v>
                </c:pt>
                <c:pt idx="2542">
                  <c:v>11.08</c:v>
                </c:pt>
                <c:pt idx="2543">
                  <c:v>10.89</c:v>
                </c:pt>
                <c:pt idx="2544">
                  <c:v>10.72</c:v>
                </c:pt>
                <c:pt idx="2545">
                  <c:v>10.55</c:v>
                </c:pt>
                <c:pt idx="2546">
                  <c:v>10.39</c:v>
                </c:pt>
                <c:pt idx="2547">
                  <c:v>10.24</c:v>
                </c:pt>
                <c:pt idx="2548">
                  <c:v>10.09</c:v>
                </c:pt>
                <c:pt idx="2549">
                  <c:v>9.9440000000000008</c:v>
                </c:pt>
                <c:pt idx="2550">
                  <c:v>9.8059999999999992</c:v>
                </c:pt>
                <c:pt idx="2551">
                  <c:v>9.6709999999999994</c:v>
                </c:pt>
                <c:pt idx="2552">
                  <c:v>9.5389999999999997</c:v>
                </c:pt>
                <c:pt idx="2553">
                  <c:v>9.41</c:v>
                </c:pt>
                <c:pt idx="2554">
                  <c:v>9.2840000000000007</c:v>
                </c:pt>
                <c:pt idx="2555">
                  <c:v>9.16</c:v>
                </c:pt>
                <c:pt idx="2556">
                  <c:v>9.0359999999999996</c:v>
                </c:pt>
                <c:pt idx="2557">
                  <c:v>8.9139999999999997</c:v>
                </c:pt>
                <c:pt idx="2558">
                  <c:v>8.7929999999999993</c:v>
                </c:pt>
                <c:pt idx="2559">
                  <c:v>8.673</c:v>
                </c:pt>
                <c:pt idx="2560">
                  <c:v>8.5530000000000008</c:v>
                </c:pt>
                <c:pt idx="2561">
                  <c:v>8.4329999999999998</c:v>
                </c:pt>
                <c:pt idx="2562">
                  <c:v>8.3130000000000006</c:v>
                </c:pt>
                <c:pt idx="2563">
                  <c:v>8.1929999999999996</c:v>
                </c:pt>
                <c:pt idx="2564">
                  <c:v>8.0730000000000004</c:v>
                </c:pt>
                <c:pt idx="2565">
                  <c:v>7.952</c:v>
                </c:pt>
                <c:pt idx="2566">
                  <c:v>7.8319999999999999</c:v>
                </c:pt>
                <c:pt idx="2567">
                  <c:v>7.7110000000000003</c:v>
                </c:pt>
                <c:pt idx="2568">
                  <c:v>7.59</c:v>
                </c:pt>
                <c:pt idx="2569">
                  <c:v>7.4690000000000003</c:v>
                </c:pt>
                <c:pt idx="2570">
                  <c:v>7.3470000000000004</c:v>
                </c:pt>
                <c:pt idx="2571">
                  <c:v>7.2249999999999996</c:v>
                </c:pt>
                <c:pt idx="2572">
                  <c:v>7.1029999999999998</c:v>
                </c:pt>
                <c:pt idx="2573">
                  <c:v>6.98</c:v>
                </c:pt>
                <c:pt idx="2574">
                  <c:v>6.8579999999999997</c:v>
                </c:pt>
                <c:pt idx="2575">
                  <c:v>6.7359999999999998</c:v>
                </c:pt>
                <c:pt idx="2576">
                  <c:v>6.6130000000000004</c:v>
                </c:pt>
                <c:pt idx="2577">
                  <c:v>6.4909999999999997</c:v>
                </c:pt>
                <c:pt idx="2578">
                  <c:v>6.3689999999999998</c:v>
                </c:pt>
                <c:pt idx="2579">
                  <c:v>6.2480000000000002</c:v>
                </c:pt>
                <c:pt idx="2580">
                  <c:v>6.1269999999999998</c:v>
                </c:pt>
                <c:pt idx="2581">
                  <c:v>6.0060000000000002</c:v>
                </c:pt>
                <c:pt idx="2582">
                  <c:v>5.8860000000000001</c:v>
                </c:pt>
                <c:pt idx="2583">
                  <c:v>5.7720000000000002</c:v>
                </c:pt>
                <c:pt idx="2584">
                  <c:v>5.6689999999999996</c:v>
                </c:pt>
                <c:pt idx="2585">
                  <c:v>5.5739999999999998</c:v>
                </c:pt>
                <c:pt idx="2586">
                  <c:v>5.4859999999999998</c:v>
                </c:pt>
                <c:pt idx="2587">
                  <c:v>5.4020000000000001</c:v>
                </c:pt>
                <c:pt idx="2588">
                  <c:v>5.3220000000000001</c:v>
                </c:pt>
                <c:pt idx="2589">
                  <c:v>5.2439999999999998</c:v>
                </c:pt>
                <c:pt idx="2590">
                  <c:v>5.1680000000000001</c:v>
                </c:pt>
                <c:pt idx="2591">
                  <c:v>5.0919999999999996</c:v>
                </c:pt>
                <c:pt idx="2592">
                  <c:v>5.0170000000000003</c:v>
                </c:pt>
                <c:pt idx="2593">
                  <c:v>4.9409999999999998</c:v>
                </c:pt>
                <c:pt idx="2594">
                  <c:v>4.8659999999999997</c:v>
                </c:pt>
                <c:pt idx="2595">
                  <c:v>4.7889999999999997</c:v>
                </c:pt>
                <c:pt idx="2596">
                  <c:v>4.7119999999999997</c:v>
                </c:pt>
                <c:pt idx="2597">
                  <c:v>4.6349999999999998</c:v>
                </c:pt>
                <c:pt idx="2598">
                  <c:v>4.5570000000000004</c:v>
                </c:pt>
                <c:pt idx="2599">
                  <c:v>4.4779999999999998</c:v>
                </c:pt>
                <c:pt idx="2600">
                  <c:v>4.399</c:v>
                </c:pt>
                <c:pt idx="2601">
                  <c:v>4.319</c:v>
                </c:pt>
                <c:pt idx="2602">
                  <c:v>4.2380000000000004</c:v>
                </c:pt>
                <c:pt idx="2603">
                  <c:v>4.1580000000000004</c:v>
                </c:pt>
                <c:pt idx="2604">
                  <c:v>4.077</c:v>
                </c:pt>
                <c:pt idx="2605">
                  <c:v>3.996</c:v>
                </c:pt>
                <c:pt idx="2606">
                  <c:v>3.9159999999999999</c:v>
                </c:pt>
                <c:pt idx="2607">
                  <c:v>3.835</c:v>
                </c:pt>
                <c:pt idx="2608">
                  <c:v>3.7549999999999999</c:v>
                </c:pt>
                <c:pt idx="2609">
                  <c:v>3.6749999999999998</c:v>
                </c:pt>
                <c:pt idx="2610">
                  <c:v>3.5960000000000001</c:v>
                </c:pt>
                <c:pt idx="2611">
                  <c:v>3.5169999999999999</c:v>
                </c:pt>
                <c:pt idx="2612">
                  <c:v>3.4390000000000001</c:v>
                </c:pt>
                <c:pt idx="2613">
                  <c:v>3.3610000000000002</c:v>
                </c:pt>
                <c:pt idx="2614">
                  <c:v>3.2850000000000001</c:v>
                </c:pt>
                <c:pt idx="2615">
                  <c:v>3.2090000000000001</c:v>
                </c:pt>
                <c:pt idx="2616">
                  <c:v>3.1349999999999998</c:v>
                </c:pt>
                <c:pt idx="2617">
                  <c:v>3.0609999999999999</c:v>
                </c:pt>
                <c:pt idx="2618">
                  <c:v>2.9889999999999999</c:v>
                </c:pt>
                <c:pt idx="2619">
                  <c:v>2.9180000000000001</c:v>
                </c:pt>
                <c:pt idx="2620">
                  <c:v>2.8479999999999999</c:v>
                </c:pt>
                <c:pt idx="2621">
                  <c:v>2.7789999999999999</c:v>
                </c:pt>
                <c:pt idx="2622">
                  <c:v>2.7109999999999999</c:v>
                </c:pt>
                <c:pt idx="2623">
                  <c:v>2.645</c:v>
                </c:pt>
                <c:pt idx="2624">
                  <c:v>2.58</c:v>
                </c:pt>
                <c:pt idx="2625">
                  <c:v>2.516</c:v>
                </c:pt>
                <c:pt idx="2626">
                  <c:v>2.4540000000000002</c:v>
                </c:pt>
                <c:pt idx="2627">
                  <c:v>2.3929999999999998</c:v>
                </c:pt>
                <c:pt idx="2628">
                  <c:v>2.3340000000000001</c:v>
                </c:pt>
                <c:pt idx="2629">
                  <c:v>2.2749999999999999</c:v>
                </c:pt>
                <c:pt idx="2630">
                  <c:v>2.2189999999999999</c:v>
                </c:pt>
                <c:pt idx="2631">
                  <c:v>2.1629999999999998</c:v>
                </c:pt>
                <c:pt idx="2632">
                  <c:v>2.109</c:v>
                </c:pt>
                <c:pt idx="2633">
                  <c:v>2.056</c:v>
                </c:pt>
                <c:pt idx="2634">
                  <c:v>2.0049999999999999</c:v>
                </c:pt>
                <c:pt idx="2635">
                  <c:v>1.9550000000000001</c:v>
                </c:pt>
                <c:pt idx="2636">
                  <c:v>1.9059999999999999</c:v>
                </c:pt>
                <c:pt idx="2637">
                  <c:v>1.8580000000000001</c:v>
                </c:pt>
                <c:pt idx="2638">
                  <c:v>1.8120000000000001</c:v>
                </c:pt>
                <c:pt idx="2639">
                  <c:v>1.7669999999999999</c:v>
                </c:pt>
                <c:pt idx="2640">
                  <c:v>1.7230000000000001</c:v>
                </c:pt>
                <c:pt idx="2641">
                  <c:v>1.681</c:v>
                </c:pt>
                <c:pt idx="2642">
                  <c:v>1.639</c:v>
                </c:pt>
                <c:pt idx="2643">
                  <c:v>1.599</c:v>
                </c:pt>
                <c:pt idx="2644">
                  <c:v>1.56</c:v>
                </c:pt>
                <c:pt idx="2645">
                  <c:v>1.522</c:v>
                </c:pt>
                <c:pt idx="2646">
                  <c:v>1.4850000000000001</c:v>
                </c:pt>
                <c:pt idx="2647">
                  <c:v>1.4490000000000001</c:v>
                </c:pt>
                <c:pt idx="2648">
                  <c:v>1.415</c:v>
                </c:pt>
                <c:pt idx="2649">
                  <c:v>1.381</c:v>
                </c:pt>
                <c:pt idx="2650">
                  <c:v>1.3480000000000001</c:v>
                </c:pt>
                <c:pt idx="2651">
                  <c:v>1.3160000000000001</c:v>
                </c:pt>
                <c:pt idx="2652">
                  <c:v>1.286</c:v>
                </c:pt>
                <c:pt idx="2653">
                  <c:v>1.256</c:v>
                </c:pt>
                <c:pt idx="2654">
                  <c:v>1.2270000000000001</c:v>
                </c:pt>
                <c:pt idx="2655">
                  <c:v>1.1990000000000001</c:v>
                </c:pt>
                <c:pt idx="2656">
                  <c:v>1.1719999999999999</c:v>
                </c:pt>
                <c:pt idx="2657">
                  <c:v>1.216</c:v>
                </c:pt>
                <c:pt idx="2658">
                  <c:v>1.2729999999999999</c:v>
                </c:pt>
                <c:pt idx="2659">
                  <c:v>1.3129999999999999</c:v>
                </c:pt>
                <c:pt idx="2660">
                  <c:v>1.345</c:v>
                </c:pt>
                <c:pt idx="2661">
                  <c:v>1.37</c:v>
                </c:pt>
                <c:pt idx="2662">
                  <c:v>1.3919999999999999</c:v>
                </c:pt>
                <c:pt idx="2663">
                  <c:v>1.411</c:v>
                </c:pt>
                <c:pt idx="2664">
                  <c:v>1.427</c:v>
                </c:pt>
                <c:pt idx="2665">
                  <c:v>1.4410000000000001</c:v>
                </c:pt>
                <c:pt idx="2666">
                  <c:v>1.4530000000000001</c:v>
                </c:pt>
                <c:pt idx="2667">
                  <c:v>1.464</c:v>
                </c:pt>
                <c:pt idx="2668">
                  <c:v>1.472</c:v>
                </c:pt>
                <c:pt idx="2669">
                  <c:v>1.4790000000000001</c:v>
                </c:pt>
                <c:pt idx="2670">
                  <c:v>1.484</c:v>
                </c:pt>
                <c:pt idx="2671">
                  <c:v>1.5349999999999999</c:v>
                </c:pt>
                <c:pt idx="2672">
                  <c:v>1.5760000000000001</c:v>
                </c:pt>
                <c:pt idx="2673">
                  <c:v>1.6160000000000001</c:v>
                </c:pt>
                <c:pt idx="2674">
                  <c:v>1.6479999999999999</c:v>
                </c:pt>
                <c:pt idx="2675">
                  <c:v>1.6739999999999999</c:v>
                </c:pt>
                <c:pt idx="2676">
                  <c:v>1.6950000000000001</c:v>
                </c:pt>
                <c:pt idx="2677">
                  <c:v>1.712</c:v>
                </c:pt>
                <c:pt idx="2678">
                  <c:v>1.7250000000000001</c:v>
                </c:pt>
                <c:pt idx="2679">
                  <c:v>1.7509999999999999</c:v>
                </c:pt>
                <c:pt idx="2680">
                  <c:v>1.7769999999999999</c:v>
                </c:pt>
                <c:pt idx="2681">
                  <c:v>1.821</c:v>
                </c:pt>
                <c:pt idx="2682">
                  <c:v>1.8560000000000001</c:v>
                </c:pt>
                <c:pt idx="2683">
                  <c:v>51.44</c:v>
                </c:pt>
                <c:pt idx="2684">
                  <c:v>4.7510000000000003</c:v>
                </c:pt>
                <c:pt idx="2685">
                  <c:v>6.1059999999999999</c:v>
                </c:pt>
                <c:pt idx="2686">
                  <c:v>6.9379999999999997</c:v>
                </c:pt>
                <c:pt idx="2687">
                  <c:v>7.548</c:v>
                </c:pt>
                <c:pt idx="2688">
                  <c:v>169.4</c:v>
                </c:pt>
                <c:pt idx="2689">
                  <c:v>44.07</c:v>
                </c:pt>
                <c:pt idx="2690">
                  <c:v>39.35</c:v>
                </c:pt>
                <c:pt idx="2691">
                  <c:v>35.83</c:v>
                </c:pt>
                <c:pt idx="2692">
                  <c:v>33.25</c:v>
                </c:pt>
                <c:pt idx="2693">
                  <c:v>31.9</c:v>
                </c:pt>
                <c:pt idx="2694">
                  <c:v>31.67</c:v>
                </c:pt>
                <c:pt idx="2695">
                  <c:v>31.38</c:v>
                </c:pt>
                <c:pt idx="2696">
                  <c:v>31.72</c:v>
                </c:pt>
                <c:pt idx="2697">
                  <c:v>168.4</c:v>
                </c:pt>
                <c:pt idx="2698">
                  <c:v>86.81</c:v>
                </c:pt>
                <c:pt idx="2699">
                  <c:v>302</c:v>
                </c:pt>
                <c:pt idx="2700">
                  <c:v>134.30000000000001</c:v>
                </c:pt>
                <c:pt idx="2701">
                  <c:v>119.8</c:v>
                </c:pt>
                <c:pt idx="2702">
                  <c:v>108.5</c:v>
                </c:pt>
                <c:pt idx="2703">
                  <c:v>130</c:v>
                </c:pt>
                <c:pt idx="2704">
                  <c:v>118.1</c:v>
                </c:pt>
                <c:pt idx="2705">
                  <c:v>126.2</c:v>
                </c:pt>
                <c:pt idx="2706">
                  <c:v>103.2</c:v>
                </c:pt>
                <c:pt idx="2707">
                  <c:v>93.97</c:v>
                </c:pt>
                <c:pt idx="2708">
                  <c:v>85.83</c:v>
                </c:pt>
                <c:pt idx="2709">
                  <c:v>78.88</c:v>
                </c:pt>
                <c:pt idx="2710">
                  <c:v>72.23</c:v>
                </c:pt>
                <c:pt idx="2711">
                  <c:v>114.3</c:v>
                </c:pt>
                <c:pt idx="2712">
                  <c:v>70.069999999999993</c:v>
                </c:pt>
                <c:pt idx="2713">
                  <c:v>145.4</c:v>
                </c:pt>
                <c:pt idx="2714">
                  <c:v>181.9</c:v>
                </c:pt>
                <c:pt idx="2715">
                  <c:v>120.4</c:v>
                </c:pt>
                <c:pt idx="2716">
                  <c:v>109</c:v>
                </c:pt>
                <c:pt idx="2717">
                  <c:v>978.1</c:v>
                </c:pt>
                <c:pt idx="2718">
                  <c:v>171.8</c:v>
                </c:pt>
                <c:pt idx="2719">
                  <c:v>165.3</c:v>
                </c:pt>
                <c:pt idx="2720">
                  <c:v>150.19999999999999</c:v>
                </c:pt>
                <c:pt idx="2721">
                  <c:v>136.69999999999999</c:v>
                </c:pt>
                <c:pt idx="2722">
                  <c:v>150.5</c:v>
                </c:pt>
                <c:pt idx="2723">
                  <c:v>127.7</c:v>
                </c:pt>
                <c:pt idx="2724">
                  <c:v>117.4</c:v>
                </c:pt>
                <c:pt idx="2725">
                  <c:v>107.1</c:v>
                </c:pt>
                <c:pt idx="2726">
                  <c:v>98.3</c:v>
                </c:pt>
                <c:pt idx="2727">
                  <c:v>121.7</c:v>
                </c:pt>
                <c:pt idx="2728">
                  <c:v>111.5</c:v>
                </c:pt>
                <c:pt idx="2729">
                  <c:v>102.3</c:v>
                </c:pt>
                <c:pt idx="2730">
                  <c:v>93.99</c:v>
                </c:pt>
                <c:pt idx="2731">
                  <c:v>86.65</c:v>
                </c:pt>
                <c:pt idx="2732">
                  <c:v>79.94</c:v>
                </c:pt>
                <c:pt idx="2733">
                  <c:v>73.819999999999993</c:v>
                </c:pt>
                <c:pt idx="2734">
                  <c:v>68.290000000000006</c:v>
                </c:pt>
                <c:pt idx="2735">
                  <c:v>63.75</c:v>
                </c:pt>
                <c:pt idx="2736">
                  <c:v>59.27</c:v>
                </c:pt>
                <c:pt idx="2737">
                  <c:v>55.22</c:v>
                </c:pt>
                <c:pt idx="2738">
                  <c:v>51.45</c:v>
                </c:pt>
                <c:pt idx="2739">
                  <c:v>48.12</c:v>
                </c:pt>
                <c:pt idx="2740">
                  <c:v>44.8</c:v>
                </c:pt>
                <c:pt idx="2741">
                  <c:v>41.92</c:v>
                </c:pt>
                <c:pt idx="2742">
                  <c:v>40.909999999999997</c:v>
                </c:pt>
                <c:pt idx="2743">
                  <c:v>40.01</c:v>
                </c:pt>
                <c:pt idx="2744">
                  <c:v>39</c:v>
                </c:pt>
                <c:pt idx="2745">
                  <c:v>37.880000000000003</c:v>
                </c:pt>
                <c:pt idx="2746">
                  <c:v>36.71</c:v>
                </c:pt>
                <c:pt idx="2747">
                  <c:v>35.53</c:v>
                </c:pt>
                <c:pt idx="2748">
                  <c:v>34.28</c:v>
                </c:pt>
                <c:pt idx="2749">
                  <c:v>72.209999999999994</c:v>
                </c:pt>
                <c:pt idx="2750">
                  <c:v>90.8</c:v>
                </c:pt>
                <c:pt idx="2751">
                  <c:v>39.1</c:v>
                </c:pt>
                <c:pt idx="2752">
                  <c:v>38.04</c:v>
                </c:pt>
                <c:pt idx="2753">
                  <c:v>84.33</c:v>
                </c:pt>
                <c:pt idx="2754">
                  <c:v>41.06</c:v>
                </c:pt>
                <c:pt idx="2755">
                  <c:v>39.19</c:v>
                </c:pt>
                <c:pt idx="2756">
                  <c:v>38.4</c:v>
                </c:pt>
                <c:pt idx="2757">
                  <c:v>37.74</c:v>
                </c:pt>
                <c:pt idx="2758">
                  <c:v>4788</c:v>
                </c:pt>
                <c:pt idx="2759">
                  <c:v>113.3</c:v>
                </c:pt>
                <c:pt idx="2760">
                  <c:v>224.4</c:v>
                </c:pt>
                <c:pt idx="2761">
                  <c:v>158.30000000000001</c:v>
                </c:pt>
                <c:pt idx="2762">
                  <c:v>142</c:v>
                </c:pt>
                <c:pt idx="2763">
                  <c:v>128.4</c:v>
                </c:pt>
                <c:pt idx="2764">
                  <c:v>116.2</c:v>
                </c:pt>
                <c:pt idx="2765">
                  <c:v>154.19999999999999</c:v>
                </c:pt>
                <c:pt idx="2766">
                  <c:v>160.5</c:v>
                </c:pt>
                <c:pt idx="2767">
                  <c:v>151.19999999999999</c:v>
                </c:pt>
                <c:pt idx="2768">
                  <c:v>146.6</c:v>
                </c:pt>
                <c:pt idx="2769">
                  <c:v>160.6</c:v>
                </c:pt>
                <c:pt idx="2770">
                  <c:v>363.1</c:v>
                </c:pt>
                <c:pt idx="2771">
                  <c:v>178.8</c:v>
                </c:pt>
                <c:pt idx="2772">
                  <c:v>179.6</c:v>
                </c:pt>
                <c:pt idx="2773">
                  <c:v>162.4</c:v>
                </c:pt>
                <c:pt idx="2774">
                  <c:v>174.1</c:v>
                </c:pt>
                <c:pt idx="2775">
                  <c:v>174.9</c:v>
                </c:pt>
                <c:pt idx="2776">
                  <c:v>149.30000000000001</c:v>
                </c:pt>
                <c:pt idx="2777">
                  <c:v>135.9</c:v>
                </c:pt>
                <c:pt idx="2778">
                  <c:v>119</c:v>
                </c:pt>
                <c:pt idx="2779">
                  <c:v>893.1</c:v>
                </c:pt>
                <c:pt idx="2780">
                  <c:v>183.8</c:v>
                </c:pt>
                <c:pt idx="2781">
                  <c:v>237.2</c:v>
                </c:pt>
                <c:pt idx="2782">
                  <c:v>180.4</c:v>
                </c:pt>
                <c:pt idx="2783">
                  <c:v>202</c:v>
                </c:pt>
                <c:pt idx="2784">
                  <c:v>177.2</c:v>
                </c:pt>
                <c:pt idx="2785">
                  <c:v>161.30000000000001</c:v>
                </c:pt>
                <c:pt idx="2786">
                  <c:v>168.2</c:v>
                </c:pt>
                <c:pt idx="2787">
                  <c:v>168.2</c:v>
                </c:pt>
                <c:pt idx="2788">
                  <c:v>152.9</c:v>
                </c:pt>
                <c:pt idx="2789">
                  <c:v>152.6</c:v>
                </c:pt>
                <c:pt idx="2790">
                  <c:v>128.5</c:v>
                </c:pt>
                <c:pt idx="2791">
                  <c:v>117.3</c:v>
                </c:pt>
                <c:pt idx="2792">
                  <c:v>142.1</c:v>
                </c:pt>
                <c:pt idx="2793">
                  <c:v>170.6</c:v>
                </c:pt>
                <c:pt idx="2794">
                  <c:v>154.5</c:v>
                </c:pt>
                <c:pt idx="2795">
                  <c:v>214.1</c:v>
                </c:pt>
                <c:pt idx="2796">
                  <c:v>151.9</c:v>
                </c:pt>
                <c:pt idx="2797">
                  <c:v>159.1</c:v>
                </c:pt>
                <c:pt idx="2798">
                  <c:v>144.80000000000001</c:v>
                </c:pt>
                <c:pt idx="2799">
                  <c:v>127.7</c:v>
                </c:pt>
                <c:pt idx="2800">
                  <c:v>116.7</c:v>
                </c:pt>
                <c:pt idx="2801">
                  <c:v>130</c:v>
                </c:pt>
                <c:pt idx="2802">
                  <c:v>119.3</c:v>
                </c:pt>
                <c:pt idx="2803">
                  <c:v>109.2</c:v>
                </c:pt>
                <c:pt idx="2804">
                  <c:v>100.5</c:v>
                </c:pt>
                <c:pt idx="2805">
                  <c:v>92.86</c:v>
                </c:pt>
                <c:pt idx="2806">
                  <c:v>117.6</c:v>
                </c:pt>
                <c:pt idx="2807">
                  <c:v>110.2</c:v>
                </c:pt>
                <c:pt idx="2808">
                  <c:v>103.9</c:v>
                </c:pt>
                <c:pt idx="2809">
                  <c:v>96.44</c:v>
                </c:pt>
                <c:pt idx="2810">
                  <c:v>88.63</c:v>
                </c:pt>
                <c:pt idx="2811">
                  <c:v>81.58</c:v>
                </c:pt>
                <c:pt idx="2812">
                  <c:v>75.3</c:v>
                </c:pt>
                <c:pt idx="2813">
                  <c:v>69.55</c:v>
                </c:pt>
                <c:pt idx="2814">
                  <c:v>64.89</c:v>
                </c:pt>
                <c:pt idx="2815">
                  <c:v>60.12</c:v>
                </c:pt>
                <c:pt idx="2816">
                  <c:v>55.97</c:v>
                </c:pt>
                <c:pt idx="2817">
                  <c:v>6408</c:v>
                </c:pt>
                <c:pt idx="2818">
                  <c:v>140.19999999999999</c:v>
                </c:pt>
                <c:pt idx="2819">
                  <c:v>146.19999999999999</c:v>
                </c:pt>
                <c:pt idx="2820">
                  <c:v>132.5</c:v>
                </c:pt>
                <c:pt idx="2821">
                  <c:v>120.5</c:v>
                </c:pt>
                <c:pt idx="2822">
                  <c:v>110.1</c:v>
                </c:pt>
                <c:pt idx="2823">
                  <c:v>100.5</c:v>
                </c:pt>
                <c:pt idx="2824">
                  <c:v>92.05</c:v>
                </c:pt>
                <c:pt idx="2825">
                  <c:v>84.4</c:v>
                </c:pt>
                <c:pt idx="2826">
                  <c:v>78.239999999999995</c:v>
                </c:pt>
                <c:pt idx="2827">
                  <c:v>71.91</c:v>
                </c:pt>
                <c:pt idx="2828">
                  <c:v>94.85</c:v>
                </c:pt>
                <c:pt idx="2829">
                  <c:v>89.74</c:v>
                </c:pt>
                <c:pt idx="2830">
                  <c:v>94.87</c:v>
                </c:pt>
                <c:pt idx="2831">
                  <c:v>86.96</c:v>
                </c:pt>
                <c:pt idx="2832">
                  <c:v>80.36</c:v>
                </c:pt>
                <c:pt idx="2833">
                  <c:v>74.349999999999994</c:v>
                </c:pt>
                <c:pt idx="2834">
                  <c:v>79.19</c:v>
                </c:pt>
                <c:pt idx="2835">
                  <c:v>76.63</c:v>
                </c:pt>
                <c:pt idx="2836">
                  <c:v>70.86</c:v>
                </c:pt>
                <c:pt idx="2837">
                  <c:v>65.760000000000005</c:v>
                </c:pt>
                <c:pt idx="2838">
                  <c:v>61.18</c:v>
                </c:pt>
                <c:pt idx="2839">
                  <c:v>57.1</c:v>
                </c:pt>
                <c:pt idx="2840">
                  <c:v>53.34</c:v>
                </c:pt>
                <c:pt idx="2841">
                  <c:v>50.33</c:v>
                </c:pt>
                <c:pt idx="2842">
                  <c:v>47.07</c:v>
                </c:pt>
                <c:pt idx="2843">
                  <c:v>44.05</c:v>
                </c:pt>
                <c:pt idx="2844">
                  <c:v>41.32</c:v>
                </c:pt>
                <c:pt idx="2845">
                  <c:v>40.130000000000003</c:v>
                </c:pt>
                <c:pt idx="2846">
                  <c:v>39.36</c:v>
                </c:pt>
                <c:pt idx="2847">
                  <c:v>38.44</c:v>
                </c:pt>
                <c:pt idx="2848">
                  <c:v>37.43</c:v>
                </c:pt>
                <c:pt idx="2849">
                  <c:v>36.340000000000003</c:v>
                </c:pt>
                <c:pt idx="2850">
                  <c:v>35.18</c:v>
                </c:pt>
                <c:pt idx="2851">
                  <c:v>33.99</c:v>
                </c:pt>
                <c:pt idx="2852">
                  <c:v>32.79</c:v>
                </c:pt>
                <c:pt idx="2853">
                  <c:v>31.57</c:v>
                </c:pt>
                <c:pt idx="2854">
                  <c:v>30.38</c:v>
                </c:pt>
                <c:pt idx="2855">
                  <c:v>30.1</c:v>
                </c:pt>
                <c:pt idx="2856">
                  <c:v>28.89</c:v>
                </c:pt>
                <c:pt idx="2857">
                  <c:v>27.91</c:v>
                </c:pt>
                <c:pt idx="2858">
                  <c:v>26.91</c:v>
                </c:pt>
                <c:pt idx="2859">
                  <c:v>25.94</c:v>
                </c:pt>
                <c:pt idx="2860">
                  <c:v>24.98</c:v>
                </c:pt>
                <c:pt idx="2861">
                  <c:v>24.07</c:v>
                </c:pt>
                <c:pt idx="2862">
                  <c:v>23.17</c:v>
                </c:pt>
                <c:pt idx="2863">
                  <c:v>22.32</c:v>
                </c:pt>
                <c:pt idx="2864">
                  <c:v>21.47</c:v>
                </c:pt>
                <c:pt idx="2865">
                  <c:v>20.66</c:v>
                </c:pt>
                <c:pt idx="2866">
                  <c:v>19.89</c:v>
                </c:pt>
                <c:pt idx="2867">
                  <c:v>706.3</c:v>
                </c:pt>
                <c:pt idx="2868">
                  <c:v>88.38</c:v>
                </c:pt>
                <c:pt idx="2869">
                  <c:v>79.599999999999994</c:v>
                </c:pt>
                <c:pt idx="2870">
                  <c:v>72.34</c:v>
                </c:pt>
                <c:pt idx="2871">
                  <c:v>65.72</c:v>
                </c:pt>
                <c:pt idx="2872">
                  <c:v>60.01</c:v>
                </c:pt>
                <c:pt idx="2873">
                  <c:v>55.1</c:v>
                </c:pt>
                <c:pt idx="2874">
                  <c:v>50.67</c:v>
                </c:pt>
                <c:pt idx="2875">
                  <c:v>46.72</c:v>
                </c:pt>
                <c:pt idx="2876">
                  <c:v>44.47</c:v>
                </c:pt>
                <c:pt idx="2877">
                  <c:v>43.12</c:v>
                </c:pt>
                <c:pt idx="2878">
                  <c:v>41.69</c:v>
                </c:pt>
                <c:pt idx="2879">
                  <c:v>40.19</c:v>
                </c:pt>
                <c:pt idx="2880">
                  <c:v>38.619999999999997</c:v>
                </c:pt>
                <c:pt idx="2881">
                  <c:v>37.04</c:v>
                </c:pt>
                <c:pt idx="2882">
                  <c:v>35.49</c:v>
                </c:pt>
                <c:pt idx="2883">
                  <c:v>33.99</c:v>
                </c:pt>
                <c:pt idx="2884">
                  <c:v>32.53</c:v>
                </c:pt>
                <c:pt idx="2885">
                  <c:v>31.14</c:v>
                </c:pt>
                <c:pt idx="2886">
                  <c:v>29.77</c:v>
                </c:pt>
                <c:pt idx="2887">
                  <c:v>28.47</c:v>
                </c:pt>
                <c:pt idx="2888">
                  <c:v>27.21</c:v>
                </c:pt>
                <c:pt idx="2889">
                  <c:v>25.99</c:v>
                </c:pt>
                <c:pt idx="2890">
                  <c:v>24.83</c:v>
                </c:pt>
                <c:pt idx="2891">
                  <c:v>23.73</c:v>
                </c:pt>
                <c:pt idx="2892">
                  <c:v>22.66</c:v>
                </c:pt>
                <c:pt idx="2893">
                  <c:v>21.65</c:v>
                </c:pt>
                <c:pt idx="2894">
                  <c:v>20.7</c:v>
                </c:pt>
                <c:pt idx="2895">
                  <c:v>19.95</c:v>
                </c:pt>
                <c:pt idx="2896">
                  <c:v>19.8</c:v>
                </c:pt>
                <c:pt idx="2897">
                  <c:v>19.57</c:v>
                </c:pt>
                <c:pt idx="2898">
                  <c:v>19.3</c:v>
                </c:pt>
                <c:pt idx="2899">
                  <c:v>18.97</c:v>
                </c:pt>
                <c:pt idx="2900">
                  <c:v>18.62</c:v>
                </c:pt>
                <c:pt idx="2901">
                  <c:v>18.239999999999998</c:v>
                </c:pt>
                <c:pt idx="2902">
                  <c:v>17.84</c:v>
                </c:pt>
                <c:pt idx="2903">
                  <c:v>17.43</c:v>
                </c:pt>
                <c:pt idx="2904">
                  <c:v>17.02</c:v>
                </c:pt>
                <c:pt idx="2905">
                  <c:v>16.600000000000001</c:v>
                </c:pt>
                <c:pt idx="2906">
                  <c:v>16.190000000000001</c:v>
                </c:pt>
                <c:pt idx="2907">
                  <c:v>15.78</c:v>
                </c:pt>
                <c:pt idx="2908">
                  <c:v>15.38</c:v>
                </c:pt>
                <c:pt idx="2909">
                  <c:v>14.99</c:v>
                </c:pt>
                <c:pt idx="2910">
                  <c:v>14.61</c:v>
                </c:pt>
                <c:pt idx="2911">
                  <c:v>14.24</c:v>
                </c:pt>
                <c:pt idx="2912">
                  <c:v>13.88</c:v>
                </c:pt>
                <c:pt idx="2913">
                  <c:v>13.54</c:v>
                </c:pt>
                <c:pt idx="2914">
                  <c:v>13.2</c:v>
                </c:pt>
                <c:pt idx="2915">
                  <c:v>12.89</c:v>
                </c:pt>
                <c:pt idx="2916">
                  <c:v>12.59</c:v>
                </c:pt>
                <c:pt idx="2917">
                  <c:v>12.3</c:v>
                </c:pt>
                <c:pt idx="2918">
                  <c:v>12.03</c:v>
                </c:pt>
                <c:pt idx="2919">
                  <c:v>11.78</c:v>
                </c:pt>
                <c:pt idx="2920">
                  <c:v>11.54</c:v>
                </c:pt>
                <c:pt idx="2921">
                  <c:v>11.31</c:v>
                </c:pt>
              </c:numCache>
            </c:numRef>
          </c:val>
          <c:smooth val="0"/>
          <c:extLst>
            <c:ext xmlns:c16="http://schemas.microsoft.com/office/drawing/2014/chart" uri="{C3380CC4-5D6E-409C-BE32-E72D297353CC}">
              <c16:uniqueId val="{00000000-0A70-48B4-A442-29A568B58C09}"/>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0"/>
          <c:order val="0"/>
          <c:tx>
            <c:strRef>
              <c:f>ModeWise!$AD$2</c:f>
              <c:strCache>
                <c:ptCount val="1"/>
                <c:pt idx="0">
                  <c:v>ACCESS1.0</c:v>
                </c:pt>
              </c:strCache>
            </c:strRef>
          </c:tx>
          <c:spPr>
            <a:ln w="12700" cap="rnd">
              <a:solidFill>
                <a:schemeClr val="tx1"/>
              </a:solidFill>
              <a:round/>
            </a:ln>
            <a:effectLst/>
          </c:spPr>
          <c:marker>
            <c:symbol val="none"/>
          </c:marker>
          <c:cat>
            <c:numRef>
              <c:f>ModeWise!$AC$3:$AC$2924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ModeWise!$AD$3:$AD$2924</c:f>
              <c:numCache>
                <c:formatCode>General</c:formatCode>
                <c:ptCount val="2922"/>
                <c:pt idx="0">
                  <c:v>14.1</c:v>
                </c:pt>
                <c:pt idx="1">
                  <c:v>13.79</c:v>
                </c:pt>
                <c:pt idx="2">
                  <c:v>13.48</c:v>
                </c:pt>
                <c:pt idx="3">
                  <c:v>13.19</c:v>
                </c:pt>
                <c:pt idx="4">
                  <c:v>12.9</c:v>
                </c:pt>
                <c:pt idx="5">
                  <c:v>12.63</c:v>
                </c:pt>
                <c:pt idx="6">
                  <c:v>12.37</c:v>
                </c:pt>
                <c:pt idx="7">
                  <c:v>12.12</c:v>
                </c:pt>
                <c:pt idx="8">
                  <c:v>11.88</c:v>
                </c:pt>
                <c:pt idx="9">
                  <c:v>11.66</c:v>
                </c:pt>
                <c:pt idx="10">
                  <c:v>11.44</c:v>
                </c:pt>
                <c:pt idx="11">
                  <c:v>11.24</c:v>
                </c:pt>
                <c:pt idx="12">
                  <c:v>11.04</c:v>
                </c:pt>
                <c:pt idx="13">
                  <c:v>10.86</c:v>
                </c:pt>
                <c:pt idx="14">
                  <c:v>10.68</c:v>
                </c:pt>
                <c:pt idx="15">
                  <c:v>10.52</c:v>
                </c:pt>
                <c:pt idx="16">
                  <c:v>10.36</c:v>
                </c:pt>
                <c:pt idx="17">
                  <c:v>10.199999999999999</c:v>
                </c:pt>
                <c:pt idx="18">
                  <c:v>10.06</c:v>
                </c:pt>
                <c:pt idx="19">
                  <c:v>9.9139999999999997</c:v>
                </c:pt>
                <c:pt idx="20">
                  <c:v>9.7769999999999992</c:v>
                </c:pt>
                <c:pt idx="21">
                  <c:v>9.6440000000000001</c:v>
                </c:pt>
                <c:pt idx="22">
                  <c:v>9.5129999999999999</c:v>
                </c:pt>
                <c:pt idx="23">
                  <c:v>9.3849999999999998</c:v>
                </c:pt>
                <c:pt idx="24">
                  <c:v>9.26</c:v>
                </c:pt>
                <c:pt idx="25">
                  <c:v>9.1370000000000005</c:v>
                </c:pt>
                <c:pt idx="26">
                  <c:v>9.016</c:v>
                </c:pt>
                <c:pt idx="27">
                  <c:v>8.8960000000000008</c:v>
                </c:pt>
                <c:pt idx="28">
                  <c:v>8.7759999999999998</c:v>
                </c:pt>
                <c:pt idx="29">
                  <c:v>8.657</c:v>
                </c:pt>
                <c:pt idx="30">
                  <c:v>8.5380000000000003</c:v>
                </c:pt>
                <c:pt idx="31">
                  <c:v>8.42</c:v>
                </c:pt>
                <c:pt idx="32">
                  <c:v>8.3010000000000002</c:v>
                </c:pt>
                <c:pt idx="33">
                  <c:v>8.1829999999999998</c:v>
                </c:pt>
                <c:pt idx="34">
                  <c:v>8.0640000000000001</c:v>
                </c:pt>
                <c:pt idx="35">
                  <c:v>7.9450000000000003</c:v>
                </c:pt>
                <c:pt idx="36">
                  <c:v>7.8250000000000002</c:v>
                </c:pt>
                <c:pt idx="37">
                  <c:v>7.7050000000000001</c:v>
                </c:pt>
                <c:pt idx="38">
                  <c:v>7.585</c:v>
                </c:pt>
                <c:pt idx="39">
                  <c:v>7.4649999999999999</c:v>
                </c:pt>
                <c:pt idx="40">
                  <c:v>7.3440000000000003</c:v>
                </c:pt>
                <c:pt idx="41">
                  <c:v>7.2220000000000004</c:v>
                </c:pt>
                <c:pt idx="42">
                  <c:v>7.101</c:v>
                </c:pt>
                <c:pt idx="43">
                  <c:v>6.9790000000000001</c:v>
                </c:pt>
                <c:pt idx="44">
                  <c:v>6.8570000000000002</c:v>
                </c:pt>
                <c:pt idx="45">
                  <c:v>6.7350000000000003</c:v>
                </c:pt>
                <c:pt idx="46">
                  <c:v>6.6130000000000004</c:v>
                </c:pt>
                <c:pt idx="47">
                  <c:v>6.4909999999999997</c:v>
                </c:pt>
                <c:pt idx="48">
                  <c:v>6.3689999999999998</c:v>
                </c:pt>
                <c:pt idx="49">
                  <c:v>6.2469999999999999</c:v>
                </c:pt>
                <c:pt idx="50">
                  <c:v>6.1260000000000003</c:v>
                </c:pt>
                <c:pt idx="51">
                  <c:v>6.0039999999999996</c:v>
                </c:pt>
                <c:pt idx="52">
                  <c:v>5.8840000000000003</c:v>
                </c:pt>
                <c:pt idx="53">
                  <c:v>5.77</c:v>
                </c:pt>
                <c:pt idx="54">
                  <c:v>5.6680000000000001</c:v>
                </c:pt>
                <c:pt idx="55">
                  <c:v>5.5730000000000004</c:v>
                </c:pt>
                <c:pt idx="56">
                  <c:v>5.4850000000000003</c:v>
                </c:pt>
                <c:pt idx="57">
                  <c:v>5.4020000000000001</c:v>
                </c:pt>
                <c:pt idx="58">
                  <c:v>5.3220000000000001</c:v>
                </c:pt>
                <c:pt idx="59">
                  <c:v>5.2439999999999998</c:v>
                </c:pt>
                <c:pt idx="60">
                  <c:v>5.1669999999999998</c:v>
                </c:pt>
                <c:pt idx="61">
                  <c:v>5.0919999999999996</c:v>
                </c:pt>
                <c:pt idx="62">
                  <c:v>5.016</c:v>
                </c:pt>
                <c:pt idx="63">
                  <c:v>4.9400000000000004</c:v>
                </c:pt>
                <c:pt idx="64">
                  <c:v>4.8639999999999999</c:v>
                </c:pt>
                <c:pt idx="65">
                  <c:v>4.7869999999999999</c:v>
                </c:pt>
                <c:pt idx="66">
                  <c:v>4.71</c:v>
                </c:pt>
                <c:pt idx="67">
                  <c:v>4.6319999999999997</c:v>
                </c:pt>
                <c:pt idx="68">
                  <c:v>4.5529999999999999</c:v>
                </c:pt>
                <c:pt idx="69">
                  <c:v>4.4729999999999999</c:v>
                </c:pt>
                <c:pt idx="70">
                  <c:v>4.3920000000000003</c:v>
                </c:pt>
                <c:pt idx="71">
                  <c:v>4.3109999999999999</c:v>
                </c:pt>
                <c:pt idx="72">
                  <c:v>4.2300000000000004</c:v>
                </c:pt>
                <c:pt idx="73">
                  <c:v>4.1479999999999997</c:v>
                </c:pt>
                <c:pt idx="74">
                  <c:v>4.13</c:v>
                </c:pt>
                <c:pt idx="75">
                  <c:v>4.0999999999999996</c:v>
                </c:pt>
                <c:pt idx="76">
                  <c:v>4.0620000000000003</c:v>
                </c:pt>
                <c:pt idx="77">
                  <c:v>4.0179999999999998</c:v>
                </c:pt>
                <c:pt idx="78">
                  <c:v>3.97</c:v>
                </c:pt>
                <c:pt idx="79">
                  <c:v>3.919</c:v>
                </c:pt>
                <c:pt idx="80">
                  <c:v>3.8660000000000001</c:v>
                </c:pt>
                <c:pt idx="81">
                  <c:v>3.8130000000000002</c:v>
                </c:pt>
                <c:pt idx="82">
                  <c:v>3.7589999999999999</c:v>
                </c:pt>
                <c:pt idx="83">
                  <c:v>3.726</c:v>
                </c:pt>
                <c:pt idx="84">
                  <c:v>3.6880000000000002</c:v>
                </c:pt>
                <c:pt idx="85">
                  <c:v>3.6459999999999999</c:v>
                </c:pt>
                <c:pt idx="86">
                  <c:v>3.601</c:v>
                </c:pt>
                <c:pt idx="87">
                  <c:v>3.5529999999999999</c:v>
                </c:pt>
                <c:pt idx="88">
                  <c:v>3.512</c:v>
                </c:pt>
                <c:pt idx="89">
                  <c:v>3.472</c:v>
                </c:pt>
                <c:pt idx="90">
                  <c:v>3.43</c:v>
                </c:pt>
                <c:pt idx="91">
                  <c:v>3.3860000000000001</c:v>
                </c:pt>
                <c:pt idx="92">
                  <c:v>3.339</c:v>
                </c:pt>
                <c:pt idx="93">
                  <c:v>3.2909999999999999</c:v>
                </c:pt>
                <c:pt idx="94">
                  <c:v>3.2410000000000001</c:v>
                </c:pt>
                <c:pt idx="95">
                  <c:v>3.19</c:v>
                </c:pt>
                <c:pt idx="96">
                  <c:v>3.1379999999999999</c:v>
                </c:pt>
                <c:pt idx="97">
                  <c:v>3.085</c:v>
                </c:pt>
                <c:pt idx="98">
                  <c:v>3.03</c:v>
                </c:pt>
                <c:pt idx="99">
                  <c:v>2.988</c:v>
                </c:pt>
                <c:pt idx="100">
                  <c:v>2.9630000000000001</c:v>
                </c:pt>
                <c:pt idx="101">
                  <c:v>2.931</c:v>
                </c:pt>
                <c:pt idx="102">
                  <c:v>31.91</c:v>
                </c:pt>
                <c:pt idx="103">
                  <c:v>5.15</c:v>
                </c:pt>
                <c:pt idx="104">
                  <c:v>5.3339999999999996</c:v>
                </c:pt>
                <c:pt idx="105">
                  <c:v>5.468</c:v>
                </c:pt>
                <c:pt idx="106">
                  <c:v>5.5579999999999998</c:v>
                </c:pt>
                <c:pt idx="107">
                  <c:v>5.6159999999999997</c:v>
                </c:pt>
                <c:pt idx="108">
                  <c:v>5.6550000000000002</c:v>
                </c:pt>
                <c:pt idx="109">
                  <c:v>5.6779999999999999</c:v>
                </c:pt>
                <c:pt idx="110">
                  <c:v>5.6879999999999997</c:v>
                </c:pt>
                <c:pt idx="111">
                  <c:v>5.6890000000000001</c:v>
                </c:pt>
                <c:pt idx="112">
                  <c:v>5.6829999999999998</c:v>
                </c:pt>
                <c:pt idx="113">
                  <c:v>5.6710000000000003</c:v>
                </c:pt>
                <c:pt idx="114">
                  <c:v>5.6559999999999997</c:v>
                </c:pt>
                <c:pt idx="115">
                  <c:v>5.6390000000000002</c:v>
                </c:pt>
                <c:pt idx="116">
                  <c:v>5.62</c:v>
                </c:pt>
                <c:pt idx="117">
                  <c:v>5.601</c:v>
                </c:pt>
                <c:pt idx="118">
                  <c:v>5.5819999999999999</c:v>
                </c:pt>
                <c:pt idx="119">
                  <c:v>5.5640000000000001</c:v>
                </c:pt>
                <c:pt idx="120">
                  <c:v>5.556</c:v>
                </c:pt>
                <c:pt idx="121">
                  <c:v>5.5830000000000002</c:v>
                </c:pt>
                <c:pt idx="122">
                  <c:v>5.6070000000000002</c:v>
                </c:pt>
                <c:pt idx="123">
                  <c:v>5.6390000000000002</c:v>
                </c:pt>
                <c:pt idx="124">
                  <c:v>5.6680000000000001</c:v>
                </c:pt>
                <c:pt idx="125">
                  <c:v>5.6929999999999996</c:v>
                </c:pt>
                <c:pt idx="126">
                  <c:v>5.782</c:v>
                </c:pt>
                <c:pt idx="127">
                  <c:v>5.875</c:v>
                </c:pt>
                <c:pt idx="128">
                  <c:v>5.9640000000000004</c:v>
                </c:pt>
                <c:pt idx="129">
                  <c:v>6.0410000000000004</c:v>
                </c:pt>
                <c:pt idx="130">
                  <c:v>6.1079999999999997</c:v>
                </c:pt>
                <c:pt idx="131">
                  <c:v>6.165</c:v>
                </c:pt>
                <c:pt idx="132">
                  <c:v>6.2460000000000004</c:v>
                </c:pt>
                <c:pt idx="133">
                  <c:v>6.32</c:v>
                </c:pt>
                <c:pt idx="134">
                  <c:v>6.4429999999999996</c:v>
                </c:pt>
                <c:pt idx="135">
                  <c:v>6.57</c:v>
                </c:pt>
                <c:pt idx="136">
                  <c:v>6.6779999999999999</c:v>
                </c:pt>
                <c:pt idx="137">
                  <c:v>7.6950000000000003</c:v>
                </c:pt>
                <c:pt idx="138">
                  <c:v>30.61</c:v>
                </c:pt>
                <c:pt idx="139">
                  <c:v>16.440000000000001</c:v>
                </c:pt>
                <c:pt idx="140">
                  <c:v>13.85</c:v>
                </c:pt>
                <c:pt idx="141">
                  <c:v>17.05</c:v>
                </c:pt>
                <c:pt idx="142">
                  <c:v>16.739999999999998</c:v>
                </c:pt>
                <c:pt idx="143">
                  <c:v>16.88</c:v>
                </c:pt>
                <c:pt idx="144">
                  <c:v>18.78</c:v>
                </c:pt>
                <c:pt idx="145">
                  <c:v>19.3</c:v>
                </c:pt>
                <c:pt idx="146">
                  <c:v>19.96</c:v>
                </c:pt>
                <c:pt idx="147">
                  <c:v>20.43</c:v>
                </c:pt>
                <c:pt idx="148">
                  <c:v>20.8</c:v>
                </c:pt>
                <c:pt idx="149">
                  <c:v>21</c:v>
                </c:pt>
                <c:pt idx="150">
                  <c:v>21.11</c:v>
                </c:pt>
                <c:pt idx="151">
                  <c:v>21.16</c:v>
                </c:pt>
                <c:pt idx="152">
                  <c:v>21.15</c:v>
                </c:pt>
                <c:pt idx="153">
                  <c:v>21.05</c:v>
                </c:pt>
                <c:pt idx="154">
                  <c:v>20.86</c:v>
                </c:pt>
                <c:pt idx="155">
                  <c:v>20.63</c:v>
                </c:pt>
                <c:pt idx="156">
                  <c:v>20.36</c:v>
                </c:pt>
                <c:pt idx="157">
                  <c:v>20.07</c:v>
                </c:pt>
                <c:pt idx="158">
                  <c:v>19.77</c:v>
                </c:pt>
                <c:pt idx="159">
                  <c:v>19.440000000000001</c:v>
                </c:pt>
                <c:pt idx="160">
                  <c:v>19.100000000000001</c:v>
                </c:pt>
                <c:pt idx="161">
                  <c:v>18.920000000000002</c:v>
                </c:pt>
                <c:pt idx="162">
                  <c:v>18.920000000000002</c:v>
                </c:pt>
                <c:pt idx="163">
                  <c:v>18.86</c:v>
                </c:pt>
                <c:pt idx="164">
                  <c:v>18.850000000000001</c:v>
                </c:pt>
                <c:pt idx="165">
                  <c:v>18.82</c:v>
                </c:pt>
                <c:pt idx="166">
                  <c:v>18.760000000000002</c:v>
                </c:pt>
                <c:pt idx="167">
                  <c:v>18.649999999999999</c:v>
                </c:pt>
                <c:pt idx="168">
                  <c:v>18.53</c:v>
                </c:pt>
                <c:pt idx="169">
                  <c:v>18.39</c:v>
                </c:pt>
                <c:pt idx="170">
                  <c:v>18.239999999999998</c:v>
                </c:pt>
                <c:pt idx="171">
                  <c:v>18.079999999999998</c:v>
                </c:pt>
                <c:pt idx="172">
                  <c:v>17.91</c:v>
                </c:pt>
                <c:pt idx="173">
                  <c:v>17.71</c:v>
                </c:pt>
                <c:pt idx="174">
                  <c:v>84.82</c:v>
                </c:pt>
                <c:pt idx="175">
                  <c:v>19.78</c:v>
                </c:pt>
                <c:pt idx="176">
                  <c:v>19.8</c:v>
                </c:pt>
                <c:pt idx="177">
                  <c:v>19.62</c:v>
                </c:pt>
                <c:pt idx="178">
                  <c:v>19.98</c:v>
                </c:pt>
                <c:pt idx="179">
                  <c:v>19.86</c:v>
                </c:pt>
                <c:pt idx="180">
                  <c:v>19.57</c:v>
                </c:pt>
                <c:pt idx="181">
                  <c:v>19.43</c:v>
                </c:pt>
                <c:pt idx="182">
                  <c:v>19.22</c:v>
                </c:pt>
                <c:pt idx="183">
                  <c:v>19.27</c:v>
                </c:pt>
                <c:pt idx="184">
                  <c:v>19.09</c:v>
                </c:pt>
                <c:pt idx="185">
                  <c:v>23.93</c:v>
                </c:pt>
                <c:pt idx="186">
                  <c:v>43.6</c:v>
                </c:pt>
                <c:pt idx="187">
                  <c:v>30.29</c:v>
                </c:pt>
                <c:pt idx="188">
                  <c:v>30.13</c:v>
                </c:pt>
                <c:pt idx="189">
                  <c:v>49.66</c:v>
                </c:pt>
                <c:pt idx="190">
                  <c:v>174.6</c:v>
                </c:pt>
                <c:pt idx="191">
                  <c:v>557.9</c:v>
                </c:pt>
                <c:pt idx="192">
                  <c:v>415</c:v>
                </c:pt>
                <c:pt idx="193">
                  <c:v>229.9</c:v>
                </c:pt>
                <c:pt idx="194">
                  <c:v>201.2</c:v>
                </c:pt>
                <c:pt idx="195">
                  <c:v>203.5</c:v>
                </c:pt>
                <c:pt idx="196">
                  <c:v>187.5</c:v>
                </c:pt>
                <c:pt idx="197">
                  <c:v>188.5</c:v>
                </c:pt>
                <c:pt idx="198">
                  <c:v>170.4</c:v>
                </c:pt>
                <c:pt idx="199">
                  <c:v>150.30000000000001</c:v>
                </c:pt>
                <c:pt idx="200">
                  <c:v>140.6</c:v>
                </c:pt>
                <c:pt idx="201">
                  <c:v>150.4</c:v>
                </c:pt>
                <c:pt idx="202">
                  <c:v>136.5</c:v>
                </c:pt>
                <c:pt idx="203">
                  <c:v>124.2</c:v>
                </c:pt>
                <c:pt idx="204">
                  <c:v>113.5</c:v>
                </c:pt>
                <c:pt idx="205">
                  <c:v>135.4</c:v>
                </c:pt>
                <c:pt idx="206">
                  <c:v>124.2</c:v>
                </c:pt>
                <c:pt idx="207">
                  <c:v>115.2</c:v>
                </c:pt>
                <c:pt idx="208">
                  <c:v>107.7</c:v>
                </c:pt>
                <c:pt idx="209">
                  <c:v>102</c:v>
                </c:pt>
                <c:pt idx="210">
                  <c:v>95.14</c:v>
                </c:pt>
                <c:pt idx="211">
                  <c:v>87.78</c:v>
                </c:pt>
                <c:pt idx="212">
                  <c:v>83.27</c:v>
                </c:pt>
                <c:pt idx="213">
                  <c:v>119.5</c:v>
                </c:pt>
                <c:pt idx="214">
                  <c:v>86.35</c:v>
                </c:pt>
                <c:pt idx="215">
                  <c:v>80.13</c:v>
                </c:pt>
                <c:pt idx="216">
                  <c:v>75.2</c:v>
                </c:pt>
                <c:pt idx="217">
                  <c:v>71.569999999999993</c:v>
                </c:pt>
                <c:pt idx="218">
                  <c:v>66.92</c:v>
                </c:pt>
                <c:pt idx="219">
                  <c:v>62.54</c:v>
                </c:pt>
                <c:pt idx="220">
                  <c:v>59.39</c:v>
                </c:pt>
                <c:pt idx="221">
                  <c:v>57.54</c:v>
                </c:pt>
                <c:pt idx="222">
                  <c:v>56.64</c:v>
                </c:pt>
                <c:pt idx="223">
                  <c:v>59.37</c:v>
                </c:pt>
                <c:pt idx="224">
                  <c:v>54.97</c:v>
                </c:pt>
                <c:pt idx="225">
                  <c:v>98.9</c:v>
                </c:pt>
                <c:pt idx="226">
                  <c:v>64.33</c:v>
                </c:pt>
                <c:pt idx="227">
                  <c:v>74.08</c:v>
                </c:pt>
                <c:pt idx="228">
                  <c:v>65.12</c:v>
                </c:pt>
                <c:pt idx="229">
                  <c:v>61.05</c:v>
                </c:pt>
                <c:pt idx="230">
                  <c:v>57.33</c:v>
                </c:pt>
                <c:pt idx="231">
                  <c:v>53.89</c:v>
                </c:pt>
                <c:pt idx="232">
                  <c:v>54.85</c:v>
                </c:pt>
                <c:pt idx="233">
                  <c:v>262</c:v>
                </c:pt>
                <c:pt idx="234">
                  <c:v>179.1</c:v>
                </c:pt>
                <c:pt idx="235">
                  <c:v>119.4</c:v>
                </c:pt>
                <c:pt idx="236">
                  <c:v>109</c:v>
                </c:pt>
                <c:pt idx="237">
                  <c:v>139.69999999999999</c:v>
                </c:pt>
                <c:pt idx="238">
                  <c:v>129.30000000000001</c:v>
                </c:pt>
                <c:pt idx="239">
                  <c:v>124.8</c:v>
                </c:pt>
                <c:pt idx="240">
                  <c:v>153</c:v>
                </c:pt>
                <c:pt idx="241">
                  <c:v>106</c:v>
                </c:pt>
                <c:pt idx="242">
                  <c:v>126.3</c:v>
                </c:pt>
                <c:pt idx="243">
                  <c:v>117.5</c:v>
                </c:pt>
                <c:pt idx="244">
                  <c:v>111</c:v>
                </c:pt>
                <c:pt idx="245">
                  <c:v>102.4</c:v>
                </c:pt>
                <c:pt idx="246">
                  <c:v>104.2</c:v>
                </c:pt>
                <c:pt idx="247">
                  <c:v>115</c:v>
                </c:pt>
                <c:pt idx="248">
                  <c:v>102.5</c:v>
                </c:pt>
                <c:pt idx="249">
                  <c:v>94.65</c:v>
                </c:pt>
                <c:pt idx="250">
                  <c:v>87.56</c:v>
                </c:pt>
                <c:pt idx="251">
                  <c:v>146.19999999999999</c:v>
                </c:pt>
                <c:pt idx="252">
                  <c:v>227.3</c:v>
                </c:pt>
                <c:pt idx="253">
                  <c:v>151.5</c:v>
                </c:pt>
                <c:pt idx="254">
                  <c:v>124.1</c:v>
                </c:pt>
                <c:pt idx="255">
                  <c:v>140.5</c:v>
                </c:pt>
                <c:pt idx="256">
                  <c:v>138.5</c:v>
                </c:pt>
                <c:pt idx="257">
                  <c:v>124.6</c:v>
                </c:pt>
                <c:pt idx="258">
                  <c:v>114.1</c:v>
                </c:pt>
                <c:pt idx="259">
                  <c:v>167</c:v>
                </c:pt>
                <c:pt idx="260">
                  <c:v>183.6</c:v>
                </c:pt>
                <c:pt idx="261">
                  <c:v>142.19999999999999</c:v>
                </c:pt>
                <c:pt idx="262">
                  <c:v>136.5</c:v>
                </c:pt>
                <c:pt idx="263">
                  <c:v>125.1</c:v>
                </c:pt>
                <c:pt idx="264">
                  <c:v>115</c:v>
                </c:pt>
                <c:pt idx="265">
                  <c:v>131.4</c:v>
                </c:pt>
                <c:pt idx="266">
                  <c:v>111.6</c:v>
                </c:pt>
                <c:pt idx="267">
                  <c:v>102.7</c:v>
                </c:pt>
                <c:pt idx="268">
                  <c:v>96.56</c:v>
                </c:pt>
                <c:pt idx="269">
                  <c:v>94.29</c:v>
                </c:pt>
                <c:pt idx="270">
                  <c:v>90.99</c:v>
                </c:pt>
                <c:pt idx="271">
                  <c:v>117.6</c:v>
                </c:pt>
                <c:pt idx="272">
                  <c:v>109.7</c:v>
                </c:pt>
                <c:pt idx="273">
                  <c:v>101.1</c:v>
                </c:pt>
                <c:pt idx="274">
                  <c:v>93.48</c:v>
                </c:pt>
                <c:pt idx="275">
                  <c:v>86.68</c:v>
                </c:pt>
                <c:pt idx="276">
                  <c:v>80.37</c:v>
                </c:pt>
                <c:pt idx="277">
                  <c:v>74.760000000000005</c:v>
                </c:pt>
                <c:pt idx="278">
                  <c:v>69.680000000000007</c:v>
                </c:pt>
                <c:pt idx="279">
                  <c:v>65.83</c:v>
                </c:pt>
                <c:pt idx="280">
                  <c:v>62.24</c:v>
                </c:pt>
                <c:pt idx="281">
                  <c:v>72.89</c:v>
                </c:pt>
                <c:pt idx="282">
                  <c:v>64.05</c:v>
                </c:pt>
                <c:pt idx="283">
                  <c:v>60.13</c:v>
                </c:pt>
                <c:pt idx="284">
                  <c:v>56.25</c:v>
                </c:pt>
                <c:pt idx="285">
                  <c:v>52.73</c:v>
                </c:pt>
                <c:pt idx="286">
                  <c:v>49.48</c:v>
                </c:pt>
                <c:pt idx="287">
                  <c:v>47.01</c:v>
                </c:pt>
                <c:pt idx="288">
                  <c:v>44.27</c:v>
                </c:pt>
                <c:pt idx="289">
                  <c:v>41.86</c:v>
                </c:pt>
                <c:pt idx="290">
                  <c:v>40.33</c:v>
                </c:pt>
                <c:pt idx="291">
                  <c:v>39.700000000000003</c:v>
                </c:pt>
                <c:pt idx="292">
                  <c:v>38.93</c:v>
                </c:pt>
                <c:pt idx="293">
                  <c:v>38.04</c:v>
                </c:pt>
                <c:pt idx="294">
                  <c:v>37.07</c:v>
                </c:pt>
                <c:pt idx="295">
                  <c:v>36.06</c:v>
                </c:pt>
                <c:pt idx="296">
                  <c:v>34.99</c:v>
                </c:pt>
                <c:pt idx="297">
                  <c:v>33.869999999999997</c:v>
                </c:pt>
                <c:pt idx="298">
                  <c:v>32.75</c:v>
                </c:pt>
                <c:pt idx="299">
                  <c:v>31.63</c:v>
                </c:pt>
                <c:pt idx="300">
                  <c:v>30.5</c:v>
                </c:pt>
                <c:pt idx="301">
                  <c:v>29.43</c:v>
                </c:pt>
                <c:pt idx="302">
                  <c:v>28.39</c:v>
                </c:pt>
                <c:pt idx="303">
                  <c:v>27.37</c:v>
                </c:pt>
                <c:pt idx="304">
                  <c:v>26.4</c:v>
                </c:pt>
                <c:pt idx="305">
                  <c:v>25.46</c:v>
                </c:pt>
                <c:pt idx="306">
                  <c:v>24.55</c:v>
                </c:pt>
                <c:pt idx="307">
                  <c:v>23.68</c:v>
                </c:pt>
                <c:pt idx="308">
                  <c:v>22.82</c:v>
                </c:pt>
                <c:pt idx="309">
                  <c:v>22</c:v>
                </c:pt>
                <c:pt idx="310">
                  <c:v>21.22</c:v>
                </c:pt>
                <c:pt idx="311">
                  <c:v>20.45</c:v>
                </c:pt>
                <c:pt idx="312">
                  <c:v>19.71</c:v>
                </c:pt>
                <c:pt idx="313">
                  <c:v>19.559999999999999</c:v>
                </c:pt>
                <c:pt idx="314">
                  <c:v>19.41</c:v>
                </c:pt>
                <c:pt idx="315">
                  <c:v>19.2</c:v>
                </c:pt>
                <c:pt idx="316">
                  <c:v>18.95</c:v>
                </c:pt>
                <c:pt idx="317">
                  <c:v>18.670000000000002</c:v>
                </c:pt>
                <c:pt idx="318">
                  <c:v>18.36</c:v>
                </c:pt>
                <c:pt idx="319">
                  <c:v>18.03</c:v>
                </c:pt>
                <c:pt idx="320">
                  <c:v>17.68</c:v>
                </c:pt>
                <c:pt idx="321">
                  <c:v>17.32</c:v>
                </c:pt>
                <c:pt idx="322">
                  <c:v>16.95</c:v>
                </c:pt>
                <c:pt idx="323">
                  <c:v>16.579999999999998</c:v>
                </c:pt>
                <c:pt idx="324">
                  <c:v>16.21</c:v>
                </c:pt>
                <c:pt idx="325">
                  <c:v>15.84</c:v>
                </c:pt>
                <c:pt idx="326">
                  <c:v>15.48</c:v>
                </c:pt>
                <c:pt idx="327">
                  <c:v>15.13</c:v>
                </c:pt>
                <c:pt idx="328">
                  <c:v>14.78</c:v>
                </c:pt>
                <c:pt idx="329">
                  <c:v>14.45</c:v>
                </c:pt>
                <c:pt idx="330">
                  <c:v>14.12</c:v>
                </c:pt>
                <c:pt idx="331">
                  <c:v>13.8</c:v>
                </c:pt>
                <c:pt idx="332">
                  <c:v>13.49</c:v>
                </c:pt>
                <c:pt idx="333">
                  <c:v>13.19</c:v>
                </c:pt>
                <c:pt idx="334">
                  <c:v>12.9</c:v>
                </c:pt>
                <c:pt idx="335">
                  <c:v>12.63</c:v>
                </c:pt>
                <c:pt idx="336">
                  <c:v>12.37</c:v>
                </c:pt>
                <c:pt idx="337">
                  <c:v>12.12</c:v>
                </c:pt>
                <c:pt idx="338">
                  <c:v>11.88</c:v>
                </c:pt>
                <c:pt idx="339">
                  <c:v>11.65</c:v>
                </c:pt>
                <c:pt idx="340">
                  <c:v>11.44</c:v>
                </c:pt>
                <c:pt idx="341">
                  <c:v>11.23</c:v>
                </c:pt>
                <c:pt idx="342">
                  <c:v>11.04</c:v>
                </c:pt>
                <c:pt idx="343">
                  <c:v>10.85</c:v>
                </c:pt>
                <c:pt idx="344">
                  <c:v>10.68</c:v>
                </c:pt>
                <c:pt idx="345">
                  <c:v>10.51</c:v>
                </c:pt>
                <c:pt idx="346">
                  <c:v>10.35</c:v>
                </c:pt>
                <c:pt idx="347">
                  <c:v>10.199999999999999</c:v>
                </c:pt>
                <c:pt idx="348">
                  <c:v>10.050000000000001</c:v>
                </c:pt>
                <c:pt idx="349">
                  <c:v>9.9060000000000006</c:v>
                </c:pt>
                <c:pt idx="350">
                  <c:v>9.7680000000000007</c:v>
                </c:pt>
                <c:pt idx="351">
                  <c:v>9.6349999999999998</c:v>
                </c:pt>
                <c:pt idx="352">
                  <c:v>9.5039999999999996</c:v>
                </c:pt>
                <c:pt idx="353">
                  <c:v>9.3759999999999994</c:v>
                </c:pt>
                <c:pt idx="354">
                  <c:v>9.2509999999999994</c:v>
                </c:pt>
                <c:pt idx="355">
                  <c:v>9.1280000000000001</c:v>
                </c:pt>
                <c:pt idx="356">
                  <c:v>9.0060000000000002</c:v>
                </c:pt>
                <c:pt idx="357">
                  <c:v>8.8849999999999998</c:v>
                </c:pt>
                <c:pt idx="358">
                  <c:v>8.766</c:v>
                </c:pt>
                <c:pt idx="359">
                  <c:v>8.6470000000000002</c:v>
                </c:pt>
                <c:pt idx="360">
                  <c:v>8.5280000000000005</c:v>
                </c:pt>
                <c:pt idx="361">
                  <c:v>8.41</c:v>
                </c:pt>
                <c:pt idx="362">
                  <c:v>8.2919999999999998</c:v>
                </c:pt>
                <c:pt idx="363">
                  <c:v>8.173</c:v>
                </c:pt>
                <c:pt idx="364">
                  <c:v>8.0549999999999997</c:v>
                </c:pt>
                <c:pt idx="365">
                  <c:v>7.9359999999999999</c:v>
                </c:pt>
                <c:pt idx="366">
                  <c:v>7.8170000000000002</c:v>
                </c:pt>
                <c:pt idx="367">
                  <c:v>7.6970000000000001</c:v>
                </c:pt>
                <c:pt idx="368">
                  <c:v>7.577</c:v>
                </c:pt>
                <c:pt idx="369">
                  <c:v>7.4569999999999999</c:v>
                </c:pt>
                <c:pt idx="370">
                  <c:v>7.3360000000000003</c:v>
                </c:pt>
                <c:pt idx="371">
                  <c:v>7.2149999999999999</c:v>
                </c:pt>
                <c:pt idx="372">
                  <c:v>7.0940000000000003</c:v>
                </c:pt>
                <c:pt idx="373">
                  <c:v>6.9729999999999999</c:v>
                </c:pt>
                <c:pt idx="374">
                  <c:v>6.851</c:v>
                </c:pt>
                <c:pt idx="375">
                  <c:v>6.7290000000000001</c:v>
                </c:pt>
                <c:pt idx="376">
                  <c:v>6.6070000000000002</c:v>
                </c:pt>
                <c:pt idx="377">
                  <c:v>6.4859999999999998</c:v>
                </c:pt>
                <c:pt idx="378">
                  <c:v>6.3639999999999999</c:v>
                </c:pt>
                <c:pt idx="379">
                  <c:v>6.2430000000000003</c:v>
                </c:pt>
                <c:pt idx="380">
                  <c:v>6.1219999999999999</c:v>
                </c:pt>
                <c:pt idx="381">
                  <c:v>6.0010000000000003</c:v>
                </c:pt>
                <c:pt idx="382">
                  <c:v>5.8810000000000002</c:v>
                </c:pt>
                <c:pt idx="383">
                  <c:v>5.7670000000000003</c:v>
                </c:pt>
                <c:pt idx="384">
                  <c:v>5.6639999999999997</c:v>
                </c:pt>
                <c:pt idx="385">
                  <c:v>5.5819999999999999</c:v>
                </c:pt>
                <c:pt idx="386">
                  <c:v>5.5049999999999999</c:v>
                </c:pt>
                <c:pt idx="387">
                  <c:v>5.431</c:v>
                </c:pt>
                <c:pt idx="388">
                  <c:v>5.36</c:v>
                </c:pt>
                <c:pt idx="389">
                  <c:v>5.2889999999999997</c:v>
                </c:pt>
                <c:pt idx="390">
                  <c:v>5.2190000000000003</c:v>
                </c:pt>
                <c:pt idx="391">
                  <c:v>5.15</c:v>
                </c:pt>
                <c:pt idx="392">
                  <c:v>5.08</c:v>
                </c:pt>
                <c:pt idx="393">
                  <c:v>5.0090000000000003</c:v>
                </c:pt>
                <c:pt idx="394">
                  <c:v>4.9379999999999997</c:v>
                </c:pt>
                <c:pt idx="395">
                  <c:v>4.8659999999999997</c:v>
                </c:pt>
                <c:pt idx="396">
                  <c:v>4.7930000000000001</c:v>
                </c:pt>
                <c:pt idx="397">
                  <c:v>4.7190000000000003</c:v>
                </c:pt>
                <c:pt idx="398">
                  <c:v>4.6440000000000001</c:v>
                </c:pt>
                <c:pt idx="399">
                  <c:v>4.5670000000000002</c:v>
                </c:pt>
                <c:pt idx="400">
                  <c:v>4.49</c:v>
                </c:pt>
                <c:pt idx="401">
                  <c:v>4.4119999999999999</c:v>
                </c:pt>
                <c:pt idx="402">
                  <c:v>4.3330000000000002</c:v>
                </c:pt>
                <c:pt idx="403">
                  <c:v>4.2530000000000001</c:v>
                </c:pt>
                <c:pt idx="404">
                  <c:v>4.1719999999999997</c:v>
                </c:pt>
                <c:pt idx="405">
                  <c:v>4.0919999999999996</c:v>
                </c:pt>
                <c:pt idx="406">
                  <c:v>4.0110000000000001</c:v>
                </c:pt>
                <c:pt idx="407">
                  <c:v>3.9380000000000002</c:v>
                </c:pt>
                <c:pt idx="408">
                  <c:v>3.891</c:v>
                </c:pt>
                <c:pt idx="409">
                  <c:v>3.8450000000000002</c:v>
                </c:pt>
                <c:pt idx="410">
                  <c:v>3.794</c:v>
                </c:pt>
                <c:pt idx="411">
                  <c:v>3.7389999999999999</c:v>
                </c:pt>
                <c:pt idx="412">
                  <c:v>3.681</c:v>
                </c:pt>
                <c:pt idx="413">
                  <c:v>3.6230000000000002</c:v>
                </c:pt>
                <c:pt idx="414">
                  <c:v>3.5640000000000001</c:v>
                </c:pt>
                <c:pt idx="415">
                  <c:v>3.504</c:v>
                </c:pt>
                <c:pt idx="416">
                  <c:v>3.4430000000000001</c:v>
                </c:pt>
                <c:pt idx="417">
                  <c:v>3.3820000000000001</c:v>
                </c:pt>
                <c:pt idx="418">
                  <c:v>3.3220000000000001</c:v>
                </c:pt>
                <c:pt idx="419">
                  <c:v>3.2610000000000001</c:v>
                </c:pt>
                <c:pt idx="420">
                  <c:v>3.2</c:v>
                </c:pt>
                <c:pt idx="421">
                  <c:v>3.1389999999999998</c:v>
                </c:pt>
                <c:pt idx="422">
                  <c:v>3.0779999999999998</c:v>
                </c:pt>
                <c:pt idx="423">
                  <c:v>3.0169999999999999</c:v>
                </c:pt>
                <c:pt idx="424">
                  <c:v>2.956</c:v>
                </c:pt>
                <c:pt idx="425">
                  <c:v>2.8959999999999999</c:v>
                </c:pt>
                <c:pt idx="426">
                  <c:v>2.835</c:v>
                </c:pt>
                <c:pt idx="427">
                  <c:v>2.7749999999999999</c:v>
                </c:pt>
                <c:pt idx="428">
                  <c:v>2.7160000000000002</c:v>
                </c:pt>
                <c:pt idx="429">
                  <c:v>2.6560000000000001</c:v>
                </c:pt>
                <c:pt idx="430">
                  <c:v>2.5979999999999999</c:v>
                </c:pt>
                <c:pt idx="431">
                  <c:v>2.5390000000000001</c:v>
                </c:pt>
                <c:pt idx="432">
                  <c:v>2.4820000000000002</c:v>
                </c:pt>
                <c:pt idx="433">
                  <c:v>2.4340000000000002</c:v>
                </c:pt>
                <c:pt idx="434">
                  <c:v>2.387</c:v>
                </c:pt>
                <c:pt idx="435">
                  <c:v>2.34</c:v>
                </c:pt>
                <c:pt idx="436">
                  <c:v>2.298</c:v>
                </c:pt>
                <c:pt idx="437">
                  <c:v>2.2549999999999999</c:v>
                </c:pt>
                <c:pt idx="438">
                  <c:v>2.2109999999999999</c:v>
                </c:pt>
                <c:pt idx="439">
                  <c:v>2.1680000000000001</c:v>
                </c:pt>
                <c:pt idx="440">
                  <c:v>2.5150000000000001</c:v>
                </c:pt>
                <c:pt idx="441">
                  <c:v>2.6760000000000002</c:v>
                </c:pt>
                <c:pt idx="442">
                  <c:v>2.8159999999999998</c:v>
                </c:pt>
                <c:pt idx="443">
                  <c:v>2.9609999999999999</c:v>
                </c:pt>
                <c:pt idx="444">
                  <c:v>3.07</c:v>
                </c:pt>
                <c:pt idx="445">
                  <c:v>3.1539999999999999</c:v>
                </c:pt>
                <c:pt idx="446">
                  <c:v>3.2229999999999999</c:v>
                </c:pt>
                <c:pt idx="447">
                  <c:v>3.286</c:v>
                </c:pt>
                <c:pt idx="448">
                  <c:v>3.3450000000000002</c:v>
                </c:pt>
                <c:pt idx="449">
                  <c:v>3.3980000000000001</c:v>
                </c:pt>
                <c:pt idx="450">
                  <c:v>3.4470000000000001</c:v>
                </c:pt>
                <c:pt idx="451">
                  <c:v>3.4889999999999999</c:v>
                </c:pt>
                <c:pt idx="452">
                  <c:v>3.5259999999999998</c:v>
                </c:pt>
                <c:pt idx="453">
                  <c:v>3.59</c:v>
                </c:pt>
                <c:pt idx="454">
                  <c:v>3.6419999999999999</c:v>
                </c:pt>
                <c:pt idx="455">
                  <c:v>3.6829999999999998</c:v>
                </c:pt>
                <c:pt idx="456">
                  <c:v>3.714</c:v>
                </c:pt>
                <c:pt idx="457">
                  <c:v>3.738</c:v>
                </c:pt>
                <c:pt idx="458">
                  <c:v>3.7530000000000001</c:v>
                </c:pt>
                <c:pt idx="459">
                  <c:v>3.762</c:v>
                </c:pt>
                <c:pt idx="460">
                  <c:v>3.7719999999999998</c:v>
                </c:pt>
                <c:pt idx="461">
                  <c:v>3.7749999999999999</c:v>
                </c:pt>
                <c:pt idx="462">
                  <c:v>3.7709999999999999</c:v>
                </c:pt>
                <c:pt idx="463">
                  <c:v>3.762</c:v>
                </c:pt>
                <c:pt idx="464">
                  <c:v>3.754</c:v>
                </c:pt>
                <c:pt idx="465">
                  <c:v>3.7389999999999999</c:v>
                </c:pt>
                <c:pt idx="466">
                  <c:v>3.72</c:v>
                </c:pt>
                <c:pt idx="467">
                  <c:v>3.6960000000000002</c:v>
                </c:pt>
                <c:pt idx="468">
                  <c:v>3.6680000000000001</c:v>
                </c:pt>
                <c:pt idx="469">
                  <c:v>3.637</c:v>
                </c:pt>
                <c:pt idx="470">
                  <c:v>3.6059999999999999</c:v>
                </c:pt>
                <c:pt idx="471">
                  <c:v>3.5739999999999998</c:v>
                </c:pt>
                <c:pt idx="472">
                  <c:v>3.5379999999999998</c:v>
                </c:pt>
                <c:pt idx="473">
                  <c:v>3.5</c:v>
                </c:pt>
                <c:pt idx="474">
                  <c:v>3.46</c:v>
                </c:pt>
                <c:pt idx="475">
                  <c:v>3.4180000000000001</c:v>
                </c:pt>
                <c:pt idx="476">
                  <c:v>3.375</c:v>
                </c:pt>
                <c:pt idx="477">
                  <c:v>3.331</c:v>
                </c:pt>
                <c:pt idx="478">
                  <c:v>3.286</c:v>
                </c:pt>
                <c:pt idx="479">
                  <c:v>3.242</c:v>
                </c:pt>
                <c:pt idx="480">
                  <c:v>3.2</c:v>
                </c:pt>
                <c:pt idx="481">
                  <c:v>3.157</c:v>
                </c:pt>
                <c:pt idx="482">
                  <c:v>3.177</c:v>
                </c:pt>
                <c:pt idx="483">
                  <c:v>3.2120000000000002</c:v>
                </c:pt>
                <c:pt idx="484">
                  <c:v>3.355</c:v>
                </c:pt>
                <c:pt idx="485">
                  <c:v>3.5049999999999999</c:v>
                </c:pt>
                <c:pt idx="486">
                  <c:v>3.63</c:v>
                </c:pt>
                <c:pt idx="487">
                  <c:v>3.7360000000000002</c:v>
                </c:pt>
                <c:pt idx="488">
                  <c:v>3.8220000000000001</c:v>
                </c:pt>
                <c:pt idx="489">
                  <c:v>3.91</c:v>
                </c:pt>
                <c:pt idx="490">
                  <c:v>3.98</c:v>
                </c:pt>
                <c:pt idx="491">
                  <c:v>4.0430000000000001</c:v>
                </c:pt>
                <c:pt idx="492">
                  <c:v>4.0999999999999996</c:v>
                </c:pt>
                <c:pt idx="493">
                  <c:v>4.1529999999999996</c:v>
                </c:pt>
                <c:pt idx="494">
                  <c:v>4.2</c:v>
                </c:pt>
                <c:pt idx="495">
                  <c:v>4.242</c:v>
                </c:pt>
                <c:pt idx="496">
                  <c:v>4.2789999999999999</c:v>
                </c:pt>
                <c:pt idx="497">
                  <c:v>4.3109999999999999</c:v>
                </c:pt>
                <c:pt idx="498">
                  <c:v>4.3369999999999997</c:v>
                </c:pt>
                <c:pt idx="499">
                  <c:v>4.3579999999999997</c:v>
                </c:pt>
                <c:pt idx="500">
                  <c:v>4.375</c:v>
                </c:pt>
                <c:pt idx="501">
                  <c:v>4.3940000000000001</c:v>
                </c:pt>
                <c:pt idx="502">
                  <c:v>4.4470000000000001</c:v>
                </c:pt>
                <c:pt idx="503">
                  <c:v>4.492</c:v>
                </c:pt>
                <c:pt idx="504">
                  <c:v>4.5259999999999998</c:v>
                </c:pt>
                <c:pt idx="505">
                  <c:v>4.5819999999999999</c:v>
                </c:pt>
                <c:pt idx="506">
                  <c:v>4.63</c:v>
                </c:pt>
                <c:pt idx="507">
                  <c:v>4.7160000000000002</c:v>
                </c:pt>
                <c:pt idx="508">
                  <c:v>4.8879999999999999</c:v>
                </c:pt>
                <c:pt idx="509">
                  <c:v>5.1269999999999998</c:v>
                </c:pt>
                <c:pt idx="510">
                  <c:v>5.4279999999999999</c:v>
                </c:pt>
                <c:pt idx="511">
                  <c:v>58.58</c:v>
                </c:pt>
                <c:pt idx="512">
                  <c:v>8.2720000000000002</c:v>
                </c:pt>
                <c:pt idx="513">
                  <c:v>9.3819999999999997</c:v>
                </c:pt>
                <c:pt idx="514">
                  <c:v>10.56</c:v>
                </c:pt>
                <c:pt idx="515">
                  <c:v>12.74</c:v>
                </c:pt>
                <c:pt idx="516">
                  <c:v>14.84</c:v>
                </c:pt>
                <c:pt idx="517">
                  <c:v>16.11</c:v>
                </c:pt>
                <c:pt idx="518">
                  <c:v>17.38</c:v>
                </c:pt>
                <c:pt idx="519">
                  <c:v>20.260000000000002</c:v>
                </c:pt>
                <c:pt idx="520">
                  <c:v>24.04</c:v>
                </c:pt>
                <c:pt idx="521">
                  <c:v>25.42</c:v>
                </c:pt>
                <c:pt idx="522">
                  <c:v>44.31</c:v>
                </c:pt>
                <c:pt idx="523">
                  <c:v>32.229999999999997</c:v>
                </c:pt>
                <c:pt idx="524">
                  <c:v>31.38</c:v>
                </c:pt>
                <c:pt idx="525">
                  <c:v>31.14</c:v>
                </c:pt>
                <c:pt idx="526">
                  <c:v>31.44</c:v>
                </c:pt>
                <c:pt idx="527">
                  <c:v>31.57</c:v>
                </c:pt>
                <c:pt idx="528">
                  <c:v>31.55</c:v>
                </c:pt>
                <c:pt idx="529">
                  <c:v>31.65</c:v>
                </c:pt>
                <c:pt idx="530">
                  <c:v>31.55</c:v>
                </c:pt>
                <c:pt idx="531">
                  <c:v>31.31</c:v>
                </c:pt>
                <c:pt idx="532">
                  <c:v>31</c:v>
                </c:pt>
                <c:pt idx="533">
                  <c:v>30.55</c:v>
                </c:pt>
                <c:pt idx="534">
                  <c:v>30.08</c:v>
                </c:pt>
                <c:pt idx="535">
                  <c:v>29.53</c:v>
                </c:pt>
                <c:pt idx="536">
                  <c:v>29.85</c:v>
                </c:pt>
                <c:pt idx="537">
                  <c:v>216.2</c:v>
                </c:pt>
                <c:pt idx="538">
                  <c:v>182.6</c:v>
                </c:pt>
                <c:pt idx="539">
                  <c:v>104.3</c:v>
                </c:pt>
                <c:pt idx="540">
                  <c:v>96.05</c:v>
                </c:pt>
                <c:pt idx="541">
                  <c:v>88.82</c:v>
                </c:pt>
                <c:pt idx="542">
                  <c:v>113.3</c:v>
                </c:pt>
                <c:pt idx="543">
                  <c:v>103.8</c:v>
                </c:pt>
                <c:pt idx="544">
                  <c:v>95.01</c:v>
                </c:pt>
                <c:pt idx="545">
                  <c:v>87.17</c:v>
                </c:pt>
                <c:pt idx="546">
                  <c:v>80.31</c:v>
                </c:pt>
                <c:pt idx="547">
                  <c:v>73.92</c:v>
                </c:pt>
                <c:pt idx="548">
                  <c:v>68.33</c:v>
                </c:pt>
                <c:pt idx="549">
                  <c:v>64.38</c:v>
                </c:pt>
                <c:pt idx="550">
                  <c:v>59.86</c:v>
                </c:pt>
                <c:pt idx="551">
                  <c:v>60.59</c:v>
                </c:pt>
                <c:pt idx="552">
                  <c:v>56.4</c:v>
                </c:pt>
                <c:pt idx="553">
                  <c:v>52.2</c:v>
                </c:pt>
                <c:pt idx="554">
                  <c:v>48.43</c:v>
                </c:pt>
                <c:pt idx="555">
                  <c:v>45.28</c:v>
                </c:pt>
                <c:pt idx="556">
                  <c:v>42.28</c:v>
                </c:pt>
                <c:pt idx="557">
                  <c:v>41.35</c:v>
                </c:pt>
                <c:pt idx="558">
                  <c:v>40.520000000000003</c:v>
                </c:pt>
                <c:pt idx="559">
                  <c:v>39.76</c:v>
                </c:pt>
                <c:pt idx="560">
                  <c:v>38.65</c:v>
                </c:pt>
                <c:pt idx="561">
                  <c:v>37.51</c:v>
                </c:pt>
                <c:pt idx="562">
                  <c:v>36.380000000000003</c:v>
                </c:pt>
                <c:pt idx="563">
                  <c:v>35.22</c:v>
                </c:pt>
                <c:pt idx="564">
                  <c:v>34.380000000000003</c:v>
                </c:pt>
                <c:pt idx="565">
                  <c:v>33.43</c:v>
                </c:pt>
                <c:pt idx="566">
                  <c:v>33.14</c:v>
                </c:pt>
                <c:pt idx="567">
                  <c:v>32.86</c:v>
                </c:pt>
                <c:pt idx="568">
                  <c:v>31.99</c:v>
                </c:pt>
                <c:pt idx="569">
                  <c:v>31.49</c:v>
                </c:pt>
                <c:pt idx="570">
                  <c:v>31.15</c:v>
                </c:pt>
                <c:pt idx="571">
                  <c:v>112.7</c:v>
                </c:pt>
                <c:pt idx="572">
                  <c:v>220.8</c:v>
                </c:pt>
                <c:pt idx="573">
                  <c:v>186</c:v>
                </c:pt>
                <c:pt idx="574">
                  <c:v>180.5</c:v>
                </c:pt>
                <c:pt idx="575">
                  <c:v>175</c:v>
                </c:pt>
                <c:pt idx="576">
                  <c:v>159.1</c:v>
                </c:pt>
                <c:pt idx="577">
                  <c:v>155.1</c:v>
                </c:pt>
                <c:pt idx="578">
                  <c:v>161.4</c:v>
                </c:pt>
                <c:pt idx="579">
                  <c:v>158.4</c:v>
                </c:pt>
                <c:pt idx="580">
                  <c:v>176.1</c:v>
                </c:pt>
                <c:pt idx="581">
                  <c:v>143.5</c:v>
                </c:pt>
                <c:pt idx="582">
                  <c:v>133.4</c:v>
                </c:pt>
                <c:pt idx="583">
                  <c:v>122.5</c:v>
                </c:pt>
                <c:pt idx="584">
                  <c:v>138.1</c:v>
                </c:pt>
                <c:pt idx="585">
                  <c:v>117.3</c:v>
                </c:pt>
                <c:pt idx="586">
                  <c:v>107.4</c:v>
                </c:pt>
                <c:pt idx="587">
                  <c:v>98.96</c:v>
                </c:pt>
                <c:pt idx="588">
                  <c:v>93.51</c:v>
                </c:pt>
                <c:pt idx="589">
                  <c:v>98.56</c:v>
                </c:pt>
                <c:pt idx="590">
                  <c:v>120.9</c:v>
                </c:pt>
                <c:pt idx="591">
                  <c:v>162.30000000000001</c:v>
                </c:pt>
                <c:pt idx="592">
                  <c:v>103.5</c:v>
                </c:pt>
                <c:pt idx="593">
                  <c:v>101</c:v>
                </c:pt>
                <c:pt idx="594">
                  <c:v>99.7</c:v>
                </c:pt>
                <c:pt idx="595">
                  <c:v>123.3</c:v>
                </c:pt>
                <c:pt idx="596">
                  <c:v>112.9</c:v>
                </c:pt>
                <c:pt idx="597">
                  <c:v>105.4</c:v>
                </c:pt>
                <c:pt idx="598">
                  <c:v>133.5</c:v>
                </c:pt>
                <c:pt idx="599">
                  <c:v>153.19999999999999</c:v>
                </c:pt>
                <c:pt idx="600">
                  <c:v>122.1</c:v>
                </c:pt>
                <c:pt idx="601">
                  <c:v>109.8</c:v>
                </c:pt>
                <c:pt idx="602">
                  <c:v>106.6</c:v>
                </c:pt>
                <c:pt idx="603">
                  <c:v>161.30000000000001</c:v>
                </c:pt>
                <c:pt idx="604">
                  <c:v>114.2</c:v>
                </c:pt>
                <c:pt idx="605">
                  <c:v>143.19999999999999</c:v>
                </c:pt>
                <c:pt idx="606">
                  <c:v>166.3</c:v>
                </c:pt>
                <c:pt idx="607">
                  <c:v>124.3</c:v>
                </c:pt>
                <c:pt idx="608">
                  <c:v>141.4</c:v>
                </c:pt>
                <c:pt idx="609">
                  <c:v>121</c:v>
                </c:pt>
                <c:pt idx="610">
                  <c:v>111.3</c:v>
                </c:pt>
                <c:pt idx="611">
                  <c:v>102.9</c:v>
                </c:pt>
                <c:pt idx="612">
                  <c:v>114.4</c:v>
                </c:pt>
                <c:pt idx="613">
                  <c:v>157.6</c:v>
                </c:pt>
                <c:pt idx="614">
                  <c:v>118.2</c:v>
                </c:pt>
                <c:pt idx="615">
                  <c:v>109.6</c:v>
                </c:pt>
                <c:pt idx="616">
                  <c:v>116.3</c:v>
                </c:pt>
                <c:pt idx="617">
                  <c:v>144.4</c:v>
                </c:pt>
                <c:pt idx="618">
                  <c:v>147.9</c:v>
                </c:pt>
                <c:pt idx="619">
                  <c:v>184.5</c:v>
                </c:pt>
                <c:pt idx="620">
                  <c:v>161.5</c:v>
                </c:pt>
                <c:pt idx="621">
                  <c:v>156.30000000000001</c:v>
                </c:pt>
                <c:pt idx="622">
                  <c:v>143.4</c:v>
                </c:pt>
                <c:pt idx="623">
                  <c:v>131.69999999999999</c:v>
                </c:pt>
                <c:pt idx="624">
                  <c:v>127.5</c:v>
                </c:pt>
                <c:pt idx="625">
                  <c:v>117.5</c:v>
                </c:pt>
                <c:pt idx="626">
                  <c:v>134.4</c:v>
                </c:pt>
                <c:pt idx="627">
                  <c:v>124.7</c:v>
                </c:pt>
                <c:pt idx="628">
                  <c:v>142.69999999999999</c:v>
                </c:pt>
                <c:pt idx="629">
                  <c:v>161.69999999999999</c:v>
                </c:pt>
                <c:pt idx="630">
                  <c:v>147.30000000000001</c:v>
                </c:pt>
                <c:pt idx="631">
                  <c:v>172.3</c:v>
                </c:pt>
                <c:pt idx="632">
                  <c:v>159.69999999999999</c:v>
                </c:pt>
                <c:pt idx="633">
                  <c:v>138.30000000000001</c:v>
                </c:pt>
                <c:pt idx="634">
                  <c:v>121.5</c:v>
                </c:pt>
                <c:pt idx="635">
                  <c:v>113.1</c:v>
                </c:pt>
                <c:pt idx="636">
                  <c:v>108.9</c:v>
                </c:pt>
                <c:pt idx="637">
                  <c:v>129.9</c:v>
                </c:pt>
                <c:pt idx="638">
                  <c:v>134.5</c:v>
                </c:pt>
                <c:pt idx="639">
                  <c:v>126.6</c:v>
                </c:pt>
                <c:pt idx="640">
                  <c:v>116.4</c:v>
                </c:pt>
                <c:pt idx="641">
                  <c:v>107.3</c:v>
                </c:pt>
                <c:pt idx="642">
                  <c:v>98.94</c:v>
                </c:pt>
                <c:pt idx="643">
                  <c:v>102</c:v>
                </c:pt>
                <c:pt idx="644">
                  <c:v>251</c:v>
                </c:pt>
                <c:pt idx="645">
                  <c:v>171.4</c:v>
                </c:pt>
                <c:pt idx="646">
                  <c:v>179.5</c:v>
                </c:pt>
                <c:pt idx="647">
                  <c:v>154.69999999999999</c:v>
                </c:pt>
                <c:pt idx="648">
                  <c:v>141</c:v>
                </c:pt>
                <c:pt idx="649">
                  <c:v>128.69999999999999</c:v>
                </c:pt>
                <c:pt idx="650">
                  <c:v>118</c:v>
                </c:pt>
                <c:pt idx="651">
                  <c:v>108.4</c:v>
                </c:pt>
                <c:pt idx="652">
                  <c:v>131</c:v>
                </c:pt>
                <c:pt idx="653">
                  <c:v>119.9</c:v>
                </c:pt>
                <c:pt idx="654">
                  <c:v>110.3</c:v>
                </c:pt>
                <c:pt idx="655">
                  <c:v>101.6</c:v>
                </c:pt>
                <c:pt idx="656">
                  <c:v>93.71</c:v>
                </c:pt>
                <c:pt idx="657">
                  <c:v>86.65</c:v>
                </c:pt>
                <c:pt idx="658">
                  <c:v>80.31</c:v>
                </c:pt>
                <c:pt idx="659">
                  <c:v>74.48</c:v>
                </c:pt>
                <c:pt idx="660">
                  <c:v>69.19</c:v>
                </c:pt>
                <c:pt idx="661">
                  <c:v>64.39</c:v>
                </c:pt>
                <c:pt idx="662">
                  <c:v>100.8</c:v>
                </c:pt>
                <c:pt idx="663">
                  <c:v>71.31</c:v>
                </c:pt>
                <c:pt idx="664">
                  <c:v>66.069999999999993</c:v>
                </c:pt>
                <c:pt idx="665">
                  <c:v>61.42</c:v>
                </c:pt>
                <c:pt idx="666">
                  <c:v>61.27</c:v>
                </c:pt>
                <c:pt idx="667">
                  <c:v>135.1</c:v>
                </c:pt>
                <c:pt idx="668">
                  <c:v>70.63</c:v>
                </c:pt>
                <c:pt idx="669">
                  <c:v>65.83</c:v>
                </c:pt>
                <c:pt idx="670">
                  <c:v>61.58</c:v>
                </c:pt>
                <c:pt idx="671">
                  <c:v>57.65</c:v>
                </c:pt>
                <c:pt idx="672">
                  <c:v>54.02</c:v>
                </c:pt>
                <c:pt idx="673">
                  <c:v>50.65</c:v>
                </c:pt>
                <c:pt idx="674">
                  <c:v>48</c:v>
                </c:pt>
                <c:pt idx="675">
                  <c:v>45.12</c:v>
                </c:pt>
                <c:pt idx="676">
                  <c:v>42.57</c:v>
                </c:pt>
                <c:pt idx="677">
                  <c:v>40.880000000000003</c:v>
                </c:pt>
                <c:pt idx="678">
                  <c:v>40.24</c:v>
                </c:pt>
                <c:pt idx="679">
                  <c:v>39.44</c:v>
                </c:pt>
                <c:pt idx="680">
                  <c:v>38.549999999999997</c:v>
                </c:pt>
                <c:pt idx="681">
                  <c:v>37.57</c:v>
                </c:pt>
                <c:pt idx="682">
                  <c:v>36.53</c:v>
                </c:pt>
                <c:pt idx="683">
                  <c:v>35.450000000000003</c:v>
                </c:pt>
                <c:pt idx="684">
                  <c:v>34.35</c:v>
                </c:pt>
                <c:pt idx="685">
                  <c:v>33.229999999999997</c:v>
                </c:pt>
                <c:pt idx="686">
                  <c:v>32.08</c:v>
                </c:pt>
                <c:pt idx="687">
                  <c:v>30.95</c:v>
                </c:pt>
                <c:pt idx="688">
                  <c:v>29.85</c:v>
                </c:pt>
                <c:pt idx="689">
                  <c:v>28.8</c:v>
                </c:pt>
                <c:pt idx="690">
                  <c:v>27.79</c:v>
                </c:pt>
                <c:pt idx="691">
                  <c:v>26.82</c:v>
                </c:pt>
                <c:pt idx="692">
                  <c:v>25.9</c:v>
                </c:pt>
                <c:pt idx="693">
                  <c:v>24.99</c:v>
                </c:pt>
                <c:pt idx="694">
                  <c:v>24.11</c:v>
                </c:pt>
                <c:pt idx="695">
                  <c:v>23.26</c:v>
                </c:pt>
                <c:pt idx="696">
                  <c:v>22.44</c:v>
                </c:pt>
                <c:pt idx="697">
                  <c:v>21.64</c:v>
                </c:pt>
                <c:pt idx="698">
                  <c:v>20.86</c:v>
                </c:pt>
                <c:pt idx="699">
                  <c:v>20.13</c:v>
                </c:pt>
                <c:pt idx="700">
                  <c:v>19.61</c:v>
                </c:pt>
                <c:pt idx="701">
                  <c:v>19.5</c:v>
                </c:pt>
                <c:pt idx="702">
                  <c:v>19.329999999999998</c:v>
                </c:pt>
                <c:pt idx="703">
                  <c:v>19.11</c:v>
                </c:pt>
                <c:pt idx="704">
                  <c:v>18.850000000000001</c:v>
                </c:pt>
                <c:pt idx="705">
                  <c:v>18.559999999999999</c:v>
                </c:pt>
                <c:pt idx="706">
                  <c:v>18.239999999999998</c:v>
                </c:pt>
                <c:pt idx="707">
                  <c:v>17.91</c:v>
                </c:pt>
                <c:pt idx="708">
                  <c:v>17.559999999999999</c:v>
                </c:pt>
                <c:pt idx="709">
                  <c:v>17.2</c:v>
                </c:pt>
                <c:pt idx="710">
                  <c:v>16.829999999999998</c:v>
                </c:pt>
                <c:pt idx="711">
                  <c:v>16.47</c:v>
                </c:pt>
                <c:pt idx="712">
                  <c:v>16.100000000000001</c:v>
                </c:pt>
                <c:pt idx="713">
                  <c:v>15.74</c:v>
                </c:pt>
                <c:pt idx="714">
                  <c:v>15.39</c:v>
                </c:pt>
                <c:pt idx="715">
                  <c:v>15.04</c:v>
                </c:pt>
                <c:pt idx="716">
                  <c:v>14.7</c:v>
                </c:pt>
                <c:pt idx="717">
                  <c:v>14.37</c:v>
                </c:pt>
                <c:pt idx="718">
                  <c:v>14.05</c:v>
                </c:pt>
                <c:pt idx="719">
                  <c:v>13.74</c:v>
                </c:pt>
                <c:pt idx="720">
                  <c:v>13.43</c:v>
                </c:pt>
                <c:pt idx="721">
                  <c:v>13.14</c:v>
                </c:pt>
                <c:pt idx="722">
                  <c:v>12.86</c:v>
                </c:pt>
                <c:pt idx="723">
                  <c:v>12.59</c:v>
                </c:pt>
                <c:pt idx="724">
                  <c:v>12.33</c:v>
                </c:pt>
                <c:pt idx="725">
                  <c:v>12.09</c:v>
                </c:pt>
                <c:pt idx="726">
                  <c:v>11.85</c:v>
                </c:pt>
                <c:pt idx="727">
                  <c:v>11.63</c:v>
                </c:pt>
                <c:pt idx="728">
                  <c:v>11.42</c:v>
                </c:pt>
                <c:pt idx="729">
                  <c:v>11.22</c:v>
                </c:pt>
                <c:pt idx="730">
                  <c:v>11.03</c:v>
                </c:pt>
                <c:pt idx="731">
                  <c:v>10.85</c:v>
                </c:pt>
                <c:pt idx="732">
                  <c:v>10.68</c:v>
                </c:pt>
                <c:pt idx="733">
                  <c:v>10.52</c:v>
                </c:pt>
                <c:pt idx="734">
                  <c:v>10.36</c:v>
                </c:pt>
                <c:pt idx="735">
                  <c:v>10.210000000000001</c:v>
                </c:pt>
                <c:pt idx="736">
                  <c:v>10.06</c:v>
                </c:pt>
                <c:pt idx="737">
                  <c:v>9.923</c:v>
                </c:pt>
                <c:pt idx="738">
                  <c:v>9.7870000000000008</c:v>
                </c:pt>
                <c:pt idx="739">
                  <c:v>9.6549999999999994</c:v>
                </c:pt>
                <c:pt idx="740">
                  <c:v>9.5269999999999992</c:v>
                </c:pt>
                <c:pt idx="741">
                  <c:v>9.4009999999999998</c:v>
                </c:pt>
                <c:pt idx="742">
                  <c:v>9.2769999999999992</c:v>
                </c:pt>
                <c:pt idx="743">
                  <c:v>9.1549999999999994</c:v>
                </c:pt>
                <c:pt idx="744">
                  <c:v>9.0340000000000007</c:v>
                </c:pt>
                <c:pt idx="745">
                  <c:v>8.9149999999999991</c:v>
                </c:pt>
                <c:pt idx="746">
                  <c:v>8.7959999999999994</c:v>
                </c:pt>
                <c:pt idx="747">
                  <c:v>8.6790000000000003</c:v>
                </c:pt>
                <c:pt idx="748">
                  <c:v>8.5609999999999999</c:v>
                </c:pt>
                <c:pt idx="749">
                  <c:v>8.4429999999999996</c:v>
                </c:pt>
                <c:pt idx="750">
                  <c:v>8.3260000000000005</c:v>
                </c:pt>
                <c:pt idx="751">
                  <c:v>8.2080000000000002</c:v>
                </c:pt>
                <c:pt idx="752">
                  <c:v>8.09</c:v>
                </c:pt>
                <c:pt idx="753">
                  <c:v>7.9720000000000004</c:v>
                </c:pt>
                <c:pt idx="754">
                  <c:v>7.8529999999999998</c:v>
                </c:pt>
                <c:pt idx="755">
                  <c:v>7.734</c:v>
                </c:pt>
                <c:pt idx="756">
                  <c:v>7.6150000000000002</c:v>
                </c:pt>
                <c:pt idx="757">
                  <c:v>7.4950000000000001</c:v>
                </c:pt>
                <c:pt idx="758">
                  <c:v>7.3760000000000003</c:v>
                </c:pt>
                <c:pt idx="759">
                  <c:v>7.2549999999999999</c:v>
                </c:pt>
                <c:pt idx="760">
                  <c:v>7.1349999999999998</c:v>
                </c:pt>
                <c:pt idx="761">
                  <c:v>7.0140000000000002</c:v>
                </c:pt>
                <c:pt idx="762">
                  <c:v>6.8929999999999998</c:v>
                </c:pt>
                <c:pt idx="763">
                  <c:v>6.8040000000000003</c:v>
                </c:pt>
                <c:pt idx="764">
                  <c:v>6.7130000000000001</c:v>
                </c:pt>
                <c:pt idx="765">
                  <c:v>6.6189999999999998</c:v>
                </c:pt>
                <c:pt idx="766">
                  <c:v>6.5220000000000002</c:v>
                </c:pt>
                <c:pt idx="767">
                  <c:v>6.423</c:v>
                </c:pt>
                <c:pt idx="768">
                  <c:v>6.3209999999999997</c:v>
                </c:pt>
                <c:pt idx="769">
                  <c:v>6.2169999999999996</c:v>
                </c:pt>
                <c:pt idx="770">
                  <c:v>6.1109999999999998</c:v>
                </c:pt>
                <c:pt idx="771">
                  <c:v>6.0019999999999998</c:v>
                </c:pt>
                <c:pt idx="772">
                  <c:v>5.8929999999999998</c:v>
                </c:pt>
                <c:pt idx="773">
                  <c:v>5.7830000000000004</c:v>
                </c:pt>
                <c:pt idx="774">
                  <c:v>5.6829999999999998</c:v>
                </c:pt>
                <c:pt idx="775">
                  <c:v>5.5919999999999996</c:v>
                </c:pt>
                <c:pt idx="776">
                  <c:v>5.5069999999999997</c:v>
                </c:pt>
                <c:pt idx="777">
                  <c:v>5.4390000000000001</c:v>
                </c:pt>
                <c:pt idx="778">
                  <c:v>5.3719999999999999</c:v>
                </c:pt>
                <c:pt idx="779">
                  <c:v>5.3049999999999997</c:v>
                </c:pt>
                <c:pt idx="780">
                  <c:v>5.2380000000000004</c:v>
                </c:pt>
                <c:pt idx="781">
                  <c:v>5.1710000000000003</c:v>
                </c:pt>
                <c:pt idx="782">
                  <c:v>5.1029999999999998</c:v>
                </c:pt>
                <c:pt idx="783">
                  <c:v>5.0369999999999999</c:v>
                </c:pt>
                <c:pt idx="784">
                  <c:v>4.9690000000000003</c:v>
                </c:pt>
                <c:pt idx="785">
                  <c:v>4.9000000000000004</c:v>
                </c:pt>
                <c:pt idx="786">
                  <c:v>4.83</c:v>
                </c:pt>
                <c:pt idx="787">
                  <c:v>4.758</c:v>
                </c:pt>
                <c:pt idx="788">
                  <c:v>4.6849999999999996</c:v>
                </c:pt>
                <c:pt idx="789">
                  <c:v>4.6100000000000003</c:v>
                </c:pt>
                <c:pt idx="790">
                  <c:v>4.5339999999999998</c:v>
                </c:pt>
                <c:pt idx="791">
                  <c:v>4.4580000000000002</c:v>
                </c:pt>
                <c:pt idx="792">
                  <c:v>4.38</c:v>
                </c:pt>
                <c:pt idx="793">
                  <c:v>4.3019999999999996</c:v>
                </c:pt>
                <c:pt idx="794">
                  <c:v>4.2229999999999999</c:v>
                </c:pt>
                <c:pt idx="795">
                  <c:v>4.1429999999999998</c:v>
                </c:pt>
                <c:pt idx="796">
                  <c:v>4.0640000000000001</c:v>
                </c:pt>
                <c:pt idx="797">
                  <c:v>3.9830000000000001</c:v>
                </c:pt>
                <c:pt idx="798">
                  <c:v>3.903</c:v>
                </c:pt>
                <c:pt idx="799">
                  <c:v>3.823</c:v>
                </c:pt>
                <c:pt idx="800">
                  <c:v>3.7429999999999999</c:v>
                </c:pt>
                <c:pt idx="801">
                  <c:v>3.6629999999999998</c:v>
                </c:pt>
                <c:pt idx="802">
                  <c:v>3.5840000000000001</c:v>
                </c:pt>
                <c:pt idx="803">
                  <c:v>3.5270000000000001</c:v>
                </c:pt>
                <c:pt idx="804">
                  <c:v>3.5750000000000002</c:v>
                </c:pt>
                <c:pt idx="805">
                  <c:v>3.5779999999999998</c:v>
                </c:pt>
                <c:pt idx="806">
                  <c:v>3.5670000000000002</c:v>
                </c:pt>
                <c:pt idx="807">
                  <c:v>3.5579999999999998</c:v>
                </c:pt>
                <c:pt idx="808">
                  <c:v>3.5840000000000001</c:v>
                </c:pt>
                <c:pt idx="809">
                  <c:v>3.593</c:v>
                </c:pt>
                <c:pt idx="810">
                  <c:v>3.5950000000000002</c:v>
                </c:pt>
                <c:pt idx="811">
                  <c:v>3.5910000000000002</c:v>
                </c:pt>
                <c:pt idx="812">
                  <c:v>3.5819999999999999</c:v>
                </c:pt>
                <c:pt idx="813">
                  <c:v>3.57</c:v>
                </c:pt>
                <c:pt idx="814">
                  <c:v>3.5550000000000002</c:v>
                </c:pt>
                <c:pt idx="815">
                  <c:v>3.5369999999999999</c:v>
                </c:pt>
                <c:pt idx="816">
                  <c:v>3.5169999999999999</c:v>
                </c:pt>
                <c:pt idx="817">
                  <c:v>3.4940000000000002</c:v>
                </c:pt>
                <c:pt idx="818">
                  <c:v>3.468</c:v>
                </c:pt>
                <c:pt idx="819">
                  <c:v>3.44</c:v>
                </c:pt>
                <c:pt idx="820">
                  <c:v>3.41</c:v>
                </c:pt>
                <c:pt idx="821">
                  <c:v>3.39</c:v>
                </c:pt>
                <c:pt idx="822">
                  <c:v>3.3660000000000001</c:v>
                </c:pt>
                <c:pt idx="823">
                  <c:v>3.3370000000000002</c:v>
                </c:pt>
                <c:pt idx="824">
                  <c:v>3.3050000000000002</c:v>
                </c:pt>
                <c:pt idx="825">
                  <c:v>3.2709999999999999</c:v>
                </c:pt>
                <c:pt idx="826">
                  <c:v>3.2330000000000001</c:v>
                </c:pt>
                <c:pt idx="827">
                  <c:v>3.21</c:v>
                </c:pt>
                <c:pt idx="828">
                  <c:v>3.1869999999999998</c:v>
                </c:pt>
                <c:pt idx="829">
                  <c:v>3.1589999999999998</c:v>
                </c:pt>
                <c:pt idx="830">
                  <c:v>3.1280000000000001</c:v>
                </c:pt>
                <c:pt idx="831">
                  <c:v>3.093</c:v>
                </c:pt>
                <c:pt idx="832">
                  <c:v>3.0569999999999999</c:v>
                </c:pt>
                <c:pt idx="833">
                  <c:v>3.0190000000000001</c:v>
                </c:pt>
                <c:pt idx="834">
                  <c:v>3.02</c:v>
                </c:pt>
                <c:pt idx="835">
                  <c:v>3.0150000000000001</c:v>
                </c:pt>
                <c:pt idx="836">
                  <c:v>3.004</c:v>
                </c:pt>
                <c:pt idx="837">
                  <c:v>2.996</c:v>
                </c:pt>
                <c:pt idx="838">
                  <c:v>2.9940000000000002</c:v>
                </c:pt>
                <c:pt idx="839">
                  <c:v>2.988</c:v>
                </c:pt>
                <c:pt idx="840">
                  <c:v>2.9769999999999999</c:v>
                </c:pt>
                <c:pt idx="841">
                  <c:v>2.9620000000000002</c:v>
                </c:pt>
                <c:pt idx="842">
                  <c:v>2.9449999999999998</c:v>
                </c:pt>
                <c:pt idx="843">
                  <c:v>2.9260000000000002</c:v>
                </c:pt>
                <c:pt idx="844">
                  <c:v>2.9039999999999999</c:v>
                </c:pt>
                <c:pt idx="845">
                  <c:v>2.8809999999999998</c:v>
                </c:pt>
                <c:pt idx="846">
                  <c:v>2.8559999999999999</c:v>
                </c:pt>
                <c:pt idx="847">
                  <c:v>2.8319999999999999</c:v>
                </c:pt>
                <c:pt idx="848">
                  <c:v>2.819</c:v>
                </c:pt>
                <c:pt idx="849">
                  <c:v>2.8010000000000002</c:v>
                </c:pt>
                <c:pt idx="850">
                  <c:v>2.79</c:v>
                </c:pt>
                <c:pt idx="851">
                  <c:v>2.7919999999999998</c:v>
                </c:pt>
                <c:pt idx="852">
                  <c:v>2.7869999999999999</c:v>
                </c:pt>
                <c:pt idx="853">
                  <c:v>2.778</c:v>
                </c:pt>
                <c:pt idx="854">
                  <c:v>2.8</c:v>
                </c:pt>
                <c:pt idx="855">
                  <c:v>2.8130000000000002</c:v>
                </c:pt>
                <c:pt idx="856">
                  <c:v>2.8180000000000001</c:v>
                </c:pt>
                <c:pt idx="857">
                  <c:v>2.819</c:v>
                </c:pt>
                <c:pt idx="858">
                  <c:v>2.8149999999999999</c:v>
                </c:pt>
                <c:pt idx="859">
                  <c:v>2.8460000000000001</c:v>
                </c:pt>
                <c:pt idx="860">
                  <c:v>2.875</c:v>
                </c:pt>
                <c:pt idx="861">
                  <c:v>2.8959999999999999</c:v>
                </c:pt>
                <c:pt idx="862">
                  <c:v>2.9660000000000002</c:v>
                </c:pt>
                <c:pt idx="863">
                  <c:v>3.028</c:v>
                </c:pt>
                <c:pt idx="864">
                  <c:v>3.109</c:v>
                </c:pt>
                <c:pt idx="865">
                  <c:v>3.1789999999999998</c:v>
                </c:pt>
                <c:pt idx="866">
                  <c:v>3.234</c:v>
                </c:pt>
                <c:pt idx="867">
                  <c:v>3.28</c:v>
                </c:pt>
                <c:pt idx="868">
                  <c:v>3.319</c:v>
                </c:pt>
                <c:pt idx="869">
                  <c:v>3.3540000000000001</c:v>
                </c:pt>
                <c:pt idx="870">
                  <c:v>3.4009999999999998</c:v>
                </c:pt>
                <c:pt idx="871">
                  <c:v>3.4409999999999998</c:v>
                </c:pt>
                <c:pt idx="872">
                  <c:v>3.4849999999999999</c:v>
                </c:pt>
                <c:pt idx="873">
                  <c:v>3.6760000000000002</c:v>
                </c:pt>
                <c:pt idx="874">
                  <c:v>3.96</c:v>
                </c:pt>
                <c:pt idx="875">
                  <c:v>4.3310000000000004</c:v>
                </c:pt>
                <c:pt idx="876">
                  <c:v>4.6360000000000001</c:v>
                </c:pt>
                <c:pt idx="877">
                  <c:v>5.0199999999999996</c:v>
                </c:pt>
                <c:pt idx="878">
                  <c:v>5.3339999999999996</c:v>
                </c:pt>
                <c:pt idx="879">
                  <c:v>5.5919999999999996</c:v>
                </c:pt>
                <c:pt idx="880">
                  <c:v>5.8650000000000002</c:v>
                </c:pt>
                <c:pt idx="881">
                  <c:v>6.1020000000000003</c:v>
                </c:pt>
                <c:pt idx="882">
                  <c:v>6.4219999999999997</c:v>
                </c:pt>
                <c:pt idx="883">
                  <c:v>6.702</c:v>
                </c:pt>
                <c:pt idx="884">
                  <c:v>7.1689999999999996</c:v>
                </c:pt>
                <c:pt idx="885">
                  <c:v>7.5629999999999997</c:v>
                </c:pt>
                <c:pt idx="886">
                  <c:v>7.9580000000000002</c:v>
                </c:pt>
                <c:pt idx="887">
                  <c:v>8.2889999999999997</c:v>
                </c:pt>
                <c:pt idx="888">
                  <c:v>8.5619999999999994</c:v>
                </c:pt>
                <c:pt idx="889">
                  <c:v>8.7870000000000008</c:v>
                </c:pt>
                <c:pt idx="890">
                  <c:v>8.99</c:v>
                </c:pt>
                <c:pt idx="891">
                  <c:v>9.9369999999999994</c:v>
                </c:pt>
                <c:pt idx="892">
                  <c:v>10.42</c:v>
                </c:pt>
                <c:pt idx="893">
                  <c:v>10.86</c:v>
                </c:pt>
                <c:pt idx="894">
                  <c:v>11.38</c:v>
                </c:pt>
                <c:pt idx="895">
                  <c:v>79.23</c:v>
                </c:pt>
                <c:pt idx="896">
                  <c:v>76.099999999999994</c:v>
                </c:pt>
                <c:pt idx="897">
                  <c:v>85.1</c:v>
                </c:pt>
                <c:pt idx="898">
                  <c:v>57.5</c:v>
                </c:pt>
                <c:pt idx="899">
                  <c:v>56.75</c:v>
                </c:pt>
                <c:pt idx="900">
                  <c:v>59.13</c:v>
                </c:pt>
                <c:pt idx="901">
                  <c:v>62.81</c:v>
                </c:pt>
                <c:pt idx="902">
                  <c:v>57.74</c:v>
                </c:pt>
                <c:pt idx="903">
                  <c:v>53.79</c:v>
                </c:pt>
                <c:pt idx="904">
                  <c:v>50.48</c:v>
                </c:pt>
                <c:pt idx="905">
                  <c:v>47.92</c:v>
                </c:pt>
                <c:pt idx="906">
                  <c:v>45.58</c:v>
                </c:pt>
                <c:pt idx="907">
                  <c:v>43.45</c:v>
                </c:pt>
                <c:pt idx="908">
                  <c:v>41.65</c:v>
                </c:pt>
                <c:pt idx="909">
                  <c:v>41.05</c:v>
                </c:pt>
                <c:pt idx="910">
                  <c:v>39.270000000000003</c:v>
                </c:pt>
                <c:pt idx="911">
                  <c:v>38.04</c:v>
                </c:pt>
                <c:pt idx="912">
                  <c:v>42.15</c:v>
                </c:pt>
                <c:pt idx="913">
                  <c:v>38.49</c:v>
                </c:pt>
                <c:pt idx="914">
                  <c:v>37.44</c:v>
                </c:pt>
                <c:pt idx="915">
                  <c:v>37.19</c:v>
                </c:pt>
                <c:pt idx="916">
                  <c:v>36.909999999999997</c:v>
                </c:pt>
                <c:pt idx="917">
                  <c:v>36.75</c:v>
                </c:pt>
                <c:pt idx="918">
                  <c:v>36.799999999999997</c:v>
                </c:pt>
                <c:pt idx="919">
                  <c:v>36.46</c:v>
                </c:pt>
                <c:pt idx="920">
                  <c:v>35.799999999999997</c:v>
                </c:pt>
                <c:pt idx="921">
                  <c:v>36.33</c:v>
                </c:pt>
                <c:pt idx="922">
                  <c:v>35.69</c:v>
                </c:pt>
                <c:pt idx="923">
                  <c:v>34.909999999999997</c:v>
                </c:pt>
                <c:pt idx="924">
                  <c:v>34.1</c:v>
                </c:pt>
                <c:pt idx="925">
                  <c:v>139.30000000000001</c:v>
                </c:pt>
                <c:pt idx="926">
                  <c:v>88.23</c:v>
                </c:pt>
                <c:pt idx="927">
                  <c:v>80.16</c:v>
                </c:pt>
                <c:pt idx="928">
                  <c:v>147.30000000000001</c:v>
                </c:pt>
                <c:pt idx="929">
                  <c:v>106.8</c:v>
                </c:pt>
                <c:pt idx="930">
                  <c:v>101.6</c:v>
                </c:pt>
                <c:pt idx="931">
                  <c:v>92.97</c:v>
                </c:pt>
                <c:pt idx="932">
                  <c:v>85.27</c:v>
                </c:pt>
                <c:pt idx="933">
                  <c:v>81.400000000000006</c:v>
                </c:pt>
                <c:pt idx="934">
                  <c:v>77.069999999999993</c:v>
                </c:pt>
                <c:pt idx="935">
                  <c:v>74.760000000000005</c:v>
                </c:pt>
                <c:pt idx="936">
                  <c:v>160.5</c:v>
                </c:pt>
                <c:pt idx="937">
                  <c:v>100.6</c:v>
                </c:pt>
                <c:pt idx="938">
                  <c:v>87.3</c:v>
                </c:pt>
                <c:pt idx="939">
                  <c:v>81.02</c:v>
                </c:pt>
                <c:pt idx="940">
                  <c:v>75.13</c:v>
                </c:pt>
                <c:pt idx="941">
                  <c:v>100.9</c:v>
                </c:pt>
                <c:pt idx="942">
                  <c:v>92.77</c:v>
                </c:pt>
                <c:pt idx="943">
                  <c:v>85.98</c:v>
                </c:pt>
                <c:pt idx="944">
                  <c:v>80.16</c:v>
                </c:pt>
                <c:pt idx="945">
                  <c:v>74.61</c:v>
                </c:pt>
                <c:pt idx="946">
                  <c:v>73.209999999999994</c:v>
                </c:pt>
                <c:pt idx="947">
                  <c:v>96.83</c:v>
                </c:pt>
                <c:pt idx="948">
                  <c:v>100</c:v>
                </c:pt>
                <c:pt idx="949">
                  <c:v>92.49</c:v>
                </c:pt>
                <c:pt idx="950">
                  <c:v>84.92</c:v>
                </c:pt>
                <c:pt idx="951">
                  <c:v>78.349999999999994</c:v>
                </c:pt>
                <c:pt idx="952">
                  <c:v>73.34</c:v>
                </c:pt>
                <c:pt idx="953">
                  <c:v>122.1</c:v>
                </c:pt>
                <c:pt idx="954">
                  <c:v>192.8</c:v>
                </c:pt>
                <c:pt idx="955">
                  <c:v>102.5</c:v>
                </c:pt>
                <c:pt idx="956">
                  <c:v>96.18</c:v>
                </c:pt>
                <c:pt idx="957">
                  <c:v>92.57</c:v>
                </c:pt>
                <c:pt idx="958">
                  <c:v>87.33</c:v>
                </c:pt>
                <c:pt idx="959">
                  <c:v>86.17</c:v>
                </c:pt>
                <c:pt idx="960">
                  <c:v>110.7</c:v>
                </c:pt>
                <c:pt idx="961">
                  <c:v>101.5</c:v>
                </c:pt>
                <c:pt idx="962">
                  <c:v>93.36</c:v>
                </c:pt>
                <c:pt idx="963">
                  <c:v>597.4</c:v>
                </c:pt>
                <c:pt idx="964">
                  <c:v>168.9</c:v>
                </c:pt>
                <c:pt idx="965">
                  <c:v>137.4</c:v>
                </c:pt>
                <c:pt idx="966">
                  <c:v>125.5</c:v>
                </c:pt>
                <c:pt idx="967">
                  <c:v>115.2</c:v>
                </c:pt>
                <c:pt idx="968">
                  <c:v>187.3</c:v>
                </c:pt>
                <c:pt idx="969">
                  <c:v>130.1</c:v>
                </c:pt>
                <c:pt idx="970">
                  <c:v>118.9</c:v>
                </c:pt>
                <c:pt idx="971">
                  <c:v>109.9</c:v>
                </c:pt>
                <c:pt idx="972">
                  <c:v>109.9</c:v>
                </c:pt>
                <c:pt idx="973">
                  <c:v>136.1</c:v>
                </c:pt>
                <c:pt idx="974">
                  <c:v>124.2</c:v>
                </c:pt>
                <c:pt idx="975">
                  <c:v>113.6</c:v>
                </c:pt>
                <c:pt idx="976">
                  <c:v>104.6</c:v>
                </c:pt>
                <c:pt idx="977">
                  <c:v>139.5</c:v>
                </c:pt>
                <c:pt idx="978">
                  <c:v>103.1</c:v>
                </c:pt>
                <c:pt idx="979">
                  <c:v>121.1</c:v>
                </c:pt>
                <c:pt idx="980">
                  <c:v>104.8</c:v>
                </c:pt>
                <c:pt idx="981">
                  <c:v>95.78</c:v>
                </c:pt>
                <c:pt idx="982">
                  <c:v>119.9</c:v>
                </c:pt>
                <c:pt idx="983">
                  <c:v>109.9</c:v>
                </c:pt>
                <c:pt idx="984">
                  <c:v>100.7</c:v>
                </c:pt>
                <c:pt idx="985">
                  <c:v>92.87</c:v>
                </c:pt>
                <c:pt idx="986">
                  <c:v>111.1</c:v>
                </c:pt>
                <c:pt idx="987">
                  <c:v>133.6</c:v>
                </c:pt>
                <c:pt idx="988">
                  <c:v>119.2</c:v>
                </c:pt>
                <c:pt idx="989">
                  <c:v>109.3</c:v>
                </c:pt>
                <c:pt idx="990">
                  <c:v>140.9</c:v>
                </c:pt>
                <c:pt idx="991">
                  <c:v>117.4</c:v>
                </c:pt>
                <c:pt idx="992">
                  <c:v>88.71</c:v>
                </c:pt>
                <c:pt idx="993">
                  <c:v>113.4</c:v>
                </c:pt>
                <c:pt idx="994">
                  <c:v>103.9</c:v>
                </c:pt>
                <c:pt idx="995">
                  <c:v>95.67</c:v>
                </c:pt>
                <c:pt idx="996">
                  <c:v>88.7</c:v>
                </c:pt>
                <c:pt idx="997">
                  <c:v>125.8</c:v>
                </c:pt>
                <c:pt idx="998">
                  <c:v>218.6</c:v>
                </c:pt>
                <c:pt idx="999">
                  <c:v>177.8</c:v>
                </c:pt>
                <c:pt idx="1000">
                  <c:v>130.30000000000001</c:v>
                </c:pt>
                <c:pt idx="1001">
                  <c:v>145.5</c:v>
                </c:pt>
                <c:pt idx="1002">
                  <c:v>123.8</c:v>
                </c:pt>
                <c:pt idx="1003">
                  <c:v>114.8</c:v>
                </c:pt>
                <c:pt idx="1004">
                  <c:v>114</c:v>
                </c:pt>
                <c:pt idx="1005">
                  <c:v>175.8</c:v>
                </c:pt>
                <c:pt idx="1006">
                  <c:v>120.4</c:v>
                </c:pt>
                <c:pt idx="1007">
                  <c:v>111.2</c:v>
                </c:pt>
                <c:pt idx="1008">
                  <c:v>103.9</c:v>
                </c:pt>
                <c:pt idx="1009">
                  <c:v>98.41</c:v>
                </c:pt>
                <c:pt idx="1010">
                  <c:v>122.4</c:v>
                </c:pt>
                <c:pt idx="1011">
                  <c:v>112.3</c:v>
                </c:pt>
                <c:pt idx="1012">
                  <c:v>103.2</c:v>
                </c:pt>
                <c:pt idx="1013">
                  <c:v>96.06</c:v>
                </c:pt>
                <c:pt idx="1014">
                  <c:v>91.19</c:v>
                </c:pt>
                <c:pt idx="1015">
                  <c:v>181.7</c:v>
                </c:pt>
                <c:pt idx="1016">
                  <c:v>159.4</c:v>
                </c:pt>
                <c:pt idx="1017">
                  <c:v>105.1</c:v>
                </c:pt>
                <c:pt idx="1018">
                  <c:v>97.09</c:v>
                </c:pt>
                <c:pt idx="1019">
                  <c:v>89.77</c:v>
                </c:pt>
                <c:pt idx="1020">
                  <c:v>114.9</c:v>
                </c:pt>
                <c:pt idx="1021">
                  <c:v>105.3</c:v>
                </c:pt>
                <c:pt idx="1022">
                  <c:v>96.8</c:v>
                </c:pt>
                <c:pt idx="1023">
                  <c:v>89.45</c:v>
                </c:pt>
                <c:pt idx="1024">
                  <c:v>83</c:v>
                </c:pt>
                <c:pt idx="1025">
                  <c:v>77.2</c:v>
                </c:pt>
                <c:pt idx="1026">
                  <c:v>71.84</c:v>
                </c:pt>
                <c:pt idx="1027">
                  <c:v>67.040000000000006</c:v>
                </c:pt>
                <c:pt idx="1028">
                  <c:v>62.66</c:v>
                </c:pt>
                <c:pt idx="1029">
                  <c:v>58.67</c:v>
                </c:pt>
                <c:pt idx="1030">
                  <c:v>54.99</c:v>
                </c:pt>
                <c:pt idx="1031">
                  <c:v>52.03</c:v>
                </c:pt>
                <c:pt idx="1032">
                  <c:v>48.9</c:v>
                </c:pt>
                <c:pt idx="1033">
                  <c:v>46.17</c:v>
                </c:pt>
                <c:pt idx="1034">
                  <c:v>43.53</c:v>
                </c:pt>
                <c:pt idx="1035">
                  <c:v>41.1</c:v>
                </c:pt>
                <c:pt idx="1036">
                  <c:v>39.880000000000003</c:v>
                </c:pt>
                <c:pt idx="1037">
                  <c:v>39.24</c:v>
                </c:pt>
                <c:pt idx="1038">
                  <c:v>38.479999999999997</c:v>
                </c:pt>
                <c:pt idx="1039">
                  <c:v>37.6</c:v>
                </c:pt>
                <c:pt idx="1040">
                  <c:v>36.619999999999997</c:v>
                </c:pt>
                <c:pt idx="1041">
                  <c:v>35.57</c:v>
                </c:pt>
                <c:pt idx="1042">
                  <c:v>34.479999999999997</c:v>
                </c:pt>
                <c:pt idx="1043">
                  <c:v>33.35</c:v>
                </c:pt>
                <c:pt idx="1044">
                  <c:v>32.22</c:v>
                </c:pt>
                <c:pt idx="1045">
                  <c:v>31.06</c:v>
                </c:pt>
                <c:pt idx="1046">
                  <c:v>29.95</c:v>
                </c:pt>
                <c:pt idx="1047">
                  <c:v>28.87</c:v>
                </c:pt>
                <c:pt idx="1048">
                  <c:v>27.84</c:v>
                </c:pt>
                <c:pt idx="1049">
                  <c:v>26.84</c:v>
                </c:pt>
                <c:pt idx="1050">
                  <c:v>25.89</c:v>
                </c:pt>
                <c:pt idx="1051">
                  <c:v>24.95</c:v>
                </c:pt>
                <c:pt idx="1052">
                  <c:v>24.05</c:v>
                </c:pt>
                <c:pt idx="1053">
                  <c:v>23.18</c:v>
                </c:pt>
                <c:pt idx="1054">
                  <c:v>22.33</c:v>
                </c:pt>
                <c:pt idx="1055">
                  <c:v>21.52</c:v>
                </c:pt>
                <c:pt idx="1056">
                  <c:v>20.73</c:v>
                </c:pt>
                <c:pt idx="1057">
                  <c:v>19.98</c:v>
                </c:pt>
                <c:pt idx="1058">
                  <c:v>19.59</c:v>
                </c:pt>
                <c:pt idx="1059">
                  <c:v>19.46</c:v>
                </c:pt>
                <c:pt idx="1060">
                  <c:v>19.27</c:v>
                </c:pt>
                <c:pt idx="1061">
                  <c:v>19.04</c:v>
                </c:pt>
                <c:pt idx="1062">
                  <c:v>18.79</c:v>
                </c:pt>
                <c:pt idx="1063">
                  <c:v>18.52</c:v>
                </c:pt>
                <c:pt idx="1064">
                  <c:v>18.22</c:v>
                </c:pt>
                <c:pt idx="1065">
                  <c:v>17.899999999999999</c:v>
                </c:pt>
                <c:pt idx="1066">
                  <c:v>17.57</c:v>
                </c:pt>
                <c:pt idx="1067">
                  <c:v>17.22</c:v>
                </c:pt>
                <c:pt idx="1068">
                  <c:v>16.87</c:v>
                </c:pt>
                <c:pt idx="1069">
                  <c:v>16.510000000000002</c:v>
                </c:pt>
                <c:pt idx="1070">
                  <c:v>16.16</c:v>
                </c:pt>
                <c:pt idx="1071">
                  <c:v>15.88</c:v>
                </c:pt>
                <c:pt idx="1072">
                  <c:v>15.6</c:v>
                </c:pt>
                <c:pt idx="1073">
                  <c:v>15.33</c:v>
                </c:pt>
                <c:pt idx="1074">
                  <c:v>15.06</c:v>
                </c:pt>
                <c:pt idx="1075">
                  <c:v>14.8</c:v>
                </c:pt>
                <c:pt idx="1076">
                  <c:v>14.54</c:v>
                </c:pt>
                <c:pt idx="1077">
                  <c:v>14.28</c:v>
                </c:pt>
                <c:pt idx="1078">
                  <c:v>14.02</c:v>
                </c:pt>
                <c:pt idx="1079">
                  <c:v>13.76</c:v>
                </c:pt>
                <c:pt idx="1080">
                  <c:v>13.5</c:v>
                </c:pt>
                <c:pt idx="1081">
                  <c:v>13.24</c:v>
                </c:pt>
                <c:pt idx="1082">
                  <c:v>12.99</c:v>
                </c:pt>
                <c:pt idx="1083">
                  <c:v>12.74</c:v>
                </c:pt>
                <c:pt idx="1084">
                  <c:v>12.5</c:v>
                </c:pt>
                <c:pt idx="1085">
                  <c:v>12.27</c:v>
                </c:pt>
                <c:pt idx="1086">
                  <c:v>12.05</c:v>
                </c:pt>
                <c:pt idx="1087">
                  <c:v>11.83</c:v>
                </c:pt>
                <c:pt idx="1088">
                  <c:v>11.62</c:v>
                </c:pt>
                <c:pt idx="1089">
                  <c:v>11.42</c:v>
                </c:pt>
                <c:pt idx="1090">
                  <c:v>11.23</c:v>
                </c:pt>
                <c:pt idx="1091">
                  <c:v>11.04</c:v>
                </c:pt>
                <c:pt idx="1092">
                  <c:v>10.86</c:v>
                </c:pt>
                <c:pt idx="1093">
                  <c:v>10.69</c:v>
                </c:pt>
                <c:pt idx="1094">
                  <c:v>10.52</c:v>
                </c:pt>
                <c:pt idx="1095">
                  <c:v>10.36</c:v>
                </c:pt>
                <c:pt idx="1096">
                  <c:v>10.210000000000001</c:v>
                </c:pt>
                <c:pt idx="1097">
                  <c:v>10.06</c:v>
                </c:pt>
                <c:pt idx="1098">
                  <c:v>9.9090000000000007</c:v>
                </c:pt>
                <c:pt idx="1099">
                  <c:v>9.7650000000000006</c:v>
                </c:pt>
                <c:pt idx="1100">
                  <c:v>9.6240000000000006</c:v>
                </c:pt>
                <c:pt idx="1101">
                  <c:v>9.4860000000000007</c:v>
                </c:pt>
                <c:pt idx="1102">
                  <c:v>9.35</c:v>
                </c:pt>
                <c:pt idx="1103">
                  <c:v>9.2170000000000005</c:v>
                </c:pt>
                <c:pt idx="1104">
                  <c:v>9.0839999999999996</c:v>
                </c:pt>
                <c:pt idx="1105">
                  <c:v>8.9540000000000006</c:v>
                </c:pt>
                <c:pt idx="1106">
                  <c:v>8.8239999999999998</c:v>
                </c:pt>
                <c:pt idx="1107">
                  <c:v>8.6959999999999997</c:v>
                </c:pt>
                <c:pt idx="1108">
                  <c:v>8.5679999999999996</c:v>
                </c:pt>
                <c:pt idx="1109">
                  <c:v>8.44</c:v>
                </c:pt>
                <c:pt idx="1110">
                  <c:v>8.3140000000000001</c:v>
                </c:pt>
                <c:pt idx="1111">
                  <c:v>8.1869999999999994</c:v>
                </c:pt>
                <c:pt idx="1112">
                  <c:v>8.0609999999999999</c:v>
                </c:pt>
                <c:pt idx="1113">
                  <c:v>7.9349999999999996</c:v>
                </c:pt>
                <c:pt idx="1114">
                  <c:v>7.8090000000000002</c:v>
                </c:pt>
                <c:pt idx="1115">
                  <c:v>7.6829999999999998</c:v>
                </c:pt>
                <c:pt idx="1116">
                  <c:v>7.5570000000000004</c:v>
                </c:pt>
                <c:pt idx="1117">
                  <c:v>7.4320000000000004</c:v>
                </c:pt>
                <c:pt idx="1118">
                  <c:v>7.306</c:v>
                </c:pt>
                <c:pt idx="1119">
                  <c:v>7.181</c:v>
                </c:pt>
                <c:pt idx="1120">
                  <c:v>7.0549999999999997</c:v>
                </c:pt>
                <c:pt idx="1121">
                  <c:v>6.93</c:v>
                </c:pt>
                <c:pt idx="1122">
                  <c:v>6.8049999999999997</c:v>
                </c:pt>
                <c:pt idx="1123">
                  <c:v>6.681</c:v>
                </c:pt>
                <c:pt idx="1124">
                  <c:v>6.5570000000000004</c:v>
                </c:pt>
                <c:pt idx="1125">
                  <c:v>6.4329999999999998</c:v>
                </c:pt>
                <c:pt idx="1126">
                  <c:v>6.3090000000000002</c:v>
                </c:pt>
                <c:pt idx="1127">
                  <c:v>6.1870000000000003</c:v>
                </c:pt>
                <c:pt idx="1128">
                  <c:v>6.093</c:v>
                </c:pt>
                <c:pt idx="1129">
                  <c:v>6.0030000000000001</c:v>
                </c:pt>
                <c:pt idx="1130">
                  <c:v>5.9189999999999996</c:v>
                </c:pt>
                <c:pt idx="1131">
                  <c:v>5.8319999999999999</c:v>
                </c:pt>
                <c:pt idx="1132">
                  <c:v>5.742</c:v>
                </c:pt>
                <c:pt idx="1133">
                  <c:v>5.657</c:v>
                </c:pt>
                <c:pt idx="1134">
                  <c:v>5.577</c:v>
                </c:pt>
                <c:pt idx="1135">
                  <c:v>5.5019999999999998</c:v>
                </c:pt>
                <c:pt idx="1136">
                  <c:v>5.43</c:v>
                </c:pt>
                <c:pt idx="1137">
                  <c:v>5.359</c:v>
                </c:pt>
                <c:pt idx="1138">
                  <c:v>5.29</c:v>
                </c:pt>
                <c:pt idx="1139">
                  <c:v>5.2210000000000001</c:v>
                </c:pt>
                <c:pt idx="1140">
                  <c:v>5.1520000000000001</c:v>
                </c:pt>
                <c:pt idx="1141">
                  <c:v>5.0830000000000002</c:v>
                </c:pt>
                <c:pt idx="1142">
                  <c:v>5.0439999999999996</c:v>
                </c:pt>
                <c:pt idx="1143">
                  <c:v>4.9989999999999997</c:v>
                </c:pt>
                <c:pt idx="1144">
                  <c:v>4.9640000000000004</c:v>
                </c:pt>
                <c:pt idx="1145">
                  <c:v>4.9560000000000004</c:v>
                </c:pt>
                <c:pt idx="1146">
                  <c:v>4.9359999999999999</c:v>
                </c:pt>
                <c:pt idx="1147">
                  <c:v>4.907</c:v>
                </c:pt>
                <c:pt idx="1148">
                  <c:v>4.8710000000000004</c:v>
                </c:pt>
                <c:pt idx="1149">
                  <c:v>4.8310000000000004</c:v>
                </c:pt>
                <c:pt idx="1150">
                  <c:v>4.7859999999999996</c:v>
                </c:pt>
                <c:pt idx="1151">
                  <c:v>4.7380000000000004</c:v>
                </c:pt>
                <c:pt idx="1152">
                  <c:v>4.6870000000000003</c:v>
                </c:pt>
                <c:pt idx="1153">
                  <c:v>4.633</c:v>
                </c:pt>
                <c:pt idx="1154">
                  <c:v>4.5759999999999996</c:v>
                </c:pt>
                <c:pt idx="1155">
                  <c:v>4.5170000000000003</c:v>
                </c:pt>
                <c:pt idx="1156">
                  <c:v>4.4560000000000004</c:v>
                </c:pt>
                <c:pt idx="1157">
                  <c:v>4.3929999999999998</c:v>
                </c:pt>
                <c:pt idx="1158">
                  <c:v>4.3280000000000003</c:v>
                </c:pt>
                <c:pt idx="1159">
                  <c:v>4.26</c:v>
                </c:pt>
                <c:pt idx="1160">
                  <c:v>4.1909999999999998</c:v>
                </c:pt>
                <c:pt idx="1161">
                  <c:v>4.1210000000000004</c:v>
                </c:pt>
                <c:pt idx="1162">
                  <c:v>4.0490000000000004</c:v>
                </c:pt>
                <c:pt idx="1163">
                  <c:v>3.976</c:v>
                </c:pt>
                <c:pt idx="1164">
                  <c:v>3.9020000000000001</c:v>
                </c:pt>
                <c:pt idx="1165">
                  <c:v>3.827</c:v>
                </c:pt>
                <c:pt idx="1166">
                  <c:v>3.7509999999999999</c:v>
                </c:pt>
                <c:pt idx="1167">
                  <c:v>3.6749999999999998</c:v>
                </c:pt>
                <c:pt idx="1168">
                  <c:v>3.5979999999999999</c:v>
                </c:pt>
                <c:pt idx="1169">
                  <c:v>3.5219999999999998</c:v>
                </c:pt>
                <c:pt idx="1170">
                  <c:v>3.4460000000000002</c:v>
                </c:pt>
                <c:pt idx="1171">
                  <c:v>3.37</c:v>
                </c:pt>
                <c:pt idx="1172">
                  <c:v>3.294</c:v>
                </c:pt>
                <c:pt idx="1173">
                  <c:v>3.2189999999999999</c:v>
                </c:pt>
                <c:pt idx="1174">
                  <c:v>3.1440000000000001</c:v>
                </c:pt>
                <c:pt idx="1175">
                  <c:v>3.0710000000000002</c:v>
                </c:pt>
                <c:pt idx="1176">
                  <c:v>2.9980000000000002</c:v>
                </c:pt>
                <c:pt idx="1177">
                  <c:v>2.927</c:v>
                </c:pt>
                <c:pt idx="1178">
                  <c:v>2.8559999999999999</c:v>
                </c:pt>
                <c:pt idx="1179">
                  <c:v>2.7869999999999999</c:v>
                </c:pt>
                <c:pt idx="1180">
                  <c:v>2.7189999999999999</c:v>
                </c:pt>
                <c:pt idx="1181">
                  <c:v>2.653</c:v>
                </c:pt>
                <c:pt idx="1182">
                  <c:v>2.5870000000000002</c:v>
                </c:pt>
                <c:pt idx="1183">
                  <c:v>2.524</c:v>
                </c:pt>
                <c:pt idx="1184">
                  <c:v>2.4620000000000002</c:v>
                </c:pt>
                <c:pt idx="1185">
                  <c:v>2.4009999999999998</c:v>
                </c:pt>
                <c:pt idx="1186">
                  <c:v>2.3420000000000001</c:v>
                </c:pt>
                <c:pt idx="1187">
                  <c:v>2.2839999999999998</c:v>
                </c:pt>
                <c:pt idx="1188">
                  <c:v>2.2280000000000002</c:v>
                </c:pt>
                <c:pt idx="1189">
                  <c:v>2.173</c:v>
                </c:pt>
                <c:pt idx="1190">
                  <c:v>2.12</c:v>
                </c:pt>
                <c:pt idx="1191">
                  <c:v>2.0680000000000001</c:v>
                </c:pt>
                <c:pt idx="1192">
                  <c:v>2.0259999999999998</c:v>
                </c:pt>
                <c:pt idx="1193">
                  <c:v>1.984</c:v>
                </c:pt>
                <c:pt idx="1194">
                  <c:v>1.9419999999999999</c:v>
                </c:pt>
                <c:pt idx="1195">
                  <c:v>1.931</c:v>
                </c:pt>
                <c:pt idx="1196">
                  <c:v>1.958</c:v>
                </c:pt>
                <c:pt idx="1197">
                  <c:v>1.974</c:v>
                </c:pt>
                <c:pt idx="1198">
                  <c:v>1.982</c:v>
                </c:pt>
                <c:pt idx="1199">
                  <c:v>2.044</c:v>
                </c:pt>
                <c:pt idx="1200">
                  <c:v>2.1160000000000001</c:v>
                </c:pt>
                <c:pt idx="1201">
                  <c:v>33.31</c:v>
                </c:pt>
                <c:pt idx="1202">
                  <c:v>4.907</c:v>
                </c:pt>
                <c:pt idx="1203">
                  <c:v>5.4550000000000001</c:v>
                </c:pt>
                <c:pt idx="1204">
                  <c:v>5.87</c:v>
                </c:pt>
                <c:pt idx="1205">
                  <c:v>6.21</c:v>
                </c:pt>
                <c:pt idx="1206">
                  <c:v>6.4850000000000003</c:v>
                </c:pt>
                <c:pt idx="1207">
                  <c:v>6.702</c:v>
                </c:pt>
                <c:pt idx="1208">
                  <c:v>6.8680000000000003</c:v>
                </c:pt>
                <c:pt idx="1209">
                  <c:v>6.9950000000000001</c:v>
                </c:pt>
                <c:pt idx="1210">
                  <c:v>7.0910000000000002</c:v>
                </c:pt>
                <c:pt idx="1211">
                  <c:v>7.16</c:v>
                </c:pt>
                <c:pt idx="1212">
                  <c:v>7.2060000000000004</c:v>
                </c:pt>
                <c:pt idx="1213">
                  <c:v>7.2309999999999999</c:v>
                </c:pt>
                <c:pt idx="1214">
                  <c:v>7.2389999999999999</c:v>
                </c:pt>
                <c:pt idx="1215">
                  <c:v>7.2320000000000002</c:v>
                </c:pt>
                <c:pt idx="1216">
                  <c:v>7.2130000000000001</c:v>
                </c:pt>
                <c:pt idx="1217">
                  <c:v>7.4279999999999999</c:v>
                </c:pt>
                <c:pt idx="1218">
                  <c:v>7.6710000000000003</c:v>
                </c:pt>
                <c:pt idx="1219">
                  <c:v>78.959999999999994</c:v>
                </c:pt>
                <c:pt idx="1220">
                  <c:v>10.08</c:v>
                </c:pt>
                <c:pt idx="1221">
                  <c:v>11.15</c:v>
                </c:pt>
                <c:pt idx="1222">
                  <c:v>11.96</c:v>
                </c:pt>
                <c:pt idx="1223">
                  <c:v>41.93</c:v>
                </c:pt>
                <c:pt idx="1224">
                  <c:v>17.579999999999998</c:v>
                </c:pt>
                <c:pt idx="1225">
                  <c:v>41.58</c:v>
                </c:pt>
                <c:pt idx="1226">
                  <c:v>150.1</c:v>
                </c:pt>
                <c:pt idx="1227">
                  <c:v>71.47</c:v>
                </c:pt>
                <c:pt idx="1228">
                  <c:v>70.150000000000006</c:v>
                </c:pt>
                <c:pt idx="1229">
                  <c:v>64.77</c:v>
                </c:pt>
                <c:pt idx="1230">
                  <c:v>60.31</c:v>
                </c:pt>
                <c:pt idx="1231">
                  <c:v>57.33</c:v>
                </c:pt>
                <c:pt idx="1232">
                  <c:v>56.15</c:v>
                </c:pt>
                <c:pt idx="1233">
                  <c:v>56.93</c:v>
                </c:pt>
                <c:pt idx="1234">
                  <c:v>53.71</c:v>
                </c:pt>
                <c:pt idx="1235">
                  <c:v>50.83</c:v>
                </c:pt>
                <c:pt idx="1236">
                  <c:v>48.1</c:v>
                </c:pt>
                <c:pt idx="1237">
                  <c:v>45.64</c:v>
                </c:pt>
                <c:pt idx="1238">
                  <c:v>43.31</c:v>
                </c:pt>
                <c:pt idx="1239">
                  <c:v>41.01</c:v>
                </c:pt>
                <c:pt idx="1240">
                  <c:v>53.72</c:v>
                </c:pt>
                <c:pt idx="1241">
                  <c:v>44.25</c:v>
                </c:pt>
                <c:pt idx="1242">
                  <c:v>43.15</c:v>
                </c:pt>
                <c:pt idx="1243">
                  <c:v>42.54</c:v>
                </c:pt>
                <c:pt idx="1244">
                  <c:v>67.709999999999994</c:v>
                </c:pt>
                <c:pt idx="1245">
                  <c:v>50.42</c:v>
                </c:pt>
                <c:pt idx="1246">
                  <c:v>47.61</c:v>
                </c:pt>
                <c:pt idx="1247">
                  <c:v>45.19</c:v>
                </c:pt>
                <c:pt idx="1248">
                  <c:v>42.74</c:v>
                </c:pt>
                <c:pt idx="1249">
                  <c:v>40.6</c:v>
                </c:pt>
                <c:pt idx="1250">
                  <c:v>39.32</c:v>
                </c:pt>
                <c:pt idx="1251">
                  <c:v>38.85</c:v>
                </c:pt>
                <c:pt idx="1252">
                  <c:v>38.270000000000003</c:v>
                </c:pt>
                <c:pt idx="1253">
                  <c:v>37.659999999999997</c:v>
                </c:pt>
                <c:pt idx="1254">
                  <c:v>36.86</c:v>
                </c:pt>
                <c:pt idx="1255">
                  <c:v>35.979999999999997</c:v>
                </c:pt>
                <c:pt idx="1256">
                  <c:v>35.01</c:v>
                </c:pt>
                <c:pt idx="1257">
                  <c:v>34.03</c:v>
                </c:pt>
                <c:pt idx="1258">
                  <c:v>33.049999999999997</c:v>
                </c:pt>
                <c:pt idx="1259">
                  <c:v>32</c:v>
                </c:pt>
                <c:pt idx="1260">
                  <c:v>30.95</c:v>
                </c:pt>
                <c:pt idx="1261">
                  <c:v>29.89</c:v>
                </c:pt>
                <c:pt idx="1262">
                  <c:v>28.87</c:v>
                </c:pt>
                <c:pt idx="1263">
                  <c:v>28.55</c:v>
                </c:pt>
                <c:pt idx="1264">
                  <c:v>82.36</c:v>
                </c:pt>
                <c:pt idx="1265">
                  <c:v>101.6</c:v>
                </c:pt>
                <c:pt idx="1266">
                  <c:v>44.03</c:v>
                </c:pt>
                <c:pt idx="1267">
                  <c:v>125</c:v>
                </c:pt>
                <c:pt idx="1268">
                  <c:v>60.19</c:v>
                </c:pt>
                <c:pt idx="1269">
                  <c:v>54.51</c:v>
                </c:pt>
                <c:pt idx="1270">
                  <c:v>50.85</c:v>
                </c:pt>
                <c:pt idx="1271">
                  <c:v>48.59</c:v>
                </c:pt>
                <c:pt idx="1272">
                  <c:v>46.76</c:v>
                </c:pt>
                <c:pt idx="1273">
                  <c:v>44.14</c:v>
                </c:pt>
                <c:pt idx="1274">
                  <c:v>41.71</c:v>
                </c:pt>
                <c:pt idx="1275">
                  <c:v>39.46</c:v>
                </c:pt>
                <c:pt idx="1276">
                  <c:v>38.47</c:v>
                </c:pt>
                <c:pt idx="1277">
                  <c:v>38.090000000000003</c:v>
                </c:pt>
                <c:pt idx="1278">
                  <c:v>37.56</c:v>
                </c:pt>
                <c:pt idx="1279">
                  <c:v>48.77</c:v>
                </c:pt>
                <c:pt idx="1280">
                  <c:v>67.790000000000006</c:v>
                </c:pt>
                <c:pt idx="1281">
                  <c:v>67.569999999999993</c:v>
                </c:pt>
                <c:pt idx="1282">
                  <c:v>53.9</c:v>
                </c:pt>
                <c:pt idx="1283">
                  <c:v>57.19</c:v>
                </c:pt>
                <c:pt idx="1284">
                  <c:v>144</c:v>
                </c:pt>
                <c:pt idx="1285">
                  <c:v>113.5</c:v>
                </c:pt>
                <c:pt idx="1286">
                  <c:v>172.9</c:v>
                </c:pt>
                <c:pt idx="1287">
                  <c:v>184.7</c:v>
                </c:pt>
                <c:pt idx="1288">
                  <c:v>124.2</c:v>
                </c:pt>
                <c:pt idx="1289">
                  <c:v>115.3</c:v>
                </c:pt>
                <c:pt idx="1290">
                  <c:v>110.8</c:v>
                </c:pt>
                <c:pt idx="1291">
                  <c:v>133.30000000000001</c:v>
                </c:pt>
                <c:pt idx="1292">
                  <c:v>107.4</c:v>
                </c:pt>
                <c:pt idx="1293">
                  <c:v>98.45</c:v>
                </c:pt>
                <c:pt idx="1294">
                  <c:v>90.51</c:v>
                </c:pt>
                <c:pt idx="1295">
                  <c:v>93.66</c:v>
                </c:pt>
                <c:pt idx="1296">
                  <c:v>149.69999999999999</c:v>
                </c:pt>
                <c:pt idx="1297">
                  <c:v>596.5</c:v>
                </c:pt>
                <c:pt idx="1298">
                  <c:v>857.8</c:v>
                </c:pt>
                <c:pt idx="1299">
                  <c:v>283.8</c:v>
                </c:pt>
                <c:pt idx="1300">
                  <c:v>186.1</c:v>
                </c:pt>
                <c:pt idx="1301">
                  <c:v>232.8</c:v>
                </c:pt>
                <c:pt idx="1302">
                  <c:v>243</c:v>
                </c:pt>
                <c:pt idx="1303">
                  <c:v>231.5</c:v>
                </c:pt>
                <c:pt idx="1304">
                  <c:v>210.9</c:v>
                </c:pt>
                <c:pt idx="1305">
                  <c:v>201.8</c:v>
                </c:pt>
                <c:pt idx="1306">
                  <c:v>317.7</c:v>
                </c:pt>
                <c:pt idx="1307">
                  <c:v>245.7</c:v>
                </c:pt>
                <c:pt idx="1308">
                  <c:v>209.2</c:v>
                </c:pt>
                <c:pt idx="1309">
                  <c:v>258</c:v>
                </c:pt>
                <c:pt idx="1310">
                  <c:v>187.4</c:v>
                </c:pt>
                <c:pt idx="1311">
                  <c:v>207</c:v>
                </c:pt>
                <c:pt idx="1312">
                  <c:v>565.9</c:v>
                </c:pt>
                <c:pt idx="1313">
                  <c:v>1358</c:v>
                </c:pt>
                <c:pt idx="1314">
                  <c:v>517.70000000000005</c:v>
                </c:pt>
                <c:pt idx="1315">
                  <c:v>246.9</c:v>
                </c:pt>
                <c:pt idx="1316">
                  <c:v>229.1</c:v>
                </c:pt>
                <c:pt idx="1317">
                  <c:v>365.9</c:v>
                </c:pt>
                <c:pt idx="1318">
                  <c:v>223.1</c:v>
                </c:pt>
                <c:pt idx="1319">
                  <c:v>207</c:v>
                </c:pt>
                <c:pt idx="1320">
                  <c:v>266.2</c:v>
                </c:pt>
                <c:pt idx="1321">
                  <c:v>250.4</c:v>
                </c:pt>
                <c:pt idx="1322">
                  <c:v>261.39999999999998</c:v>
                </c:pt>
                <c:pt idx="1323">
                  <c:v>298.5</c:v>
                </c:pt>
                <c:pt idx="1324">
                  <c:v>271.39999999999998</c:v>
                </c:pt>
                <c:pt idx="1325">
                  <c:v>247.7</c:v>
                </c:pt>
                <c:pt idx="1326">
                  <c:v>268.10000000000002</c:v>
                </c:pt>
                <c:pt idx="1327">
                  <c:v>238.6</c:v>
                </c:pt>
                <c:pt idx="1328">
                  <c:v>212</c:v>
                </c:pt>
                <c:pt idx="1329">
                  <c:v>225.9</c:v>
                </c:pt>
                <c:pt idx="1330">
                  <c:v>232.8</c:v>
                </c:pt>
                <c:pt idx="1331">
                  <c:v>289.10000000000002</c:v>
                </c:pt>
                <c:pt idx="1332">
                  <c:v>265.3</c:v>
                </c:pt>
                <c:pt idx="1333">
                  <c:v>270.5</c:v>
                </c:pt>
                <c:pt idx="1334">
                  <c:v>251.6</c:v>
                </c:pt>
                <c:pt idx="1335">
                  <c:v>200.6</c:v>
                </c:pt>
                <c:pt idx="1336">
                  <c:v>264</c:v>
                </c:pt>
                <c:pt idx="1337">
                  <c:v>234.6</c:v>
                </c:pt>
                <c:pt idx="1338">
                  <c:v>229.7</c:v>
                </c:pt>
                <c:pt idx="1339">
                  <c:v>212.4</c:v>
                </c:pt>
                <c:pt idx="1340">
                  <c:v>202</c:v>
                </c:pt>
                <c:pt idx="1341">
                  <c:v>214.8</c:v>
                </c:pt>
                <c:pt idx="1342">
                  <c:v>198.8</c:v>
                </c:pt>
                <c:pt idx="1343">
                  <c:v>202.6</c:v>
                </c:pt>
                <c:pt idx="1344">
                  <c:v>233.4</c:v>
                </c:pt>
                <c:pt idx="1345">
                  <c:v>199.8</c:v>
                </c:pt>
                <c:pt idx="1346">
                  <c:v>182.1</c:v>
                </c:pt>
                <c:pt idx="1347">
                  <c:v>171.8</c:v>
                </c:pt>
                <c:pt idx="1348">
                  <c:v>169</c:v>
                </c:pt>
                <c:pt idx="1349">
                  <c:v>171.2</c:v>
                </c:pt>
                <c:pt idx="1350">
                  <c:v>219.2</c:v>
                </c:pt>
                <c:pt idx="1351">
                  <c:v>179.7</c:v>
                </c:pt>
                <c:pt idx="1352">
                  <c:v>161.5</c:v>
                </c:pt>
                <c:pt idx="1353">
                  <c:v>170.5</c:v>
                </c:pt>
                <c:pt idx="1354">
                  <c:v>150.4</c:v>
                </c:pt>
                <c:pt idx="1355">
                  <c:v>139.1</c:v>
                </c:pt>
                <c:pt idx="1356">
                  <c:v>173.2</c:v>
                </c:pt>
                <c:pt idx="1357">
                  <c:v>139.69999999999999</c:v>
                </c:pt>
                <c:pt idx="1358">
                  <c:v>142.6</c:v>
                </c:pt>
                <c:pt idx="1359">
                  <c:v>172.8</c:v>
                </c:pt>
                <c:pt idx="1360">
                  <c:v>167.2</c:v>
                </c:pt>
                <c:pt idx="1361">
                  <c:v>132.6</c:v>
                </c:pt>
                <c:pt idx="1362">
                  <c:v>174.3</c:v>
                </c:pt>
                <c:pt idx="1363">
                  <c:v>178.8</c:v>
                </c:pt>
                <c:pt idx="1364">
                  <c:v>141.69999999999999</c:v>
                </c:pt>
                <c:pt idx="1365">
                  <c:v>131.9</c:v>
                </c:pt>
                <c:pt idx="1366">
                  <c:v>144</c:v>
                </c:pt>
                <c:pt idx="1367">
                  <c:v>127.5</c:v>
                </c:pt>
                <c:pt idx="1368">
                  <c:v>281</c:v>
                </c:pt>
                <c:pt idx="1369">
                  <c:v>205.5</c:v>
                </c:pt>
                <c:pt idx="1370">
                  <c:v>186.9</c:v>
                </c:pt>
                <c:pt idx="1371">
                  <c:v>177</c:v>
                </c:pt>
                <c:pt idx="1372">
                  <c:v>180.4</c:v>
                </c:pt>
                <c:pt idx="1373">
                  <c:v>186.7</c:v>
                </c:pt>
                <c:pt idx="1374">
                  <c:v>169.6</c:v>
                </c:pt>
                <c:pt idx="1375">
                  <c:v>148.9</c:v>
                </c:pt>
                <c:pt idx="1376">
                  <c:v>135.9</c:v>
                </c:pt>
                <c:pt idx="1377">
                  <c:v>147.5</c:v>
                </c:pt>
                <c:pt idx="1378">
                  <c:v>176.1</c:v>
                </c:pt>
                <c:pt idx="1379">
                  <c:v>178.9</c:v>
                </c:pt>
                <c:pt idx="1380">
                  <c:v>408.5</c:v>
                </c:pt>
                <c:pt idx="1381">
                  <c:v>226</c:v>
                </c:pt>
                <c:pt idx="1382">
                  <c:v>187.1</c:v>
                </c:pt>
                <c:pt idx="1383">
                  <c:v>189.5</c:v>
                </c:pt>
                <c:pt idx="1384">
                  <c:v>176.2</c:v>
                </c:pt>
                <c:pt idx="1385">
                  <c:v>179.4</c:v>
                </c:pt>
                <c:pt idx="1386">
                  <c:v>157.6</c:v>
                </c:pt>
                <c:pt idx="1387">
                  <c:v>150.9</c:v>
                </c:pt>
                <c:pt idx="1388">
                  <c:v>138.80000000000001</c:v>
                </c:pt>
                <c:pt idx="1389">
                  <c:v>149.5</c:v>
                </c:pt>
                <c:pt idx="1390">
                  <c:v>136.19999999999999</c:v>
                </c:pt>
                <c:pt idx="1391">
                  <c:v>124.6</c:v>
                </c:pt>
                <c:pt idx="1392">
                  <c:v>114.4</c:v>
                </c:pt>
                <c:pt idx="1393">
                  <c:v>105.2</c:v>
                </c:pt>
                <c:pt idx="1394">
                  <c:v>128.6</c:v>
                </c:pt>
                <c:pt idx="1395">
                  <c:v>118.1</c:v>
                </c:pt>
                <c:pt idx="1396">
                  <c:v>108.8</c:v>
                </c:pt>
                <c:pt idx="1397">
                  <c:v>100.5</c:v>
                </c:pt>
                <c:pt idx="1398">
                  <c:v>92.84</c:v>
                </c:pt>
                <c:pt idx="1399">
                  <c:v>85.84</c:v>
                </c:pt>
                <c:pt idx="1400">
                  <c:v>79.349999999999994</c:v>
                </c:pt>
                <c:pt idx="1401">
                  <c:v>73.44</c:v>
                </c:pt>
                <c:pt idx="1402">
                  <c:v>68.59</c:v>
                </c:pt>
                <c:pt idx="1403">
                  <c:v>63.6</c:v>
                </c:pt>
                <c:pt idx="1404">
                  <c:v>59.29</c:v>
                </c:pt>
                <c:pt idx="1405">
                  <c:v>55.84</c:v>
                </c:pt>
                <c:pt idx="1406">
                  <c:v>52.07</c:v>
                </c:pt>
                <c:pt idx="1407">
                  <c:v>48.73</c:v>
                </c:pt>
                <c:pt idx="1408">
                  <c:v>45.67</c:v>
                </c:pt>
                <c:pt idx="1409">
                  <c:v>42.76</c:v>
                </c:pt>
                <c:pt idx="1410">
                  <c:v>41.12</c:v>
                </c:pt>
                <c:pt idx="1411">
                  <c:v>40.33</c:v>
                </c:pt>
                <c:pt idx="1412">
                  <c:v>39.42</c:v>
                </c:pt>
                <c:pt idx="1413">
                  <c:v>38.39</c:v>
                </c:pt>
                <c:pt idx="1414">
                  <c:v>37.28</c:v>
                </c:pt>
                <c:pt idx="1415">
                  <c:v>36.11</c:v>
                </c:pt>
                <c:pt idx="1416">
                  <c:v>34.89</c:v>
                </c:pt>
                <c:pt idx="1417">
                  <c:v>33.68</c:v>
                </c:pt>
                <c:pt idx="1418">
                  <c:v>32.479999999999997</c:v>
                </c:pt>
                <c:pt idx="1419">
                  <c:v>31.34</c:v>
                </c:pt>
                <c:pt idx="1420">
                  <c:v>30.2</c:v>
                </c:pt>
                <c:pt idx="1421">
                  <c:v>29.09</c:v>
                </c:pt>
                <c:pt idx="1422">
                  <c:v>28.03</c:v>
                </c:pt>
                <c:pt idx="1423">
                  <c:v>26.99</c:v>
                </c:pt>
                <c:pt idx="1424">
                  <c:v>26</c:v>
                </c:pt>
                <c:pt idx="1425">
                  <c:v>25.02</c:v>
                </c:pt>
                <c:pt idx="1426">
                  <c:v>24.09</c:v>
                </c:pt>
                <c:pt idx="1427">
                  <c:v>23.18</c:v>
                </c:pt>
                <c:pt idx="1428">
                  <c:v>22.3</c:v>
                </c:pt>
                <c:pt idx="1429">
                  <c:v>21.46</c:v>
                </c:pt>
                <c:pt idx="1430">
                  <c:v>20.65</c:v>
                </c:pt>
                <c:pt idx="1431">
                  <c:v>19.899999999999999</c:v>
                </c:pt>
                <c:pt idx="1432">
                  <c:v>19.600000000000001</c:v>
                </c:pt>
                <c:pt idx="1433">
                  <c:v>19.46</c:v>
                </c:pt>
                <c:pt idx="1434">
                  <c:v>19.27</c:v>
                </c:pt>
                <c:pt idx="1435">
                  <c:v>19.03</c:v>
                </c:pt>
                <c:pt idx="1436">
                  <c:v>18.75</c:v>
                </c:pt>
                <c:pt idx="1437">
                  <c:v>18.440000000000001</c:v>
                </c:pt>
                <c:pt idx="1438">
                  <c:v>18.11</c:v>
                </c:pt>
                <c:pt idx="1439">
                  <c:v>17.760000000000002</c:v>
                </c:pt>
                <c:pt idx="1440">
                  <c:v>17.399999999999999</c:v>
                </c:pt>
                <c:pt idx="1441">
                  <c:v>17.03</c:v>
                </c:pt>
                <c:pt idx="1442">
                  <c:v>16.66</c:v>
                </c:pt>
                <c:pt idx="1443">
                  <c:v>16.29</c:v>
                </c:pt>
                <c:pt idx="1444">
                  <c:v>15.93</c:v>
                </c:pt>
                <c:pt idx="1445">
                  <c:v>15.57</c:v>
                </c:pt>
                <c:pt idx="1446">
                  <c:v>15.21</c:v>
                </c:pt>
                <c:pt idx="1447">
                  <c:v>14.87</c:v>
                </c:pt>
                <c:pt idx="1448">
                  <c:v>14.53</c:v>
                </c:pt>
                <c:pt idx="1449">
                  <c:v>14.2</c:v>
                </c:pt>
                <c:pt idx="1450">
                  <c:v>13.89</c:v>
                </c:pt>
                <c:pt idx="1451">
                  <c:v>13.58</c:v>
                </c:pt>
                <c:pt idx="1452">
                  <c:v>13.28</c:v>
                </c:pt>
                <c:pt idx="1453">
                  <c:v>12.99</c:v>
                </c:pt>
                <c:pt idx="1454">
                  <c:v>12.72</c:v>
                </c:pt>
                <c:pt idx="1455">
                  <c:v>12.46</c:v>
                </c:pt>
                <c:pt idx="1456">
                  <c:v>12.21</c:v>
                </c:pt>
                <c:pt idx="1457">
                  <c:v>11.97</c:v>
                </c:pt>
                <c:pt idx="1458">
                  <c:v>11.75</c:v>
                </c:pt>
                <c:pt idx="1459">
                  <c:v>11.53</c:v>
                </c:pt>
                <c:pt idx="1460">
                  <c:v>11.33</c:v>
                </c:pt>
                <c:pt idx="1461">
                  <c:v>11.14</c:v>
                </c:pt>
                <c:pt idx="1462">
                  <c:v>10.96</c:v>
                </c:pt>
                <c:pt idx="1463">
                  <c:v>10.78</c:v>
                </c:pt>
                <c:pt idx="1464">
                  <c:v>10.62</c:v>
                </c:pt>
                <c:pt idx="1465">
                  <c:v>10.46</c:v>
                </c:pt>
                <c:pt idx="1466">
                  <c:v>10.3</c:v>
                </c:pt>
                <c:pt idx="1467">
                  <c:v>10.16</c:v>
                </c:pt>
                <c:pt idx="1468">
                  <c:v>10.02</c:v>
                </c:pt>
                <c:pt idx="1469">
                  <c:v>9.8800000000000008</c:v>
                </c:pt>
                <c:pt idx="1470">
                  <c:v>9.7479999999999993</c:v>
                </c:pt>
                <c:pt idx="1471">
                  <c:v>9.6180000000000003</c:v>
                </c:pt>
                <c:pt idx="1472">
                  <c:v>9.4909999999999997</c:v>
                </c:pt>
                <c:pt idx="1473">
                  <c:v>9.3659999999999997</c:v>
                </c:pt>
                <c:pt idx="1474">
                  <c:v>9.2439999999999998</c:v>
                </c:pt>
                <c:pt idx="1475">
                  <c:v>9.1219999999999999</c:v>
                </c:pt>
                <c:pt idx="1476">
                  <c:v>9.0020000000000007</c:v>
                </c:pt>
                <c:pt idx="1477">
                  <c:v>8.8829999999999991</c:v>
                </c:pt>
                <c:pt idx="1478">
                  <c:v>8.7650000000000006</c:v>
                </c:pt>
                <c:pt idx="1479">
                  <c:v>8.6470000000000002</c:v>
                </c:pt>
                <c:pt idx="1480">
                  <c:v>8.5289999999999999</c:v>
                </c:pt>
                <c:pt idx="1481">
                  <c:v>8.4109999999999996</c:v>
                </c:pt>
                <c:pt idx="1482">
                  <c:v>8.2929999999999993</c:v>
                </c:pt>
                <c:pt idx="1483">
                  <c:v>8.1750000000000007</c:v>
                </c:pt>
                <c:pt idx="1484">
                  <c:v>8.0570000000000004</c:v>
                </c:pt>
                <c:pt idx="1485">
                  <c:v>7.9390000000000001</c:v>
                </c:pt>
                <c:pt idx="1486">
                  <c:v>7.82</c:v>
                </c:pt>
                <c:pt idx="1487">
                  <c:v>7.7009999999999996</c:v>
                </c:pt>
                <c:pt idx="1488">
                  <c:v>7.5819999999999999</c:v>
                </c:pt>
                <c:pt idx="1489">
                  <c:v>7.4630000000000001</c:v>
                </c:pt>
                <c:pt idx="1490">
                  <c:v>7.343</c:v>
                </c:pt>
                <c:pt idx="1491">
                  <c:v>7.2229999999999999</c:v>
                </c:pt>
                <c:pt idx="1492">
                  <c:v>7.1029999999999998</c:v>
                </c:pt>
                <c:pt idx="1493">
                  <c:v>6.9829999999999997</c:v>
                </c:pt>
                <c:pt idx="1494">
                  <c:v>6.8630000000000004</c:v>
                </c:pt>
                <c:pt idx="1495">
                  <c:v>6.7439999999999998</c:v>
                </c:pt>
                <c:pt idx="1496">
                  <c:v>6.625</c:v>
                </c:pt>
                <c:pt idx="1497">
                  <c:v>6.5060000000000002</c:v>
                </c:pt>
                <c:pt idx="1498">
                  <c:v>6.3869999999999996</c:v>
                </c:pt>
                <c:pt idx="1499">
                  <c:v>6.2690000000000001</c:v>
                </c:pt>
                <c:pt idx="1500">
                  <c:v>6.1509999999999998</c:v>
                </c:pt>
                <c:pt idx="1501">
                  <c:v>6.0330000000000004</c:v>
                </c:pt>
                <c:pt idx="1502">
                  <c:v>5.9169999999999998</c:v>
                </c:pt>
                <c:pt idx="1503">
                  <c:v>5.8010000000000002</c:v>
                </c:pt>
                <c:pt idx="1504">
                  <c:v>5.6980000000000004</c:v>
                </c:pt>
                <c:pt idx="1505">
                  <c:v>5.6029999999999998</c:v>
                </c:pt>
                <c:pt idx="1506">
                  <c:v>5.516</c:v>
                </c:pt>
                <c:pt idx="1507">
                  <c:v>5.4340000000000002</c:v>
                </c:pt>
                <c:pt idx="1508">
                  <c:v>5.3550000000000004</c:v>
                </c:pt>
                <c:pt idx="1509">
                  <c:v>5.28</c:v>
                </c:pt>
                <c:pt idx="1510">
                  <c:v>5.2060000000000004</c:v>
                </c:pt>
                <c:pt idx="1511">
                  <c:v>5.133</c:v>
                </c:pt>
                <c:pt idx="1512">
                  <c:v>5.0599999999999996</c:v>
                </c:pt>
                <c:pt idx="1513">
                  <c:v>4.9880000000000004</c:v>
                </c:pt>
                <c:pt idx="1514">
                  <c:v>4.9160000000000004</c:v>
                </c:pt>
                <c:pt idx="1515">
                  <c:v>4.843</c:v>
                </c:pt>
                <c:pt idx="1516">
                  <c:v>4.7699999999999996</c:v>
                </c:pt>
                <c:pt idx="1517">
                  <c:v>4.6959999999999997</c:v>
                </c:pt>
                <c:pt idx="1518">
                  <c:v>4.6210000000000004</c:v>
                </c:pt>
                <c:pt idx="1519">
                  <c:v>4.5460000000000003</c:v>
                </c:pt>
                <c:pt idx="1520">
                  <c:v>4.4710000000000001</c:v>
                </c:pt>
                <c:pt idx="1521">
                  <c:v>4.3949999999999996</c:v>
                </c:pt>
                <c:pt idx="1522">
                  <c:v>4.319</c:v>
                </c:pt>
                <c:pt idx="1523">
                  <c:v>4.242</c:v>
                </c:pt>
                <c:pt idx="1524">
                  <c:v>4.165</c:v>
                </c:pt>
                <c:pt idx="1525">
                  <c:v>4.0890000000000004</c:v>
                </c:pt>
                <c:pt idx="1526">
                  <c:v>4.0119999999999996</c:v>
                </c:pt>
                <c:pt idx="1527">
                  <c:v>3.9350000000000001</c:v>
                </c:pt>
                <c:pt idx="1528">
                  <c:v>3.859</c:v>
                </c:pt>
                <c:pt idx="1529">
                  <c:v>3.7829999999999999</c:v>
                </c:pt>
                <c:pt idx="1530">
                  <c:v>3.7069999999999999</c:v>
                </c:pt>
                <c:pt idx="1531">
                  <c:v>3.633</c:v>
                </c:pt>
                <c:pt idx="1532">
                  <c:v>3.5579999999999998</c:v>
                </c:pt>
                <c:pt idx="1533">
                  <c:v>3.4849999999999999</c:v>
                </c:pt>
                <c:pt idx="1534">
                  <c:v>3.4119999999999999</c:v>
                </c:pt>
                <c:pt idx="1535">
                  <c:v>3.34</c:v>
                </c:pt>
                <c:pt idx="1536">
                  <c:v>3.2690000000000001</c:v>
                </c:pt>
                <c:pt idx="1537">
                  <c:v>3.1989999999999998</c:v>
                </c:pt>
                <c:pt idx="1538">
                  <c:v>3.13</c:v>
                </c:pt>
                <c:pt idx="1539">
                  <c:v>3.0619999999999998</c:v>
                </c:pt>
                <c:pt idx="1540">
                  <c:v>2.9950000000000001</c:v>
                </c:pt>
                <c:pt idx="1541">
                  <c:v>2.9289999999999998</c:v>
                </c:pt>
                <c:pt idx="1542">
                  <c:v>2.8650000000000002</c:v>
                </c:pt>
                <c:pt idx="1543">
                  <c:v>2.802</c:v>
                </c:pt>
                <c:pt idx="1544">
                  <c:v>2.74</c:v>
                </c:pt>
                <c:pt idx="1545">
                  <c:v>2.6789999999999998</c:v>
                </c:pt>
                <c:pt idx="1546">
                  <c:v>2.62</c:v>
                </c:pt>
                <c:pt idx="1547">
                  <c:v>2.5609999999999999</c:v>
                </c:pt>
                <c:pt idx="1548">
                  <c:v>2.504</c:v>
                </c:pt>
                <c:pt idx="1549">
                  <c:v>2.448</c:v>
                </c:pt>
                <c:pt idx="1550">
                  <c:v>2.3940000000000001</c:v>
                </c:pt>
                <c:pt idx="1551">
                  <c:v>2.3410000000000002</c:v>
                </c:pt>
                <c:pt idx="1552">
                  <c:v>2.2890000000000001</c:v>
                </c:pt>
                <c:pt idx="1553">
                  <c:v>2.238</c:v>
                </c:pt>
                <c:pt idx="1554">
                  <c:v>2.1880000000000002</c:v>
                </c:pt>
                <c:pt idx="1555">
                  <c:v>2.14</c:v>
                </c:pt>
                <c:pt idx="1556">
                  <c:v>2.093</c:v>
                </c:pt>
                <c:pt idx="1557">
                  <c:v>2.0470000000000002</c:v>
                </c:pt>
                <c:pt idx="1558">
                  <c:v>2.0019999999999998</c:v>
                </c:pt>
                <c:pt idx="1559">
                  <c:v>1.958</c:v>
                </c:pt>
                <c:pt idx="1560">
                  <c:v>1.9159999999999999</c:v>
                </c:pt>
                <c:pt idx="1561">
                  <c:v>1.875</c:v>
                </c:pt>
                <c:pt idx="1562">
                  <c:v>1.8340000000000001</c:v>
                </c:pt>
                <c:pt idx="1563">
                  <c:v>1.7949999999999999</c:v>
                </c:pt>
                <c:pt idx="1564">
                  <c:v>1.7569999999999999</c:v>
                </c:pt>
                <c:pt idx="1565">
                  <c:v>1.72</c:v>
                </c:pt>
                <c:pt idx="1566">
                  <c:v>1.6839999999999999</c:v>
                </c:pt>
                <c:pt idx="1567">
                  <c:v>1.649</c:v>
                </c:pt>
                <c:pt idx="1568">
                  <c:v>1.64</c:v>
                </c:pt>
                <c:pt idx="1569">
                  <c:v>1.81</c:v>
                </c:pt>
                <c:pt idx="1570">
                  <c:v>1.9279999999999999</c:v>
                </c:pt>
                <c:pt idx="1571">
                  <c:v>2.0139999999999998</c:v>
                </c:pt>
                <c:pt idx="1572">
                  <c:v>2.0819999999999999</c:v>
                </c:pt>
                <c:pt idx="1573">
                  <c:v>2.14</c:v>
                </c:pt>
                <c:pt idx="1574">
                  <c:v>2.2269999999999999</c:v>
                </c:pt>
                <c:pt idx="1575">
                  <c:v>2.355</c:v>
                </c:pt>
                <c:pt idx="1576">
                  <c:v>2.4540000000000002</c:v>
                </c:pt>
                <c:pt idx="1577">
                  <c:v>2.5339999999999998</c:v>
                </c:pt>
                <c:pt idx="1578">
                  <c:v>2.605</c:v>
                </c:pt>
                <c:pt idx="1579">
                  <c:v>2.669</c:v>
                </c:pt>
                <c:pt idx="1580">
                  <c:v>2.9740000000000002</c:v>
                </c:pt>
                <c:pt idx="1581">
                  <c:v>3.27</c:v>
                </c:pt>
                <c:pt idx="1582">
                  <c:v>3.5219999999999998</c:v>
                </c:pt>
                <c:pt idx="1583">
                  <c:v>3.7330000000000001</c:v>
                </c:pt>
                <c:pt idx="1584">
                  <c:v>3.9049999999999998</c:v>
                </c:pt>
                <c:pt idx="1585">
                  <c:v>4.0430000000000001</c:v>
                </c:pt>
                <c:pt idx="1586">
                  <c:v>4.157</c:v>
                </c:pt>
                <c:pt idx="1587">
                  <c:v>4.2489999999999997</c:v>
                </c:pt>
                <c:pt idx="1588">
                  <c:v>4.3230000000000004</c:v>
                </c:pt>
                <c:pt idx="1589">
                  <c:v>4.3780000000000001</c:v>
                </c:pt>
                <c:pt idx="1590">
                  <c:v>4.4169999999999998</c:v>
                </c:pt>
                <c:pt idx="1591">
                  <c:v>4.4530000000000003</c:v>
                </c:pt>
                <c:pt idx="1592">
                  <c:v>4.4880000000000004</c:v>
                </c:pt>
                <c:pt idx="1593">
                  <c:v>4.516</c:v>
                </c:pt>
                <c:pt idx="1594">
                  <c:v>4.5839999999999996</c:v>
                </c:pt>
                <c:pt idx="1595">
                  <c:v>4.6689999999999996</c:v>
                </c:pt>
                <c:pt idx="1596">
                  <c:v>4.7489999999999997</c:v>
                </c:pt>
                <c:pt idx="1597">
                  <c:v>12.97</c:v>
                </c:pt>
                <c:pt idx="1598">
                  <c:v>63.38</c:v>
                </c:pt>
                <c:pt idx="1599">
                  <c:v>57.18</c:v>
                </c:pt>
                <c:pt idx="1600">
                  <c:v>20.170000000000002</c:v>
                </c:pt>
                <c:pt idx="1601">
                  <c:v>21.81</c:v>
                </c:pt>
                <c:pt idx="1602">
                  <c:v>22.13</c:v>
                </c:pt>
                <c:pt idx="1603">
                  <c:v>25.64</c:v>
                </c:pt>
                <c:pt idx="1604">
                  <c:v>44.31</c:v>
                </c:pt>
                <c:pt idx="1605">
                  <c:v>44.12</c:v>
                </c:pt>
                <c:pt idx="1606">
                  <c:v>37.96</c:v>
                </c:pt>
                <c:pt idx="1607">
                  <c:v>36.14</c:v>
                </c:pt>
                <c:pt idx="1608">
                  <c:v>34.75</c:v>
                </c:pt>
                <c:pt idx="1609">
                  <c:v>33.29</c:v>
                </c:pt>
                <c:pt idx="1610">
                  <c:v>32.909999999999997</c:v>
                </c:pt>
                <c:pt idx="1611">
                  <c:v>33.119999999999997</c:v>
                </c:pt>
                <c:pt idx="1612">
                  <c:v>33.549999999999997</c:v>
                </c:pt>
                <c:pt idx="1613">
                  <c:v>33.68</c:v>
                </c:pt>
                <c:pt idx="1614">
                  <c:v>33.56</c:v>
                </c:pt>
                <c:pt idx="1615">
                  <c:v>33.82</c:v>
                </c:pt>
                <c:pt idx="1616">
                  <c:v>34.4</c:v>
                </c:pt>
                <c:pt idx="1617">
                  <c:v>34.08</c:v>
                </c:pt>
                <c:pt idx="1618">
                  <c:v>33.64</c:v>
                </c:pt>
                <c:pt idx="1619">
                  <c:v>33.08</c:v>
                </c:pt>
                <c:pt idx="1620">
                  <c:v>32.42</c:v>
                </c:pt>
                <c:pt idx="1621">
                  <c:v>32.020000000000003</c:v>
                </c:pt>
                <c:pt idx="1622">
                  <c:v>31.45</c:v>
                </c:pt>
                <c:pt idx="1623">
                  <c:v>40.21</c:v>
                </c:pt>
                <c:pt idx="1624">
                  <c:v>34.53</c:v>
                </c:pt>
                <c:pt idx="1625">
                  <c:v>53.95</c:v>
                </c:pt>
                <c:pt idx="1626">
                  <c:v>40.67</c:v>
                </c:pt>
                <c:pt idx="1627">
                  <c:v>40.549999999999997</c:v>
                </c:pt>
                <c:pt idx="1628">
                  <c:v>42.43</c:v>
                </c:pt>
                <c:pt idx="1629">
                  <c:v>96.31</c:v>
                </c:pt>
                <c:pt idx="1630">
                  <c:v>100.4</c:v>
                </c:pt>
                <c:pt idx="1631">
                  <c:v>85.63</c:v>
                </c:pt>
                <c:pt idx="1632">
                  <c:v>78.52</c:v>
                </c:pt>
                <c:pt idx="1633">
                  <c:v>72.38</c:v>
                </c:pt>
                <c:pt idx="1634">
                  <c:v>67.67</c:v>
                </c:pt>
                <c:pt idx="1635">
                  <c:v>82.94</c:v>
                </c:pt>
                <c:pt idx="1636">
                  <c:v>91.89</c:v>
                </c:pt>
                <c:pt idx="1637">
                  <c:v>77.099999999999994</c:v>
                </c:pt>
                <c:pt idx="1638">
                  <c:v>74.989999999999995</c:v>
                </c:pt>
                <c:pt idx="1639">
                  <c:v>70.64</c:v>
                </c:pt>
                <c:pt idx="1640">
                  <c:v>65.59</c:v>
                </c:pt>
                <c:pt idx="1641">
                  <c:v>61.32</c:v>
                </c:pt>
                <c:pt idx="1642">
                  <c:v>58.49</c:v>
                </c:pt>
                <c:pt idx="1643">
                  <c:v>56.51</c:v>
                </c:pt>
                <c:pt idx="1644">
                  <c:v>123.5</c:v>
                </c:pt>
                <c:pt idx="1645">
                  <c:v>86.82</c:v>
                </c:pt>
                <c:pt idx="1646">
                  <c:v>77.89</c:v>
                </c:pt>
                <c:pt idx="1647">
                  <c:v>132.5</c:v>
                </c:pt>
                <c:pt idx="1648">
                  <c:v>121.3</c:v>
                </c:pt>
                <c:pt idx="1649">
                  <c:v>115.3</c:v>
                </c:pt>
                <c:pt idx="1650">
                  <c:v>127.2</c:v>
                </c:pt>
                <c:pt idx="1651">
                  <c:v>132</c:v>
                </c:pt>
                <c:pt idx="1652">
                  <c:v>102.1</c:v>
                </c:pt>
                <c:pt idx="1653">
                  <c:v>94.13</c:v>
                </c:pt>
                <c:pt idx="1654">
                  <c:v>86.92</c:v>
                </c:pt>
                <c:pt idx="1655">
                  <c:v>80.47</c:v>
                </c:pt>
                <c:pt idx="1656">
                  <c:v>106.2</c:v>
                </c:pt>
                <c:pt idx="1657">
                  <c:v>98.35</c:v>
                </c:pt>
                <c:pt idx="1658">
                  <c:v>91.88</c:v>
                </c:pt>
                <c:pt idx="1659">
                  <c:v>87.83</c:v>
                </c:pt>
                <c:pt idx="1660">
                  <c:v>108</c:v>
                </c:pt>
                <c:pt idx="1661">
                  <c:v>92.36</c:v>
                </c:pt>
                <c:pt idx="1662">
                  <c:v>89.98</c:v>
                </c:pt>
                <c:pt idx="1663">
                  <c:v>83.1</c:v>
                </c:pt>
                <c:pt idx="1664">
                  <c:v>89.73</c:v>
                </c:pt>
                <c:pt idx="1665">
                  <c:v>91.16</c:v>
                </c:pt>
                <c:pt idx="1666">
                  <c:v>86.14</c:v>
                </c:pt>
                <c:pt idx="1667">
                  <c:v>80.540000000000006</c:v>
                </c:pt>
                <c:pt idx="1668">
                  <c:v>76.09</c:v>
                </c:pt>
                <c:pt idx="1669">
                  <c:v>95.54</c:v>
                </c:pt>
                <c:pt idx="1670">
                  <c:v>92.83</c:v>
                </c:pt>
                <c:pt idx="1671">
                  <c:v>97.89</c:v>
                </c:pt>
                <c:pt idx="1672">
                  <c:v>107.5</c:v>
                </c:pt>
                <c:pt idx="1673">
                  <c:v>92.1</c:v>
                </c:pt>
                <c:pt idx="1674">
                  <c:v>85.69</c:v>
                </c:pt>
                <c:pt idx="1675">
                  <c:v>79.81</c:v>
                </c:pt>
                <c:pt idx="1676">
                  <c:v>75.61</c:v>
                </c:pt>
                <c:pt idx="1677">
                  <c:v>71.260000000000005</c:v>
                </c:pt>
                <c:pt idx="1678">
                  <c:v>74.64</c:v>
                </c:pt>
                <c:pt idx="1679">
                  <c:v>72.150000000000006</c:v>
                </c:pt>
                <c:pt idx="1680">
                  <c:v>121.9</c:v>
                </c:pt>
                <c:pt idx="1681">
                  <c:v>155</c:v>
                </c:pt>
                <c:pt idx="1682">
                  <c:v>81.66</c:v>
                </c:pt>
                <c:pt idx="1683">
                  <c:v>108.3</c:v>
                </c:pt>
                <c:pt idx="1684">
                  <c:v>99.83</c:v>
                </c:pt>
                <c:pt idx="1685">
                  <c:v>92.44</c:v>
                </c:pt>
                <c:pt idx="1686">
                  <c:v>126.8</c:v>
                </c:pt>
                <c:pt idx="1687">
                  <c:v>94.83</c:v>
                </c:pt>
                <c:pt idx="1688">
                  <c:v>87.67</c:v>
                </c:pt>
                <c:pt idx="1689">
                  <c:v>81.069999999999993</c:v>
                </c:pt>
                <c:pt idx="1690">
                  <c:v>75.430000000000007</c:v>
                </c:pt>
                <c:pt idx="1691">
                  <c:v>78.900000000000006</c:v>
                </c:pt>
                <c:pt idx="1692">
                  <c:v>152.30000000000001</c:v>
                </c:pt>
                <c:pt idx="1693">
                  <c:v>92.01</c:v>
                </c:pt>
                <c:pt idx="1694">
                  <c:v>97.01</c:v>
                </c:pt>
                <c:pt idx="1695">
                  <c:v>87.24</c:v>
                </c:pt>
                <c:pt idx="1696">
                  <c:v>81.38</c:v>
                </c:pt>
                <c:pt idx="1697">
                  <c:v>75.91</c:v>
                </c:pt>
                <c:pt idx="1698">
                  <c:v>75.540000000000006</c:v>
                </c:pt>
                <c:pt idx="1699">
                  <c:v>70.709999999999994</c:v>
                </c:pt>
                <c:pt idx="1700">
                  <c:v>68.83</c:v>
                </c:pt>
                <c:pt idx="1701">
                  <c:v>65.86</c:v>
                </c:pt>
                <c:pt idx="1702">
                  <c:v>62.13</c:v>
                </c:pt>
                <c:pt idx="1703">
                  <c:v>126.3</c:v>
                </c:pt>
                <c:pt idx="1704">
                  <c:v>73.61</c:v>
                </c:pt>
                <c:pt idx="1705">
                  <c:v>68.36</c:v>
                </c:pt>
                <c:pt idx="1706">
                  <c:v>64.72</c:v>
                </c:pt>
                <c:pt idx="1707">
                  <c:v>82.22</c:v>
                </c:pt>
                <c:pt idx="1708">
                  <c:v>130.19999999999999</c:v>
                </c:pt>
                <c:pt idx="1709">
                  <c:v>88.72</c:v>
                </c:pt>
                <c:pt idx="1710">
                  <c:v>107.4</c:v>
                </c:pt>
                <c:pt idx="1711">
                  <c:v>92.16</c:v>
                </c:pt>
                <c:pt idx="1712">
                  <c:v>85.28</c:v>
                </c:pt>
                <c:pt idx="1713">
                  <c:v>78.91</c:v>
                </c:pt>
                <c:pt idx="1714">
                  <c:v>73.16</c:v>
                </c:pt>
                <c:pt idx="1715">
                  <c:v>68.150000000000006</c:v>
                </c:pt>
                <c:pt idx="1716">
                  <c:v>64.61</c:v>
                </c:pt>
                <c:pt idx="1717">
                  <c:v>64.91</c:v>
                </c:pt>
                <c:pt idx="1718">
                  <c:v>60.76</c:v>
                </c:pt>
                <c:pt idx="1719">
                  <c:v>57.07</c:v>
                </c:pt>
                <c:pt idx="1720">
                  <c:v>54.13</c:v>
                </c:pt>
                <c:pt idx="1721">
                  <c:v>51.21</c:v>
                </c:pt>
                <c:pt idx="1722">
                  <c:v>48.33</c:v>
                </c:pt>
                <c:pt idx="1723">
                  <c:v>45.81</c:v>
                </c:pt>
                <c:pt idx="1724">
                  <c:v>43.43</c:v>
                </c:pt>
                <c:pt idx="1725">
                  <c:v>42.85</c:v>
                </c:pt>
                <c:pt idx="1726">
                  <c:v>41.2</c:v>
                </c:pt>
                <c:pt idx="1727">
                  <c:v>135.1</c:v>
                </c:pt>
                <c:pt idx="1728">
                  <c:v>120.9</c:v>
                </c:pt>
                <c:pt idx="1729">
                  <c:v>72.790000000000006</c:v>
                </c:pt>
                <c:pt idx="1730">
                  <c:v>69.09</c:v>
                </c:pt>
                <c:pt idx="1731">
                  <c:v>64.680000000000007</c:v>
                </c:pt>
                <c:pt idx="1732">
                  <c:v>60.44</c:v>
                </c:pt>
                <c:pt idx="1733">
                  <c:v>56.69</c:v>
                </c:pt>
                <c:pt idx="1734">
                  <c:v>55.98</c:v>
                </c:pt>
                <c:pt idx="1735">
                  <c:v>57.63</c:v>
                </c:pt>
                <c:pt idx="1736">
                  <c:v>53.85</c:v>
                </c:pt>
                <c:pt idx="1737">
                  <c:v>138.9</c:v>
                </c:pt>
                <c:pt idx="1738">
                  <c:v>157.69999999999999</c:v>
                </c:pt>
                <c:pt idx="1739">
                  <c:v>180.2</c:v>
                </c:pt>
                <c:pt idx="1740">
                  <c:v>143.69999999999999</c:v>
                </c:pt>
                <c:pt idx="1741">
                  <c:v>130.69999999999999</c:v>
                </c:pt>
                <c:pt idx="1742">
                  <c:v>144.9</c:v>
                </c:pt>
                <c:pt idx="1743">
                  <c:v>122.9</c:v>
                </c:pt>
                <c:pt idx="1744">
                  <c:v>112.1</c:v>
                </c:pt>
                <c:pt idx="1745">
                  <c:v>102.6</c:v>
                </c:pt>
                <c:pt idx="1746">
                  <c:v>94.5</c:v>
                </c:pt>
                <c:pt idx="1747">
                  <c:v>118.5</c:v>
                </c:pt>
                <c:pt idx="1748">
                  <c:v>108.7</c:v>
                </c:pt>
                <c:pt idx="1749">
                  <c:v>99.83</c:v>
                </c:pt>
                <c:pt idx="1750">
                  <c:v>91.91</c:v>
                </c:pt>
                <c:pt idx="1751">
                  <c:v>85.33</c:v>
                </c:pt>
                <c:pt idx="1752">
                  <c:v>79.959999999999994</c:v>
                </c:pt>
                <c:pt idx="1753">
                  <c:v>73.87</c:v>
                </c:pt>
                <c:pt idx="1754">
                  <c:v>68.349999999999994</c:v>
                </c:pt>
                <c:pt idx="1755">
                  <c:v>63.63</c:v>
                </c:pt>
                <c:pt idx="1756">
                  <c:v>59.07</c:v>
                </c:pt>
                <c:pt idx="1757">
                  <c:v>55.9</c:v>
                </c:pt>
                <c:pt idx="1758">
                  <c:v>54.94</c:v>
                </c:pt>
                <c:pt idx="1759">
                  <c:v>50.82</c:v>
                </c:pt>
                <c:pt idx="1760">
                  <c:v>48.37</c:v>
                </c:pt>
                <c:pt idx="1761">
                  <c:v>45.55</c:v>
                </c:pt>
                <c:pt idx="1762">
                  <c:v>42.69</c:v>
                </c:pt>
                <c:pt idx="1763">
                  <c:v>41.7</c:v>
                </c:pt>
                <c:pt idx="1764">
                  <c:v>40.78</c:v>
                </c:pt>
                <c:pt idx="1765">
                  <c:v>39.729999999999997</c:v>
                </c:pt>
                <c:pt idx="1766">
                  <c:v>38.590000000000003</c:v>
                </c:pt>
                <c:pt idx="1767">
                  <c:v>37.4</c:v>
                </c:pt>
                <c:pt idx="1768">
                  <c:v>36.159999999999997</c:v>
                </c:pt>
                <c:pt idx="1769">
                  <c:v>34.92</c:v>
                </c:pt>
                <c:pt idx="1770">
                  <c:v>33.619999999999997</c:v>
                </c:pt>
                <c:pt idx="1771">
                  <c:v>32.36</c:v>
                </c:pt>
                <c:pt idx="1772">
                  <c:v>31.16</c:v>
                </c:pt>
                <c:pt idx="1773">
                  <c:v>29.99</c:v>
                </c:pt>
                <c:pt idx="1774">
                  <c:v>28.85</c:v>
                </c:pt>
                <c:pt idx="1775">
                  <c:v>27.76</c:v>
                </c:pt>
                <c:pt idx="1776">
                  <c:v>26.72</c:v>
                </c:pt>
                <c:pt idx="1777">
                  <c:v>25.7</c:v>
                </c:pt>
                <c:pt idx="1778">
                  <c:v>24.72</c:v>
                </c:pt>
                <c:pt idx="1779">
                  <c:v>23.76</c:v>
                </c:pt>
                <c:pt idx="1780">
                  <c:v>22.86</c:v>
                </c:pt>
                <c:pt idx="1781">
                  <c:v>21.97</c:v>
                </c:pt>
                <c:pt idx="1782">
                  <c:v>21.13</c:v>
                </c:pt>
                <c:pt idx="1783">
                  <c:v>20.309999999999999</c:v>
                </c:pt>
                <c:pt idx="1784">
                  <c:v>19.64</c:v>
                </c:pt>
                <c:pt idx="1785">
                  <c:v>19.54</c:v>
                </c:pt>
                <c:pt idx="1786">
                  <c:v>19.37</c:v>
                </c:pt>
                <c:pt idx="1787">
                  <c:v>19.14</c:v>
                </c:pt>
                <c:pt idx="1788">
                  <c:v>18.88</c:v>
                </c:pt>
                <c:pt idx="1789">
                  <c:v>18.579999999999998</c:v>
                </c:pt>
                <c:pt idx="1790">
                  <c:v>18.25</c:v>
                </c:pt>
                <c:pt idx="1791">
                  <c:v>17.91</c:v>
                </c:pt>
                <c:pt idx="1792">
                  <c:v>17.54</c:v>
                </c:pt>
                <c:pt idx="1793">
                  <c:v>17.170000000000002</c:v>
                </c:pt>
                <c:pt idx="1794">
                  <c:v>16.79</c:v>
                </c:pt>
                <c:pt idx="1795">
                  <c:v>16.41</c:v>
                </c:pt>
                <c:pt idx="1796">
                  <c:v>16.04</c:v>
                </c:pt>
                <c:pt idx="1797">
                  <c:v>15.66</c:v>
                </c:pt>
                <c:pt idx="1798">
                  <c:v>15.3</c:v>
                </c:pt>
                <c:pt idx="1799">
                  <c:v>14.94</c:v>
                </c:pt>
                <c:pt idx="1800">
                  <c:v>14.59</c:v>
                </c:pt>
                <c:pt idx="1801">
                  <c:v>14.25</c:v>
                </c:pt>
                <c:pt idx="1802">
                  <c:v>13.92</c:v>
                </c:pt>
                <c:pt idx="1803">
                  <c:v>13.6</c:v>
                </c:pt>
                <c:pt idx="1804">
                  <c:v>13.29</c:v>
                </c:pt>
                <c:pt idx="1805">
                  <c:v>12.99</c:v>
                </c:pt>
                <c:pt idx="1806">
                  <c:v>12.71</c:v>
                </c:pt>
                <c:pt idx="1807">
                  <c:v>12.44</c:v>
                </c:pt>
                <c:pt idx="1808">
                  <c:v>12.18</c:v>
                </c:pt>
                <c:pt idx="1809">
                  <c:v>11.93</c:v>
                </c:pt>
                <c:pt idx="1810">
                  <c:v>11.7</c:v>
                </c:pt>
                <c:pt idx="1811">
                  <c:v>11.48</c:v>
                </c:pt>
                <c:pt idx="1812">
                  <c:v>11.27</c:v>
                </c:pt>
                <c:pt idx="1813">
                  <c:v>11.07</c:v>
                </c:pt>
                <c:pt idx="1814">
                  <c:v>10.88</c:v>
                </c:pt>
                <c:pt idx="1815">
                  <c:v>10.7</c:v>
                </c:pt>
                <c:pt idx="1816">
                  <c:v>10.53</c:v>
                </c:pt>
                <c:pt idx="1817">
                  <c:v>10.37</c:v>
                </c:pt>
                <c:pt idx="1818">
                  <c:v>10.210000000000001</c:v>
                </c:pt>
                <c:pt idx="1819">
                  <c:v>10.06</c:v>
                </c:pt>
                <c:pt idx="1820">
                  <c:v>9.9139999999999997</c:v>
                </c:pt>
                <c:pt idx="1821">
                  <c:v>9.7729999999999997</c:v>
                </c:pt>
                <c:pt idx="1822">
                  <c:v>9.6359999999999992</c:v>
                </c:pt>
                <c:pt idx="1823">
                  <c:v>9.5020000000000007</c:v>
                </c:pt>
                <c:pt idx="1824">
                  <c:v>9.3710000000000004</c:v>
                </c:pt>
                <c:pt idx="1825">
                  <c:v>9.2430000000000003</c:v>
                </c:pt>
                <c:pt idx="1826">
                  <c:v>9.1170000000000009</c:v>
                </c:pt>
                <c:pt idx="1827">
                  <c:v>8.9920000000000009</c:v>
                </c:pt>
                <c:pt idx="1828">
                  <c:v>8.8680000000000003</c:v>
                </c:pt>
                <c:pt idx="1829">
                  <c:v>8.7460000000000004</c:v>
                </c:pt>
                <c:pt idx="1830">
                  <c:v>8.6240000000000006</c:v>
                </c:pt>
                <c:pt idx="1831">
                  <c:v>8.5030000000000001</c:v>
                </c:pt>
                <c:pt idx="1832">
                  <c:v>8.3810000000000002</c:v>
                </c:pt>
                <c:pt idx="1833">
                  <c:v>8.2609999999999992</c:v>
                </c:pt>
                <c:pt idx="1834">
                  <c:v>8.14</c:v>
                </c:pt>
                <c:pt idx="1835">
                  <c:v>8.0180000000000007</c:v>
                </c:pt>
                <c:pt idx="1836">
                  <c:v>7.8970000000000002</c:v>
                </c:pt>
                <c:pt idx="1837">
                  <c:v>7.7759999999999998</c:v>
                </c:pt>
                <c:pt idx="1838">
                  <c:v>7.6539999999999999</c:v>
                </c:pt>
                <c:pt idx="1839">
                  <c:v>7.5309999999999997</c:v>
                </c:pt>
                <c:pt idx="1840">
                  <c:v>7.4089999999999998</c:v>
                </c:pt>
                <c:pt idx="1841">
                  <c:v>7.2859999999999996</c:v>
                </c:pt>
                <c:pt idx="1842">
                  <c:v>7.1639999999999997</c:v>
                </c:pt>
                <c:pt idx="1843">
                  <c:v>7.1189999999999998</c:v>
                </c:pt>
                <c:pt idx="1844">
                  <c:v>7.0650000000000004</c:v>
                </c:pt>
                <c:pt idx="1845">
                  <c:v>7.0039999999999996</c:v>
                </c:pt>
                <c:pt idx="1846">
                  <c:v>6.9359999999999999</c:v>
                </c:pt>
                <c:pt idx="1847">
                  <c:v>6.8609999999999998</c:v>
                </c:pt>
                <c:pt idx="1848">
                  <c:v>6.78</c:v>
                </c:pt>
                <c:pt idx="1849">
                  <c:v>6.6920000000000002</c:v>
                </c:pt>
                <c:pt idx="1850">
                  <c:v>6.5979999999999999</c:v>
                </c:pt>
                <c:pt idx="1851">
                  <c:v>6.5</c:v>
                </c:pt>
                <c:pt idx="1852">
                  <c:v>6.3970000000000002</c:v>
                </c:pt>
                <c:pt idx="1853">
                  <c:v>6.29</c:v>
                </c:pt>
                <c:pt idx="1854">
                  <c:v>6.18</c:v>
                </c:pt>
                <c:pt idx="1855">
                  <c:v>6.0670000000000002</c:v>
                </c:pt>
                <c:pt idx="1856">
                  <c:v>5.952</c:v>
                </c:pt>
                <c:pt idx="1857">
                  <c:v>5.8360000000000003</c:v>
                </c:pt>
                <c:pt idx="1858">
                  <c:v>5.7309999999999999</c:v>
                </c:pt>
                <c:pt idx="1859">
                  <c:v>5.6340000000000003</c:v>
                </c:pt>
                <c:pt idx="1860">
                  <c:v>5.5430000000000001</c:v>
                </c:pt>
                <c:pt idx="1861">
                  <c:v>5.4569999999999999</c:v>
                </c:pt>
                <c:pt idx="1862">
                  <c:v>5.3739999999999997</c:v>
                </c:pt>
                <c:pt idx="1863">
                  <c:v>5.2930000000000001</c:v>
                </c:pt>
                <c:pt idx="1864">
                  <c:v>5.2130000000000001</c:v>
                </c:pt>
                <c:pt idx="1865">
                  <c:v>5.1340000000000003</c:v>
                </c:pt>
                <c:pt idx="1866">
                  <c:v>5.0540000000000003</c:v>
                </c:pt>
                <c:pt idx="1867">
                  <c:v>4.9749999999999996</c:v>
                </c:pt>
                <c:pt idx="1868">
                  <c:v>4.8949999999999996</c:v>
                </c:pt>
                <c:pt idx="1869">
                  <c:v>4.8140000000000001</c:v>
                </c:pt>
                <c:pt idx="1870">
                  <c:v>4.7320000000000002</c:v>
                </c:pt>
                <c:pt idx="1871">
                  <c:v>4.6500000000000004</c:v>
                </c:pt>
                <c:pt idx="1872">
                  <c:v>4.5670000000000002</c:v>
                </c:pt>
                <c:pt idx="1873">
                  <c:v>4.484</c:v>
                </c:pt>
                <c:pt idx="1874">
                  <c:v>4.4000000000000004</c:v>
                </c:pt>
                <c:pt idx="1875">
                  <c:v>4.3150000000000004</c:v>
                </c:pt>
                <c:pt idx="1876">
                  <c:v>4.2309999999999999</c:v>
                </c:pt>
                <c:pt idx="1877">
                  <c:v>4.1459999999999999</c:v>
                </c:pt>
                <c:pt idx="1878">
                  <c:v>4.0609999999999999</c:v>
                </c:pt>
                <c:pt idx="1879">
                  <c:v>3.976</c:v>
                </c:pt>
                <c:pt idx="1880">
                  <c:v>3.8919999999999999</c:v>
                </c:pt>
                <c:pt idx="1881">
                  <c:v>3.8079999999999998</c:v>
                </c:pt>
                <c:pt idx="1882">
                  <c:v>3.7240000000000002</c:v>
                </c:pt>
                <c:pt idx="1883">
                  <c:v>3.641</c:v>
                </c:pt>
                <c:pt idx="1884">
                  <c:v>3.5590000000000002</c:v>
                </c:pt>
                <c:pt idx="1885">
                  <c:v>3.4780000000000002</c:v>
                </c:pt>
                <c:pt idx="1886">
                  <c:v>3.3980000000000001</c:v>
                </c:pt>
                <c:pt idx="1887">
                  <c:v>3.3180000000000001</c:v>
                </c:pt>
                <c:pt idx="1888">
                  <c:v>3.24</c:v>
                </c:pt>
                <c:pt idx="1889">
                  <c:v>3.1629999999999998</c:v>
                </c:pt>
                <c:pt idx="1890">
                  <c:v>3.0870000000000002</c:v>
                </c:pt>
                <c:pt idx="1891">
                  <c:v>3.0129999999999999</c:v>
                </c:pt>
                <c:pt idx="1892">
                  <c:v>2.94</c:v>
                </c:pt>
                <c:pt idx="1893">
                  <c:v>2.8679999999999999</c:v>
                </c:pt>
                <c:pt idx="1894">
                  <c:v>2.7970000000000002</c:v>
                </c:pt>
                <c:pt idx="1895">
                  <c:v>2.7290000000000001</c:v>
                </c:pt>
                <c:pt idx="1896">
                  <c:v>2.661</c:v>
                </c:pt>
                <c:pt idx="1897">
                  <c:v>2.5950000000000002</c:v>
                </c:pt>
                <c:pt idx="1898">
                  <c:v>2.5299999999999998</c:v>
                </c:pt>
                <c:pt idx="1899">
                  <c:v>2.4670000000000001</c:v>
                </c:pt>
                <c:pt idx="1900">
                  <c:v>2.4060000000000001</c:v>
                </c:pt>
                <c:pt idx="1901">
                  <c:v>2.3450000000000002</c:v>
                </c:pt>
                <c:pt idx="1902">
                  <c:v>2.2869999999999999</c:v>
                </c:pt>
                <c:pt idx="1903">
                  <c:v>2.23</c:v>
                </c:pt>
                <c:pt idx="1904">
                  <c:v>2.1739999999999999</c:v>
                </c:pt>
                <c:pt idx="1905">
                  <c:v>2.1190000000000002</c:v>
                </c:pt>
                <c:pt idx="1906">
                  <c:v>2.0659999999999998</c:v>
                </c:pt>
                <c:pt idx="1907">
                  <c:v>2.0150000000000001</c:v>
                </c:pt>
                <c:pt idx="1908">
                  <c:v>1.9650000000000001</c:v>
                </c:pt>
                <c:pt idx="1909">
                  <c:v>1.9159999999999999</c:v>
                </c:pt>
                <c:pt idx="1910">
                  <c:v>1.8680000000000001</c:v>
                </c:pt>
                <c:pt idx="1911">
                  <c:v>1.8220000000000001</c:v>
                </c:pt>
                <c:pt idx="1912">
                  <c:v>1.7769999999999999</c:v>
                </c:pt>
                <c:pt idx="1913">
                  <c:v>1.734</c:v>
                </c:pt>
                <c:pt idx="1914">
                  <c:v>1.6910000000000001</c:v>
                </c:pt>
                <c:pt idx="1915">
                  <c:v>1.65</c:v>
                </c:pt>
                <c:pt idx="1916">
                  <c:v>1.61</c:v>
                </c:pt>
                <c:pt idx="1917">
                  <c:v>1.571</c:v>
                </c:pt>
                <c:pt idx="1918">
                  <c:v>1.5329999999999999</c:v>
                </c:pt>
                <c:pt idx="1919">
                  <c:v>1.496</c:v>
                </c:pt>
                <c:pt idx="1920">
                  <c:v>1.46</c:v>
                </c:pt>
                <c:pt idx="1921">
                  <c:v>1.4259999999999999</c:v>
                </c:pt>
                <c:pt idx="1922">
                  <c:v>1.458</c:v>
                </c:pt>
                <c:pt idx="1923">
                  <c:v>1.4810000000000001</c:v>
                </c:pt>
                <c:pt idx="1924">
                  <c:v>1.496</c:v>
                </c:pt>
                <c:pt idx="1925">
                  <c:v>1.5049999999999999</c:v>
                </c:pt>
                <c:pt idx="1926">
                  <c:v>1.5109999999999999</c:v>
                </c:pt>
                <c:pt idx="1927">
                  <c:v>1.514</c:v>
                </c:pt>
                <c:pt idx="1928">
                  <c:v>1.5149999999999999</c:v>
                </c:pt>
                <c:pt idx="1929">
                  <c:v>1.5149999999999999</c:v>
                </c:pt>
                <c:pt idx="1930">
                  <c:v>1.621</c:v>
                </c:pt>
                <c:pt idx="1931">
                  <c:v>1.7649999999999999</c:v>
                </c:pt>
                <c:pt idx="1932">
                  <c:v>72.47</c:v>
                </c:pt>
                <c:pt idx="1933">
                  <c:v>115.1</c:v>
                </c:pt>
                <c:pt idx="1934">
                  <c:v>140.5</c:v>
                </c:pt>
                <c:pt idx="1935">
                  <c:v>53.14</c:v>
                </c:pt>
                <c:pt idx="1936">
                  <c:v>47.46</c:v>
                </c:pt>
                <c:pt idx="1937">
                  <c:v>43.06</c:v>
                </c:pt>
                <c:pt idx="1938">
                  <c:v>43.32</c:v>
                </c:pt>
                <c:pt idx="1939">
                  <c:v>49.44</c:v>
                </c:pt>
                <c:pt idx="1940">
                  <c:v>43.43</c:v>
                </c:pt>
                <c:pt idx="1941">
                  <c:v>40.96</c:v>
                </c:pt>
                <c:pt idx="1942">
                  <c:v>41.03</c:v>
                </c:pt>
                <c:pt idx="1943">
                  <c:v>45.94</c:v>
                </c:pt>
                <c:pt idx="1944">
                  <c:v>72.709999999999994</c:v>
                </c:pt>
                <c:pt idx="1945">
                  <c:v>53.27</c:v>
                </c:pt>
                <c:pt idx="1946">
                  <c:v>71.27</c:v>
                </c:pt>
                <c:pt idx="1947">
                  <c:v>134.6</c:v>
                </c:pt>
                <c:pt idx="1948">
                  <c:v>186.3</c:v>
                </c:pt>
                <c:pt idx="1949">
                  <c:v>117.4</c:v>
                </c:pt>
                <c:pt idx="1950">
                  <c:v>106.9</c:v>
                </c:pt>
                <c:pt idx="1951">
                  <c:v>123.8</c:v>
                </c:pt>
                <c:pt idx="1952">
                  <c:v>103.9</c:v>
                </c:pt>
                <c:pt idx="1953">
                  <c:v>95.28</c:v>
                </c:pt>
                <c:pt idx="1954">
                  <c:v>87.54</c:v>
                </c:pt>
                <c:pt idx="1955">
                  <c:v>111.8</c:v>
                </c:pt>
                <c:pt idx="1956">
                  <c:v>102.6</c:v>
                </c:pt>
                <c:pt idx="1957">
                  <c:v>95.1</c:v>
                </c:pt>
                <c:pt idx="1958">
                  <c:v>88.35</c:v>
                </c:pt>
                <c:pt idx="1959">
                  <c:v>81.489999999999995</c:v>
                </c:pt>
                <c:pt idx="1960">
                  <c:v>75.58</c:v>
                </c:pt>
                <c:pt idx="1961">
                  <c:v>70.13</c:v>
                </c:pt>
                <c:pt idx="1962">
                  <c:v>65.08</c:v>
                </c:pt>
                <c:pt idx="1963">
                  <c:v>60.71</c:v>
                </c:pt>
                <c:pt idx="1964">
                  <c:v>56.89</c:v>
                </c:pt>
                <c:pt idx="1965">
                  <c:v>53.03</c:v>
                </c:pt>
                <c:pt idx="1966">
                  <c:v>49.65</c:v>
                </c:pt>
                <c:pt idx="1967">
                  <c:v>46.48</c:v>
                </c:pt>
                <c:pt idx="1968">
                  <c:v>43.75</c:v>
                </c:pt>
                <c:pt idx="1969">
                  <c:v>41.39</c:v>
                </c:pt>
                <c:pt idx="1970">
                  <c:v>40.9</c:v>
                </c:pt>
                <c:pt idx="1971">
                  <c:v>40.32</c:v>
                </c:pt>
                <c:pt idx="1972">
                  <c:v>39.44</c:v>
                </c:pt>
                <c:pt idx="1973">
                  <c:v>38.43</c:v>
                </c:pt>
                <c:pt idx="1974">
                  <c:v>37.369999999999997</c:v>
                </c:pt>
                <c:pt idx="1975">
                  <c:v>36.229999999999997</c:v>
                </c:pt>
                <c:pt idx="1976">
                  <c:v>35.04</c:v>
                </c:pt>
                <c:pt idx="1977">
                  <c:v>33.840000000000003</c:v>
                </c:pt>
                <c:pt idx="1978">
                  <c:v>32.619999999999997</c:v>
                </c:pt>
                <c:pt idx="1979">
                  <c:v>32.369999999999997</c:v>
                </c:pt>
                <c:pt idx="1980">
                  <c:v>212.5</c:v>
                </c:pt>
                <c:pt idx="1981">
                  <c:v>206.1</c:v>
                </c:pt>
                <c:pt idx="1982">
                  <c:v>167.2</c:v>
                </c:pt>
                <c:pt idx="1983">
                  <c:v>122.3</c:v>
                </c:pt>
                <c:pt idx="1984">
                  <c:v>110.7</c:v>
                </c:pt>
                <c:pt idx="1985">
                  <c:v>139.4</c:v>
                </c:pt>
                <c:pt idx="1986">
                  <c:v>99.68</c:v>
                </c:pt>
                <c:pt idx="1987">
                  <c:v>128.6</c:v>
                </c:pt>
                <c:pt idx="1988">
                  <c:v>168.5</c:v>
                </c:pt>
                <c:pt idx="1989">
                  <c:v>118.2</c:v>
                </c:pt>
                <c:pt idx="1990">
                  <c:v>108.1</c:v>
                </c:pt>
                <c:pt idx="1991">
                  <c:v>99.19</c:v>
                </c:pt>
                <c:pt idx="1992">
                  <c:v>122.4</c:v>
                </c:pt>
                <c:pt idx="1993">
                  <c:v>111.9</c:v>
                </c:pt>
                <c:pt idx="1994">
                  <c:v>102</c:v>
                </c:pt>
                <c:pt idx="1995">
                  <c:v>93.74</c:v>
                </c:pt>
                <c:pt idx="1996">
                  <c:v>86.6</c:v>
                </c:pt>
                <c:pt idx="1997">
                  <c:v>79.91</c:v>
                </c:pt>
                <c:pt idx="1998">
                  <c:v>74.010000000000005</c:v>
                </c:pt>
                <c:pt idx="1999">
                  <c:v>68.78</c:v>
                </c:pt>
                <c:pt idx="2000">
                  <c:v>63.98</c:v>
                </c:pt>
                <c:pt idx="2001">
                  <c:v>59.85</c:v>
                </c:pt>
                <c:pt idx="2002">
                  <c:v>57.09</c:v>
                </c:pt>
                <c:pt idx="2003">
                  <c:v>53.66</c:v>
                </c:pt>
                <c:pt idx="2004">
                  <c:v>50.26</c:v>
                </c:pt>
                <c:pt idx="2005">
                  <c:v>47.12</c:v>
                </c:pt>
                <c:pt idx="2006">
                  <c:v>44.25</c:v>
                </c:pt>
                <c:pt idx="2007">
                  <c:v>41.43</c:v>
                </c:pt>
                <c:pt idx="2008">
                  <c:v>40.43</c:v>
                </c:pt>
                <c:pt idx="2009">
                  <c:v>39.65</c:v>
                </c:pt>
                <c:pt idx="2010">
                  <c:v>38.79</c:v>
                </c:pt>
                <c:pt idx="2011">
                  <c:v>37.78</c:v>
                </c:pt>
                <c:pt idx="2012">
                  <c:v>36.700000000000003</c:v>
                </c:pt>
                <c:pt idx="2013">
                  <c:v>35.729999999999997</c:v>
                </c:pt>
                <c:pt idx="2014">
                  <c:v>37.74</c:v>
                </c:pt>
                <c:pt idx="2015">
                  <c:v>36.049999999999997</c:v>
                </c:pt>
                <c:pt idx="2016">
                  <c:v>35.92</c:v>
                </c:pt>
                <c:pt idx="2017">
                  <c:v>54.85</c:v>
                </c:pt>
                <c:pt idx="2018">
                  <c:v>65.44</c:v>
                </c:pt>
                <c:pt idx="2019">
                  <c:v>174.9</c:v>
                </c:pt>
                <c:pt idx="2020">
                  <c:v>111.8</c:v>
                </c:pt>
                <c:pt idx="2021">
                  <c:v>90.36</c:v>
                </c:pt>
                <c:pt idx="2022">
                  <c:v>192.9</c:v>
                </c:pt>
                <c:pt idx="2023">
                  <c:v>180.9</c:v>
                </c:pt>
                <c:pt idx="2024">
                  <c:v>181.5</c:v>
                </c:pt>
                <c:pt idx="2025">
                  <c:v>171.2</c:v>
                </c:pt>
                <c:pt idx="2026">
                  <c:v>143.5</c:v>
                </c:pt>
                <c:pt idx="2027">
                  <c:v>131.19999999999999</c:v>
                </c:pt>
                <c:pt idx="2028">
                  <c:v>126.3</c:v>
                </c:pt>
                <c:pt idx="2029">
                  <c:v>115.6</c:v>
                </c:pt>
                <c:pt idx="2030">
                  <c:v>128.5</c:v>
                </c:pt>
                <c:pt idx="2031">
                  <c:v>146.6</c:v>
                </c:pt>
                <c:pt idx="2032">
                  <c:v>135.1</c:v>
                </c:pt>
                <c:pt idx="2033">
                  <c:v>124.8</c:v>
                </c:pt>
                <c:pt idx="2034">
                  <c:v>110.2</c:v>
                </c:pt>
                <c:pt idx="2035">
                  <c:v>105.1</c:v>
                </c:pt>
                <c:pt idx="2036">
                  <c:v>113.9</c:v>
                </c:pt>
                <c:pt idx="2037">
                  <c:v>126.3</c:v>
                </c:pt>
                <c:pt idx="2038">
                  <c:v>120.2</c:v>
                </c:pt>
                <c:pt idx="2039">
                  <c:v>110.8</c:v>
                </c:pt>
                <c:pt idx="2040">
                  <c:v>103</c:v>
                </c:pt>
                <c:pt idx="2041">
                  <c:v>95.88</c:v>
                </c:pt>
                <c:pt idx="2042">
                  <c:v>99.42</c:v>
                </c:pt>
                <c:pt idx="2043">
                  <c:v>93.63</c:v>
                </c:pt>
                <c:pt idx="2044">
                  <c:v>119.5</c:v>
                </c:pt>
                <c:pt idx="2045">
                  <c:v>110</c:v>
                </c:pt>
                <c:pt idx="2046">
                  <c:v>101.1</c:v>
                </c:pt>
                <c:pt idx="2047">
                  <c:v>93.63</c:v>
                </c:pt>
                <c:pt idx="2048">
                  <c:v>87.09</c:v>
                </c:pt>
                <c:pt idx="2049">
                  <c:v>81.14</c:v>
                </c:pt>
                <c:pt idx="2050">
                  <c:v>77.23</c:v>
                </c:pt>
                <c:pt idx="2051">
                  <c:v>91.83</c:v>
                </c:pt>
                <c:pt idx="2052">
                  <c:v>78.8</c:v>
                </c:pt>
                <c:pt idx="2053">
                  <c:v>75.55</c:v>
                </c:pt>
                <c:pt idx="2054">
                  <c:v>98.05</c:v>
                </c:pt>
                <c:pt idx="2055">
                  <c:v>155.9</c:v>
                </c:pt>
                <c:pt idx="2056">
                  <c:v>130.5</c:v>
                </c:pt>
                <c:pt idx="2057">
                  <c:v>94.82</c:v>
                </c:pt>
                <c:pt idx="2058">
                  <c:v>92.76</c:v>
                </c:pt>
                <c:pt idx="2059">
                  <c:v>117.7</c:v>
                </c:pt>
                <c:pt idx="2060">
                  <c:v>108.8</c:v>
                </c:pt>
                <c:pt idx="2061">
                  <c:v>137.80000000000001</c:v>
                </c:pt>
                <c:pt idx="2062">
                  <c:v>94.09</c:v>
                </c:pt>
                <c:pt idx="2063">
                  <c:v>86.94</c:v>
                </c:pt>
                <c:pt idx="2064">
                  <c:v>111.8</c:v>
                </c:pt>
                <c:pt idx="2065">
                  <c:v>102.5</c:v>
                </c:pt>
                <c:pt idx="2066">
                  <c:v>137.6</c:v>
                </c:pt>
                <c:pt idx="2067">
                  <c:v>123.7</c:v>
                </c:pt>
                <c:pt idx="2068">
                  <c:v>94.21</c:v>
                </c:pt>
                <c:pt idx="2069">
                  <c:v>118.4</c:v>
                </c:pt>
                <c:pt idx="2070">
                  <c:v>108.7</c:v>
                </c:pt>
                <c:pt idx="2071">
                  <c:v>99.87</c:v>
                </c:pt>
                <c:pt idx="2072">
                  <c:v>92.18</c:v>
                </c:pt>
                <c:pt idx="2073">
                  <c:v>86.24</c:v>
                </c:pt>
                <c:pt idx="2074">
                  <c:v>80.37</c:v>
                </c:pt>
                <c:pt idx="2075">
                  <c:v>75.010000000000005</c:v>
                </c:pt>
                <c:pt idx="2076">
                  <c:v>69.95</c:v>
                </c:pt>
                <c:pt idx="2077">
                  <c:v>65.459999999999994</c:v>
                </c:pt>
                <c:pt idx="2078">
                  <c:v>97.62</c:v>
                </c:pt>
                <c:pt idx="2079">
                  <c:v>187.5</c:v>
                </c:pt>
                <c:pt idx="2080">
                  <c:v>163.9</c:v>
                </c:pt>
                <c:pt idx="2081">
                  <c:v>151.30000000000001</c:v>
                </c:pt>
                <c:pt idx="2082">
                  <c:v>173.6</c:v>
                </c:pt>
                <c:pt idx="2083">
                  <c:v>119.4</c:v>
                </c:pt>
                <c:pt idx="2084">
                  <c:v>135.5</c:v>
                </c:pt>
                <c:pt idx="2085">
                  <c:v>115</c:v>
                </c:pt>
                <c:pt idx="2086">
                  <c:v>105.9</c:v>
                </c:pt>
                <c:pt idx="2087">
                  <c:v>102.1</c:v>
                </c:pt>
                <c:pt idx="2088">
                  <c:v>94.73</c:v>
                </c:pt>
                <c:pt idx="2089">
                  <c:v>118.6</c:v>
                </c:pt>
                <c:pt idx="2090">
                  <c:v>109.2</c:v>
                </c:pt>
                <c:pt idx="2091">
                  <c:v>103.7</c:v>
                </c:pt>
                <c:pt idx="2092">
                  <c:v>108.3</c:v>
                </c:pt>
                <c:pt idx="2093">
                  <c:v>122.1</c:v>
                </c:pt>
                <c:pt idx="2094">
                  <c:v>98.97</c:v>
                </c:pt>
                <c:pt idx="2095">
                  <c:v>91.68</c:v>
                </c:pt>
                <c:pt idx="2096">
                  <c:v>84.74</c:v>
                </c:pt>
                <c:pt idx="2097">
                  <c:v>78.7</c:v>
                </c:pt>
                <c:pt idx="2098">
                  <c:v>73.63</c:v>
                </c:pt>
                <c:pt idx="2099">
                  <c:v>68.94</c:v>
                </c:pt>
                <c:pt idx="2100">
                  <c:v>65.14</c:v>
                </c:pt>
                <c:pt idx="2101">
                  <c:v>63.03</c:v>
                </c:pt>
                <c:pt idx="2102">
                  <c:v>59.84</c:v>
                </c:pt>
                <c:pt idx="2103">
                  <c:v>56.98</c:v>
                </c:pt>
                <c:pt idx="2104">
                  <c:v>55.45</c:v>
                </c:pt>
                <c:pt idx="2105">
                  <c:v>52.25</c:v>
                </c:pt>
                <c:pt idx="2106">
                  <c:v>49.23</c:v>
                </c:pt>
                <c:pt idx="2107">
                  <c:v>46.39</c:v>
                </c:pt>
                <c:pt idx="2108">
                  <c:v>44.32</c:v>
                </c:pt>
                <c:pt idx="2109">
                  <c:v>42.01</c:v>
                </c:pt>
                <c:pt idx="2110">
                  <c:v>40.479999999999997</c:v>
                </c:pt>
                <c:pt idx="2111">
                  <c:v>39.880000000000003</c:v>
                </c:pt>
                <c:pt idx="2112">
                  <c:v>39.130000000000003</c:v>
                </c:pt>
                <c:pt idx="2113">
                  <c:v>38.270000000000003</c:v>
                </c:pt>
                <c:pt idx="2114">
                  <c:v>37.340000000000003</c:v>
                </c:pt>
                <c:pt idx="2115">
                  <c:v>207.9</c:v>
                </c:pt>
                <c:pt idx="2116">
                  <c:v>148.4</c:v>
                </c:pt>
                <c:pt idx="2117">
                  <c:v>563.6</c:v>
                </c:pt>
                <c:pt idx="2118">
                  <c:v>188.8</c:v>
                </c:pt>
                <c:pt idx="2119">
                  <c:v>175.9</c:v>
                </c:pt>
                <c:pt idx="2120">
                  <c:v>174</c:v>
                </c:pt>
                <c:pt idx="2121">
                  <c:v>163.19999999999999</c:v>
                </c:pt>
                <c:pt idx="2122">
                  <c:v>148.19999999999999</c:v>
                </c:pt>
                <c:pt idx="2123">
                  <c:v>129.1</c:v>
                </c:pt>
                <c:pt idx="2124">
                  <c:v>148.9</c:v>
                </c:pt>
                <c:pt idx="2125">
                  <c:v>126.5</c:v>
                </c:pt>
                <c:pt idx="2126">
                  <c:v>115.2</c:v>
                </c:pt>
                <c:pt idx="2127">
                  <c:v>105.4</c:v>
                </c:pt>
                <c:pt idx="2128">
                  <c:v>96.97</c:v>
                </c:pt>
                <c:pt idx="2129">
                  <c:v>120.9</c:v>
                </c:pt>
                <c:pt idx="2130">
                  <c:v>110.8</c:v>
                </c:pt>
                <c:pt idx="2131">
                  <c:v>101.7</c:v>
                </c:pt>
                <c:pt idx="2132">
                  <c:v>93.54</c:v>
                </c:pt>
                <c:pt idx="2133">
                  <c:v>86.23</c:v>
                </c:pt>
                <c:pt idx="2134">
                  <c:v>79.47</c:v>
                </c:pt>
                <c:pt idx="2135">
                  <c:v>73.39</c:v>
                </c:pt>
                <c:pt idx="2136">
                  <c:v>68.27</c:v>
                </c:pt>
                <c:pt idx="2137">
                  <c:v>63.26</c:v>
                </c:pt>
                <c:pt idx="2138">
                  <c:v>58.81</c:v>
                </c:pt>
                <c:pt idx="2139">
                  <c:v>54.76</c:v>
                </c:pt>
                <c:pt idx="2140">
                  <c:v>51.06</c:v>
                </c:pt>
                <c:pt idx="2141">
                  <c:v>47.64</c:v>
                </c:pt>
                <c:pt idx="2142">
                  <c:v>44.49</c:v>
                </c:pt>
                <c:pt idx="2143">
                  <c:v>41.99</c:v>
                </c:pt>
                <c:pt idx="2144">
                  <c:v>41.18</c:v>
                </c:pt>
                <c:pt idx="2145">
                  <c:v>40.21</c:v>
                </c:pt>
                <c:pt idx="2146">
                  <c:v>39.119999999999997</c:v>
                </c:pt>
                <c:pt idx="2147">
                  <c:v>37.950000000000003</c:v>
                </c:pt>
                <c:pt idx="2148">
                  <c:v>36.71</c:v>
                </c:pt>
                <c:pt idx="2149">
                  <c:v>35.44</c:v>
                </c:pt>
                <c:pt idx="2150">
                  <c:v>34.14</c:v>
                </c:pt>
                <c:pt idx="2151">
                  <c:v>32.880000000000003</c:v>
                </c:pt>
                <c:pt idx="2152">
                  <c:v>31.64</c:v>
                </c:pt>
                <c:pt idx="2153">
                  <c:v>30.44</c:v>
                </c:pt>
                <c:pt idx="2154">
                  <c:v>29.28</c:v>
                </c:pt>
                <c:pt idx="2155">
                  <c:v>28.16</c:v>
                </c:pt>
                <c:pt idx="2156">
                  <c:v>27.08</c:v>
                </c:pt>
                <c:pt idx="2157">
                  <c:v>26.02</c:v>
                </c:pt>
                <c:pt idx="2158">
                  <c:v>25.02</c:v>
                </c:pt>
                <c:pt idx="2159">
                  <c:v>24.04</c:v>
                </c:pt>
                <c:pt idx="2160">
                  <c:v>23.1</c:v>
                </c:pt>
                <c:pt idx="2161">
                  <c:v>22.19</c:v>
                </c:pt>
                <c:pt idx="2162">
                  <c:v>21.32</c:v>
                </c:pt>
                <c:pt idx="2163">
                  <c:v>20.48</c:v>
                </c:pt>
                <c:pt idx="2164">
                  <c:v>19.71</c:v>
                </c:pt>
                <c:pt idx="2165">
                  <c:v>19.59</c:v>
                </c:pt>
                <c:pt idx="2166">
                  <c:v>19.420000000000002</c:v>
                </c:pt>
                <c:pt idx="2167">
                  <c:v>19.2</c:v>
                </c:pt>
                <c:pt idx="2168">
                  <c:v>18.940000000000001</c:v>
                </c:pt>
                <c:pt idx="2169">
                  <c:v>18.64</c:v>
                </c:pt>
                <c:pt idx="2170">
                  <c:v>18.309999999999999</c:v>
                </c:pt>
                <c:pt idx="2171">
                  <c:v>17.96</c:v>
                </c:pt>
                <c:pt idx="2172">
                  <c:v>17.600000000000001</c:v>
                </c:pt>
                <c:pt idx="2173">
                  <c:v>17.239999999999998</c:v>
                </c:pt>
                <c:pt idx="2174">
                  <c:v>16.87</c:v>
                </c:pt>
                <c:pt idx="2175">
                  <c:v>16.489999999999998</c:v>
                </c:pt>
                <c:pt idx="2176">
                  <c:v>16.12</c:v>
                </c:pt>
                <c:pt idx="2177">
                  <c:v>15.75</c:v>
                </c:pt>
                <c:pt idx="2178">
                  <c:v>15.39</c:v>
                </c:pt>
                <c:pt idx="2179">
                  <c:v>15.04</c:v>
                </c:pt>
                <c:pt idx="2180">
                  <c:v>14.69</c:v>
                </c:pt>
                <c:pt idx="2181">
                  <c:v>14.35</c:v>
                </c:pt>
                <c:pt idx="2182">
                  <c:v>14.02</c:v>
                </c:pt>
                <c:pt idx="2183">
                  <c:v>13.7</c:v>
                </c:pt>
                <c:pt idx="2184">
                  <c:v>13.39</c:v>
                </c:pt>
                <c:pt idx="2185">
                  <c:v>13.09</c:v>
                </c:pt>
                <c:pt idx="2186">
                  <c:v>12.8</c:v>
                </c:pt>
                <c:pt idx="2187">
                  <c:v>12.53</c:v>
                </c:pt>
                <c:pt idx="2188">
                  <c:v>12.27</c:v>
                </c:pt>
                <c:pt idx="2189">
                  <c:v>12.02</c:v>
                </c:pt>
                <c:pt idx="2190">
                  <c:v>11.78</c:v>
                </c:pt>
                <c:pt idx="2191">
                  <c:v>11.56</c:v>
                </c:pt>
                <c:pt idx="2192">
                  <c:v>11.35</c:v>
                </c:pt>
                <c:pt idx="2193">
                  <c:v>11.14</c:v>
                </c:pt>
                <c:pt idx="2194">
                  <c:v>10.95</c:v>
                </c:pt>
                <c:pt idx="2195">
                  <c:v>10.77</c:v>
                </c:pt>
                <c:pt idx="2196">
                  <c:v>10.59</c:v>
                </c:pt>
                <c:pt idx="2197">
                  <c:v>10.43</c:v>
                </c:pt>
                <c:pt idx="2198">
                  <c:v>10.27</c:v>
                </c:pt>
                <c:pt idx="2199">
                  <c:v>10.11</c:v>
                </c:pt>
                <c:pt idx="2200">
                  <c:v>9.9659999999999993</c:v>
                </c:pt>
                <c:pt idx="2201">
                  <c:v>9.8219999999999992</c:v>
                </c:pt>
                <c:pt idx="2202">
                  <c:v>9.6829999999999998</c:v>
                </c:pt>
                <c:pt idx="2203">
                  <c:v>9.5470000000000006</c:v>
                </c:pt>
                <c:pt idx="2204">
                  <c:v>9.4149999999999991</c:v>
                </c:pt>
                <c:pt idx="2205">
                  <c:v>9.2850000000000001</c:v>
                </c:pt>
                <c:pt idx="2206">
                  <c:v>9.157</c:v>
                </c:pt>
                <c:pt idx="2207">
                  <c:v>9.0299999999999994</c:v>
                </c:pt>
                <c:pt idx="2208">
                  <c:v>8.9060000000000006</c:v>
                </c:pt>
                <c:pt idx="2209">
                  <c:v>8.7899999999999991</c:v>
                </c:pt>
                <c:pt idx="2210">
                  <c:v>8.6739999999999995</c:v>
                </c:pt>
                <c:pt idx="2211">
                  <c:v>8.5570000000000004</c:v>
                </c:pt>
                <c:pt idx="2212">
                  <c:v>8.4410000000000007</c:v>
                </c:pt>
                <c:pt idx="2213">
                  <c:v>8.3239999999999998</c:v>
                </c:pt>
                <c:pt idx="2214">
                  <c:v>8.2059999999999995</c:v>
                </c:pt>
                <c:pt idx="2215">
                  <c:v>8.0879999999999992</c:v>
                </c:pt>
                <c:pt idx="2216">
                  <c:v>7.9690000000000003</c:v>
                </c:pt>
                <c:pt idx="2217">
                  <c:v>7.8490000000000002</c:v>
                </c:pt>
                <c:pt idx="2218">
                  <c:v>7.7279999999999998</c:v>
                </c:pt>
                <c:pt idx="2219">
                  <c:v>7.6070000000000002</c:v>
                </c:pt>
                <c:pt idx="2220">
                  <c:v>7.4850000000000003</c:v>
                </c:pt>
                <c:pt idx="2221">
                  <c:v>7.3630000000000004</c:v>
                </c:pt>
                <c:pt idx="2222">
                  <c:v>7.24</c:v>
                </c:pt>
                <c:pt idx="2223">
                  <c:v>7.117</c:v>
                </c:pt>
                <c:pt idx="2224">
                  <c:v>6.9930000000000003</c:v>
                </c:pt>
                <c:pt idx="2225">
                  <c:v>6.8689999999999998</c:v>
                </c:pt>
                <c:pt idx="2226">
                  <c:v>6.7450000000000001</c:v>
                </c:pt>
                <c:pt idx="2227">
                  <c:v>6.6210000000000004</c:v>
                </c:pt>
                <c:pt idx="2228">
                  <c:v>6.4969999999999999</c:v>
                </c:pt>
                <c:pt idx="2229">
                  <c:v>6.3730000000000002</c:v>
                </c:pt>
                <c:pt idx="2230">
                  <c:v>6.25</c:v>
                </c:pt>
                <c:pt idx="2231">
                  <c:v>6.1269999999999998</c:v>
                </c:pt>
                <c:pt idx="2232">
                  <c:v>6.0049999999999999</c:v>
                </c:pt>
                <c:pt idx="2233">
                  <c:v>5.883</c:v>
                </c:pt>
                <c:pt idx="2234">
                  <c:v>5.7690000000000001</c:v>
                </c:pt>
                <c:pt idx="2235">
                  <c:v>5.6660000000000004</c:v>
                </c:pt>
                <c:pt idx="2236">
                  <c:v>5.5709999999999997</c:v>
                </c:pt>
                <c:pt idx="2237">
                  <c:v>5.4820000000000002</c:v>
                </c:pt>
                <c:pt idx="2238">
                  <c:v>5.3979999999999997</c:v>
                </c:pt>
                <c:pt idx="2239">
                  <c:v>5.3170000000000002</c:v>
                </c:pt>
                <c:pt idx="2240">
                  <c:v>5.2389999999999999</c:v>
                </c:pt>
                <c:pt idx="2241">
                  <c:v>5.1609999999999996</c:v>
                </c:pt>
                <c:pt idx="2242">
                  <c:v>5.085</c:v>
                </c:pt>
                <c:pt idx="2243">
                  <c:v>5.0090000000000003</c:v>
                </c:pt>
                <c:pt idx="2244">
                  <c:v>4.9320000000000004</c:v>
                </c:pt>
                <c:pt idx="2245">
                  <c:v>4.8559999999999999</c:v>
                </c:pt>
                <c:pt idx="2246">
                  <c:v>4.7789999999999999</c:v>
                </c:pt>
                <c:pt idx="2247">
                  <c:v>4.7009999999999996</c:v>
                </c:pt>
                <c:pt idx="2248">
                  <c:v>4.6230000000000002</c:v>
                </c:pt>
                <c:pt idx="2249">
                  <c:v>4.5439999999999996</c:v>
                </c:pt>
                <c:pt idx="2250">
                  <c:v>4.4640000000000004</c:v>
                </c:pt>
                <c:pt idx="2251">
                  <c:v>4.3840000000000003</c:v>
                </c:pt>
                <c:pt idx="2252">
                  <c:v>4.3029999999999999</c:v>
                </c:pt>
                <c:pt idx="2253">
                  <c:v>4.2220000000000004</c:v>
                </c:pt>
                <c:pt idx="2254">
                  <c:v>4.141</c:v>
                </c:pt>
                <c:pt idx="2255">
                  <c:v>4.0599999999999996</c:v>
                </c:pt>
                <c:pt idx="2256">
                  <c:v>3.9790000000000001</c:v>
                </c:pt>
                <c:pt idx="2257">
                  <c:v>3.8980000000000001</c:v>
                </c:pt>
                <c:pt idx="2258">
                  <c:v>3.8170000000000002</c:v>
                </c:pt>
                <c:pt idx="2259">
                  <c:v>3.7360000000000002</c:v>
                </c:pt>
                <c:pt idx="2260">
                  <c:v>3.6560000000000001</c:v>
                </c:pt>
                <c:pt idx="2261">
                  <c:v>3.5760000000000001</c:v>
                </c:pt>
                <c:pt idx="2262">
                  <c:v>3.4969999999999999</c:v>
                </c:pt>
                <c:pt idx="2263">
                  <c:v>3.419</c:v>
                </c:pt>
                <c:pt idx="2264">
                  <c:v>3.3410000000000002</c:v>
                </c:pt>
                <c:pt idx="2265">
                  <c:v>3.2650000000000001</c:v>
                </c:pt>
                <c:pt idx="2266">
                  <c:v>3.1890000000000001</c:v>
                </c:pt>
                <c:pt idx="2267">
                  <c:v>3.1139999999999999</c:v>
                </c:pt>
                <c:pt idx="2268">
                  <c:v>3.0409999999999999</c:v>
                </c:pt>
                <c:pt idx="2269">
                  <c:v>2.968</c:v>
                </c:pt>
                <c:pt idx="2270">
                  <c:v>2.8969999999999998</c:v>
                </c:pt>
                <c:pt idx="2271">
                  <c:v>2.827</c:v>
                </c:pt>
                <c:pt idx="2272">
                  <c:v>2.758</c:v>
                </c:pt>
                <c:pt idx="2273">
                  <c:v>2.6909999999999998</c:v>
                </c:pt>
                <c:pt idx="2274">
                  <c:v>2.625</c:v>
                </c:pt>
                <c:pt idx="2275">
                  <c:v>2.56</c:v>
                </c:pt>
                <c:pt idx="2276">
                  <c:v>2.496</c:v>
                </c:pt>
                <c:pt idx="2277">
                  <c:v>2.4340000000000002</c:v>
                </c:pt>
                <c:pt idx="2278">
                  <c:v>2.3740000000000001</c:v>
                </c:pt>
                <c:pt idx="2279">
                  <c:v>2.3780000000000001</c:v>
                </c:pt>
                <c:pt idx="2280">
                  <c:v>2.375</c:v>
                </c:pt>
                <c:pt idx="2281">
                  <c:v>2.3660000000000001</c:v>
                </c:pt>
                <c:pt idx="2282">
                  <c:v>2.3519999999999999</c:v>
                </c:pt>
                <c:pt idx="2283">
                  <c:v>2.3340000000000001</c:v>
                </c:pt>
                <c:pt idx="2284">
                  <c:v>2.3140000000000001</c:v>
                </c:pt>
                <c:pt idx="2285">
                  <c:v>2.2930000000000001</c:v>
                </c:pt>
                <c:pt idx="2286">
                  <c:v>2.27</c:v>
                </c:pt>
                <c:pt idx="2287">
                  <c:v>2.2469999999999999</c:v>
                </c:pt>
                <c:pt idx="2288">
                  <c:v>2.2240000000000002</c:v>
                </c:pt>
                <c:pt idx="2289">
                  <c:v>2.202</c:v>
                </c:pt>
                <c:pt idx="2290">
                  <c:v>2.1989999999999998</c:v>
                </c:pt>
                <c:pt idx="2291">
                  <c:v>2.1930000000000001</c:v>
                </c:pt>
                <c:pt idx="2292">
                  <c:v>2.1840000000000002</c:v>
                </c:pt>
                <c:pt idx="2293">
                  <c:v>2.1720000000000002</c:v>
                </c:pt>
                <c:pt idx="2294">
                  <c:v>2.1579999999999999</c:v>
                </c:pt>
                <c:pt idx="2295">
                  <c:v>2.141</c:v>
                </c:pt>
                <c:pt idx="2296">
                  <c:v>2.1230000000000002</c:v>
                </c:pt>
                <c:pt idx="2297">
                  <c:v>2.1040000000000001</c:v>
                </c:pt>
                <c:pt idx="2298">
                  <c:v>3.4119999999999999</c:v>
                </c:pt>
                <c:pt idx="2299">
                  <c:v>3.5960000000000001</c:v>
                </c:pt>
                <c:pt idx="2300">
                  <c:v>3.7490000000000001</c:v>
                </c:pt>
                <c:pt idx="2301">
                  <c:v>3.879</c:v>
                </c:pt>
                <c:pt idx="2302">
                  <c:v>3.992</c:v>
                </c:pt>
                <c:pt idx="2303">
                  <c:v>4.0810000000000004</c:v>
                </c:pt>
                <c:pt idx="2304">
                  <c:v>4.1500000000000004</c:v>
                </c:pt>
                <c:pt idx="2305">
                  <c:v>4.2300000000000004</c:v>
                </c:pt>
                <c:pt idx="2306">
                  <c:v>4.327</c:v>
                </c:pt>
                <c:pt idx="2307">
                  <c:v>4.4320000000000004</c:v>
                </c:pt>
                <c:pt idx="2308">
                  <c:v>4.524</c:v>
                </c:pt>
                <c:pt idx="2309">
                  <c:v>4.6139999999999999</c:v>
                </c:pt>
                <c:pt idx="2310">
                  <c:v>4.6920000000000002</c:v>
                </c:pt>
                <c:pt idx="2311">
                  <c:v>4.7539999999999996</c:v>
                </c:pt>
                <c:pt idx="2312">
                  <c:v>4.798</c:v>
                </c:pt>
                <c:pt idx="2313">
                  <c:v>4.8280000000000003</c:v>
                </c:pt>
                <c:pt idx="2314">
                  <c:v>4.8440000000000003</c:v>
                </c:pt>
                <c:pt idx="2315">
                  <c:v>4.984</c:v>
                </c:pt>
                <c:pt idx="2316">
                  <c:v>27.5</c:v>
                </c:pt>
                <c:pt idx="2317">
                  <c:v>7.3680000000000003</c:v>
                </c:pt>
                <c:pt idx="2318">
                  <c:v>8.1549999999999994</c:v>
                </c:pt>
                <c:pt idx="2319">
                  <c:v>8.7230000000000008</c:v>
                </c:pt>
                <c:pt idx="2320">
                  <c:v>9.1630000000000003</c:v>
                </c:pt>
                <c:pt idx="2321">
                  <c:v>9.5429999999999993</c:v>
                </c:pt>
                <c:pt idx="2322">
                  <c:v>9.8230000000000004</c:v>
                </c:pt>
                <c:pt idx="2323">
                  <c:v>10.02</c:v>
                </c:pt>
                <c:pt idx="2324">
                  <c:v>10.130000000000001</c:v>
                </c:pt>
                <c:pt idx="2325">
                  <c:v>10.199999999999999</c:v>
                </c:pt>
                <c:pt idx="2326">
                  <c:v>10.220000000000001</c:v>
                </c:pt>
                <c:pt idx="2327">
                  <c:v>10.199999999999999</c:v>
                </c:pt>
                <c:pt idx="2328">
                  <c:v>10.15</c:v>
                </c:pt>
                <c:pt idx="2329">
                  <c:v>10.09</c:v>
                </c:pt>
                <c:pt idx="2330">
                  <c:v>10</c:v>
                </c:pt>
                <c:pt idx="2331">
                  <c:v>9.9019999999999992</c:v>
                </c:pt>
                <c:pt idx="2332">
                  <c:v>9.7899999999999991</c:v>
                </c:pt>
                <c:pt idx="2333">
                  <c:v>9.6690000000000005</c:v>
                </c:pt>
                <c:pt idx="2334">
                  <c:v>9.5410000000000004</c:v>
                </c:pt>
                <c:pt idx="2335">
                  <c:v>9.4410000000000007</c:v>
                </c:pt>
                <c:pt idx="2336">
                  <c:v>9.3680000000000003</c:v>
                </c:pt>
                <c:pt idx="2337">
                  <c:v>9.3130000000000006</c:v>
                </c:pt>
                <c:pt idx="2338">
                  <c:v>9.2520000000000007</c:v>
                </c:pt>
                <c:pt idx="2339">
                  <c:v>9.2189999999999994</c:v>
                </c:pt>
                <c:pt idx="2340">
                  <c:v>9.234</c:v>
                </c:pt>
                <c:pt idx="2341">
                  <c:v>9.2680000000000007</c:v>
                </c:pt>
                <c:pt idx="2342">
                  <c:v>147.4</c:v>
                </c:pt>
                <c:pt idx="2343">
                  <c:v>97.33</c:v>
                </c:pt>
                <c:pt idx="2344">
                  <c:v>78.56</c:v>
                </c:pt>
                <c:pt idx="2345">
                  <c:v>63.72</c:v>
                </c:pt>
                <c:pt idx="2346">
                  <c:v>58.38</c:v>
                </c:pt>
                <c:pt idx="2347">
                  <c:v>54.06</c:v>
                </c:pt>
                <c:pt idx="2348">
                  <c:v>50.51</c:v>
                </c:pt>
                <c:pt idx="2349">
                  <c:v>48.85</c:v>
                </c:pt>
                <c:pt idx="2350">
                  <c:v>45.87</c:v>
                </c:pt>
                <c:pt idx="2351">
                  <c:v>52.45</c:v>
                </c:pt>
                <c:pt idx="2352">
                  <c:v>50.22</c:v>
                </c:pt>
                <c:pt idx="2353">
                  <c:v>68.7</c:v>
                </c:pt>
                <c:pt idx="2354">
                  <c:v>92.01</c:v>
                </c:pt>
                <c:pt idx="2355">
                  <c:v>62.86</c:v>
                </c:pt>
                <c:pt idx="2356">
                  <c:v>59.08</c:v>
                </c:pt>
                <c:pt idx="2357">
                  <c:v>56.04</c:v>
                </c:pt>
                <c:pt idx="2358">
                  <c:v>90.82</c:v>
                </c:pt>
                <c:pt idx="2359">
                  <c:v>97.95</c:v>
                </c:pt>
                <c:pt idx="2360">
                  <c:v>83.6</c:v>
                </c:pt>
                <c:pt idx="2361">
                  <c:v>77.52</c:v>
                </c:pt>
                <c:pt idx="2362">
                  <c:v>71.650000000000006</c:v>
                </c:pt>
                <c:pt idx="2363">
                  <c:v>66.209999999999994</c:v>
                </c:pt>
                <c:pt idx="2364">
                  <c:v>61.94</c:v>
                </c:pt>
                <c:pt idx="2365">
                  <c:v>58.18</c:v>
                </c:pt>
                <c:pt idx="2366">
                  <c:v>54.75</c:v>
                </c:pt>
                <c:pt idx="2367">
                  <c:v>51.63</c:v>
                </c:pt>
                <c:pt idx="2368">
                  <c:v>48.76</c:v>
                </c:pt>
                <c:pt idx="2369">
                  <c:v>46.17</c:v>
                </c:pt>
                <c:pt idx="2370">
                  <c:v>43.95</c:v>
                </c:pt>
                <c:pt idx="2371">
                  <c:v>42.3</c:v>
                </c:pt>
                <c:pt idx="2372">
                  <c:v>55.06</c:v>
                </c:pt>
                <c:pt idx="2373">
                  <c:v>47.8</c:v>
                </c:pt>
                <c:pt idx="2374">
                  <c:v>44.91</c:v>
                </c:pt>
                <c:pt idx="2375">
                  <c:v>42.22</c:v>
                </c:pt>
                <c:pt idx="2376">
                  <c:v>40.83</c:v>
                </c:pt>
                <c:pt idx="2377">
                  <c:v>41.76</c:v>
                </c:pt>
                <c:pt idx="2378">
                  <c:v>44.41</c:v>
                </c:pt>
                <c:pt idx="2379">
                  <c:v>42.62</c:v>
                </c:pt>
                <c:pt idx="2380">
                  <c:v>40.9</c:v>
                </c:pt>
                <c:pt idx="2381">
                  <c:v>40.04</c:v>
                </c:pt>
                <c:pt idx="2382">
                  <c:v>39.28</c:v>
                </c:pt>
                <c:pt idx="2383">
                  <c:v>38.39</c:v>
                </c:pt>
                <c:pt idx="2384">
                  <c:v>37.49</c:v>
                </c:pt>
                <c:pt idx="2385">
                  <c:v>36.54</c:v>
                </c:pt>
                <c:pt idx="2386">
                  <c:v>35.67</c:v>
                </c:pt>
                <c:pt idx="2387">
                  <c:v>35.46</c:v>
                </c:pt>
                <c:pt idx="2388">
                  <c:v>70.790000000000006</c:v>
                </c:pt>
                <c:pt idx="2389">
                  <c:v>80.459999999999994</c:v>
                </c:pt>
                <c:pt idx="2390">
                  <c:v>68.22</c:v>
                </c:pt>
                <c:pt idx="2391">
                  <c:v>137.69999999999999</c:v>
                </c:pt>
                <c:pt idx="2392">
                  <c:v>98.89</c:v>
                </c:pt>
                <c:pt idx="2393">
                  <c:v>94.73</c:v>
                </c:pt>
                <c:pt idx="2394">
                  <c:v>88.46</c:v>
                </c:pt>
                <c:pt idx="2395">
                  <c:v>81.53</c:v>
                </c:pt>
                <c:pt idx="2396">
                  <c:v>75.069999999999993</c:v>
                </c:pt>
                <c:pt idx="2397">
                  <c:v>73.53</c:v>
                </c:pt>
                <c:pt idx="2398">
                  <c:v>72.36</c:v>
                </c:pt>
                <c:pt idx="2399">
                  <c:v>177.1</c:v>
                </c:pt>
                <c:pt idx="2400">
                  <c:v>115.4</c:v>
                </c:pt>
                <c:pt idx="2401">
                  <c:v>94.28</c:v>
                </c:pt>
                <c:pt idx="2402">
                  <c:v>87.83</c:v>
                </c:pt>
                <c:pt idx="2403">
                  <c:v>112.7</c:v>
                </c:pt>
                <c:pt idx="2404">
                  <c:v>103.4</c:v>
                </c:pt>
                <c:pt idx="2405">
                  <c:v>94.95</c:v>
                </c:pt>
                <c:pt idx="2406">
                  <c:v>89.45</c:v>
                </c:pt>
                <c:pt idx="2407">
                  <c:v>87.84</c:v>
                </c:pt>
                <c:pt idx="2408">
                  <c:v>84.05</c:v>
                </c:pt>
                <c:pt idx="2409">
                  <c:v>81.87</c:v>
                </c:pt>
                <c:pt idx="2410">
                  <c:v>679.8</c:v>
                </c:pt>
                <c:pt idx="2411">
                  <c:v>190</c:v>
                </c:pt>
                <c:pt idx="2412">
                  <c:v>140.1</c:v>
                </c:pt>
                <c:pt idx="2413">
                  <c:v>141.19999999999999</c:v>
                </c:pt>
                <c:pt idx="2414">
                  <c:v>181.3</c:v>
                </c:pt>
                <c:pt idx="2415">
                  <c:v>174.1</c:v>
                </c:pt>
                <c:pt idx="2416">
                  <c:v>152.4</c:v>
                </c:pt>
                <c:pt idx="2417">
                  <c:v>139.1</c:v>
                </c:pt>
                <c:pt idx="2418">
                  <c:v>149.6</c:v>
                </c:pt>
                <c:pt idx="2419">
                  <c:v>148.6</c:v>
                </c:pt>
                <c:pt idx="2420">
                  <c:v>125.6</c:v>
                </c:pt>
                <c:pt idx="2421">
                  <c:v>1142</c:v>
                </c:pt>
                <c:pt idx="2422">
                  <c:v>184.5</c:v>
                </c:pt>
                <c:pt idx="2423">
                  <c:v>171.1</c:v>
                </c:pt>
                <c:pt idx="2424">
                  <c:v>178.5</c:v>
                </c:pt>
                <c:pt idx="2425">
                  <c:v>185</c:v>
                </c:pt>
                <c:pt idx="2426">
                  <c:v>163.5</c:v>
                </c:pt>
                <c:pt idx="2427">
                  <c:v>143.4</c:v>
                </c:pt>
                <c:pt idx="2428">
                  <c:v>131.69999999999999</c:v>
                </c:pt>
                <c:pt idx="2429">
                  <c:v>143</c:v>
                </c:pt>
                <c:pt idx="2430">
                  <c:v>130.4</c:v>
                </c:pt>
                <c:pt idx="2431">
                  <c:v>119.8</c:v>
                </c:pt>
                <c:pt idx="2432">
                  <c:v>111</c:v>
                </c:pt>
                <c:pt idx="2433">
                  <c:v>103.7</c:v>
                </c:pt>
                <c:pt idx="2434">
                  <c:v>99.27</c:v>
                </c:pt>
                <c:pt idx="2435">
                  <c:v>152.69999999999999</c:v>
                </c:pt>
                <c:pt idx="2436">
                  <c:v>140.30000000000001</c:v>
                </c:pt>
                <c:pt idx="2437">
                  <c:v>148.5</c:v>
                </c:pt>
                <c:pt idx="2438">
                  <c:v>136.6</c:v>
                </c:pt>
                <c:pt idx="2439">
                  <c:v>135.6</c:v>
                </c:pt>
                <c:pt idx="2440">
                  <c:v>121.3</c:v>
                </c:pt>
                <c:pt idx="2441">
                  <c:v>115</c:v>
                </c:pt>
                <c:pt idx="2442">
                  <c:v>110.5</c:v>
                </c:pt>
                <c:pt idx="2443">
                  <c:v>133.1</c:v>
                </c:pt>
                <c:pt idx="2444">
                  <c:v>121.5</c:v>
                </c:pt>
                <c:pt idx="2445">
                  <c:v>114.7</c:v>
                </c:pt>
                <c:pt idx="2446">
                  <c:v>103.7</c:v>
                </c:pt>
                <c:pt idx="2447">
                  <c:v>156.69999999999999</c:v>
                </c:pt>
                <c:pt idx="2448">
                  <c:v>122.3</c:v>
                </c:pt>
                <c:pt idx="2449">
                  <c:v>113.6</c:v>
                </c:pt>
                <c:pt idx="2450">
                  <c:v>104.2</c:v>
                </c:pt>
                <c:pt idx="2451">
                  <c:v>95.72</c:v>
                </c:pt>
                <c:pt idx="2452">
                  <c:v>88.29</c:v>
                </c:pt>
                <c:pt idx="2453">
                  <c:v>81.95</c:v>
                </c:pt>
                <c:pt idx="2454">
                  <c:v>76.75</c:v>
                </c:pt>
                <c:pt idx="2455">
                  <c:v>159.1</c:v>
                </c:pt>
                <c:pt idx="2456">
                  <c:v>150.30000000000001</c:v>
                </c:pt>
                <c:pt idx="2457">
                  <c:v>124.2</c:v>
                </c:pt>
                <c:pt idx="2458">
                  <c:v>113.8</c:v>
                </c:pt>
                <c:pt idx="2459">
                  <c:v>104.6</c:v>
                </c:pt>
                <c:pt idx="2460">
                  <c:v>96.6</c:v>
                </c:pt>
                <c:pt idx="2461">
                  <c:v>121.9</c:v>
                </c:pt>
                <c:pt idx="2462">
                  <c:v>111.4</c:v>
                </c:pt>
                <c:pt idx="2463">
                  <c:v>102.2</c:v>
                </c:pt>
                <c:pt idx="2464">
                  <c:v>94.01</c:v>
                </c:pt>
                <c:pt idx="2465">
                  <c:v>87.11</c:v>
                </c:pt>
                <c:pt idx="2466">
                  <c:v>82.09</c:v>
                </c:pt>
                <c:pt idx="2467">
                  <c:v>76.150000000000006</c:v>
                </c:pt>
                <c:pt idx="2468">
                  <c:v>70.87</c:v>
                </c:pt>
                <c:pt idx="2469">
                  <c:v>66.08</c:v>
                </c:pt>
                <c:pt idx="2470">
                  <c:v>61.71</c:v>
                </c:pt>
                <c:pt idx="2471">
                  <c:v>57.68</c:v>
                </c:pt>
                <c:pt idx="2472">
                  <c:v>54.03</c:v>
                </c:pt>
                <c:pt idx="2473">
                  <c:v>60.55</c:v>
                </c:pt>
                <c:pt idx="2474">
                  <c:v>101.2</c:v>
                </c:pt>
                <c:pt idx="2475">
                  <c:v>63.65</c:v>
                </c:pt>
                <c:pt idx="2476">
                  <c:v>62.1</c:v>
                </c:pt>
                <c:pt idx="2477">
                  <c:v>76.290000000000006</c:v>
                </c:pt>
                <c:pt idx="2478">
                  <c:v>63.13</c:v>
                </c:pt>
                <c:pt idx="2479">
                  <c:v>59.13</c:v>
                </c:pt>
                <c:pt idx="2480">
                  <c:v>55.63</c:v>
                </c:pt>
                <c:pt idx="2481">
                  <c:v>52.3</c:v>
                </c:pt>
                <c:pt idx="2482">
                  <c:v>49.32</c:v>
                </c:pt>
                <c:pt idx="2483">
                  <c:v>46.5</c:v>
                </c:pt>
                <c:pt idx="2484">
                  <c:v>43.84</c:v>
                </c:pt>
                <c:pt idx="2485">
                  <c:v>41.96</c:v>
                </c:pt>
                <c:pt idx="2486">
                  <c:v>40.799999999999997</c:v>
                </c:pt>
                <c:pt idx="2487">
                  <c:v>40.159999999999997</c:v>
                </c:pt>
                <c:pt idx="2488">
                  <c:v>39.450000000000003</c:v>
                </c:pt>
                <c:pt idx="2489">
                  <c:v>38.74</c:v>
                </c:pt>
                <c:pt idx="2490">
                  <c:v>38.03</c:v>
                </c:pt>
                <c:pt idx="2491">
                  <c:v>37.049999999999997</c:v>
                </c:pt>
                <c:pt idx="2492">
                  <c:v>36</c:v>
                </c:pt>
                <c:pt idx="2493">
                  <c:v>34.93</c:v>
                </c:pt>
                <c:pt idx="2494">
                  <c:v>33.85</c:v>
                </c:pt>
                <c:pt idx="2495">
                  <c:v>32.85</c:v>
                </c:pt>
                <c:pt idx="2496">
                  <c:v>31.76</c:v>
                </c:pt>
                <c:pt idx="2497">
                  <c:v>30.66</c:v>
                </c:pt>
                <c:pt idx="2498">
                  <c:v>29.59</c:v>
                </c:pt>
                <c:pt idx="2499">
                  <c:v>28.57</c:v>
                </c:pt>
                <c:pt idx="2500">
                  <c:v>27.59</c:v>
                </c:pt>
                <c:pt idx="2501">
                  <c:v>26.63</c:v>
                </c:pt>
                <c:pt idx="2502">
                  <c:v>25.71</c:v>
                </c:pt>
                <c:pt idx="2503">
                  <c:v>24.82</c:v>
                </c:pt>
                <c:pt idx="2504">
                  <c:v>23.95</c:v>
                </c:pt>
                <c:pt idx="2505">
                  <c:v>23.12</c:v>
                </c:pt>
                <c:pt idx="2506">
                  <c:v>22.31</c:v>
                </c:pt>
                <c:pt idx="2507">
                  <c:v>21.52</c:v>
                </c:pt>
                <c:pt idx="2508">
                  <c:v>20.76</c:v>
                </c:pt>
                <c:pt idx="2509">
                  <c:v>20.03</c:v>
                </c:pt>
                <c:pt idx="2510">
                  <c:v>19.59</c:v>
                </c:pt>
                <c:pt idx="2511">
                  <c:v>19.47</c:v>
                </c:pt>
                <c:pt idx="2512">
                  <c:v>19.29</c:v>
                </c:pt>
                <c:pt idx="2513">
                  <c:v>19.13</c:v>
                </c:pt>
                <c:pt idx="2514">
                  <c:v>65.37</c:v>
                </c:pt>
                <c:pt idx="2515">
                  <c:v>107.5</c:v>
                </c:pt>
                <c:pt idx="2516">
                  <c:v>39.159999999999997</c:v>
                </c:pt>
                <c:pt idx="2517">
                  <c:v>36.700000000000003</c:v>
                </c:pt>
                <c:pt idx="2518">
                  <c:v>34.74</c:v>
                </c:pt>
                <c:pt idx="2519">
                  <c:v>32.85</c:v>
                </c:pt>
                <c:pt idx="2520">
                  <c:v>32.36</c:v>
                </c:pt>
                <c:pt idx="2521">
                  <c:v>32.29</c:v>
                </c:pt>
                <c:pt idx="2522">
                  <c:v>32.090000000000003</c:v>
                </c:pt>
                <c:pt idx="2523">
                  <c:v>31.92</c:v>
                </c:pt>
                <c:pt idx="2524">
                  <c:v>31.56</c:v>
                </c:pt>
                <c:pt idx="2525">
                  <c:v>31.08</c:v>
                </c:pt>
                <c:pt idx="2526">
                  <c:v>30.48</c:v>
                </c:pt>
                <c:pt idx="2527">
                  <c:v>29.81</c:v>
                </c:pt>
                <c:pt idx="2528">
                  <c:v>29.1</c:v>
                </c:pt>
                <c:pt idx="2529">
                  <c:v>28.33</c:v>
                </c:pt>
                <c:pt idx="2530">
                  <c:v>27.55</c:v>
                </c:pt>
                <c:pt idx="2531">
                  <c:v>26.78</c:v>
                </c:pt>
                <c:pt idx="2532">
                  <c:v>26</c:v>
                </c:pt>
                <c:pt idx="2533">
                  <c:v>25.44</c:v>
                </c:pt>
                <c:pt idx="2534">
                  <c:v>24.69</c:v>
                </c:pt>
                <c:pt idx="2535">
                  <c:v>23.95</c:v>
                </c:pt>
                <c:pt idx="2536">
                  <c:v>23.22</c:v>
                </c:pt>
                <c:pt idx="2537">
                  <c:v>22.48</c:v>
                </c:pt>
                <c:pt idx="2538">
                  <c:v>21.75</c:v>
                </c:pt>
                <c:pt idx="2539">
                  <c:v>21.03</c:v>
                </c:pt>
                <c:pt idx="2540">
                  <c:v>20.34</c:v>
                </c:pt>
                <c:pt idx="2541">
                  <c:v>19.66</c:v>
                </c:pt>
                <c:pt idx="2542">
                  <c:v>19.52</c:v>
                </c:pt>
                <c:pt idx="2543">
                  <c:v>19.38</c:v>
                </c:pt>
                <c:pt idx="2544">
                  <c:v>19.190000000000001</c:v>
                </c:pt>
                <c:pt idx="2545">
                  <c:v>18.95</c:v>
                </c:pt>
                <c:pt idx="2546">
                  <c:v>18.68</c:v>
                </c:pt>
                <c:pt idx="2547">
                  <c:v>18.38</c:v>
                </c:pt>
                <c:pt idx="2548">
                  <c:v>18.059999999999999</c:v>
                </c:pt>
                <c:pt idx="2549">
                  <c:v>17.72</c:v>
                </c:pt>
                <c:pt idx="2550">
                  <c:v>17.37</c:v>
                </c:pt>
                <c:pt idx="2551">
                  <c:v>17.010000000000002</c:v>
                </c:pt>
                <c:pt idx="2552">
                  <c:v>16.64</c:v>
                </c:pt>
                <c:pt idx="2553">
                  <c:v>16.28</c:v>
                </c:pt>
                <c:pt idx="2554">
                  <c:v>15.91</c:v>
                </c:pt>
                <c:pt idx="2555">
                  <c:v>15.55</c:v>
                </c:pt>
                <c:pt idx="2556">
                  <c:v>15.2</c:v>
                </c:pt>
                <c:pt idx="2557">
                  <c:v>14.85</c:v>
                </c:pt>
                <c:pt idx="2558">
                  <c:v>14.51</c:v>
                </c:pt>
                <c:pt idx="2559">
                  <c:v>14.18</c:v>
                </c:pt>
                <c:pt idx="2560">
                  <c:v>13.86</c:v>
                </c:pt>
                <c:pt idx="2561">
                  <c:v>13.55</c:v>
                </c:pt>
                <c:pt idx="2562">
                  <c:v>13.25</c:v>
                </c:pt>
                <c:pt idx="2563">
                  <c:v>12.95</c:v>
                </c:pt>
                <c:pt idx="2564">
                  <c:v>12.68</c:v>
                </c:pt>
                <c:pt idx="2565">
                  <c:v>12.41</c:v>
                </c:pt>
                <c:pt idx="2566">
                  <c:v>12.15</c:v>
                </c:pt>
                <c:pt idx="2567">
                  <c:v>11.91</c:v>
                </c:pt>
                <c:pt idx="2568">
                  <c:v>11.68</c:v>
                </c:pt>
                <c:pt idx="2569">
                  <c:v>11.46</c:v>
                </c:pt>
                <c:pt idx="2570">
                  <c:v>11.25</c:v>
                </c:pt>
                <c:pt idx="2571">
                  <c:v>11.06</c:v>
                </c:pt>
                <c:pt idx="2572">
                  <c:v>10.87</c:v>
                </c:pt>
                <c:pt idx="2573">
                  <c:v>10.69</c:v>
                </c:pt>
                <c:pt idx="2574">
                  <c:v>10.52</c:v>
                </c:pt>
                <c:pt idx="2575">
                  <c:v>10.36</c:v>
                </c:pt>
                <c:pt idx="2576">
                  <c:v>10.199999999999999</c:v>
                </c:pt>
                <c:pt idx="2577">
                  <c:v>10.050000000000001</c:v>
                </c:pt>
                <c:pt idx="2578">
                  <c:v>9.9049999999999994</c:v>
                </c:pt>
                <c:pt idx="2579">
                  <c:v>9.7650000000000006</c:v>
                </c:pt>
                <c:pt idx="2580">
                  <c:v>9.6289999999999996</c:v>
                </c:pt>
                <c:pt idx="2581">
                  <c:v>9.4960000000000004</c:v>
                </c:pt>
                <c:pt idx="2582">
                  <c:v>9.3670000000000009</c:v>
                </c:pt>
                <c:pt idx="2583">
                  <c:v>9.24</c:v>
                </c:pt>
                <c:pt idx="2584">
                  <c:v>9.1150000000000002</c:v>
                </c:pt>
                <c:pt idx="2585">
                  <c:v>8.9909999999999997</c:v>
                </c:pt>
                <c:pt idx="2586">
                  <c:v>8.8689999999999998</c:v>
                </c:pt>
                <c:pt idx="2587">
                  <c:v>8.7479999999999993</c:v>
                </c:pt>
                <c:pt idx="2588">
                  <c:v>8.6270000000000007</c:v>
                </c:pt>
                <c:pt idx="2589">
                  <c:v>8.5069999999999997</c:v>
                </c:pt>
                <c:pt idx="2590">
                  <c:v>8.3870000000000005</c:v>
                </c:pt>
                <c:pt idx="2591">
                  <c:v>8.2680000000000007</c:v>
                </c:pt>
                <c:pt idx="2592">
                  <c:v>8.1479999999999997</c:v>
                </c:pt>
                <c:pt idx="2593">
                  <c:v>8.0280000000000005</c:v>
                </c:pt>
                <c:pt idx="2594">
                  <c:v>7.9080000000000004</c:v>
                </c:pt>
                <c:pt idx="2595">
                  <c:v>7.7889999999999997</c:v>
                </c:pt>
                <c:pt idx="2596">
                  <c:v>7.6779999999999999</c:v>
                </c:pt>
                <c:pt idx="2597">
                  <c:v>7.5720000000000001</c:v>
                </c:pt>
                <c:pt idx="2598">
                  <c:v>7.4630000000000001</c:v>
                </c:pt>
                <c:pt idx="2599">
                  <c:v>7.3529999999999998</c:v>
                </c:pt>
                <c:pt idx="2600">
                  <c:v>7.2409999999999997</c:v>
                </c:pt>
                <c:pt idx="2601">
                  <c:v>7.1269999999999998</c:v>
                </c:pt>
                <c:pt idx="2602">
                  <c:v>7.0110000000000001</c:v>
                </c:pt>
                <c:pt idx="2603">
                  <c:v>6.8949999999999996</c:v>
                </c:pt>
                <c:pt idx="2604">
                  <c:v>6.7770000000000001</c:v>
                </c:pt>
                <c:pt idx="2605">
                  <c:v>6.6580000000000004</c:v>
                </c:pt>
                <c:pt idx="2606">
                  <c:v>6.5380000000000003</c:v>
                </c:pt>
                <c:pt idx="2607">
                  <c:v>6.4180000000000001</c:v>
                </c:pt>
                <c:pt idx="2608">
                  <c:v>6.2960000000000003</c:v>
                </c:pt>
                <c:pt idx="2609">
                  <c:v>6.1749999999999998</c:v>
                </c:pt>
                <c:pt idx="2610">
                  <c:v>6.0529999999999999</c:v>
                </c:pt>
                <c:pt idx="2611">
                  <c:v>5.9320000000000004</c:v>
                </c:pt>
                <c:pt idx="2612">
                  <c:v>5.8150000000000004</c:v>
                </c:pt>
                <c:pt idx="2613">
                  <c:v>5.7089999999999996</c:v>
                </c:pt>
                <c:pt idx="2614">
                  <c:v>5.6109999999999998</c:v>
                </c:pt>
                <c:pt idx="2615">
                  <c:v>5.5209999999999999</c:v>
                </c:pt>
                <c:pt idx="2616">
                  <c:v>5.4349999999999996</c:v>
                </c:pt>
                <c:pt idx="2617">
                  <c:v>5.3529999999999998</c:v>
                </c:pt>
                <c:pt idx="2618">
                  <c:v>5.274</c:v>
                </c:pt>
                <c:pt idx="2619">
                  <c:v>5.1950000000000003</c:v>
                </c:pt>
                <c:pt idx="2620">
                  <c:v>5.1180000000000003</c:v>
                </c:pt>
                <c:pt idx="2621">
                  <c:v>5.0540000000000003</c:v>
                </c:pt>
                <c:pt idx="2622">
                  <c:v>5.0010000000000003</c:v>
                </c:pt>
                <c:pt idx="2623">
                  <c:v>4.9429999999999996</c:v>
                </c:pt>
                <c:pt idx="2624">
                  <c:v>4.8819999999999997</c:v>
                </c:pt>
                <c:pt idx="2625">
                  <c:v>4.8179999999999996</c:v>
                </c:pt>
                <c:pt idx="2626">
                  <c:v>4.7519999999999998</c:v>
                </c:pt>
                <c:pt idx="2627">
                  <c:v>4.7160000000000002</c:v>
                </c:pt>
                <c:pt idx="2628">
                  <c:v>4.6719999999999997</c:v>
                </c:pt>
                <c:pt idx="2629">
                  <c:v>4.6230000000000002</c:v>
                </c:pt>
                <c:pt idx="2630">
                  <c:v>4.569</c:v>
                </c:pt>
                <c:pt idx="2631">
                  <c:v>4.5119999999999996</c:v>
                </c:pt>
                <c:pt idx="2632">
                  <c:v>4.452</c:v>
                </c:pt>
                <c:pt idx="2633">
                  <c:v>4.3899999999999997</c:v>
                </c:pt>
                <c:pt idx="2634">
                  <c:v>4.3259999999999996</c:v>
                </c:pt>
                <c:pt idx="2635">
                  <c:v>4.26</c:v>
                </c:pt>
                <c:pt idx="2636">
                  <c:v>4.1929999999999996</c:v>
                </c:pt>
                <c:pt idx="2637">
                  <c:v>4.125</c:v>
                </c:pt>
                <c:pt idx="2638">
                  <c:v>4.0549999999999997</c:v>
                </c:pt>
                <c:pt idx="2639">
                  <c:v>3.984</c:v>
                </c:pt>
                <c:pt idx="2640">
                  <c:v>3.9129999999999998</c:v>
                </c:pt>
                <c:pt idx="2641">
                  <c:v>3.84</c:v>
                </c:pt>
                <c:pt idx="2642">
                  <c:v>3.7669999999999999</c:v>
                </c:pt>
                <c:pt idx="2643">
                  <c:v>3.6930000000000001</c:v>
                </c:pt>
                <c:pt idx="2644">
                  <c:v>3.6190000000000002</c:v>
                </c:pt>
                <c:pt idx="2645">
                  <c:v>3.544</c:v>
                </c:pt>
                <c:pt idx="2646">
                  <c:v>3.4689999999999999</c:v>
                </c:pt>
                <c:pt idx="2647">
                  <c:v>3.3940000000000001</c:v>
                </c:pt>
                <c:pt idx="2648">
                  <c:v>3.319</c:v>
                </c:pt>
                <c:pt idx="2649">
                  <c:v>3.2440000000000002</c:v>
                </c:pt>
                <c:pt idx="2650">
                  <c:v>3.17</c:v>
                </c:pt>
                <c:pt idx="2651">
                  <c:v>3.1160000000000001</c:v>
                </c:pt>
                <c:pt idx="2652">
                  <c:v>3.0579999999999998</c:v>
                </c:pt>
                <c:pt idx="2653">
                  <c:v>2.9990000000000001</c:v>
                </c:pt>
                <c:pt idx="2654">
                  <c:v>2.9390000000000001</c:v>
                </c:pt>
                <c:pt idx="2655">
                  <c:v>2.8780000000000001</c:v>
                </c:pt>
                <c:pt idx="2656">
                  <c:v>2.8180000000000001</c:v>
                </c:pt>
                <c:pt idx="2657">
                  <c:v>2.76</c:v>
                </c:pt>
                <c:pt idx="2658">
                  <c:v>2.7759999999999998</c:v>
                </c:pt>
                <c:pt idx="2659">
                  <c:v>2.786</c:v>
                </c:pt>
                <c:pt idx="2660">
                  <c:v>2.786</c:v>
                </c:pt>
                <c:pt idx="2661">
                  <c:v>2.778</c:v>
                </c:pt>
                <c:pt idx="2662">
                  <c:v>2.7650000000000001</c:v>
                </c:pt>
                <c:pt idx="2663">
                  <c:v>2.7519999999999998</c:v>
                </c:pt>
                <c:pt idx="2664">
                  <c:v>2.742</c:v>
                </c:pt>
                <c:pt idx="2665">
                  <c:v>2.7280000000000002</c:v>
                </c:pt>
                <c:pt idx="2666">
                  <c:v>2.7109999999999999</c:v>
                </c:pt>
                <c:pt idx="2667">
                  <c:v>2.6930000000000001</c:v>
                </c:pt>
                <c:pt idx="2668">
                  <c:v>2.673</c:v>
                </c:pt>
                <c:pt idx="2669">
                  <c:v>2.6509999999999998</c:v>
                </c:pt>
                <c:pt idx="2670">
                  <c:v>2.6280000000000001</c:v>
                </c:pt>
                <c:pt idx="2671">
                  <c:v>2.61</c:v>
                </c:pt>
                <c:pt idx="2672">
                  <c:v>2.589</c:v>
                </c:pt>
                <c:pt idx="2673">
                  <c:v>2.5659999999999998</c:v>
                </c:pt>
                <c:pt idx="2674">
                  <c:v>2.5409999999999999</c:v>
                </c:pt>
                <c:pt idx="2675">
                  <c:v>2.544</c:v>
                </c:pt>
                <c:pt idx="2676">
                  <c:v>2.54</c:v>
                </c:pt>
                <c:pt idx="2677">
                  <c:v>2.5299999999999998</c:v>
                </c:pt>
                <c:pt idx="2678">
                  <c:v>2.516</c:v>
                </c:pt>
                <c:pt idx="2679">
                  <c:v>2.4980000000000002</c:v>
                </c:pt>
                <c:pt idx="2680">
                  <c:v>2.4780000000000002</c:v>
                </c:pt>
                <c:pt idx="2681">
                  <c:v>2.4609999999999999</c:v>
                </c:pt>
                <c:pt idx="2682">
                  <c:v>2.4710000000000001</c:v>
                </c:pt>
                <c:pt idx="2683">
                  <c:v>2.472</c:v>
                </c:pt>
                <c:pt idx="2684">
                  <c:v>2.468</c:v>
                </c:pt>
                <c:pt idx="2685">
                  <c:v>2.46</c:v>
                </c:pt>
                <c:pt idx="2686">
                  <c:v>2.4649999999999999</c:v>
                </c:pt>
                <c:pt idx="2687">
                  <c:v>2.4780000000000002</c:v>
                </c:pt>
                <c:pt idx="2688">
                  <c:v>2.536</c:v>
                </c:pt>
                <c:pt idx="2689">
                  <c:v>2.6230000000000002</c:v>
                </c:pt>
                <c:pt idx="2690">
                  <c:v>2.8290000000000002</c:v>
                </c:pt>
                <c:pt idx="2691">
                  <c:v>2.976</c:v>
                </c:pt>
                <c:pt idx="2692">
                  <c:v>3.089</c:v>
                </c:pt>
                <c:pt idx="2693">
                  <c:v>3.173</c:v>
                </c:pt>
                <c:pt idx="2694">
                  <c:v>3.2389999999999999</c:v>
                </c:pt>
                <c:pt idx="2695">
                  <c:v>3.2989999999999999</c:v>
                </c:pt>
                <c:pt idx="2696">
                  <c:v>3.44</c:v>
                </c:pt>
                <c:pt idx="2697">
                  <c:v>3.59</c:v>
                </c:pt>
                <c:pt idx="2698">
                  <c:v>3.706</c:v>
                </c:pt>
                <c:pt idx="2699">
                  <c:v>3.7970000000000002</c:v>
                </c:pt>
                <c:pt idx="2700">
                  <c:v>124</c:v>
                </c:pt>
                <c:pt idx="2701">
                  <c:v>99.46</c:v>
                </c:pt>
                <c:pt idx="2702">
                  <c:v>123.1</c:v>
                </c:pt>
                <c:pt idx="2703">
                  <c:v>61.12</c:v>
                </c:pt>
                <c:pt idx="2704">
                  <c:v>56.1</c:v>
                </c:pt>
                <c:pt idx="2705">
                  <c:v>82.3</c:v>
                </c:pt>
                <c:pt idx="2706">
                  <c:v>74.62</c:v>
                </c:pt>
                <c:pt idx="2707">
                  <c:v>68.52</c:v>
                </c:pt>
                <c:pt idx="2708">
                  <c:v>63.37</c:v>
                </c:pt>
                <c:pt idx="2709">
                  <c:v>58.78</c:v>
                </c:pt>
                <c:pt idx="2710">
                  <c:v>54.67</c:v>
                </c:pt>
                <c:pt idx="2711">
                  <c:v>51.13</c:v>
                </c:pt>
                <c:pt idx="2712">
                  <c:v>47.67</c:v>
                </c:pt>
                <c:pt idx="2713">
                  <c:v>45.5</c:v>
                </c:pt>
                <c:pt idx="2714">
                  <c:v>42.58</c:v>
                </c:pt>
                <c:pt idx="2715">
                  <c:v>40.01</c:v>
                </c:pt>
                <c:pt idx="2716">
                  <c:v>37.92</c:v>
                </c:pt>
                <c:pt idx="2717">
                  <c:v>36.97</c:v>
                </c:pt>
                <c:pt idx="2718">
                  <c:v>36.64</c:v>
                </c:pt>
                <c:pt idx="2719">
                  <c:v>36.1</c:v>
                </c:pt>
                <c:pt idx="2720">
                  <c:v>35.409999999999997</c:v>
                </c:pt>
                <c:pt idx="2721">
                  <c:v>34.6</c:v>
                </c:pt>
                <c:pt idx="2722">
                  <c:v>33.68</c:v>
                </c:pt>
                <c:pt idx="2723">
                  <c:v>32.68</c:v>
                </c:pt>
                <c:pt idx="2724">
                  <c:v>31.64</c:v>
                </c:pt>
                <c:pt idx="2725">
                  <c:v>30.55</c:v>
                </c:pt>
                <c:pt idx="2726">
                  <c:v>29.44</c:v>
                </c:pt>
                <c:pt idx="2727">
                  <c:v>28.36</c:v>
                </c:pt>
                <c:pt idx="2728">
                  <c:v>27.31</c:v>
                </c:pt>
                <c:pt idx="2729">
                  <c:v>26.33</c:v>
                </c:pt>
                <c:pt idx="2730">
                  <c:v>25.47</c:v>
                </c:pt>
                <c:pt idx="2731">
                  <c:v>24.79</c:v>
                </c:pt>
                <c:pt idx="2732">
                  <c:v>24.01</c:v>
                </c:pt>
                <c:pt idx="2733">
                  <c:v>23.24</c:v>
                </c:pt>
                <c:pt idx="2734">
                  <c:v>22.86</c:v>
                </c:pt>
                <c:pt idx="2735">
                  <c:v>22.15</c:v>
                </c:pt>
                <c:pt idx="2736">
                  <c:v>21.43</c:v>
                </c:pt>
                <c:pt idx="2737">
                  <c:v>20.72</c:v>
                </c:pt>
                <c:pt idx="2738">
                  <c:v>20.010000000000002</c:v>
                </c:pt>
                <c:pt idx="2739">
                  <c:v>19.489999999999998</c:v>
                </c:pt>
                <c:pt idx="2740">
                  <c:v>19.399999999999999</c:v>
                </c:pt>
                <c:pt idx="2741">
                  <c:v>19.28</c:v>
                </c:pt>
                <c:pt idx="2742">
                  <c:v>19.11</c:v>
                </c:pt>
                <c:pt idx="2743">
                  <c:v>18.920000000000002</c:v>
                </c:pt>
                <c:pt idx="2744">
                  <c:v>18.690000000000001</c:v>
                </c:pt>
                <c:pt idx="2745">
                  <c:v>18.47</c:v>
                </c:pt>
                <c:pt idx="2746">
                  <c:v>18.3</c:v>
                </c:pt>
                <c:pt idx="2747">
                  <c:v>18.149999999999999</c:v>
                </c:pt>
                <c:pt idx="2748">
                  <c:v>17.97</c:v>
                </c:pt>
                <c:pt idx="2749">
                  <c:v>17.79</c:v>
                </c:pt>
                <c:pt idx="2750">
                  <c:v>17.84</c:v>
                </c:pt>
                <c:pt idx="2751">
                  <c:v>115.2</c:v>
                </c:pt>
                <c:pt idx="2752">
                  <c:v>27.29</c:v>
                </c:pt>
                <c:pt idx="2753">
                  <c:v>88.69</c:v>
                </c:pt>
                <c:pt idx="2754">
                  <c:v>116.5</c:v>
                </c:pt>
                <c:pt idx="2755">
                  <c:v>86.81</c:v>
                </c:pt>
                <c:pt idx="2756">
                  <c:v>135</c:v>
                </c:pt>
                <c:pt idx="2757">
                  <c:v>117.8</c:v>
                </c:pt>
                <c:pt idx="2758">
                  <c:v>95.04</c:v>
                </c:pt>
                <c:pt idx="2759">
                  <c:v>93.04</c:v>
                </c:pt>
                <c:pt idx="2760">
                  <c:v>87.94</c:v>
                </c:pt>
                <c:pt idx="2761">
                  <c:v>84.54</c:v>
                </c:pt>
                <c:pt idx="2762">
                  <c:v>77.92</c:v>
                </c:pt>
                <c:pt idx="2763">
                  <c:v>71.819999999999993</c:v>
                </c:pt>
                <c:pt idx="2764">
                  <c:v>66.900000000000006</c:v>
                </c:pt>
                <c:pt idx="2765">
                  <c:v>62.9</c:v>
                </c:pt>
                <c:pt idx="2766">
                  <c:v>59.22</c:v>
                </c:pt>
                <c:pt idx="2767">
                  <c:v>56.53</c:v>
                </c:pt>
                <c:pt idx="2768">
                  <c:v>55.44</c:v>
                </c:pt>
                <c:pt idx="2769">
                  <c:v>53.6</c:v>
                </c:pt>
                <c:pt idx="2770">
                  <c:v>53.51</c:v>
                </c:pt>
                <c:pt idx="2771">
                  <c:v>54.4</c:v>
                </c:pt>
                <c:pt idx="2772">
                  <c:v>52.08</c:v>
                </c:pt>
                <c:pt idx="2773">
                  <c:v>51.92</c:v>
                </c:pt>
                <c:pt idx="2774">
                  <c:v>51.57</c:v>
                </c:pt>
                <c:pt idx="2775">
                  <c:v>49.22</c:v>
                </c:pt>
                <c:pt idx="2776">
                  <c:v>46.75</c:v>
                </c:pt>
                <c:pt idx="2777">
                  <c:v>45.19</c:v>
                </c:pt>
                <c:pt idx="2778">
                  <c:v>59.31</c:v>
                </c:pt>
                <c:pt idx="2779">
                  <c:v>46.8</c:v>
                </c:pt>
                <c:pt idx="2780">
                  <c:v>44.76</c:v>
                </c:pt>
                <c:pt idx="2781">
                  <c:v>135.1</c:v>
                </c:pt>
                <c:pt idx="2782">
                  <c:v>72.88</c:v>
                </c:pt>
                <c:pt idx="2783">
                  <c:v>67.69</c:v>
                </c:pt>
                <c:pt idx="2784">
                  <c:v>63.53</c:v>
                </c:pt>
                <c:pt idx="2785">
                  <c:v>77.52</c:v>
                </c:pt>
                <c:pt idx="2786">
                  <c:v>76.099999999999994</c:v>
                </c:pt>
                <c:pt idx="2787">
                  <c:v>150</c:v>
                </c:pt>
                <c:pt idx="2788">
                  <c:v>94.47</c:v>
                </c:pt>
                <c:pt idx="2789">
                  <c:v>86.79</c:v>
                </c:pt>
                <c:pt idx="2790">
                  <c:v>86.46</c:v>
                </c:pt>
                <c:pt idx="2791">
                  <c:v>79.97</c:v>
                </c:pt>
                <c:pt idx="2792">
                  <c:v>74.099999999999994</c:v>
                </c:pt>
                <c:pt idx="2793">
                  <c:v>138</c:v>
                </c:pt>
                <c:pt idx="2794">
                  <c:v>96.05</c:v>
                </c:pt>
                <c:pt idx="2795">
                  <c:v>88.2</c:v>
                </c:pt>
                <c:pt idx="2796">
                  <c:v>81.33</c:v>
                </c:pt>
                <c:pt idx="2797">
                  <c:v>77.22</c:v>
                </c:pt>
                <c:pt idx="2798">
                  <c:v>123</c:v>
                </c:pt>
                <c:pt idx="2799">
                  <c:v>93.14</c:v>
                </c:pt>
                <c:pt idx="2800">
                  <c:v>85.76</c:v>
                </c:pt>
                <c:pt idx="2801">
                  <c:v>79.569999999999993</c:v>
                </c:pt>
                <c:pt idx="2802">
                  <c:v>74.56</c:v>
                </c:pt>
                <c:pt idx="2803">
                  <c:v>70.75</c:v>
                </c:pt>
                <c:pt idx="2804">
                  <c:v>66.010000000000005</c:v>
                </c:pt>
                <c:pt idx="2805">
                  <c:v>61.77</c:v>
                </c:pt>
                <c:pt idx="2806">
                  <c:v>58.03</c:v>
                </c:pt>
                <c:pt idx="2807">
                  <c:v>54.66</c:v>
                </c:pt>
                <c:pt idx="2808">
                  <c:v>52.31</c:v>
                </c:pt>
                <c:pt idx="2809">
                  <c:v>51.84</c:v>
                </c:pt>
                <c:pt idx="2810">
                  <c:v>52.09</c:v>
                </c:pt>
                <c:pt idx="2811">
                  <c:v>98.69</c:v>
                </c:pt>
                <c:pt idx="2812">
                  <c:v>62.53</c:v>
                </c:pt>
                <c:pt idx="2813">
                  <c:v>58.71</c:v>
                </c:pt>
                <c:pt idx="2814">
                  <c:v>55.42</c:v>
                </c:pt>
                <c:pt idx="2815">
                  <c:v>52.02</c:v>
                </c:pt>
                <c:pt idx="2816">
                  <c:v>49.12</c:v>
                </c:pt>
                <c:pt idx="2817">
                  <c:v>48.38</c:v>
                </c:pt>
                <c:pt idx="2818">
                  <c:v>135.69999999999999</c:v>
                </c:pt>
                <c:pt idx="2819">
                  <c:v>135.30000000000001</c:v>
                </c:pt>
                <c:pt idx="2820">
                  <c:v>109.4</c:v>
                </c:pt>
                <c:pt idx="2821">
                  <c:v>90.74</c:v>
                </c:pt>
                <c:pt idx="2822">
                  <c:v>83.5</c:v>
                </c:pt>
                <c:pt idx="2823">
                  <c:v>77.17</c:v>
                </c:pt>
                <c:pt idx="2824">
                  <c:v>80.67</c:v>
                </c:pt>
                <c:pt idx="2825">
                  <c:v>72.930000000000007</c:v>
                </c:pt>
                <c:pt idx="2826">
                  <c:v>72.02</c:v>
                </c:pt>
                <c:pt idx="2827">
                  <c:v>70.489999999999995</c:v>
                </c:pt>
                <c:pt idx="2828">
                  <c:v>67.55</c:v>
                </c:pt>
                <c:pt idx="2829">
                  <c:v>63.37</c:v>
                </c:pt>
                <c:pt idx="2830">
                  <c:v>59.39</c:v>
                </c:pt>
                <c:pt idx="2831">
                  <c:v>56.12</c:v>
                </c:pt>
                <c:pt idx="2832">
                  <c:v>54.02</c:v>
                </c:pt>
                <c:pt idx="2833">
                  <c:v>125.8</c:v>
                </c:pt>
                <c:pt idx="2834">
                  <c:v>63.78</c:v>
                </c:pt>
                <c:pt idx="2835">
                  <c:v>82.81</c:v>
                </c:pt>
                <c:pt idx="2836">
                  <c:v>71.95</c:v>
                </c:pt>
                <c:pt idx="2837">
                  <c:v>145.4</c:v>
                </c:pt>
                <c:pt idx="2838">
                  <c:v>105</c:v>
                </c:pt>
                <c:pt idx="2839">
                  <c:v>96.52</c:v>
                </c:pt>
                <c:pt idx="2840">
                  <c:v>92.42</c:v>
                </c:pt>
                <c:pt idx="2841">
                  <c:v>90.93</c:v>
                </c:pt>
                <c:pt idx="2842">
                  <c:v>84.63</c:v>
                </c:pt>
                <c:pt idx="2843">
                  <c:v>81.849999999999994</c:v>
                </c:pt>
                <c:pt idx="2844">
                  <c:v>80.05</c:v>
                </c:pt>
                <c:pt idx="2845">
                  <c:v>74.77</c:v>
                </c:pt>
                <c:pt idx="2846">
                  <c:v>70.94</c:v>
                </c:pt>
                <c:pt idx="2847">
                  <c:v>67.86</c:v>
                </c:pt>
                <c:pt idx="2848">
                  <c:v>78.62</c:v>
                </c:pt>
                <c:pt idx="2849">
                  <c:v>107.2</c:v>
                </c:pt>
                <c:pt idx="2850">
                  <c:v>86.5</c:v>
                </c:pt>
                <c:pt idx="2851">
                  <c:v>80.14</c:v>
                </c:pt>
                <c:pt idx="2852">
                  <c:v>74.3</c:v>
                </c:pt>
                <c:pt idx="2853">
                  <c:v>70.7</c:v>
                </c:pt>
                <c:pt idx="2854">
                  <c:v>88.33</c:v>
                </c:pt>
                <c:pt idx="2855">
                  <c:v>71.33</c:v>
                </c:pt>
                <c:pt idx="2856">
                  <c:v>66.709999999999994</c:v>
                </c:pt>
                <c:pt idx="2857">
                  <c:v>62.63</c:v>
                </c:pt>
                <c:pt idx="2858">
                  <c:v>59.06</c:v>
                </c:pt>
                <c:pt idx="2859">
                  <c:v>55.7</c:v>
                </c:pt>
                <c:pt idx="2860">
                  <c:v>52.73</c:v>
                </c:pt>
                <c:pt idx="2861">
                  <c:v>49.92</c:v>
                </c:pt>
                <c:pt idx="2862">
                  <c:v>47.36</c:v>
                </c:pt>
                <c:pt idx="2863">
                  <c:v>44.89</c:v>
                </c:pt>
                <c:pt idx="2864">
                  <c:v>42.58</c:v>
                </c:pt>
                <c:pt idx="2865">
                  <c:v>40.94</c:v>
                </c:pt>
                <c:pt idx="2866">
                  <c:v>40.11</c:v>
                </c:pt>
                <c:pt idx="2867">
                  <c:v>39.54</c:v>
                </c:pt>
                <c:pt idx="2868">
                  <c:v>38.85</c:v>
                </c:pt>
                <c:pt idx="2869">
                  <c:v>38.049999999999997</c:v>
                </c:pt>
                <c:pt idx="2870">
                  <c:v>37.15</c:v>
                </c:pt>
                <c:pt idx="2871">
                  <c:v>36.200000000000003</c:v>
                </c:pt>
                <c:pt idx="2872">
                  <c:v>35.22</c:v>
                </c:pt>
                <c:pt idx="2873">
                  <c:v>34.200000000000003</c:v>
                </c:pt>
                <c:pt idx="2874">
                  <c:v>33.159999999999997</c:v>
                </c:pt>
                <c:pt idx="2875">
                  <c:v>32.53</c:v>
                </c:pt>
                <c:pt idx="2876">
                  <c:v>53.69</c:v>
                </c:pt>
                <c:pt idx="2877">
                  <c:v>111.6</c:v>
                </c:pt>
                <c:pt idx="2878">
                  <c:v>48.39</c:v>
                </c:pt>
                <c:pt idx="2879">
                  <c:v>45.34</c:v>
                </c:pt>
                <c:pt idx="2880">
                  <c:v>42.65</c:v>
                </c:pt>
                <c:pt idx="2881">
                  <c:v>40.049999999999997</c:v>
                </c:pt>
                <c:pt idx="2882">
                  <c:v>38.33</c:v>
                </c:pt>
                <c:pt idx="2883">
                  <c:v>37.75</c:v>
                </c:pt>
                <c:pt idx="2884">
                  <c:v>37.22</c:v>
                </c:pt>
                <c:pt idx="2885">
                  <c:v>36.56</c:v>
                </c:pt>
                <c:pt idx="2886">
                  <c:v>35.799999999999997</c:v>
                </c:pt>
                <c:pt idx="2887">
                  <c:v>34.950000000000003</c:v>
                </c:pt>
                <c:pt idx="2888">
                  <c:v>34.04</c:v>
                </c:pt>
                <c:pt idx="2889">
                  <c:v>33.07</c:v>
                </c:pt>
                <c:pt idx="2890">
                  <c:v>32.08</c:v>
                </c:pt>
                <c:pt idx="2891">
                  <c:v>31.09</c:v>
                </c:pt>
                <c:pt idx="2892">
                  <c:v>30.11</c:v>
                </c:pt>
                <c:pt idx="2893">
                  <c:v>29.15</c:v>
                </c:pt>
                <c:pt idx="2894">
                  <c:v>28.21</c:v>
                </c:pt>
                <c:pt idx="2895">
                  <c:v>27.29</c:v>
                </c:pt>
                <c:pt idx="2896">
                  <c:v>26.4</c:v>
                </c:pt>
                <c:pt idx="2897">
                  <c:v>25.52</c:v>
                </c:pt>
                <c:pt idx="2898">
                  <c:v>24.66</c:v>
                </c:pt>
                <c:pt idx="2899">
                  <c:v>23.83</c:v>
                </c:pt>
                <c:pt idx="2900">
                  <c:v>23.02</c:v>
                </c:pt>
                <c:pt idx="2901">
                  <c:v>22.22</c:v>
                </c:pt>
                <c:pt idx="2902">
                  <c:v>21.46</c:v>
                </c:pt>
                <c:pt idx="2903">
                  <c:v>20.71</c:v>
                </c:pt>
                <c:pt idx="2904">
                  <c:v>19.989999999999998</c:v>
                </c:pt>
                <c:pt idx="2905">
                  <c:v>19.579999999999998</c:v>
                </c:pt>
                <c:pt idx="2906">
                  <c:v>19.46</c:v>
                </c:pt>
                <c:pt idx="2907">
                  <c:v>19.29</c:v>
                </c:pt>
                <c:pt idx="2908">
                  <c:v>19.07</c:v>
                </c:pt>
                <c:pt idx="2909">
                  <c:v>18.809999999999999</c:v>
                </c:pt>
                <c:pt idx="2910">
                  <c:v>18.52</c:v>
                </c:pt>
                <c:pt idx="2911">
                  <c:v>18.2</c:v>
                </c:pt>
                <c:pt idx="2912">
                  <c:v>17.87</c:v>
                </c:pt>
                <c:pt idx="2913">
                  <c:v>17.52</c:v>
                </c:pt>
                <c:pt idx="2914">
                  <c:v>17.16</c:v>
                </c:pt>
                <c:pt idx="2915">
                  <c:v>16.8</c:v>
                </c:pt>
                <c:pt idx="2916">
                  <c:v>16.43</c:v>
                </c:pt>
                <c:pt idx="2917">
                  <c:v>16.07</c:v>
                </c:pt>
                <c:pt idx="2918">
                  <c:v>15.71</c:v>
                </c:pt>
                <c:pt idx="2919">
                  <c:v>15.35</c:v>
                </c:pt>
                <c:pt idx="2920">
                  <c:v>15</c:v>
                </c:pt>
                <c:pt idx="2921">
                  <c:v>14.66</c:v>
                </c:pt>
              </c:numCache>
            </c:numRef>
          </c:val>
          <c:smooth val="0"/>
          <c:extLst>
            <c:ext xmlns:c16="http://schemas.microsoft.com/office/drawing/2014/chart" uri="{C3380CC4-5D6E-409C-BE32-E72D297353CC}">
              <c16:uniqueId val="{00000000-F59C-46E5-8FFC-B06042B2D506}"/>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8.5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0"/>
          <c:order val="0"/>
          <c:tx>
            <c:strRef>
              <c:f>ModeWise!$AK$2</c:f>
              <c:strCache>
                <c:ptCount val="1"/>
                <c:pt idx="0">
                  <c:v>ACCESS1.0</c:v>
                </c:pt>
              </c:strCache>
            </c:strRef>
          </c:tx>
          <c:spPr>
            <a:ln w="12700" cap="rnd">
              <a:solidFill>
                <a:schemeClr val="tx1"/>
              </a:solidFill>
              <a:round/>
            </a:ln>
            <a:effectLst/>
          </c:spPr>
          <c:marker>
            <c:symbol val="none"/>
          </c:marker>
          <c:cat>
            <c:numRef>
              <c:f>ModeWise!$AJ$3:$AJ$2924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ModeWise!$AK$3:$AK$2924</c:f>
              <c:numCache>
                <c:formatCode>General</c:formatCode>
                <c:ptCount val="2922"/>
                <c:pt idx="0">
                  <c:v>14.05</c:v>
                </c:pt>
                <c:pt idx="1">
                  <c:v>13.72</c:v>
                </c:pt>
                <c:pt idx="2">
                  <c:v>13.4</c:v>
                </c:pt>
                <c:pt idx="3">
                  <c:v>13.09</c:v>
                </c:pt>
                <c:pt idx="4">
                  <c:v>12.8</c:v>
                </c:pt>
                <c:pt idx="5">
                  <c:v>12.52</c:v>
                </c:pt>
                <c:pt idx="6">
                  <c:v>12.25</c:v>
                </c:pt>
                <c:pt idx="7">
                  <c:v>12</c:v>
                </c:pt>
                <c:pt idx="8">
                  <c:v>11.76</c:v>
                </c:pt>
                <c:pt idx="9">
                  <c:v>11.53</c:v>
                </c:pt>
                <c:pt idx="10">
                  <c:v>11.31</c:v>
                </c:pt>
                <c:pt idx="11">
                  <c:v>11.11</c:v>
                </c:pt>
                <c:pt idx="12">
                  <c:v>10.92</c:v>
                </c:pt>
                <c:pt idx="13">
                  <c:v>10.73</c:v>
                </c:pt>
                <c:pt idx="14">
                  <c:v>10.56</c:v>
                </c:pt>
                <c:pt idx="15">
                  <c:v>10.39</c:v>
                </c:pt>
                <c:pt idx="16">
                  <c:v>10.23</c:v>
                </c:pt>
                <c:pt idx="17">
                  <c:v>10.08</c:v>
                </c:pt>
                <c:pt idx="18">
                  <c:v>9.9309999999999992</c:v>
                </c:pt>
                <c:pt idx="19">
                  <c:v>9.7889999999999997</c:v>
                </c:pt>
                <c:pt idx="20">
                  <c:v>9.6509999999999998</c:v>
                </c:pt>
                <c:pt idx="21">
                  <c:v>9.516</c:v>
                </c:pt>
                <c:pt idx="22">
                  <c:v>9.3849999999999998</c:v>
                </c:pt>
                <c:pt idx="23">
                  <c:v>9.2560000000000002</c:v>
                </c:pt>
                <c:pt idx="24">
                  <c:v>9.1300000000000008</c:v>
                </c:pt>
                <c:pt idx="25">
                  <c:v>9.0060000000000002</c:v>
                </c:pt>
                <c:pt idx="26">
                  <c:v>8.8829999999999991</c:v>
                </c:pt>
                <c:pt idx="27">
                  <c:v>8.7609999999999992</c:v>
                </c:pt>
                <c:pt idx="28">
                  <c:v>8.64</c:v>
                </c:pt>
                <c:pt idx="29">
                  <c:v>8.52</c:v>
                </c:pt>
                <c:pt idx="30">
                  <c:v>8.4</c:v>
                </c:pt>
                <c:pt idx="31">
                  <c:v>8.2799999999999994</c:v>
                </c:pt>
                <c:pt idx="32">
                  <c:v>8.16</c:v>
                </c:pt>
                <c:pt idx="33">
                  <c:v>8.0410000000000004</c:v>
                </c:pt>
                <c:pt idx="34">
                  <c:v>7.9210000000000003</c:v>
                </c:pt>
                <c:pt idx="35">
                  <c:v>7.8010000000000002</c:v>
                </c:pt>
                <c:pt idx="36">
                  <c:v>7.681</c:v>
                </c:pt>
                <c:pt idx="37">
                  <c:v>7.56</c:v>
                </c:pt>
                <c:pt idx="38">
                  <c:v>7.44</c:v>
                </c:pt>
                <c:pt idx="39">
                  <c:v>7.319</c:v>
                </c:pt>
                <c:pt idx="40">
                  <c:v>7.1980000000000004</c:v>
                </c:pt>
                <c:pt idx="41">
                  <c:v>7.0780000000000003</c:v>
                </c:pt>
                <c:pt idx="42">
                  <c:v>6.9569999999999999</c:v>
                </c:pt>
                <c:pt idx="43">
                  <c:v>6.835</c:v>
                </c:pt>
                <c:pt idx="44">
                  <c:v>6.7140000000000004</c:v>
                </c:pt>
                <c:pt idx="45">
                  <c:v>6.593</c:v>
                </c:pt>
                <c:pt idx="46">
                  <c:v>6.4720000000000004</c:v>
                </c:pt>
                <c:pt idx="47">
                  <c:v>6.3520000000000003</c:v>
                </c:pt>
                <c:pt idx="48">
                  <c:v>6.2320000000000002</c:v>
                </c:pt>
                <c:pt idx="49">
                  <c:v>6.1120000000000001</c:v>
                </c:pt>
                <c:pt idx="50">
                  <c:v>5.9930000000000003</c:v>
                </c:pt>
                <c:pt idx="51">
                  <c:v>5.8739999999999997</c:v>
                </c:pt>
                <c:pt idx="52">
                  <c:v>5.7619999999999996</c:v>
                </c:pt>
                <c:pt idx="53">
                  <c:v>5.66</c:v>
                </c:pt>
                <c:pt idx="54">
                  <c:v>5.5670000000000002</c:v>
                </c:pt>
                <c:pt idx="55">
                  <c:v>5.48</c:v>
                </c:pt>
                <c:pt idx="56">
                  <c:v>5.3979999999999997</c:v>
                </c:pt>
                <c:pt idx="57">
                  <c:v>5.319</c:v>
                </c:pt>
                <c:pt idx="58">
                  <c:v>5.242</c:v>
                </c:pt>
                <c:pt idx="59">
                  <c:v>5.1669999999999998</c:v>
                </c:pt>
                <c:pt idx="60">
                  <c:v>5.093</c:v>
                </c:pt>
                <c:pt idx="61">
                  <c:v>5.0179999999999998</c:v>
                </c:pt>
                <c:pt idx="62">
                  <c:v>4.944</c:v>
                </c:pt>
                <c:pt idx="63">
                  <c:v>4.87</c:v>
                </c:pt>
                <c:pt idx="64">
                  <c:v>4.7949999999999999</c:v>
                </c:pt>
                <c:pt idx="65">
                  <c:v>4.7190000000000003</c:v>
                </c:pt>
                <c:pt idx="66">
                  <c:v>4.6429999999999998</c:v>
                </c:pt>
                <c:pt idx="67">
                  <c:v>4.5659999999999998</c:v>
                </c:pt>
                <c:pt idx="68">
                  <c:v>4.4889999999999999</c:v>
                </c:pt>
                <c:pt idx="69">
                  <c:v>4.4109999999999996</c:v>
                </c:pt>
                <c:pt idx="70">
                  <c:v>4.3330000000000002</c:v>
                </c:pt>
                <c:pt idx="71">
                  <c:v>4.2539999999999996</c:v>
                </c:pt>
                <c:pt idx="72">
                  <c:v>4.1749999999999998</c:v>
                </c:pt>
                <c:pt idx="73">
                  <c:v>4.0949999999999998</c:v>
                </c:pt>
                <c:pt idx="74">
                  <c:v>4.016</c:v>
                </c:pt>
                <c:pt idx="75">
                  <c:v>3.9369999999999998</c:v>
                </c:pt>
                <c:pt idx="76">
                  <c:v>3.8580000000000001</c:v>
                </c:pt>
                <c:pt idx="77">
                  <c:v>3.7789999999999999</c:v>
                </c:pt>
                <c:pt idx="78">
                  <c:v>3.7010000000000001</c:v>
                </c:pt>
                <c:pt idx="79">
                  <c:v>3.6230000000000002</c:v>
                </c:pt>
                <c:pt idx="80">
                  <c:v>3.5459999999999998</c:v>
                </c:pt>
                <c:pt idx="81">
                  <c:v>3.4689999999999999</c:v>
                </c:pt>
                <c:pt idx="82">
                  <c:v>3.3929999999999998</c:v>
                </c:pt>
                <c:pt idx="83">
                  <c:v>3.3180000000000001</c:v>
                </c:pt>
                <c:pt idx="84">
                  <c:v>3.2440000000000002</c:v>
                </c:pt>
                <c:pt idx="85">
                  <c:v>3.1709999999999998</c:v>
                </c:pt>
                <c:pt idx="86">
                  <c:v>3.0990000000000002</c:v>
                </c:pt>
                <c:pt idx="87">
                  <c:v>3.028</c:v>
                </c:pt>
                <c:pt idx="88">
                  <c:v>2.9590000000000001</c:v>
                </c:pt>
                <c:pt idx="89">
                  <c:v>2.89</c:v>
                </c:pt>
                <c:pt idx="90">
                  <c:v>2.8220000000000001</c:v>
                </c:pt>
                <c:pt idx="91">
                  <c:v>2.7559999999999998</c:v>
                </c:pt>
                <c:pt idx="92">
                  <c:v>2.6909999999999998</c:v>
                </c:pt>
                <c:pt idx="93">
                  <c:v>2.6280000000000001</c:v>
                </c:pt>
                <c:pt idx="94">
                  <c:v>2.5659999999999998</c:v>
                </c:pt>
                <c:pt idx="95">
                  <c:v>2.5049999999999999</c:v>
                </c:pt>
                <c:pt idx="96">
                  <c:v>2.4449999999999998</c:v>
                </c:pt>
                <c:pt idx="97">
                  <c:v>2.387</c:v>
                </c:pt>
                <c:pt idx="98">
                  <c:v>2.33</c:v>
                </c:pt>
                <c:pt idx="99">
                  <c:v>2.2749999999999999</c:v>
                </c:pt>
                <c:pt idx="100">
                  <c:v>2.2210000000000001</c:v>
                </c:pt>
                <c:pt idx="101">
                  <c:v>2.1680000000000001</c:v>
                </c:pt>
                <c:pt idx="102">
                  <c:v>2.1160000000000001</c:v>
                </c:pt>
                <c:pt idx="103">
                  <c:v>2.0659999999999998</c:v>
                </c:pt>
                <c:pt idx="104">
                  <c:v>2.0169999999999999</c:v>
                </c:pt>
                <c:pt idx="105">
                  <c:v>1.9690000000000001</c:v>
                </c:pt>
                <c:pt idx="106">
                  <c:v>1.931</c:v>
                </c:pt>
                <c:pt idx="107">
                  <c:v>2.2629999999999999</c:v>
                </c:pt>
                <c:pt idx="108">
                  <c:v>2.4260000000000002</c:v>
                </c:pt>
                <c:pt idx="109">
                  <c:v>2.5430000000000001</c:v>
                </c:pt>
                <c:pt idx="110">
                  <c:v>2.629</c:v>
                </c:pt>
                <c:pt idx="111">
                  <c:v>2.694</c:v>
                </c:pt>
                <c:pt idx="112">
                  <c:v>2.7490000000000001</c:v>
                </c:pt>
                <c:pt idx="113">
                  <c:v>2.8</c:v>
                </c:pt>
                <c:pt idx="114">
                  <c:v>2.847</c:v>
                </c:pt>
                <c:pt idx="115">
                  <c:v>2.891</c:v>
                </c:pt>
                <c:pt idx="116">
                  <c:v>2.93</c:v>
                </c:pt>
                <c:pt idx="117">
                  <c:v>2.9649999999999999</c:v>
                </c:pt>
                <c:pt idx="118">
                  <c:v>2.9950000000000001</c:v>
                </c:pt>
                <c:pt idx="119">
                  <c:v>3.0209999999999999</c:v>
                </c:pt>
                <c:pt idx="120">
                  <c:v>3.0449999999999999</c:v>
                </c:pt>
                <c:pt idx="121">
                  <c:v>3.0640000000000001</c:v>
                </c:pt>
                <c:pt idx="122">
                  <c:v>4.9050000000000002</c:v>
                </c:pt>
                <c:pt idx="123">
                  <c:v>5.6079999999999997</c:v>
                </c:pt>
                <c:pt idx="124">
                  <c:v>6.1470000000000002</c:v>
                </c:pt>
                <c:pt idx="125">
                  <c:v>170.6</c:v>
                </c:pt>
                <c:pt idx="126">
                  <c:v>16.59</c:v>
                </c:pt>
                <c:pt idx="127">
                  <c:v>17.12</c:v>
                </c:pt>
                <c:pt idx="128">
                  <c:v>17.64</c:v>
                </c:pt>
                <c:pt idx="129">
                  <c:v>17.989999999999998</c:v>
                </c:pt>
                <c:pt idx="130">
                  <c:v>18.2</c:v>
                </c:pt>
                <c:pt idx="131">
                  <c:v>18.34</c:v>
                </c:pt>
                <c:pt idx="132">
                  <c:v>24.51</c:v>
                </c:pt>
                <c:pt idx="133">
                  <c:v>21.79</c:v>
                </c:pt>
                <c:pt idx="134">
                  <c:v>75.66</c:v>
                </c:pt>
                <c:pt idx="135">
                  <c:v>37.130000000000003</c:v>
                </c:pt>
                <c:pt idx="136">
                  <c:v>34.5</c:v>
                </c:pt>
                <c:pt idx="137">
                  <c:v>148.69999999999999</c:v>
                </c:pt>
                <c:pt idx="138">
                  <c:v>65.48</c:v>
                </c:pt>
                <c:pt idx="139">
                  <c:v>64.34</c:v>
                </c:pt>
                <c:pt idx="140">
                  <c:v>59.46</c:v>
                </c:pt>
                <c:pt idx="141">
                  <c:v>56.24</c:v>
                </c:pt>
                <c:pt idx="142">
                  <c:v>52.21</c:v>
                </c:pt>
                <c:pt idx="143">
                  <c:v>48.77</c:v>
                </c:pt>
                <c:pt idx="144">
                  <c:v>45.83</c:v>
                </c:pt>
                <c:pt idx="145">
                  <c:v>43.09</c:v>
                </c:pt>
                <c:pt idx="146">
                  <c:v>40.28</c:v>
                </c:pt>
                <c:pt idx="147">
                  <c:v>37.83</c:v>
                </c:pt>
                <c:pt idx="148">
                  <c:v>36.54</c:v>
                </c:pt>
                <c:pt idx="149">
                  <c:v>36.270000000000003</c:v>
                </c:pt>
                <c:pt idx="150">
                  <c:v>35.76</c:v>
                </c:pt>
                <c:pt idx="151">
                  <c:v>35.1</c:v>
                </c:pt>
                <c:pt idx="152">
                  <c:v>34.299999999999997</c:v>
                </c:pt>
                <c:pt idx="153">
                  <c:v>33.590000000000003</c:v>
                </c:pt>
                <c:pt idx="154">
                  <c:v>4485</c:v>
                </c:pt>
                <c:pt idx="155">
                  <c:v>135.9</c:v>
                </c:pt>
                <c:pt idx="156">
                  <c:v>998.6</c:v>
                </c:pt>
                <c:pt idx="157">
                  <c:v>419.9</c:v>
                </c:pt>
                <c:pt idx="158">
                  <c:v>223.7</c:v>
                </c:pt>
                <c:pt idx="159">
                  <c:v>191.1</c:v>
                </c:pt>
                <c:pt idx="160">
                  <c:v>191.2</c:v>
                </c:pt>
                <c:pt idx="161">
                  <c:v>166.5</c:v>
                </c:pt>
                <c:pt idx="162">
                  <c:v>172.9</c:v>
                </c:pt>
                <c:pt idx="163">
                  <c:v>155.9</c:v>
                </c:pt>
                <c:pt idx="164">
                  <c:v>140.69999999999999</c:v>
                </c:pt>
                <c:pt idx="165">
                  <c:v>127.9</c:v>
                </c:pt>
                <c:pt idx="166">
                  <c:v>116.8</c:v>
                </c:pt>
                <c:pt idx="167">
                  <c:v>138.1</c:v>
                </c:pt>
                <c:pt idx="168">
                  <c:v>128.80000000000001</c:v>
                </c:pt>
                <c:pt idx="169">
                  <c:v>117.7</c:v>
                </c:pt>
                <c:pt idx="170">
                  <c:v>109.7</c:v>
                </c:pt>
                <c:pt idx="171">
                  <c:v>100.4</c:v>
                </c:pt>
                <c:pt idx="172">
                  <c:v>91.89</c:v>
                </c:pt>
                <c:pt idx="173">
                  <c:v>84.34</c:v>
                </c:pt>
                <c:pt idx="174">
                  <c:v>77.59</c:v>
                </c:pt>
                <c:pt idx="175">
                  <c:v>71.63</c:v>
                </c:pt>
                <c:pt idx="176">
                  <c:v>107.9</c:v>
                </c:pt>
                <c:pt idx="177">
                  <c:v>70.709999999999994</c:v>
                </c:pt>
                <c:pt idx="178">
                  <c:v>65.42</c:v>
                </c:pt>
                <c:pt idx="179">
                  <c:v>60.33</c:v>
                </c:pt>
                <c:pt idx="180">
                  <c:v>55.76</c:v>
                </c:pt>
                <c:pt idx="181">
                  <c:v>51.76</c:v>
                </c:pt>
                <c:pt idx="182">
                  <c:v>48.17</c:v>
                </c:pt>
                <c:pt idx="183">
                  <c:v>44.89</c:v>
                </c:pt>
                <c:pt idx="184">
                  <c:v>42.98</c:v>
                </c:pt>
                <c:pt idx="185">
                  <c:v>42.3</c:v>
                </c:pt>
                <c:pt idx="186">
                  <c:v>41.18</c:v>
                </c:pt>
                <c:pt idx="187">
                  <c:v>39.97</c:v>
                </c:pt>
                <c:pt idx="188">
                  <c:v>38.71</c:v>
                </c:pt>
                <c:pt idx="189">
                  <c:v>37.380000000000003</c:v>
                </c:pt>
                <c:pt idx="190">
                  <c:v>36.04</c:v>
                </c:pt>
                <c:pt idx="191">
                  <c:v>34.67</c:v>
                </c:pt>
                <c:pt idx="192">
                  <c:v>33.299999999999997</c:v>
                </c:pt>
                <c:pt idx="193">
                  <c:v>32.020000000000003</c:v>
                </c:pt>
                <c:pt idx="194">
                  <c:v>30.76</c:v>
                </c:pt>
                <c:pt idx="195">
                  <c:v>32.19</c:v>
                </c:pt>
                <c:pt idx="196">
                  <c:v>83.97</c:v>
                </c:pt>
                <c:pt idx="197">
                  <c:v>33.6</c:v>
                </c:pt>
                <c:pt idx="198">
                  <c:v>32.979999999999997</c:v>
                </c:pt>
                <c:pt idx="199">
                  <c:v>32.1</c:v>
                </c:pt>
                <c:pt idx="200">
                  <c:v>31.61</c:v>
                </c:pt>
                <c:pt idx="201">
                  <c:v>30.69</c:v>
                </c:pt>
                <c:pt idx="202">
                  <c:v>106</c:v>
                </c:pt>
                <c:pt idx="203">
                  <c:v>34.28</c:v>
                </c:pt>
                <c:pt idx="204">
                  <c:v>34.020000000000003</c:v>
                </c:pt>
                <c:pt idx="205">
                  <c:v>1584</c:v>
                </c:pt>
                <c:pt idx="206">
                  <c:v>133.80000000000001</c:v>
                </c:pt>
                <c:pt idx="207">
                  <c:v>127.3</c:v>
                </c:pt>
                <c:pt idx="208">
                  <c:v>113.3</c:v>
                </c:pt>
                <c:pt idx="209">
                  <c:v>131.1</c:v>
                </c:pt>
                <c:pt idx="210">
                  <c:v>111</c:v>
                </c:pt>
                <c:pt idx="211">
                  <c:v>100.7</c:v>
                </c:pt>
                <c:pt idx="212">
                  <c:v>1526</c:v>
                </c:pt>
                <c:pt idx="213">
                  <c:v>2899</c:v>
                </c:pt>
                <c:pt idx="214">
                  <c:v>348.7</c:v>
                </c:pt>
                <c:pt idx="215">
                  <c:v>253.2</c:v>
                </c:pt>
                <c:pt idx="216">
                  <c:v>1959</c:v>
                </c:pt>
                <c:pt idx="217">
                  <c:v>1733</c:v>
                </c:pt>
                <c:pt idx="218">
                  <c:v>237.1</c:v>
                </c:pt>
                <c:pt idx="219">
                  <c:v>209.8</c:v>
                </c:pt>
                <c:pt idx="220">
                  <c:v>228.9</c:v>
                </c:pt>
                <c:pt idx="221">
                  <c:v>207.6</c:v>
                </c:pt>
                <c:pt idx="222">
                  <c:v>217.2</c:v>
                </c:pt>
                <c:pt idx="223">
                  <c:v>274.39999999999998</c:v>
                </c:pt>
                <c:pt idx="224">
                  <c:v>248.7</c:v>
                </c:pt>
                <c:pt idx="225">
                  <c:v>206.8</c:v>
                </c:pt>
                <c:pt idx="226">
                  <c:v>191.1</c:v>
                </c:pt>
                <c:pt idx="227">
                  <c:v>247.2</c:v>
                </c:pt>
                <c:pt idx="228">
                  <c:v>224.2</c:v>
                </c:pt>
                <c:pt idx="229">
                  <c:v>234.7</c:v>
                </c:pt>
                <c:pt idx="230">
                  <c:v>248.4</c:v>
                </c:pt>
                <c:pt idx="231">
                  <c:v>229.8</c:v>
                </c:pt>
                <c:pt idx="232">
                  <c:v>242.9</c:v>
                </c:pt>
                <c:pt idx="233">
                  <c:v>252</c:v>
                </c:pt>
                <c:pt idx="234">
                  <c:v>228.9</c:v>
                </c:pt>
                <c:pt idx="235">
                  <c:v>241.3</c:v>
                </c:pt>
                <c:pt idx="236">
                  <c:v>218.5</c:v>
                </c:pt>
                <c:pt idx="237">
                  <c:v>202.3</c:v>
                </c:pt>
                <c:pt idx="238">
                  <c:v>213.6</c:v>
                </c:pt>
                <c:pt idx="239">
                  <c:v>192.6</c:v>
                </c:pt>
                <c:pt idx="240">
                  <c:v>194</c:v>
                </c:pt>
                <c:pt idx="241">
                  <c:v>195.8</c:v>
                </c:pt>
                <c:pt idx="242">
                  <c:v>193.9</c:v>
                </c:pt>
                <c:pt idx="243">
                  <c:v>176.2</c:v>
                </c:pt>
                <c:pt idx="244">
                  <c:v>177.9</c:v>
                </c:pt>
                <c:pt idx="245">
                  <c:v>161.6</c:v>
                </c:pt>
                <c:pt idx="246">
                  <c:v>147.5</c:v>
                </c:pt>
                <c:pt idx="247">
                  <c:v>134.9</c:v>
                </c:pt>
                <c:pt idx="248">
                  <c:v>1095</c:v>
                </c:pt>
                <c:pt idx="249">
                  <c:v>194.4</c:v>
                </c:pt>
                <c:pt idx="250">
                  <c:v>190.8</c:v>
                </c:pt>
                <c:pt idx="251">
                  <c:v>179.8</c:v>
                </c:pt>
                <c:pt idx="252">
                  <c:v>162.80000000000001</c:v>
                </c:pt>
                <c:pt idx="253">
                  <c:v>179</c:v>
                </c:pt>
                <c:pt idx="254">
                  <c:v>179</c:v>
                </c:pt>
                <c:pt idx="255">
                  <c:v>162.30000000000001</c:v>
                </c:pt>
                <c:pt idx="256">
                  <c:v>147.6</c:v>
                </c:pt>
                <c:pt idx="257">
                  <c:v>135.1</c:v>
                </c:pt>
                <c:pt idx="258">
                  <c:v>131</c:v>
                </c:pt>
                <c:pt idx="259">
                  <c:v>117.7</c:v>
                </c:pt>
                <c:pt idx="260">
                  <c:v>107.9</c:v>
                </c:pt>
                <c:pt idx="261">
                  <c:v>130.69999999999999</c:v>
                </c:pt>
                <c:pt idx="262">
                  <c:v>119.6</c:v>
                </c:pt>
                <c:pt idx="263">
                  <c:v>112.1</c:v>
                </c:pt>
                <c:pt idx="264">
                  <c:v>102.3</c:v>
                </c:pt>
                <c:pt idx="265">
                  <c:v>93.97</c:v>
                </c:pt>
                <c:pt idx="266">
                  <c:v>360.4</c:v>
                </c:pt>
                <c:pt idx="267">
                  <c:v>142.30000000000001</c:v>
                </c:pt>
                <c:pt idx="268">
                  <c:v>127.8</c:v>
                </c:pt>
                <c:pt idx="269">
                  <c:v>614.20000000000005</c:v>
                </c:pt>
                <c:pt idx="270">
                  <c:v>185.3</c:v>
                </c:pt>
                <c:pt idx="271">
                  <c:v>183.2</c:v>
                </c:pt>
                <c:pt idx="272">
                  <c:v>165.4</c:v>
                </c:pt>
                <c:pt idx="273">
                  <c:v>149.69999999999999</c:v>
                </c:pt>
                <c:pt idx="274">
                  <c:v>7609</c:v>
                </c:pt>
                <c:pt idx="275">
                  <c:v>1569</c:v>
                </c:pt>
                <c:pt idx="276">
                  <c:v>255</c:v>
                </c:pt>
                <c:pt idx="277">
                  <c:v>225.7</c:v>
                </c:pt>
                <c:pt idx="278">
                  <c:v>231.4</c:v>
                </c:pt>
                <c:pt idx="279">
                  <c:v>204.5</c:v>
                </c:pt>
                <c:pt idx="280">
                  <c:v>185.3</c:v>
                </c:pt>
                <c:pt idx="281">
                  <c:v>193.4</c:v>
                </c:pt>
                <c:pt idx="282">
                  <c:v>178.7</c:v>
                </c:pt>
                <c:pt idx="283">
                  <c:v>181.1</c:v>
                </c:pt>
                <c:pt idx="284">
                  <c:v>164.3</c:v>
                </c:pt>
                <c:pt idx="285">
                  <c:v>143.9</c:v>
                </c:pt>
                <c:pt idx="286">
                  <c:v>154.19999999999999</c:v>
                </c:pt>
                <c:pt idx="287">
                  <c:v>141.1</c:v>
                </c:pt>
                <c:pt idx="288">
                  <c:v>128.69999999999999</c:v>
                </c:pt>
                <c:pt idx="289">
                  <c:v>117.9</c:v>
                </c:pt>
                <c:pt idx="290">
                  <c:v>108.3</c:v>
                </c:pt>
                <c:pt idx="291">
                  <c:v>130.80000000000001</c:v>
                </c:pt>
                <c:pt idx="292">
                  <c:v>119.5</c:v>
                </c:pt>
                <c:pt idx="293">
                  <c:v>109.4</c:v>
                </c:pt>
                <c:pt idx="294">
                  <c:v>100.3</c:v>
                </c:pt>
                <c:pt idx="295">
                  <c:v>92</c:v>
                </c:pt>
                <c:pt idx="296">
                  <c:v>84.54</c:v>
                </c:pt>
                <c:pt idx="297">
                  <c:v>78.37</c:v>
                </c:pt>
                <c:pt idx="298">
                  <c:v>72.400000000000006</c:v>
                </c:pt>
                <c:pt idx="299">
                  <c:v>66.91</c:v>
                </c:pt>
                <c:pt idx="300">
                  <c:v>61.95</c:v>
                </c:pt>
                <c:pt idx="301">
                  <c:v>57.43</c:v>
                </c:pt>
                <c:pt idx="302">
                  <c:v>53.3</c:v>
                </c:pt>
                <c:pt idx="303">
                  <c:v>49.52</c:v>
                </c:pt>
                <c:pt idx="304">
                  <c:v>46.49</c:v>
                </c:pt>
                <c:pt idx="305">
                  <c:v>43.21</c:v>
                </c:pt>
                <c:pt idx="306">
                  <c:v>41.76</c:v>
                </c:pt>
                <c:pt idx="307">
                  <c:v>40.79</c:v>
                </c:pt>
                <c:pt idx="308">
                  <c:v>39.68</c:v>
                </c:pt>
                <c:pt idx="309">
                  <c:v>38.49</c:v>
                </c:pt>
                <c:pt idx="310">
                  <c:v>37.21</c:v>
                </c:pt>
                <c:pt idx="311">
                  <c:v>35.9</c:v>
                </c:pt>
                <c:pt idx="312">
                  <c:v>34.57</c:v>
                </c:pt>
                <c:pt idx="313">
                  <c:v>33.25</c:v>
                </c:pt>
                <c:pt idx="314">
                  <c:v>31.97</c:v>
                </c:pt>
                <c:pt idx="315">
                  <c:v>30.72</c:v>
                </c:pt>
                <c:pt idx="316">
                  <c:v>29.53</c:v>
                </c:pt>
                <c:pt idx="317">
                  <c:v>28.37</c:v>
                </c:pt>
                <c:pt idx="318">
                  <c:v>27.25</c:v>
                </c:pt>
                <c:pt idx="319">
                  <c:v>26.16</c:v>
                </c:pt>
                <c:pt idx="320">
                  <c:v>25.13</c:v>
                </c:pt>
                <c:pt idx="321">
                  <c:v>24.12</c:v>
                </c:pt>
                <c:pt idx="322">
                  <c:v>23.16</c:v>
                </c:pt>
                <c:pt idx="323">
                  <c:v>22.22</c:v>
                </c:pt>
                <c:pt idx="324">
                  <c:v>21.35</c:v>
                </c:pt>
                <c:pt idx="325">
                  <c:v>20.48</c:v>
                </c:pt>
                <c:pt idx="326">
                  <c:v>19.71</c:v>
                </c:pt>
                <c:pt idx="327">
                  <c:v>19.600000000000001</c:v>
                </c:pt>
                <c:pt idx="328">
                  <c:v>19.43</c:v>
                </c:pt>
                <c:pt idx="329">
                  <c:v>19.2</c:v>
                </c:pt>
                <c:pt idx="330">
                  <c:v>18.920000000000002</c:v>
                </c:pt>
                <c:pt idx="331">
                  <c:v>18.61</c:v>
                </c:pt>
                <c:pt idx="332">
                  <c:v>18.27</c:v>
                </c:pt>
                <c:pt idx="333">
                  <c:v>17.920000000000002</c:v>
                </c:pt>
                <c:pt idx="334">
                  <c:v>17.54</c:v>
                </c:pt>
                <c:pt idx="335">
                  <c:v>17.16</c:v>
                </c:pt>
                <c:pt idx="336">
                  <c:v>16.77</c:v>
                </c:pt>
                <c:pt idx="337">
                  <c:v>16.39</c:v>
                </c:pt>
                <c:pt idx="338">
                  <c:v>16</c:v>
                </c:pt>
                <c:pt idx="339">
                  <c:v>15.62</c:v>
                </c:pt>
                <c:pt idx="340">
                  <c:v>15.25</c:v>
                </c:pt>
                <c:pt idx="341">
                  <c:v>14.89</c:v>
                </c:pt>
                <c:pt idx="342">
                  <c:v>14.54</c:v>
                </c:pt>
                <c:pt idx="343">
                  <c:v>14.19</c:v>
                </c:pt>
                <c:pt idx="344">
                  <c:v>13.86</c:v>
                </c:pt>
                <c:pt idx="345">
                  <c:v>13.54</c:v>
                </c:pt>
                <c:pt idx="346">
                  <c:v>13.23</c:v>
                </c:pt>
                <c:pt idx="347">
                  <c:v>12.93</c:v>
                </c:pt>
                <c:pt idx="348">
                  <c:v>12.65</c:v>
                </c:pt>
                <c:pt idx="349">
                  <c:v>12.37</c:v>
                </c:pt>
                <c:pt idx="350">
                  <c:v>12.12</c:v>
                </c:pt>
                <c:pt idx="351">
                  <c:v>11.87</c:v>
                </c:pt>
                <c:pt idx="352">
                  <c:v>11.64</c:v>
                </c:pt>
                <c:pt idx="353">
                  <c:v>11.42</c:v>
                </c:pt>
                <c:pt idx="354">
                  <c:v>11.22</c:v>
                </c:pt>
                <c:pt idx="355">
                  <c:v>11.02</c:v>
                </c:pt>
                <c:pt idx="356">
                  <c:v>10.83</c:v>
                </c:pt>
                <c:pt idx="357">
                  <c:v>10.65</c:v>
                </c:pt>
                <c:pt idx="358">
                  <c:v>10.48</c:v>
                </c:pt>
                <c:pt idx="359">
                  <c:v>10.32</c:v>
                </c:pt>
                <c:pt idx="360">
                  <c:v>10.17</c:v>
                </c:pt>
                <c:pt idx="361">
                  <c:v>10.02</c:v>
                </c:pt>
                <c:pt idx="362">
                  <c:v>9.8740000000000006</c:v>
                </c:pt>
                <c:pt idx="363">
                  <c:v>9.7360000000000007</c:v>
                </c:pt>
                <c:pt idx="364">
                  <c:v>9.6010000000000009</c:v>
                </c:pt>
                <c:pt idx="365">
                  <c:v>9.4689999999999994</c:v>
                </c:pt>
                <c:pt idx="366">
                  <c:v>9.3409999999999993</c:v>
                </c:pt>
                <c:pt idx="367">
                  <c:v>9.2149999999999999</c:v>
                </c:pt>
                <c:pt idx="368">
                  <c:v>9.0909999999999993</c:v>
                </c:pt>
                <c:pt idx="369">
                  <c:v>8.9689999999999994</c:v>
                </c:pt>
                <c:pt idx="370">
                  <c:v>8.8480000000000008</c:v>
                </c:pt>
                <c:pt idx="371">
                  <c:v>8.7279999999999998</c:v>
                </c:pt>
                <c:pt idx="372">
                  <c:v>8.609</c:v>
                </c:pt>
                <c:pt idx="373">
                  <c:v>8.49</c:v>
                </c:pt>
                <c:pt idx="374">
                  <c:v>8.3710000000000004</c:v>
                </c:pt>
                <c:pt idx="375">
                  <c:v>8.2530000000000001</c:v>
                </c:pt>
                <c:pt idx="376">
                  <c:v>8.1340000000000003</c:v>
                </c:pt>
                <c:pt idx="377">
                  <c:v>8.016</c:v>
                </c:pt>
                <c:pt idx="378">
                  <c:v>7.8970000000000002</c:v>
                </c:pt>
                <c:pt idx="379">
                  <c:v>7.7779999999999996</c:v>
                </c:pt>
                <c:pt idx="380">
                  <c:v>7.6589999999999998</c:v>
                </c:pt>
                <c:pt idx="381">
                  <c:v>7.5389999999999997</c:v>
                </c:pt>
                <c:pt idx="382">
                  <c:v>7.4189999999999996</c:v>
                </c:pt>
                <c:pt idx="383">
                  <c:v>7.2990000000000004</c:v>
                </c:pt>
                <c:pt idx="384">
                  <c:v>7.1779999999999999</c:v>
                </c:pt>
                <c:pt idx="385">
                  <c:v>7.0579999999999998</c:v>
                </c:pt>
                <c:pt idx="386">
                  <c:v>6.9370000000000003</c:v>
                </c:pt>
                <c:pt idx="387">
                  <c:v>6.8159999999999998</c:v>
                </c:pt>
                <c:pt idx="388">
                  <c:v>6.6950000000000003</c:v>
                </c:pt>
                <c:pt idx="389">
                  <c:v>6.5750000000000002</c:v>
                </c:pt>
                <c:pt idx="390">
                  <c:v>6.4539999999999997</c:v>
                </c:pt>
                <c:pt idx="391">
                  <c:v>6.3339999999999996</c:v>
                </c:pt>
                <c:pt idx="392">
                  <c:v>6.2140000000000004</c:v>
                </c:pt>
                <c:pt idx="393">
                  <c:v>6.1369999999999996</c:v>
                </c:pt>
                <c:pt idx="394">
                  <c:v>6.0570000000000004</c:v>
                </c:pt>
                <c:pt idx="395">
                  <c:v>5.9729999999999999</c:v>
                </c:pt>
                <c:pt idx="396">
                  <c:v>5.8849999999999998</c:v>
                </c:pt>
                <c:pt idx="397">
                  <c:v>5.7949999999999999</c:v>
                </c:pt>
                <c:pt idx="398">
                  <c:v>5.7039999999999997</c:v>
                </c:pt>
                <c:pt idx="399">
                  <c:v>5.62</c:v>
                </c:pt>
                <c:pt idx="400">
                  <c:v>5.5410000000000004</c:v>
                </c:pt>
                <c:pt idx="401">
                  <c:v>5.4669999999999996</c:v>
                </c:pt>
                <c:pt idx="402">
                  <c:v>5.3949999999999996</c:v>
                </c:pt>
                <c:pt idx="403">
                  <c:v>5.3250000000000002</c:v>
                </c:pt>
                <c:pt idx="404">
                  <c:v>5.2549999999999999</c:v>
                </c:pt>
                <c:pt idx="405">
                  <c:v>5.1859999999999999</c:v>
                </c:pt>
                <c:pt idx="406">
                  <c:v>5.117</c:v>
                </c:pt>
                <c:pt idx="407">
                  <c:v>5.0469999999999997</c:v>
                </c:pt>
                <c:pt idx="408">
                  <c:v>4.976</c:v>
                </c:pt>
                <c:pt idx="409">
                  <c:v>4.9039999999999999</c:v>
                </c:pt>
                <c:pt idx="410">
                  <c:v>4.8310000000000004</c:v>
                </c:pt>
                <c:pt idx="411">
                  <c:v>4.7569999999999997</c:v>
                </c:pt>
                <c:pt idx="412">
                  <c:v>4.681</c:v>
                </c:pt>
                <c:pt idx="413">
                  <c:v>4.6050000000000004</c:v>
                </c:pt>
                <c:pt idx="414">
                  <c:v>4.5270000000000001</c:v>
                </c:pt>
                <c:pt idx="415">
                  <c:v>4.4480000000000004</c:v>
                </c:pt>
                <c:pt idx="416">
                  <c:v>4.3689999999999998</c:v>
                </c:pt>
                <c:pt idx="417">
                  <c:v>4.2889999999999997</c:v>
                </c:pt>
                <c:pt idx="418">
                  <c:v>4.2080000000000002</c:v>
                </c:pt>
                <c:pt idx="419">
                  <c:v>4.1269999999999998</c:v>
                </c:pt>
                <c:pt idx="420">
                  <c:v>4.0460000000000003</c:v>
                </c:pt>
                <c:pt idx="421">
                  <c:v>3.9649999999999999</c:v>
                </c:pt>
                <c:pt idx="422">
                  <c:v>3.8839999999999999</c:v>
                </c:pt>
                <c:pt idx="423">
                  <c:v>3.8029999999999999</c:v>
                </c:pt>
                <c:pt idx="424">
                  <c:v>3.722</c:v>
                </c:pt>
                <c:pt idx="425">
                  <c:v>3.6419999999999999</c:v>
                </c:pt>
                <c:pt idx="426">
                  <c:v>3.5630000000000002</c:v>
                </c:pt>
                <c:pt idx="427">
                  <c:v>3.5009999999999999</c:v>
                </c:pt>
                <c:pt idx="428">
                  <c:v>3.4369999999999998</c:v>
                </c:pt>
                <c:pt idx="429">
                  <c:v>3.3719999999999999</c:v>
                </c:pt>
                <c:pt idx="430">
                  <c:v>3.306</c:v>
                </c:pt>
                <c:pt idx="431">
                  <c:v>3.24</c:v>
                </c:pt>
                <c:pt idx="432">
                  <c:v>3.1749999999999998</c:v>
                </c:pt>
                <c:pt idx="433">
                  <c:v>3.109</c:v>
                </c:pt>
                <c:pt idx="434">
                  <c:v>3.0449999999999999</c:v>
                </c:pt>
                <c:pt idx="435">
                  <c:v>2.9809999999999999</c:v>
                </c:pt>
                <c:pt idx="436">
                  <c:v>2.9180000000000001</c:v>
                </c:pt>
                <c:pt idx="437">
                  <c:v>2.8559999999999999</c:v>
                </c:pt>
                <c:pt idx="438">
                  <c:v>2.7949999999999999</c:v>
                </c:pt>
                <c:pt idx="439">
                  <c:v>2.7349999999999999</c:v>
                </c:pt>
                <c:pt idx="440">
                  <c:v>2.6760000000000002</c:v>
                </c:pt>
                <c:pt idx="441">
                  <c:v>2.617</c:v>
                </c:pt>
                <c:pt idx="442">
                  <c:v>2.56</c:v>
                </c:pt>
                <c:pt idx="443">
                  <c:v>2.504</c:v>
                </c:pt>
                <c:pt idx="444">
                  <c:v>2.448</c:v>
                </c:pt>
                <c:pt idx="445">
                  <c:v>2.3940000000000001</c:v>
                </c:pt>
                <c:pt idx="446">
                  <c:v>2.34</c:v>
                </c:pt>
                <c:pt idx="447">
                  <c:v>2.2879999999999998</c:v>
                </c:pt>
                <c:pt idx="448">
                  <c:v>2.2360000000000002</c:v>
                </c:pt>
                <c:pt idx="449">
                  <c:v>2.1850000000000001</c:v>
                </c:pt>
                <c:pt idx="450">
                  <c:v>2.1360000000000001</c:v>
                </c:pt>
                <c:pt idx="451">
                  <c:v>2.0870000000000002</c:v>
                </c:pt>
                <c:pt idx="452">
                  <c:v>2.0390000000000001</c:v>
                </c:pt>
                <c:pt idx="453">
                  <c:v>1.9930000000000001</c:v>
                </c:pt>
                <c:pt idx="454">
                  <c:v>1.9470000000000001</c:v>
                </c:pt>
                <c:pt idx="455">
                  <c:v>1.903</c:v>
                </c:pt>
                <c:pt idx="456">
                  <c:v>1.859</c:v>
                </c:pt>
                <c:pt idx="457">
                  <c:v>1.8160000000000001</c:v>
                </c:pt>
                <c:pt idx="458">
                  <c:v>1.7749999999999999</c:v>
                </c:pt>
                <c:pt idx="459">
                  <c:v>1.734</c:v>
                </c:pt>
                <c:pt idx="460">
                  <c:v>1.6950000000000001</c:v>
                </c:pt>
                <c:pt idx="461">
                  <c:v>1.6559999999999999</c:v>
                </c:pt>
                <c:pt idx="462">
                  <c:v>1.619</c:v>
                </c:pt>
                <c:pt idx="463">
                  <c:v>1.5820000000000001</c:v>
                </c:pt>
                <c:pt idx="464">
                  <c:v>1.5469999999999999</c:v>
                </c:pt>
                <c:pt idx="465">
                  <c:v>1.5129999999999999</c:v>
                </c:pt>
                <c:pt idx="466">
                  <c:v>1.48</c:v>
                </c:pt>
                <c:pt idx="467">
                  <c:v>1.4470000000000001</c:v>
                </c:pt>
                <c:pt idx="468">
                  <c:v>1.427</c:v>
                </c:pt>
                <c:pt idx="469">
                  <c:v>1.405</c:v>
                </c:pt>
                <c:pt idx="470">
                  <c:v>1.6160000000000001</c:v>
                </c:pt>
                <c:pt idx="471">
                  <c:v>1.746</c:v>
                </c:pt>
                <c:pt idx="472">
                  <c:v>1.8440000000000001</c:v>
                </c:pt>
                <c:pt idx="473">
                  <c:v>1.917</c:v>
                </c:pt>
                <c:pt idx="474">
                  <c:v>1.9750000000000001</c:v>
                </c:pt>
                <c:pt idx="475">
                  <c:v>2.028</c:v>
                </c:pt>
                <c:pt idx="476">
                  <c:v>2.0880000000000001</c:v>
                </c:pt>
                <c:pt idx="477">
                  <c:v>2.1419999999999999</c:v>
                </c:pt>
                <c:pt idx="478">
                  <c:v>2.19</c:v>
                </c:pt>
                <c:pt idx="479">
                  <c:v>2.2330000000000001</c:v>
                </c:pt>
                <c:pt idx="480">
                  <c:v>2.2719999999999998</c:v>
                </c:pt>
                <c:pt idx="481">
                  <c:v>2.3050000000000002</c:v>
                </c:pt>
                <c:pt idx="482">
                  <c:v>2.3340000000000001</c:v>
                </c:pt>
                <c:pt idx="483">
                  <c:v>2.3580000000000001</c:v>
                </c:pt>
                <c:pt idx="484">
                  <c:v>2.3780000000000001</c:v>
                </c:pt>
                <c:pt idx="485">
                  <c:v>2.3929999999999998</c:v>
                </c:pt>
                <c:pt idx="486">
                  <c:v>2.5329999999999999</c:v>
                </c:pt>
                <c:pt idx="487">
                  <c:v>2.6320000000000001</c:v>
                </c:pt>
                <c:pt idx="488">
                  <c:v>2.819</c:v>
                </c:pt>
                <c:pt idx="489">
                  <c:v>2.9809999999999999</c:v>
                </c:pt>
                <c:pt idx="490">
                  <c:v>3.1019999999999999</c:v>
                </c:pt>
                <c:pt idx="491">
                  <c:v>3.1930000000000001</c:v>
                </c:pt>
                <c:pt idx="492">
                  <c:v>3.2679999999999998</c:v>
                </c:pt>
                <c:pt idx="493">
                  <c:v>3.3319999999999999</c:v>
                </c:pt>
                <c:pt idx="494">
                  <c:v>3.3879999999999999</c:v>
                </c:pt>
                <c:pt idx="495">
                  <c:v>3.44</c:v>
                </c:pt>
                <c:pt idx="496">
                  <c:v>3.4910000000000001</c:v>
                </c:pt>
                <c:pt idx="497">
                  <c:v>3.5339999999999998</c:v>
                </c:pt>
                <c:pt idx="498">
                  <c:v>3.5790000000000002</c:v>
                </c:pt>
                <c:pt idx="499">
                  <c:v>3.6150000000000002</c:v>
                </c:pt>
                <c:pt idx="500">
                  <c:v>3.72</c:v>
                </c:pt>
                <c:pt idx="501">
                  <c:v>3.7989999999999999</c:v>
                </c:pt>
                <c:pt idx="502">
                  <c:v>3.859</c:v>
                </c:pt>
                <c:pt idx="503">
                  <c:v>3.923</c:v>
                </c:pt>
                <c:pt idx="504">
                  <c:v>3.9729999999999999</c:v>
                </c:pt>
                <c:pt idx="505">
                  <c:v>4.0250000000000004</c:v>
                </c:pt>
                <c:pt idx="506">
                  <c:v>4.0650000000000004</c:v>
                </c:pt>
                <c:pt idx="507">
                  <c:v>4.2649999999999997</c:v>
                </c:pt>
                <c:pt idx="508">
                  <c:v>4.4169999999999998</c:v>
                </c:pt>
                <c:pt idx="509">
                  <c:v>4.569</c:v>
                </c:pt>
                <c:pt idx="510">
                  <c:v>5.1459999999999999</c:v>
                </c:pt>
                <c:pt idx="511">
                  <c:v>56.89</c:v>
                </c:pt>
                <c:pt idx="512">
                  <c:v>7.9059999999999997</c:v>
                </c:pt>
                <c:pt idx="513">
                  <c:v>8.6609999999999996</c:v>
                </c:pt>
                <c:pt idx="514">
                  <c:v>9.2360000000000007</c:v>
                </c:pt>
                <c:pt idx="515">
                  <c:v>9.6769999999999996</c:v>
                </c:pt>
                <c:pt idx="516">
                  <c:v>10</c:v>
                </c:pt>
                <c:pt idx="517">
                  <c:v>10.23</c:v>
                </c:pt>
                <c:pt idx="518">
                  <c:v>10.38</c:v>
                </c:pt>
                <c:pt idx="519">
                  <c:v>10.46</c:v>
                </c:pt>
                <c:pt idx="520">
                  <c:v>10.57</c:v>
                </c:pt>
                <c:pt idx="521">
                  <c:v>10.62</c:v>
                </c:pt>
                <c:pt idx="522">
                  <c:v>10.62</c:v>
                </c:pt>
                <c:pt idx="523">
                  <c:v>10.6</c:v>
                </c:pt>
                <c:pt idx="524">
                  <c:v>10.55</c:v>
                </c:pt>
                <c:pt idx="525">
                  <c:v>10.48</c:v>
                </c:pt>
                <c:pt idx="526">
                  <c:v>10.39</c:v>
                </c:pt>
                <c:pt idx="527">
                  <c:v>10.29</c:v>
                </c:pt>
                <c:pt idx="528">
                  <c:v>10.18</c:v>
                </c:pt>
                <c:pt idx="529">
                  <c:v>10.06</c:v>
                </c:pt>
                <c:pt idx="530">
                  <c:v>9.9499999999999993</c:v>
                </c:pt>
                <c:pt idx="531">
                  <c:v>9.8539999999999992</c:v>
                </c:pt>
                <c:pt idx="532">
                  <c:v>45.34</c:v>
                </c:pt>
                <c:pt idx="533">
                  <c:v>11.35</c:v>
                </c:pt>
                <c:pt idx="534">
                  <c:v>11.58</c:v>
                </c:pt>
                <c:pt idx="535">
                  <c:v>11.73</c:v>
                </c:pt>
                <c:pt idx="536">
                  <c:v>11.83</c:v>
                </c:pt>
                <c:pt idx="537">
                  <c:v>11.88</c:v>
                </c:pt>
                <c:pt idx="538">
                  <c:v>11.91</c:v>
                </c:pt>
                <c:pt idx="539">
                  <c:v>11.93</c:v>
                </c:pt>
                <c:pt idx="540">
                  <c:v>11.92</c:v>
                </c:pt>
                <c:pt idx="541">
                  <c:v>11.9</c:v>
                </c:pt>
                <c:pt idx="542">
                  <c:v>73.13</c:v>
                </c:pt>
                <c:pt idx="543">
                  <c:v>13.38</c:v>
                </c:pt>
                <c:pt idx="544">
                  <c:v>13.8</c:v>
                </c:pt>
                <c:pt idx="545">
                  <c:v>14.14</c:v>
                </c:pt>
                <c:pt idx="546">
                  <c:v>14.41</c:v>
                </c:pt>
                <c:pt idx="547">
                  <c:v>14.62</c:v>
                </c:pt>
                <c:pt idx="548">
                  <c:v>14.78</c:v>
                </c:pt>
                <c:pt idx="549">
                  <c:v>14.9</c:v>
                </c:pt>
                <c:pt idx="550">
                  <c:v>14.97</c:v>
                </c:pt>
                <c:pt idx="551">
                  <c:v>4968</c:v>
                </c:pt>
                <c:pt idx="552">
                  <c:v>127.4</c:v>
                </c:pt>
                <c:pt idx="553">
                  <c:v>785.5</c:v>
                </c:pt>
                <c:pt idx="554">
                  <c:v>159.69999999999999</c:v>
                </c:pt>
                <c:pt idx="555">
                  <c:v>141.19999999999999</c:v>
                </c:pt>
                <c:pt idx="556">
                  <c:v>127.3</c:v>
                </c:pt>
                <c:pt idx="557">
                  <c:v>115.2</c:v>
                </c:pt>
                <c:pt idx="558">
                  <c:v>135.9</c:v>
                </c:pt>
                <c:pt idx="559">
                  <c:v>175.4</c:v>
                </c:pt>
                <c:pt idx="560">
                  <c:v>150.9</c:v>
                </c:pt>
                <c:pt idx="561">
                  <c:v>152</c:v>
                </c:pt>
                <c:pt idx="562">
                  <c:v>142.19999999999999</c:v>
                </c:pt>
                <c:pt idx="563">
                  <c:v>128.9</c:v>
                </c:pt>
                <c:pt idx="564">
                  <c:v>121.6</c:v>
                </c:pt>
                <c:pt idx="565">
                  <c:v>198</c:v>
                </c:pt>
                <c:pt idx="566">
                  <c:v>171</c:v>
                </c:pt>
                <c:pt idx="567">
                  <c:v>159.30000000000001</c:v>
                </c:pt>
                <c:pt idx="568">
                  <c:v>1380</c:v>
                </c:pt>
                <c:pt idx="569">
                  <c:v>224.7</c:v>
                </c:pt>
                <c:pt idx="570">
                  <c:v>183.4</c:v>
                </c:pt>
                <c:pt idx="571">
                  <c:v>171</c:v>
                </c:pt>
                <c:pt idx="572">
                  <c:v>228.9</c:v>
                </c:pt>
                <c:pt idx="573">
                  <c:v>219.9</c:v>
                </c:pt>
                <c:pt idx="574">
                  <c:v>217.6</c:v>
                </c:pt>
                <c:pt idx="575">
                  <c:v>197.3</c:v>
                </c:pt>
                <c:pt idx="576">
                  <c:v>185.7</c:v>
                </c:pt>
                <c:pt idx="577">
                  <c:v>187.5</c:v>
                </c:pt>
                <c:pt idx="578">
                  <c:v>171.4</c:v>
                </c:pt>
                <c:pt idx="579">
                  <c:v>178</c:v>
                </c:pt>
                <c:pt idx="580">
                  <c:v>7607</c:v>
                </c:pt>
                <c:pt idx="581">
                  <c:v>229.5</c:v>
                </c:pt>
                <c:pt idx="582">
                  <c:v>160.1</c:v>
                </c:pt>
                <c:pt idx="583">
                  <c:v>231.4</c:v>
                </c:pt>
                <c:pt idx="584">
                  <c:v>207</c:v>
                </c:pt>
                <c:pt idx="585">
                  <c:v>220.3</c:v>
                </c:pt>
                <c:pt idx="586">
                  <c:v>202.4</c:v>
                </c:pt>
                <c:pt idx="587">
                  <c:v>1031</c:v>
                </c:pt>
                <c:pt idx="588">
                  <c:v>225.5</c:v>
                </c:pt>
                <c:pt idx="589">
                  <c:v>233.4</c:v>
                </c:pt>
                <c:pt idx="590">
                  <c:v>212.4</c:v>
                </c:pt>
                <c:pt idx="591">
                  <c:v>607.70000000000005</c:v>
                </c:pt>
                <c:pt idx="592">
                  <c:v>230.4</c:v>
                </c:pt>
                <c:pt idx="593">
                  <c:v>238.7</c:v>
                </c:pt>
                <c:pt idx="594">
                  <c:v>259.8</c:v>
                </c:pt>
                <c:pt idx="595">
                  <c:v>247.7</c:v>
                </c:pt>
                <c:pt idx="596">
                  <c:v>3491</c:v>
                </c:pt>
                <c:pt idx="597">
                  <c:v>223.5</c:v>
                </c:pt>
                <c:pt idx="598">
                  <c:v>2085</c:v>
                </c:pt>
                <c:pt idx="599">
                  <c:v>213</c:v>
                </c:pt>
                <c:pt idx="600">
                  <c:v>246.1</c:v>
                </c:pt>
                <c:pt idx="601">
                  <c:v>231.2</c:v>
                </c:pt>
                <c:pt idx="602">
                  <c:v>210</c:v>
                </c:pt>
                <c:pt idx="603">
                  <c:v>267.39999999999998</c:v>
                </c:pt>
                <c:pt idx="604">
                  <c:v>273.10000000000002</c:v>
                </c:pt>
                <c:pt idx="605">
                  <c:v>250.5</c:v>
                </c:pt>
                <c:pt idx="606">
                  <c:v>233</c:v>
                </c:pt>
                <c:pt idx="607">
                  <c:v>211.1</c:v>
                </c:pt>
                <c:pt idx="608">
                  <c:v>222.1</c:v>
                </c:pt>
                <c:pt idx="609">
                  <c:v>201.4</c:v>
                </c:pt>
                <c:pt idx="610">
                  <c:v>197.6</c:v>
                </c:pt>
                <c:pt idx="611">
                  <c:v>213.7</c:v>
                </c:pt>
                <c:pt idx="612">
                  <c:v>199.4</c:v>
                </c:pt>
                <c:pt idx="613">
                  <c:v>191.9</c:v>
                </c:pt>
                <c:pt idx="614">
                  <c:v>184</c:v>
                </c:pt>
                <c:pt idx="615">
                  <c:v>164.5</c:v>
                </c:pt>
                <c:pt idx="616">
                  <c:v>172.2</c:v>
                </c:pt>
                <c:pt idx="617">
                  <c:v>672.9</c:v>
                </c:pt>
                <c:pt idx="618">
                  <c:v>192.5</c:v>
                </c:pt>
                <c:pt idx="619">
                  <c:v>195.6</c:v>
                </c:pt>
                <c:pt idx="620">
                  <c:v>191.1</c:v>
                </c:pt>
                <c:pt idx="621">
                  <c:v>173.4</c:v>
                </c:pt>
                <c:pt idx="622">
                  <c:v>180.1</c:v>
                </c:pt>
                <c:pt idx="623">
                  <c:v>163.4</c:v>
                </c:pt>
                <c:pt idx="624">
                  <c:v>150.4</c:v>
                </c:pt>
                <c:pt idx="625">
                  <c:v>136.80000000000001</c:v>
                </c:pt>
                <c:pt idx="626">
                  <c:v>124.9</c:v>
                </c:pt>
                <c:pt idx="627">
                  <c:v>114.6</c:v>
                </c:pt>
                <c:pt idx="628">
                  <c:v>136.6</c:v>
                </c:pt>
                <c:pt idx="629">
                  <c:v>133.4</c:v>
                </c:pt>
                <c:pt idx="630">
                  <c:v>159.69999999999999</c:v>
                </c:pt>
                <c:pt idx="631">
                  <c:v>143.80000000000001</c:v>
                </c:pt>
                <c:pt idx="632">
                  <c:v>130.80000000000001</c:v>
                </c:pt>
                <c:pt idx="633">
                  <c:v>119.5</c:v>
                </c:pt>
                <c:pt idx="634">
                  <c:v>140.80000000000001</c:v>
                </c:pt>
                <c:pt idx="635">
                  <c:v>128.9</c:v>
                </c:pt>
                <c:pt idx="636">
                  <c:v>117.4</c:v>
                </c:pt>
                <c:pt idx="637">
                  <c:v>107.5</c:v>
                </c:pt>
                <c:pt idx="638">
                  <c:v>98.29</c:v>
                </c:pt>
                <c:pt idx="639">
                  <c:v>92.6</c:v>
                </c:pt>
                <c:pt idx="640">
                  <c:v>203.4</c:v>
                </c:pt>
                <c:pt idx="641">
                  <c:v>119.1</c:v>
                </c:pt>
                <c:pt idx="642">
                  <c:v>438</c:v>
                </c:pt>
                <c:pt idx="643">
                  <c:v>152.9</c:v>
                </c:pt>
                <c:pt idx="644">
                  <c:v>152.69999999999999</c:v>
                </c:pt>
                <c:pt idx="645">
                  <c:v>138.80000000000001</c:v>
                </c:pt>
                <c:pt idx="646">
                  <c:v>126.1</c:v>
                </c:pt>
                <c:pt idx="647">
                  <c:v>114.9</c:v>
                </c:pt>
                <c:pt idx="648">
                  <c:v>136.30000000000001</c:v>
                </c:pt>
                <c:pt idx="649">
                  <c:v>167.8</c:v>
                </c:pt>
                <c:pt idx="650">
                  <c:v>107.8</c:v>
                </c:pt>
                <c:pt idx="651">
                  <c:v>129.5</c:v>
                </c:pt>
                <c:pt idx="652">
                  <c:v>118.2</c:v>
                </c:pt>
                <c:pt idx="653">
                  <c:v>108.3</c:v>
                </c:pt>
                <c:pt idx="654">
                  <c:v>99.27</c:v>
                </c:pt>
                <c:pt idx="655">
                  <c:v>91.12</c:v>
                </c:pt>
                <c:pt idx="656">
                  <c:v>83.98</c:v>
                </c:pt>
                <c:pt idx="657">
                  <c:v>77.44</c:v>
                </c:pt>
                <c:pt idx="658">
                  <c:v>71.55</c:v>
                </c:pt>
                <c:pt idx="659">
                  <c:v>66.150000000000006</c:v>
                </c:pt>
                <c:pt idx="660">
                  <c:v>61.83</c:v>
                </c:pt>
                <c:pt idx="661">
                  <c:v>57.51</c:v>
                </c:pt>
                <c:pt idx="662">
                  <c:v>53.61</c:v>
                </c:pt>
                <c:pt idx="663">
                  <c:v>49.97</c:v>
                </c:pt>
                <c:pt idx="664">
                  <c:v>46.63</c:v>
                </c:pt>
                <c:pt idx="665">
                  <c:v>43.62</c:v>
                </c:pt>
                <c:pt idx="666">
                  <c:v>44.5</c:v>
                </c:pt>
                <c:pt idx="667">
                  <c:v>42.37</c:v>
                </c:pt>
                <c:pt idx="668">
                  <c:v>41.38</c:v>
                </c:pt>
                <c:pt idx="669">
                  <c:v>40.270000000000003</c:v>
                </c:pt>
                <c:pt idx="670">
                  <c:v>39.04</c:v>
                </c:pt>
                <c:pt idx="671">
                  <c:v>37.76</c:v>
                </c:pt>
                <c:pt idx="672">
                  <c:v>36.46</c:v>
                </c:pt>
                <c:pt idx="673">
                  <c:v>35.14</c:v>
                </c:pt>
                <c:pt idx="674">
                  <c:v>33.81</c:v>
                </c:pt>
                <c:pt idx="675">
                  <c:v>32.479999999999997</c:v>
                </c:pt>
                <c:pt idx="676">
                  <c:v>31.21</c:v>
                </c:pt>
                <c:pt idx="677">
                  <c:v>29.98</c:v>
                </c:pt>
                <c:pt idx="678">
                  <c:v>28.8</c:v>
                </c:pt>
                <c:pt idx="679">
                  <c:v>27.67</c:v>
                </c:pt>
                <c:pt idx="680">
                  <c:v>26.58</c:v>
                </c:pt>
                <c:pt idx="681">
                  <c:v>25.53</c:v>
                </c:pt>
                <c:pt idx="682">
                  <c:v>24.52</c:v>
                </c:pt>
                <c:pt idx="683">
                  <c:v>23.54</c:v>
                </c:pt>
                <c:pt idx="684">
                  <c:v>22.62</c:v>
                </c:pt>
                <c:pt idx="685">
                  <c:v>21.73</c:v>
                </c:pt>
                <c:pt idx="686">
                  <c:v>20.86</c:v>
                </c:pt>
                <c:pt idx="687">
                  <c:v>20.03</c:v>
                </c:pt>
                <c:pt idx="688">
                  <c:v>19.64</c:v>
                </c:pt>
                <c:pt idx="689">
                  <c:v>19.489999999999998</c:v>
                </c:pt>
                <c:pt idx="690">
                  <c:v>19.29</c:v>
                </c:pt>
                <c:pt idx="691">
                  <c:v>19.04</c:v>
                </c:pt>
                <c:pt idx="692">
                  <c:v>18.739999999999998</c:v>
                </c:pt>
                <c:pt idx="693">
                  <c:v>18.420000000000002</c:v>
                </c:pt>
                <c:pt idx="694">
                  <c:v>18.079999999999998</c:v>
                </c:pt>
                <c:pt idx="695">
                  <c:v>17.71</c:v>
                </c:pt>
                <c:pt idx="696">
                  <c:v>17.329999999999998</c:v>
                </c:pt>
                <c:pt idx="697">
                  <c:v>16.95</c:v>
                </c:pt>
                <c:pt idx="698">
                  <c:v>16.559999999999999</c:v>
                </c:pt>
                <c:pt idx="699">
                  <c:v>16.18</c:v>
                </c:pt>
                <c:pt idx="700">
                  <c:v>15.8</c:v>
                </c:pt>
                <c:pt idx="701">
                  <c:v>15.43</c:v>
                </c:pt>
                <c:pt idx="702">
                  <c:v>15.06</c:v>
                </c:pt>
                <c:pt idx="703">
                  <c:v>14.7</c:v>
                </c:pt>
                <c:pt idx="704">
                  <c:v>14.35</c:v>
                </c:pt>
                <c:pt idx="705">
                  <c:v>14.02</c:v>
                </c:pt>
                <c:pt idx="706">
                  <c:v>13.69</c:v>
                </c:pt>
                <c:pt idx="707">
                  <c:v>13.37</c:v>
                </c:pt>
                <c:pt idx="708">
                  <c:v>13.07</c:v>
                </c:pt>
                <c:pt idx="709">
                  <c:v>12.78</c:v>
                </c:pt>
                <c:pt idx="710">
                  <c:v>12.5</c:v>
                </c:pt>
                <c:pt idx="711">
                  <c:v>12.24</c:v>
                </c:pt>
                <c:pt idx="712">
                  <c:v>11.98</c:v>
                </c:pt>
                <c:pt idx="713">
                  <c:v>11.75</c:v>
                </c:pt>
                <c:pt idx="714">
                  <c:v>11.52</c:v>
                </c:pt>
                <c:pt idx="715">
                  <c:v>11.31</c:v>
                </c:pt>
                <c:pt idx="716">
                  <c:v>11.1</c:v>
                </c:pt>
                <c:pt idx="717">
                  <c:v>10.91</c:v>
                </c:pt>
                <c:pt idx="718">
                  <c:v>10.73</c:v>
                </c:pt>
                <c:pt idx="719">
                  <c:v>10.56</c:v>
                </c:pt>
                <c:pt idx="720">
                  <c:v>10.39</c:v>
                </c:pt>
                <c:pt idx="721">
                  <c:v>10.23</c:v>
                </c:pt>
                <c:pt idx="722">
                  <c:v>10.08</c:v>
                </c:pt>
                <c:pt idx="723">
                  <c:v>9.9359999999999999</c:v>
                </c:pt>
                <c:pt idx="724">
                  <c:v>9.7959999999999994</c:v>
                </c:pt>
                <c:pt idx="725">
                  <c:v>9.66</c:v>
                </c:pt>
                <c:pt idx="726">
                  <c:v>9.5280000000000005</c:v>
                </c:pt>
                <c:pt idx="727">
                  <c:v>9.4</c:v>
                </c:pt>
                <c:pt idx="728">
                  <c:v>9.2739999999999991</c:v>
                </c:pt>
                <c:pt idx="729">
                  <c:v>9.15</c:v>
                </c:pt>
                <c:pt idx="730">
                  <c:v>9.0289999999999999</c:v>
                </c:pt>
                <c:pt idx="731">
                  <c:v>8.9079999999999995</c:v>
                </c:pt>
                <c:pt idx="732">
                  <c:v>8.7899999999999991</c:v>
                </c:pt>
                <c:pt idx="733">
                  <c:v>8.6720000000000006</c:v>
                </c:pt>
                <c:pt idx="734">
                  <c:v>8.5540000000000003</c:v>
                </c:pt>
                <c:pt idx="735">
                  <c:v>8.4369999999999994</c:v>
                </c:pt>
                <c:pt idx="736">
                  <c:v>8.32</c:v>
                </c:pt>
                <c:pt idx="737">
                  <c:v>8.2029999999999994</c:v>
                </c:pt>
                <c:pt idx="738">
                  <c:v>8.0860000000000003</c:v>
                </c:pt>
                <c:pt idx="739">
                  <c:v>7.9690000000000003</c:v>
                </c:pt>
                <c:pt idx="740">
                  <c:v>7.8520000000000003</c:v>
                </c:pt>
                <c:pt idx="741">
                  <c:v>7.734</c:v>
                </c:pt>
                <c:pt idx="742">
                  <c:v>7.6159999999999997</c:v>
                </c:pt>
                <c:pt idx="743">
                  <c:v>7.4980000000000002</c:v>
                </c:pt>
                <c:pt idx="744">
                  <c:v>7.3789999999999996</c:v>
                </c:pt>
                <c:pt idx="745">
                  <c:v>7.26</c:v>
                </c:pt>
                <c:pt idx="746">
                  <c:v>7.141</c:v>
                </c:pt>
                <c:pt idx="747">
                  <c:v>7.0220000000000002</c:v>
                </c:pt>
                <c:pt idx="748">
                  <c:v>6.9020000000000001</c:v>
                </c:pt>
                <c:pt idx="749">
                  <c:v>6.7830000000000004</c:v>
                </c:pt>
                <c:pt idx="750">
                  <c:v>6.6630000000000003</c:v>
                </c:pt>
                <c:pt idx="751">
                  <c:v>6.5430000000000001</c:v>
                </c:pt>
                <c:pt idx="752">
                  <c:v>6.4240000000000004</c:v>
                </c:pt>
                <c:pt idx="753">
                  <c:v>6.3040000000000003</c:v>
                </c:pt>
                <c:pt idx="754">
                  <c:v>6.1849999999999996</c:v>
                </c:pt>
                <c:pt idx="755">
                  <c:v>6.0659999999999998</c:v>
                </c:pt>
                <c:pt idx="756">
                  <c:v>5.9480000000000004</c:v>
                </c:pt>
                <c:pt idx="757">
                  <c:v>5.83</c:v>
                </c:pt>
                <c:pt idx="758">
                  <c:v>5.7220000000000004</c:v>
                </c:pt>
                <c:pt idx="759">
                  <c:v>5.6239999999999997</c:v>
                </c:pt>
                <c:pt idx="760">
                  <c:v>5.5330000000000004</c:v>
                </c:pt>
                <c:pt idx="761">
                  <c:v>5.4480000000000004</c:v>
                </c:pt>
                <c:pt idx="762">
                  <c:v>5.367</c:v>
                </c:pt>
                <c:pt idx="763">
                  <c:v>5.2889999999999997</c:v>
                </c:pt>
                <c:pt idx="764">
                  <c:v>5.2130000000000001</c:v>
                </c:pt>
                <c:pt idx="765">
                  <c:v>5.1379999999999999</c:v>
                </c:pt>
                <c:pt idx="766">
                  <c:v>5.0640000000000001</c:v>
                </c:pt>
                <c:pt idx="767">
                  <c:v>4.99</c:v>
                </c:pt>
                <c:pt idx="768">
                  <c:v>4.915</c:v>
                </c:pt>
                <c:pt idx="769">
                  <c:v>4.8410000000000002</c:v>
                </c:pt>
                <c:pt idx="770">
                  <c:v>4.7649999999999997</c:v>
                </c:pt>
                <c:pt idx="771">
                  <c:v>4.6890000000000001</c:v>
                </c:pt>
                <c:pt idx="772">
                  <c:v>4.6130000000000004</c:v>
                </c:pt>
                <c:pt idx="773">
                  <c:v>4.5350000000000001</c:v>
                </c:pt>
                <c:pt idx="774">
                  <c:v>4.4569999999999999</c:v>
                </c:pt>
                <c:pt idx="775">
                  <c:v>4.3789999999999996</c:v>
                </c:pt>
                <c:pt idx="776">
                  <c:v>4.3</c:v>
                </c:pt>
                <c:pt idx="777">
                  <c:v>4.22</c:v>
                </c:pt>
                <c:pt idx="778">
                  <c:v>4.141</c:v>
                </c:pt>
                <c:pt idx="779">
                  <c:v>4.0609999999999999</c:v>
                </c:pt>
                <c:pt idx="780">
                  <c:v>3.9809999999999999</c:v>
                </c:pt>
                <c:pt idx="781">
                  <c:v>3.9009999999999998</c:v>
                </c:pt>
                <c:pt idx="782">
                  <c:v>3.8220000000000001</c:v>
                </c:pt>
                <c:pt idx="783">
                  <c:v>3.742</c:v>
                </c:pt>
                <c:pt idx="784">
                  <c:v>3.6629999999999998</c:v>
                </c:pt>
                <c:pt idx="785">
                  <c:v>3.585</c:v>
                </c:pt>
                <c:pt idx="786">
                  <c:v>3.5070000000000001</c:v>
                </c:pt>
                <c:pt idx="787">
                  <c:v>3.43</c:v>
                </c:pt>
                <c:pt idx="788">
                  <c:v>3.3540000000000001</c:v>
                </c:pt>
                <c:pt idx="789">
                  <c:v>3.278</c:v>
                </c:pt>
                <c:pt idx="790">
                  <c:v>3.2040000000000002</c:v>
                </c:pt>
                <c:pt idx="791">
                  <c:v>3.13</c:v>
                </c:pt>
                <c:pt idx="792">
                  <c:v>3.0569999999999999</c:v>
                </c:pt>
                <c:pt idx="793">
                  <c:v>2.9860000000000002</c:v>
                </c:pt>
                <c:pt idx="794">
                  <c:v>2.9159999999999999</c:v>
                </c:pt>
                <c:pt idx="795">
                  <c:v>2.8460000000000001</c:v>
                </c:pt>
                <c:pt idx="796">
                  <c:v>2.7789999999999999</c:v>
                </c:pt>
                <c:pt idx="797">
                  <c:v>2.7120000000000002</c:v>
                </c:pt>
                <c:pt idx="798">
                  <c:v>2.6459999999999999</c:v>
                </c:pt>
                <c:pt idx="799">
                  <c:v>2.5819999999999999</c:v>
                </c:pt>
                <c:pt idx="800">
                  <c:v>2.52</c:v>
                </c:pt>
                <c:pt idx="801">
                  <c:v>2.4580000000000002</c:v>
                </c:pt>
                <c:pt idx="802">
                  <c:v>2.3980000000000001</c:v>
                </c:pt>
                <c:pt idx="803">
                  <c:v>2.339</c:v>
                </c:pt>
                <c:pt idx="804">
                  <c:v>2.282</c:v>
                </c:pt>
                <c:pt idx="805">
                  <c:v>2.226</c:v>
                </c:pt>
                <c:pt idx="806">
                  <c:v>2.1709999999999998</c:v>
                </c:pt>
                <c:pt idx="807">
                  <c:v>2.1179999999999999</c:v>
                </c:pt>
                <c:pt idx="808">
                  <c:v>2.0649999999999999</c:v>
                </c:pt>
                <c:pt idx="809">
                  <c:v>2.0150000000000001</c:v>
                </c:pt>
                <c:pt idx="810">
                  <c:v>1.9650000000000001</c:v>
                </c:pt>
                <c:pt idx="811">
                  <c:v>1.917</c:v>
                </c:pt>
                <c:pt idx="812">
                  <c:v>1.87</c:v>
                </c:pt>
                <c:pt idx="813">
                  <c:v>1.8240000000000001</c:v>
                </c:pt>
                <c:pt idx="814">
                  <c:v>1.78</c:v>
                </c:pt>
                <c:pt idx="815">
                  <c:v>1.7370000000000001</c:v>
                </c:pt>
                <c:pt idx="816">
                  <c:v>1.6950000000000001</c:v>
                </c:pt>
                <c:pt idx="817">
                  <c:v>1.6539999999999999</c:v>
                </c:pt>
                <c:pt idx="818">
                  <c:v>1.6140000000000001</c:v>
                </c:pt>
                <c:pt idx="819">
                  <c:v>1.575</c:v>
                </c:pt>
                <c:pt idx="820">
                  <c:v>1.538</c:v>
                </c:pt>
                <c:pt idx="821">
                  <c:v>1.502</c:v>
                </c:pt>
                <c:pt idx="822">
                  <c:v>1.466</c:v>
                </c:pt>
                <c:pt idx="823">
                  <c:v>1.4319999999999999</c:v>
                </c:pt>
                <c:pt idx="824">
                  <c:v>1.3979999999999999</c:v>
                </c:pt>
                <c:pt idx="825">
                  <c:v>1.3660000000000001</c:v>
                </c:pt>
                <c:pt idx="826">
                  <c:v>1.335</c:v>
                </c:pt>
                <c:pt idx="827">
                  <c:v>1.304</c:v>
                </c:pt>
                <c:pt idx="828">
                  <c:v>1.2749999999999999</c:v>
                </c:pt>
                <c:pt idx="829">
                  <c:v>1.246</c:v>
                </c:pt>
                <c:pt idx="830">
                  <c:v>1.218</c:v>
                </c:pt>
                <c:pt idx="831">
                  <c:v>1.1910000000000001</c:v>
                </c:pt>
                <c:pt idx="832">
                  <c:v>1.165</c:v>
                </c:pt>
                <c:pt idx="833">
                  <c:v>1.1399999999999999</c:v>
                </c:pt>
                <c:pt idx="834">
                  <c:v>1.115</c:v>
                </c:pt>
                <c:pt idx="835">
                  <c:v>1.091</c:v>
                </c:pt>
                <c:pt idx="836">
                  <c:v>1.0680000000000001</c:v>
                </c:pt>
                <c:pt idx="837">
                  <c:v>1.046</c:v>
                </c:pt>
                <c:pt idx="838">
                  <c:v>1.05</c:v>
                </c:pt>
                <c:pt idx="839">
                  <c:v>1.1020000000000001</c:v>
                </c:pt>
                <c:pt idx="840">
                  <c:v>1.141</c:v>
                </c:pt>
                <c:pt idx="841">
                  <c:v>1.1719999999999999</c:v>
                </c:pt>
                <c:pt idx="842">
                  <c:v>1.196</c:v>
                </c:pt>
                <c:pt idx="843">
                  <c:v>1.216</c:v>
                </c:pt>
                <c:pt idx="844">
                  <c:v>1.234</c:v>
                </c:pt>
                <c:pt idx="845">
                  <c:v>1.2490000000000001</c:v>
                </c:pt>
                <c:pt idx="846">
                  <c:v>1.262</c:v>
                </c:pt>
                <c:pt idx="847">
                  <c:v>1.2729999999999999</c:v>
                </c:pt>
                <c:pt idx="848">
                  <c:v>1.2829999999999999</c:v>
                </c:pt>
                <c:pt idx="849">
                  <c:v>1.292</c:v>
                </c:pt>
                <c:pt idx="850">
                  <c:v>1.298</c:v>
                </c:pt>
                <c:pt idx="851">
                  <c:v>1.304</c:v>
                </c:pt>
                <c:pt idx="852">
                  <c:v>1.3069999999999999</c:v>
                </c:pt>
                <c:pt idx="853">
                  <c:v>1.3089999999999999</c:v>
                </c:pt>
                <c:pt idx="854">
                  <c:v>1.4410000000000001</c:v>
                </c:pt>
                <c:pt idx="855">
                  <c:v>1.5449999999999999</c:v>
                </c:pt>
                <c:pt idx="856">
                  <c:v>1.62</c:v>
                </c:pt>
                <c:pt idx="857">
                  <c:v>1.6890000000000001</c:v>
                </c:pt>
                <c:pt idx="858">
                  <c:v>1.7470000000000001</c:v>
                </c:pt>
                <c:pt idx="859">
                  <c:v>1.798</c:v>
                </c:pt>
                <c:pt idx="860">
                  <c:v>1.843</c:v>
                </c:pt>
                <c:pt idx="861">
                  <c:v>1.9239999999999999</c:v>
                </c:pt>
                <c:pt idx="862">
                  <c:v>2.0419999999999998</c:v>
                </c:pt>
                <c:pt idx="863">
                  <c:v>2.1320000000000001</c:v>
                </c:pt>
                <c:pt idx="864">
                  <c:v>2.2080000000000002</c:v>
                </c:pt>
                <c:pt idx="865">
                  <c:v>2.2749999999999999</c:v>
                </c:pt>
                <c:pt idx="866">
                  <c:v>2.3330000000000002</c:v>
                </c:pt>
                <c:pt idx="867">
                  <c:v>2.3929999999999998</c:v>
                </c:pt>
                <c:pt idx="868">
                  <c:v>2.4449999999999998</c:v>
                </c:pt>
                <c:pt idx="869">
                  <c:v>2.4900000000000002</c:v>
                </c:pt>
                <c:pt idx="870">
                  <c:v>2.5289999999999999</c:v>
                </c:pt>
                <c:pt idx="871">
                  <c:v>2.5609999999999999</c:v>
                </c:pt>
                <c:pt idx="872">
                  <c:v>2.5880000000000001</c:v>
                </c:pt>
                <c:pt idx="873">
                  <c:v>2.609</c:v>
                </c:pt>
                <c:pt idx="874">
                  <c:v>2.625</c:v>
                </c:pt>
                <c:pt idx="875">
                  <c:v>2.6360000000000001</c:v>
                </c:pt>
                <c:pt idx="876">
                  <c:v>2.6419999999999999</c:v>
                </c:pt>
                <c:pt idx="877">
                  <c:v>2.6440000000000001</c:v>
                </c:pt>
                <c:pt idx="878">
                  <c:v>2.6419999999999999</c:v>
                </c:pt>
                <c:pt idx="879">
                  <c:v>2.6360000000000001</c:v>
                </c:pt>
                <c:pt idx="880">
                  <c:v>3.5430000000000001</c:v>
                </c:pt>
                <c:pt idx="881">
                  <c:v>3.8180000000000001</c:v>
                </c:pt>
                <c:pt idx="882">
                  <c:v>4.0510000000000002</c:v>
                </c:pt>
                <c:pt idx="883">
                  <c:v>4.2439999999999998</c:v>
                </c:pt>
                <c:pt idx="884">
                  <c:v>4.3979999999999997</c:v>
                </c:pt>
                <c:pt idx="885">
                  <c:v>4.5179999999999998</c:v>
                </c:pt>
                <c:pt idx="886">
                  <c:v>4.6079999999999997</c:v>
                </c:pt>
                <c:pt idx="887">
                  <c:v>4.6790000000000003</c:v>
                </c:pt>
                <c:pt idx="888">
                  <c:v>4.7370000000000001</c:v>
                </c:pt>
                <c:pt idx="889">
                  <c:v>4.7839999999999998</c:v>
                </c:pt>
                <c:pt idx="890">
                  <c:v>4.8129999999999997</c:v>
                </c:pt>
                <c:pt idx="891">
                  <c:v>4.8280000000000003</c:v>
                </c:pt>
                <c:pt idx="892">
                  <c:v>4.8289999999999997</c:v>
                </c:pt>
                <c:pt idx="893">
                  <c:v>4.82</c:v>
                </c:pt>
                <c:pt idx="894">
                  <c:v>4.8099999999999996</c:v>
                </c:pt>
                <c:pt idx="895">
                  <c:v>4.8</c:v>
                </c:pt>
                <c:pt idx="896">
                  <c:v>4.7889999999999997</c:v>
                </c:pt>
                <c:pt idx="897">
                  <c:v>4.774</c:v>
                </c:pt>
                <c:pt idx="898">
                  <c:v>4.7690000000000001</c:v>
                </c:pt>
                <c:pt idx="899">
                  <c:v>4.7569999999999997</c:v>
                </c:pt>
                <c:pt idx="900">
                  <c:v>4.74</c:v>
                </c:pt>
                <c:pt idx="901">
                  <c:v>4.718</c:v>
                </c:pt>
                <c:pt idx="902">
                  <c:v>4.6920000000000002</c:v>
                </c:pt>
                <c:pt idx="903">
                  <c:v>4.6609999999999996</c:v>
                </c:pt>
                <c:pt idx="904">
                  <c:v>4.63</c:v>
                </c:pt>
                <c:pt idx="905">
                  <c:v>4.5949999999999998</c:v>
                </c:pt>
                <c:pt idx="906">
                  <c:v>4.556</c:v>
                </c:pt>
                <c:pt idx="907">
                  <c:v>4.5170000000000003</c:v>
                </c:pt>
                <c:pt idx="908">
                  <c:v>4.4930000000000003</c:v>
                </c:pt>
                <c:pt idx="909">
                  <c:v>4.4619999999999997</c:v>
                </c:pt>
                <c:pt idx="910">
                  <c:v>4.4269999999999996</c:v>
                </c:pt>
                <c:pt idx="911">
                  <c:v>4.3879999999999999</c:v>
                </c:pt>
                <c:pt idx="912">
                  <c:v>4.7270000000000003</c:v>
                </c:pt>
                <c:pt idx="913">
                  <c:v>4.8929999999999998</c:v>
                </c:pt>
                <c:pt idx="914">
                  <c:v>5.0250000000000004</c:v>
                </c:pt>
                <c:pt idx="915">
                  <c:v>5.5720000000000001</c:v>
                </c:pt>
                <c:pt idx="916">
                  <c:v>5.9450000000000003</c:v>
                </c:pt>
                <c:pt idx="917">
                  <c:v>6.27</c:v>
                </c:pt>
                <c:pt idx="918">
                  <c:v>6.524</c:v>
                </c:pt>
                <c:pt idx="919">
                  <c:v>6.7169999999999996</c:v>
                </c:pt>
                <c:pt idx="920">
                  <c:v>6.8550000000000004</c:v>
                </c:pt>
                <c:pt idx="921">
                  <c:v>6.95</c:v>
                </c:pt>
                <c:pt idx="922">
                  <c:v>7.0129999999999999</c:v>
                </c:pt>
                <c:pt idx="923">
                  <c:v>7.0460000000000003</c:v>
                </c:pt>
                <c:pt idx="924">
                  <c:v>7.0970000000000004</c:v>
                </c:pt>
                <c:pt idx="925">
                  <c:v>7.4320000000000004</c:v>
                </c:pt>
                <c:pt idx="926">
                  <c:v>7.7229999999999999</c:v>
                </c:pt>
                <c:pt idx="927">
                  <c:v>8.6389999999999993</c:v>
                </c:pt>
                <c:pt idx="928">
                  <c:v>75.25</c:v>
                </c:pt>
                <c:pt idx="929">
                  <c:v>10.98</c:v>
                </c:pt>
                <c:pt idx="930">
                  <c:v>11.79</c:v>
                </c:pt>
                <c:pt idx="931">
                  <c:v>15.29</c:v>
                </c:pt>
                <c:pt idx="932">
                  <c:v>14.14</c:v>
                </c:pt>
                <c:pt idx="933">
                  <c:v>14.57</c:v>
                </c:pt>
                <c:pt idx="934">
                  <c:v>220.6</c:v>
                </c:pt>
                <c:pt idx="935">
                  <c:v>84.59</c:v>
                </c:pt>
                <c:pt idx="936">
                  <c:v>76.459999999999994</c:v>
                </c:pt>
                <c:pt idx="937">
                  <c:v>70.67</c:v>
                </c:pt>
                <c:pt idx="938">
                  <c:v>66.91</c:v>
                </c:pt>
                <c:pt idx="939">
                  <c:v>150.69999999999999</c:v>
                </c:pt>
                <c:pt idx="940">
                  <c:v>100</c:v>
                </c:pt>
                <c:pt idx="941">
                  <c:v>134.1</c:v>
                </c:pt>
                <c:pt idx="942">
                  <c:v>81.42</c:v>
                </c:pt>
                <c:pt idx="943">
                  <c:v>105.6</c:v>
                </c:pt>
                <c:pt idx="944">
                  <c:v>98.59</c:v>
                </c:pt>
                <c:pt idx="945">
                  <c:v>108.7</c:v>
                </c:pt>
                <c:pt idx="946">
                  <c:v>98.81</c:v>
                </c:pt>
                <c:pt idx="947">
                  <c:v>90.53</c:v>
                </c:pt>
                <c:pt idx="948">
                  <c:v>89.75</c:v>
                </c:pt>
                <c:pt idx="949">
                  <c:v>169.4</c:v>
                </c:pt>
                <c:pt idx="950">
                  <c:v>1169</c:v>
                </c:pt>
                <c:pt idx="951">
                  <c:v>2534</c:v>
                </c:pt>
                <c:pt idx="952">
                  <c:v>198.6</c:v>
                </c:pt>
                <c:pt idx="953">
                  <c:v>188.4</c:v>
                </c:pt>
                <c:pt idx="954">
                  <c:v>251.3</c:v>
                </c:pt>
                <c:pt idx="955">
                  <c:v>177.8</c:v>
                </c:pt>
                <c:pt idx="956">
                  <c:v>239.3</c:v>
                </c:pt>
                <c:pt idx="957">
                  <c:v>643.29999999999995</c:v>
                </c:pt>
                <c:pt idx="958">
                  <c:v>251.5</c:v>
                </c:pt>
                <c:pt idx="959">
                  <c:v>257.39999999999998</c:v>
                </c:pt>
                <c:pt idx="960">
                  <c:v>352.1</c:v>
                </c:pt>
                <c:pt idx="961">
                  <c:v>206.6</c:v>
                </c:pt>
                <c:pt idx="962">
                  <c:v>261.39999999999998</c:v>
                </c:pt>
                <c:pt idx="963">
                  <c:v>237.5</c:v>
                </c:pt>
                <c:pt idx="964">
                  <c:v>1426</c:v>
                </c:pt>
                <c:pt idx="965">
                  <c:v>336.9</c:v>
                </c:pt>
                <c:pt idx="966">
                  <c:v>248.7</c:v>
                </c:pt>
                <c:pt idx="967">
                  <c:v>231.6</c:v>
                </c:pt>
                <c:pt idx="968">
                  <c:v>214.7</c:v>
                </c:pt>
                <c:pt idx="969">
                  <c:v>271.5</c:v>
                </c:pt>
                <c:pt idx="970">
                  <c:v>1445</c:v>
                </c:pt>
                <c:pt idx="971">
                  <c:v>236.5</c:v>
                </c:pt>
                <c:pt idx="972">
                  <c:v>211.9</c:v>
                </c:pt>
                <c:pt idx="973">
                  <c:v>920</c:v>
                </c:pt>
                <c:pt idx="974">
                  <c:v>250.3</c:v>
                </c:pt>
                <c:pt idx="975">
                  <c:v>225</c:v>
                </c:pt>
                <c:pt idx="976">
                  <c:v>285.39999999999998</c:v>
                </c:pt>
                <c:pt idx="977">
                  <c:v>237.5</c:v>
                </c:pt>
                <c:pt idx="978">
                  <c:v>215.4</c:v>
                </c:pt>
                <c:pt idx="979">
                  <c:v>271.8</c:v>
                </c:pt>
                <c:pt idx="980">
                  <c:v>277.60000000000002</c:v>
                </c:pt>
                <c:pt idx="981">
                  <c:v>254.1</c:v>
                </c:pt>
                <c:pt idx="982">
                  <c:v>236.7</c:v>
                </c:pt>
                <c:pt idx="983">
                  <c:v>4252</c:v>
                </c:pt>
                <c:pt idx="984">
                  <c:v>263.10000000000002</c:v>
                </c:pt>
                <c:pt idx="985">
                  <c:v>265</c:v>
                </c:pt>
                <c:pt idx="986">
                  <c:v>243.1</c:v>
                </c:pt>
                <c:pt idx="987">
                  <c:v>226.7</c:v>
                </c:pt>
                <c:pt idx="988">
                  <c:v>192.3</c:v>
                </c:pt>
                <c:pt idx="989">
                  <c:v>218.2</c:v>
                </c:pt>
                <c:pt idx="990">
                  <c:v>205.7</c:v>
                </c:pt>
                <c:pt idx="991">
                  <c:v>217.1</c:v>
                </c:pt>
                <c:pt idx="992">
                  <c:v>196.6</c:v>
                </c:pt>
                <c:pt idx="993">
                  <c:v>197.3</c:v>
                </c:pt>
                <c:pt idx="994">
                  <c:v>195.9</c:v>
                </c:pt>
                <c:pt idx="995">
                  <c:v>180.3</c:v>
                </c:pt>
                <c:pt idx="996">
                  <c:v>163.4</c:v>
                </c:pt>
                <c:pt idx="997">
                  <c:v>171.3</c:v>
                </c:pt>
                <c:pt idx="998">
                  <c:v>155.9</c:v>
                </c:pt>
                <c:pt idx="999">
                  <c:v>142.1</c:v>
                </c:pt>
                <c:pt idx="1000">
                  <c:v>130</c:v>
                </c:pt>
                <c:pt idx="1001">
                  <c:v>128.1</c:v>
                </c:pt>
                <c:pt idx="1002">
                  <c:v>117.2</c:v>
                </c:pt>
                <c:pt idx="1003">
                  <c:v>107.6</c:v>
                </c:pt>
                <c:pt idx="1004">
                  <c:v>98.91</c:v>
                </c:pt>
                <c:pt idx="1005">
                  <c:v>124</c:v>
                </c:pt>
                <c:pt idx="1006">
                  <c:v>113.1</c:v>
                </c:pt>
                <c:pt idx="1007">
                  <c:v>103.4</c:v>
                </c:pt>
                <c:pt idx="1008">
                  <c:v>94.71</c:v>
                </c:pt>
                <c:pt idx="1009">
                  <c:v>86.88</c:v>
                </c:pt>
                <c:pt idx="1010">
                  <c:v>80.42</c:v>
                </c:pt>
                <c:pt idx="1011">
                  <c:v>74.040000000000006</c:v>
                </c:pt>
                <c:pt idx="1012">
                  <c:v>68.290000000000006</c:v>
                </c:pt>
                <c:pt idx="1013">
                  <c:v>63.14</c:v>
                </c:pt>
                <c:pt idx="1014">
                  <c:v>58.37</c:v>
                </c:pt>
                <c:pt idx="1015">
                  <c:v>54.43</c:v>
                </c:pt>
                <c:pt idx="1016">
                  <c:v>50.45</c:v>
                </c:pt>
                <c:pt idx="1017">
                  <c:v>46.85</c:v>
                </c:pt>
                <c:pt idx="1018">
                  <c:v>44.66</c:v>
                </c:pt>
                <c:pt idx="1019">
                  <c:v>42.63</c:v>
                </c:pt>
                <c:pt idx="1020">
                  <c:v>41.13</c:v>
                </c:pt>
                <c:pt idx="1021">
                  <c:v>208.7</c:v>
                </c:pt>
                <c:pt idx="1022">
                  <c:v>102.8</c:v>
                </c:pt>
                <c:pt idx="1023">
                  <c:v>93.45</c:v>
                </c:pt>
                <c:pt idx="1024">
                  <c:v>85.24</c:v>
                </c:pt>
                <c:pt idx="1025">
                  <c:v>77.84</c:v>
                </c:pt>
                <c:pt idx="1026">
                  <c:v>71.19</c:v>
                </c:pt>
                <c:pt idx="1027">
                  <c:v>65.25</c:v>
                </c:pt>
                <c:pt idx="1028">
                  <c:v>59.95</c:v>
                </c:pt>
                <c:pt idx="1029">
                  <c:v>55.47</c:v>
                </c:pt>
                <c:pt idx="1030">
                  <c:v>51.28</c:v>
                </c:pt>
                <c:pt idx="1031">
                  <c:v>47.55</c:v>
                </c:pt>
                <c:pt idx="1032">
                  <c:v>44.79</c:v>
                </c:pt>
                <c:pt idx="1033">
                  <c:v>43.58</c:v>
                </c:pt>
                <c:pt idx="1034">
                  <c:v>42.27</c:v>
                </c:pt>
                <c:pt idx="1035">
                  <c:v>40.86</c:v>
                </c:pt>
                <c:pt idx="1036">
                  <c:v>39.39</c:v>
                </c:pt>
                <c:pt idx="1037">
                  <c:v>37.9</c:v>
                </c:pt>
                <c:pt idx="1038">
                  <c:v>36.380000000000003</c:v>
                </c:pt>
                <c:pt idx="1039">
                  <c:v>34.880000000000003</c:v>
                </c:pt>
                <c:pt idx="1040">
                  <c:v>33.409999999999997</c:v>
                </c:pt>
                <c:pt idx="1041">
                  <c:v>32.020000000000003</c:v>
                </c:pt>
                <c:pt idx="1042">
                  <c:v>30.68</c:v>
                </c:pt>
                <c:pt idx="1043">
                  <c:v>29.75</c:v>
                </c:pt>
                <c:pt idx="1044">
                  <c:v>28.72</c:v>
                </c:pt>
                <c:pt idx="1045">
                  <c:v>27.58</c:v>
                </c:pt>
                <c:pt idx="1046">
                  <c:v>26.47</c:v>
                </c:pt>
                <c:pt idx="1047">
                  <c:v>25.41</c:v>
                </c:pt>
                <c:pt idx="1048">
                  <c:v>24.62</c:v>
                </c:pt>
                <c:pt idx="1049">
                  <c:v>23.63</c:v>
                </c:pt>
                <c:pt idx="1050">
                  <c:v>22.7</c:v>
                </c:pt>
                <c:pt idx="1051">
                  <c:v>21.78</c:v>
                </c:pt>
                <c:pt idx="1052">
                  <c:v>20.92</c:v>
                </c:pt>
                <c:pt idx="1053">
                  <c:v>20.079999999999998</c:v>
                </c:pt>
                <c:pt idx="1054">
                  <c:v>19.62</c:v>
                </c:pt>
                <c:pt idx="1055">
                  <c:v>19.48</c:v>
                </c:pt>
                <c:pt idx="1056">
                  <c:v>19.28</c:v>
                </c:pt>
                <c:pt idx="1057">
                  <c:v>19.03</c:v>
                </c:pt>
                <c:pt idx="1058">
                  <c:v>18.739999999999998</c:v>
                </c:pt>
                <c:pt idx="1059">
                  <c:v>18.420000000000002</c:v>
                </c:pt>
                <c:pt idx="1060">
                  <c:v>18.059999999999999</c:v>
                </c:pt>
                <c:pt idx="1061">
                  <c:v>17.690000000000001</c:v>
                </c:pt>
                <c:pt idx="1062">
                  <c:v>17.309999999999999</c:v>
                </c:pt>
                <c:pt idx="1063">
                  <c:v>16.920000000000002</c:v>
                </c:pt>
                <c:pt idx="1064">
                  <c:v>16.53</c:v>
                </c:pt>
                <c:pt idx="1065">
                  <c:v>16.14</c:v>
                </c:pt>
                <c:pt idx="1066">
                  <c:v>15.75</c:v>
                </c:pt>
                <c:pt idx="1067">
                  <c:v>15.37</c:v>
                </c:pt>
                <c:pt idx="1068">
                  <c:v>15</c:v>
                </c:pt>
                <c:pt idx="1069">
                  <c:v>14.64</c:v>
                </c:pt>
                <c:pt idx="1070">
                  <c:v>14.28</c:v>
                </c:pt>
                <c:pt idx="1071">
                  <c:v>13.94</c:v>
                </c:pt>
                <c:pt idx="1072">
                  <c:v>13.6</c:v>
                </c:pt>
                <c:pt idx="1073">
                  <c:v>13.28</c:v>
                </c:pt>
                <c:pt idx="1074">
                  <c:v>12.97</c:v>
                </c:pt>
                <c:pt idx="1075">
                  <c:v>12.68</c:v>
                </c:pt>
                <c:pt idx="1076">
                  <c:v>12.4</c:v>
                </c:pt>
                <c:pt idx="1077">
                  <c:v>12.14</c:v>
                </c:pt>
                <c:pt idx="1078">
                  <c:v>11.88</c:v>
                </c:pt>
                <c:pt idx="1079">
                  <c:v>11.64</c:v>
                </c:pt>
                <c:pt idx="1080">
                  <c:v>11.42</c:v>
                </c:pt>
                <c:pt idx="1081">
                  <c:v>11.2</c:v>
                </c:pt>
                <c:pt idx="1082">
                  <c:v>11</c:v>
                </c:pt>
                <c:pt idx="1083">
                  <c:v>10.81</c:v>
                </c:pt>
                <c:pt idx="1084">
                  <c:v>10.62</c:v>
                </c:pt>
                <c:pt idx="1085">
                  <c:v>10.45</c:v>
                </c:pt>
                <c:pt idx="1086">
                  <c:v>10.28</c:v>
                </c:pt>
                <c:pt idx="1087">
                  <c:v>10.119999999999999</c:v>
                </c:pt>
                <c:pt idx="1088">
                  <c:v>9.9659999999999993</c:v>
                </c:pt>
                <c:pt idx="1089">
                  <c:v>9.8170000000000002</c:v>
                </c:pt>
                <c:pt idx="1090">
                  <c:v>9.6739999999999995</c:v>
                </c:pt>
                <c:pt idx="1091">
                  <c:v>9.5340000000000007</c:v>
                </c:pt>
                <c:pt idx="1092">
                  <c:v>9.3989999999999991</c:v>
                </c:pt>
                <c:pt idx="1093">
                  <c:v>9.266</c:v>
                </c:pt>
                <c:pt idx="1094">
                  <c:v>9.1359999999999992</c:v>
                </c:pt>
                <c:pt idx="1095">
                  <c:v>9.0079999999999991</c:v>
                </c:pt>
                <c:pt idx="1096">
                  <c:v>8.8819999999999997</c:v>
                </c:pt>
                <c:pt idx="1097">
                  <c:v>8.7569999999999997</c:v>
                </c:pt>
                <c:pt idx="1098">
                  <c:v>8.6329999999999991</c:v>
                </c:pt>
                <c:pt idx="1099">
                  <c:v>8.5109999999999992</c:v>
                </c:pt>
                <c:pt idx="1100">
                  <c:v>8.3879999999999999</c:v>
                </c:pt>
                <c:pt idx="1101">
                  <c:v>8.266</c:v>
                </c:pt>
                <c:pt idx="1102">
                  <c:v>8.1449999999999996</c:v>
                </c:pt>
                <c:pt idx="1103">
                  <c:v>8.0229999999999997</c:v>
                </c:pt>
                <c:pt idx="1104">
                  <c:v>7.9020000000000001</c:v>
                </c:pt>
                <c:pt idx="1105">
                  <c:v>7.78</c:v>
                </c:pt>
                <c:pt idx="1106">
                  <c:v>7.6580000000000004</c:v>
                </c:pt>
                <c:pt idx="1107">
                  <c:v>7.5359999999999996</c:v>
                </c:pt>
                <c:pt idx="1108">
                  <c:v>7.4139999999999997</c:v>
                </c:pt>
                <c:pt idx="1109">
                  <c:v>7.2910000000000004</c:v>
                </c:pt>
                <c:pt idx="1110">
                  <c:v>7.1689999999999996</c:v>
                </c:pt>
                <c:pt idx="1111">
                  <c:v>7.0460000000000003</c:v>
                </c:pt>
                <c:pt idx="1112">
                  <c:v>6.923</c:v>
                </c:pt>
                <c:pt idx="1113">
                  <c:v>6.8</c:v>
                </c:pt>
                <c:pt idx="1114">
                  <c:v>6.6779999999999999</c:v>
                </c:pt>
                <c:pt idx="1115">
                  <c:v>6.5549999999999997</c:v>
                </c:pt>
                <c:pt idx="1116">
                  <c:v>6.4329999999999998</c:v>
                </c:pt>
                <c:pt idx="1117">
                  <c:v>6.31</c:v>
                </c:pt>
                <c:pt idx="1118">
                  <c:v>6.1879999999999997</c:v>
                </c:pt>
                <c:pt idx="1119">
                  <c:v>6.0659999999999998</c:v>
                </c:pt>
                <c:pt idx="1120">
                  <c:v>5.9450000000000003</c:v>
                </c:pt>
                <c:pt idx="1121">
                  <c:v>5.8239999999999998</c:v>
                </c:pt>
                <c:pt idx="1122">
                  <c:v>5.7160000000000002</c:v>
                </c:pt>
                <c:pt idx="1123">
                  <c:v>5.617</c:v>
                </c:pt>
                <c:pt idx="1124">
                  <c:v>5.5259999999999998</c:v>
                </c:pt>
                <c:pt idx="1125">
                  <c:v>5.44</c:v>
                </c:pt>
                <c:pt idx="1126">
                  <c:v>5.3579999999999997</c:v>
                </c:pt>
                <c:pt idx="1127">
                  <c:v>5.2779999999999996</c:v>
                </c:pt>
                <c:pt idx="1128">
                  <c:v>5.2009999999999996</c:v>
                </c:pt>
                <c:pt idx="1129">
                  <c:v>5.1239999999999997</c:v>
                </c:pt>
                <c:pt idx="1130">
                  <c:v>5.048</c:v>
                </c:pt>
                <c:pt idx="1131">
                  <c:v>4.9720000000000004</c:v>
                </c:pt>
                <c:pt idx="1132">
                  <c:v>4.8959999999999999</c:v>
                </c:pt>
                <c:pt idx="1133">
                  <c:v>4.819</c:v>
                </c:pt>
                <c:pt idx="1134">
                  <c:v>4.742</c:v>
                </c:pt>
                <c:pt idx="1135">
                  <c:v>4.6639999999999997</c:v>
                </c:pt>
                <c:pt idx="1136">
                  <c:v>4.585</c:v>
                </c:pt>
                <c:pt idx="1137">
                  <c:v>4.5060000000000002</c:v>
                </c:pt>
                <c:pt idx="1138">
                  <c:v>4.4260000000000002</c:v>
                </c:pt>
                <c:pt idx="1139">
                  <c:v>4.3449999999999998</c:v>
                </c:pt>
                <c:pt idx="1140">
                  <c:v>4.2640000000000002</c:v>
                </c:pt>
                <c:pt idx="1141">
                  <c:v>4.1820000000000004</c:v>
                </c:pt>
                <c:pt idx="1142">
                  <c:v>4.101</c:v>
                </c:pt>
                <c:pt idx="1143">
                  <c:v>4.0190000000000001</c:v>
                </c:pt>
                <c:pt idx="1144">
                  <c:v>3.9369999999999998</c:v>
                </c:pt>
                <c:pt idx="1145">
                  <c:v>3.855</c:v>
                </c:pt>
                <c:pt idx="1146">
                  <c:v>3.774</c:v>
                </c:pt>
                <c:pt idx="1147">
                  <c:v>3.6930000000000001</c:v>
                </c:pt>
                <c:pt idx="1148">
                  <c:v>3.6120000000000001</c:v>
                </c:pt>
                <c:pt idx="1149">
                  <c:v>3.532</c:v>
                </c:pt>
                <c:pt idx="1150">
                  <c:v>3.452</c:v>
                </c:pt>
                <c:pt idx="1151">
                  <c:v>3.3730000000000002</c:v>
                </c:pt>
                <c:pt idx="1152">
                  <c:v>3.2949999999999999</c:v>
                </c:pt>
                <c:pt idx="1153">
                  <c:v>3.218</c:v>
                </c:pt>
                <c:pt idx="1154">
                  <c:v>3.1419999999999999</c:v>
                </c:pt>
                <c:pt idx="1155">
                  <c:v>3.0670000000000002</c:v>
                </c:pt>
                <c:pt idx="1156">
                  <c:v>2.9929999999999999</c:v>
                </c:pt>
                <c:pt idx="1157">
                  <c:v>2.9209999999999998</c:v>
                </c:pt>
                <c:pt idx="1158">
                  <c:v>2.8490000000000002</c:v>
                </c:pt>
                <c:pt idx="1159">
                  <c:v>2.7789999999999999</c:v>
                </c:pt>
                <c:pt idx="1160">
                  <c:v>2.71</c:v>
                </c:pt>
                <c:pt idx="1161">
                  <c:v>2.6419999999999999</c:v>
                </c:pt>
                <c:pt idx="1162">
                  <c:v>2.5760000000000001</c:v>
                </c:pt>
                <c:pt idx="1163">
                  <c:v>2.5110000000000001</c:v>
                </c:pt>
                <c:pt idx="1164">
                  <c:v>2.4470000000000001</c:v>
                </c:pt>
                <c:pt idx="1165">
                  <c:v>2.3849999999999998</c:v>
                </c:pt>
                <c:pt idx="1166">
                  <c:v>2.3239999999999998</c:v>
                </c:pt>
                <c:pt idx="1167">
                  <c:v>2.2639999999999998</c:v>
                </c:pt>
                <c:pt idx="1168">
                  <c:v>2.206</c:v>
                </c:pt>
                <c:pt idx="1169">
                  <c:v>2.15</c:v>
                </c:pt>
                <c:pt idx="1170">
                  <c:v>2.0939999999999999</c:v>
                </c:pt>
                <c:pt idx="1171">
                  <c:v>2.04</c:v>
                </c:pt>
                <c:pt idx="1172">
                  <c:v>1.988</c:v>
                </c:pt>
                <c:pt idx="1173">
                  <c:v>1.9370000000000001</c:v>
                </c:pt>
                <c:pt idx="1174">
                  <c:v>1.887</c:v>
                </c:pt>
                <c:pt idx="1175">
                  <c:v>1.8380000000000001</c:v>
                </c:pt>
                <c:pt idx="1176">
                  <c:v>1.7909999999999999</c:v>
                </c:pt>
                <c:pt idx="1177">
                  <c:v>1.7450000000000001</c:v>
                </c:pt>
                <c:pt idx="1178">
                  <c:v>1.7010000000000001</c:v>
                </c:pt>
                <c:pt idx="1179">
                  <c:v>1.657</c:v>
                </c:pt>
                <c:pt idx="1180">
                  <c:v>1.615</c:v>
                </c:pt>
                <c:pt idx="1181">
                  <c:v>1.5740000000000001</c:v>
                </c:pt>
                <c:pt idx="1182">
                  <c:v>1.534</c:v>
                </c:pt>
                <c:pt idx="1183">
                  <c:v>1.496</c:v>
                </c:pt>
                <c:pt idx="1184">
                  <c:v>1.458</c:v>
                </c:pt>
                <c:pt idx="1185">
                  <c:v>1.4219999999999999</c:v>
                </c:pt>
                <c:pt idx="1186">
                  <c:v>1.387</c:v>
                </c:pt>
                <c:pt idx="1187">
                  <c:v>1.353</c:v>
                </c:pt>
                <c:pt idx="1188">
                  <c:v>1.319</c:v>
                </c:pt>
                <c:pt idx="1189">
                  <c:v>1.2869999999999999</c:v>
                </c:pt>
                <c:pt idx="1190">
                  <c:v>1.256</c:v>
                </c:pt>
                <c:pt idx="1191">
                  <c:v>1.226</c:v>
                </c:pt>
                <c:pt idx="1192">
                  <c:v>1.1970000000000001</c:v>
                </c:pt>
                <c:pt idx="1193">
                  <c:v>1.1679999999999999</c:v>
                </c:pt>
                <c:pt idx="1194">
                  <c:v>1.141</c:v>
                </c:pt>
                <c:pt idx="1195">
                  <c:v>1.1140000000000001</c:v>
                </c:pt>
                <c:pt idx="1196">
                  <c:v>1.089</c:v>
                </c:pt>
                <c:pt idx="1197">
                  <c:v>1.0640000000000001</c:v>
                </c:pt>
                <c:pt idx="1198">
                  <c:v>1.0389999999999999</c:v>
                </c:pt>
                <c:pt idx="1199">
                  <c:v>1.042</c:v>
                </c:pt>
                <c:pt idx="1200">
                  <c:v>1.04</c:v>
                </c:pt>
                <c:pt idx="1201">
                  <c:v>1.036</c:v>
                </c:pt>
                <c:pt idx="1202">
                  <c:v>1.03</c:v>
                </c:pt>
                <c:pt idx="1203">
                  <c:v>1.0229999999999999</c:v>
                </c:pt>
                <c:pt idx="1204">
                  <c:v>1.0149999999999999</c:v>
                </c:pt>
                <c:pt idx="1205">
                  <c:v>1.0069999999999999</c:v>
                </c:pt>
                <c:pt idx="1206">
                  <c:v>0.999</c:v>
                </c:pt>
                <c:pt idx="1207">
                  <c:v>1.0309999999999999</c:v>
                </c:pt>
                <c:pt idx="1208">
                  <c:v>1.0549999999999999</c:v>
                </c:pt>
                <c:pt idx="1209">
                  <c:v>1.0740000000000001</c:v>
                </c:pt>
                <c:pt idx="1210">
                  <c:v>1.089</c:v>
                </c:pt>
                <c:pt idx="1211">
                  <c:v>1.101</c:v>
                </c:pt>
                <c:pt idx="1212">
                  <c:v>1.111</c:v>
                </c:pt>
                <c:pt idx="1213">
                  <c:v>1.119</c:v>
                </c:pt>
                <c:pt idx="1214">
                  <c:v>1.1259999999999999</c:v>
                </c:pt>
                <c:pt idx="1215">
                  <c:v>1.131</c:v>
                </c:pt>
                <c:pt idx="1216">
                  <c:v>1.135</c:v>
                </c:pt>
                <c:pt idx="1217">
                  <c:v>1.143</c:v>
                </c:pt>
                <c:pt idx="1218">
                  <c:v>1.1499999999999999</c:v>
                </c:pt>
                <c:pt idx="1219">
                  <c:v>1.1539999999999999</c:v>
                </c:pt>
                <c:pt idx="1220">
                  <c:v>1.1559999999999999</c:v>
                </c:pt>
                <c:pt idx="1221">
                  <c:v>1.157</c:v>
                </c:pt>
                <c:pt idx="1222">
                  <c:v>1.1619999999999999</c:v>
                </c:pt>
                <c:pt idx="1223">
                  <c:v>1.165</c:v>
                </c:pt>
                <c:pt idx="1224">
                  <c:v>1.165</c:v>
                </c:pt>
                <c:pt idx="1225">
                  <c:v>1.163</c:v>
                </c:pt>
                <c:pt idx="1226">
                  <c:v>1.1599999999999999</c:v>
                </c:pt>
                <c:pt idx="1227">
                  <c:v>1.155</c:v>
                </c:pt>
                <c:pt idx="1228">
                  <c:v>1.149</c:v>
                </c:pt>
                <c:pt idx="1229">
                  <c:v>1.1419999999999999</c:v>
                </c:pt>
                <c:pt idx="1230">
                  <c:v>1.133</c:v>
                </c:pt>
                <c:pt idx="1231">
                  <c:v>1.1240000000000001</c:v>
                </c:pt>
                <c:pt idx="1232">
                  <c:v>1.232</c:v>
                </c:pt>
                <c:pt idx="1233">
                  <c:v>1.306</c:v>
                </c:pt>
                <c:pt idx="1234">
                  <c:v>67.11</c:v>
                </c:pt>
                <c:pt idx="1235">
                  <c:v>4.4930000000000003</c:v>
                </c:pt>
                <c:pt idx="1236">
                  <c:v>160.69999999999999</c:v>
                </c:pt>
                <c:pt idx="1237">
                  <c:v>64.709999999999994</c:v>
                </c:pt>
                <c:pt idx="1238">
                  <c:v>87.26</c:v>
                </c:pt>
                <c:pt idx="1239">
                  <c:v>80.930000000000007</c:v>
                </c:pt>
                <c:pt idx="1240">
                  <c:v>61.59</c:v>
                </c:pt>
                <c:pt idx="1241">
                  <c:v>55.21</c:v>
                </c:pt>
                <c:pt idx="1242">
                  <c:v>165.9</c:v>
                </c:pt>
                <c:pt idx="1243">
                  <c:v>100.2</c:v>
                </c:pt>
                <c:pt idx="1244">
                  <c:v>120.3</c:v>
                </c:pt>
                <c:pt idx="1245">
                  <c:v>108.2</c:v>
                </c:pt>
                <c:pt idx="1246">
                  <c:v>98.48</c:v>
                </c:pt>
                <c:pt idx="1247">
                  <c:v>89.68</c:v>
                </c:pt>
                <c:pt idx="1248">
                  <c:v>82.09</c:v>
                </c:pt>
                <c:pt idx="1249">
                  <c:v>75.17</c:v>
                </c:pt>
                <c:pt idx="1250">
                  <c:v>68.97</c:v>
                </c:pt>
                <c:pt idx="1251">
                  <c:v>63.75</c:v>
                </c:pt>
                <c:pt idx="1252">
                  <c:v>58.71</c:v>
                </c:pt>
                <c:pt idx="1253">
                  <c:v>54.17</c:v>
                </c:pt>
                <c:pt idx="1254">
                  <c:v>50.28</c:v>
                </c:pt>
                <c:pt idx="1255">
                  <c:v>46.77</c:v>
                </c:pt>
                <c:pt idx="1256">
                  <c:v>44.27</c:v>
                </c:pt>
                <c:pt idx="1257">
                  <c:v>43.13</c:v>
                </c:pt>
                <c:pt idx="1258">
                  <c:v>41.87</c:v>
                </c:pt>
                <c:pt idx="1259">
                  <c:v>40.54</c:v>
                </c:pt>
                <c:pt idx="1260">
                  <c:v>39.119999999999997</c:v>
                </c:pt>
                <c:pt idx="1261">
                  <c:v>37.82</c:v>
                </c:pt>
                <c:pt idx="1262">
                  <c:v>36.409999999999997</c:v>
                </c:pt>
                <c:pt idx="1263">
                  <c:v>35.369999999999997</c:v>
                </c:pt>
                <c:pt idx="1264">
                  <c:v>34.03</c:v>
                </c:pt>
                <c:pt idx="1265">
                  <c:v>32.729999999999997</c:v>
                </c:pt>
                <c:pt idx="1266">
                  <c:v>31.39</c:v>
                </c:pt>
                <c:pt idx="1267">
                  <c:v>30.33</c:v>
                </c:pt>
                <c:pt idx="1268">
                  <c:v>29.46</c:v>
                </c:pt>
                <c:pt idx="1269">
                  <c:v>28.64</c:v>
                </c:pt>
                <c:pt idx="1270">
                  <c:v>27.6</c:v>
                </c:pt>
                <c:pt idx="1271">
                  <c:v>26.58</c:v>
                </c:pt>
                <c:pt idx="1272">
                  <c:v>25.63</c:v>
                </c:pt>
                <c:pt idx="1273">
                  <c:v>25.2</c:v>
                </c:pt>
                <c:pt idx="1274">
                  <c:v>25.48</c:v>
                </c:pt>
                <c:pt idx="1275">
                  <c:v>24.6</c:v>
                </c:pt>
                <c:pt idx="1276">
                  <c:v>23.76</c:v>
                </c:pt>
                <c:pt idx="1277">
                  <c:v>27.5</c:v>
                </c:pt>
                <c:pt idx="1278">
                  <c:v>68.540000000000006</c:v>
                </c:pt>
                <c:pt idx="1279">
                  <c:v>41.78</c:v>
                </c:pt>
                <c:pt idx="1280">
                  <c:v>2452</c:v>
                </c:pt>
                <c:pt idx="1281">
                  <c:v>113.6</c:v>
                </c:pt>
                <c:pt idx="1282">
                  <c:v>6782</c:v>
                </c:pt>
                <c:pt idx="1283">
                  <c:v>183.9</c:v>
                </c:pt>
                <c:pt idx="1284">
                  <c:v>172.7</c:v>
                </c:pt>
                <c:pt idx="1285">
                  <c:v>179</c:v>
                </c:pt>
                <c:pt idx="1286">
                  <c:v>161.6</c:v>
                </c:pt>
                <c:pt idx="1287">
                  <c:v>146.4</c:v>
                </c:pt>
                <c:pt idx="1288">
                  <c:v>132.69999999999999</c:v>
                </c:pt>
                <c:pt idx="1289">
                  <c:v>146.5</c:v>
                </c:pt>
                <c:pt idx="1290">
                  <c:v>124.1</c:v>
                </c:pt>
                <c:pt idx="1291">
                  <c:v>113.2</c:v>
                </c:pt>
                <c:pt idx="1292">
                  <c:v>103.5</c:v>
                </c:pt>
                <c:pt idx="1293">
                  <c:v>94.94</c:v>
                </c:pt>
                <c:pt idx="1294">
                  <c:v>118.7</c:v>
                </c:pt>
                <c:pt idx="1295">
                  <c:v>103.4</c:v>
                </c:pt>
                <c:pt idx="1296">
                  <c:v>112.5</c:v>
                </c:pt>
                <c:pt idx="1297">
                  <c:v>118.2</c:v>
                </c:pt>
                <c:pt idx="1298">
                  <c:v>109.4</c:v>
                </c:pt>
                <c:pt idx="1299">
                  <c:v>102.4</c:v>
                </c:pt>
                <c:pt idx="1300">
                  <c:v>106.7</c:v>
                </c:pt>
                <c:pt idx="1301">
                  <c:v>97.89</c:v>
                </c:pt>
                <c:pt idx="1302">
                  <c:v>91.58</c:v>
                </c:pt>
                <c:pt idx="1303">
                  <c:v>84.91</c:v>
                </c:pt>
                <c:pt idx="1304">
                  <c:v>83.09</c:v>
                </c:pt>
                <c:pt idx="1305">
                  <c:v>76.69</c:v>
                </c:pt>
                <c:pt idx="1306">
                  <c:v>1093</c:v>
                </c:pt>
                <c:pt idx="1307">
                  <c:v>137</c:v>
                </c:pt>
                <c:pt idx="1308">
                  <c:v>121.9</c:v>
                </c:pt>
                <c:pt idx="1309">
                  <c:v>110.9</c:v>
                </c:pt>
                <c:pt idx="1310">
                  <c:v>132.4</c:v>
                </c:pt>
                <c:pt idx="1311">
                  <c:v>120.7</c:v>
                </c:pt>
                <c:pt idx="1312">
                  <c:v>110.4</c:v>
                </c:pt>
                <c:pt idx="1313">
                  <c:v>101.1</c:v>
                </c:pt>
                <c:pt idx="1314">
                  <c:v>92.72</c:v>
                </c:pt>
                <c:pt idx="1315">
                  <c:v>161.69999999999999</c:v>
                </c:pt>
                <c:pt idx="1316">
                  <c:v>1892</c:v>
                </c:pt>
                <c:pt idx="1317">
                  <c:v>179.9</c:v>
                </c:pt>
                <c:pt idx="1318">
                  <c:v>234.6</c:v>
                </c:pt>
                <c:pt idx="1319">
                  <c:v>185.4</c:v>
                </c:pt>
                <c:pt idx="1320">
                  <c:v>190.8</c:v>
                </c:pt>
                <c:pt idx="1321">
                  <c:v>172.8</c:v>
                </c:pt>
                <c:pt idx="1322">
                  <c:v>181.9</c:v>
                </c:pt>
                <c:pt idx="1323">
                  <c:v>205.2</c:v>
                </c:pt>
                <c:pt idx="1324">
                  <c:v>185</c:v>
                </c:pt>
                <c:pt idx="1325">
                  <c:v>192.9</c:v>
                </c:pt>
                <c:pt idx="1326">
                  <c:v>174.5</c:v>
                </c:pt>
                <c:pt idx="1327">
                  <c:v>180.6</c:v>
                </c:pt>
                <c:pt idx="1328">
                  <c:v>163.80000000000001</c:v>
                </c:pt>
                <c:pt idx="1329">
                  <c:v>144.1</c:v>
                </c:pt>
                <c:pt idx="1330">
                  <c:v>131.1</c:v>
                </c:pt>
                <c:pt idx="1331">
                  <c:v>144.1</c:v>
                </c:pt>
                <c:pt idx="1332">
                  <c:v>132.4</c:v>
                </c:pt>
                <c:pt idx="1333">
                  <c:v>120.7</c:v>
                </c:pt>
                <c:pt idx="1334">
                  <c:v>110.7</c:v>
                </c:pt>
                <c:pt idx="1335">
                  <c:v>142</c:v>
                </c:pt>
                <c:pt idx="1336">
                  <c:v>101.5</c:v>
                </c:pt>
                <c:pt idx="1337">
                  <c:v>124.6</c:v>
                </c:pt>
                <c:pt idx="1338">
                  <c:v>113.7</c:v>
                </c:pt>
                <c:pt idx="1339">
                  <c:v>104</c:v>
                </c:pt>
                <c:pt idx="1340">
                  <c:v>95.34</c:v>
                </c:pt>
                <c:pt idx="1341">
                  <c:v>89.09</c:v>
                </c:pt>
                <c:pt idx="1342">
                  <c:v>145.4</c:v>
                </c:pt>
                <c:pt idx="1343">
                  <c:v>104</c:v>
                </c:pt>
                <c:pt idx="1344">
                  <c:v>95.22</c:v>
                </c:pt>
                <c:pt idx="1345">
                  <c:v>87.58</c:v>
                </c:pt>
                <c:pt idx="1346">
                  <c:v>80.62</c:v>
                </c:pt>
                <c:pt idx="1347">
                  <c:v>74.400000000000006</c:v>
                </c:pt>
                <c:pt idx="1348">
                  <c:v>145.6</c:v>
                </c:pt>
                <c:pt idx="1349">
                  <c:v>80.7</c:v>
                </c:pt>
                <c:pt idx="1350">
                  <c:v>81.88</c:v>
                </c:pt>
                <c:pt idx="1351">
                  <c:v>74.63</c:v>
                </c:pt>
                <c:pt idx="1352">
                  <c:v>69.25</c:v>
                </c:pt>
                <c:pt idx="1353">
                  <c:v>64.48</c:v>
                </c:pt>
                <c:pt idx="1354">
                  <c:v>59.89</c:v>
                </c:pt>
                <c:pt idx="1355">
                  <c:v>55.8</c:v>
                </c:pt>
                <c:pt idx="1356">
                  <c:v>52.47</c:v>
                </c:pt>
                <c:pt idx="1357">
                  <c:v>48.98</c:v>
                </c:pt>
                <c:pt idx="1358">
                  <c:v>45.91</c:v>
                </c:pt>
                <c:pt idx="1359">
                  <c:v>43.14</c:v>
                </c:pt>
                <c:pt idx="1360">
                  <c:v>40.98</c:v>
                </c:pt>
                <c:pt idx="1361">
                  <c:v>40.32</c:v>
                </c:pt>
                <c:pt idx="1362">
                  <c:v>39.51</c:v>
                </c:pt>
                <c:pt idx="1363">
                  <c:v>2269</c:v>
                </c:pt>
                <c:pt idx="1364">
                  <c:v>136.69999999999999</c:v>
                </c:pt>
                <c:pt idx="1365">
                  <c:v>119.5</c:v>
                </c:pt>
                <c:pt idx="1366">
                  <c:v>113.9</c:v>
                </c:pt>
                <c:pt idx="1367">
                  <c:v>114.5</c:v>
                </c:pt>
                <c:pt idx="1368">
                  <c:v>104.3</c:v>
                </c:pt>
                <c:pt idx="1369">
                  <c:v>95.52</c:v>
                </c:pt>
                <c:pt idx="1370">
                  <c:v>181.2</c:v>
                </c:pt>
                <c:pt idx="1371">
                  <c:v>950.9</c:v>
                </c:pt>
                <c:pt idx="1372">
                  <c:v>190.7</c:v>
                </c:pt>
                <c:pt idx="1373">
                  <c:v>189</c:v>
                </c:pt>
                <c:pt idx="1374">
                  <c:v>170.6</c:v>
                </c:pt>
                <c:pt idx="1375">
                  <c:v>180</c:v>
                </c:pt>
                <c:pt idx="1376">
                  <c:v>153.6</c:v>
                </c:pt>
                <c:pt idx="1377">
                  <c:v>139</c:v>
                </c:pt>
                <c:pt idx="1378">
                  <c:v>126.3</c:v>
                </c:pt>
                <c:pt idx="1379">
                  <c:v>115.4</c:v>
                </c:pt>
                <c:pt idx="1380">
                  <c:v>136.9</c:v>
                </c:pt>
                <c:pt idx="1381">
                  <c:v>124.7</c:v>
                </c:pt>
                <c:pt idx="1382">
                  <c:v>113.7</c:v>
                </c:pt>
                <c:pt idx="1383">
                  <c:v>104</c:v>
                </c:pt>
                <c:pt idx="1384">
                  <c:v>95.48</c:v>
                </c:pt>
                <c:pt idx="1385">
                  <c:v>89.17</c:v>
                </c:pt>
                <c:pt idx="1386">
                  <c:v>177.7</c:v>
                </c:pt>
                <c:pt idx="1387">
                  <c:v>110.6</c:v>
                </c:pt>
                <c:pt idx="1388">
                  <c:v>101</c:v>
                </c:pt>
                <c:pt idx="1389">
                  <c:v>92.58</c:v>
                </c:pt>
                <c:pt idx="1390">
                  <c:v>84.94</c:v>
                </c:pt>
                <c:pt idx="1391">
                  <c:v>78.040000000000006</c:v>
                </c:pt>
                <c:pt idx="1392">
                  <c:v>72.23</c:v>
                </c:pt>
                <c:pt idx="1393">
                  <c:v>66.52</c:v>
                </c:pt>
                <c:pt idx="1394">
                  <c:v>61.4</c:v>
                </c:pt>
                <c:pt idx="1395">
                  <c:v>56.79</c:v>
                </c:pt>
                <c:pt idx="1396">
                  <c:v>52.65</c:v>
                </c:pt>
                <c:pt idx="1397">
                  <c:v>49.05</c:v>
                </c:pt>
                <c:pt idx="1398">
                  <c:v>45.74</c:v>
                </c:pt>
                <c:pt idx="1399">
                  <c:v>42.93</c:v>
                </c:pt>
                <c:pt idx="1400">
                  <c:v>42.03</c:v>
                </c:pt>
                <c:pt idx="1401">
                  <c:v>40.99</c:v>
                </c:pt>
                <c:pt idx="1402">
                  <c:v>39.840000000000003</c:v>
                </c:pt>
                <c:pt idx="1403">
                  <c:v>38.630000000000003</c:v>
                </c:pt>
                <c:pt idx="1404">
                  <c:v>37.340000000000003</c:v>
                </c:pt>
                <c:pt idx="1405">
                  <c:v>35.979999999999997</c:v>
                </c:pt>
                <c:pt idx="1406">
                  <c:v>34.619999999999997</c:v>
                </c:pt>
                <c:pt idx="1407">
                  <c:v>33.270000000000003</c:v>
                </c:pt>
                <c:pt idx="1408">
                  <c:v>31.94</c:v>
                </c:pt>
                <c:pt idx="1409">
                  <c:v>30.68</c:v>
                </c:pt>
                <c:pt idx="1410">
                  <c:v>29.46</c:v>
                </c:pt>
                <c:pt idx="1411">
                  <c:v>28.29</c:v>
                </c:pt>
                <c:pt idx="1412">
                  <c:v>27.16</c:v>
                </c:pt>
                <c:pt idx="1413">
                  <c:v>26.07</c:v>
                </c:pt>
                <c:pt idx="1414">
                  <c:v>25.04</c:v>
                </c:pt>
                <c:pt idx="1415">
                  <c:v>24.04</c:v>
                </c:pt>
                <c:pt idx="1416">
                  <c:v>23.07</c:v>
                </c:pt>
                <c:pt idx="1417">
                  <c:v>22.14</c:v>
                </c:pt>
                <c:pt idx="1418">
                  <c:v>21.25</c:v>
                </c:pt>
                <c:pt idx="1419">
                  <c:v>20.39</c:v>
                </c:pt>
                <c:pt idx="1420">
                  <c:v>19.7</c:v>
                </c:pt>
                <c:pt idx="1421">
                  <c:v>19.579999999999998</c:v>
                </c:pt>
                <c:pt idx="1422">
                  <c:v>19.399999999999999</c:v>
                </c:pt>
                <c:pt idx="1423">
                  <c:v>19.16</c:v>
                </c:pt>
                <c:pt idx="1424">
                  <c:v>18.88</c:v>
                </c:pt>
                <c:pt idx="1425">
                  <c:v>18.57</c:v>
                </c:pt>
                <c:pt idx="1426">
                  <c:v>18.23</c:v>
                </c:pt>
                <c:pt idx="1427">
                  <c:v>17.86</c:v>
                </c:pt>
                <c:pt idx="1428">
                  <c:v>17.489999999999998</c:v>
                </c:pt>
                <c:pt idx="1429">
                  <c:v>17.100000000000001</c:v>
                </c:pt>
                <c:pt idx="1430">
                  <c:v>16.71</c:v>
                </c:pt>
                <c:pt idx="1431">
                  <c:v>16.32</c:v>
                </c:pt>
                <c:pt idx="1432">
                  <c:v>15.94</c:v>
                </c:pt>
                <c:pt idx="1433">
                  <c:v>15.56</c:v>
                </c:pt>
                <c:pt idx="1434">
                  <c:v>15.18</c:v>
                </c:pt>
                <c:pt idx="1435">
                  <c:v>14.82</c:v>
                </c:pt>
                <c:pt idx="1436">
                  <c:v>14.46</c:v>
                </c:pt>
                <c:pt idx="1437">
                  <c:v>14.12</c:v>
                </c:pt>
                <c:pt idx="1438">
                  <c:v>13.78</c:v>
                </c:pt>
                <c:pt idx="1439">
                  <c:v>13.46</c:v>
                </c:pt>
                <c:pt idx="1440">
                  <c:v>13.14</c:v>
                </c:pt>
                <c:pt idx="1441">
                  <c:v>12.84</c:v>
                </c:pt>
                <c:pt idx="1442">
                  <c:v>12.56</c:v>
                </c:pt>
                <c:pt idx="1443">
                  <c:v>12.29</c:v>
                </c:pt>
                <c:pt idx="1444">
                  <c:v>12.03</c:v>
                </c:pt>
                <c:pt idx="1445">
                  <c:v>11.79</c:v>
                </c:pt>
                <c:pt idx="1446">
                  <c:v>11.56</c:v>
                </c:pt>
                <c:pt idx="1447">
                  <c:v>11.34</c:v>
                </c:pt>
                <c:pt idx="1448">
                  <c:v>11.13</c:v>
                </c:pt>
                <c:pt idx="1449">
                  <c:v>10.93</c:v>
                </c:pt>
                <c:pt idx="1450">
                  <c:v>10.74</c:v>
                </c:pt>
                <c:pt idx="1451">
                  <c:v>10.56</c:v>
                </c:pt>
                <c:pt idx="1452">
                  <c:v>10.39</c:v>
                </c:pt>
                <c:pt idx="1453">
                  <c:v>10.23</c:v>
                </c:pt>
                <c:pt idx="1454">
                  <c:v>10.07</c:v>
                </c:pt>
                <c:pt idx="1455">
                  <c:v>9.9220000000000006</c:v>
                </c:pt>
                <c:pt idx="1456">
                  <c:v>9.7769999999999992</c:v>
                </c:pt>
                <c:pt idx="1457">
                  <c:v>9.6359999999999992</c:v>
                </c:pt>
                <c:pt idx="1458">
                  <c:v>9.4990000000000006</c:v>
                </c:pt>
                <c:pt idx="1459">
                  <c:v>9.3650000000000002</c:v>
                </c:pt>
                <c:pt idx="1460">
                  <c:v>9.234</c:v>
                </c:pt>
                <c:pt idx="1461">
                  <c:v>9.1059999999999999</c:v>
                </c:pt>
                <c:pt idx="1462">
                  <c:v>8.9789999999999992</c:v>
                </c:pt>
                <c:pt idx="1463">
                  <c:v>8.8539999999999992</c:v>
                </c:pt>
                <c:pt idx="1464">
                  <c:v>8.73</c:v>
                </c:pt>
                <c:pt idx="1465">
                  <c:v>8.6069999999999993</c:v>
                </c:pt>
                <c:pt idx="1466">
                  <c:v>8.4849999999999994</c:v>
                </c:pt>
                <c:pt idx="1467">
                  <c:v>8.3629999999999995</c:v>
                </c:pt>
                <c:pt idx="1468">
                  <c:v>8.2409999999999997</c:v>
                </c:pt>
                <c:pt idx="1469">
                  <c:v>8.1199999999999992</c:v>
                </c:pt>
                <c:pt idx="1470">
                  <c:v>7.9980000000000002</c:v>
                </c:pt>
                <c:pt idx="1471">
                  <c:v>7.8769999999999998</c:v>
                </c:pt>
                <c:pt idx="1472">
                  <c:v>7.7549999999999999</c:v>
                </c:pt>
                <c:pt idx="1473">
                  <c:v>7.6319999999999997</c:v>
                </c:pt>
                <c:pt idx="1474">
                  <c:v>7.51</c:v>
                </c:pt>
                <c:pt idx="1475">
                  <c:v>7.3869999999999996</c:v>
                </c:pt>
                <c:pt idx="1476">
                  <c:v>7.2640000000000002</c:v>
                </c:pt>
                <c:pt idx="1477">
                  <c:v>7.141</c:v>
                </c:pt>
                <c:pt idx="1478">
                  <c:v>7.0179999999999998</c:v>
                </c:pt>
                <c:pt idx="1479">
                  <c:v>6.8940000000000001</c:v>
                </c:pt>
                <c:pt idx="1480">
                  <c:v>6.7709999999999999</c:v>
                </c:pt>
                <c:pt idx="1481">
                  <c:v>6.6470000000000002</c:v>
                </c:pt>
                <c:pt idx="1482">
                  <c:v>6.5229999999999997</c:v>
                </c:pt>
                <c:pt idx="1483">
                  <c:v>6.4</c:v>
                </c:pt>
                <c:pt idx="1484">
                  <c:v>6.2770000000000001</c:v>
                </c:pt>
                <c:pt idx="1485">
                  <c:v>6.1539999999999999</c:v>
                </c:pt>
                <c:pt idx="1486">
                  <c:v>6.0309999999999997</c:v>
                </c:pt>
                <c:pt idx="1487">
                  <c:v>5.9089999999999998</c:v>
                </c:pt>
                <c:pt idx="1488">
                  <c:v>5.7919999999999998</c:v>
                </c:pt>
                <c:pt idx="1489">
                  <c:v>5.6859999999999999</c:v>
                </c:pt>
                <c:pt idx="1490">
                  <c:v>5.5880000000000001</c:v>
                </c:pt>
                <c:pt idx="1491">
                  <c:v>5.4980000000000002</c:v>
                </c:pt>
                <c:pt idx="1492">
                  <c:v>5.4119999999999999</c:v>
                </c:pt>
                <c:pt idx="1493">
                  <c:v>5.33</c:v>
                </c:pt>
                <c:pt idx="1494">
                  <c:v>5.2510000000000003</c:v>
                </c:pt>
                <c:pt idx="1495">
                  <c:v>5.173</c:v>
                </c:pt>
                <c:pt idx="1496">
                  <c:v>5.0960000000000001</c:v>
                </c:pt>
                <c:pt idx="1497">
                  <c:v>5.0190000000000001</c:v>
                </c:pt>
                <c:pt idx="1498">
                  <c:v>4.9420000000000002</c:v>
                </c:pt>
                <c:pt idx="1499">
                  <c:v>4.8650000000000002</c:v>
                </c:pt>
                <c:pt idx="1500">
                  <c:v>4.7869999999999999</c:v>
                </c:pt>
                <c:pt idx="1501">
                  <c:v>4.7080000000000002</c:v>
                </c:pt>
                <c:pt idx="1502">
                  <c:v>4.6289999999999996</c:v>
                </c:pt>
                <c:pt idx="1503">
                  <c:v>4.5490000000000004</c:v>
                </c:pt>
                <c:pt idx="1504">
                  <c:v>4.4690000000000003</c:v>
                </c:pt>
                <c:pt idx="1505">
                  <c:v>4.3869999999999996</c:v>
                </c:pt>
                <c:pt idx="1506">
                  <c:v>4.3049999999999997</c:v>
                </c:pt>
                <c:pt idx="1507">
                  <c:v>4.2229999999999999</c:v>
                </c:pt>
                <c:pt idx="1508">
                  <c:v>4.1399999999999997</c:v>
                </c:pt>
                <c:pt idx="1509">
                  <c:v>4.0579999999999998</c:v>
                </c:pt>
                <c:pt idx="1510">
                  <c:v>3.9750000000000001</c:v>
                </c:pt>
                <c:pt idx="1511">
                  <c:v>3.8919999999999999</c:v>
                </c:pt>
                <c:pt idx="1512">
                  <c:v>3.8090000000000002</c:v>
                </c:pt>
                <c:pt idx="1513">
                  <c:v>3.726</c:v>
                </c:pt>
                <c:pt idx="1514">
                  <c:v>3.6440000000000001</c:v>
                </c:pt>
                <c:pt idx="1515">
                  <c:v>3.5619999999999998</c:v>
                </c:pt>
                <c:pt idx="1516">
                  <c:v>3.4809999999999999</c:v>
                </c:pt>
                <c:pt idx="1517">
                  <c:v>3.4</c:v>
                </c:pt>
                <c:pt idx="1518">
                  <c:v>3.3210000000000002</c:v>
                </c:pt>
                <c:pt idx="1519">
                  <c:v>3.242</c:v>
                </c:pt>
                <c:pt idx="1520">
                  <c:v>3.1640000000000001</c:v>
                </c:pt>
                <c:pt idx="1521">
                  <c:v>3.0870000000000002</c:v>
                </c:pt>
                <c:pt idx="1522">
                  <c:v>3.0110000000000001</c:v>
                </c:pt>
                <c:pt idx="1523">
                  <c:v>2.9359999999999999</c:v>
                </c:pt>
                <c:pt idx="1524">
                  <c:v>2.863</c:v>
                </c:pt>
                <c:pt idx="1525">
                  <c:v>2.7919999999999998</c:v>
                </c:pt>
                <c:pt idx="1526">
                  <c:v>2.722</c:v>
                </c:pt>
                <c:pt idx="1527">
                  <c:v>2.653</c:v>
                </c:pt>
                <c:pt idx="1528">
                  <c:v>2.5859999999999999</c:v>
                </c:pt>
                <c:pt idx="1529">
                  <c:v>2.5190000000000001</c:v>
                </c:pt>
                <c:pt idx="1530">
                  <c:v>2.4540000000000002</c:v>
                </c:pt>
                <c:pt idx="1531">
                  <c:v>2.391</c:v>
                </c:pt>
                <c:pt idx="1532">
                  <c:v>2.3279999999999998</c:v>
                </c:pt>
                <c:pt idx="1533">
                  <c:v>2.2669999999999999</c:v>
                </c:pt>
                <c:pt idx="1534">
                  <c:v>2.2080000000000002</c:v>
                </c:pt>
                <c:pt idx="1535">
                  <c:v>2.15</c:v>
                </c:pt>
                <c:pt idx="1536">
                  <c:v>2.093</c:v>
                </c:pt>
                <c:pt idx="1537">
                  <c:v>2.0379999999999998</c:v>
                </c:pt>
                <c:pt idx="1538">
                  <c:v>1.984</c:v>
                </c:pt>
                <c:pt idx="1539">
                  <c:v>1.931</c:v>
                </c:pt>
                <c:pt idx="1540">
                  <c:v>1.879</c:v>
                </c:pt>
                <c:pt idx="1541">
                  <c:v>1.829</c:v>
                </c:pt>
                <c:pt idx="1542">
                  <c:v>1.7809999999999999</c:v>
                </c:pt>
                <c:pt idx="1543">
                  <c:v>1.7330000000000001</c:v>
                </c:pt>
                <c:pt idx="1544">
                  <c:v>1.6870000000000001</c:v>
                </c:pt>
                <c:pt idx="1545">
                  <c:v>1.6419999999999999</c:v>
                </c:pt>
                <c:pt idx="1546">
                  <c:v>1.599</c:v>
                </c:pt>
                <c:pt idx="1547">
                  <c:v>1.556</c:v>
                </c:pt>
                <c:pt idx="1548">
                  <c:v>1.5149999999999999</c:v>
                </c:pt>
                <c:pt idx="1549">
                  <c:v>1.4750000000000001</c:v>
                </c:pt>
                <c:pt idx="1550">
                  <c:v>1.4359999999999999</c:v>
                </c:pt>
                <c:pt idx="1551">
                  <c:v>1.399</c:v>
                </c:pt>
                <c:pt idx="1552">
                  <c:v>1.3620000000000001</c:v>
                </c:pt>
                <c:pt idx="1553">
                  <c:v>1.327</c:v>
                </c:pt>
                <c:pt idx="1554">
                  <c:v>1.292</c:v>
                </c:pt>
                <c:pt idx="1555">
                  <c:v>1.2589999999999999</c:v>
                </c:pt>
                <c:pt idx="1556">
                  <c:v>1.226</c:v>
                </c:pt>
                <c:pt idx="1557">
                  <c:v>1.1950000000000001</c:v>
                </c:pt>
                <c:pt idx="1558">
                  <c:v>1.1639999999999999</c:v>
                </c:pt>
                <c:pt idx="1559">
                  <c:v>1.135</c:v>
                </c:pt>
                <c:pt idx="1560">
                  <c:v>1.1060000000000001</c:v>
                </c:pt>
                <c:pt idx="1561">
                  <c:v>1.079</c:v>
                </c:pt>
                <c:pt idx="1562">
                  <c:v>1.052</c:v>
                </c:pt>
                <c:pt idx="1563">
                  <c:v>1.026</c:v>
                </c:pt>
                <c:pt idx="1564">
                  <c:v>1.016</c:v>
                </c:pt>
                <c:pt idx="1565">
                  <c:v>1.0029999999999999</c:v>
                </c:pt>
                <c:pt idx="1566">
                  <c:v>0.99050000000000005</c:v>
                </c:pt>
                <c:pt idx="1567">
                  <c:v>0.97699999999999998</c:v>
                </c:pt>
                <c:pt idx="1568">
                  <c:v>0.96330000000000005</c:v>
                </c:pt>
                <c:pt idx="1569">
                  <c:v>0.94950000000000001</c:v>
                </c:pt>
                <c:pt idx="1570">
                  <c:v>0.93559999999999999</c:v>
                </c:pt>
                <c:pt idx="1571">
                  <c:v>0.92190000000000005</c:v>
                </c:pt>
                <c:pt idx="1572">
                  <c:v>0.93200000000000005</c:v>
                </c:pt>
                <c:pt idx="1573">
                  <c:v>0.93779999999999997</c:v>
                </c:pt>
                <c:pt idx="1574">
                  <c:v>0.94079999999999997</c:v>
                </c:pt>
                <c:pt idx="1575">
                  <c:v>0.94169999999999998</c:v>
                </c:pt>
                <c:pt idx="1576">
                  <c:v>0.94120000000000004</c:v>
                </c:pt>
                <c:pt idx="1577">
                  <c:v>0.93959999999999999</c:v>
                </c:pt>
                <c:pt idx="1578">
                  <c:v>0.93720000000000003</c:v>
                </c:pt>
                <c:pt idx="1579">
                  <c:v>0.93410000000000004</c:v>
                </c:pt>
                <c:pt idx="1580">
                  <c:v>0.9304</c:v>
                </c:pt>
                <c:pt idx="1581">
                  <c:v>0.92620000000000002</c:v>
                </c:pt>
                <c:pt idx="1582">
                  <c:v>0.92369999999999997</c:v>
                </c:pt>
                <c:pt idx="1583">
                  <c:v>0.92020000000000002</c:v>
                </c:pt>
                <c:pt idx="1584">
                  <c:v>1.0189999999999999</c:v>
                </c:pt>
                <c:pt idx="1585">
                  <c:v>1.1040000000000001</c:v>
                </c:pt>
                <c:pt idx="1586">
                  <c:v>1.171</c:v>
                </c:pt>
                <c:pt idx="1587">
                  <c:v>1.252</c:v>
                </c:pt>
                <c:pt idx="1588">
                  <c:v>1.3169999999999999</c:v>
                </c:pt>
                <c:pt idx="1589">
                  <c:v>1.3740000000000001</c:v>
                </c:pt>
                <c:pt idx="1590">
                  <c:v>1.4239999999999999</c:v>
                </c:pt>
                <c:pt idx="1591">
                  <c:v>1.4690000000000001</c:v>
                </c:pt>
                <c:pt idx="1592">
                  <c:v>1.5149999999999999</c:v>
                </c:pt>
                <c:pt idx="1593">
                  <c:v>1.556</c:v>
                </c:pt>
                <c:pt idx="1594">
                  <c:v>1.593</c:v>
                </c:pt>
                <c:pt idx="1595">
                  <c:v>1.625</c:v>
                </c:pt>
                <c:pt idx="1596">
                  <c:v>1.6539999999999999</c:v>
                </c:pt>
                <c:pt idx="1597">
                  <c:v>1.6779999999999999</c:v>
                </c:pt>
                <c:pt idx="1598">
                  <c:v>1.6990000000000001</c:v>
                </c:pt>
                <c:pt idx="1599">
                  <c:v>1.7210000000000001</c:v>
                </c:pt>
                <c:pt idx="1600">
                  <c:v>1.742</c:v>
                </c:pt>
                <c:pt idx="1601">
                  <c:v>1.7729999999999999</c:v>
                </c:pt>
                <c:pt idx="1602">
                  <c:v>1.798</c:v>
                </c:pt>
                <c:pt idx="1603">
                  <c:v>1.8160000000000001</c:v>
                </c:pt>
                <c:pt idx="1604">
                  <c:v>1.83</c:v>
                </c:pt>
                <c:pt idx="1605">
                  <c:v>1.839</c:v>
                </c:pt>
                <c:pt idx="1606">
                  <c:v>1.875</c:v>
                </c:pt>
                <c:pt idx="1607">
                  <c:v>1.992</c:v>
                </c:pt>
                <c:pt idx="1608">
                  <c:v>2.0739999999999998</c:v>
                </c:pt>
                <c:pt idx="1609">
                  <c:v>2.1349999999999998</c:v>
                </c:pt>
                <c:pt idx="1610">
                  <c:v>2.2759999999999998</c:v>
                </c:pt>
                <c:pt idx="1611">
                  <c:v>2.383</c:v>
                </c:pt>
                <c:pt idx="1612">
                  <c:v>2.4630000000000001</c:v>
                </c:pt>
                <c:pt idx="1613">
                  <c:v>2.5310000000000001</c:v>
                </c:pt>
                <c:pt idx="1614">
                  <c:v>2.59</c:v>
                </c:pt>
                <c:pt idx="1615">
                  <c:v>2.6720000000000002</c:v>
                </c:pt>
                <c:pt idx="1616">
                  <c:v>2.7429999999999999</c:v>
                </c:pt>
                <c:pt idx="1617">
                  <c:v>2.8039999999999998</c:v>
                </c:pt>
                <c:pt idx="1618">
                  <c:v>2.8580000000000001</c:v>
                </c:pt>
                <c:pt idx="1619">
                  <c:v>2.907</c:v>
                </c:pt>
                <c:pt idx="1620">
                  <c:v>2.948</c:v>
                </c:pt>
                <c:pt idx="1621">
                  <c:v>2.9830000000000001</c:v>
                </c:pt>
                <c:pt idx="1622">
                  <c:v>3.012</c:v>
                </c:pt>
                <c:pt idx="1623">
                  <c:v>3.0350000000000001</c:v>
                </c:pt>
                <c:pt idx="1624">
                  <c:v>3.0630000000000002</c:v>
                </c:pt>
                <c:pt idx="1625">
                  <c:v>4.1959999999999997</c:v>
                </c:pt>
                <c:pt idx="1626">
                  <c:v>4.5259999999999998</c:v>
                </c:pt>
                <c:pt idx="1627">
                  <c:v>4.8479999999999999</c:v>
                </c:pt>
                <c:pt idx="1628">
                  <c:v>5.399</c:v>
                </c:pt>
                <c:pt idx="1629">
                  <c:v>5.8490000000000002</c:v>
                </c:pt>
                <c:pt idx="1630">
                  <c:v>6.2249999999999996</c:v>
                </c:pt>
                <c:pt idx="1631">
                  <c:v>6.52</c:v>
                </c:pt>
                <c:pt idx="1632">
                  <c:v>6.7469999999999999</c:v>
                </c:pt>
                <c:pt idx="1633">
                  <c:v>7.3129999999999997</c:v>
                </c:pt>
                <c:pt idx="1634">
                  <c:v>7.6689999999999996</c:v>
                </c:pt>
                <c:pt idx="1635">
                  <c:v>147.4</c:v>
                </c:pt>
                <c:pt idx="1636">
                  <c:v>38.479999999999997</c:v>
                </c:pt>
                <c:pt idx="1637">
                  <c:v>35.270000000000003</c:v>
                </c:pt>
                <c:pt idx="1638">
                  <c:v>32.6</c:v>
                </c:pt>
                <c:pt idx="1639">
                  <c:v>31.01</c:v>
                </c:pt>
                <c:pt idx="1640">
                  <c:v>30.93</c:v>
                </c:pt>
                <c:pt idx="1641">
                  <c:v>30.64</c:v>
                </c:pt>
                <c:pt idx="1642">
                  <c:v>30.62</c:v>
                </c:pt>
                <c:pt idx="1643">
                  <c:v>30.3</c:v>
                </c:pt>
                <c:pt idx="1644">
                  <c:v>29.81</c:v>
                </c:pt>
                <c:pt idx="1645">
                  <c:v>29.27</c:v>
                </c:pt>
                <c:pt idx="1646">
                  <c:v>28.62</c:v>
                </c:pt>
                <c:pt idx="1647">
                  <c:v>27.89</c:v>
                </c:pt>
                <c:pt idx="1648">
                  <c:v>27.08</c:v>
                </c:pt>
                <c:pt idx="1649">
                  <c:v>26.24</c:v>
                </c:pt>
                <c:pt idx="1650">
                  <c:v>25.4</c:v>
                </c:pt>
                <c:pt idx="1651">
                  <c:v>24.58</c:v>
                </c:pt>
                <c:pt idx="1652">
                  <c:v>23.76</c:v>
                </c:pt>
                <c:pt idx="1653">
                  <c:v>22.97</c:v>
                </c:pt>
                <c:pt idx="1654">
                  <c:v>22.17</c:v>
                </c:pt>
                <c:pt idx="1655">
                  <c:v>21.4</c:v>
                </c:pt>
                <c:pt idx="1656">
                  <c:v>20.79</c:v>
                </c:pt>
                <c:pt idx="1657">
                  <c:v>20.03</c:v>
                </c:pt>
                <c:pt idx="1658">
                  <c:v>19.36</c:v>
                </c:pt>
                <c:pt idx="1659">
                  <c:v>19.02</c:v>
                </c:pt>
                <c:pt idx="1660">
                  <c:v>18.98</c:v>
                </c:pt>
                <c:pt idx="1661">
                  <c:v>18.91</c:v>
                </c:pt>
                <c:pt idx="1662">
                  <c:v>18.809999999999999</c:v>
                </c:pt>
                <c:pt idx="1663">
                  <c:v>18.66</c:v>
                </c:pt>
                <c:pt idx="1664">
                  <c:v>83.01</c:v>
                </c:pt>
                <c:pt idx="1665">
                  <c:v>22.75</c:v>
                </c:pt>
                <c:pt idx="1666">
                  <c:v>22.84</c:v>
                </c:pt>
                <c:pt idx="1667">
                  <c:v>110.3</c:v>
                </c:pt>
                <c:pt idx="1668">
                  <c:v>125.2</c:v>
                </c:pt>
                <c:pt idx="1669">
                  <c:v>7282</c:v>
                </c:pt>
                <c:pt idx="1670">
                  <c:v>139.1</c:v>
                </c:pt>
                <c:pt idx="1671">
                  <c:v>823.9</c:v>
                </c:pt>
                <c:pt idx="1672">
                  <c:v>178.9</c:v>
                </c:pt>
                <c:pt idx="1673">
                  <c:v>178.3</c:v>
                </c:pt>
                <c:pt idx="1674">
                  <c:v>161.19999999999999</c:v>
                </c:pt>
                <c:pt idx="1675">
                  <c:v>201.7</c:v>
                </c:pt>
                <c:pt idx="1676">
                  <c:v>6939</c:v>
                </c:pt>
                <c:pt idx="1677">
                  <c:v>184.9</c:v>
                </c:pt>
                <c:pt idx="1678">
                  <c:v>2701</c:v>
                </c:pt>
                <c:pt idx="1679">
                  <c:v>263</c:v>
                </c:pt>
                <c:pt idx="1680">
                  <c:v>216.1</c:v>
                </c:pt>
                <c:pt idx="1681">
                  <c:v>1787</c:v>
                </c:pt>
                <c:pt idx="1682">
                  <c:v>766.2</c:v>
                </c:pt>
                <c:pt idx="1683">
                  <c:v>238.2</c:v>
                </c:pt>
                <c:pt idx="1684">
                  <c:v>232.5</c:v>
                </c:pt>
                <c:pt idx="1685">
                  <c:v>782.1</c:v>
                </c:pt>
                <c:pt idx="1686">
                  <c:v>232.7</c:v>
                </c:pt>
                <c:pt idx="1687">
                  <c:v>1298</c:v>
                </c:pt>
                <c:pt idx="1688">
                  <c:v>259.89999999999998</c:v>
                </c:pt>
                <c:pt idx="1689">
                  <c:v>239.7</c:v>
                </c:pt>
                <c:pt idx="1690">
                  <c:v>1981</c:v>
                </c:pt>
                <c:pt idx="1691">
                  <c:v>271.7</c:v>
                </c:pt>
                <c:pt idx="1692">
                  <c:v>204.9</c:v>
                </c:pt>
                <c:pt idx="1693">
                  <c:v>262.7</c:v>
                </c:pt>
                <c:pt idx="1694">
                  <c:v>395.7</c:v>
                </c:pt>
                <c:pt idx="1695">
                  <c:v>197.9</c:v>
                </c:pt>
                <c:pt idx="1696">
                  <c:v>209.3</c:v>
                </c:pt>
                <c:pt idx="1697">
                  <c:v>271.10000000000002</c:v>
                </c:pt>
                <c:pt idx="1698">
                  <c:v>265</c:v>
                </c:pt>
                <c:pt idx="1699">
                  <c:v>300.89999999999998</c:v>
                </c:pt>
                <c:pt idx="1700">
                  <c:v>4750</c:v>
                </c:pt>
                <c:pt idx="1701">
                  <c:v>261</c:v>
                </c:pt>
                <c:pt idx="1702">
                  <c:v>260</c:v>
                </c:pt>
                <c:pt idx="1703">
                  <c:v>801.7</c:v>
                </c:pt>
                <c:pt idx="1704">
                  <c:v>271.89999999999998</c:v>
                </c:pt>
                <c:pt idx="1705">
                  <c:v>253.8</c:v>
                </c:pt>
                <c:pt idx="1706">
                  <c:v>287.10000000000002</c:v>
                </c:pt>
                <c:pt idx="1707">
                  <c:v>260.8</c:v>
                </c:pt>
                <c:pt idx="1708">
                  <c:v>236.9</c:v>
                </c:pt>
                <c:pt idx="1709">
                  <c:v>245.5</c:v>
                </c:pt>
                <c:pt idx="1710">
                  <c:v>227</c:v>
                </c:pt>
                <c:pt idx="1711">
                  <c:v>284.10000000000002</c:v>
                </c:pt>
                <c:pt idx="1712">
                  <c:v>260.39999999999998</c:v>
                </c:pt>
                <c:pt idx="1713">
                  <c:v>259.3</c:v>
                </c:pt>
                <c:pt idx="1714">
                  <c:v>225.1</c:v>
                </c:pt>
                <c:pt idx="1715">
                  <c:v>234.4</c:v>
                </c:pt>
                <c:pt idx="1716">
                  <c:v>212.1</c:v>
                </c:pt>
                <c:pt idx="1717">
                  <c:v>198</c:v>
                </c:pt>
                <c:pt idx="1718">
                  <c:v>2978</c:v>
                </c:pt>
                <c:pt idx="1719">
                  <c:v>503.6</c:v>
                </c:pt>
                <c:pt idx="1720">
                  <c:v>192.6</c:v>
                </c:pt>
                <c:pt idx="1721">
                  <c:v>201.5</c:v>
                </c:pt>
                <c:pt idx="1722">
                  <c:v>259.10000000000002</c:v>
                </c:pt>
                <c:pt idx="1723">
                  <c:v>240.3</c:v>
                </c:pt>
                <c:pt idx="1724">
                  <c:v>247.7</c:v>
                </c:pt>
                <c:pt idx="1725">
                  <c:v>223.2</c:v>
                </c:pt>
                <c:pt idx="1726">
                  <c:v>201.6</c:v>
                </c:pt>
                <c:pt idx="1727">
                  <c:v>207.3</c:v>
                </c:pt>
                <c:pt idx="1728">
                  <c:v>246.8</c:v>
                </c:pt>
                <c:pt idx="1729">
                  <c:v>212.5</c:v>
                </c:pt>
                <c:pt idx="1730">
                  <c:v>191.3</c:v>
                </c:pt>
                <c:pt idx="1731">
                  <c:v>2129</c:v>
                </c:pt>
                <c:pt idx="1732">
                  <c:v>222.6</c:v>
                </c:pt>
                <c:pt idx="1733">
                  <c:v>233.8</c:v>
                </c:pt>
                <c:pt idx="1734">
                  <c:v>211.1</c:v>
                </c:pt>
                <c:pt idx="1735">
                  <c:v>203.9</c:v>
                </c:pt>
                <c:pt idx="1736">
                  <c:v>5443</c:v>
                </c:pt>
                <c:pt idx="1737">
                  <c:v>193.2</c:v>
                </c:pt>
                <c:pt idx="1738">
                  <c:v>245.5</c:v>
                </c:pt>
                <c:pt idx="1739">
                  <c:v>249.2</c:v>
                </c:pt>
                <c:pt idx="1740">
                  <c:v>239.2</c:v>
                </c:pt>
                <c:pt idx="1741">
                  <c:v>233</c:v>
                </c:pt>
                <c:pt idx="1742">
                  <c:v>241.5</c:v>
                </c:pt>
                <c:pt idx="1743">
                  <c:v>218.9</c:v>
                </c:pt>
                <c:pt idx="1744">
                  <c:v>202.4</c:v>
                </c:pt>
                <c:pt idx="1745">
                  <c:v>204</c:v>
                </c:pt>
                <c:pt idx="1746">
                  <c:v>195.1</c:v>
                </c:pt>
                <c:pt idx="1747">
                  <c:v>188.4</c:v>
                </c:pt>
                <c:pt idx="1748">
                  <c:v>190</c:v>
                </c:pt>
                <c:pt idx="1749">
                  <c:v>178.2</c:v>
                </c:pt>
                <c:pt idx="1750">
                  <c:v>173.4</c:v>
                </c:pt>
                <c:pt idx="1751">
                  <c:v>157.80000000000001</c:v>
                </c:pt>
                <c:pt idx="1752">
                  <c:v>144</c:v>
                </c:pt>
                <c:pt idx="1753">
                  <c:v>131.5</c:v>
                </c:pt>
                <c:pt idx="1754">
                  <c:v>143.1</c:v>
                </c:pt>
                <c:pt idx="1755">
                  <c:v>130.80000000000001</c:v>
                </c:pt>
                <c:pt idx="1756">
                  <c:v>119.8</c:v>
                </c:pt>
                <c:pt idx="1757">
                  <c:v>109.8</c:v>
                </c:pt>
                <c:pt idx="1758">
                  <c:v>100.8</c:v>
                </c:pt>
                <c:pt idx="1759">
                  <c:v>92.87</c:v>
                </c:pt>
                <c:pt idx="1760">
                  <c:v>116.8</c:v>
                </c:pt>
                <c:pt idx="1761">
                  <c:v>106.8</c:v>
                </c:pt>
                <c:pt idx="1762">
                  <c:v>97.81</c:v>
                </c:pt>
                <c:pt idx="1763">
                  <c:v>90.2</c:v>
                </c:pt>
                <c:pt idx="1764">
                  <c:v>82.83</c:v>
                </c:pt>
                <c:pt idx="1765">
                  <c:v>76.209999999999994</c:v>
                </c:pt>
                <c:pt idx="1766">
                  <c:v>70.2</c:v>
                </c:pt>
                <c:pt idx="1767">
                  <c:v>64.709999999999994</c:v>
                </c:pt>
                <c:pt idx="1768">
                  <c:v>59.78</c:v>
                </c:pt>
                <c:pt idx="1769">
                  <c:v>55.3</c:v>
                </c:pt>
                <c:pt idx="1770">
                  <c:v>51.21</c:v>
                </c:pt>
                <c:pt idx="1771">
                  <c:v>117.9</c:v>
                </c:pt>
                <c:pt idx="1772">
                  <c:v>62.25</c:v>
                </c:pt>
                <c:pt idx="1773">
                  <c:v>58.39</c:v>
                </c:pt>
                <c:pt idx="1774">
                  <c:v>157.4</c:v>
                </c:pt>
                <c:pt idx="1775">
                  <c:v>88.6</c:v>
                </c:pt>
                <c:pt idx="1776">
                  <c:v>81.2</c:v>
                </c:pt>
                <c:pt idx="1777">
                  <c:v>75.010000000000005</c:v>
                </c:pt>
                <c:pt idx="1778">
                  <c:v>69.349999999999994</c:v>
                </c:pt>
                <c:pt idx="1779">
                  <c:v>64.17</c:v>
                </c:pt>
                <c:pt idx="1780">
                  <c:v>59.51</c:v>
                </c:pt>
                <c:pt idx="1781">
                  <c:v>55.65</c:v>
                </c:pt>
                <c:pt idx="1782">
                  <c:v>51.65</c:v>
                </c:pt>
                <c:pt idx="1783">
                  <c:v>48.28</c:v>
                </c:pt>
                <c:pt idx="1784">
                  <c:v>45.26</c:v>
                </c:pt>
                <c:pt idx="1785">
                  <c:v>42.41</c:v>
                </c:pt>
                <c:pt idx="1786">
                  <c:v>40.19</c:v>
                </c:pt>
                <c:pt idx="1787">
                  <c:v>39.56</c:v>
                </c:pt>
                <c:pt idx="1788">
                  <c:v>38.81</c:v>
                </c:pt>
                <c:pt idx="1789">
                  <c:v>37.9</c:v>
                </c:pt>
                <c:pt idx="1790">
                  <c:v>36.89</c:v>
                </c:pt>
                <c:pt idx="1791">
                  <c:v>35.81</c:v>
                </c:pt>
                <c:pt idx="1792">
                  <c:v>34.659999999999997</c:v>
                </c:pt>
                <c:pt idx="1793">
                  <c:v>33.479999999999997</c:v>
                </c:pt>
                <c:pt idx="1794">
                  <c:v>32.299999999999997</c:v>
                </c:pt>
                <c:pt idx="1795">
                  <c:v>31.09</c:v>
                </c:pt>
                <c:pt idx="1796">
                  <c:v>29.94</c:v>
                </c:pt>
                <c:pt idx="1797">
                  <c:v>28.82</c:v>
                </c:pt>
                <c:pt idx="1798">
                  <c:v>27.75</c:v>
                </c:pt>
                <c:pt idx="1799">
                  <c:v>26.72</c:v>
                </c:pt>
                <c:pt idx="1800">
                  <c:v>25.71</c:v>
                </c:pt>
                <c:pt idx="1801">
                  <c:v>24.75</c:v>
                </c:pt>
                <c:pt idx="1802">
                  <c:v>23.82</c:v>
                </c:pt>
                <c:pt idx="1803">
                  <c:v>22.91</c:v>
                </c:pt>
                <c:pt idx="1804">
                  <c:v>22.04</c:v>
                </c:pt>
                <c:pt idx="1805">
                  <c:v>21.21</c:v>
                </c:pt>
                <c:pt idx="1806">
                  <c:v>20.399999999999999</c:v>
                </c:pt>
                <c:pt idx="1807">
                  <c:v>19.649999999999999</c:v>
                </c:pt>
                <c:pt idx="1808">
                  <c:v>19.55</c:v>
                </c:pt>
                <c:pt idx="1809">
                  <c:v>19.39</c:v>
                </c:pt>
                <c:pt idx="1810">
                  <c:v>19.170000000000002</c:v>
                </c:pt>
                <c:pt idx="1811">
                  <c:v>18.899999999999999</c:v>
                </c:pt>
                <c:pt idx="1812">
                  <c:v>18.600000000000001</c:v>
                </c:pt>
                <c:pt idx="1813">
                  <c:v>18.28</c:v>
                </c:pt>
                <c:pt idx="1814">
                  <c:v>17.93</c:v>
                </c:pt>
                <c:pt idx="1815">
                  <c:v>17.57</c:v>
                </c:pt>
                <c:pt idx="1816">
                  <c:v>17.2</c:v>
                </c:pt>
                <c:pt idx="1817">
                  <c:v>16.82</c:v>
                </c:pt>
                <c:pt idx="1818">
                  <c:v>16.440000000000001</c:v>
                </c:pt>
                <c:pt idx="1819">
                  <c:v>16.07</c:v>
                </c:pt>
                <c:pt idx="1820">
                  <c:v>15.7</c:v>
                </c:pt>
                <c:pt idx="1821">
                  <c:v>15.33</c:v>
                </c:pt>
                <c:pt idx="1822">
                  <c:v>14.98</c:v>
                </c:pt>
                <c:pt idx="1823">
                  <c:v>14.63</c:v>
                </c:pt>
                <c:pt idx="1824">
                  <c:v>14.29</c:v>
                </c:pt>
                <c:pt idx="1825">
                  <c:v>13.96</c:v>
                </c:pt>
                <c:pt idx="1826">
                  <c:v>13.64</c:v>
                </c:pt>
                <c:pt idx="1827">
                  <c:v>13.33</c:v>
                </c:pt>
                <c:pt idx="1828">
                  <c:v>13.04</c:v>
                </c:pt>
                <c:pt idx="1829">
                  <c:v>12.75</c:v>
                </c:pt>
                <c:pt idx="1830">
                  <c:v>12.48</c:v>
                </c:pt>
                <c:pt idx="1831">
                  <c:v>12.22</c:v>
                </c:pt>
                <c:pt idx="1832">
                  <c:v>11.98</c:v>
                </c:pt>
                <c:pt idx="1833">
                  <c:v>11.74</c:v>
                </c:pt>
                <c:pt idx="1834">
                  <c:v>11.52</c:v>
                </c:pt>
                <c:pt idx="1835">
                  <c:v>11.31</c:v>
                </c:pt>
                <c:pt idx="1836">
                  <c:v>11.11</c:v>
                </c:pt>
                <c:pt idx="1837">
                  <c:v>10.93</c:v>
                </c:pt>
                <c:pt idx="1838">
                  <c:v>10.75</c:v>
                </c:pt>
                <c:pt idx="1839">
                  <c:v>10.58</c:v>
                </c:pt>
                <c:pt idx="1840">
                  <c:v>10.41</c:v>
                </c:pt>
                <c:pt idx="1841">
                  <c:v>10.26</c:v>
                </c:pt>
                <c:pt idx="1842">
                  <c:v>10.11</c:v>
                </c:pt>
                <c:pt idx="1843">
                  <c:v>9.968</c:v>
                </c:pt>
                <c:pt idx="1844">
                  <c:v>9.83</c:v>
                </c:pt>
                <c:pt idx="1845">
                  <c:v>9.6969999999999992</c:v>
                </c:pt>
                <c:pt idx="1846">
                  <c:v>9.5670000000000002</c:v>
                </c:pt>
                <c:pt idx="1847">
                  <c:v>9.4410000000000007</c:v>
                </c:pt>
                <c:pt idx="1848">
                  <c:v>9.3170000000000002</c:v>
                </c:pt>
                <c:pt idx="1849">
                  <c:v>9.1959999999999997</c:v>
                </c:pt>
                <c:pt idx="1850">
                  <c:v>9.0760000000000005</c:v>
                </c:pt>
                <c:pt idx="1851">
                  <c:v>8.9580000000000002</c:v>
                </c:pt>
                <c:pt idx="1852">
                  <c:v>8.84</c:v>
                </c:pt>
                <c:pt idx="1853">
                  <c:v>8.7240000000000002</c:v>
                </c:pt>
                <c:pt idx="1854">
                  <c:v>8.6080000000000005</c:v>
                </c:pt>
                <c:pt idx="1855">
                  <c:v>8.4930000000000003</c:v>
                </c:pt>
                <c:pt idx="1856">
                  <c:v>8.3770000000000007</c:v>
                </c:pt>
                <c:pt idx="1857">
                  <c:v>8.2620000000000005</c:v>
                </c:pt>
                <c:pt idx="1858">
                  <c:v>8.1470000000000002</c:v>
                </c:pt>
                <c:pt idx="1859">
                  <c:v>8.0310000000000006</c:v>
                </c:pt>
                <c:pt idx="1860">
                  <c:v>7.915</c:v>
                </c:pt>
                <c:pt idx="1861">
                  <c:v>7.7990000000000004</c:v>
                </c:pt>
                <c:pt idx="1862">
                  <c:v>7.6820000000000004</c:v>
                </c:pt>
                <c:pt idx="1863">
                  <c:v>7.5650000000000004</c:v>
                </c:pt>
                <c:pt idx="1864">
                  <c:v>7.4470000000000001</c:v>
                </c:pt>
                <c:pt idx="1865">
                  <c:v>7.33</c:v>
                </c:pt>
                <c:pt idx="1866">
                  <c:v>7.2119999999999997</c:v>
                </c:pt>
                <c:pt idx="1867">
                  <c:v>7.093</c:v>
                </c:pt>
                <c:pt idx="1868">
                  <c:v>6.9749999999999996</c:v>
                </c:pt>
                <c:pt idx="1869">
                  <c:v>6.8559999999999999</c:v>
                </c:pt>
                <c:pt idx="1870">
                  <c:v>6.7359999999999998</c:v>
                </c:pt>
                <c:pt idx="1871">
                  <c:v>6.6180000000000003</c:v>
                </c:pt>
                <c:pt idx="1872">
                  <c:v>6.4989999999999997</c:v>
                </c:pt>
                <c:pt idx="1873">
                  <c:v>6.38</c:v>
                </c:pt>
                <c:pt idx="1874">
                  <c:v>6.2619999999999996</c:v>
                </c:pt>
                <c:pt idx="1875">
                  <c:v>6.1429999999999998</c:v>
                </c:pt>
                <c:pt idx="1876">
                  <c:v>6.0250000000000004</c:v>
                </c:pt>
                <c:pt idx="1877">
                  <c:v>5.9080000000000004</c:v>
                </c:pt>
                <c:pt idx="1878">
                  <c:v>5.7919999999999998</c:v>
                </c:pt>
                <c:pt idx="1879">
                  <c:v>5.6879999999999997</c:v>
                </c:pt>
                <c:pt idx="1880">
                  <c:v>5.593</c:v>
                </c:pt>
                <c:pt idx="1881">
                  <c:v>5.5049999999999999</c:v>
                </c:pt>
                <c:pt idx="1882">
                  <c:v>5.4219999999999997</c:v>
                </c:pt>
                <c:pt idx="1883">
                  <c:v>5.343</c:v>
                </c:pt>
                <c:pt idx="1884">
                  <c:v>5.2670000000000003</c:v>
                </c:pt>
                <c:pt idx="1885">
                  <c:v>5.1920000000000002</c:v>
                </c:pt>
                <c:pt idx="1886">
                  <c:v>5.1180000000000003</c:v>
                </c:pt>
                <c:pt idx="1887">
                  <c:v>5.0439999999999996</c:v>
                </c:pt>
                <c:pt idx="1888">
                  <c:v>4.9710000000000001</c:v>
                </c:pt>
                <c:pt idx="1889">
                  <c:v>4.8970000000000002</c:v>
                </c:pt>
                <c:pt idx="1890">
                  <c:v>4.8230000000000004</c:v>
                </c:pt>
                <c:pt idx="1891">
                  <c:v>4.7489999999999997</c:v>
                </c:pt>
                <c:pt idx="1892">
                  <c:v>4.673</c:v>
                </c:pt>
                <c:pt idx="1893">
                  <c:v>4.5970000000000004</c:v>
                </c:pt>
                <c:pt idx="1894">
                  <c:v>4.5209999999999999</c:v>
                </c:pt>
                <c:pt idx="1895">
                  <c:v>4.4429999999999996</c:v>
                </c:pt>
                <c:pt idx="1896">
                  <c:v>4.3659999999999997</c:v>
                </c:pt>
                <c:pt idx="1897">
                  <c:v>4.2869999999999999</c:v>
                </c:pt>
                <c:pt idx="1898">
                  <c:v>4.2089999999999996</c:v>
                </c:pt>
                <c:pt idx="1899">
                  <c:v>4.13</c:v>
                </c:pt>
                <c:pt idx="1900">
                  <c:v>4.0510000000000002</c:v>
                </c:pt>
                <c:pt idx="1901">
                  <c:v>3.972</c:v>
                </c:pt>
                <c:pt idx="1902">
                  <c:v>3.8929999999999998</c:v>
                </c:pt>
                <c:pt idx="1903">
                  <c:v>3.8149999999999999</c:v>
                </c:pt>
                <c:pt idx="1904">
                  <c:v>3.7360000000000002</c:v>
                </c:pt>
                <c:pt idx="1905">
                  <c:v>3.6589999999999998</c:v>
                </c:pt>
                <c:pt idx="1906">
                  <c:v>3.581</c:v>
                </c:pt>
                <c:pt idx="1907">
                  <c:v>3.5049999999999999</c:v>
                </c:pt>
                <c:pt idx="1908">
                  <c:v>3.4289999999999998</c:v>
                </c:pt>
                <c:pt idx="1909">
                  <c:v>3.3540000000000001</c:v>
                </c:pt>
                <c:pt idx="1910">
                  <c:v>3.2789999999999999</c:v>
                </c:pt>
                <c:pt idx="1911">
                  <c:v>3.206</c:v>
                </c:pt>
                <c:pt idx="1912">
                  <c:v>3.1339999999999999</c:v>
                </c:pt>
                <c:pt idx="1913">
                  <c:v>3.0619999999999998</c:v>
                </c:pt>
                <c:pt idx="1914">
                  <c:v>2.992</c:v>
                </c:pt>
                <c:pt idx="1915">
                  <c:v>2.923</c:v>
                </c:pt>
                <c:pt idx="1916">
                  <c:v>2.855</c:v>
                </c:pt>
                <c:pt idx="1917">
                  <c:v>2.7879999999999998</c:v>
                </c:pt>
                <c:pt idx="1918">
                  <c:v>2.7229999999999999</c:v>
                </c:pt>
                <c:pt idx="1919">
                  <c:v>2.6589999999999998</c:v>
                </c:pt>
                <c:pt idx="1920">
                  <c:v>2.5960000000000001</c:v>
                </c:pt>
                <c:pt idx="1921">
                  <c:v>2.5339999999999998</c:v>
                </c:pt>
                <c:pt idx="1922">
                  <c:v>2.4740000000000002</c:v>
                </c:pt>
                <c:pt idx="1923">
                  <c:v>2.415</c:v>
                </c:pt>
                <c:pt idx="1924">
                  <c:v>2.3570000000000002</c:v>
                </c:pt>
                <c:pt idx="1925">
                  <c:v>2.3010000000000002</c:v>
                </c:pt>
                <c:pt idx="1926">
                  <c:v>2.246</c:v>
                </c:pt>
                <c:pt idx="1927">
                  <c:v>2.1920000000000002</c:v>
                </c:pt>
                <c:pt idx="1928">
                  <c:v>2.14</c:v>
                </c:pt>
                <c:pt idx="1929">
                  <c:v>2.089</c:v>
                </c:pt>
                <c:pt idx="1930">
                  <c:v>2.0390000000000001</c:v>
                </c:pt>
                <c:pt idx="1931">
                  <c:v>1.99</c:v>
                </c:pt>
                <c:pt idx="1932">
                  <c:v>1.9430000000000001</c:v>
                </c:pt>
                <c:pt idx="1933">
                  <c:v>1.897</c:v>
                </c:pt>
                <c:pt idx="1934">
                  <c:v>1.8520000000000001</c:v>
                </c:pt>
                <c:pt idx="1935">
                  <c:v>1.8080000000000001</c:v>
                </c:pt>
                <c:pt idx="1936">
                  <c:v>1.766</c:v>
                </c:pt>
                <c:pt idx="1937">
                  <c:v>1.724</c:v>
                </c:pt>
                <c:pt idx="1938">
                  <c:v>1.7130000000000001</c:v>
                </c:pt>
                <c:pt idx="1939">
                  <c:v>1.6970000000000001</c:v>
                </c:pt>
                <c:pt idx="1940">
                  <c:v>1.679</c:v>
                </c:pt>
                <c:pt idx="1941">
                  <c:v>1.659</c:v>
                </c:pt>
                <c:pt idx="1942">
                  <c:v>1.6379999999999999</c:v>
                </c:pt>
                <c:pt idx="1943">
                  <c:v>1.617</c:v>
                </c:pt>
                <c:pt idx="1944">
                  <c:v>1.595</c:v>
                </c:pt>
                <c:pt idx="1945">
                  <c:v>1.5740000000000001</c:v>
                </c:pt>
                <c:pt idx="1946">
                  <c:v>1.5529999999999999</c:v>
                </c:pt>
                <c:pt idx="1947">
                  <c:v>1.532</c:v>
                </c:pt>
                <c:pt idx="1948">
                  <c:v>1.5109999999999999</c:v>
                </c:pt>
                <c:pt idx="1949">
                  <c:v>1.49</c:v>
                </c:pt>
                <c:pt idx="1950">
                  <c:v>1.4690000000000001</c:v>
                </c:pt>
                <c:pt idx="1951">
                  <c:v>1.4490000000000001</c:v>
                </c:pt>
                <c:pt idx="1952">
                  <c:v>1.429</c:v>
                </c:pt>
                <c:pt idx="1953">
                  <c:v>45.15</c:v>
                </c:pt>
                <c:pt idx="1954">
                  <c:v>4.0789999999999997</c:v>
                </c:pt>
                <c:pt idx="1955">
                  <c:v>4.4829999999999997</c:v>
                </c:pt>
                <c:pt idx="1956">
                  <c:v>4.8239999999999998</c:v>
                </c:pt>
                <c:pt idx="1957">
                  <c:v>5.101</c:v>
                </c:pt>
                <c:pt idx="1958">
                  <c:v>5.34</c:v>
                </c:pt>
                <c:pt idx="1959">
                  <c:v>5.5270000000000001</c:v>
                </c:pt>
                <c:pt idx="1960">
                  <c:v>5.6820000000000004</c:v>
                </c:pt>
                <c:pt idx="1961">
                  <c:v>5.8019999999999996</c:v>
                </c:pt>
                <c:pt idx="1962">
                  <c:v>91.73</c:v>
                </c:pt>
                <c:pt idx="1963">
                  <c:v>8.4169999999999998</c:v>
                </c:pt>
                <c:pt idx="1964">
                  <c:v>9.2550000000000008</c:v>
                </c:pt>
                <c:pt idx="1965">
                  <c:v>10.02</c:v>
                </c:pt>
                <c:pt idx="1966">
                  <c:v>10.73</c:v>
                </c:pt>
                <c:pt idx="1967">
                  <c:v>11.65</c:v>
                </c:pt>
                <c:pt idx="1968">
                  <c:v>12.45</c:v>
                </c:pt>
                <c:pt idx="1969">
                  <c:v>13.15</c:v>
                </c:pt>
                <c:pt idx="1970">
                  <c:v>13.75</c:v>
                </c:pt>
                <c:pt idx="1971">
                  <c:v>14.36</c:v>
                </c:pt>
                <c:pt idx="1972">
                  <c:v>15.27</c:v>
                </c:pt>
                <c:pt idx="1973">
                  <c:v>59.8</c:v>
                </c:pt>
                <c:pt idx="1974">
                  <c:v>20.74</c:v>
                </c:pt>
                <c:pt idx="1975">
                  <c:v>21.27</c:v>
                </c:pt>
                <c:pt idx="1976">
                  <c:v>21.6</c:v>
                </c:pt>
                <c:pt idx="1977">
                  <c:v>21.83</c:v>
                </c:pt>
                <c:pt idx="1978">
                  <c:v>21.85</c:v>
                </c:pt>
                <c:pt idx="1979">
                  <c:v>21.8</c:v>
                </c:pt>
                <c:pt idx="1980">
                  <c:v>21.65</c:v>
                </c:pt>
                <c:pt idx="1981">
                  <c:v>21.45</c:v>
                </c:pt>
                <c:pt idx="1982">
                  <c:v>1336</c:v>
                </c:pt>
                <c:pt idx="1983">
                  <c:v>104.3</c:v>
                </c:pt>
                <c:pt idx="1984">
                  <c:v>474.5</c:v>
                </c:pt>
                <c:pt idx="1985">
                  <c:v>217</c:v>
                </c:pt>
                <c:pt idx="1986">
                  <c:v>164</c:v>
                </c:pt>
                <c:pt idx="1987">
                  <c:v>160.1</c:v>
                </c:pt>
                <c:pt idx="1988">
                  <c:v>181.6</c:v>
                </c:pt>
                <c:pt idx="1989">
                  <c:v>145.69999999999999</c:v>
                </c:pt>
                <c:pt idx="1990">
                  <c:v>126.8</c:v>
                </c:pt>
                <c:pt idx="1991">
                  <c:v>137.80000000000001</c:v>
                </c:pt>
                <c:pt idx="1992">
                  <c:v>132.30000000000001</c:v>
                </c:pt>
                <c:pt idx="1993">
                  <c:v>200.5</c:v>
                </c:pt>
                <c:pt idx="1994">
                  <c:v>145.19999999999999</c:v>
                </c:pt>
                <c:pt idx="1995">
                  <c:v>131.6</c:v>
                </c:pt>
                <c:pt idx="1996">
                  <c:v>115.2</c:v>
                </c:pt>
                <c:pt idx="1997">
                  <c:v>127.7</c:v>
                </c:pt>
                <c:pt idx="1998">
                  <c:v>116.5</c:v>
                </c:pt>
                <c:pt idx="1999">
                  <c:v>106.4</c:v>
                </c:pt>
                <c:pt idx="2000">
                  <c:v>97.77</c:v>
                </c:pt>
                <c:pt idx="2001">
                  <c:v>121.5</c:v>
                </c:pt>
                <c:pt idx="2002">
                  <c:v>111.2</c:v>
                </c:pt>
                <c:pt idx="2003">
                  <c:v>102.1</c:v>
                </c:pt>
                <c:pt idx="2004">
                  <c:v>93.73</c:v>
                </c:pt>
                <c:pt idx="2005">
                  <c:v>87.34</c:v>
                </c:pt>
                <c:pt idx="2006">
                  <c:v>80.66</c:v>
                </c:pt>
                <c:pt idx="2007">
                  <c:v>74.38</c:v>
                </c:pt>
                <c:pt idx="2008">
                  <c:v>120.5</c:v>
                </c:pt>
                <c:pt idx="2009">
                  <c:v>77.739999999999995</c:v>
                </c:pt>
                <c:pt idx="2010">
                  <c:v>71.64</c:v>
                </c:pt>
                <c:pt idx="2011">
                  <c:v>75.209999999999994</c:v>
                </c:pt>
                <c:pt idx="2012">
                  <c:v>66.31</c:v>
                </c:pt>
                <c:pt idx="2013">
                  <c:v>1385</c:v>
                </c:pt>
                <c:pt idx="2014">
                  <c:v>142.1</c:v>
                </c:pt>
                <c:pt idx="2015">
                  <c:v>1502</c:v>
                </c:pt>
                <c:pt idx="2016">
                  <c:v>197.8</c:v>
                </c:pt>
                <c:pt idx="2017">
                  <c:v>197.4</c:v>
                </c:pt>
                <c:pt idx="2018">
                  <c:v>180.8</c:v>
                </c:pt>
                <c:pt idx="2019">
                  <c:v>224.6</c:v>
                </c:pt>
                <c:pt idx="2020">
                  <c:v>202.4</c:v>
                </c:pt>
                <c:pt idx="2021">
                  <c:v>190.3</c:v>
                </c:pt>
                <c:pt idx="2022">
                  <c:v>189.1</c:v>
                </c:pt>
                <c:pt idx="2023">
                  <c:v>184.3</c:v>
                </c:pt>
                <c:pt idx="2024">
                  <c:v>189.6</c:v>
                </c:pt>
                <c:pt idx="2025">
                  <c:v>171.4</c:v>
                </c:pt>
                <c:pt idx="2026">
                  <c:v>150</c:v>
                </c:pt>
                <c:pt idx="2027">
                  <c:v>158.9</c:v>
                </c:pt>
                <c:pt idx="2028">
                  <c:v>144.69999999999999</c:v>
                </c:pt>
                <c:pt idx="2029">
                  <c:v>131.80000000000001</c:v>
                </c:pt>
                <c:pt idx="2030">
                  <c:v>121.1</c:v>
                </c:pt>
                <c:pt idx="2031">
                  <c:v>111.1</c:v>
                </c:pt>
                <c:pt idx="2032">
                  <c:v>133.30000000000001</c:v>
                </c:pt>
                <c:pt idx="2033">
                  <c:v>121.5</c:v>
                </c:pt>
                <c:pt idx="2034">
                  <c:v>111.3</c:v>
                </c:pt>
                <c:pt idx="2035">
                  <c:v>102.7</c:v>
                </c:pt>
                <c:pt idx="2036">
                  <c:v>94.01</c:v>
                </c:pt>
                <c:pt idx="2037">
                  <c:v>4914</c:v>
                </c:pt>
                <c:pt idx="2038">
                  <c:v>175.9</c:v>
                </c:pt>
                <c:pt idx="2039">
                  <c:v>152.6</c:v>
                </c:pt>
                <c:pt idx="2040">
                  <c:v>164.5</c:v>
                </c:pt>
                <c:pt idx="2041">
                  <c:v>140.1</c:v>
                </c:pt>
                <c:pt idx="2042">
                  <c:v>127.2</c:v>
                </c:pt>
                <c:pt idx="2043">
                  <c:v>115.6</c:v>
                </c:pt>
                <c:pt idx="2044">
                  <c:v>107.3</c:v>
                </c:pt>
                <c:pt idx="2045">
                  <c:v>114.6</c:v>
                </c:pt>
                <c:pt idx="2046">
                  <c:v>125.8</c:v>
                </c:pt>
                <c:pt idx="2047">
                  <c:v>166.8</c:v>
                </c:pt>
                <c:pt idx="2048">
                  <c:v>163.69999999999999</c:v>
                </c:pt>
                <c:pt idx="2049">
                  <c:v>376.9</c:v>
                </c:pt>
                <c:pt idx="2050">
                  <c:v>214.4</c:v>
                </c:pt>
                <c:pt idx="2051">
                  <c:v>217.1</c:v>
                </c:pt>
                <c:pt idx="2052">
                  <c:v>189.8</c:v>
                </c:pt>
                <c:pt idx="2053">
                  <c:v>490.7</c:v>
                </c:pt>
                <c:pt idx="2054">
                  <c:v>443.9</c:v>
                </c:pt>
                <c:pt idx="2055">
                  <c:v>242.3</c:v>
                </c:pt>
                <c:pt idx="2056">
                  <c:v>231.6</c:v>
                </c:pt>
                <c:pt idx="2057">
                  <c:v>225</c:v>
                </c:pt>
                <c:pt idx="2058">
                  <c:v>1075</c:v>
                </c:pt>
                <c:pt idx="2059">
                  <c:v>187.7</c:v>
                </c:pt>
                <c:pt idx="2060">
                  <c:v>260.3</c:v>
                </c:pt>
                <c:pt idx="2061">
                  <c:v>240.3</c:v>
                </c:pt>
                <c:pt idx="2062">
                  <c:v>175.9</c:v>
                </c:pt>
                <c:pt idx="2063">
                  <c:v>251.4</c:v>
                </c:pt>
                <c:pt idx="2064">
                  <c:v>227.9</c:v>
                </c:pt>
                <c:pt idx="2065">
                  <c:v>237.9</c:v>
                </c:pt>
                <c:pt idx="2066">
                  <c:v>230</c:v>
                </c:pt>
                <c:pt idx="2067">
                  <c:v>216.8</c:v>
                </c:pt>
                <c:pt idx="2068">
                  <c:v>200.7</c:v>
                </c:pt>
                <c:pt idx="2069">
                  <c:v>185.6</c:v>
                </c:pt>
                <c:pt idx="2070">
                  <c:v>191.6</c:v>
                </c:pt>
                <c:pt idx="2071">
                  <c:v>187</c:v>
                </c:pt>
                <c:pt idx="2072">
                  <c:v>189</c:v>
                </c:pt>
                <c:pt idx="2073">
                  <c:v>171.6</c:v>
                </c:pt>
                <c:pt idx="2074">
                  <c:v>173.5</c:v>
                </c:pt>
                <c:pt idx="2075">
                  <c:v>157.9</c:v>
                </c:pt>
                <c:pt idx="2076">
                  <c:v>174.3</c:v>
                </c:pt>
                <c:pt idx="2077">
                  <c:v>148.4</c:v>
                </c:pt>
                <c:pt idx="2078">
                  <c:v>135.5</c:v>
                </c:pt>
                <c:pt idx="2079">
                  <c:v>167.3</c:v>
                </c:pt>
                <c:pt idx="2080">
                  <c:v>183.8</c:v>
                </c:pt>
                <c:pt idx="2081">
                  <c:v>257.60000000000002</c:v>
                </c:pt>
                <c:pt idx="2082">
                  <c:v>200.6</c:v>
                </c:pt>
                <c:pt idx="2083">
                  <c:v>200.2</c:v>
                </c:pt>
                <c:pt idx="2084">
                  <c:v>181.2</c:v>
                </c:pt>
                <c:pt idx="2085">
                  <c:v>187.1</c:v>
                </c:pt>
                <c:pt idx="2086">
                  <c:v>164.4</c:v>
                </c:pt>
                <c:pt idx="2087">
                  <c:v>149.19999999999999</c:v>
                </c:pt>
                <c:pt idx="2088">
                  <c:v>158.6</c:v>
                </c:pt>
                <c:pt idx="2089">
                  <c:v>144.30000000000001</c:v>
                </c:pt>
                <c:pt idx="2090">
                  <c:v>131.69999999999999</c:v>
                </c:pt>
                <c:pt idx="2091">
                  <c:v>121.2</c:v>
                </c:pt>
                <c:pt idx="2092">
                  <c:v>111.1</c:v>
                </c:pt>
                <c:pt idx="2093">
                  <c:v>102.1</c:v>
                </c:pt>
                <c:pt idx="2094">
                  <c:v>1092</c:v>
                </c:pt>
                <c:pt idx="2095">
                  <c:v>185.6</c:v>
                </c:pt>
                <c:pt idx="2096">
                  <c:v>165</c:v>
                </c:pt>
                <c:pt idx="2097">
                  <c:v>149.19999999999999</c:v>
                </c:pt>
                <c:pt idx="2098">
                  <c:v>135.4</c:v>
                </c:pt>
                <c:pt idx="2099">
                  <c:v>123.6</c:v>
                </c:pt>
                <c:pt idx="2100">
                  <c:v>144.4</c:v>
                </c:pt>
                <c:pt idx="2101">
                  <c:v>132.80000000000001</c:v>
                </c:pt>
                <c:pt idx="2102">
                  <c:v>120.9</c:v>
                </c:pt>
                <c:pt idx="2103">
                  <c:v>110.3</c:v>
                </c:pt>
                <c:pt idx="2104">
                  <c:v>100.8</c:v>
                </c:pt>
                <c:pt idx="2105">
                  <c:v>92.88</c:v>
                </c:pt>
                <c:pt idx="2106">
                  <c:v>130.80000000000001</c:v>
                </c:pt>
                <c:pt idx="2107">
                  <c:v>89.9</c:v>
                </c:pt>
                <c:pt idx="2108">
                  <c:v>82.68</c:v>
                </c:pt>
                <c:pt idx="2109">
                  <c:v>76.180000000000007</c:v>
                </c:pt>
                <c:pt idx="2110">
                  <c:v>70.319999999999993</c:v>
                </c:pt>
                <c:pt idx="2111">
                  <c:v>65.61</c:v>
                </c:pt>
                <c:pt idx="2112">
                  <c:v>61.18</c:v>
                </c:pt>
                <c:pt idx="2113">
                  <c:v>56.86</c:v>
                </c:pt>
                <c:pt idx="2114">
                  <c:v>53.02</c:v>
                </c:pt>
                <c:pt idx="2115">
                  <c:v>49.37</c:v>
                </c:pt>
                <c:pt idx="2116">
                  <c:v>46.04</c:v>
                </c:pt>
                <c:pt idx="2117">
                  <c:v>42.98</c:v>
                </c:pt>
                <c:pt idx="2118">
                  <c:v>41.69</c:v>
                </c:pt>
                <c:pt idx="2119">
                  <c:v>40.74</c:v>
                </c:pt>
                <c:pt idx="2120">
                  <c:v>39.67</c:v>
                </c:pt>
                <c:pt idx="2121">
                  <c:v>38.49</c:v>
                </c:pt>
                <c:pt idx="2122">
                  <c:v>37.26</c:v>
                </c:pt>
                <c:pt idx="2123">
                  <c:v>35.97</c:v>
                </c:pt>
                <c:pt idx="2124">
                  <c:v>34.659999999999997</c:v>
                </c:pt>
                <c:pt idx="2125">
                  <c:v>33.369999999999997</c:v>
                </c:pt>
                <c:pt idx="2126">
                  <c:v>32.06</c:v>
                </c:pt>
                <c:pt idx="2127">
                  <c:v>30.81</c:v>
                </c:pt>
                <c:pt idx="2128">
                  <c:v>29.64</c:v>
                </c:pt>
                <c:pt idx="2129">
                  <c:v>28.47</c:v>
                </c:pt>
                <c:pt idx="2130">
                  <c:v>27.36</c:v>
                </c:pt>
                <c:pt idx="2131">
                  <c:v>26.31</c:v>
                </c:pt>
                <c:pt idx="2132">
                  <c:v>25.27</c:v>
                </c:pt>
                <c:pt idx="2133">
                  <c:v>24.29</c:v>
                </c:pt>
                <c:pt idx="2134">
                  <c:v>23.35</c:v>
                </c:pt>
                <c:pt idx="2135">
                  <c:v>22.43</c:v>
                </c:pt>
                <c:pt idx="2136">
                  <c:v>21.56</c:v>
                </c:pt>
                <c:pt idx="2137">
                  <c:v>20.71</c:v>
                </c:pt>
                <c:pt idx="2138">
                  <c:v>19.98</c:v>
                </c:pt>
                <c:pt idx="2139">
                  <c:v>19.64</c:v>
                </c:pt>
                <c:pt idx="2140">
                  <c:v>19.5</c:v>
                </c:pt>
                <c:pt idx="2141">
                  <c:v>19.29</c:v>
                </c:pt>
                <c:pt idx="2142">
                  <c:v>19.04</c:v>
                </c:pt>
                <c:pt idx="2143">
                  <c:v>18.75</c:v>
                </c:pt>
                <c:pt idx="2144">
                  <c:v>18.43</c:v>
                </c:pt>
                <c:pt idx="2145">
                  <c:v>18.09</c:v>
                </c:pt>
                <c:pt idx="2146">
                  <c:v>17.73</c:v>
                </c:pt>
                <c:pt idx="2147">
                  <c:v>17.36</c:v>
                </c:pt>
                <c:pt idx="2148">
                  <c:v>16.98</c:v>
                </c:pt>
                <c:pt idx="2149">
                  <c:v>16.600000000000001</c:v>
                </c:pt>
                <c:pt idx="2150">
                  <c:v>16.22</c:v>
                </c:pt>
                <c:pt idx="2151">
                  <c:v>15.84</c:v>
                </c:pt>
                <c:pt idx="2152">
                  <c:v>15.47</c:v>
                </c:pt>
                <c:pt idx="2153">
                  <c:v>15.11</c:v>
                </c:pt>
                <c:pt idx="2154">
                  <c:v>14.76</c:v>
                </c:pt>
                <c:pt idx="2155">
                  <c:v>14.41</c:v>
                </c:pt>
                <c:pt idx="2156">
                  <c:v>14.08</c:v>
                </c:pt>
                <c:pt idx="2157">
                  <c:v>13.75</c:v>
                </c:pt>
                <c:pt idx="2158">
                  <c:v>13.44</c:v>
                </c:pt>
                <c:pt idx="2159">
                  <c:v>13.13</c:v>
                </c:pt>
                <c:pt idx="2160">
                  <c:v>12.84</c:v>
                </c:pt>
                <c:pt idx="2161">
                  <c:v>12.56</c:v>
                </c:pt>
                <c:pt idx="2162">
                  <c:v>12.3</c:v>
                </c:pt>
                <c:pt idx="2163">
                  <c:v>12.05</c:v>
                </c:pt>
                <c:pt idx="2164">
                  <c:v>11.81</c:v>
                </c:pt>
                <c:pt idx="2165">
                  <c:v>11.58</c:v>
                </c:pt>
                <c:pt idx="2166">
                  <c:v>11.36</c:v>
                </c:pt>
                <c:pt idx="2167">
                  <c:v>11.16</c:v>
                </c:pt>
                <c:pt idx="2168">
                  <c:v>10.97</c:v>
                </c:pt>
                <c:pt idx="2169">
                  <c:v>10.78</c:v>
                </c:pt>
                <c:pt idx="2170">
                  <c:v>10.61</c:v>
                </c:pt>
                <c:pt idx="2171">
                  <c:v>10.44</c:v>
                </c:pt>
                <c:pt idx="2172">
                  <c:v>10.28</c:v>
                </c:pt>
                <c:pt idx="2173">
                  <c:v>10.130000000000001</c:v>
                </c:pt>
                <c:pt idx="2174">
                  <c:v>9.9870000000000001</c:v>
                </c:pt>
                <c:pt idx="2175">
                  <c:v>9.8469999999999995</c:v>
                </c:pt>
                <c:pt idx="2176">
                  <c:v>9.7110000000000003</c:v>
                </c:pt>
                <c:pt idx="2177">
                  <c:v>9.5790000000000006</c:v>
                </c:pt>
                <c:pt idx="2178">
                  <c:v>9.4510000000000005</c:v>
                </c:pt>
                <c:pt idx="2179">
                  <c:v>9.3249999999999993</c:v>
                </c:pt>
                <c:pt idx="2180">
                  <c:v>9.202</c:v>
                </c:pt>
                <c:pt idx="2181">
                  <c:v>9.0809999999999995</c:v>
                </c:pt>
                <c:pt idx="2182">
                  <c:v>8.9619999999999997</c:v>
                </c:pt>
                <c:pt idx="2183">
                  <c:v>8.8439999999999994</c:v>
                </c:pt>
                <c:pt idx="2184">
                  <c:v>8.7270000000000003</c:v>
                </c:pt>
                <c:pt idx="2185">
                  <c:v>8.61</c:v>
                </c:pt>
                <c:pt idx="2186">
                  <c:v>8.4939999999999998</c:v>
                </c:pt>
                <c:pt idx="2187">
                  <c:v>8.3780000000000001</c:v>
                </c:pt>
                <c:pt idx="2188">
                  <c:v>8.2629999999999999</c:v>
                </c:pt>
                <c:pt idx="2189">
                  <c:v>8.1470000000000002</c:v>
                </c:pt>
                <c:pt idx="2190">
                  <c:v>8.0310000000000006</c:v>
                </c:pt>
                <c:pt idx="2191">
                  <c:v>7.915</c:v>
                </c:pt>
                <c:pt idx="2192">
                  <c:v>7.798</c:v>
                </c:pt>
                <c:pt idx="2193">
                  <c:v>7.681</c:v>
                </c:pt>
                <c:pt idx="2194">
                  <c:v>7.5629999999999997</c:v>
                </c:pt>
                <c:pt idx="2195">
                  <c:v>7.4459999999999997</c:v>
                </c:pt>
                <c:pt idx="2196">
                  <c:v>7.3280000000000003</c:v>
                </c:pt>
                <c:pt idx="2197">
                  <c:v>7.2089999999999996</c:v>
                </c:pt>
                <c:pt idx="2198">
                  <c:v>7.0910000000000002</c:v>
                </c:pt>
                <c:pt idx="2199">
                  <c:v>6.9720000000000004</c:v>
                </c:pt>
                <c:pt idx="2200">
                  <c:v>6.8529999999999998</c:v>
                </c:pt>
                <c:pt idx="2201">
                  <c:v>6.7329999999999997</c:v>
                </c:pt>
                <c:pt idx="2202">
                  <c:v>6.6139999999999999</c:v>
                </c:pt>
                <c:pt idx="2203">
                  <c:v>6.4950000000000001</c:v>
                </c:pt>
                <c:pt idx="2204">
                  <c:v>6.3760000000000003</c:v>
                </c:pt>
                <c:pt idx="2205">
                  <c:v>6.2569999999999997</c:v>
                </c:pt>
                <c:pt idx="2206">
                  <c:v>6.1390000000000002</c:v>
                </c:pt>
                <c:pt idx="2207">
                  <c:v>6.02</c:v>
                </c:pt>
                <c:pt idx="2208">
                  <c:v>5.9029999999999996</c:v>
                </c:pt>
                <c:pt idx="2209">
                  <c:v>5.7869999999999999</c:v>
                </c:pt>
                <c:pt idx="2210">
                  <c:v>5.6829999999999998</c:v>
                </c:pt>
                <c:pt idx="2211">
                  <c:v>5.5880000000000001</c:v>
                </c:pt>
                <c:pt idx="2212">
                  <c:v>5.5</c:v>
                </c:pt>
                <c:pt idx="2213">
                  <c:v>5.4169999999999998</c:v>
                </c:pt>
                <c:pt idx="2214">
                  <c:v>5.3369999999999997</c:v>
                </c:pt>
                <c:pt idx="2215">
                  <c:v>5.2610000000000001</c:v>
                </c:pt>
                <c:pt idx="2216">
                  <c:v>5.1849999999999996</c:v>
                </c:pt>
                <c:pt idx="2217">
                  <c:v>5.1109999999999998</c:v>
                </c:pt>
                <c:pt idx="2218">
                  <c:v>5.0369999999999999</c:v>
                </c:pt>
                <c:pt idx="2219">
                  <c:v>4.9640000000000004</c:v>
                </c:pt>
                <c:pt idx="2220">
                  <c:v>4.8890000000000002</c:v>
                </c:pt>
                <c:pt idx="2221">
                  <c:v>4.8150000000000004</c:v>
                </c:pt>
                <c:pt idx="2222">
                  <c:v>4.7450000000000001</c:v>
                </c:pt>
                <c:pt idx="2223">
                  <c:v>4.6740000000000004</c:v>
                </c:pt>
                <c:pt idx="2224">
                  <c:v>4.601</c:v>
                </c:pt>
                <c:pt idx="2225">
                  <c:v>4.5270000000000001</c:v>
                </c:pt>
                <c:pt idx="2226">
                  <c:v>4.452</c:v>
                </c:pt>
                <c:pt idx="2227">
                  <c:v>4.3760000000000003</c:v>
                </c:pt>
                <c:pt idx="2228">
                  <c:v>4.3</c:v>
                </c:pt>
                <c:pt idx="2229">
                  <c:v>4.2229999999999999</c:v>
                </c:pt>
                <c:pt idx="2230">
                  <c:v>4.1449999999999996</c:v>
                </c:pt>
                <c:pt idx="2231">
                  <c:v>4.0679999999999996</c:v>
                </c:pt>
                <c:pt idx="2232">
                  <c:v>3.99</c:v>
                </c:pt>
                <c:pt idx="2233">
                  <c:v>3.9119999999999999</c:v>
                </c:pt>
                <c:pt idx="2234">
                  <c:v>3.8340000000000001</c:v>
                </c:pt>
                <c:pt idx="2235">
                  <c:v>3.7559999999999998</c:v>
                </c:pt>
                <c:pt idx="2236">
                  <c:v>3.6789999999999998</c:v>
                </c:pt>
                <c:pt idx="2237">
                  <c:v>3.6019999999999999</c:v>
                </c:pt>
                <c:pt idx="2238">
                  <c:v>3.5259999999999998</c:v>
                </c:pt>
                <c:pt idx="2239">
                  <c:v>3.45</c:v>
                </c:pt>
                <c:pt idx="2240">
                  <c:v>3.3740000000000001</c:v>
                </c:pt>
                <c:pt idx="2241">
                  <c:v>3.3</c:v>
                </c:pt>
                <c:pt idx="2242">
                  <c:v>3.226</c:v>
                </c:pt>
                <c:pt idx="2243">
                  <c:v>3.153</c:v>
                </c:pt>
                <c:pt idx="2244">
                  <c:v>3.081</c:v>
                </c:pt>
                <c:pt idx="2245">
                  <c:v>3.01</c:v>
                </c:pt>
                <c:pt idx="2246">
                  <c:v>2.94</c:v>
                </c:pt>
                <c:pt idx="2247">
                  <c:v>2.871</c:v>
                </c:pt>
                <c:pt idx="2248">
                  <c:v>2.8039999999999998</c:v>
                </c:pt>
                <c:pt idx="2249">
                  <c:v>2.7370000000000001</c:v>
                </c:pt>
                <c:pt idx="2250">
                  <c:v>2.6720000000000002</c:v>
                </c:pt>
                <c:pt idx="2251">
                  <c:v>2.6080000000000001</c:v>
                </c:pt>
                <c:pt idx="2252">
                  <c:v>2.5449999999999999</c:v>
                </c:pt>
                <c:pt idx="2253">
                  <c:v>2.484</c:v>
                </c:pt>
                <c:pt idx="2254">
                  <c:v>2.423</c:v>
                </c:pt>
                <c:pt idx="2255">
                  <c:v>2.3639999999999999</c:v>
                </c:pt>
                <c:pt idx="2256">
                  <c:v>2.3069999999999999</c:v>
                </c:pt>
                <c:pt idx="2257">
                  <c:v>2.2509999999999999</c:v>
                </c:pt>
                <c:pt idx="2258">
                  <c:v>2.1960000000000002</c:v>
                </c:pt>
                <c:pt idx="2259">
                  <c:v>2.1419999999999999</c:v>
                </c:pt>
                <c:pt idx="2260">
                  <c:v>2.09</c:v>
                </c:pt>
                <c:pt idx="2261">
                  <c:v>2.0390000000000001</c:v>
                </c:pt>
                <c:pt idx="2262">
                  <c:v>1.9890000000000001</c:v>
                </c:pt>
                <c:pt idx="2263">
                  <c:v>1.94</c:v>
                </c:pt>
                <c:pt idx="2264">
                  <c:v>1.893</c:v>
                </c:pt>
                <c:pt idx="2265">
                  <c:v>1.847</c:v>
                </c:pt>
                <c:pt idx="2266">
                  <c:v>1.8029999999999999</c:v>
                </c:pt>
                <c:pt idx="2267">
                  <c:v>1.7589999999999999</c:v>
                </c:pt>
                <c:pt idx="2268">
                  <c:v>1.7170000000000001</c:v>
                </c:pt>
                <c:pt idx="2269">
                  <c:v>1.6759999999999999</c:v>
                </c:pt>
                <c:pt idx="2270">
                  <c:v>1.6359999999999999</c:v>
                </c:pt>
                <c:pt idx="2271">
                  <c:v>1.597</c:v>
                </c:pt>
                <c:pt idx="2272">
                  <c:v>1.5589999999999999</c:v>
                </c:pt>
                <c:pt idx="2273">
                  <c:v>1.5229999999999999</c:v>
                </c:pt>
                <c:pt idx="2274">
                  <c:v>1.4870000000000001</c:v>
                </c:pt>
                <c:pt idx="2275">
                  <c:v>1.4530000000000001</c:v>
                </c:pt>
                <c:pt idx="2276">
                  <c:v>1.419</c:v>
                </c:pt>
                <c:pt idx="2277">
                  <c:v>1.387</c:v>
                </c:pt>
                <c:pt idx="2278">
                  <c:v>1.355</c:v>
                </c:pt>
                <c:pt idx="2279">
                  <c:v>1.325</c:v>
                </c:pt>
                <c:pt idx="2280">
                  <c:v>1.2949999999999999</c:v>
                </c:pt>
                <c:pt idx="2281">
                  <c:v>1.266</c:v>
                </c:pt>
                <c:pt idx="2282">
                  <c:v>1.238</c:v>
                </c:pt>
                <c:pt idx="2283">
                  <c:v>1.2110000000000001</c:v>
                </c:pt>
                <c:pt idx="2284">
                  <c:v>1.1850000000000001</c:v>
                </c:pt>
                <c:pt idx="2285">
                  <c:v>1.159</c:v>
                </c:pt>
                <c:pt idx="2286">
                  <c:v>1.135</c:v>
                </c:pt>
                <c:pt idx="2287">
                  <c:v>1.111</c:v>
                </c:pt>
                <c:pt idx="2288">
                  <c:v>1.087</c:v>
                </c:pt>
                <c:pt idx="2289">
                  <c:v>1.0649999999999999</c:v>
                </c:pt>
                <c:pt idx="2290">
                  <c:v>1.0429999999999999</c:v>
                </c:pt>
                <c:pt idx="2291">
                  <c:v>1.022</c:v>
                </c:pt>
                <c:pt idx="2292">
                  <c:v>1.0009999999999999</c:v>
                </c:pt>
                <c:pt idx="2293">
                  <c:v>0.98089999999999999</c:v>
                </c:pt>
                <c:pt idx="2294">
                  <c:v>0.96150000000000002</c:v>
                </c:pt>
                <c:pt idx="2295">
                  <c:v>0.94269999999999998</c:v>
                </c:pt>
                <c:pt idx="2296">
                  <c:v>0.95750000000000002</c:v>
                </c:pt>
                <c:pt idx="2297">
                  <c:v>0.96660000000000001</c:v>
                </c:pt>
                <c:pt idx="2298">
                  <c:v>690.7</c:v>
                </c:pt>
                <c:pt idx="2299">
                  <c:v>33.32</c:v>
                </c:pt>
                <c:pt idx="2300">
                  <c:v>30.88</c:v>
                </c:pt>
                <c:pt idx="2301">
                  <c:v>28.8</c:v>
                </c:pt>
                <c:pt idx="2302">
                  <c:v>27.28</c:v>
                </c:pt>
                <c:pt idx="2303">
                  <c:v>25.82</c:v>
                </c:pt>
                <c:pt idx="2304">
                  <c:v>24.51</c:v>
                </c:pt>
                <c:pt idx="2305">
                  <c:v>23.57</c:v>
                </c:pt>
                <c:pt idx="2306">
                  <c:v>22.77</c:v>
                </c:pt>
                <c:pt idx="2307">
                  <c:v>22.01</c:v>
                </c:pt>
                <c:pt idx="2308">
                  <c:v>21.25</c:v>
                </c:pt>
                <c:pt idx="2309">
                  <c:v>20.56</c:v>
                </c:pt>
                <c:pt idx="2310">
                  <c:v>19.88</c:v>
                </c:pt>
                <c:pt idx="2311">
                  <c:v>19.22</c:v>
                </c:pt>
                <c:pt idx="2312">
                  <c:v>18.600000000000001</c:v>
                </c:pt>
                <c:pt idx="2313">
                  <c:v>18.559999999999999</c:v>
                </c:pt>
                <c:pt idx="2314">
                  <c:v>20.329999999999998</c:v>
                </c:pt>
                <c:pt idx="2315">
                  <c:v>19.13</c:v>
                </c:pt>
                <c:pt idx="2316">
                  <c:v>19.23</c:v>
                </c:pt>
                <c:pt idx="2317">
                  <c:v>19.05</c:v>
                </c:pt>
                <c:pt idx="2318">
                  <c:v>18.95</c:v>
                </c:pt>
                <c:pt idx="2319">
                  <c:v>19.36</c:v>
                </c:pt>
                <c:pt idx="2320">
                  <c:v>19.05</c:v>
                </c:pt>
                <c:pt idx="2321">
                  <c:v>19.010000000000002</c:v>
                </c:pt>
                <c:pt idx="2322">
                  <c:v>18.899999999999999</c:v>
                </c:pt>
                <c:pt idx="2323">
                  <c:v>18.77</c:v>
                </c:pt>
                <c:pt idx="2324">
                  <c:v>58.2</c:v>
                </c:pt>
                <c:pt idx="2325">
                  <c:v>20.97</c:v>
                </c:pt>
                <c:pt idx="2326">
                  <c:v>43.15</c:v>
                </c:pt>
                <c:pt idx="2327">
                  <c:v>65.28</c:v>
                </c:pt>
                <c:pt idx="2328">
                  <c:v>29.8</c:v>
                </c:pt>
                <c:pt idx="2329">
                  <c:v>29.5</c:v>
                </c:pt>
                <c:pt idx="2330">
                  <c:v>29.11</c:v>
                </c:pt>
                <c:pt idx="2331">
                  <c:v>28.91</c:v>
                </c:pt>
                <c:pt idx="2332">
                  <c:v>28.63</c:v>
                </c:pt>
                <c:pt idx="2333">
                  <c:v>28.27</c:v>
                </c:pt>
                <c:pt idx="2334">
                  <c:v>27.83</c:v>
                </c:pt>
                <c:pt idx="2335">
                  <c:v>27.3</c:v>
                </c:pt>
                <c:pt idx="2336">
                  <c:v>26.75</c:v>
                </c:pt>
                <c:pt idx="2337">
                  <c:v>26.17</c:v>
                </c:pt>
                <c:pt idx="2338">
                  <c:v>25.53</c:v>
                </c:pt>
                <c:pt idx="2339">
                  <c:v>24.87</c:v>
                </c:pt>
                <c:pt idx="2340">
                  <c:v>24.26</c:v>
                </c:pt>
                <c:pt idx="2341">
                  <c:v>23.59</c:v>
                </c:pt>
                <c:pt idx="2342">
                  <c:v>23.23</c:v>
                </c:pt>
                <c:pt idx="2343">
                  <c:v>22.62</c:v>
                </c:pt>
                <c:pt idx="2344">
                  <c:v>21.99</c:v>
                </c:pt>
                <c:pt idx="2345">
                  <c:v>21.54</c:v>
                </c:pt>
                <c:pt idx="2346">
                  <c:v>20.93</c:v>
                </c:pt>
                <c:pt idx="2347">
                  <c:v>20.62</c:v>
                </c:pt>
                <c:pt idx="2348">
                  <c:v>20.11</c:v>
                </c:pt>
                <c:pt idx="2349">
                  <c:v>19.57</c:v>
                </c:pt>
                <c:pt idx="2350">
                  <c:v>19.489999999999998</c:v>
                </c:pt>
                <c:pt idx="2351">
                  <c:v>19.37</c:v>
                </c:pt>
                <c:pt idx="2352">
                  <c:v>19.2</c:v>
                </c:pt>
                <c:pt idx="2353">
                  <c:v>18.989999999999998</c:v>
                </c:pt>
                <c:pt idx="2354">
                  <c:v>18.73</c:v>
                </c:pt>
                <c:pt idx="2355">
                  <c:v>18.45</c:v>
                </c:pt>
                <c:pt idx="2356">
                  <c:v>18.170000000000002</c:v>
                </c:pt>
                <c:pt idx="2357">
                  <c:v>18.079999999999998</c:v>
                </c:pt>
                <c:pt idx="2358">
                  <c:v>48.23</c:v>
                </c:pt>
                <c:pt idx="2359">
                  <c:v>19.96</c:v>
                </c:pt>
                <c:pt idx="2360">
                  <c:v>88.6</c:v>
                </c:pt>
                <c:pt idx="2361">
                  <c:v>39.31</c:v>
                </c:pt>
                <c:pt idx="2362">
                  <c:v>37.200000000000003</c:v>
                </c:pt>
                <c:pt idx="2363">
                  <c:v>35.159999999999997</c:v>
                </c:pt>
                <c:pt idx="2364">
                  <c:v>33.28</c:v>
                </c:pt>
                <c:pt idx="2365">
                  <c:v>97.95</c:v>
                </c:pt>
                <c:pt idx="2366">
                  <c:v>98.93</c:v>
                </c:pt>
                <c:pt idx="2367">
                  <c:v>83.94</c:v>
                </c:pt>
                <c:pt idx="2368">
                  <c:v>83.21</c:v>
                </c:pt>
                <c:pt idx="2369">
                  <c:v>76.06</c:v>
                </c:pt>
                <c:pt idx="2370">
                  <c:v>69.73</c:v>
                </c:pt>
                <c:pt idx="2371">
                  <c:v>64.77</c:v>
                </c:pt>
                <c:pt idx="2372">
                  <c:v>60.18</c:v>
                </c:pt>
                <c:pt idx="2373">
                  <c:v>56.07</c:v>
                </c:pt>
                <c:pt idx="2374">
                  <c:v>53.14</c:v>
                </c:pt>
                <c:pt idx="2375">
                  <c:v>49.97</c:v>
                </c:pt>
                <c:pt idx="2376">
                  <c:v>46.84</c:v>
                </c:pt>
                <c:pt idx="2377">
                  <c:v>95.45</c:v>
                </c:pt>
                <c:pt idx="2378">
                  <c:v>49.28</c:v>
                </c:pt>
                <c:pt idx="2379">
                  <c:v>48.9</c:v>
                </c:pt>
                <c:pt idx="2380">
                  <c:v>45.24</c:v>
                </c:pt>
                <c:pt idx="2381">
                  <c:v>43.05</c:v>
                </c:pt>
                <c:pt idx="2382">
                  <c:v>40.54</c:v>
                </c:pt>
                <c:pt idx="2383">
                  <c:v>38.58</c:v>
                </c:pt>
                <c:pt idx="2384">
                  <c:v>38.06</c:v>
                </c:pt>
                <c:pt idx="2385">
                  <c:v>37.49</c:v>
                </c:pt>
                <c:pt idx="2386">
                  <c:v>37.700000000000003</c:v>
                </c:pt>
                <c:pt idx="2387">
                  <c:v>38.130000000000003</c:v>
                </c:pt>
                <c:pt idx="2388">
                  <c:v>37.94</c:v>
                </c:pt>
                <c:pt idx="2389">
                  <c:v>66.17</c:v>
                </c:pt>
                <c:pt idx="2390">
                  <c:v>4672</c:v>
                </c:pt>
                <c:pt idx="2391">
                  <c:v>141</c:v>
                </c:pt>
                <c:pt idx="2392">
                  <c:v>2800</c:v>
                </c:pt>
                <c:pt idx="2393">
                  <c:v>248.6</c:v>
                </c:pt>
                <c:pt idx="2394">
                  <c:v>197.1</c:v>
                </c:pt>
                <c:pt idx="2395">
                  <c:v>178</c:v>
                </c:pt>
                <c:pt idx="2396">
                  <c:v>184.3</c:v>
                </c:pt>
                <c:pt idx="2397">
                  <c:v>151.30000000000001</c:v>
                </c:pt>
                <c:pt idx="2398">
                  <c:v>164.3</c:v>
                </c:pt>
                <c:pt idx="2399">
                  <c:v>3620</c:v>
                </c:pt>
                <c:pt idx="2400">
                  <c:v>232.9</c:v>
                </c:pt>
                <c:pt idx="2401">
                  <c:v>372.3</c:v>
                </c:pt>
                <c:pt idx="2402">
                  <c:v>240.2</c:v>
                </c:pt>
                <c:pt idx="2403">
                  <c:v>2554</c:v>
                </c:pt>
                <c:pt idx="2404">
                  <c:v>184.6</c:v>
                </c:pt>
                <c:pt idx="2405">
                  <c:v>249.5</c:v>
                </c:pt>
                <c:pt idx="2406">
                  <c:v>259.2</c:v>
                </c:pt>
                <c:pt idx="2407">
                  <c:v>656.2</c:v>
                </c:pt>
                <c:pt idx="2408">
                  <c:v>369.2</c:v>
                </c:pt>
                <c:pt idx="2409">
                  <c:v>219.3</c:v>
                </c:pt>
                <c:pt idx="2410">
                  <c:v>217.3</c:v>
                </c:pt>
                <c:pt idx="2411">
                  <c:v>255.2</c:v>
                </c:pt>
                <c:pt idx="2412">
                  <c:v>236.1</c:v>
                </c:pt>
                <c:pt idx="2413">
                  <c:v>214.4</c:v>
                </c:pt>
                <c:pt idx="2414">
                  <c:v>272.60000000000002</c:v>
                </c:pt>
                <c:pt idx="2415">
                  <c:v>202</c:v>
                </c:pt>
                <c:pt idx="2416">
                  <c:v>196.5</c:v>
                </c:pt>
                <c:pt idx="2417">
                  <c:v>334.7</c:v>
                </c:pt>
                <c:pt idx="2418">
                  <c:v>238.4</c:v>
                </c:pt>
                <c:pt idx="2419">
                  <c:v>220.2</c:v>
                </c:pt>
                <c:pt idx="2420">
                  <c:v>207.5</c:v>
                </c:pt>
                <c:pt idx="2421">
                  <c:v>264.39999999999998</c:v>
                </c:pt>
                <c:pt idx="2422">
                  <c:v>270</c:v>
                </c:pt>
                <c:pt idx="2423">
                  <c:v>1244</c:v>
                </c:pt>
                <c:pt idx="2424">
                  <c:v>2420</c:v>
                </c:pt>
                <c:pt idx="2425">
                  <c:v>224.5</c:v>
                </c:pt>
                <c:pt idx="2426">
                  <c:v>257.7</c:v>
                </c:pt>
                <c:pt idx="2427">
                  <c:v>245.4</c:v>
                </c:pt>
                <c:pt idx="2428">
                  <c:v>228</c:v>
                </c:pt>
                <c:pt idx="2429">
                  <c:v>245.8</c:v>
                </c:pt>
                <c:pt idx="2430">
                  <c:v>280.60000000000002</c:v>
                </c:pt>
                <c:pt idx="2431">
                  <c:v>254</c:v>
                </c:pt>
                <c:pt idx="2432">
                  <c:v>272</c:v>
                </c:pt>
                <c:pt idx="2433">
                  <c:v>246.2</c:v>
                </c:pt>
                <c:pt idx="2434">
                  <c:v>225.4</c:v>
                </c:pt>
                <c:pt idx="2435">
                  <c:v>208.4</c:v>
                </c:pt>
                <c:pt idx="2436">
                  <c:v>219.6</c:v>
                </c:pt>
                <c:pt idx="2437">
                  <c:v>207.2</c:v>
                </c:pt>
                <c:pt idx="2438">
                  <c:v>204.4</c:v>
                </c:pt>
                <c:pt idx="2439">
                  <c:v>3141</c:v>
                </c:pt>
                <c:pt idx="2440">
                  <c:v>227.4</c:v>
                </c:pt>
                <c:pt idx="2441">
                  <c:v>206</c:v>
                </c:pt>
                <c:pt idx="2442">
                  <c:v>218.5</c:v>
                </c:pt>
                <c:pt idx="2443">
                  <c:v>197.9</c:v>
                </c:pt>
                <c:pt idx="2444">
                  <c:v>198.8</c:v>
                </c:pt>
                <c:pt idx="2445">
                  <c:v>193.2</c:v>
                </c:pt>
                <c:pt idx="2446">
                  <c:v>181.2</c:v>
                </c:pt>
                <c:pt idx="2447">
                  <c:v>213.9</c:v>
                </c:pt>
                <c:pt idx="2448">
                  <c:v>182.8</c:v>
                </c:pt>
                <c:pt idx="2449">
                  <c:v>166.1</c:v>
                </c:pt>
                <c:pt idx="2450">
                  <c:v>157.1</c:v>
                </c:pt>
                <c:pt idx="2451">
                  <c:v>155.30000000000001</c:v>
                </c:pt>
                <c:pt idx="2452">
                  <c:v>192.3</c:v>
                </c:pt>
                <c:pt idx="2453">
                  <c:v>154.69999999999999</c:v>
                </c:pt>
                <c:pt idx="2454">
                  <c:v>140.80000000000001</c:v>
                </c:pt>
                <c:pt idx="2455">
                  <c:v>151.19999999999999</c:v>
                </c:pt>
                <c:pt idx="2456">
                  <c:v>137.69999999999999</c:v>
                </c:pt>
                <c:pt idx="2457">
                  <c:v>126.1</c:v>
                </c:pt>
                <c:pt idx="2458">
                  <c:v>115.4</c:v>
                </c:pt>
                <c:pt idx="2459">
                  <c:v>106.1</c:v>
                </c:pt>
                <c:pt idx="2460">
                  <c:v>100.4</c:v>
                </c:pt>
                <c:pt idx="2461">
                  <c:v>123.4</c:v>
                </c:pt>
                <c:pt idx="2462">
                  <c:v>112.9</c:v>
                </c:pt>
                <c:pt idx="2463">
                  <c:v>103.5</c:v>
                </c:pt>
                <c:pt idx="2464">
                  <c:v>95.03</c:v>
                </c:pt>
                <c:pt idx="2465">
                  <c:v>87.41</c:v>
                </c:pt>
                <c:pt idx="2466">
                  <c:v>80.5</c:v>
                </c:pt>
                <c:pt idx="2467">
                  <c:v>74.27</c:v>
                </c:pt>
                <c:pt idx="2468">
                  <c:v>69.16</c:v>
                </c:pt>
                <c:pt idx="2469">
                  <c:v>927.8</c:v>
                </c:pt>
                <c:pt idx="2470">
                  <c:v>181</c:v>
                </c:pt>
                <c:pt idx="2471">
                  <c:v>127</c:v>
                </c:pt>
                <c:pt idx="2472">
                  <c:v>137.6</c:v>
                </c:pt>
                <c:pt idx="2473">
                  <c:v>138</c:v>
                </c:pt>
                <c:pt idx="2474">
                  <c:v>116.9</c:v>
                </c:pt>
                <c:pt idx="2475">
                  <c:v>106.8</c:v>
                </c:pt>
                <c:pt idx="2476">
                  <c:v>97.6</c:v>
                </c:pt>
                <c:pt idx="2477">
                  <c:v>164.3</c:v>
                </c:pt>
                <c:pt idx="2478">
                  <c:v>151.30000000000001</c:v>
                </c:pt>
                <c:pt idx="2479">
                  <c:v>162</c:v>
                </c:pt>
                <c:pt idx="2480">
                  <c:v>138</c:v>
                </c:pt>
                <c:pt idx="2481">
                  <c:v>125.3</c:v>
                </c:pt>
                <c:pt idx="2482">
                  <c:v>114.4</c:v>
                </c:pt>
                <c:pt idx="2483">
                  <c:v>104.8</c:v>
                </c:pt>
                <c:pt idx="2484">
                  <c:v>127.3</c:v>
                </c:pt>
                <c:pt idx="2485">
                  <c:v>116</c:v>
                </c:pt>
                <c:pt idx="2486">
                  <c:v>106.1</c:v>
                </c:pt>
                <c:pt idx="2487">
                  <c:v>97.04</c:v>
                </c:pt>
                <c:pt idx="2488">
                  <c:v>88.97</c:v>
                </c:pt>
                <c:pt idx="2489">
                  <c:v>81.72</c:v>
                </c:pt>
                <c:pt idx="2490">
                  <c:v>75.78</c:v>
                </c:pt>
                <c:pt idx="2491">
                  <c:v>69.959999999999994</c:v>
                </c:pt>
                <c:pt idx="2492">
                  <c:v>64.62</c:v>
                </c:pt>
                <c:pt idx="2493">
                  <c:v>59.81</c:v>
                </c:pt>
                <c:pt idx="2494">
                  <c:v>55.38</c:v>
                </c:pt>
                <c:pt idx="2495">
                  <c:v>51.39</c:v>
                </c:pt>
                <c:pt idx="2496">
                  <c:v>47.74</c:v>
                </c:pt>
                <c:pt idx="2497">
                  <c:v>44.4</c:v>
                </c:pt>
                <c:pt idx="2498">
                  <c:v>42.43</c:v>
                </c:pt>
                <c:pt idx="2499">
                  <c:v>41.4</c:v>
                </c:pt>
                <c:pt idx="2500">
                  <c:v>40.25</c:v>
                </c:pt>
                <c:pt idx="2501">
                  <c:v>39</c:v>
                </c:pt>
                <c:pt idx="2502">
                  <c:v>37.700000000000003</c:v>
                </c:pt>
                <c:pt idx="2503">
                  <c:v>36.5</c:v>
                </c:pt>
                <c:pt idx="2504">
                  <c:v>35.119999999999997</c:v>
                </c:pt>
                <c:pt idx="2505">
                  <c:v>33.76</c:v>
                </c:pt>
                <c:pt idx="2506">
                  <c:v>32.53</c:v>
                </c:pt>
                <c:pt idx="2507">
                  <c:v>31.26</c:v>
                </c:pt>
                <c:pt idx="2508">
                  <c:v>30.02</c:v>
                </c:pt>
                <c:pt idx="2509">
                  <c:v>28.85</c:v>
                </c:pt>
                <c:pt idx="2510">
                  <c:v>27.7</c:v>
                </c:pt>
                <c:pt idx="2511">
                  <c:v>26.6</c:v>
                </c:pt>
                <c:pt idx="2512">
                  <c:v>25.54</c:v>
                </c:pt>
                <c:pt idx="2513">
                  <c:v>24.51</c:v>
                </c:pt>
                <c:pt idx="2514">
                  <c:v>23.54</c:v>
                </c:pt>
                <c:pt idx="2515">
                  <c:v>22.59</c:v>
                </c:pt>
                <c:pt idx="2516">
                  <c:v>21.68</c:v>
                </c:pt>
                <c:pt idx="2517">
                  <c:v>20.81</c:v>
                </c:pt>
                <c:pt idx="2518">
                  <c:v>20.329999999999998</c:v>
                </c:pt>
                <c:pt idx="2519">
                  <c:v>19.71</c:v>
                </c:pt>
                <c:pt idx="2520">
                  <c:v>19.59</c:v>
                </c:pt>
                <c:pt idx="2521">
                  <c:v>19.41</c:v>
                </c:pt>
                <c:pt idx="2522">
                  <c:v>19.18</c:v>
                </c:pt>
                <c:pt idx="2523">
                  <c:v>18.91</c:v>
                </c:pt>
                <c:pt idx="2524">
                  <c:v>18.600000000000001</c:v>
                </c:pt>
                <c:pt idx="2525">
                  <c:v>18.260000000000002</c:v>
                </c:pt>
                <c:pt idx="2526">
                  <c:v>17.91</c:v>
                </c:pt>
                <c:pt idx="2527">
                  <c:v>17.54</c:v>
                </c:pt>
                <c:pt idx="2528">
                  <c:v>17.16</c:v>
                </c:pt>
                <c:pt idx="2529">
                  <c:v>16.78</c:v>
                </c:pt>
                <c:pt idx="2530">
                  <c:v>16.39</c:v>
                </c:pt>
                <c:pt idx="2531">
                  <c:v>16.010000000000002</c:v>
                </c:pt>
                <c:pt idx="2532">
                  <c:v>15.63</c:v>
                </c:pt>
                <c:pt idx="2533">
                  <c:v>15.26</c:v>
                </c:pt>
                <c:pt idx="2534">
                  <c:v>14.9</c:v>
                </c:pt>
                <c:pt idx="2535">
                  <c:v>14.55</c:v>
                </c:pt>
                <c:pt idx="2536">
                  <c:v>14.2</c:v>
                </c:pt>
                <c:pt idx="2537">
                  <c:v>13.87</c:v>
                </c:pt>
                <c:pt idx="2538">
                  <c:v>13.54</c:v>
                </c:pt>
                <c:pt idx="2539">
                  <c:v>13.23</c:v>
                </c:pt>
                <c:pt idx="2540">
                  <c:v>12.93</c:v>
                </c:pt>
                <c:pt idx="2541">
                  <c:v>12.64</c:v>
                </c:pt>
                <c:pt idx="2542">
                  <c:v>12.37</c:v>
                </c:pt>
                <c:pt idx="2543">
                  <c:v>12.11</c:v>
                </c:pt>
                <c:pt idx="2544">
                  <c:v>11.86</c:v>
                </c:pt>
                <c:pt idx="2545">
                  <c:v>11.63</c:v>
                </c:pt>
                <c:pt idx="2546">
                  <c:v>11.41</c:v>
                </c:pt>
                <c:pt idx="2547">
                  <c:v>11.2</c:v>
                </c:pt>
                <c:pt idx="2548">
                  <c:v>11</c:v>
                </c:pt>
                <c:pt idx="2549">
                  <c:v>10.81</c:v>
                </c:pt>
                <c:pt idx="2550">
                  <c:v>10.63</c:v>
                </c:pt>
                <c:pt idx="2551">
                  <c:v>10.46</c:v>
                </c:pt>
                <c:pt idx="2552">
                  <c:v>10.29</c:v>
                </c:pt>
                <c:pt idx="2553">
                  <c:v>10.14</c:v>
                </c:pt>
                <c:pt idx="2554">
                  <c:v>9.9890000000000008</c:v>
                </c:pt>
                <c:pt idx="2555">
                  <c:v>9.8450000000000006</c:v>
                </c:pt>
                <c:pt idx="2556">
                  <c:v>9.7059999999999995</c:v>
                </c:pt>
                <c:pt idx="2557">
                  <c:v>9.5719999999999992</c:v>
                </c:pt>
                <c:pt idx="2558">
                  <c:v>9.44</c:v>
                </c:pt>
                <c:pt idx="2559">
                  <c:v>9.3130000000000006</c:v>
                </c:pt>
                <c:pt idx="2560">
                  <c:v>9.1880000000000006</c:v>
                </c:pt>
                <c:pt idx="2561">
                  <c:v>9.0649999999999995</c:v>
                </c:pt>
                <c:pt idx="2562">
                  <c:v>8.9429999999999996</c:v>
                </c:pt>
                <c:pt idx="2563">
                  <c:v>8.8230000000000004</c:v>
                </c:pt>
                <c:pt idx="2564">
                  <c:v>8.7050000000000001</c:v>
                </c:pt>
                <c:pt idx="2565">
                  <c:v>8.5869999999999997</c:v>
                </c:pt>
                <c:pt idx="2566">
                  <c:v>8.4700000000000006</c:v>
                </c:pt>
                <c:pt idx="2567">
                  <c:v>8.3529999999999998</c:v>
                </c:pt>
                <c:pt idx="2568">
                  <c:v>8.2370000000000001</c:v>
                </c:pt>
                <c:pt idx="2569">
                  <c:v>8.1199999999999992</c:v>
                </c:pt>
                <c:pt idx="2570">
                  <c:v>8.0039999999999996</c:v>
                </c:pt>
                <c:pt idx="2571">
                  <c:v>7.8869999999999996</c:v>
                </c:pt>
                <c:pt idx="2572">
                  <c:v>7.77</c:v>
                </c:pt>
                <c:pt idx="2573">
                  <c:v>7.6529999999999996</c:v>
                </c:pt>
                <c:pt idx="2574">
                  <c:v>7.5350000000000001</c:v>
                </c:pt>
                <c:pt idx="2575">
                  <c:v>7.4180000000000001</c:v>
                </c:pt>
                <c:pt idx="2576">
                  <c:v>7.3</c:v>
                </c:pt>
                <c:pt idx="2577">
                  <c:v>7.181</c:v>
                </c:pt>
                <c:pt idx="2578">
                  <c:v>7.0629999999999997</c:v>
                </c:pt>
                <c:pt idx="2579">
                  <c:v>6.944</c:v>
                </c:pt>
                <c:pt idx="2580">
                  <c:v>6.8259999999999996</c:v>
                </c:pt>
                <c:pt idx="2581">
                  <c:v>6.7140000000000004</c:v>
                </c:pt>
                <c:pt idx="2582">
                  <c:v>6.6020000000000003</c:v>
                </c:pt>
                <c:pt idx="2583">
                  <c:v>6.4889999999999999</c:v>
                </c:pt>
                <c:pt idx="2584">
                  <c:v>6.3760000000000003</c:v>
                </c:pt>
                <c:pt idx="2585">
                  <c:v>6.2619999999999996</c:v>
                </c:pt>
                <c:pt idx="2586">
                  <c:v>6.149</c:v>
                </c:pt>
                <c:pt idx="2587">
                  <c:v>6.0339999999999998</c:v>
                </c:pt>
                <c:pt idx="2588">
                  <c:v>5.92</c:v>
                </c:pt>
                <c:pt idx="2589">
                  <c:v>5.806</c:v>
                </c:pt>
                <c:pt idx="2590">
                  <c:v>5.7009999999999996</c:v>
                </c:pt>
                <c:pt idx="2591">
                  <c:v>5.6059999999999999</c:v>
                </c:pt>
                <c:pt idx="2592">
                  <c:v>5.5179999999999998</c:v>
                </c:pt>
                <c:pt idx="2593">
                  <c:v>5.4349999999999996</c:v>
                </c:pt>
                <c:pt idx="2594">
                  <c:v>5.3559999999999999</c:v>
                </c:pt>
                <c:pt idx="2595">
                  <c:v>5.2789999999999999</c:v>
                </c:pt>
                <c:pt idx="2596">
                  <c:v>5.2050000000000001</c:v>
                </c:pt>
                <c:pt idx="2597">
                  <c:v>5.1310000000000002</c:v>
                </c:pt>
                <c:pt idx="2598">
                  <c:v>5.0579999999999998</c:v>
                </c:pt>
                <c:pt idx="2599">
                  <c:v>4.984</c:v>
                </c:pt>
                <c:pt idx="2600">
                  <c:v>4.9109999999999996</c:v>
                </c:pt>
                <c:pt idx="2601">
                  <c:v>4.8369999999999997</c:v>
                </c:pt>
                <c:pt idx="2602">
                  <c:v>4.7619999999999996</c:v>
                </c:pt>
                <c:pt idx="2603">
                  <c:v>4.6859999999999999</c:v>
                </c:pt>
                <c:pt idx="2604">
                  <c:v>4.6100000000000003</c:v>
                </c:pt>
                <c:pt idx="2605">
                  <c:v>4.5330000000000004</c:v>
                </c:pt>
                <c:pt idx="2606">
                  <c:v>4.4560000000000004</c:v>
                </c:pt>
                <c:pt idx="2607">
                  <c:v>4.3780000000000001</c:v>
                </c:pt>
                <c:pt idx="2608">
                  <c:v>4.2990000000000004</c:v>
                </c:pt>
                <c:pt idx="2609">
                  <c:v>4.22</c:v>
                </c:pt>
                <c:pt idx="2610">
                  <c:v>4.141</c:v>
                </c:pt>
                <c:pt idx="2611">
                  <c:v>4.0609999999999999</c:v>
                </c:pt>
                <c:pt idx="2612">
                  <c:v>3.9820000000000002</c:v>
                </c:pt>
                <c:pt idx="2613">
                  <c:v>3.9020000000000001</c:v>
                </c:pt>
                <c:pt idx="2614">
                  <c:v>3.823</c:v>
                </c:pt>
                <c:pt idx="2615">
                  <c:v>3.7440000000000002</c:v>
                </c:pt>
                <c:pt idx="2616">
                  <c:v>3.6659999999999999</c:v>
                </c:pt>
                <c:pt idx="2617">
                  <c:v>3.5880000000000001</c:v>
                </c:pt>
                <c:pt idx="2618">
                  <c:v>3.5110000000000001</c:v>
                </c:pt>
                <c:pt idx="2619">
                  <c:v>3.4340000000000002</c:v>
                </c:pt>
                <c:pt idx="2620">
                  <c:v>3.3580000000000001</c:v>
                </c:pt>
                <c:pt idx="2621">
                  <c:v>3.2829999999999999</c:v>
                </c:pt>
                <c:pt idx="2622">
                  <c:v>3.2090000000000001</c:v>
                </c:pt>
                <c:pt idx="2623">
                  <c:v>3.1360000000000001</c:v>
                </c:pt>
                <c:pt idx="2624">
                  <c:v>3.0640000000000001</c:v>
                </c:pt>
                <c:pt idx="2625">
                  <c:v>2.9929999999999999</c:v>
                </c:pt>
                <c:pt idx="2626">
                  <c:v>2.9239999999999999</c:v>
                </c:pt>
                <c:pt idx="2627">
                  <c:v>2.855</c:v>
                </c:pt>
                <c:pt idx="2628">
                  <c:v>2.7879999999999998</c:v>
                </c:pt>
                <c:pt idx="2629">
                  <c:v>2.722</c:v>
                </c:pt>
                <c:pt idx="2630">
                  <c:v>2.657</c:v>
                </c:pt>
                <c:pt idx="2631">
                  <c:v>2.5939999999999999</c:v>
                </c:pt>
                <c:pt idx="2632">
                  <c:v>2.5310000000000001</c:v>
                </c:pt>
                <c:pt idx="2633">
                  <c:v>2.4710000000000001</c:v>
                </c:pt>
                <c:pt idx="2634">
                  <c:v>2.411</c:v>
                </c:pt>
                <c:pt idx="2635">
                  <c:v>2.3530000000000002</c:v>
                </c:pt>
                <c:pt idx="2636">
                  <c:v>2.2959999999999998</c:v>
                </c:pt>
                <c:pt idx="2637">
                  <c:v>2.2410000000000001</c:v>
                </c:pt>
                <c:pt idx="2638">
                  <c:v>2.1869999999999998</c:v>
                </c:pt>
                <c:pt idx="2639">
                  <c:v>2.1339999999999999</c:v>
                </c:pt>
                <c:pt idx="2640">
                  <c:v>2.0830000000000002</c:v>
                </c:pt>
                <c:pt idx="2641">
                  <c:v>2.032</c:v>
                </c:pt>
                <c:pt idx="2642">
                  <c:v>1.9830000000000001</c:v>
                </c:pt>
                <c:pt idx="2643">
                  <c:v>1.9359999999999999</c:v>
                </c:pt>
                <c:pt idx="2644">
                  <c:v>1.889</c:v>
                </c:pt>
                <c:pt idx="2645">
                  <c:v>1.8440000000000001</c:v>
                </c:pt>
                <c:pt idx="2646">
                  <c:v>1.8</c:v>
                </c:pt>
                <c:pt idx="2647">
                  <c:v>1.758</c:v>
                </c:pt>
                <c:pt idx="2648">
                  <c:v>1.716</c:v>
                </c:pt>
                <c:pt idx="2649">
                  <c:v>1.6759999999999999</c:v>
                </c:pt>
                <c:pt idx="2650">
                  <c:v>1.6359999999999999</c:v>
                </c:pt>
                <c:pt idx="2651">
                  <c:v>1.5980000000000001</c:v>
                </c:pt>
                <c:pt idx="2652">
                  <c:v>1.5609999999999999</c:v>
                </c:pt>
                <c:pt idx="2653">
                  <c:v>1.5249999999999999</c:v>
                </c:pt>
                <c:pt idx="2654">
                  <c:v>1.49</c:v>
                </c:pt>
                <c:pt idx="2655">
                  <c:v>1.456</c:v>
                </c:pt>
                <c:pt idx="2656">
                  <c:v>1.423</c:v>
                </c:pt>
                <c:pt idx="2657">
                  <c:v>1.391</c:v>
                </c:pt>
                <c:pt idx="2658">
                  <c:v>1.36</c:v>
                </c:pt>
                <c:pt idx="2659">
                  <c:v>1.33</c:v>
                </c:pt>
                <c:pt idx="2660">
                  <c:v>1.3009999999999999</c:v>
                </c:pt>
                <c:pt idx="2661">
                  <c:v>1.272</c:v>
                </c:pt>
                <c:pt idx="2662">
                  <c:v>1.2450000000000001</c:v>
                </c:pt>
                <c:pt idx="2663">
                  <c:v>1.2430000000000001</c:v>
                </c:pt>
                <c:pt idx="2664">
                  <c:v>1.238</c:v>
                </c:pt>
                <c:pt idx="2665">
                  <c:v>1.353</c:v>
                </c:pt>
                <c:pt idx="2666">
                  <c:v>1.431</c:v>
                </c:pt>
                <c:pt idx="2667">
                  <c:v>1.484</c:v>
                </c:pt>
                <c:pt idx="2668">
                  <c:v>1.528</c:v>
                </c:pt>
                <c:pt idx="2669">
                  <c:v>1.5669999999999999</c:v>
                </c:pt>
                <c:pt idx="2670">
                  <c:v>1.6</c:v>
                </c:pt>
                <c:pt idx="2671">
                  <c:v>1.631</c:v>
                </c:pt>
                <c:pt idx="2672">
                  <c:v>1.6579999999999999</c:v>
                </c:pt>
                <c:pt idx="2673">
                  <c:v>1.6819999999999999</c:v>
                </c:pt>
                <c:pt idx="2674">
                  <c:v>1.704</c:v>
                </c:pt>
                <c:pt idx="2675">
                  <c:v>1.7230000000000001</c:v>
                </c:pt>
                <c:pt idx="2676">
                  <c:v>1.7390000000000001</c:v>
                </c:pt>
                <c:pt idx="2677">
                  <c:v>1.7529999999999999</c:v>
                </c:pt>
                <c:pt idx="2678">
                  <c:v>1.7629999999999999</c:v>
                </c:pt>
                <c:pt idx="2679">
                  <c:v>1.796</c:v>
                </c:pt>
                <c:pt idx="2680">
                  <c:v>1.82</c:v>
                </c:pt>
                <c:pt idx="2681">
                  <c:v>1.8620000000000001</c:v>
                </c:pt>
                <c:pt idx="2682">
                  <c:v>1.895</c:v>
                </c:pt>
                <c:pt idx="2683">
                  <c:v>1.921</c:v>
                </c:pt>
                <c:pt idx="2684">
                  <c:v>1.9890000000000001</c:v>
                </c:pt>
                <c:pt idx="2685">
                  <c:v>2.0419999999999998</c:v>
                </c:pt>
                <c:pt idx="2686">
                  <c:v>2.085</c:v>
                </c:pt>
                <c:pt idx="2687">
                  <c:v>2.121</c:v>
                </c:pt>
                <c:pt idx="2688">
                  <c:v>2.15</c:v>
                </c:pt>
                <c:pt idx="2689">
                  <c:v>2.1739999999999999</c:v>
                </c:pt>
                <c:pt idx="2690">
                  <c:v>2.1920000000000002</c:v>
                </c:pt>
                <c:pt idx="2691">
                  <c:v>2.222</c:v>
                </c:pt>
                <c:pt idx="2692">
                  <c:v>2.2509999999999999</c:v>
                </c:pt>
                <c:pt idx="2693">
                  <c:v>2.2730000000000001</c:v>
                </c:pt>
                <c:pt idx="2694">
                  <c:v>2.2970000000000002</c:v>
                </c:pt>
                <c:pt idx="2695">
                  <c:v>2.3149999999999999</c:v>
                </c:pt>
                <c:pt idx="2696">
                  <c:v>2.327</c:v>
                </c:pt>
                <c:pt idx="2697">
                  <c:v>2.335</c:v>
                </c:pt>
                <c:pt idx="2698">
                  <c:v>2.3610000000000002</c:v>
                </c:pt>
                <c:pt idx="2699">
                  <c:v>2.379</c:v>
                </c:pt>
                <c:pt idx="2700">
                  <c:v>2.391</c:v>
                </c:pt>
                <c:pt idx="2701">
                  <c:v>2.3969999999999998</c:v>
                </c:pt>
                <c:pt idx="2702">
                  <c:v>2.4430000000000001</c:v>
                </c:pt>
                <c:pt idx="2703">
                  <c:v>2.5590000000000002</c:v>
                </c:pt>
                <c:pt idx="2704">
                  <c:v>2.6749999999999998</c:v>
                </c:pt>
                <c:pt idx="2705">
                  <c:v>2.7570000000000001</c:v>
                </c:pt>
                <c:pt idx="2706">
                  <c:v>2.8180000000000001</c:v>
                </c:pt>
                <c:pt idx="2707">
                  <c:v>2.8719999999999999</c:v>
                </c:pt>
                <c:pt idx="2708">
                  <c:v>2.9180000000000001</c:v>
                </c:pt>
                <c:pt idx="2709">
                  <c:v>2.9569999999999999</c:v>
                </c:pt>
                <c:pt idx="2710">
                  <c:v>2.99</c:v>
                </c:pt>
                <c:pt idx="2711">
                  <c:v>3.0179999999999998</c:v>
                </c:pt>
                <c:pt idx="2712">
                  <c:v>3.0409999999999999</c:v>
                </c:pt>
                <c:pt idx="2713">
                  <c:v>3.0579999999999998</c:v>
                </c:pt>
                <c:pt idx="2714">
                  <c:v>3.0720000000000001</c:v>
                </c:pt>
                <c:pt idx="2715">
                  <c:v>3.081</c:v>
                </c:pt>
                <c:pt idx="2716">
                  <c:v>3.085</c:v>
                </c:pt>
                <c:pt idx="2717">
                  <c:v>3.085</c:v>
                </c:pt>
                <c:pt idx="2718">
                  <c:v>3.081</c:v>
                </c:pt>
                <c:pt idx="2719">
                  <c:v>3.073</c:v>
                </c:pt>
                <c:pt idx="2720">
                  <c:v>3.0619999999999998</c:v>
                </c:pt>
                <c:pt idx="2721">
                  <c:v>3.048</c:v>
                </c:pt>
                <c:pt idx="2722">
                  <c:v>3.0830000000000002</c:v>
                </c:pt>
                <c:pt idx="2723">
                  <c:v>3.1059999999999999</c:v>
                </c:pt>
                <c:pt idx="2724">
                  <c:v>3.1179999999999999</c:v>
                </c:pt>
                <c:pt idx="2725">
                  <c:v>3.157</c:v>
                </c:pt>
                <c:pt idx="2726">
                  <c:v>3.1829999999999998</c:v>
                </c:pt>
                <c:pt idx="2727">
                  <c:v>3.2</c:v>
                </c:pt>
                <c:pt idx="2728">
                  <c:v>3.21</c:v>
                </c:pt>
                <c:pt idx="2729">
                  <c:v>3.2170000000000001</c:v>
                </c:pt>
                <c:pt idx="2730">
                  <c:v>3.2349999999999999</c:v>
                </c:pt>
                <c:pt idx="2731">
                  <c:v>3.282</c:v>
                </c:pt>
                <c:pt idx="2732">
                  <c:v>4.2030000000000003</c:v>
                </c:pt>
                <c:pt idx="2733">
                  <c:v>4.7569999999999997</c:v>
                </c:pt>
                <c:pt idx="2734">
                  <c:v>5.2679999999999998</c:v>
                </c:pt>
                <c:pt idx="2735">
                  <c:v>146.6</c:v>
                </c:pt>
                <c:pt idx="2736">
                  <c:v>12.17</c:v>
                </c:pt>
                <c:pt idx="2737">
                  <c:v>12.46</c:v>
                </c:pt>
                <c:pt idx="2738">
                  <c:v>12.78</c:v>
                </c:pt>
                <c:pt idx="2739">
                  <c:v>13.03</c:v>
                </c:pt>
                <c:pt idx="2740">
                  <c:v>13.21</c:v>
                </c:pt>
                <c:pt idx="2741">
                  <c:v>13.6</c:v>
                </c:pt>
                <c:pt idx="2742">
                  <c:v>1279</c:v>
                </c:pt>
                <c:pt idx="2743">
                  <c:v>97.48</c:v>
                </c:pt>
                <c:pt idx="2744">
                  <c:v>88.27</c:v>
                </c:pt>
                <c:pt idx="2745">
                  <c:v>80.239999999999995</c:v>
                </c:pt>
                <c:pt idx="2746">
                  <c:v>72.73</c:v>
                </c:pt>
                <c:pt idx="2747">
                  <c:v>66.06</c:v>
                </c:pt>
                <c:pt idx="2748">
                  <c:v>60.19</c:v>
                </c:pt>
                <c:pt idx="2749">
                  <c:v>54.97</c:v>
                </c:pt>
                <c:pt idx="2750">
                  <c:v>50.36</c:v>
                </c:pt>
                <c:pt idx="2751">
                  <c:v>46.39</c:v>
                </c:pt>
                <c:pt idx="2752">
                  <c:v>43.28</c:v>
                </c:pt>
                <c:pt idx="2753">
                  <c:v>41.82</c:v>
                </c:pt>
                <c:pt idx="2754">
                  <c:v>40.85</c:v>
                </c:pt>
                <c:pt idx="2755">
                  <c:v>116</c:v>
                </c:pt>
                <c:pt idx="2756">
                  <c:v>55.17</c:v>
                </c:pt>
                <c:pt idx="2757">
                  <c:v>694.4</c:v>
                </c:pt>
                <c:pt idx="2758">
                  <c:v>190.9</c:v>
                </c:pt>
                <c:pt idx="2759">
                  <c:v>172.6</c:v>
                </c:pt>
                <c:pt idx="2760">
                  <c:v>168</c:v>
                </c:pt>
                <c:pt idx="2761">
                  <c:v>204.9</c:v>
                </c:pt>
                <c:pt idx="2762">
                  <c:v>150.30000000000001</c:v>
                </c:pt>
                <c:pt idx="2763">
                  <c:v>135.69999999999999</c:v>
                </c:pt>
                <c:pt idx="2764">
                  <c:v>140.30000000000001</c:v>
                </c:pt>
                <c:pt idx="2765">
                  <c:v>127</c:v>
                </c:pt>
                <c:pt idx="2766">
                  <c:v>115.2</c:v>
                </c:pt>
                <c:pt idx="2767">
                  <c:v>105</c:v>
                </c:pt>
                <c:pt idx="2768">
                  <c:v>3663</c:v>
                </c:pt>
                <c:pt idx="2769">
                  <c:v>174.6</c:v>
                </c:pt>
                <c:pt idx="2770">
                  <c:v>170.6</c:v>
                </c:pt>
                <c:pt idx="2771">
                  <c:v>2266</c:v>
                </c:pt>
                <c:pt idx="2772">
                  <c:v>5622</c:v>
                </c:pt>
                <c:pt idx="2773">
                  <c:v>223.5</c:v>
                </c:pt>
                <c:pt idx="2774">
                  <c:v>259.2</c:v>
                </c:pt>
                <c:pt idx="2775">
                  <c:v>256.89999999999998</c:v>
                </c:pt>
                <c:pt idx="2776">
                  <c:v>226.5</c:v>
                </c:pt>
                <c:pt idx="2777">
                  <c:v>178.6</c:v>
                </c:pt>
                <c:pt idx="2778">
                  <c:v>189.2</c:v>
                </c:pt>
                <c:pt idx="2779">
                  <c:v>251.1</c:v>
                </c:pt>
                <c:pt idx="2780">
                  <c:v>241.9</c:v>
                </c:pt>
                <c:pt idx="2781">
                  <c:v>231.9</c:v>
                </c:pt>
                <c:pt idx="2782">
                  <c:v>441.1</c:v>
                </c:pt>
                <c:pt idx="2783">
                  <c:v>240</c:v>
                </c:pt>
                <c:pt idx="2784">
                  <c:v>248.2</c:v>
                </c:pt>
                <c:pt idx="2785">
                  <c:v>224.9</c:v>
                </c:pt>
                <c:pt idx="2786">
                  <c:v>206.8</c:v>
                </c:pt>
                <c:pt idx="2787">
                  <c:v>483.1</c:v>
                </c:pt>
                <c:pt idx="2788">
                  <c:v>224.9</c:v>
                </c:pt>
                <c:pt idx="2789">
                  <c:v>237.8</c:v>
                </c:pt>
                <c:pt idx="2790">
                  <c:v>241.3</c:v>
                </c:pt>
                <c:pt idx="2791">
                  <c:v>218.7</c:v>
                </c:pt>
                <c:pt idx="2792">
                  <c:v>229.4</c:v>
                </c:pt>
                <c:pt idx="2793">
                  <c:v>211.9</c:v>
                </c:pt>
                <c:pt idx="2794">
                  <c:v>198.9</c:v>
                </c:pt>
                <c:pt idx="2795">
                  <c:v>199.6</c:v>
                </c:pt>
                <c:pt idx="2796">
                  <c:v>192.5</c:v>
                </c:pt>
                <c:pt idx="2797">
                  <c:v>194</c:v>
                </c:pt>
                <c:pt idx="2798">
                  <c:v>181.6</c:v>
                </c:pt>
                <c:pt idx="2799">
                  <c:v>176.6</c:v>
                </c:pt>
                <c:pt idx="2800">
                  <c:v>161</c:v>
                </c:pt>
                <c:pt idx="2801">
                  <c:v>146.69999999999999</c:v>
                </c:pt>
                <c:pt idx="2802">
                  <c:v>134.19999999999999</c:v>
                </c:pt>
                <c:pt idx="2803">
                  <c:v>146.80000000000001</c:v>
                </c:pt>
                <c:pt idx="2804">
                  <c:v>134.1</c:v>
                </c:pt>
                <c:pt idx="2805">
                  <c:v>123.7</c:v>
                </c:pt>
                <c:pt idx="2806">
                  <c:v>113.1</c:v>
                </c:pt>
                <c:pt idx="2807">
                  <c:v>105.9</c:v>
                </c:pt>
                <c:pt idx="2808">
                  <c:v>96.94</c:v>
                </c:pt>
                <c:pt idx="2809">
                  <c:v>120.5</c:v>
                </c:pt>
                <c:pt idx="2810">
                  <c:v>89.06</c:v>
                </c:pt>
                <c:pt idx="2811">
                  <c:v>117.1</c:v>
                </c:pt>
                <c:pt idx="2812">
                  <c:v>106.9</c:v>
                </c:pt>
                <c:pt idx="2813">
                  <c:v>97.81</c:v>
                </c:pt>
                <c:pt idx="2814">
                  <c:v>91.21</c:v>
                </c:pt>
                <c:pt idx="2815">
                  <c:v>91.38</c:v>
                </c:pt>
                <c:pt idx="2816">
                  <c:v>82.78</c:v>
                </c:pt>
                <c:pt idx="2817">
                  <c:v>76.64</c:v>
                </c:pt>
                <c:pt idx="2818">
                  <c:v>70.790000000000006</c:v>
                </c:pt>
                <c:pt idx="2819">
                  <c:v>65.67</c:v>
                </c:pt>
                <c:pt idx="2820">
                  <c:v>61</c:v>
                </c:pt>
                <c:pt idx="2821">
                  <c:v>57.27</c:v>
                </c:pt>
                <c:pt idx="2822">
                  <c:v>55.84</c:v>
                </c:pt>
                <c:pt idx="2823">
                  <c:v>51.8</c:v>
                </c:pt>
                <c:pt idx="2824">
                  <c:v>48.3</c:v>
                </c:pt>
                <c:pt idx="2825">
                  <c:v>45.87</c:v>
                </c:pt>
                <c:pt idx="2826">
                  <c:v>42.76</c:v>
                </c:pt>
                <c:pt idx="2827">
                  <c:v>40.659999999999997</c:v>
                </c:pt>
                <c:pt idx="2828">
                  <c:v>39.9</c:v>
                </c:pt>
                <c:pt idx="2829">
                  <c:v>39</c:v>
                </c:pt>
                <c:pt idx="2830">
                  <c:v>37.99</c:v>
                </c:pt>
                <c:pt idx="2831">
                  <c:v>36.880000000000003</c:v>
                </c:pt>
                <c:pt idx="2832">
                  <c:v>35.71</c:v>
                </c:pt>
                <c:pt idx="2833">
                  <c:v>34.49</c:v>
                </c:pt>
                <c:pt idx="2834">
                  <c:v>33.26</c:v>
                </c:pt>
                <c:pt idx="2835">
                  <c:v>162.5</c:v>
                </c:pt>
                <c:pt idx="2836">
                  <c:v>76.83</c:v>
                </c:pt>
                <c:pt idx="2837">
                  <c:v>132.19999999999999</c:v>
                </c:pt>
                <c:pt idx="2838">
                  <c:v>72.48</c:v>
                </c:pt>
                <c:pt idx="2839">
                  <c:v>83.64</c:v>
                </c:pt>
                <c:pt idx="2840">
                  <c:v>76.95</c:v>
                </c:pt>
                <c:pt idx="2841">
                  <c:v>70.73</c:v>
                </c:pt>
                <c:pt idx="2842">
                  <c:v>118.2</c:v>
                </c:pt>
                <c:pt idx="2843">
                  <c:v>74.930000000000007</c:v>
                </c:pt>
                <c:pt idx="2844">
                  <c:v>68.86</c:v>
                </c:pt>
                <c:pt idx="2845">
                  <c:v>95.28</c:v>
                </c:pt>
                <c:pt idx="2846">
                  <c:v>87.56</c:v>
                </c:pt>
                <c:pt idx="2847">
                  <c:v>80.59</c:v>
                </c:pt>
                <c:pt idx="2848">
                  <c:v>74.459999999999994</c:v>
                </c:pt>
                <c:pt idx="2849">
                  <c:v>68.97</c:v>
                </c:pt>
                <c:pt idx="2850">
                  <c:v>63.92</c:v>
                </c:pt>
                <c:pt idx="2851">
                  <c:v>59.77</c:v>
                </c:pt>
                <c:pt idx="2852">
                  <c:v>55.47</c:v>
                </c:pt>
                <c:pt idx="2853">
                  <c:v>51.59</c:v>
                </c:pt>
                <c:pt idx="2854">
                  <c:v>48.04</c:v>
                </c:pt>
                <c:pt idx="2855">
                  <c:v>44.77</c:v>
                </c:pt>
                <c:pt idx="2856">
                  <c:v>41.78</c:v>
                </c:pt>
                <c:pt idx="2857">
                  <c:v>39.049999999999997</c:v>
                </c:pt>
                <c:pt idx="2858">
                  <c:v>37.979999999999997</c:v>
                </c:pt>
                <c:pt idx="2859">
                  <c:v>37.35</c:v>
                </c:pt>
                <c:pt idx="2860">
                  <c:v>36.58</c:v>
                </c:pt>
                <c:pt idx="2861">
                  <c:v>36.380000000000003</c:v>
                </c:pt>
                <c:pt idx="2862">
                  <c:v>103.9</c:v>
                </c:pt>
                <c:pt idx="2863">
                  <c:v>52.49</c:v>
                </c:pt>
                <c:pt idx="2864">
                  <c:v>48.75</c:v>
                </c:pt>
                <c:pt idx="2865">
                  <c:v>45.48</c:v>
                </c:pt>
                <c:pt idx="2866">
                  <c:v>42.41</c:v>
                </c:pt>
                <c:pt idx="2867">
                  <c:v>39.590000000000003</c:v>
                </c:pt>
                <c:pt idx="2868">
                  <c:v>37.880000000000003</c:v>
                </c:pt>
                <c:pt idx="2869">
                  <c:v>37.32</c:v>
                </c:pt>
                <c:pt idx="2870">
                  <c:v>36.64</c:v>
                </c:pt>
                <c:pt idx="2871">
                  <c:v>35.799999999999997</c:v>
                </c:pt>
                <c:pt idx="2872">
                  <c:v>34.85</c:v>
                </c:pt>
                <c:pt idx="2873">
                  <c:v>33.82</c:v>
                </c:pt>
                <c:pt idx="2874">
                  <c:v>32.72</c:v>
                </c:pt>
                <c:pt idx="2875">
                  <c:v>31.59</c:v>
                </c:pt>
                <c:pt idx="2876">
                  <c:v>30.42</c:v>
                </c:pt>
                <c:pt idx="2877">
                  <c:v>29.26</c:v>
                </c:pt>
                <c:pt idx="2878">
                  <c:v>28.14</c:v>
                </c:pt>
                <c:pt idx="2879">
                  <c:v>27.03</c:v>
                </c:pt>
                <c:pt idx="2880">
                  <c:v>26</c:v>
                </c:pt>
                <c:pt idx="2881">
                  <c:v>25</c:v>
                </c:pt>
                <c:pt idx="2882">
                  <c:v>24.03</c:v>
                </c:pt>
                <c:pt idx="2883">
                  <c:v>23.1</c:v>
                </c:pt>
                <c:pt idx="2884">
                  <c:v>22.21</c:v>
                </c:pt>
                <c:pt idx="2885">
                  <c:v>21.34</c:v>
                </c:pt>
                <c:pt idx="2886">
                  <c:v>20.52</c:v>
                </c:pt>
                <c:pt idx="2887">
                  <c:v>19.71</c:v>
                </c:pt>
                <c:pt idx="2888">
                  <c:v>19.55</c:v>
                </c:pt>
                <c:pt idx="2889">
                  <c:v>19.38</c:v>
                </c:pt>
                <c:pt idx="2890">
                  <c:v>19.16</c:v>
                </c:pt>
                <c:pt idx="2891">
                  <c:v>18.88</c:v>
                </c:pt>
                <c:pt idx="2892">
                  <c:v>18.57</c:v>
                </c:pt>
                <c:pt idx="2893">
                  <c:v>18.239999999999998</c:v>
                </c:pt>
                <c:pt idx="2894">
                  <c:v>17.88</c:v>
                </c:pt>
                <c:pt idx="2895">
                  <c:v>17.5</c:v>
                </c:pt>
                <c:pt idx="2896">
                  <c:v>17.12</c:v>
                </c:pt>
                <c:pt idx="2897">
                  <c:v>16.72</c:v>
                </c:pt>
                <c:pt idx="2898">
                  <c:v>16.329999999999998</c:v>
                </c:pt>
                <c:pt idx="2899">
                  <c:v>15.94</c:v>
                </c:pt>
                <c:pt idx="2900">
                  <c:v>15.55</c:v>
                </c:pt>
                <c:pt idx="2901">
                  <c:v>15.18</c:v>
                </c:pt>
                <c:pt idx="2902">
                  <c:v>14.81</c:v>
                </c:pt>
                <c:pt idx="2903">
                  <c:v>14.45</c:v>
                </c:pt>
                <c:pt idx="2904">
                  <c:v>14.1</c:v>
                </c:pt>
                <c:pt idx="2905">
                  <c:v>13.76</c:v>
                </c:pt>
                <c:pt idx="2906">
                  <c:v>13.43</c:v>
                </c:pt>
                <c:pt idx="2907">
                  <c:v>13.12</c:v>
                </c:pt>
                <c:pt idx="2908">
                  <c:v>12.82</c:v>
                </c:pt>
                <c:pt idx="2909">
                  <c:v>12.53</c:v>
                </c:pt>
                <c:pt idx="2910">
                  <c:v>12.26</c:v>
                </c:pt>
                <c:pt idx="2911">
                  <c:v>11.99</c:v>
                </c:pt>
                <c:pt idx="2912">
                  <c:v>11.75</c:v>
                </c:pt>
                <c:pt idx="2913">
                  <c:v>11.51</c:v>
                </c:pt>
                <c:pt idx="2914">
                  <c:v>11.29</c:v>
                </c:pt>
                <c:pt idx="2915">
                  <c:v>11.08</c:v>
                </c:pt>
                <c:pt idx="2916">
                  <c:v>10.88</c:v>
                </c:pt>
                <c:pt idx="2917">
                  <c:v>10.7</c:v>
                </c:pt>
                <c:pt idx="2918">
                  <c:v>10.52</c:v>
                </c:pt>
                <c:pt idx="2919">
                  <c:v>10.35</c:v>
                </c:pt>
                <c:pt idx="2920">
                  <c:v>10.19</c:v>
                </c:pt>
                <c:pt idx="2921">
                  <c:v>10.029999999999999</c:v>
                </c:pt>
              </c:numCache>
            </c:numRef>
          </c:val>
          <c:smooth val="0"/>
          <c:extLst>
            <c:ext xmlns:c16="http://schemas.microsoft.com/office/drawing/2014/chart" uri="{C3380CC4-5D6E-409C-BE32-E72D297353CC}">
              <c16:uniqueId val="{00000000-268F-42D2-89CD-F442F2CC5B2F}"/>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1"/>
          <c:order val="0"/>
          <c:tx>
            <c:strRef>
              <c:f>ModeWise!$C$2</c:f>
              <c:strCache>
                <c:ptCount val="1"/>
                <c:pt idx="0">
                  <c:v>CCSM4</c:v>
                </c:pt>
              </c:strCache>
            </c:strRef>
          </c:tx>
          <c:spPr>
            <a:ln w="12700" cap="rnd">
              <a:solidFill>
                <a:schemeClr val="accent2"/>
              </a:solidFill>
              <a:round/>
            </a:ln>
            <a:effectLst/>
          </c:spPr>
          <c:marker>
            <c:symbol val="none"/>
          </c:marker>
          <c:cat>
            <c:numRef>
              <c:f>ModeWise!$A$3:$A$2924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ModeWise!$C$3:$C$2924</c:f>
              <c:numCache>
                <c:formatCode>General</c:formatCode>
                <c:ptCount val="2922"/>
                <c:pt idx="0">
                  <c:v>7.3550000000000004</c:v>
                </c:pt>
                <c:pt idx="1">
                  <c:v>7.2309999999999999</c:v>
                </c:pt>
                <c:pt idx="2">
                  <c:v>7.1079999999999997</c:v>
                </c:pt>
                <c:pt idx="3">
                  <c:v>6.984</c:v>
                </c:pt>
                <c:pt idx="4">
                  <c:v>6.86</c:v>
                </c:pt>
                <c:pt idx="5">
                  <c:v>6.7350000000000003</c:v>
                </c:pt>
                <c:pt idx="6">
                  <c:v>6.6109999999999998</c:v>
                </c:pt>
                <c:pt idx="7">
                  <c:v>6.4870000000000001</c:v>
                </c:pt>
                <c:pt idx="8">
                  <c:v>6.3620000000000001</c:v>
                </c:pt>
                <c:pt idx="9">
                  <c:v>6.2380000000000004</c:v>
                </c:pt>
                <c:pt idx="10">
                  <c:v>6.1139999999999999</c:v>
                </c:pt>
                <c:pt idx="11">
                  <c:v>5.9909999999999997</c:v>
                </c:pt>
                <c:pt idx="12">
                  <c:v>5.8680000000000003</c:v>
                </c:pt>
                <c:pt idx="13">
                  <c:v>5.7530000000000001</c:v>
                </c:pt>
                <c:pt idx="14">
                  <c:v>5.649</c:v>
                </c:pt>
                <c:pt idx="15">
                  <c:v>5.5529999999999999</c:v>
                </c:pt>
                <c:pt idx="16">
                  <c:v>5.4630000000000001</c:v>
                </c:pt>
                <c:pt idx="17">
                  <c:v>5.3780000000000001</c:v>
                </c:pt>
                <c:pt idx="18">
                  <c:v>5.2949999999999999</c:v>
                </c:pt>
                <c:pt idx="19">
                  <c:v>5.2149999999999999</c:v>
                </c:pt>
                <c:pt idx="20">
                  <c:v>5.1360000000000001</c:v>
                </c:pt>
                <c:pt idx="21">
                  <c:v>5.0579999999999998</c:v>
                </c:pt>
                <c:pt idx="22">
                  <c:v>4.9800000000000004</c:v>
                </c:pt>
                <c:pt idx="23">
                  <c:v>4.9009999999999998</c:v>
                </c:pt>
                <c:pt idx="24">
                  <c:v>4.8220000000000001</c:v>
                </c:pt>
                <c:pt idx="25">
                  <c:v>4.742</c:v>
                </c:pt>
                <c:pt idx="26">
                  <c:v>4.6619999999999999</c:v>
                </c:pt>
                <c:pt idx="27">
                  <c:v>4.58</c:v>
                </c:pt>
                <c:pt idx="28">
                  <c:v>4.4980000000000002</c:v>
                </c:pt>
                <c:pt idx="29">
                  <c:v>4.415</c:v>
                </c:pt>
                <c:pt idx="30">
                  <c:v>4.3319999999999999</c:v>
                </c:pt>
                <c:pt idx="31">
                  <c:v>4.2469999999999999</c:v>
                </c:pt>
                <c:pt idx="32">
                  <c:v>4.1619999999999999</c:v>
                </c:pt>
                <c:pt idx="33">
                  <c:v>4.077</c:v>
                </c:pt>
                <c:pt idx="34">
                  <c:v>3.992</c:v>
                </c:pt>
                <c:pt idx="35">
                  <c:v>3.9060000000000001</c:v>
                </c:pt>
                <c:pt idx="36">
                  <c:v>3.8210000000000002</c:v>
                </c:pt>
                <c:pt idx="37">
                  <c:v>3.7349999999999999</c:v>
                </c:pt>
                <c:pt idx="38">
                  <c:v>3.657</c:v>
                </c:pt>
                <c:pt idx="39">
                  <c:v>3.5880000000000001</c:v>
                </c:pt>
                <c:pt idx="40">
                  <c:v>3.516</c:v>
                </c:pt>
                <c:pt idx="41">
                  <c:v>3.4449999999999998</c:v>
                </c:pt>
                <c:pt idx="42">
                  <c:v>3.3730000000000002</c:v>
                </c:pt>
                <c:pt idx="43">
                  <c:v>3.3010000000000002</c:v>
                </c:pt>
                <c:pt idx="44">
                  <c:v>3.2290000000000001</c:v>
                </c:pt>
                <c:pt idx="45">
                  <c:v>3.1560000000000001</c:v>
                </c:pt>
                <c:pt idx="46">
                  <c:v>3.0840000000000001</c:v>
                </c:pt>
                <c:pt idx="47">
                  <c:v>3.0129999999999999</c:v>
                </c:pt>
                <c:pt idx="48">
                  <c:v>2.9420000000000002</c:v>
                </c:pt>
                <c:pt idx="49">
                  <c:v>2.8730000000000002</c:v>
                </c:pt>
                <c:pt idx="50">
                  <c:v>2.8029999999999999</c:v>
                </c:pt>
                <c:pt idx="51">
                  <c:v>2.7349999999999999</c:v>
                </c:pt>
                <c:pt idx="52">
                  <c:v>2.6669999999999998</c:v>
                </c:pt>
                <c:pt idx="53">
                  <c:v>2.601</c:v>
                </c:pt>
                <c:pt idx="54">
                  <c:v>2.5350000000000001</c:v>
                </c:pt>
                <c:pt idx="55">
                  <c:v>2.4900000000000002</c:v>
                </c:pt>
                <c:pt idx="56">
                  <c:v>2.4430000000000001</c:v>
                </c:pt>
                <c:pt idx="57">
                  <c:v>2.3940000000000001</c:v>
                </c:pt>
                <c:pt idx="58">
                  <c:v>2.3439999999999999</c:v>
                </c:pt>
                <c:pt idx="59">
                  <c:v>2.2930000000000001</c:v>
                </c:pt>
                <c:pt idx="60">
                  <c:v>2.2429999999999999</c:v>
                </c:pt>
                <c:pt idx="61">
                  <c:v>2.194</c:v>
                </c:pt>
                <c:pt idx="62">
                  <c:v>2.145</c:v>
                </c:pt>
                <c:pt idx="63">
                  <c:v>2.097</c:v>
                </c:pt>
                <c:pt idx="64">
                  <c:v>2.0489999999999999</c:v>
                </c:pt>
                <c:pt idx="65">
                  <c:v>2.0019999999999998</c:v>
                </c:pt>
                <c:pt idx="66">
                  <c:v>1.9550000000000001</c:v>
                </c:pt>
                <c:pt idx="67">
                  <c:v>1.909</c:v>
                </c:pt>
                <c:pt idx="68">
                  <c:v>1.863</c:v>
                </c:pt>
                <c:pt idx="69">
                  <c:v>1.8180000000000001</c:v>
                </c:pt>
                <c:pt idx="70">
                  <c:v>1.7769999999999999</c:v>
                </c:pt>
                <c:pt idx="71">
                  <c:v>1.7390000000000001</c:v>
                </c:pt>
                <c:pt idx="72">
                  <c:v>1.7</c:v>
                </c:pt>
                <c:pt idx="73">
                  <c:v>1.6619999999999999</c:v>
                </c:pt>
                <c:pt idx="74">
                  <c:v>1.623</c:v>
                </c:pt>
                <c:pt idx="75">
                  <c:v>1.585</c:v>
                </c:pt>
                <c:pt idx="76">
                  <c:v>1.548</c:v>
                </c:pt>
                <c:pt idx="77">
                  <c:v>1.5109999999999999</c:v>
                </c:pt>
                <c:pt idx="78">
                  <c:v>1.4770000000000001</c:v>
                </c:pt>
                <c:pt idx="79">
                  <c:v>1.4430000000000001</c:v>
                </c:pt>
                <c:pt idx="80">
                  <c:v>1.41</c:v>
                </c:pt>
                <c:pt idx="81">
                  <c:v>1.377</c:v>
                </c:pt>
                <c:pt idx="82">
                  <c:v>1.3440000000000001</c:v>
                </c:pt>
                <c:pt idx="83">
                  <c:v>1.3120000000000001</c:v>
                </c:pt>
                <c:pt idx="84">
                  <c:v>1.28</c:v>
                </c:pt>
                <c:pt idx="85">
                  <c:v>1.252</c:v>
                </c:pt>
                <c:pt idx="86">
                  <c:v>1.2230000000000001</c:v>
                </c:pt>
                <c:pt idx="87">
                  <c:v>1.1950000000000001</c:v>
                </c:pt>
                <c:pt idx="88">
                  <c:v>1.167</c:v>
                </c:pt>
                <c:pt idx="89">
                  <c:v>1.1399999999999999</c:v>
                </c:pt>
                <c:pt idx="90">
                  <c:v>1.113</c:v>
                </c:pt>
                <c:pt idx="91">
                  <c:v>1.087</c:v>
                </c:pt>
                <c:pt idx="92">
                  <c:v>1.0609999999999999</c:v>
                </c:pt>
                <c:pt idx="93">
                  <c:v>1.036</c:v>
                </c:pt>
                <c:pt idx="94">
                  <c:v>1.0109999999999999</c:v>
                </c:pt>
                <c:pt idx="95">
                  <c:v>0.98699999999999999</c:v>
                </c:pt>
                <c:pt idx="96">
                  <c:v>0.96350000000000002</c:v>
                </c:pt>
                <c:pt idx="97">
                  <c:v>0.9405</c:v>
                </c:pt>
                <c:pt idx="98">
                  <c:v>0.91800000000000004</c:v>
                </c:pt>
                <c:pt idx="99">
                  <c:v>0.89610000000000001</c:v>
                </c:pt>
                <c:pt idx="100">
                  <c:v>0.87480000000000002</c:v>
                </c:pt>
                <c:pt idx="101">
                  <c:v>0.85409999999999997</c:v>
                </c:pt>
                <c:pt idx="102">
                  <c:v>0.83379999999999999</c:v>
                </c:pt>
                <c:pt idx="103">
                  <c:v>0.81950000000000001</c:v>
                </c:pt>
                <c:pt idx="104">
                  <c:v>0.81399999999999995</c:v>
                </c:pt>
                <c:pt idx="105">
                  <c:v>0.80640000000000001</c:v>
                </c:pt>
                <c:pt idx="106">
                  <c:v>0.79769999999999996</c:v>
                </c:pt>
                <c:pt idx="107">
                  <c:v>0.78820000000000001</c:v>
                </c:pt>
                <c:pt idx="108">
                  <c:v>0.77829999999999999</c:v>
                </c:pt>
                <c:pt idx="109">
                  <c:v>0.76819999999999999</c:v>
                </c:pt>
                <c:pt idx="110">
                  <c:v>0.7581</c:v>
                </c:pt>
                <c:pt idx="111">
                  <c:v>0.74809999999999999</c:v>
                </c:pt>
                <c:pt idx="112">
                  <c:v>0.73809999999999998</c:v>
                </c:pt>
                <c:pt idx="113">
                  <c:v>0.72799999999999998</c:v>
                </c:pt>
                <c:pt idx="114">
                  <c:v>0.71830000000000005</c:v>
                </c:pt>
                <c:pt idx="115">
                  <c:v>0.70850000000000002</c:v>
                </c:pt>
                <c:pt idx="116">
                  <c:v>0.69869999999999999</c:v>
                </c:pt>
                <c:pt idx="117">
                  <c:v>0.68879999999999997</c:v>
                </c:pt>
                <c:pt idx="118">
                  <c:v>0.67900000000000005</c:v>
                </c:pt>
                <c:pt idx="119">
                  <c:v>0.66920000000000002</c:v>
                </c:pt>
                <c:pt idx="120">
                  <c:v>0.65939999999999999</c:v>
                </c:pt>
                <c:pt idx="121">
                  <c:v>0.64959999999999996</c:v>
                </c:pt>
                <c:pt idx="122">
                  <c:v>0.63970000000000005</c:v>
                </c:pt>
                <c:pt idx="123">
                  <c:v>0.62980000000000003</c:v>
                </c:pt>
                <c:pt idx="124">
                  <c:v>0.61990000000000001</c:v>
                </c:pt>
                <c:pt idx="125">
                  <c:v>0.61009999999999998</c:v>
                </c:pt>
                <c:pt idx="126">
                  <c:v>0.60029999999999994</c:v>
                </c:pt>
                <c:pt idx="127">
                  <c:v>0.59370000000000001</c:v>
                </c:pt>
                <c:pt idx="128">
                  <c:v>0.6099</c:v>
                </c:pt>
                <c:pt idx="129">
                  <c:v>0.65300000000000002</c:v>
                </c:pt>
                <c:pt idx="130">
                  <c:v>0.70799999999999996</c:v>
                </c:pt>
                <c:pt idx="131">
                  <c:v>0.76959999999999995</c:v>
                </c:pt>
                <c:pt idx="132">
                  <c:v>0.8276</c:v>
                </c:pt>
                <c:pt idx="133">
                  <c:v>0.8851</c:v>
                </c:pt>
                <c:pt idx="134">
                  <c:v>0.94089999999999996</c:v>
                </c:pt>
                <c:pt idx="135">
                  <c:v>0.99690000000000001</c:v>
                </c:pt>
                <c:pt idx="136">
                  <c:v>1.0489999999999999</c:v>
                </c:pt>
                <c:pt idx="137">
                  <c:v>1.099</c:v>
                </c:pt>
                <c:pt idx="138">
                  <c:v>1.151</c:v>
                </c:pt>
                <c:pt idx="139">
                  <c:v>1.212</c:v>
                </c:pt>
                <c:pt idx="140">
                  <c:v>1.2789999999999999</c:v>
                </c:pt>
                <c:pt idx="141">
                  <c:v>1.3380000000000001</c:v>
                </c:pt>
                <c:pt idx="142">
                  <c:v>1.389</c:v>
                </c:pt>
                <c:pt idx="143">
                  <c:v>1.4350000000000001</c:v>
                </c:pt>
                <c:pt idx="144">
                  <c:v>1.4750000000000001</c:v>
                </c:pt>
                <c:pt idx="145">
                  <c:v>1.51</c:v>
                </c:pt>
                <c:pt idx="146">
                  <c:v>1.5409999999999999</c:v>
                </c:pt>
                <c:pt idx="147">
                  <c:v>1.5669999999999999</c:v>
                </c:pt>
                <c:pt idx="148">
                  <c:v>1.589</c:v>
                </c:pt>
                <c:pt idx="149">
                  <c:v>1.607</c:v>
                </c:pt>
                <c:pt idx="150">
                  <c:v>1.6220000000000001</c:v>
                </c:pt>
                <c:pt idx="151">
                  <c:v>1.6339999999999999</c:v>
                </c:pt>
                <c:pt idx="152">
                  <c:v>1.643</c:v>
                </c:pt>
                <c:pt idx="153">
                  <c:v>1.6479999999999999</c:v>
                </c:pt>
                <c:pt idx="154">
                  <c:v>1.649</c:v>
                </c:pt>
                <c:pt idx="155">
                  <c:v>1.6479999999999999</c:v>
                </c:pt>
                <c:pt idx="156">
                  <c:v>1.645</c:v>
                </c:pt>
                <c:pt idx="157">
                  <c:v>1.651</c:v>
                </c:pt>
                <c:pt idx="158">
                  <c:v>1.6519999999999999</c:v>
                </c:pt>
                <c:pt idx="159">
                  <c:v>1.65</c:v>
                </c:pt>
                <c:pt idx="160">
                  <c:v>1.6439999999999999</c:v>
                </c:pt>
                <c:pt idx="161">
                  <c:v>1.635</c:v>
                </c:pt>
                <c:pt idx="162">
                  <c:v>1.6240000000000001</c:v>
                </c:pt>
                <c:pt idx="163">
                  <c:v>1.629</c:v>
                </c:pt>
                <c:pt idx="164">
                  <c:v>1.6459999999999999</c:v>
                </c:pt>
                <c:pt idx="165">
                  <c:v>1.6559999999999999</c:v>
                </c:pt>
                <c:pt idx="166">
                  <c:v>1.7629999999999999</c:v>
                </c:pt>
                <c:pt idx="167">
                  <c:v>1.84</c:v>
                </c:pt>
                <c:pt idx="168">
                  <c:v>1.92</c:v>
                </c:pt>
                <c:pt idx="169">
                  <c:v>2.2320000000000002</c:v>
                </c:pt>
                <c:pt idx="170">
                  <c:v>2.9569999999999999</c:v>
                </c:pt>
                <c:pt idx="171">
                  <c:v>3.4049999999999998</c:v>
                </c:pt>
                <c:pt idx="172">
                  <c:v>3.802</c:v>
                </c:pt>
                <c:pt idx="173">
                  <c:v>4.1529999999999996</c:v>
                </c:pt>
                <c:pt idx="174">
                  <c:v>4.4470000000000001</c:v>
                </c:pt>
                <c:pt idx="175">
                  <c:v>4.6849999999999996</c:v>
                </c:pt>
                <c:pt idx="176">
                  <c:v>4.8730000000000002</c:v>
                </c:pt>
                <c:pt idx="177">
                  <c:v>5.032</c:v>
                </c:pt>
                <c:pt idx="178">
                  <c:v>5.2050000000000001</c:v>
                </c:pt>
                <c:pt idx="179">
                  <c:v>5.3390000000000004</c:v>
                </c:pt>
                <c:pt idx="180">
                  <c:v>5.5149999999999997</c:v>
                </c:pt>
                <c:pt idx="181">
                  <c:v>5.6890000000000001</c:v>
                </c:pt>
                <c:pt idx="182">
                  <c:v>5.8810000000000002</c:v>
                </c:pt>
                <c:pt idx="183">
                  <c:v>6.024</c:v>
                </c:pt>
                <c:pt idx="184">
                  <c:v>6.1269999999999998</c:v>
                </c:pt>
                <c:pt idx="185">
                  <c:v>6.2009999999999996</c:v>
                </c:pt>
                <c:pt idx="186">
                  <c:v>6.2480000000000002</c:v>
                </c:pt>
                <c:pt idx="187">
                  <c:v>6.2709999999999999</c:v>
                </c:pt>
                <c:pt idx="188">
                  <c:v>6.274</c:v>
                </c:pt>
                <c:pt idx="189">
                  <c:v>6.2590000000000003</c:v>
                </c:pt>
                <c:pt idx="190">
                  <c:v>6.2290000000000001</c:v>
                </c:pt>
                <c:pt idx="191">
                  <c:v>6.1890000000000001</c:v>
                </c:pt>
                <c:pt idx="192">
                  <c:v>6.17</c:v>
                </c:pt>
                <c:pt idx="193">
                  <c:v>6.1680000000000001</c:v>
                </c:pt>
                <c:pt idx="194">
                  <c:v>6.1740000000000004</c:v>
                </c:pt>
                <c:pt idx="195">
                  <c:v>6.2009999999999996</c:v>
                </c:pt>
                <c:pt idx="196">
                  <c:v>6.2510000000000003</c:v>
                </c:pt>
                <c:pt idx="197">
                  <c:v>6.3490000000000002</c:v>
                </c:pt>
                <c:pt idx="198">
                  <c:v>6.7539999999999996</c:v>
                </c:pt>
                <c:pt idx="199">
                  <c:v>7.1589999999999998</c:v>
                </c:pt>
                <c:pt idx="200">
                  <c:v>89.88</c:v>
                </c:pt>
                <c:pt idx="201">
                  <c:v>86.56</c:v>
                </c:pt>
                <c:pt idx="202">
                  <c:v>17.829999999999998</c:v>
                </c:pt>
                <c:pt idx="203">
                  <c:v>18.989999999999998</c:v>
                </c:pt>
                <c:pt idx="204">
                  <c:v>20.440000000000001</c:v>
                </c:pt>
                <c:pt idx="205">
                  <c:v>21.68</c:v>
                </c:pt>
                <c:pt idx="206">
                  <c:v>22.6</c:v>
                </c:pt>
                <c:pt idx="207">
                  <c:v>23.36</c:v>
                </c:pt>
                <c:pt idx="208">
                  <c:v>23.93</c:v>
                </c:pt>
                <c:pt idx="209">
                  <c:v>24.47</c:v>
                </c:pt>
                <c:pt idx="210">
                  <c:v>28.41</c:v>
                </c:pt>
                <c:pt idx="211">
                  <c:v>27.39</c:v>
                </c:pt>
                <c:pt idx="212">
                  <c:v>27.66</c:v>
                </c:pt>
                <c:pt idx="213">
                  <c:v>27.73</c:v>
                </c:pt>
                <c:pt idx="214">
                  <c:v>27.69</c:v>
                </c:pt>
                <c:pt idx="215">
                  <c:v>40.25</c:v>
                </c:pt>
                <c:pt idx="216">
                  <c:v>120.9</c:v>
                </c:pt>
                <c:pt idx="217">
                  <c:v>157.1</c:v>
                </c:pt>
                <c:pt idx="218">
                  <c:v>73.25</c:v>
                </c:pt>
                <c:pt idx="219">
                  <c:v>96.14</c:v>
                </c:pt>
                <c:pt idx="220">
                  <c:v>89.29</c:v>
                </c:pt>
                <c:pt idx="221">
                  <c:v>85.48</c:v>
                </c:pt>
                <c:pt idx="222">
                  <c:v>79.66</c:v>
                </c:pt>
                <c:pt idx="223">
                  <c:v>73.45</c:v>
                </c:pt>
                <c:pt idx="224">
                  <c:v>68.23</c:v>
                </c:pt>
                <c:pt idx="225">
                  <c:v>63.72</c:v>
                </c:pt>
                <c:pt idx="226">
                  <c:v>60.27</c:v>
                </c:pt>
                <c:pt idx="227">
                  <c:v>56.37</c:v>
                </c:pt>
                <c:pt idx="228">
                  <c:v>52.75</c:v>
                </c:pt>
                <c:pt idx="229">
                  <c:v>49.45</c:v>
                </c:pt>
                <c:pt idx="230">
                  <c:v>46.79</c:v>
                </c:pt>
                <c:pt idx="231">
                  <c:v>44.13</c:v>
                </c:pt>
                <c:pt idx="232">
                  <c:v>41.66</c:v>
                </c:pt>
                <c:pt idx="233">
                  <c:v>40.03</c:v>
                </c:pt>
                <c:pt idx="234">
                  <c:v>39.64</c:v>
                </c:pt>
                <c:pt idx="235">
                  <c:v>64.709999999999994</c:v>
                </c:pt>
                <c:pt idx="236">
                  <c:v>123.2</c:v>
                </c:pt>
                <c:pt idx="237">
                  <c:v>136.69999999999999</c:v>
                </c:pt>
                <c:pt idx="238">
                  <c:v>120.5</c:v>
                </c:pt>
                <c:pt idx="239">
                  <c:v>103.1</c:v>
                </c:pt>
                <c:pt idx="240">
                  <c:v>95.26</c:v>
                </c:pt>
                <c:pt idx="241">
                  <c:v>89.15</c:v>
                </c:pt>
                <c:pt idx="242">
                  <c:v>82.75</c:v>
                </c:pt>
                <c:pt idx="243">
                  <c:v>77.52</c:v>
                </c:pt>
                <c:pt idx="244">
                  <c:v>72.650000000000006</c:v>
                </c:pt>
                <c:pt idx="245">
                  <c:v>67.599999999999994</c:v>
                </c:pt>
                <c:pt idx="246">
                  <c:v>63.26</c:v>
                </c:pt>
                <c:pt idx="247">
                  <c:v>74.05</c:v>
                </c:pt>
                <c:pt idx="248">
                  <c:v>64.760000000000005</c:v>
                </c:pt>
                <c:pt idx="249">
                  <c:v>61.06</c:v>
                </c:pt>
                <c:pt idx="250">
                  <c:v>58.15</c:v>
                </c:pt>
                <c:pt idx="251">
                  <c:v>54.71</c:v>
                </c:pt>
                <c:pt idx="252">
                  <c:v>51.6</c:v>
                </c:pt>
                <c:pt idx="253">
                  <c:v>48.74</c:v>
                </c:pt>
                <c:pt idx="254">
                  <c:v>45.98</c:v>
                </c:pt>
                <c:pt idx="255">
                  <c:v>43.9</c:v>
                </c:pt>
                <c:pt idx="256">
                  <c:v>42.48</c:v>
                </c:pt>
                <c:pt idx="257">
                  <c:v>40.26</c:v>
                </c:pt>
                <c:pt idx="258">
                  <c:v>39.76</c:v>
                </c:pt>
                <c:pt idx="259">
                  <c:v>39.11</c:v>
                </c:pt>
                <c:pt idx="260">
                  <c:v>38.409999999999997</c:v>
                </c:pt>
                <c:pt idx="261">
                  <c:v>37.58</c:v>
                </c:pt>
                <c:pt idx="262">
                  <c:v>38.409999999999997</c:v>
                </c:pt>
                <c:pt idx="263">
                  <c:v>37.409999999999997</c:v>
                </c:pt>
                <c:pt idx="264">
                  <c:v>36.479999999999997</c:v>
                </c:pt>
                <c:pt idx="265">
                  <c:v>35.51</c:v>
                </c:pt>
                <c:pt idx="266">
                  <c:v>34.49</c:v>
                </c:pt>
                <c:pt idx="267">
                  <c:v>33.47</c:v>
                </c:pt>
                <c:pt idx="268">
                  <c:v>32.42</c:v>
                </c:pt>
                <c:pt idx="269">
                  <c:v>31.4</c:v>
                </c:pt>
                <c:pt idx="270">
                  <c:v>30.39</c:v>
                </c:pt>
                <c:pt idx="271">
                  <c:v>29.35</c:v>
                </c:pt>
                <c:pt idx="272">
                  <c:v>28.34</c:v>
                </c:pt>
                <c:pt idx="273">
                  <c:v>27.37</c:v>
                </c:pt>
                <c:pt idx="274">
                  <c:v>26.45</c:v>
                </c:pt>
                <c:pt idx="275">
                  <c:v>25.56</c:v>
                </c:pt>
                <c:pt idx="276">
                  <c:v>24.67</c:v>
                </c:pt>
                <c:pt idx="277">
                  <c:v>23.81</c:v>
                </c:pt>
                <c:pt idx="278">
                  <c:v>22.99</c:v>
                </c:pt>
                <c:pt idx="279">
                  <c:v>22.18</c:v>
                </c:pt>
                <c:pt idx="280">
                  <c:v>21.47</c:v>
                </c:pt>
                <c:pt idx="281">
                  <c:v>20.9</c:v>
                </c:pt>
                <c:pt idx="282">
                  <c:v>20.18</c:v>
                </c:pt>
                <c:pt idx="283">
                  <c:v>19.61</c:v>
                </c:pt>
                <c:pt idx="284">
                  <c:v>19.510000000000002</c:v>
                </c:pt>
                <c:pt idx="285">
                  <c:v>19.34</c:v>
                </c:pt>
                <c:pt idx="286">
                  <c:v>19.13</c:v>
                </c:pt>
                <c:pt idx="287">
                  <c:v>18.87</c:v>
                </c:pt>
                <c:pt idx="288">
                  <c:v>18.579999999999998</c:v>
                </c:pt>
                <c:pt idx="289">
                  <c:v>18.28</c:v>
                </c:pt>
                <c:pt idx="290">
                  <c:v>17.96</c:v>
                </c:pt>
                <c:pt idx="291">
                  <c:v>17.64</c:v>
                </c:pt>
                <c:pt idx="292">
                  <c:v>17.309999999999999</c:v>
                </c:pt>
                <c:pt idx="293">
                  <c:v>16.97</c:v>
                </c:pt>
                <c:pt idx="294">
                  <c:v>16.63</c:v>
                </c:pt>
                <c:pt idx="295">
                  <c:v>16.28</c:v>
                </c:pt>
                <c:pt idx="296">
                  <c:v>15.93</c:v>
                </c:pt>
                <c:pt idx="297">
                  <c:v>15.58</c:v>
                </c:pt>
                <c:pt idx="298">
                  <c:v>15.24</c:v>
                </c:pt>
                <c:pt idx="299">
                  <c:v>14.9</c:v>
                </c:pt>
                <c:pt idx="300">
                  <c:v>14.57</c:v>
                </c:pt>
                <c:pt idx="301">
                  <c:v>14.25</c:v>
                </c:pt>
                <c:pt idx="302">
                  <c:v>13.93</c:v>
                </c:pt>
                <c:pt idx="303">
                  <c:v>13.62</c:v>
                </c:pt>
                <c:pt idx="304">
                  <c:v>13.31</c:v>
                </c:pt>
                <c:pt idx="305">
                  <c:v>13.02</c:v>
                </c:pt>
                <c:pt idx="306">
                  <c:v>12.74</c:v>
                </c:pt>
                <c:pt idx="307">
                  <c:v>12.47</c:v>
                </c:pt>
                <c:pt idx="308">
                  <c:v>12.21</c:v>
                </c:pt>
                <c:pt idx="309">
                  <c:v>11.96</c:v>
                </c:pt>
                <c:pt idx="310">
                  <c:v>11.72</c:v>
                </c:pt>
                <c:pt idx="311">
                  <c:v>11.5</c:v>
                </c:pt>
                <c:pt idx="312">
                  <c:v>11.28</c:v>
                </c:pt>
                <c:pt idx="313">
                  <c:v>11.08</c:v>
                </c:pt>
                <c:pt idx="314">
                  <c:v>10.89</c:v>
                </c:pt>
                <c:pt idx="315">
                  <c:v>10.7</c:v>
                </c:pt>
                <c:pt idx="316">
                  <c:v>10.52</c:v>
                </c:pt>
                <c:pt idx="317">
                  <c:v>10.35</c:v>
                </c:pt>
                <c:pt idx="318">
                  <c:v>10.19</c:v>
                </c:pt>
                <c:pt idx="319">
                  <c:v>10.039999999999999</c:v>
                </c:pt>
                <c:pt idx="320">
                  <c:v>9.8859999999999992</c:v>
                </c:pt>
                <c:pt idx="321">
                  <c:v>9.74</c:v>
                </c:pt>
                <c:pt idx="322">
                  <c:v>9.5990000000000002</c:v>
                </c:pt>
                <c:pt idx="323">
                  <c:v>9.4619999999999997</c:v>
                </c:pt>
                <c:pt idx="324">
                  <c:v>9.3279999999999994</c:v>
                </c:pt>
                <c:pt idx="325">
                  <c:v>9.1959999999999997</c:v>
                </c:pt>
                <c:pt idx="326">
                  <c:v>9.0670000000000002</c:v>
                </c:pt>
                <c:pt idx="327">
                  <c:v>8.94</c:v>
                </c:pt>
                <c:pt idx="328">
                  <c:v>8.8149999999999995</c:v>
                </c:pt>
                <c:pt idx="329">
                  <c:v>8.69</c:v>
                </c:pt>
                <c:pt idx="330">
                  <c:v>8.5670000000000002</c:v>
                </c:pt>
                <c:pt idx="331">
                  <c:v>8.4429999999999996</c:v>
                </c:pt>
                <c:pt idx="332">
                  <c:v>8.3209999999999997</c:v>
                </c:pt>
                <c:pt idx="333">
                  <c:v>8.1989999999999998</c:v>
                </c:pt>
                <c:pt idx="334">
                  <c:v>8.077</c:v>
                </c:pt>
                <c:pt idx="335">
                  <c:v>7.9539999999999997</c:v>
                </c:pt>
                <c:pt idx="336">
                  <c:v>7.8319999999999999</c:v>
                </c:pt>
                <c:pt idx="337">
                  <c:v>7.7089999999999996</c:v>
                </c:pt>
                <c:pt idx="338">
                  <c:v>7.5860000000000003</c:v>
                </c:pt>
                <c:pt idx="339">
                  <c:v>7.4630000000000001</c:v>
                </c:pt>
                <c:pt idx="340">
                  <c:v>7.34</c:v>
                </c:pt>
                <c:pt idx="341">
                  <c:v>7.2160000000000002</c:v>
                </c:pt>
                <c:pt idx="342">
                  <c:v>7.0919999999999996</c:v>
                </c:pt>
                <c:pt idx="343">
                  <c:v>6.968</c:v>
                </c:pt>
                <c:pt idx="344">
                  <c:v>6.843</c:v>
                </c:pt>
                <c:pt idx="345">
                  <c:v>6.718</c:v>
                </c:pt>
                <c:pt idx="346">
                  <c:v>6.5940000000000003</c:v>
                </c:pt>
                <c:pt idx="347">
                  <c:v>6.4690000000000003</c:v>
                </c:pt>
                <c:pt idx="348">
                  <c:v>6.3449999999999998</c:v>
                </c:pt>
                <c:pt idx="349">
                  <c:v>6.22</c:v>
                </c:pt>
                <c:pt idx="350">
                  <c:v>6.0960000000000001</c:v>
                </c:pt>
                <c:pt idx="351">
                  <c:v>5.9720000000000004</c:v>
                </c:pt>
                <c:pt idx="352">
                  <c:v>5.85</c:v>
                </c:pt>
                <c:pt idx="353">
                  <c:v>5.7380000000000004</c:v>
                </c:pt>
                <c:pt idx="354">
                  <c:v>5.6360000000000001</c:v>
                </c:pt>
                <c:pt idx="355">
                  <c:v>5.5410000000000004</c:v>
                </c:pt>
                <c:pt idx="356">
                  <c:v>5.4530000000000003</c:v>
                </c:pt>
                <c:pt idx="357">
                  <c:v>5.3680000000000003</c:v>
                </c:pt>
                <c:pt idx="358">
                  <c:v>5.2869999999999999</c:v>
                </c:pt>
                <c:pt idx="359">
                  <c:v>5.2069999999999999</c:v>
                </c:pt>
                <c:pt idx="360">
                  <c:v>5.1280000000000001</c:v>
                </c:pt>
                <c:pt idx="361">
                  <c:v>5.05</c:v>
                </c:pt>
                <c:pt idx="362">
                  <c:v>4.9720000000000004</c:v>
                </c:pt>
                <c:pt idx="363">
                  <c:v>4.8929999999999998</c:v>
                </c:pt>
                <c:pt idx="364">
                  <c:v>4.8140000000000001</c:v>
                </c:pt>
                <c:pt idx="365">
                  <c:v>4.734</c:v>
                </c:pt>
                <c:pt idx="366">
                  <c:v>4.6529999999999996</c:v>
                </c:pt>
                <c:pt idx="367">
                  <c:v>4.5709999999999997</c:v>
                </c:pt>
                <c:pt idx="368">
                  <c:v>4.4889999999999999</c:v>
                </c:pt>
                <c:pt idx="369">
                  <c:v>4.4050000000000002</c:v>
                </c:pt>
                <c:pt idx="370">
                  <c:v>4.3209999999999997</c:v>
                </c:pt>
                <c:pt idx="371">
                  <c:v>4.2370000000000001</c:v>
                </c:pt>
                <c:pt idx="372">
                  <c:v>4.1509999999999998</c:v>
                </c:pt>
                <c:pt idx="373">
                  <c:v>4.0659999999999998</c:v>
                </c:pt>
                <c:pt idx="374">
                  <c:v>3.98</c:v>
                </c:pt>
                <c:pt idx="375">
                  <c:v>3.8940000000000001</c:v>
                </c:pt>
                <c:pt idx="376">
                  <c:v>3.8079999999999998</c:v>
                </c:pt>
                <c:pt idx="377">
                  <c:v>3.722</c:v>
                </c:pt>
                <c:pt idx="378">
                  <c:v>3.6360000000000001</c:v>
                </c:pt>
                <c:pt idx="379">
                  <c:v>3.5510000000000002</c:v>
                </c:pt>
                <c:pt idx="380">
                  <c:v>3.4660000000000002</c:v>
                </c:pt>
                <c:pt idx="381">
                  <c:v>3.3820000000000001</c:v>
                </c:pt>
                <c:pt idx="382">
                  <c:v>3.298</c:v>
                </c:pt>
                <c:pt idx="383">
                  <c:v>3.2160000000000002</c:v>
                </c:pt>
                <c:pt idx="384">
                  <c:v>3.1339999999999999</c:v>
                </c:pt>
                <c:pt idx="385">
                  <c:v>3.0529999999999999</c:v>
                </c:pt>
                <c:pt idx="386">
                  <c:v>2.9729999999999999</c:v>
                </c:pt>
                <c:pt idx="387">
                  <c:v>2.8940000000000001</c:v>
                </c:pt>
                <c:pt idx="388">
                  <c:v>2.8170000000000002</c:v>
                </c:pt>
                <c:pt idx="389">
                  <c:v>2.7410000000000001</c:v>
                </c:pt>
                <c:pt idx="390">
                  <c:v>2.6659999999999999</c:v>
                </c:pt>
                <c:pt idx="391">
                  <c:v>2.5920000000000001</c:v>
                </c:pt>
                <c:pt idx="392">
                  <c:v>2.52</c:v>
                </c:pt>
                <c:pt idx="393">
                  <c:v>2.4489999999999998</c:v>
                </c:pt>
                <c:pt idx="394">
                  <c:v>2.379</c:v>
                </c:pt>
                <c:pt idx="395">
                  <c:v>2.3109999999999999</c:v>
                </c:pt>
                <c:pt idx="396">
                  <c:v>2.2450000000000001</c:v>
                </c:pt>
                <c:pt idx="397">
                  <c:v>2.1800000000000002</c:v>
                </c:pt>
                <c:pt idx="398">
                  <c:v>2.1160000000000001</c:v>
                </c:pt>
                <c:pt idx="399">
                  <c:v>2.0539999999999998</c:v>
                </c:pt>
                <c:pt idx="400">
                  <c:v>1.9930000000000001</c:v>
                </c:pt>
                <c:pt idx="401">
                  <c:v>1.9339999999999999</c:v>
                </c:pt>
                <c:pt idx="402">
                  <c:v>1.8759999999999999</c:v>
                </c:pt>
                <c:pt idx="403">
                  <c:v>1.827</c:v>
                </c:pt>
                <c:pt idx="404">
                  <c:v>1.7809999999999999</c:v>
                </c:pt>
                <c:pt idx="405">
                  <c:v>1.7350000000000001</c:v>
                </c:pt>
                <c:pt idx="406">
                  <c:v>1.69</c:v>
                </c:pt>
                <c:pt idx="407">
                  <c:v>1.645</c:v>
                </c:pt>
                <c:pt idx="408">
                  <c:v>1.601</c:v>
                </c:pt>
                <c:pt idx="409">
                  <c:v>1.5580000000000001</c:v>
                </c:pt>
                <c:pt idx="410">
                  <c:v>1.516</c:v>
                </c:pt>
                <c:pt idx="411">
                  <c:v>1.4750000000000001</c:v>
                </c:pt>
                <c:pt idx="412">
                  <c:v>1.4350000000000001</c:v>
                </c:pt>
                <c:pt idx="413">
                  <c:v>1.397</c:v>
                </c:pt>
                <c:pt idx="414">
                  <c:v>1.36</c:v>
                </c:pt>
                <c:pt idx="415">
                  <c:v>1.3240000000000001</c:v>
                </c:pt>
                <c:pt idx="416">
                  <c:v>1.2889999999999999</c:v>
                </c:pt>
                <c:pt idx="417">
                  <c:v>1.2549999999999999</c:v>
                </c:pt>
                <c:pt idx="418">
                  <c:v>1.2210000000000001</c:v>
                </c:pt>
                <c:pt idx="419">
                  <c:v>1.1879999999999999</c:v>
                </c:pt>
                <c:pt idx="420">
                  <c:v>1.1559999999999999</c:v>
                </c:pt>
                <c:pt idx="421">
                  <c:v>1.125</c:v>
                </c:pt>
                <c:pt idx="422">
                  <c:v>1.095</c:v>
                </c:pt>
                <c:pt idx="423">
                  <c:v>1.0649999999999999</c:v>
                </c:pt>
                <c:pt idx="424">
                  <c:v>1.0529999999999999</c:v>
                </c:pt>
                <c:pt idx="425">
                  <c:v>1.0720000000000001</c:v>
                </c:pt>
                <c:pt idx="426">
                  <c:v>1.1299999999999999</c:v>
                </c:pt>
                <c:pt idx="427">
                  <c:v>1.171</c:v>
                </c:pt>
                <c:pt idx="428">
                  <c:v>1.2030000000000001</c:v>
                </c:pt>
                <c:pt idx="429">
                  <c:v>1.228</c:v>
                </c:pt>
                <c:pt idx="430">
                  <c:v>1.2490000000000001</c:v>
                </c:pt>
                <c:pt idx="431">
                  <c:v>1.2669999999999999</c:v>
                </c:pt>
                <c:pt idx="432">
                  <c:v>1.282</c:v>
                </c:pt>
                <c:pt idx="433">
                  <c:v>1.3029999999999999</c:v>
                </c:pt>
                <c:pt idx="434">
                  <c:v>1.367</c:v>
                </c:pt>
                <c:pt idx="435">
                  <c:v>1.429</c:v>
                </c:pt>
                <c:pt idx="436">
                  <c:v>1.488</c:v>
                </c:pt>
                <c:pt idx="437">
                  <c:v>1.538</c:v>
                </c:pt>
                <c:pt idx="438">
                  <c:v>1.58</c:v>
                </c:pt>
                <c:pt idx="439">
                  <c:v>1.617</c:v>
                </c:pt>
                <c:pt idx="440">
                  <c:v>1.6539999999999999</c:v>
                </c:pt>
                <c:pt idx="441">
                  <c:v>1.786</c:v>
                </c:pt>
                <c:pt idx="442">
                  <c:v>1.966</c:v>
                </c:pt>
                <c:pt idx="443">
                  <c:v>2.101</c:v>
                </c:pt>
                <c:pt idx="444">
                  <c:v>2.2050000000000001</c:v>
                </c:pt>
                <c:pt idx="445">
                  <c:v>2.3420000000000001</c:v>
                </c:pt>
                <c:pt idx="446">
                  <c:v>2.4889999999999999</c:v>
                </c:pt>
                <c:pt idx="447">
                  <c:v>2.6320000000000001</c:v>
                </c:pt>
                <c:pt idx="448">
                  <c:v>2.7450000000000001</c:v>
                </c:pt>
                <c:pt idx="449">
                  <c:v>3.387</c:v>
                </c:pt>
                <c:pt idx="450">
                  <c:v>3.7160000000000002</c:v>
                </c:pt>
                <c:pt idx="451">
                  <c:v>4.2290000000000001</c:v>
                </c:pt>
                <c:pt idx="452">
                  <c:v>4.7350000000000003</c:v>
                </c:pt>
                <c:pt idx="453">
                  <c:v>5.4539999999999997</c:v>
                </c:pt>
                <c:pt idx="454">
                  <c:v>6.2160000000000002</c:v>
                </c:pt>
                <c:pt idx="455">
                  <c:v>6.9080000000000004</c:v>
                </c:pt>
                <c:pt idx="456">
                  <c:v>7.5110000000000001</c:v>
                </c:pt>
                <c:pt idx="457">
                  <c:v>89.13</c:v>
                </c:pt>
                <c:pt idx="458">
                  <c:v>13.2</c:v>
                </c:pt>
                <c:pt idx="459">
                  <c:v>15.16</c:v>
                </c:pt>
                <c:pt idx="460">
                  <c:v>16.510000000000002</c:v>
                </c:pt>
                <c:pt idx="461">
                  <c:v>17.45</c:v>
                </c:pt>
                <c:pt idx="462">
                  <c:v>18.34</c:v>
                </c:pt>
                <c:pt idx="463">
                  <c:v>19.07</c:v>
                </c:pt>
                <c:pt idx="464">
                  <c:v>19.78</c:v>
                </c:pt>
                <c:pt idx="465">
                  <c:v>21.13</c:v>
                </c:pt>
                <c:pt idx="466">
                  <c:v>22.55</c:v>
                </c:pt>
                <c:pt idx="467">
                  <c:v>23.83</c:v>
                </c:pt>
                <c:pt idx="468">
                  <c:v>24.49</c:v>
                </c:pt>
                <c:pt idx="469">
                  <c:v>25.39</c:v>
                </c:pt>
                <c:pt idx="470">
                  <c:v>25.52</c:v>
                </c:pt>
                <c:pt idx="471">
                  <c:v>25.75</c:v>
                </c:pt>
                <c:pt idx="472">
                  <c:v>28.19</c:v>
                </c:pt>
                <c:pt idx="473">
                  <c:v>126</c:v>
                </c:pt>
                <c:pt idx="474">
                  <c:v>54.65</c:v>
                </c:pt>
                <c:pt idx="475">
                  <c:v>53.42</c:v>
                </c:pt>
                <c:pt idx="476">
                  <c:v>51.32</c:v>
                </c:pt>
                <c:pt idx="477">
                  <c:v>57.07</c:v>
                </c:pt>
                <c:pt idx="478">
                  <c:v>62.75</c:v>
                </c:pt>
                <c:pt idx="479">
                  <c:v>56.31</c:v>
                </c:pt>
                <c:pt idx="480">
                  <c:v>56.24</c:v>
                </c:pt>
                <c:pt idx="481">
                  <c:v>58.79</c:v>
                </c:pt>
                <c:pt idx="482">
                  <c:v>70.78</c:v>
                </c:pt>
                <c:pt idx="483">
                  <c:v>74.75</c:v>
                </c:pt>
                <c:pt idx="484">
                  <c:v>70.599999999999994</c:v>
                </c:pt>
                <c:pt idx="485">
                  <c:v>65.97</c:v>
                </c:pt>
                <c:pt idx="486">
                  <c:v>63.53</c:v>
                </c:pt>
                <c:pt idx="487">
                  <c:v>112.4</c:v>
                </c:pt>
                <c:pt idx="488">
                  <c:v>146.5</c:v>
                </c:pt>
                <c:pt idx="489">
                  <c:v>99.39</c:v>
                </c:pt>
                <c:pt idx="490">
                  <c:v>85.48</c:v>
                </c:pt>
                <c:pt idx="491">
                  <c:v>79.069999999999993</c:v>
                </c:pt>
                <c:pt idx="492">
                  <c:v>73.22</c:v>
                </c:pt>
                <c:pt idx="493">
                  <c:v>68.77</c:v>
                </c:pt>
                <c:pt idx="494">
                  <c:v>64.22</c:v>
                </c:pt>
                <c:pt idx="495">
                  <c:v>60.16</c:v>
                </c:pt>
                <c:pt idx="496">
                  <c:v>56.82</c:v>
                </c:pt>
                <c:pt idx="497">
                  <c:v>53.78</c:v>
                </c:pt>
                <c:pt idx="498">
                  <c:v>51.24</c:v>
                </c:pt>
                <c:pt idx="499">
                  <c:v>48.5</c:v>
                </c:pt>
                <c:pt idx="500">
                  <c:v>46.05</c:v>
                </c:pt>
                <c:pt idx="501">
                  <c:v>43.72</c:v>
                </c:pt>
                <c:pt idx="502">
                  <c:v>41.52</c:v>
                </c:pt>
                <c:pt idx="503">
                  <c:v>40.14</c:v>
                </c:pt>
                <c:pt idx="504">
                  <c:v>39.79</c:v>
                </c:pt>
                <c:pt idx="505">
                  <c:v>39.19</c:v>
                </c:pt>
                <c:pt idx="506">
                  <c:v>38.53</c:v>
                </c:pt>
                <c:pt idx="507">
                  <c:v>38.049999999999997</c:v>
                </c:pt>
                <c:pt idx="508">
                  <c:v>38.200000000000003</c:v>
                </c:pt>
                <c:pt idx="509">
                  <c:v>37.26</c:v>
                </c:pt>
                <c:pt idx="510">
                  <c:v>36.31</c:v>
                </c:pt>
                <c:pt idx="511">
                  <c:v>35.28</c:v>
                </c:pt>
                <c:pt idx="512">
                  <c:v>34.200000000000003</c:v>
                </c:pt>
                <c:pt idx="513">
                  <c:v>33.11</c:v>
                </c:pt>
                <c:pt idx="514">
                  <c:v>32.020000000000003</c:v>
                </c:pt>
                <c:pt idx="515">
                  <c:v>30.94</c:v>
                </c:pt>
                <c:pt idx="516">
                  <c:v>29.89</c:v>
                </c:pt>
                <c:pt idx="517">
                  <c:v>28.86</c:v>
                </c:pt>
                <c:pt idx="518">
                  <c:v>27.88</c:v>
                </c:pt>
                <c:pt idx="519">
                  <c:v>27.57</c:v>
                </c:pt>
                <c:pt idx="520">
                  <c:v>92.94</c:v>
                </c:pt>
                <c:pt idx="521">
                  <c:v>140</c:v>
                </c:pt>
                <c:pt idx="522">
                  <c:v>61.94</c:v>
                </c:pt>
                <c:pt idx="523">
                  <c:v>60</c:v>
                </c:pt>
                <c:pt idx="524">
                  <c:v>62.51</c:v>
                </c:pt>
                <c:pt idx="525">
                  <c:v>108.5</c:v>
                </c:pt>
                <c:pt idx="526">
                  <c:v>90.73</c:v>
                </c:pt>
                <c:pt idx="527">
                  <c:v>129.30000000000001</c:v>
                </c:pt>
                <c:pt idx="528">
                  <c:v>102</c:v>
                </c:pt>
                <c:pt idx="529">
                  <c:v>93.7</c:v>
                </c:pt>
                <c:pt idx="530">
                  <c:v>91.18</c:v>
                </c:pt>
                <c:pt idx="531">
                  <c:v>90.91</c:v>
                </c:pt>
                <c:pt idx="532">
                  <c:v>134.19999999999999</c:v>
                </c:pt>
                <c:pt idx="533">
                  <c:v>88.72</c:v>
                </c:pt>
                <c:pt idx="534">
                  <c:v>82.36</c:v>
                </c:pt>
                <c:pt idx="535">
                  <c:v>92.89</c:v>
                </c:pt>
                <c:pt idx="536">
                  <c:v>119</c:v>
                </c:pt>
                <c:pt idx="537">
                  <c:v>93.58</c:v>
                </c:pt>
                <c:pt idx="538">
                  <c:v>88.54</c:v>
                </c:pt>
                <c:pt idx="539">
                  <c:v>113.1</c:v>
                </c:pt>
                <c:pt idx="540">
                  <c:v>104.2</c:v>
                </c:pt>
                <c:pt idx="541">
                  <c:v>95.79</c:v>
                </c:pt>
                <c:pt idx="542">
                  <c:v>90.72</c:v>
                </c:pt>
                <c:pt idx="543">
                  <c:v>97.86</c:v>
                </c:pt>
                <c:pt idx="544">
                  <c:v>149.6</c:v>
                </c:pt>
                <c:pt idx="545">
                  <c:v>219.6</c:v>
                </c:pt>
                <c:pt idx="546">
                  <c:v>149.80000000000001</c:v>
                </c:pt>
                <c:pt idx="547">
                  <c:v>180.2</c:v>
                </c:pt>
                <c:pt idx="548">
                  <c:v>178.1</c:v>
                </c:pt>
                <c:pt idx="549">
                  <c:v>156.69999999999999</c:v>
                </c:pt>
                <c:pt idx="550">
                  <c:v>127.5</c:v>
                </c:pt>
                <c:pt idx="551">
                  <c:v>144.80000000000001</c:v>
                </c:pt>
                <c:pt idx="552">
                  <c:v>151.69999999999999</c:v>
                </c:pt>
                <c:pt idx="553">
                  <c:v>130.6</c:v>
                </c:pt>
                <c:pt idx="554">
                  <c:v>127</c:v>
                </c:pt>
                <c:pt idx="555">
                  <c:v>116.8</c:v>
                </c:pt>
                <c:pt idx="556">
                  <c:v>108.8</c:v>
                </c:pt>
                <c:pt idx="557">
                  <c:v>123.2</c:v>
                </c:pt>
                <c:pt idx="558">
                  <c:v>108</c:v>
                </c:pt>
                <c:pt idx="559">
                  <c:v>100</c:v>
                </c:pt>
                <c:pt idx="560">
                  <c:v>114.8</c:v>
                </c:pt>
                <c:pt idx="561">
                  <c:v>114.1</c:v>
                </c:pt>
                <c:pt idx="562">
                  <c:v>120.6</c:v>
                </c:pt>
                <c:pt idx="563">
                  <c:v>121.8</c:v>
                </c:pt>
                <c:pt idx="564">
                  <c:v>119.4</c:v>
                </c:pt>
                <c:pt idx="565">
                  <c:v>114.4</c:v>
                </c:pt>
                <c:pt idx="566">
                  <c:v>107.8</c:v>
                </c:pt>
                <c:pt idx="567">
                  <c:v>105.4</c:v>
                </c:pt>
                <c:pt idx="568">
                  <c:v>100.9</c:v>
                </c:pt>
                <c:pt idx="569">
                  <c:v>95.55</c:v>
                </c:pt>
                <c:pt idx="570">
                  <c:v>119.6</c:v>
                </c:pt>
                <c:pt idx="571">
                  <c:v>110</c:v>
                </c:pt>
                <c:pt idx="572">
                  <c:v>158.9</c:v>
                </c:pt>
                <c:pt idx="573">
                  <c:v>1098</c:v>
                </c:pt>
                <c:pt idx="574">
                  <c:v>1323</c:v>
                </c:pt>
                <c:pt idx="575">
                  <c:v>223.2</c:v>
                </c:pt>
                <c:pt idx="576">
                  <c:v>245.7</c:v>
                </c:pt>
                <c:pt idx="577">
                  <c:v>177</c:v>
                </c:pt>
                <c:pt idx="578">
                  <c:v>250.9</c:v>
                </c:pt>
                <c:pt idx="579">
                  <c:v>226.4</c:v>
                </c:pt>
                <c:pt idx="580">
                  <c:v>204.8</c:v>
                </c:pt>
                <c:pt idx="581">
                  <c:v>192.1</c:v>
                </c:pt>
                <c:pt idx="582">
                  <c:v>193.7</c:v>
                </c:pt>
                <c:pt idx="583">
                  <c:v>177.6</c:v>
                </c:pt>
                <c:pt idx="584">
                  <c:v>184.2</c:v>
                </c:pt>
                <c:pt idx="585">
                  <c:v>178.3</c:v>
                </c:pt>
                <c:pt idx="586">
                  <c:v>152.6</c:v>
                </c:pt>
                <c:pt idx="587">
                  <c:v>145.19999999999999</c:v>
                </c:pt>
                <c:pt idx="588">
                  <c:v>168.2</c:v>
                </c:pt>
                <c:pt idx="589">
                  <c:v>158</c:v>
                </c:pt>
                <c:pt idx="590">
                  <c:v>152.5</c:v>
                </c:pt>
                <c:pt idx="591">
                  <c:v>140.5</c:v>
                </c:pt>
                <c:pt idx="592">
                  <c:v>128.4</c:v>
                </c:pt>
                <c:pt idx="593">
                  <c:v>117.6</c:v>
                </c:pt>
                <c:pt idx="594">
                  <c:v>108</c:v>
                </c:pt>
                <c:pt idx="595">
                  <c:v>130.5</c:v>
                </c:pt>
                <c:pt idx="596">
                  <c:v>184.7</c:v>
                </c:pt>
                <c:pt idx="597">
                  <c:v>164.6</c:v>
                </c:pt>
                <c:pt idx="598">
                  <c:v>170.3</c:v>
                </c:pt>
                <c:pt idx="599">
                  <c:v>224.8</c:v>
                </c:pt>
                <c:pt idx="600">
                  <c:v>240</c:v>
                </c:pt>
                <c:pt idx="601">
                  <c:v>223.8</c:v>
                </c:pt>
                <c:pt idx="602">
                  <c:v>244.9</c:v>
                </c:pt>
                <c:pt idx="603">
                  <c:v>225.7</c:v>
                </c:pt>
                <c:pt idx="604">
                  <c:v>236.8</c:v>
                </c:pt>
                <c:pt idx="605">
                  <c:v>195.4</c:v>
                </c:pt>
                <c:pt idx="606">
                  <c:v>208.6</c:v>
                </c:pt>
                <c:pt idx="607">
                  <c:v>195.3</c:v>
                </c:pt>
                <c:pt idx="608">
                  <c:v>177.4</c:v>
                </c:pt>
                <c:pt idx="609">
                  <c:v>180.8</c:v>
                </c:pt>
                <c:pt idx="610">
                  <c:v>188.9</c:v>
                </c:pt>
                <c:pt idx="611">
                  <c:v>180.3</c:v>
                </c:pt>
                <c:pt idx="612">
                  <c:v>158.19999999999999</c:v>
                </c:pt>
                <c:pt idx="613">
                  <c:v>144</c:v>
                </c:pt>
                <c:pt idx="614">
                  <c:v>154.19999999999999</c:v>
                </c:pt>
                <c:pt idx="615">
                  <c:v>140.80000000000001</c:v>
                </c:pt>
                <c:pt idx="616">
                  <c:v>128.9</c:v>
                </c:pt>
                <c:pt idx="617">
                  <c:v>118</c:v>
                </c:pt>
                <c:pt idx="618">
                  <c:v>108.8</c:v>
                </c:pt>
                <c:pt idx="619">
                  <c:v>100.4</c:v>
                </c:pt>
                <c:pt idx="620">
                  <c:v>124</c:v>
                </c:pt>
                <c:pt idx="621">
                  <c:v>113.7</c:v>
                </c:pt>
                <c:pt idx="622">
                  <c:v>104.5</c:v>
                </c:pt>
                <c:pt idx="623">
                  <c:v>96.7</c:v>
                </c:pt>
                <c:pt idx="624">
                  <c:v>89.02</c:v>
                </c:pt>
                <c:pt idx="625">
                  <c:v>82.05</c:v>
                </c:pt>
                <c:pt idx="626">
                  <c:v>76.11</c:v>
                </c:pt>
                <c:pt idx="627">
                  <c:v>70.400000000000006</c:v>
                </c:pt>
                <c:pt idx="628">
                  <c:v>66.069999999999993</c:v>
                </c:pt>
                <c:pt idx="629">
                  <c:v>61.28</c:v>
                </c:pt>
                <c:pt idx="630">
                  <c:v>56.88</c:v>
                </c:pt>
                <c:pt idx="631">
                  <c:v>52.86</c:v>
                </c:pt>
                <c:pt idx="632">
                  <c:v>49.27</c:v>
                </c:pt>
                <c:pt idx="633">
                  <c:v>46.02</c:v>
                </c:pt>
                <c:pt idx="634">
                  <c:v>42.83</c:v>
                </c:pt>
                <c:pt idx="635">
                  <c:v>41.25</c:v>
                </c:pt>
                <c:pt idx="636">
                  <c:v>40.54</c:v>
                </c:pt>
                <c:pt idx="637">
                  <c:v>40.21</c:v>
                </c:pt>
                <c:pt idx="638">
                  <c:v>39.369999999999997</c:v>
                </c:pt>
                <c:pt idx="639">
                  <c:v>38.24</c:v>
                </c:pt>
                <c:pt idx="640">
                  <c:v>37.04</c:v>
                </c:pt>
                <c:pt idx="641">
                  <c:v>35.78</c:v>
                </c:pt>
                <c:pt idx="642">
                  <c:v>34.57</c:v>
                </c:pt>
                <c:pt idx="643">
                  <c:v>33.33</c:v>
                </c:pt>
                <c:pt idx="644">
                  <c:v>32.130000000000003</c:v>
                </c:pt>
                <c:pt idx="645">
                  <c:v>31.34</c:v>
                </c:pt>
                <c:pt idx="646">
                  <c:v>30.21</c:v>
                </c:pt>
                <c:pt idx="647">
                  <c:v>29.1</c:v>
                </c:pt>
                <c:pt idx="648">
                  <c:v>28.14</c:v>
                </c:pt>
                <c:pt idx="649">
                  <c:v>27.58</c:v>
                </c:pt>
                <c:pt idx="650">
                  <c:v>28.16</c:v>
                </c:pt>
                <c:pt idx="651">
                  <c:v>27.43</c:v>
                </c:pt>
                <c:pt idx="652">
                  <c:v>26.61</c:v>
                </c:pt>
                <c:pt idx="653">
                  <c:v>25.79</c:v>
                </c:pt>
                <c:pt idx="654">
                  <c:v>24.99</c:v>
                </c:pt>
                <c:pt idx="655">
                  <c:v>24.22</c:v>
                </c:pt>
                <c:pt idx="656">
                  <c:v>23.49</c:v>
                </c:pt>
                <c:pt idx="657">
                  <c:v>22.76</c:v>
                </c:pt>
                <c:pt idx="658">
                  <c:v>22.08</c:v>
                </c:pt>
                <c:pt idx="659">
                  <c:v>21.39</c:v>
                </c:pt>
                <c:pt idx="660">
                  <c:v>20.71</c:v>
                </c:pt>
                <c:pt idx="661">
                  <c:v>20.04</c:v>
                </c:pt>
                <c:pt idx="662">
                  <c:v>19.600000000000001</c:v>
                </c:pt>
                <c:pt idx="663">
                  <c:v>19.5</c:v>
                </c:pt>
                <c:pt idx="664">
                  <c:v>19.34</c:v>
                </c:pt>
                <c:pt idx="665">
                  <c:v>19.13</c:v>
                </c:pt>
                <c:pt idx="666">
                  <c:v>18.89</c:v>
                </c:pt>
                <c:pt idx="667">
                  <c:v>18.62</c:v>
                </c:pt>
                <c:pt idx="668">
                  <c:v>18.32</c:v>
                </c:pt>
                <c:pt idx="669">
                  <c:v>18.010000000000002</c:v>
                </c:pt>
                <c:pt idx="670">
                  <c:v>17.68</c:v>
                </c:pt>
                <c:pt idx="671">
                  <c:v>17.34</c:v>
                </c:pt>
                <c:pt idx="672">
                  <c:v>17.02</c:v>
                </c:pt>
                <c:pt idx="673">
                  <c:v>16.7</c:v>
                </c:pt>
                <c:pt idx="674">
                  <c:v>16.37</c:v>
                </c:pt>
                <c:pt idx="675">
                  <c:v>16.04</c:v>
                </c:pt>
                <c:pt idx="676">
                  <c:v>15.72</c:v>
                </c:pt>
                <c:pt idx="677">
                  <c:v>15.39</c:v>
                </c:pt>
                <c:pt idx="678">
                  <c:v>15.07</c:v>
                </c:pt>
                <c:pt idx="679">
                  <c:v>14.76</c:v>
                </c:pt>
                <c:pt idx="680">
                  <c:v>14.45</c:v>
                </c:pt>
                <c:pt idx="681">
                  <c:v>14.15</c:v>
                </c:pt>
                <c:pt idx="682">
                  <c:v>13.86</c:v>
                </c:pt>
                <c:pt idx="683">
                  <c:v>13.57</c:v>
                </c:pt>
                <c:pt idx="684">
                  <c:v>13.28</c:v>
                </c:pt>
                <c:pt idx="685">
                  <c:v>13.01</c:v>
                </c:pt>
                <c:pt idx="686">
                  <c:v>12.75</c:v>
                </c:pt>
                <c:pt idx="687">
                  <c:v>12.49</c:v>
                </c:pt>
                <c:pt idx="688">
                  <c:v>12.24</c:v>
                </c:pt>
                <c:pt idx="689">
                  <c:v>12.01</c:v>
                </c:pt>
                <c:pt idx="690">
                  <c:v>11.79</c:v>
                </c:pt>
                <c:pt idx="691">
                  <c:v>11.57</c:v>
                </c:pt>
                <c:pt idx="692">
                  <c:v>11.37</c:v>
                </c:pt>
                <c:pt idx="693">
                  <c:v>11.18</c:v>
                </c:pt>
                <c:pt idx="694">
                  <c:v>10.99</c:v>
                </c:pt>
                <c:pt idx="695">
                  <c:v>10.82</c:v>
                </c:pt>
                <c:pt idx="696">
                  <c:v>10.66</c:v>
                </c:pt>
                <c:pt idx="697">
                  <c:v>10.51</c:v>
                </c:pt>
                <c:pt idx="698">
                  <c:v>10.36</c:v>
                </c:pt>
                <c:pt idx="699">
                  <c:v>10.220000000000001</c:v>
                </c:pt>
                <c:pt idx="700">
                  <c:v>10.08</c:v>
                </c:pt>
                <c:pt idx="701">
                  <c:v>9.9429999999999996</c:v>
                </c:pt>
                <c:pt idx="702">
                  <c:v>9.8130000000000006</c:v>
                </c:pt>
                <c:pt idx="703">
                  <c:v>9.6850000000000005</c:v>
                </c:pt>
                <c:pt idx="704">
                  <c:v>9.56</c:v>
                </c:pt>
                <c:pt idx="705">
                  <c:v>9.4369999999999994</c:v>
                </c:pt>
                <c:pt idx="706">
                  <c:v>9.3160000000000007</c:v>
                </c:pt>
                <c:pt idx="707">
                  <c:v>9.1959999999999997</c:v>
                </c:pt>
                <c:pt idx="708">
                  <c:v>9.0779999999999994</c:v>
                </c:pt>
                <c:pt idx="709">
                  <c:v>8.9610000000000003</c:v>
                </c:pt>
                <c:pt idx="710">
                  <c:v>8.8439999999999994</c:v>
                </c:pt>
                <c:pt idx="711">
                  <c:v>8.7270000000000003</c:v>
                </c:pt>
                <c:pt idx="712">
                  <c:v>8.6110000000000007</c:v>
                </c:pt>
                <c:pt idx="713">
                  <c:v>8.4949999999999992</c:v>
                </c:pt>
                <c:pt idx="714">
                  <c:v>8.3789999999999996</c:v>
                </c:pt>
                <c:pt idx="715">
                  <c:v>8.2629999999999999</c:v>
                </c:pt>
                <c:pt idx="716">
                  <c:v>8.1460000000000008</c:v>
                </c:pt>
                <c:pt idx="717">
                  <c:v>8.0289999999999999</c:v>
                </c:pt>
                <c:pt idx="718">
                  <c:v>7.9119999999999999</c:v>
                </c:pt>
                <c:pt idx="719">
                  <c:v>7.7939999999999996</c:v>
                </c:pt>
                <c:pt idx="720">
                  <c:v>7.6769999999999996</c:v>
                </c:pt>
                <c:pt idx="721">
                  <c:v>7.5579999999999998</c:v>
                </c:pt>
                <c:pt idx="722">
                  <c:v>7.44</c:v>
                </c:pt>
                <c:pt idx="723">
                  <c:v>7.3209999999999997</c:v>
                </c:pt>
                <c:pt idx="724">
                  <c:v>7.202</c:v>
                </c:pt>
                <c:pt idx="725">
                  <c:v>7.0830000000000002</c:v>
                </c:pt>
                <c:pt idx="726">
                  <c:v>6.9640000000000004</c:v>
                </c:pt>
                <c:pt idx="727">
                  <c:v>6.8449999999999998</c:v>
                </c:pt>
                <c:pt idx="728">
                  <c:v>6.7249999999999996</c:v>
                </c:pt>
                <c:pt idx="729">
                  <c:v>6.6059999999999999</c:v>
                </c:pt>
                <c:pt idx="730">
                  <c:v>6.4870000000000001</c:v>
                </c:pt>
                <c:pt idx="731">
                  <c:v>6.3680000000000003</c:v>
                </c:pt>
                <c:pt idx="732">
                  <c:v>6.25</c:v>
                </c:pt>
                <c:pt idx="733">
                  <c:v>6.1310000000000002</c:v>
                </c:pt>
                <c:pt idx="734">
                  <c:v>6.0140000000000002</c:v>
                </c:pt>
                <c:pt idx="735">
                  <c:v>5.8959999999999999</c:v>
                </c:pt>
                <c:pt idx="736">
                  <c:v>5.782</c:v>
                </c:pt>
                <c:pt idx="737">
                  <c:v>5.6790000000000003</c:v>
                </c:pt>
                <c:pt idx="738">
                  <c:v>5.585</c:v>
                </c:pt>
                <c:pt idx="739">
                  <c:v>5.4969999999999999</c:v>
                </c:pt>
                <c:pt idx="740">
                  <c:v>5.415</c:v>
                </c:pt>
                <c:pt idx="741">
                  <c:v>5.3369999999999997</c:v>
                </c:pt>
                <c:pt idx="742">
                  <c:v>5.26</c:v>
                </c:pt>
                <c:pt idx="743">
                  <c:v>5.1859999999999999</c:v>
                </c:pt>
                <c:pt idx="744">
                  <c:v>5.1120000000000001</c:v>
                </c:pt>
                <c:pt idx="745">
                  <c:v>5.0389999999999997</c:v>
                </c:pt>
                <c:pt idx="746">
                  <c:v>4.9660000000000002</c:v>
                </c:pt>
                <c:pt idx="747">
                  <c:v>4.8929999999999998</c:v>
                </c:pt>
                <c:pt idx="748">
                  <c:v>4.819</c:v>
                </c:pt>
                <c:pt idx="749">
                  <c:v>4.7450000000000001</c:v>
                </c:pt>
                <c:pt idx="750">
                  <c:v>4.6689999999999996</c:v>
                </c:pt>
                <c:pt idx="751">
                  <c:v>4.5940000000000003</c:v>
                </c:pt>
                <c:pt idx="752">
                  <c:v>4.5170000000000003</c:v>
                </c:pt>
                <c:pt idx="753">
                  <c:v>4.4400000000000004</c:v>
                </c:pt>
                <c:pt idx="754">
                  <c:v>4.3620000000000001</c:v>
                </c:pt>
                <c:pt idx="755">
                  <c:v>4.2839999999999998</c:v>
                </c:pt>
                <c:pt idx="756">
                  <c:v>4.2060000000000004</c:v>
                </c:pt>
                <c:pt idx="757">
                  <c:v>4.1289999999999996</c:v>
                </c:pt>
                <c:pt idx="758">
                  <c:v>4.0529999999999999</c:v>
                </c:pt>
                <c:pt idx="759">
                  <c:v>3.9750000000000001</c:v>
                </c:pt>
                <c:pt idx="760">
                  <c:v>3.8980000000000001</c:v>
                </c:pt>
                <c:pt idx="761">
                  <c:v>3.82</c:v>
                </c:pt>
                <c:pt idx="762">
                  <c:v>3.7429999999999999</c:v>
                </c:pt>
                <c:pt idx="763">
                  <c:v>3.6659999999999999</c:v>
                </c:pt>
                <c:pt idx="764">
                  <c:v>3.59</c:v>
                </c:pt>
                <c:pt idx="765">
                  <c:v>3.5139999999999998</c:v>
                </c:pt>
                <c:pt idx="766">
                  <c:v>3.4390000000000001</c:v>
                </c:pt>
                <c:pt idx="767">
                  <c:v>3.3639999999999999</c:v>
                </c:pt>
                <c:pt idx="768">
                  <c:v>3.29</c:v>
                </c:pt>
                <c:pt idx="769">
                  <c:v>3.2170000000000001</c:v>
                </c:pt>
                <c:pt idx="770">
                  <c:v>3.145</c:v>
                </c:pt>
                <c:pt idx="771">
                  <c:v>3.077</c:v>
                </c:pt>
                <c:pt idx="772">
                  <c:v>3.0720000000000001</c:v>
                </c:pt>
                <c:pt idx="773">
                  <c:v>3.056</c:v>
                </c:pt>
                <c:pt idx="774">
                  <c:v>3.0329999999999999</c:v>
                </c:pt>
                <c:pt idx="775">
                  <c:v>3.0049999999999999</c:v>
                </c:pt>
                <c:pt idx="776">
                  <c:v>2.9750000000000001</c:v>
                </c:pt>
                <c:pt idx="777">
                  <c:v>2.9420000000000002</c:v>
                </c:pt>
                <c:pt idx="778">
                  <c:v>2.907</c:v>
                </c:pt>
                <c:pt idx="779">
                  <c:v>2.8719999999999999</c:v>
                </c:pt>
                <c:pt idx="780">
                  <c:v>2.8359999999999999</c:v>
                </c:pt>
                <c:pt idx="781">
                  <c:v>2.7989999999999999</c:v>
                </c:pt>
                <c:pt idx="782">
                  <c:v>2.762</c:v>
                </c:pt>
                <c:pt idx="783">
                  <c:v>2.7240000000000002</c:v>
                </c:pt>
                <c:pt idx="784">
                  <c:v>2.6920000000000002</c:v>
                </c:pt>
                <c:pt idx="785">
                  <c:v>2.6589999999999998</c:v>
                </c:pt>
                <c:pt idx="786">
                  <c:v>2.6230000000000002</c:v>
                </c:pt>
                <c:pt idx="787">
                  <c:v>2.5870000000000002</c:v>
                </c:pt>
                <c:pt idx="788">
                  <c:v>2.5499999999999998</c:v>
                </c:pt>
                <c:pt idx="789">
                  <c:v>2.512</c:v>
                </c:pt>
                <c:pt idx="790">
                  <c:v>2.4729999999999999</c:v>
                </c:pt>
                <c:pt idx="791">
                  <c:v>2.4340000000000002</c:v>
                </c:pt>
                <c:pt idx="792">
                  <c:v>2.3940000000000001</c:v>
                </c:pt>
                <c:pt idx="793">
                  <c:v>2.3530000000000002</c:v>
                </c:pt>
                <c:pt idx="794">
                  <c:v>2.3130000000000002</c:v>
                </c:pt>
                <c:pt idx="795">
                  <c:v>2.2719999999999998</c:v>
                </c:pt>
                <c:pt idx="796">
                  <c:v>2.2629999999999999</c:v>
                </c:pt>
                <c:pt idx="797">
                  <c:v>372.3</c:v>
                </c:pt>
                <c:pt idx="798">
                  <c:v>27.29</c:v>
                </c:pt>
                <c:pt idx="799">
                  <c:v>25.96</c:v>
                </c:pt>
                <c:pt idx="800">
                  <c:v>24.82</c:v>
                </c:pt>
                <c:pt idx="801">
                  <c:v>23.87</c:v>
                </c:pt>
                <c:pt idx="802">
                  <c:v>23.17</c:v>
                </c:pt>
                <c:pt idx="803">
                  <c:v>22.52</c:v>
                </c:pt>
                <c:pt idx="804">
                  <c:v>21.92</c:v>
                </c:pt>
                <c:pt idx="805">
                  <c:v>21.33</c:v>
                </c:pt>
                <c:pt idx="806">
                  <c:v>20.91</c:v>
                </c:pt>
                <c:pt idx="807">
                  <c:v>20.39</c:v>
                </c:pt>
                <c:pt idx="808">
                  <c:v>19.95</c:v>
                </c:pt>
                <c:pt idx="809">
                  <c:v>19.46</c:v>
                </c:pt>
                <c:pt idx="810">
                  <c:v>18.93</c:v>
                </c:pt>
                <c:pt idx="811">
                  <c:v>18.66</c:v>
                </c:pt>
                <c:pt idx="812">
                  <c:v>18.68</c:v>
                </c:pt>
                <c:pt idx="813">
                  <c:v>18.63</c:v>
                </c:pt>
                <c:pt idx="814">
                  <c:v>18.53</c:v>
                </c:pt>
                <c:pt idx="815">
                  <c:v>18.39</c:v>
                </c:pt>
                <c:pt idx="816">
                  <c:v>18.2</c:v>
                </c:pt>
                <c:pt idx="817">
                  <c:v>17.98</c:v>
                </c:pt>
                <c:pt idx="818">
                  <c:v>17.72</c:v>
                </c:pt>
                <c:pt idx="819">
                  <c:v>17.45</c:v>
                </c:pt>
                <c:pt idx="820">
                  <c:v>17.149999999999999</c:v>
                </c:pt>
                <c:pt idx="821">
                  <c:v>16.84</c:v>
                </c:pt>
                <c:pt idx="822">
                  <c:v>16.510000000000002</c:v>
                </c:pt>
                <c:pt idx="823">
                  <c:v>16.18</c:v>
                </c:pt>
                <c:pt idx="824">
                  <c:v>15.85</c:v>
                </c:pt>
                <c:pt idx="825">
                  <c:v>15.52</c:v>
                </c:pt>
                <c:pt idx="826">
                  <c:v>15.2</c:v>
                </c:pt>
                <c:pt idx="827">
                  <c:v>14.88</c:v>
                </c:pt>
                <c:pt idx="828">
                  <c:v>14.57</c:v>
                </c:pt>
                <c:pt idx="829">
                  <c:v>14.35</c:v>
                </c:pt>
                <c:pt idx="830">
                  <c:v>14.4</c:v>
                </c:pt>
                <c:pt idx="831">
                  <c:v>19.25</c:v>
                </c:pt>
                <c:pt idx="832">
                  <c:v>37.35</c:v>
                </c:pt>
                <c:pt idx="833">
                  <c:v>21.57</c:v>
                </c:pt>
                <c:pt idx="834">
                  <c:v>23.4</c:v>
                </c:pt>
                <c:pt idx="835">
                  <c:v>24.65</c:v>
                </c:pt>
                <c:pt idx="836">
                  <c:v>26.68</c:v>
                </c:pt>
                <c:pt idx="837">
                  <c:v>27.79</c:v>
                </c:pt>
                <c:pt idx="838">
                  <c:v>29.29</c:v>
                </c:pt>
                <c:pt idx="839">
                  <c:v>31.29</c:v>
                </c:pt>
                <c:pt idx="840">
                  <c:v>31.74</c:v>
                </c:pt>
                <c:pt idx="841">
                  <c:v>31.78</c:v>
                </c:pt>
                <c:pt idx="842">
                  <c:v>32.47</c:v>
                </c:pt>
                <c:pt idx="843">
                  <c:v>34.33</c:v>
                </c:pt>
                <c:pt idx="844">
                  <c:v>65.34</c:v>
                </c:pt>
                <c:pt idx="845">
                  <c:v>135.6</c:v>
                </c:pt>
                <c:pt idx="846">
                  <c:v>145.4</c:v>
                </c:pt>
                <c:pt idx="847">
                  <c:v>91.96</c:v>
                </c:pt>
                <c:pt idx="848">
                  <c:v>84.54</c:v>
                </c:pt>
                <c:pt idx="849">
                  <c:v>77.760000000000005</c:v>
                </c:pt>
                <c:pt idx="850">
                  <c:v>71.760000000000005</c:v>
                </c:pt>
                <c:pt idx="851">
                  <c:v>67.069999999999993</c:v>
                </c:pt>
                <c:pt idx="852">
                  <c:v>63.2</c:v>
                </c:pt>
                <c:pt idx="853">
                  <c:v>60.37</c:v>
                </c:pt>
                <c:pt idx="854">
                  <c:v>58.39</c:v>
                </c:pt>
                <c:pt idx="855">
                  <c:v>58.67</c:v>
                </c:pt>
                <c:pt idx="856">
                  <c:v>61.75</c:v>
                </c:pt>
                <c:pt idx="857">
                  <c:v>65.540000000000006</c:v>
                </c:pt>
                <c:pt idx="858">
                  <c:v>131.9</c:v>
                </c:pt>
                <c:pt idx="859">
                  <c:v>183.2</c:v>
                </c:pt>
                <c:pt idx="860">
                  <c:v>90.34</c:v>
                </c:pt>
                <c:pt idx="861">
                  <c:v>85.14</c:v>
                </c:pt>
                <c:pt idx="862">
                  <c:v>79.09</c:v>
                </c:pt>
                <c:pt idx="863">
                  <c:v>108.1</c:v>
                </c:pt>
                <c:pt idx="864">
                  <c:v>95.37</c:v>
                </c:pt>
                <c:pt idx="865">
                  <c:v>105.7</c:v>
                </c:pt>
                <c:pt idx="866">
                  <c:v>96.83</c:v>
                </c:pt>
                <c:pt idx="867">
                  <c:v>89.75</c:v>
                </c:pt>
                <c:pt idx="868">
                  <c:v>83.71</c:v>
                </c:pt>
                <c:pt idx="869">
                  <c:v>82.65</c:v>
                </c:pt>
                <c:pt idx="870">
                  <c:v>76.58</c:v>
                </c:pt>
                <c:pt idx="871">
                  <c:v>79.78</c:v>
                </c:pt>
                <c:pt idx="872">
                  <c:v>118.2</c:v>
                </c:pt>
                <c:pt idx="873">
                  <c:v>179</c:v>
                </c:pt>
                <c:pt idx="874">
                  <c:v>120</c:v>
                </c:pt>
                <c:pt idx="875">
                  <c:v>97.03</c:v>
                </c:pt>
                <c:pt idx="876">
                  <c:v>120.9</c:v>
                </c:pt>
                <c:pt idx="877">
                  <c:v>111.2</c:v>
                </c:pt>
                <c:pt idx="878">
                  <c:v>101.9</c:v>
                </c:pt>
                <c:pt idx="879">
                  <c:v>93.49</c:v>
                </c:pt>
                <c:pt idx="880">
                  <c:v>86.2</c:v>
                </c:pt>
                <c:pt idx="881">
                  <c:v>79.88</c:v>
                </c:pt>
                <c:pt idx="882">
                  <c:v>74.45</c:v>
                </c:pt>
                <c:pt idx="883">
                  <c:v>69.56</c:v>
                </c:pt>
                <c:pt idx="884">
                  <c:v>65.180000000000007</c:v>
                </c:pt>
                <c:pt idx="885">
                  <c:v>61.22</c:v>
                </c:pt>
                <c:pt idx="886">
                  <c:v>57.45</c:v>
                </c:pt>
                <c:pt idx="887">
                  <c:v>54.02</c:v>
                </c:pt>
                <c:pt idx="888">
                  <c:v>50.92</c:v>
                </c:pt>
                <c:pt idx="889">
                  <c:v>128.5</c:v>
                </c:pt>
                <c:pt idx="890">
                  <c:v>97.04</c:v>
                </c:pt>
                <c:pt idx="891">
                  <c:v>77.599999999999994</c:v>
                </c:pt>
                <c:pt idx="892">
                  <c:v>72.19</c:v>
                </c:pt>
                <c:pt idx="893">
                  <c:v>67.55</c:v>
                </c:pt>
                <c:pt idx="894">
                  <c:v>89.04</c:v>
                </c:pt>
                <c:pt idx="895">
                  <c:v>105.4</c:v>
                </c:pt>
                <c:pt idx="896">
                  <c:v>78.12</c:v>
                </c:pt>
                <c:pt idx="897">
                  <c:v>84.12</c:v>
                </c:pt>
                <c:pt idx="898">
                  <c:v>129.69999999999999</c:v>
                </c:pt>
                <c:pt idx="899">
                  <c:v>89.63</c:v>
                </c:pt>
                <c:pt idx="900">
                  <c:v>90.91</c:v>
                </c:pt>
                <c:pt idx="901">
                  <c:v>96.74</c:v>
                </c:pt>
                <c:pt idx="902">
                  <c:v>88.78</c:v>
                </c:pt>
                <c:pt idx="903">
                  <c:v>84.69</c:v>
                </c:pt>
                <c:pt idx="904">
                  <c:v>99.65</c:v>
                </c:pt>
                <c:pt idx="905">
                  <c:v>86.27</c:v>
                </c:pt>
                <c:pt idx="906">
                  <c:v>79.88</c:v>
                </c:pt>
                <c:pt idx="907">
                  <c:v>79.040000000000006</c:v>
                </c:pt>
                <c:pt idx="908">
                  <c:v>73.400000000000006</c:v>
                </c:pt>
                <c:pt idx="909">
                  <c:v>70.569999999999993</c:v>
                </c:pt>
                <c:pt idx="910">
                  <c:v>91.44</c:v>
                </c:pt>
                <c:pt idx="911">
                  <c:v>85.54</c:v>
                </c:pt>
                <c:pt idx="912">
                  <c:v>79.010000000000005</c:v>
                </c:pt>
                <c:pt idx="913">
                  <c:v>73.459999999999994</c:v>
                </c:pt>
                <c:pt idx="914">
                  <c:v>68.37</c:v>
                </c:pt>
                <c:pt idx="915">
                  <c:v>65</c:v>
                </c:pt>
                <c:pt idx="916">
                  <c:v>61.4</c:v>
                </c:pt>
                <c:pt idx="917">
                  <c:v>57.81</c:v>
                </c:pt>
                <c:pt idx="918">
                  <c:v>54.4</c:v>
                </c:pt>
                <c:pt idx="919">
                  <c:v>51.47</c:v>
                </c:pt>
                <c:pt idx="920">
                  <c:v>48.7</c:v>
                </c:pt>
                <c:pt idx="921">
                  <c:v>46.14</c:v>
                </c:pt>
                <c:pt idx="922">
                  <c:v>131</c:v>
                </c:pt>
                <c:pt idx="923">
                  <c:v>59.16</c:v>
                </c:pt>
                <c:pt idx="924">
                  <c:v>55.52</c:v>
                </c:pt>
                <c:pt idx="925">
                  <c:v>52.41</c:v>
                </c:pt>
                <c:pt idx="926">
                  <c:v>49.5</c:v>
                </c:pt>
                <c:pt idx="927">
                  <c:v>47.48</c:v>
                </c:pt>
                <c:pt idx="928">
                  <c:v>44.84</c:v>
                </c:pt>
                <c:pt idx="929">
                  <c:v>42.58</c:v>
                </c:pt>
                <c:pt idx="930">
                  <c:v>40.6</c:v>
                </c:pt>
                <c:pt idx="931">
                  <c:v>40.24</c:v>
                </c:pt>
                <c:pt idx="932">
                  <c:v>133.69999999999999</c:v>
                </c:pt>
                <c:pt idx="933">
                  <c:v>115.6</c:v>
                </c:pt>
                <c:pt idx="934">
                  <c:v>194.2</c:v>
                </c:pt>
                <c:pt idx="935">
                  <c:v>223.4</c:v>
                </c:pt>
                <c:pt idx="936">
                  <c:v>197.5</c:v>
                </c:pt>
                <c:pt idx="937">
                  <c:v>212.5</c:v>
                </c:pt>
                <c:pt idx="938">
                  <c:v>176.2</c:v>
                </c:pt>
                <c:pt idx="939">
                  <c:v>180</c:v>
                </c:pt>
                <c:pt idx="940">
                  <c:v>163.5</c:v>
                </c:pt>
                <c:pt idx="941">
                  <c:v>149.69999999999999</c:v>
                </c:pt>
                <c:pt idx="942">
                  <c:v>145.5</c:v>
                </c:pt>
                <c:pt idx="943">
                  <c:v>155</c:v>
                </c:pt>
                <c:pt idx="944">
                  <c:v>140.5</c:v>
                </c:pt>
                <c:pt idx="945">
                  <c:v>123.6</c:v>
                </c:pt>
                <c:pt idx="946">
                  <c:v>113.8</c:v>
                </c:pt>
                <c:pt idx="947">
                  <c:v>127.6</c:v>
                </c:pt>
                <c:pt idx="948">
                  <c:v>118</c:v>
                </c:pt>
                <c:pt idx="949">
                  <c:v>108.3</c:v>
                </c:pt>
                <c:pt idx="950">
                  <c:v>99.84</c:v>
                </c:pt>
                <c:pt idx="951">
                  <c:v>92.27</c:v>
                </c:pt>
                <c:pt idx="952">
                  <c:v>91.73</c:v>
                </c:pt>
                <c:pt idx="953">
                  <c:v>132.19999999999999</c:v>
                </c:pt>
                <c:pt idx="954">
                  <c:v>146.9</c:v>
                </c:pt>
                <c:pt idx="955">
                  <c:v>133.1</c:v>
                </c:pt>
                <c:pt idx="956">
                  <c:v>121.5</c:v>
                </c:pt>
                <c:pt idx="957">
                  <c:v>111</c:v>
                </c:pt>
                <c:pt idx="958">
                  <c:v>102.1</c:v>
                </c:pt>
                <c:pt idx="959">
                  <c:v>125.5</c:v>
                </c:pt>
                <c:pt idx="960">
                  <c:v>114.8</c:v>
                </c:pt>
                <c:pt idx="961">
                  <c:v>105.2</c:v>
                </c:pt>
                <c:pt idx="962">
                  <c:v>96.74</c:v>
                </c:pt>
                <c:pt idx="963">
                  <c:v>88.94</c:v>
                </c:pt>
                <c:pt idx="964">
                  <c:v>81.92</c:v>
                </c:pt>
                <c:pt idx="965">
                  <c:v>75.52</c:v>
                </c:pt>
                <c:pt idx="966">
                  <c:v>70.86</c:v>
                </c:pt>
                <c:pt idx="967">
                  <c:v>65.67</c:v>
                </c:pt>
                <c:pt idx="968">
                  <c:v>61.53</c:v>
                </c:pt>
                <c:pt idx="969">
                  <c:v>57.76</c:v>
                </c:pt>
                <c:pt idx="970">
                  <c:v>53.7</c:v>
                </c:pt>
                <c:pt idx="971">
                  <c:v>50.47</c:v>
                </c:pt>
                <c:pt idx="972">
                  <c:v>51.77</c:v>
                </c:pt>
                <c:pt idx="973">
                  <c:v>120</c:v>
                </c:pt>
                <c:pt idx="974">
                  <c:v>93.59</c:v>
                </c:pt>
                <c:pt idx="975">
                  <c:v>78.81</c:v>
                </c:pt>
                <c:pt idx="976">
                  <c:v>69.16</c:v>
                </c:pt>
                <c:pt idx="977">
                  <c:v>64.38</c:v>
                </c:pt>
                <c:pt idx="978">
                  <c:v>60.22</c:v>
                </c:pt>
                <c:pt idx="979">
                  <c:v>56.39</c:v>
                </c:pt>
                <c:pt idx="980">
                  <c:v>52.89</c:v>
                </c:pt>
                <c:pt idx="981">
                  <c:v>59.71</c:v>
                </c:pt>
                <c:pt idx="982">
                  <c:v>52.37</c:v>
                </c:pt>
                <c:pt idx="983">
                  <c:v>50.91</c:v>
                </c:pt>
                <c:pt idx="984">
                  <c:v>49.27</c:v>
                </c:pt>
                <c:pt idx="985">
                  <c:v>48.43</c:v>
                </c:pt>
                <c:pt idx="986">
                  <c:v>46.69</c:v>
                </c:pt>
                <c:pt idx="987">
                  <c:v>44.16</c:v>
                </c:pt>
                <c:pt idx="988">
                  <c:v>41.89</c:v>
                </c:pt>
                <c:pt idx="989">
                  <c:v>40.47</c:v>
                </c:pt>
                <c:pt idx="990">
                  <c:v>39.9</c:v>
                </c:pt>
                <c:pt idx="991">
                  <c:v>39.19</c:v>
                </c:pt>
                <c:pt idx="992">
                  <c:v>38.42</c:v>
                </c:pt>
                <c:pt idx="993">
                  <c:v>37.51</c:v>
                </c:pt>
                <c:pt idx="994">
                  <c:v>36.54</c:v>
                </c:pt>
                <c:pt idx="995">
                  <c:v>35.57</c:v>
                </c:pt>
                <c:pt idx="996">
                  <c:v>34.54</c:v>
                </c:pt>
                <c:pt idx="997">
                  <c:v>33.5</c:v>
                </c:pt>
                <c:pt idx="998">
                  <c:v>32.39</c:v>
                </c:pt>
                <c:pt idx="999">
                  <c:v>31.36</c:v>
                </c:pt>
                <c:pt idx="1000">
                  <c:v>30.53</c:v>
                </c:pt>
                <c:pt idx="1001">
                  <c:v>29.56</c:v>
                </c:pt>
                <c:pt idx="1002">
                  <c:v>28.61</c:v>
                </c:pt>
                <c:pt idx="1003">
                  <c:v>28.05</c:v>
                </c:pt>
                <c:pt idx="1004">
                  <c:v>57.51</c:v>
                </c:pt>
                <c:pt idx="1005">
                  <c:v>156.69999999999999</c:v>
                </c:pt>
                <c:pt idx="1006">
                  <c:v>99.36</c:v>
                </c:pt>
                <c:pt idx="1007">
                  <c:v>79.64</c:v>
                </c:pt>
                <c:pt idx="1008">
                  <c:v>73.13</c:v>
                </c:pt>
                <c:pt idx="1009">
                  <c:v>67.3</c:v>
                </c:pt>
                <c:pt idx="1010">
                  <c:v>62.54</c:v>
                </c:pt>
                <c:pt idx="1011">
                  <c:v>58.4</c:v>
                </c:pt>
                <c:pt idx="1012">
                  <c:v>57.35</c:v>
                </c:pt>
                <c:pt idx="1013">
                  <c:v>64.430000000000007</c:v>
                </c:pt>
                <c:pt idx="1014">
                  <c:v>72.05</c:v>
                </c:pt>
                <c:pt idx="1015">
                  <c:v>66.73</c:v>
                </c:pt>
                <c:pt idx="1016">
                  <c:v>62.04</c:v>
                </c:pt>
                <c:pt idx="1017">
                  <c:v>59.36</c:v>
                </c:pt>
                <c:pt idx="1018">
                  <c:v>57.2</c:v>
                </c:pt>
                <c:pt idx="1019">
                  <c:v>54.72</c:v>
                </c:pt>
                <c:pt idx="1020">
                  <c:v>53.79</c:v>
                </c:pt>
                <c:pt idx="1021">
                  <c:v>72.83</c:v>
                </c:pt>
                <c:pt idx="1022">
                  <c:v>57.54</c:v>
                </c:pt>
                <c:pt idx="1023">
                  <c:v>54.29</c:v>
                </c:pt>
                <c:pt idx="1024">
                  <c:v>51.22</c:v>
                </c:pt>
                <c:pt idx="1025">
                  <c:v>48.48</c:v>
                </c:pt>
                <c:pt idx="1026">
                  <c:v>55.14</c:v>
                </c:pt>
                <c:pt idx="1027">
                  <c:v>73.94</c:v>
                </c:pt>
                <c:pt idx="1028">
                  <c:v>60.4</c:v>
                </c:pt>
                <c:pt idx="1029">
                  <c:v>69.7</c:v>
                </c:pt>
                <c:pt idx="1030">
                  <c:v>62.67</c:v>
                </c:pt>
                <c:pt idx="1031">
                  <c:v>58.86</c:v>
                </c:pt>
                <c:pt idx="1032">
                  <c:v>55.38</c:v>
                </c:pt>
                <c:pt idx="1033">
                  <c:v>52.2</c:v>
                </c:pt>
                <c:pt idx="1034">
                  <c:v>49.43</c:v>
                </c:pt>
                <c:pt idx="1035">
                  <c:v>46.83</c:v>
                </c:pt>
                <c:pt idx="1036">
                  <c:v>44.42</c:v>
                </c:pt>
                <c:pt idx="1037">
                  <c:v>141</c:v>
                </c:pt>
                <c:pt idx="1038">
                  <c:v>56.67</c:v>
                </c:pt>
                <c:pt idx="1039">
                  <c:v>53.34</c:v>
                </c:pt>
                <c:pt idx="1040">
                  <c:v>50.29</c:v>
                </c:pt>
                <c:pt idx="1041">
                  <c:v>47.41</c:v>
                </c:pt>
                <c:pt idx="1042">
                  <c:v>48.64</c:v>
                </c:pt>
                <c:pt idx="1043">
                  <c:v>45.48</c:v>
                </c:pt>
                <c:pt idx="1044">
                  <c:v>43.32</c:v>
                </c:pt>
                <c:pt idx="1045">
                  <c:v>40.99</c:v>
                </c:pt>
                <c:pt idx="1046">
                  <c:v>40.24</c:v>
                </c:pt>
                <c:pt idx="1047">
                  <c:v>39.57</c:v>
                </c:pt>
                <c:pt idx="1048">
                  <c:v>38.799999999999997</c:v>
                </c:pt>
                <c:pt idx="1049">
                  <c:v>37.950000000000003</c:v>
                </c:pt>
                <c:pt idx="1050">
                  <c:v>36.99</c:v>
                </c:pt>
                <c:pt idx="1051">
                  <c:v>36</c:v>
                </c:pt>
                <c:pt idx="1052">
                  <c:v>34.93</c:v>
                </c:pt>
                <c:pt idx="1053">
                  <c:v>33.86</c:v>
                </c:pt>
                <c:pt idx="1054">
                  <c:v>32.79</c:v>
                </c:pt>
                <c:pt idx="1055">
                  <c:v>31.7</c:v>
                </c:pt>
                <c:pt idx="1056">
                  <c:v>30.63</c:v>
                </c:pt>
                <c:pt idx="1057">
                  <c:v>29.57</c:v>
                </c:pt>
                <c:pt idx="1058">
                  <c:v>28.57</c:v>
                </c:pt>
                <c:pt idx="1059">
                  <c:v>27.6</c:v>
                </c:pt>
                <c:pt idx="1060">
                  <c:v>26.66</c:v>
                </c:pt>
                <c:pt idx="1061">
                  <c:v>25.75</c:v>
                </c:pt>
                <c:pt idx="1062">
                  <c:v>24.87</c:v>
                </c:pt>
                <c:pt idx="1063">
                  <c:v>24.02</c:v>
                </c:pt>
                <c:pt idx="1064">
                  <c:v>23.21</c:v>
                </c:pt>
                <c:pt idx="1065">
                  <c:v>22.4</c:v>
                </c:pt>
                <c:pt idx="1066">
                  <c:v>21.63</c:v>
                </c:pt>
                <c:pt idx="1067">
                  <c:v>20.88</c:v>
                </c:pt>
                <c:pt idx="1068">
                  <c:v>20.149999999999999</c:v>
                </c:pt>
                <c:pt idx="1069">
                  <c:v>19.600000000000001</c:v>
                </c:pt>
                <c:pt idx="1070">
                  <c:v>19.5</c:v>
                </c:pt>
                <c:pt idx="1071">
                  <c:v>19.34</c:v>
                </c:pt>
                <c:pt idx="1072">
                  <c:v>19.12</c:v>
                </c:pt>
                <c:pt idx="1073">
                  <c:v>18.87</c:v>
                </c:pt>
                <c:pt idx="1074">
                  <c:v>18.59</c:v>
                </c:pt>
                <c:pt idx="1075">
                  <c:v>18.28</c:v>
                </c:pt>
                <c:pt idx="1076">
                  <c:v>17.95</c:v>
                </c:pt>
                <c:pt idx="1077">
                  <c:v>17.61</c:v>
                </c:pt>
                <c:pt idx="1078">
                  <c:v>17.260000000000002</c:v>
                </c:pt>
                <c:pt idx="1079">
                  <c:v>16.899999999999999</c:v>
                </c:pt>
                <c:pt idx="1080">
                  <c:v>16.53</c:v>
                </c:pt>
                <c:pt idx="1081">
                  <c:v>16.170000000000002</c:v>
                </c:pt>
                <c:pt idx="1082">
                  <c:v>15.81</c:v>
                </c:pt>
                <c:pt idx="1083">
                  <c:v>15.46</c:v>
                </c:pt>
                <c:pt idx="1084">
                  <c:v>15.11</c:v>
                </c:pt>
                <c:pt idx="1085">
                  <c:v>14.77</c:v>
                </c:pt>
                <c:pt idx="1086">
                  <c:v>14.44</c:v>
                </c:pt>
                <c:pt idx="1087">
                  <c:v>14.12</c:v>
                </c:pt>
                <c:pt idx="1088">
                  <c:v>13.8</c:v>
                </c:pt>
                <c:pt idx="1089">
                  <c:v>13.5</c:v>
                </c:pt>
                <c:pt idx="1090">
                  <c:v>13.2</c:v>
                </c:pt>
                <c:pt idx="1091">
                  <c:v>12.92</c:v>
                </c:pt>
                <c:pt idx="1092">
                  <c:v>12.64</c:v>
                </c:pt>
                <c:pt idx="1093">
                  <c:v>12.38</c:v>
                </c:pt>
                <c:pt idx="1094">
                  <c:v>12.13</c:v>
                </c:pt>
                <c:pt idx="1095">
                  <c:v>11.9</c:v>
                </c:pt>
                <c:pt idx="1096">
                  <c:v>11.67</c:v>
                </c:pt>
                <c:pt idx="1097">
                  <c:v>11.46</c:v>
                </c:pt>
                <c:pt idx="1098">
                  <c:v>11.26</c:v>
                </c:pt>
                <c:pt idx="1099">
                  <c:v>11.06</c:v>
                </c:pt>
                <c:pt idx="1100">
                  <c:v>10.88</c:v>
                </c:pt>
                <c:pt idx="1101">
                  <c:v>10.7</c:v>
                </c:pt>
                <c:pt idx="1102">
                  <c:v>10.54</c:v>
                </c:pt>
                <c:pt idx="1103">
                  <c:v>10.38</c:v>
                </c:pt>
                <c:pt idx="1104">
                  <c:v>10.220000000000001</c:v>
                </c:pt>
                <c:pt idx="1105">
                  <c:v>10.07</c:v>
                </c:pt>
                <c:pt idx="1106">
                  <c:v>9.9320000000000004</c:v>
                </c:pt>
                <c:pt idx="1107">
                  <c:v>9.7929999999999993</c:v>
                </c:pt>
                <c:pt idx="1108">
                  <c:v>9.6579999999999995</c:v>
                </c:pt>
                <c:pt idx="1109">
                  <c:v>9.5269999999999992</c:v>
                </c:pt>
                <c:pt idx="1110">
                  <c:v>9.3979999999999997</c:v>
                </c:pt>
                <c:pt idx="1111">
                  <c:v>9.2710000000000008</c:v>
                </c:pt>
                <c:pt idx="1112">
                  <c:v>9.1470000000000002</c:v>
                </c:pt>
                <c:pt idx="1113">
                  <c:v>9.0229999999999997</c:v>
                </c:pt>
                <c:pt idx="1114">
                  <c:v>8.9009999999999998</c:v>
                </c:pt>
                <c:pt idx="1115">
                  <c:v>8.7799999999999994</c:v>
                </c:pt>
                <c:pt idx="1116">
                  <c:v>8.66</c:v>
                </c:pt>
                <c:pt idx="1117">
                  <c:v>8.5389999999999997</c:v>
                </c:pt>
                <c:pt idx="1118">
                  <c:v>8.4190000000000005</c:v>
                </c:pt>
                <c:pt idx="1119">
                  <c:v>8.2989999999999995</c:v>
                </c:pt>
                <c:pt idx="1120">
                  <c:v>8.1790000000000003</c:v>
                </c:pt>
                <c:pt idx="1121">
                  <c:v>8.0579999999999998</c:v>
                </c:pt>
                <c:pt idx="1122">
                  <c:v>7.9409999999999998</c:v>
                </c:pt>
                <c:pt idx="1123">
                  <c:v>7.8319999999999999</c:v>
                </c:pt>
                <c:pt idx="1124">
                  <c:v>7.7240000000000002</c:v>
                </c:pt>
                <c:pt idx="1125">
                  <c:v>7.6159999999999997</c:v>
                </c:pt>
                <c:pt idx="1126">
                  <c:v>7.5069999999999997</c:v>
                </c:pt>
                <c:pt idx="1127">
                  <c:v>7.3959999999999999</c:v>
                </c:pt>
                <c:pt idx="1128">
                  <c:v>7.2830000000000004</c:v>
                </c:pt>
                <c:pt idx="1129">
                  <c:v>7.1680000000000001</c:v>
                </c:pt>
                <c:pt idx="1130">
                  <c:v>7.0529999999999999</c:v>
                </c:pt>
                <c:pt idx="1131">
                  <c:v>6.9370000000000003</c:v>
                </c:pt>
                <c:pt idx="1132">
                  <c:v>6.8179999999999996</c:v>
                </c:pt>
                <c:pt idx="1133">
                  <c:v>6.6989999999999998</c:v>
                </c:pt>
                <c:pt idx="1134">
                  <c:v>6.5810000000000004</c:v>
                </c:pt>
                <c:pt idx="1135">
                  <c:v>6.4660000000000002</c:v>
                </c:pt>
                <c:pt idx="1136">
                  <c:v>6.35</c:v>
                </c:pt>
                <c:pt idx="1137">
                  <c:v>6.2359999999999998</c:v>
                </c:pt>
                <c:pt idx="1138">
                  <c:v>6.1260000000000003</c:v>
                </c:pt>
                <c:pt idx="1139">
                  <c:v>6.016</c:v>
                </c:pt>
                <c:pt idx="1140">
                  <c:v>5.9039999999999999</c:v>
                </c:pt>
                <c:pt idx="1141">
                  <c:v>5.7939999999999996</c:v>
                </c:pt>
                <c:pt idx="1142">
                  <c:v>5.7130000000000001</c:v>
                </c:pt>
                <c:pt idx="1143">
                  <c:v>5.6360000000000001</c:v>
                </c:pt>
                <c:pt idx="1144">
                  <c:v>5.5620000000000003</c:v>
                </c:pt>
                <c:pt idx="1145">
                  <c:v>5.49</c:v>
                </c:pt>
                <c:pt idx="1146">
                  <c:v>5.4210000000000003</c:v>
                </c:pt>
                <c:pt idx="1147">
                  <c:v>5.3520000000000003</c:v>
                </c:pt>
                <c:pt idx="1148">
                  <c:v>5.2839999999999998</c:v>
                </c:pt>
                <c:pt idx="1149">
                  <c:v>5.2149999999999999</c:v>
                </c:pt>
                <c:pt idx="1150">
                  <c:v>5.1459999999999999</c:v>
                </c:pt>
                <c:pt idx="1151">
                  <c:v>5.0759999999999996</c:v>
                </c:pt>
                <c:pt idx="1152">
                  <c:v>5.0049999999999999</c:v>
                </c:pt>
                <c:pt idx="1153">
                  <c:v>4.9329999999999998</c:v>
                </c:pt>
                <c:pt idx="1154">
                  <c:v>4.859</c:v>
                </c:pt>
                <c:pt idx="1155">
                  <c:v>4.7839999999999998</c:v>
                </c:pt>
                <c:pt idx="1156">
                  <c:v>4.7069999999999999</c:v>
                </c:pt>
                <c:pt idx="1157">
                  <c:v>4.6289999999999996</c:v>
                </c:pt>
                <c:pt idx="1158">
                  <c:v>4.55</c:v>
                </c:pt>
                <c:pt idx="1159">
                  <c:v>4.47</c:v>
                </c:pt>
                <c:pt idx="1160">
                  <c:v>4.3879999999999999</c:v>
                </c:pt>
                <c:pt idx="1161">
                  <c:v>4.306</c:v>
                </c:pt>
                <c:pt idx="1162">
                  <c:v>4.2229999999999999</c:v>
                </c:pt>
                <c:pt idx="1163">
                  <c:v>4.1399999999999997</c:v>
                </c:pt>
                <c:pt idx="1164">
                  <c:v>4.056</c:v>
                </c:pt>
                <c:pt idx="1165">
                  <c:v>3.9710000000000001</c:v>
                </c:pt>
                <c:pt idx="1166">
                  <c:v>3.887</c:v>
                </c:pt>
                <c:pt idx="1167">
                  <c:v>3.8029999999999999</c:v>
                </c:pt>
                <c:pt idx="1168">
                  <c:v>3.7189999999999999</c:v>
                </c:pt>
                <c:pt idx="1169">
                  <c:v>3.6360000000000001</c:v>
                </c:pt>
                <c:pt idx="1170">
                  <c:v>3.5529999999999999</c:v>
                </c:pt>
                <c:pt idx="1171">
                  <c:v>3.47</c:v>
                </c:pt>
                <c:pt idx="1172">
                  <c:v>3.3889999999999998</c:v>
                </c:pt>
                <c:pt idx="1173">
                  <c:v>3.3079999999999998</c:v>
                </c:pt>
                <c:pt idx="1174">
                  <c:v>3.2280000000000002</c:v>
                </c:pt>
                <c:pt idx="1175">
                  <c:v>3.149</c:v>
                </c:pt>
                <c:pt idx="1176">
                  <c:v>3.0720000000000001</c:v>
                </c:pt>
                <c:pt idx="1177">
                  <c:v>2.9950000000000001</c:v>
                </c:pt>
                <c:pt idx="1178">
                  <c:v>2.92</c:v>
                </c:pt>
                <c:pt idx="1179">
                  <c:v>2.847</c:v>
                </c:pt>
                <c:pt idx="1180">
                  <c:v>2.774</c:v>
                </c:pt>
                <c:pt idx="1181">
                  <c:v>2.718</c:v>
                </c:pt>
                <c:pt idx="1182">
                  <c:v>2.681</c:v>
                </c:pt>
                <c:pt idx="1183">
                  <c:v>2.7559999999999998</c:v>
                </c:pt>
                <c:pt idx="1184">
                  <c:v>2.78</c:v>
                </c:pt>
                <c:pt idx="1185">
                  <c:v>2.786</c:v>
                </c:pt>
                <c:pt idx="1186">
                  <c:v>2.786</c:v>
                </c:pt>
                <c:pt idx="1187">
                  <c:v>2.7810000000000001</c:v>
                </c:pt>
                <c:pt idx="1188">
                  <c:v>2.774</c:v>
                </c:pt>
                <c:pt idx="1189">
                  <c:v>2.7639999999999998</c:v>
                </c:pt>
                <c:pt idx="1190">
                  <c:v>2.7570000000000001</c:v>
                </c:pt>
                <c:pt idx="1191">
                  <c:v>2.7469999999999999</c:v>
                </c:pt>
                <c:pt idx="1192">
                  <c:v>2.7559999999999998</c:v>
                </c:pt>
                <c:pt idx="1193">
                  <c:v>2.7829999999999999</c:v>
                </c:pt>
                <c:pt idx="1194">
                  <c:v>2.8069999999999999</c:v>
                </c:pt>
                <c:pt idx="1195">
                  <c:v>2.8740000000000001</c:v>
                </c:pt>
                <c:pt idx="1196">
                  <c:v>2.9239999999999999</c:v>
                </c:pt>
                <c:pt idx="1197">
                  <c:v>2.9649999999999999</c:v>
                </c:pt>
                <c:pt idx="1198">
                  <c:v>2.996</c:v>
                </c:pt>
                <c:pt idx="1199">
                  <c:v>3.0190000000000001</c:v>
                </c:pt>
                <c:pt idx="1200">
                  <c:v>3.036</c:v>
                </c:pt>
                <c:pt idx="1201">
                  <c:v>3.048</c:v>
                </c:pt>
                <c:pt idx="1202">
                  <c:v>3.056</c:v>
                </c:pt>
                <c:pt idx="1203">
                  <c:v>3.06</c:v>
                </c:pt>
                <c:pt idx="1204">
                  <c:v>3.0710000000000002</c:v>
                </c:pt>
                <c:pt idx="1205">
                  <c:v>3.1230000000000002</c:v>
                </c:pt>
                <c:pt idx="1206">
                  <c:v>94.05</c:v>
                </c:pt>
                <c:pt idx="1207">
                  <c:v>30.83</c:v>
                </c:pt>
                <c:pt idx="1208">
                  <c:v>8.0589999999999993</c:v>
                </c:pt>
                <c:pt idx="1209">
                  <c:v>9.2159999999999993</c:v>
                </c:pt>
                <c:pt idx="1210">
                  <c:v>24.18</c:v>
                </c:pt>
                <c:pt idx="1211">
                  <c:v>15.93</c:v>
                </c:pt>
                <c:pt idx="1212">
                  <c:v>15.8</c:v>
                </c:pt>
                <c:pt idx="1213">
                  <c:v>16.260000000000002</c:v>
                </c:pt>
                <c:pt idx="1214">
                  <c:v>16.77</c:v>
                </c:pt>
                <c:pt idx="1215">
                  <c:v>18.350000000000001</c:v>
                </c:pt>
                <c:pt idx="1216">
                  <c:v>19.39</c:v>
                </c:pt>
                <c:pt idx="1217">
                  <c:v>19.899999999999999</c:v>
                </c:pt>
                <c:pt idx="1218">
                  <c:v>20.309999999999999</c:v>
                </c:pt>
                <c:pt idx="1219">
                  <c:v>53.3</c:v>
                </c:pt>
                <c:pt idx="1220">
                  <c:v>58.42</c:v>
                </c:pt>
                <c:pt idx="1221">
                  <c:v>32.97</c:v>
                </c:pt>
                <c:pt idx="1222">
                  <c:v>32.119999999999997</c:v>
                </c:pt>
                <c:pt idx="1223">
                  <c:v>31.52</c:v>
                </c:pt>
                <c:pt idx="1224">
                  <c:v>31.84</c:v>
                </c:pt>
                <c:pt idx="1225">
                  <c:v>31.98</c:v>
                </c:pt>
                <c:pt idx="1226">
                  <c:v>32.01</c:v>
                </c:pt>
                <c:pt idx="1227">
                  <c:v>31.95</c:v>
                </c:pt>
                <c:pt idx="1228">
                  <c:v>31.91</c:v>
                </c:pt>
                <c:pt idx="1229">
                  <c:v>31.7</c:v>
                </c:pt>
                <c:pt idx="1230">
                  <c:v>31.37</c:v>
                </c:pt>
                <c:pt idx="1231">
                  <c:v>30.95</c:v>
                </c:pt>
                <c:pt idx="1232">
                  <c:v>30.43</c:v>
                </c:pt>
                <c:pt idx="1233">
                  <c:v>29.85</c:v>
                </c:pt>
                <c:pt idx="1234">
                  <c:v>29.26</c:v>
                </c:pt>
                <c:pt idx="1235">
                  <c:v>28.59</c:v>
                </c:pt>
                <c:pt idx="1236">
                  <c:v>27.99</c:v>
                </c:pt>
                <c:pt idx="1237">
                  <c:v>27.44</c:v>
                </c:pt>
                <c:pt idx="1238">
                  <c:v>26.9</c:v>
                </c:pt>
                <c:pt idx="1239">
                  <c:v>26.19</c:v>
                </c:pt>
                <c:pt idx="1240">
                  <c:v>25.47</c:v>
                </c:pt>
                <c:pt idx="1241">
                  <c:v>24.76</c:v>
                </c:pt>
                <c:pt idx="1242">
                  <c:v>24.05</c:v>
                </c:pt>
                <c:pt idx="1243">
                  <c:v>23.36</c:v>
                </c:pt>
                <c:pt idx="1244">
                  <c:v>22.68</c:v>
                </c:pt>
                <c:pt idx="1245">
                  <c:v>22.07</c:v>
                </c:pt>
                <c:pt idx="1246">
                  <c:v>21.58</c:v>
                </c:pt>
                <c:pt idx="1247">
                  <c:v>21</c:v>
                </c:pt>
                <c:pt idx="1248">
                  <c:v>20.41</c:v>
                </c:pt>
                <c:pt idx="1249">
                  <c:v>19.87</c:v>
                </c:pt>
                <c:pt idx="1250">
                  <c:v>19.53</c:v>
                </c:pt>
                <c:pt idx="1251">
                  <c:v>19.48</c:v>
                </c:pt>
                <c:pt idx="1252">
                  <c:v>19.38</c:v>
                </c:pt>
                <c:pt idx="1253">
                  <c:v>19.23</c:v>
                </c:pt>
                <c:pt idx="1254">
                  <c:v>19.04</c:v>
                </c:pt>
                <c:pt idx="1255">
                  <c:v>18.809999999999999</c:v>
                </c:pt>
                <c:pt idx="1256">
                  <c:v>18.559999999999999</c:v>
                </c:pt>
                <c:pt idx="1257">
                  <c:v>18.52</c:v>
                </c:pt>
                <c:pt idx="1258">
                  <c:v>18.39</c:v>
                </c:pt>
                <c:pt idx="1259">
                  <c:v>18.23</c:v>
                </c:pt>
                <c:pt idx="1260">
                  <c:v>18.04</c:v>
                </c:pt>
                <c:pt idx="1261">
                  <c:v>17.82</c:v>
                </c:pt>
                <c:pt idx="1262">
                  <c:v>17.59</c:v>
                </c:pt>
                <c:pt idx="1263">
                  <c:v>17.329999999999998</c:v>
                </c:pt>
                <c:pt idx="1264">
                  <c:v>17.059999999999999</c:v>
                </c:pt>
                <c:pt idx="1265">
                  <c:v>16.77</c:v>
                </c:pt>
                <c:pt idx="1266">
                  <c:v>16.47</c:v>
                </c:pt>
                <c:pt idx="1267">
                  <c:v>16.18</c:v>
                </c:pt>
                <c:pt idx="1268">
                  <c:v>15.9</c:v>
                </c:pt>
                <c:pt idx="1269">
                  <c:v>15.62</c:v>
                </c:pt>
                <c:pt idx="1270">
                  <c:v>15.35</c:v>
                </c:pt>
                <c:pt idx="1271">
                  <c:v>15.07</c:v>
                </c:pt>
                <c:pt idx="1272">
                  <c:v>14.79</c:v>
                </c:pt>
                <c:pt idx="1273">
                  <c:v>14.52</c:v>
                </c:pt>
                <c:pt idx="1274">
                  <c:v>14.27</c:v>
                </c:pt>
                <c:pt idx="1275">
                  <c:v>14.01</c:v>
                </c:pt>
                <c:pt idx="1276">
                  <c:v>13.77</c:v>
                </c:pt>
                <c:pt idx="1277">
                  <c:v>13.52</c:v>
                </c:pt>
                <c:pt idx="1278">
                  <c:v>13.33</c:v>
                </c:pt>
                <c:pt idx="1279">
                  <c:v>13.23</c:v>
                </c:pt>
                <c:pt idx="1280">
                  <c:v>13.12</c:v>
                </c:pt>
                <c:pt idx="1281">
                  <c:v>13</c:v>
                </c:pt>
                <c:pt idx="1282">
                  <c:v>12.96</c:v>
                </c:pt>
                <c:pt idx="1283">
                  <c:v>13.18</c:v>
                </c:pt>
                <c:pt idx="1284">
                  <c:v>13.3</c:v>
                </c:pt>
                <c:pt idx="1285">
                  <c:v>13.38</c:v>
                </c:pt>
                <c:pt idx="1286">
                  <c:v>13.42</c:v>
                </c:pt>
                <c:pt idx="1287">
                  <c:v>13.43</c:v>
                </c:pt>
                <c:pt idx="1288">
                  <c:v>13.42</c:v>
                </c:pt>
                <c:pt idx="1289">
                  <c:v>13.39</c:v>
                </c:pt>
                <c:pt idx="1290">
                  <c:v>13.34</c:v>
                </c:pt>
                <c:pt idx="1291">
                  <c:v>13.26</c:v>
                </c:pt>
                <c:pt idx="1292">
                  <c:v>13.21</c:v>
                </c:pt>
                <c:pt idx="1293">
                  <c:v>13.4</c:v>
                </c:pt>
                <c:pt idx="1294">
                  <c:v>13.52</c:v>
                </c:pt>
                <c:pt idx="1295">
                  <c:v>13.63</c:v>
                </c:pt>
                <c:pt idx="1296">
                  <c:v>13.71</c:v>
                </c:pt>
                <c:pt idx="1297">
                  <c:v>14.24</c:v>
                </c:pt>
                <c:pt idx="1298">
                  <c:v>73.739999999999995</c:v>
                </c:pt>
                <c:pt idx="1299">
                  <c:v>19.93</c:v>
                </c:pt>
                <c:pt idx="1300">
                  <c:v>21.02</c:v>
                </c:pt>
                <c:pt idx="1301">
                  <c:v>21.95</c:v>
                </c:pt>
                <c:pt idx="1302">
                  <c:v>22.81</c:v>
                </c:pt>
                <c:pt idx="1303">
                  <c:v>23.39</c:v>
                </c:pt>
                <c:pt idx="1304">
                  <c:v>23.79</c:v>
                </c:pt>
                <c:pt idx="1305">
                  <c:v>24.45</c:v>
                </c:pt>
                <c:pt idx="1306">
                  <c:v>24.53</c:v>
                </c:pt>
                <c:pt idx="1307">
                  <c:v>24.44</c:v>
                </c:pt>
                <c:pt idx="1308">
                  <c:v>24.29</c:v>
                </c:pt>
                <c:pt idx="1309">
                  <c:v>24.04</c:v>
                </c:pt>
                <c:pt idx="1310">
                  <c:v>23.72</c:v>
                </c:pt>
                <c:pt idx="1311">
                  <c:v>23.33</c:v>
                </c:pt>
                <c:pt idx="1312">
                  <c:v>22.92</c:v>
                </c:pt>
                <c:pt idx="1313">
                  <c:v>22.51</c:v>
                </c:pt>
                <c:pt idx="1314">
                  <c:v>22.51</c:v>
                </c:pt>
                <c:pt idx="1315">
                  <c:v>22.14</c:v>
                </c:pt>
                <c:pt idx="1316">
                  <c:v>22.13</c:v>
                </c:pt>
                <c:pt idx="1317">
                  <c:v>22.28</c:v>
                </c:pt>
                <c:pt idx="1318">
                  <c:v>159.4</c:v>
                </c:pt>
                <c:pt idx="1319">
                  <c:v>100.8</c:v>
                </c:pt>
                <c:pt idx="1320">
                  <c:v>63.71</c:v>
                </c:pt>
                <c:pt idx="1321">
                  <c:v>64.040000000000006</c:v>
                </c:pt>
                <c:pt idx="1322">
                  <c:v>58.68</c:v>
                </c:pt>
                <c:pt idx="1323">
                  <c:v>54.76</c:v>
                </c:pt>
                <c:pt idx="1324">
                  <c:v>159.80000000000001</c:v>
                </c:pt>
                <c:pt idx="1325">
                  <c:v>90.83</c:v>
                </c:pt>
                <c:pt idx="1326">
                  <c:v>94.62</c:v>
                </c:pt>
                <c:pt idx="1327">
                  <c:v>88.1</c:v>
                </c:pt>
                <c:pt idx="1328">
                  <c:v>81.94</c:v>
                </c:pt>
                <c:pt idx="1329">
                  <c:v>75.260000000000005</c:v>
                </c:pt>
                <c:pt idx="1330">
                  <c:v>69.930000000000007</c:v>
                </c:pt>
                <c:pt idx="1331">
                  <c:v>65.09</c:v>
                </c:pt>
                <c:pt idx="1332">
                  <c:v>60.72</c:v>
                </c:pt>
                <c:pt idx="1333">
                  <c:v>56.92</c:v>
                </c:pt>
                <c:pt idx="1334">
                  <c:v>53.41</c:v>
                </c:pt>
                <c:pt idx="1335">
                  <c:v>50.16</c:v>
                </c:pt>
                <c:pt idx="1336">
                  <c:v>48.09</c:v>
                </c:pt>
                <c:pt idx="1337">
                  <c:v>44.97</c:v>
                </c:pt>
                <c:pt idx="1338">
                  <c:v>42.3</c:v>
                </c:pt>
                <c:pt idx="1339">
                  <c:v>40</c:v>
                </c:pt>
                <c:pt idx="1340">
                  <c:v>39.130000000000003</c:v>
                </c:pt>
                <c:pt idx="1341">
                  <c:v>38.61</c:v>
                </c:pt>
                <c:pt idx="1342">
                  <c:v>38.17</c:v>
                </c:pt>
                <c:pt idx="1343">
                  <c:v>133.6</c:v>
                </c:pt>
                <c:pt idx="1344">
                  <c:v>122.8</c:v>
                </c:pt>
                <c:pt idx="1345">
                  <c:v>94</c:v>
                </c:pt>
                <c:pt idx="1346">
                  <c:v>86.33</c:v>
                </c:pt>
                <c:pt idx="1347">
                  <c:v>79.33</c:v>
                </c:pt>
                <c:pt idx="1348">
                  <c:v>75.08</c:v>
                </c:pt>
                <c:pt idx="1349">
                  <c:v>139.9</c:v>
                </c:pt>
                <c:pt idx="1350">
                  <c:v>95.33</c:v>
                </c:pt>
                <c:pt idx="1351">
                  <c:v>88.39</c:v>
                </c:pt>
                <c:pt idx="1352">
                  <c:v>100.7</c:v>
                </c:pt>
                <c:pt idx="1353">
                  <c:v>165.9</c:v>
                </c:pt>
                <c:pt idx="1354">
                  <c:v>105.7</c:v>
                </c:pt>
                <c:pt idx="1355">
                  <c:v>100</c:v>
                </c:pt>
                <c:pt idx="1356">
                  <c:v>103.7</c:v>
                </c:pt>
                <c:pt idx="1357">
                  <c:v>95.35</c:v>
                </c:pt>
                <c:pt idx="1358">
                  <c:v>89.16</c:v>
                </c:pt>
                <c:pt idx="1359">
                  <c:v>82.28</c:v>
                </c:pt>
                <c:pt idx="1360">
                  <c:v>75.94</c:v>
                </c:pt>
                <c:pt idx="1361">
                  <c:v>70.45</c:v>
                </c:pt>
                <c:pt idx="1362">
                  <c:v>65.97</c:v>
                </c:pt>
                <c:pt idx="1363">
                  <c:v>61.81</c:v>
                </c:pt>
                <c:pt idx="1364">
                  <c:v>58.09</c:v>
                </c:pt>
                <c:pt idx="1365">
                  <c:v>54.65</c:v>
                </c:pt>
                <c:pt idx="1366">
                  <c:v>51.45</c:v>
                </c:pt>
                <c:pt idx="1367">
                  <c:v>48.54</c:v>
                </c:pt>
                <c:pt idx="1368">
                  <c:v>45.75</c:v>
                </c:pt>
                <c:pt idx="1369">
                  <c:v>43.74</c:v>
                </c:pt>
                <c:pt idx="1370">
                  <c:v>41.45</c:v>
                </c:pt>
                <c:pt idx="1371">
                  <c:v>40.5</c:v>
                </c:pt>
                <c:pt idx="1372">
                  <c:v>39.85</c:v>
                </c:pt>
                <c:pt idx="1373">
                  <c:v>39.08</c:v>
                </c:pt>
                <c:pt idx="1374">
                  <c:v>38.369999999999997</c:v>
                </c:pt>
                <c:pt idx="1375">
                  <c:v>37.51</c:v>
                </c:pt>
                <c:pt idx="1376">
                  <c:v>36.549999999999997</c:v>
                </c:pt>
                <c:pt idx="1377">
                  <c:v>35.630000000000003</c:v>
                </c:pt>
                <c:pt idx="1378">
                  <c:v>34.520000000000003</c:v>
                </c:pt>
                <c:pt idx="1379">
                  <c:v>33.43</c:v>
                </c:pt>
                <c:pt idx="1380">
                  <c:v>32.29</c:v>
                </c:pt>
                <c:pt idx="1381">
                  <c:v>31.18</c:v>
                </c:pt>
                <c:pt idx="1382">
                  <c:v>30.05</c:v>
                </c:pt>
                <c:pt idx="1383">
                  <c:v>28.97</c:v>
                </c:pt>
                <c:pt idx="1384">
                  <c:v>27.93</c:v>
                </c:pt>
                <c:pt idx="1385">
                  <c:v>26.94</c:v>
                </c:pt>
                <c:pt idx="1386">
                  <c:v>25.97</c:v>
                </c:pt>
                <c:pt idx="1387">
                  <c:v>25.06</c:v>
                </c:pt>
                <c:pt idx="1388">
                  <c:v>24.16</c:v>
                </c:pt>
                <c:pt idx="1389">
                  <c:v>23.3</c:v>
                </c:pt>
                <c:pt idx="1390">
                  <c:v>22.47</c:v>
                </c:pt>
                <c:pt idx="1391">
                  <c:v>21.65</c:v>
                </c:pt>
                <c:pt idx="1392">
                  <c:v>20.87</c:v>
                </c:pt>
                <c:pt idx="1393">
                  <c:v>20.11</c:v>
                </c:pt>
                <c:pt idx="1394">
                  <c:v>19.600000000000001</c:v>
                </c:pt>
                <c:pt idx="1395">
                  <c:v>19.489999999999998</c:v>
                </c:pt>
                <c:pt idx="1396">
                  <c:v>19.309999999999999</c:v>
                </c:pt>
                <c:pt idx="1397">
                  <c:v>19.079999999999998</c:v>
                </c:pt>
                <c:pt idx="1398">
                  <c:v>18.809999999999999</c:v>
                </c:pt>
                <c:pt idx="1399">
                  <c:v>18.510000000000002</c:v>
                </c:pt>
                <c:pt idx="1400">
                  <c:v>18.190000000000001</c:v>
                </c:pt>
                <c:pt idx="1401">
                  <c:v>17.850000000000001</c:v>
                </c:pt>
                <c:pt idx="1402">
                  <c:v>17.54</c:v>
                </c:pt>
                <c:pt idx="1403">
                  <c:v>17.23</c:v>
                </c:pt>
                <c:pt idx="1404">
                  <c:v>16.91</c:v>
                </c:pt>
                <c:pt idx="1405">
                  <c:v>16.579999999999998</c:v>
                </c:pt>
                <c:pt idx="1406">
                  <c:v>16.25</c:v>
                </c:pt>
                <c:pt idx="1407">
                  <c:v>15.92</c:v>
                </c:pt>
                <c:pt idx="1408">
                  <c:v>15.59</c:v>
                </c:pt>
                <c:pt idx="1409">
                  <c:v>15.26</c:v>
                </c:pt>
                <c:pt idx="1410">
                  <c:v>14.94</c:v>
                </c:pt>
                <c:pt idx="1411">
                  <c:v>14.62</c:v>
                </c:pt>
                <c:pt idx="1412">
                  <c:v>14.3</c:v>
                </c:pt>
                <c:pt idx="1413">
                  <c:v>13.99</c:v>
                </c:pt>
                <c:pt idx="1414">
                  <c:v>13.69</c:v>
                </c:pt>
                <c:pt idx="1415">
                  <c:v>13.39</c:v>
                </c:pt>
                <c:pt idx="1416">
                  <c:v>13.1</c:v>
                </c:pt>
                <c:pt idx="1417">
                  <c:v>12.82</c:v>
                </c:pt>
                <c:pt idx="1418">
                  <c:v>12.55</c:v>
                </c:pt>
                <c:pt idx="1419">
                  <c:v>12.3</c:v>
                </c:pt>
                <c:pt idx="1420">
                  <c:v>12.05</c:v>
                </c:pt>
                <c:pt idx="1421">
                  <c:v>11.82</c:v>
                </c:pt>
                <c:pt idx="1422">
                  <c:v>11.59</c:v>
                </c:pt>
                <c:pt idx="1423">
                  <c:v>11.38</c:v>
                </c:pt>
                <c:pt idx="1424">
                  <c:v>11.17</c:v>
                </c:pt>
                <c:pt idx="1425">
                  <c:v>10.98</c:v>
                </c:pt>
                <c:pt idx="1426">
                  <c:v>10.79</c:v>
                </c:pt>
                <c:pt idx="1427">
                  <c:v>10.61</c:v>
                </c:pt>
                <c:pt idx="1428">
                  <c:v>10.44</c:v>
                </c:pt>
                <c:pt idx="1429">
                  <c:v>10.28</c:v>
                </c:pt>
                <c:pt idx="1430">
                  <c:v>10.119999999999999</c:v>
                </c:pt>
                <c:pt idx="1431">
                  <c:v>9.9700000000000006</c:v>
                </c:pt>
                <c:pt idx="1432">
                  <c:v>9.8219999999999992</c:v>
                </c:pt>
                <c:pt idx="1433">
                  <c:v>9.6790000000000003</c:v>
                </c:pt>
                <c:pt idx="1434">
                  <c:v>9.5389999999999997</c:v>
                </c:pt>
                <c:pt idx="1435">
                  <c:v>9.4030000000000005</c:v>
                </c:pt>
                <c:pt idx="1436">
                  <c:v>9.2690000000000001</c:v>
                </c:pt>
                <c:pt idx="1437">
                  <c:v>9.1379999999999999</c:v>
                </c:pt>
                <c:pt idx="1438">
                  <c:v>9.0079999999999991</c:v>
                </c:pt>
                <c:pt idx="1439">
                  <c:v>8.8800000000000008</c:v>
                </c:pt>
                <c:pt idx="1440">
                  <c:v>8.7530000000000001</c:v>
                </c:pt>
                <c:pt idx="1441">
                  <c:v>8.6280000000000001</c:v>
                </c:pt>
                <c:pt idx="1442">
                  <c:v>8.5020000000000007</c:v>
                </c:pt>
                <c:pt idx="1443">
                  <c:v>8.3780000000000001</c:v>
                </c:pt>
                <c:pt idx="1444">
                  <c:v>8.2530000000000001</c:v>
                </c:pt>
                <c:pt idx="1445">
                  <c:v>8.1289999999999996</c:v>
                </c:pt>
                <c:pt idx="1446">
                  <c:v>8.0050000000000008</c:v>
                </c:pt>
                <c:pt idx="1447">
                  <c:v>7.8810000000000002</c:v>
                </c:pt>
                <c:pt idx="1448">
                  <c:v>7.7569999999999997</c:v>
                </c:pt>
                <c:pt idx="1449">
                  <c:v>7.6319999999999997</c:v>
                </c:pt>
                <c:pt idx="1450">
                  <c:v>7.508</c:v>
                </c:pt>
                <c:pt idx="1451">
                  <c:v>7.383</c:v>
                </c:pt>
                <c:pt idx="1452">
                  <c:v>7.258</c:v>
                </c:pt>
                <c:pt idx="1453">
                  <c:v>7.133</c:v>
                </c:pt>
                <c:pt idx="1454">
                  <c:v>7.008</c:v>
                </c:pt>
                <c:pt idx="1455">
                  <c:v>6.8819999999999997</c:v>
                </c:pt>
                <c:pt idx="1456">
                  <c:v>6.7569999999999997</c:v>
                </c:pt>
                <c:pt idx="1457">
                  <c:v>6.6319999999999997</c:v>
                </c:pt>
                <c:pt idx="1458">
                  <c:v>6.5060000000000002</c:v>
                </c:pt>
                <c:pt idx="1459">
                  <c:v>6.3810000000000002</c:v>
                </c:pt>
                <c:pt idx="1460">
                  <c:v>6.2560000000000002</c:v>
                </c:pt>
                <c:pt idx="1461">
                  <c:v>6.1319999999999997</c:v>
                </c:pt>
                <c:pt idx="1462">
                  <c:v>6.0069999999999997</c:v>
                </c:pt>
                <c:pt idx="1463">
                  <c:v>5.8840000000000003</c:v>
                </c:pt>
                <c:pt idx="1464">
                  <c:v>5.7679999999999998</c:v>
                </c:pt>
                <c:pt idx="1465">
                  <c:v>5.6630000000000003</c:v>
                </c:pt>
                <c:pt idx="1466">
                  <c:v>5.5659999999999998</c:v>
                </c:pt>
                <c:pt idx="1467">
                  <c:v>5.476</c:v>
                </c:pt>
                <c:pt idx="1468">
                  <c:v>5.39</c:v>
                </c:pt>
                <c:pt idx="1469">
                  <c:v>5.3079999999999998</c:v>
                </c:pt>
                <c:pt idx="1470">
                  <c:v>5.2279999999999998</c:v>
                </c:pt>
                <c:pt idx="1471">
                  <c:v>5.149</c:v>
                </c:pt>
                <c:pt idx="1472">
                  <c:v>5.07</c:v>
                </c:pt>
                <c:pt idx="1473">
                  <c:v>4.992</c:v>
                </c:pt>
                <c:pt idx="1474">
                  <c:v>4.9139999999999997</c:v>
                </c:pt>
                <c:pt idx="1475">
                  <c:v>4.8360000000000003</c:v>
                </c:pt>
                <c:pt idx="1476">
                  <c:v>4.7569999999999997</c:v>
                </c:pt>
                <c:pt idx="1477">
                  <c:v>4.6769999999999996</c:v>
                </c:pt>
                <c:pt idx="1478">
                  <c:v>4.5970000000000004</c:v>
                </c:pt>
                <c:pt idx="1479">
                  <c:v>4.516</c:v>
                </c:pt>
                <c:pt idx="1480">
                  <c:v>4.4329999999999998</c:v>
                </c:pt>
                <c:pt idx="1481">
                  <c:v>4.351</c:v>
                </c:pt>
                <c:pt idx="1482">
                  <c:v>4.2670000000000003</c:v>
                </c:pt>
                <c:pt idx="1483">
                  <c:v>4.1829999999999998</c:v>
                </c:pt>
                <c:pt idx="1484">
                  <c:v>4.0990000000000002</c:v>
                </c:pt>
                <c:pt idx="1485">
                  <c:v>4.0149999999999997</c:v>
                </c:pt>
                <c:pt idx="1486">
                  <c:v>3.93</c:v>
                </c:pt>
                <c:pt idx="1487">
                  <c:v>3.8450000000000002</c:v>
                </c:pt>
                <c:pt idx="1488">
                  <c:v>3.7610000000000001</c:v>
                </c:pt>
                <c:pt idx="1489">
                  <c:v>3.6760000000000002</c:v>
                </c:pt>
                <c:pt idx="1490">
                  <c:v>3.5920000000000001</c:v>
                </c:pt>
                <c:pt idx="1491">
                  <c:v>3.5089999999999999</c:v>
                </c:pt>
                <c:pt idx="1492">
                  <c:v>3.4260000000000002</c:v>
                </c:pt>
                <c:pt idx="1493">
                  <c:v>3.3439999999999999</c:v>
                </c:pt>
                <c:pt idx="1494">
                  <c:v>3.262</c:v>
                </c:pt>
                <c:pt idx="1495">
                  <c:v>3.1819999999999999</c:v>
                </c:pt>
                <c:pt idx="1496">
                  <c:v>3.1019999999999999</c:v>
                </c:pt>
                <c:pt idx="1497">
                  <c:v>3.0230000000000001</c:v>
                </c:pt>
                <c:pt idx="1498">
                  <c:v>2.9460000000000002</c:v>
                </c:pt>
                <c:pt idx="1499">
                  <c:v>2.8690000000000002</c:v>
                </c:pt>
                <c:pt idx="1500">
                  <c:v>2.794</c:v>
                </c:pt>
                <c:pt idx="1501">
                  <c:v>2.72</c:v>
                </c:pt>
                <c:pt idx="1502">
                  <c:v>2.6469999999999998</c:v>
                </c:pt>
                <c:pt idx="1503">
                  <c:v>2.5760000000000001</c:v>
                </c:pt>
                <c:pt idx="1504">
                  <c:v>2.5059999999999998</c:v>
                </c:pt>
                <c:pt idx="1505">
                  <c:v>2.4369999999999998</c:v>
                </c:pt>
                <c:pt idx="1506">
                  <c:v>2.37</c:v>
                </c:pt>
                <c:pt idx="1507">
                  <c:v>2.3050000000000002</c:v>
                </c:pt>
                <c:pt idx="1508">
                  <c:v>2.2400000000000002</c:v>
                </c:pt>
                <c:pt idx="1509">
                  <c:v>2.1789999999999998</c:v>
                </c:pt>
                <c:pt idx="1510">
                  <c:v>2.1190000000000002</c:v>
                </c:pt>
                <c:pt idx="1511">
                  <c:v>2.06</c:v>
                </c:pt>
                <c:pt idx="1512">
                  <c:v>2.0030000000000001</c:v>
                </c:pt>
                <c:pt idx="1513">
                  <c:v>1.946</c:v>
                </c:pt>
                <c:pt idx="1514">
                  <c:v>1.8919999999999999</c:v>
                </c:pt>
                <c:pt idx="1515">
                  <c:v>1.8380000000000001</c:v>
                </c:pt>
                <c:pt idx="1516">
                  <c:v>1.786</c:v>
                </c:pt>
                <c:pt idx="1517">
                  <c:v>1.7350000000000001</c:v>
                </c:pt>
                <c:pt idx="1518">
                  <c:v>1.6859999999999999</c:v>
                </c:pt>
                <c:pt idx="1519">
                  <c:v>1.6379999999999999</c:v>
                </c:pt>
                <c:pt idx="1520">
                  <c:v>1.591</c:v>
                </c:pt>
                <c:pt idx="1521">
                  <c:v>1.546</c:v>
                </c:pt>
                <c:pt idx="1522">
                  <c:v>1.502</c:v>
                </c:pt>
                <c:pt idx="1523">
                  <c:v>1.4590000000000001</c:v>
                </c:pt>
                <c:pt idx="1524">
                  <c:v>1.417</c:v>
                </c:pt>
                <c:pt idx="1525">
                  <c:v>1.377</c:v>
                </c:pt>
                <c:pt idx="1526">
                  <c:v>1.337</c:v>
                </c:pt>
                <c:pt idx="1527">
                  <c:v>1.2989999999999999</c:v>
                </c:pt>
                <c:pt idx="1528">
                  <c:v>1.264</c:v>
                </c:pt>
                <c:pt idx="1529">
                  <c:v>1.2290000000000001</c:v>
                </c:pt>
                <c:pt idx="1530">
                  <c:v>1.1950000000000001</c:v>
                </c:pt>
                <c:pt idx="1531">
                  <c:v>1.1619999999999999</c:v>
                </c:pt>
                <c:pt idx="1532">
                  <c:v>1.1299999999999999</c:v>
                </c:pt>
                <c:pt idx="1533">
                  <c:v>1.099</c:v>
                </c:pt>
                <c:pt idx="1534">
                  <c:v>1.069</c:v>
                </c:pt>
                <c:pt idx="1535">
                  <c:v>1.042</c:v>
                </c:pt>
                <c:pt idx="1536">
                  <c:v>1.024</c:v>
                </c:pt>
                <c:pt idx="1537">
                  <c:v>1.0049999999999999</c:v>
                </c:pt>
                <c:pt idx="1538">
                  <c:v>0.9849</c:v>
                </c:pt>
                <c:pt idx="1539">
                  <c:v>0.96499999999999997</c:v>
                </c:pt>
                <c:pt idx="1540">
                  <c:v>0.96460000000000001</c:v>
                </c:pt>
                <c:pt idx="1541">
                  <c:v>0.97570000000000001</c:v>
                </c:pt>
                <c:pt idx="1542">
                  <c:v>0.98880000000000001</c:v>
                </c:pt>
                <c:pt idx="1543">
                  <c:v>0.99729999999999996</c:v>
                </c:pt>
                <c:pt idx="1544">
                  <c:v>1.0029999999999999</c:v>
                </c:pt>
                <c:pt idx="1545">
                  <c:v>1.006</c:v>
                </c:pt>
                <c:pt idx="1546">
                  <c:v>1.0069999999999999</c:v>
                </c:pt>
                <c:pt idx="1547">
                  <c:v>1.044</c:v>
                </c:pt>
                <c:pt idx="1548">
                  <c:v>1.073</c:v>
                </c:pt>
                <c:pt idx="1549">
                  <c:v>1.0960000000000001</c:v>
                </c:pt>
                <c:pt idx="1550">
                  <c:v>1.115</c:v>
                </c:pt>
                <c:pt idx="1551">
                  <c:v>1.1319999999999999</c:v>
                </c:pt>
                <c:pt idx="1552">
                  <c:v>1.1459999999999999</c:v>
                </c:pt>
                <c:pt idx="1553">
                  <c:v>1.157</c:v>
                </c:pt>
                <c:pt idx="1554">
                  <c:v>1.167</c:v>
                </c:pt>
                <c:pt idx="1555">
                  <c:v>1.1739999999999999</c:v>
                </c:pt>
                <c:pt idx="1556">
                  <c:v>1.18</c:v>
                </c:pt>
                <c:pt idx="1557">
                  <c:v>1.1830000000000001</c:v>
                </c:pt>
                <c:pt idx="1558">
                  <c:v>1.1850000000000001</c:v>
                </c:pt>
                <c:pt idx="1559">
                  <c:v>1.1850000000000001</c:v>
                </c:pt>
                <c:pt idx="1560">
                  <c:v>1.1919999999999999</c:v>
                </c:pt>
                <c:pt idx="1561">
                  <c:v>1.2050000000000001</c:v>
                </c:pt>
                <c:pt idx="1562">
                  <c:v>1.218</c:v>
                </c:pt>
                <c:pt idx="1563">
                  <c:v>1.2370000000000001</c:v>
                </c:pt>
                <c:pt idx="1564">
                  <c:v>1.2749999999999999</c:v>
                </c:pt>
                <c:pt idx="1565">
                  <c:v>1.3320000000000001</c:v>
                </c:pt>
                <c:pt idx="1566">
                  <c:v>1.391</c:v>
                </c:pt>
                <c:pt idx="1567">
                  <c:v>1.49</c:v>
                </c:pt>
                <c:pt idx="1568">
                  <c:v>1.665</c:v>
                </c:pt>
                <c:pt idx="1569">
                  <c:v>1.905</c:v>
                </c:pt>
                <c:pt idx="1570">
                  <c:v>2.125</c:v>
                </c:pt>
                <c:pt idx="1571">
                  <c:v>2.33</c:v>
                </c:pt>
                <c:pt idx="1572">
                  <c:v>2.6309999999999998</c:v>
                </c:pt>
                <c:pt idx="1573">
                  <c:v>4.2169999999999996</c:v>
                </c:pt>
                <c:pt idx="1574">
                  <c:v>25.16</c:v>
                </c:pt>
                <c:pt idx="1575">
                  <c:v>7.3220000000000001</c:v>
                </c:pt>
                <c:pt idx="1576">
                  <c:v>12.33</c:v>
                </c:pt>
                <c:pt idx="1577">
                  <c:v>37.36</c:v>
                </c:pt>
                <c:pt idx="1578">
                  <c:v>102.4</c:v>
                </c:pt>
                <c:pt idx="1579">
                  <c:v>104.7</c:v>
                </c:pt>
                <c:pt idx="1580">
                  <c:v>128.69999999999999</c:v>
                </c:pt>
                <c:pt idx="1581">
                  <c:v>125.5</c:v>
                </c:pt>
                <c:pt idx="1582">
                  <c:v>139.69999999999999</c:v>
                </c:pt>
                <c:pt idx="1583">
                  <c:v>111.9</c:v>
                </c:pt>
                <c:pt idx="1584">
                  <c:v>110.2</c:v>
                </c:pt>
                <c:pt idx="1585">
                  <c:v>110.5</c:v>
                </c:pt>
                <c:pt idx="1586">
                  <c:v>86.43</c:v>
                </c:pt>
                <c:pt idx="1587">
                  <c:v>83.17</c:v>
                </c:pt>
                <c:pt idx="1588">
                  <c:v>86.7</c:v>
                </c:pt>
                <c:pt idx="1589">
                  <c:v>82.37</c:v>
                </c:pt>
                <c:pt idx="1590">
                  <c:v>82.73</c:v>
                </c:pt>
                <c:pt idx="1591">
                  <c:v>109.7</c:v>
                </c:pt>
                <c:pt idx="1592">
                  <c:v>101.3</c:v>
                </c:pt>
                <c:pt idx="1593">
                  <c:v>109.3</c:v>
                </c:pt>
                <c:pt idx="1594">
                  <c:v>95.38</c:v>
                </c:pt>
                <c:pt idx="1595">
                  <c:v>88.1</c:v>
                </c:pt>
                <c:pt idx="1596">
                  <c:v>81.45</c:v>
                </c:pt>
                <c:pt idx="1597">
                  <c:v>75.930000000000007</c:v>
                </c:pt>
                <c:pt idx="1598">
                  <c:v>70.97</c:v>
                </c:pt>
                <c:pt idx="1599">
                  <c:v>98.86</c:v>
                </c:pt>
                <c:pt idx="1600">
                  <c:v>70.290000000000006</c:v>
                </c:pt>
                <c:pt idx="1601">
                  <c:v>68.400000000000006</c:v>
                </c:pt>
                <c:pt idx="1602">
                  <c:v>66.61</c:v>
                </c:pt>
                <c:pt idx="1603">
                  <c:v>64.48</c:v>
                </c:pt>
                <c:pt idx="1604">
                  <c:v>61.55</c:v>
                </c:pt>
                <c:pt idx="1605">
                  <c:v>59.51</c:v>
                </c:pt>
                <c:pt idx="1606">
                  <c:v>98.77</c:v>
                </c:pt>
                <c:pt idx="1607">
                  <c:v>98.19</c:v>
                </c:pt>
                <c:pt idx="1608">
                  <c:v>70.19</c:v>
                </c:pt>
                <c:pt idx="1609">
                  <c:v>65.680000000000007</c:v>
                </c:pt>
                <c:pt idx="1610">
                  <c:v>62.19</c:v>
                </c:pt>
                <c:pt idx="1611">
                  <c:v>59.2</c:v>
                </c:pt>
                <c:pt idx="1612">
                  <c:v>55.73</c:v>
                </c:pt>
                <c:pt idx="1613">
                  <c:v>52.56</c:v>
                </c:pt>
                <c:pt idx="1614">
                  <c:v>49.7</c:v>
                </c:pt>
                <c:pt idx="1615">
                  <c:v>48.85</c:v>
                </c:pt>
                <c:pt idx="1616">
                  <c:v>51.11</c:v>
                </c:pt>
                <c:pt idx="1617">
                  <c:v>49.07</c:v>
                </c:pt>
                <c:pt idx="1618">
                  <c:v>48.66</c:v>
                </c:pt>
                <c:pt idx="1619">
                  <c:v>49.23</c:v>
                </c:pt>
                <c:pt idx="1620">
                  <c:v>53.51</c:v>
                </c:pt>
                <c:pt idx="1621">
                  <c:v>78.069999999999993</c:v>
                </c:pt>
                <c:pt idx="1622">
                  <c:v>64.739999999999995</c:v>
                </c:pt>
                <c:pt idx="1623">
                  <c:v>58.83</c:v>
                </c:pt>
                <c:pt idx="1624">
                  <c:v>55.3</c:v>
                </c:pt>
                <c:pt idx="1625">
                  <c:v>52.39</c:v>
                </c:pt>
                <c:pt idx="1626">
                  <c:v>49.5</c:v>
                </c:pt>
                <c:pt idx="1627">
                  <c:v>46.98</c:v>
                </c:pt>
                <c:pt idx="1628">
                  <c:v>44.75</c:v>
                </c:pt>
                <c:pt idx="1629">
                  <c:v>42.36</c:v>
                </c:pt>
                <c:pt idx="1630">
                  <c:v>40.42</c:v>
                </c:pt>
                <c:pt idx="1631">
                  <c:v>39.979999999999997</c:v>
                </c:pt>
                <c:pt idx="1632">
                  <c:v>39.450000000000003</c:v>
                </c:pt>
                <c:pt idx="1633">
                  <c:v>38.76</c:v>
                </c:pt>
                <c:pt idx="1634">
                  <c:v>38.53</c:v>
                </c:pt>
                <c:pt idx="1635">
                  <c:v>38.28</c:v>
                </c:pt>
                <c:pt idx="1636">
                  <c:v>37.42</c:v>
                </c:pt>
                <c:pt idx="1637">
                  <c:v>37.729999999999997</c:v>
                </c:pt>
                <c:pt idx="1638">
                  <c:v>38.08</c:v>
                </c:pt>
                <c:pt idx="1639">
                  <c:v>46.84</c:v>
                </c:pt>
                <c:pt idx="1640">
                  <c:v>39.24</c:v>
                </c:pt>
                <c:pt idx="1641">
                  <c:v>38.590000000000003</c:v>
                </c:pt>
                <c:pt idx="1642">
                  <c:v>38.130000000000003</c:v>
                </c:pt>
                <c:pt idx="1643">
                  <c:v>37.619999999999997</c:v>
                </c:pt>
                <c:pt idx="1644">
                  <c:v>38.03</c:v>
                </c:pt>
                <c:pt idx="1645">
                  <c:v>37.270000000000003</c:v>
                </c:pt>
                <c:pt idx="1646">
                  <c:v>36.51</c:v>
                </c:pt>
                <c:pt idx="1647">
                  <c:v>35.96</c:v>
                </c:pt>
                <c:pt idx="1648">
                  <c:v>35.33</c:v>
                </c:pt>
                <c:pt idx="1649">
                  <c:v>35.26</c:v>
                </c:pt>
                <c:pt idx="1650">
                  <c:v>34.86</c:v>
                </c:pt>
                <c:pt idx="1651">
                  <c:v>33.99</c:v>
                </c:pt>
                <c:pt idx="1652">
                  <c:v>33.119999999999997</c:v>
                </c:pt>
                <c:pt idx="1653">
                  <c:v>32.200000000000003</c:v>
                </c:pt>
                <c:pt idx="1654">
                  <c:v>31.25</c:v>
                </c:pt>
                <c:pt idx="1655">
                  <c:v>30.32</c:v>
                </c:pt>
                <c:pt idx="1656">
                  <c:v>29.35</c:v>
                </c:pt>
                <c:pt idx="1657">
                  <c:v>28.57</c:v>
                </c:pt>
                <c:pt idx="1658">
                  <c:v>27.72</c:v>
                </c:pt>
                <c:pt idx="1659">
                  <c:v>26.84</c:v>
                </c:pt>
                <c:pt idx="1660">
                  <c:v>25.98</c:v>
                </c:pt>
                <c:pt idx="1661">
                  <c:v>25.18</c:v>
                </c:pt>
                <c:pt idx="1662">
                  <c:v>24.36</c:v>
                </c:pt>
                <c:pt idx="1663">
                  <c:v>23.61</c:v>
                </c:pt>
                <c:pt idx="1664">
                  <c:v>22.85</c:v>
                </c:pt>
                <c:pt idx="1665">
                  <c:v>22.1</c:v>
                </c:pt>
                <c:pt idx="1666">
                  <c:v>21.35</c:v>
                </c:pt>
                <c:pt idx="1667">
                  <c:v>20.63</c:v>
                </c:pt>
                <c:pt idx="1668">
                  <c:v>19.98</c:v>
                </c:pt>
                <c:pt idx="1669">
                  <c:v>19.600000000000001</c:v>
                </c:pt>
                <c:pt idx="1670">
                  <c:v>19.54</c:v>
                </c:pt>
                <c:pt idx="1671">
                  <c:v>19.420000000000002</c:v>
                </c:pt>
                <c:pt idx="1672">
                  <c:v>19.25</c:v>
                </c:pt>
                <c:pt idx="1673">
                  <c:v>19.05</c:v>
                </c:pt>
                <c:pt idx="1674">
                  <c:v>18.940000000000001</c:v>
                </c:pt>
                <c:pt idx="1675">
                  <c:v>18.78</c:v>
                </c:pt>
                <c:pt idx="1676">
                  <c:v>18.579999999999998</c:v>
                </c:pt>
                <c:pt idx="1677">
                  <c:v>18.87</c:v>
                </c:pt>
                <c:pt idx="1678">
                  <c:v>18.77</c:v>
                </c:pt>
                <c:pt idx="1679">
                  <c:v>20.059999999999999</c:v>
                </c:pt>
                <c:pt idx="1680">
                  <c:v>20.010000000000002</c:v>
                </c:pt>
                <c:pt idx="1681">
                  <c:v>19.87</c:v>
                </c:pt>
                <c:pt idx="1682">
                  <c:v>19.670000000000002</c:v>
                </c:pt>
                <c:pt idx="1683">
                  <c:v>19.55</c:v>
                </c:pt>
                <c:pt idx="1684">
                  <c:v>19.34</c:v>
                </c:pt>
                <c:pt idx="1685">
                  <c:v>19.2</c:v>
                </c:pt>
                <c:pt idx="1686">
                  <c:v>19.18</c:v>
                </c:pt>
                <c:pt idx="1687">
                  <c:v>19.13</c:v>
                </c:pt>
                <c:pt idx="1688">
                  <c:v>19.04</c:v>
                </c:pt>
                <c:pt idx="1689">
                  <c:v>18.93</c:v>
                </c:pt>
                <c:pt idx="1690">
                  <c:v>18.809999999999999</c:v>
                </c:pt>
                <c:pt idx="1691">
                  <c:v>18.66</c:v>
                </c:pt>
                <c:pt idx="1692">
                  <c:v>18.489999999999998</c:v>
                </c:pt>
                <c:pt idx="1693">
                  <c:v>18.3</c:v>
                </c:pt>
                <c:pt idx="1694">
                  <c:v>18.09</c:v>
                </c:pt>
                <c:pt idx="1695">
                  <c:v>17.86</c:v>
                </c:pt>
                <c:pt idx="1696">
                  <c:v>17.63</c:v>
                </c:pt>
                <c:pt idx="1697">
                  <c:v>17.38</c:v>
                </c:pt>
                <c:pt idx="1698">
                  <c:v>17.14</c:v>
                </c:pt>
                <c:pt idx="1699">
                  <c:v>16.899999999999999</c:v>
                </c:pt>
                <c:pt idx="1700">
                  <c:v>16.64</c:v>
                </c:pt>
                <c:pt idx="1701">
                  <c:v>62.72</c:v>
                </c:pt>
                <c:pt idx="1702">
                  <c:v>19.2</c:v>
                </c:pt>
                <c:pt idx="1703">
                  <c:v>19.440000000000001</c:v>
                </c:pt>
                <c:pt idx="1704">
                  <c:v>19.46</c:v>
                </c:pt>
                <c:pt idx="1705">
                  <c:v>52.64</c:v>
                </c:pt>
                <c:pt idx="1706">
                  <c:v>40.35</c:v>
                </c:pt>
                <c:pt idx="1707">
                  <c:v>28.27</c:v>
                </c:pt>
                <c:pt idx="1708">
                  <c:v>28.57</c:v>
                </c:pt>
                <c:pt idx="1709">
                  <c:v>28.61</c:v>
                </c:pt>
                <c:pt idx="1710">
                  <c:v>28.66</c:v>
                </c:pt>
                <c:pt idx="1711">
                  <c:v>30.3</c:v>
                </c:pt>
                <c:pt idx="1712">
                  <c:v>59.68</c:v>
                </c:pt>
                <c:pt idx="1713">
                  <c:v>35.31</c:v>
                </c:pt>
                <c:pt idx="1714">
                  <c:v>35.450000000000003</c:v>
                </c:pt>
                <c:pt idx="1715">
                  <c:v>34.840000000000003</c:v>
                </c:pt>
                <c:pt idx="1716">
                  <c:v>34.67</c:v>
                </c:pt>
                <c:pt idx="1717">
                  <c:v>57.38</c:v>
                </c:pt>
                <c:pt idx="1718">
                  <c:v>107</c:v>
                </c:pt>
                <c:pt idx="1719">
                  <c:v>52.24</c:v>
                </c:pt>
                <c:pt idx="1720">
                  <c:v>95.35</c:v>
                </c:pt>
                <c:pt idx="1721">
                  <c:v>142</c:v>
                </c:pt>
                <c:pt idx="1722">
                  <c:v>78.02</c:v>
                </c:pt>
                <c:pt idx="1723">
                  <c:v>72.03</c:v>
                </c:pt>
                <c:pt idx="1724">
                  <c:v>66.55</c:v>
                </c:pt>
                <c:pt idx="1725">
                  <c:v>61.98</c:v>
                </c:pt>
                <c:pt idx="1726">
                  <c:v>58.15</c:v>
                </c:pt>
                <c:pt idx="1727">
                  <c:v>56.2</c:v>
                </c:pt>
                <c:pt idx="1728">
                  <c:v>53.03</c:v>
                </c:pt>
                <c:pt idx="1729">
                  <c:v>49.93</c:v>
                </c:pt>
                <c:pt idx="1730">
                  <c:v>47.21</c:v>
                </c:pt>
                <c:pt idx="1731">
                  <c:v>44.71</c:v>
                </c:pt>
                <c:pt idx="1732">
                  <c:v>42.34</c:v>
                </c:pt>
                <c:pt idx="1733">
                  <c:v>40.65</c:v>
                </c:pt>
                <c:pt idx="1734">
                  <c:v>39.42</c:v>
                </c:pt>
                <c:pt idx="1735">
                  <c:v>38.979999999999997</c:v>
                </c:pt>
                <c:pt idx="1736">
                  <c:v>38.49</c:v>
                </c:pt>
                <c:pt idx="1737">
                  <c:v>37.79</c:v>
                </c:pt>
                <c:pt idx="1738">
                  <c:v>36.96</c:v>
                </c:pt>
                <c:pt idx="1739">
                  <c:v>36.17</c:v>
                </c:pt>
                <c:pt idx="1740">
                  <c:v>35.200000000000003</c:v>
                </c:pt>
                <c:pt idx="1741">
                  <c:v>34.21</c:v>
                </c:pt>
                <c:pt idx="1742">
                  <c:v>33.18</c:v>
                </c:pt>
                <c:pt idx="1743">
                  <c:v>32.14</c:v>
                </c:pt>
                <c:pt idx="1744">
                  <c:v>31.09</c:v>
                </c:pt>
                <c:pt idx="1745">
                  <c:v>30.03</c:v>
                </c:pt>
                <c:pt idx="1746">
                  <c:v>28.98</c:v>
                </c:pt>
                <c:pt idx="1747">
                  <c:v>27.97</c:v>
                </c:pt>
                <c:pt idx="1748">
                  <c:v>27</c:v>
                </c:pt>
                <c:pt idx="1749">
                  <c:v>26.08</c:v>
                </c:pt>
                <c:pt idx="1750">
                  <c:v>25.18</c:v>
                </c:pt>
                <c:pt idx="1751">
                  <c:v>24.31</c:v>
                </c:pt>
                <c:pt idx="1752">
                  <c:v>23.48</c:v>
                </c:pt>
                <c:pt idx="1753">
                  <c:v>22.66</c:v>
                </c:pt>
                <c:pt idx="1754">
                  <c:v>21.9</c:v>
                </c:pt>
                <c:pt idx="1755">
                  <c:v>21.13</c:v>
                </c:pt>
                <c:pt idx="1756">
                  <c:v>20.399999999999999</c:v>
                </c:pt>
                <c:pt idx="1757">
                  <c:v>20.28</c:v>
                </c:pt>
                <c:pt idx="1758">
                  <c:v>19.72</c:v>
                </c:pt>
                <c:pt idx="1759">
                  <c:v>19.55</c:v>
                </c:pt>
                <c:pt idx="1760">
                  <c:v>19.420000000000002</c:v>
                </c:pt>
                <c:pt idx="1761">
                  <c:v>19.239999999999998</c:v>
                </c:pt>
                <c:pt idx="1762">
                  <c:v>19.02</c:v>
                </c:pt>
                <c:pt idx="1763">
                  <c:v>18.77</c:v>
                </c:pt>
                <c:pt idx="1764">
                  <c:v>18.48</c:v>
                </c:pt>
                <c:pt idx="1765">
                  <c:v>18.170000000000002</c:v>
                </c:pt>
                <c:pt idx="1766">
                  <c:v>17.84</c:v>
                </c:pt>
                <c:pt idx="1767">
                  <c:v>17.5</c:v>
                </c:pt>
                <c:pt idx="1768">
                  <c:v>17.149999999999999</c:v>
                </c:pt>
                <c:pt idx="1769">
                  <c:v>16.79</c:v>
                </c:pt>
                <c:pt idx="1770">
                  <c:v>16.45</c:v>
                </c:pt>
                <c:pt idx="1771">
                  <c:v>16.100000000000001</c:v>
                </c:pt>
                <c:pt idx="1772">
                  <c:v>15.75</c:v>
                </c:pt>
                <c:pt idx="1773">
                  <c:v>15.41</c:v>
                </c:pt>
                <c:pt idx="1774">
                  <c:v>15.07</c:v>
                </c:pt>
                <c:pt idx="1775">
                  <c:v>14.74</c:v>
                </c:pt>
                <c:pt idx="1776">
                  <c:v>14.41</c:v>
                </c:pt>
                <c:pt idx="1777">
                  <c:v>14.09</c:v>
                </c:pt>
                <c:pt idx="1778">
                  <c:v>13.78</c:v>
                </c:pt>
                <c:pt idx="1779">
                  <c:v>13.47</c:v>
                </c:pt>
                <c:pt idx="1780">
                  <c:v>13.18</c:v>
                </c:pt>
                <c:pt idx="1781">
                  <c:v>12.89</c:v>
                </c:pt>
                <c:pt idx="1782">
                  <c:v>12.62</c:v>
                </c:pt>
                <c:pt idx="1783">
                  <c:v>12.35</c:v>
                </c:pt>
                <c:pt idx="1784">
                  <c:v>12.1</c:v>
                </c:pt>
                <c:pt idx="1785">
                  <c:v>11.86</c:v>
                </c:pt>
                <c:pt idx="1786">
                  <c:v>11.63</c:v>
                </c:pt>
                <c:pt idx="1787">
                  <c:v>11.42</c:v>
                </c:pt>
                <c:pt idx="1788">
                  <c:v>11.21</c:v>
                </c:pt>
                <c:pt idx="1789">
                  <c:v>11.01</c:v>
                </c:pt>
                <c:pt idx="1790">
                  <c:v>10.82</c:v>
                </c:pt>
                <c:pt idx="1791">
                  <c:v>10.64</c:v>
                </c:pt>
                <c:pt idx="1792">
                  <c:v>10.47</c:v>
                </c:pt>
                <c:pt idx="1793">
                  <c:v>10.3</c:v>
                </c:pt>
                <c:pt idx="1794">
                  <c:v>10.15</c:v>
                </c:pt>
                <c:pt idx="1795">
                  <c:v>9.9920000000000009</c:v>
                </c:pt>
                <c:pt idx="1796">
                  <c:v>9.8439999999999994</c:v>
                </c:pt>
                <c:pt idx="1797">
                  <c:v>9.6989999999999998</c:v>
                </c:pt>
                <c:pt idx="1798">
                  <c:v>9.5589999999999993</c:v>
                </c:pt>
                <c:pt idx="1799">
                  <c:v>9.4220000000000006</c:v>
                </c:pt>
                <c:pt idx="1800">
                  <c:v>9.2880000000000003</c:v>
                </c:pt>
                <c:pt idx="1801">
                  <c:v>9.1560000000000006</c:v>
                </c:pt>
                <c:pt idx="1802">
                  <c:v>9.0259999999999998</c:v>
                </c:pt>
                <c:pt idx="1803">
                  <c:v>8.8970000000000002</c:v>
                </c:pt>
                <c:pt idx="1804">
                  <c:v>8.7710000000000008</c:v>
                </c:pt>
                <c:pt idx="1805">
                  <c:v>8.6440000000000001</c:v>
                </c:pt>
                <c:pt idx="1806">
                  <c:v>8.5190000000000001</c:v>
                </c:pt>
                <c:pt idx="1807">
                  <c:v>8.3940000000000001</c:v>
                </c:pt>
                <c:pt idx="1808">
                  <c:v>8.2690000000000001</c:v>
                </c:pt>
                <c:pt idx="1809">
                  <c:v>8.1449999999999996</c:v>
                </c:pt>
                <c:pt idx="1810">
                  <c:v>8.0210000000000008</c:v>
                </c:pt>
                <c:pt idx="1811">
                  <c:v>7.8959999999999999</c:v>
                </c:pt>
                <c:pt idx="1812">
                  <c:v>7.7720000000000002</c:v>
                </c:pt>
                <c:pt idx="1813">
                  <c:v>7.6479999999999997</c:v>
                </c:pt>
                <c:pt idx="1814">
                  <c:v>7.5229999999999997</c:v>
                </c:pt>
                <c:pt idx="1815">
                  <c:v>7.3979999999999997</c:v>
                </c:pt>
                <c:pt idx="1816">
                  <c:v>7.2729999999999997</c:v>
                </c:pt>
                <c:pt idx="1817">
                  <c:v>7.1470000000000002</c:v>
                </c:pt>
                <c:pt idx="1818">
                  <c:v>7.0220000000000002</c:v>
                </c:pt>
                <c:pt idx="1819">
                  <c:v>6.8959999999999999</c:v>
                </c:pt>
                <c:pt idx="1820">
                  <c:v>6.77</c:v>
                </c:pt>
                <c:pt idx="1821">
                  <c:v>6.6449999999999996</c:v>
                </c:pt>
                <c:pt idx="1822">
                  <c:v>6.5190000000000001</c:v>
                </c:pt>
                <c:pt idx="1823">
                  <c:v>6.3940000000000001</c:v>
                </c:pt>
                <c:pt idx="1824">
                  <c:v>6.2690000000000001</c:v>
                </c:pt>
                <c:pt idx="1825">
                  <c:v>6.1440000000000001</c:v>
                </c:pt>
                <c:pt idx="1826">
                  <c:v>6.0190000000000001</c:v>
                </c:pt>
                <c:pt idx="1827">
                  <c:v>5.8949999999999996</c:v>
                </c:pt>
                <c:pt idx="1828">
                  <c:v>5.7779999999999996</c:v>
                </c:pt>
                <c:pt idx="1829">
                  <c:v>5.6719999999999997</c:v>
                </c:pt>
                <c:pt idx="1830">
                  <c:v>5.5750000000000002</c:v>
                </c:pt>
                <c:pt idx="1831">
                  <c:v>5.484</c:v>
                </c:pt>
                <c:pt idx="1832">
                  <c:v>5.3979999999999997</c:v>
                </c:pt>
                <c:pt idx="1833">
                  <c:v>5.3150000000000004</c:v>
                </c:pt>
                <c:pt idx="1834">
                  <c:v>5.2350000000000003</c:v>
                </c:pt>
                <c:pt idx="1835">
                  <c:v>5.1550000000000002</c:v>
                </c:pt>
                <c:pt idx="1836">
                  <c:v>5.077</c:v>
                </c:pt>
                <c:pt idx="1837">
                  <c:v>4.9980000000000002</c:v>
                </c:pt>
                <c:pt idx="1838">
                  <c:v>4.9409999999999998</c:v>
                </c:pt>
                <c:pt idx="1839">
                  <c:v>4.9569999999999999</c:v>
                </c:pt>
                <c:pt idx="1840">
                  <c:v>5.0810000000000004</c:v>
                </c:pt>
                <c:pt idx="1841">
                  <c:v>5.1520000000000001</c:v>
                </c:pt>
                <c:pt idx="1842">
                  <c:v>5.1929999999999996</c:v>
                </c:pt>
                <c:pt idx="1843">
                  <c:v>5.2089999999999996</c:v>
                </c:pt>
                <c:pt idx="1844">
                  <c:v>5.21</c:v>
                </c:pt>
                <c:pt idx="1845">
                  <c:v>5.2</c:v>
                </c:pt>
                <c:pt idx="1846">
                  <c:v>5.1849999999999996</c:v>
                </c:pt>
                <c:pt idx="1847">
                  <c:v>5.165</c:v>
                </c:pt>
                <c:pt idx="1848">
                  <c:v>5.141</c:v>
                </c:pt>
                <c:pt idx="1849">
                  <c:v>5.1120000000000001</c:v>
                </c:pt>
                <c:pt idx="1850">
                  <c:v>5.0789999999999997</c:v>
                </c:pt>
                <c:pt idx="1851">
                  <c:v>5.0419999999999998</c:v>
                </c:pt>
                <c:pt idx="1852">
                  <c:v>5</c:v>
                </c:pt>
                <c:pt idx="1853">
                  <c:v>4.9530000000000003</c:v>
                </c:pt>
                <c:pt idx="1854">
                  <c:v>4.9020000000000001</c:v>
                </c:pt>
                <c:pt idx="1855">
                  <c:v>4.8470000000000004</c:v>
                </c:pt>
                <c:pt idx="1856">
                  <c:v>4.7869999999999999</c:v>
                </c:pt>
                <c:pt idx="1857">
                  <c:v>4.7240000000000002</c:v>
                </c:pt>
                <c:pt idx="1858">
                  <c:v>4.6559999999999997</c:v>
                </c:pt>
                <c:pt idx="1859">
                  <c:v>4.5860000000000003</c:v>
                </c:pt>
                <c:pt idx="1860">
                  <c:v>4.5119999999999996</c:v>
                </c:pt>
                <c:pt idx="1861">
                  <c:v>4.4349999999999996</c:v>
                </c:pt>
                <c:pt idx="1862">
                  <c:v>4.3559999999999999</c:v>
                </c:pt>
                <c:pt idx="1863">
                  <c:v>4.274</c:v>
                </c:pt>
                <c:pt idx="1864">
                  <c:v>4.1909999999999998</c:v>
                </c:pt>
                <c:pt idx="1865">
                  <c:v>4.1070000000000002</c:v>
                </c:pt>
                <c:pt idx="1866">
                  <c:v>4.0209999999999999</c:v>
                </c:pt>
                <c:pt idx="1867">
                  <c:v>3.9340000000000002</c:v>
                </c:pt>
                <c:pt idx="1868">
                  <c:v>3.847</c:v>
                </c:pt>
                <c:pt idx="1869">
                  <c:v>3.76</c:v>
                </c:pt>
                <c:pt idx="1870">
                  <c:v>3.6720000000000002</c:v>
                </c:pt>
                <c:pt idx="1871">
                  <c:v>3.585</c:v>
                </c:pt>
                <c:pt idx="1872">
                  <c:v>3.4980000000000002</c:v>
                </c:pt>
                <c:pt idx="1873">
                  <c:v>3.4129999999999998</c:v>
                </c:pt>
                <c:pt idx="1874">
                  <c:v>3.3279999999999998</c:v>
                </c:pt>
                <c:pt idx="1875">
                  <c:v>3.2440000000000002</c:v>
                </c:pt>
                <c:pt idx="1876">
                  <c:v>3.161</c:v>
                </c:pt>
                <c:pt idx="1877">
                  <c:v>3.0790000000000002</c:v>
                </c:pt>
                <c:pt idx="1878">
                  <c:v>2.9990000000000001</c:v>
                </c:pt>
                <c:pt idx="1879">
                  <c:v>2.9209999999999998</c:v>
                </c:pt>
                <c:pt idx="1880">
                  <c:v>2.8439999999999999</c:v>
                </c:pt>
                <c:pt idx="1881">
                  <c:v>2.7690000000000001</c:v>
                </c:pt>
                <c:pt idx="1882">
                  <c:v>2.7320000000000002</c:v>
                </c:pt>
                <c:pt idx="1883">
                  <c:v>2.7450000000000001</c:v>
                </c:pt>
                <c:pt idx="1884">
                  <c:v>2.7570000000000001</c:v>
                </c:pt>
                <c:pt idx="1885">
                  <c:v>2.7629999999999999</c:v>
                </c:pt>
                <c:pt idx="1886">
                  <c:v>2.7610000000000001</c:v>
                </c:pt>
                <c:pt idx="1887">
                  <c:v>2.754</c:v>
                </c:pt>
                <c:pt idx="1888">
                  <c:v>2.7429999999999999</c:v>
                </c:pt>
                <c:pt idx="1889">
                  <c:v>2.7290000000000001</c:v>
                </c:pt>
                <c:pt idx="1890">
                  <c:v>2.714</c:v>
                </c:pt>
                <c:pt idx="1891">
                  <c:v>2.698</c:v>
                </c:pt>
                <c:pt idx="1892">
                  <c:v>2.68</c:v>
                </c:pt>
                <c:pt idx="1893">
                  <c:v>2.6619999999999999</c:v>
                </c:pt>
                <c:pt idx="1894">
                  <c:v>2.6419999999999999</c:v>
                </c:pt>
                <c:pt idx="1895">
                  <c:v>2.621</c:v>
                </c:pt>
                <c:pt idx="1896">
                  <c:v>2.5990000000000002</c:v>
                </c:pt>
                <c:pt idx="1897">
                  <c:v>2.5750000000000002</c:v>
                </c:pt>
                <c:pt idx="1898">
                  <c:v>2.5499999999999998</c:v>
                </c:pt>
                <c:pt idx="1899">
                  <c:v>2.5219999999999998</c:v>
                </c:pt>
                <c:pt idx="1900">
                  <c:v>2.4940000000000002</c:v>
                </c:pt>
                <c:pt idx="1901">
                  <c:v>2.4630000000000001</c:v>
                </c:pt>
                <c:pt idx="1902">
                  <c:v>2.4319999999999999</c:v>
                </c:pt>
                <c:pt idx="1903">
                  <c:v>2.3980000000000001</c:v>
                </c:pt>
                <c:pt idx="1904">
                  <c:v>2.3639999999999999</c:v>
                </c:pt>
                <c:pt idx="1905">
                  <c:v>2.3279999999999998</c:v>
                </c:pt>
                <c:pt idx="1906">
                  <c:v>2.2909999999999999</c:v>
                </c:pt>
                <c:pt idx="1907">
                  <c:v>2.2530000000000001</c:v>
                </c:pt>
                <c:pt idx="1908">
                  <c:v>2.2149999999999999</c:v>
                </c:pt>
                <c:pt idx="1909">
                  <c:v>2.1749999999999998</c:v>
                </c:pt>
                <c:pt idx="1910">
                  <c:v>2.1349999999999998</c:v>
                </c:pt>
                <c:pt idx="1911">
                  <c:v>2.0950000000000002</c:v>
                </c:pt>
                <c:pt idx="1912">
                  <c:v>2.0539999999999998</c:v>
                </c:pt>
                <c:pt idx="1913">
                  <c:v>2.0129999999999999</c:v>
                </c:pt>
                <c:pt idx="1914">
                  <c:v>1.9710000000000001</c:v>
                </c:pt>
                <c:pt idx="1915">
                  <c:v>1.93</c:v>
                </c:pt>
                <c:pt idx="1916">
                  <c:v>1.889</c:v>
                </c:pt>
                <c:pt idx="1917">
                  <c:v>1.8480000000000001</c:v>
                </c:pt>
                <c:pt idx="1918">
                  <c:v>1.8080000000000001</c:v>
                </c:pt>
                <c:pt idx="1919">
                  <c:v>1.768</c:v>
                </c:pt>
                <c:pt idx="1920">
                  <c:v>1.728</c:v>
                </c:pt>
                <c:pt idx="1921">
                  <c:v>1.6890000000000001</c:v>
                </c:pt>
                <c:pt idx="1922">
                  <c:v>1.65</c:v>
                </c:pt>
                <c:pt idx="1923">
                  <c:v>1.633</c:v>
                </c:pt>
                <c:pt idx="1924">
                  <c:v>1.6140000000000001</c:v>
                </c:pt>
                <c:pt idx="1925">
                  <c:v>1.5920000000000001</c:v>
                </c:pt>
                <c:pt idx="1926">
                  <c:v>1.569</c:v>
                </c:pt>
                <c:pt idx="1927">
                  <c:v>1.546</c:v>
                </c:pt>
                <c:pt idx="1928">
                  <c:v>1.522</c:v>
                </c:pt>
                <c:pt idx="1929">
                  <c:v>1.4970000000000001</c:v>
                </c:pt>
                <c:pt idx="1930">
                  <c:v>1.4730000000000001</c:v>
                </c:pt>
                <c:pt idx="1931">
                  <c:v>1.4490000000000001</c:v>
                </c:pt>
                <c:pt idx="1932">
                  <c:v>1.4259999999999999</c:v>
                </c:pt>
                <c:pt idx="1933">
                  <c:v>1.4019999999999999</c:v>
                </c:pt>
                <c:pt idx="1934">
                  <c:v>1.379</c:v>
                </c:pt>
                <c:pt idx="1935">
                  <c:v>1.3560000000000001</c:v>
                </c:pt>
                <c:pt idx="1936">
                  <c:v>1.333</c:v>
                </c:pt>
                <c:pt idx="1937">
                  <c:v>1.31</c:v>
                </c:pt>
                <c:pt idx="1938">
                  <c:v>1.2869999999999999</c:v>
                </c:pt>
                <c:pt idx="1939">
                  <c:v>1.2649999999999999</c:v>
                </c:pt>
                <c:pt idx="1940">
                  <c:v>1.242</c:v>
                </c:pt>
                <c:pt idx="1941">
                  <c:v>1.22</c:v>
                </c:pt>
                <c:pt idx="1942">
                  <c:v>1.198</c:v>
                </c:pt>
                <c:pt idx="1943">
                  <c:v>1.1759999999999999</c:v>
                </c:pt>
                <c:pt idx="1944">
                  <c:v>1.1539999999999999</c:v>
                </c:pt>
                <c:pt idx="1945">
                  <c:v>1.1319999999999999</c:v>
                </c:pt>
                <c:pt idx="1946">
                  <c:v>1.1100000000000001</c:v>
                </c:pt>
                <c:pt idx="1947">
                  <c:v>1.089</c:v>
                </c:pt>
                <c:pt idx="1948">
                  <c:v>1.0669999999999999</c:v>
                </c:pt>
                <c:pt idx="1949">
                  <c:v>1.046</c:v>
                </c:pt>
                <c:pt idx="1950">
                  <c:v>1.0249999999999999</c:v>
                </c:pt>
                <c:pt idx="1951">
                  <c:v>1.0109999999999999</c:v>
                </c:pt>
                <c:pt idx="1952">
                  <c:v>1.0069999999999999</c:v>
                </c:pt>
                <c:pt idx="1953">
                  <c:v>1.0640000000000001</c:v>
                </c:pt>
                <c:pt idx="1954">
                  <c:v>1.111</c:v>
                </c:pt>
                <c:pt idx="1955">
                  <c:v>1.147</c:v>
                </c:pt>
                <c:pt idx="1956">
                  <c:v>1.1759999999999999</c:v>
                </c:pt>
                <c:pt idx="1957">
                  <c:v>1.2</c:v>
                </c:pt>
                <c:pt idx="1958">
                  <c:v>1.2210000000000001</c:v>
                </c:pt>
                <c:pt idx="1959">
                  <c:v>1.238</c:v>
                </c:pt>
                <c:pt idx="1960">
                  <c:v>1.254</c:v>
                </c:pt>
                <c:pt idx="1961">
                  <c:v>1.2669999999999999</c:v>
                </c:pt>
                <c:pt idx="1962">
                  <c:v>1.28</c:v>
                </c:pt>
                <c:pt idx="1963">
                  <c:v>1.292</c:v>
                </c:pt>
                <c:pt idx="1964">
                  <c:v>1.3009999999999999</c:v>
                </c:pt>
                <c:pt idx="1965">
                  <c:v>1.3120000000000001</c:v>
                </c:pt>
                <c:pt idx="1966">
                  <c:v>1.32</c:v>
                </c:pt>
                <c:pt idx="1967">
                  <c:v>1.3260000000000001</c:v>
                </c:pt>
                <c:pt idx="1968">
                  <c:v>1.33</c:v>
                </c:pt>
                <c:pt idx="1969">
                  <c:v>1.3340000000000001</c:v>
                </c:pt>
                <c:pt idx="1970">
                  <c:v>1.4470000000000001</c:v>
                </c:pt>
                <c:pt idx="1971">
                  <c:v>1.5629999999999999</c:v>
                </c:pt>
                <c:pt idx="1972">
                  <c:v>1.651</c:v>
                </c:pt>
                <c:pt idx="1973">
                  <c:v>1.7170000000000001</c:v>
                </c:pt>
                <c:pt idx="1974">
                  <c:v>1.7789999999999999</c:v>
                </c:pt>
                <c:pt idx="1975">
                  <c:v>1.915</c:v>
                </c:pt>
                <c:pt idx="1976">
                  <c:v>2.0390000000000001</c:v>
                </c:pt>
                <c:pt idx="1977">
                  <c:v>2.1339999999999999</c:v>
                </c:pt>
                <c:pt idx="1978">
                  <c:v>2.214</c:v>
                </c:pt>
                <c:pt idx="1979">
                  <c:v>2.286</c:v>
                </c:pt>
                <c:pt idx="1980">
                  <c:v>2.351</c:v>
                </c:pt>
                <c:pt idx="1981">
                  <c:v>2.4089999999999998</c:v>
                </c:pt>
                <c:pt idx="1982">
                  <c:v>2.4609999999999999</c:v>
                </c:pt>
                <c:pt idx="1983">
                  <c:v>2.5070000000000001</c:v>
                </c:pt>
                <c:pt idx="1984">
                  <c:v>2.548</c:v>
                </c:pt>
                <c:pt idx="1985">
                  <c:v>2.5840000000000001</c:v>
                </c:pt>
                <c:pt idx="1986">
                  <c:v>2.6179999999999999</c:v>
                </c:pt>
                <c:pt idx="1987">
                  <c:v>2.6480000000000001</c:v>
                </c:pt>
                <c:pt idx="1988">
                  <c:v>2.6720000000000002</c:v>
                </c:pt>
                <c:pt idx="1989">
                  <c:v>2.69</c:v>
                </c:pt>
                <c:pt idx="1990">
                  <c:v>2.7069999999999999</c:v>
                </c:pt>
                <c:pt idx="1991">
                  <c:v>2.7229999999999999</c:v>
                </c:pt>
                <c:pt idx="1992">
                  <c:v>2.734</c:v>
                </c:pt>
                <c:pt idx="1993">
                  <c:v>2.782</c:v>
                </c:pt>
                <c:pt idx="1994">
                  <c:v>2.8330000000000002</c:v>
                </c:pt>
                <c:pt idx="1995">
                  <c:v>2.8879999999999999</c:v>
                </c:pt>
                <c:pt idx="1996">
                  <c:v>2.9340000000000002</c:v>
                </c:pt>
                <c:pt idx="1997">
                  <c:v>2.9689999999999999</c:v>
                </c:pt>
                <c:pt idx="1998">
                  <c:v>2.9990000000000001</c:v>
                </c:pt>
                <c:pt idx="1999">
                  <c:v>3.028</c:v>
                </c:pt>
                <c:pt idx="2000">
                  <c:v>3.0529999999999999</c:v>
                </c:pt>
                <c:pt idx="2001">
                  <c:v>3.0750000000000002</c:v>
                </c:pt>
                <c:pt idx="2002">
                  <c:v>3.0910000000000002</c:v>
                </c:pt>
                <c:pt idx="2003">
                  <c:v>3.1030000000000002</c:v>
                </c:pt>
                <c:pt idx="2004">
                  <c:v>3.1110000000000002</c:v>
                </c:pt>
                <c:pt idx="2005">
                  <c:v>3.1160000000000001</c:v>
                </c:pt>
                <c:pt idx="2006">
                  <c:v>3.1240000000000001</c:v>
                </c:pt>
                <c:pt idx="2007">
                  <c:v>3.1389999999999998</c:v>
                </c:pt>
                <c:pt idx="2008">
                  <c:v>3.2160000000000002</c:v>
                </c:pt>
                <c:pt idx="2009">
                  <c:v>3.2759999999999998</c:v>
                </c:pt>
                <c:pt idx="2010">
                  <c:v>3.3839999999999999</c:v>
                </c:pt>
                <c:pt idx="2011">
                  <c:v>3.6240000000000001</c:v>
                </c:pt>
                <c:pt idx="2012">
                  <c:v>3.8010000000000002</c:v>
                </c:pt>
                <c:pt idx="2013">
                  <c:v>3.9359999999999999</c:v>
                </c:pt>
                <c:pt idx="2014">
                  <c:v>4.048</c:v>
                </c:pt>
                <c:pt idx="2015">
                  <c:v>4.1390000000000002</c:v>
                </c:pt>
                <c:pt idx="2016">
                  <c:v>4.218</c:v>
                </c:pt>
                <c:pt idx="2017">
                  <c:v>4.2850000000000001</c:v>
                </c:pt>
                <c:pt idx="2018">
                  <c:v>4.3449999999999998</c:v>
                </c:pt>
                <c:pt idx="2019">
                  <c:v>4.3929999999999998</c:v>
                </c:pt>
                <c:pt idx="2020">
                  <c:v>4.4509999999999996</c:v>
                </c:pt>
                <c:pt idx="2021">
                  <c:v>4.5090000000000003</c:v>
                </c:pt>
                <c:pt idx="2022">
                  <c:v>4.5549999999999997</c:v>
                </c:pt>
                <c:pt idx="2023">
                  <c:v>4.593</c:v>
                </c:pt>
                <c:pt idx="2024">
                  <c:v>4.6239999999999997</c:v>
                </c:pt>
                <c:pt idx="2025">
                  <c:v>4.6479999999999997</c:v>
                </c:pt>
                <c:pt idx="2026">
                  <c:v>4.6660000000000004</c:v>
                </c:pt>
                <c:pt idx="2027">
                  <c:v>4.68</c:v>
                </c:pt>
                <c:pt idx="2028">
                  <c:v>4.7050000000000001</c:v>
                </c:pt>
                <c:pt idx="2029">
                  <c:v>4.734</c:v>
                </c:pt>
                <c:pt idx="2030">
                  <c:v>4.7759999999999998</c:v>
                </c:pt>
                <c:pt idx="2031">
                  <c:v>4.806</c:v>
                </c:pt>
                <c:pt idx="2032">
                  <c:v>4.8239999999999998</c:v>
                </c:pt>
                <c:pt idx="2033">
                  <c:v>4.835</c:v>
                </c:pt>
                <c:pt idx="2034">
                  <c:v>4.8440000000000003</c:v>
                </c:pt>
                <c:pt idx="2035">
                  <c:v>4.8979999999999997</c:v>
                </c:pt>
                <c:pt idx="2036">
                  <c:v>4.9459999999999997</c:v>
                </c:pt>
                <c:pt idx="2037">
                  <c:v>4.9800000000000004</c:v>
                </c:pt>
                <c:pt idx="2038">
                  <c:v>5.0030000000000001</c:v>
                </c:pt>
                <c:pt idx="2039">
                  <c:v>5.0170000000000003</c:v>
                </c:pt>
                <c:pt idx="2040">
                  <c:v>5.0289999999999999</c:v>
                </c:pt>
                <c:pt idx="2041">
                  <c:v>5.0439999999999996</c:v>
                </c:pt>
                <c:pt idx="2042">
                  <c:v>5.056</c:v>
                </c:pt>
                <c:pt idx="2043">
                  <c:v>5.101</c:v>
                </c:pt>
                <c:pt idx="2044">
                  <c:v>5.1310000000000002</c:v>
                </c:pt>
                <c:pt idx="2045">
                  <c:v>5.15</c:v>
                </c:pt>
                <c:pt idx="2046">
                  <c:v>5.1580000000000004</c:v>
                </c:pt>
                <c:pt idx="2047">
                  <c:v>5.4020000000000001</c:v>
                </c:pt>
                <c:pt idx="2048">
                  <c:v>6.234</c:v>
                </c:pt>
                <c:pt idx="2049">
                  <c:v>6.899</c:v>
                </c:pt>
                <c:pt idx="2050">
                  <c:v>7.4370000000000003</c:v>
                </c:pt>
                <c:pt idx="2051">
                  <c:v>7.8680000000000003</c:v>
                </c:pt>
                <c:pt idx="2052">
                  <c:v>8.2059999999999995</c:v>
                </c:pt>
                <c:pt idx="2053">
                  <c:v>8.4830000000000005</c:v>
                </c:pt>
                <c:pt idx="2054">
                  <c:v>8.6910000000000007</c:v>
                </c:pt>
                <c:pt idx="2055">
                  <c:v>65.36</c:v>
                </c:pt>
                <c:pt idx="2056">
                  <c:v>90.28</c:v>
                </c:pt>
                <c:pt idx="2057">
                  <c:v>15.34</c:v>
                </c:pt>
                <c:pt idx="2058">
                  <c:v>16.22</c:v>
                </c:pt>
                <c:pt idx="2059">
                  <c:v>17.059999999999999</c:v>
                </c:pt>
                <c:pt idx="2060">
                  <c:v>18.079999999999998</c:v>
                </c:pt>
                <c:pt idx="2061">
                  <c:v>19.25</c:v>
                </c:pt>
                <c:pt idx="2062">
                  <c:v>19.96</c:v>
                </c:pt>
                <c:pt idx="2063">
                  <c:v>20.51</c:v>
                </c:pt>
                <c:pt idx="2064">
                  <c:v>20.95</c:v>
                </c:pt>
                <c:pt idx="2065">
                  <c:v>21.25</c:v>
                </c:pt>
                <c:pt idx="2066">
                  <c:v>21.74</c:v>
                </c:pt>
                <c:pt idx="2067">
                  <c:v>27.37</c:v>
                </c:pt>
                <c:pt idx="2068">
                  <c:v>46.26</c:v>
                </c:pt>
                <c:pt idx="2069">
                  <c:v>29.07</c:v>
                </c:pt>
                <c:pt idx="2070">
                  <c:v>29.33</c:v>
                </c:pt>
                <c:pt idx="2071">
                  <c:v>29.62</c:v>
                </c:pt>
                <c:pt idx="2072">
                  <c:v>29.78</c:v>
                </c:pt>
                <c:pt idx="2073">
                  <c:v>29.78</c:v>
                </c:pt>
                <c:pt idx="2074">
                  <c:v>29.63</c:v>
                </c:pt>
                <c:pt idx="2075">
                  <c:v>29.36</c:v>
                </c:pt>
                <c:pt idx="2076">
                  <c:v>29</c:v>
                </c:pt>
                <c:pt idx="2077">
                  <c:v>28.57</c:v>
                </c:pt>
                <c:pt idx="2078">
                  <c:v>28.1</c:v>
                </c:pt>
                <c:pt idx="2079">
                  <c:v>27.62</c:v>
                </c:pt>
                <c:pt idx="2080">
                  <c:v>27.01</c:v>
                </c:pt>
                <c:pt idx="2081">
                  <c:v>26.33</c:v>
                </c:pt>
                <c:pt idx="2082">
                  <c:v>25.65</c:v>
                </c:pt>
                <c:pt idx="2083">
                  <c:v>24.96</c:v>
                </c:pt>
                <c:pt idx="2084">
                  <c:v>24.61</c:v>
                </c:pt>
                <c:pt idx="2085">
                  <c:v>23.94</c:v>
                </c:pt>
                <c:pt idx="2086">
                  <c:v>23.29</c:v>
                </c:pt>
                <c:pt idx="2087">
                  <c:v>22.65</c:v>
                </c:pt>
                <c:pt idx="2088">
                  <c:v>22.01</c:v>
                </c:pt>
                <c:pt idx="2089">
                  <c:v>21.44</c:v>
                </c:pt>
                <c:pt idx="2090">
                  <c:v>20.81</c:v>
                </c:pt>
                <c:pt idx="2091">
                  <c:v>20.170000000000002</c:v>
                </c:pt>
                <c:pt idx="2092">
                  <c:v>19.559999999999999</c:v>
                </c:pt>
                <c:pt idx="2093">
                  <c:v>19.440000000000001</c:v>
                </c:pt>
                <c:pt idx="2094">
                  <c:v>19.309999999999999</c:v>
                </c:pt>
                <c:pt idx="2095">
                  <c:v>19.14</c:v>
                </c:pt>
                <c:pt idx="2096">
                  <c:v>18.91</c:v>
                </c:pt>
                <c:pt idx="2097">
                  <c:v>18.649999999999999</c:v>
                </c:pt>
                <c:pt idx="2098">
                  <c:v>18.36</c:v>
                </c:pt>
                <c:pt idx="2099">
                  <c:v>18.16</c:v>
                </c:pt>
                <c:pt idx="2100">
                  <c:v>20.81</c:v>
                </c:pt>
                <c:pt idx="2101">
                  <c:v>19.05</c:v>
                </c:pt>
                <c:pt idx="2102">
                  <c:v>18.989999999999998</c:v>
                </c:pt>
                <c:pt idx="2103">
                  <c:v>18.7</c:v>
                </c:pt>
                <c:pt idx="2104">
                  <c:v>18.75</c:v>
                </c:pt>
                <c:pt idx="2105">
                  <c:v>18.739999999999998</c:v>
                </c:pt>
                <c:pt idx="2106">
                  <c:v>18.690000000000001</c:v>
                </c:pt>
                <c:pt idx="2107">
                  <c:v>18.600000000000001</c:v>
                </c:pt>
                <c:pt idx="2108">
                  <c:v>72.16</c:v>
                </c:pt>
                <c:pt idx="2109">
                  <c:v>22.16</c:v>
                </c:pt>
                <c:pt idx="2110">
                  <c:v>22.04</c:v>
                </c:pt>
                <c:pt idx="2111">
                  <c:v>24.85</c:v>
                </c:pt>
                <c:pt idx="2112">
                  <c:v>25.08</c:v>
                </c:pt>
                <c:pt idx="2113">
                  <c:v>25.19</c:v>
                </c:pt>
                <c:pt idx="2114">
                  <c:v>25.17</c:v>
                </c:pt>
                <c:pt idx="2115">
                  <c:v>25.77</c:v>
                </c:pt>
                <c:pt idx="2116">
                  <c:v>73.39</c:v>
                </c:pt>
                <c:pt idx="2117">
                  <c:v>30.25</c:v>
                </c:pt>
                <c:pt idx="2118">
                  <c:v>30.27</c:v>
                </c:pt>
                <c:pt idx="2119">
                  <c:v>30.34</c:v>
                </c:pt>
                <c:pt idx="2120">
                  <c:v>30.3</c:v>
                </c:pt>
                <c:pt idx="2121">
                  <c:v>30.11</c:v>
                </c:pt>
                <c:pt idx="2122">
                  <c:v>29.83</c:v>
                </c:pt>
                <c:pt idx="2123">
                  <c:v>29.43</c:v>
                </c:pt>
                <c:pt idx="2124">
                  <c:v>29.14</c:v>
                </c:pt>
                <c:pt idx="2125">
                  <c:v>28.59</c:v>
                </c:pt>
                <c:pt idx="2126">
                  <c:v>27.98</c:v>
                </c:pt>
                <c:pt idx="2127">
                  <c:v>27.35</c:v>
                </c:pt>
                <c:pt idx="2128">
                  <c:v>26.7</c:v>
                </c:pt>
                <c:pt idx="2129">
                  <c:v>26.04</c:v>
                </c:pt>
                <c:pt idx="2130">
                  <c:v>25.36</c:v>
                </c:pt>
                <c:pt idx="2131">
                  <c:v>24.69</c:v>
                </c:pt>
                <c:pt idx="2132">
                  <c:v>24.02</c:v>
                </c:pt>
                <c:pt idx="2133">
                  <c:v>23.34</c:v>
                </c:pt>
                <c:pt idx="2134">
                  <c:v>22.68</c:v>
                </c:pt>
                <c:pt idx="2135">
                  <c:v>22.03</c:v>
                </c:pt>
                <c:pt idx="2136">
                  <c:v>21.39</c:v>
                </c:pt>
                <c:pt idx="2137">
                  <c:v>20.75</c:v>
                </c:pt>
                <c:pt idx="2138">
                  <c:v>20.420000000000002</c:v>
                </c:pt>
                <c:pt idx="2139">
                  <c:v>19.82</c:v>
                </c:pt>
                <c:pt idx="2140">
                  <c:v>19.53</c:v>
                </c:pt>
                <c:pt idx="2141">
                  <c:v>19.420000000000002</c:v>
                </c:pt>
                <c:pt idx="2142">
                  <c:v>19.260000000000002</c:v>
                </c:pt>
                <c:pt idx="2143">
                  <c:v>19.05</c:v>
                </c:pt>
                <c:pt idx="2144">
                  <c:v>18.8</c:v>
                </c:pt>
                <c:pt idx="2145">
                  <c:v>18.53</c:v>
                </c:pt>
                <c:pt idx="2146">
                  <c:v>18.23</c:v>
                </c:pt>
                <c:pt idx="2147">
                  <c:v>17.91</c:v>
                </c:pt>
                <c:pt idx="2148">
                  <c:v>17.59</c:v>
                </c:pt>
                <c:pt idx="2149">
                  <c:v>17.239999999999998</c:v>
                </c:pt>
                <c:pt idx="2150">
                  <c:v>16.89</c:v>
                </c:pt>
                <c:pt idx="2151">
                  <c:v>16.54</c:v>
                </c:pt>
                <c:pt idx="2152">
                  <c:v>16.18</c:v>
                </c:pt>
                <c:pt idx="2153">
                  <c:v>15.83</c:v>
                </c:pt>
                <c:pt idx="2154">
                  <c:v>15.48</c:v>
                </c:pt>
                <c:pt idx="2155">
                  <c:v>15.13</c:v>
                </c:pt>
                <c:pt idx="2156">
                  <c:v>14.79</c:v>
                </c:pt>
                <c:pt idx="2157">
                  <c:v>14.46</c:v>
                </c:pt>
                <c:pt idx="2158">
                  <c:v>14.13</c:v>
                </c:pt>
                <c:pt idx="2159">
                  <c:v>13.81</c:v>
                </c:pt>
                <c:pt idx="2160">
                  <c:v>13.5</c:v>
                </c:pt>
                <c:pt idx="2161">
                  <c:v>13.2</c:v>
                </c:pt>
                <c:pt idx="2162">
                  <c:v>12.91</c:v>
                </c:pt>
                <c:pt idx="2163">
                  <c:v>12.63</c:v>
                </c:pt>
                <c:pt idx="2164">
                  <c:v>12.36</c:v>
                </c:pt>
                <c:pt idx="2165">
                  <c:v>12.11</c:v>
                </c:pt>
                <c:pt idx="2166">
                  <c:v>11.86</c:v>
                </c:pt>
                <c:pt idx="2167">
                  <c:v>11.63</c:v>
                </c:pt>
                <c:pt idx="2168">
                  <c:v>11.41</c:v>
                </c:pt>
                <c:pt idx="2169">
                  <c:v>11.2</c:v>
                </c:pt>
                <c:pt idx="2170">
                  <c:v>11</c:v>
                </c:pt>
                <c:pt idx="2171">
                  <c:v>10.81</c:v>
                </c:pt>
                <c:pt idx="2172">
                  <c:v>10.63</c:v>
                </c:pt>
                <c:pt idx="2173">
                  <c:v>10.45</c:v>
                </c:pt>
                <c:pt idx="2174">
                  <c:v>10.29</c:v>
                </c:pt>
                <c:pt idx="2175">
                  <c:v>10.130000000000001</c:v>
                </c:pt>
                <c:pt idx="2176">
                  <c:v>9.9779999999999998</c:v>
                </c:pt>
                <c:pt idx="2177">
                  <c:v>9.8309999999999995</c:v>
                </c:pt>
                <c:pt idx="2178">
                  <c:v>9.6890000000000001</c:v>
                </c:pt>
                <c:pt idx="2179">
                  <c:v>9.5510000000000002</c:v>
                </c:pt>
                <c:pt idx="2180">
                  <c:v>9.4169999999999998</c:v>
                </c:pt>
                <c:pt idx="2181">
                  <c:v>9.2859999999999996</c:v>
                </c:pt>
                <c:pt idx="2182">
                  <c:v>9.1579999999999995</c:v>
                </c:pt>
                <c:pt idx="2183">
                  <c:v>9.0310000000000006</c:v>
                </c:pt>
                <c:pt idx="2184">
                  <c:v>8.9060000000000006</c:v>
                </c:pt>
                <c:pt idx="2185">
                  <c:v>8.7829999999999995</c:v>
                </c:pt>
                <c:pt idx="2186">
                  <c:v>8.6609999999999996</c:v>
                </c:pt>
                <c:pt idx="2187">
                  <c:v>8.5399999999999991</c:v>
                </c:pt>
                <c:pt idx="2188">
                  <c:v>8.4190000000000005</c:v>
                </c:pt>
                <c:pt idx="2189">
                  <c:v>8.298</c:v>
                </c:pt>
                <c:pt idx="2190">
                  <c:v>8.1780000000000008</c:v>
                </c:pt>
                <c:pt idx="2191">
                  <c:v>8.0570000000000004</c:v>
                </c:pt>
                <c:pt idx="2192">
                  <c:v>7.9359999999999999</c:v>
                </c:pt>
                <c:pt idx="2193">
                  <c:v>7.8150000000000004</c:v>
                </c:pt>
                <c:pt idx="2194">
                  <c:v>7.6929999999999996</c:v>
                </c:pt>
                <c:pt idx="2195">
                  <c:v>7.5720000000000001</c:v>
                </c:pt>
                <c:pt idx="2196">
                  <c:v>7.45</c:v>
                </c:pt>
                <c:pt idx="2197">
                  <c:v>7.327</c:v>
                </c:pt>
                <c:pt idx="2198">
                  <c:v>7.2039999999999997</c:v>
                </c:pt>
                <c:pt idx="2199">
                  <c:v>7.08</c:v>
                </c:pt>
                <c:pt idx="2200">
                  <c:v>6.9560000000000004</c:v>
                </c:pt>
                <c:pt idx="2201">
                  <c:v>6.8319999999999999</c:v>
                </c:pt>
                <c:pt idx="2202">
                  <c:v>6.7080000000000002</c:v>
                </c:pt>
                <c:pt idx="2203">
                  <c:v>6.5830000000000002</c:v>
                </c:pt>
                <c:pt idx="2204">
                  <c:v>6.4580000000000002</c:v>
                </c:pt>
                <c:pt idx="2205">
                  <c:v>6.3330000000000002</c:v>
                </c:pt>
                <c:pt idx="2206">
                  <c:v>6.2089999999999996</c:v>
                </c:pt>
                <c:pt idx="2207">
                  <c:v>6.0839999999999996</c:v>
                </c:pt>
                <c:pt idx="2208">
                  <c:v>5.96</c:v>
                </c:pt>
                <c:pt idx="2209">
                  <c:v>5.8360000000000003</c:v>
                </c:pt>
                <c:pt idx="2210">
                  <c:v>5.7240000000000002</c:v>
                </c:pt>
                <c:pt idx="2211">
                  <c:v>5.6219999999999999</c:v>
                </c:pt>
                <c:pt idx="2212">
                  <c:v>5.5270000000000001</c:v>
                </c:pt>
                <c:pt idx="2213">
                  <c:v>5.4379999999999997</c:v>
                </c:pt>
                <c:pt idx="2214">
                  <c:v>5.3529999999999998</c:v>
                </c:pt>
                <c:pt idx="2215">
                  <c:v>5.2709999999999999</c:v>
                </c:pt>
                <c:pt idx="2216">
                  <c:v>5.19</c:v>
                </c:pt>
                <c:pt idx="2217">
                  <c:v>5.1109999999999998</c:v>
                </c:pt>
                <c:pt idx="2218">
                  <c:v>5.0309999999999997</c:v>
                </c:pt>
                <c:pt idx="2219">
                  <c:v>4.952</c:v>
                </c:pt>
                <c:pt idx="2220">
                  <c:v>4.8730000000000002</c:v>
                </c:pt>
                <c:pt idx="2221">
                  <c:v>4.7919999999999998</c:v>
                </c:pt>
                <c:pt idx="2222">
                  <c:v>4.7110000000000003</c:v>
                </c:pt>
                <c:pt idx="2223">
                  <c:v>4.6289999999999996</c:v>
                </c:pt>
                <c:pt idx="2224">
                  <c:v>4.5460000000000003</c:v>
                </c:pt>
                <c:pt idx="2225">
                  <c:v>4.4630000000000001</c:v>
                </c:pt>
                <c:pt idx="2226">
                  <c:v>4.3780000000000001</c:v>
                </c:pt>
                <c:pt idx="2227">
                  <c:v>4.2930000000000001</c:v>
                </c:pt>
                <c:pt idx="2228">
                  <c:v>4.2069999999999999</c:v>
                </c:pt>
                <c:pt idx="2229">
                  <c:v>4.12</c:v>
                </c:pt>
                <c:pt idx="2230">
                  <c:v>4.0330000000000004</c:v>
                </c:pt>
                <c:pt idx="2231">
                  <c:v>3.9460000000000002</c:v>
                </c:pt>
                <c:pt idx="2232">
                  <c:v>3.859</c:v>
                </c:pt>
                <c:pt idx="2233">
                  <c:v>3.774</c:v>
                </c:pt>
                <c:pt idx="2234">
                  <c:v>3.6890000000000001</c:v>
                </c:pt>
                <c:pt idx="2235">
                  <c:v>3.6030000000000002</c:v>
                </c:pt>
                <c:pt idx="2236">
                  <c:v>3.5179999999999998</c:v>
                </c:pt>
                <c:pt idx="2237">
                  <c:v>3.4340000000000002</c:v>
                </c:pt>
                <c:pt idx="2238">
                  <c:v>3.3490000000000002</c:v>
                </c:pt>
                <c:pt idx="2239">
                  <c:v>3.2650000000000001</c:v>
                </c:pt>
                <c:pt idx="2240">
                  <c:v>3.1930000000000001</c:v>
                </c:pt>
                <c:pt idx="2241">
                  <c:v>3.1240000000000001</c:v>
                </c:pt>
                <c:pt idx="2242">
                  <c:v>3.0539999999999998</c:v>
                </c:pt>
                <c:pt idx="2243">
                  <c:v>2.9830000000000001</c:v>
                </c:pt>
                <c:pt idx="2244">
                  <c:v>2.9129999999999998</c:v>
                </c:pt>
                <c:pt idx="2245">
                  <c:v>2.8620000000000001</c:v>
                </c:pt>
                <c:pt idx="2246">
                  <c:v>2.8079999999999998</c:v>
                </c:pt>
                <c:pt idx="2247">
                  <c:v>2.7530000000000001</c:v>
                </c:pt>
                <c:pt idx="2248">
                  <c:v>2.6960000000000002</c:v>
                </c:pt>
                <c:pt idx="2249">
                  <c:v>2.6389999999999998</c:v>
                </c:pt>
                <c:pt idx="2250">
                  <c:v>2.581</c:v>
                </c:pt>
                <c:pt idx="2251">
                  <c:v>2.524</c:v>
                </c:pt>
                <c:pt idx="2252">
                  <c:v>2.4670000000000001</c:v>
                </c:pt>
                <c:pt idx="2253">
                  <c:v>2.411</c:v>
                </c:pt>
                <c:pt idx="2254">
                  <c:v>2.355</c:v>
                </c:pt>
                <c:pt idx="2255">
                  <c:v>2.2989999999999999</c:v>
                </c:pt>
                <c:pt idx="2256">
                  <c:v>2.2450000000000001</c:v>
                </c:pt>
                <c:pt idx="2257">
                  <c:v>2.19</c:v>
                </c:pt>
                <c:pt idx="2258">
                  <c:v>2.1360000000000001</c:v>
                </c:pt>
                <c:pt idx="2259">
                  <c:v>2.0830000000000002</c:v>
                </c:pt>
                <c:pt idx="2260">
                  <c:v>2.0299999999999998</c:v>
                </c:pt>
                <c:pt idx="2261">
                  <c:v>1.978</c:v>
                </c:pt>
                <c:pt idx="2262">
                  <c:v>1.9259999999999999</c:v>
                </c:pt>
                <c:pt idx="2263">
                  <c:v>1.875</c:v>
                </c:pt>
                <c:pt idx="2264">
                  <c:v>1.8240000000000001</c:v>
                </c:pt>
                <c:pt idx="2265">
                  <c:v>1.7749999999999999</c:v>
                </c:pt>
                <c:pt idx="2266">
                  <c:v>1.726</c:v>
                </c:pt>
                <c:pt idx="2267">
                  <c:v>1.679</c:v>
                </c:pt>
                <c:pt idx="2268">
                  <c:v>1.6479999999999999</c:v>
                </c:pt>
                <c:pt idx="2269">
                  <c:v>1.621</c:v>
                </c:pt>
                <c:pt idx="2270">
                  <c:v>1.5920000000000001</c:v>
                </c:pt>
                <c:pt idx="2271">
                  <c:v>1.5609999999999999</c:v>
                </c:pt>
                <c:pt idx="2272">
                  <c:v>1.5289999999999999</c:v>
                </c:pt>
                <c:pt idx="2273">
                  <c:v>1.4970000000000001</c:v>
                </c:pt>
                <c:pt idx="2274">
                  <c:v>1.4650000000000001</c:v>
                </c:pt>
                <c:pt idx="2275">
                  <c:v>1.4330000000000001</c:v>
                </c:pt>
                <c:pt idx="2276">
                  <c:v>1.401</c:v>
                </c:pt>
                <c:pt idx="2277">
                  <c:v>1.37</c:v>
                </c:pt>
                <c:pt idx="2278">
                  <c:v>1.345</c:v>
                </c:pt>
                <c:pt idx="2279">
                  <c:v>1.331</c:v>
                </c:pt>
                <c:pt idx="2280">
                  <c:v>1.3149999999999999</c:v>
                </c:pt>
                <c:pt idx="2281">
                  <c:v>1.2969999999999999</c:v>
                </c:pt>
                <c:pt idx="2282">
                  <c:v>1.282</c:v>
                </c:pt>
                <c:pt idx="2283">
                  <c:v>1.266</c:v>
                </c:pt>
                <c:pt idx="2284">
                  <c:v>1.25</c:v>
                </c:pt>
                <c:pt idx="2285">
                  <c:v>1.2330000000000001</c:v>
                </c:pt>
                <c:pt idx="2286">
                  <c:v>1.2150000000000001</c:v>
                </c:pt>
                <c:pt idx="2287">
                  <c:v>1.1970000000000001</c:v>
                </c:pt>
                <c:pt idx="2288">
                  <c:v>1.1779999999999999</c:v>
                </c:pt>
                <c:pt idx="2289">
                  <c:v>1.159</c:v>
                </c:pt>
                <c:pt idx="2290">
                  <c:v>1.1399999999999999</c:v>
                </c:pt>
                <c:pt idx="2291">
                  <c:v>1.121</c:v>
                </c:pt>
                <c:pt idx="2292">
                  <c:v>1.1020000000000001</c:v>
                </c:pt>
                <c:pt idx="2293">
                  <c:v>1.0820000000000001</c:v>
                </c:pt>
                <c:pt idx="2294">
                  <c:v>1.0629999999999999</c:v>
                </c:pt>
                <c:pt idx="2295">
                  <c:v>1.0429999999999999</c:v>
                </c:pt>
                <c:pt idx="2296">
                  <c:v>1.0229999999999999</c:v>
                </c:pt>
                <c:pt idx="2297">
                  <c:v>1.0029999999999999</c:v>
                </c:pt>
                <c:pt idx="2298">
                  <c:v>0.98340000000000005</c:v>
                </c:pt>
                <c:pt idx="2299">
                  <c:v>0.96350000000000002</c:v>
                </c:pt>
                <c:pt idx="2300">
                  <c:v>0.94350000000000001</c:v>
                </c:pt>
                <c:pt idx="2301">
                  <c:v>0.92359999999999998</c:v>
                </c:pt>
                <c:pt idx="2302">
                  <c:v>0.90380000000000005</c:v>
                </c:pt>
                <c:pt idx="2303">
                  <c:v>0.88400000000000001</c:v>
                </c:pt>
                <c:pt idx="2304">
                  <c:v>0.86629999999999996</c:v>
                </c:pt>
                <c:pt idx="2305">
                  <c:v>0.87909999999999999</c:v>
                </c:pt>
                <c:pt idx="2306">
                  <c:v>0.92869999999999997</c:v>
                </c:pt>
                <c:pt idx="2307">
                  <c:v>1.0409999999999999</c:v>
                </c:pt>
                <c:pt idx="2308">
                  <c:v>1.1950000000000001</c:v>
                </c:pt>
                <c:pt idx="2309">
                  <c:v>1.4810000000000001</c:v>
                </c:pt>
                <c:pt idx="2310">
                  <c:v>1.806</c:v>
                </c:pt>
                <c:pt idx="2311">
                  <c:v>2.0710000000000002</c:v>
                </c:pt>
                <c:pt idx="2312">
                  <c:v>2.375</c:v>
                </c:pt>
                <c:pt idx="2313">
                  <c:v>2.7450000000000001</c:v>
                </c:pt>
                <c:pt idx="2314">
                  <c:v>3.2480000000000002</c:v>
                </c:pt>
                <c:pt idx="2315">
                  <c:v>3.6970000000000001</c:v>
                </c:pt>
                <c:pt idx="2316">
                  <c:v>4.085</c:v>
                </c:pt>
                <c:pt idx="2317">
                  <c:v>4.4169999999999998</c:v>
                </c:pt>
                <c:pt idx="2318">
                  <c:v>4.7089999999999996</c:v>
                </c:pt>
                <c:pt idx="2319">
                  <c:v>4.9640000000000004</c:v>
                </c:pt>
                <c:pt idx="2320">
                  <c:v>5.17</c:v>
                </c:pt>
                <c:pt idx="2321">
                  <c:v>5.343</c:v>
                </c:pt>
                <c:pt idx="2322">
                  <c:v>5.48</c:v>
                </c:pt>
                <c:pt idx="2323">
                  <c:v>5.585</c:v>
                </c:pt>
                <c:pt idx="2324">
                  <c:v>5.6719999999999997</c:v>
                </c:pt>
                <c:pt idx="2325">
                  <c:v>5.7359999999999998</c:v>
                </c:pt>
                <c:pt idx="2326">
                  <c:v>5.7779999999999996</c:v>
                </c:pt>
                <c:pt idx="2327">
                  <c:v>5.7990000000000004</c:v>
                </c:pt>
                <c:pt idx="2328">
                  <c:v>5.8040000000000003</c:v>
                </c:pt>
                <c:pt idx="2329">
                  <c:v>5.7930000000000001</c:v>
                </c:pt>
                <c:pt idx="2330">
                  <c:v>5.7939999999999996</c:v>
                </c:pt>
                <c:pt idx="2331">
                  <c:v>5.798</c:v>
                </c:pt>
                <c:pt idx="2332">
                  <c:v>5.8140000000000001</c:v>
                </c:pt>
                <c:pt idx="2333">
                  <c:v>5.8179999999999996</c:v>
                </c:pt>
                <c:pt idx="2334">
                  <c:v>5.8120000000000003</c:v>
                </c:pt>
                <c:pt idx="2335">
                  <c:v>5.7960000000000003</c:v>
                </c:pt>
                <c:pt idx="2336">
                  <c:v>5.7770000000000001</c:v>
                </c:pt>
                <c:pt idx="2337">
                  <c:v>5.7510000000000003</c:v>
                </c:pt>
                <c:pt idx="2338">
                  <c:v>5.7190000000000003</c:v>
                </c:pt>
                <c:pt idx="2339">
                  <c:v>5.6829999999999998</c:v>
                </c:pt>
                <c:pt idx="2340">
                  <c:v>5.6429999999999998</c:v>
                </c:pt>
                <c:pt idx="2341">
                  <c:v>5.6</c:v>
                </c:pt>
                <c:pt idx="2342">
                  <c:v>5.556</c:v>
                </c:pt>
                <c:pt idx="2343">
                  <c:v>5.51</c:v>
                </c:pt>
                <c:pt idx="2344">
                  <c:v>5.5149999999999997</c:v>
                </c:pt>
                <c:pt idx="2345">
                  <c:v>5.8970000000000002</c:v>
                </c:pt>
                <c:pt idx="2346">
                  <c:v>6.18</c:v>
                </c:pt>
                <c:pt idx="2347">
                  <c:v>170.9</c:v>
                </c:pt>
                <c:pt idx="2348">
                  <c:v>186.4</c:v>
                </c:pt>
                <c:pt idx="2349">
                  <c:v>106.6</c:v>
                </c:pt>
                <c:pt idx="2350">
                  <c:v>78.180000000000007</c:v>
                </c:pt>
                <c:pt idx="2351">
                  <c:v>102.8</c:v>
                </c:pt>
                <c:pt idx="2352">
                  <c:v>93.11</c:v>
                </c:pt>
                <c:pt idx="2353">
                  <c:v>84.42</c:v>
                </c:pt>
                <c:pt idx="2354">
                  <c:v>79.099999999999994</c:v>
                </c:pt>
                <c:pt idx="2355">
                  <c:v>78.44</c:v>
                </c:pt>
                <c:pt idx="2356">
                  <c:v>78.150000000000006</c:v>
                </c:pt>
                <c:pt idx="2357">
                  <c:v>73</c:v>
                </c:pt>
                <c:pt idx="2358">
                  <c:v>69.37</c:v>
                </c:pt>
                <c:pt idx="2359">
                  <c:v>103.9</c:v>
                </c:pt>
                <c:pt idx="2360">
                  <c:v>88.98</c:v>
                </c:pt>
                <c:pt idx="2361">
                  <c:v>78.98</c:v>
                </c:pt>
                <c:pt idx="2362">
                  <c:v>72.709999999999994</c:v>
                </c:pt>
                <c:pt idx="2363">
                  <c:v>67.64</c:v>
                </c:pt>
                <c:pt idx="2364">
                  <c:v>63.23</c:v>
                </c:pt>
                <c:pt idx="2365">
                  <c:v>59.13</c:v>
                </c:pt>
                <c:pt idx="2366">
                  <c:v>55.58</c:v>
                </c:pt>
                <c:pt idx="2367">
                  <c:v>52.63</c:v>
                </c:pt>
                <c:pt idx="2368">
                  <c:v>49.76</c:v>
                </c:pt>
                <c:pt idx="2369">
                  <c:v>46.86</c:v>
                </c:pt>
                <c:pt idx="2370">
                  <c:v>45.42</c:v>
                </c:pt>
                <c:pt idx="2371">
                  <c:v>46.65</c:v>
                </c:pt>
                <c:pt idx="2372">
                  <c:v>45.28</c:v>
                </c:pt>
                <c:pt idx="2373">
                  <c:v>43.31</c:v>
                </c:pt>
                <c:pt idx="2374">
                  <c:v>40.880000000000003</c:v>
                </c:pt>
                <c:pt idx="2375">
                  <c:v>39.700000000000003</c:v>
                </c:pt>
                <c:pt idx="2376">
                  <c:v>39.1</c:v>
                </c:pt>
                <c:pt idx="2377">
                  <c:v>38.35</c:v>
                </c:pt>
                <c:pt idx="2378">
                  <c:v>37.51</c:v>
                </c:pt>
                <c:pt idx="2379">
                  <c:v>36.630000000000003</c:v>
                </c:pt>
                <c:pt idx="2380">
                  <c:v>35.659999999999997</c:v>
                </c:pt>
                <c:pt idx="2381">
                  <c:v>34.85</c:v>
                </c:pt>
                <c:pt idx="2382">
                  <c:v>34.08</c:v>
                </c:pt>
                <c:pt idx="2383">
                  <c:v>33.26</c:v>
                </c:pt>
                <c:pt idx="2384">
                  <c:v>32.67</c:v>
                </c:pt>
                <c:pt idx="2385">
                  <c:v>32.159999999999997</c:v>
                </c:pt>
                <c:pt idx="2386">
                  <c:v>31.46</c:v>
                </c:pt>
                <c:pt idx="2387">
                  <c:v>30.49</c:v>
                </c:pt>
                <c:pt idx="2388">
                  <c:v>29.54</c:v>
                </c:pt>
                <c:pt idx="2389">
                  <c:v>28.63</c:v>
                </c:pt>
                <c:pt idx="2390">
                  <c:v>27.79</c:v>
                </c:pt>
                <c:pt idx="2391">
                  <c:v>28.65</c:v>
                </c:pt>
                <c:pt idx="2392">
                  <c:v>28.84</c:v>
                </c:pt>
                <c:pt idx="2393">
                  <c:v>80.72</c:v>
                </c:pt>
                <c:pt idx="2394">
                  <c:v>35.64</c:v>
                </c:pt>
                <c:pt idx="2395">
                  <c:v>35.71</c:v>
                </c:pt>
                <c:pt idx="2396">
                  <c:v>34.99</c:v>
                </c:pt>
                <c:pt idx="2397">
                  <c:v>38.130000000000003</c:v>
                </c:pt>
                <c:pt idx="2398">
                  <c:v>36.39</c:v>
                </c:pt>
                <c:pt idx="2399">
                  <c:v>36.07</c:v>
                </c:pt>
                <c:pt idx="2400">
                  <c:v>35.89</c:v>
                </c:pt>
                <c:pt idx="2401">
                  <c:v>35.65</c:v>
                </c:pt>
                <c:pt idx="2402">
                  <c:v>35.21</c:v>
                </c:pt>
                <c:pt idx="2403">
                  <c:v>35.090000000000003</c:v>
                </c:pt>
                <c:pt idx="2404">
                  <c:v>34.78</c:v>
                </c:pt>
                <c:pt idx="2405">
                  <c:v>34.21</c:v>
                </c:pt>
                <c:pt idx="2406">
                  <c:v>33.58</c:v>
                </c:pt>
                <c:pt idx="2407">
                  <c:v>33.58</c:v>
                </c:pt>
                <c:pt idx="2408">
                  <c:v>34.96</c:v>
                </c:pt>
                <c:pt idx="2409">
                  <c:v>35.06</c:v>
                </c:pt>
                <c:pt idx="2410">
                  <c:v>35.51</c:v>
                </c:pt>
                <c:pt idx="2411">
                  <c:v>42.42</c:v>
                </c:pt>
                <c:pt idx="2412">
                  <c:v>37.35</c:v>
                </c:pt>
                <c:pt idx="2413">
                  <c:v>37.619999999999997</c:v>
                </c:pt>
                <c:pt idx="2414">
                  <c:v>37.26</c:v>
                </c:pt>
                <c:pt idx="2415">
                  <c:v>37</c:v>
                </c:pt>
                <c:pt idx="2416">
                  <c:v>36.619999999999997</c:v>
                </c:pt>
                <c:pt idx="2417">
                  <c:v>62.73</c:v>
                </c:pt>
                <c:pt idx="2418">
                  <c:v>39.29</c:v>
                </c:pt>
                <c:pt idx="2419">
                  <c:v>50.75</c:v>
                </c:pt>
                <c:pt idx="2420">
                  <c:v>92.76</c:v>
                </c:pt>
                <c:pt idx="2421">
                  <c:v>51.47</c:v>
                </c:pt>
                <c:pt idx="2422">
                  <c:v>48.41</c:v>
                </c:pt>
                <c:pt idx="2423">
                  <c:v>46.12</c:v>
                </c:pt>
                <c:pt idx="2424">
                  <c:v>43.6</c:v>
                </c:pt>
                <c:pt idx="2425">
                  <c:v>41.25</c:v>
                </c:pt>
                <c:pt idx="2426">
                  <c:v>39.700000000000003</c:v>
                </c:pt>
                <c:pt idx="2427">
                  <c:v>179.3</c:v>
                </c:pt>
                <c:pt idx="2428">
                  <c:v>92.16</c:v>
                </c:pt>
                <c:pt idx="2429">
                  <c:v>79.36</c:v>
                </c:pt>
                <c:pt idx="2430">
                  <c:v>73.540000000000006</c:v>
                </c:pt>
                <c:pt idx="2431">
                  <c:v>68.319999999999993</c:v>
                </c:pt>
                <c:pt idx="2432">
                  <c:v>64.040000000000006</c:v>
                </c:pt>
                <c:pt idx="2433">
                  <c:v>60.71</c:v>
                </c:pt>
                <c:pt idx="2434">
                  <c:v>59.95</c:v>
                </c:pt>
                <c:pt idx="2435">
                  <c:v>58.2</c:v>
                </c:pt>
                <c:pt idx="2436">
                  <c:v>132.80000000000001</c:v>
                </c:pt>
                <c:pt idx="2437">
                  <c:v>89.08</c:v>
                </c:pt>
                <c:pt idx="2438">
                  <c:v>81.849999999999994</c:v>
                </c:pt>
                <c:pt idx="2439">
                  <c:v>75.739999999999995</c:v>
                </c:pt>
                <c:pt idx="2440">
                  <c:v>70.650000000000006</c:v>
                </c:pt>
                <c:pt idx="2441">
                  <c:v>65.94</c:v>
                </c:pt>
                <c:pt idx="2442">
                  <c:v>61.56</c:v>
                </c:pt>
                <c:pt idx="2443">
                  <c:v>57.69</c:v>
                </c:pt>
                <c:pt idx="2444">
                  <c:v>53.96</c:v>
                </c:pt>
                <c:pt idx="2445">
                  <c:v>50.95</c:v>
                </c:pt>
                <c:pt idx="2446">
                  <c:v>48.25</c:v>
                </c:pt>
                <c:pt idx="2447">
                  <c:v>45.21</c:v>
                </c:pt>
                <c:pt idx="2448">
                  <c:v>42.52</c:v>
                </c:pt>
                <c:pt idx="2449">
                  <c:v>40.24</c:v>
                </c:pt>
                <c:pt idx="2450">
                  <c:v>39.659999999999997</c:v>
                </c:pt>
                <c:pt idx="2451">
                  <c:v>39.04</c:v>
                </c:pt>
                <c:pt idx="2452">
                  <c:v>38.229999999999997</c:v>
                </c:pt>
                <c:pt idx="2453">
                  <c:v>37.36</c:v>
                </c:pt>
                <c:pt idx="2454">
                  <c:v>36.380000000000003</c:v>
                </c:pt>
                <c:pt idx="2455">
                  <c:v>35.340000000000003</c:v>
                </c:pt>
                <c:pt idx="2456">
                  <c:v>34.6</c:v>
                </c:pt>
                <c:pt idx="2457">
                  <c:v>33.75</c:v>
                </c:pt>
                <c:pt idx="2458">
                  <c:v>32.68</c:v>
                </c:pt>
                <c:pt idx="2459">
                  <c:v>31.63</c:v>
                </c:pt>
                <c:pt idx="2460">
                  <c:v>30.6</c:v>
                </c:pt>
                <c:pt idx="2461">
                  <c:v>29.53</c:v>
                </c:pt>
                <c:pt idx="2462">
                  <c:v>28.47</c:v>
                </c:pt>
                <c:pt idx="2463">
                  <c:v>27.59</c:v>
                </c:pt>
                <c:pt idx="2464">
                  <c:v>26.79</c:v>
                </c:pt>
                <c:pt idx="2465">
                  <c:v>25.88</c:v>
                </c:pt>
                <c:pt idx="2466">
                  <c:v>24.98</c:v>
                </c:pt>
                <c:pt idx="2467">
                  <c:v>24.12</c:v>
                </c:pt>
                <c:pt idx="2468">
                  <c:v>23.28</c:v>
                </c:pt>
                <c:pt idx="2469">
                  <c:v>22.46</c:v>
                </c:pt>
                <c:pt idx="2470">
                  <c:v>21.66</c:v>
                </c:pt>
                <c:pt idx="2471">
                  <c:v>20.87</c:v>
                </c:pt>
                <c:pt idx="2472">
                  <c:v>20.11</c:v>
                </c:pt>
                <c:pt idx="2473">
                  <c:v>19.600000000000001</c:v>
                </c:pt>
                <c:pt idx="2474">
                  <c:v>19.48</c:v>
                </c:pt>
                <c:pt idx="2475">
                  <c:v>19.3</c:v>
                </c:pt>
                <c:pt idx="2476">
                  <c:v>19.07</c:v>
                </c:pt>
                <c:pt idx="2477">
                  <c:v>18.79</c:v>
                </c:pt>
                <c:pt idx="2478">
                  <c:v>18.489999999999998</c:v>
                </c:pt>
                <c:pt idx="2479">
                  <c:v>18.16</c:v>
                </c:pt>
                <c:pt idx="2480">
                  <c:v>17.809999999999999</c:v>
                </c:pt>
                <c:pt idx="2481">
                  <c:v>17.440000000000001</c:v>
                </c:pt>
                <c:pt idx="2482">
                  <c:v>17.07</c:v>
                </c:pt>
                <c:pt idx="2483">
                  <c:v>16.690000000000001</c:v>
                </c:pt>
                <c:pt idx="2484">
                  <c:v>16.309999999999999</c:v>
                </c:pt>
                <c:pt idx="2485">
                  <c:v>15.93</c:v>
                </c:pt>
                <c:pt idx="2486">
                  <c:v>15.56</c:v>
                </c:pt>
                <c:pt idx="2487">
                  <c:v>15.19</c:v>
                </c:pt>
                <c:pt idx="2488">
                  <c:v>14.83</c:v>
                </c:pt>
                <c:pt idx="2489">
                  <c:v>14.48</c:v>
                </c:pt>
                <c:pt idx="2490">
                  <c:v>14.14</c:v>
                </c:pt>
                <c:pt idx="2491">
                  <c:v>13.81</c:v>
                </c:pt>
                <c:pt idx="2492">
                  <c:v>13.49</c:v>
                </c:pt>
                <c:pt idx="2493">
                  <c:v>13.17</c:v>
                </c:pt>
                <c:pt idx="2494">
                  <c:v>12.88</c:v>
                </c:pt>
                <c:pt idx="2495">
                  <c:v>12.59</c:v>
                </c:pt>
                <c:pt idx="2496">
                  <c:v>12.32</c:v>
                </c:pt>
                <c:pt idx="2497">
                  <c:v>12.06</c:v>
                </c:pt>
                <c:pt idx="2498">
                  <c:v>11.81</c:v>
                </c:pt>
                <c:pt idx="2499">
                  <c:v>11.58</c:v>
                </c:pt>
                <c:pt idx="2500">
                  <c:v>11.36</c:v>
                </c:pt>
                <c:pt idx="2501">
                  <c:v>11.15</c:v>
                </c:pt>
                <c:pt idx="2502">
                  <c:v>10.95</c:v>
                </c:pt>
                <c:pt idx="2503">
                  <c:v>10.76</c:v>
                </c:pt>
                <c:pt idx="2504">
                  <c:v>10.58</c:v>
                </c:pt>
                <c:pt idx="2505">
                  <c:v>10.41</c:v>
                </c:pt>
                <c:pt idx="2506">
                  <c:v>10.24</c:v>
                </c:pt>
                <c:pt idx="2507">
                  <c:v>10.09</c:v>
                </c:pt>
                <c:pt idx="2508">
                  <c:v>9.9339999999999993</c:v>
                </c:pt>
                <c:pt idx="2509">
                  <c:v>9.7880000000000003</c:v>
                </c:pt>
                <c:pt idx="2510">
                  <c:v>9.6479999999999997</c:v>
                </c:pt>
                <c:pt idx="2511">
                  <c:v>9.5180000000000007</c:v>
                </c:pt>
                <c:pt idx="2512">
                  <c:v>9.391</c:v>
                </c:pt>
                <c:pt idx="2513">
                  <c:v>9.266</c:v>
                </c:pt>
                <c:pt idx="2514">
                  <c:v>9.1430000000000007</c:v>
                </c:pt>
                <c:pt idx="2515">
                  <c:v>9.0220000000000002</c:v>
                </c:pt>
                <c:pt idx="2516">
                  <c:v>8.9009999999999998</c:v>
                </c:pt>
                <c:pt idx="2517">
                  <c:v>8.7810000000000006</c:v>
                </c:pt>
                <c:pt idx="2518">
                  <c:v>8.6620000000000008</c:v>
                </c:pt>
                <c:pt idx="2519">
                  <c:v>8.5429999999999993</c:v>
                </c:pt>
                <c:pt idx="2520">
                  <c:v>8.4239999999999995</c:v>
                </c:pt>
                <c:pt idx="2521">
                  <c:v>8.3049999999999997</c:v>
                </c:pt>
                <c:pt idx="2522">
                  <c:v>8.1859999999999999</c:v>
                </c:pt>
                <c:pt idx="2523">
                  <c:v>8.0660000000000007</c:v>
                </c:pt>
                <c:pt idx="2524">
                  <c:v>7.9450000000000003</c:v>
                </c:pt>
                <c:pt idx="2525">
                  <c:v>7.8259999999999996</c:v>
                </c:pt>
                <c:pt idx="2526">
                  <c:v>7.7069999999999999</c:v>
                </c:pt>
                <c:pt idx="2527">
                  <c:v>7.5860000000000003</c:v>
                </c:pt>
                <c:pt idx="2528">
                  <c:v>7.4649999999999999</c:v>
                </c:pt>
                <c:pt idx="2529">
                  <c:v>7.343</c:v>
                </c:pt>
                <c:pt idx="2530">
                  <c:v>7.2210000000000001</c:v>
                </c:pt>
                <c:pt idx="2531">
                  <c:v>7.0970000000000004</c:v>
                </c:pt>
                <c:pt idx="2532">
                  <c:v>6.9740000000000002</c:v>
                </c:pt>
                <c:pt idx="2533">
                  <c:v>6.85</c:v>
                </c:pt>
                <c:pt idx="2534">
                  <c:v>6.726</c:v>
                </c:pt>
                <c:pt idx="2535">
                  <c:v>6.601</c:v>
                </c:pt>
                <c:pt idx="2536">
                  <c:v>6.4770000000000003</c:v>
                </c:pt>
                <c:pt idx="2537">
                  <c:v>6.3520000000000003</c:v>
                </c:pt>
                <c:pt idx="2538">
                  <c:v>6.2279999999999998</c:v>
                </c:pt>
                <c:pt idx="2539">
                  <c:v>6.1029999999999998</c:v>
                </c:pt>
                <c:pt idx="2540">
                  <c:v>5.9790000000000001</c:v>
                </c:pt>
                <c:pt idx="2541">
                  <c:v>5.8550000000000004</c:v>
                </c:pt>
                <c:pt idx="2542">
                  <c:v>5.742</c:v>
                </c:pt>
                <c:pt idx="2543">
                  <c:v>5.6390000000000002</c:v>
                </c:pt>
                <c:pt idx="2544">
                  <c:v>5.5439999999999996</c:v>
                </c:pt>
                <c:pt idx="2545">
                  <c:v>5.4539999999999997</c:v>
                </c:pt>
                <c:pt idx="2546">
                  <c:v>5.3689999999999998</c:v>
                </c:pt>
                <c:pt idx="2547">
                  <c:v>5.2869999999999999</c:v>
                </c:pt>
                <c:pt idx="2548">
                  <c:v>5.2069999999999999</c:v>
                </c:pt>
                <c:pt idx="2549">
                  <c:v>5.1280000000000001</c:v>
                </c:pt>
                <c:pt idx="2550">
                  <c:v>5.0490000000000004</c:v>
                </c:pt>
                <c:pt idx="2551">
                  <c:v>4.97</c:v>
                </c:pt>
                <c:pt idx="2552">
                  <c:v>4.891</c:v>
                </c:pt>
                <c:pt idx="2553">
                  <c:v>4.8120000000000003</c:v>
                </c:pt>
                <c:pt idx="2554">
                  <c:v>4.7320000000000002</c:v>
                </c:pt>
                <c:pt idx="2555">
                  <c:v>4.6509999999999998</c:v>
                </c:pt>
                <c:pt idx="2556">
                  <c:v>4.569</c:v>
                </c:pt>
                <c:pt idx="2557">
                  <c:v>4.4859999999999998</c:v>
                </c:pt>
                <c:pt idx="2558">
                  <c:v>4.4029999999999996</c:v>
                </c:pt>
                <c:pt idx="2559">
                  <c:v>4.319</c:v>
                </c:pt>
                <c:pt idx="2560">
                  <c:v>4.2350000000000003</c:v>
                </c:pt>
                <c:pt idx="2561">
                  <c:v>4.1500000000000004</c:v>
                </c:pt>
                <c:pt idx="2562">
                  <c:v>4.0640000000000001</c:v>
                </c:pt>
                <c:pt idx="2563">
                  <c:v>3.9790000000000001</c:v>
                </c:pt>
                <c:pt idx="2564">
                  <c:v>3.8929999999999998</c:v>
                </c:pt>
                <c:pt idx="2565">
                  <c:v>3.8079999999999998</c:v>
                </c:pt>
                <c:pt idx="2566">
                  <c:v>3.7229999999999999</c:v>
                </c:pt>
                <c:pt idx="2567">
                  <c:v>3.637</c:v>
                </c:pt>
                <c:pt idx="2568">
                  <c:v>3.5529999999999999</c:v>
                </c:pt>
                <c:pt idx="2569">
                  <c:v>3.4689999999999999</c:v>
                </c:pt>
                <c:pt idx="2570">
                  <c:v>3.3849999999999998</c:v>
                </c:pt>
                <c:pt idx="2571">
                  <c:v>3.3029999999999999</c:v>
                </c:pt>
                <c:pt idx="2572">
                  <c:v>3.2210000000000001</c:v>
                </c:pt>
                <c:pt idx="2573">
                  <c:v>3.14</c:v>
                </c:pt>
                <c:pt idx="2574">
                  <c:v>3.06</c:v>
                </c:pt>
                <c:pt idx="2575">
                  <c:v>2.9809999999999999</c:v>
                </c:pt>
                <c:pt idx="2576">
                  <c:v>2.9039999999999999</c:v>
                </c:pt>
                <c:pt idx="2577">
                  <c:v>2.827</c:v>
                </c:pt>
                <c:pt idx="2578">
                  <c:v>2.7519999999999998</c:v>
                </c:pt>
                <c:pt idx="2579">
                  <c:v>2.6779999999999999</c:v>
                </c:pt>
                <c:pt idx="2580">
                  <c:v>2.605</c:v>
                </c:pt>
                <c:pt idx="2581">
                  <c:v>2.5339999999999998</c:v>
                </c:pt>
                <c:pt idx="2582">
                  <c:v>2.464</c:v>
                </c:pt>
                <c:pt idx="2583">
                  <c:v>2.3959999999999999</c:v>
                </c:pt>
                <c:pt idx="2584">
                  <c:v>2.3290000000000002</c:v>
                </c:pt>
                <c:pt idx="2585">
                  <c:v>2.2629999999999999</c:v>
                </c:pt>
                <c:pt idx="2586">
                  <c:v>2.1989999999999998</c:v>
                </c:pt>
                <c:pt idx="2587">
                  <c:v>2.1360000000000001</c:v>
                </c:pt>
                <c:pt idx="2588">
                  <c:v>2.0750000000000002</c:v>
                </c:pt>
                <c:pt idx="2589">
                  <c:v>2.0150000000000001</c:v>
                </c:pt>
                <c:pt idx="2590">
                  <c:v>1.9570000000000001</c:v>
                </c:pt>
                <c:pt idx="2591">
                  <c:v>1.901</c:v>
                </c:pt>
                <c:pt idx="2592">
                  <c:v>1.845</c:v>
                </c:pt>
                <c:pt idx="2593">
                  <c:v>1.792</c:v>
                </c:pt>
                <c:pt idx="2594">
                  <c:v>1.7390000000000001</c:v>
                </c:pt>
                <c:pt idx="2595">
                  <c:v>1.6879999999999999</c:v>
                </c:pt>
                <c:pt idx="2596">
                  <c:v>1.639</c:v>
                </c:pt>
                <c:pt idx="2597">
                  <c:v>1.591</c:v>
                </c:pt>
                <c:pt idx="2598">
                  <c:v>1.544</c:v>
                </c:pt>
                <c:pt idx="2599">
                  <c:v>1.4990000000000001</c:v>
                </c:pt>
                <c:pt idx="2600">
                  <c:v>1.454</c:v>
                </c:pt>
                <c:pt idx="2601">
                  <c:v>1.4119999999999999</c:v>
                </c:pt>
                <c:pt idx="2602">
                  <c:v>1.37</c:v>
                </c:pt>
                <c:pt idx="2603">
                  <c:v>1.33</c:v>
                </c:pt>
                <c:pt idx="2604">
                  <c:v>1.2909999999999999</c:v>
                </c:pt>
                <c:pt idx="2605">
                  <c:v>1.2529999999999999</c:v>
                </c:pt>
                <c:pt idx="2606">
                  <c:v>1.2170000000000001</c:v>
                </c:pt>
                <c:pt idx="2607">
                  <c:v>1.181</c:v>
                </c:pt>
                <c:pt idx="2608">
                  <c:v>1.147</c:v>
                </c:pt>
                <c:pt idx="2609">
                  <c:v>1.133</c:v>
                </c:pt>
                <c:pt idx="2610">
                  <c:v>1.123</c:v>
                </c:pt>
                <c:pt idx="2611">
                  <c:v>1.111</c:v>
                </c:pt>
                <c:pt idx="2612">
                  <c:v>1.097</c:v>
                </c:pt>
                <c:pt idx="2613">
                  <c:v>1.0820000000000001</c:v>
                </c:pt>
                <c:pt idx="2614">
                  <c:v>1.085</c:v>
                </c:pt>
                <c:pt idx="2615">
                  <c:v>1.266</c:v>
                </c:pt>
                <c:pt idx="2616">
                  <c:v>1.3560000000000001</c:v>
                </c:pt>
                <c:pt idx="2617">
                  <c:v>1.427</c:v>
                </c:pt>
                <c:pt idx="2618">
                  <c:v>1.4990000000000001</c:v>
                </c:pt>
                <c:pt idx="2619">
                  <c:v>1.5680000000000001</c:v>
                </c:pt>
                <c:pt idx="2620">
                  <c:v>1.629</c:v>
                </c:pt>
                <c:pt idx="2621">
                  <c:v>1.6839999999999999</c:v>
                </c:pt>
                <c:pt idx="2622">
                  <c:v>1.7330000000000001</c:v>
                </c:pt>
                <c:pt idx="2623">
                  <c:v>1.778</c:v>
                </c:pt>
                <c:pt idx="2624">
                  <c:v>1.8180000000000001</c:v>
                </c:pt>
                <c:pt idx="2625">
                  <c:v>1.8540000000000001</c:v>
                </c:pt>
                <c:pt idx="2626">
                  <c:v>1.8859999999999999</c:v>
                </c:pt>
                <c:pt idx="2627">
                  <c:v>1.913</c:v>
                </c:pt>
                <c:pt idx="2628">
                  <c:v>1.9370000000000001</c:v>
                </c:pt>
                <c:pt idx="2629">
                  <c:v>1.9550000000000001</c:v>
                </c:pt>
                <c:pt idx="2630">
                  <c:v>1.97</c:v>
                </c:pt>
                <c:pt idx="2631">
                  <c:v>1.98</c:v>
                </c:pt>
                <c:pt idx="2632">
                  <c:v>1.9870000000000001</c:v>
                </c:pt>
                <c:pt idx="2633">
                  <c:v>1.9890000000000001</c:v>
                </c:pt>
                <c:pt idx="2634">
                  <c:v>1.9870000000000001</c:v>
                </c:pt>
                <c:pt idx="2635">
                  <c:v>1.982</c:v>
                </c:pt>
                <c:pt idx="2636">
                  <c:v>1.9730000000000001</c:v>
                </c:pt>
                <c:pt idx="2637">
                  <c:v>1.9650000000000001</c:v>
                </c:pt>
                <c:pt idx="2638">
                  <c:v>1.956</c:v>
                </c:pt>
                <c:pt idx="2639">
                  <c:v>1.944</c:v>
                </c:pt>
                <c:pt idx="2640">
                  <c:v>1.9350000000000001</c:v>
                </c:pt>
                <c:pt idx="2641">
                  <c:v>1.923</c:v>
                </c:pt>
                <c:pt idx="2642">
                  <c:v>1.923</c:v>
                </c:pt>
                <c:pt idx="2643">
                  <c:v>3.008</c:v>
                </c:pt>
                <c:pt idx="2644">
                  <c:v>3.1669999999999998</c:v>
                </c:pt>
                <c:pt idx="2645">
                  <c:v>3.2829999999999999</c:v>
                </c:pt>
                <c:pt idx="2646">
                  <c:v>3.371</c:v>
                </c:pt>
                <c:pt idx="2647">
                  <c:v>3.4489999999999998</c:v>
                </c:pt>
                <c:pt idx="2648">
                  <c:v>3.5139999999999998</c:v>
                </c:pt>
                <c:pt idx="2649">
                  <c:v>3.577</c:v>
                </c:pt>
                <c:pt idx="2650">
                  <c:v>3.6379999999999999</c:v>
                </c:pt>
                <c:pt idx="2651">
                  <c:v>3.698</c:v>
                </c:pt>
                <c:pt idx="2652">
                  <c:v>3.7549999999999999</c:v>
                </c:pt>
                <c:pt idx="2653">
                  <c:v>3.8090000000000002</c:v>
                </c:pt>
                <c:pt idx="2654">
                  <c:v>3.8580000000000001</c:v>
                </c:pt>
                <c:pt idx="2655">
                  <c:v>3.903</c:v>
                </c:pt>
                <c:pt idx="2656">
                  <c:v>3.944</c:v>
                </c:pt>
                <c:pt idx="2657">
                  <c:v>3.9780000000000002</c:v>
                </c:pt>
                <c:pt idx="2658">
                  <c:v>4.008</c:v>
                </c:pt>
                <c:pt idx="2659">
                  <c:v>4.0309999999999997</c:v>
                </c:pt>
                <c:pt idx="2660">
                  <c:v>4.05</c:v>
                </c:pt>
                <c:pt idx="2661">
                  <c:v>4.0620000000000003</c:v>
                </c:pt>
                <c:pt idx="2662">
                  <c:v>4.07</c:v>
                </c:pt>
                <c:pt idx="2663">
                  <c:v>4.0720000000000001</c:v>
                </c:pt>
                <c:pt idx="2664">
                  <c:v>4.07</c:v>
                </c:pt>
                <c:pt idx="2665">
                  <c:v>4.0650000000000004</c:v>
                </c:pt>
                <c:pt idx="2666">
                  <c:v>4.0540000000000003</c:v>
                </c:pt>
                <c:pt idx="2667">
                  <c:v>4.0419999999999998</c:v>
                </c:pt>
                <c:pt idx="2668">
                  <c:v>4.0270000000000001</c:v>
                </c:pt>
                <c:pt idx="2669">
                  <c:v>4.0069999999999997</c:v>
                </c:pt>
                <c:pt idx="2670">
                  <c:v>3.9849999999999999</c:v>
                </c:pt>
                <c:pt idx="2671">
                  <c:v>3.96</c:v>
                </c:pt>
                <c:pt idx="2672">
                  <c:v>3.9350000000000001</c:v>
                </c:pt>
                <c:pt idx="2673">
                  <c:v>3.9079999999999999</c:v>
                </c:pt>
                <c:pt idx="2674">
                  <c:v>3.8780000000000001</c:v>
                </c:pt>
                <c:pt idx="2675">
                  <c:v>3.847</c:v>
                </c:pt>
                <c:pt idx="2676">
                  <c:v>3.8140000000000001</c:v>
                </c:pt>
                <c:pt idx="2677">
                  <c:v>3.78</c:v>
                </c:pt>
                <c:pt idx="2678">
                  <c:v>3.7440000000000002</c:v>
                </c:pt>
                <c:pt idx="2679">
                  <c:v>3.7080000000000002</c:v>
                </c:pt>
                <c:pt idx="2680">
                  <c:v>3.6709999999999998</c:v>
                </c:pt>
                <c:pt idx="2681">
                  <c:v>3.633</c:v>
                </c:pt>
                <c:pt idx="2682">
                  <c:v>3.5950000000000002</c:v>
                </c:pt>
                <c:pt idx="2683">
                  <c:v>3.556</c:v>
                </c:pt>
                <c:pt idx="2684">
                  <c:v>3.5169999999999999</c:v>
                </c:pt>
                <c:pt idx="2685">
                  <c:v>3.4780000000000002</c:v>
                </c:pt>
                <c:pt idx="2686">
                  <c:v>3.452</c:v>
                </c:pt>
                <c:pt idx="2687">
                  <c:v>3.4239999999999999</c:v>
                </c:pt>
                <c:pt idx="2688">
                  <c:v>3.3940000000000001</c:v>
                </c:pt>
                <c:pt idx="2689">
                  <c:v>3.3620000000000001</c:v>
                </c:pt>
                <c:pt idx="2690">
                  <c:v>3.3290000000000002</c:v>
                </c:pt>
                <c:pt idx="2691">
                  <c:v>3.2959999999999998</c:v>
                </c:pt>
                <c:pt idx="2692">
                  <c:v>3.2610000000000001</c:v>
                </c:pt>
                <c:pt idx="2693">
                  <c:v>3.2269999999999999</c:v>
                </c:pt>
                <c:pt idx="2694">
                  <c:v>3.1920000000000002</c:v>
                </c:pt>
                <c:pt idx="2695">
                  <c:v>3.1560000000000001</c:v>
                </c:pt>
                <c:pt idx="2696">
                  <c:v>3.12</c:v>
                </c:pt>
                <c:pt idx="2697">
                  <c:v>3.0840000000000001</c:v>
                </c:pt>
                <c:pt idx="2698">
                  <c:v>3.048</c:v>
                </c:pt>
                <c:pt idx="2699">
                  <c:v>3.01</c:v>
                </c:pt>
                <c:pt idx="2700">
                  <c:v>2.9729999999999999</c:v>
                </c:pt>
                <c:pt idx="2701">
                  <c:v>2.9350000000000001</c:v>
                </c:pt>
                <c:pt idx="2702">
                  <c:v>2.8969999999999998</c:v>
                </c:pt>
                <c:pt idx="2703">
                  <c:v>2.8580000000000001</c:v>
                </c:pt>
                <c:pt idx="2704">
                  <c:v>2.819</c:v>
                </c:pt>
                <c:pt idx="2705">
                  <c:v>2.78</c:v>
                </c:pt>
                <c:pt idx="2706">
                  <c:v>2.74</c:v>
                </c:pt>
                <c:pt idx="2707">
                  <c:v>2.7</c:v>
                </c:pt>
                <c:pt idx="2708">
                  <c:v>2.66</c:v>
                </c:pt>
                <c:pt idx="2709">
                  <c:v>2.6190000000000002</c:v>
                </c:pt>
                <c:pt idx="2710">
                  <c:v>2.5779999999999998</c:v>
                </c:pt>
                <c:pt idx="2711">
                  <c:v>2.5369999999999999</c:v>
                </c:pt>
                <c:pt idx="2712">
                  <c:v>2.4950000000000001</c:v>
                </c:pt>
                <c:pt idx="2713">
                  <c:v>2.4540000000000002</c:v>
                </c:pt>
                <c:pt idx="2714">
                  <c:v>2.4119999999999999</c:v>
                </c:pt>
                <c:pt idx="2715">
                  <c:v>2.37</c:v>
                </c:pt>
                <c:pt idx="2716">
                  <c:v>2.3279999999999998</c:v>
                </c:pt>
                <c:pt idx="2717">
                  <c:v>2.286</c:v>
                </c:pt>
                <c:pt idx="2718">
                  <c:v>2.2519999999999998</c:v>
                </c:pt>
                <c:pt idx="2719">
                  <c:v>2.2469999999999999</c:v>
                </c:pt>
                <c:pt idx="2720">
                  <c:v>2.294</c:v>
                </c:pt>
                <c:pt idx="2721">
                  <c:v>2.3540000000000001</c:v>
                </c:pt>
                <c:pt idx="2722">
                  <c:v>2.4049999999999998</c:v>
                </c:pt>
                <c:pt idx="2723">
                  <c:v>2.4409999999999998</c:v>
                </c:pt>
                <c:pt idx="2724">
                  <c:v>2.4700000000000002</c:v>
                </c:pt>
                <c:pt idx="2725">
                  <c:v>2.504</c:v>
                </c:pt>
                <c:pt idx="2726">
                  <c:v>2.5510000000000002</c:v>
                </c:pt>
                <c:pt idx="2727">
                  <c:v>2.601</c:v>
                </c:pt>
                <c:pt idx="2728">
                  <c:v>2.657</c:v>
                </c:pt>
                <c:pt idx="2729">
                  <c:v>2.702</c:v>
                </c:pt>
                <c:pt idx="2730">
                  <c:v>2.74</c:v>
                </c:pt>
                <c:pt idx="2731">
                  <c:v>2.77</c:v>
                </c:pt>
                <c:pt idx="2732">
                  <c:v>2.7949999999999999</c:v>
                </c:pt>
                <c:pt idx="2733">
                  <c:v>2.819</c:v>
                </c:pt>
                <c:pt idx="2734">
                  <c:v>2.8439999999999999</c:v>
                </c:pt>
                <c:pt idx="2735">
                  <c:v>2.8650000000000002</c:v>
                </c:pt>
                <c:pt idx="2736">
                  <c:v>2.88</c:v>
                </c:pt>
                <c:pt idx="2737">
                  <c:v>2.8889999999999998</c:v>
                </c:pt>
                <c:pt idx="2738">
                  <c:v>3.0169999999999999</c:v>
                </c:pt>
                <c:pt idx="2739">
                  <c:v>3.2610000000000001</c:v>
                </c:pt>
                <c:pt idx="2740">
                  <c:v>3.6469999999999998</c:v>
                </c:pt>
                <c:pt idx="2741">
                  <c:v>4.1310000000000002</c:v>
                </c:pt>
                <c:pt idx="2742">
                  <c:v>4.6870000000000003</c:v>
                </c:pt>
                <c:pt idx="2743">
                  <c:v>5.1449999999999996</c:v>
                </c:pt>
                <c:pt idx="2744">
                  <c:v>5.5179999999999998</c:v>
                </c:pt>
                <c:pt idx="2745">
                  <c:v>5.8330000000000002</c:v>
                </c:pt>
                <c:pt idx="2746">
                  <c:v>6.08</c:v>
                </c:pt>
                <c:pt idx="2747">
                  <c:v>6.2619999999999996</c:v>
                </c:pt>
                <c:pt idx="2748">
                  <c:v>6.39</c:v>
                </c:pt>
                <c:pt idx="2749">
                  <c:v>6.4770000000000003</c:v>
                </c:pt>
                <c:pt idx="2750">
                  <c:v>6.532</c:v>
                </c:pt>
                <c:pt idx="2751">
                  <c:v>6.569</c:v>
                </c:pt>
                <c:pt idx="2752">
                  <c:v>6.5789999999999997</c:v>
                </c:pt>
                <c:pt idx="2753">
                  <c:v>6.7679999999999998</c:v>
                </c:pt>
                <c:pt idx="2754">
                  <c:v>7.6669999999999998</c:v>
                </c:pt>
                <c:pt idx="2755">
                  <c:v>8.0009999999999994</c:v>
                </c:pt>
                <c:pt idx="2756">
                  <c:v>8.2560000000000002</c:v>
                </c:pt>
                <c:pt idx="2757">
                  <c:v>8.4420000000000002</c:v>
                </c:pt>
                <c:pt idx="2758">
                  <c:v>8.5690000000000008</c:v>
                </c:pt>
                <c:pt idx="2759">
                  <c:v>8.6470000000000002</c:v>
                </c:pt>
                <c:pt idx="2760">
                  <c:v>8.6890000000000001</c:v>
                </c:pt>
                <c:pt idx="2761">
                  <c:v>8.7029999999999994</c:v>
                </c:pt>
                <c:pt idx="2762">
                  <c:v>8.6910000000000007</c:v>
                </c:pt>
                <c:pt idx="2763">
                  <c:v>8.6590000000000007</c:v>
                </c:pt>
                <c:pt idx="2764">
                  <c:v>8.6110000000000007</c:v>
                </c:pt>
                <c:pt idx="2765">
                  <c:v>8.5489999999999995</c:v>
                </c:pt>
                <c:pt idx="2766">
                  <c:v>8.4890000000000008</c:v>
                </c:pt>
                <c:pt idx="2767">
                  <c:v>8.4269999999999996</c:v>
                </c:pt>
                <c:pt idx="2768">
                  <c:v>8.4190000000000005</c:v>
                </c:pt>
                <c:pt idx="2769">
                  <c:v>8.4179999999999993</c:v>
                </c:pt>
                <c:pt idx="2770">
                  <c:v>8.4809999999999999</c:v>
                </c:pt>
                <c:pt idx="2771">
                  <c:v>8.7680000000000007</c:v>
                </c:pt>
                <c:pt idx="2772">
                  <c:v>8.9939999999999998</c:v>
                </c:pt>
                <c:pt idx="2773">
                  <c:v>9.1720000000000006</c:v>
                </c:pt>
                <c:pt idx="2774">
                  <c:v>9.3089999999999993</c:v>
                </c:pt>
                <c:pt idx="2775">
                  <c:v>9.4090000000000007</c:v>
                </c:pt>
                <c:pt idx="2776">
                  <c:v>9.4809999999999999</c:v>
                </c:pt>
                <c:pt idx="2777">
                  <c:v>9.5310000000000006</c:v>
                </c:pt>
                <c:pt idx="2778">
                  <c:v>9.5619999999999994</c:v>
                </c:pt>
                <c:pt idx="2779">
                  <c:v>9.6050000000000004</c:v>
                </c:pt>
                <c:pt idx="2780">
                  <c:v>9.6379999999999999</c:v>
                </c:pt>
                <c:pt idx="2781">
                  <c:v>9.6560000000000006</c:v>
                </c:pt>
                <c:pt idx="2782">
                  <c:v>9.673</c:v>
                </c:pt>
                <c:pt idx="2783">
                  <c:v>9.6869999999999994</c:v>
                </c:pt>
                <c:pt idx="2784">
                  <c:v>9.6880000000000006</c:v>
                </c:pt>
                <c:pt idx="2785">
                  <c:v>9.6859999999999999</c:v>
                </c:pt>
                <c:pt idx="2786">
                  <c:v>9.6750000000000007</c:v>
                </c:pt>
                <c:pt idx="2787">
                  <c:v>9.67</c:v>
                </c:pt>
                <c:pt idx="2788">
                  <c:v>13.24</c:v>
                </c:pt>
                <c:pt idx="2789">
                  <c:v>11.56</c:v>
                </c:pt>
                <c:pt idx="2790">
                  <c:v>12.09</c:v>
                </c:pt>
                <c:pt idx="2791">
                  <c:v>12.57</c:v>
                </c:pt>
                <c:pt idx="2792">
                  <c:v>12.96</c:v>
                </c:pt>
                <c:pt idx="2793">
                  <c:v>13.27</c:v>
                </c:pt>
                <c:pt idx="2794">
                  <c:v>13.52</c:v>
                </c:pt>
                <c:pt idx="2795">
                  <c:v>13.72</c:v>
                </c:pt>
                <c:pt idx="2796">
                  <c:v>13.89</c:v>
                </c:pt>
                <c:pt idx="2797">
                  <c:v>14.03</c:v>
                </c:pt>
                <c:pt idx="2798">
                  <c:v>14.14</c:v>
                </c:pt>
                <c:pt idx="2799">
                  <c:v>14.21</c:v>
                </c:pt>
                <c:pt idx="2800">
                  <c:v>14.26</c:v>
                </c:pt>
                <c:pt idx="2801">
                  <c:v>14.29</c:v>
                </c:pt>
                <c:pt idx="2802">
                  <c:v>14.33</c:v>
                </c:pt>
                <c:pt idx="2803">
                  <c:v>14.39</c:v>
                </c:pt>
                <c:pt idx="2804">
                  <c:v>14.65</c:v>
                </c:pt>
                <c:pt idx="2805">
                  <c:v>14.92</c:v>
                </c:pt>
                <c:pt idx="2806">
                  <c:v>15.35</c:v>
                </c:pt>
                <c:pt idx="2807">
                  <c:v>15.73</c:v>
                </c:pt>
                <c:pt idx="2808">
                  <c:v>110.6</c:v>
                </c:pt>
                <c:pt idx="2809">
                  <c:v>23.16</c:v>
                </c:pt>
                <c:pt idx="2810">
                  <c:v>24.32</c:v>
                </c:pt>
                <c:pt idx="2811">
                  <c:v>25.1</c:v>
                </c:pt>
                <c:pt idx="2812">
                  <c:v>25.8</c:v>
                </c:pt>
                <c:pt idx="2813">
                  <c:v>26.36</c:v>
                </c:pt>
                <c:pt idx="2814">
                  <c:v>26.69</c:v>
                </c:pt>
                <c:pt idx="2815">
                  <c:v>26.83</c:v>
                </c:pt>
                <c:pt idx="2816">
                  <c:v>26.83</c:v>
                </c:pt>
                <c:pt idx="2817">
                  <c:v>26.68</c:v>
                </c:pt>
                <c:pt idx="2818">
                  <c:v>26.41</c:v>
                </c:pt>
                <c:pt idx="2819">
                  <c:v>26.07</c:v>
                </c:pt>
                <c:pt idx="2820">
                  <c:v>25.68</c:v>
                </c:pt>
                <c:pt idx="2821">
                  <c:v>25.18</c:v>
                </c:pt>
                <c:pt idx="2822">
                  <c:v>25.21</c:v>
                </c:pt>
                <c:pt idx="2823">
                  <c:v>25.51</c:v>
                </c:pt>
                <c:pt idx="2824">
                  <c:v>25.18</c:v>
                </c:pt>
                <c:pt idx="2825">
                  <c:v>25.06</c:v>
                </c:pt>
                <c:pt idx="2826">
                  <c:v>24.78</c:v>
                </c:pt>
                <c:pt idx="2827">
                  <c:v>24.39</c:v>
                </c:pt>
                <c:pt idx="2828">
                  <c:v>24.65</c:v>
                </c:pt>
                <c:pt idx="2829">
                  <c:v>24.27</c:v>
                </c:pt>
                <c:pt idx="2830">
                  <c:v>23.8</c:v>
                </c:pt>
                <c:pt idx="2831">
                  <c:v>23.35</c:v>
                </c:pt>
                <c:pt idx="2832">
                  <c:v>22.92</c:v>
                </c:pt>
                <c:pt idx="2833">
                  <c:v>22.45</c:v>
                </c:pt>
                <c:pt idx="2834">
                  <c:v>21.97</c:v>
                </c:pt>
                <c:pt idx="2835">
                  <c:v>21.49</c:v>
                </c:pt>
                <c:pt idx="2836">
                  <c:v>20.97</c:v>
                </c:pt>
                <c:pt idx="2837">
                  <c:v>20.45</c:v>
                </c:pt>
                <c:pt idx="2838">
                  <c:v>19.920000000000002</c:v>
                </c:pt>
                <c:pt idx="2839">
                  <c:v>19.5</c:v>
                </c:pt>
                <c:pt idx="2840">
                  <c:v>19.43</c:v>
                </c:pt>
                <c:pt idx="2841">
                  <c:v>19.32</c:v>
                </c:pt>
                <c:pt idx="2842">
                  <c:v>19.149999999999999</c:v>
                </c:pt>
                <c:pt idx="2843">
                  <c:v>18.95</c:v>
                </c:pt>
                <c:pt idx="2844">
                  <c:v>18.7</c:v>
                </c:pt>
                <c:pt idx="2845">
                  <c:v>18.440000000000001</c:v>
                </c:pt>
                <c:pt idx="2846">
                  <c:v>18.170000000000002</c:v>
                </c:pt>
                <c:pt idx="2847">
                  <c:v>17.89</c:v>
                </c:pt>
                <c:pt idx="2848">
                  <c:v>17.579999999999998</c:v>
                </c:pt>
                <c:pt idx="2849">
                  <c:v>17.27</c:v>
                </c:pt>
                <c:pt idx="2850">
                  <c:v>16.940000000000001</c:v>
                </c:pt>
                <c:pt idx="2851">
                  <c:v>16.61</c:v>
                </c:pt>
                <c:pt idx="2852">
                  <c:v>16.27</c:v>
                </c:pt>
                <c:pt idx="2853">
                  <c:v>15.93</c:v>
                </c:pt>
                <c:pt idx="2854">
                  <c:v>15.6</c:v>
                </c:pt>
                <c:pt idx="2855">
                  <c:v>15.26</c:v>
                </c:pt>
                <c:pt idx="2856">
                  <c:v>14.93</c:v>
                </c:pt>
                <c:pt idx="2857">
                  <c:v>14.6</c:v>
                </c:pt>
                <c:pt idx="2858">
                  <c:v>14.28</c:v>
                </c:pt>
                <c:pt idx="2859">
                  <c:v>13.97</c:v>
                </c:pt>
                <c:pt idx="2860">
                  <c:v>13.67</c:v>
                </c:pt>
                <c:pt idx="2861">
                  <c:v>13.37</c:v>
                </c:pt>
                <c:pt idx="2862">
                  <c:v>13.08</c:v>
                </c:pt>
                <c:pt idx="2863">
                  <c:v>12.8</c:v>
                </c:pt>
                <c:pt idx="2864">
                  <c:v>12.53</c:v>
                </c:pt>
                <c:pt idx="2865">
                  <c:v>12.27</c:v>
                </c:pt>
                <c:pt idx="2866">
                  <c:v>12.02</c:v>
                </c:pt>
                <c:pt idx="2867">
                  <c:v>11.78</c:v>
                </c:pt>
                <c:pt idx="2868">
                  <c:v>11.55</c:v>
                </c:pt>
                <c:pt idx="2869">
                  <c:v>11.34</c:v>
                </c:pt>
                <c:pt idx="2870">
                  <c:v>11.13</c:v>
                </c:pt>
                <c:pt idx="2871">
                  <c:v>10.94</c:v>
                </c:pt>
                <c:pt idx="2872">
                  <c:v>10.75</c:v>
                </c:pt>
                <c:pt idx="2873">
                  <c:v>10.57</c:v>
                </c:pt>
                <c:pt idx="2874">
                  <c:v>10.4</c:v>
                </c:pt>
                <c:pt idx="2875">
                  <c:v>10.24</c:v>
                </c:pt>
                <c:pt idx="2876">
                  <c:v>10.09</c:v>
                </c:pt>
                <c:pt idx="2877">
                  <c:v>9.9390000000000001</c:v>
                </c:pt>
                <c:pt idx="2878">
                  <c:v>9.7949999999999999</c:v>
                </c:pt>
                <c:pt idx="2879">
                  <c:v>9.657</c:v>
                </c:pt>
                <c:pt idx="2880">
                  <c:v>9.5229999999999997</c:v>
                </c:pt>
                <c:pt idx="2881">
                  <c:v>9.3919999999999995</c:v>
                </c:pt>
                <c:pt idx="2882">
                  <c:v>9.2650000000000006</c:v>
                </c:pt>
                <c:pt idx="2883">
                  <c:v>9.141</c:v>
                </c:pt>
                <c:pt idx="2884">
                  <c:v>9.0180000000000007</c:v>
                </c:pt>
                <c:pt idx="2885">
                  <c:v>8.8970000000000002</c:v>
                </c:pt>
                <c:pt idx="2886">
                  <c:v>8.7769999999999992</c:v>
                </c:pt>
                <c:pt idx="2887">
                  <c:v>8.6590000000000007</c:v>
                </c:pt>
                <c:pt idx="2888">
                  <c:v>8.5419999999999998</c:v>
                </c:pt>
                <c:pt idx="2889">
                  <c:v>8.4239999999999995</c:v>
                </c:pt>
                <c:pt idx="2890">
                  <c:v>8.3070000000000004</c:v>
                </c:pt>
                <c:pt idx="2891">
                  <c:v>8.19</c:v>
                </c:pt>
                <c:pt idx="2892">
                  <c:v>8.0730000000000004</c:v>
                </c:pt>
                <c:pt idx="2893">
                  <c:v>7.9550000000000001</c:v>
                </c:pt>
                <c:pt idx="2894">
                  <c:v>7.8369999999999997</c:v>
                </c:pt>
                <c:pt idx="2895">
                  <c:v>7.7190000000000003</c:v>
                </c:pt>
                <c:pt idx="2896">
                  <c:v>7.601</c:v>
                </c:pt>
                <c:pt idx="2897">
                  <c:v>7.4809999999999999</c:v>
                </c:pt>
                <c:pt idx="2898">
                  <c:v>7.3609999999999998</c:v>
                </c:pt>
                <c:pt idx="2899">
                  <c:v>7.2409999999999997</c:v>
                </c:pt>
                <c:pt idx="2900">
                  <c:v>7.12</c:v>
                </c:pt>
                <c:pt idx="2901">
                  <c:v>6.9980000000000002</c:v>
                </c:pt>
                <c:pt idx="2902">
                  <c:v>6.8760000000000003</c:v>
                </c:pt>
                <c:pt idx="2903">
                  <c:v>6.7539999999999996</c:v>
                </c:pt>
                <c:pt idx="2904">
                  <c:v>6.6310000000000002</c:v>
                </c:pt>
                <c:pt idx="2905">
                  <c:v>6.508</c:v>
                </c:pt>
                <c:pt idx="2906">
                  <c:v>6.3849999999999998</c:v>
                </c:pt>
                <c:pt idx="2907">
                  <c:v>6.2619999999999996</c:v>
                </c:pt>
                <c:pt idx="2908">
                  <c:v>6.1390000000000002</c:v>
                </c:pt>
                <c:pt idx="2909">
                  <c:v>6.0149999999999997</c:v>
                </c:pt>
                <c:pt idx="2910">
                  <c:v>5.8920000000000003</c:v>
                </c:pt>
                <c:pt idx="2911">
                  <c:v>5.774</c:v>
                </c:pt>
                <c:pt idx="2912">
                  <c:v>5.6669999999999998</c:v>
                </c:pt>
                <c:pt idx="2913">
                  <c:v>5.569</c:v>
                </c:pt>
                <c:pt idx="2914">
                  <c:v>5.4779999999999998</c:v>
                </c:pt>
                <c:pt idx="2915">
                  <c:v>5.391</c:v>
                </c:pt>
                <c:pt idx="2916">
                  <c:v>5.3079999999999998</c:v>
                </c:pt>
                <c:pt idx="2917">
                  <c:v>5.2270000000000003</c:v>
                </c:pt>
                <c:pt idx="2918">
                  <c:v>5.1470000000000002</c:v>
                </c:pt>
                <c:pt idx="2919">
                  <c:v>5.1260000000000003</c:v>
                </c:pt>
                <c:pt idx="2920">
                  <c:v>5.0940000000000003</c:v>
                </c:pt>
                <c:pt idx="2921">
                  <c:v>5.0540000000000003</c:v>
                </c:pt>
              </c:numCache>
            </c:numRef>
          </c:val>
          <c:smooth val="0"/>
          <c:extLst>
            <c:ext xmlns:c16="http://schemas.microsoft.com/office/drawing/2014/chart" uri="{C3380CC4-5D6E-409C-BE32-E72D297353CC}">
              <c16:uniqueId val="{00000000-D710-4E6A-B081-9BF544F767DA}"/>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1"/>
          <c:order val="0"/>
          <c:tx>
            <c:strRef>
              <c:f>ModeWise!$J$2</c:f>
              <c:strCache>
                <c:ptCount val="1"/>
                <c:pt idx="0">
                  <c:v>CCSM4</c:v>
                </c:pt>
              </c:strCache>
            </c:strRef>
          </c:tx>
          <c:spPr>
            <a:ln w="12700" cap="rnd">
              <a:solidFill>
                <a:schemeClr val="accent2"/>
              </a:solidFill>
              <a:round/>
            </a:ln>
            <a:effectLst/>
          </c:spPr>
          <c:marker>
            <c:symbol val="none"/>
          </c:marker>
          <c:cat>
            <c:numRef>
              <c:f>ModeWise!$H$3:$H$2924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ModeWise!$J$3:$J$2924</c:f>
              <c:numCache>
                <c:formatCode>General</c:formatCode>
                <c:ptCount val="2922"/>
                <c:pt idx="0">
                  <c:v>7.3940000000000001</c:v>
                </c:pt>
                <c:pt idx="1">
                  <c:v>7.27</c:v>
                </c:pt>
                <c:pt idx="2">
                  <c:v>7.1459999999999999</c:v>
                </c:pt>
                <c:pt idx="3">
                  <c:v>7.0209999999999999</c:v>
                </c:pt>
                <c:pt idx="4">
                  <c:v>6.8959999999999999</c:v>
                </c:pt>
                <c:pt idx="5">
                  <c:v>6.7709999999999999</c:v>
                </c:pt>
                <c:pt idx="6">
                  <c:v>6.6470000000000002</c:v>
                </c:pt>
                <c:pt idx="7">
                  <c:v>6.5220000000000002</c:v>
                </c:pt>
                <c:pt idx="8">
                  <c:v>6.3970000000000002</c:v>
                </c:pt>
                <c:pt idx="9">
                  <c:v>6.2720000000000002</c:v>
                </c:pt>
                <c:pt idx="10">
                  <c:v>6.1479999999999997</c:v>
                </c:pt>
                <c:pt idx="11">
                  <c:v>6.024</c:v>
                </c:pt>
                <c:pt idx="12">
                  <c:v>5.9</c:v>
                </c:pt>
                <c:pt idx="13">
                  <c:v>5.7830000000000004</c:v>
                </c:pt>
                <c:pt idx="14">
                  <c:v>5.6760000000000002</c:v>
                </c:pt>
                <c:pt idx="15">
                  <c:v>5.5789999999999997</c:v>
                </c:pt>
                <c:pt idx="16">
                  <c:v>5.4880000000000004</c:v>
                </c:pt>
                <c:pt idx="17">
                  <c:v>5.4009999999999998</c:v>
                </c:pt>
                <c:pt idx="18">
                  <c:v>5.3179999999999996</c:v>
                </c:pt>
                <c:pt idx="19">
                  <c:v>5.2380000000000004</c:v>
                </c:pt>
                <c:pt idx="20">
                  <c:v>5.1580000000000004</c:v>
                </c:pt>
                <c:pt idx="21">
                  <c:v>5.08</c:v>
                </c:pt>
                <c:pt idx="22">
                  <c:v>5.0019999999999998</c:v>
                </c:pt>
                <c:pt idx="23">
                  <c:v>4.923</c:v>
                </c:pt>
                <c:pt idx="24">
                  <c:v>4.8440000000000003</c:v>
                </c:pt>
                <c:pt idx="25">
                  <c:v>4.7640000000000002</c:v>
                </c:pt>
                <c:pt idx="26">
                  <c:v>4.6840000000000002</c:v>
                </c:pt>
                <c:pt idx="27">
                  <c:v>4.6029999999999998</c:v>
                </c:pt>
                <c:pt idx="28">
                  <c:v>4.5209999999999999</c:v>
                </c:pt>
                <c:pt idx="29">
                  <c:v>4.4379999999999997</c:v>
                </c:pt>
                <c:pt idx="30">
                  <c:v>4.3550000000000004</c:v>
                </c:pt>
                <c:pt idx="31">
                  <c:v>4.2709999999999999</c:v>
                </c:pt>
                <c:pt idx="32">
                  <c:v>4.1870000000000003</c:v>
                </c:pt>
                <c:pt idx="33">
                  <c:v>4.1020000000000003</c:v>
                </c:pt>
                <c:pt idx="34">
                  <c:v>4.0170000000000003</c:v>
                </c:pt>
                <c:pt idx="35">
                  <c:v>3.931</c:v>
                </c:pt>
                <c:pt idx="36">
                  <c:v>3.847</c:v>
                </c:pt>
                <c:pt idx="37">
                  <c:v>3.7629999999999999</c:v>
                </c:pt>
                <c:pt idx="38">
                  <c:v>3.6779999999999999</c:v>
                </c:pt>
                <c:pt idx="39">
                  <c:v>3.5939999999999999</c:v>
                </c:pt>
                <c:pt idx="40">
                  <c:v>3.5110000000000001</c:v>
                </c:pt>
                <c:pt idx="41">
                  <c:v>3.427</c:v>
                </c:pt>
                <c:pt idx="42">
                  <c:v>3.3530000000000002</c:v>
                </c:pt>
                <c:pt idx="43">
                  <c:v>3.2930000000000001</c:v>
                </c:pt>
                <c:pt idx="44">
                  <c:v>3.23</c:v>
                </c:pt>
                <c:pt idx="45">
                  <c:v>3.165</c:v>
                </c:pt>
                <c:pt idx="46">
                  <c:v>3.0990000000000002</c:v>
                </c:pt>
                <c:pt idx="47">
                  <c:v>3.0329999999999999</c:v>
                </c:pt>
                <c:pt idx="48">
                  <c:v>2.99</c:v>
                </c:pt>
                <c:pt idx="49">
                  <c:v>2.952</c:v>
                </c:pt>
                <c:pt idx="50">
                  <c:v>2.91</c:v>
                </c:pt>
                <c:pt idx="51">
                  <c:v>2.8650000000000002</c:v>
                </c:pt>
                <c:pt idx="52">
                  <c:v>2.819</c:v>
                </c:pt>
                <c:pt idx="53">
                  <c:v>2.7709999999999999</c:v>
                </c:pt>
                <c:pt idx="54">
                  <c:v>2.7229999999999999</c:v>
                </c:pt>
                <c:pt idx="55">
                  <c:v>2.6749999999999998</c:v>
                </c:pt>
                <c:pt idx="56">
                  <c:v>2.6259999999999999</c:v>
                </c:pt>
                <c:pt idx="57">
                  <c:v>2.6150000000000002</c:v>
                </c:pt>
                <c:pt idx="58">
                  <c:v>2.597</c:v>
                </c:pt>
                <c:pt idx="59">
                  <c:v>2.5739999999999998</c:v>
                </c:pt>
                <c:pt idx="60">
                  <c:v>2.5470000000000002</c:v>
                </c:pt>
                <c:pt idx="61">
                  <c:v>2.5179999999999998</c:v>
                </c:pt>
                <c:pt idx="62">
                  <c:v>2.4870000000000001</c:v>
                </c:pt>
                <c:pt idx="63">
                  <c:v>2.4540000000000002</c:v>
                </c:pt>
                <c:pt idx="64">
                  <c:v>2.42</c:v>
                </c:pt>
                <c:pt idx="65">
                  <c:v>2.3849999999999998</c:v>
                </c:pt>
                <c:pt idx="66">
                  <c:v>2.35</c:v>
                </c:pt>
                <c:pt idx="67">
                  <c:v>2.3130000000000002</c:v>
                </c:pt>
                <c:pt idx="68">
                  <c:v>2.2759999999999998</c:v>
                </c:pt>
                <c:pt idx="69">
                  <c:v>2.2370000000000001</c:v>
                </c:pt>
                <c:pt idx="70">
                  <c:v>2.1989999999999998</c:v>
                </c:pt>
                <c:pt idx="71">
                  <c:v>2.1589999999999998</c:v>
                </c:pt>
                <c:pt idx="72">
                  <c:v>2.1190000000000002</c:v>
                </c:pt>
                <c:pt idx="73">
                  <c:v>2.0779999999999998</c:v>
                </c:pt>
                <c:pt idx="74">
                  <c:v>2.0369999999999999</c:v>
                </c:pt>
                <c:pt idx="75">
                  <c:v>2.0190000000000001</c:v>
                </c:pt>
                <c:pt idx="76">
                  <c:v>2.036</c:v>
                </c:pt>
                <c:pt idx="77">
                  <c:v>2.2149999999999999</c:v>
                </c:pt>
                <c:pt idx="78">
                  <c:v>2.3210000000000002</c:v>
                </c:pt>
                <c:pt idx="79">
                  <c:v>2.48</c:v>
                </c:pt>
                <c:pt idx="80">
                  <c:v>2.7269999999999999</c:v>
                </c:pt>
                <c:pt idx="81">
                  <c:v>2.956</c:v>
                </c:pt>
                <c:pt idx="82">
                  <c:v>3.1320000000000001</c:v>
                </c:pt>
                <c:pt idx="83">
                  <c:v>4.58</c:v>
                </c:pt>
                <c:pt idx="84">
                  <c:v>4.9630000000000001</c:v>
                </c:pt>
                <c:pt idx="85">
                  <c:v>5.2960000000000003</c:v>
                </c:pt>
                <c:pt idx="86">
                  <c:v>5.5819999999999999</c:v>
                </c:pt>
                <c:pt idx="87">
                  <c:v>5.8360000000000003</c:v>
                </c:pt>
                <c:pt idx="88">
                  <c:v>6.0460000000000003</c:v>
                </c:pt>
                <c:pt idx="89">
                  <c:v>6.2169999999999996</c:v>
                </c:pt>
                <c:pt idx="90">
                  <c:v>6.3529999999999998</c:v>
                </c:pt>
                <c:pt idx="91">
                  <c:v>6.4640000000000004</c:v>
                </c:pt>
                <c:pt idx="92">
                  <c:v>6.5519999999999996</c:v>
                </c:pt>
                <c:pt idx="93">
                  <c:v>6.62</c:v>
                </c:pt>
                <c:pt idx="94">
                  <c:v>6.67</c:v>
                </c:pt>
                <c:pt idx="95">
                  <c:v>6.7050000000000001</c:v>
                </c:pt>
                <c:pt idx="96">
                  <c:v>6.726</c:v>
                </c:pt>
                <c:pt idx="97">
                  <c:v>6.7359999999999998</c:v>
                </c:pt>
                <c:pt idx="98">
                  <c:v>6.7359999999999998</c:v>
                </c:pt>
                <c:pt idx="99">
                  <c:v>6.7279999999999998</c:v>
                </c:pt>
                <c:pt idx="100">
                  <c:v>6.7119999999999997</c:v>
                </c:pt>
                <c:pt idx="101">
                  <c:v>6.6920000000000002</c:v>
                </c:pt>
                <c:pt idx="102">
                  <c:v>6.6660000000000004</c:v>
                </c:pt>
                <c:pt idx="103">
                  <c:v>6.6360000000000001</c:v>
                </c:pt>
                <c:pt idx="104">
                  <c:v>6.6029999999999998</c:v>
                </c:pt>
                <c:pt idx="105">
                  <c:v>6.5670000000000002</c:v>
                </c:pt>
                <c:pt idx="106">
                  <c:v>6.53</c:v>
                </c:pt>
                <c:pt idx="107">
                  <c:v>6.5019999999999998</c:v>
                </c:pt>
                <c:pt idx="108">
                  <c:v>6.4749999999999996</c:v>
                </c:pt>
                <c:pt idx="109">
                  <c:v>6.444</c:v>
                </c:pt>
                <c:pt idx="110">
                  <c:v>6.4119999999999999</c:v>
                </c:pt>
                <c:pt idx="111">
                  <c:v>6.3789999999999996</c:v>
                </c:pt>
                <c:pt idx="112">
                  <c:v>6.3460000000000001</c:v>
                </c:pt>
                <c:pt idx="113">
                  <c:v>6.3360000000000003</c:v>
                </c:pt>
                <c:pt idx="114">
                  <c:v>6.3310000000000004</c:v>
                </c:pt>
                <c:pt idx="115">
                  <c:v>6.3959999999999999</c:v>
                </c:pt>
                <c:pt idx="116">
                  <c:v>6.5069999999999997</c:v>
                </c:pt>
                <c:pt idx="117">
                  <c:v>6.6429999999999998</c:v>
                </c:pt>
                <c:pt idx="118">
                  <c:v>6.8929999999999998</c:v>
                </c:pt>
                <c:pt idx="119">
                  <c:v>7.1829999999999998</c:v>
                </c:pt>
                <c:pt idx="120">
                  <c:v>7.53</c:v>
                </c:pt>
                <c:pt idx="121">
                  <c:v>7.8090000000000002</c:v>
                </c:pt>
                <c:pt idx="122">
                  <c:v>8.0370000000000008</c:v>
                </c:pt>
                <c:pt idx="123">
                  <c:v>8.24</c:v>
                </c:pt>
                <c:pt idx="124">
                  <c:v>8.4700000000000006</c:v>
                </c:pt>
                <c:pt idx="125">
                  <c:v>8.7840000000000007</c:v>
                </c:pt>
                <c:pt idx="126">
                  <c:v>9.8539999999999992</c:v>
                </c:pt>
                <c:pt idx="127">
                  <c:v>13.34</c:v>
                </c:pt>
                <c:pt idx="128">
                  <c:v>11.84</c:v>
                </c:pt>
                <c:pt idx="129">
                  <c:v>12.53</c:v>
                </c:pt>
                <c:pt idx="130">
                  <c:v>13.11</c:v>
                </c:pt>
                <c:pt idx="131">
                  <c:v>13.62</c:v>
                </c:pt>
                <c:pt idx="132">
                  <c:v>14.06</c:v>
                </c:pt>
                <c:pt idx="133">
                  <c:v>14.46</c:v>
                </c:pt>
                <c:pt idx="134">
                  <c:v>14.8</c:v>
                </c:pt>
                <c:pt idx="135">
                  <c:v>15.1</c:v>
                </c:pt>
                <c:pt idx="136">
                  <c:v>15.36</c:v>
                </c:pt>
                <c:pt idx="137">
                  <c:v>15.58</c:v>
                </c:pt>
                <c:pt idx="138">
                  <c:v>15.77</c:v>
                </c:pt>
                <c:pt idx="139">
                  <c:v>15.93</c:v>
                </c:pt>
                <c:pt idx="140">
                  <c:v>16.07</c:v>
                </c:pt>
                <c:pt idx="141">
                  <c:v>16.2</c:v>
                </c:pt>
                <c:pt idx="142">
                  <c:v>16.32</c:v>
                </c:pt>
                <c:pt idx="143">
                  <c:v>16.41</c:v>
                </c:pt>
                <c:pt idx="144">
                  <c:v>16.47</c:v>
                </c:pt>
                <c:pt idx="145">
                  <c:v>16.510000000000002</c:v>
                </c:pt>
                <c:pt idx="146">
                  <c:v>16.52</c:v>
                </c:pt>
                <c:pt idx="147">
                  <c:v>16.5</c:v>
                </c:pt>
                <c:pt idx="148">
                  <c:v>16.47</c:v>
                </c:pt>
                <c:pt idx="149">
                  <c:v>16.43</c:v>
                </c:pt>
                <c:pt idx="150">
                  <c:v>16.37</c:v>
                </c:pt>
                <c:pt idx="151">
                  <c:v>16.329999999999998</c:v>
                </c:pt>
                <c:pt idx="152">
                  <c:v>16.37</c:v>
                </c:pt>
                <c:pt idx="153">
                  <c:v>18.5</c:v>
                </c:pt>
                <c:pt idx="154">
                  <c:v>23.63</c:v>
                </c:pt>
                <c:pt idx="155">
                  <c:v>33.39</c:v>
                </c:pt>
                <c:pt idx="156">
                  <c:v>25.75</c:v>
                </c:pt>
                <c:pt idx="157">
                  <c:v>26</c:v>
                </c:pt>
                <c:pt idx="158">
                  <c:v>26.02</c:v>
                </c:pt>
                <c:pt idx="159">
                  <c:v>26.15</c:v>
                </c:pt>
                <c:pt idx="160">
                  <c:v>26.16</c:v>
                </c:pt>
                <c:pt idx="161">
                  <c:v>26.03</c:v>
                </c:pt>
                <c:pt idx="162">
                  <c:v>25.8</c:v>
                </c:pt>
                <c:pt idx="163">
                  <c:v>25.49</c:v>
                </c:pt>
                <c:pt idx="164">
                  <c:v>25.66</c:v>
                </c:pt>
                <c:pt idx="165">
                  <c:v>26.59</c:v>
                </c:pt>
                <c:pt idx="166">
                  <c:v>44.91</c:v>
                </c:pt>
                <c:pt idx="167">
                  <c:v>67.39</c:v>
                </c:pt>
                <c:pt idx="168">
                  <c:v>40.78</c:v>
                </c:pt>
                <c:pt idx="169">
                  <c:v>41.9</c:v>
                </c:pt>
                <c:pt idx="170">
                  <c:v>78.319999999999993</c:v>
                </c:pt>
                <c:pt idx="171">
                  <c:v>95.48</c:v>
                </c:pt>
                <c:pt idx="172">
                  <c:v>135.6</c:v>
                </c:pt>
                <c:pt idx="173">
                  <c:v>168.3</c:v>
                </c:pt>
                <c:pt idx="174">
                  <c:v>190.4</c:v>
                </c:pt>
                <c:pt idx="175">
                  <c:v>176.8</c:v>
                </c:pt>
                <c:pt idx="176">
                  <c:v>141.9</c:v>
                </c:pt>
                <c:pt idx="177">
                  <c:v>129.1</c:v>
                </c:pt>
                <c:pt idx="178">
                  <c:v>134.6</c:v>
                </c:pt>
                <c:pt idx="179">
                  <c:v>122.5</c:v>
                </c:pt>
                <c:pt idx="180">
                  <c:v>111.6</c:v>
                </c:pt>
                <c:pt idx="181">
                  <c:v>102.8</c:v>
                </c:pt>
                <c:pt idx="182">
                  <c:v>125.7</c:v>
                </c:pt>
                <c:pt idx="183">
                  <c:v>115.1</c:v>
                </c:pt>
                <c:pt idx="184">
                  <c:v>105.3</c:v>
                </c:pt>
                <c:pt idx="185">
                  <c:v>97.29</c:v>
                </c:pt>
                <c:pt idx="186">
                  <c:v>188.4</c:v>
                </c:pt>
                <c:pt idx="187">
                  <c:v>118.1</c:v>
                </c:pt>
                <c:pt idx="188">
                  <c:v>178.2</c:v>
                </c:pt>
                <c:pt idx="189">
                  <c:v>179.8</c:v>
                </c:pt>
                <c:pt idx="190">
                  <c:v>137.9</c:v>
                </c:pt>
                <c:pt idx="191">
                  <c:v>132.19999999999999</c:v>
                </c:pt>
                <c:pt idx="192">
                  <c:v>122.1</c:v>
                </c:pt>
                <c:pt idx="193">
                  <c:v>112.4</c:v>
                </c:pt>
                <c:pt idx="194">
                  <c:v>128.9</c:v>
                </c:pt>
                <c:pt idx="195">
                  <c:v>109.8</c:v>
                </c:pt>
                <c:pt idx="196">
                  <c:v>100.9</c:v>
                </c:pt>
                <c:pt idx="197">
                  <c:v>96.03</c:v>
                </c:pt>
                <c:pt idx="198">
                  <c:v>89.61</c:v>
                </c:pt>
                <c:pt idx="199">
                  <c:v>115.6</c:v>
                </c:pt>
                <c:pt idx="200">
                  <c:v>106.3</c:v>
                </c:pt>
                <c:pt idx="201">
                  <c:v>98.08</c:v>
                </c:pt>
                <c:pt idx="202">
                  <c:v>91.68</c:v>
                </c:pt>
                <c:pt idx="203">
                  <c:v>84.84</c:v>
                </c:pt>
                <c:pt idx="204">
                  <c:v>78.650000000000006</c:v>
                </c:pt>
                <c:pt idx="205">
                  <c:v>72.97</c:v>
                </c:pt>
                <c:pt idx="206">
                  <c:v>75.13</c:v>
                </c:pt>
                <c:pt idx="207">
                  <c:v>70.94</c:v>
                </c:pt>
                <c:pt idx="208">
                  <c:v>65.98</c:v>
                </c:pt>
                <c:pt idx="209">
                  <c:v>61.45</c:v>
                </c:pt>
                <c:pt idx="210">
                  <c:v>57.4</c:v>
                </c:pt>
                <c:pt idx="211">
                  <c:v>54.14</c:v>
                </c:pt>
                <c:pt idx="212">
                  <c:v>50.43</c:v>
                </c:pt>
                <c:pt idx="213">
                  <c:v>47.36</c:v>
                </c:pt>
                <c:pt idx="214">
                  <c:v>44.62</c:v>
                </c:pt>
                <c:pt idx="215">
                  <c:v>42.32</c:v>
                </c:pt>
                <c:pt idx="216">
                  <c:v>119.5</c:v>
                </c:pt>
                <c:pt idx="217">
                  <c:v>1268</c:v>
                </c:pt>
                <c:pt idx="218">
                  <c:v>201.7</c:v>
                </c:pt>
                <c:pt idx="219">
                  <c:v>142.9</c:v>
                </c:pt>
                <c:pt idx="220">
                  <c:v>171.6</c:v>
                </c:pt>
                <c:pt idx="221">
                  <c:v>168.7</c:v>
                </c:pt>
                <c:pt idx="222">
                  <c:v>133.80000000000001</c:v>
                </c:pt>
                <c:pt idx="223">
                  <c:v>147.69999999999999</c:v>
                </c:pt>
                <c:pt idx="224">
                  <c:v>125.3</c:v>
                </c:pt>
                <c:pt idx="225">
                  <c:v>114.4</c:v>
                </c:pt>
                <c:pt idx="226">
                  <c:v>104.8</c:v>
                </c:pt>
                <c:pt idx="227">
                  <c:v>95.83</c:v>
                </c:pt>
                <c:pt idx="228">
                  <c:v>119.5</c:v>
                </c:pt>
                <c:pt idx="229">
                  <c:v>109.5</c:v>
                </c:pt>
                <c:pt idx="230">
                  <c:v>100.7</c:v>
                </c:pt>
                <c:pt idx="231">
                  <c:v>92.58</c:v>
                </c:pt>
                <c:pt idx="232">
                  <c:v>85.55</c:v>
                </c:pt>
                <c:pt idx="233">
                  <c:v>79.11</c:v>
                </c:pt>
                <c:pt idx="234">
                  <c:v>73.180000000000007</c:v>
                </c:pt>
                <c:pt idx="235">
                  <c:v>68.09</c:v>
                </c:pt>
                <c:pt idx="236">
                  <c:v>64.150000000000006</c:v>
                </c:pt>
                <c:pt idx="237">
                  <c:v>59.5</c:v>
                </c:pt>
                <c:pt idx="238">
                  <c:v>55.46</c:v>
                </c:pt>
                <c:pt idx="239">
                  <c:v>51.83</c:v>
                </c:pt>
                <c:pt idx="240">
                  <c:v>96.7</c:v>
                </c:pt>
                <c:pt idx="241">
                  <c:v>60.79</c:v>
                </c:pt>
                <c:pt idx="242">
                  <c:v>64.39</c:v>
                </c:pt>
                <c:pt idx="243">
                  <c:v>58.86</c:v>
                </c:pt>
                <c:pt idx="244">
                  <c:v>130.30000000000001</c:v>
                </c:pt>
                <c:pt idx="245">
                  <c:v>119.7</c:v>
                </c:pt>
                <c:pt idx="246">
                  <c:v>84.6</c:v>
                </c:pt>
                <c:pt idx="247">
                  <c:v>78.09</c:v>
                </c:pt>
                <c:pt idx="248">
                  <c:v>76.59</c:v>
                </c:pt>
                <c:pt idx="249">
                  <c:v>73.02</c:v>
                </c:pt>
                <c:pt idx="250">
                  <c:v>67.5</c:v>
                </c:pt>
                <c:pt idx="251">
                  <c:v>63.15</c:v>
                </c:pt>
                <c:pt idx="252">
                  <c:v>59.19</c:v>
                </c:pt>
                <c:pt idx="253">
                  <c:v>55.6</c:v>
                </c:pt>
                <c:pt idx="254">
                  <c:v>52.31</c:v>
                </c:pt>
                <c:pt idx="255">
                  <c:v>49.28</c:v>
                </c:pt>
                <c:pt idx="256">
                  <c:v>46.51</c:v>
                </c:pt>
                <c:pt idx="257">
                  <c:v>44.41</c:v>
                </c:pt>
                <c:pt idx="258">
                  <c:v>42.04</c:v>
                </c:pt>
                <c:pt idx="259">
                  <c:v>40.51</c:v>
                </c:pt>
                <c:pt idx="260">
                  <c:v>39.950000000000003</c:v>
                </c:pt>
                <c:pt idx="261">
                  <c:v>39.22</c:v>
                </c:pt>
                <c:pt idx="262">
                  <c:v>39.79</c:v>
                </c:pt>
                <c:pt idx="263">
                  <c:v>85.14</c:v>
                </c:pt>
                <c:pt idx="264">
                  <c:v>120.2</c:v>
                </c:pt>
                <c:pt idx="265">
                  <c:v>122.7</c:v>
                </c:pt>
                <c:pt idx="266">
                  <c:v>86.78</c:v>
                </c:pt>
                <c:pt idx="267">
                  <c:v>304.39999999999998</c:v>
                </c:pt>
                <c:pt idx="268">
                  <c:v>184.2</c:v>
                </c:pt>
                <c:pt idx="269">
                  <c:v>153.30000000000001</c:v>
                </c:pt>
                <c:pt idx="270">
                  <c:v>137.1</c:v>
                </c:pt>
                <c:pt idx="271">
                  <c:v>142.1</c:v>
                </c:pt>
                <c:pt idx="272">
                  <c:v>129.30000000000001</c:v>
                </c:pt>
                <c:pt idx="273">
                  <c:v>117.9</c:v>
                </c:pt>
                <c:pt idx="274">
                  <c:v>107.6</c:v>
                </c:pt>
                <c:pt idx="275">
                  <c:v>131.80000000000001</c:v>
                </c:pt>
                <c:pt idx="276">
                  <c:v>119.6</c:v>
                </c:pt>
                <c:pt idx="277">
                  <c:v>133.4</c:v>
                </c:pt>
                <c:pt idx="278">
                  <c:v>123.7</c:v>
                </c:pt>
                <c:pt idx="279">
                  <c:v>117.6</c:v>
                </c:pt>
                <c:pt idx="280">
                  <c:v>111.4</c:v>
                </c:pt>
                <c:pt idx="281">
                  <c:v>102.1</c:v>
                </c:pt>
                <c:pt idx="282">
                  <c:v>93.99</c:v>
                </c:pt>
                <c:pt idx="283">
                  <c:v>87.01</c:v>
                </c:pt>
                <c:pt idx="284">
                  <c:v>81.180000000000007</c:v>
                </c:pt>
                <c:pt idx="285">
                  <c:v>75.540000000000006</c:v>
                </c:pt>
                <c:pt idx="286">
                  <c:v>70.42</c:v>
                </c:pt>
                <c:pt idx="287">
                  <c:v>65.84</c:v>
                </c:pt>
                <c:pt idx="288">
                  <c:v>61.68</c:v>
                </c:pt>
                <c:pt idx="289">
                  <c:v>57.82</c:v>
                </c:pt>
                <c:pt idx="290">
                  <c:v>54.27</c:v>
                </c:pt>
                <c:pt idx="291">
                  <c:v>51.42</c:v>
                </c:pt>
                <c:pt idx="292">
                  <c:v>48.3</c:v>
                </c:pt>
                <c:pt idx="293">
                  <c:v>45.73</c:v>
                </c:pt>
                <c:pt idx="294">
                  <c:v>43.16</c:v>
                </c:pt>
                <c:pt idx="295">
                  <c:v>41.34</c:v>
                </c:pt>
                <c:pt idx="296">
                  <c:v>40.82</c:v>
                </c:pt>
                <c:pt idx="297">
                  <c:v>40.01</c:v>
                </c:pt>
                <c:pt idx="298">
                  <c:v>39.090000000000003</c:v>
                </c:pt>
                <c:pt idx="299">
                  <c:v>38.07</c:v>
                </c:pt>
                <c:pt idx="300">
                  <c:v>37</c:v>
                </c:pt>
                <c:pt idx="301">
                  <c:v>35.89</c:v>
                </c:pt>
                <c:pt idx="302">
                  <c:v>34.74</c:v>
                </c:pt>
                <c:pt idx="303">
                  <c:v>33.58</c:v>
                </c:pt>
                <c:pt idx="304">
                  <c:v>32.409999999999997</c:v>
                </c:pt>
                <c:pt idx="305">
                  <c:v>31.27</c:v>
                </c:pt>
                <c:pt idx="306">
                  <c:v>30.17</c:v>
                </c:pt>
                <c:pt idx="307">
                  <c:v>29.1</c:v>
                </c:pt>
                <c:pt idx="308">
                  <c:v>28.07</c:v>
                </c:pt>
                <c:pt idx="309">
                  <c:v>27.07</c:v>
                </c:pt>
                <c:pt idx="310">
                  <c:v>26.1</c:v>
                </c:pt>
                <c:pt idx="311">
                  <c:v>25.17</c:v>
                </c:pt>
                <c:pt idx="312">
                  <c:v>24.27</c:v>
                </c:pt>
                <c:pt idx="313">
                  <c:v>23.41</c:v>
                </c:pt>
                <c:pt idx="314">
                  <c:v>22.57</c:v>
                </c:pt>
                <c:pt idx="315">
                  <c:v>21.75</c:v>
                </c:pt>
                <c:pt idx="316">
                  <c:v>20.96</c:v>
                </c:pt>
                <c:pt idx="317">
                  <c:v>20.18</c:v>
                </c:pt>
                <c:pt idx="318">
                  <c:v>19.63</c:v>
                </c:pt>
                <c:pt idx="319">
                  <c:v>19.52</c:v>
                </c:pt>
                <c:pt idx="320">
                  <c:v>19.350000000000001</c:v>
                </c:pt>
                <c:pt idx="321">
                  <c:v>19.13</c:v>
                </c:pt>
                <c:pt idx="322">
                  <c:v>18.88</c:v>
                </c:pt>
                <c:pt idx="323">
                  <c:v>18.579999999999998</c:v>
                </c:pt>
                <c:pt idx="324">
                  <c:v>18.27</c:v>
                </c:pt>
                <c:pt idx="325">
                  <c:v>17.93</c:v>
                </c:pt>
                <c:pt idx="326">
                  <c:v>17.579999999999998</c:v>
                </c:pt>
                <c:pt idx="327">
                  <c:v>17.22</c:v>
                </c:pt>
                <c:pt idx="328">
                  <c:v>16.86</c:v>
                </c:pt>
                <c:pt idx="329">
                  <c:v>16.489999999999998</c:v>
                </c:pt>
                <c:pt idx="330">
                  <c:v>16.13</c:v>
                </c:pt>
                <c:pt idx="331">
                  <c:v>15.77</c:v>
                </c:pt>
                <c:pt idx="332">
                  <c:v>15.42</c:v>
                </c:pt>
                <c:pt idx="333">
                  <c:v>15.07</c:v>
                </c:pt>
                <c:pt idx="334">
                  <c:v>14.73</c:v>
                </c:pt>
                <c:pt idx="335">
                  <c:v>14.4</c:v>
                </c:pt>
                <c:pt idx="336">
                  <c:v>14.08</c:v>
                </c:pt>
                <c:pt idx="337">
                  <c:v>13.76</c:v>
                </c:pt>
                <c:pt idx="338">
                  <c:v>13.46</c:v>
                </c:pt>
                <c:pt idx="339">
                  <c:v>13.16</c:v>
                </c:pt>
                <c:pt idx="340">
                  <c:v>12.88</c:v>
                </c:pt>
                <c:pt idx="341">
                  <c:v>12.61</c:v>
                </c:pt>
                <c:pt idx="342">
                  <c:v>12.35</c:v>
                </c:pt>
                <c:pt idx="343">
                  <c:v>12.1</c:v>
                </c:pt>
                <c:pt idx="344">
                  <c:v>11.86</c:v>
                </c:pt>
                <c:pt idx="345">
                  <c:v>11.64</c:v>
                </c:pt>
                <c:pt idx="346">
                  <c:v>11.43</c:v>
                </c:pt>
                <c:pt idx="347">
                  <c:v>11.22</c:v>
                </c:pt>
                <c:pt idx="348">
                  <c:v>11.03</c:v>
                </c:pt>
                <c:pt idx="349">
                  <c:v>10.85</c:v>
                </c:pt>
                <c:pt idx="350">
                  <c:v>10.67</c:v>
                </c:pt>
                <c:pt idx="351">
                  <c:v>10.51</c:v>
                </c:pt>
                <c:pt idx="352">
                  <c:v>10.34</c:v>
                </c:pt>
                <c:pt idx="353">
                  <c:v>10.19</c:v>
                </c:pt>
                <c:pt idx="354">
                  <c:v>10.039999999999999</c:v>
                </c:pt>
                <c:pt idx="355">
                  <c:v>9.8970000000000002</c:v>
                </c:pt>
                <c:pt idx="356">
                  <c:v>9.7579999999999991</c:v>
                </c:pt>
                <c:pt idx="357">
                  <c:v>9.6210000000000004</c:v>
                </c:pt>
                <c:pt idx="358">
                  <c:v>9.4879999999999995</c:v>
                </c:pt>
                <c:pt idx="359">
                  <c:v>9.3580000000000005</c:v>
                </c:pt>
                <c:pt idx="360">
                  <c:v>9.23</c:v>
                </c:pt>
                <c:pt idx="361">
                  <c:v>9.1029999999999998</c:v>
                </c:pt>
                <c:pt idx="362">
                  <c:v>8.9779999999999998</c:v>
                </c:pt>
                <c:pt idx="363">
                  <c:v>8.8539999999999992</c:v>
                </c:pt>
                <c:pt idx="364">
                  <c:v>8.7309999999999999</c:v>
                </c:pt>
                <c:pt idx="365">
                  <c:v>8.6080000000000005</c:v>
                </c:pt>
                <c:pt idx="366">
                  <c:v>8.4860000000000007</c:v>
                </c:pt>
                <c:pt idx="367">
                  <c:v>8.3640000000000008</c:v>
                </c:pt>
                <c:pt idx="368">
                  <c:v>8.2420000000000009</c:v>
                </c:pt>
                <c:pt idx="369">
                  <c:v>8.1199999999999992</c:v>
                </c:pt>
                <c:pt idx="370">
                  <c:v>7.9980000000000002</c:v>
                </c:pt>
                <c:pt idx="371">
                  <c:v>7.875</c:v>
                </c:pt>
                <c:pt idx="372">
                  <c:v>7.7530000000000001</c:v>
                </c:pt>
                <c:pt idx="373">
                  <c:v>7.63</c:v>
                </c:pt>
                <c:pt idx="374">
                  <c:v>7.5069999999999997</c:v>
                </c:pt>
                <c:pt idx="375">
                  <c:v>7.383</c:v>
                </c:pt>
                <c:pt idx="376">
                  <c:v>7.2590000000000003</c:v>
                </c:pt>
                <c:pt idx="377">
                  <c:v>7.1349999999999998</c:v>
                </c:pt>
                <c:pt idx="378">
                  <c:v>7.0110000000000001</c:v>
                </c:pt>
                <c:pt idx="379">
                  <c:v>6.8869999999999996</c:v>
                </c:pt>
                <c:pt idx="380">
                  <c:v>6.7629999999999999</c:v>
                </c:pt>
                <c:pt idx="381">
                  <c:v>6.6390000000000002</c:v>
                </c:pt>
                <c:pt idx="382">
                  <c:v>6.5149999999999997</c:v>
                </c:pt>
                <c:pt idx="383">
                  <c:v>6.3920000000000003</c:v>
                </c:pt>
                <c:pt idx="384">
                  <c:v>6.2690000000000001</c:v>
                </c:pt>
                <c:pt idx="385">
                  <c:v>6.1459999999999999</c:v>
                </c:pt>
                <c:pt idx="386">
                  <c:v>6.0250000000000004</c:v>
                </c:pt>
                <c:pt idx="387">
                  <c:v>5.9029999999999996</c:v>
                </c:pt>
                <c:pt idx="388">
                  <c:v>5.7869999999999999</c:v>
                </c:pt>
                <c:pt idx="389">
                  <c:v>5.6820000000000004</c:v>
                </c:pt>
                <c:pt idx="390">
                  <c:v>5.5860000000000003</c:v>
                </c:pt>
                <c:pt idx="391">
                  <c:v>5.4960000000000004</c:v>
                </c:pt>
                <c:pt idx="392">
                  <c:v>5.4109999999999996</c:v>
                </c:pt>
                <c:pt idx="393">
                  <c:v>5.33</c:v>
                </c:pt>
                <c:pt idx="394">
                  <c:v>5.2510000000000003</c:v>
                </c:pt>
                <c:pt idx="395">
                  <c:v>5.1760000000000002</c:v>
                </c:pt>
                <c:pt idx="396">
                  <c:v>5.2519999999999998</c:v>
                </c:pt>
                <c:pt idx="397">
                  <c:v>5.2530000000000001</c:v>
                </c:pt>
                <c:pt idx="398">
                  <c:v>5.24</c:v>
                </c:pt>
                <c:pt idx="399">
                  <c:v>5.22</c:v>
                </c:pt>
                <c:pt idx="400">
                  <c:v>5.194</c:v>
                </c:pt>
                <c:pt idx="401">
                  <c:v>5.1630000000000003</c:v>
                </c:pt>
                <c:pt idx="402">
                  <c:v>5.1319999999999997</c:v>
                </c:pt>
                <c:pt idx="403">
                  <c:v>5.0960000000000001</c:v>
                </c:pt>
                <c:pt idx="404">
                  <c:v>5.0570000000000004</c:v>
                </c:pt>
                <c:pt idx="405">
                  <c:v>5.0129999999999999</c:v>
                </c:pt>
                <c:pt idx="406">
                  <c:v>4.9660000000000002</c:v>
                </c:pt>
                <c:pt idx="407">
                  <c:v>4.9160000000000004</c:v>
                </c:pt>
                <c:pt idx="408">
                  <c:v>4.8620000000000001</c:v>
                </c:pt>
                <c:pt idx="409">
                  <c:v>4.8049999999999997</c:v>
                </c:pt>
                <c:pt idx="410">
                  <c:v>4.7450000000000001</c:v>
                </c:pt>
                <c:pt idx="411">
                  <c:v>4.6820000000000004</c:v>
                </c:pt>
                <c:pt idx="412">
                  <c:v>4.6159999999999997</c:v>
                </c:pt>
                <c:pt idx="413">
                  <c:v>4.5469999999999997</c:v>
                </c:pt>
                <c:pt idx="414">
                  <c:v>4.476</c:v>
                </c:pt>
                <c:pt idx="415">
                  <c:v>4.4029999999999996</c:v>
                </c:pt>
                <c:pt idx="416">
                  <c:v>4.327</c:v>
                </c:pt>
                <c:pt idx="417">
                  <c:v>4.25</c:v>
                </c:pt>
                <c:pt idx="418">
                  <c:v>4.1719999999999997</c:v>
                </c:pt>
                <c:pt idx="419">
                  <c:v>4.0919999999999996</c:v>
                </c:pt>
                <c:pt idx="420">
                  <c:v>4.0110000000000001</c:v>
                </c:pt>
                <c:pt idx="421">
                  <c:v>3.9289999999999998</c:v>
                </c:pt>
                <c:pt idx="422">
                  <c:v>3.8479999999999999</c:v>
                </c:pt>
                <c:pt idx="423">
                  <c:v>3.7890000000000001</c:v>
                </c:pt>
                <c:pt idx="424">
                  <c:v>3.738</c:v>
                </c:pt>
                <c:pt idx="425">
                  <c:v>3.6829999999999998</c:v>
                </c:pt>
                <c:pt idx="426">
                  <c:v>3.625</c:v>
                </c:pt>
                <c:pt idx="427">
                  <c:v>3.5649999999999999</c:v>
                </c:pt>
                <c:pt idx="428">
                  <c:v>3.5030000000000001</c:v>
                </c:pt>
                <c:pt idx="429">
                  <c:v>3.44</c:v>
                </c:pt>
                <c:pt idx="430">
                  <c:v>3.3769999999999998</c:v>
                </c:pt>
                <c:pt idx="431">
                  <c:v>3.3140000000000001</c:v>
                </c:pt>
                <c:pt idx="432">
                  <c:v>3.25</c:v>
                </c:pt>
                <c:pt idx="433">
                  <c:v>3.1869999999999998</c:v>
                </c:pt>
                <c:pt idx="434">
                  <c:v>3.1240000000000001</c:v>
                </c:pt>
                <c:pt idx="435">
                  <c:v>3.0619999999999998</c:v>
                </c:pt>
                <c:pt idx="436">
                  <c:v>3</c:v>
                </c:pt>
                <c:pt idx="437">
                  <c:v>2.9390000000000001</c:v>
                </c:pt>
                <c:pt idx="438">
                  <c:v>2.8769999999999998</c:v>
                </c:pt>
                <c:pt idx="439">
                  <c:v>2.8170000000000002</c:v>
                </c:pt>
                <c:pt idx="440">
                  <c:v>2.7570000000000001</c:v>
                </c:pt>
                <c:pt idx="441">
                  <c:v>2.6970000000000001</c:v>
                </c:pt>
                <c:pt idx="442">
                  <c:v>2.6389999999999998</c:v>
                </c:pt>
                <c:pt idx="443">
                  <c:v>2.581</c:v>
                </c:pt>
                <c:pt idx="444">
                  <c:v>2.5230000000000001</c:v>
                </c:pt>
                <c:pt idx="445">
                  <c:v>2.4670000000000001</c:v>
                </c:pt>
                <c:pt idx="446">
                  <c:v>2.411</c:v>
                </c:pt>
                <c:pt idx="447">
                  <c:v>2.3559999999999999</c:v>
                </c:pt>
                <c:pt idx="448">
                  <c:v>2.302</c:v>
                </c:pt>
                <c:pt idx="449">
                  <c:v>2.2480000000000002</c:v>
                </c:pt>
                <c:pt idx="450">
                  <c:v>2.1960000000000002</c:v>
                </c:pt>
                <c:pt idx="451">
                  <c:v>2.145</c:v>
                </c:pt>
                <c:pt idx="452">
                  <c:v>2.0939999999999999</c:v>
                </c:pt>
                <c:pt idx="453">
                  <c:v>2.0449999999999999</c:v>
                </c:pt>
                <c:pt idx="454">
                  <c:v>1.9970000000000001</c:v>
                </c:pt>
                <c:pt idx="455">
                  <c:v>1.95</c:v>
                </c:pt>
                <c:pt idx="456">
                  <c:v>1.9039999999999999</c:v>
                </c:pt>
                <c:pt idx="457">
                  <c:v>1.859</c:v>
                </c:pt>
                <c:pt idx="458">
                  <c:v>1.8149999999999999</c:v>
                </c:pt>
                <c:pt idx="459">
                  <c:v>1.772</c:v>
                </c:pt>
                <c:pt idx="460">
                  <c:v>1.7310000000000001</c:v>
                </c:pt>
                <c:pt idx="461">
                  <c:v>1.69</c:v>
                </c:pt>
                <c:pt idx="462">
                  <c:v>1.651</c:v>
                </c:pt>
                <c:pt idx="463">
                  <c:v>1.6120000000000001</c:v>
                </c:pt>
                <c:pt idx="464">
                  <c:v>1.575</c:v>
                </c:pt>
                <c:pt idx="465">
                  <c:v>1.538</c:v>
                </c:pt>
                <c:pt idx="466">
                  <c:v>1.5029999999999999</c:v>
                </c:pt>
                <c:pt idx="467">
                  <c:v>1.4690000000000001</c:v>
                </c:pt>
                <c:pt idx="468">
                  <c:v>1.4350000000000001</c:v>
                </c:pt>
                <c:pt idx="469">
                  <c:v>1.403</c:v>
                </c:pt>
                <c:pt idx="470">
                  <c:v>1.371</c:v>
                </c:pt>
                <c:pt idx="471">
                  <c:v>1.341</c:v>
                </c:pt>
                <c:pt idx="472">
                  <c:v>1.3109999999999999</c:v>
                </c:pt>
                <c:pt idx="473">
                  <c:v>1.282</c:v>
                </c:pt>
                <c:pt idx="474">
                  <c:v>1.254</c:v>
                </c:pt>
                <c:pt idx="475">
                  <c:v>1.226</c:v>
                </c:pt>
                <c:pt idx="476">
                  <c:v>1.2</c:v>
                </c:pt>
                <c:pt idx="477">
                  <c:v>1.1739999999999999</c:v>
                </c:pt>
                <c:pt idx="478">
                  <c:v>1.149</c:v>
                </c:pt>
                <c:pt idx="479">
                  <c:v>1.125</c:v>
                </c:pt>
                <c:pt idx="480">
                  <c:v>1.101</c:v>
                </c:pt>
                <c:pt idx="481">
                  <c:v>1.0780000000000001</c:v>
                </c:pt>
                <c:pt idx="482">
                  <c:v>1.0549999999999999</c:v>
                </c:pt>
                <c:pt idx="483">
                  <c:v>1.034</c:v>
                </c:pt>
                <c:pt idx="484">
                  <c:v>1.03</c:v>
                </c:pt>
                <c:pt idx="485">
                  <c:v>1.0549999999999999</c:v>
                </c:pt>
                <c:pt idx="486">
                  <c:v>1.087</c:v>
                </c:pt>
                <c:pt idx="487">
                  <c:v>1.119</c:v>
                </c:pt>
                <c:pt idx="488">
                  <c:v>1.1439999999999999</c:v>
                </c:pt>
                <c:pt idx="489">
                  <c:v>1.1759999999999999</c:v>
                </c:pt>
                <c:pt idx="490">
                  <c:v>1.2390000000000001</c:v>
                </c:pt>
                <c:pt idx="491">
                  <c:v>1.319</c:v>
                </c:pt>
                <c:pt idx="492">
                  <c:v>1.4319999999999999</c:v>
                </c:pt>
                <c:pt idx="493">
                  <c:v>1.52</c:v>
                </c:pt>
                <c:pt idx="494">
                  <c:v>1.5960000000000001</c:v>
                </c:pt>
                <c:pt idx="495">
                  <c:v>1.6619999999999999</c:v>
                </c:pt>
                <c:pt idx="496">
                  <c:v>1.722</c:v>
                </c:pt>
                <c:pt idx="497">
                  <c:v>1.7749999999999999</c:v>
                </c:pt>
                <c:pt idx="498">
                  <c:v>1.8240000000000001</c:v>
                </c:pt>
                <c:pt idx="499">
                  <c:v>1.8680000000000001</c:v>
                </c:pt>
                <c:pt idx="500">
                  <c:v>1.907</c:v>
                </c:pt>
                <c:pt idx="501">
                  <c:v>1.9419999999999999</c:v>
                </c:pt>
                <c:pt idx="502">
                  <c:v>1.972</c:v>
                </c:pt>
                <c:pt idx="503">
                  <c:v>1.9990000000000001</c:v>
                </c:pt>
                <c:pt idx="504">
                  <c:v>2.02</c:v>
                </c:pt>
                <c:pt idx="505">
                  <c:v>2.0379999999999998</c:v>
                </c:pt>
                <c:pt idx="506">
                  <c:v>2.0510000000000002</c:v>
                </c:pt>
                <c:pt idx="507">
                  <c:v>2.0590000000000002</c:v>
                </c:pt>
                <c:pt idx="508">
                  <c:v>2.0640000000000001</c:v>
                </c:pt>
                <c:pt idx="509">
                  <c:v>2.0649999999999999</c:v>
                </c:pt>
                <c:pt idx="510">
                  <c:v>2.0619999999999998</c:v>
                </c:pt>
                <c:pt idx="511">
                  <c:v>2.056</c:v>
                </c:pt>
                <c:pt idx="512">
                  <c:v>2.0459999999999998</c:v>
                </c:pt>
                <c:pt idx="513">
                  <c:v>2.0329999999999999</c:v>
                </c:pt>
                <c:pt idx="514">
                  <c:v>2.0179999999999998</c:v>
                </c:pt>
                <c:pt idx="515">
                  <c:v>2</c:v>
                </c:pt>
                <c:pt idx="516">
                  <c:v>1.9870000000000001</c:v>
                </c:pt>
                <c:pt idx="517">
                  <c:v>1.9830000000000001</c:v>
                </c:pt>
                <c:pt idx="518">
                  <c:v>2.02</c:v>
                </c:pt>
                <c:pt idx="519">
                  <c:v>2.0819999999999999</c:v>
                </c:pt>
                <c:pt idx="520">
                  <c:v>2.1669999999999998</c:v>
                </c:pt>
                <c:pt idx="521">
                  <c:v>2.2290000000000001</c:v>
                </c:pt>
                <c:pt idx="522">
                  <c:v>2.274</c:v>
                </c:pt>
                <c:pt idx="523">
                  <c:v>2.3119999999999998</c:v>
                </c:pt>
                <c:pt idx="524">
                  <c:v>2.343</c:v>
                </c:pt>
                <c:pt idx="525">
                  <c:v>2.3690000000000002</c:v>
                </c:pt>
                <c:pt idx="526">
                  <c:v>2.3919999999999999</c:v>
                </c:pt>
                <c:pt idx="527">
                  <c:v>2.4119999999999999</c:v>
                </c:pt>
                <c:pt idx="528">
                  <c:v>2.4279999999999999</c:v>
                </c:pt>
                <c:pt idx="529">
                  <c:v>2.4430000000000001</c:v>
                </c:pt>
                <c:pt idx="530">
                  <c:v>2.46</c:v>
                </c:pt>
                <c:pt idx="531">
                  <c:v>2.4740000000000002</c:v>
                </c:pt>
                <c:pt idx="532">
                  <c:v>2.4860000000000002</c:v>
                </c:pt>
                <c:pt idx="533">
                  <c:v>2.5</c:v>
                </c:pt>
                <c:pt idx="534">
                  <c:v>2.512</c:v>
                </c:pt>
                <c:pt idx="535">
                  <c:v>2.5209999999999999</c:v>
                </c:pt>
                <c:pt idx="536">
                  <c:v>2.532</c:v>
                </c:pt>
                <c:pt idx="537">
                  <c:v>2.54</c:v>
                </c:pt>
                <c:pt idx="538">
                  <c:v>2.544</c:v>
                </c:pt>
                <c:pt idx="539">
                  <c:v>2.5449999999999999</c:v>
                </c:pt>
                <c:pt idx="540">
                  <c:v>2.544</c:v>
                </c:pt>
                <c:pt idx="541">
                  <c:v>2.544</c:v>
                </c:pt>
                <c:pt idx="542">
                  <c:v>2.54</c:v>
                </c:pt>
                <c:pt idx="543">
                  <c:v>2.5350000000000001</c:v>
                </c:pt>
                <c:pt idx="544">
                  <c:v>2.5299999999999998</c:v>
                </c:pt>
                <c:pt idx="545">
                  <c:v>2.5310000000000001</c:v>
                </c:pt>
                <c:pt idx="546">
                  <c:v>2.5569999999999999</c:v>
                </c:pt>
                <c:pt idx="547">
                  <c:v>2.5779999999999998</c:v>
                </c:pt>
                <c:pt idx="548">
                  <c:v>2.5920000000000001</c:v>
                </c:pt>
                <c:pt idx="549">
                  <c:v>2.6019999999999999</c:v>
                </c:pt>
                <c:pt idx="550">
                  <c:v>2.6080000000000001</c:v>
                </c:pt>
                <c:pt idx="551">
                  <c:v>2.6160000000000001</c:v>
                </c:pt>
                <c:pt idx="552">
                  <c:v>2.633</c:v>
                </c:pt>
                <c:pt idx="553">
                  <c:v>2.6459999999999999</c:v>
                </c:pt>
                <c:pt idx="554">
                  <c:v>2.6539999999999999</c:v>
                </c:pt>
                <c:pt idx="555">
                  <c:v>2.6619999999999999</c:v>
                </c:pt>
                <c:pt idx="556">
                  <c:v>2.6709999999999998</c:v>
                </c:pt>
                <c:pt idx="557">
                  <c:v>2.677</c:v>
                </c:pt>
                <c:pt idx="558">
                  <c:v>2.69</c:v>
                </c:pt>
                <c:pt idx="559">
                  <c:v>2.7010000000000001</c:v>
                </c:pt>
                <c:pt idx="560">
                  <c:v>2.7240000000000002</c:v>
                </c:pt>
                <c:pt idx="561">
                  <c:v>2.871</c:v>
                </c:pt>
                <c:pt idx="562">
                  <c:v>3.145</c:v>
                </c:pt>
                <c:pt idx="563">
                  <c:v>3.472</c:v>
                </c:pt>
                <c:pt idx="564">
                  <c:v>3.8690000000000002</c:v>
                </c:pt>
                <c:pt idx="565">
                  <c:v>5.6059999999999999</c:v>
                </c:pt>
                <c:pt idx="566">
                  <c:v>6.3559999999999999</c:v>
                </c:pt>
                <c:pt idx="567">
                  <c:v>6.9630000000000001</c:v>
                </c:pt>
                <c:pt idx="568">
                  <c:v>7.4459999999999997</c:v>
                </c:pt>
                <c:pt idx="569">
                  <c:v>8.1750000000000007</c:v>
                </c:pt>
                <c:pt idx="570">
                  <c:v>8.7449999999999992</c:v>
                </c:pt>
                <c:pt idx="571">
                  <c:v>9.1950000000000003</c:v>
                </c:pt>
                <c:pt idx="572">
                  <c:v>9.5410000000000004</c:v>
                </c:pt>
                <c:pt idx="573">
                  <c:v>9.7989999999999995</c:v>
                </c:pt>
                <c:pt idx="574">
                  <c:v>9.9809999999999999</c:v>
                </c:pt>
                <c:pt idx="575">
                  <c:v>10.1</c:v>
                </c:pt>
                <c:pt idx="576">
                  <c:v>10.18</c:v>
                </c:pt>
                <c:pt idx="577">
                  <c:v>10.23</c:v>
                </c:pt>
                <c:pt idx="578">
                  <c:v>10.25</c:v>
                </c:pt>
                <c:pt idx="579">
                  <c:v>10.39</c:v>
                </c:pt>
                <c:pt idx="580">
                  <c:v>175.5</c:v>
                </c:pt>
                <c:pt idx="581">
                  <c:v>85.02</c:v>
                </c:pt>
                <c:pt idx="582">
                  <c:v>74.459999999999994</c:v>
                </c:pt>
                <c:pt idx="583">
                  <c:v>68.95</c:v>
                </c:pt>
                <c:pt idx="584">
                  <c:v>63.4</c:v>
                </c:pt>
                <c:pt idx="585">
                  <c:v>150.4</c:v>
                </c:pt>
                <c:pt idx="586">
                  <c:v>78.599999999999994</c:v>
                </c:pt>
                <c:pt idx="587">
                  <c:v>72.03</c:v>
                </c:pt>
                <c:pt idx="588">
                  <c:v>72.88</c:v>
                </c:pt>
                <c:pt idx="589">
                  <c:v>67.2</c:v>
                </c:pt>
                <c:pt idx="590">
                  <c:v>63.2</c:v>
                </c:pt>
                <c:pt idx="591">
                  <c:v>60.54</c:v>
                </c:pt>
                <c:pt idx="592">
                  <c:v>57.78</c:v>
                </c:pt>
                <c:pt idx="593">
                  <c:v>55.86</c:v>
                </c:pt>
                <c:pt idx="594">
                  <c:v>54.04</c:v>
                </c:pt>
                <c:pt idx="595">
                  <c:v>62.15</c:v>
                </c:pt>
                <c:pt idx="596">
                  <c:v>56.74</c:v>
                </c:pt>
                <c:pt idx="597">
                  <c:v>53.33</c:v>
                </c:pt>
                <c:pt idx="598">
                  <c:v>50.22</c:v>
                </c:pt>
                <c:pt idx="599">
                  <c:v>47.26</c:v>
                </c:pt>
                <c:pt idx="600">
                  <c:v>44.65</c:v>
                </c:pt>
                <c:pt idx="601">
                  <c:v>42.27</c:v>
                </c:pt>
                <c:pt idx="602">
                  <c:v>40.92</c:v>
                </c:pt>
                <c:pt idx="603">
                  <c:v>40.03</c:v>
                </c:pt>
                <c:pt idx="604">
                  <c:v>39.479999999999997</c:v>
                </c:pt>
                <c:pt idx="605">
                  <c:v>39.19</c:v>
                </c:pt>
                <c:pt idx="606">
                  <c:v>38.39</c:v>
                </c:pt>
                <c:pt idx="607">
                  <c:v>37.53</c:v>
                </c:pt>
                <c:pt idx="608">
                  <c:v>36.619999999999997</c:v>
                </c:pt>
                <c:pt idx="609">
                  <c:v>35.61</c:v>
                </c:pt>
                <c:pt idx="610">
                  <c:v>34.58</c:v>
                </c:pt>
                <c:pt idx="611">
                  <c:v>33.590000000000003</c:v>
                </c:pt>
                <c:pt idx="612">
                  <c:v>32.5</c:v>
                </c:pt>
                <c:pt idx="613">
                  <c:v>31.42</c:v>
                </c:pt>
                <c:pt idx="614">
                  <c:v>40.72</c:v>
                </c:pt>
                <c:pt idx="615">
                  <c:v>33.57</c:v>
                </c:pt>
                <c:pt idx="616">
                  <c:v>32.770000000000003</c:v>
                </c:pt>
                <c:pt idx="617">
                  <c:v>31.95</c:v>
                </c:pt>
                <c:pt idx="618">
                  <c:v>31.09</c:v>
                </c:pt>
                <c:pt idx="619">
                  <c:v>30.19</c:v>
                </c:pt>
                <c:pt idx="620">
                  <c:v>29.27</c:v>
                </c:pt>
                <c:pt idx="621">
                  <c:v>28.37</c:v>
                </c:pt>
                <c:pt idx="622">
                  <c:v>27.52</c:v>
                </c:pt>
                <c:pt idx="623">
                  <c:v>26.66</c:v>
                </c:pt>
                <c:pt idx="624">
                  <c:v>25.85</c:v>
                </c:pt>
                <c:pt idx="625">
                  <c:v>25.04</c:v>
                </c:pt>
                <c:pt idx="626">
                  <c:v>24.27</c:v>
                </c:pt>
                <c:pt idx="627">
                  <c:v>24.72</c:v>
                </c:pt>
                <c:pt idx="628">
                  <c:v>23.75</c:v>
                </c:pt>
                <c:pt idx="629">
                  <c:v>23.03</c:v>
                </c:pt>
                <c:pt idx="630">
                  <c:v>22.55</c:v>
                </c:pt>
                <c:pt idx="631">
                  <c:v>21.92</c:v>
                </c:pt>
                <c:pt idx="632">
                  <c:v>21.24</c:v>
                </c:pt>
                <c:pt idx="633">
                  <c:v>20.57</c:v>
                </c:pt>
                <c:pt idx="634">
                  <c:v>19.91</c:v>
                </c:pt>
                <c:pt idx="635">
                  <c:v>19.559999999999999</c:v>
                </c:pt>
                <c:pt idx="636">
                  <c:v>19.45</c:v>
                </c:pt>
                <c:pt idx="637">
                  <c:v>19.28</c:v>
                </c:pt>
                <c:pt idx="638">
                  <c:v>19.07</c:v>
                </c:pt>
                <c:pt idx="639">
                  <c:v>18.84</c:v>
                </c:pt>
                <c:pt idx="640">
                  <c:v>18.579999999999998</c:v>
                </c:pt>
                <c:pt idx="641">
                  <c:v>18.29</c:v>
                </c:pt>
                <c:pt idx="642">
                  <c:v>17.97</c:v>
                </c:pt>
                <c:pt idx="643">
                  <c:v>17.64</c:v>
                </c:pt>
                <c:pt idx="644">
                  <c:v>17.3</c:v>
                </c:pt>
                <c:pt idx="645">
                  <c:v>16.97</c:v>
                </c:pt>
                <c:pt idx="646">
                  <c:v>17.09</c:v>
                </c:pt>
                <c:pt idx="647">
                  <c:v>16.98</c:v>
                </c:pt>
                <c:pt idx="648">
                  <c:v>16.829999999999998</c:v>
                </c:pt>
                <c:pt idx="649">
                  <c:v>16.66</c:v>
                </c:pt>
                <c:pt idx="650">
                  <c:v>16.47</c:v>
                </c:pt>
                <c:pt idx="651">
                  <c:v>16.27</c:v>
                </c:pt>
                <c:pt idx="652">
                  <c:v>16.05</c:v>
                </c:pt>
                <c:pt idx="653">
                  <c:v>15.82</c:v>
                </c:pt>
                <c:pt idx="654">
                  <c:v>15.59</c:v>
                </c:pt>
                <c:pt idx="655">
                  <c:v>15.34</c:v>
                </c:pt>
                <c:pt idx="656">
                  <c:v>15.09</c:v>
                </c:pt>
                <c:pt idx="657">
                  <c:v>14.89</c:v>
                </c:pt>
                <c:pt idx="658">
                  <c:v>14.68</c:v>
                </c:pt>
                <c:pt idx="659">
                  <c:v>14.48</c:v>
                </c:pt>
                <c:pt idx="660">
                  <c:v>14.27</c:v>
                </c:pt>
                <c:pt idx="661">
                  <c:v>14.05</c:v>
                </c:pt>
                <c:pt idx="662">
                  <c:v>13.83</c:v>
                </c:pt>
                <c:pt idx="663">
                  <c:v>13.61</c:v>
                </c:pt>
                <c:pt idx="664">
                  <c:v>13.38</c:v>
                </c:pt>
                <c:pt idx="665">
                  <c:v>13.15</c:v>
                </c:pt>
                <c:pt idx="666">
                  <c:v>12.92</c:v>
                </c:pt>
                <c:pt idx="667">
                  <c:v>12.69</c:v>
                </c:pt>
                <c:pt idx="668">
                  <c:v>12.46</c:v>
                </c:pt>
                <c:pt idx="669">
                  <c:v>12.24</c:v>
                </c:pt>
                <c:pt idx="670">
                  <c:v>12.02</c:v>
                </c:pt>
                <c:pt idx="671">
                  <c:v>11.81</c:v>
                </c:pt>
                <c:pt idx="672">
                  <c:v>11.6</c:v>
                </c:pt>
                <c:pt idx="673">
                  <c:v>11.41</c:v>
                </c:pt>
                <c:pt idx="674">
                  <c:v>11.21</c:v>
                </c:pt>
                <c:pt idx="675">
                  <c:v>11.03</c:v>
                </c:pt>
                <c:pt idx="676">
                  <c:v>10.85</c:v>
                </c:pt>
                <c:pt idx="677">
                  <c:v>10.68</c:v>
                </c:pt>
                <c:pt idx="678">
                  <c:v>10.51</c:v>
                </c:pt>
                <c:pt idx="679">
                  <c:v>10.35</c:v>
                </c:pt>
                <c:pt idx="680">
                  <c:v>10.19</c:v>
                </c:pt>
                <c:pt idx="681">
                  <c:v>10.039999999999999</c:v>
                </c:pt>
                <c:pt idx="682">
                  <c:v>9.891</c:v>
                </c:pt>
                <c:pt idx="683">
                  <c:v>9.7469999999999999</c:v>
                </c:pt>
                <c:pt idx="684">
                  <c:v>9.6059999999999999</c:v>
                </c:pt>
                <c:pt idx="685">
                  <c:v>9.468</c:v>
                </c:pt>
                <c:pt idx="686">
                  <c:v>9.3330000000000002</c:v>
                </c:pt>
                <c:pt idx="687">
                  <c:v>9.2010000000000005</c:v>
                </c:pt>
                <c:pt idx="688">
                  <c:v>9.07</c:v>
                </c:pt>
                <c:pt idx="689">
                  <c:v>8.94</c:v>
                </c:pt>
                <c:pt idx="690">
                  <c:v>8.8119999999999994</c:v>
                </c:pt>
                <c:pt idx="691">
                  <c:v>8.6859999999999999</c:v>
                </c:pt>
                <c:pt idx="692">
                  <c:v>8.56</c:v>
                </c:pt>
                <c:pt idx="693">
                  <c:v>8.4350000000000005</c:v>
                </c:pt>
                <c:pt idx="694">
                  <c:v>8.3109999999999999</c:v>
                </c:pt>
                <c:pt idx="695">
                  <c:v>8.1869999999999994</c:v>
                </c:pt>
                <c:pt idx="696">
                  <c:v>8.0640000000000001</c:v>
                </c:pt>
                <c:pt idx="697">
                  <c:v>7.9820000000000002</c:v>
                </c:pt>
                <c:pt idx="698">
                  <c:v>7.8959999999999999</c:v>
                </c:pt>
                <c:pt idx="699">
                  <c:v>7.806</c:v>
                </c:pt>
                <c:pt idx="700">
                  <c:v>7.7140000000000004</c:v>
                </c:pt>
                <c:pt idx="701">
                  <c:v>7.617</c:v>
                </c:pt>
                <c:pt idx="702">
                  <c:v>7.5179999999999998</c:v>
                </c:pt>
                <c:pt idx="703">
                  <c:v>7.4139999999999997</c:v>
                </c:pt>
                <c:pt idx="704">
                  <c:v>7.3090000000000002</c:v>
                </c:pt>
                <c:pt idx="705">
                  <c:v>7.2</c:v>
                </c:pt>
                <c:pt idx="706">
                  <c:v>7.0890000000000004</c:v>
                </c:pt>
                <c:pt idx="707">
                  <c:v>6.9749999999999996</c:v>
                </c:pt>
                <c:pt idx="708">
                  <c:v>6.86</c:v>
                </c:pt>
                <c:pt idx="709">
                  <c:v>6.7430000000000003</c:v>
                </c:pt>
                <c:pt idx="710">
                  <c:v>6.625</c:v>
                </c:pt>
                <c:pt idx="711">
                  <c:v>6.5060000000000002</c:v>
                </c:pt>
                <c:pt idx="712">
                  <c:v>6.3860000000000001</c:v>
                </c:pt>
                <c:pt idx="713">
                  <c:v>6.266</c:v>
                </c:pt>
                <c:pt idx="714">
                  <c:v>6.1449999999999996</c:v>
                </c:pt>
                <c:pt idx="715">
                  <c:v>6.0229999999999997</c:v>
                </c:pt>
                <c:pt idx="716">
                  <c:v>5.9020000000000001</c:v>
                </c:pt>
                <c:pt idx="717">
                  <c:v>5.7839999999999998</c:v>
                </c:pt>
                <c:pt idx="718">
                  <c:v>5.6779999999999999</c:v>
                </c:pt>
                <c:pt idx="719">
                  <c:v>5.5810000000000004</c:v>
                </c:pt>
                <c:pt idx="720">
                  <c:v>5.49</c:v>
                </c:pt>
                <c:pt idx="721">
                  <c:v>5.4039999999999999</c:v>
                </c:pt>
                <c:pt idx="722">
                  <c:v>5.3220000000000001</c:v>
                </c:pt>
                <c:pt idx="723">
                  <c:v>5.242</c:v>
                </c:pt>
                <c:pt idx="724">
                  <c:v>5.1639999999999997</c:v>
                </c:pt>
                <c:pt idx="725">
                  <c:v>5.0860000000000003</c:v>
                </c:pt>
                <c:pt idx="726">
                  <c:v>5.0090000000000003</c:v>
                </c:pt>
                <c:pt idx="727">
                  <c:v>4.9320000000000004</c:v>
                </c:pt>
                <c:pt idx="728">
                  <c:v>4.8540000000000001</c:v>
                </c:pt>
                <c:pt idx="729">
                  <c:v>4.7759999999999998</c:v>
                </c:pt>
                <c:pt idx="730">
                  <c:v>4.6970000000000001</c:v>
                </c:pt>
                <c:pt idx="731">
                  <c:v>4.6180000000000003</c:v>
                </c:pt>
                <c:pt idx="732">
                  <c:v>4.5369999999999999</c:v>
                </c:pt>
                <c:pt idx="733">
                  <c:v>4.4560000000000004</c:v>
                </c:pt>
                <c:pt idx="734">
                  <c:v>4.375</c:v>
                </c:pt>
                <c:pt idx="735">
                  <c:v>4.2919999999999998</c:v>
                </c:pt>
                <c:pt idx="736">
                  <c:v>4.21</c:v>
                </c:pt>
                <c:pt idx="737">
                  <c:v>4.1260000000000003</c:v>
                </c:pt>
                <c:pt idx="738">
                  <c:v>4.0430000000000001</c:v>
                </c:pt>
                <c:pt idx="739">
                  <c:v>3.9590000000000001</c:v>
                </c:pt>
                <c:pt idx="740">
                  <c:v>3.8759999999999999</c:v>
                </c:pt>
                <c:pt idx="741">
                  <c:v>3.7919999999999998</c:v>
                </c:pt>
                <c:pt idx="742">
                  <c:v>3.7090000000000001</c:v>
                </c:pt>
                <c:pt idx="743">
                  <c:v>3.6259999999999999</c:v>
                </c:pt>
                <c:pt idx="744">
                  <c:v>3.5430000000000001</c:v>
                </c:pt>
                <c:pt idx="745">
                  <c:v>3.4609999999999999</c:v>
                </c:pt>
                <c:pt idx="746">
                  <c:v>3.379</c:v>
                </c:pt>
                <c:pt idx="747">
                  <c:v>3.298</c:v>
                </c:pt>
                <c:pt idx="748">
                  <c:v>3.218</c:v>
                </c:pt>
                <c:pt idx="749">
                  <c:v>3.1389999999999998</c:v>
                </c:pt>
                <c:pt idx="750">
                  <c:v>3.06</c:v>
                </c:pt>
                <c:pt idx="751">
                  <c:v>2.9990000000000001</c:v>
                </c:pt>
                <c:pt idx="752">
                  <c:v>2.9359999999999999</c:v>
                </c:pt>
                <c:pt idx="753">
                  <c:v>2.871</c:v>
                </c:pt>
                <c:pt idx="754">
                  <c:v>2.806</c:v>
                </c:pt>
                <c:pt idx="755">
                  <c:v>2.742</c:v>
                </c:pt>
                <c:pt idx="756">
                  <c:v>2.677</c:v>
                </c:pt>
                <c:pt idx="757">
                  <c:v>2.6139999999999999</c:v>
                </c:pt>
                <c:pt idx="758">
                  <c:v>2.5510000000000002</c:v>
                </c:pt>
                <c:pt idx="759">
                  <c:v>2.4889999999999999</c:v>
                </c:pt>
                <c:pt idx="760">
                  <c:v>2.4279999999999999</c:v>
                </c:pt>
                <c:pt idx="761">
                  <c:v>2.367</c:v>
                </c:pt>
                <c:pt idx="762">
                  <c:v>2.3079999999999998</c:v>
                </c:pt>
                <c:pt idx="763">
                  <c:v>2.2490000000000001</c:v>
                </c:pt>
                <c:pt idx="764">
                  <c:v>2.1920000000000002</c:v>
                </c:pt>
                <c:pt idx="765">
                  <c:v>2.1349999999999998</c:v>
                </c:pt>
                <c:pt idx="766">
                  <c:v>2.0790000000000002</c:v>
                </c:pt>
                <c:pt idx="767">
                  <c:v>2.024</c:v>
                </c:pt>
                <c:pt idx="768">
                  <c:v>1.97</c:v>
                </c:pt>
                <c:pt idx="769">
                  <c:v>1.917</c:v>
                </c:pt>
                <c:pt idx="770">
                  <c:v>1.865</c:v>
                </c:pt>
                <c:pt idx="771">
                  <c:v>1.8140000000000001</c:v>
                </c:pt>
                <c:pt idx="772">
                  <c:v>1.7629999999999999</c:v>
                </c:pt>
                <c:pt idx="773">
                  <c:v>1.714</c:v>
                </c:pt>
                <c:pt idx="774">
                  <c:v>1.6659999999999999</c:v>
                </c:pt>
                <c:pt idx="775">
                  <c:v>1.6180000000000001</c:v>
                </c:pt>
                <c:pt idx="776">
                  <c:v>1.5720000000000001</c:v>
                </c:pt>
                <c:pt idx="777">
                  <c:v>1.526</c:v>
                </c:pt>
                <c:pt idx="778">
                  <c:v>1.482</c:v>
                </c:pt>
                <c:pt idx="779">
                  <c:v>1.4379999999999999</c:v>
                </c:pt>
                <c:pt idx="780">
                  <c:v>1.3959999999999999</c:v>
                </c:pt>
                <c:pt idx="781">
                  <c:v>1.3540000000000001</c:v>
                </c:pt>
                <c:pt idx="782">
                  <c:v>1.3140000000000001</c:v>
                </c:pt>
                <c:pt idx="783">
                  <c:v>1.276</c:v>
                </c:pt>
                <c:pt idx="784">
                  <c:v>1.2390000000000001</c:v>
                </c:pt>
                <c:pt idx="785">
                  <c:v>1.2050000000000001</c:v>
                </c:pt>
                <c:pt idx="786">
                  <c:v>1.1879999999999999</c:v>
                </c:pt>
                <c:pt idx="787">
                  <c:v>1.1679999999999999</c:v>
                </c:pt>
                <c:pt idx="788">
                  <c:v>1.1479999999999999</c:v>
                </c:pt>
                <c:pt idx="789">
                  <c:v>1.1339999999999999</c:v>
                </c:pt>
                <c:pt idx="790">
                  <c:v>1.119</c:v>
                </c:pt>
                <c:pt idx="791">
                  <c:v>1.103</c:v>
                </c:pt>
                <c:pt idx="792">
                  <c:v>1.0860000000000001</c:v>
                </c:pt>
                <c:pt idx="793">
                  <c:v>1.069</c:v>
                </c:pt>
                <c:pt idx="794">
                  <c:v>1.052</c:v>
                </c:pt>
                <c:pt idx="795">
                  <c:v>1.036</c:v>
                </c:pt>
                <c:pt idx="796">
                  <c:v>1.024</c:v>
                </c:pt>
                <c:pt idx="797">
                  <c:v>1.01</c:v>
                </c:pt>
                <c:pt idx="798">
                  <c:v>0.996</c:v>
                </c:pt>
                <c:pt idx="799">
                  <c:v>0.98170000000000002</c:v>
                </c:pt>
                <c:pt idx="800">
                  <c:v>0.96699999999999997</c:v>
                </c:pt>
                <c:pt idx="801">
                  <c:v>0.95220000000000005</c:v>
                </c:pt>
                <c:pt idx="802">
                  <c:v>0.93710000000000004</c:v>
                </c:pt>
                <c:pt idx="803">
                  <c:v>0.92190000000000005</c:v>
                </c:pt>
                <c:pt idx="804">
                  <c:v>0.90659999999999996</c:v>
                </c:pt>
                <c:pt idx="805">
                  <c:v>0.8911</c:v>
                </c:pt>
                <c:pt idx="806">
                  <c:v>0.87539999999999996</c:v>
                </c:pt>
                <c:pt idx="807">
                  <c:v>0.85960000000000003</c:v>
                </c:pt>
                <c:pt idx="808">
                  <c:v>0.84370000000000001</c:v>
                </c:pt>
                <c:pt idx="809">
                  <c:v>0.8276</c:v>
                </c:pt>
                <c:pt idx="810">
                  <c:v>0.8115</c:v>
                </c:pt>
                <c:pt idx="811">
                  <c:v>0.7954</c:v>
                </c:pt>
                <c:pt idx="812">
                  <c:v>0.7792</c:v>
                </c:pt>
                <c:pt idx="813">
                  <c:v>0.76300000000000001</c:v>
                </c:pt>
                <c:pt idx="814">
                  <c:v>0.748</c:v>
                </c:pt>
                <c:pt idx="815">
                  <c:v>0.73329999999999995</c:v>
                </c:pt>
                <c:pt idx="816">
                  <c:v>0.71830000000000005</c:v>
                </c:pt>
                <c:pt idx="817">
                  <c:v>0.70330000000000004</c:v>
                </c:pt>
                <c:pt idx="818">
                  <c:v>0.68840000000000001</c:v>
                </c:pt>
                <c:pt idx="819">
                  <c:v>0.67349999999999999</c:v>
                </c:pt>
                <c:pt idx="820">
                  <c:v>0.65880000000000005</c:v>
                </c:pt>
                <c:pt idx="821">
                  <c:v>0.64429999999999998</c:v>
                </c:pt>
                <c:pt idx="822">
                  <c:v>0.63</c:v>
                </c:pt>
                <c:pt idx="823">
                  <c:v>0.61599999999999999</c:v>
                </c:pt>
                <c:pt idx="824">
                  <c:v>0.60219999999999996</c:v>
                </c:pt>
                <c:pt idx="825">
                  <c:v>0.58860000000000001</c:v>
                </c:pt>
                <c:pt idx="826">
                  <c:v>0.57540000000000002</c:v>
                </c:pt>
                <c:pt idx="827">
                  <c:v>0.5625</c:v>
                </c:pt>
                <c:pt idx="828">
                  <c:v>0.55259999999999998</c:v>
                </c:pt>
                <c:pt idx="829">
                  <c:v>0.59630000000000005</c:v>
                </c:pt>
                <c:pt idx="830">
                  <c:v>0.66200000000000003</c:v>
                </c:pt>
                <c:pt idx="831">
                  <c:v>0.71889999999999998</c:v>
                </c:pt>
                <c:pt idx="832">
                  <c:v>0.76990000000000003</c:v>
                </c:pt>
                <c:pt idx="833">
                  <c:v>0.81320000000000003</c:v>
                </c:pt>
                <c:pt idx="834">
                  <c:v>0.85109999999999997</c:v>
                </c:pt>
                <c:pt idx="835">
                  <c:v>0.88480000000000003</c:v>
                </c:pt>
                <c:pt idx="836">
                  <c:v>0.9153</c:v>
                </c:pt>
                <c:pt idx="837">
                  <c:v>0.94310000000000005</c:v>
                </c:pt>
                <c:pt idx="838">
                  <c:v>0.96879999999999999</c:v>
                </c:pt>
                <c:pt idx="839">
                  <c:v>0.99209999999999998</c:v>
                </c:pt>
                <c:pt idx="840">
                  <c:v>1.0129999999999999</c:v>
                </c:pt>
                <c:pt idx="841">
                  <c:v>1.032</c:v>
                </c:pt>
                <c:pt idx="842">
                  <c:v>1.0489999999999999</c:v>
                </c:pt>
                <c:pt idx="843">
                  <c:v>1.07</c:v>
                </c:pt>
                <c:pt idx="844">
                  <c:v>1.1020000000000001</c:v>
                </c:pt>
                <c:pt idx="845">
                  <c:v>1.1379999999999999</c:v>
                </c:pt>
                <c:pt idx="846">
                  <c:v>1.177</c:v>
                </c:pt>
                <c:pt idx="847">
                  <c:v>1.2270000000000001</c:v>
                </c:pt>
                <c:pt idx="848">
                  <c:v>1.2749999999999999</c:v>
                </c:pt>
                <c:pt idx="849">
                  <c:v>1.3160000000000001</c:v>
                </c:pt>
                <c:pt idx="850">
                  <c:v>1.349</c:v>
                </c:pt>
                <c:pt idx="851">
                  <c:v>1.379</c:v>
                </c:pt>
                <c:pt idx="852">
                  <c:v>1.403</c:v>
                </c:pt>
                <c:pt idx="853">
                  <c:v>1.4239999999999999</c:v>
                </c:pt>
                <c:pt idx="854">
                  <c:v>1.4530000000000001</c:v>
                </c:pt>
                <c:pt idx="855">
                  <c:v>1.5229999999999999</c:v>
                </c:pt>
                <c:pt idx="856">
                  <c:v>1.615</c:v>
                </c:pt>
                <c:pt idx="857">
                  <c:v>1.7390000000000001</c:v>
                </c:pt>
                <c:pt idx="858">
                  <c:v>1.8320000000000001</c:v>
                </c:pt>
                <c:pt idx="859">
                  <c:v>1.9319999999999999</c:v>
                </c:pt>
                <c:pt idx="860">
                  <c:v>2.012</c:v>
                </c:pt>
                <c:pt idx="861">
                  <c:v>2.2040000000000002</c:v>
                </c:pt>
                <c:pt idx="862">
                  <c:v>71.31</c:v>
                </c:pt>
                <c:pt idx="863">
                  <c:v>5.0860000000000003</c:v>
                </c:pt>
                <c:pt idx="864">
                  <c:v>5.673</c:v>
                </c:pt>
                <c:pt idx="865">
                  <c:v>6.1139999999999999</c:v>
                </c:pt>
                <c:pt idx="866">
                  <c:v>6.4779999999999998</c:v>
                </c:pt>
                <c:pt idx="867">
                  <c:v>6.7729999999999997</c:v>
                </c:pt>
                <c:pt idx="868">
                  <c:v>7.0369999999999999</c:v>
                </c:pt>
                <c:pt idx="869">
                  <c:v>128</c:v>
                </c:pt>
                <c:pt idx="870">
                  <c:v>22.51</c:v>
                </c:pt>
                <c:pt idx="871">
                  <c:v>24.33</c:v>
                </c:pt>
                <c:pt idx="872">
                  <c:v>24.87</c:v>
                </c:pt>
                <c:pt idx="873">
                  <c:v>24.74</c:v>
                </c:pt>
                <c:pt idx="874">
                  <c:v>24.07</c:v>
                </c:pt>
                <c:pt idx="875">
                  <c:v>23.63</c:v>
                </c:pt>
                <c:pt idx="876">
                  <c:v>23.91</c:v>
                </c:pt>
                <c:pt idx="877">
                  <c:v>25.07</c:v>
                </c:pt>
                <c:pt idx="878">
                  <c:v>25.83</c:v>
                </c:pt>
                <c:pt idx="879">
                  <c:v>26.35</c:v>
                </c:pt>
                <c:pt idx="880">
                  <c:v>26.66</c:v>
                </c:pt>
                <c:pt idx="881">
                  <c:v>26.73</c:v>
                </c:pt>
                <c:pt idx="882">
                  <c:v>26.59</c:v>
                </c:pt>
                <c:pt idx="883">
                  <c:v>26.31</c:v>
                </c:pt>
                <c:pt idx="884">
                  <c:v>25.88</c:v>
                </c:pt>
                <c:pt idx="885">
                  <c:v>25.42</c:v>
                </c:pt>
                <c:pt idx="886">
                  <c:v>24.85</c:v>
                </c:pt>
                <c:pt idx="887">
                  <c:v>24.24</c:v>
                </c:pt>
                <c:pt idx="888">
                  <c:v>23.55</c:v>
                </c:pt>
                <c:pt idx="889">
                  <c:v>22.86</c:v>
                </c:pt>
                <c:pt idx="890">
                  <c:v>22.2</c:v>
                </c:pt>
                <c:pt idx="891">
                  <c:v>21.74</c:v>
                </c:pt>
                <c:pt idx="892">
                  <c:v>21.18</c:v>
                </c:pt>
                <c:pt idx="893">
                  <c:v>20.54</c:v>
                </c:pt>
                <c:pt idx="894">
                  <c:v>19.940000000000001</c:v>
                </c:pt>
                <c:pt idx="895">
                  <c:v>19.329999999999998</c:v>
                </c:pt>
                <c:pt idx="896">
                  <c:v>19.14</c:v>
                </c:pt>
                <c:pt idx="897">
                  <c:v>19.059999999999999</c:v>
                </c:pt>
                <c:pt idx="898">
                  <c:v>18.940000000000001</c:v>
                </c:pt>
                <c:pt idx="899">
                  <c:v>18.8</c:v>
                </c:pt>
                <c:pt idx="900">
                  <c:v>18.670000000000002</c:v>
                </c:pt>
                <c:pt idx="901">
                  <c:v>18.53</c:v>
                </c:pt>
                <c:pt idx="902">
                  <c:v>18.36</c:v>
                </c:pt>
                <c:pt idx="903">
                  <c:v>18.149999999999999</c:v>
                </c:pt>
                <c:pt idx="904">
                  <c:v>17.91</c:v>
                </c:pt>
                <c:pt idx="905">
                  <c:v>17.649999999999999</c:v>
                </c:pt>
                <c:pt idx="906">
                  <c:v>17.37</c:v>
                </c:pt>
                <c:pt idx="907">
                  <c:v>17.09</c:v>
                </c:pt>
                <c:pt idx="908">
                  <c:v>16.829999999999998</c:v>
                </c:pt>
                <c:pt idx="909">
                  <c:v>16.57</c:v>
                </c:pt>
                <c:pt idx="910">
                  <c:v>16.3</c:v>
                </c:pt>
                <c:pt idx="911">
                  <c:v>16.03</c:v>
                </c:pt>
                <c:pt idx="912">
                  <c:v>15.75</c:v>
                </c:pt>
                <c:pt idx="913">
                  <c:v>15.49</c:v>
                </c:pt>
                <c:pt idx="914">
                  <c:v>15.24</c:v>
                </c:pt>
                <c:pt idx="915">
                  <c:v>15</c:v>
                </c:pt>
                <c:pt idx="916">
                  <c:v>14.84</c:v>
                </c:pt>
                <c:pt idx="917">
                  <c:v>104.3</c:v>
                </c:pt>
                <c:pt idx="918">
                  <c:v>80.319999999999993</c:v>
                </c:pt>
                <c:pt idx="919">
                  <c:v>129.9</c:v>
                </c:pt>
                <c:pt idx="920">
                  <c:v>85.56</c:v>
                </c:pt>
                <c:pt idx="921">
                  <c:v>78.56</c:v>
                </c:pt>
                <c:pt idx="922">
                  <c:v>72.78</c:v>
                </c:pt>
                <c:pt idx="923">
                  <c:v>66.790000000000006</c:v>
                </c:pt>
                <c:pt idx="924">
                  <c:v>61.53</c:v>
                </c:pt>
                <c:pt idx="925">
                  <c:v>58.53</c:v>
                </c:pt>
                <c:pt idx="926">
                  <c:v>60.21</c:v>
                </c:pt>
                <c:pt idx="927">
                  <c:v>56.38</c:v>
                </c:pt>
                <c:pt idx="928">
                  <c:v>56.56</c:v>
                </c:pt>
                <c:pt idx="929">
                  <c:v>489.5</c:v>
                </c:pt>
                <c:pt idx="930">
                  <c:v>234</c:v>
                </c:pt>
                <c:pt idx="931">
                  <c:v>145.30000000000001</c:v>
                </c:pt>
                <c:pt idx="932">
                  <c:v>131.6</c:v>
                </c:pt>
                <c:pt idx="933">
                  <c:v>146</c:v>
                </c:pt>
                <c:pt idx="934">
                  <c:v>123.9</c:v>
                </c:pt>
                <c:pt idx="935">
                  <c:v>113.2</c:v>
                </c:pt>
                <c:pt idx="936">
                  <c:v>103.2</c:v>
                </c:pt>
                <c:pt idx="937">
                  <c:v>183.5</c:v>
                </c:pt>
                <c:pt idx="938">
                  <c:v>122.4</c:v>
                </c:pt>
                <c:pt idx="939">
                  <c:v>111.3</c:v>
                </c:pt>
                <c:pt idx="940">
                  <c:v>101.8</c:v>
                </c:pt>
                <c:pt idx="941">
                  <c:v>93.4</c:v>
                </c:pt>
                <c:pt idx="942">
                  <c:v>117.6</c:v>
                </c:pt>
                <c:pt idx="943">
                  <c:v>107.9</c:v>
                </c:pt>
                <c:pt idx="944">
                  <c:v>99.15</c:v>
                </c:pt>
                <c:pt idx="945">
                  <c:v>91.31</c:v>
                </c:pt>
                <c:pt idx="946">
                  <c:v>84.41</c:v>
                </c:pt>
                <c:pt idx="947">
                  <c:v>78</c:v>
                </c:pt>
                <c:pt idx="948">
                  <c:v>72.3</c:v>
                </c:pt>
                <c:pt idx="949">
                  <c:v>66.81</c:v>
                </c:pt>
                <c:pt idx="950">
                  <c:v>62.43</c:v>
                </c:pt>
                <c:pt idx="951">
                  <c:v>57.79</c:v>
                </c:pt>
                <c:pt idx="952">
                  <c:v>53.89</c:v>
                </c:pt>
                <c:pt idx="953">
                  <c:v>50.49</c:v>
                </c:pt>
                <c:pt idx="954">
                  <c:v>47.23</c:v>
                </c:pt>
                <c:pt idx="955">
                  <c:v>44.87</c:v>
                </c:pt>
                <c:pt idx="956">
                  <c:v>42.3</c:v>
                </c:pt>
                <c:pt idx="957">
                  <c:v>73.27</c:v>
                </c:pt>
                <c:pt idx="958">
                  <c:v>47.1</c:v>
                </c:pt>
                <c:pt idx="959">
                  <c:v>47.21</c:v>
                </c:pt>
                <c:pt idx="960">
                  <c:v>44.08</c:v>
                </c:pt>
                <c:pt idx="961">
                  <c:v>41.4</c:v>
                </c:pt>
                <c:pt idx="962">
                  <c:v>40.770000000000003</c:v>
                </c:pt>
                <c:pt idx="963">
                  <c:v>39.92</c:v>
                </c:pt>
                <c:pt idx="964">
                  <c:v>39.07</c:v>
                </c:pt>
                <c:pt idx="965">
                  <c:v>37.97</c:v>
                </c:pt>
                <c:pt idx="966">
                  <c:v>36.840000000000003</c:v>
                </c:pt>
                <c:pt idx="967">
                  <c:v>35.69</c:v>
                </c:pt>
                <c:pt idx="968">
                  <c:v>51.98</c:v>
                </c:pt>
                <c:pt idx="969">
                  <c:v>36.72</c:v>
                </c:pt>
                <c:pt idx="970">
                  <c:v>36.97</c:v>
                </c:pt>
                <c:pt idx="971">
                  <c:v>36.1</c:v>
                </c:pt>
                <c:pt idx="972">
                  <c:v>35.22</c:v>
                </c:pt>
                <c:pt idx="973">
                  <c:v>34.25</c:v>
                </c:pt>
                <c:pt idx="974">
                  <c:v>33.28</c:v>
                </c:pt>
                <c:pt idx="975">
                  <c:v>32.590000000000003</c:v>
                </c:pt>
                <c:pt idx="976">
                  <c:v>54.16</c:v>
                </c:pt>
                <c:pt idx="977">
                  <c:v>182.8</c:v>
                </c:pt>
                <c:pt idx="978">
                  <c:v>75.09</c:v>
                </c:pt>
                <c:pt idx="979">
                  <c:v>68.319999999999993</c:v>
                </c:pt>
                <c:pt idx="980">
                  <c:v>63.45</c:v>
                </c:pt>
                <c:pt idx="981">
                  <c:v>59.09</c:v>
                </c:pt>
                <c:pt idx="982">
                  <c:v>54.96</c:v>
                </c:pt>
                <c:pt idx="983">
                  <c:v>52.02</c:v>
                </c:pt>
                <c:pt idx="984">
                  <c:v>158.69999999999999</c:v>
                </c:pt>
                <c:pt idx="985">
                  <c:v>782.2</c:v>
                </c:pt>
                <c:pt idx="986">
                  <c:v>142.6</c:v>
                </c:pt>
                <c:pt idx="987">
                  <c:v>127.4</c:v>
                </c:pt>
                <c:pt idx="988">
                  <c:v>116.3</c:v>
                </c:pt>
                <c:pt idx="989">
                  <c:v>138.69999999999999</c:v>
                </c:pt>
                <c:pt idx="990">
                  <c:v>127.8</c:v>
                </c:pt>
                <c:pt idx="991">
                  <c:v>116.6</c:v>
                </c:pt>
                <c:pt idx="992">
                  <c:v>106.8</c:v>
                </c:pt>
                <c:pt idx="993">
                  <c:v>98.19</c:v>
                </c:pt>
                <c:pt idx="994">
                  <c:v>90.64</c:v>
                </c:pt>
                <c:pt idx="995">
                  <c:v>83.65</c:v>
                </c:pt>
                <c:pt idx="996">
                  <c:v>77.25</c:v>
                </c:pt>
                <c:pt idx="997">
                  <c:v>71.319999999999993</c:v>
                </c:pt>
                <c:pt idx="998">
                  <c:v>66.06</c:v>
                </c:pt>
                <c:pt idx="999">
                  <c:v>61.63</c:v>
                </c:pt>
                <c:pt idx="1000">
                  <c:v>57.21</c:v>
                </c:pt>
                <c:pt idx="1001">
                  <c:v>53.31</c:v>
                </c:pt>
                <c:pt idx="1002">
                  <c:v>50.43</c:v>
                </c:pt>
                <c:pt idx="1003">
                  <c:v>48.86</c:v>
                </c:pt>
                <c:pt idx="1004">
                  <c:v>47.58</c:v>
                </c:pt>
                <c:pt idx="1005">
                  <c:v>44.61</c:v>
                </c:pt>
                <c:pt idx="1006">
                  <c:v>42.55</c:v>
                </c:pt>
                <c:pt idx="1007">
                  <c:v>41.8</c:v>
                </c:pt>
                <c:pt idx="1008">
                  <c:v>40.78</c:v>
                </c:pt>
                <c:pt idx="1009">
                  <c:v>39.619999999999997</c:v>
                </c:pt>
                <c:pt idx="1010">
                  <c:v>38.409999999999997</c:v>
                </c:pt>
                <c:pt idx="1011">
                  <c:v>37.159999999999997</c:v>
                </c:pt>
                <c:pt idx="1012">
                  <c:v>35.92</c:v>
                </c:pt>
                <c:pt idx="1013">
                  <c:v>34.659999999999997</c:v>
                </c:pt>
                <c:pt idx="1014">
                  <c:v>33.450000000000003</c:v>
                </c:pt>
                <c:pt idx="1015">
                  <c:v>32.25</c:v>
                </c:pt>
                <c:pt idx="1016">
                  <c:v>31.07</c:v>
                </c:pt>
                <c:pt idx="1017">
                  <c:v>29.93</c:v>
                </c:pt>
                <c:pt idx="1018">
                  <c:v>28.79</c:v>
                </c:pt>
                <c:pt idx="1019">
                  <c:v>27.71</c:v>
                </c:pt>
                <c:pt idx="1020">
                  <c:v>26.65</c:v>
                </c:pt>
                <c:pt idx="1021">
                  <c:v>25.64</c:v>
                </c:pt>
                <c:pt idx="1022">
                  <c:v>24.65</c:v>
                </c:pt>
                <c:pt idx="1023">
                  <c:v>23.71</c:v>
                </c:pt>
                <c:pt idx="1024">
                  <c:v>22.79</c:v>
                </c:pt>
                <c:pt idx="1025">
                  <c:v>21.91</c:v>
                </c:pt>
                <c:pt idx="1026">
                  <c:v>21.06</c:v>
                </c:pt>
                <c:pt idx="1027">
                  <c:v>20.239999999999998</c:v>
                </c:pt>
                <c:pt idx="1028">
                  <c:v>19.670000000000002</c:v>
                </c:pt>
                <c:pt idx="1029">
                  <c:v>19.55</c:v>
                </c:pt>
                <c:pt idx="1030">
                  <c:v>19.36</c:v>
                </c:pt>
                <c:pt idx="1031">
                  <c:v>19.12</c:v>
                </c:pt>
                <c:pt idx="1032">
                  <c:v>18.84</c:v>
                </c:pt>
                <c:pt idx="1033">
                  <c:v>18.52</c:v>
                </c:pt>
                <c:pt idx="1034">
                  <c:v>18.18</c:v>
                </c:pt>
                <c:pt idx="1035">
                  <c:v>17.829999999999998</c:v>
                </c:pt>
                <c:pt idx="1036">
                  <c:v>17.45</c:v>
                </c:pt>
                <c:pt idx="1037">
                  <c:v>17.07</c:v>
                </c:pt>
                <c:pt idx="1038">
                  <c:v>16.68</c:v>
                </c:pt>
                <c:pt idx="1039">
                  <c:v>16.3</c:v>
                </c:pt>
                <c:pt idx="1040">
                  <c:v>15.91</c:v>
                </c:pt>
                <c:pt idx="1041">
                  <c:v>15.54</c:v>
                </c:pt>
                <c:pt idx="1042">
                  <c:v>15.16</c:v>
                </c:pt>
                <c:pt idx="1043">
                  <c:v>14.8</c:v>
                </c:pt>
                <c:pt idx="1044">
                  <c:v>14.45</c:v>
                </c:pt>
                <c:pt idx="1045">
                  <c:v>14.1</c:v>
                </c:pt>
                <c:pt idx="1046">
                  <c:v>13.77</c:v>
                </c:pt>
                <c:pt idx="1047">
                  <c:v>13.44</c:v>
                </c:pt>
                <c:pt idx="1048">
                  <c:v>13.13</c:v>
                </c:pt>
                <c:pt idx="1049">
                  <c:v>12.83</c:v>
                </c:pt>
                <c:pt idx="1050">
                  <c:v>12.55</c:v>
                </c:pt>
                <c:pt idx="1051">
                  <c:v>12.28</c:v>
                </c:pt>
                <c:pt idx="1052">
                  <c:v>12.02</c:v>
                </c:pt>
                <c:pt idx="1053">
                  <c:v>11.77</c:v>
                </c:pt>
                <c:pt idx="1054">
                  <c:v>11.54</c:v>
                </c:pt>
                <c:pt idx="1055">
                  <c:v>11.32</c:v>
                </c:pt>
                <c:pt idx="1056">
                  <c:v>11.11</c:v>
                </c:pt>
                <c:pt idx="1057">
                  <c:v>10.92</c:v>
                </c:pt>
                <c:pt idx="1058">
                  <c:v>10.73</c:v>
                </c:pt>
                <c:pt idx="1059">
                  <c:v>10.55</c:v>
                </c:pt>
                <c:pt idx="1060">
                  <c:v>10.38</c:v>
                </c:pt>
                <c:pt idx="1061">
                  <c:v>10.210000000000001</c:v>
                </c:pt>
                <c:pt idx="1062">
                  <c:v>10.050000000000001</c:v>
                </c:pt>
                <c:pt idx="1063">
                  <c:v>9.9009999999999998</c:v>
                </c:pt>
                <c:pt idx="1064">
                  <c:v>9.7539999999999996</c:v>
                </c:pt>
                <c:pt idx="1065">
                  <c:v>9.6120000000000001</c:v>
                </c:pt>
                <c:pt idx="1066">
                  <c:v>9.4730000000000008</c:v>
                </c:pt>
                <c:pt idx="1067">
                  <c:v>9.3390000000000004</c:v>
                </c:pt>
                <c:pt idx="1068">
                  <c:v>9.2059999999999995</c:v>
                </c:pt>
                <c:pt idx="1069">
                  <c:v>9.0760000000000005</c:v>
                </c:pt>
                <c:pt idx="1070">
                  <c:v>8.9480000000000004</c:v>
                </c:pt>
                <c:pt idx="1071">
                  <c:v>8.8219999999999992</c:v>
                </c:pt>
                <c:pt idx="1072">
                  <c:v>8.6969999999999992</c:v>
                </c:pt>
                <c:pt idx="1073">
                  <c:v>8.5719999999999992</c:v>
                </c:pt>
                <c:pt idx="1074">
                  <c:v>8.4480000000000004</c:v>
                </c:pt>
                <c:pt idx="1075">
                  <c:v>8.3249999999999993</c:v>
                </c:pt>
                <c:pt idx="1076">
                  <c:v>8.202</c:v>
                </c:pt>
                <c:pt idx="1077">
                  <c:v>8.0790000000000006</c:v>
                </c:pt>
                <c:pt idx="1078">
                  <c:v>7.9550000000000001</c:v>
                </c:pt>
                <c:pt idx="1079">
                  <c:v>7.8319999999999999</c:v>
                </c:pt>
                <c:pt idx="1080">
                  <c:v>7.7089999999999996</c:v>
                </c:pt>
                <c:pt idx="1081">
                  <c:v>7.585</c:v>
                </c:pt>
                <c:pt idx="1082">
                  <c:v>7.4610000000000003</c:v>
                </c:pt>
                <c:pt idx="1083">
                  <c:v>7.3369999999999997</c:v>
                </c:pt>
                <c:pt idx="1084">
                  <c:v>7.2119999999999997</c:v>
                </c:pt>
                <c:pt idx="1085">
                  <c:v>7.0880000000000001</c:v>
                </c:pt>
                <c:pt idx="1086">
                  <c:v>6.9630000000000001</c:v>
                </c:pt>
                <c:pt idx="1087">
                  <c:v>6.8380000000000001</c:v>
                </c:pt>
                <c:pt idx="1088">
                  <c:v>6.7119999999999997</c:v>
                </c:pt>
                <c:pt idx="1089">
                  <c:v>6.5869999999999997</c:v>
                </c:pt>
                <c:pt idx="1090">
                  <c:v>6.4619999999999997</c:v>
                </c:pt>
                <c:pt idx="1091">
                  <c:v>6.3369999999999997</c:v>
                </c:pt>
                <c:pt idx="1092">
                  <c:v>6.2119999999999997</c:v>
                </c:pt>
                <c:pt idx="1093">
                  <c:v>6.0869999999999997</c:v>
                </c:pt>
                <c:pt idx="1094">
                  <c:v>5.9630000000000001</c:v>
                </c:pt>
                <c:pt idx="1095">
                  <c:v>5.84</c:v>
                </c:pt>
                <c:pt idx="1096">
                  <c:v>5.7279999999999998</c:v>
                </c:pt>
                <c:pt idx="1097">
                  <c:v>5.6269999999999998</c:v>
                </c:pt>
                <c:pt idx="1098">
                  <c:v>5.5330000000000004</c:v>
                </c:pt>
                <c:pt idx="1099">
                  <c:v>5.444</c:v>
                </c:pt>
                <c:pt idx="1100">
                  <c:v>5.36</c:v>
                </c:pt>
                <c:pt idx="1101">
                  <c:v>5.2779999999999996</c:v>
                </c:pt>
                <c:pt idx="1102">
                  <c:v>5.1980000000000004</c:v>
                </c:pt>
                <c:pt idx="1103">
                  <c:v>5.1189999999999998</c:v>
                </c:pt>
                <c:pt idx="1104">
                  <c:v>5.0410000000000004</c:v>
                </c:pt>
                <c:pt idx="1105">
                  <c:v>4.9640000000000004</c:v>
                </c:pt>
                <c:pt idx="1106">
                  <c:v>4.8869999999999996</c:v>
                </c:pt>
                <c:pt idx="1107">
                  <c:v>4.8079999999999998</c:v>
                </c:pt>
                <c:pt idx="1108">
                  <c:v>4.7290000000000001</c:v>
                </c:pt>
                <c:pt idx="1109">
                  <c:v>4.649</c:v>
                </c:pt>
                <c:pt idx="1110">
                  <c:v>4.5679999999999996</c:v>
                </c:pt>
                <c:pt idx="1111">
                  <c:v>4.4859999999999998</c:v>
                </c:pt>
                <c:pt idx="1112">
                  <c:v>4.4039999999999999</c:v>
                </c:pt>
                <c:pt idx="1113">
                  <c:v>4.3209999999999997</c:v>
                </c:pt>
                <c:pt idx="1114">
                  <c:v>4.2370000000000001</c:v>
                </c:pt>
                <c:pt idx="1115">
                  <c:v>4.1529999999999996</c:v>
                </c:pt>
                <c:pt idx="1116">
                  <c:v>4.0679999999999996</c:v>
                </c:pt>
                <c:pt idx="1117">
                  <c:v>3.9830000000000001</c:v>
                </c:pt>
                <c:pt idx="1118">
                  <c:v>3.8980000000000001</c:v>
                </c:pt>
                <c:pt idx="1119">
                  <c:v>3.8130000000000002</c:v>
                </c:pt>
                <c:pt idx="1120">
                  <c:v>3.7290000000000001</c:v>
                </c:pt>
                <c:pt idx="1121">
                  <c:v>3.6440000000000001</c:v>
                </c:pt>
                <c:pt idx="1122">
                  <c:v>3.56</c:v>
                </c:pt>
                <c:pt idx="1123">
                  <c:v>3.476</c:v>
                </c:pt>
                <c:pt idx="1124">
                  <c:v>3.3940000000000001</c:v>
                </c:pt>
                <c:pt idx="1125">
                  <c:v>3.3109999999999999</c:v>
                </c:pt>
                <c:pt idx="1126">
                  <c:v>3.23</c:v>
                </c:pt>
                <c:pt idx="1127">
                  <c:v>3.149</c:v>
                </c:pt>
                <c:pt idx="1128">
                  <c:v>3.07</c:v>
                </c:pt>
                <c:pt idx="1129">
                  <c:v>2.9910000000000001</c:v>
                </c:pt>
                <c:pt idx="1130">
                  <c:v>2.9140000000000001</c:v>
                </c:pt>
                <c:pt idx="1131">
                  <c:v>2.839</c:v>
                </c:pt>
                <c:pt idx="1132">
                  <c:v>2.7650000000000001</c:v>
                </c:pt>
                <c:pt idx="1133">
                  <c:v>2.6920000000000002</c:v>
                </c:pt>
                <c:pt idx="1134">
                  <c:v>2.62</c:v>
                </c:pt>
                <c:pt idx="1135">
                  <c:v>2.5499999999999998</c:v>
                </c:pt>
                <c:pt idx="1136">
                  <c:v>2.4809999999999999</c:v>
                </c:pt>
                <c:pt idx="1137">
                  <c:v>2.42</c:v>
                </c:pt>
                <c:pt idx="1138">
                  <c:v>2.359</c:v>
                </c:pt>
                <c:pt idx="1139">
                  <c:v>2.298</c:v>
                </c:pt>
                <c:pt idx="1140">
                  <c:v>2.2389999999999999</c:v>
                </c:pt>
                <c:pt idx="1141">
                  <c:v>2.1800000000000002</c:v>
                </c:pt>
                <c:pt idx="1142">
                  <c:v>2.1230000000000002</c:v>
                </c:pt>
                <c:pt idx="1143">
                  <c:v>2.0659999999999998</c:v>
                </c:pt>
                <c:pt idx="1144">
                  <c:v>2.0110000000000001</c:v>
                </c:pt>
                <c:pt idx="1145">
                  <c:v>1.9570000000000001</c:v>
                </c:pt>
                <c:pt idx="1146">
                  <c:v>1.905</c:v>
                </c:pt>
                <c:pt idx="1147">
                  <c:v>1.913</c:v>
                </c:pt>
                <c:pt idx="1148">
                  <c:v>1.9119999999999999</c:v>
                </c:pt>
                <c:pt idx="1149">
                  <c:v>1.905</c:v>
                </c:pt>
                <c:pt idx="1150">
                  <c:v>1.893</c:v>
                </c:pt>
                <c:pt idx="1151">
                  <c:v>1.95</c:v>
                </c:pt>
                <c:pt idx="1152">
                  <c:v>2.0430000000000001</c:v>
                </c:pt>
                <c:pt idx="1153">
                  <c:v>2.1360000000000001</c:v>
                </c:pt>
                <c:pt idx="1154">
                  <c:v>2.375</c:v>
                </c:pt>
                <c:pt idx="1155">
                  <c:v>2.5979999999999999</c:v>
                </c:pt>
                <c:pt idx="1156">
                  <c:v>2.8109999999999999</c:v>
                </c:pt>
                <c:pt idx="1157">
                  <c:v>3.02</c:v>
                </c:pt>
                <c:pt idx="1158">
                  <c:v>3.1859999999999999</c:v>
                </c:pt>
                <c:pt idx="1159">
                  <c:v>3.3220000000000001</c:v>
                </c:pt>
                <c:pt idx="1160">
                  <c:v>3.4369999999999998</c:v>
                </c:pt>
                <c:pt idx="1161">
                  <c:v>3.5369999999999999</c:v>
                </c:pt>
                <c:pt idx="1162">
                  <c:v>3.6320000000000001</c:v>
                </c:pt>
                <c:pt idx="1163">
                  <c:v>3.7210000000000001</c:v>
                </c:pt>
                <c:pt idx="1164">
                  <c:v>3.802</c:v>
                </c:pt>
                <c:pt idx="1165">
                  <c:v>3.8759999999999999</c:v>
                </c:pt>
                <c:pt idx="1166">
                  <c:v>3.9420000000000002</c:v>
                </c:pt>
                <c:pt idx="1167">
                  <c:v>4</c:v>
                </c:pt>
                <c:pt idx="1168">
                  <c:v>4.05</c:v>
                </c:pt>
                <c:pt idx="1169">
                  <c:v>4.0919999999999996</c:v>
                </c:pt>
                <c:pt idx="1170">
                  <c:v>4.1260000000000003</c:v>
                </c:pt>
                <c:pt idx="1171">
                  <c:v>4.1509999999999998</c:v>
                </c:pt>
                <c:pt idx="1172">
                  <c:v>4.1689999999999996</c:v>
                </c:pt>
                <c:pt idx="1173">
                  <c:v>4.1790000000000003</c:v>
                </c:pt>
                <c:pt idx="1174">
                  <c:v>4.1820000000000004</c:v>
                </c:pt>
                <c:pt idx="1175">
                  <c:v>4.1790000000000003</c:v>
                </c:pt>
                <c:pt idx="1176">
                  <c:v>4.9950000000000001</c:v>
                </c:pt>
                <c:pt idx="1177">
                  <c:v>6.0620000000000003</c:v>
                </c:pt>
                <c:pt idx="1178">
                  <c:v>6.3620000000000001</c:v>
                </c:pt>
                <c:pt idx="1179">
                  <c:v>506</c:v>
                </c:pt>
                <c:pt idx="1180">
                  <c:v>50.64</c:v>
                </c:pt>
                <c:pt idx="1181">
                  <c:v>46.27</c:v>
                </c:pt>
                <c:pt idx="1182">
                  <c:v>43.31</c:v>
                </c:pt>
                <c:pt idx="1183">
                  <c:v>40.54</c:v>
                </c:pt>
                <c:pt idx="1184">
                  <c:v>37.880000000000003</c:v>
                </c:pt>
                <c:pt idx="1185">
                  <c:v>37.25</c:v>
                </c:pt>
                <c:pt idx="1186">
                  <c:v>36.770000000000003</c:v>
                </c:pt>
                <c:pt idx="1187">
                  <c:v>36.18</c:v>
                </c:pt>
                <c:pt idx="1188">
                  <c:v>35.47</c:v>
                </c:pt>
                <c:pt idx="1189">
                  <c:v>34.68</c:v>
                </c:pt>
                <c:pt idx="1190">
                  <c:v>33.799999999999997</c:v>
                </c:pt>
                <c:pt idx="1191">
                  <c:v>32.840000000000003</c:v>
                </c:pt>
                <c:pt idx="1192">
                  <c:v>31.87</c:v>
                </c:pt>
                <c:pt idx="1193">
                  <c:v>30.92</c:v>
                </c:pt>
                <c:pt idx="1194">
                  <c:v>29.93</c:v>
                </c:pt>
                <c:pt idx="1195">
                  <c:v>28.91</c:v>
                </c:pt>
                <c:pt idx="1196">
                  <c:v>27.92</c:v>
                </c:pt>
                <c:pt idx="1197">
                  <c:v>27.16</c:v>
                </c:pt>
                <c:pt idx="1198">
                  <c:v>26.29</c:v>
                </c:pt>
                <c:pt idx="1199">
                  <c:v>25.41</c:v>
                </c:pt>
                <c:pt idx="1200">
                  <c:v>24.54</c:v>
                </c:pt>
                <c:pt idx="1201">
                  <c:v>23.74</c:v>
                </c:pt>
                <c:pt idx="1202">
                  <c:v>23.24</c:v>
                </c:pt>
                <c:pt idx="1203">
                  <c:v>22.43</c:v>
                </c:pt>
                <c:pt idx="1204">
                  <c:v>21.66</c:v>
                </c:pt>
                <c:pt idx="1205">
                  <c:v>20.94</c:v>
                </c:pt>
                <c:pt idx="1206">
                  <c:v>20.21</c:v>
                </c:pt>
                <c:pt idx="1207">
                  <c:v>19.68</c:v>
                </c:pt>
                <c:pt idx="1208">
                  <c:v>19.510000000000002</c:v>
                </c:pt>
                <c:pt idx="1209">
                  <c:v>19.41</c:v>
                </c:pt>
                <c:pt idx="1210">
                  <c:v>19.28</c:v>
                </c:pt>
                <c:pt idx="1211">
                  <c:v>19.14</c:v>
                </c:pt>
                <c:pt idx="1212">
                  <c:v>19.03</c:v>
                </c:pt>
                <c:pt idx="1213">
                  <c:v>18.920000000000002</c:v>
                </c:pt>
                <c:pt idx="1214">
                  <c:v>18.760000000000002</c:v>
                </c:pt>
                <c:pt idx="1215">
                  <c:v>18.579999999999998</c:v>
                </c:pt>
                <c:pt idx="1216">
                  <c:v>18.37</c:v>
                </c:pt>
                <c:pt idx="1217">
                  <c:v>18.13</c:v>
                </c:pt>
                <c:pt idx="1218">
                  <c:v>17.87</c:v>
                </c:pt>
                <c:pt idx="1219">
                  <c:v>17.600000000000001</c:v>
                </c:pt>
                <c:pt idx="1220">
                  <c:v>17.3</c:v>
                </c:pt>
                <c:pt idx="1221">
                  <c:v>17</c:v>
                </c:pt>
                <c:pt idx="1222">
                  <c:v>16.690000000000001</c:v>
                </c:pt>
                <c:pt idx="1223">
                  <c:v>16.37</c:v>
                </c:pt>
                <c:pt idx="1224">
                  <c:v>16.07</c:v>
                </c:pt>
                <c:pt idx="1225">
                  <c:v>15.76</c:v>
                </c:pt>
                <c:pt idx="1226">
                  <c:v>15.45</c:v>
                </c:pt>
                <c:pt idx="1227">
                  <c:v>15.14</c:v>
                </c:pt>
                <c:pt idx="1228">
                  <c:v>14.83</c:v>
                </c:pt>
                <c:pt idx="1229">
                  <c:v>14.52</c:v>
                </c:pt>
                <c:pt idx="1230">
                  <c:v>14.22</c:v>
                </c:pt>
                <c:pt idx="1231">
                  <c:v>13.92</c:v>
                </c:pt>
                <c:pt idx="1232">
                  <c:v>13.63</c:v>
                </c:pt>
                <c:pt idx="1233">
                  <c:v>13.34</c:v>
                </c:pt>
                <c:pt idx="1234">
                  <c:v>13.06</c:v>
                </c:pt>
                <c:pt idx="1235">
                  <c:v>12.8</c:v>
                </c:pt>
                <c:pt idx="1236">
                  <c:v>12.54</c:v>
                </c:pt>
                <c:pt idx="1237">
                  <c:v>12.32</c:v>
                </c:pt>
                <c:pt idx="1238">
                  <c:v>12.11</c:v>
                </c:pt>
                <c:pt idx="1239">
                  <c:v>11.93</c:v>
                </c:pt>
                <c:pt idx="1240">
                  <c:v>11.75</c:v>
                </c:pt>
                <c:pt idx="1241">
                  <c:v>11.58</c:v>
                </c:pt>
                <c:pt idx="1242">
                  <c:v>11.45</c:v>
                </c:pt>
                <c:pt idx="1243">
                  <c:v>11.32</c:v>
                </c:pt>
                <c:pt idx="1244">
                  <c:v>11.24</c:v>
                </c:pt>
                <c:pt idx="1245">
                  <c:v>11.15</c:v>
                </c:pt>
                <c:pt idx="1246">
                  <c:v>11.09</c:v>
                </c:pt>
                <c:pt idx="1247">
                  <c:v>11.06</c:v>
                </c:pt>
                <c:pt idx="1248">
                  <c:v>11.05</c:v>
                </c:pt>
                <c:pt idx="1249">
                  <c:v>192.8</c:v>
                </c:pt>
                <c:pt idx="1250">
                  <c:v>133.5</c:v>
                </c:pt>
                <c:pt idx="1251">
                  <c:v>50.26</c:v>
                </c:pt>
                <c:pt idx="1252">
                  <c:v>46.57</c:v>
                </c:pt>
                <c:pt idx="1253">
                  <c:v>43.78</c:v>
                </c:pt>
                <c:pt idx="1254">
                  <c:v>47.4</c:v>
                </c:pt>
                <c:pt idx="1255">
                  <c:v>46.65</c:v>
                </c:pt>
                <c:pt idx="1256">
                  <c:v>47.7</c:v>
                </c:pt>
                <c:pt idx="1257">
                  <c:v>45.44</c:v>
                </c:pt>
                <c:pt idx="1258">
                  <c:v>46.18</c:v>
                </c:pt>
                <c:pt idx="1259">
                  <c:v>43.85</c:v>
                </c:pt>
                <c:pt idx="1260">
                  <c:v>41.26</c:v>
                </c:pt>
                <c:pt idx="1261">
                  <c:v>39.42</c:v>
                </c:pt>
                <c:pt idx="1262">
                  <c:v>37.14</c:v>
                </c:pt>
                <c:pt idx="1263">
                  <c:v>35.67</c:v>
                </c:pt>
                <c:pt idx="1264">
                  <c:v>36.11</c:v>
                </c:pt>
                <c:pt idx="1265">
                  <c:v>36.19</c:v>
                </c:pt>
                <c:pt idx="1266">
                  <c:v>37.19</c:v>
                </c:pt>
                <c:pt idx="1267">
                  <c:v>36.82</c:v>
                </c:pt>
                <c:pt idx="1268">
                  <c:v>37.08</c:v>
                </c:pt>
                <c:pt idx="1269">
                  <c:v>36.85</c:v>
                </c:pt>
                <c:pt idx="1270">
                  <c:v>36.51</c:v>
                </c:pt>
                <c:pt idx="1271">
                  <c:v>36.79</c:v>
                </c:pt>
                <c:pt idx="1272">
                  <c:v>126.2</c:v>
                </c:pt>
                <c:pt idx="1273">
                  <c:v>46.2</c:v>
                </c:pt>
                <c:pt idx="1274">
                  <c:v>43.61</c:v>
                </c:pt>
                <c:pt idx="1275">
                  <c:v>42.05</c:v>
                </c:pt>
                <c:pt idx="1276">
                  <c:v>39.799999999999997</c:v>
                </c:pt>
                <c:pt idx="1277">
                  <c:v>38.950000000000003</c:v>
                </c:pt>
                <c:pt idx="1278">
                  <c:v>38.29</c:v>
                </c:pt>
                <c:pt idx="1279">
                  <c:v>37.590000000000003</c:v>
                </c:pt>
                <c:pt idx="1280">
                  <c:v>36.99</c:v>
                </c:pt>
                <c:pt idx="1281">
                  <c:v>36.409999999999997</c:v>
                </c:pt>
                <c:pt idx="1282">
                  <c:v>111.2</c:v>
                </c:pt>
                <c:pt idx="1283">
                  <c:v>101.9</c:v>
                </c:pt>
                <c:pt idx="1284">
                  <c:v>132.80000000000001</c:v>
                </c:pt>
                <c:pt idx="1285">
                  <c:v>97.96</c:v>
                </c:pt>
                <c:pt idx="1286">
                  <c:v>120.9</c:v>
                </c:pt>
                <c:pt idx="1287">
                  <c:v>95.61</c:v>
                </c:pt>
                <c:pt idx="1288">
                  <c:v>91.35</c:v>
                </c:pt>
                <c:pt idx="1289">
                  <c:v>98.37</c:v>
                </c:pt>
                <c:pt idx="1290">
                  <c:v>121.6</c:v>
                </c:pt>
                <c:pt idx="1291">
                  <c:v>105.5</c:v>
                </c:pt>
                <c:pt idx="1292">
                  <c:v>113.8</c:v>
                </c:pt>
                <c:pt idx="1293">
                  <c:v>102.4</c:v>
                </c:pt>
                <c:pt idx="1294">
                  <c:v>94.39</c:v>
                </c:pt>
                <c:pt idx="1295">
                  <c:v>87.03</c:v>
                </c:pt>
                <c:pt idx="1296">
                  <c:v>80.61</c:v>
                </c:pt>
                <c:pt idx="1297">
                  <c:v>74.64</c:v>
                </c:pt>
                <c:pt idx="1298">
                  <c:v>69.48</c:v>
                </c:pt>
                <c:pt idx="1299">
                  <c:v>65.23</c:v>
                </c:pt>
                <c:pt idx="1300">
                  <c:v>63.93</c:v>
                </c:pt>
                <c:pt idx="1301">
                  <c:v>61.59</c:v>
                </c:pt>
                <c:pt idx="1302">
                  <c:v>58.1</c:v>
                </c:pt>
                <c:pt idx="1303">
                  <c:v>58.23</c:v>
                </c:pt>
                <c:pt idx="1304">
                  <c:v>56.8</c:v>
                </c:pt>
                <c:pt idx="1305">
                  <c:v>93.02</c:v>
                </c:pt>
                <c:pt idx="1306">
                  <c:v>129.30000000000001</c:v>
                </c:pt>
                <c:pt idx="1307">
                  <c:v>185</c:v>
                </c:pt>
                <c:pt idx="1308">
                  <c:v>145.19999999999999</c:v>
                </c:pt>
                <c:pt idx="1309">
                  <c:v>139.5</c:v>
                </c:pt>
                <c:pt idx="1310">
                  <c:v>168.7</c:v>
                </c:pt>
                <c:pt idx="1311">
                  <c:v>155.69999999999999</c:v>
                </c:pt>
                <c:pt idx="1312">
                  <c:v>174.3</c:v>
                </c:pt>
                <c:pt idx="1313">
                  <c:v>143.19999999999999</c:v>
                </c:pt>
                <c:pt idx="1314">
                  <c:v>133</c:v>
                </c:pt>
                <c:pt idx="1315">
                  <c:v>144.69999999999999</c:v>
                </c:pt>
                <c:pt idx="1316">
                  <c:v>116</c:v>
                </c:pt>
                <c:pt idx="1317">
                  <c:v>129.30000000000001</c:v>
                </c:pt>
                <c:pt idx="1318">
                  <c:v>118.4</c:v>
                </c:pt>
                <c:pt idx="1319">
                  <c:v>103.3</c:v>
                </c:pt>
                <c:pt idx="1320">
                  <c:v>157.69999999999999</c:v>
                </c:pt>
                <c:pt idx="1321">
                  <c:v>154.9</c:v>
                </c:pt>
                <c:pt idx="1322">
                  <c:v>114.5</c:v>
                </c:pt>
                <c:pt idx="1323">
                  <c:v>109.7</c:v>
                </c:pt>
                <c:pt idx="1324">
                  <c:v>126.6</c:v>
                </c:pt>
                <c:pt idx="1325">
                  <c:v>119.5</c:v>
                </c:pt>
                <c:pt idx="1326">
                  <c:v>113.7</c:v>
                </c:pt>
                <c:pt idx="1327">
                  <c:v>104.4</c:v>
                </c:pt>
                <c:pt idx="1328">
                  <c:v>96.06</c:v>
                </c:pt>
                <c:pt idx="1329">
                  <c:v>89.17</c:v>
                </c:pt>
                <c:pt idx="1330">
                  <c:v>113.8</c:v>
                </c:pt>
                <c:pt idx="1331">
                  <c:v>104.7</c:v>
                </c:pt>
                <c:pt idx="1332">
                  <c:v>96.82</c:v>
                </c:pt>
                <c:pt idx="1333">
                  <c:v>89.71</c:v>
                </c:pt>
                <c:pt idx="1334">
                  <c:v>83.09</c:v>
                </c:pt>
                <c:pt idx="1335">
                  <c:v>77.180000000000007</c:v>
                </c:pt>
                <c:pt idx="1336">
                  <c:v>71.87</c:v>
                </c:pt>
                <c:pt idx="1337">
                  <c:v>67</c:v>
                </c:pt>
                <c:pt idx="1338">
                  <c:v>62.61</c:v>
                </c:pt>
                <c:pt idx="1339">
                  <c:v>58.34</c:v>
                </c:pt>
                <c:pt idx="1340">
                  <c:v>54.98</c:v>
                </c:pt>
                <c:pt idx="1341">
                  <c:v>51.64</c:v>
                </c:pt>
                <c:pt idx="1342">
                  <c:v>48.74</c:v>
                </c:pt>
                <c:pt idx="1343">
                  <c:v>45.76</c:v>
                </c:pt>
                <c:pt idx="1344">
                  <c:v>43.16</c:v>
                </c:pt>
                <c:pt idx="1345">
                  <c:v>40.700000000000003</c:v>
                </c:pt>
                <c:pt idx="1346">
                  <c:v>39.74</c:v>
                </c:pt>
                <c:pt idx="1347">
                  <c:v>39.07</c:v>
                </c:pt>
                <c:pt idx="1348">
                  <c:v>38.36</c:v>
                </c:pt>
                <c:pt idx="1349">
                  <c:v>38.28</c:v>
                </c:pt>
                <c:pt idx="1350">
                  <c:v>37.520000000000003</c:v>
                </c:pt>
                <c:pt idx="1351">
                  <c:v>55.81</c:v>
                </c:pt>
                <c:pt idx="1352">
                  <c:v>40.82</c:v>
                </c:pt>
                <c:pt idx="1353">
                  <c:v>39.549999999999997</c:v>
                </c:pt>
                <c:pt idx="1354">
                  <c:v>39.07</c:v>
                </c:pt>
                <c:pt idx="1355">
                  <c:v>38.74</c:v>
                </c:pt>
                <c:pt idx="1356">
                  <c:v>38.65</c:v>
                </c:pt>
                <c:pt idx="1357">
                  <c:v>37.93</c:v>
                </c:pt>
                <c:pt idx="1358">
                  <c:v>37.090000000000003</c:v>
                </c:pt>
                <c:pt idx="1359">
                  <c:v>36.19</c:v>
                </c:pt>
                <c:pt idx="1360">
                  <c:v>35.25</c:v>
                </c:pt>
                <c:pt idx="1361">
                  <c:v>34.299999999999997</c:v>
                </c:pt>
                <c:pt idx="1362">
                  <c:v>33.479999999999997</c:v>
                </c:pt>
                <c:pt idx="1363">
                  <c:v>32.54</c:v>
                </c:pt>
                <c:pt idx="1364">
                  <c:v>31.5</c:v>
                </c:pt>
                <c:pt idx="1365">
                  <c:v>30.47</c:v>
                </c:pt>
                <c:pt idx="1366">
                  <c:v>30.76</c:v>
                </c:pt>
                <c:pt idx="1367">
                  <c:v>42.84</c:v>
                </c:pt>
                <c:pt idx="1368">
                  <c:v>135.19999999999999</c:v>
                </c:pt>
                <c:pt idx="1369">
                  <c:v>566.4</c:v>
                </c:pt>
                <c:pt idx="1370">
                  <c:v>152.6</c:v>
                </c:pt>
                <c:pt idx="1371">
                  <c:v>136.30000000000001</c:v>
                </c:pt>
                <c:pt idx="1372">
                  <c:v>123.4</c:v>
                </c:pt>
                <c:pt idx="1373">
                  <c:v>142.9</c:v>
                </c:pt>
                <c:pt idx="1374">
                  <c:v>129.5</c:v>
                </c:pt>
                <c:pt idx="1375">
                  <c:v>118</c:v>
                </c:pt>
                <c:pt idx="1376">
                  <c:v>107.7</c:v>
                </c:pt>
                <c:pt idx="1377">
                  <c:v>98.6</c:v>
                </c:pt>
                <c:pt idx="1378">
                  <c:v>90.32</c:v>
                </c:pt>
                <c:pt idx="1379">
                  <c:v>82.98</c:v>
                </c:pt>
                <c:pt idx="1380">
                  <c:v>76.709999999999994</c:v>
                </c:pt>
                <c:pt idx="1381">
                  <c:v>70.599999999999994</c:v>
                </c:pt>
                <c:pt idx="1382">
                  <c:v>65.040000000000006</c:v>
                </c:pt>
                <c:pt idx="1383">
                  <c:v>60.07</c:v>
                </c:pt>
                <c:pt idx="1384">
                  <c:v>55.84</c:v>
                </c:pt>
                <c:pt idx="1385">
                  <c:v>51.9</c:v>
                </c:pt>
                <c:pt idx="1386">
                  <c:v>48.28</c:v>
                </c:pt>
                <c:pt idx="1387">
                  <c:v>45.03</c:v>
                </c:pt>
                <c:pt idx="1388">
                  <c:v>43.59</c:v>
                </c:pt>
                <c:pt idx="1389">
                  <c:v>42.44</c:v>
                </c:pt>
                <c:pt idx="1390">
                  <c:v>41.2</c:v>
                </c:pt>
                <c:pt idx="1391">
                  <c:v>39.86</c:v>
                </c:pt>
                <c:pt idx="1392">
                  <c:v>38.5</c:v>
                </c:pt>
                <c:pt idx="1393">
                  <c:v>37.17</c:v>
                </c:pt>
                <c:pt idx="1394">
                  <c:v>35.94</c:v>
                </c:pt>
                <c:pt idx="1395">
                  <c:v>34.770000000000003</c:v>
                </c:pt>
                <c:pt idx="1396">
                  <c:v>33.44</c:v>
                </c:pt>
                <c:pt idx="1397">
                  <c:v>32.15</c:v>
                </c:pt>
                <c:pt idx="1398">
                  <c:v>30.95</c:v>
                </c:pt>
                <c:pt idx="1399">
                  <c:v>29.76</c:v>
                </c:pt>
                <c:pt idx="1400">
                  <c:v>28.65</c:v>
                </c:pt>
                <c:pt idx="1401">
                  <c:v>27.51</c:v>
                </c:pt>
                <c:pt idx="1402">
                  <c:v>26.43</c:v>
                </c:pt>
                <c:pt idx="1403">
                  <c:v>25.72</c:v>
                </c:pt>
                <c:pt idx="1404">
                  <c:v>25.18</c:v>
                </c:pt>
                <c:pt idx="1405">
                  <c:v>24.36</c:v>
                </c:pt>
                <c:pt idx="1406">
                  <c:v>23.48</c:v>
                </c:pt>
                <c:pt idx="1407">
                  <c:v>22.63</c:v>
                </c:pt>
                <c:pt idx="1408">
                  <c:v>21.79</c:v>
                </c:pt>
                <c:pt idx="1409">
                  <c:v>20.98</c:v>
                </c:pt>
                <c:pt idx="1410">
                  <c:v>20.2</c:v>
                </c:pt>
                <c:pt idx="1411">
                  <c:v>19.670000000000002</c:v>
                </c:pt>
                <c:pt idx="1412">
                  <c:v>19.55</c:v>
                </c:pt>
                <c:pt idx="1413">
                  <c:v>19.36</c:v>
                </c:pt>
                <c:pt idx="1414">
                  <c:v>19.13</c:v>
                </c:pt>
                <c:pt idx="1415">
                  <c:v>18.86</c:v>
                </c:pt>
                <c:pt idx="1416">
                  <c:v>18.55</c:v>
                </c:pt>
                <c:pt idx="1417">
                  <c:v>18.22</c:v>
                </c:pt>
                <c:pt idx="1418">
                  <c:v>17.86</c:v>
                </c:pt>
                <c:pt idx="1419">
                  <c:v>17.489999999999998</c:v>
                </c:pt>
                <c:pt idx="1420">
                  <c:v>17.11</c:v>
                </c:pt>
                <c:pt idx="1421">
                  <c:v>16.73</c:v>
                </c:pt>
                <c:pt idx="1422">
                  <c:v>16.34</c:v>
                </c:pt>
                <c:pt idx="1423">
                  <c:v>15.96</c:v>
                </c:pt>
                <c:pt idx="1424">
                  <c:v>15.59</c:v>
                </c:pt>
                <c:pt idx="1425">
                  <c:v>15.21</c:v>
                </c:pt>
                <c:pt idx="1426">
                  <c:v>14.85</c:v>
                </c:pt>
                <c:pt idx="1427">
                  <c:v>14.49</c:v>
                </c:pt>
                <c:pt idx="1428">
                  <c:v>14.15</c:v>
                </c:pt>
                <c:pt idx="1429">
                  <c:v>13.81</c:v>
                </c:pt>
                <c:pt idx="1430">
                  <c:v>13.48</c:v>
                </c:pt>
                <c:pt idx="1431">
                  <c:v>13.17</c:v>
                </c:pt>
                <c:pt idx="1432">
                  <c:v>12.87</c:v>
                </c:pt>
                <c:pt idx="1433">
                  <c:v>12.58</c:v>
                </c:pt>
                <c:pt idx="1434">
                  <c:v>12.31</c:v>
                </c:pt>
                <c:pt idx="1435">
                  <c:v>12.05</c:v>
                </c:pt>
                <c:pt idx="1436">
                  <c:v>11.8</c:v>
                </c:pt>
                <c:pt idx="1437">
                  <c:v>11.57</c:v>
                </c:pt>
                <c:pt idx="1438">
                  <c:v>11.35</c:v>
                </c:pt>
                <c:pt idx="1439">
                  <c:v>11.14</c:v>
                </c:pt>
                <c:pt idx="1440">
                  <c:v>10.94</c:v>
                </c:pt>
                <c:pt idx="1441">
                  <c:v>10.74</c:v>
                </c:pt>
                <c:pt idx="1442">
                  <c:v>10.56</c:v>
                </c:pt>
                <c:pt idx="1443">
                  <c:v>10.39</c:v>
                </c:pt>
                <c:pt idx="1444">
                  <c:v>10.220000000000001</c:v>
                </c:pt>
                <c:pt idx="1445">
                  <c:v>10.06</c:v>
                </c:pt>
                <c:pt idx="1446">
                  <c:v>9.9079999999999995</c:v>
                </c:pt>
                <c:pt idx="1447">
                  <c:v>9.7590000000000003</c:v>
                </c:pt>
                <c:pt idx="1448">
                  <c:v>9.6140000000000008</c:v>
                </c:pt>
                <c:pt idx="1449">
                  <c:v>9.4730000000000008</c:v>
                </c:pt>
                <c:pt idx="1450">
                  <c:v>9.3360000000000003</c:v>
                </c:pt>
                <c:pt idx="1451">
                  <c:v>9.2010000000000005</c:v>
                </c:pt>
                <c:pt idx="1452">
                  <c:v>9.0690000000000008</c:v>
                </c:pt>
                <c:pt idx="1453">
                  <c:v>8.9380000000000006</c:v>
                </c:pt>
                <c:pt idx="1454">
                  <c:v>8.81</c:v>
                </c:pt>
                <c:pt idx="1455">
                  <c:v>8.6820000000000004</c:v>
                </c:pt>
                <c:pt idx="1456">
                  <c:v>8.5549999999999997</c:v>
                </c:pt>
                <c:pt idx="1457">
                  <c:v>8.4290000000000003</c:v>
                </c:pt>
                <c:pt idx="1458">
                  <c:v>8.3040000000000003</c:v>
                </c:pt>
                <c:pt idx="1459">
                  <c:v>8.1790000000000003</c:v>
                </c:pt>
                <c:pt idx="1460">
                  <c:v>8.0540000000000003</c:v>
                </c:pt>
                <c:pt idx="1461">
                  <c:v>7.93</c:v>
                </c:pt>
                <c:pt idx="1462">
                  <c:v>7.806</c:v>
                </c:pt>
                <c:pt idx="1463">
                  <c:v>7.681</c:v>
                </c:pt>
                <c:pt idx="1464">
                  <c:v>7.556</c:v>
                </c:pt>
                <c:pt idx="1465">
                  <c:v>7.4489999999999998</c:v>
                </c:pt>
                <c:pt idx="1466">
                  <c:v>7.34</c:v>
                </c:pt>
                <c:pt idx="1467">
                  <c:v>7.2290000000000001</c:v>
                </c:pt>
                <c:pt idx="1468">
                  <c:v>7.1159999999999997</c:v>
                </c:pt>
                <c:pt idx="1469">
                  <c:v>7.0019999999999998</c:v>
                </c:pt>
                <c:pt idx="1470">
                  <c:v>6.8860000000000001</c:v>
                </c:pt>
                <c:pt idx="1471">
                  <c:v>6.7679999999999998</c:v>
                </c:pt>
                <c:pt idx="1472">
                  <c:v>6.65</c:v>
                </c:pt>
                <c:pt idx="1473">
                  <c:v>6.5309999999999997</c:v>
                </c:pt>
                <c:pt idx="1474">
                  <c:v>6.41</c:v>
                </c:pt>
                <c:pt idx="1475">
                  <c:v>6.2889999999999997</c:v>
                </c:pt>
                <c:pt idx="1476">
                  <c:v>6.1680000000000001</c:v>
                </c:pt>
                <c:pt idx="1477">
                  <c:v>6.0449999999999999</c:v>
                </c:pt>
                <c:pt idx="1478">
                  <c:v>5.923</c:v>
                </c:pt>
                <c:pt idx="1479">
                  <c:v>5.8049999999999997</c:v>
                </c:pt>
                <c:pt idx="1480">
                  <c:v>5.6989999999999998</c:v>
                </c:pt>
                <c:pt idx="1481">
                  <c:v>5.601</c:v>
                </c:pt>
                <c:pt idx="1482">
                  <c:v>5.5090000000000003</c:v>
                </c:pt>
                <c:pt idx="1483">
                  <c:v>5.423</c:v>
                </c:pt>
                <c:pt idx="1484">
                  <c:v>5.34</c:v>
                </c:pt>
                <c:pt idx="1485">
                  <c:v>5.2590000000000003</c:v>
                </c:pt>
                <c:pt idx="1486">
                  <c:v>5.1790000000000003</c:v>
                </c:pt>
                <c:pt idx="1487">
                  <c:v>5.101</c:v>
                </c:pt>
                <c:pt idx="1488">
                  <c:v>5.0220000000000002</c:v>
                </c:pt>
                <c:pt idx="1489">
                  <c:v>4.9429999999999996</c:v>
                </c:pt>
                <c:pt idx="1490">
                  <c:v>4.8639999999999999</c:v>
                </c:pt>
                <c:pt idx="1491">
                  <c:v>4.7850000000000001</c:v>
                </c:pt>
                <c:pt idx="1492">
                  <c:v>4.7039999999999997</c:v>
                </c:pt>
                <c:pt idx="1493">
                  <c:v>4.6230000000000002</c:v>
                </c:pt>
                <c:pt idx="1494">
                  <c:v>4.5519999999999996</c:v>
                </c:pt>
                <c:pt idx="1495">
                  <c:v>4.4779999999999998</c:v>
                </c:pt>
                <c:pt idx="1496">
                  <c:v>4.4020000000000001</c:v>
                </c:pt>
                <c:pt idx="1497">
                  <c:v>4.3250000000000002</c:v>
                </c:pt>
                <c:pt idx="1498">
                  <c:v>4.2460000000000004</c:v>
                </c:pt>
                <c:pt idx="1499">
                  <c:v>4.1669999999999998</c:v>
                </c:pt>
                <c:pt idx="1500">
                  <c:v>4.0869999999999997</c:v>
                </c:pt>
                <c:pt idx="1501">
                  <c:v>4.0060000000000002</c:v>
                </c:pt>
                <c:pt idx="1502">
                  <c:v>3.9260000000000002</c:v>
                </c:pt>
                <c:pt idx="1503">
                  <c:v>3.8450000000000002</c:v>
                </c:pt>
                <c:pt idx="1504">
                  <c:v>3.7650000000000001</c:v>
                </c:pt>
                <c:pt idx="1505">
                  <c:v>3.6840000000000002</c:v>
                </c:pt>
                <c:pt idx="1506">
                  <c:v>3.6040000000000001</c:v>
                </c:pt>
                <c:pt idx="1507">
                  <c:v>3.524</c:v>
                </c:pt>
                <c:pt idx="1508">
                  <c:v>3.4449999999999998</c:v>
                </c:pt>
                <c:pt idx="1509">
                  <c:v>3.3660000000000001</c:v>
                </c:pt>
                <c:pt idx="1510">
                  <c:v>3.2879999999999998</c:v>
                </c:pt>
                <c:pt idx="1511">
                  <c:v>3.2109999999999999</c:v>
                </c:pt>
                <c:pt idx="1512">
                  <c:v>3.1339999999999999</c:v>
                </c:pt>
                <c:pt idx="1513">
                  <c:v>3.0579999999999998</c:v>
                </c:pt>
                <c:pt idx="1514">
                  <c:v>2.984</c:v>
                </c:pt>
                <c:pt idx="1515">
                  <c:v>2.91</c:v>
                </c:pt>
                <c:pt idx="1516">
                  <c:v>2.8370000000000002</c:v>
                </c:pt>
                <c:pt idx="1517">
                  <c:v>2.766</c:v>
                </c:pt>
                <c:pt idx="1518">
                  <c:v>2.6949999999999998</c:v>
                </c:pt>
                <c:pt idx="1519">
                  <c:v>2.6259999999999999</c:v>
                </c:pt>
                <c:pt idx="1520">
                  <c:v>2.5590000000000002</c:v>
                </c:pt>
                <c:pt idx="1521">
                  <c:v>2.492</c:v>
                </c:pt>
                <c:pt idx="1522">
                  <c:v>2.427</c:v>
                </c:pt>
                <c:pt idx="1523">
                  <c:v>2.363</c:v>
                </c:pt>
                <c:pt idx="1524">
                  <c:v>2.3010000000000002</c:v>
                </c:pt>
                <c:pt idx="1525">
                  <c:v>2.2389999999999999</c:v>
                </c:pt>
                <c:pt idx="1526">
                  <c:v>2.1800000000000002</c:v>
                </c:pt>
                <c:pt idx="1527">
                  <c:v>2.121</c:v>
                </c:pt>
                <c:pt idx="1528">
                  <c:v>2.0649999999999999</c:v>
                </c:pt>
                <c:pt idx="1529">
                  <c:v>2.0089999999999999</c:v>
                </c:pt>
                <c:pt idx="1530">
                  <c:v>1.9550000000000001</c:v>
                </c:pt>
                <c:pt idx="1531">
                  <c:v>1.9019999999999999</c:v>
                </c:pt>
                <c:pt idx="1532">
                  <c:v>1.851</c:v>
                </c:pt>
                <c:pt idx="1533">
                  <c:v>1.8009999999999999</c:v>
                </c:pt>
                <c:pt idx="1534">
                  <c:v>1.752</c:v>
                </c:pt>
                <c:pt idx="1535">
                  <c:v>1.7070000000000001</c:v>
                </c:pt>
                <c:pt idx="1536">
                  <c:v>1.6619999999999999</c:v>
                </c:pt>
                <c:pt idx="1537">
                  <c:v>1.6180000000000001</c:v>
                </c:pt>
                <c:pt idx="1538">
                  <c:v>1.5760000000000001</c:v>
                </c:pt>
                <c:pt idx="1539">
                  <c:v>1.534</c:v>
                </c:pt>
                <c:pt idx="1540">
                  <c:v>1.494</c:v>
                </c:pt>
                <c:pt idx="1541">
                  <c:v>1.466</c:v>
                </c:pt>
                <c:pt idx="1542">
                  <c:v>1.4510000000000001</c:v>
                </c:pt>
                <c:pt idx="1543">
                  <c:v>1.4339999999999999</c:v>
                </c:pt>
                <c:pt idx="1544">
                  <c:v>1.415</c:v>
                </c:pt>
                <c:pt idx="1545">
                  <c:v>1.3939999999999999</c:v>
                </c:pt>
                <c:pt idx="1546">
                  <c:v>1.389</c:v>
                </c:pt>
                <c:pt idx="1547">
                  <c:v>1.381</c:v>
                </c:pt>
                <c:pt idx="1548">
                  <c:v>1.3720000000000001</c:v>
                </c:pt>
                <c:pt idx="1549">
                  <c:v>1.361</c:v>
                </c:pt>
                <c:pt idx="1550">
                  <c:v>1.35</c:v>
                </c:pt>
                <c:pt idx="1551">
                  <c:v>1.3380000000000001</c:v>
                </c:pt>
                <c:pt idx="1552">
                  <c:v>1.3720000000000001</c:v>
                </c:pt>
                <c:pt idx="1553">
                  <c:v>1.4279999999999999</c:v>
                </c:pt>
                <c:pt idx="1554">
                  <c:v>1.4710000000000001</c:v>
                </c:pt>
                <c:pt idx="1555">
                  <c:v>1.5049999999999999</c:v>
                </c:pt>
                <c:pt idx="1556">
                  <c:v>1.5329999999999999</c:v>
                </c:pt>
                <c:pt idx="1557">
                  <c:v>1.5569999999999999</c:v>
                </c:pt>
                <c:pt idx="1558">
                  <c:v>1.577</c:v>
                </c:pt>
                <c:pt idx="1559">
                  <c:v>1.5940000000000001</c:v>
                </c:pt>
                <c:pt idx="1560">
                  <c:v>1.6080000000000001</c:v>
                </c:pt>
                <c:pt idx="1561">
                  <c:v>1.621</c:v>
                </c:pt>
                <c:pt idx="1562">
                  <c:v>1.63</c:v>
                </c:pt>
                <c:pt idx="1563">
                  <c:v>1.6379999999999999</c:v>
                </c:pt>
                <c:pt idx="1564">
                  <c:v>1.643</c:v>
                </c:pt>
                <c:pt idx="1565">
                  <c:v>1.645</c:v>
                </c:pt>
                <c:pt idx="1566">
                  <c:v>1.6459999999999999</c:v>
                </c:pt>
                <c:pt idx="1567">
                  <c:v>1.6439999999999999</c:v>
                </c:pt>
                <c:pt idx="1568">
                  <c:v>1.64</c:v>
                </c:pt>
                <c:pt idx="1569">
                  <c:v>1.6339999999999999</c:v>
                </c:pt>
                <c:pt idx="1570">
                  <c:v>1.625</c:v>
                </c:pt>
                <c:pt idx="1571">
                  <c:v>1.615</c:v>
                </c:pt>
                <c:pt idx="1572">
                  <c:v>1.603</c:v>
                </c:pt>
                <c:pt idx="1573">
                  <c:v>1.589</c:v>
                </c:pt>
                <c:pt idx="1574">
                  <c:v>1.5740000000000001</c:v>
                </c:pt>
                <c:pt idx="1575">
                  <c:v>1.5569999999999999</c:v>
                </c:pt>
                <c:pt idx="1576">
                  <c:v>1.5389999999999999</c:v>
                </c:pt>
                <c:pt idx="1577">
                  <c:v>1.5189999999999999</c:v>
                </c:pt>
                <c:pt idx="1578">
                  <c:v>1.4990000000000001</c:v>
                </c:pt>
                <c:pt idx="1579">
                  <c:v>1.478</c:v>
                </c:pt>
                <c:pt idx="1580">
                  <c:v>1.456</c:v>
                </c:pt>
                <c:pt idx="1581">
                  <c:v>1.4339999999999999</c:v>
                </c:pt>
                <c:pt idx="1582">
                  <c:v>1.411</c:v>
                </c:pt>
                <c:pt idx="1583">
                  <c:v>1.3879999999999999</c:v>
                </c:pt>
                <c:pt idx="1584">
                  <c:v>1.365</c:v>
                </c:pt>
                <c:pt idx="1585">
                  <c:v>1.3420000000000001</c:v>
                </c:pt>
                <c:pt idx="1586">
                  <c:v>1.3180000000000001</c:v>
                </c:pt>
                <c:pt idx="1587">
                  <c:v>1.2949999999999999</c:v>
                </c:pt>
                <c:pt idx="1588">
                  <c:v>1.272</c:v>
                </c:pt>
                <c:pt idx="1589">
                  <c:v>1.2490000000000001</c:v>
                </c:pt>
                <c:pt idx="1590">
                  <c:v>1.226</c:v>
                </c:pt>
                <c:pt idx="1591">
                  <c:v>1.204</c:v>
                </c:pt>
                <c:pt idx="1592">
                  <c:v>1.1819999999999999</c:v>
                </c:pt>
                <c:pt idx="1593">
                  <c:v>1.1599999999999999</c:v>
                </c:pt>
                <c:pt idx="1594">
                  <c:v>1.139</c:v>
                </c:pt>
                <c:pt idx="1595">
                  <c:v>1.119</c:v>
                </c:pt>
                <c:pt idx="1596">
                  <c:v>1.0980000000000001</c:v>
                </c:pt>
                <c:pt idx="1597">
                  <c:v>1.079</c:v>
                </c:pt>
                <c:pt idx="1598">
                  <c:v>1.0589999999999999</c:v>
                </c:pt>
                <c:pt idx="1599">
                  <c:v>1.04</c:v>
                </c:pt>
                <c:pt idx="1600">
                  <c:v>1.022</c:v>
                </c:pt>
                <c:pt idx="1601">
                  <c:v>1.004</c:v>
                </c:pt>
                <c:pt idx="1602">
                  <c:v>0.99250000000000005</c:v>
                </c:pt>
                <c:pt idx="1603">
                  <c:v>0.9849</c:v>
                </c:pt>
                <c:pt idx="1604">
                  <c:v>0.97819999999999996</c:v>
                </c:pt>
                <c:pt idx="1605">
                  <c:v>0.97030000000000005</c:v>
                </c:pt>
                <c:pt idx="1606">
                  <c:v>0.96179999999999999</c:v>
                </c:pt>
                <c:pt idx="1607">
                  <c:v>0.95289999999999997</c:v>
                </c:pt>
                <c:pt idx="1608">
                  <c:v>1.1910000000000001</c:v>
                </c:pt>
                <c:pt idx="1609">
                  <c:v>1.587</c:v>
                </c:pt>
                <c:pt idx="1610">
                  <c:v>2.0049999999999999</c:v>
                </c:pt>
                <c:pt idx="1611">
                  <c:v>2.3220000000000001</c:v>
                </c:pt>
                <c:pt idx="1612">
                  <c:v>2.573</c:v>
                </c:pt>
                <c:pt idx="1613">
                  <c:v>2.794</c:v>
                </c:pt>
                <c:pt idx="1614">
                  <c:v>2.9860000000000002</c:v>
                </c:pt>
                <c:pt idx="1615">
                  <c:v>3.2530000000000001</c:v>
                </c:pt>
                <c:pt idx="1616">
                  <c:v>3.6659999999999999</c:v>
                </c:pt>
                <c:pt idx="1617">
                  <c:v>4.008</c:v>
                </c:pt>
                <c:pt idx="1618">
                  <c:v>4.2889999999999997</c:v>
                </c:pt>
                <c:pt idx="1619">
                  <c:v>4.5170000000000003</c:v>
                </c:pt>
                <c:pt idx="1620">
                  <c:v>17.190000000000001</c:v>
                </c:pt>
                <c:pt idx="1621">
                  <c:v>125.5</c:v>
                </c:pt>
                <c:pt idx="1622">
                  <c:v>67</c:v>
                </c:pt>
                <c:pt idx="1623">
                  <c:v>40.75</c:v>
                </c:pt>
                <c:pt idx="1624">
                  <c:v>50.37</c:v>
                </c:pt>
                <c:pt idx="1625">
                  <c:v>42.95</c:v>
                </c:pt>
                <c:pt idx="1626">
                  <c:v>39.799999999999997</c:v>
                </c:pt>
                <c:pt idx="1627">
                  <c:v>37.33</c:v>
                </c:pt>
                <c:pt idx="1628">
                  <c:v>35.119999999999997</c:v>
                </c:pt>
                <c:pt idx="1629">
                  <c:v>34.590000000000003</c:v>
                </c:pt>
                <c:pt idx="1630">
                  <c:v>34.28</c:v>
                </c:pt>
                <c:pt idx="1631">
                  <c:v>34.32</c:v>
                </c:pt>
                <c:pt idx="1632">
                  <c:v>110.4</c:v>
                </c:pt>
                <c:pt idx="1633">
                  <c:v>85.12</c:v>
                </c:pt>
                <c:pt idx="1634">
                  <c:v>66.13</c:v>
                </c:pt>
                <c:pt idx="1635">
                  <c:v>61.83</c:v>
                </c:pt>
                <c:pt idx="1636">
                  <c:v>57.81</c:v>
                </c:pt>
                <c:pt idx="1637">
                  <c:v>54.06</c:v>
                </c:pt>
                <c:pt idx="1638">
                  <c:v>50.72</c:v>
                </c:pt>
                <c:pt idx="1639">
                  <c:v>47.48</c:v>
                </c:pt>
                <c:pt idx="1640">
                  <c:v>44.88</c:v>
                </c:pt>
                <c:pt idx="1641">
                  <c:v>43.6</c:v>
                </c:pt>
                <c:pt idx="1642">
                  <c:v>41.91</c:v>
                </c:pt>
                <c:pt idx="1643">
                  <c:v>39.69</c:v>
                </c:pt>
                <c:pt idx="1644">
                  <c:v>38.630000000000003</c:v>
                </c:pt>
                <c:pt idx="1645">
                  <c:v>38.159999999999997</c:v>
                </c:pt>
                <c:pt idx="1646">
                  <c:v>37.5</c:v>
                </c:pt>
                <c:pt idx="1647">
                  <c:v>36.659999999999997</c:v>
                </c:pt>
                <c:pt idx="1648">
                  <c:v>35.81</c:v>
                </c:pt>
                <c:pt idx="1649">
                  <c:v>34.840000000000003</c:v>
                </c:pt>
                <c:pt idx="1650">
                  <c:v>33.869999999999997</c:v>
                </c:pt>
                <c:pt idx="1651">
                  <c:v>32.869999999999997</c:v>
                </c:pt>
                <c:pt idx="1652">
                  <c:v>31.98</c:v>
                </c:pt>
                <c:pt idx="1653">
                  <c:v>30.95</c:v>
                </c:pt>
                <c:pt idx="1654">
                  <c:v>29.84</c:v>
                </c:pt>
                <c:pt idx="1655">
                  <c:v>28.79</c:v>
                </c:pt>
                <c:pt idx="1656">
                  <c:v>27.82</c:v>
                </c:pt>
                <c:pt idx="1657">
                  <c:v>26.83</c:v>
                </c:pt>
                <c:pt idx="1658">
                  <c:v>133.19999999999999</c:v>
                </c:pt>
                <c:pt idx="1659">
                  <c:v>104.6</c:v>
                </c:pt>
                <c:pt idx="1660">
                  <c:v>69.88</c:v>
                </c:pt>
                <c:pt idx="1661">
                  <c:v>59.2</c:v>
                </c:pt>
                <c:pt idx="1662">
                  <c:v>55.23</c:v>
                </c:pt>
                <c:pt idx="1663">
                  <c:v>120</c:v>
                </c:pt>
                <c:pt idx="1664">
                  <c:v>148.6</c:v>
                </c:pt>
                <c:pt idx="1665">
                  <c:v>107.5</c:v>
                </c:pt>
                <c:pt idx="1666">
                  <c:v>97.59</c:v>
                </c:pt>
                <c:pt idx="1667">
                  <c:v>90.65</c:v>
                </c:pt>
                <c:pt idx="1668">
                  <c:v>128.5</c:v>
                </c:pt>
                <c:pt idx="1669">
                  <c:v>107.4</c:v>
                </c:pt>
                <c:pt idx="1670">
                  <c:v>101.6</c:v>
                </c:pt>
                <c:pt idx="1671">
                  <c:v>93.56</c:v>
                </c:pt>
                <c:pt idx="1672">
                  <c:v>88.62</c:v>
                </c:pt>
                <c:pt idx="1673">
                  <c:v>81.81</c:v>
                </c:pt>
                <c:pt idx="1674">
                  <c:v>75.459999999999994</c:v>
                </c:pt>
                <c:pt idx="1675">
                  <c:v>69.930000000000007</c:v>
                </c:pt>
                <c:pt idx="1676">
                  <c:v>65.58</c:v>
                </c:pt>
                <c:pt idx="1677">
                  <c:v>62.07</c:v>
                </c:pt>
                <c:pt idx="1678">
                  <c:v>58.54</c:v>
                </c:pt>
                <c:pt idx="1679">
                  <c:v>56.47</c:v>
                </c:pt>
                <c:pt idx="1680">
                  <c:v>53.64</c:v>
                </c:pt>
                <c:pt idx="1681">
                  <c:v>50.65</c:v>
                </c:pt>
                <c:pt idx="1682">
                  <c:v>49.35</c:v>
                </c:pt>
                <c:pt idx="1683">
                  <c:v>126.2</c:v>
                </c:pt>
                <c:pt idx="1684">
                  <c:v>95.07</c:v>
                </c:pt>
                <c:pt idx="1685">
                  <c:v>142.1</c:v>
                </c:pt>
                <c:pt idx="1686">
                  <c:v>83.38</c:v>
                </c:pt>
                <c:pt idx="1687">
                  <c:v>104.6</c:v>
                </c:pt>
                <c:pt idx="1688">
                  <c:v>123.6</c:v>
                </c:pt>
                <c:pt idx="1689">
                  <c:v>96.71</c:v>
                </c:pt>
                <c:pt idx="1690">
                  <c:v>89.49</c:v>
                </c:pt>
                <c:pt idx="1691">
                  <c:v>83.31</c:v>
                </c:pt>
                <c:pt idx="1692">
                  <c:v>79.13</c:v>
                </c:pt>
                <c:pt idx="1693">
                  <c:v>74.14</c:v>
                </c:pt>
                <c:pt idx="1694">
                  <c:v>68.760000000000005</c:v>
                </c:pt>
                <c:pt idx="1695">
                  <c:v>64.739999999999995</c:v>
                </c:pt>
                <c:pt idx="1696">
                  <c:v>61.1</c:v>
                </c:pt>
                <c:pt idx="1697">
                  <c:v>57.66</c:v>
                </c:pt>
                <c:pt idx="1698">
                  <c:v>54.35</c:v>
                </c:pt>
                <c:pt idx="1699">
                  <c:v>51.4</c:v>
                </c:pt>
                <c:pt idx="1700">
                  <c:v>48.66</c:v>
                </c:pt>
                <c:pt idx="1701">
                  <c:v>46.29</c:v>
                </c:pt>
                <c:pt idx="1702">
                  <c:v>49.71</c:v>
                </c:pt>
                <c:pt idx="1703">
                  <c:v>48.56</c:v>
                </c:pt>
                <c:pt idx="1704">
                  <c:v>47.15</c:v>
                </c:pt>
                <c:pt idx="1705">
                  <c:v>148.30000000000001</c:v>
                </c:pt>
                <c:pt idx="1706">
                  <c:v>184.9</c:v>
                </c:pt>
                <c:pt idx="1707">
                  <c:v>173.7</c:v>
                </c:pt>
                <c:pt idx="1708">
                  <c:v>104.5</c:v>
                </c:pt>
                <c:pt idx="1709">
                  <c:v>112.7</c:v>
                </c:pt>
                <c:pt idx="1710">
                  <c:v>103.7</c:v>
                </c:pt>
                <c:pt idx="1711">
                  <c:v>94.92</c:v>
                </c:pt>
                <c:pt idx="1712">
                  <c:v>88.83</c:v>
                </c:pt>
                <c:pt idx="1713">
                  <c:v>90.24</c:v>
                </c:pt>
                <c:pt idx="1714">
                  <c:v>123.4</c:v>
                </c:pt>
                <c:pt idx="1715">
                  <c:v>114.2</c:v>
                </c:pt>
                <c:pt idx="1716">
                  <c:v>104.5</c:v>
                </c:pt>
                <c:pt idx="1717">
                  <c:v>95.96</c:v>
                </c:pt>
                <c:pt idx="1718">
                  <c:v>88.57</c:v>
                </c:pt>
                <c:pt idx="1719">
                  <c:v>82.56</c:v>
                </c:pt>
                <c:pt idx="1720">
                  <c:v>95.11</c:v>
                </c:pt>
                <c:pt idx="1721">
                  <c:v>78.23</c:v>
                </c:pt>
                <c:pt idx="1722">
                  <c:v>73.39</c:v>
                </c:pt>
                <c:pt idx="1723">
                  <c:v>69.33</c:v>
                </c:pt>
                <c:pt idx="1724">
                  <c:v>65.73</c:v>
                </c:pt>
                <c:pt idx="1725">
                  <c:v>61.6</c:v>
                </c:pt>
                <c:pt idx="1726">
                  <c:v>57.8</c:v>
                </c:pt>
                <c:pt idx="1727">
                  <c:v>55.09</c:v>
                </c:pt>
                <c:pt idx="1728">
                  <c:v>54.75</c:v>
                </c:pt>
                <c:pt idx="1729">
                  <c:v>52.25</c:v>
                </c:pt>
                <c:pt idx="1730">
                  <c:v>49.7</c:v>
                </c:pt>
                <c:pt idx="1731">
                  <c:v>46.84</c:v>
                </c:pt>
                <c:pt idx="1732">
                  <c:v>44.31</c:v>
                </c:pt>
                <c:pt idx="1733">
                  <c:v>42.38</c:v>
                </c:pt>
                <c:pt idx="1734">
                  <c:v>40.28</c:v>
                </c:pt>
                <c:pt idx="1735">
                  <c:v>39.78</c:v>
                </c:pt>
                <c:pt idx="1736">
                  <c:v>41.27</c:v>
                </c:pt>
                <c:pt idx="1737">
                  <c:v>78.069999999999993</c:v>
                </c:pt>
                <c:pt idx="1738">
                  <c:v>75.709999999999994</c:v>
                </c:pt>
                <c:pt idx="1739">
                  <c:v>57.34</c:v>
                </c:pt>
                <c:pt idx="1740">
                  <c:v>53.98</c:v>
                </c:pt>
                <c:pt idx="1741">
                  <c:v>50.84</c:v>
                </c:pt>
                <c:pt idx="1742">
                  <c:v>47.93</c:v>
                </c:pt>
                <c:pt idx="1743">
                  <c:v>45.23</c:v>
                </c:pt>
                <c:pt idx="1744">
                  <c:v>42.7</c:v>
                </c:pt>
                <c:pt idx="1745">
                  <c:v>40.79</c:v>
                </c:pt>
                <c:pt idx="1746">
                  <c:v>40.159999999999997</c:v>
                </c:pt>
                <c:pt idx="1747">
                  <c:v>39.49</c:v>
                </c:pt>
                <c:pt idx="1748">
                  <c:v>38.72</c:v>
                </c:pt>
                <c:pt idx="1749">
                  <c:v>37.86</c:v>
                </c:pt>
                <c:pt idx="1750">
                  <c:v>37.020000000000003</c:v>
                </c:pt>
                <c:pt idx="1751">
                  <c:v>44.06</c:v>
                </c:pt>
                <c:pt idx="1752">
                  <c:v>69.430000000000007</c:v>
                </c:pt>
                <c:pt idx="1753">
                  <c:v>45.15</c:v>
                </c:pt>
                <c:pt idx="1754">
                  <c:v>49.03</c:v>
                </c:pt>
                <c:pt idx="1755">
                  <c:v>60.08</c:v>
                </c:pt>
                <c:pt idx="1756">
                  <c:v>53.48</c:v>
                </c:pt>
                <c:pt idx="1757">
                  <c:v>51.06</c:v>
                </c:pt>
                <c:pt idx="1758">
                  <c:v>48.36</c:v>
                </c:pt>
                <c:pt idx="1759">
                  <c:v>45.72</c:v>
                </c:pt>
                <c:pt idx="1760">
                  <c:v>43.23</c:v>
                </c:pt>
                <c:pt idx="1761">
                  <c:v>40.96</c:v>
                </c:pt>
                <c:pt idx="1762">
                  <c:v>40.06</c:v>
                </c:pt>
                <c:pt idx="1763">
                  <c:v>39.39</c:v>
                </c:pt>
                <c:pt idx="1764">
                  <c:v>38.74</c:v>
                </c:pt>
                <c:pt idx="1765">
                  <c:v>37.979999999999997</c:v>
                </c:pt>
                <c:pt idx="1766">
                  <c:v>37.130000000000003</c:v>
                </c:pt>
                <c:pt idx="1767">
                  <c:v>36.21</c:v>
                </c:pt>
                <c:pt idx="1768">
                  <c:v>35.270000000000003</c:v>
                </c:pt>
                <c:pt idx="1769">
                  <c:v>34.28</c:v>
                </c:pt>
                <c:pt idx="1770">
                  <c:v>33.25</c:v>
                </c:pt>
                <c:pt idx="1771">
                  <c:v>32.22</c:v>
                </c:pt>
                <c:pt idx="1772">
                  <c:v>31.2</c:v>
                </c:pt>
                <c:pt idx="1773">
                  <c:v>30.17</c:v>
                </c:pt>
                <c:pt idx="1774">
                  <c:v>29.18</c:v>
                </c:pt>
                <c:pt idx="1775">
                  <c:v>28.2</c:v>
                </c:pt>
                <c:pt idx="1776">
                  <c:v>27.26</c:v>
                </c:pt>
                <c:pt idx="1777">
                  <c:v>26.36</c:v>
                </c:pt>
                <c:pt idx="1778">
                  <c:v>25.5</c:v>
                </c:pt>
                <c:pt idx="1779">
                  <c:v>24.64</c:v>
                </c:pt>
                <c:pt idx="1780">
                  <c:v>23.83</c:v>
                </c:pt>
                <c:pt idx="1781">
                  <c:v>23.02</c:v>
                </c:pt>
                <c:pt idx="1782">
                  <c:v>22.25</c:v>
                </c:pt>
                <c:pt idx="1783">
                  <c:v>21.5</c:v>
                </c:pt>
                <c:pt idx="1784">
                  <c:v>20.77</c:v>
                </c:pt>
                <c:pt idx="1785">
                  <c:v>20.05</c:v>
                </c:pt>
                <c:pt idx="1786">
                  <c:v>19.59</c:v>
                </c:pt>
                <c:pt idx="1787">
                  <c:v>19.48</c:v>
                </c:pt>
                <c:pt idx="1788">
                  <c:v>19.309999999999999</c:v>
                </c:pt>
                <c:pt idx="1789">
                  <c:v>19.09</c:v>
                </c:pt>
                <c:pt idx="1790">
                  <c:v>18.84</c:v>
                </c:pt>
                <c:pt idx="1791">
                  <c:v>18.55</c:v>
                </c:pt>
                <c:pt idx="1792">
                  <c:v>18.239999999999998</c:v>
                </c:pt>
                <c:pt idx="1793">
                  <c:v>17.91</c:v>
                </c:pt>
                <c:pt idx="1794">
                  <c:v>17.57</c:v>
                </c:pt>
                <c:pt idx="1795">
                  <c:v>17.22</c:v>
                </c:pt>
                <c:pt idx="1796">
                  <c:v>16.86</c:v>
                </c:pt>
                <c:pt idx="1797">
                  <c:v>16.489999999999998</c:v>
                </c:pt>
                <c:pt idx="1798">
                  <c:v>16.13</c:v>
                </c:pt>
                <c:pt idx="1799">
                  <c:v>15.77</c:v>
                </c:pt>
                <c:pt idx="1800">
                  <c:v>15.42</c:v>
                </c:pt>
                <c:pt idx="1801">
                  <c:v>15.07</c:v>
                </c:pt>
                <c:pt idx="1802">
                  <c:v>14.73</c:v>
                </c:pt>
                <c:pt idx="1803">
                  <c:v>14.4</c:v>
                </c:pt>
                <c:pt idx="1804">
                  <c:v>14.08</c:v>
                </c:pt>
                <c:pt idx="1805">
                  <c:v>13.77</c:v>
                </c:pt>
                <c:pt idx="1806">
                  <c:v>13.46</c:v>
                </c:pt>
                <c:pt idx="1807">
                  <c:v>13.16</c:v>
                </c:pt>
                <c:pt idx="1808">
                  <c:v>12.88</c:v>
                </c:pt>
                <c:pt idx="1809">
                  <c:v>12.61</c:v>
                </c:pt>
                <c:pt idx="1810">
                  <c:v>12.35</c:v>
                </c:pt>
                <c:pt idx="1811">
                  <c:v>12.1</c:v>
                </c:pt>
                <c:pt idx="1812">
                  <c:v>11.86</c:v>
                </c:pt>
                <c:pt idx="1813">
                  <c:v>11.64</c:v>
                </c:pt>
                <c:pt idx="1814">
                  <c:v>11.43</c:v>
                </c:pt>
                <c:pt idx="1815">
                  <c:v>11.22</c:v>
                </c:pt>
                <c:pt idx="1816">
                  <c:v>11.03</c:v>
                </c:pt>
                <c:pt idx="1817">
                  <c:v>10.85</c:v>
                </c:pt>
                <c:pt idx="1818">
                  <c:v>10.67</c:v>
                </c:pt>
                <c:pt idx="1819">
                  <c:v>10.5</c:v>
                </c:pt>
                <c:pt idx="1820">
                  <c:v>10.34</c:v>
                </c:pt>
                <c:pt idx="1821">
                  <c:v>10.19</c:v>
                </c:pt>
                <c:pt idx="1822">
                  <c:v>10.039999999999999</c:v>
                </c:pt>
                <c:pt idx="1823">
                  <c:v>9.8979999999999997</c:v>
                </c:pt>
                <c:pt idx="1824">
                  <c:v>9.7590000000000003</c:v>
                </c:pt>
                <c:pt idx="1825">
                  <c:v>9.6240000000000006</c:v>
                </c:pt>
                <c:pt idx="1826">
                  <c:v>9.4920000000000009</c:v>
                </c:pt>
                <c:pt idx="1827">
                  <c:v>9.3620000000000001</c:v>
                </c:pt>
                <c:pt idx="1828">
                  <c:v>9.2360000000000007</c:v>
                </c:pt>
                <c:pt idx="1829">
                  <c:v>9.1110000000000007</c:v>
                </c:pt>
                <c:pt idx="1830">
                  <c:v>8.9870000000000001</c:v>
                </c:pt>
                <c:pt idx="1831">
                  <c:v>8.8650000000000002</c:v>
                </c:pt>
                <c:pt idx="1832">
                  <c:v>8.7430000000000003</c:v>
                </c:pt>
                <c:pt idx="1833">
                  <c:v>8.6219999999999999</c:v>
                </c:pt>
                <c:pt idx="1834">
                  <c:v>8.5009999999999994</c:v>
                </c:pt>
                <c:pt idx="1835">
                  <c:v>8.3800000000000008</c:v>
                </c:pt>
                <c:pt idx="1836">
                  <c:v>8.26</c:v>
                </c:pt>
                <c:pt idx="1837">
                  <c:v>8.1389999999999993</c:v>
                </c:pt>
                <c:pt idx="1838">
                  <c:v>8.0180000000000007</c:v>
                </c:pt>
                <c:pt idx="1839">
                  <c:v>7.8970000000000002</c:v>
                </c:pt>
                <c:pt idx="1840">
                  <c:v>7.7759999999999998</c:v>
                </c:pt>
                <c:pt idx="1841">
                  <c:v>7.6539999999999999</c:v>
                </c:pt>
                <c:pt idx="1842">
                  <c:v>7.5309999999999997</c:v>
                </c:pt>
                <c:pt idx="1843">
                  <c:v>7.4089999999999998</c:v>
                </c:pt>
                <c:pt idx="1844">
                  <c:v>7.2859999999999996</c:v>
                </c:pt>
                <c:pt idx="1845">
                  <c:v>7.1619999999999999</c:v>
                </c:pt>
                <c:pt idx="1846">
                  <c:v>7.0389999999999997</c:v>
                </c:pt>
                <c:pt idx="1847">
                  <c:v>6.9160000000000004</c:v>
                </c:pt>
                <c:pt idx="1848">
                  <c:v>6.7919999999999998</c:v>
                </c:pt>
                <c:pt idx="1849">
                  <c:v>6.6680000000000001</c:v>
                </c:pt>
                <c:pt idx="1850">
                  <c:v>6.5439999999999996</c:v>
                </c:pt>
                <c:pt idx="1851">
                  <c:v>6.4210000000000003</c:v>
                </c:pt>
                <c:pt idx="1852">
                  <c:v>6.3090000000000002</c:v>
                </c:pt>
                <c:pt idx="1853">
                  <c:v>6.1970000000000001</c:v>
                </c:pt>
                <c:pt idx="1854">
                  <c:v>6.0890000000000004</c:v>
                </c:pt>
                <c:pt idx="1855">
                  <c:v>5.98</c:v>
                </c:pt>
                <c:pt idx="1856">
                  <c:v>5.87</c:v>
                </c:pt>
                <c:pt idx="1857">
                  <c:v>5.7619999999999996</c:v>
                </c:pt>
                <c:pt idx="1858">
                  <c:v>5.6639999999999997</c:v>
                </c:pt>
                <c:pt idx="1859">
                  <c:v>5.5739999999999998</c:v>
                </c:pt>
                <c:pt idx="1860">
                  <c:v>5.4889999999999999</c:v>
                </c:pt>
                <c:pt idx="1861">
                  <c:v>5.4080000000000004</c:v>
                </c:pt>
                <c:pt idx="1862">
                  <c:v>5.33</c:v>
                </c:pt>
                <c:pt idx="1863">
                  <c:v>5.2530000000000001</c:v>
                </c:pt>
                <c:pt idx="1864">
                  <c:v>5.1779999999999999</c:v>
                </c:pt>
                <c:pt idx="1865">
                  <c:v>5.1029999999999998</c:v>
                </c:pt>
                <c:pt idx="1866">
                  <c:v>5.0270000000000001</c:v>
                </c:pt>
                <c:pt idx="1867">
                  <c:v>4.952</c:v>
                </c:pt>
                <c:pt idx="1868">
                  <c:v>4.875</c:v>
                </c:pt>
                <c:pt idx="1869">
                  <c:v>4.798</c:v>
                </c:pt>
                <c:pt idx="1870">
                  <c:v>4.72</c:v>
                </c:pt>
                <c:pt idx="1871">
                  <c:v>4.6399999999999997</c:v>
                </c:pt>
                <c:pt idx="1872">
                  <c:v>4.5599999999999996</c:v>
                </c:pt>
                <c:pt idx="1873">
                  <c:v>4.4790000000000001</c:v>
                </c:pt>
                <c:pt idx="1874">
                  <c:v>4.3970000000000002</c:v>
                </c:pt>
                <c:pt idx="1875">
                  <c:v>4.3140000000000001</c:v>
                </c:pt>
                <c:pt idx="1876">
                  <c:v>4.2309999999999999</c:v>
                </c:pt>
                <c:pt idx="1877">
                  <c:v>4.1470000000000002</c:v>
                </c:pt>
                <c:pt idx="1878">
                  <c:v>4.0629999999999997</c:v>
                </c:pt>
                <c:pt idx="1879">
                  <c:v>3.9790000000000001</c:v>
                </c:pt>
                <c:pt idx="1880">
                  <c:v>3.895</c:v>
                </c:pt>
                <c:pt idx="1881">
                  <c:v>3.8109999999999999</c:v>
                </c:pt>
                <c:pt idx="1882">
                  <c:v>3.7269999999999999</c:v>
                </c:pt>
                <c:pt idx="1883">
                  <c:v>3.6429999999999998</c:v>
                </c:pt>
                <c:pt idx="1884">
                  <c:v>3.56</c:v>
                </c:pt>
                <c:pt idx="1885">
                  <c:v>3.4780000000000002</c:v>
                </c:pt>
                <c:pt idx="1886">
                  <c:v>3.3959999999999999</c:v>
                </c:pt>
                <c:pt idx="1887">
                  <c:v>3.3149999999999999</c:v>
                </c:pt>
                <c:pt idx="1888">
                  <c:v>3.234</c:v>
                </c:pt>
                <c:pt idx="1889">
                  <c:v>3.1549999999999998</c:v>
                </c:pt>
                <c:pt idx="1890">
                  <c:v>3.077</c:v>
                </c:pt>
                <c:pt idx="1891">
                  <c:v>3</c:v>
                </c:pt>
                <c:pt idx="1892">
                  <c:v>2.9239999999999999</c:v>
                </c:pt>
                <c:pt idx="1893">
                  <c:v>2.85</c:v>
                </c:pt>
                <c:pt idx="1894">
                  <c:v>2.7759999999999998</c:v>
                </c:pt>
                <c:pt idx="1895">
                  <c:v>2.7040000000000002</c:v>
                </c:pt>
                <c:pt idx="1896">
                  <c:v>2.6339999999999999</c:v>
                </c:pt>
                <c:pt idx="1897">
                  <c:v>2.5640000000000001</c:v>
                </c:pt>
                <c:pt idx="1898">
                  <c:v>2.496</c:v>
                </c:pt>
                <c:pt idx="1899">
                  <c:v>2.4300000000000002</c:v>
                </c:pt>
                <c:pt idx="1900">
                  <c:v>2.3650000000000002</c:v>
                </c:pt>
                <c:pt idx="1901">
                  <c:v>2.3010000000000002</c:v>
                </c:pt>
                <c:pt idx="1902">
                  <c:v>2.2389999999999999</c:v>
                </c:pt>
                <c:pt idx="1903">
                  <c:v>2.1789999999999998</c:v>
                </c:pt>
                <c:pt idx="1904">
                  <c:v>2.12</c:v>
                </c:pt>
                <c:pt idx="1905">
                  <c:v>2.0619999999999998</c:v>
                </c:pt>
                <c:pt idx="1906">
                  <c:v>2.0059999999999998</c:v>
                </c:pt>
                <c:pt idx="1907">
                  <c:v>1.9510000000000001</c:v>
                </c:pt>
                <c:pt idx="1908">
                  <c:v>1.8979999999999999</c:v>
                </c:pt>
                <c:pt idx="1909">
                  <c:v>1.8460000000000001</c:v>
                </c:pt>
                <c:pt idx="1910">
                  <c:v>1.7949999999999999</c:v>
                </c:pt>
                <c:pt idx="1911">
                  <c:v>1.746</c:v>
                </c:pt>
                <c:pt idx="1912">
                  <c:v>1.6990000000000001</c:v>
                </c:pt>
                <c:pt idx="1913">
                  <c:v>1.6519999999999999</c:v>
                </c:pt>
                <c:pt idx="1914">
                  <c:v>1.607</c:v>
                </c:pt>
                <c:pt idx="1915">
                  <c:v>1.5629999999999999</c:v>
                </c:pt>
                <c:pt idx="1916">
                  <c:v>1.5209999999999999</c:v>
                </c:pt>
                <c:pt idx="1917">
                  <c:v>1.4790000000000001</c:v>
                </c:pt>
                <c:pt idx="1918">
                  <c:v>1.4390000000000001</c:v>
                </c:pt>
                <c:pt idx="1919">
                  <c:v>1.4</c:v>
                </c:pt>
                <c:pt idx="1920">
                  <c:v>1.363</c:v>
                </c:pt>
                <c:pt idx="1921">
                  <c:v>1.3260000000000001</c:v>
                </c:pt>
                <c:pt idx="1922">
                  <c:v>1.2909999999999999</c:v>
                </c:pt>
                <c:pt idx="1923">
                  <c:v>1.2569999999999999</c:v>
                </c:pt>
                <c:pt idx="1924">
                  <c:v>1.232</c:v>
                </c:pt>
                <c:pt idx="1925">
                  <c:v>1.228</c:v>
                </c:pt>
                <c:pt idx="1926">
                  <c:v>1.2649999999999999</c:v>
                </c:pt>
                <c:pt idx="1927">
                  <c:v>1.498</c:v>
                </c:pt>
                <c:pt idx="1928">
                  <c:v>81.23</c:v>
                </c:pt>
                <c:pt idx="1929">
                  <c:v>69.09</c:v>
                </c:pt>
                <c:pt idx="1930">
                  <c:v>11.43</c:v>
                </c:pt>
                <c:pt idx="1931">
                  <c:v>12.91</c:v>
                </c:pt>
                <c:pt idx="1932">
                  <c:v>14.67</c:v>
                </c:pt>
                <c:pt idx="1933">
                  <c:v>15.86</c:v>
                </c:pt>
                <c:pt idx="1934">
                  <c:v>16.73</c:v>
                </c:pt>
                <c:pt idx="1935">
                  <c:v>17.45</c:v>
                </c:pt>
                <c:pt idx="1936">
                  <c:v>18.03</c:v>
                </c:pt>
                <c:pt idx="1937">
                  <c:v>18.41</c:v>
                </c:pt>
                <c:pt idx="1938">
                  <c:v>18.989999999999998</c:v>
                </c:pt>
                <c:pt idx="1939">
                  <c:v>19.350000000000001</c:v>
                </c:pt>
                <c:pt idx="1940">
                  <c:v>19.93</c:v>
                </c:pt>
                <c:pt idx="1941">
                  <c:v>20.29</c:v>
                </c:pt>
                <c:pt idx="1942">
                  <c:v>20.3</c:v>
                </c:pt>
                <c:pt idx="1943">
                  <c:v>20.21</c:v>
                </c:pt>
                <c:pt idx="1944">
                  <c:v>19.98</c:v>
                </c:pt>
                <c:pt idx="1945">
                  <c:v>19.690000000000001</c:v>
                </c:pt>
                <c:pt idx="1946">
                  <c:v>19.37</c:v>
                </c:pt>
                <c:pt idx="1947">
                  <c:v>19.079999999999998</c:v>
                </c:pt>
                <c:pt idx="1948">
                  <c:v>18.77</c:v>
                </c:pt>
                <c:pt idx="1949">
                  <c:v>18.55</c:v>
                </c:pt>
                <c:pt idx="1950">
                  <c:v>18.809999999999999</c:v>
                </c:pt>
                <c:pt idx="1951">
                  <c:v>22.19</c:v>
                </c:pt>
                <c:pt idx="1952">
                  <c:v>20.76</c:v>
                </c:pt>
                <c:pt idx="1953">
                  <c:v>20.65</c:v>
                </c:pt>
                <c:pt idx="1954">
                  <c:v>114.8</c:v>
                </c:pt>
                <c:pt idx="1955">
                  <c:v>26.92</c:v>
                </c:pt>
                <c:pt idx="1956">
                  <c:v>27.3</c:v>
                </c:pt>
                <c:pt idx="1957">
                  <c:v>28.66</c:v>
                </c:pt>
                <c:pt idx="1958">
                  <c:v>28.93</c:v>
                </c:pt>
                <c:pt idx="1959">
                  <c:v>39.79</c:v>
                </c:pt>
                <c:pt idx="1960">
                  <c:v>203.9</c:v>
                </c:pt>
                <c:pt idx="1961">
                  <c:v>127.9</c:v>
                </c:pt>
                <c:pt idx="1962">
                  <c:v>109.1</c:v>
                </c:pt>
                <c:pt idx="1963">
                  <c:v>99.84</c:v>
                </c:pt>
                <c:pt idx="1964">
                  <c:v>93.39</c:v>
                </c:pt>
                <c:pt idx="1965">
                  <c:v>100.1</c:v>
                </c:pt>
                <c:pt idx="1966">
                  <c:v>90.13</c:v>
                </c:pt>
                <c:pt idx="1967">
                  <c:v>82.63</c:v>
                </c:pt>
                <c:pt idx="1968">
                  <c:v>76.73</c:v>
                </c:pt>
                <c:pt idx="1969">
                  <c:v>75.239999999999995</c:v>
                </c:pt>
                <c:pt idx="1970">
                  <c:v>72.52</c:v>
                </c:pt>
                <c:pt idx="1971">
                  <c:v>73.61</c:v>
                </c:pt>
                <c:pt idx="1972">
                  <c:v>67.95</c:v>
                </c:pt>
                <c:pt idx="1973">
                  <c:v>63.36</c:v>
                </c:pt>
                <c:pt idx="1974">
                  <c:v>59.28</c:v>
                </c:pt>
                <c:pt idx="1975">
                  <c:v>55.55</c:v>
                </c:pt>
                <c:pt idx="1976">
                  <c:v>52.22</c:v>
                </c:pt>
                <c:pt idx="1977">
                  <c:v>49.42</c:v>
                </c:pt>
                <c:pt idx="1978">
                  <c:v>46.39</c:v>
                </c:pt>
                <c:pt idx="1979">
                  <c:v>44.33</c:v>
                </c:pt>
                <c:pt idx="1980">
                  <c:v>43.19</c:v>
                </c:pt>
                <c:pt idx="1981">
                  <c:v>41.87</c:v>
                </c:pt>
                <c:pt idx="1982">
                  <c:v>46.54</c:v>
                </c:pt>
                <c:pt idx="1983">
                  <c:v>41.48</c:v>
                </c:pt>
                <c:pt idx="1984">
                  <c:v>40.5</c:v>
                </c:pt>
                <c:pt idx="1985">
                  <c:v>39.76</c:v>
                </c:pt>
                <c:pt idx="1986">
                  <c:v>38.89</c:v>
                </c:pt>
                <c:pt idx="1987">
                  <c:v>38.479999999999997</c:v>
                </c:pt>
                <c:pt idx="1988">
                  <c:v>37.880000000000003</c:v>
                </c:pt>
                <c:pt idx="1989">
                  <c:v>36.909999999999997</c:v>
                </c:pt>
                <c:pt idx="1990">
                  <c:v>35.869999999999997</c:v>
                </c:pt>
                <c:pt idx="1991">
                  <c:v>34.979999999999997</c:v>
                </c:pt>
                <c:pt idx="1992">
                  <c:v>33.950000000000003</c:v>
                </c:pt>
                <c:pt idx="1993">
                  <c:v>33.159999999999997</c:v>
                </c:pt>
                <c:pt idx="1994">
                  <c:v>32.29</c:v>
                </c:pt>
                <c:pt idx="1995">
                  <c:v>31.3</c:v>
                </c:pt>
                <c:pt idx="1996">
                  <c:v>30.31</c:v>
                </c:pt>
                <c:pt idx="1997">
                  <c:v>29.31</c:v>
                </c:pt>
                <c:pt idx="1998">
                  <c:v>28.37</c:v>
                </c:pt>
                <c:pt idx="1999">
                  <c:v>27.41</c:v>
                </c:pt>
                <c:pt idx="2000">
                  <c:v>26.64</c:v>
                </c:pt>
                <c:pt idx="2001">
                  <c:v>26.64</c:v>
                </c:pt>
                <c:pt idx="2002">
                  <c:v>98.79</c:v>
                </c:pt>
                <c:pt idx="2003">
                  <c:v>30.4</c:v>
                </c:pt>
                <c:pt idx="2004">
                  <c:v>30.11</c:v>
                </c:pt>
                <c:pt idx="2005">
                  <c:v>29.76</c:v>
                </c:pt>
                <c:pt idx="2006">
                  <c:v>29.31</c:v>
                </c:pt>
                <c:pt idx="2007">
                  <c:v>28.77</c:v>
                </c:pt>
                <c:pt idx="2008">
                  <c:v>28.19</c:v>
                </c:pt>
                <c:pt idx="2009">
                  <c:v>27.67</c:v>
                </c:pt>
                <c:pt idx="2010">
                  <c:v>27.02</c:v>
                </c:pt>
                <c:pt idx="2011">
                  <c:v>26.39</c:v>
                </c:pt>
                <c:pt idx="2012">
                  <c:v>25.85</c:v>
                </c:pt>
                <c:pt idx="2013">
                  <c:v>25.96</c:v>
                </c:pt>
                <c:pt idx="2014">
                  <c:v>42.05</c:v>
                </c:pt>
                <c:pt idx="2015">
                  <c:v>44.38</c:v>
                </c:pt>
                <c:pt idx="2016">
                  <c:v>33.11</c:v>
                </c:pt>
                <c:pt idx="2017">
                  <c:v>92.47</c:v>
                </c:pt>
                <c:pt idx="2018">
                  <c:v>109.6</c:v>
                </c:pt>
                <c:pt idx="2019">
                  <c:v>55.13</c:v>
                </c:pt>
                <c:pt idx="2020">
                  <c:v>56.3</c:v>
                </c:pt>
                <c:pt idx="2021">
                  <c:v>53.08</c:v>
                </c:pt>
                <c:pt idx="2022">
                  <c:v>49.82</c:v>
                </c:pt>
                <c:pt idx="2023">
                  <c:v>47.14</c:v>
                </c:pt>
                <c:pt idx="2024">
                  <c:v>44.62</c:v>
                </c:pt>
                <c:pt idx="2025">
                  <c:v>42.32</c:v>
                </c:pt>
                <c:pt idx="2026">
                  <c:v>40.21</c:v>
                </c:pt>
                <c:pt idx="2027">
                  <c:v>38.75</c:v>
                </c:pt>
                <c:pt idx="2028">
                  <c:v>38.729999999999997</c:v>
                </c:pt>
                <c:pt idx="2029">
                  <c:v>124.8</c:v>
                </c:pt>
                <c:pt idx="2030">
                  <c:v>72.459999999999994</c:v>
                </c:pt>
                <c:pt idx="2031">
                  <c:v>69.53</c:v>
                </c:pt>
                <c:pt idx="2032">
                  <c:v>67.319999999999993</c:v>
                </c:pt>
                <c:pt idx="2033">
                  <c:v>62.72</c:v>
                </c:pt>
                <c:pt idx="2034">
                  <c:v>58.87</c:v>
                </c:pt>
                <c:pt idx="2035">
                  <c:v>56.31</c:v>
                </c:pt>
                <c:pt idx="2036">
                  <c:v>70.709999999999994</c:v>
                </c:pt>
                <c:pt idx="2037">
                  <c:v>64.58</c:v>
                </c:pt>
                <c:pt idx="2038">
                  <c:v>63.29</c:v>
                </c:pt>
                <c:pt idx="2039">
                  <c:v>61.21</c:v>
                </c:pt>
                <c:pt idx="2040">
                  <c:v>75.900000000000006</c:v>
                </c:pt>
                <c:pt idx="2041">
                  <c:v>63.7</c:v>
                </c:pt>
                <c:pt idx="2042">
                  <c:v>67.98</c:v>
                </c:pt>
                <c:pt idx="2043">
                  <c:v>66.53</c:v>
                </c:pt>
                <c:pt idx="2044">
                  <c:v>64.39</c:v>
                </c:pt>
                <c:pt idx="2045">
                  <c:v>60.43</c:v>
                </c:pt>
                <c:pt idx="2046">
                  <c:v>56.77</c:v>
                </c:pt>
                <c:pt idx="2047">
                  <c:v>53.69</c:v>
                </c:pt>
                <c:pt idx="2048">
                  <c:v>72.489999999999995</c:v>
                </c:pt>
                <c:pt idx="2049">
                  <c:v>55.99</c:v>
                </c:pt>
                <c:pt idx="2050">
                  <c:v>53.79</c:v>
                </c:pt>
                <c:pt idx="2051">
                  <c:v>70.33</c:v>
                </c:pt>
                <c:pt idx="2052">
                  <c:v>78.06</c:v>
                </c:pt>
                <c:pt idx="2053">
                  <c:v>64.739999999999995</c:v>
                </c:pt>
                <c:pt idx="2054">
                  <c:v>68.900000000000006</c:v>
                </c:pt>
                <c:pt idx="2055">
                  <c:v>126.7</c:v>
                </c:pt>
                <c:pt idx="2056">
                  <c:v>94.79</c:v>
                </c:pt>
                <c:pt idx="2057">
                  <c:v>92.7</c:v>
                </c:pt>
                <c:pt idx="2058">
                  <c:v>86.28</c:v>
                </c:pt>
                <c:pt idx="2059">
                  <c:v>79.75</c:v>
                </c:pt>
                <c:pt idx="2060">
                  <c:v>73.87</c:v>
                </c:pt>
                <c:pt idx="2061">
                  <c:v>69.900000000000006</c:v>
                </c:pt>
                <c:pt idx="2062">
                  <c:v>65.09</c:v>
                </c:pt>
                <c:pt idx="2063">
                  <c:v>60.98</c:v>
                </c:pt>
                <c:pt idx="2064">
                  <c:v>57.53</c:v>
                </c:pt>
                <c:pt idx="2065">
                  <c:v>54.28</c:v>
                </c:pt>
                <c:pt idx="2066">
                  <c:v>51.41</c:v>
                </c:pt>
                <c:pt idx="2067">
                  <c:v>48.71</c:v>
                </c:pt>
                <c:pt idx="2068">
                  <c:v>46.23</c:v>
                </c:pt>
                <c:pt idx="2069">
                  <c:v>48.87</c:v>
                </c:pt>
                <c:pt idx="2070">
                  <c:v>59.4</c:v>
                </c:pt>
                <c:pt idx="2071">
                  <c:v>48.76</c:v>
                </c:pt>
                <c:pt idx="2072">
                  <c:v>46.11</c:v>
                </c:pt>
                <c:pt idx="2073">
                  <c:v>49.81</c:v>
                </c:pt>
                <c:pt idx="2074">
                  <c:v>50.05</c:v>
                </c:pt>
                <c:pt idx="2075">
                  <c:v>47.32</c:v>
                </c:pt>
                <c:pt idx="2076">
                  <c:v>44.7</c:v>
                </c:pt>
                <c:pt idx="2077">
                  <c:v>42.36</c:v>
                </c:pt>
                <c:pt idx="2078">
                  <c:v>40.630000000000003</c:v>
                </c:pt>
                <c:pt idx="2079">
                  <c:v>40.159999999999997</c:v>
                </c:pt>
                <c:pt idx="2080">
                  <c:v>39.49</c:v>
                </c:pt>
                <c:pt idx="2081">
                  <c:v>38.76</c:v>
                </c:pt>
                <c:pt idx="2082">
                  <c:v>37.94</c:v>
                </c:pt>
                <c:pt idx="2083">
                  <c:v>37.020000000000003</c:v>
                </c:pt>
                <c:pt idx="2084">
                  <c:v>36.020000000000003</c:v>
                </c:pt>
                <c:pt idx="2085">
                  <c:v>34.99</c:v>
                </c:pt>
                <c:pt idx="2086">
                  <c:v>33.94</c:v>
                </c:pt>
                <c:pt idx="2087">
                  <c:v>32.89</c:v>
                </c:pt>
                <c:pt idx="2088">
                  <c:v>31.84</c:v>
                </c:pt>
                <c:pt idx="2089">
                  <c:v>30.73</c:v>
                </c:pt>
                <c:pt idx="2090">
                  <c:v>29.66</c:v>
                </c:pt>
                <c:pt idx="2091">
                  <c:v>28.65</c:v>
                </c:pt>
                <c:pt idx="2092">
                  <c:v>27.66</c:v>
                </c:pt>
                <c:pt idx="2093">
                  <c:v>26.71</c:v>
                </c:pt>
                <c:pt idx="2094">
                  <c:v>25.82</c:v>
                </c:pt>
                <c:pt idx="2095">
                  <c:v>24.94</c:v>
                </c:pt>
                <c:pt idx="2096">
                  <c:v>24.08</c:v>
                </c:pt>
                <c:pt idx="2097">
                  <c:v>23.25</c:v>
                </c:pt>
                <c:pt idx="2098">
                  <c:v>22.52</c:v>
                </c:pt>
                <c:pt idx="2099">
                  <c:v>21.77</c:v>
                </c:pt>
                <c:pt idx="2100">
                  <c:v>21.04</c:v>
                </c:pt>
                <c:pt idx="2101">
                  <c:v>20.32</c:v>
                </c:pt>
                <c:pt idx="2102">
                  <c:v>19.63</c:v>
                </c:pt>
                <c:pt idx="2103">
                  <c:v>19.579999999999998</c:v>
                </c:pt>
                <c:pt idx="2104">
                  <c:v>19.489999999999998</c:v>
                </c:pt>
                <c:pt idx="2105">
                  <c:v>19.34</c:v>
                </c:pt>
                <c:pt idx="2106">
                  <c:v>19.18</c:v>
                </c:pt>
                <c:pt idx="2107">
                  <c:v>19.04</c:v>
                </c:pt>
                <c:pt idx="2108">
                  <c:v>18.87</c:v>
                </c:pt>
                <c:pt idx="2109">
                  <c:v>18.670000000000002</c:v>
                </c:pt>
                <c:pt idx="2110">
                  <c:v>18.45</c:v>
                </c:pt>
                <c:pt idx="2111">
                  <c:v>18.21</c:v>
                </c:pt>
                <c:pt idx="2112">
                  <c:v>17.97</c:v>
                </c:pt>
                <c:pt idx="2113">
                  <c:v>17.72</c:v>
                </c:pt>
                <c:pt idx="2114">
                  <c:v>17.45</c:v>
                </c:pt>
                <c:pt idx="2115">
                  <c:v>17.16</c:v>
                </c:pt>
                <c:pt idx="2116">
                  <c:v>16.86</c:v>
                </c:pt>
                <c:pt idx="2117">
                  <c:v>16.559999999999999</c:v>
                </c:pt>
                <c:pt idx="2118">
                  <c:v>16.25</c:v>
                </c:pt>
                <c:pt idx="2119">
                  <c:v>15.94</c:v>
                </c:pt>
                <c:pt idx="2120">
                  <c:v>15.63</c:v>
                </c:pt>
                <c:pt idx="2121">
                  <c:v>15.32</c:v>
                </c:pt>
                <c:pt idx="2122">
                  <c:v>15.01</c:v>
                </c:pt>
                <c:pt idx="2123">
                  <c:v>14.71</c:v>
                </c:pt>
                <c:pt idx="2124">
                  <c:v>14.41</c:v>
                </c:pt>
                <c:pt idx="2125">
                  <c:v>14.11</c:v>
                </c:pt>
                <c:pt idx="2126">
                  <c:v>13.81</c:v>
                </c:pt>
                <c:pt idx="2127">
                  <c:v>13.52</c:v>
                </c:pt>
                <c:pt idx="2128">
                  <c:v>13.24</c:v>
                </c:pt>
                <c:pt idx="2129">
                  <c:v>12.96</c:v>
                </c:pt>
                <c:pt idx="2130">
                  <c:v>12.69</c:v>
                </c:pt>
                <c:pt idx="2131">
                  <c:v>12.43</c:v>
                </c:pt>
                <c:pt idx="2132">
                  <c:v>12.22</c:v>
                </c:pt>
                <c:pt idx="2133">
                  <c:v>12.11</c:v>
                </c:pt>
                <c:pt idx="2134">
                  <c:v>12.01</c:v>
                </c:pt>
                <c:pt idx="2135">
                  <c:v>12</c:v>
                </c:pt>
                <c:pt idx="2136">
                  <c:v>11.97</c:v>
                </c:pt>
                <c:pt idx="2137">
                  <c:v>11.92</c:v>
                </c:pt>
                <c:pt idx="2138">
                  <c:v>11.86</c:v>
                </c:pt>
                <c:pt idx="2139">
                  <c:v>11.79</c:v>
                </c:pt>
                <c:pt idx="2140">
                  <c:v>11.72</c:v>
                </c:pt>
                <c:pt idx="2141">
                  <c:v>11.63</c:v>
                </c:pt>
                <c:pt idx="2142">
                  <c:v>11.54</c:v>
                </c:pt>
                <c:pt idx="2143">
                  <c:v>11.45</c:v>
                </c:pt>
                <c:pt idx="2144">
                  <c:v>11.34</c:v>
                </c:pt>
                <c:pt idx="2145">
                  <c:v>11.24</c:v>
                </c:pt>
                <c:pt idx="2146">
                  <c:v>11.13</c:v>
                </c:pt>
                <c:pt idx="2147">
                  <c:v>11.01</c:v>
                </c:pt>
                <c:pt idx="2148">
                  <c:v>10.9</c:v>
                </c:pt>
                <c:pt idx="2149">
                  <c:v>10.78</c:v>
                </c:pt>
                <c:pt idx="2150">
                  <c:v>10.65</c:v>
                </c:pt>
                <c:pt idx="2151">
                  <c:v>10.53</c:v>
                </c:pt>
                <c:pt idx="2152">
                  <c:v>10.41</c:v>
                </c:pt>
                <c:pt idx="2153">
                  <c:v>10.28</c:v>
                </c:pt>
                <c:pt idx="2154">
                  <c:v>10.16</c:v>
                </c:pt>
                <c:pt idx="2155">
                  <c:v>10.029999999999999</c:v>
                </c:pt>
                <c:pt idx="2156">
                  <c:v>9.9</c:v>
                </c:pt>
                <c:pt idx="2157">
                  <c:v>9.7729999999999997</c:v>
                </c:pt>
                <c:pt idx="2158">
                  <c:v>9.6440000000000001</c:v>
                </c:pt>
                <c:pt idx="2159">
                  <c:v>9.516</c:v>
                </c:pt>
                <c:pt idx="2160">
                  <c:v>9.3870000000000005</c:v>
                </c:pt>
                <c:pt idx="2161">
                  <c:v>9.2590000000000003</c:v>
                </c:pt>
                <c:pt idx="2162">
                  <c:v>9.1319999999999997</c:v>
                </c:pt>
                <c:pt idx="2163">
                  <c:v>9.0039999999999996</c:v>
                </c:pt>
                <c:pt idx="2164">
                  <c:v>8.8759999999999994</c:v>
                </c:pt>
                <c:pt idx="2165">
                  <c:v>8.7490000000000006</c:v>
                </c:pt>
                <c:pt idx="2166">
                  <c:v>8.6219999999999999</c:v>
                </c:pt>
                <c:pt idx="2167">
                  <c:v>8.4949999999999992</c:v>
                </c:pt>
                <c:pt idx="2168">
                  <c:v>8.3689999999999998</c:v>
                </c:pt>
                <c:pt idx="2169">
                  <c:v>8.2430000000000003</c:v>
                </c:pt>
                <c:pt idx="2170">
                  <c:v>8.1180000000000003</c:v>
                </c:pt>
                <c:pt idx="2171">
                  <c:v>7.992</c:v>
                </c:pt>
                <c:pt idx="2172">
                  <c:v>7.8680000000000003</c:v>
                </c:pt>
                <c:pt idx="2173">
                  <c:v>7.7439999999999998</c:v>
                </c:pt>
                <c:pt idx="2174">
                  <c:v>7.6210000000000004</c:v>
                </c:pt>
                <c:pt idx="2175">
                  <c:v>7.4980000000000002</c:v>
                </c:pt>
                <c:pt idx="2176">
                  <c:v>7.3760000000000003</c:v>
                </c:pt>
                <c:pt idx="2177">
                  <c:v>7.2539999999999996</c:v>
                </c:pt>
                <c:pt idx="2178">
                  <c:v>7.133</c:v>
                </c:pt>
                <c:pt idx="2179">
                  <c:v>7.0140000000000002</c:v>
                </c:pt>
                <c:pt idx="2180">
                  <c:v>6.8940000000000001</c:v>
                </c:pt>
                <c:pt idx="2181">
                  <c:v>6.7759999999999998</c:v>
                </c:pt>
                <c:pt idx="2182">
                  <c:v>6.6580000000000004</c:v>
                </c:pt>
                <c:pt idx="2183">
                  <c:v>6.5419999999999998</c:v>
                </c:pt>
                <c:pt idx="2184">
                  <c:v>6.4260000000000002</c:v>
                </c:pt>
                <c:pt idx="2185">
                  <c:v>6.3109999999999999</c:v>
                </c:pt>
                <c:pt idx="2186">
                  <c:v>6.1980000000000004</c:v>
                </c:pt>
                <c:pt idx="2187">
                  <c:v>6.085</c:v>
                </c:pt>
                <c:pt idx="2188">
                  <c:v>5.9729999999999999</c:v>
                </c:pt>
                <c:pt idx="2189">
                  <c:v>5.8620000000000001</c:v>
                </c:pt>
                <c:pt idx="2190">
                  <c:v>5.7519999999999998</c:v>
                </c:pt>
                <c:pt idx="2191">
                  <c:v>5.6520000000000001</c:v>
                </c:pt>
                <c:pt idx="2192">
                  <c:v>5.56</c:v>
                </c:pt>
                <c:pt idx="2193">
                  <c:v>5.476</c:v>
                </c:pt>
                <c:pt idx="2194">
                  <c:v>5.3970000000000002</c:v>
                </c:pt>
                <c:pt idx="2195">
                  <c:v>5.3220000000000001</c:v>
                </c:pt>
                <c:pt idx="2196">
                  <c:v>5.2510000000000003</c:v>
                </c:pt>
                <c:pt idx="2197">
                  <c:v>5.181</c:v>
                </c:pt>
                <c:pt idx="2198">
                  <c:v>5.1120000000000001</c:v>
                </c:pt>
                <c:pt idx="2199">
                  <c:v>5.0439999999999996</c:v>
                </c:pt>
                <c:pt idx="2200">
                  <c:v>4.976</c:v>
                </c:pt>
                <c:pt idx="2201">
                  <c:v>4.9089999999999998</c:v>
                </c:pt>
                <c:pt idx="2202">
                  <c:v>4.84</c:v>
                </c:pt>
                <c:pt idx="2203">
                  <c:v>4.7720000000000002</c:v>
                </c:pt>
                <c:pt idx="2204">
                  <c:v>4.7030000000000003</c:v>
                </c:pt>
                <c:pt idx="2205">
                  <c:v>4.633</c:v>
                </c:pt>
                <c:pt idx="2206">
                  <c:v>4.5629999999999997</c:v>
                </c:pt>
                <c:pt idx="2207">
                  <c:v>4.492</c:v>
                </c:pt>
                <c:pt idx="2208">
                  <c:v>4.42</c:v>
                </c:pt>
                <c:pt idx="2209">
                  <c:v>4.3529999999999998</c:v>
                </c:pt>
                <c:pt idx="2210">
                  <c:v>4.2859999999999996</c:v>
                </c:pt>
                <c:pt idx="2211">
                  <c:v>4.218</c:v>
                </c:pt>
                <c:pt idx="2212">
                  <c:v>4.149</c:v>
                </c:pt>
                <c:pt idx="2213">
                  <c:v>4.0789999999999997</c:v>
                </c:pt>
                <c:pt idx="2214">
                  <c:v>4.0250000000000004</c:v>
                </c:pt>
                <c:pt idx="2215">
                  <c:v>3.9670000000000001</c:v>
                </c:pt>
                <c:pt idx="2216">
                  <c:v>3.907</c:v>
                </c:pt>
                <c:pt idx="2217">
                  <c:v>3.8460000000000001</c:v>
                </c:pt>
                <c:pt idx="2218">
                  <c:v>3.7829999999999999</c:v>
                </c:pt>
                <c:pt idx="2219">
                  <c:v>3.72</c:v>
                </c:pt>
                <c:pt idx="2220">
                  <c:v>3.6560000000000001</c:v>
                </c:pt>
                <c:pt idx="2221">
                  <c:v>3.5920000000000001</c:v>
                </c:pt>
                <c:pt idx="2222">
                  <c:v>3.528</c:v>
                </c:pt>
                <c:pt idx="2223">
                  <c:v>3.4630000000000001</c:v>
                </c:pt>
                <c:pt idx="2224">
                  <c:v>3.399</c:v>
                </c:pt>
                <c:pt idx="2225">
                  <c:v>3.335</c:v>
                </c:pt>
                <c:pt idx="2226">
                  <c:v>3.2709999999999999</c:v>
                </c:pt>
                <c:pt idx="2227">
                  <c:v>3.2080000000000002</c:v>
                </c:pt>
                <c:pt idx="2228">
                  <c:v>3.145</c:v>
                </c:pt>
                <c:pt idx="2229">
                  <c:v>3.081</c:v>
                </c:pt>
                <c:pt idx="2230">
                  <c:v>3.0179999999999998</c:v>
                </c:pt>
                <c:pt idx="2231">
                  <c:v>2.956</c:v>
                </c:pt>
                <c:pt idx="2232">
                  <c:v>2.907</c:v>
                </c:pt>
                <c:pt idx="2233">
                  <c:v>2.8610000000000002</c:v>
                </c:pt>
                <c:pt idx="2234">
                  <c:v>2.8119999999999998</c:v>
                </c:pt>
                <c:pt idx="2235">
                  <c:v>2.762</c:v>
                </c:pt>
                <c:pt idx="2236">
                  <c:v>2.7109999999999999</c:v>
                </c:pt>
                <c:pt idx="2237">
                  <c:v>2.66</c:v>
                </c:pt>
                <c:pt idx="2238">
                  <c:v>2.609</c:v>
                </c:pt>
                <c:pt idx="2239">
                  <c:v>2.5569999999999999</c:v>
                </c:pt>
                <c:pt idx="2240">
                  <c:v>2.5089999999999999</c:v>
                </c:pt>
                <c:pt idx="2241">
                  <c:v>2.46</c:v>
                </c:pt>
                <c:pt idx="2242">
                  <c:v>2.411</c:v>
                </c:pt>
                <c:pt idx="2243">
                  <c:v>2.3620000000000001</c:v>
                </c:pt>
                <c:pt idx="2244">
                  <c:v>2.3130000000000002</c:v>
                </c:pt>
                <c:pt idx="2245">
                  <c:v>2.2650000000000001</c:v>
                </c:pt>
                <c:pt idx="2246">
                  <c:v>2.2170000000000001</c:v>
                </c:pt>
                <c:pt idx="2247">
                  <c:v>2.169</c:v>
                </c:pt>
                <c:pt idx="2248">
                  <c:v>2.1219999999999999</c:v>
                </c:pt>
                <c:pt idx="2249">
                  <c:v>2.0750000000000002</c:v>
                </c:pt>
                <c:pt idx="2250">
                  <c:v>2.0289999999999999</c:v>
                </c:pt>
                <c:pt idx="2251">
                  <c:v>1.9830000000000001</c:v>
                </c:pt>
                <c:pt idx="2252">
                  <c:v>1.9370000000000001</c:v>
                </c:pt>
                <c:pt idx="2253">
                  <c:v>1.8919999999999999</c:v>
                </c:pt>
                <c:pt idx="2254">
                  <c:v>1.8480000000000001</c:v>
                </c:pt>
                <c:pt idx="2255">
                  <c:v>1.804</c:v>
                </c:pt>
                <c:pt idx="2256">
                  <c:v>1.7609999999999999</c:v>
                </c:pt>
                <c:pt idx="2257">
                  <c:v>1.718</c:v>
                </c:pt>
                <c:pt idx="2258">
                  <c:v>1.677</c:v>
                </c:pt>
                <c:pt idx="2259">
                  <c:v>1.635</c:v>
                </c:pt>
                <c:pt idx="2260">
                  <c:v>1.595</c:v>
                </c:pt>
                <c:pt idx="2261">
                  <c:v>1.5549999999999999</c:v>
                </c:pt>
                <c:pt idx="2262">
                  <c:v>1.516</c:v>
                </c:pt>
                <c:pt idx="2263">
                  <c:v>1.478</c:v>
                </c:pt>
                <c:pt idx="2264">
                  <c:v>1.4410000000000001</c:v>
                </c:pt>
                <c:pt idx="2265">
                  <c:v>1.4039999999999999</c:v>
                </c:pt>
                <c:pt idx="2266">
                  <c:v>1.3680000000000001</c:v>
                </c:pt>
                <c:pt idx="2267">
                  <c:v>1.333</c:v>
                </c:pt>
                <c:pt idx="2268">
                  <c:v>1.2989999999999999</c:v>
                </c:pt>
                <c:pt idx="2269">
                  <c:v>1.266</c:v>
                </c:pt>
                <c:pt idx="2270">
                  <c:v>1.2330000000000001</c:v>
                </c:pt>
                <c:pt idx="2271">
                  <c:v>1.202</c:v>
                </c:pt>
                <c:pt idx="2272">
                  <c:v>1.171</c:v>
                </c:pt>
                <c:pt idx="2273">
                  <c:v>1.141</c:v>
                </c:pt>
                <c:pt idx="2274">
                  <c:v>1.1120000000000001</c:v>
                </c:pt>
                <c:pt idx="2275">
                  <c:v>1.083</c:v>
                </c:pt>
                <c:pt idx="2276">
                  <c:v>1.056</c:v>
                </c:pt>
                <c:pt idx="2277">
                  <c:v>1.0289999999999999</c:v>
                </c:pt>
                <c:pt idx="2278">
                  <c:v>1.0289999999999999</c:v>
                </c:pt>
                <c:pt idx="2279">
                  <c:v>1.026</c:v>
                </c:pt>
                <c:pt idx="2280">
                  <c:v>1.0189999999999999</c:v>
                </c:pt>
                <c:pt idx="2281">
                  <c:v>1.0109999999999999</c:v>
                </c:pt>
                <c:pt idx="2282">
                  <c:v>1.01</c:v>
                </c:pt>
                <c:pt idx="2283">
                  <c:v>1.032</c:v>
                </c:pt>
                <c:pt idx="2284">
                  <c:v>1.0489999999999999</c:v>
                </c:pt>
                <c:pt idx="2285">
                  <c:v>1.093</c:v>
                </c:pt>
                <c:pt idx="2286">
                  <c:v>1.198</c:v>
                </c:pt>
                <c:pt idx="2287">
                  <c:v>1.3740000000000001</c:v>
                </c:pt>
                <c:pt idx="2288">
                  <c:v>1.5309999999999999</c:v>
                </c:pt>
                <c:pt idx="2289">
                  <c:v>1.649</c:v>
                </c:pt>
                <c:pt idx="2290">
                  <c:v>1.7410000000000001</c:v>
                </c:pt>
                <c:pt idx="2291">
                  <c:v>1.82</c:v>
                </c:pt>
                <c:pt idx="2292">
                  <c:v>1.891</c:v>
                </c:pt>
                <c:pt idx="2293">
                  <c:v>1.958</c:v>
                </c:pt>
                <c:pt idx="2294">
                  <c:v>2.0190000000000001</c:v>
                </c:pt>
                <c:pt idx="2295">
                  <c:v>2.0750000000000002</c:v>
                </c:pt>
                <c:pt idx="2296">
                  <c:v>2.1259999999999999</c:v>
                </c:pt>
                <c:pt idx="2297">
                  <c:v>2.1720000000000002</c:v>
                </c:pt>
                <c:pt idx="2298">
                  <c:v>2.2130000000000001</c:v>
                </c:pt>
                <c:pt idx="2299">
                  <c:v>2.2490000000000001</c:v>
                </c:pt>
                <c:pt idx="2300">
                  <c:v>2.2799999999999998</c:v>
                </c:pt>
                <c:pt idx="2301">
                  <c:v>2.3050000000000002</c:v>
                </c:pt>
                <c:pt idx="2302">
                  <c:v>2.3260000000000001</c:v>
                </c:pt>
                <c:pt idx="2303">
                  <c:v>2.351</c:v>
                </c:pt>
                <c:pt idx="2304">
                  <c:v>2.371</c:v>
                </c:pt>
                <c:pt idx="2305">
                  <c:v>2.3839999999999999</c:v>
                </c:pt>
                <c:pt idx="2306">
                  <c:v>2.391</c:v>
                </c:pt>
                <c:pt idx="2307">
                  <c:v>2.3940000000000001</c:v>
                </c:pt>
                <c:pt idx="2308">
                  <c:v>2.3919999999999999</c:v>
                </c:pt>
                <c:pt idx="2309">
                  <c:v>2.387</c:v>
                </c:pt>
                <c:pt idx="2310">
                  <c:v>2.3780000000000001</c:v>
                </c:pt>
                <c:pt idx="2311">
                  <c:v>2.3650000000000002</c:v>
                </c:pt>
                <c:pt idx="2312">
                  <c:v>2.35</c:v>
                </c:pt>
                <c:pt idx="2313">
                  <c:v>2.3330000000000002</c:v>
                </c:pt>
                <c:pt idx="2314">
                  <c:v>2.3130000000000002</c:v>
                </c:pt>
                <c:pt idx="2315">
                  <c:v>2.2909999999999999</c:v>
                </c:pt>
                <c:pt idx="2316">
                  <c:v>2.2679999999999998</c:v>
                </c:pt>
                <c:pt idx="2317">
                  <c:v>2.2429999999999999</c:v>
                </c:pt>
                <c:pt idx="2318">
                  <c:v>2.2170000000000001</c:v>
                </c:pt>
                <c:pt idx="2319">
                  <c:v>2.19</c:v>
                </c:pt>
                <c:pt idx="2320">
                  <c:v>2.1629999999999998</c:v>
                </c:pt>
                <c:pt idx="2321">
                  <c:v>2.1339999999999999</c:v>
                </c:pt>
                <c:pt idx="2322">
                  <c:v>2.1059999999999999</c:v>
                </c:pt>
                <c:pt idx="2323">
                  <c:v>2.0819999999999999</c:v>
                </c:pt>
                <c:pt idx="2324">
                  <c:v>2.0579999999999998</c:v>
                </c:pt>
                <c:pt idx="2325">
                  <c:v>2.0339999999999998</c:v>
                </c:pt>
                <c:pt idx="2326">
                  <c:v>2.0409999999999999</c:v>
                </c:pt>
                <c:pt idx="2327">
                  <c:v>2.0510000000000002</c:v>
                </c:pt>
                <c:pt idx="2328">
                  <c:v>2.0569999999999999</c:v>
                </c:pt>
                <c:pt idx="2329">
                  <c:v>2.06</c:v>
                </c:pt>
                <c:pt idx="2330">
                  <c:v>2.06</c:v>
                </c:pt>
                <c:pt idx="2331">
                  <c:v>2.0579999999999998</c:v>
                </c:pt>
                <c:pt idx="2332">
                  <c:v>2.0539999999999998</c:v>
                </c:pt>
                <c:pt idx="2333">
                  <c:v>2.048</c:v>
                </c:pt>
                <c:pt idx="2334">
                  <c:v>2.0419999999999998</c:v>
                </c:pt>
                <c:pt idx="2335">
                  <c:v>2.0350000000000001</c:v>
                </c:pt>
                <c:pt idx="2336">
                  <c:v>2.0270000000000001</c:v>
                </c:pt>
                <c:pt idx="2337">
                  <c:v>2.0190000000000001</c:v>
                </c:pt>
                <c:pt idx="2338">
                  <c:v>2.0089999999999999</c:v>
                </c:pt>
                <c:pt idx="2339">
                  <c:v>1.9990000000000001</c:v>
                </c:pt>
                <c:pt idx="2340">
                  <c:v>1.988</c:v>
                </c:pt>
                <c:pt idx="2341">
                  <c:v>1.976</c:v>
                </c:pt>
                <c:pt idx="2342">
                  <c:v>1.964</c:v>
                </c:pt>
                <c:pt idx="2343">
                  <c:v>1.95</c:v>
                </c:pt>
                <c:pt idx="2344">
                  <c:v>1.9419999999999999</c:v>
                </c:pt>
                <c:pt idx="2345">
                  <c:v>1.946</c:v>
                </c:pt>
                <c:pt idx="2346">
                  <c:v>2.214</c:v>
                </c:pt>
                <c:pt idx="2347">
                  <c:v>2.4209999999999998</c:v>
                </c:pt>
                <c:pt idx="2348">
                  <c:v>2.5760000000000001</c:v>
                </c:pt>
                <c:pt idx="2349">
                  <c:v>2.7120000000000002</c:v>
                </c:pt>
                <c:pt idx="2350">
                  <c:v>2.8159999999999998</c:v>
                </c:pt>
                <c:pt idx="2351">
                  <c:v>2.9049999999999998</c:v>
                </c:pt>
                <c:pt idx="2352">
                  <c:v>3.1219999999999999</c:v>
                </c:pt>
                <c:pt idx="2353">
                  <c:v>3.3410000000000002</c:v>
                </c:pt>
                <c:pt idx="2354">
                  <c:v>3.5640000000000001</c:v>
                </c:pt>
                <c:pt idx="2355">
                  <c:v>3.8119999999999998</c:v>
                </c:pt>
                <c:pt idx="2356">
                  <c:v>4.0679999999999996</c:v>
                </c:pt>
                <c:pt idx="2357">
                  <c:v>4.2770000000000001</c:v>
                </c:pt>
                <c:pt idx="2358">
                  <c:v>4.4459999999999997</c:v>
                </c:pt>
                <c:pt idx="2359">
                  <c:v>4.5839999999999996</c:v>
                </c:pt>
                <c:pt idx="2360">
                  <c:v>4.6989999999999998</c:v>
                </c:pt>
                <c:pt idx="2361">
                  <c:v>4.8659999999999997</c:v>
                </c:pt>
                <c:pt idx="2362">
                  <c:v>5.0049999999999999</c:v>
                </c:pt>
                <c:pt idx="2363">
                  <c:v>5.1420000000000003</c:v>
                </c:pt>
                <c:pt idx="2364">
                  <c:v>69.66</c:v>
                </c:pt>
                <c:pt idx="2365">
                  <c:v>71.069999999999993</c:v>
                </c:pt>
                <c:pt idx="2366">
                  <c:v>76.150000000000006</c:v>
                </c:pt>
                <c:pt idx="2367">
                  <c:v>77.75</c:v>
                </c:pt>
                <c:pt idx="2368">
                  <c:v>39.71</c:v>
                </c:pt>
                <c:pt idx="2369">
                  <c:v>36.32</c:v>
                </c:pt>
                <c:pt idx="2370">
                  <c:v>33.94</c:v>
                </c:pt>
                <c:pt idx="2371">
                  <c:v>33.22</c:v>
                </c:pt>
                <c:pt idx="2372">
                  <c:v>32.53</c:v>
                </c:pt>
                <c:pt idx="2373">
                  <c:v>42.79</c:v>
                </c:pt>
                <c:pt idx="2374">
                  <c:v>142.4</c:v>
                </c:pt>
                <c:pt idx="2375">
                  <c:v>97.61</c:v>
                </c:pt>
                <c:pt idx="2376">
                  <c:v>117.8</c:v>
                </c:pt>
                <c:pt idx="2377">
                  <c:v>131.6</c:v>
                </c:pt>
                <c:pt idx="2378">
                  <c:v>285.39999999999998</c:v>
                </c:pt>
                <c:pt idx="2379">
                  <c:v>742.9</c:v>
                </c:pt>
                <c:pt idx="2380">
                  <c:v>480.4</c:v>
                </c:pt>
                <c:pt idx="2381">
                  <c:v>236.7</c:v>
                </c:pt>
                <c:pt idx="2382">
                  <c:v>243.5</c:v>
                </c:pt>
                <c:pt idx="2383">
                  <c:v>244.9</c:v>
                </c:pt>
                <c:pt idx="2384">
                  <c:v>223.7</c:v>
                </c:pt>
                <c:pt idx="2385">
                  <c:v>215.4</c:v>
                </c:pt>
                <c:pt idx="2386">
                  <c:v>194.7</c:v>
                </c:pt>
                <c:pt idx="2387">
                  <c:v>182.6</c:v>
                </c:pt>
                <c:pt idx="2388">
                  <c:v>184.9</c:v>
                </c:pt>
                <c:pt idx="2389">
                  <c:v>167.5</c:v>
                </c:pt>
                <c:pt idx="2390">
                  <c:v>155.30000000000001</c:v>
                </c:pt>
                <c:pt idx="2391">
                  <c:v>158</c:v>
                </c:pt>
                <c:pt idx="2392">
                  <c:v>143.80000000000001</c:v>
                </c:pt>
                <c:pt idx="2393">
                  <c:v>131.19999999999999</c:v>
                </c:pt>
                <c:pt idx="2394">
                  <c:v>143.1</c:v>
                </c:pt>
                <c:pt idx="2395">
                  <c:v>130.69999999999999</c:v>
                </c:pt>
                <c:pt idx="2396">
                  <c:v>119.6</c:v>
                </c:pt>
                <c:pt idx="2397">
                  <c:v>112.5</c:v>
                </c:pt>
                <c:pt idx="2398">
                  <c:v>126.5</c:v>
                </c:pt>
                <c:pt idx="2399">
                  <c:v>113.7</c:v>
                </c:pt>
                <c:pt idx="2400">
                  <c:v>164.7</c:v>
                </c:pt>
                <c:pt idx="2401">
                  <c:v>113</c:v>
                </c:pt>
                <c:pt idx="2402">
                  <c:v>195.8</c:v>
                </c:pt>
                <c:pt idx="2403">
                  <c:v>142.6</c:v>
                </c:pt>
                <c:pt idx="2404">
                  <c:v>129.19999999999999</c:v>
                </c:pt>
                <c:pt idx="2405">
                  <c:v>118.3</c:v>
                </c:pt>
                <c:pt idx="2406">
                  <c:v>108.3</c:v>
                </c:pt>
                <c:pt idx="2407">
                  <c:v>131.19999999999999</c:v>
                </c:pt>
                <c:pt idx="2408">
                  <c:v>131.6</c:v>
                </c:pt>
                <c:pt idx="2409">
                  <c:v>156.1</c:v>
                </c:pt>
                <c:pt idx="2410">
                  <c:v>173</c:v>
                </c:pt>
                <c:pt idx="2411">
                  <c:v>115.1</c:v>
                </c:pt>
                <c:pt idx="2412">
                  <c:v>185.3</c:v>
                </c:pt>
                <c:pt idx="2413">
                  <c:v>157.69999999999999</c:v>
                </c:pt>
                <c:pt idx="2414">
                  <c:v>197.8</c:v>
                </c:pt>
                <c:pt idx="2415">
                  <c:v>168.4</c:v>
                </c:pt>
                <c:pt idx="2416">
                  <c:v>179.3</c:v>
                </c:pt>
                <c:pt idx="2417">
                  <c:v>169.2</c:v>
                </c:pt>
                <c:pt idx="2418">
                  <c:v>166.4</c:v>
                </c:pt>
                <c:pt idx="2419">
                  <c:v>151.9</c:v>
                </c:pt>
                <c:pt idx="2420">
                  <c:v>138.69999999999999</c:v>
                </c:pt>
                <c:pt idx="2421">
                  <c:v>126.9</c:v>
                </c:pt>
                <c:pt idx="2422">
                  <c:v>142.19999999999999</c:v>
                </c:pt>
                <c:pt idx="2423">
                  <c:v>121.3</c:v>
                </c:pt>
                <c:pt idx="2424">
                  <c:v>112.3</c:v>
                </c:pt>
                <c:pt idx="2425">
                  <c:v>103.3</c:v>
                </c:pt>
                <c:pt idx="2426">
                  <c:v>96.04</c:v>
                </c:pt>
                <c:pt idx="2427">
                  <c:v>120.1</c:v>
                </c:pt>
                <c:pt idx="2428">
                  <c:v>110.4</c:v>
                </c:pt>
                <c:pt idx="2429">
                  <c:v>101.8</c:v>
                </c:pt>
                <c:pt idx="2430">
                  <c:v>94.14</c:v>
                </c:pt>
                <c:pt idx="2431">
                  <c:v>87.14</c:v>
                </c:pt>
                <c:pt idx="2432">
                  <c:v>80.81</c:v>
                </c:pt>
                <c:pt idx="2433">
                  <c:v>75.11</c:v>
                </c:pt>
                <c:pt idx="2434">
                  <c:v>69.900000000000006</c:v>
                </c:pt>
                <c:pt idx="2435">
                  <c:v>65.180000000000007</c:v>
                </c:pt>
                <c:pt idx="2436">
                  <c:v>63.53</c:v>
                </c:pt>
                <c:pt idx="2437">
                  <c:v>105.6</c:v>
                </c:pt>
                <c:pt idx="2438">
                  <c:v>150.1</c:v>
                </c:pt>
                <c:pt idx="2439">
                  <c:v>84.49</c:v>
                </c:pt>
                <c:pt idx="2440">
                  <c:v>123.9</c:v>
                </c:pt>
                <c:pt idx="2441">
                  <c:v>122.5</c:v>
                </c:pt>
                <c:pt idx="2442">
                  <c:v>103.8</c:v>
                </c:pt>
                <c:pt idx="2443">
                  <c:v>101.7</c:v>
                </c:pt>
                <c:pt idx="2444">
                  <c:v>92.98</c:v>
                </c:pt>
                <c:pt idx="2445">
                  <c:v>85.58</c:v>
                </c:pt>
                <c:pt idx="2446">
                  <c:v>79.010000000000005</c:v>
                </c:pt>
                <c:pt idx="2447">
                  <c:v>73.7</c:v>
                </c:pt>
                <c:pt idx="2448">
                  <c:v>69.64</c:v>
                </c:pt>
                <c:pt idx="2449">
                  <c:v>72.14</c:v>
                </c:pt>
                <c:pt idx="2450">
                  <c:v>149.4</c:v>
                </c:pt>
                <c:pt idx="2451">
                  <c:v>157.19999999999999</c:v>
                </c:pt>
                <c:pt idx="2452">
                  <c:v>89.71</c:v>
                </c:pt>
                <c:pt idx="2453">
                  <c:v>114.2</c:v>
                </c:pt>
                <c:pt idx="2454">
                  <c:v>105.2</c:v>
                </c:pt>
                <c:pt idx="2455">
                  <c:v>96.54</c:v>
                </c:pt>
                <c:pt idx="2456">
                  <c:v>90.47</c:v>
                </c:pt>
                <c:pt idx="2457">
                  <c:v>104</c:v>
                </c:pt>
                <c:pt idx="2458">
                  <c:v>88.84</c:v>
                </c:pt>
                <c:pt idx="2459">
                  <c:v>82.05</c:v>
                </c:pt>
                <c:pt idx="2460">
                  <c:v>93.4</c:v>
                </c:pt>
                <c:pt idx="2461">
                  <c:v>108.3</c:v>
                </c:pt>
                <c:pt idx="2462">
                  <c:v>84.16</c:v>
                </c:pt>
                <c:pt idx="2463">
                  <c:v>78.040000000000006</c:v>
                </c:pt>
                <c:pt idx="2464">
                  <c:v>240.2</c:v>
                </c:pt>
                <c:pt idx="2465">
                  <c:v>746.6</c:v>
                </c:pt>
                <c:pt idx="2466">
                  <c:v>795.7</c:v>
                </c:pt>
                <c:pt idx="2467">
                  <c:v>185.9</c:v>
                </c:pt>
                <c:pt idx="2468">
                  <c:v>177.8</c:v>
                </c:pt>
                <c:pt idx="2469">
                  <c:v>239.5</c:v>
                </c:pt>
                <c:pt idx="2470">
                  <c:v>216.7</c:v>
                </c:pt>
                <c:pt idx="2471">
                  <c:v>196.2</c:v>
                </c:pt>
                <c:pt idx="2472">
                  <c:v>186.5</c:v>
                </c:pt>
                <c:pt idx="2473">
                  <c:v>187.2</c:v>
                </c:pt>
                <c:pt idx="2474">
                  <c:v>186</c:v>
                </c:pt>
                <c:pt idx="2475">
                  <c:v>181.6</c:v>
                </c:pt>
                <c:pt idx="2476">
                  <c:v>194.6</c:v>
                </c:pt>
                <c:pt idx="2477">
                  <c:v>177.7</c:v>
                </c:pt>
                <c:pt idx="2478">
                  <c:v>156.5</c:v>
                </c:pt>
                <c:pt idx="2479">
                  <c:v>142.69999999999999</c:v>
                </c:pt>
                <c:pt idx="2480">
                  <c:v>153.1</c:v>
                </c:pt>
                <c:pt idx="2481">
                  <c:v>139.6</c:v>
                </c:pt>
                <c:pt idx="2482">
                  <c:v>127.9</c:v>
                </c:pt>
                <c:pt idx="2483">
                  <c:v>117.4</c:v>
                </c:pt>
                <c:pt idx="2484">
                  <c:v>107.8</c:v>
                </c:pt>
                <c:pt idx="2485">
                  <c:v>130.80000000000001</c:v>
                </c:pt>
                <c:pt idx="2486">
                  <c:v>120</c:v>
                </c:pt>
                <c:pt idx="2487">
                  <c:v>110.3</c:v>
                </c:pt>
                <c:pt idx="2488">
                  <c:v>101.4</c:v>
                </c:pt>
                <c:pt idx="2489">
                  <c:v>93.53</c:v>
                </c:pt>
                <c:pt idx="2490">
                  <c:v>86.4</c:v>
                </c:pt>
                <c:pt idx="2491">
                  <c:v>79.98</c:v>
                </c:pt>
                <c:pt idx="2492">
                  <c:v>73.98</c:v>
                </c:pt>
                <c:pt idx="2493">
                  <c:v>68.62</c:v>
                </c:pt>
                <c:pt idx="2494">
                  <c:v>64.14</c:v>
                </c:pt>
                <c:pt idx="2495">
                  <c:v>59.77</c:v>
                </c:pt>
                <c:pt idx="2496">
                  <c:v>56.38</c:v>
                </c:pt>
                <c:pt idx="2497">
                  <c:v>52.91</c:v>
                </c:pt>
                <c:pt idx="2498">
                  <c:v>49.62</c:v>
                </c:pt>
                <c:pt idx="2499">
                  <c:v>46.84</c:v>
                </c:pt>
                <c:pt idx="2500">
                  <c:v>43.77</c:v>
                </c:pt>
                <c:pt idx="2501">
                  <c:v>41.88</c:v>
                </c:pt>
                <c:pt idx="2502">
                  <c:v>41.01</c:v>
                </c:pt>
                <c:pt idx="2503">
                  <c:v>39.99</c:v>
                </c:pt>
                <c:pt idx="2504">
                  <c:v>38.880000000000003</c:v>
                </c:pt>
                <c:pt idx="2505">
                  <c:v>37.71</c:v>
                </c:pt>
                <c:pt idx="2506">
                  <c:v>36.49</c:v>
                </c:pt>
                <c:pt idx="2507">
                  <c:v>35.24</c:v>
                </c:pt>
                <c:pt idx="2508">
                  <c:v>33.950000000000003</c:v>
                </c:pt>
                <c:pt idx="2509">
                  <c:v>32.72</c:v>
                </c:pt>
                <c:pt idx="2510">
                  <c:v>31.5</c:v>
                </c:pt>
                <c:pt idx="2511">
                  <c:v>30.33</c:v>
                </c:pt>
                <c:pt idx="2512">
                  <c:v>29.19</c:v>
                </c:pt>
                <c:pt idx="2513">
                  <c:v>28.08</c:v>
                </c:pt>
                <c:pt idx="2514">
                  <c:v>27.02</c:v>
                </c:pt>
                <c:pt idx="2515">
                  <c:v>26</c:v>
                </c:pt>
                <c:pt idx="2516">
                  <c:v>25.01</c:v>
                </c:pt>
                <c:pt idx="2517">
                  <c:v>24.05</c:v>
                </c:pt>
                <c:pt idx="2518">
                  <c:v>23.12</c:v>
                </c:pt>
                <c:pt idx="2519">
                  <c:v>22.22</c:v>
                </c:pt>
                <c:pt idx="2520">
                  <c:v>21.37</c:v>
                </c:pt>
                <c:pt idx="2521">
                  <c:v>20.54</c:v>
                </c:pt>
                <c:pt idx="2522">
                  <c:v>19.77</c:v>
                </c:pt>
                <c:pt idx="2523">
                  <c:v>19.600000000000001</c:v>
                </c:pt>
                <c:pt idx="2524">
                  <c:v>19.440000000000001</c:v>
                </c:pt>
                <c:pt idx="2525">
                  <c:v>19.23</c:v>
                </c:pt>
                <c:pt idx="2526">
                  <c:v>18.97</c:v>
                </c:pt>
                <c:pt idx="2527">
                  <c:v>18.68</c:v>
                </c:pt>
                <c:pt idx="2528">
                  <c:v>18.36</c:v>
                </c:pt>
                <c:pt idx="2529">
                  <c:v>18.02</c:v>
                </c:pt>
                <c:pt idx="2530">
                  <c:v>17.66</c:v>
                </c:pt>
                <c:pt idx="2531">
                  <c:v>17.29</c:v>
                </c:pt>
                <c:pt idx="2532">
                  <c:v>16.91</c:v>
                </c:pt>
                <c:pt idx="2533">
                  <c:v>16.53</c:v>
                </c:pt>
                <c:pt idx="2534">
                  <c:v>16.16</c:v>
                </c:pt>
                <c:pt idx="2535">
                  <c:v>15.78</c:v>
                </c:pt>
                <c:pt idx="2536">
                  <c:v>15.42</c:v>
                </c:pt>
                <c:pt idx="2537">
                  <c:v>15.06</c:v>
                </c:pt>
                <c:pt idx="2538">
                  <c:v>14.71</c:v>
                </c:pt>
                <c:pt idx="2539">
                  <c:v>14.37</c:v>
                </c:pt>
                <c:pt idx="2540">
                  <c:v>14.04</c:v>
                </c:pt>
                <c:pt idx="2541">
                  <c:v>13.72</c:v>
                </c:pt>
                <c:pt idx="2542">
                  <c:v>13.4</c:v>
                </c:pt>
                <c:pt idx="2543">
                  <c:v>13.11</c:v>
                </c:pt>
                <c:pt idx="2544">
                  <c:v>12.82</c:v>
                </c:pt>
                <c:pt idx="2545">
                  <c:v>12.54</c:v>
                </c:pt>
                <c:pt idx="2546">
                  <c:v>12.28</c:v>
                </c:pt>
                <c:pt idx="2547">
                  <c:v>12.04</c:v>
                </c:pt>
                <c:pt idx="2548">
                  <c:v>11.8</c:v>
                </c:pt>
                <c:pt idx="2549">
                  <c:v>11.58</c:v>
                </c:pt>
                <c:pt idx="2550">
                  <c:v>11.37</c:v>
                </c:pt>
                <c:pt idx="2551">
                  <c:v>11.16</c:v>
                </c:pt>
                <c:pt idx="2552">
                  <c:v>10.97</c:v>
                </c:pt>
                <c:pt idx="2553">
                  <c:v>10.79</c:v>
                </c:pt>
                <c:pt idx="2554">
                  <c:v>10.62</c:v>
                </c:pt>
                <c:pt idx="2555">
                  <c:v>10.45</c:v>
                </c:pt>
                <c:pt idx="2556">
                  <c:v>10.29</c:v>
                </c:pt>
                <c:pt idx="2557">
                  <c:v>10.14</c:v>
                </c:pt>
                <c:pt idx="2558">
                  <c:v>9.9949999999999992</c:v>
                </c:pt>
                <c:pt idx="2559">
                  <c:v>9.8529999999999998</c:v>
                </c:pt>
                <c:pt idx="2560">
                  <c:v>9.7149999999999999</c:v>
                </c:pt>
                <c:pt idx="2561">
                  <c:v>9.58</c:v>
                </c:pt>
                <c:pt idx="2562">
                  <c:v>9.4480000000000004</c:v>
                </c:pt>
                <c:pt idx="2563">
                  <c:v>9.32</c:v>
                </c:pt>
                <c:pt idx="2564">
                  <c:v>9.1929999999999996</c:v>
                </c:pt>
                <c:pt idx="2565">
                  <c:v>9.0679999999999996</c:v>
                </c:pt>
                <c:pt idx="2566">
                  <c:v>8.9440000000000008</c:v>
                </c:pt>
                <c:pt idx="2567">
                  <c:v>8.8219999999999992</c:v>
                </c:pt>
                <c:pt idx="2568">
                  <c:v>8.6999999999999993</c:v>
                </c:pt>
                <c:pt idx="2569">
                  <c:v>8.5779999999999994</c:v>
                </c:pt>
                <c:pt idx="2570">
                  <c:v>8.4570000000000007</c:v>
                </c:pt>
                <c:pt idx="2571">
                  <c:v>8.3369999999999997</c:v>
                </c:pt>
                <c:pt idx="2572">
                  <c:v>8.2159999999999993</c:v>
                </c:pt>
                <c:pt idx="2573">
                  <c:v>8.0950000000000006</c:v>
                </c:pt>
                <c:pt idx="2574">
                  <c:v>7.9729999999999999</c:v>
                </c:pt>
                <c:pt idx="2575">
                  <c:v>7.8520000000000003</c:v>
                </c:pt>
                <c:pt idx="2576">
                  <c:v>7.742</c:v>
                </c:pt>
                <c:pt idx="2577">
                  <c:v>7.6509999999999998</c:v>
                </c:pt>
                <c:pt idx="2578">
                  <c:v>7.556</c:v>
                </c:pt>
                <c:pt idx="2579">
                  <c:v>7.4580000000000002</c:v>
                </c:pt>
                <c:pt idx="2580">
                  <c:v>7.3579999999999997</c:v>
                </c:pt>
                <c:pt idx="2581">
                  <c:v>7.2539999999999996</c:v>
                </c:pt>
                <c:pt idx="2582">
                  <c:v>7.1470000000000002</c:v>
                </c:pt>
                <c:pt idx="2583">
                  <c:v>7.0380000000000003</c:v>
                </c:pt>
                <c:pt idx="2584">
                  <c:v>6.9269999999999996</c:v>
                </c:pt>
                <c:pt idx="2585">
                  <c:v>6.8129999999999997</c:v>
                </c:pt>
                <c:pt idx="2586">
                  <c:v>6.6970000000000001</c:v>
                </c:pt>
                <c:pt idx="2587">
                  <c:v>6.58</c:v>
                </c:pt>
                <c:pt idx="2588">
                  <c:v>6.4619999999999997</c:v>
                </c:pt>
                <c:pt idx="2589">
                  <c:v>6.343</c:v>
                </c:pt>
                <c:pt idx="2590">
                  <c:v>6.2850000000000001</c:v>
                </c:pt>
                <c:pt idx="2591">
                  <c:v>6.2519999999999998</c:v>
                </c:pt>
                <c:pt idx="2592">
                  <c:v>6.21</c:v>
                </c:pt>
                <c:pt idx="2593">
                  <c:v>6.16</c:v>
                </c:pt>
                <c:pt idx="2594">
                  <c:v>6.101</c:v>
                </c:pt>
                <c:pt idx="2595">
                  <c:v>6.0339999999999998</c:v>
                </c:pt>
                <c:pt idx="2596">
                  <c:v>5.96</c:v>
                </c:pt>
                <c:pt idx="2597">
                  <c:v>5.88</c:v>
                </c:pt>
                <c:pt idx="2598">
                  <c:v>5.7930000000000001</c:v>
                </c:pt>
                <c:pt idx="2599">
                  <c:v>5.7050000000000001</c:v>
                </c:pt>
                <c:pt idx="2600">
                  <c:v>5.6239999999999997</c:v>
                </c:pt>
                <c:pt idx="2601">
                  <c:v>5.5460000000000003</c:v>
                </c:pt>
                <c:pt idx="2602">
                  <c:v>5.4720000000000004</c:v>
                </c:pt>
                <c:pt idx="2603">
                  <c:v>5.399</c:v>
                </c:pt>
                <c:pt idx="2604">
                  <c:v>5.327</c:v>
                </c:pt>
                <c:pt idx="2605">
                  <c:v>5.258</c:v>
                </c:pt>
                <c:pt idx="2606">
                  <c:v>5.1909999999999998</c:v>
                </c:pt>
                <c:pt idx="2607">
                  <c:v>5.1219999999999999</c:v>
                </c:pt>
                <c:pt idx="2608">
                  <c:v>5.0519999999999996</c:v>
                </c:pt>
                <c:pt idx="2609">
                  <c:v>4.9800000000000004</c:v>
                </c:pt>
                <c:pt idx="2610">
                  <c:v>4.907</c:v>
                </c:pt>
                <c:pt idx="2611">
                  <c:v>4.8319999999999999</c:v>
                </c:pt>
                <c:pt idx="2612">
                  <c:v>4.7549999999999999</c:v>
                </c:pt>
                <c:pt idx="2613">
                  <c:v>4.6769999999999996</c:v>
                </c:pt>
                <c:pt idx="2614">
                  <c:v>4.5979999999999999</c:v>
                </c:pt>
                <c:pt idx="2615">
                  <c:v>4.5179999999999998</c:v>
                </c:pt>
                <c:pt idx="2616">
                  <c:v>4.4370000000000003</c:v>
                </c:pt>
                <c:pt idx="2617">
                  <c:v>4.3550000000000004</c:v>
                </c:pt>
                <c:pt idx="2618">
                  <c:v>4.2720000000000002</c:v>
                </c:pt>
                <c:pt idx="2619">
                  <c:v>4.1900000000000004</c:v>
                </c:pt>
                <c:pt idx="2620">
                  <c:v>4.1070000000000002</c:v>
                </c:pt>
                <c:pt idx="2621">
                  <c:v>4.0229999999999997</c:v>
                </c:pt>
                <c:pt idx="2622">
                  <c:v>3.94</c:v>
                </c:pt>
                <c:pt idx="2623">
                  <c:v>3.8580000000000001</c:v>
                </c:pt>
                <c:pt idx="2624">
                  <c:v>3.7749999999999999</c:v>
                </c:pt>
                <c:pt idx="2625">
                  <c:v>3.6930000000000001</c:v>
                </c:pt>
                <c:pt idx="2626">
                  <c:v>3.6120000000000001</c:v>
                </c:pt>
                <c:pt idx="2627">
                  <c:v>3.532</c:v>
                </c:pt>
                <c:pt idx="2628">
                  <c:v>3.452</c:v>
                </c:pt>
                <c:pt idx="2629">
                  <c:v>3.3740000000000001</c:v>
                </c:pt>
                <c:pt idx="2630">
                  <c:v>3.2959999999999998</c:v>
                </c:pt>
                <c:pt idx="2631">
                  <c:v>3.22</c:v>
                </c:pt>
                <c:pt idx="2632">
                  <c:v>3.145</c:v>
                </c:pt>
                <c:pt idx="2633">
                  <c:v>3.0720000000000001</c:v>
                </c:pt>
                <c:pt idx="2634">
                  <c:v>2.9990000000000001</c:v>
                </c:pt>
                <c:pt idx="2635">
                  <c:v>2.9279999999999999</c:v>
                </c:pt>
                <c:pt idx="2636">
                  <c:v>2.859</c:v>
                </c:pt>
                <c:pt idx="2637">
                  <c:v>2.7909999999999999</c:v>
                </c:pt>
                <c:pt idx="2638">
                  <c:v>2.7240000000000002</c:v>
                </c:pt>
                <c:pt idx="2639">
                  <c:v>2.6589999999999998</c:v>
                </c:pt>
                <c:pt idx="2640">
                  <c:v>3.5950000000000002</c:v>
                </c:pt>
                <c:pt idx="2641">
                  <c:v>3.6469999999999998</c:v>
                </c:pt>
                <c:pt idx="2642">
                  <c:v>3.6840000000000002</c:v>
                </c:pt>
                <c:pt idx="2643">
                  <c:v>3.7130000000000001</c:v>
                </c:pt>
                <c:pt idx="2644">
                  <c:v>3.7410000000000001</c:v>
                </c:pt>
                <c:pt idx="2645">
                  <c:v>3.7829999999999999</c:v>
                </c:pt>
                <c:pt idx="2646">
                  <c:v>3.8340000000000001</c:v>
                </c:pt>
                <c:pt idx="2647">
                  <c:v>3.8809999999999998</c:v>
                </c:pt>
                <c:pt idx="2648">
                  <c:v>3.9260000000000002</c:v>
                </c:pt>
                <c:pt idx="2649">
                  <c:v>3.9670000000000001</c:v>
                </c:pt>
                <c:pt idx="2650">
                  <c:v>4.0039999999999996</c:v>
                </c:pt>
                <c:pt idx="2651">
                  <c:v>4.0359999999999996</c:v>
                </c:pt>
                <c:pt idx="2652">
                  <c:v>4.0880000000000001</c:v>
                </c:pt>
                <c:pt idx="2653">
                  <c:v>4.1500000000000004</c:v>
                </c:pt>
                <c:pt idx="2654">
                  <c:v>4.21</c:v>
                </c:pt>
                <c:pt idx="2655">
                  <c:v>4.2590000000000003</c:v>
                </c:pt>
                <c:pt idx="2656">
                  <c:v>4.2969999999999997</c:v>
                </c:pt>
                <c:pt idx="2657">
                  <c:v>4.327</c:v>
                </c:pt>
                <c:pt idx="2658">
                  <c:v>4.3499999999999996</c:v>
                </c:pt>
                <c:pt idx="2659">
                  <c:v>4.3650000000000002</c:v>
                </c:pt>
                <c:pt idx="2660">
                  <c:v>4.375</c:v>
                </c:pt>
                <c:pt idx="2661">
                  <c:v>4.3789999999999996</c:v>
                </c:pt>
                <c:pt idx="2662">
                  <c:v>4.3780000000000001</c:v>
                </c:pt>
                <c:pt idx="2663">
                  <c:v>4.3719999999999999</c:v>
                </c:pt>
                <c:pt idx="2664">
                  <c:v>4.3620000000000001</c:v>
                </c:pt>
                <c:pt idx="2665">
                  <c:v>4.3479999999999999</c:v>
                </c:pt>
                <c:pt idx="2666">
                  <c:v>4.3289999999999997</c:v>
                </c:pt>
                <c:pt idx="2667">
                  <c:v>4.3070000000000004</c:v>
                </c:pt>
                <c:pt idx="2668">
                  <c:v>4.282</c:v>
                </c:pt>
                <c:pt idx="2669">
                  <c:v>4.2530000000000001</c:v>
                </c:pt>
                <c:pt idx="2670">
                  <c:v>4.2220000000000004</c:v>
                </c:pt>
                <c:pt idx="2671">
                  <c:v>4.1879999999999997</c:v>
                </c:pt>
                <c:pt idx="2672">
                  <c:v>4.1520000000000001</c:v>
                </c:pt>
                <c:pt idx="2673">
                  <c:v>4.1349999999999998</c:v>
                </c:pt>
                <c:pt idx="2674">
                  <c:v>4.1749999999999998</c:v>
                </c:pt>
                <c:pt idx="2675">
                  <c:v>4.2009999999999996</c:v>
                </c:pt>
                <c:pt idx="2676">
                  <c:v>4.2249999999999996</c:v>
                </c:pt>
                <c:pt idx="2677">
                  <c:v>4.26</c:v>
                </c:pt>
                <c:pt idx="2678">
                  <c:v>4.2919999999999998</c:v>
                </c:pt>
                <c:pt idx="2679">
                  <c:v>4.3140000000000001</c:v>
                </c:pt>
                <c:pt idx="2680">
                  <c:v>4.3460000000000001</c:v>
                </c:pt>
                <c:pt idx="2681">
                  <c:v>4.3739999999999997</c:v>
                </c:pt>
                <c:pt idx="2682">
                  <c:v>4.3940000000000001</c:v>
                </c:pt>
                <c:pt idx="2683">
                  <c:v>4.5179999999999998</c:v>
                </c:pt>
                <c:pt idx="2684">
                  <c:v>97.04</c:v>
                </c:pt>
                <c:pt idx="2685">
                  <c:v>23.78</c:v>
                </c:pt>
                <c:pt idx="2686">
                  <c:v>11.24</c:v>
                </c:pt>
                <c:pt idx="2687">
                  <c:v>12.67</c:v>
                </c:pt>
                <c:pt idx="2688">
                  <c:v>69.739999999999995</c:v>
                </c:pt>
                <c:pt idx="2689">
                  <c:v>19.62</c:v>
                </c:pt>
                <c:pt idx="2690">
                  <c:v>20.41</c:v>
                </c:pt>
                <c:pt idx="2691">
                  <c:v>21.29</c:v>
                </c:pt>
                <c:pt idx="2692">
                  <c:v>22.45</c:v>
                </c:pt>
                <c:pt idx="2693">
                  <c:v>22.91</c:v>
                </c:pt>
                <c:pt idx="2694">
                  <c:v>23.63</c:v>
                </c:pt>
                <c:pt idx="2695">
                  <c:v>25.87</c:v>
                </c:pt>
                <c:pt idx="2696">
                  <c:v>25.97</c:v>
                </c:pt>
                <c:pt idx="2697">
                  <c:v>26.81</c:v>
                </c:pt>
                <c:pt idx="2698">
                  <c:v>30.61</c:v>
                </c:pt>
                <c:pt idx="2699">
                  <c:v>33.53</c:v>
                </c:pt>
                <c:pt idx="2700">
                  <c:v>32.97</c:v>
                </c:pt>
                <c:pt idx="2701">
                  <c:v>34.659999999999997</c:v>
                </c:pt>
                <c:pt idx="2702">
                  <c:v>34.68</c:v>
                </c:pt>
                <c:pt idx="2703">
                  <c:v>34.549999999999997</c:v>
                </c:pt>
                <c:pt idx="2704">
                  <c:v>34.33</c:v>
                </c:pt>
                <c:pt idx="2705">
                  <c:v>115.2</c:v>
                </c:pt>
                <c:pt idx="2706">
                  <c:v>48.61</c:v>
                </c:pt>
                <c:pt idx="2707">
                  <c:v>46.39</c:v>
                </c:pt>
                <c:pt idx="2708">
                  <c:v>68.290000000000006</c:v>
                </c:pt>
                <c:pt idx="2709">
                  <c:v>50.77</c:v>
                </c:pt>
                <c:pt idx="2710">
                  <c:v>47.98</c:v>
                </c:pt>
                <c:pt idx="2711">
                  <c:v>122.3</c:v>
                </c:pt>
                <c:pt idx="2712">
                  <c:v>114.7</c:v>
                </c:pt>
                <c:pt idx="2713">
                  <c:v>69.760000000000005</c:v>
                </c:pt>
                <c:pt idx="2714">
                  <c:v>65.290000000000006</c:v>
                </c:pt>
                <c:pt idx="2715">
                  <c:v>60.6</c:v>
                </c:pt>
                <c:pt idx="2716">
                  <c:v>56.8</c:v>
                </c:pt>
                <c:pt idx="2717">
                  <c:v>53.71</c:v>
                </c:pt>
                <c:pt idx="2718">
                  <c:v>51.92</c:v>
                </c:pt>
                <c:pt idx="2719">
                  <c:v>94.08</c:v>
                </c:pt>
                <c:pt idx="2720">
                  <c:v>145.4</c:v>
                </c:pt>
                <c:pt idx="2721">
                  <c:v>96.38</c:v>
                </c:pt>
                <c:pt idx="2722">
                  <c:v>109</c:v>
                </c:pt>
                <c:pt idx="2723">
                  <c:v>94.31</c:v>
                </c:pt>
                <c:pt idx="2724">
                  <c:v>89.09</c:v>
                </c:pt>
                <c:pt idx="2725">
                  <c:v>82.27</c:v>
                </c:pt>
                <c:pt idx="2726">
                  <c:v>77.16</c:v>
                </c:pt>
                <c:pt idx="2727">
                  <c:v>85.21</c:v>
                </c:pt>
                <c:pt idx="2728">
                  <c:v>127.6</c:v>
                </c:pt>
                <c:pt idx="2729">
                  <c:v>87.65</c:v>
                </c:pt>
                <c:pt idx="2730">
                  <c:v>127.9</c:v>
                </c:pt>
                <c:pt idx="2731">
                  <c:v>140</c:v>
                </c:pt>
                <c:pt idx="2732">
                  <c:v>134</c:v>
                </c:pt>
                <c:pt idx="2733">
                  <c:v>140.30000000000001</c:v>
                </c:pt>
                <c:pt idx="2734">
                  <c:v>106.7</c:v>
                </c:pt>
                <c:pt idx="2735">
                  <c:v>128.1</c:v>
                </c:pt>
                <c:pt idx="2736">
                  <c:v>140.30000000000001</c:v>
                </c:pt>
                <c:pt idx="2737">
                  <c:v>115.1</c:v>
                </c:pt>
                <c:pt idx="2738">
                  <c:v>106.3</c:v>
                </c:pt>
                <c:pt idx="2739">
                  <c:v>124.1</c:v>
                </c:pt>
                <c:pt idx="2740">
                  <c:v>105.4</c:v>
                </c:pt>
                <c:pt idx="2741">
                  <c:v>97.5</c:v>
                </c:pt>
                <c:pt idx="2742">
                  <c:v>90.61</c:v>
                </c:pt>
                <c:pt idx="2743">
                  <c:v>84.09</c:v>
                </c:pt>
                <c:pt idx="2744">
                  <c:v>109.3</c:v>
                </c:pt>
                <c:pt idx="2745">
                  <c:v>102.1</c:v>
                </c:pt>
                <c:pt idx="2746">
                  <c:v>94.52</c:v>
                </c:pt>
                <c:pt idx="2747">
                  <c:v>88.07</c:v>
                </c:pt>
                <c:pt idx="2748">
                  <c:v>82</c:v>
                </c:pt>
                <c:pt idx="2749">
                  <c:v>76.349999999999994</c:v>
                </c:pt>
                <c:pt idx="2750">
                  <c:v>71.260000000000005</c:v>
                </c:pt>
                <c:pt idx="2751">
                  <c:v>67.95</c:v>
                </c:pt>
                <c:pt idx="2752">
                  <c:v>65.81</c:v>
                </c:pt>
                <c:pt idx="2753">
                  <c:v>68.040000000000006</c:v>
                </c:pt>
                <c:pt idx="2754">
                  <c:v>64.77</c:v>
                </c:pt>
                <c:pt idx="2755">
                  <c:v>64.53</c:v>
                </c:pt>
                <c:pt idx="2756">
                  <c:v>88.42</c:v>
                </c:pt>
                <c:pt idx="2757">
                  <c:v>88.75</c:v>
                </c:pt>
                <c:pt idx="2758">
                  <c:v>83.07</c:v>
                </c:pt>
                <c:pt idx="2759">
                  <c:v>123</c:v>
                </c:pt>
                <c:pt idx="2760">
                  <c:v>135.19999999999999</c:v>
                </c:pt>
                <c:pt idx="2761">
                  <c:v>90.39</c:v>
                </c:pt>
                <c:pt idx="2762">
                  <c:v>83.48</c:v>
                </c:pt>
                <c:pt idx="2763">
                  <c:v>77.44</c:v>
                </c:pt>
                <c:pt idx="2764">
                  <c:v>103.1</c:v>
                </c:pt>
                <c:pt idx="2765">
                  <c:v>94.72</c:v>
                </c:pt>
                <c:pt idx="2766">
                  <c:v>87.32</c:v>
                </c:pt>
                <c:pt idx="2767">
                  <c:v>104.7</c:v>
                </c:pt>
                <c:pt idx="2768">
                  <c:v>88.41</c:v>
                </c:pt>
                <c:pt idx="2769">
                  <c:v>81.599999999999994</c:v>
                </c:pt>
                <c:pt idx="2770">
                  <c:v>75.650000000000006</c:v>
                </c:pt>
                <c:pt idx="2771">
                  <c:v>74.7</c:v>
                </c:pt>
                <c:pt idx="2772">
                  <c:v>69.489999999999995</c:v>
                </c:pt>
                <c:pt idx="2773">
                  <c:v>64.98</c:v>
                </c:pt>
                <c:pt idx="2774">
                  <c:v>62.25</c:v>
                </c:pt>
                <c:pt idx="2775">
                  <c:v>126.7</c:v>
                </c:pt>
                <c:pt idx="2776">
                  <c:v>174.5</c:v>
                </c:pt>
                <c:pt idx="2777">
                  <c:v>150.5</c:v>
                </c:pt>
                <c:pt idx="2778">
                  <c:v>220.5</c:v>
                </c:pt>
                <c:pt idx="2779">
                  <c:v>126.2</c:v>
                </c:pt>
                <c:pt idx="2780">
                  <c:v>116.7</c:v>
                </c:pt>
                <c:pt idx="2781">
                  <c:v>111</c:v>
                </c:pt>
                <c:pt idx="2782">
                  <c:v>183.2</c:v>
                </c:pt>
                <c:pt idx="2783">
                  <c:v>803.5</c:v>
                </c:pt>
                <c:pt idx="2784">
                  <c:v>183.9</c:v>
                </c:pt>
                <c:pt idx="2785">
                  <c:v>215.5</c:v>
                </c:pt>
                <c:pt idx="2786">
                  <c:v>190</c:v>
                </c:pt>
                <c:pt idx="2787">
                  <c:v>187.1</c:v>
                </c:pt>
                <c:pt idx="2788">
                  <c:v>189.3</c:v>
                </c:pt>
                <c:pt idx="2789">
                  <c:v>172</c:v>
                </c:pt>
                <c:pt idx="2790">
                  <c:v>162.9</c:v>
                </c:pt>
                <c:pt idx="2791">
                  <c:v>148.6</c:v>
                </c:pt>
                <c:pt idx="2792">
                  <c:v>158</c:v>
                </c:pt>
                <c:pt idx="2793">
                  <c:v>138.6</c:v>
                </c:pt>
                <c:pt idx="2794">
                  <c:v>126.6</c:v>
                </c:pt>
                <c:pt idx="2795">
                  <c:v>138.80000000000001</c:v>
                </c:pt>
                <c:pt idx="2796">
                  <c:v>127.2</c:v>
                </c:pt>
                <c:pt idx="2797">
                  <c:v>118.9</c:v>
                </c:pt>
                <c:pt idx="2798">
                  <c:v>110.9</c:v>
                </c:pt>
                <c:pt idx="2799">
                  <c:v>105.3</c:v>
                </c:pt>
                <c:pt idx="2800">
                  <c:v>98.98</c:v>
                </c:pt>
                <c:pt idx="2801">
                  <c:v>125.4</c:v>
                </c:pt>
                <c:pt idx="2802">
                  <c:v>116.5</c:v>
                </c:pt>
                <c:pt idx="2803">
                  <c:v>164.8</c:v>
                </c:pt>
                <c:pt idx="2804">
                  <c:v>165.5</c:v>
                </c:pt>
                <c:pt idx="2805">
                  <c:v>178.6</c:v>
                </c:pt>
                <c:pt idx="2806">
                  <c:v>134.30000000000001</c:v>
                </c:pt>
                <c:pt idx="2807">
                  <c:v>147.69999999999999</c:v>
                </c:pt>
                <c:pt idx="2808">
                  <c:v>126.1</c:v>
                </c:pt>
                <c:pt idx="2809">
                  <c:v>115.7</c:v>
                </c:pt>
                <c:pt idx="2810">
                  <c:v>107</c:v>
                </c:pt>
                <c:pt idx="2811">
                  <c:v>98.12</c:v>
                </c:pt>
                <c:pt idx="2812">
                  <c:v>121.6</c:v>
                </c:pt>
                <c:pt idx="2813">
                  <c:v>111.5</c:v>
                </c:pt>
                <c:pt idx="2814">
                  <c:v>102.5</c:v>
                </c:pt>
                <c:pt idx="2815">
                  <c:v>94.67</c:v>
                </c:pt>
                <c:pt idx="2816">
                  <c:v>87.81</c:v>
                </c:pt>
                <c:pt idx="2817">
                  <c:v>81.56</c:v>
                </c:pt>
                <c:pt idx="2818">
                  <c:v>75.84</c:v>
                </c:pt>
                <c:pt idx="2819">
                  <c:v>70.64</c:v>
                </c:pt>
                <c:pt idx="2820">
                  <c:v>65.89</c:v>
                </c:pt>
                <c:pt idx="2821">
                  <c:v>61.59</c:v>
                </c:pt>
                <c:pt idx="2822">
                  <c:v>57.53</c:v>
                </c:pt>
                <c:pt idx="2823">
                  <c:v>54.3</c:v>
                </c:pt>
                <c:pt idx="2824">
                  <c:v>50.91</c:v>
                </c:pt>
                <c:pt idx="2825">
                  <c:v>47.91</c:v>
                </c:pt>
                <c:pt idx="2826">
                  <c:v>46.45</c:v>
                </c:pt>
                <c:pt idx="2827">
                  <c:v>44.45</c:v>
                </c:pt>
                <c:pt idx="2828">
                  <c:v>42.76</c:v>
                </c:pt>
                <c:pt idx="2829">
                  <c:v>40.53</c:v>
                </c:pt>
                <c:pt idx="2830">
                  <c:v>39.93</c:v>
                </c:pt>
                <c:pt idx="2831">
                  <c:v>39.15</c:v>
                </c:pt>
                <c:pt idx="2832">
                  <c:v>38.22</c:v>
                </c:pt>
                <c:pt idx="2833">
                  <c:v>37.18</c:v>
                </c:pt>
                <c:pt idx="2834">
                  <c:v>36.159999999999997</c:v>
                </c:pt>
                <c:pt idx="2835">
                  <c:v>35.520000000000003</c:v>
                </c:pt>
                <c:pt idx="2836">
                  <c:v>48.56</c:v>
                </c:pt>
                <c:pt idx="2837">
                  <c:v>39.03</c:v>
                </c:pt>
                <c:pt idx="2838">
                  <c:v>39.119999999999997</c:v>
                </c:pt>
                <c:pt idx="2839">
                  <c:v>38.82</c:v>
                </c:pt>
                <c:pt idx="2840">
                  <c:v>37.950000000000003</c:v>
                </c:pt>
                <c:pt idx="2841">
                  <c:v>37.25</c:v>
                </c:pt>
                <c:pt idx="2842">
                  <c:v>36.479999999999997</c:v>
                </c:pt>
                <c:pt idx="2843">
                  <c:v>35.67</c:v>
                </c:pt>
                <c:pt idx="2844">
                  <c:v>34.89</c:v>
                </c:pt>
                <c:pt idx="2845">
                  <c:v>35.369999999999997</c:v>
                </c:pt>
                <c:pt idx="2846">
                  <c:v>34.549999999999997</c:v>
                </c:pt>
                <c:pt idx="2847">
                  <c:v>33.75</c:v>
                </c:pt>
                <c:pt idx="2848">
                  <c:v>32.89</c:v>
                </c:pt>
                <c:pt idx="2849">
                  <c:v>31.98</c:v>
                </c:pt>
                <c:pt idx="2850">
                  <c:v>31.05</c:v>
                </c:pt>
                <c:pt idx="2851">
                  <c:v>30.11</c:v>
                </c:pt>
                <c:pt idx="2852">
                  <c:v>29.2</c:v>
                </c:pt>
                <c:pt idx="2853">
                  <c:v>28.32</c:v>
                </c:pt>
                <c:pt idx="2854">
                  <c:v>27.9</c:v>
                </c:pt>
                <c:pt idx="2855">
                  <c:v>27.05</c:v>
                </c:pt>
                <c:pt idx="2856">
                  <c:v>26.27</c:v>
                </c:pt>
                <c:pt idx="2857">
                  <c:v>25.49</c:v>
                </c:pt>
                <c:pt idx="2858">
                  <c:v>24.71</c:v>
                </c:pt>
                <c:pt idx="2859">
                  <c:v>23.94</c:v>
                </c:pt>
                <c:pt idx="2860">
                  <c:v>23.2</c:v>
                </c:pt>
                <c:pt idx="2861">
                  <c:v>22.62</c:v>
                </c:pt>
                <c:pt idx="2862">
                  <c:v>22.05</c:v>
                </c:pt>
                <c:pt idx="2863">
                  <c:v>21.38</c:v>
                </c:pt>
                <c:pt idx="2864">
                  <c:v>20.72</c:v>
                </c:pt>
                <c:pt idx="2865">
                  <c:v>20.05</c:v>
                </c:pt>
                <c:pt idx="2866">
                  <c:v>94.87</c:v>
                </c:pt>
                <c:pt idx="2867">
                  <c:v>24.74</c:v>
                </c:pt>
                <c:pt idx="2868">
                  <c:v>24.45</c:v>
                </c:pt>
                <c:pt idx="2869">
                  <c:v>24.09</c:v>
                </c:pt>
                <c:pt idx="2870">
                  <c:v>23.67</c:v>
                </c:pt>
                <c:pt idx="2871">
                  <c:v>23.26</c:v>
                </c:pt>
                <c:pt idx="2872">
                  <c:v>22.79</c:v>
                </c:pt>
                <c:pt idx="2873">
                  <c:v>22.36</c:v>
                </c:pt>
                <c:pt idx="2874">
                  <c:v>21.92</c:v>
                </c:pt>
                <c:pt idx="2875">
                  <c:v>21.48</c:v>
                </c:pt>
                <c:pt idx="2876">
                  <c:v>21.01</c:v>
                </c:pt>
                <c:pt idx="2877">
                  <c:v>20.53</c:v>
                </c:pt>
                <c:pt idx="2878">
                  <c:v>20.059999999999999</c:v>
                </c:pt>
                <c:pt idx="2879">
                  <c:v>19.59</c:v>
                </c:pt>
                <c:pt idx="2880">
                  <c:v>19.52</c:v>
                </c:pt>
                <c:pt idx="2881">
                  <c:v>19.399999999999999</c:v>
                </c:pt>
                <c:pt idx="2882">
                  <c:v>19.239999999999998</c:v>
                </c:pt>
                <c:pt idx="2883">
                  <c:v>19.05</c:v>
                </c:pt>
                <c:pt idx="2884">
                  <c:v>18.809999999999999</c:v>
                </c:pt>
                <c:pt idx="2885">
                  <c:v>18.559999999999999</c:v>
                </c:pt>
                <c:pt idx="2886">
                  <c:v>18.28</c:v>
                </c:pt>
                <c:pt idx="2887">
                  <c:v>17.989999999999998</c:v>
                </c:pt>
                <c:pt idx="2888">
                  <c:v>17.68</c:v>
                </c:pt>
                <c:pt idx="2889">
                  <c:v>17.36</c:v>
                </c:pt>
                <c:pt idx="2890">
                  <c:v>17.04</c:v>
                </c:pt>
                <c:pt idx="2891">
                  <c:v>16.71</c:v>
                </c:pt>
                <c:pt idx="2892">
                  <c:v>16.37</c:v>
                </c:pt>
                <c:pt idx="2893">
                  <c:v>16.04</c:v>
                </c:pt>
                <c:pt idx="2894">
                  <c:v>15.7</c:v>
                </c:pt>
                <c:pt idx="2895">
                  <c:v>15.37</c:v>
                </c:pt>
                <c:pt idx="2896">
                  <c:v>15.05</c:v>
                </c:pt>
                <c:pt idx="2897">
                  <c:v>14.73</c:v>
                </c:pt>
                <c:pt idx="2898">
                  <c:v>14.42</c:v>
                </c:pt>
                <c:pt idx="2899">
                  <c:v>14.12</c:v>
                </c:pt>
                <c:pt idx="2900">
                  <c:v>13.82</c:v>
                </c:pt>
                <c:pt idx="2901">
                  <c:v>13.53</c:v>
                </c:pt>
                <c:pt idx="2902">
                  <c:v>13.25</c:v>
                </c:pt>
                <c:pt idx="2903">
                  <c:v>12.98</c:v>
                </c:pt>
                <c:pt idx="2904">
                  <c:v>12.71</c:v>
                </c:pt>
                <c:pt idx="2905">
                  <c:v>12.46</c:v>
                </c:pt>
                <c:pt idx="2906">
                  <c:v>12.22</c:v>
                </c:pt>
                <c:pt idx="2907">
                  <c:v>11.98</c:v>
                </c:pt>
                <c:pt idx="2908">
                  <c:v>11.76</c:v>
                </c:pt>
                <c:pt idx="2909">
                  <c:v>11.55</c:v>
                </c:pt>
                <c:pt idx="2910">
                  <c:v>11.35</c:v>
                </c:pt>
                <c:pt idx="2911">
                  <c:v>11.16</c:v>
                </c:pt>
                <c:pt idx="2912">
                  <c:v>10.97</c:v>
                </c:pt>
                <c:pt idx="2913">
                  <c:v>10.8</c:v>
                </c:pt>
                <c:pt idx="2914">
                  <c:v>10.63</c:v>
                </c:pt>
                <c:pt idx="2915">
                  <c:v>10.47</c:v>
                </c:pt>
                <c:pt idx="2916">
                  <c:v>10.32</c:v>
                </c:pt>
                <c:pt idx="2917">
                  <c:v>10.18</c:v>
                </c:pt>
                <c:pt idx="2918">
                  <c:v>10.029999999999999</c:v>
                </c:pt>
                <c:pt idx="2919">
                  <c:v>9.8989999999999991</c:v>
                </c:pt>
                <c:pt idx="2920">
                  <c:v>9.7680000000000007</c:v>
                </c:pt>
                <c:pt idx="2921">
                  <c:v>9.64</c:v>
                </c:pt>
              </c:numCache>
            </c:numRef>
          </c:val>
          <c:smooth val="0"/>
          <c:extLst>
            <c:ext xmlns:c16="http://schemas.microsoft.com/office/drawing/2014/chart" uri="{C3380CC4-5D6E-409C-BE32-E72D297353CC}">
              <c16:uniqueId val="{00000000-16BB-4F73-9E37-E41F755E52E3}"/>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1"/>
          <c:order val="0"/>
          <c:tx>
            <c:strRef>
              <c:f>ModeWise!$Q$2</c:f>
              <c:strCache>
                <c:ptCount val="1"/>
                <c:pt idx="0">
                  <c:v>CCSM4</c:v>
                </c:pt>
              </c:strCache>
            </c:strRef>
          </c:tx>
          <c:spPr>
            <a:ln w="12700" cap="rnd">
              <a:solidFill>
                <a:schemeClr val="accent2"/>
              </a:solidFill>
              <a:round/>
            </a:ln>
            <a:effectLst/>
          </c:spPr>
          <c:marker>
            <c:symbol val="none"/>
          </c:marker>
          <c:cat>
            <c:numRef>
              <c:f>ModeWise!$O$3:$O$2924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ModeWise!$Q$3:$Q$2924</c:f>
              <c:numCache>
                <c:formatCode>General</c:formatCode>
                <c:ptCount val="2922"/>
                <c:pt idx="0">
                  <c:v>6.891</c:v>
                </c:pt>
                <c:pt idx="1">
                  <c:v>6.7720000000000002</c:v>
                </c:pt>
                <c:pt idx="2">
                  <c:v>6.6529999999999996</c:v>
                </c:pt>
                <c:pt idx="3">
                  <c:v>6.5339999999999998</c:v>
                </c:pt>
                <c:pt idx="4">
                  <c:v>6.415</c:v>
                </c:pt>
                <c:pt idx="5">
                  <c:v>6.2960000000000003</c:v>
                </c:pt>
                <c:pt idx="6">
                  <c:v>6.1769999999999996</c:v>
                </c:pt>
                <c:pt idx="7">
                  <c:v>6.0590000000000002</c:v>
                </c:pt>
                <c:pt idx="8">
                  <c:v>5.94</c:v>
                </c:pt>
                <c:pt idx="9">
                  <c:v>5.8230000000000004</c:v>
                </c:pt>
                <c:pt idx="10">
                  <c:v>5.7149999999999999</c:v>
                </c:pt>
                <c:pt idx="11">
                  <c:v>5.617</c:v>
                </c:pt>
                <c:pt idx="12">
                  <c:v>5.5259999999999998</c:v>
                </c:pt>
                <c:pt idx="13">
                  <c:v>5.4409999999999998</c:v>
                </c:pt>
                <c:pt idx="14">
                  <c:v>5.36</c:v>
                </c:pt>
                <c:pt idx="15">
                  <c:v>5.282</c:v>
                </c:pt>
                <c:pt idx="16">
                  <c:v>5.2060000000000004</c:v>
                </c:pt>
                <c:pt idx="17">
                  <c:v>5.1310000000000002</c:v>
                </c:pt>
                <c:pt idx="18">
                  <c:v>5.056</c:v>
                </c:pt>
                <c:pt idx="19">
                  <c:v>4.9820000000000002</c:v>
                </c:pt>
                <c:pt idx="20">
                  <c:v>4.907</c:v>
                </c:pt>
                <c:pt idx="21">
                  <c:v>4.8310000000000004</c:v>
                </c:pt>
                <c:pt idx="22">
                  <c:v>4.7549999999999999</c:v>
                </c:pt>
                <c:pt idx="23">
                  <c:v>4.6790000000000003</c:v>
                </c:pt>
                <c:pt idx="24">
                  <c:v>4.601</c:v>
                </c:pt>
                <c:pt idx="25">
                  <c:v>4.5350000000000001</c:v>
                </c:pt>
                <c:pt idx="26">
                  <c:v>4.569</c:v>
                </c:pt>
                <c:pt idx="27">
                  <c:v>4.5869999999999997</c:v>
                </c:pt>
                <c:pt idx="28">
                  <c:v>4.5810000000000004</c:v>
                </c:pt>
                <c:pt idx="29">
                  <c:v>4.5640000000000001</c:v>
                </c:pt>
                <c:pt idx="30">
                  <c:v>4.5410000000000004</c:v>
                </c:pt>
                <c:pt idx="31">
                  <c:v>4.5119999999999996</c:v>
                </c:pt>
                <c:pt idx="32">
                  <c:v>4.4790000000000001</c:v>
                </c:pt>
                <c:pt idx="33">
                  <c:v>4.4429999999999996</c:v>
                </c:pt>
                <c:pt idx="34">
                  <c:v>4.4039999999999999</c:v>
                </c:pt>
                <c:pt idx="35">
                  <c:v>4.3789999999999996</c:v>
                </c:pt>
                <c:pt idx="36">
                  <c:v>4.359</c:v>
                </c:pt>
                <c:pt idx="37">
                  <c:v>4.3319999999999999</c:v>
                </c:pt>
                <c:pt idx="38">
                  <c:v>4.3</c:v>
                </c:pt>
                <c:pt idx="39">
                  <c:v>4.2629999999999999</c:v>
                </c:pt>
                <c:pt idx="40">
                  <c:v>4.2229999999999999</c:v>
                </c:pt>
                <c:pt idx="41">
                  <c:v>4.1790000000000003</c:v>
                </c:pt>
                <c:pt idx="42">
                  <c:v>4.1310000000000002</c:v>
                </c:pt>
                <c:pt idx="43">
                  <c:v>4.0810000000000004</c:v>
                </c:pt>
                <c:pt idx="44">
                  <c:v>4.0289999999999999</c:v>
                </c:pt>
                <c:pt idx="45">
                  <c:v>3.9740000000000002</c:v>
                </c:pt>
                <c:pt idx="46">
                  <c:v>3.9159999999999999</c:v>
                </c:pt>
                <c:pt idx="47">
                  <c:v>3.8570000000000002</c:v>
                </c:pt>
                <c:pt idx="48">
                  <c:v>3.7959999999999998</c:v>
                </c:pt>
                <c:pt idx="49">
                  <c:v>3.7330000000000001</c:v>
                </c:pt>
                <c:pt idx="50">
                  <c:v>3.6680000000000001</c:v>
                </c:pt>
                <c:pt idx="51">
                  <c:v>3.6030000000000002</c:v>
                </c:pt>
                <c:pt idx="52">
                  <c:v>3.536</c:v>
                </c:pt>
                <c:pt idx="53">
                  <c:v>3.468</c:v>
                </c:pt>
                <c:pt idx="54">
                  <c:v>3.4</c:v>
                </c:pt>
                <c:pt idx="55">
                  <c:v>3.331</c:v>
                </c:pt>
                <c:pt idx="56">
                  <c:v>3.262</c:v>
                </c:pt>
                <c:pt idx="57">
                  <c:v>3.2269999999999999</c:v>
                </c:pt>
                <c:pt idx="58">
                  <c:v>3.1890000000000001</c:v>
                </c:pt>
                <c:pt idx="59">
                  <c:v>3.1459999999999999</c:v>
                </c:pt>
                <c:pt idx="60">
                  <c:v>3.1</c:v>
                </c:pt>
                <c:pt idx="61">
                  <c:v>3.0529999999999999</c:v>
                </c:pt>
                <c:pt idx="62">
                  <c:v>3.0030000000000001</c:v>
                </c:pt>
                <c:pt idx="63">
                  <c:v>2.9540000000000002</c:v>
                </c:pt>
                <c:pt idx="64">
                  <c:v>2.903</c:v>
                </c:pt>
                <c:pt idx="65">
                  <c:v>2.8530000000000002</c:v>
                </c:pt>
                <c:pt idx="66">
                  <c:v>2.8029999999999999</c:v>
                </c:pt>
                <c:pt idx="67">
                  <c:v>2.7530000000000001</c:v>
                </c:pt>
                <c:pt idx="68">
                  <c:v>2.7040000000000002</c:v>
                </c:pt>
                <c:pt idx="69">
                  <c:v>2.6539999999999999</c:v>
                </c:pt>
                <c:pt idx="70">
                  <c:v>2.605</c:v>
                </c:pt>
                <c:pt idx="71">
                  <c:v>2.556</c:v>
                </c:pt>
                <c:pt idx="72">
                  <c:v>2.508</c:v>
                </c:pt>
                <c:pt idx="73">
                  <c:v>2.46</c:v>
                </c:pt>
                <c:pt idx="74">
                  <c:v>2.4119999999999999</c:v>
                </c:pt>
                <c:pt idx="75">
                  <c:v>2.3650000000000002</c:v>
                </c:pt>
                <c:pt idx="76">
                  <c:v>2.3180000000000001</c:v>
                </c:pt>
                <c:pt idx="77">
                  <c:v>2.2719999999999998</c:v>
                </c:pt>
                <c:pt idx="78">
                  <c:v>2.226</c:v>
                </c:pt>
                <c:pt idx="79">
                  <c:v>2.181</c:v>
                </c:pt>
                <c:pt idx="80">
                  <c:v>2.1360000000000001</c:v>
                </c:pt>
                <c:pt idx="81">
                  <c:v>2.0920000000000001</c:v>
                </c:pt>
                <c:pt idx="82">
                  <c:v>2.0489999999999999</c:v>
                </c:pt>
                <c:pt idx="83">
                  <c:v>2.0059999999999998</c:v>
                </c:pt>
                <c:pt idx="84">
                  <c:v>1.964</c:v>
                </c:pt>
                <c:pt idx="85">
                  <c:v>1.923</c:v>
                </c:pt>
                <c:pt idx="86">
                  <c:v>1.8819999999999999</c:v>
                </c:pt>
                <c:pt idx="87">
                  <c:v>1.8420000000000001</c:v>
                </c:pt>
                <c:pt idx="88">
                  <c:v>1.8029999999999999</c:v>
                </c:pt>
                <c:pt idx="89">
                  <c:v>1.78</c:v>
                </c:pt>
                <c:pt idx="90">
                  <c:v>1.7869999999999999</c:v>
                </c:pt>
                <c:pt idx="91">
                  <c:v>1.788</c:v>
                </c:pt>
                <c:pt idx="92">
                  <c:v>1.784</c:v>
                </c:pt>
                <c:pt idx="93">
                  <c:v>1.776</c:v>
                </c:pt>
                <c:pt idx="94">
                  <c:v>1.7669999999999999</c:v>
                </c:pt>
                <c:pt idx="95">
                  <c:v>1.7549999999999999</c:v>
                </c:pt>
                <c:pt idx="96">
                  <c:v>1.7430000000000001</c:v>
                </c:pt>
                <c:pt idx="97">
                  <c:v>1.7310000000000001</c:v>
                </c:pt>
                <c:pt idx="98">
                  <c:v>1.7170000000000001</c:v>
                </c:pt>
                <c:pt idx="99">
                  <c:v>1.7030000000000001</c:v>
                </c:pt>
                <c:pt idx="100">
                  <c:v>1.6890000000000001</c:v>
                </c:pt>
                <c:pt idx="101">
                  <c:v>1.6739999999999999</c:v>
                </c:pt>
                <c:pt idx="102">
                  <c:v>1.7090000000000001</c:v>
                </c:pt>
                <c:pt idx="103">
                  <c:v>1.85</c:v>
                </c:pt>
                <c:pt idx="104">
                  <c:v>2.6709999999999998</c:v>
                </c:pt>
                <c:pt idx="105">
                  <c:v>43.92</c:v>
                </c:pt>
                <c:pt idx="106">
                  <c:v>5.8949999999999996</c:v>
                </c:pt>
                <c:pt idx="107">
                  <c:v>7.27</c:v>
                </c:pt>
                <c:pt idx="108">
                  <c:v>8.3699999999999992</c:v>
                </c:pt>
                <c:pt idx="109">
                  <c:v>19.68</c:v>
                </c:pt>
                <c:pt idx="110">
                  <c:v>16.95</c:v>
                </c:pt>
                <c:pt idx="111">
                  <c:v>30.19</c:v>
                </c:pt>
                <c:pt idx="112">
                  <c:v>63.62</c:v>
                </c:pt>
                <c:pt idx="113">
                  <c:v>34</c:v>
                </c:pt>
                <c:pt idx="114">
                  <c:v>32.51</c:v>
                </c:pt>
                <c:pt idx="115">
                  <c:v>31.04</c:v>
                </c:pt>
                <c:pt idx="116">
                  <c:v>29.76</c:v>
                </c:pt>
                <c:pt idx="117">
                  <c:v>29.77</c:v>
                </c:pt>
                <c:pt idx="118">
                  <c:v>30.22</c:v>
                </c:pt>
                <c:pt idx="119">
                  <c:v>30.49</c:v>
                </c:pt>
                <c:pt idx="120">
                  <c:v>30.69</c:v>
                </c:pt>
                <c:pt idx="121">
                  <c:v>30.75</c:v>
                </c:pt>
                <c:pt idx="122">
                  <c:v>30.7</c:v>
                </c:pt>
                <c:pt idx="123">
                  <c:v>30.68</c:v>
                </c:pt>
                <c:pt idx="124">
                  <c:v>30.64</c:v>
                </c:pt>
                <c:pt idx="125">
                  <c:v>30.45</c:v>
                </c:pt>
                <c:pt idx="126">
                  <c:v>30.19</c:v>
                </c:pt>
                <c:pt idx="127">
                  <c:v>29.82</c:v>
                </c:pt>
                <c:pt idx="128">
                  <c:v>29.43</c:v>
                </c:pt>
                <c:pt idx="129">
                  <c:v>29.41</c:v>
                </c:pt>
                <c:pt idx="130">
                  <c:v>29.09</c:v>
                </c:pt>
                <c:pt idx="131">
                  <c:v>28.51</c:v>
                </c:pt>
                <c:pt idx="132">
                  <c:v>28.3</c:v>
                </c:pt>
                <c:pt idx="133">
                  <c:v>181.6</c:v>
                </c:pt>
                <c:pt idx="134">
                  <c:v>56.25</c:v>
                </c:pt>
                <c:pt idx="135">
                  <c:v>51.83</c:v>
                </c:pt>
                <c:pt idx="136">
                  <c:v>48.19</c:v>
                </c:pt>
                <c:pt idx="137">
                  <c:v>46.99</c:v>
                </c:pt>
                <c:pt idx="138">
                  <c:v>72.349999999999994</c:v>
                </c:pt>
                <c:pt idx="139">
                  <c:v>50.81</c:v>
                </c:pt>
                <c:pt idx="140">
                  <c:v>47.3</c:v>
                </c:pt>
                <c:pt idx="141">
                  <c:v>44.22</c:v>
                </c:pt>
                <c:pt idx="142">
                  <c:v>41.81</c:v>
                </c:pt>
                <c:pt idx="143">
                  <c:v>39.58</c:v>
                </c:pt>
                <c:pt idx="144">
                  <c:v>38.090000000000003</c:v>
                </c:pt>
                <c:pt idx="145">
                  <c:v>37.659999999999997</c:v>
                </c:pt>
                <c:pt idx="146">
                  <c:v>37.04</c:v>
                </c:pt>
                <c:pt idx="147">
                  <c:v>36.29</c:v>
                </c:pt>
                <c:pt idx="148">
                  <c:v>35.409999999999997</c:v>
                </c:pt>
                <c:pt idx="149">
                  <c:v>34.47</c:v>
                </c:pt>
                <c:pt idx="150">
                  <c:v>33.479999999999997</c:v>
                </c:pt>
                <c:pt idx="151">
                  <c:v>32.46</c:v>
                </c:pt>
                <c:pt idx="152">
                  <c:v>31.41</c:v>
                </c:pt>
                <c:pt idx="153">
                  <c:v>31.69</c:v>
                </c:pt>
                <c:pt idx="154">
                  <c:v>75.06</c:v>
                </c:pt>
                <c:pt idx="155">
                  <c:v>58.85</c:v>
                </c:pt>
                <c:pt idx="156">
                  <c:v>90.54</c:v>
                </c:pt>
                <c:pt idx="157">
                  <c:v>132.9</c:v>
                </c:pt>
                <c:pt idx="158">
                  <c:v>62.1</c:v>
                </c:pt>
                <c:pt idx="159">
                  <c:v>57.27</c:v>
                </c:pt>
                <c:pt idx="160">
                  <c:v>53.39</c:v>
                </c:pt>
                <c:pt idx="161">
                  <c:v>50.06</c:v>
                </c:pt>
                <c:pt idx="162">
                  <c:v>47.13</c:v>
                </c:pt>
                <c:pt idx="163">
                  <c:v>44.3</c:v>
                </c:pt>
                <c:pt idx="164">
                  <c:v>41.85</c:v>
                </c:pt>
                <c:pt idx="165">
                  <c:v>39.97</c:v>
                </c:pt>
                <c:pt idx="166">
                  <c:v>38.659999999999997</c:v>
                </c:pt>
                <c:pt idx="167">
                  <c:v>38.25</c:v>
                </c:pt>
                <c:pt idx="168">
                  <c:v>37.67</c:v>
                </c:pt>
                <c:pt idx="169">
                  <c:v>36.979999999999997</c:v>
                </c:pt>
                <c:pt idx="170">
                  <c:v>36.25</c:v>
                </c:pt>
                <c:pt idx="171">
                  <c:v>35.68</c:v>
                </c:pt>
                <c:pt idx="172">
                  <c:v>60.25</c:v>
                </c:pt>
                <c:pt idx="173">
                  <c:v>36.700000000000003</c:v>
                </c:pt>
                <c:pt idx="174">
                  <c:v>35.86</c:v>
                </c:pt>
                <c:pt idx="175">
                  <c:v>34.96</c:v>
                </c:pt>
                <c:pt idx="176">
                  <c:v>33.979999999999997</c:v>
                </c:pt>
                <c:pt idx="177">
                  <c:v>32.94</c:v>
                </c:pt>
                <c:pt idx="178">
                  <c:v>31.93</c:v>
                </c:pt>
                <c:pt idx="179">
                  <c:v>30.85</c:v>
                </c:pt>
                <c:pt idx="180">
                  <c:v>29.78</c:v>
                </c:pt>
                <c:pt idx="181">
                  <c:v>28.74</c:v>
                </c:pt>
                <c:pt idx="182">
                  <c:v>27.77</c:v>
                </c:pt>
                <c:pt idx="183">
                  <c:v>27.08</c:v>
                </c:pt>
                <c:pt idx="184">
                  <c:v>26.16</c:v>
                </c:pt>
                <c:pt idx="185">
                  <c:v>25.25</c:v>
                </c:pt>
                <c:pt idx="186">
                  <c:v>24.4</c:v>
                </c:pt>
                <c:pt idx="187">
                  <c:v>23.63</c:v>
                </c:pt>
                <c:pt idx="188">
                  <c:v>22.82</c:v>
                </c:pt>
                <c:pt idx="189">
                  <c:v>22.06</c:v>
                </c:pt>
                <c:pt idx="190">
                  <c:v>21.28</c:v>
                </c:pt>
                <c:pt idx="191">
                  <c:v>65.34</c:v>
                </c:pt>
                <c:pt idx="192">
                  <c:v>81.88</c:v>
                </c:pt>
                <c:pt idx="193">
                  <c:v>29.24</c:v>
                </c:pt>
                <c:pt idx="194">
                  <c:v>28.76</c:v>
                </c:pt>
                <c:pt idx="195">
                  <c:v>28.29</c:v>
                </c:pt>
                <c:pt idx="196">
                  <c:v>27.71</c:v>
                </c:pt>
                <c:pt idx="197">
                  <c:v>27.17</c:v>
                </c:pt>
                <c:pt idx="198">
                  <c:v>26.53</c:v>
                </c:pt>
                <c:pt idx="199">
                  <c:v>26.06</c:v>
                </c:pt>
                <c:pt idx="200">
                  <c:v>25.43</c:v>
                </c:pt>
                <c:pt idx="201">
                  <c:v>24.87</c:v>
                </c:pt>
                <c:pt idx="202">
                  <c:v>24.26</c:v>
                </c:pt>
                <c:pt idx="203">
                  <c:v>23.65</c:v>
                </c:pt>
                <c:pt idx="204">
                  <c:v>23.03</c:v>
                </c:pt>
                <c:pt idx="205">
                  <c:v>22.47</c:v>
                </c:pt>
                <c:pt idx="206">
                  <c:v>22.12</c:v>
                </c:pt>
                <c:pt idx="207">
                  <c:v>46.86</c:v>
                </c:pt>
                <c:pt idx="208">
                  <c:v>127.1</c:v>
                </c:pt>
                <c:pt idx="209">
                  <c:v>63.93</c:v>
                </c:pt>
                <c:pt idx="210">
                  <c:v>55.97</c:v>
                </c:pt>
                <c:pt idx="211">
                  <c:v>52.44</c:v>
                </c:pt>
                <c:pt idx="212">
                  <c:v>50.99</c:v>
                </c:pt>
                <c:pt idx="213">
                  <c:v>50.97</c:v>
                </c:pt>
                <c:pt idx="214">
                  <c:v>57.11</c:v>
                </c:pt>
                <c:pt idx="215">
                  <c:v>54.81</c:v>
                </c:pt>
                <c:pt idx="216">
                  <c:v>65.66</c:v>
                </c:pt>
                <c:pt idx="217">
                  <c:v>55.87</c:v>
                </c:pt>
                <c:pt idx="218">
                  <c:v>53.36</c:v>
                </c:pt>
                <c:pt idx="219">
                  <c:v>50.22</c:v>
                </c:pt>
                <c:pt idx="220">
                  <c:v>48.06</c:v>
                </c:pt>
                <c:pt idx="221">
                  <c:v>45.47</c:v>
                </c:pt>
                <c:pt idx="222">
                  <c:v>42.82</c:v>
                </c:pt>
                <c:pt idx="223">
                  <c:v>40.92</c:v>
                </c:pt>
                <c:pt idx="224">
                  <c:v>38.89</c:v>
                </c:pt>
                <c:pt idx="225">
                  <c:v>38.49</c:v>
                </c:pt>
                <c:pt idx="226">
                  <c:v>38.28</c:v>
                </c:pt>
                <c:pt idx="227">
                  <c:v>37.71</c:v>
                </c:pt>
                <c:pt idx="228">
                  <c:v>36.96</c:v>
                </c:pt>
                <c:pt idx="229">
                  <c:v>36.11</c:v>
                </c:pt>
                <c:pt idx="230">
                  <c:v>35.21</c:v>
                </c:pt>
                <c:pt idx="231">
                  <c:v>34.81</c:v>
                </c:pt>
                <c:pt idx="232">
                  <c:v>33.83</c:v>
                </c:pt>
                <c:pt idx="233">
                  <c:v>32.97</c:v>
                </c:pt>
                <c:pt idx="234">
                  <c:v>33.5</c:v>
                </c:pt>
                <c:pt idx="235">
                  <c:v>34.57</c:v>
                </c:pt>
                <c:pt idx="236">
                  <c:v>33.56</c:v>
                </c:pt>
                <c:pt idx="237">
                  <c:v>32.79</c:v>
                </c:pt>
                <c:pt idx="238">
                  <c:v>32.020000000000003</c:v>
                </c:pt>
                <c:pt idx="239">
                  <c:v>31.2</c:v>
                </c:pt>
                <c:pt idx="240">
                  <c:v>30.29</c:v>
                </c:pt>
                <c:pt idx="241">
                  <c:v>29.4</c:v>
                </c:pt>
                <c:pt idx="242">
                  <c:v>28.52</c:v>
                </c:pt>
                <c:pt idx="243">
                  <c:v>73.7</c:v>
                </c:pt>
                <c:pt idx="244">
                  <c:v>121.8</c:v>
                </c:pt>
                <c:pt idx="245">
                  <c:v>75.790000000000006</c:v>
                </c:pt>
                <c:pt idx="246">
                  <c:v>62.17</c:v>
                </c:pt>
                <c:pt idx="247">
                  <c:v>92.25</c:v>
                </c:pt>
                <c:pt idx="248">
                  <c:v>69.62</c:v>
                </c:pt>
                <c:pt idx="249">
                  <c:v>73.72</c:v>
                </c:pt>
                <c:pt idx="250">
                  <c:v>77.8</c:v>
                </c:pt>
                <c:pt idx="251">
                  <c:v>69.73</c:v>
                </c:pt>
                <c:pt idx="252">
                  <c:v>64.37</c:v>
                </c:pt>
                <c:pt idx="253">
                  <c:v>60.54</c:v>
                </c:pt>
                <c:pt idx="254">
                  <c:v>56.74</c:v>
                </c:pt>
                <c:pt idx="255">
                  <c:v>53.65</c:v>
                </c:pt>
                <c:pt idx="256">
                  <c:v>50.93</c:v>
                </c:pt>
                <c:pt idx="257">
                  <c:v>48.12</c:v>
                </c:pt>
                <c:pt idx="258">
                  <c:v>45.36</c:v>
                </c:pt>
                <c:pt idx="259">
                  <c:v>42.94</c:v>
                </c:pt>
                <c:pt idx="260">
                  <c:v>41.08</c:v>
                </c:pt>
                <c:pt idx="261">
                  <c:v>39.32</c:v>
                </c:pt>
                <c:pt idx="262">
                  <c:v>39.06</c:v>
                </c:pt>
                <c:pt idx="263">
                  <c:v>40.35</c:v>
                </c:pt>
                <c:pt idx="264">
                  <c:v>48.4</c:v>
                </c:pt>
                <c:pt idx="265">
                  <c:v>49.47</c:v>
                </c:pt>
                <c:pt idx="266">
                  <c:v>45.36</c:v>
                </c:pt>
                <c:pt idx="267">
                  <c:v>42.95</c:v>
                </c:pt>
                <c:pt idx="268">
                  <c:v>40.659999999999997</c:v>
                </c:pt>
                <c:pt idx="269">
                  <c:v>39.85</c:v>
                </c:pt>
                <c:pt idx="270">
                  <c:v>39.32</c:v>
                </c:pt>
                <c:pt idx="271">
                  <c:v>38.64</c:v>
                </c:pt>
                <c:pt idx="272">
                  <c:v>38.119999999999997</c:v>
                </c:pt>
                <c:pt idx="273">
                  <c:v>55.67</c:v>
                </c:pt>
                <c:pt idx="274">
                  <c:v>129.4</c:v>
                </c:pt>
                <c:pt idx="275">
                  <c:v>135.6</c:v>
                </c:pt>
                <c:pt idx="276">
                  <c:v>76.599999999999994</c:v>
                </c:pt>
                <c:pt idx="277">
                  <c:v>70.459999999999994</c:v>
                </c:pt>
                <c:pt idx="278">
                  <c:v>67.55</c:v>
                </c:pt>
                <c:pt idx="279">
                  <c:v>63.82</c:v>
                </c:pt>
                <c:pt idx="280">
                  <c:v>112.5</c:v>
                </c:pt>
                <c:pt idx="281">
                  <c:v>73.27</c:v>
                </c:pt>
                <c:pt idx="282">
                  <c:v>71</c:v>
                </c:pt>
                <c:pt idx="283">
                  <c:v>72.05</c:v>
                </c:pt>
                <c:pt idx="284">
                  <c:v>71.45</c:v>
                </c:pt>
                <c:pt idx="285">
                  <c:v>67.75</c:v>
                </c:pt>
                <c:pt idx="286">
                  <c:v>63.19</c:v>
                </c:pt>
                <c:pt idx="287">
                  <c:v>59.41</c:v>
                </c:pt>
                <c:pt idx="288">
                  <c:v>55.97</c:v>
                </c:pt>
                <c:pt idx="289">
                  <c:v>52.86</c:v>
                </c:pt>
                <c:pt idx="290">
                  <c:v>50.28</c:v>
                </c:pt>
                <c:pt idx="291">
                  <c:v>48.59</c:v>
                </c:pt>
                <c:pt idx="292">
                  <c:v>46.84</c:v>
                </c:pt>
                <c:pt idx="293">
                  <c:v>45.36</c:v>
                </c:pt>
                <c:pt idx="294">
                  <c:v>44.81</c:v>
                </c:pt>
                <c:pt idx="295">
                  <c:v>42.47</c:v>
                </c:pt>
                <c:pt idx="296">
                  <c:v>41.59</c:v>
                </c:pt>
                <c:pt idx="297">
                  <c:v>40.520000000000003</c:v>
                </c:pt>
                <c:pt idx="298">
                  <c:v>40.130000000000003</c:v>
                </c:pt>
                <c:pt idx="299">
                  <c:v>39.479999999999997</c:v>
                </c:pt>
                <c:pt idx="300">
                  <c:v>38.74</c:v>
                </c:pt>
                <c:pt idx="301">
                  <c:v>37.89</c:v>
                </c:pt>
                <c:pt idx="302">
                  <c:v>36.97</c:v>
                </c:pt>
                <c:pt idx="303">
                  <c:v>35.99</c:v>
                </c:pt>
                <c:pt idx="304">
                  <c:v>34.97</c:v>
                </c:pt>
                <c:pt idx="305">
                  <c:v>33.950000000000003</c:v>
                </c:pt>
                <c:pt idx="306">
                  <c:v>32.89</c:v>
                </c:pt>
                <c:pt idx="307">
                  <c:v>31.82</c:v>
                </c:pt>
                <c:pt idx="308">
                  <c:v>30.75</c:v>
                </c:pt>
                <c:pt idx="309">
                  <c:v>29.68</c:v>
                </c:pt>
                <c:pt idx="310">
                  <c:v>28.65</c:v>
                </c:pt>
                <c:pt idx="311">
                  <c:v>27.67</c:v>
                </c:pt>
                <c:pt idx="312">
                  <c:v>26.74</c:v>
                </c:pt>
                <c:pt idx="313">
                  <c:v>25.82</c:v>
                </c:pt>
                <c:pt idx="314">
                  <c:v>24.94</c:v>
                </c:pt>
                <c:pt idx="315">
                  <c:v>24.09</c:v>
                </c:pt>
                <c:pt idx="316">
                  <c:v>23.26</c:v>
                </c:pt>
                <c:pt idx="317">
                  <c:v>22.47</c:v>
                </c:pt>
                <c:pt idx="318">
                  <c:v>21.69</c:v>
                </c:pt>
                <c:pt idx="319">
                  <c:v>20.93</c:v>
                </c:pt>
                <c:pt idx="320">
                  <c:v>20.2</c:v>
                </c:pt>
                <c:pt idx="321">
                  <c:v>19.61</c:v>
                </c:pt>
                <c:pt idx="322">
                  <c:v>19.510000000000002</c:v>
                </c:pt>
                <c:pt idx="323">
                  <c:v>19.350000000000001</c:v>
                </c:pt>
                <c:pt idx="324">
                  <c:v>19.14</c:v>
                </c:pt>
                <c:pt idx="325">
                  <c:v>18.88</c:v>
                </c:pt>
                <c:pt idx="326">
                  <c:v>18.600000000000001</c:v>
                </c:pt>
                <c:pt idx="327">
                  <c:v>18.29</c:v>
                </c:pt>
                <c:pt idx="328">
                  <c:v>17.96</c:v>
                </c:pt>
                <c:pt idx="329">
                  <c:v>17.62</c:v>
                </c:pt>
                <c:pt idx="330">
                  <c:v>17.260000000000002</c:v>
                </c:pt>
                <c:pt idx="331">
                  <c:v>16.899999999999999</c:v>
                </c:pt>
                <c:pt idx="332">
                  <c:v>16.53</c:v>
                </c:pt>
                <c:pt idx="333">
                  <c:v>16.170000000000002</c:v>
                </c:pt>
                <c:pt idx="334">
                  <c:v>15.8</c:v>
                </c:pt>
                <c:pt idx="335">
                  <c:v>15.46</c:v>
                </c:pt>
                <c:pt idx="336">
                  <c:v>15.12</c:v>
                </c:pt>
                <c:pt idx="337">
                  <c:v>14.78</c:v>
                </c:pt>
                <c:pt idx="338">
                  <c:v>14.46</c:v>
                </c:pt>
                <c:pt idx="339">
                  <c:v>14.14</c:v>
                </c:pt>
                <c:pt idx="340">
                  <c:v>13.83</c:v>
                </c:pt>
                <c:pt idx="341">
                  <c:v>13.52</c:v>
                </c:pt>
                <c:pt idx="342">
                  <c:v>13.23</c:v>
                </c:pt>
                <c:pt idx="343">
                  <c:v>12.95</c:v>
                </c:pt>
                <c:pt idx="344">
                  <c:v>12.67</c:v>
                </c:pt>
                <c:pt idx="345">
                  <c:v>12.41</c:v>
                </c:pt>
                <c:pt idx="346">
                  <c:v>12.16</c:v>
                </c:pt>
                <c:pt idx="347">
                  <c:v>11.92</c:v>
                </c:pt>
                <c:pt idx="348">
                  <c:v>11.7</c:v>
                </c:pt>
                <c:pt idx="349">
                  <c:v>11.48</c:v>
                </c:pt>
                <c:pt idx="350">
                  <c:v>11.27</c:v>
                </c:pt>
                <c:pt idx="351">
                  <c:v>11.08</c:v>
                </c:pt>
                <c:pt idx="352">
                  <c:v>10.89</c:v>
                </c:pt>
                <c:pt idx="353">
                  <c:v>10.71</c:v>
                </c:pt>
                <c:pt idx="354">
                  <c:v>10.54</c:v>
                </c:pt>
                <c:pt idx="355">
                  <c:v>10.38</c:v>
                </c:pt>
                <c:pt idx="356">
                  <c:v>10.23</c:v>
                </c:pt>
                <c:pt idx="357">
                  <c:v>10.07</c:v>
                </c:pt>
                <c:pt idx="358">
                  <c:v>9.9290000000000003</c:v>
                </c:pt>
                <c:pt idx="359">
                  <c:v>9.7889999999999997</c:v>
                </c:pt>
                <c:pt idx="360">
                  <c:v>9.6519999999999992</c:v>
                </c:pt>
                <c:pt idx="361">
                  <c:v>9.5190000000000001</c:v>
                </c:pt>
                <c:pt idx="362">
                  <c:v>9.3889999999999993</c:v>
                </c:pt>
                <c:pt idx="363">
                  <c:v>9.2609999999999992</c:v>
                </c:pt>
                <c:pt idx="364">
                  <c:v>9.1349999999999998</c:v>
                </c:pt>
                <c:pt idx="365">
                  <c:v>9.01</c:v>
                </c:pt>
                <c:pt idx="366">
                  <c:v>8.8870000000000005</c:v>
                </c:pt>
                <c:pt idx="367">
                  <c:v>8.7650000000000006</c:v>
                </c:pt>
                <c:pt idx="368">
                  <c:v>8.6440000000000001</c:v>
                </c:pt>
                <c:pt idx="369">
                  <c:v>8.5220000000000002</c:v>
                </c:pt>
                <c:pt idx="370">
                  <c:v>8.4019999999999992</c:v>
                </c:pt>
                <c:pt idx="371">
                  <c:v>8.2810000000000006</c:v>
                </c:pt>
                <c:pt idx="372">
                  <c:v>8.16</c:v>
                </c:pt>
                <c:pt idx="373">
                  <c:v>8.0389999999999997</c:v>
                </c:pt>
                <c:pt idx="374">
                  <c:v>7.9169999999999998</c:v>
                </c:pt>
                <c:pt idx="375">
                  <c:v>7.7960000000000003</c:v>
                </c:pt>
                <c:pt idx="376">
                  <c:v>7.6740000000000004</c:v>
                </c:pt>
                <c:pt idx="377">
                  <c:v>7.5519999999999996</c:v>
                </c:pt>
                <c:pt idx="378">
                  <c:v>7.4290000000000003</c:v>
                </c:pt>
                <c:pt idx="379">
                  <c:v>7.306</c:v>
                </c:pt>
                <c:pt idx="380">
                  <c:v>7.1829999999999998</c:v>
                </c:pt>
                <c:pt idx="381">
                  <c:v>7.06</c:v>
                </c:pt>
                <c:pt idx="382">
                  <c:v>6.9359999999999999</c:v>
                </c:pt>
                <c:pt idx="383">
                  <c:v>6.8120000000000003</c:v>
                </c:pt>
                <c:pt idx="384">
                  <c:v>6.6879999999999997</c:v>
                </c:pt>
                <c:pt idx="385">
                  <c:v>6.5640000000000001</c:v>
                </c:pt>
                <c:pt idx="386">
                  <c:v>6.44</c:v>
                </c:pt>
                <c:pt idx="387">
                  <c:v>6.32</c:v>
                </c:pt>
                <c:pt idx="388">
                  <c:v>6.2060000000000004</c:v>
                </c:pt>
                <c:pt idx="389">
                  <c:v>6.0979999999999999</c:v>
                </c:pt>
                <c:pt idx="390">
                  <c:v>5.9889999999999999</c:v>
                </c:pt>
                <c:pt idx="391">
                  <c:v>5.8840000000000003</c:v>
                </c:pt>
                <c:pt idx="392">
                  <c:v>5.7770000000000001</c:v>
                </c:pt>
                <c:pt idx="393">
                  <c:v>5.68</c:v>
                </c:pt>
                <c:pt idx="394">
                  <c:v>5.59</c:v>
                </c:pt>
                <c:pt idx="395">
                  <c:v>5.5060000000000002</c:v>
                </c:pt>
                <c:pt idx="396">
                  <c:v>5.4340000000000002</c:v>
                </c:pt>
                <c:pt idx="397">
                  <c:v>5.3650000000000002</c:v>
                </c:pt>
                <c:pt idx="398">
                  <c:v>5.2960000000000003</c:v>
                </c:pt>
                <c:pt idx="399">
                  <c:v>5.2279999999999998</c:v>
                </c:pt>
                <c:pt idx="400">
                  <c:v>5.1589999999999998</c:v>
                </c:pt>
                <c:pt idx="401">
                  <c:v>5.0890000000000004</c:v>
                </c:pt>
                <c:pt idx="402">
                  <c:v>5.0179999999999998</c:v>
                </c:pt>
                <c:pt idx="403">
                  <c:v>4.9459999999999997</c:v>
                </c:pt>
                <c:pt idx="404">
                  <c:v>4.8730000000000002</c:v>
                </c:pt>
                <c:pt idx="405">
                  <c:v>4.7990000000000004</c:v>
                </c:pt>
                <c:pt idx="406">
                  <c:v>4.7229999999999999</c:v>
                </c:pt>
                <c:pt idx="407">
                  <c:v>4.6459999999999999</c:v>
                </c:pt>
                <c:pt idx="408">
                  <c:v>4.5679999999999996</c:v>
                </c:pt>
                <c:pt idx="409">
                  <c:v>4.4880000000000004</c:v>
                </c:pt>
                <c:pt idx="410">
                  <c:v>4.407</c:v>
                </c:pt>
                <c:pt idx="411">
                  <c:v>4.3259999999999996</c:v>
                </c:pt>
                <c:pt idx="412">
                  <c:v>4.2430000000000003</c:v>
                </c:pt>
                <c:pt idx="413">
                  <c:v>4.16</c:v>
                </c:pt>
                <c:pt idx="414">
                  <c:v>4.0759999999999996</c:v>
                </c:pt>
                <c:pt idx="415">
                  <c:v>3.992</c:v>
                </c:pt>
                <c:pt idx="416">
                  <c:v>3.9079999999999999</c:v>
                </c:pt>
                <c:pt idx="417">
                  <c:v>3.823</c:v>
                </c:pt>
                <c:pt idx="418">
                  <c:v>3.7389999999999999</c:v>
                </c:pt>
                <c:pt idx="419">
                  <c:v>3.6549999999999998</c:v>
                </c:pt>
                <c:pt idx="420">
                  <c:v>3.5710000000000002</c:v>
                </c:pt>
                <c:pt idx="421">
                  <c:v>3.488</c:v>
                </c:pt>
                <c:pt idx="422">
                  <c:v>3.4049999999999998</c:v>
                </c:pt>
                <c:pt idx="423">
                  <c:v>3.33</c:v>
                </c:pt>
                <c:pt idx="424">
                  <c:v>3.254</c:v>
                </c:pt>
                <c:pt idx="425">
                  <c:v>3.1789999999999998</c:v>
                </c:pt>
                <c:pt idx="426">
                  <c:v>3.1070000000000002</c:v>
                </c:pt>
                <c:pt idx="427">
                  <c:v>3.036</c:v>
                </c:pt>
                <c:pt idx="428">
                  <c:v>2.9649999999999999</c:v>
                </c:pt>
                <c:pt idx="429">
                  <c:v>2.8940000000000001</c:v>
                </c:pt>
                <c:pt idx="430">
                  <c:v>2.8239999999999998</c:v>
                </c:pt>
                <c:pt idx="431">
                  <c:v>2.7549999999999999</c:v>
                </c:pt>
                <c:pt idx="432">
                  <c:v>2.6869999999999998</c:v>
                </c:pt>
                <c:pt idx="433">
                  <c:v>2.621</c:v>
                </c:pt>
                <c:pt idx="434">
                  <c:v>2.5550000000000002</c:v>
                </c:pt>
                <c:pt idx="435">
                  <c:v>2.4910000000000001</c:v>
                </c:pt>
                <c:pt idx="436">
                  <c:v>2.427</c:v>
                </c:pt>
                <c:pt idx="437">
                  <c:v>2.3650000000000002</c:v>
                </c:pt>
                <c:pt idx="438">
                  <c:v>2.3050000000000002</c:v>
                </c:pt>
                <c:pt idx="439">
                  <c:v>2.2450000000000001</c:v>
                </c:pt>
                <c:pt idx="440">
                  <c:v>2.1869999999999998</c:v>
                </c:pt>
                <c:pt idx="441">
                  <c:v>2.16</c:v>
                </c:pt>
                <c:pt idx="442">
                  <c:v>2.1320000000000001</c:v>
                </c:pt>
                <c:pt idx="443">
                  <c:v>2.101</c:v>
                </c:pt>
                <c:pt idx="444">
                  <c:v>2.0680000000000001</c:v>
                </c:pt>
                <c:pt idx="445">
                  <c:v>2.0339999999999998</c:v>
                </c:pt>
                <c:pt idx="446">
                  <c:v>1.9990000000000001</c:v>
                </c:pt>
                <c:pt idx="447">
                  <c:v>1.964</c:v>
                </c:pt>
                <c:pt idx="448">
                  <c:v>1.929</c:v>
                </c:pt>
                <c:pt idx="449">
                  <c:v>1.8939999999999999</c:v>
                </c:pt>
                <c:pt idx="450">
                  <c:v>1.86</c:v>
                </c:pt>
                <c:pt idx="451">
                  <c:v>1.8260000000000001</c:v>
                </c:pt>
                <c:pt idx="452">
                  <c:v>1.792</c:v>
                </c:pt>
                <c:pt idx="453">
                  <c:v>1.7589999999999999</c:v>
                </c:pt>
                <c:pt idx="454">
                  <c:v>1.7490000000000001</c:v>
                </c:pt>
                <c:pt idx="455">
                  <c:v>1.9359999999999999</c:v>
                </c:pt>
                <c:pt idx="456">
                  <c:v>2.044</c:v>
                </c:pt>
                <c:pt idx="457">
                  <c:v>2.125</c:v>
                </c:pt>
                <c:pt idx="458">
                  <c:v>2.1869999999999998</c:v>
                </c:pt>
                <c:pt idx="459">
                  <c:v>2.2360000000000002</c:v>
                </c:pt>
                <c:pt idx="460">
                  <c:v>2.2799999999999998</c:v>
                </c:pt>
                <c:pt idx="461">
                  <c:v>2.3199999999999998</c:v>
                </c:pt>
                <c:pt idx="462">
                  <c:v>2.3559999999999999</c:v>
                </c:pt>
                <c:pt idx="463">
                  <c:v>2.3879999999999999</c:v>
                </c:pt>
                <c:pt idx="464">
                  <c:v>2.4300000000000002</c:v>
                </c:pt>
                <c:pt idx="465">
                  <c:v>2.4729999999999999</c:v>
                </c:pt>
                <c:pt idx="466">
                  <c:v>2.5110000000000001</c:v>
                </c:pt>
                <c:pt idx="467">
                  <c:v>2.5760000000000001</c:v>
                </c:pt>
                <c:pt idx="468">
                  <c:v>2.7210000000000001</c:v>
                </c:pt>
                <c:pt idx="469">
                  <c:v>2.988</c:v>
                </c:pt>
                <c:pt idx="470">
                  <c:v>3.1789999999999998</c:v>
                </c:pt>
                <c:pt idx="471">
                  <c:v>3.3380000000000001</c:v>
                </c:pt>
                <c:pt idx="472">
                  <c:v>4.1500000000000004</c:v>
                </c:pt>
                <c:pt idx="473">
                  <c:v>4.5739999999999998</c:v>
                </c:pt>
                <c:pt idx="474">
                  <c:v>4.9820000000000002</c:v>
                </c:pt>
                <c:pt idx="475">
                  <c:v>5.4189999999999996</c:v>
                </c:pt>
                <c:pt idx="476">
                  <c:v>36.57</c:v>
                </c:pt>
                <c:pt idx="477">
                  <c:v>8.2040000000000006</c:v>
                </c:pt>
                <c:pt idx="478">
                  <c:v>9.5020000000000007</c:v>
                </c:pt>
                <c:pt idx="479">
                  <c:v>18.77</c:v>
                </c:pt>
                <c:pt idx="480">
                  <c:v>48.94</c:v>
                </c:pt>
                <c:pt idx="481">
                  <c:v>65.959999999999994</c:v>
                </c:pt>
                <c:pt idx="482">
                  <c:v>52.25</c:v>
                </c:pt>
                <c:pt idx="483">
                  <c:v>44.23</c:v>
                </c:pt>
                <c:pt idx="484">
                  <c:v>71.849999999999994</c:v>
                </c:pt>
                <c:pt idx="485">
                  <c:v>56.32</c:v>
                </c:pt>
                <c:pt idx="486">
                  <c:v>53.19</c:v>
                </c:pt>
                <c:pt idx="487">
                  <c:v>49.78</c:v>
                </c:pt>
                <c:pt idx="488">
                  <c:v>46.77</c:v>
                </c:pt>
                <c:pt idx="489">
                  <c:v>44.28</c:v>
                </c:pt>
                <c:pt idx="490">
                  <c:v>42.34</c:v>
                </c:pt>
                <c:pt idx="491">
                  <c:v>40.83</c:v>
                </c:pt>
                <c:pt idx="492">
                  <c:v>39.33</c:v>
                </c:pt>
                <c:pt idx="493">
                  <c:v>37.94</c:v>
                </c:pt>
                <c:pt idx="494">
                  <c:v>36.61</c:v>
                </c:pt>
                <c:pt idx="495">
                  <c:v>35.840000000000003</c:v>
                </c:pt>
                <c:pt idx="496">
                  <c:v>35.880000000000003</c:v>
                </c:pt>
                <c:pt idx="497">
                  <c:v>35.76</c:v>
                </c:pt>
                <c:pt idx="498">
                  <c:v>35.520000000000003</c:v>
                </c:pt>
                <c:pt idx="499">
                  <c:v>35.15</c:v>
                </c:pt>
                <c:pt idx="500">
                  <c:v>34.659999999999997</c:v>
                </c:pt>
                <c:pt idx="501">
                  <c:v>34.11</c:v>
                </c:pt>
                <c:pt idx="502">
                  <c:v>33.46</c:v>
                </c:pt>
                <c:pt idx="503">
                  <c:v>32.700000000000003</c:v>
                </c:pt>
                <c:pt idx="504">
                  <c:v>31.92</c:v>
                </c:pt>
                <c:pt idx="505">
                  <c:v>31.1</c:v>
                </c:pt>
                <c:pt idx="506">
                  <c:v>30.25</c:v>
                </c:pt>
                <c:pt idx="507">
                  <c:v>29.38</c:v>
                </c:pt>
                <c:pt idx="508">
                  <c:v>28.51</c:v>
                </c:pt>
                <c:pt idx="509">
                  <c:v>27.78</c:v>
                </c:pt>
                <c:pt idx="510">
                  <c:v>30.13</c:v>
                </c:pt>
                <c:pt idx="511">
                  <c:v>30.88</c:v>
                </c:pt>
                <c:pt idx="512">
                  <c:v>30.81</c:v>
                </c:pt>
                <c:pt idx="513">
                  <c:v>31.67</c:v>
                </c:pt>
                <c:pt idx="514">
                  <c:v>35.29</c:v>
                </c:pt>
                <c:pt idx="515">
                  <c:v>66.94</c:v>
                </c:pt>
                <c:pt idx="516">
                  <c:v>38.99</c:v>
                </c:pt>
                <c:pt idx="517">
                  <c:v>38.39</c:v>
                </c:pt>
                <c:pt idx="518">
                  <c:v>38.1</c:v>
                </c:pt>
                <c:pt idx="519">
                  <c:v>37.380000000000003</c:v>
                </c:pt>
                <c:pt idx="520">
                  <c:v>36.5</c:v>
                </c:pt>
                <c:pt idx="521">
                  <c:v>35.61</c:v>
                </c:pt>
                <c:pt idx="522">
                  <c:v>34.76</c:v>
                </c:pt>
                <c:pt idx="523">
                  <c:v>33.99</c:v>
                </c:pt>
                <c:pt idx="524">
                  <c:v>33.17</c:v>
                </c:pt>
                <c:pt idx="525">
                  <c:v>32.33</c:v>
                </c:pt>
                <c:pt idx="526">
                  <c:v>31.51</c:v>
                </c:pt>
                <c:pt idx="527">
                  <c:v>30.61</c:v>
                </c:pt>
                <c:pt idx="528">
                  <c:v>29.67</c:v>
                </c:pt>
                <c:pt idx="529">
                  <c:v>28.77</c:v>
                </c:pt>
                <c:pt idx="530">
                  <c:v>27.93</c:v>
                </c:pt>
                <c:pt idx="531">
                  <c:v>27.03</c:v>
                </c:pt>
                <c:pt idx="532">
                  <c:v>26.19</c:v>
                </c:pt>
                <c:pt idx="533">
                  <c:v>25.31</c:v>
                </c:pt>
                <c:pt idx="534">
                  <c:v>24.52</c:v>
                </c:pt>
                <c:pt idx="535">
                  <c:v>23.68</c:v>
                </c:pt>
                <c:pt idx="536">
                  <c:v>23.05</c:v>
                </c:pt>
                <c:pt idx="537">
                  <c:v>24.79</c:v>
                </c:pt>
                <c:pt idx="538">
                  <c:v>64.38</c:v>
                </c:pt>
                <c:pt idx="539">
                  <c:v>110.4</c:v>
                </c:pt>
                <c:pt idx="540">
                  <c:v>154.19999999999999</c:v>
                </c:pt>
                <c:pt idx="541">
                  <c:v>131.4</c:v>
                </c:pt>
                <c:pt idx="542">
                  <c:v>106.7</c:v>
                </c:pt>
                <c:pt idx="543">
                  <c:v>98.34</c:v>
                </c:pt>
                <c:pt idx="544">
                  <c:v>102.5</c:v>
                </c:pt>
                <c:pt idx="545">
                  <c:v>133.6</c:v>
                </c:pt>
                <c:pt idx="546">
                  <c:v>85.31</c:v>
                </c:pt>
                <c:pt idx="547">
                  <c:v>81.72</c:v>
                </c:pt>
                <c:pt idx="548">
                  <c:v>107</c:v>
                </c:pt>
                <c:pt idx="549">
                  <c:v>97.68</c:v>
                </c:pt>
                <c:pt idx="550">
                  <c:v>89.56</c:v>
                </c:pt>
                <c:pt idx="551">
                  <c:v>82.61</c:v>
                </c:pt>
                <c:pt idx="552">
                  <c:v>76.56</c:v>
                </c:pt>
                <c:pt idx="553">
                  <c:v>74.37</c:v>
                </c:pt>
                <c:pt idx="554">
                  <c:v>76.62</c:v>
                </c:pt>
                <c:pt idx="555">
                  <c:v>134.30000000000001</c:v>
                </c:pt>
                <c:pt idx="556">
                  <c:v>209.3</c:v>
                </c:pt>
                <c:pt idx="557">
                  <c:v>229.9</c:v>
                </c:pt>
                <c:pt idx="558">
                  <c:v>147</c:v>
                </c:pt>
                <c:pt idx="559">
                  <c:v>137.6</c:v>
                </c:pt>
                <c:pt idx="560">
                  <c:v>171.2</c:v>
                </c:pt>
                <c:pt idx="561">
                  <c:v>170.9</c:v>
                </c:pt>
                <c:pt idx="562">
                  <c:v>150.69999999999999</c:v>
                </c:pt>
                <c:pt idx="563">
                  <c:v>137.30000000000001</c:v>
                </c:pt>
                <c:pt idx="564">
                  <c:v>125.4</c:v>
                </c:pt>
                <c:pt idx="565">
                  <c:v>140.6</c:v>
                </c:pt>
                <c:pt idx="566">
                  <c:v>119.5</c:v>
                </c:pt>
                <c:pt idx="567">
                  <c:v>110.7</c:v>
                </c:pt>
                <c:pt idx="568">
                  <c:v>112.9</c:v>
                </c:pt>
                <c:pt idx="569">
                  <c:v>175.3</c:v>
                </c:pt>
                <c:pt idx="570">
                  <c:v>170.5</c:v>
                </c:pt>
                <c:pt idx="571">
                  <c:v>129.9</c:v>
                </c:pt>
                <c:pt idx="572">
                  <c:v>119.6</c:v>
                </c:pt>
                <c:pt idx="573">
                  <c:v>110.4</c:v>
                </c:pt>
                <c:pt idx="574">
                  <c:v>113.6</c:v>
                </c:pt>
                <c:pt idx="575">
                  <c:v>101.6</c:v>
                </c:pt>
                <c:pt idx="576">
                  <c:v>125</c:v>
                </c:pt>
                <c:pt idx="577">
                  <c:v>114.8</c:v>
                </c:pt>
                <c:pt idx="578">
                  <c:v>105.6</c:v>
                </c:pt>
                <c:pt idx="579">
                  <c:v>117.6</c:v>
                </c:pt>
                <c:pt idx="580">
                  <c:v>162.9</c:v>
                </c:pt>
                <c:pt idx="581">
                  <c:v>105.8</c:v>
                </c:pt>
                <c:pt idx="582">
                  <c:v>105.8</c:v>
                </c:pt>
                <c:pt idx="583">
                  <c:v>97.59</c:v>
                </c:pt>
                <c:pt idx="584">
                  <c:v>92.18</c:v>
                </c:pt>
                <c:pt idx="585">
                  <c:v>222.8</c:v>
                </c:pt>
                <c:pt idx="586">
                  <c:v>142.19999999999999</c:v>
                </c:pt>
                <c:pt idx="587">
                  <c:v>129</c:v>
                </c:pt>
                <c:pt idx="588">
                  <c:v>135.4</c:v>
                </c:pt>
                <c:pt idx="589">
                  <c:v>123.7</c:v>
                </c:pt>
                <c:pt idx="590">
                  <c:v>113.3</c:v>
                </c:pt>
                <c:pt idx="591">
                  <c:v>105.3</c:v>
                </c:pt>
                <c:pt idx="592">
                  <c:v>128.5</c:v>
                </c:pt>
                <c:pt idx="593">
                  <c:v>117.5</c:v>
                </c:pt>
                <c:pt idx="594">
                  <c:v>111.1</c:v>
                </c:pt>
                <c:pt idx="595">
                  <c:v>103.2</c:v>
                </c:pt>
                <c:pt idx="596">
                  <c:v>96.2</c:v>
                </c:pt>
                <c:pt idx="597">
                  <c:v>89.14</c:v>
                </c:pt>
                <c:pt idx="598">
                  <c:v>83.38</c:v>
                </c:pt>
                <c:pt idx="599">
                  <c:v>78.12</c:v>
                </c:pt>
                <c:pt idx="600">
                  <c:v>72.7</c:v>
                </c:pt>
                <c:pt idx="601">
                  <c:v>67.53</c:v>
                </c:pt>
                <c:pt idx="602">
                  <c:v>62.96</c:v>
                </c:pt>
                <c:pt idx="603">
                  <c:v>58.71</c:v>
                </c:pt>
                <c:pt idx="604">
                  <c:v>55.26</c:v>
                </c:pt>
                <c:pt idx="605">
                  <c:v>51.85</c:v>
                </c:pt>
                <c:pt idx="606">
                  <c:v>48.84</c:v>
                </c:pt>
                <c:pt idx="607">
                  <c:v>46.16</c:v>
                </c:pt>
                <c:pt idx="608">
                  <c:v>43.68</c:v>
                </c:pt>
                <c:pt idx="609">
                  <c:v>41.42</c:v>
                </c:pt>
                <c:pt idx="610">
                  <c:v>120.5</c:v>
                </c:pt>
                <c:pt idx="611">
                  <c:v>67.25</c:v>
                </c:pt>
                <c:pt idx="612">
                  <c:v>62.17</c:v>
                </c:pt>
                <c:pt idx="613">
                  <c:v>57.53</c:v>
                </c:pt>
                <c:pt idx="614">
                  <c:v>53.44</c:v>
                </c:pt>
                <c:pt idx="615">
                  <c:v>49.79</c:v>
                </c:pt>
                <c:pt idx="616">
                  <c:v>46.39</c:v>
                </c:pt>
                <c:pt idx="617">
                  <c:v>43.36</c:v>
                </c:pt>
                <c:pt idx="618">
                  <c:v>40.770000000000003</c:v>
                </c:pt>
                <c:pt idx="619">
                  <c:v>39.96</c:v>
                </c:pt>
                <c:pt idx="620">
                  <c:v>39.28</c:v>
                </c:pt>
                <c:pt idx="621">
                  <c:v>38.4</c:v>
                </c:pt>
                <c:pt idx="622">
                  <c:v>37.43</c:v>
                </c:pt>
                <c:pt idx="623">
                  <c:v>36.39</c:v>
                </c:pt>
                <c:pt idx="624">
                  <c:v>35.53</c:v>
                </c:pt>
                <c:pt idx="625">
                  <c:v>34.78</c:v>
                </c:pt>
                <c:pt idx="626">
                  <c:v>34.03</c:v>
                </c:pt>
                <c:pt idx="627">
                  <c:v>32.96</c:v>
                </c:pt>
                <c:pt idx="628">
                  <c:v>31.78</c:v>
                </c:pt>
                <c:pt idx="629">
                  <c:v>30.66</c:v>
                </c:pt>
                <c:pt idx="630">
                  <c:v>29.56</c:v>
                </c:pt>
                <c:pt idx="631">
                  <c:v>28.51</c:v>
                </c:pt>
                <c:pt idx="632">
                  <c:v>27.47</c:v>
                </c:pt>
                <c:pt idx="633">
                  <c:v>26.46</c:v>
                </c:pt>
                <c:pt idx="634">
                  <c:v>25.53</c:v>
                </c:pt>
                <c:pt idx="635">
                  <c:v>24.59</c:v>
                </c:pt>
                <c:pt idx="636">
                  <c:v>23.68</c:v>
                </c:pt>
                <c:pt idx="637">
                  <c:v>22.81</c:v>
                </c:pt>
                <c:pt idx="638">
                  <c:v>21.96</c:v>
                </c:pt>
                <c:pt idx="639">
                  <c:v>21.15</c:v>
                </c:pt>
                <c:pt idx="640">
                  <c:v>20.420000000000002</c:v>
                </c:pt>
                <c:pt idx="641">
                  <c:v>19.739999999999998</c:v>
                </c:pt>
                <c:pt idx="642">
                  <c:v>19.559999999999999</c:v>
                </c:pt>
                <c:pt idx="643">
                  <c:v>19.41</c:v>
                </c:pt>
                <c:pt idx="644">
                  <c:v>19.21</c:v>
                </c:pt>
                <c:pt idx="645">
                  <c:v>18.97</c:v>
                </c:pt>
                <c:pt idx="646">
                  <c:v>18.690000000000001</c:v>
                </c:pt>
                <c:pt idx="647">
                  <c:v>18.41</c:v>
                </c:pt>
                <c:pt idx="648">
                  <c:v>18.11</c:v>
                </c:pt>
                <c:pt idx="649">
                  <c:v>17.809999999999999</c:v>
                </c:pt>
                <c:pt idx="650">
                  <c:v>17.5</c:v>
                </c:pt>
                <c:pt idx="651">
                  <c:v>17.41</c:v>
                </c:pt>
                <c:pt idx="652">
                  <c:v>17.239999999999998</c:v>
                </c:pt>
                <c:pt idx="653">
                  <c:v>17.05</c:v>
                </c:pt>
                <c:pt idx="654">
                  <c:v>16.850000000000001</c:v>
                </c:pt>
                <c:pt idx="655">
                  <c:v>16.63</c:v>
                </c:pt>
                <c:pt idx="656">
                  <c:v>16.41</c:v>
                </c:pt>
                <c:pt idx="657">
                  <c:v>16.170000000000002</c:v>
                </c:pt>
                <c:pt idx="658">
                  <c:v>15.93</c:v>
                </c:pt>
                <c:pt idx="659">
                  <c:v>15.73</c:v>
                </c:pt>
                <c:pt idx="660">
                  <c:v>15.53</c:v>
                </c:pt>
                <c:pt idx="661">
                  <c:v>15.32</c:v>
                </c:pt>
                <c:pt idx="662">
                  <c:v>15.11</c:v>
                </c:pt>
                <c:pt idx="663">
                  <c:v>14.89</c:v>
                </c:pt>
                <c:pt idx="664">
                  <c:v>14.69</c:v>
                </c:pt>
                <c:pt idx="665">
                  <c:v>14.51</c:v>
                </c:pt>
                <c:pt idx="666">
                  <c:v>14.44</c:v>
                </c:pt>
                <c:pt idx="667">
                  <c:v>14.92</c:v>
                </c:pt>
                <c:pt idx="668">
                  <c:v>15.13</c:v>
                </c:pt>
                <c:pt idx="669">
                  <c:v>15.29</c:v>
                </c:pt>
                <c:pt idx="670">
                  <c:v>15.41</c:v>
                </c:pt>
                <c:pt idx="671">
                  <c:v>15.5</c:v>
                </c:pt>
                <c:pt idx="672">
                  <c:v>15.57</c:v>
                </c:pt>
                <c:pt idx="673">
                  <c:v>15.62</c:v>
                </c:pt>
                <c:pt idx="674">
                  <c:v>15.63</c:v>
                </c:pt>
                <c:pt idx="675">
                  <c:v>15.62</c:v>
                </c:pt>
                <c:pt idx="676">
                  <c:v>15.58</c:v>
                </c:pt>
                <c:pt idx="677">
                  <c:v>15.52</c:v>
                </c:pt>
                <c:pt idx="678">
                  <c:v>15.44</c:v>
                </c:pt>
                <c:pt idx="679">
                  <c:v>15.34</c:v>
                </c:pt>
                <c:pt idx="680">
                  <c:v>15.22</c:v>
                </c:pt>
                <c:pt idx="681">
                  <c:v>15.09</c:v>
                </c:pt>
                <c:pt idx="682">
                  <c:v>14.94</c:v>
                </c:pt>
                <c:pt idx="683">
                  <c:v>14.79</c:v>
                </c:pt>
                <c:pt idx="684">
                  <c:v>14.62</c:v>
                </c:pt>
                <c:pt idx="685">
                  <c:v>14.45</c:v>
                </c:pt>
                <c:pt idx="686">
                  <c:v>14.26</c:v>
                </c:pt>
                <c:pt idx="687">
                  <c:v>14.08</c:v>
                </c:pt>
                <c:pt idx="688">
                  <c:v>13.88</c:v>
                </c:pt>
                <c:pt idx="689">
                  <c:v>13.69</c:v>
                </c:pt>
                <c:pt idx="690">
                  <c:v>13.49</c:v>
                </c:pt>
                <c:pt idx="691">
                  <c:v>13.28</c:v>
                </c:pt>
                <c:pt idx="692">
                  <c:v>13.08</c:v>
                </c:pt>
                <c:pt idx="693">
                  <c:v>12.88</c:v>
                </c:pt>
                <c:pt idx="694">
                  <c:v>12.67</c:v>
                </c:pt>
                <c:pt idx="695">
                  <c:v>12.47</c:v>
                </c:pt>
                <c:pt idx="696">
                  <c:v>12.27</c:v>
                </c:pt>
                <c:pt idx="697">
                  <c:v>12.07</c:v>
                </c:pt>
                <c:pt idx="698">
                  <c:v>11.88</c:v>
                </c:pt>
                <c:pt idx="699">
                  <c:v>11.7</c:v>
                </c:pt>
                <c:pt idx="700">
                  <c:v>11.52</c:v>
                </c:pt>
                <c:pt idx="701">
                  <c:v>11.34</c:v>
                </c:pt>
                <c:pt idx="702">
                  <c:v>11.17</c:v>
                </c:pt>
                <c:pt idx="703">
                  <c:v>11.01</c:v>
                </c:pt>
                <c:pt idx="704">
                  <c:v>10.86</c:v>
                </c:pt>
                <c:pt idx="705">
                  <c:v>10.71</c:v>
                </c:pt>
                <c:pt idx="706">
                  <c:v>10.56</c:v>
                </c:pt>
                <c:pt idx="707">
                  <c:v>10.42</c:v>
                </c:pt>
                <c:pt idx="708">
                  <c:v>10.29</c:v>
                </c:pt>
                <c:pt idx="709">
                  <c:v>10.16</c:v>
                </c:pt>
                <c:pt idx="710">
                  <c:v>10.029999999999999</c:v>
                </c:pt>
                <c:pt idx="711">
                  <c:v>9.9030000000000005</c:v>
                </c:pt>
                <c:pt idx="712">
                  <c:v>9.7810000000000006</c:v>
                </c:pt>
                <c:pt idx="713">
                  <c:v>9.6609999999999996</c:v>
                </c:pt>
                <c:pt idx="714">
                  <c:v>9.5429999999999993</c:v>
                </c:pt>
                <c:pt idx="715">
                  <c:v>9.4269999999999996</c:v>
                </c:pt>
                <c:pt idx="716">
                  <c:v>9.3130000000000006</c:v>
                </c:pt>
                <c:pt idx="717">
                  <c:v>9.1999999999999993</c:v>
                </c:pt>
                <c:pt idx="718">
                  <c:v>9.0869999999999997</c:v>
                </c:pt>
                <c:pt idx="719">
                  <c:v>8.9760000000000009</c:v>
                </c:pt>
                <c:pt idx="720">
                  <c:v>8.8640000000000008</c:v>
                </c:pt>
                <c:pt idx="721">
                  <c:v>8.7530000000000001</c:v>
                </c:pt>
                <c:pt idx="722">
                  <c:v>8.6419999999999995</c:v>
                </c:pt>
                <c:pt idx="723">
                  <c:v>8.532</c:v>
                </c:pt>
                <c:pt idx="724">
                  <c:v>8.4209999999999994</c:v>
                </c:pt>
                <c:pt idx="725">
                  <c:v>8.3089999999999993</c:v>
                </c:pt>
                <c:pt idx="726">
                  <c:v>8.2539999999999996</c:v>
                </c:pt>
                <c:pt idx="727">
                  <c:v>8.1929999999999996</c:v>
                </c:pt>
                <c:pt idx="728">
                  <c:v>8.1259999999999994</c:v>
                </c:pt>
                <c:pt idx="729">
                  <c:v>8.0540000000000003</c:v>
                </c:pt>
                <c:pt idx="730">
                  <c:v>7.976</c:v>
                </c:pt>
                <c:pt idx="731">
                  <c:v>7.8920000000000003</c:v>
                </c:pt>
                <c:pt idx="732">
                  <c:v>7.8040000000000003</c:v>
                </c:pt>
                <c:pt idx="733">
                  <c:v>7.7110000000000003</c:v>
                </c:pt>
                <c:pt idx="734">
                  <c:v>7.6139999999999999</c:v>
                </c:pt>
                <c:pt idx="735">
                  <c:v>7.5140000000000002</c:v>
                </c:pt>
                <c:pt idx="736">
                  <c:v>7.4119999999999999</c:v>
                </c:pt>
                <c:pt idx="737">
                  <c:v>7.306</c:v>
                </c:pt>
                <c:pt idx="738">
                  <c:v>7.1970000000000001</c:v>
                </c:pt>
                <c:pt idx="739">
                  <c:v>7.085</c:v>
                </c:pt>
                <c:pt idx="740">
                  <c:v>6.9720000000000004</c:v>
                </c:pt>
                <c:pt idx="741">
                  <c:v>6.8559999999999999</c:v>
                </c:pt>
                <c:pt idx="742">
                  <c:v>6.7380000000000004</c:v>
                </c:pt>
                <c:pt idx="743">
                  <c:v>6.62</c:v>
                </c:pt>
                <c:pt idx="744">
                  <c:v>6.5</c:v>
                </c:pt>
                <c:pt idx="745">
                  <c:v>6.3789999999999996</c:v>
                </c:pt>
                <c:pt idx="746">
                  <c:v>6.2590000000000003</c:v>
                </c:pt>
                <c:pt idx="747">
                  <c:v>6.1379999999999999</c:v>
                </c:pt>
                <c:pt idx="748">
                  <c:v>6.016</c:v>
                </c:pt>
                <c:pt idx="749">
                  <c:v>5.8949999999999996</c:v>
                </c:pt>
                <c:pt idx="750">
                  <c:v>5.78</c:v>
                </c:pt>
                <c:pt idx="751">
                  <c:v>5.6749999999999998</c:v>
                </c:pt>
                <c:pt idx="752">
                  <c:v>5.5789999999999997</c:v>
                </c:pt>
                <c:pt idx="753">
                  <c:v>5.49</c:v>
                </c:pt>
                <c:pt idx="754">
                  <c:v>5.4039999999999999</c:v>
                </c:pt>
                <c:pt idx="755">
                  <c:v>5.3230000000000004</c:v>
                </c:pt>
                <c:pt idx="756">
                  <c:v>5.2430000000000003</c:v>
                </c:pt>
                <c:pt idx="757">
                  <c:v>5.1660000000000004</c:v>
                </c:pt>
                <c:pt idx="758">
                  <c:v>5.0880000000000001</c:v>
                </c:pt>
                <c:pt idx="759">
                  <c:v>5.0119999999999996</c:v>
                </c:pt>
                <c:pt idx="760">
                  <c:v>4.9349999999999996</c:v>
                </c:pt>
                <c:pt idx="761">
                  <c:v>4.8579999999999997</c:v>
                </c:pt>
                <c:pt idx="762">
                  <c:v>4.78</c:v>
                </c:pt>
                <c:pt idx="763">
                  <c:v>4.702</c:v>
                </c:pt>
                <c:pt idx="764">
                  <c:v>4.6230000000000002</c:v>
                </c:pt>
                <c:pt idx="765">
                  <c:v>4.5430000000000001</c:v>
                </c:pt>
                <c:pt idx="766">
                  <c:v>4.4630000000000001</c:v>
                </c:pt>
                <c:pt idx="767">
                  <c:v>4.3819999999999997</c:v>
                </c:pt>
                <c:pt idx="768">
                  <c:v>4.3010000000000002</c:v>
                </c:pt>
                <c:pt idx="769">
                  <c:v>4.2190000000000003</c:v>
                </c:pt>
                <c:pt idx="770">
                  <c:v>4.1369999999999996</c:v>
                </c:pt>
                <c:pt idx="771">
                  <c:v>4.0549999999999997</c:v>
                </c:pt>
                <c:pt idx="772">
                  <c:v>3.9729999999999999</c:v>
                </c:pt>
                <c:pt idx="773">
                  <c:v>3.891</c:v>
                </c:pt>
                <c:pt idx="774">
                  <c:v>3.8090000000000002</c:v>
                </c:pt>
                <c:pt idx="775">
                  <c:v>3.7280000000000002</c:v>
                </c:pt>
                <c:pt idx="776">
                  <c:v>3.6459999999999999</c:v>
                </c:pt>
                <c:pt idx="777">
                  <c:v>3.5649999999999999</c:v>
                </c:pt>
                <c:pt idx="778">
                  <c:v>3.4849999999999999</c:v>
                </c:pt>
                <c:pt idx="779">
                  <c:v>3.4060000000000001</c:v>
                </c:pt>
                <c:pt idx="780">
                  <c:v>3.327</c:v>
                </c:pt>
                <c:pt idx="781">
                  <c:v>3.2490000000000001</c:v>
                </c:pt>
                <c:pt idx="782">
                  <c:v>3.1739999999999999</c:v>
                </c:pt>
                <c:pt idx="783">
                  <c:v>3.0990000000000002</c:v>
                </c:pt>
                <c:pt idx="784">
                  <c:v>3.0249999999999999</c:v>
                </c:pt>
                <c:pt idx="785">
                  <c:v>2.9540000000000002</c:v>
                </c:pt>
                <c:pt idx="786">
                  <c:v>2.8849999999999998</c:v>
                </c:pt>
                <c:pt idx="787">
                  <c:v>2.82</c:v>
                </c:pt>
                <c:pt idx="788">
                  <c:v>2.7549999999999999</c:v>
                </c:pt>
                <c:pt idx="789">
                  <c:v>2.6909999999999998</c:v>
                </c:pt>
                <c:pt idx="790">
                  <c:v>2.6269999999999998</c:v>
                </c:pt>
                <c:pt idx="791">
                  <c:v>2.5640000000000001</c:v>
                </c:pt>
                <c:pt idx="792">
                  <c:v>2.5059999999999998</c:v>
                </c:pt>
                <c:pt idx="793">
                  <c:v>2.4489999999999998</c:v>
                </c:pt>
                <c:pt idx="794">
                  <c:v>2.3919999999999999</c:v>
                </c:pt>
                <c:pt idx="795">
                  <c:v>2.3359999999999999</c:v>
                </c:pt>
                <c:pt idx="796">
                  <c:v>2.323</c:v>
                </c:pt>
                <c:pt idx="797">
                  <c:v>2.3039999999999998</c:v>
                </c:pt>
                <c:pt idx="798">
                  <c:v>2.2799999999999998</c:v>
                </c:pt>
                <c:pt idx="799">
                  <c:v>2.2530000000000001</c:v>
                </c:pt>
                <c:pt idx="800">
                  <c:v>2.2250000000000001</c:v>
                </c:pt>
                <c:pt idx="801">
                  <c:v>2.1949999999999998</c:v>
                </c:pt>
                <c:pt idx="802">
                  <c:v>2.1640000000000001</c:v>
                </c:pt>
                <c:pt idx="803">
                  <c:v>2.165</c:v>
                </c:pt>
                <c:pt idx="804">
                  <c:v>2.1619999999999999</c:v>
                </c:pt>
                <c:pt idx="805">
                  <c:v>2.1539999999999999</c:v>
                </c:pt>
                <c:pt idx="806">
                  <c:v>2.1429999999999998</c:v>
                </c:pt>
                <c:pt idx="807">
                  <c:v>2.129</c:v>
                </c:pt>
                <c:pt idx="808">
                  <c:v>2.1139999999999999</c:v>
                </c:pt>
                <c:pt idx="809">
                  <c:v>2.097</c:v>
                </c:pt>
                <c:pt idx="810">
                  <c:v>2.0790000000000002</c:v>
                </c:pt>
                <c:pt idx="811">
                  <c:v>2.06</c:v>
                </c:pt>
                <c:pt idx="812">
                  <c:v>2.04</c:v>
                </c:pt>
                <c:pt idx="813">
                  <c:v>2.0190000000000001</c:v>
                </c:pt>
                <c:pt idx="814">
                  <c:v>1.996</c:v>
                </c:pt>
                <c:pt idx="815">
                  <c:v>1.9730000000000001</c:v>
                </c:pt>
                <c:pt idx="816">
                  <c:v>1.95</c:v>
                </c:pt>
                <c:pt idx="817">
                  <c:v>1.925</c:v>
                </c:pt>
                <c:pt idx="818">
                  <c:v>1.899</c:v>
                </c:pt>
                <c:pt idx="819">
                  <c:v>1.873</c:v>
                </c:pt>
                <c:pt idx="820">
                  <c:v>1.8460000000000001</c:v>
                </c:pt>
                <c:pt idx="821">
                  <c:v>1.821</c:v>
                </c:pt>
                <c:pt idx="822">
                  <c:v>1.7949999999999999</c:v>
                </c:pt>
                <c:pt idx="823">
                  <c:v>1.768</c:v>
                </c:pt>
                <c:pt idx="824">
                  <c:v>1.744</c:v>
                </c:pt>
                <c:pt idx="825">
                  <c:v>1.726</c:v>
                </c:pt>
                <c:pt idx="826">
                  <c:v>1.7190000000000001</c:v>
                </c:pt>
                <c:pt idx="827">
                  <c:v>1.7130000000000001</c:v>
                </c:pt>
                <c:pt idx="828">
                  <c:v>1.7030000000000001</c:v>
                </c:pt>
                <c:pt idx="829">
                  <c:v>1.6910000000000001</c:v>
                </c:pt>
                <c:pt idx="830">
                  <c:v>1.677</c:v>
                </c:pt>
                <c:pt idx="831">
                  <c:v>1.661</c:v>
                </c:pt>
                <c:pt idx="832">
                  <c:v>1.645</c:v>
                </c:pt>
                <c:pt idx="833">
                  <c:v>1.6279999999999999</c:v>
                </c:pt>
                <c:pt idx="834">
                  <c:v>1.61</c:v>
                </c:pt>
                <c:pt idx="835">
                  <c:v>1.593</c:v>
                </c:pt>
                <c:pt idx="836">
                  <c:v>1.5740000000000001</c:v>
                </c:pt>
                <c:pt idx="837">
                  <c:v>1.556</c:v>
                </c:pt>
                <c:pt idx="838">
                  <c:v>1.5369999999999999</c:v>
                </c:pt>
                <c:pt idx="839">
                  <c:v>1.518</c:v>
                </c:pt>
                <c:pt idx="840">
                  <c:v>1.4990000000000001</c:v>
                </c:pt>
                <c:pt idx="841">
                  <c:v>1.486</c:v>
                </c:pt>
                <c:pt idx="842">
                  <c:v>1.4710000000000001</c:v>
                </c:pt>
                <c:pt idx="843">
                  <c:v>1.456</c:v>
                </c:pt>
                <c:pt idx="844">
                  <c:v>1.4390000000000001</c:v>
                </c:pt>
                <c:pt idx="845">
                  <c:v>1.4219999999999999</c:v>
                </c:pt>
                <c:pt idx="846">
                  <c:v>1.405</c:v>
                </c:pt>
                <c:pt idx="847">
                  <c:v>1.387</c:v>
                </c:pt>
                <c:pt idx="848">
                  <c:v>1.369</c:v>
                </c:pt>
                <c:pt idx="849">
                  <c:v>1.3580000000000001</c:v>
                </c:pt>
                <c:pt idx="850">
                  <c:v>1.353</c:v>
                </c:pt>
                <c:pt idx="851">
                  <c:v>1.3620000000000001</c:v>
                </c:pt>
                <c:pt idx="852">
                  <c:v>1.3680000000000001</c:v>
                </c:pt>
                <c:pt idx="853">
                  <c:v>1.371</c:v>
                </c:pt>
                <c:pt idx="854">
                  <c:v>1.371</c:v>
                </c:pt>
                <c:pt idx="855">
                  <c:v>1.369</c:v>
                </c:pt>
                <c:pt idx="856">
                  <c:v>1.3660000000000001</c:v>
                </c:pt>
                <c:pt idx="857">
                  <c:v>1.3620000000000001</c:v>
                </c:pt>
                <c:pt idx="858">
                  <c:v>1.3560000000000001</c:v>
                </c:pt>
                <c:pt idx="859">
                  <c:v>1.35</c:v>
                </c:pt>
                <c:pt idx="860">
                  <c:v>1.343</c:v>
                </c:pt>
                <c:pt idx="861">
                  <c:v>1.335</c:v>
                </c:pt>
                <c:pt idx="862">
                  <c:v>1.327</c:v>
                </c:pt>
                <c:pt idx="863">
                  <c:v>1.3180000000000001</c:v>
                </c:pt>
                <c:pt idx="864">
                  <c:v>1.3080000000000001</c:v>
                </c:pt>
                <c:pt idx="865">
                  <c:v>1.2969999999999999</c:v>
                </c:pt>
                <c:pt idx="866">
                  <c:v>1.2849999999999999</c:v>
                </c:pt>
                <c:pt idx="867">
                  <c:v>1.2729999999999999</c:v>
                </c:pt>
                <c:pt idx="868">
                  <c:v>1.26</c:v>
                </c:pt>
                <c:pt idx="869">
                  <c:v>1.2470000000000001</c:v>
                </c:pt>
                <c:pt idx="870">
                  <c:v>1.2330000000000001</c:v>
                </c:pt>
                <c:pt idx="871">
                  <c:v>1.218</c:v>
                </c:pt>
                <c:pt idx="872">
                  <c:v>1.2030000000000001</c:v>
                </c:pt>
                <c:pt idx="873">
                  <c:v>1.1870000000000001</c:v>
                </c:pt>
                <c:pt idx="874">
                  <c:v>1.171</c:v>
                </c:pt>
                <c:pt idx="875">
                  <c:v>1.1539999999999999</c:v>
                </c:pt>
                <c:pt idx="876">
                  <c:v>1.1379999999999999</c:v>
                </c:pt>
                <c:pt idx="877">
                  <c:v>1.1240000000000001</c:v>
                </c:pt>
                <c:pt idx="878">
                  <c:v>1.157</c:v>
                </c:pt>
                <c:pt idx="879">
                  <c:v>1.2070000000000001</c:v>
                </c:pt>
                <c:pt idx="880">
                  <c:v>1.2609999999999999</c:v>
                </c:pt>
                <c:pt idx="881">
                  <c:v>1.3180000000000001</c:v>
                </c:pt>
                <c:pt idx="882">
                  <c:v>1.3779999999999999</c:v>
                </c:pt>
                <c:pt idx="883">
                  <c:v>1.431</c:v>
                </c:pt>
                <c:pt idx="884">
                  <c:v>1.4750000000000001</c:v>
                </c:pt>
                <c:pt idx="885">
                  <c:v>1.534</c:v>
                </c:pt>
                <c:pt idx="886">
                  <c:v>1.6140000000000001</c:v>
                </c:pt>
                <c:pt idx="887">
                  <c:v>1.6830000000000001</c:v>
                </c:pt>
                <c:pt idx="888">
                  <c:v>1.7529999999999999</c:v>
                </c:pt>
                <c:pt idx="889">
                  <c:v>1.8140000000000001</c:v>
                </c:pt>
                <c:pt idx="890">
                  <c:v>1.8680000000000001</c:v>
                </c:pt>
                <c:pt idx="891">
                  <c:v>1.9159999999999999</c:v>
                </c:pt>
                <c:pt idx="892">
                  <c:v>1.9610000000000001</c:v>
                </c:pt>
                <c:pt idx="893">
                  <c:v>2.0030000000000001</c:v>
                </c:pt>
                <c:pt idx="894">
                  <c:v>2.04</c:v>
                </c:pt>
                <c:pt idx="895">
                  <c:v>2.0720000000000001</c:v>
                </c:pt>
                <c:pt idx="896">
                  <c:v>2.1379999999999999</c:v>
                </c:pt>
                <c:pt idx="897">
                  <c:v>3.4079999999999999</c:v>
                </c:pt>
                <c:pt idx="898">
                  <c:v>3.88</c:v>
                </c:pt>
                <c:pt idx="899">
                  <c:v>4.2779999999999996</c:v>
                </c:pt>
                <c:pt idx="900">
                  <c:v>4.6230000000000002</c:v>
                </c:pt>
                <c:pt idx="901">
                  <c:v>4.9829999999999997</c:v>
                </c:pt>
                <c:pt idx="902">
                  <c:v>5.2779999999999996</c:v>
                </c:pt>
                <c:pt idx="903">
                  <c:v>5.51</c:v>
                </c:pt>
                <c:pt idx="904">
                  <c:v>5.6870000000000003</c:v>
                </c:pt>
                <c:pt idx="905">
                  <c:v>5.8209999999999997</c:v>
                </c:pt>
                <c:pt idx="906">
                  <c:v>5.9290000000000003</c:v>
                </c:pt>
                <c:pt idx="907">
                  <c:v>6.0309999999999997</c:v>
                </c:pt>
                <c:pt idx="908">
                  <c:v>6.1180000000000003</c:v>
                </c:pt>
                <c:pt idx="909">
                  <c:v>6.1820000000000004</c:v>
                </c:pt>
                <c:pt idx="910">
                  <c:v>6.242</c:v>
                </c:pt>
                <c:pt idx="911">
                  <c:v>6.2990000000000004</c:v>
                </c:pt>
                <c:pt idx="912">
                  <c:v>6.3330000000000002</c:v>
                </c:pt>
                <c:pt idx="913">
                  <c:v>6.36</c:v>
                </c:pt>
                <c:pt idx="914">
                  <c:v>6.3719999999999999</c:v>
                </c:pt>
                <c:pt idx="915">
                  <c:v>6.4589999999999996</c:v>
                </c:pt>
                <c:pt idx="916">
                  <c:v>6.5739999999999998</c:v>
                </c:pt>
                <c:pt idx="917">
                  <c:v>6.78</c:v>
                </c:pt>
                <c:pt idx="918">
                  <c:v>39.9</c:v>
                </c:pt>
                <c:pt idx="919">
                  <c:v>8.9589999999999996</c:v>
                </c:pt>
                <c:pt idx="920">
                  <c:v>9.6489999999999991</c:v>
                </c:pt>
                <c:pt idx="921">
                  <c:v>10.220000000000001</c:v>
                </c:pt>
                <c:pt idx="922">
                  <c:v>10.67</c:v>
                </c:pt>
                <c:pt idx="923">
                  <c:v>11.02</c:v>
                </c:pt>
                <c:pt idx="924">
                  <c:v>11.29</c:v>
                </c:pt>
                <c:pt idx="925">
                  <c:v>11.61</c:v>
                </c:pt>
                <c:pt idx="926">
                  <c:v>11.96</c:v>
                </c:pt>
                <c:pt idx="927">
                  <c:v>12.3</c:v>
                </c:pt>
                <c:pt idx="928">
                  <c:v>12.72</c:v>
                </c:pt>
                <c:pt idx="929">
                  <c:v>13.28</c:v>
                </c:pt>
                <c:pt idx="930">
                  <c:v>13.89</c:v>
                </c:pt>
                <c:pt idx="931">
                  <c:v>14.5</c:v>
                </c:pt>
                <c:pt idx="932">
                  <c:v>15.09</c:v>
                </c:pt>
                <c:pt idx="933">
                  <c:v>16</c:v>
                </c:pt>
                <c:pt idx="934">
                  <c:v>16.739999999999998</c:v>
                </c:pt>
                <c:pt idx="935">
                  <c:v>17.350000000000001</c:v>
                </c:pt>
                <c:pt idx="936">
                  <c:v>17.87</c:v>
                </c:pt>
                <c:pt idx="937">
                  <c:v>18.22</c:v>
                </c:pt>
                <c:pt idx="938">
                  <c:v>18.440000000000001</c:v>
                </c:pt>
                <c:pt idx="939">
                  <c:v>18.77</c:v>
                </c:pt>
                <c:pt idx="940">
                  <c:v>18.97</c:v>
                </c:pt>
                <c:pt idx="941">
                  <c:v>19.03</c:v>
                </c:pt>
                <c:pt idx="942">
                  <c:v>18.940000000000001</c:v>
                </c:pt>
                <c:pt idx="943">
                  <c:v>18.78</c:v>
                </c:pt>
                <c:pt idx="944">
                  <c:v>18.940000000000001</c:v>
                </c:pt>
                <c:pt idx="945">
                  <c:v>159.5</c:v>
                </c:pt>
                <c:pt idx="946">
                  <c:v>44.6</c:v>
                </c:pt>
                <c:pt idx="947">
                  <c:v>41.45</c:v>
                </c:pt>
                <c:pt idx="948">
                  <c:v>39.26</c:v>
                </c:pt>
                <c:pt idx="949">
                  <c:v>36.74</c:v>
                </c:pt>
                <c:pt idx="950">
                  <c:v>78.14</c:v>
                </c:pt>
                <c:pt idx="951">
                  <c:v>48.2</c:v>
                </c:pt>
                <c:pt idx="952">
                  <c:v>67.39</c:v>
                </c:pt>
                <c:pt idx="953">
                  <c:v>53.97</c:v>
                </c:pt>
                <c:pt idx="954">
                  <c:v>123.5</c:v>
                </c:pt>
                <c:pt idx="955">
                  <c:v>91.63</c:v>
                </c:pt>
                <c:pt idx="956">
                  <c:v>81.040000000000006</c:v>
                </c:pt>
                <c:pt idx="957">
                  <c:v>75.150000000000006</c:v>
                </c:pt>
                <c:pt idx="958">
                  <c:v>69.38</c:v>
                </c:pt>
                <c:pt idx="959">
                  <c:v>64.290000000000006</c:v>
                </c:pt>
                <c:pt idx="960">
                  <c:v>62.04</c:v>
                </c:pt>
                <c:pt idx="961">
                  <c:v>63.28</c:v>
                </c:pt>
                <c:pt idx="962">
                  <c:v>61.38</c:v>
                </c:pt>
                <c:pt idx="963">
                  <c:v>59.38</c:v>
                </c:pt>
                <c:pt idx="964">
                  <c:v>57.65</c:v>
                </c:pt>
                <c:pt idx="965">
                  <c:v>56.4</c:v>
                </c:pt>
                <c:pt idx="966">
                  <c:v>53.31</c:v>
                </c:pt>
                <c:pt idx="967">
                  <c:v>50.27</c:v>
                </c:pt>
                <c:pt idx="968">
                  <c:v>47.72</c:v>
                </c:pt>
                <c:pt idx="969">
                  <c:v>45.23</c:v>
                </c:pt>
                <c:pt idx="970">
                  <c:v>42.92</c:v>
                </c:pt>
                <c:pt idx="971">
                  <c:v>41.77</c:v>
                </c:pt>
                <c:pt idx="972">
                  <c:v>41.15</c:v>
                </c:pt>
                <c:pt idx="973">
                  <c:v>39.53</c:v>
                </c:pt>
                <c:pt idx="974">
                  <c:v>39.21</c:v>
                </c:pt>
                <c:pt idx="975">
                  <c:v>39.159999999999997</c:v>
                </c:pt>
                <c:pt idx="976">
                  <c:v>38.82</c:v>
                </c:pt>
                <c:pt idx="977">
                  <c:v>38.18</c:v>
                </c:pt>
                <c:pt idx="978">
                  <c:v>37.43</c:v>
                </c:pt>
                <c:pt idx="979">
                  <c:v>36.619999999999997</c:v>
                </c:pt>
                <c:pt idx="980">
                  <c:v>35.72</c:v>
                </c:pt>
                <c:pt idx="981">
                  <c:v>34.83</c:v>
                </c:pt>
                <c:pt idx="982">
                  <c:v>33.840000000000003</c:v>
                </c:pt>
                <c:pt idx="983">
                  <c:v>32.880000000000003</c:v>
                </c:pt>
                <c:pt idx="984">
                  <c:v>31.93</c:v>
                </c:pt>
                <c:pt idx="985">
                  <c:v>30.88</c:v>
                </c:pt>
                <c:pt idx="986">
                  <c:v>29.89</c:v>
                </c:pt>
                <c:pt idx="987">
                  <c:v>28.82</c:v>
                </c:pt>
                <c:pt idx="988">
                  <c:v>27.8</c:v>
                </c:pt>
                <c:pt idx="989">
                  <c:v>26.84</c:v>
                </c:pt>
                <c:pt idx="990">
                  <c:v>25.9</c:v>
                </c:pt>
                <c:pt idx="991">
                  <c:v>24.99</c:v>
                </c:pt>
                <c:pt idx="992">
                  <c:v>24.11</c:v>
                </c:pt>
                <c:pt idx="993">
                  <c:v>23.25</c:v>
                </c:pt>
                <c:pt idx="994">
                  <c:v>22.44</c:v>
                </c:pt>
                <c:pt idx="995">
                  <c:v>21.84</c:v>
                </c:pt>
                <c:pt idx="996">
                  <c:v>21.1</c:v>
                </c:pt>
                <c:pt idx="997">
                  <c:v>20.38</c:v>
                </c:pt>
                <c:pt idx="998">
                  <c:v>20.09</c:v>
                </c:pt>
                <c:pt idx="999">
                  <c:v>110.7</c:v>
                </c:pt>
                <c:pt idx="1000">
                  <c:v>26.2</c:v>
                </c:pt>
                <c:pt idx="1001">
                  <c:v>26.78</c:v>
                </c:pt>
                <c:pt idx="1002">
                  <c:v>26.79</c:v>
                </c:pt>
                <c:pt idx="1003">
                  <c:v>26.72</c:v>
                </c:pt>
                <c:pt idx="1004">
                  <c:v>26.5</c:v>
                </c:pt>
                <c:pt idx="1005">
                  <c:v>26.2</c:v>
                </c:pt>
                <c:pt idx="1006">
                  <c:v>25.78</c:v>
                </c:pt>
                <c:pt idx="1007">
                  <c:v>25.29</c:v>
                </c:pt>
                <c:pt idx="1008">
                  <c:v>24.78</c:v>
                </c:pt>
                <c:pt idx="1009">
                  <c:v>24.25</c:v>
                </c:pt>
                <c:pt idx="1010">
                  <c:v>23.71</c:v>
                </c:pt>
                <c:pt idx="1011">
                  <c:v>23.27</c:v>
                </c:pt>
                <c:pt idx="1012">
                  <c:v>22.83</c:v>
                </c:pt>
                <c:pt idx="1013">
                  <c:v>22.27</c:v>
                </c:pt>
                <c:pt idx="1014">
                  <c:v>21.68</c:v>
                </c:pt>
                <c:pt idx="1015">
                  <c:v>21.09</c:v>
                </c:pt>
                <c:pt idx="1016">
                  <c:v>20.5</c:v>
                </c:pt>
                <c:pt idx="1017">
                  <c:v>19.920000000000002</c:v>
                </c:pt>
                <c:pt idx="1018">
                  <c:v>19.559999999999999</c:v>
                </c:pt>
                <c:pt idx="1019">
                  <c:v>19.45</c:v>
                </c:pt>
                <c:pt idx="1020">
                  <c:v>19.29</c:v>
                </c:pt>
                <c:pt idx="1021">
                  <c:v>19.09</c:v>
                </c:pt>
                <c:pt idx="1022">
                  <c:v>18.84</c:v>
                </c:pt>
                <c:pt idx="1023">
                  <c:v>18.559999999999999</c:v>
                </c:pt>
                <c:pt idx="1024">
                  <c:v>18.260000000000002</c:v>
                </c:pt>
                <c:pt idx="1025">
                  <c:v>17.940000000000001</c:v>
                </c:pt>
                <c:pt idx="1026">
                  <c:v>17.600000000000001</c:v>
                </c:pt>
                <c:pt idx="1027">
                  <c:v>17.25</c:v>
                </c:pt>
                <c:pt idx="1028">
                  <c:v>16.89</c:v>
                </c:pt>
                <c:pt idx="1029">
                  <c:v>16.53</c:v>
                </c:pt>
                <c:pt idx="1030">
                  <c:v>16.16</c:v>
                </c:pt>
                <c:pt idx="1031">
                  <c:v>15.8</c:v>
                </c:pt>
                <c:pt idx="1032">
                  <c:v>15.44</c:v>
                </c:pt>
                <c:pt idx="1033">
                  <c:v>15.09</c:v>
                </c:pt>
                <c:pt idx="1034">
                  <c:v>14.74</c:v>
                </c:pt>
                <c:pt idx="1035">
                  <c:v>14.4</c:v>
                </c:pt>
                <c:pt idx="1036">
                  <c:v>14.07</c:v>
                </c:pt>
                <c:pt idx="1037">
                  <c:v>13.75</c:v>
                </c:pt>
                <c:pt idx="1038">
                  <c:v>13.44</c:v>
                </c:pt>
                <c:pt idx="1039">
                  <c:v>13.14</c:v>
                </c:pt>
                <c:pt idx="1040">
                  <c:v>12.85</c:v>
                </c:pt>
                <c:pt idx="1041">
                  <c:v>12.73</c:v>
                </c:pt>
                <c:pt idx="1042">
                  <c:v>12.56</c:v>
                </c:pt>
                <c:pt idx="1043">
                  <c:v>12.39</c:v>
                </c:pt>
                <c:pt idx="1044">
                  <c:v>12.23</c:v>
                </c:pt>
                <c:pt idx="1045">
                  <c:v>12.06</c:v>
                </c:pt>
                <c:pt idx="1046">
                  <c:v>11.89</c:v>
                </c:pt>
                <c:pt idx="1047">
                  <c:v>11.72</c:v>
                </c:pt>
                <c:pt idx="1048">
                  <c:v>11.56</c:v>
                </c:pt>
                <c:pt idx="1049">
                  <c:v>11.4</c:v>
                </c:pt>
                <c:pt idx="1050">
                  <c:v>11.25</c:v>
                </c:pt>
                <c:pt idx="1051">
                  <c:v>11.1</c:v>
                </c:pt>
                <c:pt idx="1052">
                  <c:v>10.95</c:v>
                </c:pt>
                <c:pt idx="1053">
                  <c:v>10.8</c:v>
                </c:pt>
                <c:pt idx="1054">
                  <c:v>10.66</c:v>
                </c:pt>
                <c:pt idx="1055">
                  <c:v>10.51</c:v>
                </c:pt>
                <c:pt idx="1056">
                  <c:v>10.37</c:v>
                </c:pt>
                <c:pt idx="1057">
                  <c:v>10.23</c:v>
                </c:pt>
                <c:pt idx="1058">
                  <c:v>10.1</c:v>
                </c:pt>
                <c:pt idx="1059">
                  <c:v>10</c:v>
                </c:pt>
                <c:pt idx="1060">
                  <c:v>9.9390000000000001</c:v>
                </c:pt>
                <c:pt idx="1061">
                  <c:v>9.8689999999999998</c:v>
                </c:pt>
                <c:pt idx="1062">
                  <c:v>9.7929999999999993</c:v>
                </c:pt>
                <c:pt idx="1063">
                  <c:v>9.7110000000000003</c:v>
                </c:pt>
                <c:pt idx="1064">
                  <c:v>9.6240000000000006</c:v>
                </c:pt>
                <c:pt idx="1065">
                  <c:v>9.5299999999999994</c:v>
                </c:pt>
                <c:pt idx="1066">
                  <c:v>9.4309999999999992</c:v>
                </c:pt>
                <c:pt idx="1067">
                  <c:v>9.3260000000000005</c:v>
                </c:pt>
                <c:pt idx="1068">
                  <c:v>9.2170000000000005</c:v>
                </c:pt>
                <c:pt idx="1069">
                  <c:v>9.1029999999999998</c:v>
                </c:pt>
                <c:pt idx="1070">
                  <c:v>8.984</c:v>
                </c:pt>
                <c:pt idx="1071">
                  <c:v>8.8620000000000001</c:v>
                </c:pt>
                <c:pt idx="1072">
                  <c:v>8.7370000000000001</c:v>
                </c:pt>
                <c:pt idx="1073">
                  <c:v>8.609</c:v>
                </c:pt>
                <c:pt idx="1074">
                  <c:v>8.4779999999999998</c:v>
                </c:pt>
                <c:pt idx="1075">
                  <c:v>8.3450000000000006</c:v>
                </c:pt>
                <c:pt idx="1076">
                  <c:v>8.2100000000000009</c:v>
                </c:pt>
                <c:pt idx="1077">
                  <c:v>8.0730000000000004</c:v>
                </c:pt>
                <c:pt idx="1078">
                  <c:v>7.9349999999999996</c:v>
                </c:pt>
                <c:pt idx="1079">
                  <c:v>7.7960000000000003</c:v>
                </c:pt>
                <c:pt idx="1080">
                  <c:v>7.6559999999999997</c:v>
                </c:pt>
                <c:pt idx="1081">
                  <c:v>7.5149999999999997</c:v>
                </c:pt>
                <c:pt idx="1082">
                  <c:v>7.375</c:v>
                </c:pt>
                <c:pt idx="1083">
                  <c:v>7.2329999999999997</c:v>
                </c:pt>
                <c:pt idx="1084">
                  <c:v>7.093</c:v>
                </c:pt>
                <c:pt idx="1085">
                  <c:v>6.952</c:v>
                </c:pt>
                <c:pt idx="1086">
                  <c:v>6.8109999999999999</c:v>
                </c:pt>
                <c:pt idx="1087">
                  <c:v>6.6719999999999997</c:v>
                </c:pt>
                <c:pt idx="1088">
                  <c:v>6.5330000000000004</c:v>
                </c:pt>
                <c:pt idx="1089">
                  <c:v>6.3940000000000001</c:v>
                </c:pt>
                <c:pt idx="1090">
                  <c:v>6.2569999999999997</c:v>
                </c:pt>
                <c:pt idx="1091">
                  <c:v>6.1210000000000004</c:v>
                </c:pt>
                <c:pt idx="1092">
                  <c:v>5.9850000000000003</c:v>
                </c:pt>
                <c:pt idx="1093">
                  <c:v>5.8570000000000002</c:v>
                </c:pt>
                <c:pt idx="1094">
                  <c:v>5.7409999999999997</c:v>
                </c:pt>
                <c:pt idx="1095">
                  <c:v>5.6349999999999998</c:v>
                </c:pt>
                <c:pt idx="1096">
                  <c:v>5.5359999999999996</c:v>
                </c:pt>
                <c:pt idx="1097">
                  <c:v>5.4429999999999996</c:v>
                </c:pt>
                <c:pt idx="1098">
                  <c:v>5.3540000000000001</c:v>
                </c:pt>
                <c:pt idx="1099">
                  <c:v>5.2670000000000003</c:v>
                </c:pt>
                <c:pt idx="1100">
                  <c:v>5.1820000000000004</c:v>
                </c:pt>
                <c:pt idx="1101">
                  <c:v>5.0990000000000002</c:v>
                </c:pt>
                <c:pt idx="1102">
                  <c:v>5.016</c:v>
                </c:pt>
                <c:pt idx="1103">
                  <c:v>4.9340000000000002</c:v>
                </c:pt>
                <c:pt idx="1104">
                  <c:v>4.851</c:v>
                </c:pt>
                <c:pt idx="1105">
                  <c:v>4.7679999999999998</c:v>
                </c:pt>
                <c:pt idx="1106">
                  <c:v>4.6840000000000002</c:v>
                </c:pt>
                <c:pt idx="1107">
                  <c:v>4.5999999999999996</c:v>
                </c:pt>
                <c:pt idx="1108">
                  <c:v>4.5149999999999997</c:v>
                </c:pt>
                <c:pt idx="1109">
                  <c:v>4.43</c:v>
                </c:pt>
                <c:pt idx="1110">
                  <c:v>4.3449999999999998</c:v>
                </c:pt>
                <c:pt idx="1111">
                  <c:v>4.2590000000000003</c:v>
                </c:pt>
                <c:pt idx="1112">
                  <c:v>4.1719999999999997</c:v>
                </c:pt>
                <c:pt idx="1113">
                  <c:v>4.0860000000000003</c:v>
                </c:pt>
                <c:pt idx="1114">
                  <c:v>3.9990000000000001</c:v>
                </c:pt>
                <c:pt idx="1115">
                  <c:v>3.9129999999999998</c:v>
                </c:pt>
                <c:pt idx="1116">
                  <c:v>3.8260000000000001</c:v>
                </c:pt>
                <c:pt idx="1117">
                  <c:v>3.74</c:v>
                </c:pt>
                <c:pt idx="1118">
                  <c:v>3.6539999999999999</c:v>
                </c:pt>
                <c:pt idx="1119">
                  <c:v>3.569</c:v>
                </c:pt>
                <c:pt idx="1120">
                  <c:v>3.484</c:v>
                </c:pt>
                <c:pt idx="1121">
                  <c:v>3.4</c:v>
                </c:pt>
                <c:pt idx="1122">
                  <c:v>3.3170000000000002</c:v>
                </c:pt>
                <c:pt idx="1123">
                  <c:v>3.2349999999999999</c:v>
                </c:pt>
                <c:pt idx="1124">
                  <c:v>3.1640000000000001</c:v>
                </c:pt>
                <c:pt idx="1125">
                  <c:v>3.093</c:v>
                </c:pt>
                <c:pt idx="1126">
                  <c:v>3.0230000000000001</c:v>
                </c:pt>
                <c:pt idx="1127">
                  <c:v>2.9529999999999998</c:v>
                </c:pt>
                <c:pt idx="1128">
                  <c:v>2.883</c:v>
                </c:pt>
                <c:pt idx="1129">
                  <c:v>2.8140000000000001</c:v>
                </c:pt>
                <c:pt idx="1130">
                  <c:v>2.7450000000000001</c:v>
                </c:pt>
                <c:pt idx="1131">
                  <c:v>2.677</c:v>
                </c:pt>
                <c:pt idx="1132">
                  <c:v>2.61</c:v>
                </c:pt>
                <c:pt idx="1133">
                  <c:v>2.544</c:v>
                </c:pt>
                <c:pt idx="1134">
                  <c:v>2.4790000000000001</c:v>
                </c:pt>
                <c:pt idx="1135">
                  <c:v>2.4140000000000001</c:v>
                </c:pt>
                <c:pt idx="1136">
                  <c:v>2.351</c:v>
                </c:pt>
                <c:pt idx="1137">
                  <c:v>2.2890000000000001</c:v>
                </c:pt>
                <c:pt idx="1138">
                  <c:v>2.2290000000000001</c:v>
                </c:pt>
                <c:pt idx="1139">
                  <c:v>2.169</c:v>
                </c:pt>
                <c:pt idx="1140">
                  <c:v>2.11</c:v>
                </c:pt>
                <c:pt idx="1141">
                  <c:v>2.052</c:v>
                </c:pt>
                <c:pt idx="1142">
                  <c:v>1.996</c:v>
                </c:pt>
                <c:pt idx="1143">
                  <c:v>1.94</c:v>
                </c:pt>
                <c:pt idx="1144">
                  <c:v>1.885</c:v>
                </c:pt>
                <c:pt idx="1145">
                  <c:v>1.8320000000000001</c:v>
                </c:pt>
                <c:pt idx="1146">
                  <c:v>1.78</c:v>
                </c:pt>
                <c:pt idx="1147">
                  <c:v>1.728</c:v>
                </c:pt>
                <c:pt idx="1148">
                  <c:v>1.6779999999999999</c:v>
                </c:pt>
                <c:pt idx="1149">
                  <c:v>1.629</c:v>
                </c:pt>
                <c:pt idx="1150">
                  <c:v>1.581</c:v>
                </c:pt>
                <c:pt idx="1151">
                  <c:v>1.5349999999999999</c:v>
                </c:pt>
                <c:pt idx="1152">
                  <c:v>1.5389999999999999</c:v>
                </c:pt>
                <c:pt idx="1153">
                  <c:v>107.2</c:v>
                </c:pt>
                <c:pt idx="1154">
                  <c:v>153.30000000000001</c:v>
                </c:pt>
                <c:pt idx="1155">
                  <c:v>23.86</c:v>
                </c:pt>
                <c:pt idx="1156">
                  <c:v>22.39</c:v>
                </c:pt>
                <c:pt idx="1157">
                  <c:v>21.39</c:v>
                </c:pt>
                <c:pt idx="1158">
                  <c:v>20.56</c:v>
                </c:pt>
                <c:pt idx="1159">
                  <c:v>19.86</c:v>
                </c:pt>
                <c:pt idx="1160">
                  <c:v>19.21</c:v>
                </c:pt>
                <c:pt idx="1161">
                  <c:v>18.600000000000001</c:v>
                </c:pt>
                <c:pt idx="1162">
                  <c:v>18.079999999999998</c:v>
                </c:pt>
                <c:pt idx="1163">
                  <c:v>17.78</c:v>
                </c:pt>
                <c:pt idx="1164">
                  <c:v>17.54</c:v>
                </c:pt>
                <c:pt idx="1165">
                  <c:v>17.3</c:v>
                </c:pt>
                <c:pt idx="1166">
                  <c:v>17.09</c:v>
                </c:pt>
                <c:pt idx="1167">
                  <c:v>16.91</c:v>
                </c:pt>
                <c:pt idx="1168">
                  <c:v>17.079999999999998</c:v>
                </c:pt>
                <c:pt idx="1169">
                  <c:v>17.25</c:v>
                </c:pt>
                <c:pt idx="1170">
                  <c:v>17.350000000000001</c:v>
                </c:pt>
                <c:pt idx="1171">
                  <c:v>17.38</c:v>
                </c:pt>
                <c:pt idx="1172">
                  <c:v>17.36</c:v>
                </c:pt>
                <c:pt idx="1173">
                  <c:v>17.29</c:v>
                </c:pt>
                <c:pt idx="1174">
                  <c:v>17.18</c:v>
                </c:pt>
                <c:pt idx="1175">
                  <c:v>17.03</c:v>
                </c:pt>
                <c:pt idx="1176">
                  <c:v>16.86</c:v>
                </c:pt>
                <c:pt idx="1177">
                  <c:v>16.66</c:v>
                </c:pt>
                <c:pt idx="1178">
                  <c:v>16.440000000000001</c:v>
                </c:pt>
                <c:pt idx="1179">
                  <c:v>16.29</c:v>
                </c:pt>
                <c:pt idx="1180">
                  <c:v>16.12</c:v>
                </c:pt>
                <c:pt idx="1181">
                  <c:v>15.94</c:v>
                </c:pt>
                <c:pt idx="1182">
                  <c:v>15.78</c:v>
                </c:pt>
                <c:pt idx="1183">
                  <c:v>15.6</c:v>
                </c:pt>
                <c:pt idx="1184">
                  <c:v>15.42</c:v>
                </c:pt>
                <c:pt idx="1185">
                  <c:v>15.21</c:v>
                </c:pt>
                <c:pt idx="1186">
                  <c:v>15</c:v>
                </c:pt>
                <c:pt idx="1187">
                  <c:v>14.79</c:v>
                </c:pt>
                <c:pt idx="1188">
                  <c:v>14.58</c:v>
                </c:pt>
                <c:pt idx="1189">
                  <c:v>14.44</c:v>
                </c:pt>
                <c:pt idx="1190">
                  <c:v>14.32</c:v>
                </c:pt>
                <c:pt idx="1191">
                  <c:v>14.19</c:v>
                </c:pt>
                <c:pt idx="1192">
                  <c:v>14.06</c:v>
                </c:pt>
                <c:pt idx="1193">
                  <c:v>13.92</c:v>
                </c:pt>
                <c:pt idx="1194">
                  <c:v>13.9</c:v>
                </c:pt>
                <c:pt idx="1195">
                  <c:v>14.97</c:v>
                </c:pt>
                <c:pt idx="1196">
                  <c:v>17.190000000000001</c:v>
                </c:pt>
                <c:pt idx="1197">
                  <c:v>21.59</c:v>
                </c:pt>
                <c:pt idx="1198">
                  <c:v>22.67</c:v>
                </c:pt>
                <c:pt idx="1199">
                  <c:v>22.21</c:v>
                </c:pt>
                <c:pt idx="1200">
                  <c:v>22.39</c:v>
                </c:pt>
                <c:pt idx="1201">
                  <c:v>24.64</c:v>
                </c:pt>
                <c:pt idx="1202">
                  <c:v>26.09</c:v>
                </c:pt>
                <c:pt idx="1203">
                  <c:v>28.24</c:v>
                </c:pt>
                <c:pt idx="1204">
                  <c:v>127.9</c:v>
                </c:pt>
                <c:pt idx="1205">
                  <c:v>178.8</c:v>
                </c:pt>
                <c:pt idx="1206">
                  <c:v>100.6</c:v>
                </c:pt>
                <c:pt idx="1207">
                  <c:v>89.05</c:v>
                </c:pt>
                <c:pt idx="1208">
                  <c:v>81.760000000000005</c:v>
                </c:pt>
                <c:pt idx="1209">
                  <c:v>75.709999999999994</c:v>
                </c:pt>
                <c:pt idx="1210">
                  <c:v>69.33</c:v>
                </c:pt>
                <c:pt idx="1211">
                  <c:v>64.45</c:v>
                </c:pt>
                <c:pt idx="1212">
                  <c:v>60.44</c:v>
                </c:pt>
                <c:pt idx="1213">
                  <c:v>56.75</c:v>
                </c:pt>
                <c:pt idx="1214">
                  <c:v>58.65</c:v>
                </c:pt>
                <c:pt idx="1215">
                  <c:v>130.9</c:v>
                </c:pt>
                <c:pt idx="1216">
                  <c:v>173.3</c:v>
                </c:pt>
                <c:pt idx="1217">
                  <c:v>132.4</c:v>
                </c:pt>
                <c:pt idx="1218">
                  <c:v>119.7</c:v>
                </c:pt>
                <c:pt idx="1219">
                  <c:v>109.3</c:v>
                </c:pt>
                <c:pt idx="1220">
                  <c:v>99.99</c:v>
                </c:pt>
                <c:pt idx="1221">
                  <c:v>123.2</c:v>
                </c:pt>
                <c:pt idx="1222">
                  <c:v>112.9</c:v>
                </c:pt>
                <c:pt idx="1223">
                  <c:v>108</c:v>
                </c:pt>
                <c:pt idx="1224">
                  <c:v>100.3</c:v>
                </c:pt>
                <c:pt idx="1225">
                  <c:v>106.7</c:v>
                </c:pt>
                <c:pt idx="1226">
                  <c:v>93.32</c:v>
                </c:pt>
                <c:pt idx="1227">
                  <c:v>86.3</c:v>
                </c:pt>
                <c:pt idx="1228">
                  <c:v>83.77</c:v>
                </c:pt>
                <c:pt idx="1229">
                  <c:v>133.80000000000001</c:v>
                </c:pt>
                <c:pt idx="1230">
                  <c:v>162.5</c:v>
                </c:pt>
                <c:pt idx="1231">
                  <c:v>165.4</c:v>
                </c:pt>
                <c:pt idx="1232">
                  <c:v>143.80000000000001</c:v>
                </c:pt>
                <c:pt idx="1233">
                  <c:v>144.6</c:v>
                </c:pt>
                <c:pt idx="1234">
                  <c:v>166.9</c:v>
                </c:pt>
                <c:pt idx="1235">
                  <c:v>138.19999999999999</c:v>
                </c:pt>
                <c:pt idx="1236">
                  <c:v>152.4</c:v>
                </c:pt>
                <c:pt idx="1237">
                  <c:v>141.80000000000001</c:v>
                </c:pt>
                <c:pt idx="1238">
                  <c:v>164.1</c:v>
                </c:pt>
                <c:pt idx="1239">
                  <c:v>146.6</c:v>
                </c:pt>
                <c:pt idx="1240">
                  <c:v>155.69999999999999</c:v>
                </c:pt>
                <c:pt idx="1241">
                  <c:v>118.3</c:v>
                </c:pt>
                <c:pt idx="1242">
                  <c:v>140.4</c:v>
                </c:pt>
                <c:pt idx="1243">
                  <c:v>119.6</c:v>
                </c:pt>
                <c:pt idx="1244">
                  <c:v>109.6</c:v>
                </c:pt>
                <c:pt idx="1245">
                  <c:v>100.9</c:v>
                </c:pt>
                <c:pt idx="1246">
                  <c:v>93.02</c:v>
                </c:pt>
                <c:pt idx="1247">
                  <c:v>119.9</c:v>
                </c:pt>
                <c:pt idx="1248">
                  <c:v>95.84</c:v>
                </c:pt>
                <c:pt idx="1249">
                  <c:v>135.5</c:v>
                </c:pt>
                <c:pt idx="1250">
                  <c:v>102.7</c:v>
                </c:pt>
                <c:pt idx="1251">
                  <c:v>94.85</c:v>
                </c:pt>
                <c:pt idx="1252">
                  <c:v>119</c:v>
                </c:pt>
                <c:pt idx="1253">
                  <c:v>109.7</c:v>
                </c:pt>
                <c:pt idx="1254">
                  <c:v>181.1</c:v>
                </c:pt>
                <c:pt idx="1255">
                  <c:v>178.6</c:v>
                </c:pt>
                <c:pt idx="1256">
                  <c:v>179.9</c:v>
                </c:pt>
                <c:pt idx="1257">
                  <c:v>159.80000000000001</c:v>
                </c:pt>
                <c:pt idx="1258">
                  <c:v>174.5</c:v>
                </c:pt>
                <c:pt idx="1259">
                  <c:v>168.3</c:v>
                </c:pt>
                <c:pt idx="1260">
                  <c:v>162.6</c:v>
                </c:pt>
                <c:pt idx="1261">
                  <c:v>184.4</c:v>
                </c:pt>
                <c:pt idx="1262">
                  <c:v>173.5</c:v>
                </c:pt>
                <c:pt idx="1263">
                  <c:v>170.4</c:v>
                </c:pt>
                <c:pt idx="1264">
                  <c:v>167.5</c:v>
                </c:pt>
                <c:pt idx="1265">
                  <c:v>153.80000000000001</c:v>
                </c:pt>
                <c:pt idx="1266">
                  <c:v>147</c:v>
                </c:pt>
                <c:pt idx="1267">
                  <c:v>134.5</c:v>
                </c:pt>
                <c:pt idx="1268">
                  <c:v>123.4</c:v>
                </c:pt>
                <c:pt idx="1269">
                  <c:v>136.1</c:v>
                </c:pt>
                <c:pt idx="1270">
                  <c:v>119.2</c:v>
                </c:pt>
                <c:pt idx="1271">
                  <c:v>109.5</c:v>
                </c:pt>
                <c:pt idx="1272">
                  <c:v>101.1</c:v>
                </c:pt>
                <c:pt idx="1273">
                  <c:v>116.4</c:v>
                </c:pt>
                <c:pt idx="1274">
                  <c:v>107.3</c:v>
                </c:pt>
                <c:pt idx="1275">
                  <c:v>99.25</c:v>
                </c:pt>
                <c:pt idx="1276">
                  <c:v>92.57</c:v>
                </c:pt>
                <c:pt idx="1277">
                  <c:v>88.4</c:v>
                </c:pt>
                <c:pt idx="1278">
                  <c:v>114.8</c:v>
                </c:pt>
                <c:pt idx="1279">
                  <c:v>106.3</c:v>
                </c:pt>
                <c:pt idx="1280">
                  <c:v>97.56</c:v>
                </c:pt>
                <c:pt idx="1281">
                  <c:v>89.79</c:v>
                </c:pt>
                <c:pt idx="1282">
                  <c:v>82.96</c:v>
                </c:pt>
                <c:pt idx="1283">
                  <c:v>76.69</c:v>
                </c:pt>
                <c:pt idx="1284">
                  <c:v>71.09</c:v>
                </c:pt>
                <c:pt idx="1285">
                  <c:v>66.760000000000005</c:v>
                </c:pt>
                <c:pt idx="1286">
                  <c:v>63.14</c:v>
                </c:pt>
                <c:pt idx="1287">
                  <c:v>174.6</c:v>
                </c:pt>
                <c:pt idx="1288">
                  <c:v>91.9</c:v>
                </c:pt>
                <c:pt idx="1289">
                  <c:v>95.27</c:v>
                </c:pt>
                <c:pt idx="1290">
                  <c:v>136.9</c:v>
                </c:pt>
                <c:pt idx="1291">
                  <c:v>176.5</c:v>
                </c:pt>
                <c:pt idx="1292">
                  <c:v>130.30000000000001</c:v>
                </c:pt>
                <c:pt idx="1293">
                  <c:v>110.2</c:v>
                </c:pt>
                <c:pt idx="1294">
                  <c:v>101.3</c:v>
                </c:pt>
                <c:pt idx="1295">
                  <c:v>110.7</c:v>
                </c:pt>
                <c:pt idx="1296">
                  <c:v>103.7</c:v>
                </c:pt>
                <c:pt idx="1297">
                  <c:v>95.17</c:v>
                </c:pt>
                <c:pt idx="1298">
                  <c:v>88.09</c:v>
                </c:pt>
                <c:pt idx="1299">
                  <c:v>112.9</c:v>
                </c:pt>
                <c:pt idx="1300">
                  <c:v>104.4</c:v>
                </c:pt>
                <c:pt idx="1301">
                  <c:v>98.05</c:v>
                </c:pt>
                <c:pt idx="1302">
                  <c:v>98.28</c:v>
                </c:pt>
                <c:pt idx="1303">
                  <c:v>160.1</c:v>
                </c:pt>
                <c:pt idx="1304">
                  <c:v>93.46</c:v>
                </c:pt>
                <c:pt idx="1305">
                  <c:v>86.25</c:v>
                </c:pt>
                <c:pt idx="1306">
                  <c:v>111.1</c:v>
                </c:pt>
                <c:pt idx="1307">
                  <c:v>101.8</c:v>
                </c:pt>
                <c:pt idx="1308">
                  <c:v>93.82</c:v>
                </c:pt>
                <c:pt idx="1309">
                  <c:v>86.86</c:v>
                </c:pt>
                <c:pt idx="1310">
                  <c:v>80.64</c:v>
                </c:pt>
                <c:pt idx="1311">
                  <c:v>75.02</c:v>
                </c:pt>
                <c:pt idx="1312">
                  <c:v>77.69</c:v>
                </c:pt>
                <c:pt idx="1313">
                  <c:v>163</c:v>
                </c:pt>
                <c:pt idx="1314">
                  <c:v>478.3</c:v>
                </c:pt>
                <c:pt idx="1315">
                  <c:v>178.9</c:v>
                </c:pt>
                <c:pt idx="1316">
                  <c:v>160.4</c:v>
                </c:pt>
                <c:pt idx="1317">
                  <c:v>145.80000000000001</c:v>
                </c:pt>
                <c:pt idx="1318">
                  <c:v>160.1</c:v>
                </c:pt>
                <c:pt idx="1319">
                  <c:v>178.4</c:v>
                </c:pt>
                <c:pt idx="1320">
                  <c:v>140</c:v>
                </c:pt>
                <c:pt idx="1321">
                  <c:v>155</c:v>
                </c:pt>
                <c:pt idx="1322">
                  <c:v>132.4</c:v>
                </c:pt>
                <c:pt idx="1323">
                  <c:v>120.9</c:v>
                </c:pt>
                <c:pt idx="1324">
                  <c:v>115.9</c:v>
                </c:pt>
                <c:pt idx="1325">
                  <c:v>118.9</c:v>
                </c:pt>
                <c:pt idx="1326">
                  <c:v>107.9</c:v>
                </c:pt>
                <c:pt idx="1327">
                  <c:v>99.81</c:v>
                </c:pt>
                <c:pt idx="1328">
                  <c:v>124</c:v>
                </c:pt>
                <c:pt idx="1329">
                  <c:v>113.9</c:v>
                </c:pt>
                <c:pt idx="1330">
                  <c:v>104.5</c:v>
                </c:pt>
                <c:pt idx="1331">
                  <c:v>96.49</c:v>
                </c:pt>
                <c:pt idx="1332">
                  <c:v>89.02</c:v>
                </c:pt>
                <c:pt idx="1333">
                  <c:v>82.39</c:v>
                </c:pt>
                <c:pt idx="1334">
                  <c:v>76.42</c:v>
                </c:pt>
                <c:pt idx="1335">
                  <c:v>72.19</c:v>
                </c:pt>
                <c:pt idx="1336">
                  <c:v>69.53</c:v>
                </c:pt>
                <c:pt idx="1337">
                  <c:v>65.06</c:v>
                </c:pt>
                <c:pt idx="1338">
                  <c:v>60.73</c:v>
                </c:pt>
                <c:pt idx="1339">
                  <c:v>57.01</c:v>
                </c:pt>
                <c:pt idx="1340">
                  <c:v>53.71</c:v>
                </c:pt>
                <c:pt idx="1341">
                  <c:v>50.21</c:v>
                </c:pt>
                <c:pt idx="1342">
                  <c:v>47.15</c:v>
                </c:pt>
                <c:pt idx="1343">
                  <c:v>44.49</c:v>
                </c:pt>
                <c:pt idx="1344">
                  <c:v>42.72</c:v>
                </c:pt>
                <c:pt idx="1345">
                  <c:v>41.02</c:v>
                </c:pt>
                <c:pt idx="1346">
                  <c:v>40.409999999999997</c:v>
                </c:pt>
                <c:pt idx="1347">
                  <c:v>39.54</c:v>
                </c:pt>
                <c:pt idx="1348">
                  <c:v>38.549999999999997</c:v>
                </c:pt>
                <c:pt idx="1349">
                  <c:v>37.479999999999997</c:v>
                </c:pt>
                <c:pt idx="1350">
                  <c:v>70.83</c:v>
                </c:pt>
                <c:pt idx="1351">
                  <c:v>215.4</c:v>
                </c:pt>
                <c:pt idx="1352">
                  <c:v>225.8</c:v>
                </c:pt>
                <c:pt idx="1353">
                  <c:v>226.1</c:v>
                </c:pt>
                <c:pt idx="1354">
                  <c:v>156.30000000000001</c:v>
                </c:pt>
                <c:pt idx="1355">
                  <c:v>160.19999999999999</c:v>
                </c:pt>
                <c:pt idx="1356">
                  <c:v>155.4</c:v>
                </c:pt>
                <c:pt idx="1357">
                  <c:v>183.8</c:v>
                </c:pt>
                <c:pt idx="1358">
                  <c:v>153.30000000000001</c:v>
                </c:pt>
                <c:pt idx="1359">
                  <c:v>141.19999999999999</c:v>
                </c:pt>
                <c:pt idx="1360">
                  <c:v>129.19999999999999</c:v>
                </c:pt>
                <c:pt idx="1361">
                  <c:v>140.80000000000001</c:v>
                </c:pt>
                <c:pt idx="1362">
                  <c:v>128.4</c:v>
                </c:pt>
                <c:pt idx="1363">
                  <c:v>111.7</c:v>
                </c:pt>
                <c:pt idx="1364">
                  <c:v>102.4</c:v>
                </c:pt>
                <c:pt idx="1365">
                  <c:v>116.7</c:v>
                </c:pt>
                <c:pt idx="1366">
                  <c:v>108.6</c:v>
                </c:pt>
                <c:pt idx="1367">
                  <c:v>109</c:v>
                </c:pt>
                <c:pt idx="1368">
                  <c:v>97.54</c:v>
                </c:pt>
                <c:pt idx="1369">
                  <c:v>90.19</c:v>
                </c:pt>
                <c:pt idx="1370">
                  <c:v>83.81</c:v>
                </c:pt>
                <c:pt idx="1371">
                  <c:v>109.3</c:v>
                </c:pt>
                <c:pt idx="1372">
                  <c:v>100.7</c:v>
                </c:pt>
                <c:pt idx="1373">
                  <c:v>92.89</c:v>
                </c:pt>
                <c:pt idx="1374">
                  <c:v>85.8</c:v>
                </c:pt>
                <c:pt idx="1375">
                  <c:v>79.55</c:v>
                </c:pt>
                <c:pt idx="1376">
                  <c:v>130.69999999999999</c:v>
                </c:pt>
                <c:pt idx="1377">
                  <c:v>87.55</c:v>
                </c:pt>
                <c:pt idx="1378">
                  <c:v>82.24</c:v>
                </c:pt>
                <c:pt idx="1379">
                  <c:v>84.43</c:v>
                </c:pt>
                <c:pt idx="1380">
                  <c:v>83.05</c:v>
                </c:pt>
                <c:pt idx="1381">
                  <c:v>77.83</c:v>
                </c:pt>
                <c:pt idx="1382">
                  <c:v>72.59</c:v>
                </c:pt>
                <c:pt idx="1383">
                  <c:v>68.13</c:v>
                </c:pt>
                <c:pt idx="1384">
                  <c:v>64.819999999999993</c:v>
                </c:pt>
                <c:pt idx="1385">
                  <c:v>60.75</c:v>
                </c:pt>
                <c:pt idx="1386">
                  <c:v>56.93</c:v>
                </c:pt>
                <c:pt idx="1387">
                  <c:v>53.35</c:v>
                </c:pt>
                <c:pt idx="1388">
                  <c:v>50.03</c:v>
                </c:pt>
                <c:pt idx="1389">
                  <c:v>47.59</c:v>
                </c:pt>
                <c:pt idx="1390">
                  <c:v>44.82</c:v>
                </c:pt>
                <c:pt idx="1391">
                  <c:v>42.43</c:v>
                </c:pt>
                <c:pt idx="1392">
                  <c:v>40.19</c:v>
                </c:pt>
                <c:pt idx="1393">
                  <c:v>39.67</c:v>
                </c:pt>
                <c:pt idx="1394">
                  <c:v>38.97</c:v>
                </c:pt>
                <c:pt idx="1395">
                  <c:v>38.15</c:v>
                </c:pt>
                <c:pt idx="1396">
                  <c:v>37.33</c:v>
                </c:pt>
                <c:pt idx="1397">
                  <c:v>36.39</c:v>
                </c:pt>
                <c:pt idx="1398">
                  <c:v>35.340000000000003</c:v>
                </c:pt>
                <c:pt idx="1399">
                  <c:v>34.26</c:v>
                </c:pt>
                <c:pt idx="1400">
                  <c:v>33.159999999999997</c:v>
                </c:pt>
                <c:pt idx="1401">
                  <c:v>32.03</c:v>
                </c:pt>
                <c:pt idx="1402">
                  <c:v>30.89</c:v>
                </c:pt>
                <c:pt idx="1403">
                  <c:v>29.8</c:v>
                </c:pt>
                <c:pt idx="1404">
                  <c:v>28.73</c:v>
                </c:pt>
                <c:pt idx="1405">
                  <c:v>27.71</c:v>
                </c:pt>
                <c:pt idx="1406">
                  <c:v>26.74</c:v>
                </c:pt>
                <c:pt idx="1407">
                  <c:v>25.86</c:v>
                </c:pt>
                <c:pt idx="1408">
                  <c:v>24.93</c:v>
                </c:pt>
                <c:pt idx="1409">
                  <c:v>24.04</c:v>
                </c:pt>
                <c:pt idx="1410">
                  <c:v>23.19</c:v>
                </c:pt>
                <c:pt idx="1411">
                  <c:v>22.36</c:v>
                </c:pt>
                <c:pt idx="1412">
                  <c:v>21.56</c:v>
                </c:pt>
                <c:pt idx="1413">
                  <c:v>20.78</c:v>
                </c:pt>
                <c:pt idx="1414">
                  <c:v>20.04</c:v>
                </c:pt>
                <c:pt idx="1415">
                  <c:v>19.59</c:v>
                </c:pt>
                <c:pt idx="1416">
                  <c:v>19.47</c:v>
                </c:pt>
                <c:pt idx="1417">
                  <c:v>19.29</c:v>
                </c:pt>
                <c:pt idx="1418">
                  <c:v>19.059999999999999</c:v>
                </c:pt>
                <c:pt idx="1419">
                  <c:v>18.79</c:v>
                </c:pt>
                <c:pt idx="1420">
                  <c:v>18.5</c:v>
                </c:pt>
                <c:pt idx="1421">
                  <c:v>18.170000000000002</c:v>
                </c:pt>
                <c:pt idx="1422">
                  <c:v>17.829999999999998</c:v>
                </c:pt>
                <c:pt idx="1423">
                  <c:v>17.48</c:v>
                </c:pt>
                <c:pt idx="1424">
                  <c:v>17.11</c:v>
                </c:pt>
                <c:pt idx="1425">
                  <c:v>16.75</c:v>
                </c:pt>
                <c:pt idx="1426">
                  <c:v>16.38</c:v>
                </c:pt>
                <c:pt idx="1427">
                  <c:v>16.010000000000002</c:v>
                </c:pt>
                <c:pt idx="1428">
                  <c:v>15.65</c:v>
                </c:pt>
                <c:pt idx="1429">
                  <c:v>15.29</c:v>
                </c:pt>
                <c:pt idx="1430">
                  <c:v>14.94</c:v>
                </c:pt>
                <c:pt idx="1431">
                  <c:v>14.6</c:v>
                </c:pt>
                <c:pt idx="1432">
                  <c:v>14.27</c:v>
                </c:pt>
                <c:pt idx="1433">
                  <c:v>13.95</c:v>
                </c:pt>
                <c:pt idx="1434">
                  <c:v>13.63</c:v>
                </c:pt>
                <c:pt idx="1435">
                  <c:v>13.33</c:v>
                </c:pt>
                <c:pt idx="1436">
                  <c:v>13.04</c:v>
                </c:pt>
                <c:pt idx="1437">
                  <c:v>12.76</c:v>
                </c:pt>
                <c:pt idx="1438">
                  <c:v>12.49</c:v>
                </c:pt>
                <c:pt idx="1439">
                  <c:v>12.23</c:v>
                </c:pt>
                <c:pt idx="1440">
                  <c:v>11.99</c:v>
                </c:pt>
                <c:pt idx="1441">
                  <c:v>11.76</c:v>
                </c:pt>
                <c:pt idx="1442">
                  <c:v>11.54</c:v>
                </c:pt>
                <c:pt idx="1443">
                  <c:v>11.33</c:v>
                </c:pt>
                <c:pt idx="1444">
                  <c:v>11.13</c:v>
                </c:pt>
                <c:pt idx="1445">
                  <c:v>10.95</c:v>
                </c:pt>
                <c:pt idx="1446">
                  <c:v>10.77</c:v>
                </c:pt>
                <c:pt idx="1447">
                  <c:v>10.6</c:v>
                </c:pt>
                <c:pt idx="1448">
                  <c:v>10.44</c:v>
                </c:pt>
                <c:pt idx="1449">
                  <c:v>10.3</c:v>
                </c:pt>
                <c:pt idx="1450">
                  <c:v>10.15</c:v>
                </c:pt>
                <c:pt idx="1451">
                  <c:v>10.01</c:v>
                </c:pt>
                <c:pt idx="1452">
                  <c:v>9.8800000000000008</c:v>
                </c:pt>
                <c:pt idx="1453">
                  <c:v>9.75</c:v>
                </c:pt>
                <c:pt idx="1454">
                  <c:v>9.6229999999999993</c:v>
                </c:pt>
                <c:pt idx="1455">
                  <c:v>9.4990000000000006</c:v>
                </c:pt>
                <c:pt idx="1456">
                  <c:v>9.3770000000000007</c:v>
                </c:pt>
                <c:pt idx="1457">
                  <c:v>9.2560000000000002</c:v>
                </c:pt>
                <c:pt idx="1458">
                  <c:v>9.1370000000000005</c:v>
                </c:pt>
                <c:pt idx="1459">
                  <c:v>9.0190000000000001</c:v>
                </c:pt>
                <c:pt idx="1460">
                  <c:v>8.9019999999999992</c:v>
                </c:pt>
                <c:pt idx="1461">
                  <c:v>8.7850000000000001</c:v>
                </c:pt>
                <c:pt idx="1462">
                  <c:v>8.6690000000000005</c:v>
                </c:pt>
                <c:pt idx="1463">
                  <c:v>8.5519999999999996</c:v>
                </c:pt>
                <c:pt idx="1464">
                  <c:v>8.4350000000000005</c:v>
                </c:pt>
                <c:pt idx="1465">
                  <c:v>8.3179999999999996</c:v>
                </c:pt>
                <c:pt idx="1466">
                  <c:v>8.2010000000000005</c:v>
                </c:pt>
                <c:pt idx="1467">
                  <c:v>8.0839999999999996</c:v>
                </c:pt>
                <c:pt idx="1468">
                  <c:v>7.9660000000000002</c:v>
                </c:pt>
                <c:pt idx="1469">
                  <c:v>7.8479999999999999</c:v>
                </c:pt>
                <c:pt idx="1470">
                  <c:v>7.7290000000000001</c:v>
                </c:pt>
                <c:pt idx="1471">
                  <c:v>7.61</c:v>
                </c:pt>
                <c:pt idx="1472">
                  <c:v>7.49</c:v>
                </c:pt>
                <c:pt idx="1473">
                  <c:v>7.37</c:v>
                </c:pt>
                <c:pt idx="1474">
                  <c:v>7.2510000000000003</c:v>
                </c:pt>
                <c:pt idx="1475">
                  <c:v>7.16</c:v>
                </c:pt>
                <c:pt idx="1476">
                  <c:v>7.0860000000000003</c:v>
                </c:pt>
                <c:pt idx="1477">
                  <c:v>7.01</c:v>
                </c:pt>
                <c:pt idx="1478">
                  <c:v>6.9279999999999999</c:v>
                </c:pt>
                <c:pt idx="1479">
                  <c:v>6.8419999999999996</c:v>
                </c:pt>
                <c:pt idx="1480">
                  <c:v>6.7510000000000003</c:v>
                </c:pt>
                <c:pt idx="1481">
                  <c:v>6.6559999999999997</c:v>
                </c:pt>
                <c:pt idx="1482">
                  <c:v>6.5570000000000004</c:v>
                </c:pt>
                <c:pt idx="1483">
                  <c:v>6.4539999999999997</c:v>
                </c:pt>
                <c:pt idx="1484">
                  <c:v>6.3490000000000002</c:v>
                </c:pt>
                <c:pt idx="1485">
                  <c:v>6.2450000000000001</c:v>
                </c:pt>
                <c:pt idx="1486">
                  <c:v>6.141</c:v>
                </c:pt>
                <c:pt idx="1487">
                  <c:v>6.0339999999999998</c:v>
                </c:pt>
                <c:pt idx="1488">
                  <c:v>5.9249999999999998</c:v>
                </c:pt>
                <c:pt idx="1489">
                  <c:v>5.8140000000000001</c:v>
                </c:pt>
                <c:pt idx="1490">
                  <c:v>5.7130000000000001</c:v>
                </c:pt>
                <c:pt idx="1491">
                  <c:v>5.62</c:v>
                </c:pt>
                <c:pt idx="1492">
                  <c:v>5.532</c:v>
                </c:pt>
                <c:pt idx="1493">
                  <c:v>5.45</c:v>
                </c:pt>
                <c:pt idx="1494">
                  <c:v>5.37</c:v>
                </c:pt>
                <c:pt idx="1495">
                  <c:v>5.2919999999999998</c:v>
                </c:pt>
                <c:pt idx="1496">
                  <c:v>5.2149999999999999</c:v>
                </c:pt>
                <c:pt idx="1497">
                  <c:v>5.1390000000000002</c:v>
                </c:pt>
                <c:pt idx="1498">
                  <c:v>5.0659999999999998</c:v>
                </c:pt>
                <c:pt idx="1499">
                  <c:v>4.9939999999999998</c:v>
                </c:pt>
                <c:pt idx="1500">
                  <c:v>4.92</c:v>
                </c:pt>
                <c:pt idx="1501">
                  <c:v>4.8449999999999998</c:v>
                </c:pt>
                <c:pt idx="1502">
                  <c:v>4.7690000000000001</c:v>
                </c:pt>
                <c:pt idx="1503">
                  <c:v>4.6920000000000002</c:v>
                </c:pt>
                <c:pt idx="1504">
                  <c:v>4.6139999999999999</c:v>
                </c:pt>
                <c:pt idx="1505">
                  <c:v>4.5339999999999998</c:v>
                </c:pt>
                <c:pt idx="1506">
                  <c:v>4.4539999999999997</c:v>
                </c:pt>
                <c:pt idx="1507">
                  <c:v>4.3739999999999997</c:v>
                </c:pt>
                <c:pt idx="1508">
                  <c:v>4.2930000000000001</c:v>
                </c:pt>
                <c:pt idx="1509">
                  <c:v>4.2110000000000003</c:v>
                </c:pt>
                <c:pt idx="1510">
                  <c:v>4.1289999999999996</c:v>
                </c:pt>
                <c:pt idx="1511">
                  <c:v>4.0469999999999997</c:v>
                </c:pt>
                <c:pt idx="1512">
                  <c:v>3.9740000000000002</c:v>
                </c:pt>
                <c:pt idx="1513">
                  <c:v>3.919</c:v>
                </c:pt>
                <c:pt idx="1514">
                  <c:v>3.8580000000000001</c:v>
                </c:pt>
                <c:pt idx="1515">
                  <c:v>3.7949999999999999</c:v>
                </c:pt>
                <c:pt idx="1516">
                  <c:v>3.73</c:v>
                </c:pt>
                <c:pt idx="1517">
                  <c:v>3.6680000000000001</c:v>
                </c:pt>
                <c:pt idx="1518">
                  <c:v>3.6349999999999998</c:v>
                </c:pt>
                <c:pt idx="1519">
                  <c:v>3.625</c:v>
                </c:pt>
                <c:pt idx="1520">
                  <c:v>3.66</c:v>
                </c:pt>
                <c:pt idx="1521">
                  <c:v>3.9159999999999999</c:v>
                </c:pt>
                <c:pt idx="1522">
                  <c:v>4.0220000000000002</c:v>
                </c:pt>
                <c:pt idx="1523">
                  <c:v>4.0919999999999996</c:v>
                </c:pt>
                <c:pt idx="1524">
                  <c:v>4.1369999999999996</c:v>
                </c:pt>
                <c:pt idx="1525">
                  <c:v>4.1840000000000002</c:v>
                </c:pt>
                <c:pt idx="1526">
                  <c:v>4.3159999999999998</c:v>
                </c:pt>
                <c:pt idx="1527">
                  <c:v>10</c:v>
                </c:pt>
                <c:pt idx="1528">
                  <c:v>6.6459999999999999</c:v>
                </c:pt>
                <c:pt idx="1529">
                  <c:v>7.0949999999999998</c:v>
                </c:pt>
                <c:pt idx="1530">
                  <c:v>7.45</c:v>
                </c:pt>
                <c:pt idx="1531">
                  <c:v>7.7229999999999999</c:v>
                </c:pt>
                <c:pt idx="1532">
                  <c:v>7.9249999999999998</c:v>
                </c:pt>
                <c:pt idx="1533">
                  <c:v>8.0679999999999996</c:v>
                </c:pt>
                <c:pt idx="1534">
                  <c:v>8.1750000000000007</c:v>
                </c:pt>
                <c:pt idx="1535">
                  <c:v>8.2469999999999999</c:v>
                </c:pt>
                <c:pt idx="1536">
                  <c:v>8.2970000000000006</c:v>
                </c:pt>
                <c:pt idx="1537">
                  <c:v>8.3239999999999998</c:v>
                </c:pt>
                <c:pt idx="1538">
                  <c:v>8.3249999999999993</c:v>
                </c:pt>
                <c:pt idx="1539">
                  <c:v>8.3070000000000004</c:v>
                </c:pt>
                <c:pt idx="1540">
                  <c:v>8.2840000000000007</c:v>
                </c:pt>
                <c:pt idx="1541">
                  <c:v>8.2469999999999999</c:v>
                </c:pt>
                <c:pt idx="1542">
                  <c:v>8.1980000000000004</c:v>
                </c:pt>
                <c:pt idx="1543">
                  <c:v>8.14</c:v>
                </c:pt>
                <c:pt idx="1544">
                  <c:v>8.0749999999999993</c:v>
                </c:pt>
                <c:pt idx="1545">
                  <c:v>8.0039999999999996</c:v>
                </c:pt>
                <c:pt idx="1546">
                  <c:v>7.9290000000000003</c:v>
                </c:pt>
                <c:pt idx="1547">
                  <c:v>7.851</c:v>
                </c:pt>
                <c:pt idx="1548">
                  <c:v>7.7720000000000002</c:v>
                </c:pt>
                <c:pt idx="1549">
                  <c:v>7.6920000000000002</c:v>
                </c:pt>
                <c:pt idx="1550">
                  <c:v>7.6180000000000003</c:v>
                </c:pt>
                <c:pt idx="1551">
                  <c:v>7.6040000000000001</c:v>
                </c:pt>
                <c:pt idx="1552">
                  <c:v>7.6319999999999997</c:v>
                </c:pt>
                <c:pt idx="1553">
                  <c:v>7.6509999999999998</c:v>
                </c:pt>
                <c:pt idx="1554">
                  <c:v>7.6890000000000001</c:v>
                </c:pt>
                <c:pt idx="1555">
                  <c:v>7.7930000000000001</c:v>
                </c:pt>
                <c:pt idx="1556">
                  <c:v>8.0579999999999998</c:v>
                </c:pt>
                <c:pt idx="1557">
                  <c:v>8.3680000000000003</c:v>
                </c:pt>
                <c:pt idx="1558">
                  <c:v>8.6660000000000004</c:v>
                </c:pt>
                <c:pt idx="1559">
                  <c:v>9.1349999999999998</c:v>
                </c:pt>
                <c:pt idx="1560">
                  <c:v>9.625</c:v>
                </c:pt>
                <c:pt idx="1561">
                  <c:v>10.119999999999999</c:v>
                </c:pt>
                <c:pt idx="1562">
                  <c:v>10.58</c:v>
                </c:pt>
                <c:pt idx="1563">
                  <c:v>11.22</c:v>
                </c:pt>
                <c:pt idx="1564">
                  <c:v>67.97</c:v>
                </c:pt>
                <c:pt idx="1565">
                  <c:v>17.86</c:v>
                </c:pt>
                <c:pt idx="1566">
                  <c:v>19.36</c:v>
                </c:pt>
                <c:pt idx="1567">
                  <c:v>20.41</c:v>
                </c:pt>
                <c:pt idx="1568">
                  <c:v>21.28</c:v>
                </c:pt>
                <c:pt idx="1569">
                  <c:v>22.08</c:v>
                </c:pt>
                <c:pt idx="1570">
                  <c:v>22.71</c:v>
                </c:pt>
                <c:pt idx="1571">
                  <c:v>23.33</c:v>
                </c:pt>
                <c:pt idx="1572">
                  <c:v>23.87</c:v>
                </c:pt>
                <c:pt idx="1573">
                  <c:v>24.21</c:v>
                </c:pt>
                <c:pt idx="1574">
                  <c:v>24.49</c:v>
                </c:pt>
                <c:pt idx="1575">
                  <c:v>24.58</c:v>
                </c:pt>
                <c:pt idx="1576">
                  <c:v>24.66</c:v>
                </c:pt>
                <c:pt idx="1577">
                  <c:v>24.64</c:v>
                </c:pt>
                <c:pt idx="1578">
                  <c:v>24.68</c:v>
                </c:pt>
                <c:pt idx="1579">
                  <c:v>25.1</c:v>
                </c:pt>
                <c:pt idx="1580">
                  <c:v>38.729999999999997</c:v>
                </c:pt>
                <c:pt idx="1581">
                  <c:v>29.47</c:v>
                </c:pt>
                <c:pt idx="1582">
                  <c:v>30.52</c:v>
                </c:pt>
                <c:pt idx="1583">
                  <c:v>76.8</c:v>
                </c:pt>
                <c:pt idx="1584">
                  <c:v>49.28</c:v>
                </c:pt>
                <c:pt idx="1585">
                  <c:v>48.85</c:v>
                </c:pt>
                <c:pt idx="1586">
                  <c:v>46.61</c:v>
                </c:pt>
                <c:pt idx="1587">
                  <c:v>44.3</c:v>
                </c:pt>
                <c:pt idx="1588">
                  <c:v>42.12</c:v>
                </c:pt>
                <c:pt idx="1589">
                  <c:v>40.159999999999997</c:v>
                </c:pt>
                <c:pt idx="1590">
                  <c:v>38.200000000000003</c:v>
                </c:pt>
                <c:pt idx="1591">
                  <c:v>37.049999999999997</c:v>
                </c:pt>
                <c:pt idx="1592">
                  <c:v>36.74</c:v>
                </c:pt>
                <c:pt idx="1593">
                  <c:v>36.479999999999997</c:v>
                </c:pt>
                <c:pt idx="1594">
                  <c:v>37.200000000000003</c:v>
                </c:pt>
                <c:pt idx="1595">
                  <c:v>45.51</c:v>
                </c:pt>
                <c:pt idx="1596">
                  <c:v>151.69999999999999</c:v>
                </c:pt>
                <c:pt idx="1597">
                  <c:v>104.1</c:v>
                </c:pt>
                <c:pt idx="1598">
                  <c:v>78.23</c:v>
                </c:pt>
                <c:pt idx="1599">
                  <c:v>77.5</c:v>
                </c:pt>
                <c:pt idx="1600">
                  <c:v>71.33</c:v>
                </c:pt>
                <c:pt idx="1601">
                  <c:v>66.14</c:v>
                </c:pt>
                <c:pt idx="1602">
                  <c:v>61.66</c:v>
                </c:pt>
                <c:pt idx="1603">
                  <c:v>57.71</c:v>
                </c:pt>
                <c:pt idx="1604">
                  <c:v>54.13</c:v>
                </c:pt>
                <c:pt idx="1605">
                  <c:v>50.9</c:v>
                </c:pt>
                <c:pt idx="1606">
                  <c:v>47.92</c:v>
                </c:pt>
                <c:pt idx="1607">
                  <c:v>45.4</c:v>
                </c:pt>
                <c:pt idx="1608">
                  <c:v>43.16</c:v>
                </c:pt>
                <c:pt idx="1609">
                  <c:v>40.659999999999997</c:v>
                </c:pt>
                <c:pt idx="1610">
                  <c:v>39.46</c:v>
                </c:pt>
                <c:pt idx="1611">
                  <c:v>38.97</c:v>
                </c:pt>
                <c:pt idx="1612">
                  <c:v>38.32</c:v>
                </c:pt>
                <c:pt idx="1613">
                  <c:v>37.869999999999997</c:v>
                </c:pt>
                <c:pt idx="1614">
                  <c:v>37.36</c:v>
                </c:pt>
                <c:pt idx="1615">
                  <c:v>36.869999999999997</c:v>
                </c:pt>
                <c:pt idx="1616">
                  <c:v>36.06</c:v>
                </c:pt>
                <c:pt idx="1617">
                  <c:v>35.9</c:v>
                </c:pt>
                <c:pt idx="1618">
                  <c:v>35.86</c:v>
                </c:pt>
                <c:pt idx="1619">
                  <c:v>35.24</c:v>
                </c:pt>
                <c:pt idx="1620">
                  <c:v>34.479999999999997</c:v>
                </c:pt>
                <c:pt idx="1621">
                  <c:v>33.71</c:v>
                </c:pt>
                <c:pt idx="1622">
                  <c:v>33.409999999999997</c:v>
                </c:pt>
                <c:pt idx="1623">
                  <c:v>34.049999999999997</c:v>
                </c:pt>
                <c:pt idx="1624">
                  <c:v>120.4</c:v>
                </c:pt>
                <c:pt idx="1625">
                  <c:v>129.4</c:v>
                </c:pt>
                <c:pt idx="1626">
                  <c:v>115.1</c:v>
                </c:pt>
                <c:pt idx="1627">
                  <c:v>88.9</c:v>
                </c:pt>
                <c:pt idx="1628">
                  <c:v>84.35</c:v>
                </c:pt>
                <c:pt idx="1629">
                  <c:v>131.4</c:v>
                </c:pt>
                <c:pt idx="1630">
                  <c:v>108.3</c:v>
                </c:pt>
                <c:pt idx="1631">
                  <c:v>160.6</c:v>
                </c:pt>
                <c:pt idx="1632">
                  <c:v>114.9</c:v>
                </c:pt>
                <c:pt idx="1633">
                  <c:v>96.49</c:v>
                </c:pt>
                <c:pt idx="1634">
                  <c:v>88.78</c:v>
                </c:pt>
                <c:pt idx="1635">
                  <c:v>86.44</c:v>
                </c:pt>
                <c:pt idx="1636">
                  <c:v>79.64</c:v>
                </c:pt>
                <c:pt idx="1637">
                  <c:v>104.8</c:v>
                </c:pt>
                <c:pt idx="1638">
                  <c:v>95.98</c:v>
                </c:pt>
                <c:pt idx="1639">
                  <c:v>88.61</c:v>
                </c:pt>
                <c:pt idx="1640">
                  <c:v>81.87</c:v>
                </c:pt>
                <c:pt idx="1641">
                  <c:v>76.17</c:v>
                </c:pt>
                <c:pt idx="1642">
                  <c:v>71.209999999999994</c:v>
                </c:pt>
                <c:pt idx="1643">
                  <c:v>66.489999999999995</c:v>
                </c:pt>
                <c:pt idx="1644">
                  <c:v>62.39</c:v>
                </c:pt>
                <c:pt idx="1645">
                  <c:v>58.8</c:v>
                </c:pt>
                <c:pt idx="1646">
                  <c:v>55.25</c:v>
                </c:pt>
                <c:pt idx="1647">
                  <c:v>52.18</c:v>
                </c:pt>
                <c:pt idx="1648">
                  <c:v>49.09</c:v>
                </c:pt>
                <c:pt idx="1649">
                  <c:v>47.58</c:v>
                </c:pt>
                <c:pt idx="1650">
                  <c:v>45.18</c:v>
                </c:pt>
                <c:pt idx="1651">
                  <c:v>42.62</c:v>
                </c:pt>
                <c:pt idx="1652">
                  <c:v>41.16</c:v>
                </c:pt>
                <c:pt idx="1653">
                  <c:v>39.85</c:v>
                </c:pt>
                <c:pt idx="1654">
                  <c:v>39.229999999999997</c:v>
                </c:pt>
                <c:pt idx="1655">
                  <c:v>38.49</c:v>
                </c:pt>
                <c:pt idx="1656">
                  <c:v>37.590000000000003</c:v>
                </c:pt>
                <c:pt idx="1657">
                  <c:v>36.6</c:v>
                </c:pt>
                <c:pt idx="1658">
                  <c:v>35.61</c:v>
                </c:pt>
                <c:pt idx="1659">
                  <c:v>34.57</c:v>
                </c:pt>
                <c:pt idx="1660">
                  <c:v>33.56</c:v>
                </c:pt>
                <c:pt idx="1661">
                  <c:v>32.450000000000003</c:v>
                </c:pt>
                <c:pt idx="1662">
                  <c:v>31.29</c:v>
                </c:pt>
                <c:pt idx="1663">
                  <c:v>30.19</c:v>
                </c:pt>
                <c:pt idx="1664">
                  <c:v>29.11</c:v>
                </c:pt>
                <c:pt idx="1665">
                  <c:v>28.1</c:v>
                </c:pt>
                <c:pt idx="1666">
                  <c:v>27.08</c:v>
                </c:pt>
                <c:pt idx="1667">
                  <c:v>26.16</c:v>
                </c:pt>
                <c:pt idx="1668">
                  <c:v>25.23</c:v>
                </c:pt>
                <c:pt idx="1669">
                  <c:v>24.32</c:v>
                </c:pt>
                <c:pt idx="1670">
                  <c:v>23.93</c:v>
                </c:pt>
                <c:pt idx="1671">
                  <c:v>23.25</c:v>
                </c:pt>
                <c:pt idx="1672">
                  <c:v>22.55</c:v>
                </c:pt>
                <c:pt idx="1673">
                  <c:v>21.89</c:v>
                </c:pt>
                <c:pt idx="1674">
                  <c:v>21.24</c:v>
                </c:pt>
                <c:pt idx="1675">
                  <c:v>20.73</c:v>
                </c:pt>
                <c:pt idx="1676">
                  <c:v>22.72</c:v>
                </c:pt>
                <c:pt idx="1677">
                  <c:v>99.74</c:v>
                </c:pt>
                <c:pt idx="1678">
                  <c:v>27.91</c:v>
                </c:pt>
                <c:pt idx="1679">
                  <c:v>29.68</c:v>
                </c:pt>
                <c:pt idx="1680">
                  <c:v>31.96</c:v>
                </c:pt>
                <c:pt idx="1681">
                  <c:v>113.2</c:v>
                </c:pt>
                <c:pt idx="1682">
                  <c:v>47.99</c:v>
                </c:pt>
                <c:pt idx="1683">
                  <c:v>47.55</c:v>
                </c:pt>
                <c:pt idx="1684">
                  <c:v>44.49</c:v>
                </c:pt>
                <c:pt idx="1685">
                  <c:v>42.16</c:v>
                </c:pt>
                <c:pt idx="1686">
                  <c:v>40.17</c:v>
                </c:pt>
                <c:pt idx="1687">
                  <c:v>38.31</c:v>
                </c:pt>
                <c:pt idx="1688">
                  <c:v>37.950000000000003</c:v>
                </c:pt>
                <c:pt idx="1689">
                  <c:v>84.18</c:v>
                </c:pt>
                <c:pt idx="1690">
                  <c:v>44.33</c:v>
                </c:pt>
                <c:pt idx="1691">
                  <c:v>42.73</c:v>
                </c:pt>
                <c:pt idx="1692">
                  <c:v>41.5</c:v>
                </c:pt>
                <c:pt idx="1693">
                  <c:v>39.380000000000003</c:v>
                </c:pt>
                <c:pt idx="1694">
                  <c:v>38.4</c:v>
                </c:pt>
                <c:pt idx="1695">
                  <c:v>38.22</c:v>
                </c:pt>
                <c:pt idx="1696">
                  <c:v>37.770000000000003</c:v>
                </c:pt>
                <c:pt idx="1697">
                  <c:v>37.14</c:v>
                </c:pt>
                <c:pt idx="1698">
                  <c:v>36.43</c:v>
                </c:pt>
                <c:pt idx="1699">
                  <c:v>35.619999999999997</c:v>
                </c:pt>
                <c:pt idx="1700">
                  <c:v>34.799999999999997</c:v>
                </c:pt>
                <c:pt idx="1701">
                  <c:v>34</c:v>
                </c:pt>
                <c:pt idx="1702">
                  <c:v>33.159999999999997</c:v>
                </c:pt>
                <c:pt idx="1703">
                  <c:v>32.200000000000003</c:v>
                </c:pt>
                <c:pt idx="1704">
                  <c:v>31.47</c:v>
                </c:pt>
                <c:pt idx="1705">
                  <c:v>31.01</c:v>
                </c:pt>
                <c:pt idx="1706">
                  <c:v>30.28</c:v>
                </c:pt>
                <c:pt idx="1707">
                  <c:v>29.32</c:v>
                </c:pt>
                <c:pt idx="1708">
                  <c:v>28.36</c:v>
                </c:pt>
                <c:pt idx="1709">
                  <c:v>27.49</c:v>
                </c:pt>
                <c:pt idx="1710">
                  <c:v>26.64</c:v>
                </c:pt>
                <c:pt idx="1711">
                  <c:v>25.89</c:v>
                </c:pt>
                <c:pt idx="1712">
                  <c:v>25.26</c:v>
                </c:pt>
                <c:pt idx="1713">
                  <c:v>24.62</c:v>
                </c:pt>
                <c:pt idx="1714">
                  <c:v>23.96</c:v>
                </c:pt>
                <c:pt idx="1715">
                  <c:v>23.3</c:v>
                </c:pt>
                <c:pt idx="1716">
                  <c:v>22.64</c:v>
                </c:pt>
                <c:pt idx="1717">
                  <c:v>21.97</c:v>
                </c:pt>
                <c:pt idx="1718">
                  <c:v>21.32</c:v>
                </c:pt>
                <c:pt idx="1719">
                  <c:v>20.69</c:v>
                </c:pt>
                <c:pt idx="1720">
                  <c:v>20.100000000000001</c:v>
                </c:pt>
                <c:pt idx="1721">
                  <c:v>19.59</c:v>
                </c:pt>
                <c:pt idx="1722">
                  <c:v>19.5</c:v>
                </c:pt>
                <c:pt idx="1723">
                  <c:v>19.350000000000001</c:v>
                </c:pt>
                <c:pt idx="1724">
                  <c:v>19.16</c:v>
                </c:pt>
                <c:pt idx="1725">
                  <c:v>18.920000000000002</c:v>
                </c:pt>
                <c:pt idx="1726">
                  <c:v>18.64</c:v>
                </c:pt>
                <c:pt idx="1727">
                  <c:v>18.350000000000001</c:v>
                </c:pt>
                <c:pt idx="1728">
                  <c:v>18.03</c:v>
                </c:pt>
                <c:pt idx="1729">
                  <c:v>17.7</c:v>
                </c:pt>
                <c:pt idx="1730">
                  <c:v>17.350000000000001</c:v>
                </c:pt>
                <c:pt idx="1731">
                  <c:v>17</c:v>
                </c:pt>
                <c:pt idx="1732">
                  <c:v>16.649999999999999</c:v>
                </c:pt>
                <c:pt idx="1733">
                  <c:v>16.29</c:v>
                </c:pt>
                <c:pt idx="1734">
                  <c:v>15.93</c:v>
                </c:pt>
                <c:pt idx="1735">
                  <c:v>15.57</c:v>
                </c:pt>
                <c:pt idx="1736">
                  <c:v>15.22</c:v>
                </c:pt>
                <c:pt idx="1737">
                  <c:v>14.89</c:v>
                </c:pt>
                <c:pt idx="1738">
                  <c:v>14.57</c:v>
                </c:pt>
                <c:pt idx="1739">
                  <c:v>14.25</c:v>
                </c:pt>
                <c:pt idx="1740">
                  <c:v>13.95</c:v>
                </c:pt>
                <c:pt idx="1741">
                  <c:v>13.65</c:v>
                </c:pt>
                <c:pt idx="1742">
                  <c:v>13.38</c:v>
                </c:pt>
                <c:pt idx="1743">
                  <c:v>13.14</c:v>
                </c:pt>
                <c:pt idx="1744">
                  <c:v>12.94</c:v>
                </c:pt>
                <c:pt idx="1745">
                  <c:v>12.76</c:v>
                </c:pt>
                <c:pt idx="1746">
                  <c:v>12.57</c:v>
                </c:pt>
                <c:pt idx="1747">
                  <c:v>12.38</c:v>
                </c:pt>
                <c:pt idx="1748">
                  <c:v>12.21</c:v>
                </c:pt>
                <c:pt idx="1749">
                  <c:v>12.07</c:v>
                </c:pt>
                <c:pt idx="1750">
                  <c:v>12.12</c:v>
                </c:pt>
                <c:pt idx="1751">
                  <c:v>12.11</c:v>
                </c:pt>
                <c:pt idx="1752">
                  <c:v>12.07</c:v>
                </c:pt>
                <c:pt idx="1753">
                  <c:v>12.02</c:v>
                </c:pt>
                <c:pt idx="1754">
                  <c:v>11.95</c:v>
                </c:pt>
                <c:pt idx="1755">
                  <c:v>11.87</c:v>
                </c:pt>
                <c:pt idx="1756">
                  <c:v>11.79</c:v>
                </c:pt>
                <c:pt idx="1757">
                  <c:v>11.7</c:v>
                </c:pt>
                <c:pt idx="1758">
                  <c:v>11.59</c:v>
                </c:pt>
                <c:pt idx="1759">
                  <c:v>11.48</c:v>
                </c:pt>
                <c:pt idx="1760">
                  <c:v>11.37</c:v>
                </c:pt>
                <c:pt idx="1761">
                  <c:v>11.25</c:v>
                </c:pt>
                <c:pt idx="1762">
                  <c:v>11.13</c:v>
                </c:pt>
                <c:pt idx="1763">
                  <c:v>11</c:v>
                </c:pt>
                <c:pt idx="1764">
                  <c:v>10.88</c:v>
                </c:pt>
                <c:pt idx="1765">
                  <c:v>10.75</c:v>
                </c:pt>
                <c:pt idx="1766">
                  <c:v>10.64</c:v>
                </c:pt>
                <c:pt idx="1767">
                  <c:v>84.59</c:v>
                </c:pt>
                <c:pt idx="1768">
                  <c:v>87.44</c:v>
                </c:pt>
                <c:pt idx="1769">
                  <c:v>16.93</c:v>
                </c:pt>
                <c:pt idx="1770">
                  <c:v>17.03</c:v>
                </c:pt>
                <c:pt idx="1771">
                  <c:v>17.05</c:v>
                </c:pt>
                <c:pt idx="1772">
                  <c:v>17.05</c:v>
                </c:pt>
                <c:pt idx="1773">
                  <c:v>17.16</c:v>
                </c:pt>
                <c:pt idx="1774">
                  <c:v>17.309999999999999</c:v>
                </c:pt>
                <c:pt idx="1775">
                  <c:v>17.399999999999999</c:v>
                </c:pt>
                <c:pt idx="1776">
                  <c:v>17.46</c:v>
                </c:pt>
                <c:pt idx="1777">
                  <c:v>17.45</c:v>
                </c:pt>
                <c:pt idx="1778">
                  <c:v>17.559999999999999</c:v>
                </c:pt>
                <c:pt idx="1779">
                  <c:v>17.739999999999998</c:v>
                </c:pt>
                <c:pt idx="1780">
                  <c:v>17.86</c:v>
                </c:pt>
                <c:pt idx="1781">
                  <c:v>17.940000000000001</c:v>
                </c:pt>
                <c:pt idx="1782">
                  <c:v>17.96</c:v>
                </c:pt>
                <c:pt idx="1783">
                  <c:v>17.95</c:v>
                </c:pt>
                <c:pt idx="1784">
                  <c:v>17.89</c:v>
                </c:pt>
                <c:pt idx="1785">
                  <c:v>17.8</c:v>
                </c:pt>
                <c:pt idx="1786">
                  <c:v>17.68</c:v>
                </c:pt>
                <c:pt idx="1787">
                  <c:v>17.54</c:v>
                </c:pt>
                <c:pt idx="1788">
                  <c:v>17.37</c:v>
                </c:pt>
                <c:pt idx="1789">
                  <c:v>17.18</c:v>
                </c:pt>
                <c:pt idx="1790">
                  <c:v>16.98</c:v>
                </c:pt>
                <c:pt idx="1791">
                  <c:v>16.760000000000002</c:v>
                </c:pt>
                <c:pt idx="1792">
                  <c:v>16.53</c:v>
                </c:pt>
                <c:pt idx="1793">
                  <c:v>16.28</c:v>
                </c:pt>
                <c:pt idx="1794">
                  <c:v>16.03</c:v>
                </c:pt>
                <c:pt idx="1795">
                  <c:v>15.77</c:v>
                </c:pt>
                <c:pt idx="1796">
                  <c:v>15.5</c:v>
                </c:pt>
                <c:pt idx="1797">
                  <c:v>15.23</c:v>
                </c:pt>
                <c:pt idx="1798">
                  <c:v>14.96</c:v>
                </c:pt>
                <c:pt idx="1799">
                  <c:v>14.69</c:v>
                </c:pt>
                <c:pt idx="1800">
                  <c:v>14.42</c:v>
                </c:pt>
                <c:pt idx="1801">
                  <c:v>14.15</c:v>
                </c:pt>
                <c:pt idx="1802">
                  <c:v>13.89</c:v>
                </c:pt>
                <c:pt idx="1803">
                  <c:v>13.63</c:v>
                </c:pt>
                <c:pt idx="1804">
                  <c:v>13.37</c:v>
                </c:pt>
                <c:pt idx="1805">
                  <c:v>13.12</c:v>
                </c:pt>
                <c:pt idx="1806">
                  <c:v>12.87</c:v>
                </c:pt>
                <c:pt idx="1807">
                  <c:v>12.63</c:v>
                </c:pt>
                <c:pt idx="1808">
                  <c:v>12.4</c:v>
                </c:pt>
                <c:pt idx="1809">
                  <c:v>12.17</c:v>
                </c:pt>
                <c:pt idx="1810">
                  <c:v>11.95</c:v>
                </c:pt>
                <c:pt idx="1811">
                  <c:v>11.73</c:v>
                </c:pt>
                <c:pt idx="1812">
                  <c:v>11.53</c:v>
                </c:pt>
                <c:pt idx="1813">
                  <c:v>11.33</c:v>
                </c:pt>
                <c:pt idx="1814">
                  <c:v>11.15</c:v>
                </c:pt>
                <c:pt idx="1815">
                  <c:v>10.97</c:v>
                </c:pt>
                <c:pt idx="1816">
                  <c:v>10.8</c:v>
                </c:pt>
                <c:pt idx="1817">
                  <c:v>10.64</c:v>
                </c:pt>
                <c:pt idx="1818">
                  <c:v>10.48</c:v>
                </c:pt>
                <c:pt idx="1819">
                  <c:v>10.33</c:v>
                </c:pt>
                <c:pt idx="1820">
                  <c:v>10.18</c:v>
                </c:pt>
                <c:pt idx="1821">
                  <c:v>10.039999999999999</c:v>
                </c:pt>
                <c:pt idx="1822">
                  <c:v>9.91</c:v>
                </c:pt>
                <c:pt idx="1823">
                  <c:v>9.7789999999999999</c:v>
                </c:pt>
                <c:pt idx="1824">
                  <c:v>9.6519999999999992</c:v>
                </c:pt>
                <c:pt idx="1825">
                  <c:v>9.5269999999999992</c:v>
                </c:pt>
                <c:pt idx="1826">
                  <c:v>9.4049999999999994</c:v>
                </c:pt>
                <c:pt idx="1827">
                  <c:v>9.2859999999999996</c:v>
                </c:pt>
                <c:pt idx="1828">
                  <c:v>9.1679999999999993</c:v>
                </c:pt>
                <c:pt idx="1829">
                  <c:v>9.0519999999999996</c:v>
                </c:pt>
                <c:pt idx="1830">
                  <c:v>8.9359999999999999</c:v>
                </c:pt>
                <c:pt idx="1831">
                  <c:v>8.8209999999999997</c:v>
                </c:pt>
                <c:pt idx="1832">
                  <c:v>8.7070000000000007</c:v>
                </c:pt>
                <c:pt idx="1833">
                  <c:v>8.593</c:v>
                </c:pt>
                <c:pt idx="1834">
                  <c:v>8.4789999999999992</c:v>
                </c:pt>
                <c:pt idx="1835">
                  <c:v>8.3650000000000002</c:v>
                </c:pt>
                <c:pt idx="1836">
                  <c:v>8.25</c:v>
                </c:pt>
                <c:pt idx="1837">
                  <c:v>8.1359999999999992</c:v>
                </c:pt>
                <c:pt idx="1838">
                  <c:v>8.02</c:v>
                </c:pt>
                <c:pt idx="1839">
                  <c:v>7.9039999999999999</c:v>
                </c:pt>
                <c:pt idx="1840">
                  <c:v>7.7880000000000003</c:v>
                </c:pt>
                <c:pt idx="1841">
                  <c:v>7.6710000000000003</c:v>
                </c:pt>
                <c:pt idx="1842">
                  <c:v>7.5529999999999999</c:v>
                </c:pt>
                <c:pt idx="1843">
                  <c:v>7.4349999999999996</c:v>
                </c:pt>
                <c:pt idx="1844">
                  <c:v>7.3170000000000002</c:v>
                </c:pt>
                <c:pt idx="1845">
                  <c:v>7.1970000000000001</c:v>
                </c:pt>
                <c:pt idx="1846">
                  <c:v>7.077</c:v>
                </c:pt>
                <c:pt idx="1847">
                  <c:v>6.9569999999999999</c:v>
                </c:pt>
                <c:pt idx="1848">
                  <c:v>6.8369999999999997</c:v>
                </c:pt>
                <c:pt idx="1849">
                  <c:v>6.7149999999999999</c:v>
                </c:pt>
                <c:pt idx="1850">
                  <c:v>6.5940000000000003</c:v>
                </c:pt>
                <c:pt idx="1851">
                  <c:v>6.48</c:v>
                </c:pt>
                <c:pt idx="1852">
                  <c:v>6.3650000000000002</c:v>
                </c:pt>
                <c:pt idx="1853">
                  <c:v>6.2489999999999997</c:v>
                </c:pt>
                <c:pt idx="1854">
                  <c:v>6.133</c:v>
                </c:pt>
                <c:pt idx="1855">
                  <c:v>6.016</c:v>
                </c:pt>
                <c:pt idx="1856">
                  <c:v>5.8979999999999997</c:v>
                </c:pt>
                <c:pt idx="1857">
                  <c:v>5.7830000000000004</c:v>
                </c:pt>
                <c:pt idx="1858">
                  <c:v>5.6779999999999999</c:v>
                </c:pt>
                <c:pt idx="1859">
                  <c:v>5.5819999999999999</c:v>
                </c:pt>
                <c:pt idx="1860">
                  <c:v>5.4930000000000003</c:v>
                </c:pt>
                <c:pt idx="1861">
                  <c:v>5.4089999999999998</c:v>
                </c:pt>
                <c:pt idx="1862">
                  <c:v>5.3280000000000003</c:v>
                </c:pt>
                <c:pt idx="1863">
                  <c:v>5.2489999999999997</c:v>
                </c:pt>
                <c:pt idx="1864">
                  <c:v>5.1710000000000003</c:v>
                </c:pt>
                <c:pt idx="1865">
                  <c:v>5.0949999999999998</c:v>
                </c:pt>
                <c:pt idx="1866">
                  <c:v>5.0179999999999998</c:v>
                </c:pt>
                <c:pt idx="1867">
                  <c:v>4.9409999999999998</c:v>
                </c:pt>
                <c:pt idx="1868">
                  <c:v>4.8630000000000004</c:v>
                </c:pt>
                <c:pt idx="1869">
                  <c:v>4.7839999999999998</c:v>
                </c:pt>
                <c:pt idx="1870">
                  <c:v>4.7050000000000001</c:v>
                </c:pt>
                <c:pt idx="1871">
                  <c:v>4.625</c:v>
                </c:pt>
                <c:pt idx="1872">
                  <c:v>4.5439999999999996</c:v>
                </c:pt>
                <c:pt idx="1873">
                  <c:v>4.4610000000000003</c:v>
                </c:pt>
                <c:pt idx="1874">
                  <c:v>4.3780000000000001</c:v>
                </c:pt>
                <c:pt idx="1875">
                  <c:v>4.2949999999999999</c:v>
                </c:pt>
                <c:pt idx="1876">
                  <c:v>4.21</c:v>
                </c:pt>
                <c:pt idx="1877">
                  <c:v>4.125</c:v>
                </c:pt>
                <c:pt idx="1878">
                  <c:v>4.04</c:v>
                </c:pt>
                <c:pt idx="1879">
                  <c:v>3.9540000000000002</c:v>
                </c:pt>
                <c:pt idx="1880">
                  <c:v>3.8690000000000002</c:v>
                </c:pt>
                <c:pt idx="1881">
                  <c:v>3.7829999999999999</c:v>
                </c:pt>
                <c:pt idx="1882">
                  <c:v>3.6970000000000001</c:v>
                </c:pt>
                <c:pt idx="1883">
                  <c:v>3.6120000000000001</c:v>
                </c:pt>
                <c:pt idx="1884">
                  <c:v>3.5270000000000001</c:v>
                </c:pt>
                <c:pt idx="1885">
                  <c:v>3.4430000000000001</c:v>
                </c:pt>
                <c:pt idx="1886">
                  <c:v>3.359</c:v>
                </c:pt>
                <c:pt idx="1887">
                  <c:v>3.2759999999999998</c:v>
                </c:pt>
                <c:pt idx="1888">
                  <c:v>3.1930000000000001</c:v>
                </c:pt>
                <c:pt idx="1889">
                  <c:v>3.1120000000000001</c:v>
                </c:pt>
                <c:pt idx="1890">
                  <c:v>3.0310000000000001</c:v>
                </c:pt>
                <c:pt idx="1891">
                  <c:v>2.952</c:v>
                </c:pt>
                <c:pt idx="1892">
                  <c:v>2.8809999999999998</c:v>
                </c:pt>
                <c:pt idx="1893">
                  <c:v>2.81</c:v>
                </c:pt>
                <c:pt idx="1894">
                  <c:v>2.7389999999999999</c:v>
                </c:pt>
                <c:pt idx="1895">
                  <c:v>2.669</c:v>
                </c:pt>
                <c:pt idx="1896">
                  <c:v>2.6</c:v>
                </c:pt>
                <c:pt idx="1897">
                  <c:v>2.5310000000000001</c:v>
                </c:pt>
                <c:pt idx="1898">
                  <c:v>2.464</c:v>
                </c:pt>
                <c:pt idx="1899">
                  <c:v>2.3980000000000001</c:v>
                </c:pt>
                <c:pt idx="1900">
                  <c:v>2.3330000000000002</c:v>
                </c:pt>
                <c:pt idx="1901">
                  <c:v>2.2690000000000001</c:v>
                </c:pt>
                <c:pt idx="1902">
                  <c:v>2.2069999999999999</c:v>
                </c:pt>
                <c:pt idx="1903">
                  <c:v>2.1459999999999999</c:v>
                </c:pt>
                <c:pt idx="1904">
                  <c:v>2.0859999999999999</c:v>
                </c:pt>
                <c:pt idx="1905">
                  <c:v>2.028</c:v>
                </c:pt>
                <c:pt idx="1906">
                  <c:v>1.9710000000000001</c:v>
                </c:pt>
                <c:pt idx="1907">
                  <c:v>1.915</c:v>
                </c:pt>
                <c:pt idx="1908">
                  <c:v>1.86</c:v>
                </c:pt>
                <c:pt idx="1909">
                  <c:v>1.8240000000000001</c:v>
                </c:pt>
                <c:pt idx="1910">
                  <c:v>1.786</c:v>
                </c:pt>
                <c:pt idx="1911">
                  <c:v>1.758</c:v>
                </c:pt>
                <c:pt idx="1912">
                  <c:v>1.7270000000000001</c:v>
                </c:pt>
                <c:pt idx="1913">
                  <c:v>1.6950000000000001</c:v>
                </c:pt>
                <c:pt idx="1914">
                  <c:v>1.663</c:v>
                </c:pt>
                <c:pt idx="1915">
                  <c:v>1.63</c:v>
                </c:pt>
                <c:pt idx="1916">
                  <c:v>1.597</c:v>
                </c:pt>
                <c:pt idx="1917">
                  <c:v>1.5649999999999999</c:v>
                </c:pt>
                <c:pt idx="1918">
                  <c:v>1.5329999999999999</c:v>
                </c:pt>
                <c:pt idx="1919">
                  <c:v>1.502</c:v>
                </c:pt>
                <c:pt idx="1920">
                  <c:v>1.4710000000000001</c:v>
                </c:pt>
                <c:pt idx="1921">
                  <c:v>1.44</c:v>
                </c:pt>
                <c:pt idx="1922">
                  <c:v>1.41</c:v>
                </c:pt>
                <c:pt idx="1923">
                  <c:v>1.381</c:v>
                </c:pt>
                <c:pt idx="1924">
                  <c:v>1.351</c:v>
                </c:pt>
                <c:pt idx="1925">
                  <c:v>1.3220000000000001</c:v>
                </c:pt>
                <c:pt idx="1926">
                  <c:v>1.294</c:v>
                </c:pt>
                <c:pt idx="1927">
                  <c:v>1.2889999999999999</c:v>
                </c:pt>
                <c:pt idx="1928">
                  <c:v>1.2989999999999999</c:v>
                </c:pt>
                <c:pt idx="1929">
                  <c:v>1.3109999999999999</c:v>
                </c:pt>
                <c:pt idx="1930">
                  <c:v>1.3280000000000001</c:v>
                </c:pt>
                <c:pt idx="1931">
                  <c:v>1.339</c:v>
                </c:pt>
                <c:pt idx="1932">
                  <c:v>1.345</c:v>
                </c:pt>
                <c:pt idx="1933">
                  <c:v>1.359</c:v>
                </c:pt>
                <c:pt idx="1934">
                  <c:v>1.4039999999999999</c:v>
                </c:pt>
                <c:pt idx="1935">
                  <c:v>1.607</c:v>
                </c:pt>
                <c:pt idx="1936">
                  <c:v>1.841</c:v>
                </c:pt>
                <c:pt idx="1937">
                  <c:v>2.17</c:v>
                </c:pt>
                <c:pt idx="1938">
                  <c:v>2.6179999999999999</c:v>
                </c:pt>
                <c:pt idx="1939">
                  <c:v>30.78</c:v>
                </c:pt>
                <c:pt idx="1940">
                  <c:v>6.3280000000000003</c:v>
                </c:pt>
                <c:pt idx="1941">
                  <c:v>7.5090000000000003</c:v>
                </c:pt>
                <c:pt idx="1942">
                  <c:v>18.36</c:v>
                </c:pt>
                <c:pt idx="1943">
                  <c:v>27.67</c:v>
                </c:pt>
                <c:pt idx="1944">
                  <c:v>20.059999999999999</c:v>
                </c:pt>
                <c:pt idx="1945">
                  <c:v>20.96</c:v>
                </c:pt>
                <c:pt idx="1946">
                  <c:v>21.46</c:v>
                </c:pt>
                <c:pt idx="1947">
                  <c:v>21.96</c:v>
                </c:pt>
                <c:pt idx="1948">
                  <c:v>42.89</c:v>
                </c:pt>
                <c:pt idx="1949">
                  <c:v>26.84</c:v>
                </c:pt>
                <c:pt idx="1950">
                  <c:v>27.47</c:v>
                </c:pt>
                <c:pt idx="1951">
                  <c:v>27.89</c:v>
                </c:pt>
                <c:pt idx="1952">
                  <c:v>28.18</c:v>
                </c:pt>
                <c:pt idx="1953">
                  <c:v>28.37</c:v>
                </c:pt>
                <c:pt idx="1954">
                  <c:v>28.63</c:v>
                </c:pt>
                <c:pt idx="1955">
                  <c:v>28.79</c:v>
                </c:pt>
                <c:pt idx="1956">
                  <c:v>28.82</c:v>
                </c:pt>
                <c:pt idx="1957">
                  <c:v>28.73</c:v>
                </c:pt>
                <c:pt idx="1958">
                  <c:v>28.53</c:v>
                </c:pt>
                <c:pt idx="1959">
                  <c:v>28.32</c:v>
                </c:pt>
                <c:pt idx="1960">
                  <c:v>28.12</c:v>
                </c:pt>
                <c:pt idx="1961">
                  <c:v>28</c:v>
                </c:pt>
                <c:pt idx="1962">
                  <c:v>27.71</c:v>
                </c:pt>
                <c:pt idx="1963">
                  <c:v>27.73</c:v>
                </c:pt>
                <c:pt idx="1964">
                  <c:v>27.43</c:v>
                </c:pt>
                <c:pt idx="1965">
                  <c:v>26.9</c:v>
                </c:pt>
                <c:pt idx="1966">
                  <c:v>26.34</c:v>
                </c:pt>
                <c:pt idx="1967">
                  <c:v>25.73</c:v>
                </c:pt>
                <c:pt idx="1968">
                  <c:v>25.19</c:v>
                </c:pt>
                <c:pt idx="1969">
                  <c:v>24.54</c:v>
                </c:pt>
                <c:pt idx="1970">
                  <c:v>23.91</c:v>
                </c:pt>
                <c:pt idx="1971">
                  <c:v>23.4</c:v>
                </c:pt>
                <c:pt idx="1972">
                  <c:v>26.86</c:v>
                </c:pt>
                <c:pt idx="1973">
                  <c:v>24.94</c:v>
                </c:pt>
                <c:pt idx="1974">
                  <c:v>24.7</c:v>
                </c:pt>
                <c:pt idx="1975">
                  <c:v>24.55</c:v>
                </c:pt>
                <c:pt idx="1976">
                  <c:v>24.29</c:v>
                </c:pt>
                <c:pt idx="1977">
                  <c:v>23.74</c:v>
                </c:pt>
                <c:pt idx="1978">
                  <c:v>23.22</c:v>
                </c:pt>
                <c:pt idx="1979">
                  <c:v>22.72</c:v>
                </c:pt>
                <c:pt idx="1980">
                  <c:v>22.21</c:v>
                </c:pt>
                <c:pt idx="1981">
                  <c:v>21.68</c:v>
                </c:pt>
                <c:pt idx="1982">
                  <c:v>34.47</c:v>
                </c:pt>
                <c:pt idx="1983">
                  <c:v>24.25</c:v>
                </c:pt>
                <c:pt idx="1984">
                  <c:v>23.74</c:v>
                </c:pt>
                <c:pt idx="1985">
                  <c:v>23.28</c:v>
                </c:pt>
                <c:pt idx="1986">
                  <c:v>22.79</c:v>
                </c:pt>
                <c:pt idx="1987">
                  <c:v>22.23</c:v>
                </c:pt>
                <c:pt idx="1988">
                  <c:v>21.71</c:v>
                </c:pt>
                <c:pt idx="1989">
                  <c:v>21.22</c:v>
                </c:pt>
                <c:pt idx="1990">
                  <c:v>20.66</c:v>
                </c:pt>
                <c:pt idx="1991">
                  <c:v>20.079999999999998</c:v>
                </c:pt>
                <c:pt idx="1992">
                  <c:v>19.55</c:v>
                </c:pt>
                <c:pt idx="1993">
                  <c:v>19.489999999999998</c:v>
                </c:pt>
                <c:pt idx="1994">
                  <c:v>19.36</c:v>
                </c:pt>
                <c:pt idx="1995">
                  <c:v>19.190000000000001</c:v>
                </c:pt>
                <c:pt idx="1996">
                  <c:v>18.989999999999998</c:v>
                </c:pt>
                <c:pt idx="1997">
                  <c:v>18.77</c:v>
                </c:pt>
                <c:pt idx="1998">
                  <c:v>18.73</c:v>
                </c:pt>
                <c:pt idx="1999">
                  <c:v>18.63</c:v>
                </c:pt>
                <c:pt idx="2000">
                  <c:v>18.489999999999998</c:v>
                </c:pt>
                <c:pt idx="2001">
                  <c:v>18.34</c:v>
                </c:pt>
                <c:pt idx="2002">
                  <c:v>18.2</c:v>
                </c:pt>
                <c:pt idx="2003">
                  <c:v>18.04</c:v>
                </c:pt>
                <c:pt idx="2004">
                  <c:v>17.86</c:v>
                </c:pt>
                <c:pt idx="2005">
                  <c:v>17.71</c:v>
                </c:pt>
                <c:pt idx="2006">
                  <c:v>17.59</c:v>
                </c:pt>
                <c:pt idx="2007">
                  <c:v>17.45</c:v>
                </c:pt>
                <c:pt idx="2008">
                  <c:v>17.3</c:v>
                </c:pt>
                <c:pt idx="2009">
                  <c:v>17.149999999999999</c:v>
                </c:pt>
                <c:pt idx="2010">
                  <c:v>17.02</c:v>
                </c:pt>
                <c:pt idx="2011">
                  <c:v>91.52</c:v>
                </c:pt>
                <c:pt idx="2012">
                  <c:v>87.33</c:v>
                </c:pt>
                <c:pt idx="2013">
                  <c:v>28.16</c:v>
                </c:pt>
                <c:pt idx="2014">
                  <c:v>29.92</c:v>
                </c:pt>
                <c:pt idx="2015">
                  <c:v>29.43</c:v>
                </c:pt>
                <c:pt idx="2016">
                  <c:v>29.53</c:v>
                </c:pt>
                <c:pt idx="2017">
                  <c:v>29.92</c:v>
                </c:pt>
                <c:pt idx="2018">
                  <c:v>30.23</c:v>
                </c:pt>
                <c:pt idx="2019">
                  <c:v>30.35</c:v>
                </c:pt>
                <c:pt idx="2020">
                  <c:v>30.31</c:v>
                </c:pt>
                <c:pt idx="2021">
                  <c:v>30.23</c:v>
                </c:pt>
                <c:pt idx="2022">
                  <c:v>111.5</c:v>
                </c:pt>
                <c:pt idx="2023">
                  <c:v>217.5</c:v>
                </c:pt>
                <c:pt idx="2024">
                  <c:v>150.5</c:v>
                </c:pt>
                <c:pt idx="2025">
                  <c:v>128.19999999999999</c:v>
                </c:pt>
                <c:pt idx="2026">
                  <c:v>116.4</c:v>
                </c:pt>
                <c:pt idx="2027">
                  <c:v>105.7</c:v>
                </c:pt>
                <c:pt idx="2028">
                  <c:v>96.24</c:v>
                </c:pt>
                <c:pt idx="2029">
                  <c:v>88.42</c:v>
                </c:pt>
                <c:pt idx="2030">
                  <c:v>81.430000000000007</c:v>
                </c:pt>
                <c:pt idx="2031">
                  <c:v>75.2</c:v>
                </c:pt>
                <c:pt idx="2032">
                  <c:v>69.739999999999995</c:v>
                </c:pt>
                <c:pt idx="2033">
                  <c:v>64.680000000000007</c:v>
                </c:pt>
                <c:pt idx="2034">
                  <c:v>60.2</c:v>
                </c:pt>
                <c:pt idx="2035">
                  <c:v>56.27</c:v>
                </c:pt>
                <c:pt idx="2036">
                  <c:v>52.4</c:v>
                </c:pt>
                <c:pt idx="2037">
                  <c:v>49.01</c:v>
                </c:pt>
                <c:pt idx="2038">
                  <c:v>45.98</c:v>
                </c:pt>
                <c:pt idx="2039">
                  <c:v>43.21</c:v>
                </c:pt>
                <c:pt idx="2040">
                  <c:v>41.7</c:v>
                </c:pt>
                <c:pt idx="2041">
                  <c:v>40.98</c:v>
                </c:pt>
                <c:pt idx="2042">
                  <c:v>79.84</c:v>
                </c:pt>
                <c:pt idx="2043">
                  <c:v>51.29</c:v>
                </c:pt>
                <c:pt idx="2044">
                  <c:v>177.3</c:v>
                </c:pt>
                <c:pt idx="2045">
                  <c:v>977.6</c:v>
                </c:pt>
                <c:pt idx="2046">
                  <c:v>181</c:v>
                </c:pt>
                <c:pt idx="2047">
                  <c:v>186.8</c:v>
                </c:pt>
                <c:pt idx="2048">
                  <c:v>186.6</c:v>
                </c:pt>
                <c:pt idx="2049">
                  <c:v>203.4</c:v>
                </c:pt>
                <c:pt idx="2050">
                  <c:v>232.1</c:v>
                </c:pt>
                <c:pt idx="2051">
                  <c:v>207.7</c:v>
                </c:pt>
                <c:pt idx="2052">
                  <c:v>191.4</c:v>
                </c:pt>
                <c:pt idx="2053">
                  <c:v>207.2</c:v>
                </c:pt>
                <c:pt idx="2054">
                  <c:v>190.8</c:v>
                </c:pt>
                <c:pt idx="2055">
                  <c:v>185.5</c:v>
                </c:pt>
                <c:pt idx="2056">
                  <c:v>184.5</c:v>
                </c:pt>
                <c:pt idx="2057">
                  <c:v>175.3</c:v>
                </c:pt>
                <c:pt idx="2058">
                  <c:v>167.8</c:v>
                </c:pt>
                <c:pt idx="2059">
                  <c:v>174.9</c:v>
                </c:pt>
                <c:pt idx="2060">
                  <c:v>164.9</c:v>
                </c:pt>
                <c:pt idx="2061">
                  <c:v>183.7</c:v>
                </c:pt>
                <c:pt idx="2062">
                  <c:v>156.69999999999999</c:v>
                </c:pt>
                <c:pt idx="2063">
                  <c:v>137.6</c:v>
                </c:pt>
                <c:pt idx="2064">
                  <c:v>126.5</c:v>
                </c:pt>
                <c:pt idx="2065">
                  <c:v>138.9</c:v>
                </c:pt>
                <c:pt idx="2066">
                  <c:v>127.3</c:v>
                </c:pt>
                <c:pt idx="2067">
                  <c:v>119.1</c:v>
                </c:pt>
                <c:pt idx="2068">
                  <c:v>122.2</c:v>
                </c:pt>
                <c:pt idx="2069">
                  <c:v>109.4</c:v>
                </c:pt>
                <c:pt idx="2070">
                  <c:v>103.3</c:v>
                </c:pt>
                <c:pt idx="2071">
                  <c:v>98.29</c:v>
                </c:pt>
                <c:pt idx="2072">
                  <c:v>122.2</c:v>
                </c:pt>
                <c:pt idx="2073">
                  <c:v>112</c:v>
                </c:pt>
                <c:pt idx="2074">
                  <c:v>103.2</c:v>
                </c:pt>
                <c:pt idx="2075">
                  <c:v>96.36</c:v>
                </c:pt>
                <c:pt idx="2076">
                  <c:v>88.97</c:v>
                </c:pt>
                <c:pt idx="2077">
                  <c:v>82.52</c:v>
                </c:pt>
                <c:pt idx="2078">
                  <c:v>76.849999999999994</c:v>
                </c:pt>
                <c:pt idx="2079">
                  <c:v>71.900000000000006</c:v>
                </c:pt>
                <c:pt idx="2080">
                  <c:v>66.86</c:v>
                </c:pt>
                <c:pt idx="2081">
                  <c:v>62.25</c:v>
                </c:pt>
                <c:pt idx="2082">
                  <c:v>58.9</c:v>
                </c:pt>
                <c:pt idx="2083">
                  <c:v>55.41</c:v>
                </c:pt>
                <c:pt idx="2084">
                  <c:v>51.89</c:v>
                </c:pt>
                <c:pt idx="2085">
                  <c:v>51.44</c:v>
                </c:pt>
                <c:pt idx="2086">
                  <c:v>121.4</c:v>
                </c:pt>
                <c:pt idx="2087">
                  <c:v>69.81</c:v>
                </c:pt>
                <c:pt idx="2088">
                  <c:v>66.22</c:v>
                </c:pt>
                <c:pt idx="2089">
                  <c:v>62.6</c:v>
                </c:pt>
                <c:pt idx="2090">
                  <c:v>59.53</c:v>
                </c:pt>
                <c:pt idx="2091">
                  <c:v>56.73</c:v>
                </c:pt>
                <c:pt idx="2092">
                  <c:v>56.05</c:v>
                </c:pt>
                <c:pt idx="2093">
                  <c:v>55.44</c:v>
                </c:pt>
                <c:pt idx="2094">
                  <c:v>56.1</c:v>
                </c:pt>
                <c:pt idx="2095">
                  <c:v>54.38</c:v>
                </c:pt>
                <c:pt idx="2096">
                  <c:v>51.21</c:v>
                </c:pt>
                <c:pt idx="2097">
                  <c:v>48.36</c:v>
                </c:pt>
                <c:pt idx="2098">
                  <c:v>45.69</c:v>
                </c:pt>
                <c:pt idx="2099">
                  <c:v>43.29</c:v>
                </c:pt>
                <c:pt idx="2100">
                  <c:v>41.47</c:v>
                </c:pt>
                <c:pt idx="2101">
                  <c:v>40.17</c:v>
                </c:pt>
                <c:pt idx="2102">
                  <c:v>39.619999999999997</c:v>
                </c:pt>
                <c:pt idx="2103">
                  <c:v>39.33</c:v>
                </c:pt>
                <c:pt idx="2104">
                  <c:v>38.6</c:v>
                </c:pt>
                <c:pt idx="2105">
                  <c:v>37.69</c:v>
                </c:pt>
                <c:pt idx="2106">
                  <c:v>36.72</c:v>
                </c:pt>
                <c:pt idx="2107">
                  <c:v>35.68</c:v>
                </c:pt>
                <c:pt idx="2108">
                  <c:v>34.630000000000003</c:v>
                </c:pt>
                <c:pt idx="2109">
                  <c:v>33.56</c:v>
                </c:pt>
                <c:pt idx="2110">
                  <c:v>32.46</c:v>
                </c:pt>
                <c:pt idx="2111">
                  <c:v>31.35</c:v>
                </c:pt>
                <c:pt idx="2112">
                  <c:v>30.26</c:v>
                </c:pt>
                <c:pt idx="2113">
                  <c:v>29.18</c:v>
                </c:pt>
                <c:pt idx="2114">
                  <c:v>28.3</c:v>
                </c:pt>
                <c:pt idx="2115">
                  <c:v>27.33</c:v>
                </c:pt>
                <c:pt idx="2116">
                  <c:v>26.38</c:v>
                </c:pt>
                <c:pt idx="2117">
                  <c:v>25.46</c:v>
                </c:pt>
                <c:pt idx="2118">
                  <c:v>24.57</c:v>
                </c:pt>
                <c:pt idx="2119">
                  <c:v>23.72</c:v>
                </c:pt>
                <c:pt idx="2120">
                  <c:v>22.89</c:v>
                </c:pt>
                <c:pt idx="2121">
                  <c:v>22.09</c:v>
                </c:pt>
                <c:pt idx="2122">
                  <c:v>21.31</c:v>
                </c:pt>
                <c:pt idx="2123">
                  <c:v>20.57</c:v>
                </c:pt>
                <c:pt idx="2124">
                  <c:v>19.850000000000001</c:v>
                </c:pt>
                <c:pt idx="2125">
                  <c:v>19.57</c:v>
                </c:pt>
                <c:pt idx="2126">
                  <c:v>19.43</c:v>
                </c:pt>
                <c:pt idx="2127">
                  <c:v>19.23</c:v>
                </c:pt>
                <c:pt idx="2128">
                  <c:v>18.989999999999998</c:v>
                </c:pt>
                <c:pt idx="2129">
                  <c:v>18.72</c:v>
                </c:pt>
                <c:pt idx="2130">
                  <c:v>18.41</c:v>
                </c:pt>
                <c:pt idx="2131">
                  <c:v>18.079999999999998</c:v>
                </c:pt>
                <c:pt idx="2132">
                  <c:v>17.739999999999998</c:v>
                </c:pt>
                <c:pt idx="2133">
                  <c:v>17.38</c:v>
                </c:pt>
                <c:pt idx="2134">
                  <c:v>17.010000000000002</c:v>
                </c:pt>
                <c:pt idx="2135">
                  <c:v>16.64</c:v>
                </c:pt>
                <c:pt idx="2136">
                  <c:v>16.27</c:v>
                </c:pt>
                <c:pt idx="2137">
                  <c:v>15.9</c:v>
                </c:pt>
                <c:pt idx="2138">
                  <c:v>15.54</c:v>
                </c:pt>
                <c:pt idx="2139">
                  <c:v>15.19</c:v>
                </c:pt>
                <c:pt idx="2140">
                  <c:v>14.84</c:v>
                </c:pt>
                <c:pt idx="2141">
                  <c:v>14.5</c:v>
                </c:pt>
                <c:pt idx="2142">
                  <c:v>14.17</c:v>
                </c:pt>
                <c:pt idx="2143">
                  <c:v>13.85</c:v>
                </c:pt>
                <c:pt idx="2144">
                  <c:v>13.53</c:v>
                </c:pt>
                <c:pt idx="2145">
                  <c:v>13.23</c:v>
                </c:pt>
                <c:pt idx="2146">
                  <c:v>12.94</c:v>
                </c:pt>
                <c:pt idx="2147">
                  <c:v>12.66</c:v>
                </c:pt>
                <c:pt idx="2148">
                  <c:v>12.39</c:v>
                </c:pt>
                <c:pt idx="2149">
                  <c:v>12.14</c:v>
                </c:pt>
                <c:pt idx="2150">
                  <c:v>11.9</c:v>
                </c:pt>
                <c:pt idx="2151">
                  <c:v>11.67</c:v>
                </c:pt>
                <c:pt idx="2152">
                  <c:v>11.45</c:v>
                </c:pt>
                <c:pt idx="2153">
                  <c:v>11.24</c:v>
                </c:pt>
                <c:pt idx="2154">
                  <c:v>11.05</c:v>
                </c:pt>
                <c:pt idx="2155">
                  <c:v>10.86</c:v>
                </c:pt>
                <c:pt idx="2156">
                  <c:v>10.68</c:v>
                </c:pt>
                <c:pt idx="2157">
                  <c:v>10.51</c:v>
                </c:pt>
                <c:pt idx="2158">
                  <c:v>10.35</c:v>
                </c:pt>
                <c:pt idx="2159">
                  <c:v>10.199999999999999</c:v>
                </c:pt>
                <c:pt idx="2160">
                  <c:v>10.050000000000001</c:v>
                </c:pt>
                <c:pt idx="2161">
                  <c:v>9.9109999999999996</c:v>
                </c:pt>
                <c:pt idx="2162">
                  <c:v>9.7769999999999992</c:v>
                </c:pt>
                <c:pt idx="2163">
                  <c:v>9.6479999999999997</c:v>
                </c:pt>
                <c:pt idx="2164">
                  <c:v>9.5210000000000008</c:v>
                </c:pt>
                <c:pt idx="2165">
                  <c:v>9.3970000000000002</c:v>
                </c:pt>
                <c:pt idx="2166">
                  <c:v>9.2750000000000004</c:v>
                </c:pt>
                <c:pt idx="2167">
                  <c:v>9.1549999999999994</c:v>
                </c:pt>
                <c:pt idx="2168">
                  <c:v>9.0359999999999996</c:v>
                </c:pt>
                <c:pt idx="2169">
                  <c:v>8.9179999999999993</c:v>
                </c:pt>
                <c:pt idx="2170">
                  <c:v>8.8000000000000007</c:v>
                </c:pt>
                <c:pt idx="2171">
                  <c:v>8.6829999999999998</c:v>
                </c:pt>
                <c:pt idx="2172">
                  <c:v>8.5660000000000007</c:v>
                </c:pt>
                <c:pt idx="2173">
                  <c:v>8.4489999999999998</c:v>
                </c:pt>
                <c:pt idx="2174">
                  <c:v>8.3320000000000007</c:v>
                </c:pt>
                <c:pt idx="2175">
                  <c:v>8.2149999999999999</c:v>
                </c:pt>
                <c:pt idx="2176">
                  <c:v>8.0969999999999995</c:v>
                </c:pt>
                <c:pt idx="2177">
                  <c:v>7.9790000000000001</c:v>
                </c:pt>
                <c:pt idx="2178">
                  <c:v>7.8609999999999998</c:v>
                </c:pt>
                <c:pt idx="2179">
                  <c:v>7.742</c:v>
                </c:pt>
                <c:pt idx="2180">
                  <c:v>7.6219999999999999</c:v>
                </c:pt>
                <c:pt idx="2181">
                  <c:v>7.5019999999999998</c:v>
                </c:pt>
                <c:pt idx="2182">
                  <c:v>7.3810000000000002</c:v>
                </c:pt>
                <c:pt idx="2183">
                  <c:v>7.26</c:v>
                </c:pt>
                <c:pt idx="2184">
                  <c:v>7.1390000000000002</c:v>
                </c:pt>
                <c:pt idx="2185">
                  <c:v>7.0170000000000003</c:v>
                </c:pt>
                <c:pt idx="2186">
                  <c:v>6.8949999999999996</c:v>
                </c:pt>
                <c:pt idx="2187">
                  <c:v>6.7729999999999997</c:v>
                </c:pt>
                <c:pt idx="2188">
                  <c:v>6.6509999999999998</c:v>
                </c:pt>
                <c:pt idx="2189">
                  <c:v>6.5279999999999996</c:v>
                </c:pt>
                <c:pt idx="2190">
                  <c:v>6.4059999999999997</c:v>
                </c:pt>
                <c:pt idx="2191">
                  <c:v>6.2830000000000004</c:v>
                </c:pt>
                <c:pt idx="2192">
                  <c:v>6.1609999999999996</c:v>
                </c:pt>
                <c:pt idx="2193">
                  <c:v>6.04</c:v>
                </c:pt>
                <c:pt idx="2194">
                  <c:v>5.9180000000000001</c:v>
                </c:pt>
                <c:pt idx="2195">
                  <c:v>5.8</c:v>
                </c:pt>
                <c:pt idx="2196">
                  <c:v>5.6950000000000003</c:v>
                </c:pt>
                <c:pt idx="2197">
                  <c:v>5.5979999999999999</c:v>
                </c:pt>
                <c:pt idx="2198">
                  <c:v>5.5090000000000003</c:v>
                </c:pt>
                <c:pt idx="2199">
                  <c:v>5.4240000000000004</c:v>
                </c:pt>
                <c:pt idx="2200">
                  <c:v>5.343</c:v>
                </c:pt>
                <c:pt idx="2201">
                  <c:v>5.2640000000000002</c:v>
                </c:pt>
                <c:pt idx="2202">
                  <c:v>5.1870000000000003</c:v>
                </c:pt>
                <c:pt idx="2203">
                  <c:v>5.1109999999999998</c:v>
                </c:pt>
                <c:pt idx="2204">
                  <c:v>5.0350000000000001</c:v>
                </c:pt>
                <c:pt idx="2205">
                  <c:v>4.9589999999999996</c:v>
                </c:pt>
                <c:pt idx="2206">
                  <c:v>4.8819999999999997</c:v>
                </c:pt>
                <c:pt idx="2207">
                  <c:v>4.8049999999999997</c:v>
                </c:pt>
                <c:pt idx="2208">
                  <c:v>4.7279999999999998</c:v>
                </c:pt>
                <c:pt idx="2209">
                  <c:v>4.649</c:v>
                </c:pt>
                <c:pt idx="2210">
                  <c:v>4.57</c:v>
                </c:pt>
                <c:pt idx="2211">
                  <c:v>4.49</c:v>
                </c:pt>
                <c:pt idx="2212">
                  <c:v>4.4089999999999998</c:v>
                </c:pt>
                <c:pt idx="2213">
                  <c:v>4.3280000000000003</c:v>
                </c:pt>
                <c:pt idx="2214">
                  <c:v>4.2460000000000004</c:v>
                </c:pt>
                <c:pt idx="2215">
                  <c:v>4.1630000000000003</c:v>
                </c:pt>
                <c:pt idx="2216">
                  <c:v>4.0810000000000004</c:v>
                </c:pt>
                <c:pt idx="2217">
                  <c:v>3.9980000000000002</c:v>
                </c:pt>
                <c:pt idx="2218">
                  <c:v>3.915</c:v>
                </c:pt>
                <c:pt idx="2219">
                  <c:v>3.8330000000000002</c:v>
                </c:pt>
                <c:pt idx="2220">
                  <c:v>3.75</c:v>
                </c:pt>
                <c:pt idx="2221">
                  <c:v>3.6680000000000001</c:v>
                </c:pt>
                <c:pt idx="2222">
                  <c:v>3.5859999999999999</c:v>
                </c:pt>
                <c:pt idx="2223">
                  <c:v>3.5049999999999999</c:v>
                </c:pt>
                <c:pt idx="2224">
                  <c:v>3.4239999999999999</c:v>
                </c:pt>
                <c:pt idx="2225">
                  <c:v>3.3479999999999999</c:v>
                </c:pt>
                <c:pt idx="2226">
                  <c:v>3.2709999999999999</c:v>
                </c:pt>
                <c:pt idx="2227">
                  <c:v>3.1960000000000002</c:v>
                </c:pt>
                <c:pt idx="2228">
                  <c:v>3.12</c:v>
                </c:pt>
                <c:pt idx="2229">
                  <c:v>3.0459999999999998</c:v>
                </c:pt>
                <c:pt idx="2230">
                  <c:v>2.9729999999999999</c:v>
                </c:pt>
                <c:pt idx="2231">
                  <c:v>2.9</c:v>
                </c:pt>
                <c:pt idx="2232">
                  <c:v>2.8290000000000002</c:v>
                </c:pt>
                <c:pt idx="2233">
                  <c:v>2.7589999999999999</c:v>
                </c:pt>
                <c:pt idx="2234">
                  <c:v>2.69</c:v>
                </c:pt>
                <c:pt idx="2235">
                  <c:v>2.6219999999999999</c:v>
                </c:pt>
                <c:pt idx="2236">
                  <c:v>2.556</c:v>
                </c:pt>
                <c:pt idx="2237">
                  <c:v>2.4910000000000001</c:v>
                </c:pt>
                <c:pt idx="2238">
                  <c:v>2.427</c:v>
                </c:pt>
                <c:pt idx="2239">
                  <c:v>2.3639999999999999</c:v>
                </c:pt>
                <c:pt idx="2240">
                  <c:v>2.3029999999999999</c:v>
                </c:pt>
                <c:pt idx="2241">
                  <c:v>2.2429999999999999</c:v>
                </c:pt>
                <c:pt idx="2242">
                  <c:v>2.1840000000000002</c:v>
                </c:pt>
                <c:pt idx="2243">
                  <c:v>2.1269999999999998</c:v>
                </c:pt>
                <c:pt idx="2244">
                  <c:v>2.0710000000000002</c:v>
                </c:pt>
                <c:pt idx="2245">
                  <c:v>2.016</c:v>
                </c:pt>
                <c:pt idx="2246">
                  <c:v>1.9630000000000001</c:v>
                </c:pt>
                <c:pt idx="2247">
                  <c:v>1.911</c:v>
                </c:pt>
                <c:pt idx="2248">
                  <c:v>1.86</c:v>
                </c:pt>
                <c:pt idx="2249">
                  <c:v>1.8109999999999999</c:v>
                </c:pt>
                <c:pt idx="2250">
                  <c:v>1.7629999999999999</c:v>
                </c:pt>
                <c:pt idx="2251">
                  <c:v>1.716</c:v>
                </c:pt>
                <c:pt idx="2252">
                  <c:v>1.67</c:v>
                </c:pt>
                <c:pt idx="2253">
                  <c:v>1.6259999999999999</c:v>
                </c:pt>
                <c:pt idx="2254">
                  <c:v>1.5820000000000001</c:v>
                </c:pt>
                <c:pt idx="2255">
                  <c:v>1.54</c:v>
                </c:pt>
                <c:pt idx="2256">
                  <c:v>1.5</c:v>
                </c:pt>
                <c:pt idx="2257">
                  <c:v>1.46</c:v>
                </c:pt>
                <c:pt idx="2258">
                  <c:v>1.4219999999999999</c:v>
                </c:pt>
                <c:pt idx="2259">
                  <c:v>1.3839999999999999</c:v>
                </c:pt>
                <c:pt idx="2260">
                  <c:v>1.3480000000000001</c:v>
                </c:pt>
                <c:pt idx="2261">
                  <c:v>1.3129999999999999</c:v>
                </c:pt>
                <c:pt idx="2262">
                  <c:v>1.2789999999999999</c:v>
                </c:pt>
                <c:pt idx="2263">
                  <c:v>1.246</c:v>
                </c:pt>
                <c:pt idx="2264">
                  <c:v>1.214</c:v>
                </c:pt>
                <c:pt idx="2265">
                  <c:v>1.1830000000000001</c:v>
                </c:pt>
                <c:pt idx="2266">
                  <c:v>1.1519999999999999</c:v>
                </c:pt>
                <c:pt idx="2267">
                  <c:v>1.123</c:v>
                </c:pt>
                <c:pt idx="2268">
                  <c:v>1.095</c:v>
                </c:pt>
                <c:pt idx="2269">
                  <c:v>1.0680000000000001</c:v>
                </c:pt>
                <c:pt idx="2270">
                  <c:v>1.1200000000000001</c:v>
                </c:pt>
                <c:pt idx="2271">
                  <c:v>1.1830000000000001</c:v>
                </c:pt>
                <c:pt idx="2272">
                  <c:v>1.2270000000000001</c:v>
                </c:pt>
                <c:pt idx="2273">
                  <c:v>1.262</c:v>
                </c:pt>
                <c:pt idx="2274">
                  <c:v>1.2909999999999999</c:v>
                </c:pt>
                <c:pt idx="2275">
                  <c:v>1.3149999999999999</c:v>
                </c:pt>
                <c:pt idx="2276">
                  <c:v>1.417</c:v>
                </c:pt>
                <c:pt idx="2277">
                  <c:v>1.698</c:v>
                </c:pt>
                <c:pt idx="2278">
                  <c:v>44.28</c:v>
                </c:pt>
                <c:pt idx="2279">
                  <c:v>68.02</c:v>
                </c:pt>
                <c:pt idx="2280">
                  <c:v>23.05</c:v>
                </c:pt>
                <c:pt idx="2281">
                  <c:v>28.89</c:v>
                </c:pt>
                <c:pt idx="2282">
                  <c:v>61.01</c:v>
                </c:pt>
                <c:pt idx="2283">
                  <c:v>24.04</c:v>
                </c:pt>
                <c:pt idx="2284">
                  <c:v>24.39</c:v>
                </c:pt>
                <c:pt idx="2285">
                  <c:v>25.13</c:v>
                </c:pt>
                <c:pt idx="2286">
                  <c:v>26.25</c:v>
                </c:pt>
                <c:pt idx="2287">
                  <c:v>26.6</c:v>
                </c:pt>
                <c:pt idx="2288">
                  <c:v>26.98</c:v>
                </c:pt>
                <c:pt idx="2289">
                  <c:v>27.25</c:v>
                </c:pt>
                <c:pt idx="2290">
                  <c:v>27.34</c:v>
                </c:pt>
                <c:pt idx="2291">
                  <c:v>27.42</c:v>
                </c:pt>
                <c:pt idx="2292">
                  <c:v>27.37</c:v>
                </c:pt>
                <c:pt idx="2293">
                  <c:v>27.24</c:v>
                </c:pt>
                <c:pt idx="2294">
                  <c:v>27.2</c:v>
                </c:pt>
                <c:pt idx="2295">
                  <c:v>27.04</c:v>
                </c:pt>
                <c:pt idx="2296">
                  <c:v>26.79</c:v>
                </c:pt>
                <c:pt idx="2297">
                  <c:v>26.49</c:v>
                </c:pt>
                <c:pt idx="2298">
                  <c:v>26.07</c:v>
                </c:pt>
                <c:pt idx="2299">
                  <c:v>25.61</c:v>
                </c:pt>
                <c:pt idx="2300">
                  <c:v>25.11</c:v>
                </c:pt>
                <c:pt idx="2301">
                  <c:v>24.56</c:v>
                </c:pt>
                <c:pt idx="2302">
                  <c:v>24.01</c:v>
                </c:pt>
                <c:pt idx="2303">
                  <c:v>23.41</c:v>
                </c:pt>
                <c:pt idx="2304">
                  <c:v>22.89</c:v>
                </c:pt>
                <c:pt idx="2305">
                  <c:v>22.33</c:v>
                </c:pt>
                <c:pt idx="2306">
                  <c:v>21.92</c:v>
                </c:pt>
                <c:pt idx="2307">
                  <c:v>22</c:v>
                </c:pt>
                <c:pt idx="2308">
                  <c:v>21.62</c:v>
                </c:pt>
                <c:pt idx="2309">
                  <c:v>21.38</c:v>
                </c:pt>
                <c:pt idx="2310">
                  <c:v>36.49</c:v>
                </c:pt>
                <c:pt idx="2311">
                  <c:v>35.9</c:v>
                </c:pt>
                <c:pt idx="2312">
                  <c:v>30.12</c:v>
                </c:pt>
                <c:pt idx="2313">
                  <c:v>58.46</c:v>
                </c:pt>
                <c:pt idx="2314">
                  <c:v>33.28</c:v>
                </c:pt>
                <c:pt idx="2315">
                  <c:v>32.979999999999997</c:v>
                </c:pt>
                <c:pt idx="2316">
                  <c:v>32.590000000000003</c:v>
                </c:pt>
                <c:pt idx="2317">
                  <c:v>32.22</c:v>
                </c:pt>
                <c:pt idx="2318">
                  <c:v>31.89</c:v>
                </c:pt>
                <c:pt idx="2319">
                  <c:v>31.45</c:v>
                </c:pt>
                <c:pt idx="2320">
                  <c:v>31.35</c:v>
                </c:pt>
                <c:pt idx="2321">
                  <c:v>31.09</c:v>
                </c:pt>
                <c:pt idx="2322">
                  <c:v>30.57</c:v>
                </c:pt>
                <c:pt idx="2323">
                  <c:v>29.95</c:v>
                </c:pt>
                <c:pt idx="2324">
                  <c:v>29.23</c:v>
                </c:pt>
                <c:pt idx="2325">
                  <c:v>28.52</c:v>
                </c:pt>
                <c:pt idx="2326">
                  <c:v>28.91</c:v>
                </c:pt>
                <c:pt idx="2327">
                  <c:v>28.91</c:v>
                </c:pt>
                <c:pt idx="2328">
                  <c:v>28.87</c:v>
                </c:pt>
                <c:pt idx="2329">
                  <c:v>29</c:v>
                </c:pt>
                <c:pt idx="2330">
                  <c:v>28.45</c:v>
                </c:pt>
                <c:pt idx="2331">
                  <c:v>27.92</c:v>
                </c:pt>
                <c:pt idx="2332">
                  <c:v>27.43</c:v>
                </c:pt>
                <c:pt idx="2333">
                  <c:v>27.07</c:v>
                </c:pt>
                <c:pt idx="2334">
                  <c:v>39.81</c:v>
                </c:pt>
                <c:pt idx="2335">
                  <c:v>109.8</c:v>
                </c:pt>
                <c:pt idx="2336">
                  <c:v>154.4</c:v>
                </c:pt>
                <c:pt idx="2337">
                  <c:v>85.15</c:v>
                </c:pt>
                <c:pt idx="2338">
                  <c:v>87.78</c:v>
                </c:pt>
                <c:pt idx="2339">
                  <c:v>78.95</c:v>
                </c:pt>
                <c:pt idx="2340">
                  <c:v>72.56</c:v>
                </c:pt>
                <c:pt idx="2341">
                  <c:v>66.86</c:v>
                </c:pt>
                <c:pt idx="2342">
                  <c:v>63.32</c:v>
                </c:pt>
                <c:pt idx="2343">
                  <c:v>61.53</c:v>
                </c:pt>
                <c:pt idx="2344">
                  <c:v>57.5</c:v>
                </c:pt>
                <c:pt idx="2345">
                  <c:v>53.89</c:v>
                </c:pt>
                <c:pt idx="2346">
                  <c:v>50.71</c:v>
                </c:pt>
                <c:pt idx="2347">
                  <c:v>47.97</c:v>
                </c:pt>
                <c:pt idx="2348">
                  <c:v>46.16</c:v>
                </c:pt>
                <c:pt idx="2349">
                  <c:v>48.2</c:v>
                </c:pt>
                <c:pt idx="2350">
                  <c:v>47.77</c:v>
                </c:pt>
                <c:pt idx="2351">
                  <c:v>84.84</c:v>
                </c:pt>
                <c:pt idx="2352">
                  <c:v>56.65</c:v>
                </c:pt>
                <c:pt idx="2353">
                  <c:v>54.54</c:v>
                </c:pt>
                <c:pt idx="2354">
                  <c:v>55</c:v>
                </c:pt>
                <c:pt idx="2355">
                  <c:v>55.71</c:v>
                </c:pt>
                <c:pt idx="2356">
                  <c:v>53.48</c:v>
                </c:pt>
                <c:pt idx="2357">
                  <c:v>53.81</c:v>
                </c:pt>
                <c:pt idx="2358">
                  <c:v>51.12</c:v>
                </c:pt>
                <c:pt idx="2359">
                  <c:v>48.22</c:v>
                </c:pt>
                <c:pt idx="2360">
                  <c:v>46.17</c:v>
                </c:pt>
                <c:pt idx="2361">
                  <c:v>43.51</c:v>
                </c:pt>
                <c:pt idx="2362">
                  <c:v>41.15</c:v>
                </c:pt>
                <c:pt idx="2363">
                  <c:v>40.06</c:v>
                </c:pt>
                <c:pt idx="2364">
                  <c:v>39.53</c:v>
                </c:pt>
                <c:pt idx="2365">
                  <c:v>39.82</c:v>
                </c:pt>
                <c:pt idx="2366">
                  <c:v>81.430000000000007</c:v>
                </c:pt>
                <c:pt idx="2367">
                  <c:v>60.03</c:v>
                </c:pt>
                <c:pt idx="2368">
                  <c:v>52.41</c:v>
                </c:pt>
                <c:pt idx="2369">
                  <c:v>64.77</c:v>
                </c:pt>
                <c:pt idx="2370">
                  <c:v>61.02</c:v>
                </c:pt>
                <c:pt idx="2371">
                  <c:v>56.99</c:v>
                </c:pt>
                <c:pt idx="2372">
                  <c:v>53.78</c:v>
                </c:pt>
                <c:pt idx="2373">
                  <c:v>50.54</c:v>
                </c:pt>
                <c:pt idx="2374">
                  <c:v>47.87</c:v>
                </c:pt>
                <c:pt idx="2375">
                  <c:v>45.2</c:v>
                </c:pt>
                <c:pt idx="2376">
                  <c:v>42.77</c:v>
                </c:pt>
                <c:pt idx="2377">
                  <c:v>40.71</c:v>
                </c:pt>
                <c:pt idx="2378">
                  <c:v>39.78</c:v>
                </c:pt>
                <c:pt idx="2379">
                  <c:v>39.42</c:v>
                </c:pt>
                <c:pt idx="2380">
                  <c:v>38.93</c:v>
                </c:pt>
                <c:pt idx="2381">
                  <c:v>120.8</c:v>
                </c:pt>
                <c:pt idx="2382">
                  <c:v>204.6</c:v>
                </c:pt>
                <c:pt idx="2383">
                  <c:v>204.4</c:v>
                </c:pt>
                <c:pt idx="2384">
                  <c:v>182</c:v>
                </c:pt>
                <c:pt idx="2385">
                  <c:v>150.69999999999999</c:v>
                </c:pt>
                <c:pt idx="2386">
                  <c:v>133</c:v>
                </c:pt>
                <c:pt idx="2387">
                  <c:v>124.7</c:v>
                </c:pt>
                <c:pt idx="2388">
                  <c:v>176</c:v>
                </c:pt>
                <c:pt idx="2389">
                  <c:v>148.69999999999999</c:v>
                </c:pt>
                <c:pt idx="2390">
                  <c:v>132</c:v>
                </c:pt>
                <c:pt idx="2391">
                  <c:v>122.2</c:v>
                </c:pt>
                <c:pt idx="2392">
                  <c:v>195.9</c:v>
                </c:pt>
                <c:pt idx="2393">
                  <c:v>173.4</c:v>
                </c:pt>
                <c:pt idx="2394">
                  <c:v>173.6</c:v>
                </c:pt>
                <c:pt idx="2395">
                  <c:v>149.19999999999999</c:v>
                </c:pt>
                <c:pt idx="2396">
                  <c:v>136.1</c:v>
                </c:pt>
                <c:pt idx="2397">
                  <c:v>118.8</c:v>
                </c:pt>
                <c:pt idx="2398">
                  <c:v>108.9</c:v>
                </c:pt>
                <c:pt idx="2399">
                  <c:v>122.6</c:v>
                </c:pt>
                <c:pt idx="2400">
                  <c:v>125.1</c:v>
                </c:pt>
                <c:pt idx="2401">
                  <c:v>154.6</c:v>
                </c:pt>
                <c:pt idx="2402">
                  <c:v>134.69999999999999</c:v>
                </c:pt>
                <c:pt idx="2403">
                  <c:v>123.5</c:v>
                </c:pt>
                <c:pt idx="2404">
                  <c:v>135.5</c:v>
                </c:pt>
                <c:pt idx="2405">
                  <c:v>123.7</c:v>
                </c:pt>
                <c:pt idx="2406">
                  <c:v>113.6</c:v>
                </c:pt>
                <c:pt idx="2407">
                  <c:v>105.2</c:v>
                </c:pt>
                <c:pt idx="2408">
                  <c:v>107.7</c:v>
                </c:pt>
                <c:pt idx="2409">
                  <c:v>278.3</c:v>
                </c:pt>
                <c:pt idx="2410">
                  <c:v>227</c:v>
                </c:pt>
                <c:pt idx="2411">
                  <c:v>350.4</c:v>
                </c:pt>
                <c:pt idx="2412">
                  <c:v>210.2</c:v>
                </c:pt>
                <c:pt idx="2413">
                  <c:v>244.7</c:v>
                </c:pt>
                <c:pt idx="2414">
                  <c:v>253.3</c:v>
                </c:pt>
                <c:pt idx="2415">
                  <c:v>228.6</c:v>
                </c:pt>
                <c:pt idx="2416">
                  <c:v>206.6</c:v>
                </c:pt>
                <c:pt idx="2417">
                  <c:v>192.9</c:v>
                </c:pt>
                <c:pt idx="2418">
                  <c:v>193.6</c:v>
                </c:pt>
                <c:pt idx="2419">
                  <c:v>197.8</c:v>
                </c:pt>
                <c:pt idx="2420">
                  <c:v>173.5</c:v>
                </c:pt>
                <c:pt idx="2421">
                  <c:v>157.30000000000001</c:v>
                </c:pt>
                <c:pt idx="2422">
                  <c:v>166.2</c:v>
                </c:pt>
                <c:pt idx="2423">
                  <c:v>151.9</c:v>
                </c:pt>
                <c:pt idx="2424">
                  <c:v>140.1</c:v>
                </c:pt>
                <c:pt idx="2425">
                  <c:v>127.9</c:v>
                </c:pt>
                <c:pt idx="2426">
                  <c:v>118.3</c:v>
                </c:pt>
                <c:pt idx="2427">
                  <c:v>192.8</c:v>
                </c:pt>
                <c:pt idx="2428">
                  <c:v>181.7</c:v>
                </c:pt>
                <c:pt idx="2429">
                  <c:v>166.1</c:v>
                </c:pt>
                <c:pt idx="2430">
                  <c:v>151.4</c:v>
                </c:pt>
                <c:pt idx="2431">
                  <c:v>137.19999999999999</c:v>
                </c:pt>
                <c:pt idx="2432">
                  <c:v>125</c:v>
                </c:pt>
                <c:pt idx="2433">
                  <c:v>146.5</c:v>
                </c:pt>
                <c:pt idx="2434">
                  <c:v>133.4</c:v>
                </c:pt>
                <c:pt idx="2435">
                  <c:v>134.4</c:v>
                </c:pt>
                <c:pt idx="2436">
                  <c:v>117.2</c:v>
                </c:pt>
                <c:pt idx="2437">
                  <c:v>107.3</c:v>
                </c:pt>
                <c:pt idx="2438">
                  <c:v>98.42</c:v>
                </c:pt>
                <c:pt idx="2439">
                  <c:v>90.48</c:v>
                </c:pt>
                <c:pt idx="2440">
                  <c:v>86.56</c:v>
                </c:pt>
                <c:pt idx="2441">
                  <c:v>95.25</c:v>
                </c:pt>
                <c:pt idx="2442">
                  <c:v>87.96</c:v>
                </c:pt>
                <c:pt idx="2443">
                  <c:v>81.319999999999993</c:v>
                </c:pt>
                <c:pt idx="2444">
                  <c:v>75.260000000000005</c:v>
                </c:pt>
                <c:pt idx="2445">
                  <c:v>69.790000000000006</c:v>
                </c:pt>
                <c:pt idx="2446">
                  <c:v>64.760000000000005</c:v>
                </c:pt>
                <c:pt idx="2447">
                  <c:v>60.16</c:v>
                </c:pt>
                <c:pt idx="2448">
                  <c:v>56.46</c:v>
                </c:pt>
                <c:pt idx="2449">
                  <c:v>52.69</c:v>
                </c:pt>
                <c:pt idx="2450">
                  <c:v>49.41</c:v>
                </c:pt>
                <c:pt idx="2451">
                  <c:v>46.2</c:v>
                </c:pt>
                <c:pt idx="2452">
                  <c:v>43.4</c:v>
                </c:pt>
                <c:pt idx="2453">
                  <c:v>41.48</c:v>
                </c:pt>
                <c:pt idx="2454">
                  <c:v>40.67</c:v>
                </c:pt>
                <c:pt idx="2455">
                  <c:v>39.76</c:v>
                </c:pt>
                <c:pt idx="2456">
                  <c:v>39</c:v>
                </c:pt>
                <c:pt idx="2457">
                  <c:v>39.96</c:v>
                </c:pt>
                <c:pt idx="2458">
                  <c:v>38.44</c:v>
                </c:pt>
                <c:pt idx="2459">
                  <c:v>37.26</c:v>
                </c:pt>
                <c:pt idx="2460">
                  <c:v>36.04</c:v>
                </c:pt>
                <c:pt idx="2461">
                  <c:v>34.78</c:v>
                </c:pt>
                <c:pt idx="2462">
                  <c:v>33.53</c:v>
                </c:pt>
                <c:pt idx="2463">
                  <c:v>32.32</c:v>
                </c:pt>
                <c:pt idx="2464">
                  <c:v>31.12</c:v>
                </c:pt>
                <c:pt idx="2465">
                  <c:v>29.95</c:v>
                </c:pt>
                <c:pt idx="2466">
                  <c:v>28.83</c:v>
                </c:pt>
                <c:pt idx="2467">
                  <c:v>27.74</c:v>
                </c:pt>
                <c:pt idx="2468">
                  <c:v>26.69</c:v>
                </c:pt>
                <c:pt idx="2469">
                  <c:v>25.67</c:v>
                </c:pt>
                <c:pt idx="2470">
                  <c:v>24.98</c:v>
                </c:pt>
                <c:pt idx="2471">
                  <c:v>24.06</c:v>
                </c:pt>
                <c:pt idx="2472">
                  <c:v>23.17</c:v>
                </c:pt>
                <c:pt idx="2473">
                  <c:v>22.29</c:v>
                </c:pt>
                <c:pt idx="2474">
                  <c:v>21.44</c:v>
                </c:pt>
                <c:pt idx="2475">
                  <c:v>20.63</c:v>
                </c:pt>
                <c:pt idx="2476">
                  <c:v>19.86</c:v>
                </c:pt>
                <c:pt idx="2477">
                  <c:v>19.59</c:v>
                </c:pt>
                <c:pt idx="2478">
                  <c:v>19.46</c:v>
                </c:pt>
                <c:pt idx="2479">
                  <c:v>19.27</c:v>
                </c:pt>
                <c:pt idx="2480">
                  <c:v>19.03</c:v>
                </c:pt>
                <c:pt idx="2481">
                  <c:v>18.760000000000002</c:v>
                </c:pt>
                <c:pt idx="2482">
                  <c:v>18.47</c:v>
                </c:pt>
                <c:pt idx="2483">
                  <c:v>18.16</c:v>
                </c:pt>
                <c:pt idx="2484">
                  <c:v>17.82</c:v>
                </c:pt>
                <c:pt idx="2485">
                  <c:v>17.47</c:v>
                </c:pt>
                <c:pt idx="2486">
                  <c:v>17.11</c:v>
                </c:pt>
                <c:pt idx="2487">
                  <c:v>16.75</c:v>
                </c:pt>
                <c:pt idx="2488">
                  <c:v>16.399999999999999</c:v>
                </c:pt>
                <c:pt idx="2489">
                  <c:v>16.079999999999998</c:v>
                </c:pt>
                <c:pt idx="2490">
                  <c:v>15.75</c:v>
                </c:pt>
                <c:pt idx="2491">
                  <c:v>15.43</c:v>
                </c:pt>
                <c:pt idx="2492">
                  <c:v>15.11</c:v>
                </c:pt>
                <c:pt idx="2493">
                  <c:v>14.79</c:v>
                </c:pt>
                <c:pt idx="2494">
                  <c:v>14.48</c:v>
                </c:pt>
                <c:pt idx="2495">
                  <c:v>14.18</c:v>
                </c:pt>
                <c:pt idx="2496">
                  <c:v>13.88</c:v>
                </c:pt>
                <c:pt idx="2497">
                  <c:v>13.58</c:v>
                </c:pt>
                <c:pt idx="2498">
                  <c:v>13.29</c:v>
                </c:pt>
                <c:pt idx="2499">
                  <c:v>13.01</c:v>
                </c:pt>
                <c:pt idx="2500">
                  <c:v>12.74</c:v>
                </c:pt>
                <c:pt idx="2501">
                  <c:v>12.48</c:v>
                </c:pt>
                <c:pt idx="2502">
                  <c:v>12.23</c:v>
                </c:pt>
                <c:pt idx="2503">
                  <c:v>11.99</c:v>
                </c:pt>
                <c:pt idx="2504">
                  <c:v>11.76</c:v>
                </c:pt>
                <c:pt idx="2505">
                  <c:v>11.54</c:v>
                </c:pt>
                <c:pt idx="2506">
                  <c:v>11.34</c:v>
                </c:pt>
                <c:pt idx="2507">
                  <c:v>11.14</c:v>
                </c:pt>
                <c:pt idx="2508">
                  <c:v>10.94</c:v>
                </c:pt>
                <c:pt idx="2509">
                  <c:v>10.76</c:v>
                </c:pt>
                <c:pt idx="2510">
                  <c:v>10.59</c:v>
                </c:pt>
                <c:pt idx="2511">
                  <c:v>10.42</c:v>
                </c:pt>
                <c:pt idx="2512">
                  <c:v>10.26</c:v>
                </c:pt>
                <c:pt idx="2513">
                  <c:v>10.1</c:v>
                </c:pt>
                <c:pt idx="2514">
                  <c:v>9.9510000000000005</c:v>
                </c:pt>
                <c:pt idx="2515">
                  <c:v>9.8040000000000003</c:v>
                </c:pt>
                <c:pt idx="2516">
                  <c:v>9.6609999999999996</c:v>
                </c:pt>
                <c:pt idx="2517">
                  <c:v>9.5220000000000002</c:v>
                </c:pt>
                <c:pt idx="2518">
                  <c:v>9.3849999999999998</c:v>
                </c:pt>
                <c:pt idx="2519">
                  <c:v>9.2509999999999994</c:v>
                </c:pt>
                <c:pt idx="2520">
                  <c:v>9.1189999999999998</c:v>
                </c:pt>
                <c:pt idx="2521">
                  <c:v>8.9879999999999995</c:v>
                </c:pt>
                <c:pt idx="2522">
                  <c:v>8.859</c:v>
                </c:pt>
                <c:pt idx="2523">
                  <c:v>8.7309999999999999</c:v>
                </c:pt>
                <c:pt idx="2524">
                  <c:v>8.6039999999999992</c:v>
                </c:pt>
                <c:pt idx="2525">
                  <c:v>8.4779999999999998</c:v>
                </c:pt>
                <c:pt idx="2526">
                  <c:v>8.3520000000000003</c:v>
                </c:pt>
                <c:pt idx="2527">
                  <c:v>8.2270000000000003</c:v>
                </c:pt>
                <c:pt idx="2528">
                  <c:v>8.1010000000000009</c:v>
                </c:pt>
                <c:pt idx="2529">
                  <c:v>7.976</c:v>
                </c:pt>
                <c:pt idx="2530">
                  <c:v>7.851</c:v>
                </c:pt>
                <c:pt idx="2531">
                  <c:v>7.726</c:v>
                </c:pt>
                <c:pt idx="2532">
                  <c:v>7.601</c:v>
                </c:pt>
                <c:pt idx="2533">
                  <c:v>7.476</c:v>
                </c:pt>
                <c:pt idx="2534">
                  <c:v>7.351</c:v>
                </c:pt>
                <c:pt idx="2535">
                  <c:v>7.226</c:v>
                </c:pt>
                <c:pt idx="2536">
                  <c:v>7.101</c:v>
                </c:pt>
                <c:pt idx="2537">
                  <c:v>6.9770000000000003</c:v>
                </c:pt>
                <c:pt idx="2538">
                  <c:v>6.8520000000000003</c:v>
                </c:pt>
                <c:pt idx="2539">
                  <c:v>6.7270000000000003</c:v>
                </c:pt>
                <c:pt idx="2540">
                  <c:v>6.6029999999999998</c:v>
                </c:pt>
                <c:pt idx="2541">
                  <c:v>6.4779999999999998</c:v>
                </c:pt>
                <c:pt idx="2542">
                  <c:v>6.3540000000000001</c:v>
                </c:pt>
                <c:pt idx="2543">
                  <c:v>6.2309999999999999</c:v>
                </c:pt>
                <c:pt idx="2544">
                  <c:v>6.1079999999999997</c:v>
                </c:pt>
                <c:pt idx="2545">
                  <c:v>5.9859999999999998</c:v>
                </c:pt>
                <c:pt idx="2546">
                  <c:v>5.8650000000000002</c:v>
                </c:pt>
                <c:pt idx="2547">
                  <c:v>5.7519999999999998</c:v>
                </c:pt>
                <c:pt idx="2548">
                  <c:v>5.65</c:v>
                </c:pt>
                <c:pt idx="2549">
                  <c:v>5.556</c:v>
                </c:pt>
                <c:pt idx="2550">
                  <c:v>5.468</c:v>
                </c:pt>
                <c:pt idx="2551">
                  <c:v>5.3840000000000003</c:v>
                </c:pt>
                <c:pt idx="2552">
                  <c:v>5.3040000000000003</c:v>
                </c:pt>
                <c:pt idx="2553">
                  <c:v>5.226</c:v>
                </c:pt>
                <c:pt idx="2554">
                  <c:v>5.149</c:v>
                </c:pt>
                <c:pt idx="2555">
                  <c:v>5.0720000000000001</c:v>
                </c:pt>
                <c:pt idx="2556">
                  <c:v>4.9960000000000004</c:v>
                </c:pt>
                <c:pt idx="2557">
                  <c:v>4.92</c:v>
                </c:pt>
                <c:pt idx="2558">
                  <c:v>4.843</c:v>
                </c:pt>
                <c:pt idx="2559">
                  <c:v>4.766</c:v>
                </c:pt>
                <c:pt idx="2560">
                  <c:v>4.6879999999999997</c:v>
                </c:pt>
                <c:pt idx="2561">
                  <c:v>4.609</c:v>
                </c:pt>
                <c:pt idx="2562">
                  <c:v>4.53</c:v>
                </c:pt>
                <c:pt idx="2563">
                  <c:v>4.45</c:v>
                </c:pt>
                <c:pt idx="2564">
                  <c:v>4.37</c:v>
                </c:pt>
                <c:pt idx="2565">
                  <c:v>4.2889999999999997</c:v>
                </c:pt>
                <c:pt idx="2566">
                  <c:v>4.2080000000000002</c:v>
                </c:pt>
                <c:pt idx="2567">
                  <c:v>4.1260000000000003</c:v>
                </c:pt>
                <c:pt idx="2568">
                  <c:v>4.0439999999999996</c:v>
                </c:pt>
                <c:pt idx="2569">
                  <c:v>3.9620000000000002</c:v>
                </c:pt>
                <c:pt idx="2570">
                  <c:v>3.8809999999999998</c:v>
                </c:pt>
                <c:pt idx="2571">
                  <c:v>3.7989999999999999</c:v>
                </c:pt>
                <c:pt idx="2572">
                  <c:v>3.718</c:v>
                </c:pt>
                <c:pt idx="2573">
                  <c:v>3.637</c:v>
                </c:pt>
                <c:pt idx="2574">
                  <c:v>3.5569999999999999</c:v>
                </c:pt>
                <c:pt idx="2575">
                  <c:v>3.4769999999999999</c:v>
                </c:pt>
                <c:pt idx="2576">
                  <c:v>3.3980000000000001</c:v>
                </c:pt>
                <c:pt idx="2577">
                  <c:v>3.32</c:v>
                </c:pt>
                <c:pt idx="2578">
                  <c:v>3.242</c:v>
                </c:pt>
                <c:pt idx="2579">
                  <c:v>3.1659999999999999</c:v>
                </c:pt>
                <c:pt idx="2580">
                  <c:v>3.09</c:v>
                </c:pt>
                <c:pt idx="2581">
                  <c:v>3.016</c:v>
                </c:pt>
                <c:pt idx="2582">
                  <c:v>2.9430000000000001</c:v>
                </c:pt>
                <c:pt idx="2583">
                  <c:v>2.871</c:v>
                </c:pt>
                <c:pt idx="2584">
                  <c:v>2.8</c:v>
                </c:pt>
                <c:pt idx="2585">
                  <c:v>2.73</c:v>
                </c:pt>
                <c:pt idx="2586">
                  <c:v>2.6619999999999999</c:v>
                </c:pt>
                <c:pt idx="2587">
                  <c:v>2.5950000000000002</c:v>
                </c:pt>
                <c:pt idx="2588">
                  <c:v>2.5289999999999999</c:v>
                </c:pt>
                <c:pt idx="2589">
                  <c:v>2.468</c:v>
                </c:pt>
                <c:pt idx="2590">
                  <c:v>2.407</c:v>
                </c:pt>
                <c:pt idx="2591">
                  <c:v>2.3479999999999999</c:v>
                </c:pt>
                <c:pt idx="2592">
                  <c:v>2.29</c:v>
                </c:pt>
                <c:pt idx="2593">
                  <c:v>2.2320000000000002</c:v>
                </c:pt>
                <c:pt idx="2594">
                  <c:v>2.1760000000000002</c:v>
                </c:pt>
                <c:pt idx="2595">
                  <c:v>2.1219999999999999</c:v>
                </c:pt>
                <c:pt idx="2596">
                  <c:v>2.0680000000000001</c:v>
                </c:pt>
                <c:pt idx="2597">
                  <c:v>2.016</c:v>
                </c:pt>
                <c:pt idx="2598">
                  <c:v>1.9650000000000001</c:v>
                </c:pt>
                <c:pt idx="2599">
                  <c:v>1.9159999999999999</c:v>
                </c:pt>
                <c:pt idx="2600">
                  <c:v>1.867</c:v>
                </c:pt>
                <c:pt idx="2601">
                  <c:v>1.82</c:v>
                </c:pt>
                <c:pt idx="2602">
                  <c:v>1.774</c:v>
                </c:pt>
                <c:pt idx="2603">
                  <c:v>1.7290000000000001</c:v>
                </c:pt>
                <c:pt idx="2604">
                  <c:v>1.6859999999999999</c:v>
                </c:pt>
                <c:pt idx="2605">
                  <c:v>1.6439999999999999</c:v>
                </c:pt>
                <c:pt idx="2606">
                  <c:v>1.6020000000000001</c:v>
                </c:pt>
                <c:pt idx="2607">
                  <c:v>1.5620000000000001</c:v>
                </c:pt>
                <c:pt idx="2608">
                  <c:v>1.5229999999999999</c:v>
                </c:pt>
                <c:pt idx="2609">
                  <c:v>1.486</c:v>
                </c:pt>
                <c:pt idx="2610">
                  <c:v>1.4490000000000001</c:v>
                </c:pt>
                <c:pt idx="2611">
                  <c:v>1.413</c:v>
                </c:pt>
                <c:pt idx="2612">
                  <c:v>1.3779999999999999</c:v>
                </c:pt>
                <c:pt idx="2613">
                  <c:v>1.3440000000000001</c:v>
                </c:pt>
                <c:pt idx="2614">
                  <c:v>1.3120000000000001</c:v>
                </c:pt>
                <c:pt idx="2615">
                  <c:v>1.28</c:v>
                </c:pt>
                <c:pt idx="2616">
                  <c:v>1.2490000000000001</c:v>
                </c:pt>
                <c:pt idx="2617">
                  <c:v>1.2190000000000001</c:v>
                </c:pt>
                <c:pt idx="2618">
                  <c:v>1.19</c:v>
                </c:pt>
                <c:pt idx="2619">
                  <c:v>1.161</c:v>
                </c:pt>
                <c:pt idx="2620">
                  <c:v>1.1339999999999999</c:v>
                </c:pt>
                <c:pt idx="2621">
                  <c:v>1.107</c:v>
                </c:pt>
                <c:pt idx="2622">
                  <c:v>1.0820000000000001</c:v>
                </c:pt>
                <c:pt idx="2623">
                  <c:v>1.0569999999999999</c:v>
                </c:pt>
                <c:pt idx="2624">
                  <c:v>1.0329999999999999</c:v>
                </c:pt>
                <c:pt idx="2625">
                  <c:v>1.0089999999999999</c:v>
                </c:pt>
                <c:pt idx="2626">
                  <c:v>0.98660000000000003</c:v>
                </c:pt>
                <c:pt idx="2627">
                  <c:v>0.96460000000000001</c:v>
                </c:pt>
                <c:pt idx="2628">
                  <c:v>0.94320000000000004</c:v>
                </c:pt>
                <c:pt idx="2629">
                  <c:v>0.92259999999999998</c:v>
                </c:pt>
                <c:pt idx="2630">
                  <c:v>0.90249999999999997</c:v>
                </c:pt>
                <c:pt idx="2631">
                  <c:v>0.8831</c:v>
                </c:pt>
                <c:pt idx="2632">
                  <c:v>0.86439999999999995</c:v>
                </c:pt>
                <c:pt idx="2633">
                  <c:v>0.84609999999999996</c:v>
                </c:pt>
                <c:pt idx="2634">
                  <c:v>0.82850000000000001</c:v>
                </c:pt>
                <c:pt idx="2635">
                  <c:v>0.8115</c:v>
                </c:pt>
                <c:pt idx="2636">
                  <c:v>0.79949999999999999</c:v>
                </c:pt>
                <c:pt idx="2637">
                  <c:v>0.78710000000000002</c:v>
                </c:pt>
                <c:pt idx="2638">
                  <c:v>0.78759999999999997</c:v>
                </c:pt>
                <c:pt idx="2639">
                  <c:v>0.78569999999999995</c:v>
                </c:pt>
                <c:pt idx="2640">
                  <c:v>0.80049999999999999</c:v>
                </c:pt>
                <c:pt idx="2641">
                  <c:v>0.81089999999999995</c:v>
                </c:pt>
                <c:pt idx="2642">
                  <c:v>0.81830000000000003</c:v>
                </c:pt>
                <c:pt idx="2643">
                  <c:v>0.84860000000000002</c:v>
                </c:pt>
                <c:pt idx="2644">
                  <c:v>0.87649999999999995</c:v>
                </c:pt>
                <c:pt idx="2645">
                  <c:v>0.90469999999999995</c:v>
                </c:pt>
                <c:pt idx="2646">
                  <c:v>0.92830000000000001</c:v>
                </c:pt>
                <c:pt idx="2647">
                  <c:v>0.94830000000000003</c:v>
                </c:pt>
                <c:pt idx="2648">
                  <c:v>0.98640000000000005</c:v>
                </c:pt>
                <c:pt idx="2649">
                  <c:v>1.2330000000000001</c:v>
                </c:pt>
                <c:pt idx="2650">
                  <c:v>1.46</c:v>
                </c:pt>
                <c:pt idx="2651">
                  <c:v>1.7829999999999999</c:v>
                </c:pt>
                <c:pt idx="2652">
                  <c:v>2.0499999999999998</c:v>
                </c:pt>
                <c:pt idx="2653">
                  <c:v>2.266</c:v>
                </c:pt>
                <c:pt idx="2654">
                  <c:v>2.484</c:v>
                </c:pt>
                <c:pt idx="2655">
                  <c:v>2.7160000000000002</c:v>
                </c:pt>
                <c:pt idx="2656">
                  <c:v>3.0030000000000001</c:v>
                </c:pt>
                <c:pt idx="2657">
                  <c:v>3.3170000000000002</c:v>
                </c:pt>
                <c:pt idx="2658">
                  <c:v>3.6469999999999998</c:v>
                </c:pt>
                <c:pt idx="2659">
                  <c:v>3.9350000000000001</c:v>
                </c:pt>
                <c:pt idx="2660">
                  <c:v>4.1740000000000004</c:v>
                </c:pt>
                <c:pt idx="2661">
                  <c:v>4.3689999999999998</c:v>
                </c:pt>
                <c:pt idx="2662">
                  <c:v>4.5309999999999997</c:v>
                </c:pt>
                <c:pt idx="2663">
                  <c:v>4.6660000000000004</c:v>
                </c:pt>
                <c:pt idx="2664">
                  <c:v>4.8019999999999996</c:v>
                </c:pt>
                <c:pt idx="2665">
                  <c:v>4.9669999999999996</c:v>
                </c:pt>
                <c:pt idx="2666">
                  <c:v>5.1130000000000004</c:v>
                </c:pt>
                <c:pt idx="2667">
                  <c:v>5.2320000000000002</c:v>
                </c:pt>
                <c:pt idx="2668">
                  <c:v>5.327</c:v>
                </c:pt>
                <c:pt idx="2669">
                  <c:v>5.4</c:v>
                </c:pt>
                <c:pt idx="2670">
                  <c:v>5.4569999999999999</c:v>
                </c:pt>
                <c:pt idx="2671">
                  <c:v>5.5010000000000003</c:v>
                </c:pt>
                <c:pt idx="2672">
                  <c:v>5.53</c:v>
                </c:pt>
                <c:pt idx="2673">
                  <c:v>5.5430000000000001</c:v>
                </c:pt>
                <c:pt idx="2674">
                  <c:v>5.5449999999999999</c:v>
                </c:pt>
                <c:pt idx="2675">
                  <c:v>5.5359999999999996</c:v>
                </c:pt>
                <c:pt idx="2676">
                  <c:v>5.5190000000000001</c:v>
                </c:pt>
                <c:pt idx="2677">
                  <c:v>5.4960000000000004</c:v>
                </c:pt>
                <c:pt idx="2678">
                  <c:v>5.4669999999999996</c:v>
                </c:pt>
                <c:pt idx="2679">
                  <c:v>5.4329999999999998</c:v>
                </c:pt>
                <c:pt idx="2680">
                  <c:v>5.4160000000000004</c:v>
                </c:pt>
                <c:pt idx="2681">
                  <c:v>5.4139999999999997</c:v>
                </c:pt>
                <c:pt idx="2682">
                  <c:v>5.407</c:v>
                </c:pt>
                <c:pt idx="2683">
                  <c:v>5.41</c:v>
                </c:pt>
                <c:pt idx="2684">
                  <c:v>5.4210000000000003</c:v>
                </c:pt>
                <c:pt idx="2685">
                  <c:v>5.4340000000000002</c:v>
                </c:pt>
                <c:pt idx="2686">
                  <c:v>5.4450000000000003</c:v>
                </c:pt>
                <c:pt idx="2687">
                  <c:v>5.45</c:v>
                </c:pt>
                <c:pt idx="2688">
                  <c:v>5.4489999999999998</c:v>
                </c:pt>
                <c:pt idx="2689">
                  <c:v>5.4420000000000002</c:v>
                </c:pt>
                <c:pt idx="2690">
                  <c:v>5.431</c:v>
                </c:pt>
                <c:pt idx="2691">
                  <c:v>5.4169999999999998</c:v>
                </c:pt>
                <c:pt idx="2692">
                  <c:v>5.399</c:v>
                </c:pt>
                <c:pt idx="2693">
                  <c:v>5.3769999999999998</c:v>
                </c:pt>
                <c:pt idx="2694">
                  <c:v>5.3529999999999998</c:v>
                </c:pt>
                <c:pt idx="2695">
                  <c:v>5.327</c:v>
                </c:pt>
                <c:pt idx="2696">
                  <c:v>5.2990000000000004</c:v>
                </c:pt>
                <c:pt idx="2697">
                  <c:v>5.2939999999999996</c:v>
                </c:pt>
                <c:pt idx="2698">
                  <c:v>5.2859999999999996</c:v>
                </c:pt>
                <c:pt idx="2699">
                  <c:v>5.2759999999999998</c:v>
                </c:pt>
                <c:pt idx="2700">
                  <c:v>5.27</c:v>
                </c:pt>
                <c:pt idx="2701">
                  <c:v>5.2869999999999999</c:v>
                </c:pt>
                <c:pt idx="2702">
                  <c:v>5.2969999999999997</c:v>
                </c:pt>
                <c:pt idx="2703">
                  <c:v>5.3019999999999996</c:v>
                </c:pt>
                <c:pt idx="2704">
                  <c:v>5.3010000000000002</c:v>
                </c:pt>
                <c:pt idx="2705">
                  <c:v>5.2960000000000003</c:v>
                </c:pt>
                <c:pt idx="2706">
                  <c:v>5.3220000000000001</c:v>
                </c:pt>
                <c:pt idx="2707">
                  <c:v>5.343</c:v>
                </c:pt>
                <c:pt idx="2708">
                  <c:v>5.3769999999999998</c:v>
                </c:pt>
                <c:pt idx="2709">
                  <c:v>5.4189999999999996</c:v>
                </c:pt>
                <c:pt idx="2710">
                  <c:v>5.4640000000000004</c:v>
                </c:pt>
                <c:pt idx="2711">
                  <c:v>5.4980000000000002</c:v>
                </c:pt>
                <c:pt idx="2712">
                  <c:v>5.5209999999999999</c:v>
                </c:pt>
                <c:pt idx="2713">
                  <c:v>5.5339999999999998</c:v>
                </c:pt>
                <c:pt idx="2714">
                  <c:v>5.5380000000000003</c:v>
                </c:pt>
                <c:pt idx="2715">
                  <c:v>5.5330000000000004</c:v>
                </c:pt>
                <c:pt idx="2716">
                  <c:v>5.5209999999999999</c:v>
                </c:pt>
                <c:pt idx="2717">
                  <c:v>5.5010000000000003</c:v>
                </c:pt>
                <c:pt idx="2718">
                  <c:v>5.4740000000000002</c:v>
                </c:pt>
                <c:pt idx="2719">
                  <c:v>5.4420000000000002</c:v>
                </c:pt>
                <c:pt idx="2720">
                  <c:v>5.4039999999999999</c:v>
                </c:pt>
                <c:pt idx="2721">
                  <c:v>5.36</c:v>
                </c:pt>
                <c:pt idx="2722">
                  <c:v>5.3129999999999997</c:v>
                </c:pt>
                <c:pt idx="2723">
                  <c:v>5.2690000000000001</c:v>
                </c:pt>
                <c:pt idx="2724">
                  <c:v>5.2270000000000003</c:v>
                </c:pt>
                <c:pt idx="2725">
                  <c:v>5.1859999999999999</c:v>
                </c:pt>
                <c:pt idx="2726">
                  <c:v>5.1479999999999997</c:v>
                </c:pt>
                <c:pt idx="2727">
                  <c:v>5.1100000000000003</c:v>
                </c:pt>
                <c:pt idx="2728">
                  <c:v>5.08</c:v>
                </c:pt>
                <c:pt idx="2729">
                  <c:v>5.0469999999999997</c:v>
                </c:pt>
                <c:pt idx="2730">
                  <c:v>5.0119999999999996</c:v>
                </c:pt>
                <c:pt idx="2731">
                  <c:v>4.9749999999999996</c:v>
                </c:pt>
                <c:pt idx="2732">
                  <c:v>4.9359999999999999</c:v>
                </c:pt>
                <c:pt idx="2733">
                  <c:v>4.8949999999999996</c:v>
                </c:pt>
                <c:pt idx="2734">
                  <c:v>4.8520000000000003</c:v>
                </c:pt>
                <c:pt idx="2735">
                  <c:v>4.82</c:v>
                </c:pt>
                <c:pt idx="2736">
                  <c:v>4.8019999999999996</c:v>
                </c:pt>
                <c:pt idx="2737">
                  <c:v>4.7779999999999996</c:v>
                </c:pt>
                <c:pt idx="2738">
                  <c:v>4.7489999999999997</c:v>
                </c:pt>
                <c:pt idx="2739">
                  <c:v>4.726</c:v>
                </c:pt>
                <c:pt idx="2740">
                  <c:v>4.7050000000000001</c:v>
                </c:pt>
                <c:pt idx="2741">
                  <c:v>4.84</c:v>
                </c:pt>
                <c:pt idx="2742">
                  <c:v>5.2539999999999996</c:v>
                </c:pt>
                <c:pt idx="2743">
                  <c:v>5.7119999999999997</c:v>
                </c:pt>
                <c:pt idx="2744">
                  <c:v>6.3170000000000002</c:v>
                </c:pt>
                <c:pt idx="2745">
                  <c:v>63.19</c:v>
                </c:pt>
                <c:pt idx="2746">
                  <c:v>11.49</c:v>
                </c:pt>
                <c:pt idx="2747">
                  <c:v>85.35</c:v>
                </c:pt>
                <c:pt idx="2748">
                  <c:v>30.66</c:v>
                </c:pt>
                <c:pt idx="2749">
                  <c:v>22.09</c:v>
                </c:pt>
                <c:pt idx="2750">
                  <c:v>22.22</c:v>
                </c:pt>
                <c:pt idx="2751">
                  <c:v>22.4</c:v>
                </c:pt>
                <c:pt idx="2752">
                  <c:v>26.58</c:v>
                </c:pt>
                <c:pt idx="2753">
                  <c:v>96.29</c:v>
                </c:pt>
                <c:pt idx="2754">
                  <c:v>186.1</c:v>
                </c:pt>
                <c:pt idx="2755">
                  <c:v>76.010000000000005</c:v>
                </c:pt>
                <c:pt idx="2756">
                  <c:v>73.849999999999994</c:v>
                </c:pt>
                <c:pt idx="2757">
                  <c:v>68.42</c:v>
                </c:pt>
                <c:pt idx="2758">
                  <c:v>94.42</c:v>
                </c:pt>
                <c:pt idx="2759">
                  <c:v>86.21</c:v>
                </c:pt>
                <c:pt idx="2760">
                  <c:v>79.67</c:v>
                </c:pt>
                <c:pt idx="2761">
                  <c:v>74.739999999999995</c:v>
                </c:pt>
                <c:pt idx="2762">
                  <c:v>69.33</c:v>
                </c:pt>
                <c:pt idx="2763">
                  <c:v>64.709999999999994</c:v>
                </c:pt>
                <c:pt idx="2764">
                  <c:v>62.55</c:v>
                </c:pt>
                <c:pt idx="2765">
                  <c:v>64.319999999999993</c:v>
                </c:pt>
                <c:pt idx="2766">
                  <c:v>61.14</c:v>
                </c:pt>
                <c:pt idx="2767">
                  <c:v>57.35</c:v>
                </c:pt>
                <c:pt idx="2768">
                  <c:v>143.4</c:v>
                </c:pt>
                <c:pt idx="2769">
                  <c:v>146.30000000000001</c:v>
                </c:pt>
                <c:pt idx="2770">
                  <c:v>181.3</c:v>
                </c:pt>
                <c:pt idx="2771">
                  <c:v>199.6</c:v>
                </c:pt>
                <c:pt idx="2772">
                  <c:v>224.5</c:v>
                </c:pt>
                <c:pt idx="2773">
                  <c:v>179.8</c:v>
                </c:pt>
                <c:pt idx="2774">
                  <c:v>169.9</c:v>
                </c:pt>
                <c:pt idx="2775">
                  <c:v>228.8</c:v>
                </c:pt>
                <c:pt idx="2776">
                  <c:v>205</c:v>
                </c:pt>
                <c:pt idx="2777">
                  <c:v>194.4</c:v>
                </c:pt>
                <c:pt idx="2778">
                  <c:v>197.3</c:v>
                </c:pt>
                <c:pt idx="2779">
                  <c:v>192.3</c:v>
                </c:pt>
                <c:pt idx="2780">
                  <c:v>175</c:v>
                </c:pt>
                <c:pt idx="2781">
                  <c:v>178.5</c:v>
                </c:pt>
                <c:pt idx="2782">
                  <c:v>169</c:v>
                </c:pt>
                <c:pt idx="2783">
                  <c:v>154.19999999999999</c:v>
                </c:pt>
                <c:pt idx="2784">
                  <c:v>144.4</c:v>
                </c:pt>
                <c:pt idx="2785">
                  <c:v>172.7</c:v>
                </c:pt>
                <c:pt idx="2786">
                  <c:v>140.30000000000001</c:v>
                </c:pt>
                <c:pt idx="2787">
                  <c:v>168.3</c:v>
                </c:pt>
                <c:pt idx="2788">
                  <c:v>174</c:v>
                </c:pt>
                <c:pt idx="2789">
                  <c:v>144.5</c:v>
                </c:pt>
                <c:pt idx="2790">
                  <c:v>135.4</c:v>
                </c:pt>
                <c:pt idx="2791">
                  <c:v>155</c:v>
                </c:pt>
                <c:pt idx="2792">
                  <c:v>128.80000000000001</c:v>
                </c:pt>
                <c:pt idx="2793">
                  <c:v>130.1</c:v>
                </c:pt>
                <c:pt idx="2794">
                  <c:v>120.3</c:v>
                </c:pt>
                <c:pt idx="2795">
                  <c:v>110.3</c:v>
                </c:pt>
                <c:pt idx="2796">
                  <c:v>124.2</c:v>
                </c:pt>
                <c:pt idx="2797">
                  <c:v>113.8</c:v>
                </c:pt>
                <c:pt idx="2798">
                  <c:v>105.1</c:v>
                </c:pt>
                <c:pt idx="2799">
                  <c:v>96.96</c:v>
                </c:pt>
                <c:pt idx="2800">
                  <c:v>89.88</c:v>
                </c:pt>
                <c:pt idx="2801">
                  <c:v>115.4</c:v>
                </c:pt>
                <c:pt idx="2802">
                  <c:v>107.3</c:v>
                </c:pt>
                <c:pt idx="2803">
                  <c:v>99.86</c:v>
                </c:pt>
                <c:pt idx="2804">
                  <c:v>93.22</c:v>
                </c:pt>
                <c:pt idx="2805">
                  <c:v>85.94</c:v>
                </c:pt>
                <c:pt idx="2806">
                  <c:v>79.459999999999994</c:v>
                </c:pt>
                <c:pt idx="2807">
                  <c:v>73.53</c:v>
                </c:pt>
                <c:pt idx="2808">
                  <c:v>68.260000000000005</c:v>
                </c:pt>
                <c:pt idx="2809">
                  <c:v>63.46</c:v>
                </c:pt>
                <c:pt idx="2810">
                  <c:v>91.88</c:v>
                </c:pt>
                <c:pt idx="2811">
                  <c:v>68.92</c:v>
                </c:pt>
                <c:pt idx="2812">
                  <c:v>64.290000000000006</c:v>
                </c:pt>
                <c:pt idx="2813">
                  <c:v>60.13</c:v>
                </c:pt>
                <c:pt idx="2814">
                  <c:v>55.98</c:v>
                </c:pt>
                <c:pt idx="2815">
                  <c:v>52.67</c:v>
                </c:pt>
                <c:pt idx="2816">
                  <c:v>49.21</c:v>
                </c:pt>
                <c:pt idx="2817">
                  <c:v>46.23</c:v>
                </c:pt>
                <c:pt idx="2818">
                  <c:v>43.51</c:v>
                </c:pt>
                <c:pt idx="2819">
                  <c:v>44.24</c:v>
                </c:pt>
                <c:pt idx="2820">
                  <c:v>56.65</c:v>
                </c:pt>
                <c:pt idx="2821">
                  <c:v>49.22</c:v>
                </c:pt>
                <c:pt idx="2822">
                  <c:v>48.48</c:v>
                </c:pt>
                <c:pt idx="2823">
                  <c:v>49.01</c:v>
                </c:pt>
                <c:pt idx="2824">
                  <c:v>59.04</c:v>
                </c:pt>
                <c:pt idx="2825">
                  <c:v>55.8</c:v>
                </c:pt>
                <c:pt idx="2826">
                  <c:v>52.22</c:v>
                </c:pt>
                <c:pt idx="2827">
                  <c:v>49.26</c:v>
                </c:pt>
                <c:pt idx="2828">
                  <c:v>46.46</c:v>
                </c:pt>
                <c:pt idx="2829">
                  <c:v>43.85</c:v>
                </c:pt>
                <c:pt idx="2830">
                  <c:v>42</c:v>
                </c:pt>
                <c:pt idx="2831">
                  <c:v>40.520000000000003</c:v>
                </c:pt>
                <c:pt idx="2832">
                  <c:v>39.909999999999997</c:v>
                </c:pt>
                <c:pt idx="2833">
                  <c:v>39.78</c:v>
                </c:pt>
                <c:pt idx="2834">
                  <c:v>38.96</c:v>
                </c:pt>
                <c:pt idx="2835">
                  <c:v>38.049999999999997</c:v>
                </c:pt>
                <c:pt idx="2836">
                  <c:v>37.090000000000003</c:v>
                </c:pt>
                <c:pt idx="2837">
                  <c:v>37.15</c:v>
                </c:pt>
                <c:pt idx="2838">
                  <c:v>36.520000000000003</c:v>
                </c:pt>
                <c:pt idx="2839">
                  <c:v>35.590000000000003</c:v>
                </c:pt>
                <c:pt idx="2840">
                  <c:v>34.6</c:v>
                </c:pt>
                <c:pt idx="2841">
                  <c:v>33.56</c:v>
                </c:pt>
                <c:pt idx="2842">
                  <c:v>32.53</c:v>
                </c:pt>
                <c:pt idx="2843">
                  <c:v>31.47</c:v>
                </c:pt>
                <c:pt idx="2844">
                  <c:v>30.43</c:v>
                </c:pt>
                <c:pt idx="2845">
                  <c:v>29.43</c:v>
                </c:pt>
                <c:pt idx="2846">
                  <c:v>28.46</c:v>
                </c:pt>
                <c:pt idx="2847">
                  <c:v>27.51</c:v>
                </c:pt>
                <c:pt idx="2848">
                  <c:v>26.59</c:v>
                </c:pt>
                <c:pt idx="2849">
                  <c:v>25.7</c:v>
                </c:pt>
                <c:pt idx="2850">
                  <c:v>24.83</c:v>
                </c:pt>
                <c:pt idx="2851">
                  <c:v>23.99</c:v>
                </c:pt>
                <c:pt idx="2852">
                  <c:v>23.18</c:v>
                </c:pt>
                <c:pt idx="2853">
                  <c:v>22.39</c:v>
                </c:pt>
                <c:pt idx="2854">
                  <c:v>21.62</c:v>
                </c:pt>
                <c:pt idx="2855">
                  <c:v>20.88</c:v>
                </c:pt>
                <c:pt idx="2856">
                  <c:v>20.14</c:v>
                </c:pt>
                <c:pt idx="2857">
                  <c:v>19.600000000000001</c:v>
                </c:pt>
                <c:pt idx="2858">
                  <c:v>19.5</c:v>
                </c:pt>
                <c:pt idx="2859">
                  <c:v>19.329999999999998</c:v>
                </c:pt>
                <c:pt idx="2860">
                  <c:v>19.12</c:v>
                </c:pt>
                <c:pt idx="2861">
                  <c:v>18.86</c:v>
                </c:pt>
                <c:pt idx="2862">
                  <c:v>18.579999999999998</c:v>
                </c:pt>
                <c:pt idx="2863">
                  <c:v>18.27</c:v>
                </c:pt>
                <c:pt idx="2864">
                  <c:v>17.940000000000001</c:v>
                </c:pt>
                <c:pt idx="2865">
                  <c:v>17.59</c:v>
                </c:pt>
                <c:pt idx="2866">
                  <c:v>17.23</c:v>
                </c:pt>
                <c:pt idx="2867">
                  <c:v>16.87</c:v>
                </c:pt>
                <c:pt idx="2868">
                  <c:v>16.54</c:v>
                </c:pt>
                <c:pt idx="2869">
                  <c:v>16.2</c:v>
                </c:pt>
                <c:pt idx="2870">
                  <c:v>15.87</c:v>
                </c:pt>
                <c:pt idx="2871">
                  <c:v>15.55</c:v>
                </c:pt>
                <c:pt idx="2872">
                  <c:v>15.24</c:v>
                </c:pt>
                <c:pt idx="2873">
                  <c:v>14.93</c:v>
                </c:pt>
                <c:pt idx="2874">
                  <c:v>14.62</c:v>
                </c:pt>
                <c:pt idx="2875">
                  <c:v>14.32</c:v>
                </c:pt>
                <c:pt idx="2876">
                  <c:v>14.03</c:v>
                </c:pt>
                <c:pt idx="2877">
                  <c:v>13.74</c:v>
                </c:pt>
                <c:pt idx="2878">
                  <c:v>13.45</c:v>
                </c:pt>
                <c:pt idx="2879">
                  <c:v>13.18</c:v>
                </c:pt>
                <c:pt idx="2880">
                  <c:v>13.15</c:v>
                </c:pt>
                <c:pt idx="2881">
                  <c:v>13.02</c:v>
                </c:pt>
                <c:pt idx="2882">
                  <c:v>12.87</c:v>
                </c:pt>
                <c:pt idx="2883">
                  <c:v>12.72</c:v>
                </c:pt>
                <c:pt idx="2884">
                  <c:v>12.56</c:v>
                </c:pt>
                <c:pt idx="2885">
                  <c:v>12.4</c:v>
                </c:pt>
                <c:pt idx="2886">
                  <c:v>12.24</c:v>
                </c:pt>
                <c:pt idx="2887">
                  <c:v>12.07</c:v>
                </c:pt>
                <c:pt idx="2888">
                  <c:v>11.91</c:v>
                </c:pt>
                <c:pt idx="2889">
                  <c:v>11.74</c:v>
                </c:pt>
                <c:pt idx="2890">
                  <c:v>11.58</c:v>
                </c:pt>
                <c:pt idx="2891">
                  <c:v>11.41</c:v>
                </c:pt>
                <c:pt idx="2892">
                  <c:v>11.25</c:v>
                </c:pt>
                <c:pt idx="2893">
                  <c:v>11.09</c:v>
                </c:pt>
                <c:pt idx="2894">
                  <c:v>10.94</c:v>
                </c:pt>
                <c:pt idx="2895">
                  <c:v>10.78</c:v>
                </c:pt>
                <c:pt idx="2896">
                  <c:v>10.62</c:v>
                </c:pt>
                <c:pt idx="2897">
                  <c:v>10.47</c:v>
                </c:pt>
                <c:pt idx="2898">
                  <c:v>10.32</c:v>
                </c:pt>
                <c:pt idx="2899">
                  <c:v>10.17</c:v>
                </c:pt>
                <c:pt idx="2900">
                  <c:v>10.029999999999999</c:v>
                </c:pt>
                <c:pt idx="2901">
                  <c:v>9.8789999999999996</c:v>
                </c:pt>
                <c:pt idx="2902">
                  <c:v>9.734</c:v>
                </c:pt>
                <c:pt idx="2903">
                  <c:v>9.5909999999999993</c:v>
                </c:pt>
                <c:pt idx="2904">
                  <c:v>9.4480000000000004</c:v>
                </c:pt>
                <c:pt idx="2905">
                  <c:v>9.3059999999999992</c:v>
                </c:pt>
                <c:pt idx="2906">
                  <c:v>9.1649999999999991</c:v>
                </c:pt>
                <c:pt idx="2907">
                  <c:v>9.0239999999999991</c:v>
                </c:pt>
                <c:pt idx="2908">
                  <c:v>8.8840000000000003</c:v>
                </c:pt>
                <c:pt idx="2909">
                  <c:v>8.7449999999999992</c:v>
                </c:pt>
                <c:pt idx="2910">
                  <c:v>8.6059999999999999</c:v>
                </c:pt>
                <c:pt idx="2911">
                  <c:v>8.4670000000000005</c:v>
                </c:pt>
                <c:pt idx="2912">
                  <c:v>8.3290000000000006</c:v>
                </c:pt>
                <c:pt idx="2913">
                  <c:v>8.1910000000000007</c:v>
                </c:pt>
                <c:pt idx="2914">
                  <c:v>8.0530000000000008</c:v>
                </c:pt>
                <c:pt idx="2915">
                  <c:v>7.9160000000000004</c:v>
                </c:pt>
                <c:pt idx="2916">
                  <c:v>7.7789999999999999</c:v>
                </c:pt>
                <c:pt idx="2917">
                  <c:v>7.6429999999999998</c:v>
                </c:pt>
                <c:pt idx="2918">
                  <c:v>7.5069999999999997</c:v>
                </c:pt>
                <c:pt idx="2919">
                  <c:v>7.3710000000000004</c:v>
                </c:pt>
                <c:pt idx="2920">
                  <c:v>7.2359999999999998</c:v>
                </c:pt>
                <c:pt idx="2921">
                  <c:v>7.1020000000000003</c:v>
                </c:pt>
              </c:numCache>
            </c:numRef>
          </c:val>
          <c:smooth val="0"/>
          <c:extLst>
            <c:ext xmlns:c16="http://schemas.microsoft.com/office/drawing/2014/chart" uri="{C3380CC4-5D6E-409C-BE32-E72D297353CC}">
              <c16:uniqueId val="{00000000-D823-4649-9BDE-368DFB8C9B78}"/>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solidFill>
                <a:schemeClr val="tx1"/>
              </a:solidFill>
            </a:ln>
            <a:effectLst/>
          </c:spPr>
          <c:invertIfNegative val="0"/>
          <c:cat>
            <c:strRef>
              <c:f>Sheet4!$L$19:$L$30</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Sheet4!$M$19:$M$30</c:f>
              <c:numCache>
                <c:formatCode>General</c:formatCode>
                <c:ptCount val="12"/>
                <c:pt idx="0">
                  <c:v>6.4098730158730168</c:v>
                </c:pt>
                <c:pt idx="1">
                  <c:v>17.134285714285717</c:v>
                </c:pt>
                <c:pt idx="2">
                  <c:v>65.396476190476193</c:v>
                </c:pt>
                <c:pt idx="3">
                  <c:v>260.33571428571429</c:v>
                </c:pt>
                <c:pt idx="4">
                  <c:v>334.46406349206342</c:v>
                </c:pt>
                <c:pt idx="5">
                  <c:v>493.18453968253959</c:v>
                </c:pt>
                <c:pt idx="6">
                  <c:v>415.8788571428571</c:v>
                </c:pt>
                <c:pt idx="7">
                  <c:v>369.39323809523813</c:v>
                </c:pt>
                <c:pt idx="8">
                  <c:v>273.62590476190479</c:v>
                </c:pt>
                <c:pt idx="9">
                  <c:v>117.01990476190477</c:v>
                </c:pt>
                <c:pt idx="10">
                  <c:v>6.4919365079365061</c:v>
                </c:pt>
                <c:pt idx="11">
                  <c:v>2.7933333333333339</c:v>
                </c:pt>
              </c:numCache>
            </c:numRef>
          </c:val>
          <c:extLst>
            <c:ext xmlns:c16="http://schemas.microsoft.com/office/drawing/2014/chart" uri="{C3380CC4-5D6E-409C-BE32-E72D297353CC}">
              <c16:uniqueId val="{00000000-A3C4-457E-99CB-AAF9E72F348F}"/>
            </c:ext>
          </c:extLst>
        </c:ser>
        <c:dLbls>
          <c:showLegendKey val="0"/>
          <c:showVal val="0"/>
          <c:showCatName val="0"/>
          <c:showSerName val="0"/>
          <c:showPercent val="0"/>
          <c:showBubbleSize val="0"/>
        </c:dLbls>
        <c:gapWidth val="219"/>
        <c:overlap val="-27"/>
        <c:axId val="218691800"/>
        <c:axId val="218694152"/>
      </c:barChart>
      <c:catAx>
        <c:axId val="218691800"/>
        <c:scaling>
          <c:orientation val="minMax"/>
        </c:scaling>
        <c:delete val="0"/>
        <c:axPos val="b"/>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18694152"/>
        <c:crosses val="autoZero"/>
        <c:auto val="1"/>
        <c:lblAlgn val="ctr"/>
        <c:lblOffset val="100"/>
        <c:noMultiLvlLbl val="0"/>
      </c:catAx>
      <c:valAx>
        <c:axId val="218694152"/>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18691800"/>
        <c:crosses val="autoZero"/>
        <c:crossBetween val="between"/>
      </c:valAx>
      <c:spPr>
        <a:noFill/>
        <a:ln>
          <a:solidFill>
            <a:sysClr val="windowText" lastClr="000000"/>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1"/>
          <c:order val="0"/>
          <c:tx>
            <c:strRef>
              <c:f>ModeWise!$X$2</c:f>
              <c:strCache>
                <c:ptCount val="1"/>
                <c:pt idx="0">
                  <c:v>CCSM4</c:v>
                </c:pt>
              </c:strCache>
            </c:strRef>
          </c:tx>
          <c:spPr>
            <a:ln w="12700" cap="rnd">
              <a:solidFill>
                <a:schemeClr val="accent2"/>
              </a:solidFill>
              <a:round/>
            </a:ln>
            <a:effectLst/>
          </c:spPr>
          <c:marker>
            <c:symbol val="none"/>
          </c:marker>
          <c:cat>
            <c:numRef>
              <c:f>ModeWise!$V$3:$V$2924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ModeWise!$X$3:$X$2924</c:f>
              <c:numCache>
                <c:formatCode>General</c:formatCode>
                <c:ptCount val="2922"/>
                <c:pt idx="0">
                  <c:v>7.3070000000000004</c:v>
                </c:pt>
                <c:pt idx="1">
                  <c:v>7.1909999999999998</c:v>
                </c:pt>
                <c:pt idx="2">
                  <c:v>7.0739999999999998</c:v>
                </c:pt>
                <c:pt idx="3">
                  <c:v>6.9569999999999999</c:v>
                </c:pt>
                <c:pt idx="4">
                  <c:v>6.8390000000000004</c:v>
                </c:pt>
                <c:pt idx="5">
                  <c:v>6.7210000000000001</c:v>
                </c:pt>
                <c:pt idx="6">
                  <c:v>6.6029999999999998</c:v>
                </c:pt>
                <c:pt idx="7">
                  <c:v>6.4850000000000003</c:v>
                </c:pt>
                <c:pt idx="8">
                  <c:v>6.3659999999999997</c:v>
                </c:pt>
                <c:pt idx="9">
                  <c:v>6.2469999999999999</c:v>
                </c:pt>
                <c:pt idx="10">
                  <c:v>6.1289999999999996</c:v>
                </c:pt>
                <c:pt idx="11">
                  <c:v>6.01</c:v>
                </c:pt>
                <c:pt idx="12">
                  <c:v>5.8920000000000003</c:v>
                </c:pt>
                <c:pt idx="13">
                  <c:v>5.7779999999999996</c:v>
                </c:pt>
                <c:pt idx="14">
                  <c:v>5.6749999999999998</c:v>
                </c:pt>
                <c:pt idx="15">
                  <c:v>5.58</c:v>
                </c:pt>
                <c:pt idx="16">
                  <c:v>5.4930000000000003</c:v>
                </c:pt>
                <c:pt idx="17">
                  <c:v>5.41</c:v>
                </c:pt>
                <c:pt idx="18">
                  <c:v>5.3310000000000004</c:v>
                </c:pt>
                <c:pt idx="19">
                  <c:v>5.2539999999999996</c:v>
                </c:pt>
                <c:pt idx="20">
                  <c:v>5.1779999999999999</c:v>
                </c:pt>
                <c:pt idx="21">
                  <c:v>5.1040000000000001</c:v>
                </c:pt>
                <c:pt idx="22">
                  <c:v>5.0289999999999999</c:v>
                </c:pt>
                <c:pt idx="23">
                  <c:v>4.9550000000000001</c:v>
                </c:pt>
                <c:pt idx="24">
                  <c:v>4.88</c:v>
                </c:pt>
                <c:pt idx="25">
                  <c:v>4.8070000000000004</c:v>
                </c:pt>
                <c:pt idx="26">
                  <c:v>4.7370000000000001</c:v>
                </c:pt>
                <c:pt idx="27">
                  <c:v>4.6639999999999997</c:v>
                </c:pt>
                <c:pt idx="28">
                  <c:v>4.5970000000000004</c:v>
                </c:pt>
                <c:pt idx="29">
                  <c:v>4.5309999999999997</c:v>
                </c:pt>
                <c:pt idx="30">
                  <c:v>4.4640000000000004</c:v>
                </c:pt>
                <c:pt idx="31">
                  <c:v>4.3940000000000001</c:v>
                </c:pt>
                <c:pt idx="32">
                  <c:v>4.3250000000000002</c:v>
                </c:pt>
                <c:pt idx="33">
                  <c:v>4.2530000000000001</c:v>
                </c:pt>
                <c:pt idx="34">
                  <c:v>4.181</c:v>
                </c:pt>
                <c:pt idx="35">
                  <c:v>4.1079999999999997</c:v>
                </c:pt>
                <c:pt idx="36">
                  <c:v>4.0350000000000001</c:v>
                </c:pt>
                <c:pt idx="37">
                  <c:v>3.9790000000000001</c:v>
                </c:pt>
                <c:pt idx="38">
                  <c:v>3.92</c:v>
                </c:pt>
                <c:pt idx="39">
                  <c:v>3.859</c:v>
                </c:pt>
                <c:pt idx="40">
                  <c:v>3.7959999999999998</c:v>
                </c:pt>
                <c:pt idx="41">
                  <c:v>3.7309999999999999</c:v>
                </c:pt>
                <c:pt idx="42">
                  <c:v>3.6659999999999999</c:v>
                </c:pt>
                <c:pt idx="43">
                  <c:v>3.601</c:v>
                </c:pt>
                <c:pt idx="44">
                  <c:v>3.5350000000000001</c:v>
                </c:pt>
                <c:pt idx="45">
                  <c:v>3.4689999999999999</c:v>
                </c:pt>
                <c:pt idx="46">
                  <c:v>3.403</c:v>
                </c:pt>
                <c:pt idx="47">
                  <c:v>3.3370000000000002</c:v>
                </c:pt>
                <c:pt idx="48">
                  <c:v>3.2709999999999999</c:v>
                </c:pt>
                <c:pt idx="49">
                  <c:v>3.2050000000000001</c:v>
                </c:pt>
                <c:pt idx="50">
                  <c:v>3.14</c:v>
                </c:pt>
                <c:pt idx="51">
                  <c:v>3.0750000000000002</c:v>
                </c:pt>
                <c:pt idx="52">
                  <c:v>3.01</c:v>
                </c:pt>
                <c:pt idx="53">
                  <c:v>2.9460000000000002</c:v>
                </c:pt>
                <c:pt idx="54">
                  <c:v>2.8820000000000001</c:v>
                </c:pt>
                <c:pt idx="55">
                  <c:v>2.82</c:v>
                </c:pt>
                <c:pt idx="56">
                  <c:v>2.7589999999999999</c:v>
                </c:pt>
                <c:pt idx="57">
                  <c:v>2.698</c:v>
                </c:pt>
                <c:pt idx="58">
                  <c:v>2.6379999999999999</c:v>
                </c:pt>
                <c:pt idx="59">
                  <c:v>2.5779999999999998</c:v>
                </c:pt>
                <c:pt idx="60">
                  <c:v>2.5190000000000001</c:v>
                </c:pt>
                <c:pt idx="61">
                  <c:v>2.4609999999999999</c:v>
                </c:pt>
                <c:pt idx="62">
                  <c:v>2.4039999999999999</c:v>
                </c:pt>
                <c:pt idx="63">
                  <c:v>2.3479999999999999</c:v>
                </c:pt>
                <c:pt idx="64">
                  <c:v>2.2919999999999998</c:v>
                </c:pt>
                <c:pt idx="65">
                  <c:v>2.238</c:v>
                </c:pt>
                <c:pt idx="66">
                  <c:v>2.1850000000000001</c:v>
                </c:pt>
                <c:pt idx="67">
                  <c:v>2.133</c:v>
                </c:pt>
                <c:pt idx="68">
                  <c:v>2.0819999999999999</c:v>
                </c:pt>
                <c:pt idx="69">
                  <c:v>2.032</c:v>
                </c:pt>
                <c:pt idx="70">
                  <c:v>1.9830000000000001</c:v>
                </c:pt>
                <c:pt idx="71">
                  <c:v>1.9350000000000001</c:v>
                </c:pt>
                <c:pt idx="72">
                  <c:v>1.8879999999999999</c:v>
                </c:pt>
                <c:pt idx="73">
                  <c:v>1.843</c:v>
                </c:pt>
                <c:pt idx="74">
                  <c:v>1.7989999999999999</c:v>
                </c:pt>
                <c:pt idx="75">
                  <c:v>1.7549999999999999</c:v>
                </c:pt>
                <c:pt idx="76">
                  <c:v>1.7130000000000001</c:v>
                </c:pt>
                <c:pt idx="77">
                  <c:v>1.6719999999999999</c:v>
                </c:pt>
                <c:pt idx="78">
                  <c:v>1.633</c:v>
                </c:pt>
                <c:pt idx="79">
                  <c:v>1.5940000000000001</c:v>
                </c:pt>
                <c:pt idx="80">
                  <c:v>1.556</c:v>
                </c:pt>
                <c:pt idx="81">
                  <c:v>1.52</c:v>
                </c:pt>
                <c:pt idx="82">
                  <c:v>1.484</c:v>
                </c:pt>
                <c:pt idx="83">
                  <c:v>1.45</c:v>
                </c:pt>
                <c:pt idx="84">
                  <c:v>1.417</c:v>
                </c:pt>
                <c:pt idx="85">
                  <c:v>1.3839999999999999</c:v>
                </c:pt>
                <c:pt idx="86">
                  <c:v>1.3620000000000001</c:v>
                </c:pt>
                <c:pt idx="87">
                  <c:v>1.3460000000000001</c:v>
                </c:pt>
                <c:pt idx="88">
                  <c:v>1.3280000000000001</c:v>
                </c:pt>
                <c:pt idx="89">
                  <c:v>1.3089999999999999</c:v>
                </c:pt>
                <c:pt idx="90">
                  <c:v>1.29</c:v>
                </c:pt>
                <c:pt idx="91">
                  <c:v>1.2709999999999999</c:v>
                </c:pt>
                <c:pt idx="92">
                  <c:v>1.252</c:v>
                </c:pt>
                <c:pt idx="93">
                  <c:v>1.2330000000000001</c:v>
                </c:pt>
                <c:pt idx="94">
                  <c:v>1.214</c:v>
                </c:pt>
                <c:pt idx="95">
                  <c:v>1.196</c:v>
                </c:pt>
                <c:pt idx="96">
                  <c:v>1.1779999999999999</c:v>
                </c:pt>
                <c:pt idx="97">
                  <c:v>1.161</c:v>
                </c:pt>
                <c:pt idx="98">
                  <c:v>1.143</c:v>
                </c:pt>
                <c:pt idx="99">
                  <c:v>1.1259999999999999</c:v>
                </c:pt>
                <c:pt idx="100">
                  <c:v>1.1100000000000001</c:v>
                </c:pt>
                <c:pt idx="101">
                  <c:v>1.1120000000000001</c:v>
                </c:pt>
                <c:pt idx="102">
                  <c:v>1.1870000000000001</c:v>
                </c:pt>
                <c:pt idx="103">
                  <c:v>1.35</c:v>
                </c:pt>
                <c:pt idx="104">
                  <c:v>1.484</c:v>
                </c:pt>
                <c:pt idx="105">
                  <c:v>1.641</c:v>
                </c:pt>
                <c:pt idx="106">
                  <c:v>1.782</c:v>
                </c:pt>
                <c:pt idx="107">
                  <c:v>1.895</c:v>
                </c:pt>
                <c:pt idx="108">
                  <c:v>1.99</c:v>
                </c:pt>
                <c:pt idx="109">
                  <c:v>2.0739999999999998</c:v>
                </c:pt>
                <c:pt idx="110">
                  <c:v>2.173</c:v>
                </c:pt>
                <c:pt idx="111">
                  <c:v>2.2759999999999998</c:v>
                </c:pt>
                <c:pt idx="112">
                  <c:v>2.371</c:v>
                </c:pt>
                <c:pt idx="113">
                  <c:v>2.4780000000000002</c:v>
                </c:pt>
                <c:pt idx="114">
                  <c:v>2.5910000000000002</c:v>
                </c:pt>
                <c:pt idx="115">
                  <c:v>2.7290000000000001</c:v>
                </c:pt>
                <c:pt idx="116">
                  <c:v>2.8719999999999999</c:v>
                </c:pt>
                <c:pt idx="117">
                  <c:v>2.9929999999999999</c:v>
                </c:pt>
                <c:pt idx="118">
                  <c:v>3.0939999999999999</c:v>
                </c:pt>
                <c:pt idx="119">
                  <c:v>3.1869999999999998</c:v>
                </c:pt>
                <c:pt idx="120">
                  <c:v>4.2610000000000001</c:v>
                </c:pt>
                <c:pt idx="121">
                  <c:v>5.7610000000000001</c:v>
                </c:pt>
                <c:pt idx="122">
                  <c:v>6.5670000000000002</c:v>
                </c:pt>
                <c:pt idx="123">
                  <c:v>7.29</c:v>
                </c:pt>
                <c:pt idx="124">
                  <c:v>7.89</c:v>
                </c:pt>
                <c:pt idx="125">
                  <c:v>8.3810000000000002</c:v>
                </c:pt>
                <c:pt idx="126">
                  <c:v>13.36</c:v>
                </c:pt>
                <c:pt idx="127">
                  <c:v>71.239999999999995</c:v>
                </c:pt>
                <c:pt idx="128">
                  <c:v>16.82</c:v>
                </c:pt>
                <c:pt idx="129">
                  <c:v>19.77</c:v>
                </c:pt>
                <c:pt idx="130">
                  <c:v>20.63</c:v>
                </c:pt>
                <c:pt idx="131">
                  <c:v>21.39</c:v>
                </c:pt>
                <c:pt idx="132">
                  <c:v>22.09</c:v>
                </c:pt>
                <c:pt idx="133">
                  <c:v>22.62</c:v>
                </c:pt>
                <c:pt idx="134">
                  <c:v>23.14</c:v>
                </c:pt>
                <c:pt idx="135">
                  <c:v>23.71</c:v>
                </c:pt>
                <c:pt idx="136">
                  <c:v>24.31</c:v>
                </c:pt>
                <c:pt idx="137">
                  <c:v>24.97</c:v>
                </c:pt>
                <c:pt idx="138">
                  <c:v>27.38</c:v>
                </c:pt>
                <c:pt idx="139">
                  <c:v>28.33</c:v>
                </c:pt>
                <c:pt idx="140">
                  <c:v>29.18</c:v>
                </c:pt>
                <c:pt idx="141">
                  <c:v>29.45</c:v>
                </c:pt>
                <c:pt idx="142">
                  <c:v>29.59</c:v>
                </c:pt>
                <c:pt idx="143">
                  <c:v>29.56</c:v>
                </c:pt>
                <c:pt idx="144">
                  <c:v>29.42</c:v>
                </c:pt>
                <c:pt idx="145">
                  <c:v>29.14</c:v>
                </c:pt>
                <c:pt idx="146">
                  <c:v>29.03</c:v>
                </c:pt>
                <c:pt idx="147">
                  <c:v>29.32</c:v>
                </c:pt>
                <c:pt idx="148">
                  <c:v>106.3</c:v>
                </c:pt>
                <c:pt idx="149">
                  <c:v>42.6</c:v>
                </c:pt>
                <c:pt idx="150">
                  <c:v>45.21</c:v>
                </c:pt>
                <c:pt idx="151">
                  <c:v>81.84</c:v>
                </c:pt>
                <c:pt idx="152">
                  <c:v>53.86</c:v>
                </c:pt>
                <c:pt idx="153">
                  <c:v>84.81</c:v>
                </c:pt>
                <c:pt idx="154">
                  <c:v>58.75</c:v>
                </c:pt>
                <c:pt idx="155">
                  <c:v>54.51</c:v>
                </c:pt>
                <c:pt idx="156">
                  <c:v>51.54</c:v>
                </c:pt>
                <c:pt idx="157">
                  <c:v>48.76</c:v>
                </c:pt>
                <c:pt idx="158">
                  <c:v>46.97</c:v>
                </c:pt>
                <c:pt idx="159">
                  <c:v>45.16</c:v>
                </c:pt>
                <c:pt idx="160">
                  <c:v>65.849999999999994</c:v>
                </c:pt>
                <c:pt idx="161">
                  <c:v>58.8</c:v>
                </c:pt>
                <c:pt idx="162">
                  <c:v>64.39</c:v>
                </c:pt>
                <c:pt idx="163">
                  <c:v>64.180000000000007</c:v>
                </c:pt>
                <c:pt idx="164">
                  <c:v>207.3</c:v>
                </c:pt>
                <c:pt idx="165">
                  <c:v>625.5</c:v>
                </c:pt>
                <c:pt idx="166">
                  <c:v>171.9</c:v>
                </c:pt>
                <c:pt idx="167">
                  <c:v>170</c:v>
                </c:pt>
                <c:pt idx="168">
                  <c:v>154.30000000000001</c:v>
                </c:pt>
                <c:pt idx="169">
                  <c:v>140.5</c:v>
                </c:pt>
                <c:pt idx="170">
                  <c:v>153.5</c:v>
                </c:pt>
                <c:pt idx="171">
                  <c:v>130.4</c:v>
                </c:pt>
                <c:pt idx="172">
                  <c:v>118.9</c:v>
                </c:pt>
                <c:pt idx="173">
                  <c:v>108.8</c:v>
                </c:pt>
                <c:pt idx="174">
                  <c:v>106</c:v>
                </c:pt>
                <c:pt idx="175">
                  <c:v>115.7</c:v>
                </c:pt>
                <c:pt idx="176">
                  <c:v>114.5</c:v>
                </c:pt>
                <c:pt idx="177">
                  <c:v>133.30000000000001</c:v>
                </c:pt>
                <c:pt idx="178">
                  <c:v>122.1</c:v>
                </c:pt>
                <c:pt idx="179">
                  <c:v>111.5</c:v>
                </c:pt>
                <c:pt idx="180">
                  <c:v>102.4</c:v>
                </c:pt>
                <c:pt idx="181">
                  <c:v>99.12</c:v>
                </c:pt>
                <c:pt idx="182">
                  <c:v>92</c:v>
                </c:pt>
                <c:pt idx="183">
                  <c:v>85.84</c:v>
                </c:pt>
                <c:pt idx="184">
                  <c:v>80.13</c:v>
                </c:pt>
                <c:pt idx="185">
                  <c:v>75.83</c:v>
                </c:pt>
                <c:pt idx="186">
                  <c:v>70.61</c:v>
                </c:pt>
                <c:pt idx="187">
                  <c:v>65.95</c:v>
                </c:pt>
                <c:pt idx="188">
                  <c:v>61.6</c:v>
                </c:pt>
                <c:pt idx="189">
                  <c:v>57.81</c:v>
                </c:pt>
                <c:pt idx="190">
                  <c:v>54.54</c:v>
                </c:pt>
                <c:pt idx="191">
                  <c:v>51.37</c:v>
                </c:pt>
                <c:pt idx="192">
                  <c:v>48.65</c:v>
                </c:pt>
                <c:pt idx="193">
                  <c:v>45.78</c:v>
                </c:pt>
                <c:pt idx="194">
                  <c:v>43.38</c:v>
                </c:pt>
                <c:pt idx="195">
                  <c:v>41.29</c:v>
                </c:pt>
                <c:pt idx="196">
                  <c:v>40.549999999999997</c:v>
                </c:pt>
                <c:pt idx="197">
                  <c:v>39.69</c:v>
                </c:pt>
                <c:pt idx="198">
                  <c:v>38.729999999999997</c:v>
                </c:pt>
                <c:pt idx="199">
                  <c:v>38.01</c:v>
                </c:pt>
                <c:pt idx="200">
                  <c:v>36.909999999999997</c:v>
                </c:pt>
                <c:pt idx="201">
                  <c:v>35.770000000000003</c:v>
                </c:pt>
                <c:pt idx="202">
                  <c:v>34.69</c:v>
                </c:pt>
                <c:pt idx="203">
                  <c:v>33.53</c:v>
                </c:pt>
                <c:pt idx="204">
                  <c:v>32.380000000000003</c:v>
                </c:pt>
                <c:pt idx="205">
                  <c:v>31.51</c:v>
                </c:pt>
                <c:pt idx="206">
                  <c:v>32.11</c:v>
                </c:pt>
                <c:pt idx="207">
                  <c:v>64.260000000000005</c:v>
                </c:pt>
                <c:pt idx="208">
                  <c:v>35.44</c:v>
                </c:pt>
                <c:pt idx="209">
                  <c:v>67.400000000000006</c:v>
                </c:pt>
                <c:pt idx="210">
                  <c:v>74.19</c:v>
                </c:pt>
                <c:pt idx="211">
                  <c:v>80.95</c:v>
                </c:pt>
                <c:pt idx="212">
                  <c:v>60.91</c:v>
                </c:pt>
                <c:pt idx="213">
                  <c:v>142</c:v>
                </c:pt>
                <c:pt idx="214">
                  <c:v>89.03</c:v>
                </c:pt>
                <c:pt idx="215">
                  <c:v>82.3</c:v>
                </c:pt>
                <c:pt idx="216">
                  <c:v>122.4</c:v>
                </c:pt>
                <c:pt idx="217">
                  <c:v>164.3</c:v>
                </c:pt>
                <c:pt idx="218">
                  <c:v>120</c:v>
                </c:pt>
                <c:pt idx="219">
                  <c:v>108.9</c:v>
                </c:pt>
                <c:pt idx="220">
                  <c:v>99.62</c:v>
                </c:pt>
                <c:pt idx="221">
                  <c:v>122.7</c:v>
                </c:pt>
                <c:pt idx="222">
                  <c:v>112.2</c:v>
                </c:pt>
                <c:pt idx="223">
                  <c:v>97.29</c:v>
                </c:pt>
                <c:pt idx="224">
                  <c:v>116.2</c:v>
                </c:pt>
                <c:pt idx="225">
                  <c:v>117.7</c:v>
                </c:pt>
                <c:pt idx="226">
                  <c:v>108.2</c:v>
                </c:pt>
                <c:pt idx="227">
                  <c:v>99.3</c:v>
                </c:pt>
                <c:pt idx="228">
                  <c:v>91.27</c:v>
                </c:pt>
                <c:pt idx="229">
                  <c:v>84.09</c:v>
                </c:pt>
                <c:pt idx="230">
                  <c:v>78.13</c:v>
                </c:pt>
                <c:pt idx="231">
                  <c:v>72.81</c:v>
                </c:pt>
                <c:pt idx="232">
                  <c:v>76.55</c:v>
                </c:pt>
                <c:pt idx="233">
                  <c:v>118.7</c:v>
                </c:pt>
                <c:pt idx="234">
                  <c:v>76.45</c:v>
                </c:pt>
                <c:pt idx="235">
                  <c:v>71.290000000000006</c:v>
                </c:pt>
                <c:pt idx="236">
                  <c:v>66.58</c:v>
                </c:pt>
                <c:pt idx="237">
                  <c:v>62.36</c:v>
                </c:pt>
                <c:pt idx="238">
                  <c:v>58.66</c:v>
                </c:pt>
                <c:pt idx="239">
                  <c:v>55.05</c:v>
                </c:pt>
                <c:pt idx="240">
                  <c:v>51.8</c:v>
                </c:pt>
                <c:pt idx="241">
                  <c:v>100.1</c:v>
                </c:pt>
                <c:pt idx="242">
                  <c:v>109.1</c:v>
                </c:pt>
                <c:pt idx="243">
                  <c:v>63.63</c:v>
                </c:pt>
                <c:pt idx="244">
                  <c:v>60.16</c:v>
                </c:pt>
                <c:pt idx="245">
                  <c:v>56.57</c:v>
                </c:pt>
                <c:pt idx="246">
                  <c:v>53.19</c:v>
                </c:pt>
                <c:pt idx="247">
                  <c:v>50.06</c:v>
                </c:pt>
                <c:pt idx="248">
                  <c:v>47.38</c:v>
                </c:pt>
                <c:pt idx="249">
                  <c:v>44.56</c:v>
                </c:pt>
                <c:pt idx="250">
                  <c:v>42.81</c:v>
                </c:pt>
                <c:pt idx="251">
                  <c:v>40.799999999999997</c:v>
                </c:pt>
                <c:pt idx="252">
                  <c:v>40.58</c:v>
                </c:pt>
                <c:pt idx="253">
                  <c:v>140.9</c:v>
                </c:pt>
                <c:pt idx="254">
                  <c:v>156.9</c:v>
                </c:pt>
                <c:pt idx="255">
                  <c:v>130</c:v>
                </c:pt>
                <c:pt idx="256">
                  <c:v>120.4</c:v>
                </c:pt>
                <c:pt idx="257">
                  <c:v>87.31</c:v>
                </c:pt>
                <c:pt idx="258">
                  <c:v>111.7</c:v>
                </c:pt>
                <c:pt idx="259">
                  <c:v>102.4</c:v>
                </c:pt>
                <c:pt idx="260">
                  <c:v>94.18</c:v>
                </c:pt>
                <c:pt idx="261">
                  <c:v>86.4</c:v>
                </c:pt>
                <c:pt idx="262">
                  <c:v>79.58</c:v>
                </c:pt>
                <c:pt idx="263">
                  <c:v>73.97</c:v>
                </c:pt>
                <c:pt idx="264">
                  <c:v>68.959999999999994</c:v>
                </c:pt>
                <c:pt idx="265">
                  <c:v>64.41</c:v>
                </c:pt>
                <c:pt idx="266">
                  <c:v>60.46</c:v>
                </c:pt>
                <c:pt idx="267">
                  <c:v>56.75</c:v>
                </c:pt>
                <c:pt idx="268">
                  <c:v>57.73</c:v>
                </c:pt>
                <c:pt idx="269">
                  <c:v>76</c:v>
                </c:pt>
                <c:pt idx="270">
                  <c:v>58.2</c:v>
                </c:pt>
                <c:pt idx="271">
                  <c:v>54.63</c:v>
                </c:pt>
                <c:pt idx="272">
                  <c:v>51.24</c:v>
                </c:pt>
                <c:pt idx="273">
                  <c:v>48.13</c:v>
                </c:pt>
                <c:pt idx="274">
                  <c:v>45.75</c:v>
                </c:pt>
                <c:pt idx="275">
                  <c:v>43</c:v>
                </c:pt>
                <c:pt idx="276">
                  <c:v>40.700000000000003</c:v>
                </c:pt>
                <c:pt idx="277">
                  <c:v>40.03</c:v>
                </c:pt>
                <c:pt idx="278">
                  <c:v>39.369999999999997</c:v>
                </c:pt>
                <c:pt idx="279">
                  <c:v>38.590000000000003</c:v>
                </c:pt>
                <c:pt idx="280">
                  <c:v>37.700000000000003</c:v>
                </c:pt>
                <c:pt idx="281">
                  <c:v>36.9</c:v>
                </c:pt>
                <c:pt idx="282">
                  <c:v>35.880000000000003</c:v>
                </c:pt>
                <c:pt idx="283">
                  <c:v>34.82</c:v>
                </c:pt>
                <c:pt idx="284">
                  <c:v>33.75</c:v>
                </c:pt>
                <c:pt idx="285">
                  <c:v>32.74</c:v>
                </c:pt>
                <c:pt idx="286">
                  <c:v>31.65</c:v>
                </c:pt>
                <c:pt idx="287">
                  <c:v>30.52</c:v>
                </c:pt>
                <c:pt idx="288">
                  <c:v>29.46</c:v>
                </c:pt>
                <c:pt idx="289">
                  <c:v>28.44</c:v>
                </c:pt>
                <c:pt idx="290">
                  <c:v>27.44</c:v>
                </c:pt>
                <c:pt idx="291">
                  <c:v>26.47</c:v>
                </c:pt>
                <c:pt idx="292">
                  <c:v>25.55</c:v>
                </c:pt>
                <c:pt idx="293">
                  <c:v>24.65</c:v>
                </c:pt>
                <c:pt idx="294">
                  <c:v>23.89</c:v>
                </c:pt>
                <c:pt idx="295">
                  <c:v>23.14</c:v>
                </c:pt>
                <c:pt idx="296">
                  <c:v>22.35</c:v>
                </c:pt>
                <c:pt idx="297">
                  <c:v>21.57</c:v>
                </c:pt>
                <c:pt idx="298">
                  <c:v>20.8</c:v>
                </c:pt>
                <c:pt idx="299">
                  <c:v>20.16</c:v>
                </c:pt>
                <c:pt idx="300">
                  <c:v>19.61</c:v>
                </c:pt>
                <c:pt idx="301">
                  <c:v>19.510000000000002</c:v>
                </c:pt>
                <c:pt idx="302">
                  <c:v>19.34</c:v>
                </c:pt>
                <c:pt idx="303">
                  <c:v>19.13</c:v>
                </c:pt>
                <c:pt idx="304">
                  <c:v>18.88</c:v>
                </c:pt>
                <c:pt idx="305">
                  <c:v>18.59</c:v>
                </c:pt>
                <c:pt idx="306">
                  <c:v>18.28</c:v>
                </c:pt>
                <c:pt idx="307">
                  <c:v>17.95</c:v>
                </c:pt>
                <c:pt idx="308">
                  <c:v>17.600000000000001</c:v>
                </c:pt>
                <c:pt idx="309">
                  <c:v>17.25</c:v>
                </c:pt>
                <c:pt idx="310">
                  <c:v>16.88</c:v>
                </c:pt>
                <c:pt idx="311">
                  <c:v>16.510000000000002</c:v>
                </c:pt>
                <c:pt idx="312">
                  <c:v>16.149999999999999</c:v>
                </c:pt>
                <c:pt idx="313">
                  <c:v>15.78</c:v>
                </c:pt>
                <c:pt idx="314">
                  <c:v>15.42</c:v>
                </c:pt>
                <c:pt idx="315">
                  <c:v>15.07</c:v>
                </c:pt>
                <c:pt idx="316">
                  <c:v>14.73</c:v>
                </c:pt>
                <c:pt idx="317">
                  <c:v>14.39</c:v>
                </c:pt>
                <c:pt idx="318">
                  <c:v>14.06</c:v>
                </c:pt>
                <c:pt idx="319">
                  <c:v>13.74</c:v>
                </c:pt>
                <c:pt idx="320">
                  <c:v>13.44</c:v>
                </c:pt>
                <c:pt idx="321">
                  <c:v>13.14</c:v>
                </c:pt>
                <c:pt idx="322">
                  <c:v>12.85</c:v>
                </c:pt>
                <c:pt idx="323">
                  <c:v>12.57</c:v>
                </c:pt>
                <c:pt idx="324">
                  <c:v>12.31</c:v>
                </c:pt>
                <c:pt idx="325">
                  <c:v>12.06</c:v>
                </c:pt>
                <c:pt idx="326">
                  <c:v>11.83</c:v>
                </c:pt>
                <c:pt idx="327">
                  <c:v>11.6</c:v>
                </c:pt>
                <c:pt idx="328">
                  <c:v>11.38</c:v>
                </c:pt>
                <c:pt idx="329">
                  <c:v>11.18</c:v>
                </c:pt>
                <c:pt idx="330">
                  <c:v>10.99</c:v>
                </c:pt>
                <c:pt idx="331">
                  <c:v>10.8</c:v>
                </c:pt>
                <c:pt idx="332">
                  <c:v>10.63</c:v>
                </c:pt>
                <c:pt idx="333">
                  <c:v>10.46</c:v>
                </c:pt>
                <c:pt idx="334">
                  <c:v>10.3</c:v>
                </c:pt>
                <c:pt idx="335">
                  <c:v>10.14</c:v>
                </c:pt>
                <c:pt idx="336">
                  <c:v>9.9960000000000004</c:v>
                </c:pt>
                <c:pt idx="337">
                  <c:v>9.8529999999999998</c:v>
                </c:pt>
                <c:pt idx="338">
                  <c:v>9.7140000000000004</c:v>
                </c:pt>
                <c:pt idx="339">
                  <c:v>9.5790000000000006</c:v>
                </c:pt>
                <c:pt idx="340">
                  <c:v>9.4469999999999992</c:v>
                </c:pt>
                <c:pt idx="341">
                  <c:v>9.3179999999999996</c:v>
                </c:pt>
                <c:pt idx="342">
                  <c:v>9.1910000000000007</c:v>
                </c:pt>
                <c:pt idx="343">
                  <c:v>9.0649999999999995</c:v>
                </c:pt>
                <c:pt idx="344">
                  <c:v>8.9420000000000002</c:v>
                </c:pt>
                <c:pt idx="345">
                  <c:v>8.8190000000000008</c:v>
                </c:pt>
                <c:pt idx="346">
                  <c:v>8.6980000000000004</c:v>
                </c:pt>
                <c:pt idx="347">
                  <c:v>8.577</c:v>
                </c:pt>
                <c:pt idx="348">
                  <c:v>8.4559999999999995</c:v>
                </c:pt>
                <c:pt idx="349">
                  <c:v>8.3360000000000003</c:v>
                </c:pt>
                <c:pt idx="350">
                  <c:v>8.2159999999999993</c:v>
                </c:pt>
                <c:pt idx="351">
                  <c:v>8.0950000000000006</c:v>
                </c:pt>
                <c:pt idx="352">
                  <c:v>7.9740000000000002</c:v>
                </c:pt>
                <c:pt idx="353">
                  <c:v>7.8540000000000001</c:v>
                </c:pt>
                <c:pt idx="354">
                  <c:v>7.7329999999999997</c:v>
                </c:pt>
                <c:pt idx="355">
                  <c:v>7.6109999999999998</c:v>
                </c:pt>
                <c:pt idx="356">
                  <c:v>7.4889999999999999</c:v>
                </c:pt>
                <c:pt idx="357">
                  <c:v>7.367</c:v>
                </c:pt>
                <c:pt idx="358">
                  <c:v>7.2450000000000001</c:v>
                </c:pt>
                <c:pt idx="359">
                  <c:v>7.1219999999999999</c:v>
                </c:pt>
                <c:pt idx="360">
                  <c:v>6.9989999999999997</c:v>
                </c:pt>
                <c:pt idx="361">
                  <c:v>6.8760000000000003</c:v>
                </c:pt>
                <c:pt idx="362">
                  <c:v>6.7530000000000001</c:v>
                </c:pt>
                <c:pt idx="363">
                  <c:v>6.63</c:v>
                </c:pt>
                <c:pt idx="364">
                  <c:v>6.5069999999999997</c:v>
                </c:pt>
                <c:pt idx="365">
                  <c:v>6.3840000000000003</c:v>
                </c:pt>
                <c:pt idx="366">
                  <c:v>6.2610000000000001</c:v>
                </c:pt>
                <c:pt idx="367">
                  <c:v>6.1390000000000002</c:v>
                </c:pt>
                <c:pt idx="368">
                  <c:v>6.0170000000000003</c:v>
                </c:pt>
                <c:pt idx="369">
                  <c:v>5.8949999999999996</c:v>
                </c:pt>
                <c:pt idx="370">
                  <c:v>5.7789999999999999</c:v>
                </c:pt>
                <c:pt idx="371">
                  <c:v>5.6749999999999998</c:v>
                </c:pt>
                <c:pt idx="372">
                  <c:v>5.5780000000000003</c:v>
                </c:pt>
                <c:pt idx="373">
                  <c:v>5.4889999999999999</c:v>
                </c:pt>
                <c:pt idx="374">
                  <c:v>5.4039999999999999</c:v>
                </c:pt>
                <c:pt idx="375">
                  <c:v>5.3230000000000004</c:v>
                </c:pt>
                <c:pt idx="376">
                  <c:v>5.2430000000000003</c:v>
                </c:pt>
                <c:pt idx="377">
                  <c:v>5.1660000000000004</c:v>
                </c:pt>
                <c:pt idx="378">
                  <c:v>5.0890000000000004</c:v>
                </c:pt>
                <c:pt idx="379">
                  <c:v>5.0119999999999996</c:v>
                </c:pt>
                <c:pt idx="380">
                  <c:v>4.9359999999999999</c:v>
                </c:pt>
                <c:pt idx="381">
                  <c:v>4.859</c:v>
                </c:pt>
                <c:pt idx="382">
                  <c:v>4.7809999999999997</c:v>
                </c:pt>
                <c:pt idx="383">
                  <c:v>4.7030000000000003</c:v>
                </c:pt>
                <c:pt idx="384">
                  <c:v>4.6239999999999997</c:v>
                </c:pt>
                <c:pt idx="385">
                  <c:v>4.5439999999999996</c:v>
                </c:pt>
                <c:pt idx="386">
                  <c:v>4.4640000000000004</c:v>
                </c:pt>
                <c:pt idx="387">
                  <c:v>4.383</c:v>
                </c:pt>
                <c:pt idx="388">
                  <c:v>4.3010000000000002</c:v>
                </c:pt>
                <c:pt idx="389">
                  <c:v>4.2190000000000003</c:v>
                </c:pt>
                <c:pt idx="390">
                  <c:v>4.1360000000000001</c:v>
                </c:pt>
                <c:pt idx="391">
                  <c:v>4.0540000000000003</c:v>
                </c:pt>
                <c:pt idx="392">
                  <c:v>3.9710000000000001</c:v>
                </c:pt>
                <c:pt idx="393">
                  <c:v>3.8879999999999999</c:v>
                </c:pt>
                <c:pt idx="394">
                  <c:v>3.806</c:v>
                </c:pt>
                <c:pt idx="395">
                  <c:v>3.7229999999999999</c:v>
                </c:pt>
                <c:pt idx="396">
                  <c:v>3.6419999999999999</c:v>
                </c:pt>
                <c:pt idx="397">
                  <c:v>3.56</c:v>
                </c:pt>
                <c:pt idx="398">
                  <c:v>3.4790000000000001</c:v>
                </c:pt>
                <c:pt idx="399">
                  <c:v>3.399</c:v>
                </c:pt>
                <c:pt idx="400">
                  <c:v>3.32</c:v>
                </c:pt>
                <c:pt idx="401">
                  <c:v>3.2410000000000001</c:v>
                </c:pt>
                <c:pt idx="402">
                  <c:v>3.1629999999999998</c:v>
                </c:pt>
                <c:pt idx="403">
                  <c:v>3.0870000000000002</c:v>
                </c:pt>
                <c:pt idx="404">
                  <c:v>3.0110000000000001</c:v>
                </c:pt>
                <c:pt idx="405">
                  <c:v>2.9369999999999998</c:v>
                </c:pt>
                <c:pt idx="406">
                  <c:v>2.863</c:v>
                </c:pt>
                <c:pt idx="407">
                  <c:v>2.7909999999999999</c:v>
                </c:pt>
                <c:pt idx="408">
                  <c:v>2.7210000000000001</c:v>
                </c:pt>
                <c:pt idx="409">
                  <c:v>2.6509999999999998</c:v>
                </c:pt>
                <c:pt idx="410">
                  <c:v>2.5830000000000002</c:v>
                </c:pt>
                <c:pt idx="411">
                  <c:v>2.516</c:v>
                </c:pt>
                <c:pt idx="412">
                  <c:v>2.4510000000000001</c:v>
                </c:pt>
                <c:pt idx="413">
                  <c:v>2.387</c:v>
                </c:pt>
                <c:pt idx="414">
                  <c:v>2.3239999999999998</c:v>
                </c:pt>
                <c:pt idx="415">
                  <c:v>2.2629999999999999</c:v>
                </c:pt>
                <c:pt idx="416">
                  <c:v>2.2029999999999998</c:v>
                </c:pt>
                <c:pt idx="417">
                  <c:v>2.145</c:v>
                </c:pt>
                <c:pt idx="418">
                  <c:v>2.0880000000000001</c:v>
                </c:pt>
                <c:pt idx="419">
                  <c:v>2.032</c:v>
                </c:pt>
                <c:pt idx="420">
                  <c:v>1.978</c:v>
                </c:pt>
                <c:pt idx="421">
                  <c:v>1.925</c:v>
                </c:pt>
                <c:pt idx="422">
                  <c:v>1.8740000000000001</c:v>
                </c:pt>
                <c:pt idx="423">
                  <c:v>1.8240000000000001</c:v>
                </c:pt>
                <c:pt idx="424">
                  <c:v>1.7749999999999999</c:v>
                </c:pt>
                <c:pt idx="425">
                  <c:v>1.728</c:v>
                </c:pt>
                <c:pt idx="426">
                  <c:v>1.6819999999999999</c:v>
                </c:pt>
                <c:pt idx="427">
                  <c:v>1.637</c:v>
                </c:pt>
                <c:pt idx="428">
                  <c:v>1.5940000000000001</c:v>
                </c:pt>
                <c:pt idx="429">
                  <c:v>1.5509999999999999</c:v>
                </c:pt>
                <c:pt idx="430">
                  <c:v>1.51</c:v>
                </c:pt>
                <c:pt idx="431">
                  <c:v>1.47</c:v>
                </c:pt>
                <c:pt idx="432">
                  <c:v>1.4319999999999999</c:v>
                </c:pt>
                <c:pt idx="433">
                  <c:v>1.3939999999999999</c:v>
                </c:pt>
                <c:pt idx="434">
                  <c:v>1.3580000000000001</c:v>
                </c:pt>
                <c:pt idx="435">
                  <c:v>1.323</c:v>
                </c:pt>
                <c:pt idx="436">
                  <c:v>1.288</c:v>
                </c:pt>
                <c:pt idx="437">
                  <c:v>1.2549999999999999</c:v>
                </c:pt>
                <c:pt idx="438">
                  <c:v>1.2230000000000001</c:v>
                </c:pt>
                <c:pt idx="439">
                  <c:v>1.1919999999999999</c:v>
                </c:pt>
                <c:pt idx="440">
                  <c:v>1.1619999999999999</c:v>
                </c:pt>
                <c:pt idx="441">
                  <c:v>1.133</c:v>
                </c:pt>
                <c:pt idx="442">
                  <c:v>1.1040000000000001</c:v>
                </c:pt>
                <c:pt idx="443">
                  <c:v>1.077</c:v>
                </c:pt>
                <c:pt idx="444">
                  <c:v>1.0580000000000001</c:v>
                </c:pt>
                <c:pt idx="445">
                  <c:v>1.038</c:v>
                </c:pt>
                <c:pt idx="446">
                  <c:v>1.018</c:v>
                </c:pt>
                <c:pt idx="447">
                  <c:v>0.998</c:v>
                </c:pt>
                <c:pt idx="448">
                  <c:v>1.0369999999999999</c:v>
                </c:pt>
                <c:pt idx="449">
                  <c:v>1.077</c:v>
                </c:pt>
                <c:pt idx="450">
                  <c:v>1.107</c:v>
                </c:pt>
                <c:pt idx="451">
                  <c:v>1.131</c:v>
                </c:pt>
                <c:pt idx="452">
                  <c:v>1.1499999999999999</c:v>
                </c:pt>
                <c:pt idx="453">
                  <c:v>1.1659999999999999</c:v>
                </c:pt>
                <c:pt idx="454">
                  <c:v>1.18</c:v>
                </c:pt>
                <c:pt idx="455">
                  <c:v>1.196</c:v>
                </c:pt>
                <c:pt idx="456">
                  <c:v>1.2090000000000001</c:v>
                </c:pt>
                <c:pt idx="457">
                  <c:v>1.2290000000000001</c:v>
                </c:pt>
                <c:pt idx="458">
                  <c:v>1.254</c:v>
                </c:pt>
                <c:pt idx="459">
                  <c:v>1.284</c:v>
                </c:pt>
                <c:pt idx="460">
                  <c:v>1.365</c:v>
                </c:pt>
                <c:pt idx="461">
                  <c:v>1.46</c:v>
                </c:pt>
                <c:pt idx="462">
                  <c:v>1.5349999999999999</c:v>
                </c:pt>
                <c:pt idx="463">
                  <c:v>1.599</c:v>
                </c:pt>
                <c:pt idx="464">
                  <c:v>1.655</c:v>
                </c:pt>
                <c:pt idx="465">
                  <c:v>1.7030000000000001</c:v>
                </c:pt>
                <c:pt idx="466">
                  <c:v>1.754</c:v>
                </c:pt>
                <c:pt idx="467">
                  <c:v>2.1120000000000001</c:v>
                </c:pt>
                <c:pt idx="468">
                  <c:v>2.4540000000000002</c:v>
                </c:pt>
                <c:pt idx="469">
                  <c:v>2.758</c:v>
                </c:pt>
                <c:pt idx="470">
                  <c:v>3.0289999999999999</c:v>
                </c:pt>
                <c:pt idx="471">
                  <c:v>3.38</c:v>
                </c:pt>
                <c:pt idx="472">
                  <c:v>4.4139999999999997</c:v>
                </c:pt>
                <c:pt idx="473">
                  <c:v>6.673</c:v>
                </c:pt>
                <c:pt idx="474">
                  <c:v>6.98</c:v>
                </c:pt>
                <c:pt idx="475">
                  <c:v>7.6639999999999997</c:v>
                </c:pt>
                <c:pt idx="476">
                  <c:v>8.2059999999999995</c:v>
                </c:pt>
                <c:pt idx="477">
                  <c:v>8.6489999999999991</c:v>
                </c:pt>
                <c:pt idx="478">
                  <c:v>9.0519999999999996</c:v>
                </c:pt>
                <c:pt idx="479">
                  <c:v>9.4039999999999999</c:v>
                </c:pt>
                <c:pt idx="480">
                  <c:v>9.6920000000000002</c:v>
                </c:pt>
                <c:pt idx="481">
                  <c:v>9.9209999999999994</c:v>
                </c:pt>
                <c:pt idx="482">
                  <c:v>10.1</c:v>
                </c:pt>
                <c:pt idx="483">
                  <c:v>10.3</c:v>
                </c:pt>
                <c:pt idx="484">
                  <c:v>10.49</c:v>
                </c:pt>
                <c:pt idx="485">
                  <c:v>10.74</c:v>
                </c:pt>
                <c:pt idx="486">
                  <c:v>40.21</c:v>
                </c:pt>
                <c:pt idx="487">
                  <c:v>12.77</c:v>
                </c:pt>
                <c:pt idx="488">
                  <c:v>44.97</c:v>
                </c:pt>
                <c:pt idx="489">
                  <c:v>51.24</c:v>
                </c:pt>
                <c:pt idx="490">
                  <c:v>31.5</c:v>
                </c:pt>
                <c:pt idx="491">
                  <c:v>30.35</c:v>
                </c:pt>
                <c:pt idx="492">
                  <c:v>29.96</c:v>
                </c:pt>
                <c:pt idx="493">
                  <c:v>32.29</c:v>
                </c:pt>
                <c:pt idx="494">
                  <c:v>32.840000000000003</c:v>
                </c:pt>
                <c:pt idx="495">
                  <c:v>32.049999999999997</c:v>
                </c:pt>
                <c:pt idx="496">
                  <c:v>31.67</c:v>
                </c:pt>
                <c:pt idx="497">
                  <c:v>31.96</c:v>
                </c:pt>
                <c:pt idx="498">
                  <c:v>36.22</c:v>
                </c:pt>
                <c:pt idx="499">
                  <c:v>33.99</c:v>
                </c:pt>
                <c:pt idx="500">
                  <c:v>34.04</c:v>
                </c:pt>
                <c:pt idx="501">
                  <c:v>33.89</c:v>
                </c:pt>
                <c:pt idx="502">
                  <c:v>33.68</c:v>
                </c:pt>
                <c:pt idx="503">
                  <c:v>33.32</c:v>
                </c:pt>
                <c:pt idx="504">
                  <c:v>32.840000000000003</c:v>
                </c:pt>
                <c:pt idx="505">
                  <c:v>32.26</c:v>
                </c:pt>
                <c:pt idx="506">
                  <c:v>31.6</c:v>
                </c:pt>
                <c:pt idx="507">
                  <c:v>30.9</c:v>
                </c:pt>
                <c:pt idx="508">
                  <c:v>30.14</c:v>
                </c:pt>
                <c:pt idx="509">
                  <c:v>29.41</c:v>
                </c:pt>
                <c:pt idx="510">
                  <c:v>28.72</c:v>
                </c:pt>
                <c:pt idx="511">
                  <c:v>28.4</c:v>
                </c:pt>
                <c:pt idx="512">
                  <c:v>31.22</c:v>
                </c:pt>
                <c:pt idx="513">
                  <c:v>63.75</c:v>
                </c:pt>
                <c:pt idx="514">
                  <c:v>32.68</c:v>
                </c:pt>
                <c:pt idx="515">
                  <c:v>32.880000000000003</c:v>
                </c:pt>
                <c:pt idx="516">
                  <c:v>33.47</c:v>
                </c:pt>
                <c:pt idx="517">
                  <c:v>33.9</c:v>
                </c:pt>
                <c:pt idx="518">
                  <c:v>33.6</c:v>
                </c:pt>
                <c:pt idx="519">
                  <c:v>33.21</c:v>
                </c:pt>
                <c:pt idx="520">
                  <c:v>32.67</c:v>
                </c:pt>
                <c:pt idx="521">
                  <c:v>32.090000000000003</c:v>
                </c:pt>
                <c:pt idx="522">
                  <c:v>31.42</c:v>
                </c:pt>
                <c:pt idx="523">
                  <c:v>30.76</c:v>
                </c:pt>
                <c:pt idx="524">
                  <c:v>29.97</c:v>
                </c:pt>
                <c:pt idx="525">
                  <c:v>29.19</c:v>
                </c:pt>
                <c:pt idx="526">
                  <c:v>28.44</c:v>
                </c:pt>
                <c:pt idx="527">
                  <c:v>27.61</c:v>
                </c:pt>
                <c:pt idx="528">
                  <c:v>26.85</c:v>
                </c:pt>
                <c:pt idx="529">
                  <c:v>26.14</c:v>
                </c:pt>
                <c:pt idx="530">
                  <c:v>25.66</c:v>
                </c:pt>
                <c:pt idx="531">
                  <c:v>24.9</c:v>
                </c:pt>
                <c:pt idx="532">
                  <c:v>24.54</c:v>
                </c:pt>
                <c:pt idx="533">
                  <c:v>110.7</c:v>
                </c:pt>
                <c:pt idx="534">
                  <c:v>128.6</c:v>
                </c:pt>
                <c:pt idx="535">
                  <c:v>63.03</c:v>
                </c:pt>
                <c:pt idx="536">
                  <c:v>59.09</c:v>
                </c:pt>
                <c:pt idx="537">
                  <c:v>56.02</c:v>
                </c:pt>
                <c:pt idx="538">
                  <c:v>142.1</c:v>
                </c:pt>
                <c:pt idx="539">
                  <c:v>167.3</c:v>
                </c:pt>
                <c:pt idx="540">
                  <c:v>121.2</c:v>
                </c:pt>
                <c:pt idx="541">
                  <c:v>85.59</c:v>
                </c:pt>
                <c:pt idx="542">
                  <c:v>79.38</c:v>
                </c:pt>
                <c:pt idx="543">
                  <c:v>90.48</c:v>
                </c:pt>
                <c:pt idx="544">
                  <c:v>87.68</c:v>
                </c:pt>
                <c:pt idx="545">
                  <c:v>122.6</c:v>
                </c:pt>
                <c:pt idx="546">
                  <c:v>84.65</c:v>
                </c:pt>
                <c:pt idx="547">
                  <c:v>78.53</c:v>
                </c:pt>
                <c:pt idx="548">
                  <c:v>104</c:v>
                </c:pt>
                <c:pt idx="549">
                  <c:v>96.3</c:v>
                </c:pt>
                <c:pt idx="550">
                  <c:v>89.28</c:v>
                </c:pt>
                <c:pt idx="551">
                  <c:v>82.54</c:v>
                </c:pt>
                <c:pt idx="552">
                  <c:v>76.64</c:v>
                </c:pt>
                <c:pt idx="553">
                  <c:v>71.11</c:v>
                </c:pt>
                <c:pt idx="554">
                  <c:v>66.31</c:v>
                </c:pt>
                <c:pt idx="555">
                  <c:v>62.4</c:v>
                </c:pt>
                <c:pt idx="556">
                  <c:v>58.37</c:v>
                </c:pt>
                <c:pt idx="557">
                  <c:v>54.5</c:v>
                </c:pt>
                <c:pt idx="558">
                  <c:v>51.66</c:v>
                </c:pt>
                <c:pt idx="559">
                  <c:v>49.01</c:v>
                </c:pt>
                <c:pt idx="560">
                  <c:v>46.14</c:v>
                </c:pt>
                <c:pt idx="561">
                  <c:v>43.74</c:v>
                </c:pt>
                <c:pt idx="562">
                  <c:v>41.27</c:v>
                </c:pt>
                <c:pt idx="563">
                  <c:v>39.5</c:v>
                </c:pt>
                <c:pt idx="564">
                  <c:v>38.93</c:v>
                </c:pt>
                <c:pt idx="565">
                  <c:v>38.19</c:v>
                </c:pt>
                <c:pt idx="566">
                  <c:v>62.01</c:v>
                </c:pt>
                <c:pt idx="567">
                  <c:v>39.770000000000003</c:v>
                </c:pt>
                <c:pt idx="568">
                  <c:v>39.25</c:v>
                </c:pt>
                <c:pt idx="569">
                  <c:v>204.3</c:v>
                </c:pt>
                <c:pt idx="570">
                  <c:v>91.35</c:v>
                </c:pt>
                <c:pt idx="571">
                  <c:v>99.48</c:v>
                </c:pt>
                <c:pt idx="572">
                  <c:v>203.3</c:v>
                </c:pt>
                <c:pt idx="573">
                  <c:v>273.3</c:v>
                </c:pt>
                <c:pt idx="574">
                  <c:v>179.3</c:v>
                </c:pt>
                <c:pt idx="575">
                  <c:v>166.9</c:v>
                </c:pt>
                <c:pt idx="576">
                  <c:v>208.1</c:v>
                </c:pt>
                <c:pt idx="577">
                  <c:v>189.1</c:v>
                </c:pt>
                <c:pt idx="578">
                  <c:v>196.5</c:v>
                </c:pt>
                <c:pt idx="579">
                  <c:v>181.1</c:v>
                </c:pt>
                <c:pt idx="580">
                  <c:v>182.8</c:v>
                </c:pt>
                <c:pt idx="581">
                  <c:v>165.2</c:v>
                </c:pt>
                <c:pt idx="582">
                  <c:v>144.69999999999999</c:v>
                </c:pt>
                <c:pt idx="583">
                  <c:v>154.19999999999999</c:v>
                </c:pt>
                <c:pt idx="584">
                  <c:v>141.1</c:v>
                </c:pt>
                <c:pt idx="585">
                  <c:v>128.69999999999999</c:v>
                </c:pt>
                <c:pt idx="586">
                  <c:v>120.5</c:v>
                </c:pt>
                <c:pt idx="587">
                  <c:v>112.3</c:v>
                </c:pt>
                <c:pt idx="588">
                  <c:v>134.80000000000001</c:v>
                </c:pt>
                <c:pt idx="589">
                  <c:v>123</c:v>
                </c:pt>
                <c:pt idx="590">
                  <c:v>112.6</c:v>
                </c:pt>
                <c:pt idx="591">
                  <c:v>103.2</c:v>
                </c:pt>
                <c:pt idx="592">
                  <c:v>95.01</c:v>
                </c:pt>
                <c:pt idx="593">
                  <c:v>87.39</c:v>
                </c:pt>
                <c:pt idx="594">
                  <c:v>80.38</c:v>
                </c:pt>
                <c:pt idx="595">
                  <c:v>74.33</c:v>
                </c:pt>
                <c:pt idx="596">
                  <c:v>69.05</c:v>
                </c:pt>
                <c:pt idx="597">
                  <c:v>64.3</c:v>
                </c:pt>
                <c:pt idx="598">
                  <c:v>59.79</c:v>
                </c:pt>
                <c:pt idx="599">
                  <c:v>55.54</c:v>
                </c:pt>
                <c:pt idx="600">
                  <c:v>52.64</c:v>
                </c:pt>
                <c:pt idx="601">
                  <c:v>48.82</c:v>
                </c:pt>
                <c:pt idx="602">
                  <c:v>45.52</c:v>
                </c:pt>
                <c:pt idx="603">
                  <c:v>42.65</c:v>
                </c:pt>
                <c:pt idx="604">
                  <c:v>42</c:v>
                </c:pt>
                <c:pt idx="605">
                  <c:v>40.99</c:v>
                </c:pt>
                <c:pt idx="606">
                  <c:v>40.99</c:v>
                </c:pt>
                <c:pt idx="607">
                  <c:v>131.6</c:v>
                </c:pt>
                <c:pt idx="608">
                  <c:v>65.91</c:v>
                </c:pt>
                <c:pt idx="609">
                  <c:v>59.22</c:v>
                </c:pt>
                <c:pt idx="610">
                  <c:v>54.9</c:v>
                </c:pt>
                <c:pt idx="611">
                  <c:v>51.16</c:v>
                </c:pt>
                <c:pt idx="612">
                  <c:v>58.32</c:v>
                </c:pt>
                <c:pt idx="613">
                  <c:v>52.32</c:v>
                </c:pt>
                <c:pt idx="614">
                  <c:v>104.9</c:v>
                </c:pt>
                <c:pt idx="615">
                  <c:v>156</c:v>
                </c:pt>
                <c:pt idx="616">
                  <c:v>98.16</c:v>
                </c:pt>
                <c:pt idx="617">
                  <c:v>89.29</c:v>
                </c:pt>
                <c:pt idx="618">
                  <c:v>82.08</c:v>
                </c:pt>
                <c:pt idx="619">
                  <c:v>76.14</c:v>
                </c:pt>
                <c:pt idx="620">
                  <c:v>91.47</c:v>
                </c:pt>
                <c:pt idx="621">
                  <c:v>82.91</c:v>
                </c:pt>
                <c:pt idx="622">
                  <c:v>80.099999999999994</c:v>
                </c:pt>
                <c:pt idx="623">
                  <c:v>74.510000000000005</c:v>
                </c:pt>
                <c:pt idx="624">
                  <c:v>78.44</c:v>
                </c:pt>
                <c:pt idx="625">
                  <c:v>70.72</c:v>
                </c:pt>
                <c:pt idx="626">
                  <c:v>66.12</c:v>
                </c:pt>
                <c:pt idx="627">
                  <c:v>61.92</c:v>
                </c:pt>
                <c:pt idx="628">
                  <c:v>58.24</c:v>
                </c:pt>
                <c:pt idx="629">
                  <c:v>55.33</c:v>
                </c:pt>
                <c:pt idx="630">
                  <c:v>52.58</c:v>
                </c:pt>
                <c:pt idx="631">
                  <c:v>49.71</c:v>
                </c:pt>
                <c:pt idx="632">
                  <c:v>46.63</c:v>
                </c:pt>
                <c:pt idx="633">
                  <c:v>44.4</c:v>
                </c:pt>
                <c:pt idx="634">
                  <c:v>42.02</c:v>
                </c:pt>
                <c:pt idx="635">
                  <c:v>40.49</c:v>
                </c:pt>
                <c:pt idx="636">
                  <c:v>39.99</c:v>
                </c:pt>
                <c:pt idx="637">
                  <c:v>39.479999999999997</c:v>
                </c:pt>
                <c:pt idx="638">
                  <c:v>38.75</c:v>
                </c:pt>
                <c:pt idx="639">
                  <c:v>37.85</c:v>
                </c:pt>
                <c:pt idx="640">
                  <c:v>36.880000000000003</c:v>
                </c:pt>
                <c:pt idx="641">
                  <c:v>36.020000000000003</c:v>
                </c:pt>
                <c:pt idx="642">
                  <c:v>34.96</c:v>
                </c:pt>
                <c:pt idx="643">
                  <c:v>33.89</c:v>
                </c:pt>
                <c:pt idx="644">
                  <c:v>32.78</c:v>
                </c:pt>
                <c:pt idx="645">
                  <c:v>31.67</c:v>
                </c:pt>
                <c:pt idx="646">
                  <c:v>30.57</c:v>
                </c:pt>
                <c:pt idx="647">
                  <c:v>29.83</c:v>
                </c:pt>
                <c:pt idx="648">
                  <c:v>55.71</c:v>
                </c:pt>
                <c:pt idx="649">
                  <c:v>32.590000000000003</c:v>
                </c:pt>
                <c:pt idx="650">
                  <c:v>31.98</c:v>
                </c:pt>
                <c:pt idx="651">
                  <c:v>31.43</c:v>
                </c:pt>
                <c:pt idx="652">
                  <c:v>30.74</c:v>
                </c:pt>
                <c:pt idx="653">
                  <c:v>29.97</c:v>
                </c:pt>
                <c:pt idx="654">
                  <c:v>29.16</c:v>
                </c:pt>
                <c:pt idx="655">
                  <c:v>28.34</c:v>
                </c:pt>
                <c:pt idx="656">
                  <c:v>27.55</c:v>
                </c:pt>
                <c:pt idx="657">
                  <c:v>26.77</c:v>
                </c:pt>
                <c:pt idx="658">
                  <c:v>26</c:v>
                </c:pt>
                <c:pt idx="659">
                  <c:v>25.26</c:v>
                </c:pt>
                <c:pt idx="660">
                  <c:v>24.51</c:v>
                </c:pt>
                <c:pt idx="661">
                  <c:v>23.79</c:v>
                </c:pt>
                <c:pt idx="662">
                  <c:v>23.05</c:v>
                </c:pt>
                <c:pt idx="663">
                  <c:v>22.36</c:v>
                </c:pt>
                <c:pt idx="664">
                  <c:v>21.65</c:v>
                </c:pt>
                <c:pt idx="665">
                  <c:v>20.96</c:v>
                </c:pt>
                <c:pt idx="666">
                  <c:v>20.29</c:v>
                </c:pt>
                <c:pt idx="667">
                  <c:v>19.63</c:v>
                </c:pt>
                <c:pt idx="668">
                  <c:v>19.53</c:v>
                </c:pt>
                <c:pt idx="669">
                  <c:v>19.39</c:v>
                </c:pt>
                <c:pt idx="670">
                  <c:v>19.190000000000001</c:v>
                </c:pt>
                <c:pt idx="671">
                  <c:v>18.96</c:v>
                </c:pt>
                <c:pt idx="672">
                  <c:v>18.690000000000001</c:v>
                </c:pt>
                <c:pt idx="673">
                  <c:v>18.39</c:v>
                </c:pt>
                <c:pt idx="674">
                  <c:v>18.079999999999998</c:v>
                </c:pt>
                <c:pt idx="675">
                  <c:v>17.739999999999998</c:v>
                </c:pt>
                <c:pt idx="676">
                  <c:v>17.420000000000002</c:v>
                </c:pt>
                <c:pt idx="677">
                  <c:v>17.09</c:v>
                </c:pt>
                <c:pt idx="678">
                  <c:v>16.760000000000002</c:v>
                </c:pt>
                <c:pt idx="679">
                  <c:v>16.420000000000002</c:v>
                </c:pt>
                <c:pt idx="680">
                  <c:v>16.079999999999998</c:v>
                </c:pt>
                <c:pt idx="681">
                  <c:v>15.74</c:v>
                </c:pt>
                <c:pt idx="682">
                  <c:v>15.4</c:v>
                </c:pt>
                <c:pt idx="683">
                  <c:v>15.07</c:v>
                </c:pt>
                <c:pt idx="684">
                  <c:v>14.75</c:v>
                </c:pt>
                <c:pt idx="685">
                  <c:v>14.43</c:v>
                </c:pt>
                <c:pt idx="686">
                  <c:v>14.12</c:v>
                </c:pt>
                <c:pt idx="687">
                  <c:v>13.81</c:v>
                </c:pt>
                <c:pt idx="688">
                  <c:v>13.52</c:v>
                </c:pt>
                <c:pt idx="689">
                  <c:v>13.23</c:v>
                </c:pt>
                <c:pt idx="690">
                  <c:v>12.95</c:v>
                </c:pt>
                <c:pt idx="691">
                  <c:v>12.68</c:v>
                </c:pt>
                <c:pt idx="692">
                  <c:v>12.42</c:v>
                </c:pt>
                <c:pt idx="693">
                  <c:v>12.17</c:v>
                </c:pt>
                <c:pt idx="694">
                  <c:v>11.94</c:v>
                </c:pt>
                <c:pt idx="695">
                  <c:v>11.71</c:v>
                </c:pt>
                <c:pt idx="696">
                  <c:v>11.5</c:v>
                </c:pt>
                <c:pt idx="697">
                  <c:v>11.29</c:v>
                </c:pt>
                <c:pt idx="698">
                  <c:v>11.1</c:v>
                </c:pt>
                <c:pt idx="699">
                  <c:v>10.91</c:v>
                </c:pt>
                <c:pt idx="700">
                  <c:v>10.73</c:v>
                </c:pt>
                <c:pt idx="701">
                  <c:v>10.56</c:v>
                </c:pt>
                <c:pt idx="702">
                  <c:v>10.4</c:v>
                </c:pt>
                <c:pt idx="703">
                  <c:v>10.24</c:v>
                </c:pt>
                <c:pt idx="704">
                  <c:v>10.09</c:v>
                </c:pt>
                <c:pt idx="705">
                  <c:v>9.9489999999999998</c:v>
                </c:pt>
                <c:pt idx="706">
                  <c:v>9.8089999999999993</c:v>
                </c:pt>
                <c:pt idx="707">
                  <c:v>9.673</c:v>
                </c:pt>
                <c:pt idx="708">
                  <c:v>9.5410000000000004</c:v>
                </c:pt>
                <c:pt idx="709">
                  <c:v>9.4109999999999996</c:v>
                </c:pt>
                <c:pt idx="710">
                  <c:v>9.2850000000000001</c:v>
                </c:pt>
                <c:pt idx="711">
                  <c:v>9.16</c:v>
                </c:pt>
                <c:pt idx="712">
                  <c:v>9.0370000000000008</c:v>
                </c:pt>
                <c:pt idx="713">
                  <c:v>8.9139999999999997</c:v>
                </c:pt>
                <c:pt idx="714">
                  <c:v>8.7940000000000005</c:v>
                </c:pt>
                <c:pt idx="715">
                  <c:v>8.6739999999999995</c:v>
                </c:pt>
                <c:pt idx="716">
                  <c:v>8.5540000000000003</c:v>
                </c:pt>
                <c:pt idx="717">
                  <c:v>8.4350000000000005</c:v>
                </c:pt>
                <c:pt idx="718">
                  <c:v>8.3160000000000007</c:v>
                </c:pt>
                <c:pt idx="719">
                  <c:v>8.1969999999999992</c:v>
                </c:pt>
                <c:pt idx="720">
                  <c:v>8.077</c:v>
                </c:pt>
                <c:pt idx="721">
                  <c:v>7.9580000000000002</c:v>
                </c:pt>
                <c:pt idx="722">
                  <c:v>7.8380000000000001</c:v>
                </c:pt>
                <c:pt idx="723">
                  <c:v>7.718</c:v>
                </c:pt>
                <c:pt idx="724">
                  <c:v>7.5970000000000004</c:v>
                </c:pt>
                <c:pt idx="725">
                  <c:v>7.476</c:v>
                </c:pt>
                <c:pt idx="726">
                  <c:v>7.3550000000000004</c:v>
                </c:pt>
                <c:pt idx="727">
                  <c:v>7.2329999999999997</c:v>
                </c:pt>
                <c:pt idx="728">
                  <c:v>7.1109999999999998</c:v>
                </c:pt>
                <c:pt idx="729">
                  <c:v>6.9889999999999999</c:v>
                </c:pt>
                <c:pt idx="730">
                  <c:v>6.867</c:v>
                </c:pt>
                <c:pt idx="731">
                  <c:v>6.7439999999999998</c:v>
                </c:pt>
                <c:pt idx="732">
                  <c:v>6.6219999999999999</c:v>
                </c:pt>
                <c:pt idx="733">
                  <c:v>6.4989999999999997</c:v>
                </c:pt>
                <c:pt idx="734">
                  <c:v>6.3769999999999998</c:v>
                </c:pt>
                <c:pt idx="735">
                  <c:v>6.2549999999999999</c:v>
                </c:pt>
                <c:pt idx="736">
                  <c:v>6.1319999999999997</c:v>
                </c:pt>
                <c:pt idx="737">
                  <c:v>6.0110000000000001</c:v>
                </c:pt>
                <c:pt idx="738">
                  <c:v>5.89</c:v>
                </c:pt>
                <c:pt idx="739">
                  <c:v>5.774</c:v>
                </c:pt>
                <c:pt idx="740">
                  <c:v>5.6689999999999996</c:v>
                </c:pt>
                <c:pt idx="741">
                  <c:v>5.5730000000000004</c:v>
                </c:pt>
                <c:pt idx="742">
                  <c:v>5.484</c:v>
                </c:pt>
                <c:pt idx="743">
                  <c:v>5.399</c:v>
                </c:pt>
                <c:pt idx="744">
                  <c:v>5.3179999999999996</c:v>
                </c:pt>
                <c:pt idx="745">
                  <c:v>5.2389999999999999</c:v>
                </c:pt>
                <c:pt idx="746">
                  <c:v>5.1609999999999996</c:v>
                </c:pt>
                <c:pt idx="747">
                  <c:v>5.0839999999999996</c:v>
                </c:pt>
                <c:pt idx="748">
                  <c:v>5.0069999999999997</c:v>
                </c:pt>
                <c:pt idx="749">
                  <c:v>4.931</c:v>
                </c:pt>
                <c:pt idx="750">
                  <c:v>4.859</c:v>
                </c:pt>
                <c:pt idx="751">
                  <c:v>4.7859999999999996</c:v>
                </c:pt>
                <c:pt idx="752">
                  <c:v>4.7220000000000004</c:v>
                </c:pt>
                <c:pt idx="753">
                  <c:v>4.6580000000000004</c:v>
                </c:pt>
                <c:pt idx="754">
                  <c:v>4.5940000000000003</c:v>
                </c:pt>
                <c:pt idx="755">
                  <c:v>4.54</c:v>
                </c:pt>
                <c:pt idx="756">
                  <c:v>4.5019999999999998</c:v>
                </c:pt>
                <c:pt idx="757">
                  <c:v>4.4569999999999999</c:v>
                </c:pt>
                <c:pt idx="758">
                  <c:v>4.4059999999999997</c:v>
                </c:pt>
                <c:pt idx="759">
                  <c:v>4.351</c:v>
                </c:pt>
                <c:pt idx="760">
                  <c:v>4.2939999999999996</c:v>
                </c:pt>
                <c:pt idx="761">
                  <c:v>4.234</c:v>
                </c:pt>
                <c:pt idx="762">
                  <c:v>4.1719999999999997</c:v>
                </c:pt>
                <c:pt idx="763">
                  <c:v>4.1079999999999997</c:v>
                </c:pt>
                <c:pt idx="764">
                  <c:v>4.0439999999999996</c:v>
                </c:pt>
                <c:pt idx="765">
                  <c:v>3.9780000000000002</c:v>
                </c:pt>
                <c:pt idx="766">
                  <c:v>3.911</c:v>
                </c:pt>
                <c:pt idx="767">
                  <c:v>3.843</c:v>
                </c:pt>
                <c:pt idx="768">
                  <c:v>3.774</c:v>
                </c:pt>
                <c:pt idx="769">
                  <c:v>3.7040000000000002</c:v>
                </c:pt>
                <c:pt idx="770">
                  <c:v>3.6339999999999999</c:v>
                </c:pt>
                <c:pt idx="771">
                  <c:v>3.5630000000000002</c:v>
                </c:pt>
                <c:pt idx="772">
                  <c:v>3.4910000000000001</c:v>
                </c:pt>
                <c:pt idx="773">
                  <c:v>3.42</c:v>
                </c:pt>
                <c:pt idx="774">
                  <c:v>3.347</c:v>
                </c:pt>
                <c:pt idx="775">
                  <c:v>3.2749999999999999</c:v>
                </c:pt>
                <c:pt idx="776">
                  <c:v>3.2029999999999998</c:v>
                </c:pt>
                <c:pt idx="777">
                  <c:v>3.1309999999999998</c:v>
                </c:pt>
                <c:pt idx="778">
                  <c:v>3.0590000000000002</c:v>
                </c:pt>
                <c:pt idx="779">
                  <c:v>2.988</c:v>
                </c:pt>
                <c:pt idx="780">
                  <c:v>2.9159999999999999</c:v>
                </c:pt>
                <c:pt idx="781">
                  <c:v>2.8460000000000001</c:v>
                </c:pt>
                <c:pt idx="782">
                  <c:v>2.7759999999999998</c:v>
                </c:pt>
                <c:pt idx="783">
                  <c:v>2.7069999999999999</c:v>
                </c:pt>
                <c:pt idx="784">
                  <c:v>2.6389999999999998</c:v>
                </c:pt>
                <c:pt idx="785">
                  <c:v>2.5720000000000001</c:v>
                </c:pt>
                <c:pt idx="786">
                  <c:v>2.5059999999999998</c:v>
                </c:pt>
                <c:pt idx="787">
                  <c:v>2.4409999999999998</c:v>
                </c:pt>
                <c:pt idx="788">
                  <c:v>2.3780000000000001</c:v>
                </c:pt>
                <c:pt idx="789">
                  <c:v>2.3149999999999999</c:v>
                </c:pt>
                <c:pt idx="790">
                  <c:v>2.254</c:v>
                </c:pt>
                <c:pt idx="791">
                  <c:v>2.194</c:v>
                </c:pt>
                <c:pt idx="792">
                  <c:v>2.1349999999999998</c:v>
                </c:pt>
                <c:pt idx="793">
                  <c:v>2.0779999999999998</c:v>
                </c:pt>
                <c:pt idx="794">
                  <c:v>2.0219999999999998</c:v>
                </c:pt>
                <c:pt idx="795">
                  <c:v>1.968</c:v>
                </c:pt>
                <c:pt idx="796">
                  <c:v>1.915</c:v>
                </c:pt>
                <c:pt idx="797">
                  <c:v>1.863</c:v>
                </c:pt>
                <c:pt idx="798">
                  <c:v>1.8129999999999999</c:v>
                </c:pt>
                <c:pt idx="799">
                  <c:v>1.764</c:v>
                </c:pt>
                <c:pt idx="800">
                  <c:v>1.7170000000000001</c:v>
                </c:pt>
                <c:pt idx="801">
                  <c:v>1.671</c:v>
                </c:pt>
                <c:pt idx="802">
                  <c:v>1.6259999999999999</c:v>
                </c:pt>
                <c:pt idx="803">
                  <c:v>1.583</c:v>
                </c:pt>
                <c:pt idx="804">
                  <c:v>1.5409999999999999</c:v>
                </c:pt>
                <c:pt idx="805">
                  <c:v>1.5</c:v>
                </c:pt>
                <c:pt idx="806">
                  <c:v>1.4610000000000001</c:v>
                </c:pt>
                <c:pt idx="807">
                  <c:v>1.4219999999999999</c:v>
                </c:pt>
                <c:pt idx="808">
                  <c:v>1.385</c:v>
                </c:pt>
                <c:pt idx="809">
                  <c:v>1.35</c:v>
                </c:pt>
                <c:pt idx="810">
                  <c:v>1.3149999999999999</c:v>
                </c:pt>
                <c:pt idx="811">
                  <c:v>1.2809999999999999</c:v>
                </c:pt>
                <c:pt idx="812">
                  <c:v>1.2490000000000001</c:v>
                </c:pt>
                <c:pt idx="813">
                  <c:v>1.2170000000000001</c:v>
                </c:pt>
                <c:pt idx="814">
                  <c:v>1.1870000000000001</c:v>
                </c:pt>
                <c:pt idx="815">
                  <c:v>1.1579999999999999</c:v>
                </c:pt>
                <c:pt idx="816">
                  <c:v>1.129</c:v>
                </c:pt>
                <c:pt idx="817">
                  <c:v>1.1020000000000001</c:v>
                </c:pt>
                <c:pt idx="818">
                  <c:v>1.075</c:v>
                </c:pt>
                <c:pt idx="819">
                  <c:v>1.0489999999999999</c:v>
                </c:pt>
                <c:pt idx="820">
                  <c:v>1.024</c:v>
                </c:pt>
                <c:pt idx="821">
                  <c:v>1</c:v>
                </c:pt>
                <c:pt idx="822">
                  <c:v>0.97699999999999998</c:v>
                </c:pt>
                <c:pt idx="823">
                  <c:v>0.97040000000000004</c:v>
                </c:pt>
                <c:pt idx="824">
                  <c:v>0.96150000000000002</c:v>
                </c:pt>
                <c:pt idx="825">
                  <c:v>0.95109999999999995</c:v>
                </c:pt>
                <c:pt idx="826">
                  <c:v>0.94</c:v>
                </c:pt>
                <c:pt idx="827">
                  <c:v>0.92859999999999998</c:v>
                </c:pt>
                <c:pt idx="828">
                  <c:v>0.91700000000000004</c:v>
                </c:pt>
                <c:pt idx="829">
                  <c:v>0.9052</c:v>
                </c:pt>
                <c:pt idx="830">
                  <c:v>0.89359999999999995</c:v>
                </c:pt>
                <c:pt idx="831">
                  <c:v>0.88219999999999998</c:v>
                </c:pt>
                <c:pt idx="832">
                  <c:v>0.87239999999999995</c:v>
                </c:pt>
                <c:pt idx="833">
                  <c:v>0.86499999999999999</c:v>
                </c:pt>
                <c:pt idx="834">
                  <c:v>0.85680000000000001</c:v>
                </c:pt>
                <c:pt idx="835">
                  <c:v>0.84809999999999997</c:v>
                </c:pt>
                <c:pt idx="836">
                  <c:v>0.83899999999999997</c:v>
                </c:pt>
                <c:pt idx="837">
                  <c:v>0.82979999999999998</c:v>
                </c:pt>
                <c:pt idx="838">
                  <c:v>0.82030000000000003</c:v>
                </c:pt>
                <c:pt idx="839">
                  <c:v>0.81059999999999999</c:v>
                </c:pt>
                <c:pt idx="840">
                  <c:v>0.8024</c:v>
                </c:pt>
                <c:pt idx="841">
                  <c:v>0.80640000000000001</c:v>
                </c:pt>
                <c:pt idx="842">
                  <c:v>0.80889999999999995</c:v>
                </c:pt>
                <c:pt idx="843">
                  <c:v>0.80910000000000004</c:v>
                </c:pt>
                <c:pt idx="844">
                  <c:v>0.80769999999999997</c:v>
                </c:pt>
                <c:pt idx="845">
                  <c:v>0.81459999999999999</c:v>
                </c:pt>
                <c:pt idx="846">
                  <c:v>0.85</c:v>
                </c:pt>
                <c:pt idx="847">
                  <c:v>0.87790000000000001</c:v>
                </c:pt>
                <c:pt idx="848">
                  <c:v>0.9002</c:v>
                </c:pt>
                <c:pt idx="849">
                  <c:v>0.91839999999999999</c:v>
                </c:pt>
                <c:pt idx="850">
                  <c:v>0.9405</c:v>
                </c:pt>
                <c:pt idx="851">
                  <c:v>0.98480000000000001</c:v>
                </c:pt>
                <c:pt idx="852">
                  <c:v>1.0209999999999999</c:v>
                </c:pt>
                <c:pt idx="853">
                  <c:v>1.0529999999999999</c:v>
                </c:pt>
                <c:pt idx="854">
                  <c:v>1.1279999999999999</c:v>
                </c:pt>
                <c:pt idx="855">
                  <c:v>1.2649999999999999</c:v>
                </c:pt>
                <c:pt idx="856">
                  <c:v>1.4550000000000001</c:v>
                </c:pt>
                <c:pt idx="857">
                  <c:v>1.6919999999999999</c:v>
                </c:pt>
                <c:pt idx="858">
                  <c:v>1.927</c:v>
                </c:pt>
                <c:pt idx="859">
                  <c:v>2.202</c:v>
                </c:pt>
                <c:pt idx="860">
                  <c:v>2.4889999999999999</c:v>
                </c:pt>
                <c:pt idx="861">
                  <c:v>2.8479999999999999</c:v>
                </c:pt>
                <c:pt idx="862">
                  <c:v>3.2189999999999999</c:v>
                </c:pt>
                <c:pt idx="863">
                  <c:v>3.7650000000000001</c:v>
                </c:pt>
                <c:pt idx="864">
                  <c:v>4.2949999999999999</c:v>
                </c:pt>
                <c:pt idx="865">
                  <c:v>4.8979999999999997</c:v>
                </c:pt>
                <c:pt idx="866">
                  <c:v>5.4370000000000003</c:v>
                </c:pt>
                <c:pt idx="867">
                  <c:v>5.9420000000000002</c:v>
                </c:pt>
                <c:pt idx="868">
                  <c:v>6.4470000000000001</c:v>
                </c:pt>
                <c:pt idx="869">
                  <c:v>6.9009999999999998</c:v>
                </c:pt>
                <c:pt idx="870">
                  <c:v>7.4219999999999997</c:v>
                </c:pt>
                <c:pt idx="871">
                  <c:v>7.843</c:v>
                </c:pt>
                <c:pt idx="872">
                  <c:v>8.1820000000000004</c:v>
                </c:pt>
                <c:pt idx="873">
                  <c:v>8.4499999999999993</c:v>
                </c:pt>
                <c:pt idx="874">
                  <c:v>8.6549999999999994</c:v>
                </c:pt>
                <c:pt idx="875">
                  <c:v>9.1080000000000005</c:v>
                </c:pt>
                <c:pt idx="876">
                  <c:v>9.4640000000000004</c:v>
                </c:pt>
                <c:pt idx="877">
                  <c:v>9.8339999999999996</c:v>
                </c:pt>
                <c:pt idx="878">
                  <c:v>10.220000000000001</c:v>
                </c:pt>
                <c:pt idx="879">
                  <c:v>10.56</c:v>
                </c:pt>
                <c:pt idx="880">
                  <c:v>10.88</c:v>
                </c:pt>
                <c:pt idx="881">
                  <c:v>11.19</c:v>
                </c:pt>
                <c:pt idx="882">
                  <c:v>11.71</c:v>
                </c:pt>
                <c:pt idx="883">
                  <c:v>12.47</c:v>
                </c:pt>
                <c:pt idx="884">
                  <c:v>13.14</c:v>
                </c:pt>
                <c:pt idx="885">
                  <c:v>13.8</c:v>
                </c:pt>
                <c:pt idx="886">
                  <c:v>14.41</c:v>
                </c:pt>
                <c:pt idx="887">
                  <c:v>14.98</c:v>
                </c:pt>
                <c:pt idx="888">
                  <c:v>15.5</c:v>
                </c:pt>
                <c:pt idx="889">
                  <c:v>15.98</c:v>
                </c:pt>
                <c:pt idx="890">
                  <c:v>16.66</c:v>
                </c:pt>
                <c:pt idx="891">
                  <c:v>17.23</c:v>
                </c:pt>
                <c:pt idx="892">
                  <c:v>17.52</c:v>
                </c:pt>
                <c:pt idx="893">
                  <c:v>17.98</c:v>
                </c:pt>
                <c:pt idx="894">
                  <c:v>18.13</c:v>
                </c:pt>
                <c:pt idx="895">
                  <c:v>18.239999999999998</c:v>
                </c:pt>
                <c:pt idx="896">
                  <c:v>18.27</c:v>
                </c:pt>
                <c:pt idx="897">
                  <c:v>18.260000000000002</c:v>
                </c:pt>
                <c:pt idx="898">
                  <c:v>18.36</c:v>
                </c:pt>
                <c:pt idx="899">
                  <c:v>22.28</c:v>
                </c:pt>
                <c:pt idx="900">
                  <c:v>21.78</c:v>
                </c:pt>
                <c:pt idx="901">
                  <c:v>21.92</c:v>
                </c:pt>
                <c:pt idx="902">
                  <c:v>21.85</c:v>
                </c:pt>
                <c:pt idx="903">
                  <c:v>22.26</c:v>
                </c:pt>
                <c:pt idx="904">
                  <c:v>89.85</c:v>
                </c:pt>
                <c:pt idx="905">
                  <c:v>209.8</c:v>
                </c:pt>
                <c:pt idx="906">
                  <c:v>275.5</c:v>
                </c:pt>
                <c:pt idx="907">
                  <c:v>189.9</c:v>
                </c:pt>
                <c:pt idx="908">
                  <c:v>151.4</c:v>
                </c:pt>
                <c:pt idx="909">
                  <c:v>152.80000000000001</c:v>
                </c:pt>
                <c:pt idx="910">
                  <c:v>237.1</c:v>
                </c:pt>
                <c:pt idx="911">
                  <c:v>184.6</c:v>
                </c:pt>
                <c:pt idx="912">
                  <c:v>184.5</c:v>
                </c:pt>
                <c:pt idx="913">
                  <c:v>174.4</c:v>
                </c:pt>
                <c:pt idx="914">
                  <c:v>154.4</c:v>
                </c:pt>
                <c:pt idx="915">
                  <c:v>163.6</c:v>
                </c:pt>
                <c:pt idx="916">
                  <c:v>132.5</c:v>
                </c:pt>
                <c:pt idx="917">
                  <c:v>143.80000000000001</c:v>
                </c:pt>
                <c:pt idx="918">
                  <c:v>133.1</c:v>
                </c:pt>
                <c:pt idx="919">
                  <c:v>116.2</c:v>
                </c:pt>
                <c:pt idx="920">
                  <c:v>106.4</c:v>
                </c:pt>
                <c:pt idx="921">
                  <c:v>120.2</c:v>
                </c:pt>
                <c:pt idx="922">
                  <c:v>110.2</c:v>
                </c:pt>
                <c:pt idx="923">
                  <c:v>102.8</c:v>
                </c:pt>
                <c:pt idx="924">
                  <c:v>94.84</c:v>
                </c:pt>
                <c:pt idx="925">
                  <c:v>88.01</c:v>
                </c:pt>
                <c:pt idx="926">
                  <c:v>113.1</c:v>
                </c:pt>
                <c:pt idx="927">
                  <c:v>104</c:v>
                </c:pt>
                <c:pt idx="928">
                  <c:v>155.5</c:v>
                </c:pt>
                <c:pt idx="929">
                  <c:v>118.1</c:v>
                </c:pt>
                <c:pt idx="930">
                  <c:v>117.9</c:v>
                </c:pt>
                <c:pt idx="931">
                  <c:v>107.8</c:v>
                </c:pt>
                <c:pt idx="932">
                  <c:v>99.34</c:v>
                </c:pt>
                <c:pt idx="933">
                  <c:v>93.34</c:v>
                </c:pt>
                <c:pt idx="934">
                  <c:v>87.84</c:v>
                </c:pt>
                <c:pt idx="935">
                  <c:v>87.08</c:v>
                </c:pt>
                <c:pt idx="936">
                  <c:v>84.35</c:v>
                </c:pt>
                <c:pt idx="937">
                  <c:v>125.8</c:v>
                </c:pt>
                <c:pt idx="938">
                  <c:v>103.8</c:v>
                </c:pt>
                <c:pt idx="939">
                  <c:v>118.5</c:v>
                </c:pt>
                <c:pt idx="940">
                  <c:v>106.9</c:v>
                </c:pt>
                <c:pt idx="941">
                  <c:v>98.13</c:v>
                </c:pt>
                <c:pt idx="942">
                  <c:v>90.31</c:v>
                </c:pt>
                <c:pt idx="943">
                  <c:v>92.86</c:v>
                </c:pt>
                <c:pt idx="944">
                  <c:v>83.11</c:v>
                </c:pt>
                <c:pt idx="945">
                  <c:v>105.9</c:v>
                </c:pt>
                <c:pt idx="946">
                  <c:v>577.20000000000005</c:v>
                </c:pt>
                <c:pt idx="947">
                  <c:v>185.8</c:v>
                </c:pt>
                <c:pt idx="948">
                  <c:v>150.69999999999999</c:v>
                </c:pt>
                <c:pt idx="949">
                  <c:v>146.9</c:v>
                </c:pt>
                <c:pt idx="950">
                  <c:v>140.30000000000001</c:v>
                </c:pt>
                <c:pt idx="951">
                  <c:v>128.30000000000001</c:v>
                </c:pt>
                <c:pt idx="952">
                  <c:v>117.5</c:v>
                </c:pt>
                <c:pt idx="953">
                  <c:v>107.5</c:v>
                </c:pt>
                <c:pt idx="954">
                  <c:v>135.69999999999999</c:v>
                </c:pt>
                <c:pt idx="955">
                  <c:v>137.4</c:v>
                </c:pt>
                <c:pt idx="956">
                  <c:v>123.4</c:v>
                </c:pt>
                <c:pt idx="957">
                  <c:v>112.8</c:v>
                </c:pt>
                <c:pt idx="958">
                  <c:v>103.7</c:v>
                </c:pt>
                <c:pt idx="959">
                  <c:v>95.51</c:v>
                </c:pt>
                <c:pt idx="960">
                  <c:v>88.16</c:v>
                </c:pt>
                <c:pt idx="961">
                  <c:v>82.07</c:v>
                </c:pt>
                <c:pt idx="962">
                  <c:v>76.66</c:v>
                </c:pt>
                <c:pt idx="963">
                  <c:v>71.39</c:v>
                </c:pt>
                <c:pt idx="964">
                  <c:v>83.13</c:v>
                </c:pt>
                <c:pt idx="965">
                  <c:v>86.84</c:v>
                </c:pt>
                <c:pt idx="966">
                  <c:v>73.64</c:v>
                </c:pt>
                <c:pt idx="967">
                  <c:v>69.680000000000007</c:v>
                </c:pt>
                <c:pt idx="968">
                  <c:v>67.5</c:v>
                </c:pt>
                <c:pt idx="969">
                  <c:v>64.349999999999994</c:v>
                </c:pt>
                <c:pt idx="970">
                  <c:v>62.86</c:v>
                </c:pt>
                <c:pt idx="971">
                  <c:v>61.94</c:v>
                </c:pt>
                <c:pt idx="972">
                  <c:v>59.18</c:v>
                </c:pt>
                <c:pt idx="973">
                  <c:v>62.21</c:v>
                </c:pt>
                <c:pt idx="974">
                  <c:v>60.98</c:v>
                </c:pt>
                <c:pt idx="975">
                  <c:v>59.56</c:v>
                </c:pt>
                <c:pt idx="976">
                  <c:v>60</c:v>
                </c:pt>
                <c:pt idx="977">
                  <c:v>124.7</c:v>
                </c:pt>
                <c:pt idx="978">
                  <c:v>133.9</c:v>
                </c:pt>
                <c:pt idx="979">
                  <c:v>88</c:v>
                </c:pt>
                <c:pt idx="980">
                  <c:v>151.9</c:v>
                </c:pt>
                <c:pt idx="981">
                  <c:v>99.4</c:v>
                </c:pt>
                <c:pt idx="982">
                  <c:v>124.9</c:v>
                </c:pt>
                <c:pt idx="983">
                  <c:v>111</c:v>
                </c:pt>
                <c:pt idx="984">
                  <c:v>143.19999999999999</c:v>
                </c:pt>
                <c:pt idx="985">
                  <c:v>137.80000000000001</c:v>
                </c:pt>
                <c:pt idx="986">
                  <c:v>126.2</c:v>
                </c:pt>
                <c:pt idx="987">
                  <c:v>101.7</c:v>
                </c:pt>
                <c:pt idx="988">
                  <c:v>93.92</c:v>
                </c:pt>
                <c:pt idx="989">
                  <c:v>87.69</c:v>
                </c:pt>
                <c:pt idx="990">
                  <c:v>81.180000000000007</c:v>
                </c:pt>
                <c:pt idx="991">
                  <c:v>110.1</c:v>
                </c:pt>
                <c:pt idx="992">
                  <c:v>95.08</c:v>
                </c:pt>
                <c:pt idx="993">
                  <c:v>110.7</c:v>
                </c:pt>
                <c:pt idx="994">
                  <c:v>102</c:v>
                </c:pt>
                <c:pt idx="995">
                  <c:v>94.26</c:v>
                </c:pt>
                <c:pt idx="996">
                  <c:v>87.33</c:v>
                </c:pt>
                <c:pt idx="997">
                  <c:v>81.19</c:v>
                </c:pt>
                <c:pt idx="998">
                  <c:v>75.64</c:v>
                </c:pt>
                <c:pt idx="999">
                  <c:v>73.400000000000006</c:v>
                </c:pt>
                <c:pt idx="1000">
                  <c:v>134.19999999999999</c:v>
                </c:pt>
                <c:pt idx="1001">
                  <c:v>84.21</c:v>
                </c:pt>
                <c:pt idx="1002">
                  <c:v>78.48</c:v>
                </c:pt>
                <c:pt idx="1003">
                  <c:v>73.17</c:v>
                </c:pt>
                <c:pt idx="1004">
                  <c:v>68.489999999999995</c:v>
                </c:pt>
                <c:pt idx="1005">
                  <c:v>64.2</c:v>
                </c:pt>
                <c:pt idx="1006">
                  <c:v>60.24</c:v>
                </c:pt>
                <c:pt idx="1007">
                  <c:v>56.66</c:v>
                </c:pt>
                <c:pt idx="1008">
                  <c:v>53.35</c:v>
                </c:pt>
                <c:pt idx="1009">
                  <c:v>50.34</c:v>
                </c:pt>
                <c:pt idx="1010">
                  <c:v>47.46</c:v>
                </c:pt>
                <c:pt idx="1011">
                  <c:v>44.96</c:v>
                </c:pt>
                <c:pt idx="1012">
                  <c:v>43.05</c:v>
                </c:pt>
                <c:pt idx="1013">
                  <c:v>40.82</c:v>
                </c:pt>
                <c:pt idx="1014">
                  <c:v>39.78</c:v>
                </c:pt>
                <c:pt idx="1015">
                  <c:v>39.19</c:v>
                </c:pt>
                <c:pt idx="1016">
                  <c:v>38.47</c:v>
                </c:pt>
                <c:pt idx="1017">
                  <c:v>37.65</c:v>
                </c:pt>
                <c:pt idx="1018">
                  <c:v>36.76</c:v>
                </c:pt>
                <c:pt idx="1019">
                  <c:v>35.909999999999997</c:v>
                </c:pt>
                <c:pt idx="1020">
                  <c:v>34.909999999999997</c:v>
                </c:pt>
                <c:pt idx="1021">
                  <c:v>33.86</c:v>
                </c:pt>
                <c:pt idx="1022">
                  <c:v>32.99</c:v>
                </c:pt>
                <c:pt idx="1023">
                  <c:v>32</c:v>
                </c:pt>
                <c:pt idx="1024">
                  <c:v>30.94</c:v>
                </c:pt>
                <c:pt idx="1025">
                  <c:v>29.88</c:v>
                </c:pt>
                <c:pt idx="1026">
                  <c:v>28.85</c:v>
                </c:pt>
                <c:pt idx="1027">
                  <c:v>27.85</c:v>
                </c:pt>
                <c:pt idx="1028">
                  <c:v>26.9</c:v>
                </c:pt>
                <c:pt idx="1029">
                  <c:v>26.14</c:v>
                </c:pt>
                <c:pt idx="1030">
                  <c:v>25.95</c:v>
                </c:pt>
                <c:pt idx="1031">
                  <c:v>25.14</c:v>
                </c:pt>
                <c:pt idx="1032">
                  <c:v>24.34</c:v>
                </c:pt>
                <c:pt idx="1033">
                  <c:v>23.57</c:v>
                </c:pt>
                <c:pt idx="1034">
                  <c:v>22.82</c:v>
                </c:pt>
                <c:pt idx="1035">
                  <c:v>22.07</c:v>
                </c:pt>
                <c:pt idx="1036">
                  <c:v>21.35</c:v>
                </c:pt>
                <c:pt idx="1037">
                  <c:v>20.63</c:v>
                </c:pt>
                <c:pt idx="1038">
                  <c:v>19.920000000000002</c:v>
                </c:pt>
                <c:pt idx="1039">
                  <c:v>19.57</c:v>
                </c:pt>
                <c:pt idx="1040">
                  <c:v>19.45</c:v>
                </c:pt>
                <c:pt idx="1041">
                  <c:v>19.27</c:v>
                </c:pt>
                <c:pt idx="1042">
                  <c:v>19.04</c:v>
                </c:pt>
                <c:pt idx="1043">
                  <c:v>18.77</c:v>
                </c:pt>
                <c:pt idx="1044">
                  <c:v>18.48</c:v>
                </c:pt>
                <c:pt idx="1045">
                  <c:v>18.16</c:v>
                </c:pt>
                <c:pt idx="1046">
                  <c:v>17.82</c:v>
                </c:pt>
                <c:pt idx="1047">
                  <c:v>17.489999999999998</c:v>
                </c:pt>
                <c:pt idx="1048">
                  <c:v>17.149999999999999</c:v>
                </c:pt>
                <c:pt idx="1049">
                  <c:v>16.809999999999999</c:v>
                </c:pt>
                <c:pt idx="1050">
                  <c:v>16.46</c:v>
                </c:pt>
                <c:pt idx="1051">
                  <c:v>16.11</c:v>
                </c:pt>
                <c:pt idx="1052">
                  <c:v>15.77</c:v>
                </c:pt>
                <c:pt idx="1053">
                  <c:v>15.43</c:v>
                </c:pt>
                <c:pt idx="1054">
                  <c:v>15.09</c:v>
                </c:pt>
                <c:pt idx="1055">
                  <c:v>14.76</c:v>
                </c:pt>
                <c:pt idx="1056">
                  <c:v>14.43</c:v>
                </c:pt>
                <c:pt idx="1057">
                  <c:v>14.11</c:v>
                </c:pt>
                <c:pt idx="1058">
                  <c:v>13.8</c:v>
                </c:pt>
                <c:pt idx="1059">
                  <c:v>13.5</c:v>
                </c:pt>
                <c:pt idx="1060">
                  <c:v>13.2</c:v>
                </c:pt>
                <c:pt idx="1061">
                  <c:v>12.92</c:v>
                </c:pt>
                <c:pt idx="1062">
                  <c:v>12.64</c:v>
                </c:pt>
                <c:pt idx="1063">
                  <c:v>12.38</c:v>
                </c:pt>
                <c:pt idx="1064">
                  <c:v>12.13</c:v>
                </c:pt>
                <c:pt idx="1065">
                  <c:v>11.89</c:v>
                </c:pt>
                <c:pt idx="1066">
                  <c:v>11.67</c:v>
                </c:pt>
                <c:pt idx="1067">
                  <c:v>11.45</c:v>
                </c:pt>
                <c:pt idx="1068">
                  <c:v>11.24</c:v>
                </c:pt>
                <c:pt idx="1069">
                  <c:v>11.05</c:v>
                </c:pt>
                <c:pt idx="1070">
                  <c:v>10.86</c:v>
                </c:pt>
                <c:pt idx="1071">
                  <c:v>10.69</c:v>
                </c:pt>
                <c:pt idx="1072">
                  <c:v>10.52</c:v>
                </c:pt>
                <c:pt idx="1073">
                  <c:v>10.35</c:v>
                </c:pt>
                <c:pt idx="1074">
                  <c:v>10.199999999999999</c:v>
                </c:pt>
                <c:pt idx="1075">
                  <c:v>10.050000000000001</c:v>
                </c:pt>
                <c:pt idx="1076">
                  <c:v>9.9049999999999994</c:v>
                </c:pt>
                <c:pt idx="1077">
                  <c:v>9.766</c:v>
                </c:pt>
                <c:pt idx="1078">
                  <c:v>9.6300000000000008</c:v>
                </c:pt>
                <c:pt idx="1079">
                  <c:v>9.4979999999999993</c:v>
                </c:pt>
                <c:pt idx="1080">
                  <c:v>9.3689999999999998</c:v>
                </c:pt>
                <c:pt idx="1081">
                  <c:v>9.2420000000000009</c:v>
                </c:pt>
                <c:pt idx="1082">
                  <c:v>9.1180000000000003</c:v>
                </c:pt>
                <c:pt idx="1083">
                  <c:v>8.9939999999999998</c:v>
                </c:pt>
                <c:pt idx="1084">
                  <c:v>8.8729999999999993</c:v>
                </c:pt>
                <c:pt idx="1085">
                  <c:v>8.7520000000000007</c:v>
                </c:pt>
                <c:pt idx="1086">
                  <c:v>8.6329999999999991</c:v>
                </c:pt>
                <c:pt idx="1087">
                  <c:v>8.5129999999999999</c:v>
                </c:pt>
                <c:pt idx="1088">
                  <c:v>8.3940000000000001</c:v>
                </c:pt>
                <c:pt idx="1089">
                  <c:v>8.2750000000000004</c:v>
                </c:pt>
                <c:pt idx="1090">
                  <c:v>8.157</c:v>
                </c:pt>
                <c:pt idx="1091">
                  <c:v>8.0380000000000003</c:v>
                </c:pt>
                <c:pt idx="1092">
                  <c:v>7.9189999999999996</c:v>
                </c:pt>
                <c:pt idx="1093">
                  <c:v>7.7990000000000004</c:v>
                </c:pt>
                <c:pt idx="1094">
                  <c:v>7.68</c:v>
                </c:pt>
                <c:pt idx="1095">
                  <c:v>7.56</c:v>
                </c:pt>
                <c:pt idx="1096">
                  <c:v>7.44</c:v>
                </c:pt>
                <c:pt idx="1097">
                  <c:v>7.32</c:v>
                </c:pt>
                <c:pt idx="1098">
                  <c:v>7.1989999999999998</c:v>
                </c:pt>
                <c:pt idx="1099">
                  <c:v>7.0780000000000003</c:v>
                </c:pt>
                <c:pt idx="1100">
                  <c:v>6.9569999999999999</c:v>
                </c:pt>
                <c:pt idx="1101">
                  <c:v>6.835</c:v>
                </c:pt>
                <c:pt idx="1102">
                  <c:v>6.718</c:v>
                </c:pt>
                <c:pt idx="1103">
                  <c:v>6.6070000000000002</c:v>
                </c:pt>
                <c:pt idx="1104">
                  <c:v>6.5129999999999999</c:v>
                </c:pt>
                <c:pt idx="1105">
                  <c:v>6.415</c:v>
                </c:pt>
                <c:pt idx="1106">
                  <c:v>6.3150000000000004</c:v>
                </c:pt>
                <c:pt idx="1107">
                  <c:v>6.2210000000000001</c:v>
                </c:pt>
                <c:pt idx="1108">
                  <c:v>6.1349999999999998</c:v>
                </c:pt>
                <c:pt idx="1109">
                  <c:v>6.048</c:v>
                </c:pt>
                <c:pt idx="1110">
                  <c:v>5.9580000000000002</c:v>
                </c:pt>
                <c:pt idx="1111">
                  <c:v>5.8630000000000004</c:v>
                </c:pt>
                <c:pt idx="1112">
                  <c:v>5.7670000000000003</c:v>
                </c:pt>
                <c:pt idx="1113">
                  <c:v>5.6749999999999998</c:v>
                </c:pt>
                <c:pt idx="1114">
                  <c:v>5.6029999999999998</c:v>
                </c:pt>
                <c:pt idx="1115">
                  <c:v>5.5339999999999998</c:v>
                </c:pt>
                <c:pt idx="1116">
                  <c:v>5.4660000000000002</c:v>
                </c:pt>
                <c:pt idx="1117">
                  <c:v>5.4</c:v>
                </c:pt>
                <c:pt idx="1118">
                  <c:v>5.3339999999999996</c:v>
                </c:pt>
                <c:pt idx="1119">
                  <c:v>5.2679999999999998</c:v>
                </c:pt>
                <c:pt idx="1120">
                  <c:v>5.202</c:v>
                </c:pt>
                <c:pt idx="1121">
                  <c:v>5.1340000000000003</c:v>
                </c:pt>
                <c:pt idx="1122">
                  <c:v>5.0659999999999998</c:v>
                </c:pt>
                <c:pt idx="1123">
                  <c:v>4.9969999999999999</c:v>
                </c:pt>
                <c:pt idx="1124">
                  <c:v>4.9249999999999998</c:v>
                </c:pt>
                <c:pt idx="1125">
                  <c:v>4.8529999999999998</c:v>
                </c:pt>
                <c:pt idx="1126">
                  <c:v>4.7789999999999999</c:v>
                </c:pt>
                <c:pt idx="1127">
                  <c:v>4.7030000000000003</c:v>
                </c:pt>
                <c:pt idx="1128">
                  <c:v>4.6260000000000003</c:v>
                </c:pt>
                <c:pt idx="1129">
                  <c:v>4.548</c:v>
                </c:pt>
                <c:pt idx="1130">
                  <c:v>4.4690000000000003</c:v>
                </c:pt>
                <c:pt idx="1131">
                  <c:v>4.3879999999999999</c:v>
                </c:pt>
                <c:pt idx="1132">
                  <c:v>4.3070000000000004</c:v>
                </c:pt>
                <c:pt idx="1133">
                  <c:v>4.2249999999999996</c:v>
                </c:pt>
                <c:pt idx="1134">
                  <c:v>4.1420000000000003</c:v>
                </c:pt>
                <c:pt idx="1135">
                  <c:v>4.0629999999999997</c:v>
                </c:pt>
                <c:pt idx="1136">
                  <c:v>3.9820000000000002</c:v>
                </c:pt>
                <c:pt idx="1137">
                  <c:v>3.9009999999999998</c:v>
                </c:pt>
                <c:pt idx="1138">
                  <c:v>3.82</c:v>
                </c:pt>
                <c:pt idx="1139">
                  <c:v>3.738</c:v>
                </c:pt>
                <c:pt idx="1140">
                  <c:v>3.657</c:v>
                </c:pt>
                <c:pt idx="1141">
                  <c:v>3.577</c:v>
                </c:pt>
                <c:pt idx="1142">
                  <c:v>3.4969999999999999</c:v>
                </c:pt>
                <c:pt idx="1143">
                  <c:v>3.4169999999999998</c:v>
                </c:pt>
                <c:pt idx="1144">
                  <c:v>3.339</c:v>
                </c:pt>
                <c:pt idx="1145">
                  <c:v>3.2610000000000001</c:v>
                </c:pt>
                <c:pt idx="1146">
                  <c:v>3.1850000000000001</c:v>
                </c:pt>
                <c:pt idx="1147">
                  <c:v>3.109</c:v>
                </c:pt>
                <c:pt idx="1148">
                  <c:v>3.0350000000000001</c:v>
                </c:pt>
                <c:pt idx="1149">
                  <c:v>2.9609999999999999</c:v>
                </c:pt>
                <c:pt idx="1150">
                  <c:v>2.89</c:v>
                </c:pt>
                <c:pt idx="1151">
                  <c:v>2.819</c:v>
                </c:pt>
                <c:pt idx="1152">
                  <c:v>2.7490000000000001</c:v>
                </c:pt>
                <c:pt idx="1153">
                  <c:v>2.681</c:v>
                </c:pt>
                <c:pt idx="1154">
                  <c:v>2.6150000000000002</c:v>
                </c:pt>
                <c:pt idx="1155">
                  <c:v>2.5489999999999999</c:v>
                </c:pt>
                <c:pt idx="1156">
                  <c:v>2.4860000000000002</c:v>
                </c:pt>
                <c:pt idx="1157">
                  <c:v>2.423</c:v>
                </c:pt>
                <c:pt idx="1158">
                  <c:v>2.3620000000000001</c:v>
                </c:pt>
                <c:pt idx="1159">
                  <c:v>2.3029999999999999</c:v>
                </c:pt>
                <c:pt idx="1160">
                  <c:v>2.2450000000000001</c:v>
                </c:pt>
                <c:pt idx="1161">
                  <c:v>2.1880000000000002</c:v>
                </c:pt>
                <c:pt idx="1162">
                  <c:v>2.133</c:v>
                </c:pt>
                <c:pt idx="1163">
                  <c:v>2.0790000000000002</c:v>
                </c:pt>
                <c:pt idx="1164">
                  <c:v>2.0259999999999998</c:v>
                </c:pt>
                <c:pt idx="1165">
                  <c:v>1.9750000000000001</c:v>
                </c:pt>
                <c:pt idx="1166">
                  <c:v>1.9259999999999999</c:v>
                </c:pt>
                <c:pt idx="1167">
                  <c:v>1.877</c:v>
                </c:pt>
                <c:pt idx="1168">
                  <c:v>1.831</c:v>
                </c:pt>
                <c:pt idx="1169">
                  <c:v>1.841</c:v>
                </c:pt>
                <c:pt idx="1170">
                  <c:v>1.8420000000000001</c:v>
                </c:pt>
                <c:pt idx="1171">
                  <c:v>1.837</c:v>
                </c:pt>
                <c:pt idx="1172">
                  <c:v>1.8280000000000001</c:v>
                </c:pt>
                <c:pt idx="1173">
                  <c:v>1.8160000000000001</c:v>
                </c:pt>
                <c:pt idx="1174">
                  <c:v>1.8029999999999999</c:v>
                </c:pt>
                <c:pt idx="1175">
                  <c:v>1.79</c:v>
                </c:pt>
                <c:pt idx="1176">
                  <c:v>1.7769999999999999</c:v>
                </c:pt>
                <c:pt idx="1177">
                  <c:v>1.77</c:v>
                </c:pt>
                <c:pt idx="1178">
                  <c:v>1.762</c:v>
                </c:pt>
                <c:pt idx="1179">
                  <c:v>1.8149999999999999</c:v>
                </c:pt>
                <c:pt idx="1180">
                  <c:v>1.8859999999999999</c:v>
                </c:pt>
                <c:pt idx="1181">
                  <c:v>2</c:v>
                </c:pt>
                <c:pt idx="1182">
                  <c:v>2.4900000000000002</c:v>
                </c:pt>
                <c:pt idx="1183">
                  <c:v>2.7610000000000001</c:v>
                </c:pt>
                <c:pt idx="1184">
                  <c:v>2.9740000000000002</c:v>
                </c:pt>
                <c:pt idx="1185">
                  <c:v>3.1469999999999998</c:v>
                </c:pt>
                <c:pt idx="1186">
                  <c:v>3.2959999999999998</c:v>
                </c:pt>
                <c:pt idx="1187">
                  <c:v>3.4220000000000002</c:v>
                </c:pt>
                <c:pt idx="1188">
                  <c:v>3.5289999999999999</c:v>
                </c:pt>
                <c:pt idx="1189">
                  <c:v>3.63</c:v>
                </c:pt>
                <c:pt idx="1190">
                  <c:v>3.746</c:v>
                </c:pt>
                <c:pt idx="1191">
                  <c:v>3.8860000000000001</c:v>
                </c:pt>
                <c:pt idx="1192">
                  <c:v>4.0110000000000001</c:v>
                </c:pt>
                <c:pt idx="1193">
                  <c:v>4.4249999999999998</c:v>
                </c:pt>
                <c:pt idx="1194">
                  <c:v>4.9859999999999998</c:v>
                </c:pt>
                <c:pt idx="1195">
                  <c:v>5.4560000000000004</c:v>
                </c:pt>
                <c:pt idx="1196">
                  <c:v>5.8650000000000002</c:v>
                </c:pt>
                <c:pt idx="1197">
                  <c:v>6.2089999999999996</c:v>
                </c:pt>
                <c:pt idx="1198">
                  <c:v>6.5010000000000003</c:v>
                </c:pt>
                <c:pt idx="1199">
                  <c:v>6.742</c:v>
                </c:pt>
                <c:pt idx="1200">
                  <c:v>6.952</c:v>
                </c:pt>
                <c:pt idx="1201">
                  <c:v>7.1529999999999996</c:v>
                </c:pt>
                <c:pt idx="1202">
                  <c:v>7.3220000000000001</c:v>
                </c:pt>
                <c:pt idx="1203">
                  <c:v>7.4930000000000003</c:v>
                </c:pt>
                <c:pt idx="1204">
                  <c:v>7.9740000000000002</c:v>
                </c:pt>
                <c:pt idx="1205">
                  <c:v>77.48</c:v>
                </c:pt>
                <c:pt idx="1206">
                  <c:v>93.23</c:v>
                </c:pt>
                <c:pt idx="1207">
                  <c:v>32.65</c:v>
                </c:pt>
                <c:pt idx="1208">
                  <c:v>31.28</c:v>
                </c:pt>
                <c:pt idx="1209">
                  <c:v>30.72</c:v>
                </c:pt>
                <c:pt idx="1210">
                  <c:v>61.45</c:v>
                </c:pt>
                <c:pt idx="1211">
                  <c:v>91.52</c:v>
                </c:pt>
                <c:pt idx="1212">
                  <c:v>86.56</c:v>
                </c:pt>
                <c:pt idx="1213">
                  <c:v>74.069999999999993</c:v>
                </c:pt>
                <c:pt idx="1214">
                  <c:v>69.989999999999995</c:v>
                </c:pt>
                <c:pt idx="1215">
                  <c:v>64.86</c:v>
                </c:pt>
                <c:pt idx="1216">
                  <c:v>60.16</c:v>
                </c:pt>
                <c:pt idx="1217">
                  <c:v>71.040000000000006</c:v>
                </c:pt>
                <c:pt idx="1218">
                  <c:v>65.5</c:v>
                </c:pt>
                <c:pt idx="1219">
                  <c:v>62.59</c:v>
                </c:pt>
                <c:pt idx="1220">
                  <c:v>58.63</c:v>
                </c:pt>
                <c:pt idx="1221">
                  <c:v>55.16</c:v>
                </c:pt>
                <c:pt idx="1222">
                  <c:v>52.16</c:v>
                </c:pt>
                <c:pt idx="1223">
                  <c:v>49.34</c:v>
                </c:pt>
                <c:pt idx="1224">
                  <c:v>46.92</c:v>
                </c:pt>
                <c:pt idx="1225">
                  <c:v>45.36</c:v>
                </c:pt>
                <c:pt idx="1226">
                  <c:v>43.05</c:v>
                </c:pt>
                <c:pt idx="1227">
                  <c:v>40.97</c:v>
                </c:pt>
                <c:pt idx="1228">
                  <c:v>39.35</c:v>
                </c:pt>
                <c:pt idx="1229">
                  <c:v>38.32</c:v>
                </c:pt>
                <c:pt idx="1230">
                  <c:v>37.950000000000003</c:v>
                </c:pt>
                <c:pt idx="1231">
                  <c:v>37.450000000000003</c:v>
                </c:pt>
                <c:pt idx="1232">
                  <c:v>36.79</c:v>
                </c:pt>
                <c:pt idx="1233">
                  <c:v>36.049999999999997</c:v>
                </c:pt>
                <c:pt idx="1234">
                  <c:v>35.22</c:v>
                </c:pt>
                <c:pt idx="1235">
                  <c:v>34.33</c:v>
                </c:pt>
                <c:pt idx="1236">
                  <c:v>33.39</c:v>
                </c:pt>
                <c:pt idx="1237">
                  <c:v>32.409999999999997</c:v>
                </c:pt>
                <c:pt idx="1238">
                  <c:v>31.41</c:v>
                </c:pt>
                <c:pt idx="1239">
                  <c:v>30.39</c:v>
                </c:pt>
                <c:pt idx="1240">
                  <c:v>29.38</c:v>
                </c:pt>
                <c:pt idx="1241">
                  <c:v>28.4</c:v>
                </c:pt>
                <c:pt idx="1242">
                  <c:v>27.47</c:v>
                </c:pt>
                <c:pt idx="1243">
                  <c:v>26.55</c:v>
                </c:pt>
                <c:pt idx="1244">
                  <c:v>25.66</c:v>
                </c:pt>
                <c:pt idx="1245">
                  <c:v>24.82</c:v>
                </c:pt>
                <c:pt idx="1246">
                  <c:v>23.96</c:v>
                </c:pt>
                <c:pt idx="1247">
                  <c:v>23.14</c:v>
                </c:pt>
                <c:pt idx="1248">
                  <c:v>22.36</c:v>
                </c:pt>
                <c:pt idx="1249">
                  <c:v>21.58</c:v>
                </c:pt>
                <c:pt idx="1250">
                  <c:v>20.82</c:v>
                </c:pt>
                <c:pt idx="1251">
                  <c:v>20.12</c:v>
                </c:pt>
                <c:pt idx="1252">
                  <c:v>19.579999999999998</c:v>
                </c:pt>
                <c:pt idx="1253">
                  <c:v>19.48</c:v>
                </c:pt>
                <c:pt idx="1254">
                  <c:v>19.350000000000001</c:v>
                </c:pt>
                <c:pt idx="1255">
                  <c:v>19.2</c:v>
                </c:pt>
                <c:pt idx="1256">
                  <c:v>19</c:v>
                </c:pt>
                <c:pt idx="1257">
                  <c:v>18.77</c:v>
                </c:pt>
                <c:pt idx="1258">
                  <c:v>18.510000000000002</c:v>
                </c:pt>
                <c:pt idx="1259">
                  <c:v>18.22</c:v>
                </c:pt>
                <c:pt idx="1260">
                  <c:v>17.91</c:v>
                </c:pt>
                <c:pt idx="1261">
                  <c:v>17.59</c:v>
                </c:pt>
                <c:pt idx="1262">
                  <c:v>17.25</c:v>
                </c:pt>
                <c:pt idx="1263">
                  <c:v>26</c:v>
                </c:pt>
                <c:pt idx="1264">
                  <c:v>17.739999999999998</c:v>
                </c:pt>
                <c:pt idx="1265">
                  <c:v>17.88</c:v>
                </c:pt>
                <c:pt idx="1266">
                  <c:v>17.940000000000001</c:v>
                </c:pt>
                <c:pt idx="1267">
                  <c:v>17.98</c:v>
                </c:pt>
                <c:pt idx="1268">
                  <c:v>17.97</c:v>
                </c:pt>
                <c:pt idx="1269">
                  <c:v>105.9</c:v>
                </c:pt>
                <c:pt idx="1270">
                  <c:v>86.03</c:v>
                </c:pt>
                <c:pt idx="1271">
                  <c:v>33.42</c:v>
                </c:pt>
                <c:pt idx="1272">
                  <c:v>30.48</c:v>
                </c:pt>
                <c:pt idx="1273">
                  <c:v>29.49</c:v>
                </c:pt>
                <c:pt idx="1274">
                  <c:v>29.48</c:v>
                </c:pt>
                <c:pt idx="1275">
                  <c:v>29.61</c:v>
                </c:pt>
                <c:pt idx="1276">
                  <c:v>29.4</c:v>
                </c:pt>
                <c:pt idx="1277">
                  <c:v>29</c:v>
                </c:pt>
                <c:pt idx="1278">
                  <c:v>28.5</c:v>
                </c:pt>
                <c:pt idx="1279">
                  <c:v>27.86</c:v>
                </c:pt>
                <c:pt idx="1280">
                  <c:v>27.17</c:v>
                </c:pt>
                <c:pt idx="1281">
                  <c:v>26.39</c:v>
                </c:pt>
                <c:pt idx="1282">
                  <c:v>25.74</c:v>
                </c:pt>
                <c:pt idx="1283">
                  <c:v>25.15</c:v>
                </c:pt>
                <c:pt idx="1284">
                  <c:v>24.69</c:v>
                </c:pt>
                <c:pt idx="1285">
                  <c:v>23.96</c:v>
                </c:pt>
                <c:pt idx="1286">
                  <c:v>23.51</c:v>
                </c:pt>
                <c:pt idx="1287">
                  <c:v>23.17</c:v>
                </c:pt>
                <c:pt idx="1288">
                  <c:v>27.56</c:v>
                </c:pt>
                <c:pt idx="1289">
                  <c:v>35.51</c:v>
                </c:pt>
                <c:pt idx="1290">
                  <c:v>44.86</c:v>
                </c:pt>
                <c:pt idx="1291">
                  <c:v>34.11</c:v>
                </c:pt>
                <c:pt idx="1292">
                  <c:v>33.880000000000003</c:v>
                </c:pt>
                <c:pt idx="1293">
                  <c:v>33.53</c:v>
                </c:pt>
                <c:pt idx="1294">
                  <c:v>33.090000000000003</c:v>
                </c:pt>
                <c:pt idx="1295">
                  <c:v>34.6</c:v>
                </c:pt>
                <c:pt idx="1296">
                  <c:v>42.36</c:v>
                </c:pt>
                <c:pt idx="1297">
                  <c:v>36.36</c:v>
                </c:pt>
                <c:pt idx="1298">
                  <c:v>35.909999999999997</c:v>
                </c:pt>
                <c:pt idx="1299">
                  <c:v>40.299999999999997</c:v>
                </c:pt>
                <c:pt idx="1300">
                  <c:v>39.08</c:v>
                </c:pt>
                <c:pt idx="1301">
                  <c:v>37.56</c:v>
                </c:pt>
                <c:pt idx="1302">
                  <c:v>37.14</c:v>
                </c:pt>
                <c:pt idx="1303">
                  <c:v>40.15</c:v>
                </c:pt>
                <c:pt idx="1304">
                  <c:v>41.27</c:v>
                </c:pt>
                <c:pt idx="1305">
                  <c:v>39.43</c:v>
                </c:pt>
                <c:pt idx="1306">
                  <c:v>38.380000000000003</c:v>
                </c:pt>
                <c:pt idx="1307">
                  <c:v>38.090000000000003</c:v>
                </c:pt>
                <c:pt idx="1308">
                  <c:v>38.090000000000003</c:v>
                </c:pt>
                <c:pt idx="1309">
                  <c:v>38.909999999999997</c:v>
                </c:pt>
                <c:pt idx="1310">
                  <c:v>38.700000000000003</c:v>
                </c:pt>
                <c:pt idx="1311">
                  <c:v>38.56</c:v>
                </c:pt>
                <c:pt idx="1312">
                  <c:v>38.26</c:v>
                </c:pt>
                <c:pt idx="1313">
                  <c:v>49.23</c:v>
                </c:pt>
                <c:pt idx="1314">
                  <c:v>96.77</c:v>
                </c:pt>
                <c:pt idx="1315">
                  <c:v>49.5</c:v>
                </c:pt>
                <c:pt idx="1316">
                  <c:v>46.87</c:v>
                </c:pt>
                <c:pt idx="1317">
                  <c:v>44.91</c:v>
                </c:pt>
                <c:pt idx="1318">
                  <c:v>43.03</c:v>
                </c:pt>
                <c:pt idx="1319">
                  <c:v>40.6</c:v>
                </c:pt>
                <c:pt idx="1320">
                  <c:v>39.61</c:v>
                </c:pt>
                <c:pt idx="1321">
                  <c:v>39.08</c:v>
                </c:pt>
                <c:pt idx="1322">
                  <c:v>38.47</c:v>
                </c:pt>
                <c:pt idx="1323">
                  <c:v>37.869999999999997</c:v>
                </c:pt>
                <c:pt idx="1324">
                  <c:v>64.290000000000006</c:v>
                </c:pt>
                <c:pt idx="1325">
                  <c:v>44.4</c:v>
                </c:pt>
                <c:pt idx="1326">
                  <c:v>45.36</c:v>
                </c:pt>
                <c:pt idx="1327">
                  <c:v>42.51</c:v>
                </c:pt>
                <c:pt idx="1328">
                  <c:v>40.619999999999997</c:v>
                </c:pt>
                <c:pt idx="1329">
                  <c:v>39.840000000000003</c:v>
                </c:pt>
                <c:pt idx="1330">
                  <c:v>38.979999999999997</c:v>
                </c:pt>
                <c:pt idx="1331">
                  <c:v>38.26</c:v>
                </c:pt>
                <c:pt idx="1332">
                  <c:v>37.42</c:v>
                </c:pt>
                <c:pt idx="1333">
                  <c:v>36.53</c:v>
                </c:pt>
                <c:pt idx="1334">
                  <c:v>35.57</c:v>
                </c:pt>
                <c:pt idx="1335">
                  <c:v>34.659999999999997</c:v>
                </c:pt>
                <c:pt idx="1336">
                  <c:v>33.64</c:v>
                </c:pt>
                <c:pt idx="1337">
                  <c:v>32.56</c:v>
                </c:pt>
                <c:pt idx="1338">
                  <c:v>31.53</c:v>
                </c:pt>
                <c:pt idx="1339">
                  <c:v>30.53</c:v>
                </c:pt>
                <c:pt idx="1340">
                  <c:v>29.7</c:v>
                </c:pt>
                <c:pt idx="1341">
                  <c:v>28.72</c:v>
                </c:pt>
                <c:pt idx="1342">
                  <c:v>27.8</c:v>
                </c:pt>
                <c:pt idx="1343">
                  <c:v>26.93</c:v>
                </c:pt>
                <c:pt idx="1344">
                  <c:v>26.1</c:v>
                </c:pt>
                <c:pt idx="1345">
                  <c:v>25.22</c:v>
                </c:pt>
                <c:pt idx="1346">
                  <c:v>24.38</c:v>
                </c:pt>
                <c:pt idx="1347">
                  <c:v>23.59</c:v>
                </c:pt>
                <c:pt idx="1348">
                  <c:v>22.77</c:v>
                </c:pt>
                <c:pt idx="1349">
                  <c:v>22.13</c:v>
                </c:pt>
                <c:pt idx="1350">
                  <c:v>21.38</c:v>
                </c:pt>
                <c:pt idx="1351">
                  <c:v>20.74</c:v>
                </c:pt>
                <c:pt idx="1352">
                  <c:v>20.14</c:v>
                </c:pt>
                <c:pt idx="1353">
                  <c:v>19.61</c:v>
                </c:pt>
                <c:pt idx="1354">
                  <c:v>19.57</c:v>
                </c:pt>
                <c:pt idx="1355">
                  <c:v>20.059999999999999</c:v>
                </c:pt>
                <c:pt idx="1356">
                  <c:v>19.54</c:v>
                </c:pt>
                <c:pt idx="1357">
                  <c:v>19.45</c:v>
                </c:pt>
                <c:pt idx="1358">
                  <c:v>19.329999999999998</c:v>
                </c:pt>
                <c:pt idx="1359">
                  <c:v>19.190000000000001</c:v>
                </c:pt>
                <c:pt idx="1360">
                  <c:v>19</c:v>
                </c:pt>
                <c:pt idx="1361">
                  <c:v>18.79</c:v>
                </c:pt>
                <c:pt idx="1362">
                  <c:v>18.559999999999999</c:v>
                </c:pt>
                <c:pt idx="1363">
                  <c:v>18.32</c:v>
                </c:pt>
                <c:pt idx="1364">
                  <c:v>55.62</c:v>
                </c:pt>
                <c:pt idx="1365">
                  <c:v>21.47</c:v>
                </c:pt>
                <c:pt idx="1366">
                  <c:v>155.4</c:v>
                </c:pt>
                <c:pt idx="1367">
                  <c:v>187.8</c:v>
                </c:pt>
                <c:pt idx="1368">
                  <c:v>567.70000000000005</c:v>
                </c:pt>
                <c:pt idx="1369">
                  <c:v>236.5</c:v>
                </c:pt>
                <c:pt idx="1370">
                  <c:v>190</c:v>
                </c:pt>
                <c:pt idx="1371">
                  <c:v>165.3</c:v>
                </c:pt>
                <c:pt idx="1372">
                  <c:v>172.1</c:v>
                </c:pt>
                <c:pt idx="1373">
                  <c:v>155.4</c:v>
                </c:pt>
                <c:pt idx="1374">
                  <c:v>140.6</c:v>
                </c:pt>
                <c:pt idx="1375">
                  <c:v>122.1</c:v>
                </c:pt>
                <c:pt idx="1376">
                  <c:v>133.6</c:v>
                </c:pt>
                <c:pt idx="1377">
                  <c:v>121.5</c:v>
                </c:pt>
                <c:pt idx="1378">
                  <c:v>111</c:v>
                </c:pt>
                <c:pt idx="1379">
                  <c:v>101.9</c:v>
                </c:pt>
                <c:pt idx="1380">
                  <c:v>125.1</c:v>
                </c:pt>
                <c:pt idx="1381">
                  <c:v>114.2</c:v>
                </c:pt>
                <c:pt idx="1382">
                  <c:v>104.6</c:v>
                </c:pt>
                <c:pt idx="1383">
                  <c:v>95.97</c:v>
                </c:pt>
                <c:pt idx="1384">
                  <c:v>88.13</c:v>
                </c:pt>
                <c:pt idx="1385">
                  <c:v>81</c:v>
                </c:pt>
                <c:pt idx="1386">
                  <c:v>75.02</c:v>
                </c:pt>
                <c:pt idx="1387">
                  <c:v>69.13</c:v>
                </c:pt>
                <c:pt idx="1388">
                  <c:v>63.95</c:v>
                </c:pt>
                <c:pt idx="1389">
                  <c:v>59.31</c:v>
                </c:pt>
                <c:pt idx="1390">
                  <c:v>55.03</c:v>
                </c:pt>
                <c:pt idx="1391">
                  <c:v>51.15</c:v>
                </c:pt>
                <c:pt idx="1392">
                  <c:v>47.6</c:v>
                </c:pt>
                <c:pt idx="1393">
                  <c:v>44.35</c:v>
                </c:pt>
                <c:pt idx="1394">
                  <c:v>41.94</c:v>
                </c:pt>
                <c:pt idx="1395">
                  <c:v>41.08</c:v>
                </c:pt>
                <c:pt idx="1396">
                  <c:v>40.06</c:v>
                </c:pt>
                <c:pt idx="1397">
                  <c:v>38.93</c:v>
                </c:pt>
                <c:pt idx="1398">
                  <c:v>37.700000000000003</c:v>
                </c:pt>
                <c:pt idx="1399">
                  <c:v>36.4</c:v>
                </c:pt>
                <c:pt idx="1400">
                  <c:v>35.090000000000003</c:v>
                </c:pt>
                <c:pt idx="1401">
                  <c:v>33.76</c:v>
                </c:pt>
                <c:pt idx="1402">
                  <c:v>32.47</c:v>
                </c:pt>
                <c:pt idx="1403">
                  <c:v>31.22</c:v>
                </c:pt>
                <c:pt idx="1404">
                  <c:v>29.99</c:v>
                </c:pt>
                <c:pt idx="1405">
                  <c:v>28.81</c:v>
                </c:pt>
                <c:pt idx="1406">
                  <c:v>27.68</c:v>
                </c:pt>
                <c:pt idx="1407">
                  <c:v>26.57</c:v>
                </c:pt>
                <c:pt idx="1408">
                  <c:v>25.5</c:v>
                </c:pt>
                <c:pt idx="1409">
                  <c:v>24.46</c:v>
                </c:pt>
                <c:pt idx="1410">
                  <c:v>23.48</c:v>
                </c:pt>
                <c:pt idx="1411">
                  <c:v>22.54</c:v>
                </c:pt>
                <c:pt idx="1412">
                  <c:v>21.6</c:v>
                </c:pt>
                <c:pt idx="1413">
                  <c:v>20.72</c:v>
                </c:pt>
                <c:pt idx="1414">
                  <c:v>19.899999999999999</c:v>
                </c:pt>
                <c:pt idx="1415">
                  <c:v>19.61</c:v>
                </c:pt>
                <c:pt idx="1416">
                  <c:v>19.46</c:v>
                </c:pt>
                <c:pt idx="1417">
                  <c:v>19.239999999999998</c:v>
                </c:pt>
                <c:pt idx="1418">
                  <c:v>18.98</c:v>
                </c:pt>
                <c:pt idx="1419">
                  <c:v>18.670000000000002</c:v>
                </c:pt>
                <c:pt idx="1420">
                  <c:v>18.34</c:v>
                </c:pt>
                <c:pt idx="1421">
                  <c:v>17.98</c:v>
                </c:pt>
                <c:pt idx="1422">
                  <c:v>17.600000000000001</c:v>
                </c:pt>
                <c:pt idx="1423">
                  <c:v>17.21</c:v>
                </c:pt>
                <c:pt idx="1424">
                  <c:v>16.829999999999998</c:v>
                </c:pt>
                <c:pt idx="1425">
                  <c:v>16.45</c:v>
                </c:pt>
                <c:pt idx="1426">
                  <c:v>16.07</c:v>
                </c:pt>
                <c:pt idx="1427">
                  <c:v>15.7</c:v>
                </c:pt>
                <c:pt idx="1428">
                  <c:v>15.34</c:v>
                </c:pt>
                <c:pt idx="1429">
                  <c:v>14.99</c:v>
                </c:pt>
                <c:pt idx="1430">
                  <c:v>14.64</c:v>
                </c:pt>
                <c:pt idx="1431">
                  <c:v>14.29</c:v>
                </c:pt>
                <c:pt idx="1432">
                  <c:v>13.96</c:v>
                </c:pt>
                <c:pt idx="1433">
                  <c:v>13.64</c:v>
                </c:pt>
                <c:pt idx="1434">
                  <c:v>13.32</c:v>
                </c:pt>
                <c:pt idx="1435">
                  <c:v>13.02</c:v>
                </c:pt>
                <c:pt idx="1436">
                  <c:v>12.73</c:v>
                </c:pt>
                <c:pt idx="1437">
                  <c:v>12.46</c:v>
                </c:pt>
                <c:pt idx="1438">
                  <c:v>12.19</c:v>
                </c:pt>
                <c:pt idx="1439">
                  <c:v>11.94</c:v>
                </c:pt>
                <c:pt idx="1440">
                  <c:v>11.7</c:v>
                </c:pt>
                <c:pt idx="1441">
                  <c:v>11.48</c:v>
                </c:pt>
                <c:pt idx="1442">
                  <c:v>11.26</c:v>
                </c:pt>
                <c:pt idx="1443">
                  <c:v>11.05</c:v>
                </c:pt>
                <c:pt idx="1444">
                  <c:v>10.86</c:v>
                </c:pt>
                <c:pt idx="1445">
                  <c:v>10.67</c:v>
                </c:pt>
                <c:pt idx="1446">
                  <c:v>10.49</c:v>
                </c:pt>
                <c:pt idx="1447">
                  <c:v>10.32</c:v>
                </c:pt>
                <c:pt idx="1448">
                  <c:v>10.16</c:v>
                </c:pt>
                <c:pt idx="1449">
                  <c:v>9.9979999999999993</c:v>
                </c:pt>
                <c:pt idx="1450">
                  <c:v>9.8450000000000006</c:v>
                </c:pt>
                <c:pt idx="1451">
                  <c:v>9.6959999999999997</c:v>
                </c:pt>
                <c:pt idx="1452">
                  <c:v>9.5510000000000002</c:v>
                </c:pt>
                <c:pt idx="1453">
                  <c:v>9.4090000000000007</c:v>
                </c:pt>
                <c:pt idx="1454">
                  <c:v>9.2710000000000008</c:v>
                </c:pt>
                <c:pt idx="1455">
                  <c:v>9.1349999999999998</c:v>
                </c:pt>
                <c:pt idx="1456">
                  <c:v>9.0009999999999994</c:v>
                </c:pt>
                <c:pt idx="1457">
                  <c:v>8.8689999999999998</c:v>
                </c:pt>
                <c:pt idx="1458">
                  <c:v>8.7379999999999995</c:v>
                </c:pt>
                <c:pt idx="1459">
                  <c:v>8.6080000000000005</c:v>
                </c:pt>
                <c:pt idx="1460">
                  <c:v>8.4779999999999998</c:v>
                </c:pt>
                <c:pt idx="1461">
                  <c:v>8.35</c:v>
                </c:pt>
                <c:pt idx="1462">
                  <c:v>8.2219999999999995</c:v>
                </c:pt>
                <c:pt idx="1463">
                  <c:v>8.0939999999999994</c:v>
                </c:pt>
                <c:pt idx="1464">
                  <c:v>7.9660000000000002</c:v>
                </c:pt>
                <c:pt idx="1465">
                  <c:v>7.8380000000000001</c:v>
                </c:pt>
                <c:pt idx="1466">
                  <c:v>7.7110000000000003</c:v>
                </c:pt>
                <c:pt idx="1467">
                  <c:v>7.5830000000000002</c:v>
                </c:pt>
                <c:pt idx="1468">
                  <c:v>7.4550000000000001</c:v>
                </c:pt>
                <c:pt idx="1469">
                  <c:v>7.327</c:v>
                </c:pt>
                <c:pt idx="1470">
                  <c:v>7.1989999999999998</c:v>
                </c:pt>
                <c:pt idx="1471">
                  <c:v>7.0709999999999997</c:v>
                </c:pt>
                <c:pt idx="1472">
                  <c:v>6.9429999999999996</c:v>
                </c:pt>
                <c:pt idx="1473">
                  <c:v>6.8140000000000001</c:v>
                </c:pt>
                <c:pt idx="1474">
                  <c:v>6.6870000000000003</c:v>
                </c:pt>
                <c:pt idx="1475">
                  <c:v>6.5590000000000002</c:v>
                </c:pt>
                <c:pt idx="1476">
                  <c:v>6.431</c:v>
                </c:pt>
                <c:pt idx="1477">
                  <c:v>6.3040000000000003</c:v>
                </c:pt>
                <c:pt idx="1478">
                  <c:v>6.1769999999999996</c:v>
                </c:pt>
                <c:pt idx="1479">
                  <c:v>6.05</c:v>
                </c:pt>
                <c:pt idx="1480">
                  <c:v>5.9240000000000004</c:v>
                </c:pt>
                <c:pt idx="1481">
                  <c:v>5.8040000000000003</c:v>
                </c:pt>
                <c:pt idx="1482">
                  <c:v>5.6950000000000003</c:v>
                </c:pt>
                <c:pt idx="1483">
                  <c:v>5.5949999999999998</c:v>
                </c:pt>
                <c:pt idx="1484">
                  <c:v>5.5030000000000001</c:v>
                </c:pt>
                <c:pt idx="1485">
                  <c:v>5.415</c:v>
                </c:pt>
                <c:pt idx="1486">
                  <c:v>5.33</c:v>
                </c:pt>
                <c:pt idx="1487">
                  <c:v>5.2480000000000002</c:v>
                </c:pt>
                <c:pt idx="1488">
                  <c:v>5.1680000000000001</c:v>
                </c:pt>
                <c:pt idx="1489">
                  <c:v>5.0880000000000001</c:v>
                </c:pt>
                <c:pt idx="1490">
                  <c:v>5.0090000000000003</c:v>
                </c:pt>
                <c:pt idx="1491">
                  <c:v>4.93</c:v>
                </c:pt>
                <c:pt idx="1492">
                  <c:v>4.8499999999999996</c:v>
                </c:pt>
                <c:pt idx="1493">
                  <c:v>4.7690000000000001</c:v>
                </c:pt>
                <c:pt idx="1494">
                  <c:v>4.6879999999999997</c:v>
                </c:pt>
                <c:pt idx="1495">
                  <c:v>4.6059999999999999</c:v>
                </c:pt>
                <c:pt idx="1496">
                  <c:v>4.524</c:v>
                </c:pt>
                <c:pt idx="1497">
                  <c:v>4.4400000000000004</c:v>
                </c:pt>
                <c:pt idx="1498">
                  <c:v>4.3559999999999999</c:v>
                </c:pt>
                <c:pt idx="1499">
                  <c:v>4.2720000000000002</c:v>
                </c:pt>
                <c:pt idx="1500">
                  <c:v>4.1870000000000003</c:v>
                </c:pt>
                <c:pt idx="1501">
                  <c:v>4.101</c:v>
                </c:pt>
                <c:pt idx="1502">
                  <c:v>4.016</c:v>
                </c:pt>
                <c:pt idx="1503">
                  <c:v>3.9329999999999998</c:v>
                </c:pt>
                <c:pt idx="1504">
                  <c:v>3.85</c:v>
                </c:pt>
                <c:pt idx="1505">
                  <c:v>3.7669999999999999</c:v>
                </c:pt>
                <c:pt idx="1506">
                  <c:v>3.6840000000000002</c:v>
                </c:pt>
                <c:pt idx="1507">
                  <c:v>3.601</c:v>
                </c:pt>
                <c:pt idx="1508">
                  <c:v>3.5179999999999998</c:v>
                </c:pt>
                <c:pt idx="1509">
                  <c:v>3.4359999999999999</c:v>
                </c:pt>
                <c:pt idx="1510">
                  <c:v>3.3540000000000001</c:v>
                </c:pt>
                <c:pt idx="1511">
                  <c:v>3.2730000000000001</c:v>
                </c:pt>
                <c:pt idx="1512">
                  <c:v>3.1930000000000001</c:v>
                </c:pt>
                <c:pt idx="1513">
                  <c:v>3.1139999999999999</c:v>
                </c:pt>
                <c:pt idx="1514">
                  <c:v>3.0350000000000001</c:v>
                </c:pt>
                <c:pt idx="1515">
                  <c:v>2.9580000000000002</c:v>
                </c:pt>
                <c:pt idx="1516">
                  <c:v>2.8820000000000001</c:v>
                </c:pt>
                <c:pt idx="1517">
                  <c:v>2.8069999999999999</c:v>
                </c:pt>
                <c:pt idx="1518">
                  <c:v>2.7330000000000001</c:v>
                </c:pt>
                <c:pt idx="1519">
                  <c:v>2.661</c:v>
                </c:pt>
                <c:pt idx="1520">
                  <c:v>2.59</c:v>
                </c:pt>
                <c:pt idx="1521">
                  <c:v>2.52</c:v>
                </c:pt>
                <c:pt idx="1522">
                  <c:v>2.4510000000000001</c:v>
                </c:pt>
                <c:pt idx="1523">
                  <c:v>2.3839999999999999</c:v>
                </c:pt>
                <c:pt idx="1524">
                  <c:v>2.3319999999999999</c:v>
                </c:pt>
                <c:pt idx="1525">
                  <c:v>2.2909999999999999</c:v>
                </c:pt>
                <c:pt idx="1526">
                  <c:v>2.371</c:v>
                </c:pt>
                <c:pt idx="1527">
                  <c:v>77.53</c:v>
                </c:pt>
                <c:pt idx="1528">
                  <c:v>5.3780000000000001</c:v>
                </c:pt>
                <c:pt idx="1529">
                  <c:v>6.0129999999999999</c:v>
                </c:pt>
                <c:pt idx="1530">
                  <c:v>6.4930000000000003</c:v>
                </c:pt>
                <c:pt idx="1531">
                  <c:v>6.8479999999999999</c:v>
                </c:pt>
                <c:pt idx="1532">
                  <c:v>7.1420000000000003</c:v>
                </c:pt>
                <c:pt idx="1533">
                  <c:v>7.38</c:v>
                </c:pt>
                <c:pt idx="1534">
                  <c:v>7.569</c:v>
                </c:pt>
                <c:pt idx="1535">
                  <c:v>7.7169999999999996</c:v>
                </c:pt>
                <c:pt idx="1536">
                  <c:v>7.8330000000000002</c:v>
                </c:pt>
                <c:pt idx="1537">
                  <c:v>7.9260000000000002</c:v>
                </c:pt>
                <c:pt idx="1538">
                  <c:v>7.9980000000000002</c:v>
                </c:pt>
                <c:pt idx="1539">
                  <c:v>8.0540000000000003</c:v>
                </c:pt>
                <c:pt idx="1540">
                  <c:v>8.0950000000000006</c:v>
                </c:pt>
                <c:pt idx="1541">
                  <c:v>8.1259999999999994</c:v>
                </c:pt>
                <c:pt idx="1542">
                  <c:v>8.1479999999999997</c:v>
                </c:pt>
                <c:pt idx="1543">
                  <c:v>8.1639999999999997</c:v>
                </c:pt>
                <c:pt idx="1544">
                  <c:v>8.1760000000000002</c:v>
                </c:pt>
                <c:pt idx="1545">
                  <c:v>8.1859999999999999</c:v>
                </c:pt>
                <c:pt idx="1546">
                  <c:v>8.1940000000000008</c:v>
                </c:pt>
                <c:pt idx="1547">
                  <c:v>8.202</c:v>
                </c:pt>
                <c:pt idx="1548">
                  <c:v>8.2100000000000009</c:v>
                </c:pt>
                <c:pt idx="1549">
                  <c:v>8.2189999999999994</c:v>
                </c:pt>
                <c:pt idx="1550">
                  <c:v>8.2289999999999992</c:v>
                </c:pt>
                <c:pt idx="1551">
                  <c:v>8.2390000000000008</c:v>
                </c:pt>
                <c:pt idx="1552">
                  <c:v>8.25</c:v>
                </c:pt>
                <c:pt idx="1553">
                  <c:v>8.2650000000000006</c:v>
                </c:pt>
                <c:pt idx="1554">
                  <c:v>8.2910000000000004</c:v>
                </c:pt>
                <c:pt idx="1555">
                  <c:v>8.3439999999999994</c:v>
                </c:pt>
                <c:pt idx="1556">
                  <c:v>8.4039999999999999</c:v>
                </c:pt>
                <c:pt idx="1557">
                  <c:v>8.468</c:v>
                </c:pt>
                <c:pt idx="1558">
                  <c:v>8.5449999999999999</c:v>
                </c:pt>
                <c:pt idx="1559">
                  <c:v>8.6210000000000004</c:v>
                </c:pt>
                <c:pt idx="1560">
                  <c:v>8.6920000000000002</c:v>
                </c:pt>
                <c:pt idx="1561">
                  <c:v>8.7859999999999996</c:v>
                </c:pt>
                <c:pt idx="1562">
                  <c:v>8.8870000000000005</c:v>
                </c:pt>
                <c:pt idx="1563">
                  <c:v>9.0009999999999994</c:v>
                </c:pt>
                <c:pt idx="1564">
                  <c:v>9.1</c:v>
                </c:pt>
                <c:pt idx="1565">
                  <c:v>9.1839999999999993</c:v>
                </c:pt>
                <c:pt idx="1566">
                  <c:v>9.2590000000000003</c:v>
                </c:pt>
                <c:pt idx="1567">
                  <c:v>9.32</c:v>
                </c:pt>
                <c:pt idx="1568">
                  <c:v>9.3800000000000008</c:v>
                </c:pt>
                <c:pt idx="1569">
                  <c:v>9.4260000000000002</c:v>
                </c:pt>
                <c:pt idx="1570">
                  <c:v>9.4570000000000007</c:v>
                </c:pt>
                <c:pt idx="1571">
                  <c:v>9.4740000000000002</c:v>
                </c:pt>
                <c:pt idx="1572">
                  <c:v>9.48</c:v>
                </c:pt>
                <c:pt idx="1573">
                  <c:v>9.4749999999999996</c:v>
                </c:pt>
                <c:pt idx="1574">
                  <c:v>9.4600000000000009</c:v>
                </c:pt>
                <c:pt idx="1575">
                  <c:v>9.4350000000000005</c:v>
                </c:pt>
                <c:pt idx="1576">
                  <c:v>9.4009999999999998</c:v>
                </c:pt>
                <c:pt idx="1577">
                  <c:v>9.359</c:v>
                </c:pt>
                <c:pt idx="1578">
                  <c:v>9.3089999999999993</c:v>
                </c:pt>
                <c:pt idx="1579">
                  <c:v>9.2550000000000008</c:v>
                </c:pt>
                <c:pt idx="1580">
                  <c:v>9.1929999999999996</c:v>
                </c:pt>
                <c:pt idx="1581">
                  <c:v>9.1270000000000007</c:v>
                </c:pt>
                <c:pt idx="1582">
                  <c:v>9.0549999999999997</c:v>
                </c:pt>
                <c:pt idx="1583">
                  <c:v>8.9789999999999992</c:v>
                </c:pt>
                <c:pt idx="1584">
                  <c:v>8.8989999999999991</c:v>
                </c:pt>
                <c:pt idx="1585">
                  <c:v>8.8140000000000001</c:v>
                </c:pt>
                <c:pt idx="1586">
                  <c:v>8.7260000000000009</c:v>
                </c:pt>
                <c:pt idx="1587">
                  <c:v>8.6349999999999998</c:v>
                </c:pt>
                <c:pt idx="1588">
                  <c:v>8.5510000000000002</c:v>
                </c:pt>
                <c:pt idx="1589">
                  <c:v>8.4890000000000008</c:v>
                </c:pt>
                <c:pt idx="1590">
                  <c:v>8.4819999999999993</c:v>
                </c:pt>
                <c:pt idx="1591">
                  <c:v>8.5</c:v>
                </c:pt>
                <c:pt idx="1592">
                  <c:v>8.6180000000000003</c:v>
                </c:pt>
                <c:pt idx="1593">
                  <c:v>8.8010000000000002</c:v>
                </c:pt>
                <c:pt idx="1594">
                  <c:v>9.0399999999999991</c:v>
                </c:pt>
                <c:pt idx="1595">
                  <c:v>9.2940000000000005</c:v>
                </c:pt>
                <c:pt idx="1596">
                  <c:v>9.52</c:v>
                </c:pt>
                <c:pt idx="1597">
                  <c:v>9.6869999999999994</c:v>
                </c:pt>
                <c:pt idx="1598">
                  <c:v>9.7970000000000006</c:v>
                </c:pt>
                <c:pt idx="1599">
                  <c:v>9.8650000000000002</c:v>
                </c:pt>
                <c:pt idx="1600">
                  <c:v>9.8960000000000008</c:v>
                </c:pt>
                <c:pt idx="1601">
                  <c:v>9.8960000000000008</c:v>
                </c:pt>
                <c:pt idx="1602">
                  <c:v>9.8689999999999998</c:v>
                </c:pt>
                <c:pt idx="1603">
                  <c:v>9.8160000000000007</c:v>
                </c:pt>
                <c:pt idx="1604">
                  <c:v>9.7409999999999997</c:v>
                </c:pt>
                <c:pt idx="1605">
                  <c:v>9.6470000000000002</c:v>
                </c:pt>
                <c:pt idx="1606">
                  <c:v>9.5510000000000002</c:v>
                </c:pt>
                <c:pt idx="1607">
                  <c:v>9.44</c:v>
                </c:pt>
                <c:pt idx="1608">
                  <c:v>9.3160000000000007</c:v>
                </c:pt>
                <c:pt idx="1609">
                  <c:v>9.1809999999999992</c:v>
                </c:pt>
                <c:pt idx="1610">
                  <c:v>9.0359999999999996</c:v>
                </c:pt>
                <c:pt idx="1611">
                  <c:v>8.8840000000000003</c:v>
                </c:pt>
                <c:pt idx="1612">
                  <c:v>8.7249999999999996</c:v>
                </c:pt>
                <c:pt idx="1613">
                  <c:v>8.6389999999999993</c:v>
                </c:pt>
                <c:pt idx="1614">
                  <c:v>8.5489999999999995</c:v>
                </c:pt>
                <c:pt idx="1615">
                  <c:v>8.4510000000000005</c:v>
                </c:pt>
                <c:pt idx="1616">
                  <c:v>8.7970000000000006</c:v>
                </c:pt>
                <c:pt idx="1617">
                  <c:v>9.1180000000000003</c:v>
                </c:pt>
                <c:pt idx="1618">
                  <c:v>9.3629999999999995</c:v>
                </c:pt>
                <c:pt idx="1619">
                  <c:v>9.5389999999999997</c:v>
                </c:pt>
                <c:pt idx="1620">
                  <c:v>13.06</c:v>
                </c:pt>
                <c:pt idx="1621">
                  <c:v>11.49</c:v>
                </c:pt>
                <c:pt idx="1622">
                  <c:v>11.94</c:v>
                </c:pt>
                <c:pt idx="1623">
                  <c:v>12.34</c:v>
                </c:pt>
                <c:pt idx="1624">
                  <c:v>12.64</c:v>
                </c:pt>
                <c:pt idx="1625">
                  <c:v>12.87</c:v>
                </c:pt>
                <c:pt idx="1626">
                  <c:v>13.35</c:v>
                </c:pt>
                <c:pt idx="1627">
                  <c:v>17.12</c:v>
                </c:pt>
                <c:pt idx="1628">
                  <c:v>18.04</c:v>
                </c:pt>
                <c:pt idx="1629">
                  <c:v>19.78</c:v>
                </c:pt>
                <c:pt idx="1630">
                  <c:v>20.77</c:v>
                </c:pt>
                <c:pt idx="1631">
                  <c:v>27.78</c:v>
                </c:pt>
                <c:pt idx="1632">
                  <c:v>140.69999999999999</c:v>
                </c:pt>
                <c:pt idx="1633">
                  <c:v>481.3</c:v>
                </c:pt>
                <c:pt idx="1634">
                  <c:v>179.7</c:v>
                </c:pt>
                <c:pt idx="1635">
                  <c:v>132.9</c:v>
                </c:pt>
                <c:pt idx="1636">
                  <c:v>121.2</c:v>
                </c:pt>
                <c:pt idx="1637">
                  <c:v>128.1</c:v>
                </c:pt>
                <c:pt idx="1638">
                  <c:v>116.5</c:v>
                </c:pt>
                <c:pt idx="1639">
                  <c:v>106.1</c:v>
                </c:pt>
                <c:pt idx="1640">
                  <c:v>97.04</c:v>
                </c:pt>
                <c:pt idx="1641">
                  <c:v>120.2</c:v>
                </c:pt>
                <c:pt idx="1642">
                  <c:v>110</c:v>
                </c:pt>
                <c:pt idx="1643">
                  <c:v>100.9</c:v>
                </c:pt>
                <c:pt idx="1644">
                  <c:v>93.25</c:v>
                </c:pt>
                <c:pt idx="1645">
                  <c:v>86.64</c:v>
                </c:pt>
                <c:pt idx="1646">
                  <c:v>135.5</c:v>
                </c:pt>
                <c:pt idx="1647">
                  <c:v>170.6</c:v>
                </c:pt>
                <c:pt idx="1648">
                  <c:v>122.9</c:v>
                </c:pt>
                <c:pt idx="1649">
                  <c:v>111.6</c:v>
                </c:pt>
                <c:pt idx="1650">
                  <c:v>97.99</c:v>
                </c:pt>
                <c:pt idx="1651">
                  <c:v>121.7</c:v>
                </c:pt>
                <c:pt idx="1652">
                  <c:v>113</c:v>
                </c:pt>
                <c:pt idx="1653">
                  <c:v>158.69999999999999</c:v>
                </c:pt>
                <c:pt idx="1654">
                  <c:v>94.99</c:v>
                </c:pt>
                <c:pt idx="1655">
                  <c:v>173.1</c:v>
                </c:pt>
                <c:pt idx="1656">
                  <c:v>101.9</c:v>
                </c:pt>
                <c:pt idx="1657">
                  <c:v>120.7</c:v>
                </c:pt>
                <c:pt idx="1658">
                  <c:v>134.30000000000001</c:v>
                </c:pt>
                <c:pt idx="1659">
                  <c:v>149</c:v>
                </c:pt>
                <c:pt idx="1660">
                  <c:v>143.6</c:v>
                </c:pt>
                <c:pt idx="1661">
                  <c:v>148.1</c:v>
                </c:pt>
                <c:pt idx="1662">
                  <c:v>122.1</c:v>
                </c:pt>
                <c:pt idx="1663">
                  <c:v>121.1</c:v>
                </c:pt>
                <c:pt idx="1664">
                  <c:v>139.30000000000001</c:v>
                </c:pt>
                <c:pt idx="1665">
                  <c:v>119.4</c:v>
                </c:pt>
                <c:pt idx="1666">
                  <c:v>109.7</c:v>
                </c:pt>
                <c:pt idx="1667">
                  <c:v>101.2</c:v>
                </c:pt>
                <c:pt idx="1668">
                  <c:v>93.47</c:v>
                </c:pt>
                <c:pt idx="1669">
                  <c:v>87.22</c:v>
                </c:pt>
                <c:pt idx="1670">
                  <c:v>112.7</c:v>
                </c:pt>
                <c:pt idx="1671">
                  <c:v>104</c:v>
                </c:pt>
                <c:pt idx="1672">
                  <c:v>96.31</c:v>
                </c:pt>
                <c:pt idx="1673">
                  <c:v>89.11</c:v>
                </c:pt>
                <c:pt idx="1674">
                  <c:v>82.96</c:v>
                </c:pt>
                <c:pt idx="1675">
                  <c:v>78.05</c:v>
                </c:pt>
                <c:pt idx="1676">
                  <c:v>95.69</c:v>
                </c:pt>
                <c:pt idx="1677">
                  <c:v>179.8</c:v>
                </c:pt>
                <c:pt idx="1678">
                  <c:v>127.5</c:v>
                </c:pt>
                <c:pt idx="1679">
                  <c:v>111.2</c:v>
                </c:pt>
                <c:pt idx="1680">
                  <c:v>102.7</c:v>
                </c:pt>
                <c:pt idx="1681">
                  <c:v>98.78</c:v>
                </c:pt>
                <c:pt idx="1682">
                  <c:v>121.7</c:v>
                </c:pt>
                <c:pt idx="1683">
                  <c:v>113.3</c:v>
                </c:pt>
                <c:pt idx="1684">
                  <c:v>182.4</c:v>
                </c:pt>
                <c:pt idx="1685">
                  <c:v>750.1</c:v>
                </c:pt>
                <c:pt idx="1686">
                  <c:v>183.8</c:v>
                </c:pt>
                <c:pt idx="1687">
                  <c:v>214.9</c:v>
                </c:pt>
                <c:pt idx="1688">
                  <c:v>201.4</c:v>
                </c:pt>
                <c:pt idx="1689">
                  <c:v>185.1</c:v>
                </c:pt>
                <c:pt idx="1690">
                  <c:v>188.1</c:v>
                </c:pt>
                <c:pt idx="1691">
                  <c:v>171.6</c:v>
                </c:pt>
                <c:pt idx="1692">
                  <c:v>162.5</c:v>
                </c:pt>
                <c:pt idx="1693">
                  <c:v>148.6</c:v>
                </c:pt>
                <c:pt idx="1694">
                  <c:v>158.1</c:v>
                </c:pt>
                <c:pt idx="1695">
                  <c:v>143.80000000000001</c:v>
                </c:pt>
                <c:pt idx="1696">
                  <c:v>126.1</c:v>
                </c:pt>
                <c:pt idx="1697">
                  <c:v>121.8</c:v>
                </c:pt>
                <c:pt idx="1698">
                  <c:v>133.69999999999999</c:v>
                </c:pt>
                <c:pt idx="1699">
                  <c:v>122.4</c:v>
                </c:pt>
                <c:pt idx="1700">
                  <c:v>112.6</c:v>
                </c:pt>
                <c:pt idx="1701">
                  <c:v>104</c:v>
                </c:pt>
                <c:pt idx="1702">
                  <c:v>96.2</c:v>
                </c:pt>
                <c:pt idx="1703">
                  <c:v>120.4</c:v>
                </c:pt>
                <c:pt idx="1704">
                  <c:v>110.5</c:v>
                </c:pt>
                <c:pt idx="1705">
                  <c:v>105.7</c:v>
                </c:pt>
                <c:pt idx="1706">
                  <c:v>104.6</c:v>
                </c:pt>
                <c:pt idx="1707">
                  <c:v>100.9</c:v>
                </c:pt>
                <c:pt idx="1708">
                  <c:v>93.95</c:v>
                </c:pt>
                <c:pt idx="1709">
                  <c:v>87.02</c:v>
                </c:pt>
                <c:pt idx="1710">
                  <c:v>80.569999999999993</c:v>
                </c:pt>
                <c:pt idx="1711">
                  <c:v>74.849999999999994</c:v>
                </c:pt>
                <c:pt idx="1712">
                  <c:v>69.91</c:v>
                </c:pt>
                <c:pt idx="1713">
                  <c:v>66.97</c:v>
                </c:pt>
                <c:pt idx="1714">
                  <c:v>74.34</c:v>
                </c:pt>
                <c:pt idx="1715">
                  <c:v>106.7</c:v>
                </c:pt>
                <c:pt idx="1716">
                  <c:v>100.2</c:v>
                </c:pt>
                <c:pt idx="1717">
                  <c:v>105.4</c:v>
                </c:pt>
                <c:pt idx="1718">
                  <c:v>142</c:v>
                </c:pt>
                <c:pt idx="1719">
                  <c:v>105.9</c:v>
                </c:pt>
                <c:pt idx="1720">
                  <c:v>97.35</c:v>
                </c:pt>
                <c:pt idx="1721">
                  <c:v>89.56</c:v>
                </c:pt>
                <c:pt idx="1722">
                  <c:v>82.58</c:v>
                </c:pt>
                <c:pt idx="1723">
                  <c:v>76.37</c:v>
                </c:pt>
                <c:pt idx="1724">
                  <c:v>71.05</c:v>
                </c:pt>
                <c:pt idx="1725">
                  <c:v>66.56</c:v>
                </c:pt>
                <c:pt idx="1726">
                  <c:v>62.44</c:v>
                </c:pt>
                <c:pt idx="1727">
                  <c:v>58.78</c:v>
                </c:pt>
                <c:pt idx="1728">
                  <c:v>55.43</c:v>
                </c:pt>
                <c:pt idx="1729">
                  <c:v>54.02</c:v>
                </c:pt>
                <c:pt idx="1730">
                  <c:v>113.1</c:v>
                </c:pt>
                <c:pt idx="1731">
                  <c:v>79.59</c:v>
                </c:pt>
                <c:pt idx="1732">
                  <c:v>63.38</c:v>
                </c:pt>
                <c:pt idx="1733">
                  <c:v>59.34</c:v>
                </c:pt>
                <c:pt idx="1734">
                  <c:v>55.93</c:v>
                </c:pt>
                <c:pt idx="1735">
                  <c:v>56.53</c:v>
                </c:pt>
                <c:pt idx="1736">
                  <c:v>71.84</c:v>
                </c:pt>
                <c:pt idx="1737">
                  <c:v>68.73</c:v>
                </c:pt>
                <c:pt idx="1738">
                  <c:v>61.85</c:v>
                </c:pt>
                <c:pt idx="1739">
                  <c:v>58.04</c:v>
                </c:pt>
                <c:pt idx="1740">
                  <c:v>54.61</c:v>
                </c:pt>
                <c:pt idx="1741">
                  <c:v>51.6</c:v>
                </c:pt>
                <c:pt idx="1742">
                  <c:v>48.76</c:v>
                </c:pt>
                <c:pt idx="1743">
                  <c:v>46.14</c:v>
                </c:pt>
                <c:pt idx="1744">
                  <c:v>43.68</c:v>
                </c:pt>
                <c:pt idx="1745">
                  <c:v>41.83</c:v>
                </c:pt>
                <c:pt idx="1746">
                  <c:v>40.409999999999997</c:v>
                </c:pt>
                <c:pt idx="1747">
                  <c:v>39.869999999999997</c:v>
                </c:pt>
                <c:pt idx="1748">
                  <c:v>39.17</c:v>
                </c:pt>
                <c:pt idx="1749">
                  <c:v>38.369999999999997</c:v>
                </c:pt>
                <c:pt idx="1750">
                  <c:v>37.61</c:v>
                </c:pt>
                <c:pt idx="1751">
                  <c:v>38.53</c:v>
                </c:pt>
                <c:pt idx="1752">
                  <c:v>38.909999999999997</c:v>
                </c:pt>
                <c:pt idx="1753">
                  <c:v>38.89</c:v>
                </c:pt>
                <c:pt idx="1754">
                  <c:v>38.840000000000003</c:v>
                </c:pt>
                <c:pt idx="1755">
                  <c:v>38.89</c:v>
                </c:pt>
                <c:pt idx="1756">
                  <c:v>38.56</c:v>
                </c:pt>
                <c:pt idx="1757">
                  <c:v>37.85</c:v>
                </c:pt>
                <c:pt idx="1758">
                  <c:v>37.6</c:v>
                </c:pt>
                <c:pt idx="1759">
                  <c:v>38.200000000000003</c:v>
                </c:pt>
                <c:pt idx="1760">
                  <c:v>38.89</c:v>
                </c:pt>
                <c:pt idx="1761">
                  <c:v>38.11</c:v>
                </c:pt>
                <c:pt idx="1762">
                  <c:v>37.28</c:v>
                </c:pt>
                <c:pt idx="1763">
                  <c:v>36.58</c:v>
                </c:pt>
                <c:pt idx="1764">
                  <c:v>35.79</c:v>
                </c:pt>
                <c:pt idx="1765">
                  <c:v>34.950000000000003</c:v>
                </c:pt>
                <c:pt idx="1766">
                  <c:v>34.06</c:v>
                </c:pt>
                <c:pt idx="1767">
                  <c:v>33.130000000000003</c:v>
                </c:pt>
                <c:pt idx="1768">
                  <c:v>32.89</c:v>
                </c:pt>
                <c:pt idx="1769">
                  <c:v>32.04</c:v>
                </c:pt>
                <c:pt idx="1770">
                  <c:v>31.08</c:v>
                </c:pt>
                <c:pt idx="1771">
                  <c:v>30.12</c:v>
                </c:pt>
                <c:pt idx="1772">
                  <c:v>29.18</c:v>
                </c:pt>
                <c:pt idx="1773">
                  <c:v>28.3</c:v>
                </c:pt>
                <c:pt idx="1774">
                  <c:v>27.45</c:v>
                </c:pt>
                <c:pt idx="1775">
                  <c:v>26.6</c:v>
                </c:pt>
                <c:pt idx="1776">
                  <c:v>25.76</c:v>
                </c:pt>
                <c:pt idx="1777">
                  <c:v>24.94</c:v>
                </c:pt>
                <c:pt idx="1778">
                  <c:v>24.14</c:v>
                </c:pt>
                <c:pt idx="1779">
                  <c:v>23.36</c:v>
                </c:pt>
                <c:pt idx="1780">
                  <c:v>22.6</c:v>
                </c:pt>
                <c:pt idx="1781">
                  <c:v>21.86</c:v>
                </c:pt>
                <c:pt idx="1782">
                  <c:v>21.14</c:v>
                </c:pt>
                <c:pt idx="1783">
                  <c:v>20.440000000000001</c:v>
                </c:pt>
                <c:pt idx="1784">
                  <c:v>19.75</c:v>
                </c:pt>
                <c:pt idx="1785">
                  <c:v>19.55</c:v>
                </c:pt>
                <c:pt idx="1786">
                  <c:v>19.420000000000002</c:v>
                </c:pt>
                <c:pt idx="1787">
                  <c:v>19.23</c:v>
                </c:pt>
                <c:pt idx="1788">
                  <c:v>19</c:v>
                </c:pt>
                <c:pt idx="1789">
                  <c:v>18.739999999999998</c:v>
                </c:pt>
                <c:pt idx="1790">
                  <c:v>18.45</c:v>
                </c:pt>
                <c:pt idx="1791">
                  <c:v>18.14</c:v>
                </c:pt>
                <c:pt idx="1792">
                  <c:v>17.809999999999999</c:v>
                </c:pt>
                <c:pt idx="1793">
                  <c:v>17.47</c:v>
                </c:pt>
                <c:pt idx="1794">
                  <c:v>17.11</c:v>
                </c:pt>
                <c:pt idx="1795">
                  <c:v>16.760000000000002</c:v>
                </c:pt>
                <c:pt idx="1796">
                  <c:v>16.399999999999999</c:v>
                </c:pt>
                <c:pt idx="1797">
                  <c:v>16.04</c:v>
                </c:pt>
                <c:pt idx="1798">
                  <c:v>15.69</c:v>
                </c:pt>
                <c:pt idx="1799">
                  <c:v>15.34</c:v>
                </c:pt>
                <c:pt idx="1800">
                  <c:v>15</c:v>
                </c:pt>
                <c:pt idx="1801">
                  <c:v>14.67</c:v>
                </c:pt>
                <c:pt idx="1802">
                  <c:v>14.34</c:v>
                </c:pt>
                <c:pt idx="1803">
                  <c:v>14.02</c:v>
                </c:pt>
                <c:pt idx="1804">
                  <c:v>13.71</c:v>
                </c:pt>
                <c:pt idx="1805">
                  <c:v>13.41</c:v>
                </c:pt>
                <c:pt idx="1806">
                  <c:v>13.12</c:v>
                </c:pt>
                <c:pt idx="1807">
                  <c:v>12.84</c:v>
                </c:pt>
                <c:pt idx="1808">
                  <c:v>12.58</c:v>
                </c:pt>
                <c:pt idx="1809">
                  <c:v>12.32</c:v>
                </c:pt>
                <c:pt idx="1810">
                  <c:v>12.08</c:v>
                </c:pt>
                <c:pt idx="1811">
                  <c:v>11.85</c:v>
                </c:pt>
                <c:pt idx="1812">
                  <c:v>11.62</c:v>
                </c:pt>
                <c:pt idx="1813">
                  <c:v>11.42</c:v>
                </c:pt>
                <c:pt idx="1814">
                  <c:v>11.22</c:v>
                </c:pt>
                <c:pt idx="1815">
                  <c:v>11.03</c:v>
                </c:pt>
                <c:pt idx="1816">
                  <c:v>10.85</c:v>
                </c:pt>
                <c:pt idx="1817">
                  <c:v>10.67</c:v>
                </c:pt>
                <c:pt idx="1818">
                  <c:v>10.51</c:v>
                </c:pt>
                <c:pt idx="1819">
                  <c:v>10.35</c:v>
                </c:pt>
                <c:pt idx="1820">
                  <c:v>10.199999999999999</c:v>
                </c:pt>
                <c:pt idx="1821">
                  <c:v>10.050000000000001</c:v>
                </c:pt>
                <c:pt idx="1822">
                  <c:v>9.9130000000000003</c:v>
                </c:pt>
                <c:pt idx="1823">
                  <c:v>9.7949999999999999</c:v>
                </c:pt>
                <c:pt idx="1824">
                  <c:v>9.6780000000000008</c:v>
                </c:pt>
                <c:pt idx="1825">
                  <c:v>9.5630000000000006</c:v>
                </c:pt>
                <c:pt idx="1826">
                  <c:v>9.4489999999999998</c:v>
                </c:pt>
                <c:pt idx="1827">
                  <c:v>9.3390000000000004</c:v>
                </c:pt>
                <c:pt idx="1828">
                  <c:v>9.2279999999999998</c:v>
                </c:pt>
                <c:pt idx="1829">
                  <c:v>9.1180000000000003</c:v>
                </c:pt>
                <c:pt idx="1830">
                  <c:v>9.0259999999999998</c:v>
                </c:pt>
                <c:pt idx="1831">
                  <c:v>8.9369999999999994</c:v>
                </c:pt>
                <c:pt idx="1832">
                  <c:v>8.8450000000000006</c:v>
                </c:pt>
                <c:pt idx="1833">
                  <c:v>8.7490000000000006</c:v>
                </c:pt>
                <c:pt idx="1834">
                  <c:v>8.65</c:v>
                </c:pt>
                <c:pt idx="1835">
                  <c:v>8.548</c:v>
                </c:pt>
                <c:pt idx="1836">
                  <c:v>8.4420000000000002</c:v>
                </c:pt>
                <c:pt idx="1837">
                  <c:v>8.3330000000000002</c:v>
                </c:pt>
                <c:pt idx="1838">
                  <c:v>8.2210000000000001</c:v>
                </c:pt>
                <c:pt idx="1839">
                  <c:v>8.1069999999999993</c:v>
                </c:pt>
                <c:pt idx="1840">
                  <c:v>7.9889999999999999</c:v>
                </c:pt>
                <c:pt idx="1841">
                  <c:v>7.87</c:v>
                </c:pt>
                <c:pt idx="1842">
                  <c:v>7.7480000000000002</c:v>
                </c:pt>
                <c:pt idx="1843">
                  <c:v>7.625</c:v>
                </c:pt>
                <c:pt idx="1844">
                  <c:v>7.5</c:v>
                </c:pt>
                <c:pt idx="1845">
                  <c:v>7.3739999999999997</c:v>
                </c:pt>
                <c:pt idx="1846">
                  <c:v>7.2469999999999999</c:v>
                </c:pt>
                <c:pt idx="1847">
                  <c:v>7.1189999999999998</c:v>
                </c:pt>
                <c:pt idx="1848">
                  <c:v>6.9909999999999997</c:v>
                </c:pt>
                <c:pt idx="1849">
                  <c:v>6.8609999999999998</c:v>
                </c:pt>
                <c:pt idx="1850">
                  <c:v>6.7320000000000002</c:v>
                </c:pt>
                <c:pt idx="1851">
                  <c:v>6.6029999999999998</c:v>
                </c:pt>
                <c:pt idx="1852">
                  <c:v>6.4729999999999999</c:v>
                </c:pt>
                <c:pt idx="1853">
                  <c:v>6.3449999999999998</c:v>
                </c:pt>
                <c:pt idx="1854">
                  <c:v>6.2160000000000002</c:v>
                </c:pt>
                <c:pt idx="1855">
                  <c:v>6.0880000000000001</c:v>
                </c:pt>
                <c:pt idx="1856">
                  <c:v>5.9610000000000003</c:v>
                </c:pt>
                <c:pt idx="1857">
                  <c:v>5.8380000000000001</c:v>
                </c:pt>
                <c:pt idx="1858">
                  <c:v>5.7279999999999998</c:v>
                </c:pt>
                <c:pt idx="1859">
                  <c:v>5.6260000000000003</c:v>
                </c:pt>
                <c:pt idx="1860">
                  <c:v>5.532</c:v>
                </c:pt>
                <c:pt idx="1861">
                  <c:v>5.4429999999999996</c:v>
                </c:pt>
                <c:pt idx="1862">
                  <c:v>5.359</c:v>
                </c:pt>
                <c:pt idx="1863">
                  <c:v>5.2759999999999998</c:v>
                </c:pt>
                <c:pt idx="1864">
                  <c:v>5.1959999999999997</c:v>
                </c:pt>
                <c:pt idx="1865">
                  <c:v>5.1159999999999997</c:v>
                </c:pt>
                <c:pt idx="1866">
                  <c:v>5.0369999999999999</c:v>
                </c:pt>
                <c:pt idx="1867">
                  <c:v>4.9589999999999996</c:v>
                </c:pt>
                <c:pt idx="1868">
                  <c:v>4.88</c:v>
                </c:pt>
                <c:pt idx="1869">
                  <c:v>4.8</c:v>
                </c:pt>
                <c:pt idx="1870">
                  <c:v>4.7210000000000001</c:v>
                </c:pt>
                <c:pt idx="1871">
                  <c:v>4.6479999999999997</c:v>
                </c:pt>
                <c:pt idx="1872">
                  <c:v>4.5789999999999997</c:v>
                </c:pt>
                <c:pt idx="1873">
                  <c:v>4.508</c:v>
                </c:pt>
                <c:pt idx="1874">
                  <c:v>4.4349999999999996</c:v>
                </c:pt>
                <c:pt idx="1875">
                  <c:v>4.3609999999999998</c:v>
                </c:pt>
                <c:pt idx="1876">
                  <c:v>4.2850000000000001</c:v>
                </c:pt>
                <c:pt idx="1877">
                  <c:v>4.2089999999999996</c:v>
                </c:pt>
                <c:pt idx="1878">
                  <c:v>4.1319999999999997</c:v>
                </c:pt>
                <c:pt idx="1879">
                  <c:v>4.0540000000000003</c:v>
                </c:pt>
                <c:pt idx="1880">
                  <c:v>3.976</c:v>
                </c:pt>
                <c:pt idx="1881">
                  <c:v>3.899</c:v>
                </c:pt>
                <c:pt idx="1882">
                  <c:v>3.8210000000000002</c:v>
                </c:pt>
                <c:pt idx="1883">
                  <c:v>3.7429999999999999</c:v>
                </c:pt>
                <c:pt idx="1884">
                  <c:v>3.665</c:v>
                </c:pt>
                <c:pt idx="1885">
                  <c:v>3.5880000000000001</c:v>
                </c:pt>
                <c:pt idx="1886">
                  <c:v>3.5110000000000001</c:v>
                </c:pt>
                <c:pt idx="1887">
                  <c:v>3.4350000000000001</c:v>
                </c:pt>
                <c:pt idx="1888">
                  <c:v>3.359</c:v>
                </c:pt>
                <c:pt idx="1889">
                  <c:v>3.2829999999999999</c:v>
                </c:pt>
                <c:pt idx="1890">
                  <c:v>3.2080000000000002</c:v>
                </c:pt>
                <c:pt idx="1891">
                  <c:v>3.1339999999999999</c:v>
                </c:pt>
                <c:pt idx="1892">
                  <c:v>3.0609999999999999</c:v>
                </c:pt>
                <c:pt idx="1893">
                  <c:v>2.9889999999999999</c:v>
                </c:pt>
                <c:pt idx="1894">
                  <c:v>2.9169999999999998</c:v>
                </c:pt>
                <c:pt idx="1895">
                  <c:v>2.847</c:v>
                </c:pt>
                <c:pt idx="1896">
                  <c:v>2.7770000000000001</c:v>
                </c:pt>
                <c:pt idx="1897">
                  <c:v>2.7090000000000001</c:v>
                </c:pt>
                <c:pt idx="1898">
                  <c:v>2.6419999999999999</c:v>
                </c:pt>
                <c:pt idx="1899">
                  <c:v>2.5760000000000001</c:v>
                </c:pt>
                <c:pt idx="1900">
                  <c:v>2.5110000000000001</c:v>
                </c:pt>
                <c:pt idx="1901">
                  <c:v>2.4470000000000001</c:v>
                </c:pt>
                <c:pt idx="1902">
                  <c:v>2.3849999999999998</c:v>
                </c:pt>
                <c:pt idx="1903">
                  <c:v>2.3239999999999998</c:v>
                </c:pt>
                <c:pt idx="1904">
                  <c:v>2.2650000000000001</c:v>
                </c:pt>
                <c:pt idx="1905">
                  <c:v>2.206</c:v>
                </c:pt>
                <c:pt idx="1906">
                  <c:v>2.149</c:v>
                </c:pt>
                <c:pt idx="1907">
                  <c:v>2.0939999999999999</c:v>
                </c:pt>
                <c:pt idx="1908">
                  <c:v>2.0390000000000001</c:v>
                </c:pt>
                <c:pt idx="1909">
                  <c:v>1.986</c:v>
                </c:pt>
                <c:pt idx="1910">
                  <c:v>1.9350000000000001</c:v>
                </c:pt>
                <c:pt idx="1911">
                  <c:v>1.8839999999999999</c:v>
                </c:pt>
                <c:pt idx="1912">
                  <c:v>1.841</c:v>
                </c:pt>
                <c:pt idx="1913">
                  <c:v>1.806</c:v>
                </c:pt>
                <c:pt idx="1914">
                  <c:v>1.7869999999999999</c:v>
                </c:pt>
                <c:pt idx="1915">
                  <c:v>1.7789999999999999</c:v>
                </c:pt>
                <c:pt idx="1916">
                  <c:v>1.776</c:v>
                </c:pt>
                <c:pt idx="1917">
                  <c:v>1.7709999999999999</c:v>
                </c:pt>
                <c:pt idx="1918">
                  <c:v>1.7629999999999999</c:v>
                </c:pt>
                <c:pt idx="1919">
                  <c:v>1.752</c:v>
                </c:pt>
                <c:pt idx="1920">
                  <c:v>1.7390000000000001</c:v>
                </c:pt>
                <c:pt idx="1921">
                  <c:v>1.726</c:v>
                </c:pt>
                <c:pt idx="1922">
                  <c:v>1.7110000000000001</c:v>
                </c:pt>
                <c:pt idx="1923">
                  <c:v>1.696</c:v>
                </c:pt>
                <c:pt idx="1924">
                  <c:v>1.681</c:v>
                </c:pt>
                <c:pt idx="1925">
                  <c:v>1.667</c:v>
                </c:pt>
                <c:pt idx="1926">
                  <c:v>1.669</c:v>
                </c:pt>
                <c:pt idx="1927">
                  <c:v>1.722</c:v>
                </c:pt>
                <c:pt idx="1928">
                  <c:v>1.764</c:v>
                </c:pt>
                <c:pt idx="1929">
                  <c:v>1.8029999999999999</c:v>
                </c:pt>
                <c:pt idx="1930">
                  <c:v>1.843</c:v>
                </c:pt>
                <c:pt idx="1931">
                  <c:v>1.88</c:v>
                </c:pt>
                <c:pt idx="1932">
                  <c:v>2.0129999999999999</c:v>
                </c:pt>
                <c:pt idx="1933">
                  <c:v>2.157</c:v>
                </c:pt>
                <c:pt idx="1934">
                  <c:v>2.266</c:v>
                </c:pt>
                <c:pt idx="1935">
                  <c:v>2.3740000000000001</c:v>
                </c:pt>
                <c:pt idx="1936">
                  <c:v>2.5619999999999998</c:v>
                </c:pt>
                <c:pt idx="1937">
                  <c:v>2.7090000000000001</c:v>
                </c:pt>
                <c:pt idx="1938">
                  <c:v>2.859</c:v>
                </c:pt>
                <c:pt idx="1939">
                  <c:v>3.3279999999999998</c:v>
                </c:pt>
                <c:pt idx="1940">
                  <c:v>3.8109999999999999</c:v>
                </c:pt>
                <c:pt idx="1941">
                  <c:v>4.8280000000000003</c:v>
                </c:pt>
                <c:pt idx="1942">
                  <c:v>5.9509999999999996</c:v>
                </c:pt>
                <c:pt idx="1943">
                  <c:v>18.170000000000002</c:v>
                </c:pt>
                <c:pt idx="1944">
                  <c:v>56.83</c:v>
                </c:pt>
                <c:pt idx="1945">
                  <c:v>107</c:v>
                </c:pt>
                <c:pt idx="1946">
                  <c:v>112.9</c:v>
                </c:pt>
                <c:pt idx="1947">
                  <c:v>71.02</c:v>
                </c:pt>
                <c:pt idx="1948">
                  <c:v>78.42</c:v>
                </c:pt>
                <c:pt idx="1949">
                  <c:v>88.76</c:v>
                </c:pt>
                <c:pt idx="1950">
                  <c:v>94.26</c:v>
                </c:pt>
                <c:pt idx="1951">
                  <c:v>85.83</c:v>
                </c:pt>
                <c:pt idx="1952">
                  <c:v>85.14</c:v>
                </c:pt>
                <c:pt idx="1953">
                  <c:v>82.01</c:v>
                </c:pt>
                <c:pt idx="1954">
                  <c:v>76.55</c:v>
                </c:pt>
                <c:pt idx="1955">
                  <c:v>73.64</c:v>
                </c:pt>
                <c:pt idx="1956">
                  <c:v>68.760000000000005</c:v>
                </c:pt>
                <c:pt idx="1957">
                  <c:v>68.84</c:v>
                </c:pt>
                <c:pt idx="1958">
                  <c:v>88.25</c:v>
                </c:pt>
                <c:pt idx="1959">
                  <c:v>106</c:v>
                </c:pt>
                <c:pt idx="1960">
                  <c:v>87.47</c:v>
                </c:pt>
                <c:pt idx="1961">
                  <c:v>148</c:v>
                </c:pt>
                <c:pt idx="1962">
                  <c:v>103.3</c:v>
                </c:pt>
                <c:pt idx="1963">
                  <c:v>99.19</c:v>
                </c:pt>
                <c:pt idx="1964">
                  <c:v>94.33</c:v>
                </c:pt>
                <c:pt idx="1965">
                  <c:v>88.05</c:v>
                </c:pt>
                <c:pt idx="1966">
                  <c:v>82.73</c:v>
                </c:pt>
                <c:pt idx="1967">
                  <c:v>76.53</c:v>
                </c:pt>
                <c:pt idx="1968">
                  <c:v>71.22</c:v>
                </c:pt>
                <c:pt idx="1969">
                  <c:v>66.540000000000006</c:v>
                </c:pt>
                <c:pt idx="1970">
                  <c:v>62.82</c:v>
                </c:pt>
                <c:pt idx="1971">
                  <c:v>60.24</c:v>
                </c:pt>
                <c:pt idx="1972">
                  <c:v>246.3</c:v>
                </c:pt>
                <c:pt idx="1973">
                  <c:v>117</c:v>
                </c:pt>
                <c:pt idx="1974">
                  <c:v>137.1</c:v>
                </c:pt>
                <c:pt idx="1975">
                  <c:v>124.8</c:v>
                </c:pt>
                <c:pt idx="1976">
                  <c:v>120</c:v>
                </c:pt>
                <c:pt idx="1977">
                  <c:v>145.69999999999999</c:v>
                </c:pt>
                <c:pt idx="1978">
                  <c:v>155.5</c:v>
                </c:pt>
                <c:pt idx="1979">
                  <c:v>112</c:v>
                </c:pt>
                <c:pt idx="1980">
                  <c:v>102.1</c:v>
                </c:pt>
                <c:pt idx="1981">
                  <c:v>125.8</c:v>
                </c:pt>
                <c:pt idx="1982">
                  <c:v>114.9</c:v>
                </c:pt>
                <c:pt idx="1983">
                  <c:v>105.6</c:v>
                </c:pt>
                <c:pt idx="1984">
                  <c:v>111.5</c:v>
                </c:pt>
                <c:pt idx="1985">
                  <c:v>111.4</c:v>
                </c:pt>
                <c:pt idx="1986">
                  <c:v>139.9</c:v>
                </c:pt>
                <c:pt idx="1987">
                  <c:v>186.2</c:v>
                </c:pt>
                <c:pt idx="1988">
                  <c:v>144.6</c:v>
                </c:pt>
                <c:pt idx="1989">
                  <c:v>132</c:v>
                </c:pt>
                <c:pt idx="1990">
                  <c:v>129.6</c:v>
                </c:pt>
                <c:pt idx="1991">
                  <c:v>117.6</c:v>
                </c:pt>
                <c:pt idx="1992">
                  <c:v>134.1</c:v>
                </c:pt>
                <c:pt idx="1993">
                  <c:v>114.2</c:v>
                </c:pt>
                <c:pt idx="1994">
                  <c:v>104.9</c:v>
                </c:pt>
                <c:pt idx="1995">
                  <c:v>96.88</c:v>
                </c:pt>
                <c:pt idx="1996">
                  <c:v>90.54</c:v>
                </c:pt>
                <c:pt idx="1997">
                  <c:v>115.1</c:v>
                </c:pt>
                <c:pt idx="1998">
                  <c:v>114.5</c:v>
                </c:pt>
                <c:pt idx="1999">
                  <c:v>87.99</c:v>
                </c:pt>
                <c:pt idx="2000">
                  <c:v>220.3</c:v>
                </c:pt>
                <c:pt idx="2001">
                  <c:v>183.1</c:v>
                </c:pt>
                <c:pt idx="2002">
                  <c:v>167.4</c:v>
                </c:pt>
                <c:pt idx="2003">
                  <c:v>157.5</c:v>
                </c:pt>
                <c:pt idx="2004">
                  <c:v>176.2</c:v>
                </c:pt>
                <c:pt idx="2005">
                  <c:v>215.1</c:v>
                </c:pt>
                <c:pt idx="2006">
                  <c:v>167.5</c:v>
                </c:pt>
                <c:pt idx="2007">
                  <c:v>172.8</c:v>
                </c:pt>
                <c:pt idx="2008">
                  <c:v>171.3</c:v>
                </c:pt>
                <c:pt idx="2009">
                  <c:v>157</c:v>
                </c:pt>
                <c:pt idx="2010">
                  <c:v>144</c:v>
                </c:pt>
                <c:pt idx="2011">
                  <c:v>132.1</c:v>
                </c:pt>
                <c:pt idx="2012">
                  <c:v>129</c:v>
                </c:pt>
                <c:pt idx="2013">
                  <c:v>157.69999999999999</c:v>
                </c:pt>
                <c:pt idx="2014">
                  <c:v>166.5</c:v>
                </c:pt>
                <c:pt idx="2015">
                  <c:v>131.80000000000001</c:v>
                </c:pt>
                <c:pt idx="2016">
                  <c:v>121</c:v>
                </c:pt>
                <c:pt idx="2017">
                  <c:v>134.30000000000001</c:v>
                </c:pt>
                <c:pt idx="2018">
                  <c:v>108.1</c:v>
                </c:pt>
                <c:pt idx="2019">
                  <c:v>111.3</c:v>
                </c:pt>
                <c:pt idx="2020">
                  <c:v>102.4</c:v>
                </c:pt>
                <c:pt idx="2021">
                  <c:v>133.6</c:v>
                </c:pt>
                <c:pt idx="2022">
                  <c:v>173.1</c:v>
                </c:pt>
                <c:pt idx="2023">
                  <c:v>121.5</c:v>
                </c:pt>
                <c:pt idx="2024">
                  <c:v>184.1</c:v>
                </c:pt>
                <c:pt idx="2025">
                  <c:v>135</c:v>
                </c:pt>
                <c:pt idx="2026">
                  <c:v>130.30000000000001</c:v>
                </c:pt>
                <c:pt idx="2027">
                  <c:v>120</c:v>
                </c:pt>
                <c:pt idx="2028">
                  <c:v>133.80000000000001</c:v>
                </c:pt>
                <c:pt idx="2029">
                  <c:v>130.1</c:v>
                </c:pt>
                <c:pt idx="2030">
                  <c:v>141.1</c:v>
                </c:pt>
                <c:pt idx="2031">
                  <c:v>115.5</c:v>
                </c:pt>
                <c:pt idx="2032">
                  <c:v>112.7</c:v>
                </c:pt>
                <c:pt idx="2033">
                  <c:v>127</c:v>
                </c:pt>
                <c:pt idx="2034">
                  <c:v>127.1</c:v>
                </c:pt>
                <c:pt idx="2035">
                  <c:v>122</c:v>
                </c:pt>
                <c:pt idx="2036">
                  <c:v>128.19999999999999</c:v>
                </c:pt>
                <c:pt idx="2037">
                  <c:v>115.2</c:v>
                </c:pt>
                <c:pt idx="2038">
                  <c:v>106.2</c:v>
                </c:pt>
                <c:pt idx="2039">
                  <c:v>98.43</c:v>
                </c:pt>
                <c:pt idx="2040">
                  <c:v>92.88</c:v>
                </c:pt>
                <c:pt idx="2041">
                  <c:v>117.2</c:v>
                </c:pt>
                <c:pt idx="2042">
                  <c:v>108.1</c:v>
                </c:pt>
                <c:pt idx="2043">
                  <c:v>99.52</c:v>
                </c:pt>
                <c:pt idx="2044">
                  <c:v>92.22</c:v>
                </c:pt>
                <c:pt idx="2045">
                  <c:v>85.74</c:v>
                </c:pt>
                <c:pt idx="2046">
                  <c:v>79.540000000000006</c:v>
                </c:pt>
                <c:pt idx="2047">
                  <c:v>76.42</c:v>
                </c:pt>
                <c:pt idx="2048">
                  <c:v>74.459999999999994</c:v>
                </c:pt>
                <c:pt idx="2049">
                  <c:v>69.55</c:v>
                </c:pt>
                <c:pt idx="2050">
                  <c:v>65.489999999999995</c:v>
                </c:pt>
                <c:pt idx="2051">
                  <c:v>65.41</c:v>
                </c:pt>
                <c:pt idx="2052">
                  <c:v>62.85</c:v>
                </c:pt>
                <c:pt idx="2053">
                  <c:v>59.1</c:v>
                </c:pt>
                <c:pt idx="2054">
                  <c:v>85.64</c:v>
                </c:pt>
                <c:pt idx="2055">
                  <c:v>66.52</c:v>
                </c:pt>
                <c:pt idx="2056">
                  <c:v>62.38</c:v>
                </c:pt>
                <c:pt idx="2057">
                  <c:v>58.66</c:v>
                </c:pt>
                <c:pt idx="2058">
                  <c:v>55.08</c:v>
                </c:pt>
                <c:pt idx="2059">
                  <c:v>51.84</c:v>
                </c:pt>
                <c:pt idx="2060">
                  <c:v>48.95</c:v>
                </c:pt>
                <c:pt idx="2061">
                  <c:v>47.23</c:v>
                </c:pt>
                <c:pt idx="2062">
                  <c:v>58.39</c:v>
                </c:pt>
                <c:pt idx="2063">
                  <c:v>150.1</c:v>
                </c:pt>
                <c:pt idx="2064">
                  <c:v>258.89999999999998</c:v>
                </c:pt>
                <c:pt idx="2065">
                  <c:v>188.4</c:v>
                </c:pt>
                <c:pt idx="2066">
                  <c:v>168.4</c:v>
                </c:pt>
                <c:pt idx="2067">
                  <c:v>152.80000000000001</c:v>
                </c:pt>
                <c:pt idx="2068">
                  <c:v>138.80000000000001</c:v>
                </c:pt>
                <c:pt idx="2069">
                  <c:v>152</c:v>
                </c:pt>
                <c:pt idx="2070">
                  <c:v>129.19999999999999</c:v>
                </c:pt>
                <c:pt idx="2071">
                  <c:v>117.8</c:v>
                </c:pt>
                <c:pt idx="2072">
                  <c:v>110.6</c:v>
                </c:pt>
                <c:pt idx="2073">
                  <c:v>102.5</c:v>
                </c:pt>
                <c:pt idx="2074">
                  <c:v>128.19999999999999</c:v>
                </c:pt>
                <c:pt idx="2075">
                  <c:v>115.9</c:v>
                </c:pt>
                <c:pt idx="2076">
                  <c:v>194.2</c:v>
                </c:pt>
                <c:pt idx="2077">
                  <c:v>195.2</c:v>
                </c:pt>
                <c:pt idx="2078">
                  <c:v>175.6</c:v>
                </c:pt>
                <c:pt idx="2079">
                  <c:v>161.9</c:v>
                </c:pt>
                <c:pt idx="2080">
                  <c:v>162</c:v>
                </c:pt>
                <c:pt idx="2081">
                  <c:v>149</c:v>
                </c:pt>
                <c:pt idx="2082">
                  <c:v>135.80000000000001</c:v>
                </c:pt>
                <c:pt idx="2083">
                  <c:v>119.1</c:v>
                </c:pt>
                <c:pt idx="2084">
                  <c:v>131.6</c:v>
                </c:pt>
                <c:pt idx="2085">
                  <c:v>120.6</c:v>
                </c:pt>
                <c:pt idx="2086">
                  <c:v>110.7</c:v>
                </c:pt>
                <c:pt idx="2087">
                  <c:v>101.5</c:v>
                </c:pt>
                <c:pt idx="2088">
                  <c:v>93.69</c:v>
                </c:pt>
                <c:pt idx="2089">
                  <c:v>117.9</c:v>
                </c:pt>
                <c:pt idx="2090">
                  <c:v>111.3</c:v>
                </c:pt>
                <c:pt idx="2091">
                  <c:v>102.2</c:v>
                </c:pt>
                <c:pt idx="2092">
                  <c:v>94.18</c:v>
                </c:pt>
                <c:pt idx="2093">
                  <c:v>90.88</c:v>
                </c:pt>
                <c:pt idx="2094">
                  <c:v>84.28</c:v>
                </c:pt>
                <c:pt idx="2095">
                  <c:v>78.069999999999993</c:v>
                </c:pt>
                <c:pt idx="2096">
                  <c:v>72.66</c:v>
                </c:pt>
                <c:pt idx="2097">
                  <c:v>68.89</c:v>
                </c:pt>
                <c:pt idx="2098">
                  <c:v>70.17</c:v>
                </c:pt>
                <c:pt idx="2099">
                  <c:v>65.02</c:v>
                </c:pt>
                <c:pt idx="2100">
                  <c:v>60.76</c:v>
                </c:pt>
                <c:pt idx="2101">
                  <c:v>56.88</c:v>
                </c:pt>
                <c:pt idx="2102">
                  <c:v>53.16</c:v>
                </c:pt>
                <c:pt idx="2103">
                  <c:v>50.23</c:v>
                </c:pt>
                <c:pt idx="2104">
                  <c:v>47.18</c:v>
                </c:pt>
                <c:pt idx="2105">
                  <c:v>44.53</c:v>
                </c:pt>
                <c:pt idx="2106">
                  <c:v>41.99</c:v>
                </c:pt>
                <c:pt idx="2107">
                  <c:v>40.42</c:v>
                </c:pt>
                <c:pt idx="2108">
                  <c:v>39.799999999999997</c:v>
                </c:pt>
                <c:pt idx="2109">
                  <c:v>39.159999999999997</c:v>
                </c:pt>
                <c:pt idx="2110">
                  <c:v>40.049999999999997</c:v>
                </c:pt>
                <c:pt idx="2111">
                  <c:v>39.15</c:v>
                </c:pt>
                <c:pt idx="2112">
                  <c:v>38.82</c:v>
                </c:pt>
                <c:pt idx="2113">
                  <c:v>38.03</c:v>
                </c:pt>
                <c:pt idx="2114">
                  <c:v>37.14</c:v>
                </c:pt>
                <c:pt idx="2115">
                  <c:v>36.21</c:v>
                </c:pt>
                <c:pt idx="2116">
                  <c:v>35.22</c:v>
                </c:pt>
                <c:pt idx="2117">
                  <c:v>34.21</c:v>
                </c:pt>
                <c:pt idx="2118">
                  <c:v>33.17</c:v>
                </c:pt>
                <c:pt idx="2119">
                  <c:v>32.14</c:v>
                </c:pt>
                <c:pt idx="2120">
                  <c:v>31.06</c:v>
                </c:pt>
                <c:pt idx="2121">
                  <c:v>30</c:v>
                </c:pt>
                <c:pt idx="2122">
                  <c:v>28.96</c:v>
                </c:pt>
                <c:pt idx="2123">
                  <c:v>27.96</c:v>
                </c:pt>
                <c:pt idx="2124">
                  <c:v>27.01</c:v>
                </c:pt>
                <c:pt idx="2125">
                  <c:v>26.09</c:v>
                </c:pt>
                <c:pt idx="2126">
                  <c:v>25.17</c:v>
                </c:pt>
                <c:pt idx="2127">
                  <c:v>24.3</c:v>
                </c:pt>
                <c:pt idx="2128">
                  <c:v>23.47</c:v>
                </c:pt>
                <c:pt idx="2129">
                  <c:v>22.66</c:v>
                </c:pt>
                <c:pt idx="2130">
                  <c:v>21.88</c:v>
                </c:pt>
                <c:pt idx="2131">
                  <c:v>21.12</c:v>
                </c:pt>
                <c:pt idx="2132">
                  <c:v>20.39</c:v>
                </c:pt>
                <c:pt idx="2133">
                  <c:v>19.68</c:v>
                </c:pt>
                <c:pt idx="2134">
                  <c:v>19.55</c:v>
                </c:pt>
                <c:pt idx="2135">
                  <c:v>19.399999999999999</c:v>
                </c:pt>
                <c:pt idx="2136">
                  <c:v>19.2</c:v>
                </c:pt>
                <c:pt idx="2137">
                  <c:v>18.95</c:v>
                </c:pt>
                <c:pt idx="2138">
                  <c:v>18.670000000000002</c:v>
                </c:pt>
                <c:pt idx="2139">
                  <c:v>18.36</c:v>
                </c:pt>
                <c:pt idx="2140">
                  <c:v>18.03</c:v>
                </c:pt>
                <c:pt idx="2141">
                  <c:v>17.690000000000001</c:v>
                </c:pt>
                <c:pt idx="2142">
                  <c:v>17.329999999999998</c:v>
                </c:pt>
                <c:pt idx="2143">
                  <c:v>16.97</c:v>
                </c:pt>
                <c:pt idx="2144">
                  <c:v>16.600000000000001</c:v>
                </c:pt>
                <c:pt idx="2145">
                  <c:v>16.239999999999998</c:v>
                </c:pt>
                <c:pt idx="2146">
                  <c:v>15.88</c:v>
                </c:pt>
                <c:pt idx="2147">
                  <c:v>15.52</c:v>
                </c:pt>
                <c:pt idx="2148">
                  <c:v>15.17</c:v>
                </c:pt>
                <c:pt idx="2149">
                  <c:v>14.83</c:v>
                </c:pt>
                <c:pt idx="2150">
                  <c:v>14.51</c:v>
                </c:pt>
                <c:pt idx="2151">
                  <c:v>14.19</c:v>
                </c:pt>
                <c:pt idx="2152">
                  <c:v>13.88</c:v>
                </c:pt>
                <c:pt idx="2153">
                  <c:v>13.59</c:v>
                </c:pt>
                <c:pt idx="2154">
                  <c:v>13.31</c:v>
                </c:pt>
                <c:pt idx="2155">
                  <c:v>13.05</c:v>
                </c:pt>
                <c:pt idx="2156">
                  <c:v>12.79</c:v>
                </c:pt>
                <c:pt idx="2157">
                  <c:v>12.54</c:v>
                </c:pt>
                <c:pt idx="2158">
                  <c:v>12.3</c:v>
                </c:pt>
                <c:pt idx="2159">
                  <c:v>12.08</c:v>
                </c:pt>
                <c:pt idx="2160">
                  <c:v>11.86</c:v>
                </c:pt>
                <c:pt idx="2161">
                  <c:v>11.65</c:v>
                </c:pt>
                <c:pt idx="2162">
                  <c:v>11.45</c:v>
                </c:pt>
                <c:pt idx="2163">
                  <c:v>11.26</c:v>
                </c:pt>
                <c:pt idx="2164">
                  <c:v>11.07</c:v>
                </c:pt>
                <c:pt idx="2165">
                  <c:v>10.9</c:v>
                </c:pt>
                <c:pt idx="2166">
                  <c:v>10.73</c:v>
                </c:pt>
                <c:pt idx="2167">
                  <c:v>10.58</c:v>
                </c:pt>
                <c:pt idx="2168">
                  <c:v>10.42</c:v>
                </c:pt>
                <c:pt idx="2169">
                  <c:v>10.28</c:v>
                </c:pt>
                <c:pt idx="2170">
                  <c:v>10.130000000000001</c:v>
                </c:pt>
                <c:pt idx="2171">
                  <c:v>9.9969999999999999</c:v>
                </c:pt>
                <c:pt idx="2172">
                  <c:v>9.8640000000000008</c:v>
                </c:pt>
                <c:pt idx="2173">
                  <c:v>9.7349999999999994</c:v>
                </c:pt>
                <c:pt idx="2174">
                  <c:v>9.609</c:v>
                </c:pt>
                <c:pt idx="2175">
                  <c:v>9.4849999999999994</c:v>
                </c:pt>
                <c:pt idx="2176">
                  <c:v>9.3629999999999995</c:v>
                </c:pt>
                <c:pt idx="2177">
                  <c:v>9.2439999999999998</c:v>
                </c:pt>
                <c:pt idx="2178">
                  <c:v>9.1259999999999994</c:v>
                </c:pt>
                <c:pt idx="2179">
                  <c:v>9.0090000000000003</c:v>
                </c:pt>
                <c:pt idx="2180">
                  <c:v>8.8930000000000007</c:v>
                </c:pt>
                <c:pt idx="2181">
                  <c:v>8.7769999999999992</c:v>
                </c:pt>
                <c:pt idx="2182">
                  <c:v>8.6620000000000008</c:v>
                </c:pt>
                <c:pt idx="2183">
                  <c:v>8.5459999999999994</c:v>
                </c:pt>
                <c:pt idx="2184">
                  <c:v>8.4309999999999992</c:v>
                </c:pt>
                <c:pt idx="2185">
                  <c:v>8.3160000000000007</c:v>
                </c:pt>
                <c:pt idx="2186">
                  <c:v>8.2010000000000005</c:v>
                </c:pt>
                <c:pt idx="2187">
                  <c:v>8.0850000000000009</c:v>
                </c:pt>
                <c:pt idx="2188">
                  <c:v>7.9690000000000003</c:v>
                </c:pt>
                <c:pt idx="2189">
                  <c:v>7.8529999999999998</c:v>
                </c:pt>
                <c:pt idx="2190">
                  <c:v>7.7359999999999998</c:v>
                </c:pt>
                <c:pt idx="2191">
                  <c:v>7.6189999999999998</c:v>
                </c:pt>
                <c:pt idx="2192">
                  <c:v>7.5010000000000003</c:v>
                </c:pt>
                <c:pt idx="2193">
                  <c:v>7.383</c:v>
                </c:pt>
                <c:pt idx="2194">
                  <c:v>7.2649999999999997</c:v>
                </c:pt>
                <c:pt idx="2195">
                  <c:v>7.1459999999999999</c:v>
                </c:pt>
                <c:pt idx="2196">
                  <c:v>7.0279999999999996</c:v>
                </c:pt>
                <c:pt idx="2197">
                  <c:v>6.9089999999999998</c:v>
                </c:pt>
                <c:pt idx="2198">
                  <c:v>6.7910000000000004</c:v>
                </c:pt>
                <c:pt idx="2199">
                  <c:v>6.6719999999999997</c:v>
                </c:pt>
                <c:pt idx="2200">
                  <c:v>6.5529999999999999</c:v>
                </c:pt>
                <c:pt idx="2201">
                  <c:v>6.4340000000000002</c:v>
                </c:pt>
                <c:pt idx="2202">
                  <c:v>6.3150000000000004</c:v>
                </c:pt>
                <c:pt idx="2203">
                  <c:v>6.1970000000000001</c:v>
                </c:pt>
                <c:pt idx="2204">
                  <c:v>6.0789999999999997</c:v>
                </c:pt>
                <c:pt idx="2205">
                  <c:v>5.9610000000000003</c:v>
                </c:pt>
                <c:pt idx="2206">
                  <c:v>5.8440000000000003</c:v>
                </c:pt>
                <c:pt idx="2207">
                  <c:v>5.7350000000000003</c:v>
                </c:pt>
                <c:pt idx="2208">
                  <c:v>5.6360000000000001</c:v>
                </c:pt>
                <c:pt idx="2209">
                  <c:v>5.5449999999999999</c:v>
                </c:pt>
                <c:pt idx="2210">
                  <c:v>5.4589999999999996</c:v>
                </c:pt>
                <c:pt idx="2211">
                  <c:v>5.3789999999999996</c:v>
                </c:pt>
                <c:pt idx="2212">
                  <c:v>5.3010000000000002</c:v>
                </c:pt>
                <c:pt idx="2213">
                  <c:v>5.2249999999999996</c:v>
                </c:pt>
                <c:pt idx="2214">
                  <c:v>5.1509999999999998</c:v>
                </c:pt>
                <c:pt idx="2215">
                  <c:v>5.077</c:v>
                </c:pt>
                <c:pt idx="2216">
                  <c:v>5.0039999999999996</c:v>
                </c:pt>
                <c:pt idx="2217">
                  <c:v>4.93</c:v>
                </c:pt>
                <c:pt idx="2218">
                  <c:v>4.8559999999999999</c:v>
                </c:pt>
                <c:pt idx="2219">
                  <c:v>4.782</c:v>
                </c:pt>
                <c:pt idx="2220">
                  <c:v>4.7069999999999999</c:v>
                </c:pt>
                <c:pt idx="2221">
                  <c:v>4.6310000000000002</c:v>
                </c:pt>
                <c:pt idx="2222">
                  <c:v>4.556</c:v>
                </c:pt>
                <c:pt idx="2223">
                  <c:v>4.4800000000000004</c:v>
                </c:pt>
                <c:pt idx="2224">
                  <c:v>4.4029999999999996</c:v>
                </c:pt>
                <c:pt idx="2225">
                  <c:v>4.3259999999999996</c:v>
                </c:pt>
                <c:pt idx="2226">
                  <c:v>4.2480000000000002</c:v>
                </c:pt>
                <c:pt idx="2227">
                  <c:v>4.17</c:v>
                </c:pt>
                <c:pt idx="2228">
                  <c:v>4.0910000000000002</c:v>
                </c:pt>
                <c:pt idx="2229">
                  <c:v>4.0129999999999999</c:v>
                </c:pt>
                <c:pt idx="2230">
                  <c:v>3.9340000000000002</c:v>
                </c:pt>
                <c:pt idx="2231">
                  <c:v>3.855</c:v>
                </c:pt>
                <c:pt idx="2232">
                  <c:v>3.7770000000000001</c:v>
                </c:pt>
                <c:pt idx="2233">
                  <c:v>3.6989999999999998</c:v>
                </c:pt>
                <c:pt idx="2234">
                  <c:v>3.6219999999999999</c:v>
                </c:pt>
                <c:pt idx="2235">
                  <c:v>3.5449999999999999</c:v>
                </c:pt>
                <c:pt idx="2236">
                  <c:v>3.468</c:v>
                </c:pt>
                <c:pt idx="2237">
                  <c:v>3.3929999999999998</c:v>
                </c:pt>
                <c:pt idx="2238">
                  <c:v>3.3180000000000001</c:v>
                </c:pt>
                <c:pt idx="2239">
                  <c:v>3.2440000000000002</c:v>
                </c:pt>
                <c:pt idx="2240">
                  <c:v>3.17</c:v>
                </c:pt>
                <c:pt idx="2241">
                  <c:v>3.0979999999999999</c:v>
                </c:pt>
                <c:pt idx="2242">
                  <c:v>3.0270000000000001</c:v>
                </c:pt>
                <c:pt idx="2243">
                  <c:v>2.9569999999999999</c:v>
                </c:pt>
                <c:pt idx="2244">
                  <c:v>2.8879999999999999</c:v>
                </c:pt>
                <c:pt idx="2245">
                  <c:v>2.82</c:v>
                </c:pt>
                <c:pt idx="2246">
                  <c:v>2.7530000000000001</c:v>
                </c:pt>
                <c:pt idx="2247">
                  <c:v>2.6880000000000002</c:v>
                </c:pt>
                <c:pt idx="2248">
                  <c:v>2.6240000000000001</c:v>
                </c:pt>
                <c:pt idx="2249">
                  <c:v>2.5609999999999999</c:v>
                </c:pt>
                <c:pt idx="2250">
                  <c:v>2.4990000000000001</c:v>
                </c:pt>
                <c:pt idx="2251">
                  <c:v>2.4390000000000001</c:v>
                </c:pt>
                <c:pt idx="2252">
                  <c:v>2.38</c:v>
                </c:pt>
                <c:pt idx="2253">
                  <c:v>2.3220000000000001</c:v>
                </c:pt>
                <c:pt idx="2254">
                  <c:v>2.266</c:v>
                </c:pt>
                <c:pt idx="2255">
                  <c:v>2.2109999999999999</c:v>
                </c:pt>
                <c:pt idx="2256">
                  <c:v>2.157</c:v>
                </c:pt>
                <c:pt idx="2257">
                  <c:v>2.1040000000000001</c:v>
                </c:pt>
                <c:pt idx="2258">
                  <c:v>2.0529999999999999</c:v>
                </c:pt>
                <c:pt idx="2259">
                  <c:v>2.0030000000000001</c:v>
                </c:pt>
                <c:pt idx="2260">
                  <c:v>1.964</c:v>
                </c:pt>
                <c:pt idx="2261">
                  <c:v>1.948</c:v>
                </c:pt>
                <c:pt idx="2262">
                  <c:v>1.929</c:v>
                </c:pt>
                <c:pt idx="2263">
                  <c:v>1.9059999999999999</c:v>
                </c:pt>
                <c:pt idx="2264">
                  <c:v>1.8819999999999999</c:v>
                </c:pt>
                <c:pt idx="2265">
                  <c:v>1.8560000000000001</c:v>
                </c:pt>
                <c:pt idx="2266">
                  <c:v>1.831</c:v>
                </c:pt>
                <c:pt idx="2267">
                  <c:v>1.8049999999999999</c:v>
                </c:pt>
                <c:pt idx="2268">
                  <c:v>1.7789999999999999</c:v>
                </c:pt>
                <c:pt idx="2269">
                  <c:v>1.7529999999999999</c:v>
                </c:pt>
                <c:pt idx="2270">
                  <c:v>1.728</c:v>
                </c:pt>
                <c:pt idx="2271">
                  <c:v>1.7030000000000001</c:v>
                </c:pt>
                <c:pt idx="2272">
                  <c:v>1.677</c:v>
                </c:pt>
                <c:pt idx="2273">
                  <c:v>1.6519999999999999</c:v>
                </c:pt>
                <c:pt idx="2274">
                  <c:v>1.627</c:v>
                </c:pt>
                <c:pt idx="2275">
                  <c:v>1.603</c:v>
                </c:pt>
                <c:pt idx="2276">
                  <c:v>1.5780000000000001</c:v>
                </c:pt>
                <c:pt idx="2277">
                  <c:v>1.5529999999999999</c:v>
                </c:pt>
                <c:pt idx="2278">
                  <c:v>1.528</c:v>
                </c:pt>
                <c:pt idx="2279">
                  <c:v>1.5029999999999999</c:v>
                </c:pt>
                <c:pt idx="2280">
                  <c:v>1.478</c:v>
                </c:pt>
                <c:pt idx="2281">
                  <c:v>1.4530000000000001</c:v>
                </c:pt>
                <c:pt idx="2282">
                  <c:v>1.4279999999999999</c:v>
                </c:pt>
                <c:pt idx="2283">
                  <c:v>1.403</c:v>
                </c:pt>
                <c:pt idx="2284">
                  <c:v>1.379</c:v>
                </c:pt>
                <c:pt idx="2285">
                  <c:v>1.3540000000000001</c:v>
                </c:pt>
                <c:pt idx="2286">
                  <c:v>1.329</c:v>
                </c:pt>
                <c:pt idx="2287">
                  <c:v>1.3049999999999999</c:v>
                </c:pt>
                <c:pt idx="2288">
                  <c:v>1.3160000000000001</c:v>
                </c:pt>
                <c:pt idx="2289">
                  <c:v>1.5289999999999999</c:v>
                </c:pt>
                <c:pt idx="2290">
                  <c:v>2.032</c:v>
                </c:pt>
                <c:pt idx="2291">
                  <c:v>2.4209999999999998</c:v>
                </c:pt>
                <c:pt idx="2292">
                  <c:v>2.7679999999999998</c:v>
                </c:pt>
                <c:pt idx="2293">
                  <c:v>3.07</c:v>
                </c:pt>
                <c:pt idx="2294">
                  <c:v>3.3279999999999998</c:v>
                </c:pt>
                <c:pt idx="2295">
                  <c:v>3.544</c:v>
                </c:pt>
                <c:pt idx="2296">
                  <c:v>3.7229999999999999</c:v>
                </c:pt>
                <c:pt idx="2297">
                  <c:v>3.867</c:v>
                </c:pt>
                <c:pt idx="2298">
                  <c:v>3.9870000000000001</c:v>
                </c:pt>
                <c:pt idx="2299">
                  <c:v>4.0869999999999997</c:v>
                </c:pt>
                <c:pt idx="2300">
                  <c:v>4.1680000000000001</c:v>
                </c:pt>
                <c:pt idx="2301">
                  <c:v>4.2309999999999999</c:v>
                </c:pt>
                <c:pt idx="2302">
                  <c:v>4.2779999999999996</c:v>
                </c:pt>
                <c:pt idx="2303">
                  <c:v>4.3090000000000002</c:v>
                </c:pt>
                <c:pt idx="2304">
                  <c:v>4.3390000000000004</c:v>
                </c:pt>
                <c:pt idx="2305">
                  <c:v>4.3659999999999997</c:v>
                </c:pt>
                <c:pt idx="2306">
                  <c:v>4.3940000000000001</c:v>
                </c:pt>
                <c:pt idx="2307">
                  <c:v>4.4480000000000004</c:v>
                </c:pt>
                <c:pt idx="2308">
                  <c:v>4.5209999999999999</c:v>
                </c:pt>
                <c:pt idx="2309">
                  <c:v>18.8</c:v>
                </c:pt>
                <c:pt idx="2310">
                  <c:v>6.9720000000000004</c:v>
                </c:pt>
                <c:pt idx="2311">
                  <c:v>7.58</c:v>
                </c:pt>
                <c:pt idx="2312">
                  <c:v>8.0609999999999999</c:v>
                </c:pt>
                <c:pt idx="2313">
                  <c:v>8.4290000000000003</c:v>
                </c:pt>
                <c:pt idx="2314">
                  <c:v>8.6980000000000004</c:v>
                </c:pt>
                <c:pt idx="2315">
                  <c:v>8.8849999999999998</c:v>
                </c:pt>
                <c:pt idx="2316">
                  <c:v>9.0039999999999996</c:v>
                </c:pt>
                <c:pt idx="2317">
                  <c:v>9.0790000000000006</c:v>
                </c:pt>
                <c:pt idx="2318">
                  <c:v>9.1150000000000002</c:v>
                </c:pt>
                <c:pt idx="2319">
                  <c:v>9.1180000000000003</c:v>
                </c:pt>
                <c:pt idx="2320">
                  <c:v>9.0920000000000005</c:v>
                </c:pt>
                <c:pt idx="2321">
                  <c:v>9.0440000000000005</c:v>
                </c:pt>
                <c:pt idx="2322">
                  <c:v>8.9789999999999992</c:v>
                </c:pt>
                <c:pt idx="2323">
                  <c:v>8.9009999999999998</c:v>
                </c:pt>
                <c:pt idx="2324">
                  <c:v>8.8130000000000006</c:v>
                </c:pt>
                <c:pt idx="2325">
                  <c:v>8.7170000000000005</c:v>
                </c:pt>
                <c:pt idx="2326">
                  <c:v>8.6170000000000009</c:v>
                </c:pt>
                <c:pt idx="2327">
                  <c:v>8.5190000000000001</c:v>
                </c:pt>
                <c:pt idx="2328">
                  <c:v>8.4329999999999998</c:v>
                </c:pt>
                <c:pt idx="2329">
                  <c:v>8.3889999999999993</c:v>
                </c:pt>
                <c:pt idx="2330">
                  <c:v>8.3409999999999993</c:v>
                </c:pt>
                <c:pt idx="2331">
                  <c:v>8.2919999999999998</c:v>
                </c:pt>
                <c:pt idx="2332">
                  <c:v>8.25</c:v>
                </c:pt>
                <c:pt idx="2333">
                  <c:v>8.2140000000000004</c:v>
                </c:pt>
                <c:pt idx="2334">
                  <c:v>8.1760000000000002</c:v>
                </c:pt>
                <c:pt idx="2335">
                  <c:v>8.1370000000000005</c:v>
                </c:pt>
                <c:pt idx="2336">
                  <c:v>8.0960000000000001</c:v>
                </c:pt>
                <c:pt idx="2337">
                  <c:v>8.0670000000000002</c:v>
                </c:pt>
                <c:pt idx="2338">
                  <c:v>8.0370000000000008</c:v>
                </c:pt>
                <c:pt idx="2339">
                  <c:v>8.0050000000000008</c:v>
                </c:pt>
                <c:pt idx="2340">
                  <c:v>7.9720000000000004</c:v>
                </c:pt>
                <c:pt idx="2341">
                  <c:v>7.9379999999999997</c:v>
                </c:pt>
                <c:pt idx="2342">
                  <c:v>7.9050000000000002</c:v>
                </c:pt>
                <c:pt idx="2343">
                  <c:v>7.8730000000000002</c:v>
                </c:pt>
                <c:pt idx="2344">
                  <c:v>7.8390000000000004</c:v>
                </c:pt>
                <c:pt idx="2345">
                  <c:v>7.8049999999999997</c:v>
                </c:pt>
                <c:pt idx="2346">
                  <c:v>7.7709999999999999</c:v>
                </c:pt>
                <c:pt idx="2347">
                  <c:v>7.7370000000000001</c:v>
                </c:pt>
                <c:pt idx="2348">
                  <c:v>7.702</c:v>
                </c:pt>
                <c:pt idx="2349">
                  <c:v>7.67</c:v>
                </c:pt>
                <c:pt idx="2350">
                  <c:v>7.6429999999999998</c:v>
                </c:pt>
                <c:pt idx="2351">
                  <c:v>7.6150000000000002</c:v>
                </c:pt>
                <c:pt idx="2352">
                  <c:v>7.5890000000000004</c:v>
                </c:pt>
                <c:pt idx="2353">
                  <c:v>7.5620000000000003</c:v>
                </c:pt>
                <c:pt idx="2354">
                  <c:v>7.5670000000000002</c:v>
                </c:pt>
                <c:pt idx="2355">
                  <c:v>8.5039999999999996</c:v>
                </c:pt>
                <c:pt idx="2356">
                  <c:v>12.9</c:v>
                </c:pt>
                <c:pt idx="2357">
                  <c:v>10.71</c:v>
                </c:pt>
                <c:pt idx="2358">
                  <c:v>18.14</c:v>
                </c:pt>
                <c:pt idx="2359">
                  <c:v>44.34</c:v>
                </c:pt>
                <c:pt idx="2360">
                  <c:v>20.99</c:v>
                </c:pt>
                <c:pt idx="2361">
                  <c:v>24.32</c:v>
                </c:pt>
                <c:pt idx="2362">
                  <c:v>23.85</c:v>
                </c:pt>
                <c:pt idx="2363">
                  <c:v>24.58</c:v>
                </c:pt>
                <c:pt idx="2364">
                  <c:v>25.13</c:v>
                </c:pt>
                <c:pt idx="2365">
                  <c:v>26.29</c:v>
                </c:pt>
                <c:pt idx="2366">
                  <c:v>27.21</c:v>
                </c:pt>
                <c:pt idx="2367">
                  <c:v>28.41</c:v>
                </c:pt>
                <c:pt idx="2368">
                  <c:v>29.01</c:v>
                </c:pt>
                <c:pt idx="2369">
                  <c:v>29.05</c:v>
                </c:pt>
                <c:pt idx="2370">
                  <c:v>29.01</c:v>
                </c:pt>
                <c:pt idx="2371">
                  <c:v>29.08</c:v>
                </c:pt>
                <c:pt idx="2372">
                  <c:v>29.65</c:v>
                </c:pt>
                <c:pt idx="2373">
                  <c:v>81.39</c:v>
                </c:pt>
                <c:pt idx="2374">
                  <c:v>56.8</c:v>
                </c:pt>
                <c:pt idx="2375">
                  <c:v>41.25</c:v>
                </c:pt>
                <c:pt idx="2376">
                  <c:v>40.15</c:v>
                </c:pt>
                <c:pt idx="2377">
                  <c:v>126.7</c:v>
                </c:pt>
                <c:pt idx="2378">
                  <c:v>1164</c:v>
                </c:pt>
                <c:pt idx="2379">
                  <c:v>1353</c:v>
                </c:pt>
                <c:pt idx="2380">
                  <c:v>446.3</c:v>
                </c:pt>
                <c:pt idx="2381">
                  <c:v>247.1</c:v>
                </c:pt>
                <c:pt idx="2382">
                  <c:v>221.5</c:v>
                </c:pt>
                <c:pt idx="2383">
                  <c:v>201.7</c:v>
                </c:pt>
                <c:pt idx="2384">
                  <c:v>186.2</c:v>
                </c:pt>
                <c:pt idx="2385">
                  <c:v>218.9</c:v>
                </c:pt>
                <c:pt idx="2386">
                  <c:v>244.2</c:v>
                </c:pt>
                <c:pt idx="2387">
                  <c:v>191.1</c:v>
                </c:pt>
                <c:pt idx="2388">
                  <c:v>192.7</c:v>
                </c:pt>
                <c:pt idx="2389">
                  <c:v>177.4</c:v>
                </c:pt>
                <c:pt idx="2390">
                  <c:v>171</c:v>
                </c:pt>
                <c:pt idx="2391">
                  <c:v>160</c:v>
                </c:pt>
                <c:pt idx="2392">
                  <c:v>172.8</c:v>
                </c:pt>
                <c:pt idx="2393">
                  <c:v>165.2</c:v>
                </c:pt>
                <c:pt idx="2394">
                  <c:v>183</c:v>
                </c:pt>
                <c:pt idx="2395">
                  <c:v>144.69999999999999</c:v>
                </c:pt>
                <c:pt idx="2396">
                  <c:v>155.19999999999999</c:v>
                </c:pt>
                <c:pt idx="2397">
                  <c:v>125</c:v>
                </c:pt>
                <c:pt idx="2398">
                  <c:v>126.7</c:v>
                </c:pt>
                <c:pt idx="2399">
                  <c:v>116.1</c:v>
                </c:pt>
                <c:pt idx="2400">
                  <c:v>129.80000000000001</c:v>
                </c:pt>
                <c:pt idx="2401">
                  <c:v>120.8</c:v>
                </c:pt>
                <c:pt idx="2402">
                  <c:v>111.6</c:v>
                </c:pt>
                <c:pt idx="2403">
                  <c:v>121.6</c:v>
                </c:pt>
                <c:pt idx="2404">
                  <c:v>110.3</c:v>
                </c:pt>
                <c:pt idx="2405">
                  <c:v>101.5</c:v>
                </c:pt>
                <c:pt idx="2406">
                  <c:v>96.2</c:v>
                </c:pt>
                <c:pt idx="2407">
                  <c:v>120.4</c:v>
                </c:pt>
                <c:pt idx="2408">
                  <c:v>125.9</c:v>
                </c:pt>
                <c:pt idx="2409">
                  <c:v>115.3</c:v>
                </c:pt>
                <c:pt idx="2410">
                  <c:v>105.8</c:v>
                </c:pt>
                <c:pt idx="2411">
                  <c:v>97.62</c:v>
                </c:pt>
                <c:pt idx="2412">
                  <c:v>90.29</c:v>
                </c:pt>
                <c:pt idx="2413">
                  <c:v>83.49</c:v>
                </c:pt>
                <c:pt idx="2414">
                  <c:v>77.510000000000005</c:v>
                </c:pt>
                <c:pt idx="2415">
                  <c:v>72.099999999999994</c:v>
                </c:pt>
                <c:pt idx="2416">
                  <c:v>67.11</c:v>
                </c:pt>
                <c:pt idx="2417">
                  <c:v>62.68</c:v>
                </c:pt>
                <c:pt idx="2418">
                  <c:v>58.42</c:v>
                </c:pt>
                <c:pt idx="2419">
                  <c:v>55.47</c:v>
                </c:pt>
                <c:pt idx="2420">
                  <c:v>52.03</c:v>
                </c:pt>
                <c:pt idx="2421">
                  <c:v>48.61</c:v>
                </c:pt>
                <c:pt idx="2422">
                  <c:v>45.89</c:v>
                </c:pt>
                <c:pt idx="2423">
                  <c:v>43.93</c:v>
                </c:pt>
                <c:pt idx="2424">
                  <c:v>42.39</c:v>
                </c:pt>
                <c:pt idx="2425">
                  <c:v>53.7</c:v>
                </c:pt>
                <c:pt idx="2426">
                  <c:v>168.1</c:v>
                </c:pt>
                <c:pt idx="2427">
                  <c:v>93.38</c:v>
                </c:pt>
                <c:pt idx="2428">
                  <c:v>84.82</c:v>
                </c:pt>
                <c:pt idx="2429">
                  <c:v>81.22</c:v>
                </c:pt>
                <c:pt idx="2430">
                  <c:v>75.66</c:v>
                </c:pt>
                <c:pt idx="2431">
                  <c:v>70.180000000000007</c:v>
                </c:pt>
                <c:pt idx="2432">
                  <c:v>65.36</c:v>
                </c:pt>
                <c:pt idx="2433">
                  <c:v>60.97</c:v>
                </c:pt>
                <c:pt idx="2434">
                  <c:v>57.46</c:v>
                </c:pt>
                <c:pt idx="2435">
                  <c:v>55.34</c:v>
                </c:pt>
                <c:pt idx="2436">
                  <c:v>52.32</c:v>
                </c:pt>
                <c:pt idx="2437">
                  <c:v>57.86</c:v>
                </c:pt>
                <c:pt idx="2438">
                  <c:v>54.71</c:v>
                </c:pt>
                <c:pt idx="2439">
                  <c:v>51.95</c:v>
                </c:pt>
                <c:pt idx="2440">
                  <c:v>49.26</c:v>
                </c:pt>
                <c:pt idx="2441">
                  <c:v>49.65</c:v>
                </c:pt>
                <c:pt idx="2442">
                  <c:v>52.43</c:v>
                </c:pt>
                <c:pt idx="2443">
                  <c:v>49.33</c:v>
                </c:pt>
                <c:pt idx="2444">
                  <c:v>46.76</c:v>
                </c:pt>
                <c:pt idx="2445">
                  <c:v>44.3</c:v>
                </c:pt>
                <c:pt idx="2446">
                  <c:v>42.06</c:v>
                </c:pt>
                <c:pt idx="2447">
                  <c:v>40.43</c:v>
                </c:pt>
                <c:pt idx="2448">
                  <c:v>39.72</c:v>
                </c:pt>
                <c:pt idx="2449">
                  <c:v>39.1</c:v>
                </c:pt>
                <c:pt idx="2450">
                  <c:v>38.340000000000003</c:v>
                </c:pt>
                <c:pt idx="2451">
                  <c:v>37.51</c:v>
                </c:pt>
                <c:pt idx="2452">
                  <c:v>36.619999999999997</c:v>
                </c:pt>
                <c:pt idx="2453">
                  <c:v>35.619999999999997</c:v>
                </c:pt>
                <c:pt idx="2454">
                  <c:v>34.71</c:v>
                </c:pt>
                <c:pt idx="2455">
                  <c:v>33.729999999999997</c:v>
                </c:pt>
                <c:pt idx="2456">
                  <c:v>32.65</c:v>
                </c:pt>
                <c:pt idx="2457">
                  <c:v>31.58</c:v>
                </c:pt>
                <c:pt idx="2458">
                  <c:v>30.5</c:v>
                </c:pt>
                <c:pt idx="2459">
                  <c:v>29.42</c:v>
                </c:pt>
                <c:pt idx="2460">
                  <c:v>28.38</c:v>
                </c:pt>
                <c:pt idx="2461">
                  <c:v>27.38</c:v>
                </c:pt>
                <c:pt idx="2462">
                  <c:v>26.42</c:v>
                </c:pt>
                <c:pt idx="2463">
                  <c:v>25.49</c:v>
                </c:pt>
                <c:pt idx="2464">
                  <c:v>24.61</c:v>
                </c:pt>
                <c:pt idx="2465">
                  <c:v>23.74</c:v>
                </c:pt>
                <c:pt idx="2466">
                  <c:v>22.92</c:v>
                </c:pt>
                <c:pt idx="2467">
                  <c:v>22.12</c:v>
                </c:pt>
                <c:pt idx="2468">
                  <c:v>21.34</c:v>
                </c:pt>
                <c:pt idx="2469">
                  <c:v>20.61</c:v>
                </c:pt>
                <c:pt idx="2470">
                  <c:v>20.68</c:v>
                </c:pt>
                <c:pt idx="2471">
                  <c:v>20.75</c:v>
                </c:pt>
                <c:pt idx="2472">
                  <c:v>20.11</c:v>
                </c:pt>
                <c:pt idx="2473">
                  <c:v>19.59</c:v>
                </c:pt>
                <c:pt idx="2474">
                  <c:v>19.510000000000002</c:v>
                </c:pt>
                <c:pt idx="2475">
                  <c:v>19.37</c:v>
                </c:pt>
                <c:pt idx="2476">
                  <c:v>19.190000000000001</c:v>
                </c:pt>
                <c:pt idx="2477">
                  <c:v>18.97</c:v>
                </c:pt>
                <c:pt idx="2478">
                  <c:v>18.73</c:v>
                </c:pt>
                <c:pt idx="2479">
                  <c:v>18.47</c:v>
                </c:pt>
                <c:pt idx="2480">
                  <c:v>18.190000000000001</c:v>
                </c:pt>
                <c:pt idx="2481">
                  <c:v>17.88</c:v>
                </c:pt>
                <c:pt idx="2482">
                  <c:v>17.559999999999999</c:v>
                </c:pt>
                <c:pt idx="2483">
                  <c:v>17.23</c:v>
                </c:pt>
                <c:pt idx="2484">
                  <c:v>16.89</c:v>
                </c:pt>
                <c:pt idx="2485">
                  <c:v>16.55</c:v>
                </c:pt>
                <c:pt idx="2486">
                  <c:v>16.2</c:v>
                </c:pt>
                <c:pt idx="2487">
                  <c:v>15.85</c:v>
                </c:pt>
                <c:pt idx="2488">
                  <c:v>15.5</c:v>
                </c:pt>
                <c:pt idx="2489">
                  <c:v>15.17</c:v>
                </c:pt>
                <c:pt idx="2490">
                  <c:v>14.84</c:v>
                </c:pt>
                <c:pt idx="2491">
                  <c:v>14.54</c:v>
                </c:pt>
                <c:pt idx="2492">
                  <c:v>14.28</c:v>
                </c:pt>
                <c:pt idx="2493">
                  <c:v>14.04</c:v>
                </c:pt>
                <c:pt idx="2494">
                  <c:v>13.86</c:v>
                </c:pt>
                <c:pt idx="2495">
                  <c:v>13.68</c:v>
                </c:pt>
                <c:pt idx="2496">
                  <c:v>13.5</c:v>
                </c:pt>
                <c:pt idx="2497">
                  <c:v>13.31</c:v>
                </c:pt>
                <c:pt idx="2498">
                  <c:v>13.12</c:v>
                </c:pt>
                <c:pt idx="2499">
                  <c:v>12.93</c:v>
                </c:pt>
                <c:pt idx="2500">
                  <c:v>12.73</c:v>
                </c:pt>
                <c:pt idx="2501">
                  <c:v>12.54</c:v>
                </c:pt>
                <c:pt idx="2502">
                  <c:v>12.34</c:v>
                </c:pt>
                <c:pt idx="2503">
                  <c:v>12.15</c:v>
                </c:pt>
                <c:pt idx="2504">
                  <c:v>11.96</c:v>
                </c:pt>
                <c:pt idx="2505">
                  <c:v>11.77</c:v>
                </c:pt>
                <c:pt idx="2506">
                  <c:v>11.59</c:v>
                </c:pt>
                <c:pt idx="2507">
                  <c:v>11.41</c:v>
                </c:pt>
                <c:pt idx="2508">
                  <c:v>11.23</c:v>
                </c:pt>
                <c:pt idx="2509">
                  <c:v>11.06</c:v>
                </c:pt>
                <c:pt idx="2510">
                  <c:v>10.89</c:v>
                </c:pt>
                <c:pt idx="2511">
                  <c:v>10.73</c:v>
                </c:pt>
                <c:pt idx="2512">
                  <c:v>10.57</c:v>
                </c:pt>
                <c:pt idx="2513">
                  <c:v>10.41</c:v>
                </c:pt>
                <c:pt idx="2514">
                  <c:v>10.26</c:v>
                </c:pt>
                <c:pt idx="2515">
                  <c:v>10.11</c:v>
                </c:pt>
                <c:pt idx="2516">
                  <c:v>9.9649999999999999</c:v>
                </c:pt>
                <c:pt idx="2517">
                  <c:v>9.8209999999999997</c:v>
                </c:pt>
                <c:pt idx="2518">
                  <c:v>9.6780000000000008</c:v>
                </c:pt>
                <c:pt idx="2519">
                  <c:v>9.5380000000000003</c:v>
                </c:pt>
                <c:pt idx="2520">
                  <c:v>9.4</c:v>
                </c:pt>
                <c:pt idx="2521">
                  <c:v>9.2629999999999999</c:v>
                </c:pt>
                <c:pt idx="2522">
                  <c:v>9.1270000000000007</c:v>
                </c:pt>
                <c:pt idx="2523">
                  <c:v>8.9920000000000009</c:v>
                </c:pt>
                <c:pt idx="2524">
                  <c:v>8.8580000000000005</c:v>
                </c:pt>
                <c:pt idx="2525">
                  <c:v>8.7260000000000009</c:v>
                </c:pt>
                <c:pt idx="2526">
                  <c:v>8.593</c:v>
                </c:pt>
                <c:pt idx="2527">
                  <c:v>8.4619999999999997</c:v>
                </c:pt>
                <c:pt idx="2528">
                  <c:v>8.3309999999999995</c:v>
                </c:pt>
                <c:pt idx="2529">
                  <c:v>8.1999999999999993</c:v>
                </c:pt>
                <c:pt idx="2530">
                  <c:v>8.07</c:v>
                </c:pt>
                <c:pt idx="2531">
                  <c:v>7.94</c:v>
                </c:pt>
                <c:pt idx="2532">
                  <c:v>7.8109999999999999</c:v>
                </c:pt>
                <c:pt idx="2533">
                  <c:v>7.6820000000000004</c:v>
                </c:pt>
                <c:pt idx="2534">
                  <c:v>7.5519999999999996</c:v>
                </c:pt>
                <c:pt idx="2535">
                  <c:v>7.423</c:v>
                </c:pt>
                <c:pt idx="2536">
                  <c:v>7.2949999999999999</c:v>
                </c:pt>
                <c:pt idx="2537">
                  <c:v>7.1669999999999998</c:v>
                </c:pt>
                <c:pt idx="2538">
                  <c:v>7.0389999999999997</c:v>
                </c:pt>
                <c:pt idx="2539">
                  <c:v>6.9109999999999996</c:v>
                </c:pt>
                <c:pt idx="2540">
                  <c:v>6.7839999999999998</c:v>
                </c:pt>
                <c:pt idx="2541">
                  <c:v>6.657</c:v>
                </c:pt>
                <c:pt idx="2542">
                  <c:v>6.5309999999999997</c:v>
                </c:pt>
                <c:pt idx="2543">
                  <c:v>6.4050000000000002</c:v>
                </c:pt>
                <c:pt idx="2544">
                  <c:v>6.28</c:v>
                </c:pt>
                <c:pt idx="2545">
                  <c:v>6.1559999999999997</c:v>
                </c:pt>
                <c:pt idx="2546">
                  <c:v>6.032</c:v>
                </c:pt>
                <c:pt idx="2547">
                  <c:v>5.9089999999999998</c:v>
                </c:pt>
                <c:pt idx="2548">
                  <c:v>5.79</c:v>
                </c:pt>
                <c:pt idx="2549">
                  <c:v>5.6840000000000002</c:v>
                </c:pt>
                <c:pt idx="2550">
                  <c:v>5.5860000000000003</c:v>
                </c:pt>
                <c:pt idx="2551">
                  <c:v>5.4950000000000001</c:v>
                </c:pt>
                <c:pt idx="2552">
                  <c:v>5.41</c:v>
                </c:pt>
                <c:pt idx="2553">
                  <c:v>5.3280000000000003</c:v>
                </c:pt>
                <c:pt idx="2554">
                  <c:v>5.2480000000000002</c:v>
                </c:pt>
                <c:pt idx="2555">
                  <c:v>5.1710000000000003</c:v>
                </c:pt>
                <c:pt idx="2556">
                  <c:v>5.0940000000000003</c:v>
                </c:pt>
                <c:pt idx="2557">
                  <c:v>5.0170000000000003</c:v>
                </c:pt>
                <c:pt idx="2558">
                  <c:v>4.9409999999999998</c:v>
                </c:pt>
                <c:pt idx="2559">
                  <c:v>4.8639999999999999</c:v>
                </c:pt>
                <c:pt idx="2560">
                  <c:v>4.7859999999999996</c:v>
                </c:pt>
                <c:pt idx="2561">
                  <c:v>4.7089999999999996</c:v>
                </c:pt>
                <c:pt idx="2562">
                  <c:v>4.63</c:v>
                </c:pt>
                <c:pt idx="2563">
                  <c:v>4.5510000000000002</c:v>
                </c:pt>
                <c:pt idx="2564">
                  <c:v>4.4710000000000001</c:v>
                </c:pt>
                <c:pt idx="2565">
                  <c:v>4.3899999999999997</c:v>
                </c:pt>
                <c:pt idx="2566">
                  <c:v>4.3090000000000002</c:v>
                </c:pt>
                <c:pt idx="2567">
                  <c:v>4.2270000000000003</c:v>
                </c:pt>
                <c:pt idx="2568">
                  <c:v>4.1449999999999996</c:v>
                </c:pt>
                <c:pt idx="2569">
                  <c:v>4.0629999999999997</c:v>
                </c:pt>
                <c:pt idx="2570">
                  <c:v>3.99</c:v>
                </c:pt>
                <c:pt idx="2571">
                  <c:v>3.9159999999999999</c:v>
                </c:pt>
                <c:pt idx="2572">
                  <c:v>3.84</c:v>
                </c:pt>
                <c:pt idx="2573">
                  <c:v>3.7639999999999998</c:v>
                </c:pt>
                <c:pt idx="2574">
                  <c:v>3.6869999999999998</c:v>
                </c:pt>
                <c:pt idx="2575">
                  <c:v>3.61</c:v>
                </c:pt>
                <c:pt idx="2576">
                  <c:v>3.5339999999999998</c:v>
                </c:pt>
                <c:pt idx="2577">
                  <c:v>3.4569999999999999</c:v>
                </c:pt>
                <c:pt idx="2578">
                  <c:v>3.3820000000000001</c:v>
                </c:pt>
                <c:pt idx="2579">
                  <c:v>3.306</c:v>
                </c:pt>
                <c:pt idx="2580">
                  <c:v>3.2309999999999999</c:v>
                </c:pt>
                <c:pt idx="2581">
                  <c:v>3.157</c:v>
                </c:pt>
                <c:pt idx="2582">
                  <c:v>3.085</c:v>
                </c:pt>
                <c:pt idx="2583">
                  <c:v>3.0139999999999998</c:v>
                </c:pt>
                <c:pt idx="2584">
                  <c:v>2.9430000000000001</c:v>
                </c:pt>
                <c:pt idx="2585">
                  <c:v>2.8730000000000002</c:v>
                </c:pt>
                <c:pt idx="2586">
                  <c:v>2.8039999999999998</c:v>
                </c:pt>
                <c:pt idx="2587">
                  <c:v>2.7360000000000002</c:v>
                </c:pt>
                <c:pt idx="2588">
                  <c:v>2.669</c:v>
                </c:pt>
                <c:pt idx="2589">
                  <c:v>2.6019999999999999</c:v>
                </c:pt>
                <c:pt idx="2590">
                  <c:v>2.5369999999999999</c:v>
                </c:pt>
                <c:pt idx="2591">
                  <c:v>2.4729999999999999</c:v>
                </c:pt>
                <c:pt idx="2592">
                  <c:v>2.4289999999999998</c:v>
                </c:pt>
                <c:pt idx="2593">
                  <c:v>2.383</c:v>
                </c:pt>
                <c:pt idx="2594">
                  <c:v>2.335</c:v>
                </c:pt>
                <c:pt idx="2595">
                  <c:v>2.2869999999999999</c:v>
                </c:pt>
                <c:pt idx="2596">
                  <c:v>2.2389999999999999</c:v>
                </c:pt>
                <c:pt idx="2597">
                  <c:v>2.1909999999999998</c:v>
                </c:pt>
                <c:pt idx="2598">
                  <c:v>2.1429999999999998</c:v>
                </c:pt>
                <c:pt idx="2599">
                  <c:v>2.0960000000000001</c:v>
                </c:pt>
                <c:pt idx="2600">
                  <c:v>2.0489999999999999</c:v>
                </c:pt>
                <c:pt idx="2601">
                  <c:v>2.004</c:v>
                </c:pt>
                <c:pt idx="2602">
                  <c:v>1.9590000000000001</c:v>
                </c:pt>
                <c:pt idx="2603">
                  <c:v>1.915</c:v>
                </c:pt>
                <c:pt idx="2604">
                  <c:v>1.871</c:v>
                </c:pt>
                <c:pt idx="2605">
                  <c:v>1.829</c:v>
                </c:pt>
                <c:pt idx="2606">
                  <c:v>1.786</c:v>
                </c:pt>
                <c:pt idx="2607">
                  <c:v>1.7450000000000001</c:v>
                </c:pt>
                <c:pt idx="2608">
                  <c:v>1.704</c:v>
                </c:pt>
                <c:pt idx="2609">
                  <c:v>1.669</c:v>
                </c:pt>
                <c:pt idx="2610">
                  <c:v>1.633</c:v>
                </c:pt>
                <c:pt idx="2611">
                  <c:v>1.597</c:v>
                </c:pt>
                <c:pt idx="2612">
                  <c:v>1.5620000000000001</c:v>
                </c:pt>
                <c:pt idx="2613">
                  <c:v>1.5269999999999999</c:v>
                </c:pt>
                <c:pt idx="2614">
                  <c:v>1.5229999999999999</c:v>
                </c:pt>
                <c:pt idx="2615">
                  <c:v>1.542</c:v>
                </c:pt>
                <c:pt idx="2616">
                  <c:v>1.5780000000000001</c:v>
                </c:pt>
                <c:pt idx="2617">
                  <c:v>1.603</c:v>
                </c:pt>
                <c:pt idx="2618">
                  <c:v>1.621</c:v>
                </c:pt>
                <c:pt idx="2619">
                  <c:v>1.6339999999999999</c:v>
                </c:pt>
                <c:pt idx="2620">
                  <c:v>1.643</c:v>
                </c:pt>
                <c:pt idx="2621">
                  <c:v>1.649</c:v>
                </c:pt>
                <c:pt idx="2622">
                  <c:v>1.657</c:v>
                </c:pt>
                <c:pt idx="2623">
                  <c:v>1.663</c:v>
                </c:pt>
                <c:pt idx="2624">
                  <c:v>1.6659999999999999</c:v>
                </c:pt>
                <c:pt idx="2625">
                  <c:v>1.6679999999999999</c:v>
                </c:pt>
                <c:pt idx="2626">
                  <c:v>1.667</c:v>
                </c:pt>
                <c:pt idx="2627">
                  <c:v>1.665</c:v>
                </c:pt>
                <c:pt idx="2628">
                  <c:v>1.661</c:v>
                </c:pt>
                <c:pt idx="2629">
                  <c:v>1.655</c:v>
                </c:pt>
                <c:pt idx="2630">
                  <c:v>1.647</c:v>
                </c:pt>
                <c:pt idx="2631">
                  <c:v>1.6379999999999999</c:v>
                </c:pt>
                <c:pt idx="2632">
                  <c:v>1.627</c:v>
                </c:pt>
                <c:pt idx="2633">
                  <c:v>1.6140000000000001</c:v>
                </c:pt>
                <c:pt idx="2634">
                  <c:v>1.599</c:v>
                </c:pt>
                <c:pt idx="2635">
                  <c:v>1.583</c:v>
                </c:pt>
                <c:pt idx="2636">
                  <c:v>1.5660000000000001</c:v>
                </c:pt>
                <c:pt idx="2637">
                  <c:v>1.5469999999999999</c:v>
                </c:pt>
                <c:pt idx="2638">
                  <c:v>1.5269999999999999</c:v>
                </c:pt>
                <c:pt idx="2639">
                  <c:v>1.506</c:v>
                </c:pt>
                <c:pt idx="2640">
                  <c:v>1.484</c:v>
                </c:pt>
                <c:pt idx="2641">
                  <c:v>1.4610000000000001</c:v>
                </c:pt>
                <c:pt idx="2642">
                  <c:v>1.4379999999999999</c:v>
                </c:pt>
                <c:pt idx="2643">
                  <c:v>1.4139999999999999</c:v>
                </c:pt>
                <c:pt idx="2644">
                  <c:v>1.389</c:v>
                </c:pt>
                <c:pt idx="2645">
                  <c:v>1.3640000000000001</c:v>
                </c:pt>
                <c:pt idx="2646">
                  <c:v>1.339</c:v>
                </c:pt>
                <c:pt idx="2647">
                  <c:v>1.3140000000000001</c:v>
                </c:pt>
                <c:pt idx="2648">
                  <c:v>1.2889999999999999</c:v>
                </c:pt>
                <c:pt idx="2649">
                  <c:v>1.264</c:v>
                </c:pt>
                <c:pt idx="2650">
                  <c:v>1.2390000000000001</c:v>
                </c:pt>
                <c:pt idx="2651">
                  <c:v>1.214</c:v>
                </c:pt>
                <c:pt idx="2652">
                  <c:v>1.1890000000000001</c:v>
                </c:pt>
                <c:pt idx="2653">
                  <c:v>1.165</c:v>
                </c:pt>
                <c:pt idx="2654">
                  <c:v>1.141</c:v>
                </c:pt>
                <c:pt idx="2655">
                  <c:v>1.1180000000000001</c:v>
                </c:pt>
                <c:pt idx="2656">
                  <c:v>1.095</c:v>
                </c:pt>
                <c:pt idx="2657">
                  <c:v>1.0720000000000001</c:v>
                </c:pt>
                <c:pt idx="2658">
                  <c:v>1.05</c:v>
                </c:pt>
                <c:pt idx="2659">
                  <c:v>1.028</c:v>
                </c:pt>
                <c:pt idx="2660">
                  <c:v>1.0129999999999999</c:v>
                </c:pt>
                <c:pt idx="2661">
                  <c:v>1</c:v>
                </c:pt>
                <c:pt idx="2662">
                  <c:v>0.98670000000000002</c:v>
                </c:pt>
                <c:pt idx="2663">
                  <c:v>0.9728</c:v>
                </c:pt>
                <c:pt idx="2664">
                  <c:v>0.9587</c:v>
                </c:pt>
                <c:pt idx="2665">
                  <c:v>0.9446</c:v>
                </c:pt>
                <c:pt idx="2666">
                  <c:v>0.93069999999999997</c:v>
                </c:pt>
                <c:pt idx="2667">
                  <c:v>0.91720000000000002</c:v>
                </c:pt>
                <c:pt idx="2668">
                  <c:v>0.91180000000000005</c:v>
                </c:pt>
                <c:pt idx="2669">
                  <c:v>0.90839999999999999</c:v>
                </c:pt>
                <c:pt idx="2670">
                  <c:v>0.91710000000000003</c:v>
                </c:pt>
                <c:pt idx="2671">
                  <c:v>0.93920000000000003</c:v>
                </c:pt>
                <c:pt idx="2672">
                  <c:v>0.9556</c:v>
                </c:pt>
                <c:pt idx="2673">
                  <c:v>0.96819999999999995</c:v>
                </c:pt>
                <c:pt idx="2674">
                  <c:v>0.97799999999999998</c:v>
                </c:pt>
                <c:pt idx="2675">
                  <c:v>0.98580000000000001</c:v>
                </c:pt>
                <c:pt idx="2676">
                  <c:v>0.99209999999999998</c:v>
                </c:pt>
                <c:pt idx="2677">
                  <c:v>0.99729999999999996</c:v>
                </c:pt>
                <c:pt idx="2678">
                  <c:v>1.0009999999999999</c:v>
                </c:pt>
                <c:pt idx="2679">
                  <c:v>1.004</c:v>
                </c:pt>
                <c:pt idx="2680">
                  <c:v>1.0069999999999999</c:v>
                </c:pt>
                <c:pt idx="2681">
                  <c:v>1.0089999999999999</c:v>
                </c:pt>
                <c:pt idx="2682">
                  <c:v>1.0089999999999999</c:v>
                </c:pt>
                <c:pt idx="2683">
                  <c:v>1.0089999999999999</c:v>
                </c:pt>
                <c:pt idx="2684">
                  <c:v>1.008</c:v>
                </c:pt>
                <c:pt idx="2685">
                  <c:v>1.0049999999999999</c:v>
                </c:pt>
                <c:pt idx="2686">
                  <c:v>1.002</c:v>
                </c:pt>
                <c:pt idx="2687">
                  <c:v>0.99709999999999999</c:v>
                </c:pt>
                <c:pt idx="2688">
                  <c:v>0.99160000000000004</c:v>
                </c:pt>
                <c:pt idx="2689">
                  <c:v>0.98519999999999996</c:v>
                </c:pt>
                <c:pt idx="2690">
                  <c:v>0.97789999999999999</c:v>
                </c:pt>
                <c:pt idx="2691">
                  <c:v>0.96989999999999998</c:v>
                </c:pt>
                <c:pt idx="2692">
                  <c:v>0.96160000000000001</c:v>
                </c:pt>
                <c:pt idx="2693">
                  <c:v>0.95499999999999996</c:v>
                </c:pt>
                <c:pt idx="2694">
                  <c:v>1.071</c:v>
                </c:pt>
                <c:pt idx="2695">
                  <c:v>1.17</c:v>
                </c:pt>
                <c:pt idx="2696">
                  <c:v>1.276</c:v>
                </c:pt>
                <c:pt idx="2697">
                  <c:v>1.4219999999999999</c:v>
                </c:pt>
                <c:pt idx="2698">
                  <c:v>1.593</c:v>
                </c:pt>
                <c:pt idx="2699">
                  <c:v>1.7569999999999999</c:v>
                </c:pt>
                <c:pt idx="2700">
                  <c:v>1.9139999999999999</c:v>
                </c:pt>
                <c:pt idx="2701">
                  <c:v>2.0390000000000001</c:v>
                </c:pt>
                <c:pt idx="2702">
                  <c:v>2.1539999999999999</c:v>
                </c:pt>
                <c:pt idx="2703">
                  <c:v>2.3130000000000002</c:v>
                </c:pt>
                <c:pt idx="2704">
                  <c:v>2.4689999999999999</c:v>
                </c:pt>
                <c:pt idx="2705">
                  <c:v>2.7890000000000001</c:v>
                </c:pt>
                <c:pt idx="2706">
                  <c:v>3.1440000000000001</c:v>
                </c:pt>
                <c:pt idx="2707">
                  <c:v>3.4540000000000002</c:v>
                </c:pt>
                <c:pt idx="2708">
                  <c:v>3.72</c:v>
                </c:pt>
                <c:pt idx="2709">
                  <c:v>3.9380000000000002</c:v>
                </c:pt>
                <c:pt idx="2710">
                  <c:v>4.1210000000000004</c:v>
                </c:pt>
                <c:pt idx="2711">
                  <c:v>4.2789999999999999</c:v>
                </c:pt>
                <c:pt idx="2712">
                  <c:v>4.4139999999999997</c:v>
                </c:pt>
                <c:pt idx="2713">
                  <c:v>4.5220000000000002</c:v>
                </c:pt>
                <c:pt idx="2714">
                  <c:v>4.6040000000000001</c:v>
                </c:pt>
                <c:pt idx="2715">
                  <c:v>4.6619999999999999</c:v>
                </c:pt>
                <c:pt idx="2716">
                  <c:v>4.702</c:v>
                </c:pt>
                <c:pt idx="2717">
                  <c:v>4.7450000000000001</c:v>
                </c:pt>
                <c:pt idx="2718">
                  <c:v>27.6</c:v>
                </c:pt>
                <c:pt idx="2719">
                  <c:v>131.69999999999999</c:v>
                </c:pt>
                <c:pt idx="2720">
                  <c:v>156.19999999999999</c:v>
                </c:pt>
                <c:pt idx="2721">
                  <c:v>91.84</c:v>
                </c:pt>
                <c:pt idx="2722">
                  <c:v>82.69</c:v>
                </c:pt>
                <c:pt idx="2723">
                  <c:v>97.06</c:v>
                </c:pt>
                <c:pt idx="2724">
                  <c:v>134.1</c:v>
                </c:pt>
                <c:pt idx="2725">
                  <c:v>89.04</c:v>
                </c:pt>
                <c:pt idx="2726">
                  <c:v>81.069999999999993</c:v>
                </c:pt>
                <c:pt idx="2727">
                  <c:v>74.069999999999993</c:v>
                </c:pt>
                <c:pt idx="2728">
                  <c:v>100.8</c:v>
                </c:pt>
                <c:pt idx="2729">
                  <c:v>91.86</c:v>
                </c:pt>
                <c:pt idx="2730">
                  <c:v>83.75</c:v>
                </c:pt>
                <c:pt idx="2731">
                  <c:v>77.84</c:v>
                </c:pt>
                <c:pt idx="2732">
                  <c:v>77.930000000000007</c:v>
                </c:pt>
                <c:pt idx="2733">
                  <c:v>276.3</c:v>
                </c:pt>
                <c:pt idx="2734">
                  <c:v>198.4</c:v>
                </c:pt>
                <c:pt idx="2735">
                  <c:v>189.2</c:v>
                </c:pt>
                <c:pt idx="2736">
                  <c:v>176.2</c:v>
                </c:pt>
                <c:pt idx="2737">
                  <c:v>182</c:v>
                </c:pt>
                <c:pt idx="2738">
                  <c:v>184.8</c:v>
                </c:pt>
                <c:pt idx="2739">
                  <c:v>203.8</c:v>
                </c:pt>
                <c:pt idx="2740">
                  <c:v>150.19999999999999</c:v>
                </c:pt>
                <c:pt idx="2741">
                  <c:v>188.3</c:v>
                </c:pt>
                <c:pt idx="2742">
                  <c:v>184.3</c:v>
                </c:pt>
                <c:pt idx="2743">
                  <c:v>186.7</c:v>
                </c:pt>
                <c:pt idx="2744">
                  <c:v>173.2</c:v>
                </c:pt>
                <c:pt idx="2745">
                  <c:v>213.7</c:v>
                </c:pt>
                <c:pt idx="2746">
                  <c:v>187.3</c:v>
                </c:pt>
                <c:pt idx="2747">
                  <c:v>182.2</c:v>
                </c:pt>
                <c:pt idx="2748">
                  <c:v>173.2</c:v>
                </c:pt>
                <c:pt idx="2749">
                  <c:v>162.30000000000001</c:v>
                </c:pt>
                <c:pt idx="2750">
                  <c:v>219.2</c:v>
                </c:pt>
                <c:pt idx="2751">
                  <c:v>188.5</c:v>
                </c:pt>
                <c:pt idx="2752">
                  <c:v>180</c:v>
                </c:pt>
                <c:pt idx="2753">
                  <c:v>199.7</c:v>
                </c:pt>
                <c:pt idx="2754">
                  <c:v>809.7</c:v>
                </c:pt>
                <c:pt idx="2755">
                  <c:v>720.4</c:v>
                </c:pt>
                <c:pt idx="2756">
                  <c:v>211.8</c:v>
                </c:pt>
                <c:pt idx="2757">
                  <c:v>200.4</c:v>
                </c:pt>
                <c:pt idx="2758">
                  <c:v>201.1</c:v>
                </c:pt>
                <c:pt idx="2759">
                  <c:v>204</c:v>
                </c:pt>
                <c:pt idx="2760">
                  <c:v>266.10000000000002</c:v>
                </c:pt>
                <c:pt idx="2761">
                  <c:v>241.6</c:v>
                </c:pt>
                <c:pt idx="2762">
                  <c:v>219.1</c:v>
                </c:pt>
                <c:pt idx="2763">
                  <c:v>230.4</c:v>
                </c:pt>
                <c:pt idx="2764">
                  <c:v>212.9</c:v>
                </c:pt>
                <c:pt idx="2765">
                  <c:v>200</c:v>
                </c:pt>
                <c:pt idx="2766">
                  <c:v>223.2</c:v>
                </c:pt>
                <c:pt idx="2767">
                  <c:v>181.3</c:v>
                </c:pt>
                <c:pt idx="2768">
                  <c:v>177</c:v>
                </c:pt>
                <c:pt idx="2769">
                  <c:v>226.8</c:v>
                </c:pt>
                <c:pt idx="2770">
                  <c:v>708.7</c:v>
                </c:pt>
                <c:pt idx="2771">
                  <c:v>270.5</c:v>
                </c:pt>
                <c:pt idx="2772">
                  <c:v>192.7</c:v>
                </c:pt>
                <c:pt idx="2773">
                  <c:v>206.7</c:v>
                </c:pt>
                <c:pt idx="2774">
                  <c:v>230.2</c:v>
                </c:pt>
                <c:pt idx="2775">
                  <c:v>215.1</c:v>
                </c:pt>
                <c:pt idx="2776">
                  <c:v>196.2</c:v>
                </c:pt>
                <c:pt idx="2777">
                  <c:v>256.39999999999998</c:v>
                </c:pt>
                <c:pt idx="2778">
                  <c:v>266.2</c:v>
                </c:pt>
                <c:pt idx="2779">
                  <c:v>192.3</c:v>
                </c:pt>
                <c:pt idx="2780">
                  <c:v>268</c:v>
                </c:pt>
                <c:pt idx="2781">
                  <c:v>242.1</c:v>
                </c:pt>
                <c:pt idx="2782">
                  <c:v>224.1</c:v>
                </c:pt>
                <c:pt idx="2783">
                  <c:v>203.7</c:v>
                </c:pt>
                <c:pt idx="2784">
                  <c:v>217.2</c:v>
                </c:pt>
                <c:pt idx="2785">
                  <c:v>200.2</c:v>
                </c:pt>
                <c:pt idx="2786">
                  <c:v>200</c:v>
                </c:pt>
                <c:pt idx="2787">
                  <c:v>205.3</c:v>
                </c:pt>
                <c:pt idx="2788">
                  <c:v>216.6</c:v>
                </c:pt>
                <c:pt idx="2789">
                  <c:v>165.1</c:v>
                </c:pt>
                <c:pt idx="2790">
                  <c:v>223.8</c:v>
                </c:pt>
                <c:pt idx="2791">
                  <c:v>232.2</c:v>
                </c:pt>
                <c:pt idx="2792">
                  <c:v>198.4</c:v>
                </c:pt>
                <c:pt idx="2793">
                  <c:v>192.3</c:v>
                </c:pt>
                <c:pt idx="2794">
                  <c:v>206.4</c:v>
                </c:pt>
                <c:pt idx="2795">
                  <c:v>193.8</c:v>
                </c:pt>
                <c:pt idx="2796">
                  <c:v>195.5</c:v>
                </c:pt>
                <c:pt idx="2797">
                  <c:v>178.3</c:v>
                </c:pt>
                <c:pt idx="2798">
                  <c:v>162.80000000000001</c:v>
                </c:pt>
                <c:pt idx="2799">
                  <c:v>165.6</c:v>
                </c:pt>
                <c:pt idx="2800">
                  <c:v>151.6</c:v>
                </c:pt>
                <c:pt idx="2801">
                  <c:v>138.80000000000001</c:v>
                </c:pt>
                <c:pt idx="2802">
                  <c:v>149.6</c:v>
                </c:pt>
                <c:pt idx="2803">
                  <c:v>136.80000000000001</c:v>
                </c:pt>
                <c:pt idx="2804">
                  <c:v>125.4</c:v>
                </c:pt>
                <c:pt idx="2805">
                  <c:v>115.2</c:v>
                </c:pt>
                <c:pt idx="2806">
                  <c:v>106.2</c:v>
                </c:pt>
                <c:pt idx="2807">
                  <c:v>98.09</c:v>
                </c:pt>
                <c:pt idx="2808">
                  <c:v>121.9</c:v>
                </c:pt>
                <c:pt idx="2809">
                  <c:v>111.8</c:v>
                </c:pt>
                <c:pt idx="2810">
                  <c:v>102.7</c:v>
                </c:pt>
                <c:pt idx="2811">
                  <c:v>94.41</c:v>
                </c:pt>
                <c:pt idx="2812">
                  <c:v>87.05</c:v>
                </c:pt>
                <c:pt idx="2813">
                  <c:v>110.8</c:v>
                </c:pt>
                <c:pt idx="2814">
                  <c:v>130.4</c:v>
                </c:pt>
                <c:pt idx="2815">
                  <c:v>142.9</c:v>
                </c:pt>
                <c:pt idx="2816">
                  <c:v>155.9</c:v>
                </c:pt>
                <c:pt idx="2817">
                  <c:v>124.1</c:v>
                </c:pt>
                <c:pt idx="2818">
                  <c:v>117</c:v>
                </c:pt>
                <c:pt idx="2819">
                  <c:v>113.8</c:v>
                </c:pt>
                <c:pt idx="2820">
                  <c:v>107.5</c:v>
                </c:pt>
                <c:pt idx="2821">
                  <c:v>99.02</c:v>
                </c:pt>
                <c:pt idx="2822">
                  <c:v>91.34</c:v>
                </c:pt>
                <c:pt idx="2823">
                  <c:v>115.3</c:v>
                </c:pt>
                <c:pt idx="2824">
                  <c:v>105.4</c:v>
                </c:pt>
                <c:pt idx="2825">
                  <c:v>96.94</c:v>
                </c:pt>
                <c:pt idx="2826">
                  <c:v>89.53</c:v>
                </c:pt>
                <c:pt idx="2827">
                  <c:v>83</c:v>
                </c:pt>
                <c:pt idx="2828">
                  <c:v>77.010000000000005</c:v>
                </c:pt>
                <c:pt idx="2829">
                  <c:v>71.61</c:v>
                </c:pt>
                <c:pt idx="2830">
                  <c:v>66.81</c:v>
                </c:pt>
                <c:pt idx="2831">
                  <c:v>62.42</c:v>
                </c:pt>
                <c:pt idx="2832">
                  <c:v>58.39</c:v>
                </c:pt>
                <c:pt idx="2833">
                  <c:v>55.34</c:v>
                </c:pt>
                <c:pt idx="2834">
                  <c:v>52.27</c:v>
                </c:pt>
                <c:pt idx="2835">
                  <c:v>49.03</c:v>
                </c:pt>
                <c:pt idx="2836">
                  <c:v>46.11</c:v>
                </c:pt>
                <c:pt idx="2837">
                  <c:v>45.01</c:v>
                </c:pt>
                <c:pt idx="2838">
                  <c:v>65.930000000000007</c:v>
                </c:pt>
                <c:pt idx="2839">
                  <c:v>76.790000000000006</c:v>
                </c:pt>
                <c:pt idx="2840">
                  <c:v>80.28</c:v>
                </c:pt>
                <c:pt idx="2841">
                  <c:v>61.77</c:v>
                </c:pt>
                <c:pt idx="2842">
                  <c:v>57.9</c:v>
                </c:pt>
                <c:pt idx="2843">
                  <c:v>54.42</c:v>
                </c:pt>
                <c:pt idx="2844">
                  <c:v>51.77</c:v>
                </c:pt>
                <c:pt idx="2845">
                  <c:v>82.41</c:v>
                </c:pt>
                <c:pt idx="2846">
                  <c:v>213.1</c:v>
                </c:pt>
                <c:pt idx="2847">
                  <c:v>139.5</c:v>
                </c:pt>
                <c:pt idx="2848">
                  <c:v>123</c:v>
                </c:pt>
                <c:pt idx="2849">
                  <c:v>117.1</c:v>
                </c:pt>
                <c:pt idx="2850">
                  <c:v>156</c:v>
                </c:pt>
                <c:pt idx="2851">
                  <c:v>127.7</c:v>
                </c:pt>
                <c:pt idx="2852">
                  <c:v>134.19999999999999</c:v>
                </c:pt>
                <c:pt idx="2853">
                  <c:v>172.5</c:v>
                </c:pt>
                <c:pt idx="2854">
                  <c:v>137.80000000000001</c:v>
                </c:pt>
                <c:pt idx="2855">
                  <c:v>129.80000000000001</c:v>
                </c:pt>
                <c:pt idx="2856">
                  <c:v>125</c:v>
                </c:pt>
                <c:pt idx="2857">
                  <c:v>115.1</c:v>
                </c:pt>
                <c:pt idx="2858">
                  <c:v>132</c:v>
                </c:pt>
                <c:pt idx="2859">
                  <c:v>120.9</c:v>
                </c:pt>
                <c:pt idx="2860">
                  <c:v>102.3</c:v>
                </c:pt>
                <c:pt idx="2861">
                  <c:v>94.41</c:v>
                </c:pt>
                <c:pt idx="2862">
                  <c:v>87.41</c:v>
                </c:pt>
                <c:pt idx="2863">
                  <c:v>81.36</c:v>
                </c:pt>
                <c:pt idx="2864">
                  <c:v>107.2</c:v>
                </c:pt>
                <c:pt idx="2865">
                  <c:v>99.02</c:v>
                </c:pt>
                <c:pt idx="2866">
                  <c:v>91.69</c:v>
                </c:pt>
                <c:pt idx="2867">
                  <c:v>85.34</c:v>
                </c:pt>
                <c:pt idx="2868">
                  <c:v>79.5</c:v>
                </c:pt>
                <c:pt idx="2869">
                  <c:v>74.180000000000007</c:v>
                </c:pt>
                <c:pt idx="2870">
                  <c:v>69.349999999999994</c:v>
                </c:pt>
                <c:pt idx="2871">
                  <c:v>64.92</c:v>
                </c:pt>
                <c:pt idx="2872">
                  <c:v>60.89</c:v>
                </c:pt>
                <c:pt idx="2873">
                  <c:v>57.11</c:v>
                </c:pt>
                <c:pt idx="2874">
                  <c:v>53.64</c:v>
                </c:pt>
                <c:pt idx="2875">
                  <c:v>50.94</c:v>
                </c:pt>
                <c:pt idx="2876">
                  <c:v>48.01</c:v>
                </c:pt>
                <c:pt idx="2877">
                  <c:v>45.3</c:v>
                </c:pt>
                <c:pt idx="2878">
                  <c:v>42.78</c:v>
                </c:pt>
                <c:pt idx="2879">
                  <c:v>40.450000000000003</c:v>
                </c:pt>
                <c:pt idx="2880">
                  <c:v>39.630000000000003</c:v>
                </c:pt>
                <c:pt idx="2881">
                  <c:v>39.020000000000003</c:v>
                </c:pt>
                <c:pt idx="2882">
                  <c:v>38.229999999999997</c:v>
                </c:pt>
                <c:pt idx="2883">
                  <c:v>37.36</c:v>
                </c:pt>
                <c:pt idx="2884">
                  <c:v>36.4</c:v>
                </c:pt>
                <c:pt idx="2885">
                  <c:v>35.380000000000003</c:v>
                </c:pt>
                <c:pt idx="2886">
                  <c:v>34.299999999999997</c:v>
                </c:pt>
                <c:pt idx="2887">
                  <c:v>33.21</c:v>
                </c:pt>
                <c:pt idx="2888">
                  <c:v>32.08</c:v>
                </c:pt>
                <c:pt idx="2889">
                  <c:v>30.96</c:v>
                </c:pt>
                <c:pt idx="2890">
                  <c:v>29.89</c:v>
                </c:pt>
                <c:pt idx="2891">
                  <c:v>28.84</c:v>
                </c:pt>
                <c:pt idx="2892">
                  <c:v>27.83</c:v>
                </c:pt>
                <c:pt idx="2893">
                  <c:v>26.85</c:v>
                </c:pt>
                <c:pt idx="2894">
                  <c:v>25.92</c:v>
                </c:pt>
                <c:pt idx="2895">
                  <c:v>25</c:v>
                </c:pt>
                <c:pt idx="2896">
                  <c:v>24.12</c:v>
                </c:pt>
                <c:pt idx="2897">
                  <c:v>23.26</c:v>
                </c:pt>
                <c:pt idx="2898">
                  <c:v>22.43</c:v>
                </c:pt>
                <c:pt idx="2899">
                  <c:v>21.64</c:v>
                </c:pt>
                <c:pt idx="2900">
                  <c:v>20.85</c:v>
                </c:pt>
                <c:pt idx="2901">
                  <c:v>20.11</c:v>
                </c:pt>
                <c:pt idx="2902">
                  <c:v>19.600000000000001</c:v>
                </c:pt>
                <c:pt idx="2903">
                  <c:v>19.489999999999998</c:v>
                </c:pt>
                <c:pt idx="2904">
                  <c:v>19.32</c:v>
                </c:pt>
                <c:pt idx="2905">
                  <c:v>19.100000000000001</c:v>
                </c:pt>
                <c:pt idx="2906">
                  <c:v>18.84</c:v>
                </c:pt>
                <c:pt idx="2907">
                  <c:v>18.55</c:v>
                </c:pt>
                <c:pt idx="2908">
                  <c:v>18.23</c:v>
                </c:pt>
                <c:pt idx="2909">
                  <c:v>17.899999999999999</c:v>
                </c:pt>
                <c:pt idx="2910">
                  <c:v>17.55</c:v>
                </c:pt>
                <c:pt idx="2911">
                  <c:v>17.190000000000001</c:v>
                </c:pt>
                <c:pt idx="2912">
                  <c:v>16.829999999999998</c:v>
                </c:pt>
                <c:pt idx="2913">
                  <c:v>16.46</c:v>
                </c:pt>
                <c:pt idx="2914">
                  <c:v>16.100000000000001</c:v>
                </c:pt>
                <c:pt idx="2915">
                  <c:v>15.74</c:v>
                </c:pt>
                <c:pt idx="2916">
                  <c:v>15.38</c:v>
                </c:pt>
                <c:pt idx="2917">
                  <c:v>15.04</c:v>
                </c:pt>
                <c:pt idx="2918">
                  <c:v>14.7</c:v>
                </c:pt>
                <c:pt idx="2919">
                  <c:v>14.37</c:v>
                </c:pt>
                <c:pt idx="2920">
                  <c:v>14.05</c:v>
                </c:pt>
                <c:pt idx="2921">
                  <c:v>13.74</c:v>
                </c:pt>
              </c:numCache>
            </c:numRef>
          </c:val>
          <c:smooth val="0"/>
          <c:extLst>
            <c:ext xmlns:c16="http://schemas.microsoft.com/office/drawing/2014/chart" uri="{C3380CC4-5D6E-409C-BE32-E72D297353CC}">
              <c16:uniqueId val="{00000000-72AD-45AA-BA1B-6D98FF731433}"/>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1"/>
          <c:order val="0"/>
          <c:tx>
            <c:strRef>
              <c:f>ModeWise!$AE$2</c:f>
              <c:strCache>
                <c:ptCount val="1"/>
                <c:pt idx="0">
                  <c:v>CCSM4</c:v>
                </c:pt>
              </c:strCache>
            </c:strRef>
          </c:tx>
          <c:spPr>
            <a:ln w="12700" cap="rnd">
              <a:solidFill>
                <a:schemeClr val="accent2"/>
              </a:solidFill>
              <a:round/>
            </a:ln>
            <a:effectLst/>
          </c:spPr>
          <c:marker>
            <c:symbol val="none"/>
          </c:marker>
          <c:cat>
            <c:numRef>
              <c:f>ModeWise!$AC$3:$AC$2924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ModeWise!$AE$3:$AE$2924</c:f>
              <c:numCache>
                <c:formatCode>General</c:formatCode>
                <c:ptCount val="2922"/>
                <c:pt idx="0">
                  <c:v>7.7370000000000001</c:v>
                </c:pt>
                <c:pt idx="1">
                  <c:v>7.6180000000000003</c:v>
                </c:pt>
                <c:pt idx="2">
                  <c:v>7.4980000000000002</c:v>
                </c:pt>
                <c:pt idx="3">
                  <c:v>7.3780000000000001</c:v>
                </c:pt>
                <c:pt idx="4">
                  <c:v>7.2569999999999997</c:v>
                </c:pt>
                <c:pt idx="5">
                  <c:v>7.1360000000000001</c:v>
                </c:pt>
                <c:pt idx="6">
                  <c:v>7.0149999999999997</c:v>
                </c:pt>
                <c:pt idx="7">
                  <c:v>6.907</c:v>
                </c:pt>
                <c:pt idx="8">
                  <c:v>6.8490000000000002</c:v>
                </c:pt>
                <c:pt idx="9">
                  <c:v>6.7939999999999996</c:v>
                </c:pt>
                <c:pt idx="10">
                  <c:v>6.7320000000000002</c:v>
                </c:pt>
                <c:pt idx="11">
                  <c:v>6.6639999999999997</c:v>
                </c:pt>
                <c:pt idx="12">
                  <c:v>6.5890000000000004</c:v>
                </c:pt>
                <c:pt idx="13">
                  <c:v>6.5069999999999997</c:v>
                </c:pt>
                <c:pt idx="14">
                  <c:v>6.42</c:v>
                </c:pt>
                <c:pt idx="15">
                  <c:v>6.327</c:v>
                </c:pt>
                <c:pt idx="16">
                  <c:v>6.2290000000000001</c:v>
                </c:pt>
                <c:pt idx="17">
                  <c:v>6.1269999999999998</c:v>
                </c:pt>
                <c:pt idx="18">
                  <c:v>6.0220000000000002</c:v>
                </c:pt>
                <c:pt idx="19">
                  <c:v>5.9130000000000003</c:v>
                </c:pt>
                <c:pt idx="20">
                  <c:v>5.8029999999999999</c:v>
                </c:pt>
                <c:pt idx="21">
                  <c:v>5.702</c:v>
                </c:pt>
                <c:pt idx="22">
                  <c:v>5.609</c:v>
                </c:pt>
                <c:pt idx="23">
                  <c:v>5.5220000000000002</c:v>
                </c:pt>
                <c:pt idx="24">
                  <c:v>5.4390000000000001</c:v>
                </c:pt>
                <c:pt idx="25">
                  <c:v>5.3579999999999997</c:v>
                </c:pt>
                <c:pt idx="26">
                  <c:v>5.2789999999999999</c:v>
                </c:pt>
                <c:pt idx="27">
                  <c:v>5.2009999999999996</c:v>
                </c:pt>
                <c:pt idx="28">
                  <c:v>5.1239999999999997</c:v>
                </c:pt>
                <c:pt idx="29">
                  <c:v>5.05</c:v>
                </c:pt>
                <c:pt idx="30">
                  <c:v>4.9740000000000002</c:v>
                </c:pt>
                <c:pt idx="31">
                  <c:v>4.8970000000000002</c:v>
                </c:pt>
                <c:pt idx="32">
                  <c:v>4.819</c:v>
                </c:pt>
                <c:pt idx="33">
                  <c:v>4.74</c:v>
                </c:pt>
                <c:pt idx="34">
                  <c:v>4.66</c:v>
                </c:pt>
                <c:pt idx="35">
                  <c:v>4.5780000000000003</c:v>
                </c:pt>
                <c:pt idx="36">
                  <c:v>4.4960000000000004</c:v>
                </c:pt>
                <c:pt idx="37">
                  <c:v>4.4130000000000003</c:v>
                </c:pt>
                <c:pt idx="38">
                  <c:v>4.3289999999999997</c:v>
                </c:pt>
                <c:pt idx="39">
                  <c:v>4.2439999999999998</c:v>
                </c:pt>
                <c:pt idx="40">
                  <c:v>4.16</c:v>
                </c:pt>
                <c:pt idx="41">
                  <c:v>4.0750000000000002</c:v>
                </c:pt>
                <c:pt idx="42">
                  <c:v>3.9889999999999999</c:v>
                </c:pt>
                <c:pt idx="43">
                  <c:v>3.9039999999999999</c:v>
                </c:pt>
                <c:pt idx="44">
                  <c:v>3.82</c:v>
                </c:pt>
                <c:pt idx="45">
                  <c:v>3.7349999999999999</c:v>
                </c:pt>
                <c:pt idx="46">
                  <c:v>3.6509999999999998</c:v>
                </c:pt>
                <c:pt idx="47">
                  <c:v>3.5670000000000002</c:v>
                </c:pt>
                <c:pt idx="48">
                  <c:v>3.4849999999999999</c:v>
                </c:pt>
                <c:pt idx="49">
                  <c:v>3.403</c:v>
                </c:pt>
                <c:pt idx="50">
                  <c:v>3.3210000000000002</c:v>
                </c:pt>
                <c:pt idx="51">
                  <c:v>3.2410000000000001</c:v>
                </c:pt>
                <c:pt idx="52">
                  <c:v>3.1619999999999999</c:v>
                </c:pt>
                <c:pt idx="53">
                  <c:v>3.0840000000000001</c:v>
                </c:pt>
                <c:pt idx="54">
                  <c:v>3.008</c:v>
                </c:pt>
                <c:pt idx="55">
                  <c:v>2.9319999999999999</c:v>
                </c:pt>
                <c:pt idx="56">
                  <c:v>2.8580000000000001</c:v>
                </c:pt>
                <c:pt idx="57">
                  <c:v>2.786</c:v>
                </c:pt>
                <c:pt idx="58">
                  <c:v>2.714</c:v>
                </c:pt>
                <c:pt idx="59">
                  <c:v>2.645</c:v>
                </c:pt>
                <c:pt idx="60">
                  <c:v>2.5760000000000001</c:v>
                </c:pt>
                <c:pt idx="61">
                  <c:v>2.5089999999999999</c:v>
                </c:pt>
                <c:pt idx="62">
                  <c:v>2.444</c:v>
                </c:pt>
                <c:pt idx="63">
                  <c:v>2.38</c:v>
                </c:pt>
                <c:pt idx="64">
                  <c:v>2.3180000000000001</c:v>
                </c:pt>
                <c:pt idx="65">
                  <c:v>2.2570000000000001</c:v>
                </c:pt>
                <c:pt idx="66">
                  <c:v>2.198</c:v>
                </c:pt>
                <c:pt idx="67">
                  <c:v>2.14</c:v>
                </c:pt>
                <c:pt idx="68">
                  <c:v>2.0830000000000002</c:v>
                </c:pt>
                <c:pt idx="69">
                  <c:v>2.0289999999999999</c:v>
                </c:pt>
                <c:pt idx="70">
                  <c:v>1.9750000000000001</c:v>
                </c:pt>
                <c:pt idx="71">
                  <c:v>1.923</c:v>
                </c:pt>
                <c:pt idx="72">
                  <c:v>1.873</c:v>
                </c:pt>
                <c:pt idx="73">
                  <c:v>1.823</c:v>
                </c:pt>
                <c:pt idx="74">
                  <c:v>1.776</c:v>
                </c:pt>
                <c:pt idx="75">
                  <c:v>1.7310000000000001</c:v>
                </c:pt>
                <c:pt idx="76">
                  <c:v>1.6950000000000001</c:v>
                </c:pt>
                <c:pt idx="77">
                  <c:v>1.659</c:v>
                </c:pt>
                <c:pt idx="78">
                  <c:v>1.623</c:v>
                </c:pt>
                <c:pt idx="79">
                  <c:v>1.5880000000000001</c:v>
                </c:pt>
                <c:pt idx="80">
                  <c:v>1.5529999999999999</c:v>
                </c:pt>
                <c:pt idx="81">
                  <c:v>1.518</c:v>
                </c:pt>
                <c:pt idx="82">
                  <c:v>1.4850000000000001</c:v>
                </c:pt>
                <c:pt idx="83">
                  <c:v>1.452</c:v>
                </c:pt>
                <c:pt idx="84">
                  <c:v>1.42</c:v>
                </c:pt>
                <c:pt idx="85">
                  <c:v>1.389</c:v>
                </c:pt>
                <c:pt idx="86">
                  <c:v>1.3580000000000001</c:v>
                </c:pt>
                <c:pt idx="87">
                  <c:v>1.329</c:v>
                </c:pt>
                <c:pt idx="88">
                  <c:v>1.3</c:v>
                </c:pt>
                <c:pt idx="89">
                  <c:v>1.272</c:v>
                </c:pt>
                <c:pt idx="90">
                  <c:v>1.244</c:v>
                </c:pt>
                <c:pt idx="91">
                  <c:v>1.2170000000000001</c:v>
                </c:pt>
                <c:pt idx="92">
                  <c:v>1.1910000000000001</c:v>
                </c:pt>
                <c:pt idx="93">
                  <c:v>1.165</c:v>
                </c:pt>
                <c:pt idx="94">
                  <c:v>1.139</c:v>
                </c:pt>
                <c:pt idx="95">
                  <c:v>1.115</c:v>
                </c:pt>
                <c:pt idx="96">
                  <c:v>1.091</c:v>
                </c:pt>
                <c:pt idx="97">
                  <c:v>1.0669999999999999</c:v>
                </c:pt>
                <c:pt idx="98">
                  <c:v>1.044</c:v>
                </c:pt>
                <c:pt idx="99">
                  <c:v>1.0209999999999999</c:v>
                </c:pt>
                <c:pt idx="100">
                  <c:v>0.99909999999999999</c:v>
                </c:pt>
                <c:pt idx="101">
                  <c:v>0.97750000000000004</c:v>
                </c:pt>
                <c:pt idx="102">
                  <c:v>0.95630000000000004</c:v>
                </c:pt>
                <c:pt idx="103">
                  <c:v>0.93559999999999999</c:v>
                </c:pt>
                <c:pt idx="104">
                  <c:v>0.91539999999999999</c:v>
                </c:pt>
                <c:pt idx="105">
                  <c:v>0.89559999999999995</c:v>
                </c:pt>
                <c:pt idx="106">
                  <c:v>0.87639999999999996</c:v>
                </c:pt>
                <c:pt idx="107">
                  <c:v>0.85760000000000003</c:v>
                </c:pt>
                <c:pt idx="108">
                  <c:v>0.84250000000000003</c:v>
                </c:pt>
                <c:pt idx="109">
                  <c:v>0.83260000000000001</c:v>
                </c:pt>
                <c:pt idx="110">
                  <c:v>0.83630000000000004</c:v>
                </c:pt>
                <c:pt idx="111">
                  <c:v>0.83720000000000006</c:v>
                </c:pt>
                <c:pt idx="112">
                  <c:v>0.83579999999999999</c:v>
                </c:pt>
                <c:pt idx="113">
                  <c:v>0.83289999999999997</c:v>
                </c:pt>
                <c:pt idx="114">
                  <c:v>0.82899999999999996</c:v>
                </c:pt>
                <c:pt idx="115">
                  <c:v>0.86070000000000002</c:v>
                </c:pt>
                <c:pt idx="116">
                  <c:v>0.89649999999999996</c:v>
                </c:pt>
                <c:pt idx="117">
                  <c:v>0.92510000000000003</c:v>
                </c:pt>
                <c:pt idx="118">
                  <c:v>0.95</c:v>
                </c:pt>
                <c:pt idx="119">
                  <c:v>0.97070000000000001</c:v>
                </c:pt>
                <c:pt idx="120">
                  <c:v>0.98860000000000003</c:v>
                </c:pt>
                <c:pt idx="121">
                  <c:v>1.004</c:v>
                </c:pt>
                <c:pt idx="122">
                  <c:v>1.018</c:v>
                </c:pt>
                <c:pt idx="123">
                  <c:v>1.03</c:v>
                </c:pt>
                <c:pt idx="124">
                  <c:v>1.04</c:v>
                </c:pt>
                <c:pt idx="125">
                  <c:v>1.0489999999999999</c:v>
                </c:pt>
                <c:pt idx="126">
                  <c:v>1.056</c:v>
                </c:pt>
                <c:pt idx="127">
                  <c:v>1.0620000000000001</c:v>
                </c:pt>
                <c:pt idx="128">
                  <c:v>1.0669999999999999</c:v>
                </c:pt>
                <c:pt idx="129">
                  <c:v>1.1000000000000001</c:v>
                </c:pt>
                <c:pt idx="130">
                  <c:v>1.129</c:v>
                </c:pt>
                <c:pt idx="131">
                  <c:v>1.157</c:v>
                </c:pt>
                <c:pt idx="132">
                  <c:v>1.2909999999999999</c:v>
                </c:pt>
                <c:pt idx="133">
                  <c:v>306.10000000000002</c:v>
                </c:pt>
                <c:pt idx="134">
                  <c:v>43.99</c:v>
                </c:pt>
                <c:pt idx="135">
                  <c:v>36.31</c:v>
                </c:pt>
                <c:pt idx="136">
                  <c:v>34.049999999999997</c:v>
                </c:pt>
                <c:pt idx="137">
                  <c:v>32.89</c:v>
                </c:pt>
                <c:pt idx="138">
                  <c:v>34.11</c:v>
                </c:pt>
                <c:pt idx="139">
                  <c:v>33.18</c:v>
                </c:pt>
                <c:pt idx="140">
                  <c:v>32.450000000000003</c:v>
                </c:pt>
                <c:pt idx="141">
                  <c:v>31.78</c:v>
                </c:pt>
                <c:pt idx="142">
                  <c:v>46.25</c:v>
                </c:pt>
                <c:pt idx="143">
                  <c:v>38.67</c:v>
                </c:pt>
                <c:pt idx="144">
                  <c:v>35.619999999999997</c:v>
                </c:pt>
                <c:pt idx="145">
                  <c:v>35.4</c:v>
                </c:pt>
                <c:pt idx="146">
                  <c:v>34.89</c:v>
                </c:pt>
                <c:pt idx="147">
                  <c:v>34.369999999999997</c:v>
                </c:pt>
                <c:pt idx="148">
                  <c:v>34.07</c:v>
                </c:pt>
                <c:pt idx="149">
                  <c:v>34.39</c:v>
                </c:pt>
                <c:pt idx="150">
                  <c:v>34.79</c:v>
                </c:pt>
                <c:pt idx="151">
                  <c:v>113.9</c:v>
                </c:pt>
                <c:pt idx="152">
                  <c:v>71.02</c:v>
                </c:pt>
                <c:pt idx="153">
                  <c:v>62.01</c:v>
                </c:pt>
                <c:pt idx="154">
                  <c:v>63.64</c:v>
                </c:pt>
                <c:pt idx="155">
                  <c:v>58.76</c:v>
                </c:pt>
                <c:pt idx="156">
                  <c:v>54.74</c:v>
                </c:pt>
                <c:pt idx="157">
                  <c:v>51.76</c:v>
                </c:pt>
                <c:pt idx="158">
                  <c:v>49</c:v>
                </c:pt>
                <c:pt idx="159">
                  <c:v>46.23</c:v>
                </c:pt>
                <c:pt idx="160">
                  <c:v>43.81</c:v>
                </c:pt>
                <c:pt idx="161">
                  <c:v>41.45</c:v>
                </c:pt>
                <c:pt idx="162">
                  <c:v>39.68</c:v>
                </c:pt>
                <c:pt idx="163">
                  <c:v>38.86</c:v>
                </c:pt>
                <c:pt idx="164">
                  <c:v>38.65</c:v>
                </c:pt>
                <c:pt idx="165">
                  <c:v>38.36</c:v>
                </c:pt>
                <c:pt idx="166">
                  <c:v>37.71</c:v>
                </c:pt>
                <c:pt idx="167">
                  <c:v>36.97</c:v>
                </c:pt>
                <c:pt idx="168">
                  <c:v>36.44</c:v>
                </c:pt>
                <c:pt idx="169">
                  <c:v>36.200000000000003</c:v>
                </c:pt>
                <c:pt idx="170">
                  <c:v>35.340000000000003</c:v>
                </c:pt>
                <c:pt idx="171">
                  <c:v>34.58</c:v>
                </c:pt>
                <c:pt idx="172">
                  <c:v>34.54</c:v>
                </c:pt>
                <c:pt idx="173">
                  <c:v>33.82</c:v>
                </c:pt>
                <c:pt idx="174">
                  <c:v>33.020000000000003</c:v>
                </c:pt>
                <c:pt idx="175">
                  <c:v>32.119999999999997</c:v>
                </c:pt>
                <c:pt idx="176">
                  <c:v>31.26</c:v>
                </c:pt>
                <c:pt idx="177">
                  <c:v>30.35</c:v>
                </c:pt>
                <c:pt idx="178">
                  <c:v>29.44</c:v>
                </c:pt>
                <c:pt idx="179">
                  <c:v>28.56</c:v>
                </c:pt>
                <c:pt idx="180">
                  <c:v>27.82</c:v>
                </c:pt>
                <c:pt idx="181">
                  <c:v>27.02</c:v>
                </c:pt>
                <c:pt idx="182">
                  <c:v>26.2</c:v>
                </c:pt>
                <c:pt idx="183">
                  <c:v>25.5</c:v>
                </c:pt>
                <c:pt idx="184">
                  <c:v>24.69</c:v>
                </c:pt>
                <c:pt idx="185">
                  <c:v>23.93</c:v>
                </c:pt>
                <c:pt idx="186">
                  <c:v>23.17</c:v>
                </c:pt>
                <c:pt idx="187">
                  <c:v>22.4</c:v>
                </c:pt>
                <c:pt idx="188">
                  <c:v>21.69</c:v>
                </c:pt>
                <c:pt idx="189">
                  <c:v>20.99</c:v>
                </c:pt>
                <c:pt idx="190">
                  <c:v>20.309999999999999</c:v>
                </c:pt>
                <c:pt idx="191">
                  <c:v>19.71</c:v>
                </c:pt>
                <c:pt idx="192">
                  <c:v>19.57</c:v>
                </c:pt>
                <c:pt idx="193">
                  <c:v>22.54</c:v>
                </c:pt>
                <c:pt idx="194">
                  <c:v>20.86</c:v>
                </c:pt>
                <c:pt idx="195">
                  <c:v>20.86</c:v>
                </c:pt>
                <c:pt idx="196">
                  <c:v>25.42</c:v>
                </c:pt>
                <c:pt idx="197">
                  <c:v>24.03</c:v>
                </c:pt>
                <c:pt idx="198">
                  <c:v>23.82</c:v>
                </c:pt>
                <c:pt idx="199">
                  <c:v>23.52</c:v>
                </c:pt>
                <c:pt idx="200">
                  <c:v>23.22</c:v>
                </c:pt>
                <c:pt idx="201">
                  <c:v>22.9</c:v>
                </c:pt>
                <c:pt idx="202">
                  <c:v>22.53</c:v>
                </c:pt>
                <c:pt idx="203">
                  <c:v>354.9</c:v>
                </c:pt>
                <c:pt idx="204">
                  <c:v>113.7</c:v>
                </c:pt>
                <c:pt idx="205">
                  <c:v>102.5</c:v>
                </c:pt>
                <c:pt idx="206">
                  <c:v>93.46</c:v>
                </c:pt>
                <c:pt idx="207">
                  <c:v>96.95</c:v>
                </c:pt>
                <c:pt idx="208">
                  <c:v>121.3</c:v>
                </c:pt>
                <c:pt idx="209">
                  <c:v>125.6</c:v>
                </c:pt>
                <c:pt idx="210">
                  <c:v>110.3</c:v>
                </c:pt>
                <c:pt idx="211">
                  <c:v>118.9</c:v>
                </c:pt>
                <c:pt idx="212">
                  <c:v>108.6</c:v>
                </c:pt>
                <c:pt idx="213">
                  <c:v>106.8</c:v>
                </c:pt>
                <c:pt idx="214">
                  <c:v>97.73</c:v>
                </c:pt>
                <c:pt idx="215">
                  <c:v>92.15</c:v>
                </c:pt>
                <c:pt idx="216">
                  <c:v>87.71</c:v>
                </c:pt>
                <c:pt idx="217">
                  <c:v>82.09</c:v>
                </c:pt>
                <c:pt idx="218">
                  <c:v>76.06</c:v>
                </c:pt>
                <c:pt idx="219">
                  <c:v>72.599999999999994</c:v>
                </c:pt>
                <c:pt idx="220">
                  <c:v>67.599999999999994</c:v>
                </c:pt>
                <c:pt idx="221">
                  <c:v>63.11</c:v>
                </c:pt>
                <c:pt idx="222">
                  <c:v>59.15</c:v>
                </c:pt>
                <c:pt idx="223">
                  <c:v>55.5</c:v>
                </c:pt>
                <c:pt idx="224">
                  <c:v>52.1</c:v>
                </c:pt>
                <c:pt idx="225">
                  <c:v>48.98</c:v>
                </c:pt>
                <c:pt idx="226">
                  <c:v>46.59</c:v>
                </c:pt>
                <c:pt idx="227">
                  <c:v>44</c:v>
                </c:pt>
                <c:pt idx="228">
                  <c:v>41.61</c:v>
                </c:pt>
                <c:pt idx="229">
                  <c:v>40.57</c:v>
                </c:pt>
                <c:pt idx="230">
                  <c:v>39.880000000000003</c:v>
                </c:pt>
                <c:pt idx="231">
                  <c:v>39.1</c:v>
                </c:pt>
                <c:pt idx="232">
                  <c:v>38.19</c:v>
                </c:pt>
                <c:pt idx="233">
                  <c:v>37.17</c:v>
                </c:pt>
                <c:pt idx="234">
                  <c:v>36.299999999999997</c:v>
                </c:pt>
                <c:pt idx="235">
                  <c:v>35.33</c:v>
                </c:pt>
                <c:pt idx="236">
                  <c:v>34.24</c:v>
                </c:pt>
                <c:pt idx="237">
                  <c:v>33.1</c:v>
                </c:pt>
                <c:pt idx="238">
                  <c:v>31.96</c:v>
                </c:pt>
                <c:pt idx="239">
                  <c:v>30.89</c:v>
                </c:pt>
                <c:pt idx="240">
                  <c:v>29.91</c:v>
                </c:pt>
                <c:pt idx="241">
                  <c:v>28.85</c:v>
                </c:pt>
                <c:pt idx="242">
                  <c:v>27.83</c:v>
                </c:pt>
                <c:pt idx="243">
                  <c:v>27.84</c:v>
                </c:pt>
                <c:pt idx="244">
                  <c:v>82.55</c:v>
                </c:pt>
                <c:pt idx="245">
                  <c:v>39.76</c:v>
                </c:pt>
                <c:pt idx="246">
                  <c:v>35.53</c:v>
                </c:pt>
                <c:pt idx="247">
                  <c:v>39.64</c:v>
                </c:pt>
                <c:pt idx="248">
                  <c:v>38.1</c:v>
                </c:pt>
                <c:pt idx="249">
                  <c:v>36.26</c:v>
                </c:pt>
                <c:pt idx="250">
                  <c:v>35.83</c:v>
                </c:pt>
                <c:pt idx="251">
                  <c:v>35.729999999999997</c:v>
                </c:pt>
                <c:pt idx="252">
                  <c:v>35.35</c:v>
                </c:pt>
                <c:pt idx="253">
                  <c:v>34.85</c:v>
                </c:pt>
                <c:pt idx="254">
                  <c:v>34.200000000000003</c:v>
                </c:pt>
                <c:pt idx="255">
                  <c:v>33.450000000000003</c:v>
                </c:pt>
                <c:pt idx="256">
                  <c:v>32.67</c:v>
                </c:pt>
                <c:pt idx="257">
                  <c:v>31.81</c:v>
                </c:pt>
                <c:pt idx="258">
                  <c:v>30.93</c:v>
                </c:pt>
                <c:pt idx="259">
                  <c:v>30</c:v>
                </c:pt>
                <c:pt idx="260">
                  <c:v>29.05</c:v>
                </c:pt>
                <c:pt idx="261">
                  <c:v>28.11</c:v>
                </c:pt>
                <c:pt idx="262">
                  <c:v>27.23</c:v>
                </c:pt>
                <c:pt idx="263">
                  <c:v>26.32</c:v>
                </c:pt>
                <c:pt idx="264">
                  <c:v>25.46</c:v>
                </c:pt>
                <c:pt idx="265">
                  <c:v>24.61</c:v>
                </c:pt>
                <c:pt idx="266">
                  <c:v>23.8</c:v>
                </c:pt>
                <c:pt idx="267">
                  <c:v>22.99</c:v>
                </c:pt>
                <c:pt idx="268">
                  <c:v>22.22</c:v>
                </c:pt>
                <c:pt idx="269">
                  <c:v>21.45</c:v>
                </c:pt>
                <c:pt idx="270">
                  <c:v>20.71</c:v>
                </c:pt>
                <c:pt idx="271">
                  <c:v>20</c:v>
                </c:pt>
                <c:pt idx="272">
                  <c:v>19.579999999999998</c:v>
                </c:pt>
                <c:pt idx="273">
                  <c:v>19.47</c:v>
                </c:pt>
                <c:pt idx="274">
                  <c:v>81.31</c:v>
                </c:pt>
                <c:pt idx="275">
                  <c:v>152.30000000000001</c:v>
                </c:pt>
                <c:pt idx="276">
                  <c:v>120.6</c:v>
                </c:pt>
                <c:pt idx="277">
                  <c:v>75.72</c:v>
                </c:pt>
                <c:pt idx="278">
                  <c:v>69.25</c:v>
                </c:pt>
                <c:pt idx="279">
                  <c:v>63.95</c:v>
                </c:pt>
                <c:pt idx="280">
                  <c:v>59.11</c:v>
                </c:pt>
                <c:pt idx="281">
                  <c:v>55.16</c:v>
                </c:pt>
                <c:pt idx="282">
                  <c:v>51.17</c:v>
                </c:pt>
                <c:pt idx="283">
                  <c:v>48.62</c:v>
                </c:pt>
                <c:pt idx="284">
                  <c:v>59.42</c:v>
                </c:pt>
                <c:pt idx="285">
                  <c:v>58.74</c:v>
                </c:pt>
                <c:pt idx="286">
                  <c:v>54.02</c:v>
                </c:pt>
                <c:pt idx="287">
                  <c:v>52.27</c:v>
                </c:pt>
                <c:pt idx="288">
                  <c:v>49.17</c:v>
                </c:pt>
                <c:pt idx="289">
                  <c:v>46.18</c:v>
                </c:pt>
                <c:pt idx="290">
                  <c:v>43.82</c:v>
                </c:pt>
                <c:pt idx="291">
                  <c:v>41.26</c:v>
                </c:pt>
                <c:pt idx="292">
                  <c:v>40.380000000000003</c:v>
                </c:pt>
                <c:pt idx="293">
                  <c:v>39.659999999999997</c:v>
                </c:pt>
                <c:pt idx="294">
                  <c:v>38.82</c:v>
                </c:pt>
                <c:pt idx="295">
                  <c:v>37.869999999999997</c:v>
                </c:pt>
                <c:pt idx="296">
                  <c:v>37.32</c:v>
                </c:pt>
                <c:pt idx="297">
                  <c:v>36.57</c:v>
                </c:pt>
                <c:pt idx="298">
                  <c:v>38.08</c:v>
                </c:pt>
                <c:pt idx="299">
                  <c:v>37.42</c:v>
                </c:pt>
                <c:pt idx="300">
                  <c:v>36.630000000000003</c:v>
                </c:pt>
                <c:pt idx="301">
                  <c:v>35.78</c:v>
                </c:pt>
                <c:pt idx="302">
                  <c:v>34.869999999999997</c:v>
                </c:pt>
                <c:pt idx="303">
                  <c:v>33.909999999999997</c:v>
                </c:pt>
                <c:pt idx="304">
                  <c:v>32.92</c:v>
                </c:pt>
                <c:pt idx="305">
                  <c:v>31.91</c:v>
                </c:pt>
                <c:pt idx="306">
                  <c:v>30.92</c:v>
                </c:pt>
                <c:pt idx="307">
                  <c:v>29.93</c:v>
                </c:pt>
                <c:pt idx="308">
                  <c:v>28.93</c:v>
                </c:pt>
                <c:pt idx="309">
                  <c:v>27.97</c:v>
                </c:pt>
                <c:pt idx="310">
                  <c:v>27.04</c:v>
                </c:pt>
                <c:pt idx="311">
                  <c:v>26.15</c:v>
                </c:pt>
                <c:pt idx="312">
                  <c:v>25.27</c:v>
                </c:pt>
                <c:pt idx="313">
                  <c:v>24.43</c:v>
                </c:pt>
                <c:pt idx="314">
                  <c:v>23.61</c:v>
                </c:pt>
                <c:pt idx="315">
                  <c:v>22.81</c:v>
                </c:pt>
                <c:pt idx="316">
                  <c:v>22.03</c:v>
                </c:pt>
                <c:pt idx="317">
                  <c:v>21.28</c:v>
                </c:pt>
                <c:pt idx="318">
                  <c:v>20.55</c:v>
                </c:pt>
                <c:pt idx="319">
                  <c:v>19.84</c:v>
                </c:pt>
                <c:pt idx="320">
                  <c:v>19.559999999999999</c:v>
                </c:pt>
                <c:pt idx="321">
                  <c:v>19.43</c:v>
                </c:pt>
                <c:pt idx="322">
                  <c:v>19.239999999999998</c:v>
                </c:pt>
                <c:pt idx="323">
                  <c:v>19</c:v>
                </c:pt>
                <c:pt idx="324">
                  <c:v>18.73</c:v>
                </c:pt>
                <c:pt idx="325">
                  <c:v>18.420000000000002</c:v>
                </c:pt>
                <c:pt idx="326">
                  <c:v>18.100000000000001</c:v>
                </c:pt>
                <c:pt idx="327">
                  <c:v>17.760000000000002</c:v>
                </c:pt>
                <c:pt idx="328">
                  <c:v>17.399999999999999</c:v>
                </c:pt>
                <c:pt idx="329">
                  <c:v>17.04</c:v>
                </c:pt>
                <c:pt idx="330">
                  <c:v>16.670000000000002</c:v>
                </c:pt>
                <c:pt idx="331">
                  <c:v>16.3</c:v>
                </c:pt>
                <c:pt idx="332">
                  <c:v>15.93</c:v>
                </c:pt>
                <c:pt idx="333">
                  <c:v>15.57</c:v>
                </c:pt>
                <c:pt idx="334">
                  <c:v>15.21</c:v>
                </c:pt>
                <c:pt idx="335">
                  <c:v>14.86</c:v>
                </c:pt>
                <c:pt idx="336">
                  <c:v>14.52</c:v>
                </c:pt>
                <c:pt idx="337">
                  <c:v>14.18</c:v>
                </c:pt>
                <c:pt idx="338">
                  <c:v>13.86</c:v>
                </c:pt>
                <c:pt idx="339">
                  <c:v>13.55</c:v>
                </c:pt>
                <c:pt idx="340">
                  <c:v>13.24</c:v>
                </c:pt>
                <c:pt idx="341">
                  <c:v>12.95</c:v>
                </c:pt>
                <c:pt idx="342">
                  <c:v>12.67</c:v>
                </c:pt>
                <c:pt idx="343">
                  <c:v>12.4</c:v>
                </c:pt>
                <c:pt idx="344">
                  <c:v>12.14</c:v>
                </c:pt>
                <c:pt idx="345">
                  <c:v>11.89</c:v>
                </c:pt>
                <c:pt idx="346">
                  <c:v>11.66</c:v>
                </c:pt>
                <c:pt idx="347">
                  <c:v>11.44</c:v>
                </c:pt>
                <c:pt idx="348">
                  <c:v>11.23</c:v>
                </c:pt>
                <c:pt idx="349">
                  <c:v>11.03</c:v>
                </c:pt>
                <c:pt idx="350">
                  <c:v>10.84</c:v>
                </c:pt>
                <c:pt idx="351">
                  <c:v>10.66</c:v>
                </c:pt>
                <c:pt idx="352">
                  <c:v>10.49</c:v>
                </c:pt>
                <c:pt idx="353">
                  <c:v>10.33</c:v>
                </c:pt>
                <c:pt idx="354">
                  <c:v>10.17</c:v>
                </c:pt>
                <c:pt idx="355">
                  <c:v>10.02</c:v>
                </c:pt>
                <c:pt idx="356">
                  <c:v>9.8719999999999999</c:v>
                </c:pt>
                <c:pt idx="357">
                  <c:v>9.7309999999999999</c:v>
                </c:pt>
                <c:pt idx="358">
                  <c:v>9.5950000000000006</c:v>
                </c:pt>
                <c:pt idx="359">
                  <c:v>9.4619999999999997</c:v>
                </c:pt>
                <c:pt idx="360">
                  <c:v>9.3320000000000007</c:v>
                </c:pt>
                <c:pt idx="361">
                  <c:v>9.2050000000000001</c:v>
                </c:pt>
                <c:pt idx="362">
                  <c:v>9.08</c:v>
                </c:pt>
                <c:pt idx="363">
                  <c:v>8.9559999999999995</c:v>
                </c:pt>
                <c:pt idx="364">
                  <c:v>8.8339999999999996</c:v>
                </c:pt>
                <c:pt idx="365">
                  <c:v>8.7129999999999992</c:v>
                </c:pt>
                <c:pt idx="366">
                  <c:v>8.593</c:v>
                </c:pt>
                <c:pt idx="367">
                  <c:v>8.4730000000000008</c:v>
                </c:pt>
                <c:pt idx="368">
                  <c:v>8.3539999999999992</c:v>
                </c:pt>
                <c:pt idx="369">
                  <c:v>8.2349999999999994</c:v>
                </c:pt>
                <c:pt idx="370">
                  <c:v>8.1539999999999999</c:v>
                </c:pt>
                <c:pt idx="371">
                  <c:v>8.0839999999999996</c:v>
                </c:pt>
                <c:pt idx="372">
                  <c:v>8.0220000000000002</c:v>
                </c:pt>
                <c:pt idx="373">
                  <c:v>7.9539999999999997</c:v>
                </c:pt>
                <c:pt idx="374">
                  <c:v>7.8789999999999996</c:v>
                </c:pt>
                <c:pt idx="375">
                  <c:v>7.798</c:v>
                </c:pt>
                <c:pt idx="376">
                  <c:v>7.7110000000000003</c:v>
                </c:pt>
                <c:pt idx="377">
                  <c:v>7.6180000000000003</c:v>
                </c:pt>
                <c:pt idx="378">
                  <c:v>7.5190000000000001</c:v>
                </c:pt>
                <c:pt idx="379">
                  <c:v>7.4160000000000004</c:v>
                </c:pt>
                <c:pt idx="380">
                  <c:v>7.3079999999999998</c:v>
                </c:pt>
                <c:pt idx="381">
                  <c:v>7.1959999999999997</c:v>
                </c:pt>
                <c:pt idx="382">
                  <c:v>7.0810000000000004</c:v>
                </c:pt>
                <c:pt idx="383">
                  <c:v>6.9630000000000001</c:v>
                </c:pt>
                <c:pt idx="384">
                  <c:v>6.8410000000000002</c:v>
                </c:pt>
                <c:pt idx="385">
                  <c:v>6.7169999999999996</c:v>
                </c:pt>
                <c:pt idx="386">
                  <c:v>6.5919999999999996</c:v>
                </c:pt>
                <c:pt idx="387">
                  <c:v>6.4649999999999999</c:v>
                </c:pt>
                <c:pt idx="388">
                  <c:v>6.3369999999999997</c:v>
                </c:pt>
                <c:pt idx="389">
                  <c:v>6.2080000000000002</c:v>
                </c:pt>
                <c:pt idx="390">
                  <c:v>6.0789999999999997</c:v>
                </c:pt>
                <c:pt idx="391">
                  <c:v>5.95</c:v>
                </c:pt>
                <c:pt idx="392">
                  <c:v>5.8280000000000003</c:v>
                </c:pt>
                <c:pt idx="393">
                  <c:v>5.7169999999999996</c:v>
                </c:pt>
                <c:pt idx="394">
                  <c:v>5.6150000000000002</c:v>
                </c:pt>
                <c:pt idx="395">
                  <c:v>5.5190000000000001</c:v>
                </c:pt>
                <c:pt idx="396">
                  <c:v>5.4279999999999999</c:v>
                </c:pt>
                <c:pt idx="397">
                  <c:v>5.3410000000000002</c:v>
                </c:pt>
                <c:pt idx="398">
                  <c:v>5.2560000000000002</c:v>
                </c:pt>
                <c:pt idx="399">
                  <c:v>5.1719999999999997</c:v>
                </c:pt>
                <c:pt idx="400">
                  <c:v>5.0890000000000004</c:v>
                </c:pt>
                <c:pt idx="401">
                  <c:v>5.0060000000000002</c:v>
                </c:pt>
                <c:pt idx="402">
                  <c:v>4.9240000000000004</c:v>
                </c:pt>
                <c:pt idx="403">
                  <c:v>4.84</c:v>
                </c:pt>
                <c:pt idx="404">
                  <c:v>4.7569999999999997</c:v>
                </c:pt>
                <c:pt idx="405">
                  <c:v>4.673</c:v>
                </c:pt>
                <c:pt idx="406">
                  <c:v>4.5880000000000001</c:v>
                </c:pt>
                <c:pt idx="407">
                  <c:v>4.5030000000000001</c:v>
                </c:pt>
                <c:pt idx="408">
                  <c:v>4.4169999999999998</c:v>
                </c:pt>
                <c:pt idx="409">
                  <c:v>4.3310000000000004</c:v>
                </c:pt>
                <c:pt idx="410">
                  <c:v>4.2450000000000001</c:v>
                </c:pt>
                <c:pt idx="411">
                  <c:v>4.1580000000000004</c:v>
                </c:pt>
                <c:pt idx="412">
                  <c:v>4.0709999999999997</c:v>
                </c:pt>
                <c:pt idx="413">
                  <c:v>3.9830000000000001</c:v>
                </c:pt>
                <c:pt idx="414">
                  <c:v>3.8959999999999999</c:v>
                </c:pt>
                <c:pt idx="415">
                  <c:v>3.81</c:v>
                </c:pt>
                <c:pt idx="416">
                  <c:v>3.7229999999999999</c:v>
                </c:pt>
                <c:pt idx="417">
                  <c:v>3.637</c:v>
                </c:pt>
                <c:pt idx="418">
                  <c:v>3.552</c:v>
                </c:pt>
                <c:pt idx="419">
                  <c:v>3.4670000000000001</c:v>
                </c:pt>
                <c:pt idx="420">
                  <c:v>3.3839999999999999</c:v>
                </c:pt>
                <c:pt idx="421">
                  <c:v>3.3010000000000002</c:v>
                </c:pt>
                <c:pt idx="422">
                  <c:v>3.2189999999999999</c:v>
                </c:pt>
                <c:pt idx="423">
                  <c:v>3.1379999999999999</c:v>
                </c:pt>
                <c:pt idx="424">
                  <c:v>3.0579999999999998</c:v>
                </c:pt>
                <c:pt idx="425">
                  <c:v>2.9790000000000001</c:v>
                </c:pt>
                <c:pt idx="426">
                  <c:v>2.9020000000000001</c:v>
                </c:pt>
                <c:pt idx="427">
                  <c:v>2.8260000000000001</c:v>
                </c:pt>
                <c:pt idx="428">
                  <c:v>2.7509999999999999</c:v>
                </c:pt>
                <c:pt idx="429">
                  <c:v>2.677</c:v>
                </c:pt>
                <c:pt idx="430">
                  <c:v>2.605</c:v>
                </c:pt>
                <c:pt idx="431">
                  <c:v>2.5350000000000001</c:v>
                </c:pt>
                <c:pt idx="432">
                  <c:v>2.4660000000000002</c:v>
                </c:pt>
                <c:pt idx="433">
                  <c:v>2.3980000000000001</c:v>
                </c:pt>
                <c:pt idx="434">
                  <c:v>2.3319999999999999</c:v>
                </c:pt>
                <c:pt idx="435">
                  <c:v>2.2669999999999999</c:v>
                </c:pt>
                <c:pt idx="436">
                  <c:v>2.2040000000000002</c:v>
                </c:pt>
                <c:pt idx="437">
                  <c:v>2.1419999999999999</c:v>
                </c:pt>
                <c:pt idx="438">
                  <c:v>2.0819999999999999</c:v>
                </c:pt>
                <c:pt idx="439">
                  <c:v>2.0230000000000001</c:v>
                </c:pt>
                <c:pt idx="440">
                  <c:v>1.966</c:v>
                </c:pt>
                <c:pt idx="441">
                  <c:v>1.91</c:v>
                </c:pt>
                <c:pt idx="442">
                  <c:v>1.855</c:v>
                </c:pt>
                <c:pt idx="443">
                  <c:v>1.802</c:v>
                </c:pt>
                <c:pt idx="444">
                  <c:v>1.7509999999999999</c:v>
                </c:pt>
                <c:pt idx="445">
                  <c:v>1.7010000000000001</c:v>
                </c:pt>
                <c:pt idx="446">
                  <c:v>1.6519999999999999</c:v>
                </c:pt>
                <c:pt idx="447">
                  <c:v>1.605</c:v>
                </c:pt>
                <c:pt idx="448">
                  <c:v>1.5580000000000001</c:v>
                </c:pt>
                <c:pt idx="449">
                  <c:v>1.514</c:v>
                </c:pt>
                <c:pt idx="450">
                  <c:v>1.47</c:v>
                </c:pt>
                <c:pt idx="451">
                  <c:v>1.4279999999999999</c:v>
                </c:pt>
                <c:pt idx="452">
                  <c:v>1.387</c:v>
                </c:pt>
                <c:pt idx="453">
                  <c:v>1.347</c:v>
                </c:pt>
                <c:pt idx="454">
                  <c:v>1.3080000000000001</c:v>
                </c:pt>
                <c:pt idx="455">
                  <c:v>1.2709999999999999</c:v>
                </c:pt>
                <c:pt idx="456">
                  <c:v>1.234</c:v>
                </c:pt>
                <c:pt idx="457">
                  <c:v>1.234</c:v>
                </c:pt>
                <c:pt idx="458">
                  <c:v>1.3720000000000001</c:v>
                </c:pt>
                <c:pt idx="459">
                  <c:v>1.4770000000000001</c:v>
                </c:pt>
                <c:pt idx="460">
                  <c:v>1.5509999999999999</c:v>
                </c:pt>
                <c:pt idx="461">
                  <c:v>1.6160000000000001</c:v>
                </c:pt>
                <c:pt idx="462">
                  <c:v>1.6879999999999999</c:v>
                </c:pt>
                <c:pt idx="463">
                  <c:v>1.746</c:v>
                </c:pt>
                <c:pt idx="464">
                  <c:v>1.7969999999999999</c:v>
                </c:pt>
                <c:pt idx="465">
                  <c:v>1.8420000000000001</c:v>
                </c:pt>
                <c:pt idx="466">
                  <c:v>1.883</c:v>
                </c:pt>
                <c:pt idx="467">
                  <c:v>1.92</c:v>
                </c:pt>
                <c:pt idx="468">
                  <c:v>1.9530000000000001</c:v>
                </c:pt>
                <c:pt idx="469">
                  <c:v>1.982</c:v>
                </c:pt>
                <c:pt idx="470">
                  <c:v>2.0070000000000001</c:v>
                </c:pt>
                <c:pt idx="471">
                  <c:v>2.0299999999999998</c:v>
                </c:pt>
                <c:pt idx="472">
                  <c:v>2.0750000000000002</c:v>
                </c:pt>
                <c:pt idx="473">
                  <c:v>2.1709999999999998</c:v>
                </c:pt>
                <c:pt idx="474">
                  <c:v>2.35</c:v>
                </c:pt>
                <c:pt idx="475">
                  <c:v>2.58</c:v>
                </c:pt>
                <c:pt idx="476">
                  <c:v>2.8780000000000001</c:v>
                </c:pt>
                <c:pt idx="477">
                  <c:v>3.3180000000000001</c:v>
                </c:pt>
                <c:pt idx="478">
                  <c:v>3.7570000000000001</c:v>
                </c:pt>
                <c:pt idx="479">
                  <c:v>4.1719999999999997</c:v>
                </c:pt>
                <c:pt idx="480">
                  <c:v>4.59</c:v>
                </c:pt>
                <c:pt idx="481">
                  <c:v>4.952</c:v>
                </c:pt>
                <c:pt idx="482">
                  <c:v>5.2489999999999997</c:v>
                </c:pt>
                <c:pt idx="483">
                  <c:v>5.4939999999999998</c:v>
                </c:pt>
                <c:pt idx="484">
                  <c:v>5.6950000000000003</c:v>
                </c:pt>
                <c:pt idx="485">
                  <c:v>5.87</c:v>
                </c:pt>
                <c:pt idx="486">
                  <c:v>6.0359999999999996</c:v>
                </c:pt>
                <c:pt idx="487">
                  <c:v>13.29</c:v>
                </c:pt>
                <c:pt idx="488">
                  <c:v>30.97</c:v>
                </c:pt>
                <c:pt idx="489">
                  <c:v>91.34</c:v>
                </c:pt>
                <c:pt idx="490">
                  <c:v>57.2</c:v>
                </c:pt>
                <c:pt idx="491">
                  <c:v>31.88</c:v>
                </c:pt>
                <c:pt idx="492">
                  <c:v>34.35</c:v>
                </c:pt>
                <c:pt idx="493">
                  <c:v>32.880000000000003</c:v>
                </c:pt>
                <c:pt idx="494">
                  <c:v>31.08</c:v>
                </c:pt>
                <c:pt idx="495">
                  <c:v>30.36</c:v>
                </c:pt>
                <c:pt idx="496">
                  <c:v>29.9</c:v>
                </c:pt>
                <c:pt idx="497">
                  <c:v>33.42</c:v>
                </c:pt>
                <c:pt idx="498">
                  <c:v>31.51</c:v>
                </c:pt>
                <c:pt idx="499">
                  <c:v>32.21</c:v>
                </c:pt>
                <c:pt idx="500">
                  <c:v>109.5</c:v>
                </c:pt>
                <c:pt idx="501">
                  <c:v>102.2</c:v>
                </c:pt>
                <c:pt idx="502">
                  <c:v>60.28</c:v>
                </c:pt>
                <c:pt idx="503">
                  <c:v>56.15</c:v>
                </c:pt>
                <c:pt idx="504">
                  <c:v>53.77</c:v>
                </c:pt>
                <c:pt idx="505">
                  <c:v>50.9</c:v>
                </c:pt>
                <c:pt idx="506">
                  <c:v>48.31</c:v>
                </c:pt>
                <c:pt idx="507">
                  <c:v>45.66</c:v>
                </c:pt>
                <c:pt idx="508">
                  <c:v>43.43</c:v>
                </c:pt>
                <c:pt idx="509">
                  <c:v>41.3</c:v>
                </c:pt>
                <c:pt idx="510">
                  <c:v>39.64</c:v>
                </c:pt>
                <c:pt idx="511">
                  <c:v>39.96</c:v>
                </c:pt>
                <c:pt idx="512">
                  <c:v>39.049999999999997</c:v>
                </c:pt>
                <c:pt idx="513">
                  <c:v>38.380000000000003</c:v>
                </c:pt>
                <c:pt idx="514">
                  <c:v>37.97</c:v>
                </c:pt>
                <c:pt idx="515">
                  <c:v>37.4</c:v>
                </c:pt>
                <c:pt idx="516">
                  <c:v>36.71</c:v>
                </c:pt>
                <c:pt idx="517">
                  <c:v>35.909999999999997</c:v>
                </c:pt>
                <c:pt idx="518">
                  <c:v>35.03</c:v>
                </c:pt>
                <c:pt idx="519">
                  <c:v>34.15</c:v>
                </c:pt>
                <c:pt idx="520">
                  <c:v>33.15</c:v>
                </c:pt>
                <c:pt idx="521">
                  <c:v>32.14</c:v>
                </c:pt>
                <c:pt idx="522">
                  <c:v>31.12</c:v>
                </c:pt>
                <c:pt idx="523">
                  <c:v>30.08</c:v>
                </c:pt>
                <c:pt idx="524">
                  <c:v>29.04</c:v>
                </c:pt>
                <c:pt idx="525">
                  <c:v>27.99</c:v>
                </c:pt>
                <c:pt idx="526">
                  <c:v>26.98</c:v>
                </c:pt>
                <c:pt idx="527">
                  <c:v>26.06</c:v>
                </c:pt>
                <c:pt idx="528">
                  <c:v>25.76</c:v>
                </c:pt>
                <c:pt idx="529">
                  <c:v>25.37</c:v>
                </c:pt>
                <c:pt idx="530">
                  <c:v>24.55</c:v>
                </c:pt>
                <c:pt idx="531">
                  <c:v>24.24</c:v>
                </c:pt>
                <c:pt idx="532">
                  <c:v>23.73</c:v>
                </c:pt>
                <c:pt idx="533">
                  <c:v>66.069999999999993</c:v>
                </c:pt>
                <c:pt idx="534">
                  <c:v>98.75</c:v>
                </c:pt>
                <c:pt idx="535">
                  <c:v>64.959999999999994</c:v>
                </c:pt>
                <c:pt idx="536">
                  <c:v>198.6</c:v>
                </c:pt>
                <c:pt idx="537">
                  <c:v>113.7</c:v>
                </c:pt>
                <c:pt idx="538">
                  <c:v>102.3</c:v>
                </c:pt>
                <c:pt idx="539">
                  <c:v>94.16</c:v>
                </c:pt>
                <c:pt idx="540">
                  <c:v>85.71</c:v>
                </c:pt>
                <c:pt idx="541">
                  <c:v>78.27</c:v>
                </c:pt>
                <c:pt idx="542">
                  <c:v>72.53</c:v>
                </c:pt>
                <c:pt idx="543">
                  <c:v>67.31</c:v>
                </c:pt>
                <c:pt idx="544">
                  <c:v>62.56</c:v>
                </c:pt>
                <c:pt idx="545">
                  <c:v>59.26</c:v>
                </c:pt>
                <c:pt idx="546">
                  <c:v>62.67</c:v>
                </c:pt>
                <c:pt idx="547">
                  <c:v>148.4</c:v>
                </c:pt>
                <c:pt idx="548">
                  <c:v>127</c:v>
                </c:pt>
                <c:pt idx="549">
                  <c:v>111.4</c:v>
                </c:pt>
                <c:pt idx="550">
                  <c:v>144.19999999999999</c:v>
                </c:pt>
                <c:pt idx="551">
                  <c:v>134.19999999999999</c:v>
                </c:pt>
                <c:pt idx="552">
                  <c:v>175.1</c:v>
                </c:pt>
                <c:pt idx="553">
                  <c:v>157.9</c:v>
                </c:pt>
                <c:pt idx="554">
                  <c:v>148</c:v>
                </c:pt>
                <c:pt idx="555">
                  <c:v>142.30000000000001</c:v>
                </c:pt>
                <c:pt idx="556">
                  <c:v>131.30000000000001</c:v>
                </c:pt>
                <c:pt idx="557">
                  <c:v>119.8</c:v>
                </c:pt>
                <c:pt idx="558">
                  <c:v>135.5</c:v>
                </c:pt>
                <c:pt idx="559">
                  <c:v>114.7</c:v>
                </c:pt>
                <c:pt idx="560">
                  <c:v>105</c:v>
                </c:pt>
                <c:pt idx="561">
                  <c:v>96.68</c:v>
                </c:pt>
                <c:pt idx="562">
                  <c:v>90.98</c:v>
                </c:pt>
                <c:pt idx="563">
                  <c:v>103.9</c:v>
                </c:pt>
                <c:pt idx="564">
                  <c:v>136.4</c:v>
                </c:pt>
                <c:pt idx="565">
                  <c:v>132.5</c:v>
                </c:pt>
                <c:pt idx="566">
                  <c:v>137.80000000000001</c:v>
                </c:pt>
                <c:pt idx="567">
                  <c:v>125.9</c:v>
                </c:pt>
                <c:pt idx="568">
                  <c:v>115.3</c:v>
                </c:pt>
                <c:pt idx="569">
                  <c:v>106.1</c:v>
                </c:pt>
                <c:pt idx="570">
                  <c:v>100.4</c:v>
                </c:pt>
                <c:pt idx="571">
                  <c:v>123.6</c:v>
                </c:pt>
                <c:pt idx="572">
                  <c:v>113.3</c:v>
                </c:pt>
                <c:pt idx="573">
                  <c:v>104.2</c:v>
                </c:pt>
                <c:pt idx="574">
                  <c:v>95.88</c:v>
                </c:pt>
                <c:pt idx="575">
                  <c:v>88.94</c:v>
                </c:pt>
                <c:pt idx="576">
                  <c:v>82.22</c:v>
                </c:pt>
                <c:pt idx="577">
                  <c:v>76.010000000000005</c:v>
                </c:pt>
                <c:pt idx="578">
                  <c:v>70.36</c:v>
                </c:pt>
                <c:pt idx="579">
                  <c:v>65.290000000000006</c:v>
                </c:pt>
                <c:pt idx="580">
                  <c:v>60.88</c:v>
                </c:pt>
                <c:pt idx="581">
                  <c:v>56.71</c:v>
                </c:pt>
                <c:pt idx="582">
                  <c:v>53.29</c:v>
                </c:pt>
                <c:pt idx="583">
                  <c:v>62.2</c:v>
                </c:pt>
                <c:pt idx="584">
                  <c:v>124.5</c:v>
                </c:pt>
                <c:pt idx="585">
                  <c:v>69.2</c:v>
                </c:pt>
                <c:pt idx="586">
                  <c:v>66.19</c:v>
                </c:pt>
                <c:pt idx="587">
                  <c:v>102.9</c:v>
                </c:pt>
                <c:pt idx="588">
                  <c:v>121</c:v>
                </c:pt>
                <c:pt idx="589">
                  <c:v>82.4</c:v>
                </c:pt>
                <c:pt idx="590">
                  <c:v>75.72</c:v>
                </c:pt>
                <c:pt idx="591">
                  <c:v>151.6</c:v>
                </c:pt>
                <c:pt idx="592">
                  <c:v>101.6</c:v>
                </c:pt>
                <c:pt idx="593">
                  <c:v>92.67</c:v>
                </c:pt>
                <c:pt idx="594">
                  <c:v>85</c:v>
                </c:pt>
                <c:pt idx="595">
                  <c:v>78.45</c:v>
                </c:pt>
                <c:pt idx="596">
                  <c:v>72.83</c:v>
                </c:pt>
                <c:pt idx="597">
                  <c:v>68.180000000000007</c:v>
                </c:pt>
                <c:pt idx="598">
                  <c:v>63.84</c:v>
                </c:pt>
                <c:pt idx="599">
                  <c:v>60.57</c:v>
                </c:pt>
                <c:pt idx="600">
                  <c:v>56.74</c:v>
                </c:pt>
                <c:pt idx="601">
                  <c:v>53.2</c:v>
                </c:pt>
                <c:pt idx="602">
                  <c:v>49.93</c:v>
                </c:pt>
                <c:pt idx="603">
                  <c:v>47.4</c:v>
                </c:pt>
                <c:pt idx="604">
                  <c:v>44.61</c:v>
                </c:pt>
                <c:pt idx="605">
                  <c:v>42.36</c:v>
                </c:pt>
                <c:pt idx="606">
                  <c:v>41.2</c:v>
                </c:pt>
                <c:pt idx="607">
                  <c:v>40.32</c:v>
                </c:pt>
                <c:pt idx="608">
                  <c:v>39.630000000000003</c:v>
                </c:pt>
                <c:pt idx="609">
                  <c:v>38.82</c:v>
                </c:pt>
                <c:pt idx="610">
                  <c:v>37.950000000000003</c:v>
                </c:pt>
                <c:pt idx="611">
                  <c:v>36.909999999999997</c:v>
                </c:pt>
                <c:pt idx="612">
                  <c:v>35.880000000000003</c:v>
                </c:pt>
                <c:pt idx="613">
                  <c:v>34.78</c:v>
                </c:pt>
                <c:pt idx="614">
                  <c:v>33.659999999999997</c:v>
                </c:pt>
                <c:pt idx="615">
                  <c:v>32.520000000000003</c:v>
                </c:pt>
                <c:pt idx="616">
                  <c:v>31.37</c:v>
                </c:pt>
                <c:pt idx="617">
                  <c:v>30.29</c:v>
                </c:pt>
                <c:pt idx="618">
                  <c:v>29.21</c:v>
                </c:pt>
                <c:pt idx="619">
                  <c:v>28.2</c:v>
                </c:pt>
                <c:pt idx="620">
                  <c:v>27.23</c:v>
                </c:pt>
                <c:pt idx="621">
                  <c:v>26.27</c:v>
                </c:pt>
                <c:pt idx="622">
                  <c:v>25.31</c:v>
                </c:pt>
                <c:pt idx="623">
                  <c:v>24.4</c:v>
                </c:pt>
                <c:pt idx="624">
                  <c:v>23.78</c:v>
                </c:pt>
                <c:pt idx="625">
                  <c:v>23.16</c:v>
                </c:pt>
                <c:pt idx="626">
                  <c:v>22.39</c:v>
                </c:pt>
                <c:pt idx="627">
                  <c:v>21.65</c:v>
                </c:pt>
                <c:pt idx="628">
                  <c:v>20.93</c:v>
                </c:pt>
                <c:pt idx="629">
                  <c:v>20.28</c:v>
                </c:pt>
                <c:pt idx="630">
                  <c:v>19.63</c:v>
                </c:pt>
                <c:pt idx="631">
                  <c:v>19.54</c:v>
                </c:pt>
                <c:pt idx="632">
                  <c:v>19.39</c:v>
                </c:pt>
                <c:pt idx="633">
                  <c:v>19.18</c:v>
                </c:pt>
                <c:pt idx="634">
                  <c:v>18.940000000000001</c:v>
                </c:pt>
                <c:pt idx="635">
                  <c:v>18.72</c:v>
                </c:pt>
                <c:pt idx="636">
                  <c:v>19.97</c:v>
                </c:pt>
                <c:pt idx="637">
                  <c:v>76.72</c:v>
                </c:pt>
                <c:pt idx="638">
                  <c:v>25.32</c:v>
                </c:pt>
                <c:pt idx="639">
                  <c:v>25.15</c:v>
                </c:pt>
                <c:pt idx="640">
                  <c:v>25.79</c:v>
                </c:pt>
                <c:pt idx="641">
                  <c:v>26.19</c:v>
                </c:pt>
                <c:pt idx="642">
                  <c:v>27.12</c:v>
                </c:pt>
                <c:pt idx="643">
                  <c:v>48.88</c:v>
                </c:pt>
                <c:pt idx="644">
                  <c:v>33.31</c:v>
                </c:pt>
                <c:pt idx="645">
                  <c:v>33.520000000000003</c:v>
                </c:pt>
                <c:pt idx="646">
                  <c:v>37.47</c:v>
                </c:pt>
                <c:pt idx="647">
                  <c:v>42.03</c:v>
                </c:pt>
                <c:pt idx="648">
                  <c:v>40.1</c:v>
                </c:pt>
                <c:pt idx="649">
                  <c:v>39.31</c:v>
                </c:pt>
                <c:pt idx="650">
                  <c:v>37.619999999999997</c:v>
                </c:pt>
                <c:pt idx="651">
                  <c:v>36.78</c:v>
                </c:pt>
                <c:pt idx="652">
                  <c:v>36.450000000000003</c:v>
                </c:pt>
                <c:pt idx="653">
                  <c:v>36.020000000000003</c:v>
                </c:pt>
                <c:pt idx="654">
                  <c:v>35.68</c:v>
                </c:pt>
                <c:pt idx="655">
                  <c:v>35.21</c:v>
                </c:pt>
                <c:pt idx="656">
                  <c:v>34.61</c:v>
                </c:pt>
                <c:pt idx="657">
                  <c:v>33.93</c:v>
                </c:pt>
                <c:pt idx="658">
                  <c:v>33.18</c:v>
                </c:pt>
                <c:pt idx="659">
                  <c:v>32.380000000000003</c:v>
                </c:pt>
                <c:pt idx="660">
                  <c:v>31.56</c:v>
                </c:pt>
                <c:pt idx="661">
                  <c:v>30.71</c:v>
                </c:pt>
                <c:pt idx="662">
                  <c:v>29.84</c:v>
                </c:pt>
                <c:pt idx="663">
                  <c:v>31.55</c:v>
                </c:pt>
                <c:pt idx="664">
                  <c:v>31.67</c:v>
                </c:pt>
                <c:pt idx="665">
                  <c:v>31.6</c:v>
                </c:pt>
                <c:pt idx="666">
                  <c:v>31.05</c:v>
                </c:pt>
                <c:pt idx="667">
                  <c:v>30.46</c:v>
                </c:pt>
                <c:pt idx="668">
                  <c:v>30.25</c:v>
                </c:pt>
                <c:pt idx="669">
                  <c:v>29.61</c:v>
                </c:pt>
                <c:pt idx="670">
                  <c:v>28.94</c:v>
                </c:pt>
                <c:pt idx="671">
                  <c:v>28.25</c:v>
                </c:pt>
                <c:pt idx="672">
                  <c:v>27.51</c:v>
                </c:pt>
                <c:pt idx="673">
                  <c:v>26.78</c:v>
                </c:pt>
                <c:pt idx="674">
                  <c:v>26.1</c:v>
                </c:pt>
                <c:pt idx="675">
                  <c:v>25.41</c:v>
                </c:pt>
                <c:pt idx="676">
                  <c:v>24.72</c:v>
                </c:pt>
                <c:pt idx="677">
                  <c:v>24.03</c:v>
                </c:pt>
                <c:pt idx="678">
                  <c:v>23.34</c:v>
                </c:pt>
                <c:pt idx="679">
                  <c:v>22.67</c:v>
                </c:pt>
                <c:pt idx="680">
                  <c:v>22.01</c:v>
                </c:pt>
                <c:pt idx="681">
                  <c:v>21.35</c:v>
                </c:pt>
                <c:pt idx="682">
                  <c:v>20.71</c:v>
                </c:pt>
                <c:pt idx="683">
                  <c:v>20.079999999999998</c:v>
                </c:pt>
                <c:pt idx="684">
                  <c:v>19.579999999999998</c:v>
                </c:pt>
                <c:pt idx="685">
                  <c:v>19.489999999999998</c:v>
                </c:pt>
                <c:pt idx="686">
                  <c:v>19.34</c:v>
                </c:pt>
                <c:pt idx="687">
                  <c:v>19.14</c:v>
                </c:pt>
                <c:pt idx="688">
                  <c:v>18.91</c:v>
                </c:pt>
                <c:pt idx="689">
                  <c:v>18.64</c:v>
                </c:pt>
                <c:pt idx="690">
                  <c:v>18.350000000000001</c:v>
                </c:pt>
                <c:pt idx="691">
                  <c:v>18.04</c:v>
                </c:pt>
                <c:pt idx="692">
                  <c:v>17.71</c:v>
                </c:pt>
                <c:pt idx="693">
                  <c:v>17.37</c:v>
                </c:pt>
                <c:pt idx="694">
                  <c:v>17.02</c:v>
                </c:pt>
                <c:pt idx="695">
                  <c:v>16.670000000000002</c:v>
                </c:pt>
                <c:pt idx="696">
                  <c:v>16.309999999999999</c:v>
                </c:pt>
                <c:pt idx="697">
                  <c:v>15.96</c:v>
                </c:pt>
                <c:pt idx="698">
                  <c:v>15.61</c:v>
                </c:pt>
                <c:pt idx="699">
                  <c:v>15.27</c:v>
                </c:pt>
                <c:pt idx="700">
                  <c:v>14.93</c:v>
                </c:pt>
                <c:pt idx="701">
                  <c:v>14.6</c:v>
                </c:pt>
                <c:pt idx="702">
                  <c:v>14.28</c:v>
                </c:pt>
                <c:pt idx="703">
                  <c:v>13.96</c:v>
                </c:pt>
                <c:pt idx="704">
                  <c:v>13.65</c:v>
                </c:pt>
                <c:pt idx="705">
                  <c:v>13.36</c:v>
                </c:pt>
                <c:pt idx="706">
                  <c:v>13.07</c:v>
                </c:pt>
                <c:pt idx="707">
                  <c:v>12.79</c:v>
                </c:pt>
                <c:pt idx="708">
                  <c:v>12.52</c:v>
                </c:pt>
                <c:pt idx="709">
                  <c:v>12.27</c:v>
                </c:pt>
                <c:pt idx="710">
                  <c:v>12.02</c:v>
                </c:pt>
                <c:pt idx="711">
                  <c:v>11.79</c:v>
                </c:pt>
                <c:pt idx="712">
                  <c:v>11.57</c:v>
                </c:pt>
                <c:pt idx="713">
                  <c:v>11.36</c:v>
                </c:pt>
                <c:pt idx="714">
                  <c:v>11.16</c:v>
                </c:pt>
                <c:pt idx="715">
                  <c:v>10.97</c:v>
                </c:pt>
                <c:pt idx="716">
                  <c:v>10.79</c:v>
                </c:pt>
                <c:pt idx="717">
                  <c:v>10.61</c:v>
                </c:pt>
                <c:pt idx="718">
                  <c:v>10.45</c:v>
                </c:pt>
                <c:pt idx="719">
                  <c:v>10.29</c:v>
                </c:pt>
                <c:pt idx="720">
                  <c:v>10.14</c:v>
                </c:pt>
                <c:pt idx="721">
                  <c:v>9.9930000000000003</c:v>
                </c:pt>
                <c:pt idx="722">
                  <c:v>9.8529999999999998</c:v>
                </c:pt>
                <c:pt idx="723">
                  <c:v>9.7159999999999993</c:v>
                </c:pt>
                <c:pt idx="724">
                  <c:v>9.5830000000000002</c:v>
                </c:pt>
                <c:pt idx="725">
                  <c:v>9.4529999999999994</c:v>
                </c:pt>
                <c:pt idx="726">
                  <c:v>9.3260000000000005</c:v>
                </c:pt>
                <c:pt idx="727">
                  <c:v>9.202</c:v>
                </c:pt>
                <c:pt idx="728">
                  <c:v>9.0790000000000006</c:v>
                </c:pt>
                <c:pt idx="729">
                  <c:v>8.9570000000000007</c:v>
                </c:pt>
                <c:pt idx="730">
                  <c:v>8.8369999999999997</c:v>
                </c:pt>
                <c:pt idx="731">
                  <c:v>8.7170000000000005</c:v>
                </c:pt>
                <c:pt idx="732">
                  <c:v>8.6180000000000003</c:v>
                </c:pt>
                <c:pt idx="733">
                  <c:v>8.5169999999999995</c:v>
                </c:pt>
                <c:pt idx="734">
                  <c:v>8.4139999999999997</c:v>
                </c:pt>
                <c:pt idx="735">
                  <c:v>8.31</c:v>
                </c:pt>
                <c:pt idx="736">
                  <c:v>8.2029999999999994</c:v>
                </c:pt>
                <c:pt idx="737">
                  <c:v>8.0950000000000006</c:v>
                </c:pt>
                <c:pt idx="738">
                  <c:v>7.9850000000000003</c:v>
                </c:pt>
                <c:pt idx="739">
                  <c:v>7.8719999999999999</c:v>
                </c:pt>
                <c:pt idx="740">
                  <c:v>7.758</c:v>
                </c:pt>
                <c:pt idx="741">
                  <c:v>7.6420000000000003</c:v>
                </c:pt>
                <c:pt idx="742">
                  <c:v>7.5250000000000004</c:v>
                </c:pt>
                <c:pt idx="743">
                  <c:v>7.4109999999999996</c:v>
                </c:pt>
                <c:pt idx="744">
                  <c:v>7.2939999999999996</c:v>
                </c:pt>
                <c:pt idx="745">
                  <c:v>7.1760000000000002</c:v>
                </c:pt>
                <c:pt idx="746">
                  <c:v>7.0570000000000004</c:v>
                </c:pt>
                <c:pt idx="747">
                  <c:v>6.9370000000000003</c:v>
                </c:pt>
                <c:pt idx="748">
                  <c:v>6.8150000000000004</c:v>
                </c:pt>
                <c:pt idx="749">
                  <c:v>6.6920000000000002</c:v>
                </c:pt>
                <c:pt idx="750">
                  <c:v>6.569</c:v>
                </c:pt>
                <c:pt idx="751">
                  <c:v>6.4459999999999997</c:v>
                </c:pt>
                <c:pt idx="752">
                  <c:v>6.3209999999999997</c:v>
                </c:pt>
                <c:pt idx="753">
                  <c:v>6.1970000000000001</c:v>
                </c:pt>
                <c:pt idx="754">
                  <c:v>6.0730000000000004</c:v>
                </c:pt>
                <c:pt idx="755">
                  <c:v>5.9480000000000004</c:v>
                </c:pt>
                <c:pt idx="756">
                  <c:v>5.827</c:v>
                </c:pt>
                <c:pt idx="757">
                  <c:v>5.7169999999999996</c:v>
                </c:pt>
                <c:pt idx="758">
                  <c:v>5.617</c:v>
                </c:pt>
                <c:pt idx="759">
                  <c:v>5.5229999999999997</c:v>
                </c:pt>
                <c:pt idx="760">
                  <c:v>5.4349999999999996</c:v>
                </c:pt>
                <c:pt idx="761">
                  <c:v>5.351</c:v>
                </c:pt>
                <c:pt idx="762">
                  <c:v>5.2690000000000001</c:v>
                </c:pt>
                <c:pt idx="763">
                  <c:v>5.1890000000000001</c:v>
                </c:pt>
                <c:pt idx="764">
                  <c:v>5.1100000000000003</c:v>
                </c:pt>
                <c:pt idx="765">
                  <c:v>5.0309999999999997</c:v>
                </c:pt>
                <c:pt idx="766">
                  <c:v>4.952</c:v>
                </c:pt>
                <c:pt idx="767">
                  <c:v>4.8719999999999999</c:v>
                </c:pt>
                <c:pt idx="768">
                  <c:v>4.7919999999999998</c:v>
                </c:pt>
                <c:pt idx="769">
                  <c:v>4.7119999999999997</c:v>
                </c:pt>
                <c:pt idx="770">
                  <c:v>4.63</c:v>
                </c:pt>
                <c:pt idx="771">
                  <c:v>4.548</c:v>
                </c:pt>
                <c:pt idx="772">
                  <c:v>4.4660000000000002</c:v>
                </c:pt>
                <c:pt idx="773">
                  <c:v>4.3819999999999997</c:v>
                </c:pt>
                <c:pt idx="774">
                  <c:v>4.298</c:v>
                </c:pt>
                <c:pt idx="775">
                  <c:v>4.2140000000000004</c:v>
                </c:pt>
                <c:pt idx="776">
                  <c:v>4.1289999999999996</c:v>
                </c:pt>
                <c:pt idx="777">
                  <c:v>4.0439999999999996</c:v>
                </c:pt>
                <c:pt idx="778">
                  <c:v>3.96</c:v>
                </c:pt>
                <c:pt idx="779">
                  <c:v>3.875</c:v>
                </c:pt>
                <c:pt idx="780">
                  <c:v>3.79</c:v>
                </c:pt>
                <c:pt idx="781">
                  <c:v>3.706</c:v>
                </c:pt>
                <c:pt idx="782">
                  <c:v>3.6280000000000001</c:v>
                </c:pt>
                <c:pt idx="783">
                  <c:v>3.5539999999999998</c:v>
                </c:pt>
                <c:pt idx="784">
                  <c:v>3.4790000000000001</c:v>
                </c:pt>
                <c:pt idx="785">
                  <c:v>3.4039999999999999</c:v>
                </c:pt>
                <c:pt idx="786">
                  <c:v>3.3279999999999998</c:v>
                </c:pt>
                <c:pt idx="787">
                  <c:v>3.2530000000000001</c:v>
                </c:pt>
                <c:pt idx="788">
                  <c:v>3.1779999999999999</c:v>
                </c:pt>
                <c:pt idx="789">
                  <c:v>3.105</c:v>
                </c:pt>
                <c:pt idx="790">
                  <c:v>3.0310000000000001</c:v>
                </c:pt>
                <c:pt idx="791">
                  <c:v>2.9590000000000001</c:v>
                </c:pt>
                <c:pt idx="792">
                  <c:v>2.8879999999999999</c:v>
                </c:pt>
                <c:pt idx="793">
                  <c:v>2.8170000000000002</c:v>
                </c:pt>
                <c:pt idx="794">
                  <c:v>2.7480000000000002</c:v>
                </c:pt>
                <c:pt idx="795">
                  <c:v>2.68</c:v>
                </c:pt>
                <c:pt idx="796">
                  <c:v>2.613</c:v>
                </c:pt>
                <c:pt idx="797">
                  <c:v>2.5470000000000002</c:v>
                </c:pt>
                <c:pt idx="798">
                  <c:v>2.4809999999999999</c:v>
                </c:pt>
                <c:pt idx="799">
                  <c:v>2.4180000000000001</c:v>
                </c:pt>
                <c:pt idx="800">
                  <c:v>2.355</c:v>
                </c:pt>
                <c:pt idx="801">
                  <c:v>2.2930000000000001</c:v>
                </c:pt>
                <c:pt idx="802">
                  <c:v>2.2330000000000001</c:v>
                </c:pt>
                <c:pt idx="803">
                  <c:v>2.1739999999999999</c:v>
                </c:pt>
                <c:pt idx="804">
                  <c:v>2.1179999999999999</c:v>
                </c:pt>
                <c:pt idx="805">
                  <c:v>2.0630000000000002</c:v>
                </c:pt>
                <c:pt idx="806">
                  <c:v>2.056</c:v>
                </c:pt>
                <c:pt idx="807">
                  <c:v>2.0499999999999998</c:v>
                </c:pt>
                <c:pt idx="808">
                  <c:v>2.0379999999999998</c:v>
                </c:pt>
                <c:pt idx="809">
                  <c:v>2.0219999999999998</c:v>
                </c:pt>
                <c:pt idx="810">
                  <c:v>2.004</c:v>
                </c:pt>
                <c:pt idx="811">
                  <c:v>1.986</c:v>
                </c:pt>
                <c:pt idx="812">
                  <c:v>1.9670000000000001</c:v>
                </c:pt>
                <c:pt idx="813">
                  <c:v>1.946</c:v>
                </c:pt>
                <c:pt idx="814">
                  <c:v>1.9239999999999999</c:v>
                </c:pt>
                <c:pt idx="815">
                  <c:v>1.9019999999999999</c:v>
                </c:pt>
                <c:pt idx="816">
                  <c:v>1.879</c:v>
                </c:pt>
                <c:pt idx="817">
                  <c:v>1.8560000000000001</c:v>
                </c:pt>
                <c:pt idx="818">
                  <c:v>1.8320000000000001</c:v>
                </c:pt>
                <c:pt idx="819">
                  <c:v>1.8080000000000001</c:v>
                </c:pt>
                <c:pt idx="820">
                  <c:v>1.7829999999999999</c:v>
                </c:pt>
                <c:pt idx="821">
                  <c:v>1.758</c:v>
                </c:pt>
                <c:pt idx="822">
                  <c:v>1.732</c:v>
                </c:pt>
                <c:pt idx="823">
                  <c:v>1.7050000000000001</c:v>
                </c:pt>
                <c:pt idx="824">
                  <c:v>1.6830000000000001</c:v>
                </c:pt>
                <c:pt idx="825">
                  <c:v>1.68</c:v>
                </c:pt>
                <c:pt idx="826">
                  <c:v>1.673</c:v>
                </c:pt>
                <c:pt idx="827">
                  <c:v>1.661</c:v>
                </c:pt>
                <c:pt idx="828">
                  <c:v>1.647</c:v>
                </c:pt>
                <c:pt idx="829">
                  <c:v>1.631</c:v>
                </c:pt>
                <c:pt idx="830">
                  <c:v>1.617</c:v>
                </c:pt>
                <c:pt idx="831">
                  <c:v>1.619</c:v>
                </c:pt>
                <c:pt idx="832">
                  <c:v>1.6180000000000001</c:v>
                </c:pt>
                <c:pt idx="833">
                  <c:v>1.613</c:v>
                </c:pt>
                <c:pt idx="834">
                  <c:v>1.605</c:v>
                </c:pt>
                <c:pt idx="835">
                  <c:v>1.5960000000000001</c:v>
                </c:pt>
                <c:pt idx="836">
                  <c:v>1.5840000000000001</c:v>
                </c:pt>
                <c:pt idx="837">
                  <c:v>1.5720000000000001</c:v>
                </c:pt>
                <c:pt idx="838">
                  <c:v>1.5580000000000001</c:v>
                </c:pt>
                <c:pt idx="839">
                  <c:v>1.5429999999999999</c:v>
                </c:pt>
                <c:pt idx="840">
                  <c:v>1.528</c:v>
                </c:pt>
                <c:pt idx="841">
                  <c:v>1.512</c:v>
                </c:pt>
                <c:pt idx="842">
                  <c:v>1.4950000000000001</c:v>
                </c:pt>
                <c:pt idx="843">
                  <c:v>1.4770000000000001</c:v>
                </c:pt>
                <c:pt idx="844">
                  <c:v>1.4590000000000001</c:v>
                </c:pt>
                <c:pt idx="845">
                  <c:v>1.44</c:v>
                </c:pt>
                <c:pt idx="846">
                  <c:v>1.42</c:v>
                </c:pt>
                <c:pt idx="847">
                  <c:v>1.4</c:v>
                </c:pt>
                <c:pt idx="848">
                  <c:v>1.381</c:v>
                </c:pt>
                <c:pt idx="849">
                  <c:v>1.3660000000000001</c:v>
                </c:pt>
                <c:pt idx="850">
                  <c:v>1.452</c:v>
                </c:pt>
                <c:pt idx="851">
                  <c:v>1.9259999999999999</c:v>
                </c:pt>
                <c:pt idx="852">
                  <c:v>2.42</c:v>
                </c:pt>
                <c:pt idx="853">
                  <c:v>2.8639999999999999</c:v>
                </c:pt>
                <c:pt idx="854">
                  <c:v>3.2469999999999999</c:v>
                </c:pt>
                <c:pt idx="855">
                  <c:v>3.5750000000000002</c:v>
                </c:pt>
                <c:pt idx="856">
                  <c:v>3.8490000000000002</c:v>
                </c:pt>
                <c:pt idx="857">
                  <c:v>4.0759999999999996</c:v>
                </c:pt>
                <c:pt idx="858">
                  <c:v>4.258</c:v>
                </c:pt>
                <c:pt idx="859">
                  <c:v>4.4009999999999998</c:v>
                </c:pt>
                <c:pt idx="860">
                  <c:v>4.5179999999999998</c:v>
                </c:pt>
                <c:pt idx="861">
                  <c:v>4.6120000000000001</c:v>
                </c:pt>
                <c:pt idx="862">
                  <c:v>4.6840000000000002</c:v>
                </c:pt>
                <c:pt idx="863">
                  <c:v>4.7359999999999998</c:v>
                </c:pt>
                <c:pt idx="864">
                  <c:v>4.7709999999999999</c:v>
                </c:pt>
                <c:pt idx="865">
                  <c:v>4.79</c:v>
                </c:pt>
                <c:pt idx="866">
                  <c:v>4.8630000000000004</c:v>
                </c:pt>
                <c:pt idx="867">
                  <c:v>5.274</c:v>
                </c:pt>
                <c:pt idx="868">
                  <c:v>5.742</c:v>
                </c:pt>
                <c:pt idx="869">
                  <c:v>6.24</c:v>
                </c:pt>
                <c:pt idx="870">
                  <c:v>6.64</c:v>
                </c:pt>
                <c:pt idx="871">
                  <c:v>6.9580000000000002</c:v>
                </c:pt>
                <c:pt idx="872">
                  <c:v>7.2030000000000003</c:v>
                </c:pt>
                <c:pt idx="873">
                  <c:v>7.3860000000000001</c:v>
                </c:pt>
                <c:pt idx="874">
                  <c:v>7.516</c:v>
                </c:pt>
                <c:pt idx="875">
                  <c:v>7.6079999999999997</c:v>
                </c:pt>
                <c:pt idx="876">
                  <c:v>7.6680000000000001</c:v>
                </c:pt>
                <c:pt idx="877">
                  <c:v>7.7</c:v>
                </c:pt>
                <c:pt idx="878">
                  <c:v>7.7080000000000002</c:v>
                </c:pt>
                <c:pt idx="879">
                  <c:v>7.6959999999999997</c:v>
                </c:pt>
                <c:pt idx="880">
                  <c:v>7.6660000000000004</c:v>
                </c:pt>
                <c:pt idx="881">
                  <c:v>7.6210000000000004</c:v>
                </c:pt>
                <c:pt idx="882">
                  <c:v>7.5659999999999998</c:v>
                </c:pt>
                <c:pt idx="883">
                  <c:v>7.5250000000000004</c:v>
                </c:pt>
                <c:pt idx="884">
                  <c:v>7.5039999999999996</c:v>
                </c:pt>
                <c:pt idx="885">
                  <c:v>7.4749999999999996</c:v>
                </c:pt>
                <c:pt idx="886">
                  <c:v>7.4359999999999999</c:v>
                </c:pt>
                <c:pt idx="887">
                  <c:v>7.407</c:v>
                </c:pt>
                <c:pt idx="888">
                  <c:v>7.39</c:v>
                </c:pt>
                <c:pt idx="889">
                  <c:v>7.3810000000000002</c:v>
                </c:pt>
                <c:pt idx="890">
                  <c:v>49.56</c:v>
                </c:pt>
                <c:pt idx="891">
                  <c:v>38.58</c:v>
                </c:pt>
                <c:pt idx="892">
                  <c:v>11.06</c:v>
                </c:pt>
                <c:pt idx="893">
                  <c:v>132</c:v>
                </c:pt>
                <c:pt idx="894">
                  <c:v>114.8</c:v>
                </c:pt>
                <c:pt idx="895">
                  <c:v>55.92</c:v>
                </c:pt>
                <c:pt idx="896">
                  <c:v>58.04</c:v>
                </c:pt>
                <c:pt idx="897">
                  <c:v>71.180000000000007</c:v>
                </c:pt>
                <c:pt idx="898">
                  <c:v>71.180000000000007</c:v>
                </c:pt>
                <c:pt idx="899">
                  <c:v>71.48</c:v>
                </c:pt>
                <c:pt idx="900">
                  <c:v>66.819999999999993</c:v>
                </c:pt>
                <c:pt idx="901">
                  <c:v>63.94</c:v>
                </c:pt>
                <c:pt idx="902">
                  <c:v>59.6</c:v>
                </c:pt>
                <c:pt idx="903">
                  <c:v>56.2</c:v>
                </c:pt>
                <c:pt idx="904">
                  <c:v>55.04</c:v>
                </c:pt>
                <c:pt idx="905">
                  <c:v>54.32</c:v>
                </c:pt>
                <c:pt idx="906">
                  <c:v>61.46</c:v>
                </c:pt>
                <c:pt idx="907">
                  <c:v>95.28</c:v>
                </c:pt>
                <c:pt idx="908">
                  <c:v>228.3</c:v>
                </c:pt>
                <c:pt idx="909">
                  <c:v>144.5</c:v>
                </c:pt>
                <c:pt idx="910">
                  <c:v>100.2</c:v>
                </c:pt>
                <c:pt idx="911">
                  <c:v>93.2</c:v>
                </c:pt>
                <c:pt idx="912">
                  <c:v>104.6</c:v>
                </c:pt>
                <c:pt idx="913">
                  <c:v>97.22</c:v>
                </c:pt>
                <c:pt idx="914">
                  <c:v>91.73</c:v>
                </c:pt>
                <c:pt idx="915">
                  <c:v>84.44</c:v>
                </c:pt>
                <c:pt idx="916">
                  <c:v>84.29</c:v>
                </c:pt>
                <c:pt idx="917">
                  <c:v>118.8</c:v>
                </c:pt>
                <c:pt idx="918">
                  <c:v>107</c:v>
                </c:pt>
                <c:pt idx="919">
                  <c:v>98.11</c:v>
                </c:pt>
                <c:pt idx="920">
                  <c:v>90.47</c:v>
                </c:pt>
                <c:pt idx="921">
                  <c:v>85.94</c:v>
                </c:pt>
                <c:pt idx="922">
                  <c:v>93.09</c:v>
                </c:pt>
                <c:pt idx="923">
                  <c:v>80.239999999999995</c:v>
                </c:pt>
                <c:pt idx="924">
                  <c:v>75</c:v>
                </c:pt>
                <c:pt idx="925">
                  <c:v>70.11</c:v>
                </c:pt>
                <c:pt idx="926">
                  <c:v>79.98</c:v>
                </c:pt>
                <c:pt idx="927">
                  <c:v>119.4</c:v>
                </c:pt>
                <c:pt idx="928">
                  <c:v>78.98</c:v>
                </c:pt>
                <c:pt idx="929">
                  <c:v>73.150000000000006</c:v>
                </c:pt>
                <c:pt idx="930">
                  <c:v>68.25</c:v>
                </c:pt>
                <c:pt idx="931">
                  <c:v>64.31</c:v>
                </c:pt>
                <c:pt idx="932">
                  <c:v>60.24</c:v>
                </c:pt>
                <c:pt idx="933">
                  <c:v>56.9</c:v>
                </c:pt>
                <c:pt idx="934">
                  <c:v>53.63</c:v>
                </c:pt>
                <c:pt idx="935">
                  <c:v>50.46</c:v>
                </c:pt>
                <c:pt idx="936">
                  <c:v>47.6</c:v>
                </c:pt>
                <c:pt idx="937">
                  <c:v>45.05</c:v>
                </c:pt>
                <c:pt idx="938">
                  <c:v>42.95</c:v>
                </c:pt>
                <c:pt idx="939">
                  <c:v>40.82</c:v>
                </c:pt>
                <c:pt idx="940">
                  <c:v>39.89</c:v>
                </c:pt>
                <c:pt idx="941">
                  <c:v>39.270000000000003</c:v>
                </c:pt>
                <c:pt idx="942">
                  <c:v>38.979999999999997</c:v>
                </c:pt>
                <c:pt idx="943">
                  <c:v>38.32</c:v>
                </c:pt>
                <c:pt idx="944">
                  <c:v>37.380000000000003</c:v>
                </c:pt>
                <c:pt idx="945">
                  <c:v>36.89</c:v>
                </c:pt>
                <c:pt idx="946">
                  <c:v>35.9</c:v>
                </c:pt>
                <c:pt idx="947">
                  <c:v>35.049999999999997</c:v>
                </c:pt>
                <c:pt idx="948">
                  <c:v>34.08</c:v>
                </c:pt>
                <c:pt idx="949">
                  <c:v>32.97</c:v>
                </c:pt>
                <c:pt idx="950">
                  <c:v>31.95</c:v>
                </c:pt>
                <c:pt idx="951">
                  <c:v>31.73</c:v>
                </c:pt>
                <c:pt idx="952">
                  <c:v>57.31</c:v>
                </c:pt>
                <c:pt idx="953">
                  <c:v>106.5</c:v>
                </c:pt>
                <c:pt idx="954">
                  <c:v>126.5</c:v>
                </c:pt>
                <c:pt idx="955">
                  <c:v>946</c:v>
                </c:pt>
                <c:pt idx="956">
                  <c:v>162.19999999999999</c:v>
                </c:pt>
                <c:pt idx="957">
                  <c:v>144.4</c:v>
                </c:pt>
                <c:pt idx="958">
                  <c:v>148.1</c:v>
                </c:pt>
                <c:pt idx="959">
                  <c:v>134.30000000000001</c:v>
                </c:pt>
                <c:pt idx="960">
                  <c:v>121.8</c:v>
                </c:pt>
                <c:pt idx="961">
                  <c:v>111.9</c:v>
                </c:pt>
                <c:pt idx="962">
                  <c:v>136.30000000000001</c:v>
                </c:pt>
                <c:pt idx="963">
                  <c:v>127.5</c:v>
                </c:pt>
                <c:pt idx="964">
                  <c:v>117.3</c:v>
                </c:pt>
                <c:pt idx="965">
                  <c:v>107.5</c:v>
                </c:pt>
                <c:pt idx="966">
                  <c:v>101.4</c:v>
                </c:pt>
                <c:pt idx="967">
                  <c:v>93.25</c:v>
                </c:pt>
                <c:pt idx="968">
                  <c:v>85.73</c:v>
                </c:pt>
                <c:pt idx="969">
                  <c:v>79.319999999999993</c:v>
                </c:pt>
                <c:pt idx="970">
                  <c:v>84.13</c:v>
                </c:pt>
                <c:pt idx="971">
                  <c:v>79.41</c:v>
                </c:pt>
                <c:pt idx="972">
                  <c:v>74.88</c:v>
                </c:pt>
                <c:pt idx="973">
                  <c:v>84.59</c:v>
                </c:pt>
                <c:pt idx="974">
                  <c:v>74.67</c:v>
                </c:pt>
                <c:pt idx="975">
                  <c:v>70.02</c:v>
                </c:pt>
                <c:pt idx="976">
                  <c:v>65.349999999999994</c:v>
                </c:pt>
                <c:pt idx="977">
                  <c:v>61.21</c:v>
                </c:pt>
                <c:pt idx="978">
                  <c:v>57.41</c:v>
                </c:pt>
                <c:pt idx="979">
                  <c:v>55.17</c:v>
                </c:pt>
                <c:pt idx="980">
                  <c:v>52.03</c:v>
                </c:pt>
                <c:pt idx="981">
                  <c:v>49.09</c:v>
                </c:pt>
                <c:pt idx="982">
                  <c:v>46.17</c:v>
                </c:pt>
                <c:pt idx="983">
                  <c:v>43.35</c:v>
                </c:pt>
                <c:pt idx="984">
                  <c:v>41.51</c:v>
                </c:pt>
                <c:pt idx="985">
                  <c:v>40.79</c:v>
                </c:pt>
                <c:pt idx="986">
                  <c:v>39.94</c:v>
                </c:pt>
                <c:pt idx="987">
                  <c:v>39</c:v>
                </c:pt>
                <c:pt idx="988">
                  <c:v>37.979999999999997</c:v>
                </c:pt>
                <c:pt idx="989">
                  <c:v>37.159999999999997</c:v>
                </c:pt>
                <c:pt idx="990">
                  <c:v>36.9</c:v>
                </c:pt>
                <c:pt idx="991">
                  <c:v>37.03</c:v>
                </c:pt>
                <c:pt idx="992">
                  <c:v>36.29</c:v>
                </c:pt>
                <c:pt idx="993">
                  <c:v>35.409999999999997</c:v>
                </c:pt>
                <c:pt idx="994">
                  <c:v>34.479999999999997</c:v>
                </c:pt>
                <c:pt idx="995">
                  <c:v>33.53</c:v>
                </c:pt>
                <c:pt idx="996">
                  <c:v>32.549999999999997</c:v>
                </c:pt>
                <c:pt idx="997">
                  <c:v>31.57</c:v>
                </c:pt>
                <c:pt idx="998">
                  <c:v>30.59</c:v>
                </c:pt>
                <c:pt idx="999">
                  <c:v>29.59</c:v>
                </c:pt>
                <c:pt idx="1000">
                  <c:v>28.61</c:v>
                </c:pt>
                <c:pt idx="1001">
                  <c:v>27.66</c:v>
                </c:pt>
                <c:pt idx="1002">
                  <c:v>26.75</c:v>
                </c:pt>
                <c:pt idx="1003">
                  <c:v>25.85</c:v>
                </c:pt>
                <c:pt idx="1004">
                  <c:v>24.99</c:v>
                </c:pt>
                <c:pt idx="1005">
                  <c:v>24.15</c:v>
                </c:pt>
                <c:pt idx="1006">
                  <c:v>23.34</c:v>
                </c:pt>
                <c:pt idx="1007">
                  <c:v>22.55</c:v>
                </c:pt>
                <c:pt idx="1008">
                  <c:v>21.98</c:v>
                </c:pt>
                <c:pt idx="1009">
                  <c:v>21.41</c:v>
                </c:pt>
                <c:pt idx="1010">
                  <c:v>20.72</c:v>
                </c:pt>
                <c:pt idx="1011">
                  <c:v>20.04</c:v>
                </c:pt>
                <c:pt idx="1012">
                  <c:v>19.59</c:v>
                </c:pt>
                <c:pt idx="1013">
                  <c:v>19.48</c:v>
                </c:pt>
                <c:pt idx="1014">
                  <c:v>19.309999999999999</c:v>
                </c:pt>
                <c:pt idx="1015">
                  <c:v>19.09</c:v>
                </c:pt>
                <c:pt idx="1016">
                  <c:v>18.829999999999998</c:v>
                </c:pt>
                <c:pt idx="1017">
                  <c:v>18.54</c:v>
                </c:pt>
                <c:pt idx="1018">
                  <c:v>18.23</c:v>
                </c:pt>
                <c:pt idx="1019">
                  <c:v>17.899999999999999</c:v>
                </c:pt>
                <c:pt idx="1020">
                  <c:v>17.55</c:v>
                </c:pt>
                <c:pt idx="1021">
                  <c:v>17.190000000000001</c:v>
                </c:pt>
                <c:pt idx="1022">
                  <c:v>16.829999999999998</c:v>
                </c:pt>
                <c:pt idx="1023">
                  <c:v>16.46</c:v>
                </c:pt>
                <c:pt idx="1024">
                  <c:v>16.09</c:v>
                </c:pt>
                <c:pt idx="1025">
                  <c:v>15.73</c:v>
                </c:pt>
                <c:pt idx="1026">
                  <c:v>15.37</c:v>
                </c:pt>
                <c:pt idx="1027">
                  <c:v>15.02</c:v>
                </c:pt>
                <c:pt idx="1028">
                  <c:v>14.68</c:v>
                </c:pt>
                <c:pt idx="1029">
                  <c:v>14.34</c:v>
                </c:pt>
                <c:pt idx="1030">
                  <c:v>14.01</c:v>
                </c:pt>
                <c:pt idx="1031">
                  <c:v>13.7</c:v>
                </c:pt>
                <c:pt idx="1032">
                  <c:v>13.39</c:v>
                </c:pt>
                <c:pt idx="1033">
                  <c:v>13.09</c:v>
                </c:pt>
                <c:pt idx="1034">
                  <c:v>12.8</c:v>
                </c:pt>
                <c:pt idx="1035">
                  <c:v>12.52</c:v>
                </c:pt>
                <c:pt idx="1036">
                  <c:v>12.26</c:v>
                </c:pt>
                <c:pt idx="1037">
                  <c:v>12.01</c:v>
                </c:pt>
                <c:pt idx="1038">
                  <c:v>11.77</c:v>
                </c:pt>
                <c:pt idx="1039">
                  <c:v>11.55</c:v>
                </c:pt>
                <c:pt idx="1040">
                  <c:v>11.33</c:v>
                </c:pt>
                <c:pt idx="1041">
                  <c:v>11.13</c:v>
                </c:pt>
                <c:pt idx="1042">
                  <c:v>10.93</c:v>
                </c:pt>
                <c:pt idx="1043">
                  <c:v>10.75</c:v>
                </c:pt>
                <c:pt idx="1044">
                  <c:v>10.57</c:v>
                </c:pt>
                <c:pt idx="1045">
                  <c:v>10.41</c:v>
                </c:pt>
                <c:pt idx="1046">
                  <c:v>10.25</c:v>
                </c:pt>
                <c:pt idx="1047">
                  <c:v>10.09</c:v>
                </c:pt>
                <c:pt idx="1048">
                  <c:v>9.9469999999999992</c:v>
                </c:pt>
                <c:pt idx="1049">
                  <c:v>9.8059999999999992</c:v>
                </c:pt>
                <c:pt idx="1050">
                  <c:v>9.6690000000000005</c:v>
                </c:pt>
                <c:pt idx="1051">
                  <c:v>9.5359999999999996</c:v>
                </c:pt>
                <c:pt idx="1052">
                  <c:v>9.4060000000000006</c:v>
                </c:pt>
                <c:pt idx="1053">
                  <c:v>9.2799999999999994</c:v>
                </c:pt>
                <c:pt idx="1054">
                  <c:v>9.1560000000000006</c:v>
                </c:pt>
                <c:pt idx="1055">
                  <c:v>9.0340000000000007</c:v>
                </c:pt>
                <c:pt idx="1056">
                  <c:v>8.9130000000000003</c:v>
                </c:pt>
                <c:pt idx="1057">
                  <c:v>8.7940000000000005</c:v>
                </c:pt>
                <c:pt idx="1058">
                  <c:v>8.6760000000000002</c:v>
                </c:pt>
                <c:pt idx="1059">
                  <c:v>8.5579999999999998</c:v>
                </c:pt>
                <c:pt idx="1060">
                  <c:v>8.4410000000000007</c:v>
                </c:pt>
                <c:pt idx="1061">
                  <c:v>8.3230000000000004</c:v>
                </c:pt>
                <c:pt idx="1062">
                  <c:v>8.2070000000000007</c:v>
                </c:pt>
                <c:pt idx="1063">
                  <c:v>8.09</c:v>
                </c:pt>
                <c:pt idx="1064">
                  <c:v>7.9720000000000004</c:v>
                </c:pt>
                <c:pt idx="1065">
                  <c:v>7.8550000000000004</c:v>
                </c:pt>
                <c:pt idx="1066">
                  <c:v>7.7370000000000001</c:v>
                </c:pt>
                <c:pt idx="1067">
                  <c:v>7.6180000000000003</c:v>
                </c:pt>
                <c:pt idx="1068">
                  <c:v>7.4989999999999997</c:v>
                </c:pt>
                <c:pt idx="1069">
                  <c:v>7.38</c:v>
                </c:pt>
                <c:pt idx="1070">
                  <c:v>7.26</c:v>
                </c:pt>
                <c:pt idx="1071">
                  <c:v>7.14</c:v>
                </c:pt>
                <c:pt idx="1072">
                  <c:v>7.02</c:v>
                </c:pt>
                <c:pt idx="1073">
                  <c:v>6.899</c:v>
                </c:pt>
                <c:pt idx="1074">
                  <c:v>6.7779999999999996</c:v>
                </c:pt>
                <c:pt idx="1075">
                  <c:v>6.657</c:v>
                </c:pt>
                <c:pt idx="1076">
                  <c:v>6.5350000000000001</c:v>
                </c:pt>
                <c:pt idx="1077">
                  <c:v>6.4139999999999997</c:v>
                </c:pt>
                <c:pt idx="1078">
                  <c:v>6.2919999999999998</c:v>
                </c:pt>
                <c:pt idx="1079">
                  <c:v>6.1710000000000003</c:v>
                </c:pt>
                <c:pt idx="1080">
                  <c:v>6.05</c:v>
                </c:pt>
                <c:pt idx="1081">
                  <c:v>5.9290000000000003</c:v>
                </c:pt>
                <c:pt idx="1082">
                  <c:v>5.8090000000000002</c:v>
                </c:pt>
                <c:pt idx="1083">
                  <c:v>5.7009999999999996</c:v>
                </c:pt>
                <c:pt idx="1084">
                  <c:v>5.6029999999999998</c:v>
                </c:pt>
                <c:pt idx="1085">
                  <c:v>5.5110000000000001</c:v>
                </c:pt>
                <c:pt idx="1086">
                  <c:v>5.4249999999999998</c:v>
                </c:pt>
                <c:pt idx="1087">
                  <c:v>5.343</c:v>
                </c:pt>
                <c:pt idx="1088">
                  <c:v>5.2640000000000002</c:v>
                </c:pt>
                <c:pt idx="1089">
                  <c:v>5.1859999999999999</c:v>
                </c:pt>
                <c:pt idx="1090">
                  <c:v>5.109</c:v>
                </c:pt>
                <c:pt idx="1091">
                  <c:v>5.0330000000000004</c:v>
                </c:pt>
                <c:pt idx="1092">
                  <c:v>4.9560000000000004</c:v>
                </c:pt>
                <c:pt idx="1093">
                  <c:v>4.8789999999999996</c:v>
                </c:pt>
                <c:pt idx="1094">
                  <c:v>4.8010000000000002</c:v>
                </c:pt>
                <c:pt idx="1095">
                  <c:v>4.7229999999999999</c:v>
                </c:pt>
                <c:pt idx="1096">
                  <c:v>4.6440000000000001</c:v>
                </c:pt>
                <c:pt idx="1097">
                  <c:v>4.5640000000000001</c:v>
                </c:pt>
                <c:pt idx="1098">
                  <c:v>4.4829999999999997</c:v>
                </c:pt>
                <c:pt idx="1099">
                  <c:v>4.4020000000000001</c:v>
                </c:pt>
                <c:pt idx="1100">
                  <c:v>4.319</c:v>
                </c:pt>
                <c:pt idx="1101">
                  <c:v>4.2370000000000001</c:v>
                </c:pt>
                <c:pt idx="1102">
                  <c:v>4.1559999999999997</c:v>
                </c:pt>
                <c:pt idx="1103">
                  <c:v>4.0739999999999998</c:v>
                </c:pt>
                <c:pt idx="1104">
                  <c:v>3.992</c:v>
                </c:pt>
                <c:pt idx="1105">
                  <c:v>3.9089999999999998</c:v>
                </c:pt>
                <c:pt idx="1106">
                  <c:v>3.827</c:v>
                </c:pt>
                <c:pt idx="1107">
                  <c:v>3.7440000000000002</c:v>
                </c:pt>
                <c:pt idx="1108">
                  <c:v>3.6619999999999999</c:v>
                </c:pt>
                <c:pt idx="1109">
                  <c:v>3.58</c:v>
                </c:pt>
                <c:pt idx="1110">
                  <c:v>3.4980000000000002</c:v>
                </c:pt>
                <c:pt idx="1111">
                  <c:v>3.4169999999999998</c:v>
                </c:pt>
                <c:pt idx="1112">
                  <c:v>3.3370000000000002</c:v>
                </c:pt>
                <c:pt idx="1113">
                  <c:v>3.2570000000000001</c:v>
                </c:pt>
                <c:pt idx="1114">
                  <c:v>3.1789999999999998</c:v>
                </c:pt>
                <c:pt idx="1115">
                  <c:v>3.101</c:v>
                </c:pt>
                <c:pt idx="1116">
                  <c:v>3.024</c:v>
                </c:pt>
                <c:pt idx="1117">
                  <c:v>2.948</c:v>
                </c:pt>
                <c:pt idx="1118">
                  <c:v>2.8730000000000002</c:v>
                </c:pt>
                <c:pt idx="1119">
                  <c:v>2.7989999999999999</c:v>
                </c:pt>
                <c:pt idx="1120">
                  <c:v>2.7269999999999999</c:v>
                </c:pt>
                <c:pt idx="1121">
                  <c:v>2.6549999999999998</c:v>
                </c:pt>
                <c:pt idx="1122">
                  <c:v>2.5859999999999999</c:v>
                </c:pt>
                <c:pt idx="1123">
                  <c:v>2.5169999999999999</c:v>
                </c:pt>
                <c:pt idx="1124">
                  <c:v>2.4489999999999998</c:v>
                </c:pt>
                <c:pt idx="1125">
                  <c:v>2.383</c:v>
                </c:pt>
                <c:pt idx="1126">
                  <c:v>2.319</c:v>
                </c:pt>
                <c:pt idx="1127">
                  <c:v>2.2549999999999999</c:v>
                </c:pt>
                <c:pt idx="1128">
                  <c:v>2.194</c:v>
                </c:pt>
                <c:pt idx="1129">
                  <c:v>2.133</c:v>
                </c:pt>
                <c:pt idx="1130">
                  <c:v>2.0739999999999998</c:v>
                </c:pt>
                <c:pt idx="1131">
                  <c:v>2.0169999999999999</c:v>
                </c:pt>
                <c:pt idx="1132">
                  <c:v>1.96</c:v>
                </c:pt>
                <c:pt idx="1133">
                  <c:v>1.905</c:v>
                </c:pt>
                <c:pt idx="1134">
                  <c:v>1.8520000000000001</c:v>
                </c:pt>
                <c:pt idx="1135">
                  <c:v>1.8</c:v>
                </c:pt>
                <c:pt idx="1136">
                  <c:v>1.7490000000000001</c:v>
                </c:pt>
                <c:pt idx="1137">
                  <c:v>1.7</c:v>
                </c:pt>
                <c:pt idx="1138">
                  <c:v>1.6519999999999999</c:v>
                </c:pt>
                <c:pt idx="1139">
                  <c:v>1.605</c:v>
                </c:pt>
                <c:pt idx="1140">
                  <c:v>1.56</c:v>
                </c:pt>
                <c:pt idx="1141">
                  <c:v>1.516</c:v>
                </c:pt>
                <c:pt idx="1142">
                  <c:v>1.4730000000000001</c:v>
                </c:pt>
                <c:pt idx="1143">
                  <c:v>1.4319999999999999</c:v>
                </c:pt>
                <c:pt idx="1144">
                  <c:v>1.3919999999999999</c:v>
                </c:pt>
                <c:pt idx="1145">
                  <c:v>1.3520000000000001</c:v>
                </c:pt>
                <c:pt idx="1146">
                  <c:v>1.3149999999999999</c:v>
                </c:pt>
                <c:pt idx="1147">
                  <c:v>1.278</c:v>
                </c:pt>
                <c:pt idx="1148">
                  <c:v>1.242</c:v>
                </c:pt>
                <c:pt idx="1149">
                  <c:v>1.208</c:v>
                </c:pt>
                <c:pt idx="1150">
                  <c:v>1.1739999999999999</c:v>
                </c:pt>
                <c:pt idx="1151">
                  <c:v>1.1419999999999999</c:v>
                </c:pt>
                <c:pt idx="1152">
                  <c:v>1.111</c:v>
                </c:pt>
                <c:pt idx="1153">
                  <c:v>1.08</c:v>
                </c:pt>
                <c:pt idx="1154">
                  <c:v>1.0509999999999999</c:v>
                </c:pt>
                <c:pt idx="1155">
                  <c:v>1.0229999999999999</c:v>
                </c:pt>
                <c:pt idx="1156">
                  <c:v>0.99529999999999996</c:v>
                </c:pt>
                <c:pt idx="1157">
                  <c:v>0.96870000000000001</c:v>
                </c:pt>
                <c:pt idx="1158">
                  <c:v>0.94299999999999995</c:v>
                </c:pt>
                <c:pt idx="1159">
                  <c:v>0.91810000000000003</c:v>
                </c:pt>
                <c:pt idx="1160">
                  <c:v>0.89429999999999998</c:v>
                </c:pt>
                <c:pt idx="1161">
                  <c:v>0.88129999999999997</c:v>
                </c:pt>
                <c:pt idx="1162">
                  <c:v>0.9042</c:v>
                </c:pt>
                <c:pt idx="1163">
                  <c:v>0.91949999999999998</c:v>
                </c:pt>
                <c:pt idx="1164">
                  <c:v>0.92969999999999997</c:v>
                </c:pt>
                <c:pt idx="1165">
                  <c:v>0.93659999999999999</c:v>
                </c:pt>
                <c:pt idx="1166">
                  <c:v>0.95250000000000001</c:v>
                </c:pt>
                <c:pt idx="1167">
                  <c:v>0.98609999999999998</c:v>
                </c:pt>
                <c:pt idx="1168">
                  <c:v>1.0129999999999999</c:v>
                </c:pt>
                <c:pt idx="1169">
                  <c:v>1.036</c:v>
                </c:pt>
                <c:pt idx="1170">
                  <c:v>1.0549999999999999</c:v>
                </c:pt>
                <c:pt idx="1171">
                  <c:v>1.071</c:v>
                </c:pt>
                <c:pt idx="1172">
                  <c:v>1.085</c:v>
                </c:pt>
                <c:pt idx="1173">
                  <c:v>1.0980000000000001</c:v>
                </c:pt>
                <c:pt idx="1174">
                  <c:v>1.109</c:v>
                </c:pt>
                <c:pt idx="1175">
                  <c:v>1.1180000000000001</c:v>
                </c:pt>
                <c:pt idx="1176">
                  <c:v>1.1259999999999999</c:v>
                </c:pt>
                <c:pt idx="1177">
                  <c:v>1.133</c:v>
                </c:pt>
                <c:pt idx="1178">
                  <c:v>1.137</c:v>
                </c:pt>
                <c:pt idx="1179">
                  <c:v>1.141</c:v>
                </c:pt>
                <c:pt idx="1180">
                  <c:v>1.1419999999999999</c:v>
                </c:pt>
                <c:pt idx="1181">
                  <c:v>1.143</c:v>
                </c:pt>
                <c:pt idx="1182">
                  <c:v>1.141</c:v>
                </c:pt>
                <c:pt idx="1183">
                  <c:v>1.139</c:v>
                </c:pt>
                <c:pt idx="1184">
                  <c:v>1.1339999999999999</c:v>
                </c:pt>
                <c:pt idx="1185">
                  <c:v>1.129</c:v>
                </c:pt>
                <c:pt idx="1186">
                  <c:v>1.1220000000000001</c:v>
                </c:pt>
                <c:pt idx="1187">
                  <c:v>1.1140000000000001</c:v>
                </c:pt>
                <c:pt idx="1188">
                  <c:v>1.105</c:v>
                </c:pt>
                <c:pt idx="1189">
                  <c:v>1.097</c:v>
                </c:pt>
                <c:pt idx="1190">
                  <c:v>1.0880000000000001</c:v>
                </c:pt>
                <c:pt idx="1191">
                  <c:v>1.08</c:v>
                </c:pt>
                <c:pt idx="1192">
                  <c:v>1.071</c:v>
                </c:pt>
                <c:pt idx="1193">
                  <c:v>1.06</c:v>
                </c:pt>
                <c:pt idx="1194">
                  <c:v>1.0489999999999999</c:v>
                </c:pt>
                <c:pt idx="1195">
                  <c:v>1.038</c:v>
                </c:pt>
                <c:pt idx="1196">
                  <c:v>1.026</c:v>
                </c:pt>
                <c:pt idx="1197">
                  <c:v>1.032</c:v>
                </c:pt>
                <c:pt idx="1198">
                  <c:v>1.0469999999999999</c:v>
                </c:pt>
                <c:pt idx="1199">
                  <c:v>1.0620000000000001</c:v>
                </c:pt>
                <c:pt idx="1200">
                  <c:v>1.0760000000000001</c:v>
                </c:pt>
                <c:pt idx="1201">
                  <c:v>1.091</c:v>
                </c:pt>
                <c:pt idx="1202">
                  <c:v>1.109</c:v>
                </c:pt>
                <c:pt idx="1203">
                  <c:v>1.123</c:v>
                </c:pt>
                <c:pt idx="1204">
                  <c:v>1.1339999999999999</c:v>
                </c:pt>
                <c:pt idx="1205">
                  <c:v>1.143</c:v>
                </c:pt>
                <c:pt idx="1206">
                  <c:v>1.1499999999999999</c:v>
                </c:pt>
                <c:pt idx="1207">
                  <c:v>1.1559999999999999</c:v>
                </c:pt>
                <c:pt idx="1208">
                  <c:v>1.1599999999999999</c:v>
                </c:pt>
                <c:pt idx="1209">
                  <c:v>1.1639999999999999</c:v>
                </c:pt>
                <c:pt idx="1210">
                  <c:v>1.1659999999999999</c:v>
                </c:pt>
                <c:pt idx="1211">
                  <c:v>1.167</c:v>
                </c:pt>
                <c:pt idx="1212">
                  <c:v>1.167</c:v>
                </c:pt>
                <c:pt idx="1213">
                  <c:v>1.165</c:v>
                </c:pt>
                <c:pt idx="1214">
                  <c:v>1.1639999999999999</c:v>
                </c:pt>
                <c:pt idx="1215">
                  <c:v>1.165</c:v>
                </c:pt>
                <c:pt idx="1216">
                  <c:v>1.171</c:v>
                </c:pt>
                <c:pt idx="1217">
                  <c:v>1.175</c:v>
                </c:pt>
                <c:pt idx="1218">
                  <c:v>1.177</c:v>
                </c:pt>
                <c:pt idx="1219">
                  <c:v>1.226</c:v>
                </c:pt>
                <c:pt idx="1220">
                  <c:v>1.3049999999999999</c:v>
                </c:pt>
                <c:pt idx="1221">
                  <c:v>1.3979999999999999</c:v>
                </c:pt>
                <c:pt idx="1222">
                  <c:v>1.734</c:v>
                </c:pt>
                <c:pt idx="1223">
                  <c:v>1.982</c:v>
                </c:pt>
                <c:pt idx="1224">
                  <c:v>2.1709999999999998</c:v>
                </c:pt>
                <c:pt idx="1225">
                  <c:v>2.319</c:v>
                </c:pt>
                <c:pt idx="1226">
                  <c:v>2.44</c:v>
                </c:pt>
                <c:pt idx="1227">
                  <c:v>2.54</c:v>
                </c:pt>
                <c:pt idx="1228">
                  <c:v>2.6339999999999999</c:v>
                </c:pt>
                <c:pt idx="1229">
                  <c:v>2.722</c:v>
                </c:pt>
                <c:pt idx="1230">
                  <c:v>2.8029999999999999</c:v>
                </c:pt>
                <c:pt idx="1231">
                  <c:v>2.8769999999999998</c:v>
                </c:pt>
                <c:pt idx="1232">
                  <c:v>2.9449999999999998</c:v>
                </c:pt>
                <c:pt idx="1233">
                  <c:v>3.0049999999999999</c:v>
                </c:pt>
                <c:pt idx="1234">
                  <c:v>3.08</c:v>
                </c:pt>
                <c:pt idx="1235">
                  <c:v>3.169</c:v>
                </c:pt>
                <c:pt idx="1236">
                  <c:v>3.2719999999999998</c:v>
                </c:pt>
                <c:pt idx="1237">
                  <c:v>3.387</c:v>
                </c:pt>
                <c:pt idx="1238">
                  <c:v>3.51</c:v>
                </c:pt>
                <c:pt idx="1239">
                  <c:v>3.6360000000000001</c:v>
                </c:pt>
                <c:pt idx="1240">
                  <c:v>3.7330000000000001</c:v>
                </c:pt>
                <c:pt idx="1241">
                  <c:v>3.8119999999999998</c:v>
                </c:pt>
                <c:pt idx="1242">
                  <c:v>3.8849999999999998</c:v>
                </c:pt>
                <c:pt idx="1243">
                  <c:v>4</c:v>
                </c:pt>
                <c:pt idx="1244">
                  <c:v>4.165</c:v>
                </c:pt>
                <c:pt idx="1245">
                  <c:v>4.4420000000000002</c:v>
                </c:pt>
                <c:pt idx="1246">
                  <c:v>4.8099999999999996</c:v>
                </c:pt>
                <c:pt idx="1247">
                  <c:v>6.2380000000000004</c:v>
                </c:pt>
                <c:pt idx="1248">
                  <c:v>18.559999999999999</c:v>
                </c:pt>
                <c:pt idx="1249">
                  <c:v>9.3510000000000009</c:v>
                </c:pt>
                <c:pt idx="1250">
                  <c:v>10.199999999999999</c:v>
                </c:pt>
                <c:pt idx="1251">
                  <c:v>10.98</c:v>
                </c:pt>
                <c:pt idx="1252">
                  <c:v>11.56</c:v>
                </c:pt>
                <c:pt idx="1253">
                  <c:v>11.97</c:v>
                </c:pt>
                <c:pt idx="1254">
                  <c:v>12.28</c:v>
                </c:pt>
                <c:pt idx="1255">
                  <c:v>12.49</c:v>
                </c:pt>
                <c:pt idx="1256">
                  <c:v>12.63</c:v>
                </c:pt>
                <c:pt idx="1257">
                  <c:v>12.71</c:v>
                </c:pt>
                <c:pt idx="1258">
                  <c:v>12.73</c:v>
                </c:pt>
                <c:pt idx="1259">
                  <c:v>12.73</c:v>
                </c:pt>
                <c:pt idx="1260">
                  <c:v>12.7</c:v>
                </c:pt>
                <c:pt idx="1261">
                  <c:v>12.65</c:v>
                </c:pt>
                <c:pt idx="1262">
                  <c:v>12.6</c:v>
                </c:pt>
                <c:pt idx="1263">
                  <c:v>12.54</c:v>
                </c:pt>
                <c:pt idx="1264">
                  <c:v>12.53</c:v>
                </c:pt>
                <c:pt idx="1265">
                  <c:v>75.67</c:v>
                </c:pt>
                <c:pt idx="1266">
                  <c:v>68.08</c:v>
                </c:pt>
                <c:pt idx="1267">
                  <c:v>20.61</c:v>
                </c:pt>
                <c:pt idx="1268">
                  <c:v>21.67</c:v>
                </c:pt>
                <c:pt idx="1269">
                  <c:v>22.89</c:v>
                </c:pt>
                <c:pt idx="1270">
                  <c:v>24.22</c:v>
                </c:pt>
                <c:pt idx="1271">
                  <c:v>24.74</c:v>
                </c:pt>
                <c:pt idx="1272">
                  <c:v>25.26</c:v>
                </c:pt>
                <c:pt idx="1273">
                  <c:v>25.55</c:v>
                </c:pt>
                <c:pt idx="1274">
                  <c:v>26.22</c:v>
                </c:pt>
                <c:pt idx="1275">
                  <c:v>69.56</c:v>
                </c:pt>
                <c:pt idx="1276">
                  <c:v>31.28</c:v>
                </c:pt>
                <c:pt idx="1277">
                  <c:v>31.34</c:v>
                </c:pt>
                <c:pt idx="1278">
                  <c:v>31.27</c:v>
                </c:pt>
                <c:pt idx="1279">
                  <c:v>31.24</c:v>
                </c:pt>
                <c:pt idx="1280">
                  <c:v>31.03</c:v>
                </c:pt>
                <c:pt idx="1281">
                  <c:v>30.73</c:v>
                </c:pt>
                <c:pt idx="1282">
                  <c:v>30.26</c:v>
                </c:pt>
                <c:pt idx="1283">
                  <c:v>29.75</c:v>
                </c:pt>
                <c:pt idx="1284">
                  <c:v>29.61</c:v>
                </c:pt>
                <c:pt idx="1285">
                  <c:v>28.96</c:v>
                </c:pt>
                <c:pt idx="1286">
                  <c:v>28.32</c:v>
                </c:pt>
                <c:pt idx="1287">
                  <c:v>27.93</c:v>
                </c:pt>
                <c:pt idx="1288">
                  <c:v>132.9</c:v>
                </c:pt>
                <c:pt idx="1289">
                  <c:v>208.6</c:v>
                </c:pt>
                <c:pt idx="1290">
                  <c:v>173.3</c:v>
                </c:pt>
                <c:pt idx="1291">
                  <c:v>182.9</c:v>
                </c:pt>
                <c:pt idx="1292">
                  <c:v>175.4</c:v>
                </c:pt>
                <c:pt idx="1293">
                  <c:v>127.7</c:v>
                </c:pt>
                <c:pt idx="1294">
                  <c:v>136.80000000000001</c:v>
                </c:pt>
                <c:pt idx="1295">
                  <c:v>144</c:v>
                </c:pt>
                <c:pt idx="1296">
                  <c:v>127.1</c:v>
                </c:pt>
                <c:pt idx="1297">
                  <c:v>127.4</c:v>
                </c:pt>
                <c:pt idx="1298">
                  <c:v>116</c:v>
                </c:pt>
                <c:pt idx="1299">
                  <c:v>108.2</c:v>
                </c:pt>
                <c:pt idx="1300">
                  <c:v>100.1</c:v>
                </c:pt>
                <c:pt idx="1301">
                  <c:v>92.25</c:v>
                </c:pt>
                <c:pt idx="1302">
                  <c:v>116.3</c:v>
                </c:pt>
                <c:pt idx="1303">
                  <c:v>106.4</c:v>
                </c:pt>
                <c:pt idx="1304">
                  <c:v>97.92</c:v>
                </c:pt>
                <c:pt idx="1305">
                  <c:v>90.3</c:v>
                </c:pt>
                <c:pt idx="1306">
                  <c:v>83.63</c:v>
                </c:pt>
                <c:pt idx="1307">
                  <c:v>77.63</c:v>
                </c:pt>
                <c:pt idx="1308">
                  <c:v>73.69</c:v>
                </c:pt>
                <c:pt idx="1309">
                  <c:v>94.02</c:v>
                </c:pt>
                <c:pt idx="1310">
                  <c:v>86.86</c:v>
                </c:pt>
                <c:pt idx="1311">
                  <c:v>95.71</c:v>
                </c:pt>
                <c:pt idx="1312">
                  <c:v>107.8</c:v>
                </c:pt>
                <c:pt idx="1313">
                  <c:v>92.14</c:v>
                </c:pt>
                <c:pt idx="1314">
                  <c:v>153.9</c:v>
                </c:pt>
                <c:pt idx="1315">
                  <c:v>185.2</c:v>
                </c:pt>
                <c:pt idx="1316">
                  <c:v>174</c:v>
                </c:pt>
                <c:pt idx="1317">
                  <c:v>157.5</c:v>
                </c:pt>
                <c:pt idx="1318">
                  <c:v>143.4</c:v>
                </c:pt>
                <c:pt idx="1319">
                  <c:v>152.80000000000001</c:v>
                </c:pt>
                <c:pt idx="1320">
                  <c:v>128.80000000000001</c:v>
                </c:pt>
                <c:pt idx="1321">
                  <c:v>144</c:v>
                </c:pt>
                <c:pt idx="1322">
                  <c:v>128.9</c:v>
                </c:pt>
                <c:pt idx="1323">
                  <c:v>119.9</c:v>
                </c:pt>
                <c:pt idx="1324">
                  <c:v>109.7</c:v>
                </c:pt>
                <c:pt idx="1325">
                  <c:v>101</c:v>
                </c:pt>
                <c:pt idx="1326">
                  <c:v>124.5</c:v>
                </c:pt>
                <c:pt idx="1327">
                  <c:v>113.9</c:v>
                </c:pt>
                <c:pt idx="1328">
                  <c:v>104.6</c:v>
                </c:pt>
                <c:pt idx="1329">
                  <c:v>96.47</c:v>
                </c:pt>
                <c:pt idx="1330">
                  <c:v>89.34</c:v>
                </c:pt>
                <c:pt idx="1331">
                  <c:v>187.3</c:v>
                </c:pt>
                <c:pt idx="1332">
                  <c:v>158.1</c:v>
                </c:pt>
                <c:pt idx="1333">
                  <c:v>174.4</c:v>
                </c:pt>
                <c:pt idx="1334">
                  <c:v>127.8</c:v>
                </c:pt>
                <c:pt idx="1335">
                  <c:v>116.7</c:v>
                </c:pt>
                <c:pt idx="1336">
                  <c:v>107.3</c:v>
                </c:pt>
                <c:pt idx="1337">
                  <c:v>124.5</c:v>
                </c:pt>
                <c:pt idx="1338">
                  <c:v>105.1</c:v>
                </c:pt>
                <c:pt idx="1339">
                  <c:v>96.91</c:v>
                </c:pt>
                <c:pt idx="1340">
                  <c:v>97.59</c:v>
                </c:pt>
                <c:pt idx="1341">
                  <c:v>90.06</c:v>
                </c:pt>
                <c:pt idx="1342">
                  <c:v>114.4</c:v>
                </c:pt>
                <c:pt idx="1343">
                  <c:v>105.1</c:v>
                </c:pt>
                <c:pt idx="1344">
                  <c:v>97.6</c:v>
                </c:pt>
                <c:pt idx="1345">
                  <c:v>96.34</c:v>
                </c:pt>
                <c:pt idx="1346">
                  <c:v>87.75</c:v>
                </c:pt>
                <c:pt idx="1347">
                  <c:v>81.13</c:v>
                </c:pt>
                <c:pt idx="1348">
                  <c:v>75.23</c:v>
                </c:pt>
                <c:pt idx="1349">
                  <c:v>69.86</c:v>
                </c:pt>
                <c:pt idx="1350">
                  <c:v>65.06</c:v>
                </c:pt>
                <c:pt idx="1351">
                  <c:v>61.93</c:v>
                </c:pt>
                <c:pt idx="1352">
                  <c:v>71.81</c:v>
                </c:pt>
                <c:pt idx="1353">
                  <c:v>60.19</c:v>
                </c:pt>
                <c:pt idx="1354">
                  <c:v>56.22</c:v>
                </c:pt>
                <c:pt idx="1355">
                  <c:v>52.37</c:v>
                </c:pt>
                <c:pt idx="1356">
                  <c:v>49.34</c:v>
                </c:pt>
                <c:pt idx="1357">
                  <c:v>46.37</c:v>
                </c:pt>
                <c:pt idx="1358">
                  <c:v>44.01</c:v>
                </c:pt>
                <c:pt idx="1359">
                  <c:v>42.16</c:v>
                </c:pt>
                <c:pt idx="1360">
                  <c:v>40.270000000000003</c:v>
                </c:pt>
                <c:pt idx="1361">
                  <c:v>39.64</c:v>
                </c:pt>
                <c:pt idx="1362">
                  <c:v>38.81</c:v>
                </c:pt>
                <c:pt idx="1363">
                  <c:v>38.270000000000003</c:v>
                </c:pt>
                <c:pt idx="1364">
                  <c:v>37.35</c:v>
                </c:pt>
                <c:pt idx="1365">
                  <c:v>36.26</c:v>
                </c:pt>
                <c:pt idx="1366">
                  <c:v>35.15</c:v>
                </c:pt>
                <c:pt idx="1367">
                  <c:v>34.01</c:v>
                </c:pt>
                <c:pt idx="1368">
                  <c:v>32.840000000000003</c:v>
                </c:pt>
                <c:pt idx="1369">
                  <c:v>31.66</c:v>
                </c:pt>
                <c:pt idx="1370">
                  <c:v>30.75</c:v>
                </c:pt>
                <c:pt idx="1371">
                  <c:v>100.1</c:v>
                </c:pt>
                <c:pt idx="1372">
                  <c:v>54.14</c:v>
                </c:pt>
                <c:pt idx="1373">
                  <c:v>36.58</c:v>
                </c:pt>
                <c:pt idx="1374">
                  <c:v>36.01</c:v>
                </c:pt>
                <c:pt idx="1375">
                  <c:v>35.75</c:v>
                </c:pt>
                <c:pt idx="1376">
                  <c:v>35.33</c:v>
                </c:pt>
                <c:pt idx="1377">
                  <c:v>34.78</c:v>
                </c:pt>
                <c:pt idx="1378">
                  <c:v>34.65</c:v>
                </c:pt>
                <c:pt idx="1379">
                  <c:v>36.479999999999997</c:v>
                </c:pt>
                <c:pt idx="1380">
                  <c:v>88.4</c:v>
                </c:pt>
                <c:pt idx="1381">
                  <c:v>41.49</c:v>
                </c:pt>
                <c:pt idx="1382">
                  <c:v>39.369999999999997</c:v>
                </c:pt>
                <c:pt idx="1383">
                  <c:v>38.17</c:v>
                </c:pt>
                <c:pt idx="1384">
                  <c:v>37.700000000000003</c:v>
                </c:pt>
                <c:pt idx="1385">
                  <c:v>37.42</c:v>
                </c:pt>
                <c:pt idx="1386">
                  <c:v>37.020000000000003</c:v>
                </c:pt>
                <c:pt idx="1387">
                  <c:v>36.36</c:v>
                </c:pt>
                <c:pt idx="1388">
                  <c:v>35.72</c:v>
                </c:pt>
                <c:pt idx="1389">
                  <c:v>35.56</c:v>
                </c:pt>
                <c:pt idx="1390">
                  <c:v>35.51</c:v>
                </c:pt>
                <c:pt idx="1391">
                  <c:v>35.619999999999997</c:v>
                </c:pt>
                <c:pt idx="1392">
                  <c:v>35.479999999999997</c:v>
                </c:pt>
                <c:pt idx="1393">
                  <c:v>35.35</c:v>
                </c:pt>
                <c:pt idx="1394">
                  <c:v>35.08</c:v>
                </c:pt>
                <c:pt idx="1395">
                  <c:v>34.71</c:v>
                </c:pt>
                <c:pt idx="1396">
                  <c:v>34.1</c:v>
                </c:pt>
                <c:pt idx="1397">
                  <c:v>33.39</c:v>
                </c:pt>
                <c:pt idx="1398">
                  <c:v>32.630000000000003</c:v>
                </c:pt>
                <c:pt idx="1399">
                  <c:v>31.82</c:v>
                </c:pt>
                <c:pt idx="1400">
                  <c:v>30.98</c:v>
                </c:pt>
                <c:pt idx="1401">
                  <c:v>30.11</c:v>
                </c:pt>
                <c:pt idx="1402">
                  <c:v>29.26</c:v>
                </c:pt>
                <c:pt idx="1403">
                  <c:v>28.37</c:v>
                </c:pt>
                <c:pt idx="1404">
                  <c:v>27.52</c:v>
                </c:pt>
                <c:pt idx="1405">
                  <c:v>26.67</c:v>
                </c:pt>
                <c:pt idx="1406">
                  <c:v>25.86</c:v>
                </c:pt>
                <c:pt idx="1407">
                  <c:v>25.07</c:v>
                </c:pt>
                <c:pt idx="1408">
                  <c:v>24.28</c:v>
                </c:pt>
                <c:pt idx="1409">
                  <c:v>23.54</c:v>
                </c:pt>
                <c:pt idx="1410">
                  <c:v>22.81</c:v>
                </c:pt>
                <c:pt idx="1411">
                  <c:v>22.09</c:v>
                </c:pt>
                <c:pt idx="1412">
                  <c:v>21.38</c:v>
                </c:pt>
                <c:pt idx="1413">
                  <c:v>20.69</c:v>
                </c:pt>
                <c:pt idx="1414">
                  <c:v>20.02</c:v>
                </c:pt>
                <c:pt idx="1415">
                  <c:v>19.579999999999998</c:v>
                </c:pt>
                <c:pt idx="1416">
                  <c:v>19.47</c:v>
                </c:pt>
                <c:pt idx="1417">
                  <c:v>19.309999999999999</c:v>
                </c:pt>
                <c:pt idx="1418">
                  <c:v>19.09</c:v>
                </c:pt>
                <c:pt idx="1419">
                  <c:v>18.84</c:v>
                </c:pt>
                <c:pt idx="1420">
                  <c:v>18.579999999999998</c:v>
                </c:pt>
                <c:pt idx="1421">
                  <c:v>18.309999999999999</c:v>
                </c:pt>
                <c:pt idx="1422">
                  <c:v>18.190000000000001</c:v>
                </c:pt>
                <c:pt idx="1423">
                  <c:v>17.989999999999998</c:v>
                </c:pt>
                <c:pt idx="1424">
                  <c:v>17.78</c:v>
                </c:pt>
                <c:pt idx="1425">
                  <c:v>17.55</c:v>
                </c:pt>
                <c:pt idx="1426">
                  <c:v>17.52</c:v>
                </c:pt>
                <c:pt idx="1427">
                  <c:v>17.55</c:v>
                </c:pt>
                <c:pt idx="1428">
                  <c:v>17.559999999999999</c:v>
                </c:pt>
                <c:pt idx="1429">
                  <c:v>17.53</c:v>
                </c:pt>
                <c:pt idx="1430">
                  <c:v>17.48</c:v>
                </c:pt>
                <c:pt idx="1431">
                  <c:v>17.399999999999999</c:v>
                </c:pt>
                <c:pt idx="1432">
                  <c:v>17.29</c:v>
                </c:pt>
                <c:pt idx="1433">
                  <c:v>17.170000000000002</c:v>
                </c:pt>
                <c:pt idx="1434">
                  <c:v>17.02</c:v>
                </c:pt>
                <c:pt idx="1435">
                  <c:v>16.86</c:v>
                </c:pt>
                <c:pt idx="1436">
                  <c:v>16.690000000000001</c:v>
                </c:pt>
                <c:pt idx="1437">
                  <c:v>16.489999999999998</c:v>
                </c:pt>
                <c:pt idx="1438">
                  <c:v>16.29</c:v>
                </c:pt>
                <c:pt idx="1439">
                  <c:v>16.07</c:v>
                </c:pt>
                <c:pt idx="1440">
                  <c:v>15.84</c:v>
                </c:pt>
                <c:pt idx="1441">
                  <c:v>15.61</c:v>
                </c:pt>
                <c:pt idx="1442">
                  <c:v>15.37</c:v>
                </c:pt>
                <c:pt idx="1443">
                  <c:v>15.13</c:v>
                </c:pt>
                <c:pt idx="1444">
                  <c:v>14.89</c:v>
                </c:pt>
                <c:pt idx="1445">
                  <c:v>14.64</c:v>
                </c:pt>
                <c:pt idx="1446">
                  <c:v>14.4</c:v>
                </c:pt>
                <c:pt idx="1447">
                  <c:v>14.15</c:v>
                </c:pt>
                <c:pt idx="1448">
                  <c:v>13.91</c:v>
                </c:pt>
                <c:pt idx="1449">
                  <c:v>13.66</c:v>
                </c:pt>
                <c:pt idx="1450">
                  <c:v>13.42</c:v>
                </c:pt>
                <c:pt idx="1451">
                  <c:v>13.18</c:v>
                </c:pt>
                <c:pt idx="1452">
                  <c:v>12.94</c:v>
                </c:pt>
                <c:pt idx="1453">
                  <c:v>12.71</c:v>
                </c:pt>
                <c:pt idx="1454">
                  <c:v>12.48</c:v>
                </c:pt>
                <c:pt idx="1455">
                  <c:v>12.26</c:v>
                </c:pt>
                <c:pt idx="1456">
                  <c:v>12.04</c:v>
                </c:pt>
                <c:pt idx="1457">
                  <c:v>11.83</c:v>
                </c:pt>
                <c:pt idx="1458">
                  <c:v>11.63</c:v>
                </c:pt>
                <c:pt idx="1459">
                  <c:v>11.44</c:v>
                </c:pt>
                <c:pt idx="1460">
                  <c:v>11.26</c:v>
                </c:pt>
                <c:pt idx="1461">
                  <c:v>11.08</c:v>
                </c:pt>
                <c:pt idx="1462">
                  <c:v>10.91</c:v>
                </c:pt>
                <c:pt idx="1463">
                  <c:v>10.75</c:v>
                </c:pt>
                <c:pt idx="1464">
                  <c:v>10.59</c:v>
                </c:pt>
                <c:pt idx="1465">
                  <c:v>10.44</c:v>
                </c:pt>
                <c:pt idx="1466">
                  <c:v>10.29</c:v>
                </c:pt>
                <c:pt idx="1467">
                  <c:v>10.15</c:v>
                </c:pt>
                <c:pt idx="1468">
                  <c:v>10.02</c:v>
                </c:pt>
                <c:pt idx="1469">
                  <c:v>9.8840000000000003</c:v>
                </c:pt>
                <c:pt idx="1470">
                  <c:v>9.7550000000000008</c:v>
                </c:pt>
                <c:pt idx="1471">
                  <c:v>9.6289999999999996</c:v>
                </c:pt>
                <c:pt idx="1472">
                  <c:v>9.5050000000000008</c:v>
                </c:pt>
                <c:pt idx="1473">
                  <c:v>9.3829999999999991</c:v>
                </c:pt>
                <c:pt idx="1474">
                  <c:v>9.2629999999999999</c:v>
                </c:pt>
                <c:pt idx="1475">
                  <c:v>9.1449999999999996</c:v>
                </c:pt>
                <c:pt idx="1476">
                  <c:v>9.0280000000000005</c:v>
                </c:pt>
                <c:pt idx="1477">
                  <c:v>8.9109999999999996</c:v>
                </c:pt>
                <c:pt idx="1478">
                  <c:v>8.7949999999999999</c:v>
                </c:pt>
                <c:pt idx="1479">
                  <c:v>8.68</c:v>
                </c:pt>
                <c:pt idx="1480">
                  <c:v>8.5649999999999995</c:v>
                </c:pt>
                <c:pt idx="1481">
                  <c:v>8.4499999999999993</c:v>
                </c:pt>
                <c:pt idx="1482">
                  <c:v>8.3350000000000009</c:v>
                </c:pt>
                <c:pt idx="1483">
                  <c:v>8.2200000000000006</c:v>
                </c:pt>
                <c:pt idx="1484">
                  <c:v>8.1050000000000004</c:v>
                </c:pt>
                <c:pt idx="1485">
                  <c:v>7.9889999999999999</c:v>
                </c:pt>
                <c:pt idx="1486">
                  <c:v>7.8730000000000002</c:v>
                </c:pt>
                <c:pt idx="1487">
                  <c:v>7.7569999999999997</c:v>
                </c:pt>
                <c:pt idx="1488">
                  <c:v>7.64</c:v>
                </c:pt>
                <c:pt idx="1489">
                  <c:v>7.5229999999999997</c:v>
                </c:pt>
                <c:pt idx="1490">
                  <c:v>7.4059999999999997</c:v>
                </c:pt>
                <c:pt idx="1491">
                  <c:v>7.2880000000000003</c:v>
                </c:pt>
                <c:pt idx="1492">
                  <c:v>7.17</c:v>
                </c:pt>
                <c:pt idx="1493">
                  <c:v>7.0510000000000002</c:v>
                </c:pt>
                <c:pt idx="1494">
                  <c:v>6.9329999999999998</c:v>
                </c:pt>
                <c:pt idx="1495">
                  <c:v>6.8150000000000004</c:v>
                </c:pt>
                <c:pt idx="1496">
                  <c:v>6.6959999999999997</c:v>
                </c:pt>
                <c:pt idx="1497">
                  <c:v>6.577</c:v>
                </c:pt>
                <c:pt idx="1498">
                  <c:v>6.4589999999999996</c:v>
                </c:pt>
                <c:pt idx="1499">
                  <c:v>6.34</c:v>
                </c:pt>
                <c:pt idx="1500">
                  <c:v>6.2220000000000004</c:v>
                </c:pt>
                <c:pt idx="1501">
                  <c:v>6.1040000000000001</c:v>
                </c:pt>
                <c:pt idx="1502">
                  <c:v>5.9859999999999998</c:v>
                </c:pt>
                <c:pt idx="1503">
                  <c:v>5.8680000000000003</c:v>
                </c:pt>
                <c:pt idx="1504">
                  <c:v>5.7549999999999999</c:v>
                </c:pt>
                <c:pt idx="1505">
                  <c:v>5.6520000000000001</c:v>
                </c:pt>
                <c:pt idx="1506">
                  <c:v>5.5590000000000002</c:v>
                </c:pt>
                <c:pt idx="1507">
                  <c:v>5.4720000000000004</c:v>
                </c:pt>
                <c:pt idx="1508">
                  <c:v>5.3890000000000002</c:v>
                </c:pt>
                <c:pt idx="1509">
                  <c:v>5.3109999999999999</c:v>
                </c:pt>
                <c:pt idx="1510">
                  <c:v>5.234</c:v>
                </c:pt>
                <c:pt idx="1511">
                  <c:v>5.1589999999999998</c:v>
                </c:pt>
                <c:pt idx="1512">
                  <c:v>5.0869999999999997</c:v>
                </c:pt>
                <c:pt idx="1513">
                  <c:v>5.0170000000000003</c:v>
                </c:pt>
                <c:pt idx="1514">
                  <c:v>4.9459999999999997</c:v>
                </c:pt>
                <c:pt idx="1515">
                  <c:v>4.8739999999999997</c:v>
                </c:pt>
                <c:pt idx="1516">
                  <c:v>4.8010000000000002</c:v>
                </c:pt>
                <c:pt idx="1517">
                  <c:v>4.7270000000000003</c:v>
                </c:pt>
                <c:pt idx="1518">
                  <c:v>4.6520000000000001</c:v>
                </c:pt>
                <c:pt idx="1519">
                  <c:v>4.5759999999999996</c:v>
                </c:pt>
                <c:pt idx="1520">
                  <c:v>4.5</c:v>
                </c:pt>
                <c:pt idx="1521">
                  <c:v>4.4219999999999997</c:v>
                </c:pt>
                <c:pt idx="1522">
                  <c:v>4.3440000000000003</c:v>
                </c:pt>
                <c:pt idx="1523">
                  <c:v>4.2640000000000002</c:v>
                </c:pt>
                <c:pt idx="1524">
                  <c:v>4.1849999999999996</c:v>
                </c:pt>
                <c:pt idx="1525">
                  <c:v>4.1050000000000004</c:v>
                </c:pt>
                <c:pt idx="1526">
                  <c:v>4.024</c:v>
                </c:pt>
                <c:pt idx="1527">
                  <c:v>3.9430000000000001</c:v>
                </c:pt>
                <c:pt idx="1528">
                  <c:v>3.8620000000000001</c:v>
                </c:pt>
                <c:pt idx="1529">
                  <c:v>3.7810000000000001</c:v>
                </c:pt>
                <c:pt idx="1530">
                  <c:v>3.7010000000000001</c:v>
                </c:pt>
                <c:pt idx="1531">
                  <c:v>3.62</c:v>
                </c:pt>
                <c:pt idx="1532">
                  <c:v>3.54</c:v>
                </c:pt>
                <c:pt idx="1533">
                  <c:v>3.46</c:v>
                </c:pt>
                <c:pt idx="1534">
                  <c:v>3.3809999999999998</c:v>
                </c:pt>
                <c:pt idx="1535">
                  <c:v>3.302</c:v>
                </c:pt>
                <c:pt idx="1536">
                  <c:v>3.2240000000000002</c:v>
                </c:pt>
                <c:pt idx="1537">
                  <c:v>3.149</c:v>
                </c:pt>
                <c:pt idx="1538">
                  <c:v>3.0779999999999998</c:v>
                </c:pt>
                <c:pt idx="1539">
                  <c:v>3.0070000000000001</c:v>
                </c:pt>
                <c:pt idx="1540">
                  <c:v>2.9710000000000001</c:v>
                </c:pt>
                <c:pt idx="1541">
                  <c:v>2.9420000000000002</c:v>
                </c:pt>
                <c:pt idx="1542">
                  <c:v>2.9129999999999998</c:v>
                </c:pt>
                <c:pt idx="1543">
                  <c:v>2.88</c:v>
                </c:pt>
                <c:pt idx="1544">
                  <c:v>3.21</c:v>
                </c:pt>
                <c:pt idx="1545">
                  <c:v>3.2949999999999999</c:v>
                </c:pt>
                <c:pt idx="1546">
                  <c:v>3.383</c:v>
                </c:pt>
                <c:pt idx="1547">
                  <c:v>3.484</c:v>
                </c:pt>
                <c:pt idx="1548">
                  <c:v>3.601</c:v>
                </c:pt>
                <c:pt idx="1549">
                  <c:v>3.6930000000000001</c:v>
                </c:pt>
                <c:pt idx="1550">
                  <c:v>3.7610000000000001</c:v>
                </c:pt>
                <c:pt idx="1551">
                  <c:v>3.8220000000000001</c:v>
                </c:pt>
                <c:pt idx="1552">
                  <c:v>3.8849999999999998</c:v>
                </c:pt>
                <c:pt idx="1553">
                  <c:v>3.9390000000000001</c:v>
                </c:pt>
                <c:pt idx="1554">
                  <c:v>3.9860000000000002</c:v>
                </c:pt>
                <c:pt idx="1555">
                  <c:v>4.0339999999999998</c:v>
                </c:pt>
                <c:pt idx="1556">
                  <c:v>4.1310000000000002</c:v>
                </c:pt>
                <c:pt idx="1557">
                  <c:v>4.2569999999999997</c:v>
                </c:pt>
                <c:pt idx="1558">
                  <c:v>4.3559999999999999</c:v>
                </c:pt>
                <c:pt idx="1559">
                  <c:v>4.4800000000000004</c:v>
                </c:pt>
                <c:pt idx="1560">
                  <c:v>4.6870000000000003</c:v>
                </c:pt>
                <c:pt idx="1561">
                  <c:v>4.8559999999999999</c:v>
                </c:pt>
                <c:pt idx="1562">
                  <c:v>4.9889999999999999</c:v>
                </c:pt>
                <c:pt idx="1563">
                  <c:v>5.0970000000000004</c:v>
                </c:pt>
                <c:pt idx="1564">
                  <c:v>5.1849999999999996</c:v>
                </c:pt>
                <c:pt idx="1565">
                  <c:v>5.2549999999999999</c:v>
                </c:pt>
                <c:pt idx="1566">
                  <c:v>5.3150000000000004</c:v>
                </c:pt>
                <c:pt idx="1567">
                  <c:v>5.3780000000000001</c:v>
                </c:pt>
                <c:pt idx="1568">
                  <c:v>5.4260000000000002</c:v>
                </c:pt>
                <c:pt idx="1569">
                  <c:v>5.46</c:v>
                </c:pt>
                <c:pt idx="1570">
                  <c:v>5.4969999999999999</c:v>
                </c:pt>
                <c:pt idx="1571">
                  <c:v>5.5359999999999996</c:v>
                </c:pt>
                <c:pt idx="1572">
                  <c:v>5.6340000000000003</c:v>
                </c:pt>
                <c:pt idx="1573">
                  <c:v>6.048</c:v>
                </c:pt>
                <c:pt idx="1574">
                  <c:v>6.3410000000000002</c:v>
                </c:pt>
                <c:pt idx="1575">
                  <c:v>6.5869999999999997</c:v>
                </c:pt>
                <c:pt idx="1576">
                  <c:v>6.8140000000000001</c:v>
                </c:pt>
                <c:pt idx="1577">
                  <c:v>7</c:v>
                </c:pt>
                <c:pt idx="1578">
                  <c:v>7.1479999999999997</c:v>
                </c:pt>
                <c:pt idx="1579">
                  <c:v>7.2729999999999997</c:v>
                </c:pt>
                <c:pt idx="1580">
                  <c:v>7.375</c:v>
                </c:pt>
                <c:pt idx="1581">
                  <c:v>7.4640000000000004</c:v>
                </c:pt>
                <c:pt idx="1582">
                  <c:v>7.5339999999999998</c:v>
                </c:pt>
                <c:pt idx="1583">
                  <c:v>7.5890000000000004</c:v>
                </c:pt>
                <c:pt idx="1584">
                  <c:v>7.63</c:v>
                </c:pt>
                <c:pt idx="1585">
                  <c:v>7.6589999999999998</c:v>
                </c:pt>
                <c:pt idx="1586">
                  <c:v>7.6779999999999999</c:v>
                </c:pt>
                <c:pt idx="1587">
                  <c:v>7.69</c:v>
                </c:pt>
                <c:pt idx="1588">
                  <c:v>7.694</c:v>
                </c:pt>
                <c:pt idx="1589">
                  <c:v>7.6929999999999996</c:v>
                </c:pt>
                <c:pt idx="1590">
                  <c:v>7.6980000000000004</c:v>
                </c:pt>
                <c:pt idx="1591">
                  <c:v>7.7089999999999996</c:v>
                </c:pt>
                <c:pt idx="1592">
                  <c:v>7.7290000000000001</c:v>
                </c:pt>
                <c:pt idx="1593">
                  <c:v>7.7519999999999998</c:v>
                </c:pt>
                <c:pt idx="1594">
                  <c:v>7.7690000000000001</c:v>
                </c:pt>
                <c:pt idx="1595">
                  <c:v>7.7809999999999997</c:v>
                </c:pt>
                <c:pt idx="1596">
                  <c:v>7.7880000000000003</c:v>
                </c:pt>
                <c:pt idx="1597">
                  <c:v>7.79</c:v>
                </c:pt>
                <c:pt idx="1598">
                  <c:v>7.79</c:v>
                </c:pt>
                <c:pt idx="1599">
                  <c:v>7.859</c:v>
                </c:pt>
                <c:pt idx="1600">
                  <c:v>7.98</c:v>
                </c:pt>
                <c:pt idx="1601">
                  <c:v>8.41</c:v>
                </c:pt>
                <c:pt idx="1602">
                  <c:v>8.6669999999999998</c:v>
                </c:pt>
                <c:pt idx="1603">
                  <c:v>8.8759999999999994</c:v>
                </c:pt>
                <c:pt idx="1604">
                  <c:v>9.0530000000000008</c:v>
                </c:pt>
                <c:pt idx="1605">
                  <c:v>9.2629999999999999</c:v>
                </c:pt>
                <c:pt idx="1606">
                  <c:v>9.4309999999999992</c:v>
                </c:pt>
                <c:pt idx="1607">
                  <c:v>9.5640000000000001</c:v>
                </c:pt>
                <c:pt idx="1608">
                  <c:v>9.6859999999999999</c:v>
                </c:pt>
                <c:pt idx="1609">
                  <c:v>9.8049999999999997</c:v>
                </c:pt>
                <c:pt idx="1610">
                  <c:v>9.9049999999999994</c:v>
                </c:pt>
                <c:pt idx="1611">
                  <c:v>9.9819999999999993</c:v>
                </c:pt>
                <c:pt idx="1612">
                  <c:v>10.039999999999999</c:v>
                </c:pt>
                <c:pt idx="1613">
                  <c:v>10.08</c:v>
                </c:pt>
                <c:pt idx="1614">
                  <c:v>10.14</c:v>
                </c:pt>
                <c:pt idx="1615">
                  <c:v>10.25</c:v>
                </c:pt>
                <c:pt idx="1616">
                  <c:v>10.46</c:v>
                </c:pt>
                <c:pt idx="1617">
                  <c:v>10.66</c:v>
                </c:pt>
                <c:pt idx="1618">
                  <c:v>10.85</c:v>
                </c:pt>
                <c:pt idx="1619">
                  <c:v>11.02</c:v>
                </c:pt>
                <c:pt idx="1620">
                  <c:v>11.17</c:v>
                </c:pt>
                <c:pt idx="1621">
                  <c:v>11.3</c:v>
                </c:pt>
                <c:pt idx="1622">
                  <c:v>11.4</c:v>
                </c:pt>
                <c:pt idx="1623">
                  <c:v>11.48</c:v>
                </c:pt>
                <c:pt idx="1624">
                  <c:v>11.54</c:v>
                </c:pt>
                <c:pt idx="1625">
                  <c:v>11.58</c:v>
                </c:pt>
                <c:pt idx="1626">
                  <c:v>11.59</c:v>
                </c:pt>
                <c:pt idx="1627">
                  <c:v>11.59</c:v>
                </c:pt>
                <c:pt idx="1628">
                  <c:v>11.57</c:v>
                </c:pt>
                <c:pt idx="1629">
                  <c:v>11.58</c:v>
                </c:pt>
                <c:pt idx="1630">
                  <c:v>99.4</c:v>
                </c:pt>
                <c:pt idx="1631">
                  <c:v>13.25</c:v>
                </c:pt>
                <c:pt idx="1632">
                  <c:v>13.79</c:v>
                </c:pt>
                <c:pt idx="1633">
                  <c:v>14.25</c:v>
                </c:pt>
                <c:pt idx="1634">
                  <c:v>14.65</c:v>
                </c:pt>
                <c:pt idx="1635">
                  <c:v>14.99</c:v>
                </c:pt>
                <c:pt idx="1636">
                  <c:v>15.27</c:v>
                </c:pt>
                <c:pt idx="1637">
                  <c:v>15.53</c:v>
                </c:pt>
                <c:pt idx="1638">
                  <c:v>15.75</c:v>
                </c:pt>
                <c:pt idx="1639">
                  <c:v>16.05</c:v>
                </c:pt>
                <c:pt idx="1640">
                  <c:v>17.09</c:v>
                </c:pt>
                <c:pt idx="1641">
                  <c:v>63.15</c:v>
                </c:pt>
                <c:pt idx="1642">
                  <c:v>23.49</c:v>
                </c:pt>
                <c:pt idx="1643">
                  <c:v>24.25</c:v>
                </c:pt>
                <c:pt idx="1644">
                  <c:v>25.13</c:v>
                </c:pt>
                <c:pt idx="1645">
                  <c:v>26.02</c:v>
                </c:pt>
                <c:pt idx="1646">
                  <c:v>89.9</c:v>
                </c:pt>
                <c:pt idx="1647">
                  <c:v>39.520000000000003</c:v>
                </c:pt>
                <c:pt idx="1648">
                  <c:v>36.61</c:v>
                </c:pt>
                <c:pt idx="1649">
                  <c:v>35.19</c:v>
                </c:pt>
                <c:pt idx="1650">
                  <c:v>34.24</c:v>
                </c:pt>
                <c:pt idx="1651">
                  <c:v>33.94</c:v>
                </c:pt>
                <c:pt idx="1652">
                  <c:v>33.92</c:v>
                </c:pt>
                <c:pt idx="1653">
                  <c:v>33.840000000000003</c:v>
                </c:pt>
                <c:pt idx="1654">
                  <c:v>33.619999999999997</c:v>
                </c:pt>
                <c:pt idx="1655">
                  <c:v>33.33</c:v>
                </c:pt>
                <c:pt idx="1656">
                  <c:v>33.03</c:v>
                </c:pt>
                <c:pt idx="1657">
                  <c:v>33.799999999999997</c:v>
                </c:pt>
                <c:pt idx="1658">
                  <c:v>110.2</c:v>
                </c:pt>
                <c:pt idx="1659">
                  <c:v>77.53</c:v>
                </c:pt>
                <c:pt idx="1660">
                  <c:v>103.1</c:v>
                </c:pt>
                <c:pt idx="1661">
                  <c:v>69.02</c:v>
                </c:pt>
                <c:pt idx="1662">
                  <c:v>63.75</c:v>
                </c:pt>
                <c:pt idx="1663">
                  <c:v>62.82</c:v>
                </c:pt>
                <c:pt idx="1664">
                  <c:v>123.4</c:v>
                </c:pt>
                <c:pt idx="1665">
                  <c:v>149.69999999999999</c:v>
                </c:pt>
                <c:pt idx="1666">
                  <c:v>105.4</c:v>
                </c:pt>
                <c:pt idx="1667">
                  <c:v>101.7</c:v>
                </c:pt>
                <c:pt idx="1668">
                  <c:v>94.8</c:v>
                </c:pt>
                <c:pt idx="1669">
                  <c:v>121.5</c:v>
                </c:pt>
                <c:pt idx="1670">
                  <c:v>165.4</c:v>
                </c:pt>
                <c:pt idx="1671">
                  <c:v>114.7</c:v>
                </c:pt>
                <c:pt idx="1672">
                  <c:v>128.80000000000001</c:v>
                </c:pt>
                <c:pt idx="1673">
                  <c:v>131.5</c:v>
                </c:pt>
                <c:pt idx="1674">
                  <c:v>106.5</c:v>
                </c:pt>
                <c:pt idx="1675">
                  <c:v>102.8</c:v>
                </c:pt>
                <c:pt idx="1676">
                  <c:v>94.69</c:v>
                </c:pt>
                <c:pt idx="1677">
                  <c:v>87.55</c:v>
                </c:pt>
                <c:pt idx="1678">
                  <c:v>112</c:v>
                </c:pt>
                <c:pt idx="1679">
                  <c:v>109.1</c:v>
                </c:pt>
                <c:pt idx="1680">
                  <c:v>99.34</c:v>
                </c:pt>
                <c:pt idx="1681">
                  <c:v>91.68</c:v>
                </c:pt>
                <c:pt idx="1682">
                  <c:v>136.80000000000001</c:v>
                </c:pt>
                <c:pt idx="1683">
                  <c:v>101.5</c:v>
                </c:pt>
                <c:pt idx="1684">
                  <c:v>110.1</c:v>
                </c:pt>
                <c:pt idx="1685">
                  <c:v>104.5</c:v>
                </c:pt>
                <c:pt idx="1686">
                  <c:v>107.4</c:v>
                </c:pt>
                <c:pt idx="1687">
                  <c:v>96.83</c:v>
                </c:pt>
                <c:pt idx="1688">
                  <c:v>136.5</c:v>
                </c:pt>
                <c:pt idx="1689">
                  <c:v>106.5</c:v>
                </c:pt>
                <c:pt idx="1690">
                  <c:v>119.1</c:v>
                </c:pt>
                <c:pt idx="1691">
                  <c:v>109.6</c:v>
                </c:pt>
                <c:pt idx="1692">
                  <c:v>100.8</c:v>
                </c:pt>
                <c:pt idx="1693">
                  <c:v>92.89</c:v>
                </c:pt>
                <c:pt idx="1694">
                  <c:v>85.8</c:v>
                </c:pt>
                <c:pt idx="1695">
                  <c:v>79.81</c:v>
                </c:pt>
                <c:pt idx="1696">
                  <c:v>75.5</c:v>
                </c:pt>
                <c:pt idx="1697">
                  <c:v>71.069999999999993</c:v>
                </c:pt>
                <c:pt idx="1698">
                  <c:v>66.59</c:v>
                </c:pt>
                <c:pt idx="1699">
                  <c:v>63.35</c:v>
                </c:pt>
                <c:pt idx="1700">
                  <c:v>59.62</c:v>
                </c:pt>
                <c:pt idx="1701">
                  <c:v>56.19</c:v>
                </c:pt>
                <c:pt idx="1702">
                  <c:v>53.13</c:v>
                </c:pt>
                <c:pt idx="1703">
                  <c:v>50.39</c:v>
                </c:pt>
                <c:pt idx="1704">
                  <c:v>50.6</c:v>
                </c:pt>
                <c:pt idx="1705">
                  <c:v>47.22</c:v>
                </c:pt>
                <c:pt idx="1706">
                  <c:v>44.86</c:v>
                </c:pt>
                <c:pt idx="1707">
                  <c:v>69.52</c:v>
                </c:pt>
                <c:pt idx="1708">
                  <c:v>198.8</c:v>
                </c:pt>
                <c:pt idx="1709">
                  <c:v>85.85</c:v>
                </c:pt>
                <c:pt idx="1710">
                  <c:v>105.9</c:v>
                </c:pt>
                <c:pt idx="1711">
                  <c:v>98.62</c:v>
                </c:pt>
                <c:pt idx="1712">
                  <c:v>90.52</c:v>
                </c:pt>
                <c:pt idx="1713">
                  <c:v>83.07</c:v>
                </c:pt>
                <c:pt idx="1714">
                  <c:v>77.12</c:v>
                </c:pt>
                <c:pt idx="1715">
                  <c:v>72.72</c:v>
                </c:pt>
                <c:pt idx="1716">
                  <c:v>67.650000000000006</c:v>
                </c:pt>
                <c:pt idx="1717">
                  <c:v>63.06</c:v>
                </c:pt>
                <c:pt idx="1718">
                  <c:v>59.01</c:v>
                </c:pt>
                <c:pt idx="1719">
                  <c:v>55.38</c:v>
                </c:pt>
                <c:pt idx="1720">
                  <c:v>51.94</c:v>
                </c:pt>
                <c:pt idx="1721">
                  <c:v>49.19</c:v>
                </c:pt>
                <c:pt idx="1722">
                  <c:v>46.01</c:v>
                </c:pt>
                <c:pt idx="1723">
                  <c:v>43.46</c:v>
                </c:pt>
                <c:pt idx="1724">
                  <c:v>41.1</c:v>
                </c:pt>
                <c:pt idx="1725">
                  <c:v>40.28</c:v>
                </c:pt>
                <c:pt idx="1726">
                  <c:v>39.619999999999997</c:v>
                </c:pt>
                <c:pt idx="1727">
                  <c:v>38.79</c:v>
                </c:pt>
                <c:pt idx="1728">
                  <c:v>37.89</c:v>
                </c:pt>
                <c:pt idx="1729">
                  <c:v>36.880000000000003</c:v>
                </c:pt>
                <c:pt idx="1730">
                  <c:v>35.81</c:v>
                </c:pt>
                <c:pt idx="1731">
                  <c:v>34.700000000000003</c:v>
                </c:pt>
                <c:pt idx="1732">
                  <c:v>33.56</c:v>
                </c:pt>
                <c:pt idx="1733">
                  <c:v>32.42</c:v>
                </c:pt>
                <c:pt idx="1734">
                  <c:v>31.28</c:v>
                </c:pt>
                <c:pt idx="1735">
                  <c:v>30.16</c:v>
                </c:pt>
                <c:pt idx="1736">
                  <c:v>29.07</c:v>
                </c:pt>
                <c:pt idx="1737">
                  <c:v>28.02</c:v>
                </c:pt>
                <c:pt idx="1738">
                  <c:v>27.03</c:v>
                </c:pt>
                <c:pt idx="1739">
                  <c:v>26.06</c:v>
                </c:pt>
                <c:pt idx="1740">
                  <c:v>25.12</c:v>
                </c:pt>
                <c:pt idx="1741">
                  <c:v>24.21</c:v>
                </c:pt>
                <c:pt idx="1742">
                  <c:v>23.35</c:v>
                </c:pt>
                <c:pt idx="1743">
                  <c:v>22.5</c:v>
                </c:pt>
                <c:pt idx="1744">
                  <c:v>21.7</c:v>
                </c:pt>
                <c:pt idx="1745">
                  <c:v>20.91</c:v>
                </c:pt>
                <c:pt idx="1746">
                  <c:v>20.149999999999999</c:v>
                </c:pt>
                <c:pt idx="1747">
                  <c:v>19.61</c:v>
                </c:pt>
                <c:pt idx="1748">
                  <c:v>19.489999999999998</c:v>
                </c:pt>
                <c:pt idx="1749">
                  <c:v>19.32</c:v>
                </c:pt>
                <c:pt idx="1750">
                  <c:v>19.09</c:v>
                </c:pt>
                <c:pt idx="1751">
                  <c:v>18.91</c:v>
                </c:pt>
                <c:pt idx="1752">
                  <c:v>20.65</c:v>
                </c:pt>
                <c:pt idx="1753">
                  <c:v>48.85</c:v>
                </c:pt>
                <c:pt idx="1754">
                  <c:v>80.13</c:v>
                </c:pt>
                <c:pt idx="1755">
                  <c:v>41.39</c:v>
                </c:pt>
                <c:pt idx="1756">
                  <c:v>93.83</c:v>
                </c:pt>
                <c:pt idx="1757">
                  <c:v>40.76</c:v>
                </c:pt>
                <c:pt idx="1758">
                  <c:v>38.21</c:v>
                </c:pt>
                <c:pt idx="1759">
                  <c:v>49.82</c:v>
                </c:pt>
                <c:pt idx="1760">
                  <c:v>41.59</c:v>
                </c:pt>
                <c:pt idx="1761">
                  <c:v>39.47</c:v>
                </c:pt>
                <c:pt idx="1762">
                  <c:v>37.630000000000003</c:v>
                </c:pt>
                <c:pt idx="1763">
                  <c:v>36.4</c:v>
                </c:pt>
                <c:pt idx="1764">
                  <c:v>36.1</c:v>
                </c:pt>
                <c:pt idx="1765">
                  <c:v>35.74</c:v>
                </c:pt>
                <c:pt idx="1766">
                  <c:v>35.42</c:v>
                </c:pt>
                <c:pt idx="1767">
                  <c:v>34.950000000000003</c:v>
                </c:pt>
                <c:pt idx="1768">
                  <c:v>34.39</c:v>
                </c:pt>
                <c:pt idx="1769">
                  <c:v>33.729999999999997</c:v>
                </c:pt>
                <c:pt idx="1770">
                  <c:v>33</c:v>
                </c:pt>
                <c:pt idx="1771">
                  <c:v>32.21</c:v>
                </c:pt>
                <c:pt idx="1772">
                  <c:v>31.38</c:v>
                </c:pt>
                <c:pt idx="1773">
                  <c:v>30.54</c:v>
                </c:pt>
                <c:pt idx="1774">
                  <c:v>29.67</c:v>
                </c:pt>
                <c:pt idx="1775">
                  <c:v>28.78</c:v>
                </c:pt>
                <c:pt idx="1776">
                  <c:v>27.91</c:v>
                </c:pt>
                <c:pt idx="1777">
                  <c:v>27.07</c:v>
                </c:pt>
                <c:pt idx="1778">
                  <c:v>26.25</c:v>
                </c:pt>
                <c:pt idx="1779">
                  <c:v>25.44</c:v>
                </c:pt>
                <c:pt idx="1780">
                  <c:v>24.65</c:v>
                </c:pt>
                <c:pt idx="1781">
                  <c:v>23.9</c:v>
                </c:pt>
                <c:pt idx="1782">
                  <c:v>23.14</c:v>
                </c:pt>
                <c:pt idx="1783">
                  <c:v>22.4</c:v>
                </c:pt>
                <c:pt idx="1784">
                  <c:v>21.69</c:v>
                </c:pt>
                <c:pt idx="1785">
                  <c:v>20.98</c:v>
                </c:pt>
                <c:pt idx="1786">
                  <c:v>20.3</c:v>
                </c:pt>
                <c:pt idx="1787">
                  <c:v>19.63</c:v>
                </c:pt>
                <c:pt idx="1788">
                  <c:v>19.52</c:v>
                </c:pt>
                <c:pt idx="1789">
                  <c:v>19.38</c:v>
                </c:pt>
                <c:pt idx="1790">
                  <c:v>19.190000000000001</c:v>
                </c:pt>
                <c:pt idx="1791">
                  <c:v>18.95</c:v>
                </c:pt>
                <c:pt idx="1792">
                  <c:v>18.690000000000001</c:v>
                </c:pt>
                <c:pt idx="1793">
                  <c:v>18.39</c:v>
                </c:pt>
                <c:pt idx="1794">
                  <c:v>18.079999999999998</c:v>
                </c:pt>
                <c:pt idx="1795">
                  <c:v>17.739999999999998</c:v>
                </c:pt>
                <c:pt idx="1796">
                  <c:v>17.399999999999999</c:v>
                </c:pt>
                <c:pt idx="1797">
                  <c:v>17.04</c:v>
                </c:pt>
                <c:pt idx="1798">
                  <c:v>16.690000000000001</c:v>
                </c:pt>
                <c:pt idx="1799">
                  <c:v>16.329999999999998</c:v>
                </c:pt>
                <c:pt idx="1800">
                  <c:v>15.97</c:v>
                </c:pt>
                <c:pt idx="1801">
                  <c:v>15.61</c:v>
                </c:pt>
                <c:pt idx="1802">
                  <c:v>15.27</c:v>
                </c:pt>
                <c:pt idx="1803">
                  <c:v>14.92</c:v>
                </c:pt>
                <c:pt idx="1804">
                  <c:v>14.59</c:v>
                </c:pt>
                <c:pt idx="1805">
                  <c:v>14.26</c:v>
                </c:pt>
                <c:pt idx="1806">
                  <c:v>13.95</c:v>
                </c:pt>
                <c:pt idx="1807">
                  <c:v>13.64</c:v>
                </c:pt>
                <c:pt idx="1808">
                  <c:v>13.34</c:v>
                </c:pt>
                <c:pt idx="1809">
                  <c:v>13.05</c:v>
                </c:pt>
                <c:pt idx="1810">
                  <c:v>12.77</c:v>
                </c:pt>
                <c:pt idx="1811">
                  <c:v>12.5</c:v>
                </c:pt>
                <c:pt idx="1812">
                  <c:v>12.25</c:v>
                </c:pt>
                <c:pt idx="1813">
                  <c:v>12</c:v>
                </c:pt>
                <c:pt idx="1814">
                  <c:v>11.77</c:v>
                </c:pt>
                <c:pt idx="1815">
                  <c:v>11.55</c:v>
                </c:pt>
                <c:pt idx="1816">
                  <c:v>11.34</c:v>
                </c:pt>
                <c:pt idx="1817">
                  <c:v>11.14</c:v>
                </c:pt>
                <c:pt idx="1818">
                  <c:v>10.95</c:v>
                </c:pt>
                <c:pt idx="1819">
                  <c:v>10.77</c:v>
                </c:pt>
                <c:pt idx="1820">
                  <c:v>10.6</c:v>
                </c:pt>
                <c:pt idx="1821">
                  <c:v>10.44</c:v>
                </c:pt>
                <c:pt idx="1822">
                  <c:v>10.28</c:v>
                </c:pt>
                <c:pt idx="1823">
                  <c:v>10.130000000000001</c:v>
                </c:pt>
                <c:pt idx="1824">
                  <c:v>9.9830000000000005</c:v>
                </c:pt>
                <c:pt idx="1825">
                  <c:v>9.8420000000000005</c:v>
                </c:pt>
                <c:pt idx="1826">
                  <c:v>9.7050000000000001</c:v>
                </c:pt>
                <c:pt idx="1827">
                  <c:v>9.5719999999999992</c:v>
                </c:pt>
                <c:pt idx="1828">
                  <c:v>9.4410000000000007</c:v>
                </c:pt>
                <c:pt idx="1829">
                  <c:v>9.3140000000000001</c:v>
                </c:pt>
                <c:pt idx="1830">
                  <c:v>9.1890000000000001</c:v>
                </c:pt>
                <c:pt idx="1831">
                  <c:v>9.0649999999999995</c:v>
                </c:pt>
                <c:pt idx="1832">
                  <c:v>8.9420000000000002</c:v>
                </c:pt>
                <c:pt idx="1833">
                  <c:v>8.8209999999999997</c:v>
                </c:pt>
                <c:pt idx="1834">
                  <c:v>8.6999999999999993</c:v>
                </c:pt>
                <c:pt idx="1835">
                  <c:v>8.58</c:v>
                </c:pt>
                <c:pt idx="1836">
                  <c:v>8.4600000000000009</c:v>
                </c:pt>
                <c:pt idx="1837">
                  <c:v>8.34</c:v>
                </c:pt>
                <c:pt idx="1838">
                  <c:v>8.2200000000000006</c:v>
                </c:pt>
                <c:pt idx="1839">
                  <c:v>8.1</c:v>
                </c:pt>
                <c:pt idx="1840">
                  <c:v>7.9790000000000001</c:v>
                </c:pt>
                <c:pt idx="1841">
                  <c:v>7.859</c:v>
                </c:pt>
                <c:pt idx="1842">
                  <c:v>7.7380000000000004</c:v>
                </c:pt>
                <c:pt idx="1843">
                  <c:v>7.6159999999999997</c:v>
                </c:pt>
                <c:pt idx="1844">
                  <c:v>7.4939999999999998</c:v>
                </c:pt>
                <c:pt idx="1845">
                  <c:v>7.3719999999999999</c:v>
                </c:pt>
                <c:pt idx="1846">
                  <c:v>7.2489999999999997</c:v>
                </c:pt>
                <c:pt idx="1847">
                  <c:v>7.1260000000000003</c:v>
                </c:pt>
                <c:pt idx="1848">
                  <c:v>7.0030000000000001</c:v>
                </c:pt>
                <c:pt idx="1849">
                  <c:v>6.88</c:v>
                </c:pt>
                <c:pt idx="1850">
                  <c:v>6.7560000000000002</c:v>
                </c:pt>
                <c:pt idx="1851">
                  <c:v>6.6319999999999997</c:v>
                </c:pt>
                <c:pt idx="1852">
                  <c:v>6.508</c:v>
                </c:pt>
                <c:pt idx="1853">
                  <c:v>6.3849999999999998</c:v>
                </c:pt>
                <c:pt idx="1854">
                  <c:v>6.2610000000000001</c:v>
                </c:pt>
                <c:pt idx="1855">
                  <c:v>6.1379999999999999</c:v>
                </c:pt>
                <c:pt idx="1856">
                  <c:v>6.0149999999999997</c:v>
                </c:pt>
                <c:pt idx="1857">
                  <c:v>5.8920000000000003</c:v>
                </c:pt>
                <c:pt idx="1858">
                  <c:v>5.7759999999999998</c:v>
                </c:pt>
                <c:pt idx="1859">
                  <c:v>5.6710000000000003</c:v>
                </c:pt>
                <c:pt idx="1860">
                  <c:v>5.5750000000000002</c:v>
                </c:pt>
                <c:pt idx="1861">
                  <c:v>5.484</c:v>
                </c:pt>
                <c:pt idx="1862">
                  <c:v>5.399</c:v>
                </c:pt>
                <c:pt idx="1863">
                  <c:v>5.3170000000000002</c:v>
                </c:pt>
                <c:pt idx="1864">
                  <c:v>5.2370000000000001</c:v>
                </c:pt>
                <c:pt idx="1865">
                  <c:v>5.1589999999999998</c:v>
                </c:pt>
                <c:pt idx="1866">
                  <c:v>5.0810000000000004</c:v>
                </c:pt>
                <c:pt idx="1867">
                  <c:v>5.0039999999999996</c:v>
                </c:pt>
                <c:pt idx="1868">
                  <c:v>4.9260000000000002</c:v>
                </c:pt>
                <c:pt idx="1869">
                  <c:v>4.8479999999999999</c:v>
                </c:pt>
                <c:pt idx="1870">
                  <c:v>4.7699999999999996</c:v>
                </c:pt>
                <c:pt idx="1871">
                  <c:v>4.6900000000000004</c:v>
                </c:pt>
                <c:pt idx="1872">
                  <c:v>4.6100000000000003</c:v>
                </c:pt>
                <c:pt idx="1873">
                  <c:v>4.5289999999999999</c:v>
                </c:pt>
                <c:pt idx="1874">
                  <c:v>4.4470000000000001</c:v>
                </c:pt>
                <c:pt idx="1875">
                  <c:v>4.3650000000000002</c:v>
                </c:pt>
                <c:pt idx="1876">
                  <c:v>4.282</c:v>
                </c:pt>
                <c:pt idx="1877">
                  <c:v>4.1989999999999998</c:v>
                </c:pt>
                <c:pt idx="1878">
                  <c:v>4.1150000000000002</c:v>
                </c:pt>
                <c:pt idx="1879">
                  <c:v>4.0309999999999997</c:v>
                </c:pt>
                <c:pt idx="1880">
                  <c:v>3.9470000000000001</c:v>
                </c:pt>
                <c:pt idx="1881">
                  <c:v>3.863</c:v>
                </c:pt>
                <c:pt idx="1882">
                  <c:v>3.7789999999999999</c:v>
                </c:pt>
                <c:pt idx="1883">
                  <c:v>3.7029999999999998</c:v>
                </c:pt>
                <c:pt idx="1884">
                  <c:v>3.6259999999999999</c:v>
                </c:pt>
                <c:pt idx="1885">
                  <c:v>3.548</c:v>
                </c:pt>
                <c:pt idx="1886">
                  <c:v>3.4710000000000001</c:v>
                </c:pt>
                <c:pt idx="1887">
                  <c:v>3.3940000000000001</c:v>
                </c:pt>
                <c:pt idx="1888">
                  <c:v>3.3170000000000002</c:v>
                </c:pt>
                <c:pt idx="1889">
                  <c:v>3.24</c:v>
                </c:pt>
                <c:pt idx="1890">
                  <c:v>3.165</c:v>
                </c:pt>
                <c:pt idx="1891">
                  <c:v>3.09</c:v>
                </c:pt>
                <c:pt idx="1892">
                  <c:v>3.016</c:v>
                </c:pt>
                <c:pt idx="1893">
                  <c:v>2.9430000000000001</c:v>
                </c:pt>
                <c:pt idx="1894">
                  <c:v>2.87</c:v>
                </c:pt>
                <c:pt idx="1895">
                  <c:v>2.7989999999999999</c:v>
                </c:pt>
                <c:pt idx="1896">
                  <c:v>2.7290000000000001</c:v>
                </c:pt>
                <c:pt idx="1897">
                  <c:v>2.66</c:v>
                </c:pt>
                <c:pt idx="1898">
                  <c:v>2.5920000000000001</c:v>
                </c:pt>
                <c:pt idx="1899">
                  <c:v>2.5249999999999999</c:v>
                </c:pt>
                <c:pt idx="1900">
                  <c:v>2.46</c:v>
                </c:pt>
                <c:pt idx="1901">
                  <c:v>2.395</c:v>
                </c:pt>
                <c:pt idx="1902">
                  <c:v>2.3319999999999999</c:v>
                </c:pt>
                <c:pt idx="1903">
                  <c:v>2.27</c:v>
                </c:pt>
                <c:pt idx="1904">
                  <c:v>2.2090000000000001</c:v>
                </c:pt>
                <c:pt idx="1905">
                  <c:v>2.15</c:v>
                </c:pt>
                <c:pt idx="1906">
                  <c:v>2.0920000000000001</c:v>
                </c:pt>
                <c:pt idx="1907">
                  <c:v>2.0350000000000001</c:v>
                </c:pt>
                <c:pt idx="1908">
                  <c:v>1.9790000000000001</c:v>
                </c:pt>
                <c:pt idx="1909">
                  <c:v>1.925</c:v>
                </c:pt>
                <c:pt idx="1910">
                  <c:v>2.1</c:v>
                </c:pt>
                <c:pt idx="1911">
                  <c:v>2.2149999999999999</c:v>
                </c:pt>
                <c:pt idx="1912">
                  <c:v>2.4140000000000001</c:v>
                </c:pt>
                <c:pt idx="1913">
                  <c:v>2.5779999999999998</c:v>
                </c:pt>
                <c:pt idx="1914">
                  <c:v>2.7330000000000001</c:v>
                </c:pt>
                <c:pt idx="1915">
                  <c:v>2.8759999999999999</c:v>
                </c:pt>
                <c:pt idx="1916">
                  <c:v>2.9870000000000001</c:v>
                </c:pt>
                <c:pt idx="1917">
                  <c:v>3.101</c:v>
                </c:pt>
                <c:pt idx="1918">
                  <c:v>3.2010000000000001</c:v>
                </c:pt>
                <c:pt idx="1919">
                  <c:v>3.2909999999999999</c:v>
                </c:pt>
                <c:pt idx="1920">
                  <c:v>3.3740000000000001</c:v>
                </c:pt>
                <c:pt idx="1921">
                  <c:v>3.4510000000000001</c:v>
                </c:pt>
                <c:pt idx="1922">
                  <c:v>3.5230000000000001</c:v>
                </c:pt>
                <c:pt idx="1923">
                  <c:v>3.59</c:v>
                </c:pt>
                <c:pt idx="1924">
                  <c:v>3.6509999999999998</c:v>
                </c:pt>
                <c:pt idx="1925">
                  <c:v>3.7050000000000001</c:v>
                </c:pt>
                <c:pt idx="1926">
                  <c:v>3.754</c:v>
                </c:pt>
                <c:pt idx="1927">
                  <c:v>3.7970000000000002</c:v>
                </c:pt>
                <c:pt idx="1928">
                  <c:v>3.8340000000000001</c:v>
                </c:pt>
                <c:pt idx="1929">
                  <c:v>3.8650000000000002</c:v>
                </c:pt>
                <c:pt idx="1930">
                  <c:v>3.8919999999999999</c:v>
                </c:pt>
                <c:pt idx="1931">
                  <c:v>3.9129999999999998</c:v>
                </c:pt>
                <c:pt idx="1932">
                  <c:v>3.9279999999999999</c:v>
                </c:pt>
                <c:pt idx="1933">
                  <c:v>3.9380000000000002</c:v>
                </c:pt>
                <c:pt idx="1934">
                  <c:v>3.9649999999999999</c:v>
                </c:pt>
                <c:pt idx="1935">
                  <c:v>3.984</c:v>
                </c:pt>
                <c:pt idx="1936">
                  <c:v>3.9950000000000001</c:v>
                </c:pt>
                <c:pt idx="1937">
                  <c:v>4</c:v>
                </c:pt>
                <c:pt idx="1938">
                  <c:v>4</c:v>
                </c:pt>
                <c:pt idx="1939">
                  <c:v>3.996</c:v>
                </c:pt>
                <c:pt idx="1940">
                  <c:v>3.988</c:v>
                </c:pt>
                <c:pt idx="1941">
                  <c:v>3.9769999999999999</c:v>
                </c:pt>
                <c:pt idx="1942">
                  <c:v>3.97</c:v>
                </c:pt>
                <c:pt idx="1943">
                  <c:v>3.9790000000000001</c:v>
                </c:pt>
                <c:pt idx="1944">
                  <c:v>4.0069999999999997</c:v>
                </c:pt>
                <c:pt idx="1945">
                  <c:v>4.0510000000000002</c:v>
                </c:pt>
                <c:pt idx="1946">
                  <c:v>4.109</c:v>
                </c:pt>
                <c:pt idx="1947">
                  <c:v>4.1660000000000004</c:v>
                </c:pt>
                <c:pt idx="1948">
                  <c:v>4.2089999999999996</c:v>
                </c:pt>
                <c:pt idx="1949">
                  <c:v>4.2439999999999998</c:v>
                </c:pt>
                <c:pt idx="1950">
                  <c:v>4.2709999999999999</c:v>
                </c:pt>
                <c:pt idx="1951">
                  <c:v>4.2919999999999998</c:v>
                </c:pt>
                <c:pt idx="1952">
                  <c:v>4.3090000000000002</c:v>
                </c:pt>
                <c:pt idx="1953">
                  <c:v>4.3220000000000001</c:v>
                </c:pt>
                <c:pt idx="1954">
                  <c:v>4.3310000000000004</c:v>
                </c:pt>
                <c:pt idx="1955">
                  <c:v>4.3449999999999998</c:v>
                </c:pt>
                <c:pt idx="1956">
                  <c:v>4.3540000000000001</c:v>
                </c:pt>
                <c:pt idx="1957">
                  <c:v>4.3600000000000003</c:v>
                </c:pt>
                <c:pt idx="1958">
                  <c:v>4.3639999999999999</c:v>
                </c:pt>
                <c:pt idx="1959">
                  <c:v>4.3650000000000002</c:v>
                </c:pt>
                <c:pt idx="1960">
                  <c:v>4.3730000000000002</c:v>
                </c:pt>
                <c:pt idx="1961">
                  <c:v>4.3979999999999997</c:v>
                </c:pt>
                <c:pt idx="1962">
                  <c:v>4.4139999999999997</c:v>
                </c:pt>
                <c:pt idx="1963">
                  <c:v>4.4260000000000002</c:v>
                </c:pt>
                <c:pt idx="1964">
                  <c:v>4.4569999999999999</c:v>
                </c:pt>
                <c:pt idx="1965">
                  <c:v>4.49</c:v>
                </c:pt>
                <c:pt idx="1966">
                  <c:v>4.5119999999999996</c:v>
                </c:pt>
                <c:pt idx="1967">
                  <c:v>4.53</c:v>
                </c:pt>
                <c:pt idx="1968">
                  <c:v>4.54</c:v>
                </c:pt>
                <c:pt idx="1969">
                  <c:v>4.5430000000000001</c:v>
                </c:pt>
                <c:pt idx="1970">
                  <c:v>4.5419999999999998</c:v>
                </c:pt>
                <c:pt idx="1971">
                  <c:v>4.5350000000000001</c:v>
                </c:pt>
                <c:pt idx="1972">
                  <c:v>4.5250000000000004</c:v>
                </c:pt>
                <c:pt idx="1973">
                  <c:v>4.51</c:v>
                </c:pt>
                <c:pt idx="1974">
                  <c:v>4.492</c:v>
                </c:pt>
                <c:pt idx="1975">
                  <c:v>4.47</c:v>
                </c:pt>
                <c:pt idx="1976">
                  <c:v>4.444</c:v>
                </c:pt>
                <c:pt idx="1977">
                  <c:v>4.415</c:v>
                </c:pt>
                <c:pt idx="1978">
                  <c:v>4.383</c:v>
                </c:pt>
                <c:pt idx="1979">
                  <c:v>4.3479999999999999</c:v>
                </c:pt>
                <c:pt idx="1980">
                  <c:v>4.3090000000000002</c:v>
                </c:pt>
                <c:pt idx="1981">
                  <c:v>4.2759999999999998</c:v>
                </c:pt>
                <c:pt idx="1982">
                  <c:v>4.258</c:v>
                </c:pt>
                <c:pt idx="1983">
                  <c:v>4.2389999999999999</c:v>
                </c:pt>
                <c:pt idx="1984">
                  <c:v>4.2160000000000002</c:v>
                </c:pt>
                <c:pt idx="1985">
                  <c:v>4.1879999999999997</c:v>
                </c:pt>
                <c:pt idx="1986">
                  <c:v>4.1680000000000001</c:v>
                </c:pt>
                <c:pt idx="1987">
                  <c:v>4.1710000000000003</c:v>
                </c:pt>
                <c:pt idx="1988">
                  <c:v>4.1630000000000003</c:v>
                </c:pt>
                <c:pt idx="1989">
                  <c:v>4.1980000000000004</c:v>
                </c:pt>
                <c:pt idx="1990">
                  <c:v>4.7370000000000001</c:v>
                </c:pt>
                <c:pt idx="1991">
                  <c:v>5.0419999999999998</c:v>
                </c:pt>
                <c:pt idx="1992">
                  <c:v>5.351</c:v>
                </c:pt>
                <c:pt idx="1993">
                  <c:v>5.6219999999999999</c:v>
                </c:pt>
                <c:pt idx="1994">
                  <c:v>5.8419999999999996</c:v>
                </c:pt>
                <c:pt idx="1995">
                  <c:v>6.0250000000000004</c:v>
                </c:pt>
                <c:pt idx="1996">
                  <c:v>6.1719999999999997</c:v>
                </c:pt>
                <c:pt idx="1997">
                  <c:v>6.3230000000000004</c:v>
                </c:pt>
                <c:pt idx="1998">
                  <c:v>6.4809999999999999</c:v>
                </c:pt>
                <c:pt idx="1999">
                  <c:v>6.6130000000000004</c:v>
                </c:pt>
                <c:pt idx="2000">
                  <c:v>6.8159999999999998</c:v>
                </c:pt>
                <c:pt idx="2001">
                  <c:v>7.0910000000000002</c:v>
                </c:pt>
                <c:pt idx="2002">
                  <c:v>7.391</c:v>
                </c:pt>
                <c:pt idx="2003">
                  <c:v>7.7880000000000003</c:v>
                </c:pt>
                <c:pt idx="2004">
                  <c:v>79.22</c:v>
                </c:pt>
                <c:pt idx="2005">
                  <c:v>76.33</c:v>
                </c:pt>
                <c:pt idx="2006">
                  <c:v>47.02</c:v>
                </c:pt>
                <c:pt idx="2007">
                  <c:v>106.4</c:v>
                </c:pt>
                <c:pt idx="2008">
                  <c:v>158.80000000000001</c:v>
                </c:pt>
                <c:pt idx="2009">
                  <c:v>91.68</c:v>
                </c:pt>
                <c:pt idx="2010">
                  <c:v>83.89</c:v>
                </c:pt>
                <c:pt idx="2011">
                  <c:v>63.15</c:v>
                </c:pt>
                <c:pt idx="2012">
                  <c:v>58.75</c:v>
                </c:pt>
                <c:pt idx="2013">
                  <c:v>54.83</c:v>
                </c:pt>
                <c:pt idx="2014">
                  <c:v>82.32</c:v>
                </c:pt>
                <c:pt idx="2015">
                  <c:v>76.77</c:v>
                </c:pt>
                <c:pt idx="2016">
                  <c:v>74.66</c:v>
                </c:pt>
                <c:pt idx="2017">
                  <c:v>70.69</c:v>
                </c:pt>
                <c:pt idx="2018">
                  <c:v>65.8</c:v>
                </c:pt>
                <c:pt idx="2019">
                  <c:v>61.29</c:v>
                </c:pt>
                <c:pt idx="2020">
                  <c:v>57.26</c:v>
                </c:pt>
                <c:pt idx="2021">
                  <c:v>54.69</c:v>
                </c:pt>
                <c:pt idx="2022">
                  <c:v>82.78</c:v>
                </c:pt>
                <c:pt idx="2023">
                  <c:v>66.42</c:v>
                </c:pt>
                <c:pt idx="2024">
                  <c:v>191.2</c:v>
                </c:pt>
                <c:pt idx="2025">
                  <c:v>163.6</c:v>
                </c:pt>
                <c:pt idx="2026">
                  <c:v>161.9</c:v>
                </c:pt>
                <c:pt idx="2027">
                  <c:v>107.9</c:v>
                </c:pt>
                <c:pt idx="2028">
                  <c:v>99.68</c:v>
                </c:pt>
                <c:pt idx="2029">
                  <c:v>117.2</c:v>
                </c:pt>
                <c:pt idx="2030">
                  <c:v>162.4</c:v>
                </c:pt>
                <c:pt idx="2031">
                  <c:v>121.6</c:v>
                </c:pt>
                <c:pt idx="2032">
                  <c:v>111.5</c:v>
                </c:pt>
                <c:pt idx="2033">
                  <c:v>139</c:v>
                </c:pt>
                <c:pt idx="2034">
                  <c:v>114.7</c:v>
                </c:pt>
                <c:pt idx="2035">
                  <c:v>103.6</c:v>
                </c:pt>
                <c:pt idx="2036">
                  <c:v>130.80000000000001</c:v>
                </c:pt>
                <c:pt idx="2037">
                  <c:v>129.1</c:v>
                </c:pt>
                <c:pt idx="2038">
                  <c:v>499.2</c:v>
                </c:pt>
                <c:pt idx="2039">
                  <c:v>194.3</c:v>
                </c:pt>
                <c:pt idx="2040">
                  <c:v>175.7</c:v>
                </c:pt>
                <c:pt idx="2041">
                  <c:v>183.2</c:v>
                </c:pt>
                <c:pt idx="2042">
                  <c:v>195.5</c:v>
                </c:pt>
                <c:pt idx="2043">
                  <c:v>175.4</c:v>
                </c:pt>
                <c:pt idx="2044">
                  <c:v>179.1</c:v>
                </c:pt>
                <c:pt idx="2045">
                  <c:v>163.19999999999999</c:v>
                </c:pt>
                <c:pt idx="2046">
                  <c:v>155.30000000000001</c:v>
                </c:pt>
                <c:pt idx="2047">
                  <c:v>165.3</c:v>
                </c:pt>
                <c:pt idx="2048">
                  <c:v>163.69999999999999</c:v>
                </c:pt>
                <c:pt idx="2049">
                  <c:v>1583</c:v>
                </c:pt>
                <c:pt idx="2050">
                  <c:v>183</c:v>
                </c:pt>
                <c:pt idx="2051">
                  <c:v>227.4</c:v>
                </c:pt>
                <c:pt idx="2052">
                  <c:v>201.3</c:v>
                </c:pt>
                <c:pt idx="2053">
                  <c:v>213.7</c:v>
                </c:pt>
                <c:pt idx="2054">
                  <c:v>202.3</c:v>
                </c:pt>
                <c:pt idx="2055">
                  <c:v>178</c:v>
                </c:pt>
                <c:pt idx="2056">
                  <c:v>194.4</c:v>
                </c:pt>
                <c:pt idx="2057">
                  <c:v>200.5</c:v>
                </c:pt>
                <c:pt idx="2058">
                  <c:v>194.2</c:v>
                </c:pt>
                <c:pt idx="2059">
                  <c:v>188.2</c:v>
                </c:pt>
                <c:pt idx="2060">
                  <c:v>177.8</c:v>
                </c:pt>
                <c:pt idx="2061">
                  <c:v>173.7</c:v>
                </c:pt>
                <c:pt idx="2062">
                  <c:v>177.4</c:v>
                </c:pt>
                <c:pt idx="2063">
                  <c:v>164</c:v>
                </c:pt>
                <c:pt idx="2064">
                  <c:v>160</c:v>
                </c:pt>
                <c:pt idx="2065">
                  <c:v>153.9</c:v>
                </c:pt>
                <c:pt idx="2066">
                  <c:v>155.5</c:v>
                </c:pt>
                <c:pt idx="2067">
                  <c:v>142.6</c:v>
                </c:pt>
                <c:pt idx="2068">
                  <c:v>130.19999999999999</c:v>
                </c:pt>
                <c:pt idx="2069">
                  <c:v>142.1</c:v>
                </c:pt>
                <c:pt idx="2070">
                  <c:v>129.9</c:v>
                </c:pt>
                <c:pt idx="2071">
                  <c:v>119</c:v>
                </c:pt>
                <c:pt idx="2072">
                  <c:v>110</c:v>
                </c:pt>
                <c:pt idx="2073">
                  <c:v>102.1</c:v>
                </c:pt>
                <c:pt idx="2074">
                  <c:v>97.81</c:v>
                </c:pt>
                <c:pt idx="2075">
                  <c:v>96.29</c:v>
                </c:pt>
                <c:pt idx="2076">
                  <c:v>123.3</c:v>
                </c:pt>
                <c:pt idx="2077">
                  <c:v>104.1</c:v>
                </c:pt>
                <c:pt idx="2078">
                  <c:v>176.2</c:v>
                </c:pt>
                <c:pt idx="2079">
                  <c:v>222.3</c:v>
                </c:pt>
                <c:pt idx="2080">
                  <c:v>156.4</c:v>
                </c:pt>
                <c:pt idx="2081">
                  <c:v>158.69999999999999</c:v>
                </c:pt>
                <c:pt idx="2082">
                  <c:v>141.1</c:v>
                </c:pt>
                <c:pt idx="2083">
                  <c:v>133.80000000000001</c:v>
                </c:pt>
                <c:pt idx="2084">
                  <c:v>117.1</c:v>
                </c:pt>
                <c:pt idx="2085">
                  <c:v>129.80000000000001</c:v>
                </c:pt>
                <c:pt idx="2086">
                  <c:v>118.5</c:v>
                </c:pt>
                <c:pt idx="2087">
                  <c:v>108.5</c:v>
                </c:pt>
                <c:pt idx="2088">
                  <c:v>99.79</c:v>
                </c:pt>
                <c:pt idx="2089">
                  <c:v>123.5</c:v>
                </c:pt>
                <c:pt idx="2090">
                  <c:v>113.2</c:v>
                </c:pt>
                <c:pt idx="2091">
                  <c:v>104.2</c:v>
                </c:pt>
                <c:pt idx="2092">
                  <c:v>96.77</c:v>
                </c:pt>
                <c:pt idx="2093">
                  <c:v>90.53</c:v>
                </c:pt>
                <c:pt idx="2094">
                  <c:v>92.88</c:v>
                </c:pt>
                <c:pt idx="2095">
                  <c:v>95.17</c:v>
                </c:pt>
                <c:pt idx="2096">
                  <c:v>87.09</c:v>
                </c:pt>
                <c:pt idx="2097">
                  <c:v>82.56</c:v>
                </c:pt>
                <c:pt idx="2098">
                  <c:v>78.16</c:v>
                </c:pt>
                <c:pt idx="2099">
                  <c:v>73.27</c:v>
                </c:pt>
                <c:pt idx="2100">
                  <c:v>68.489999999999995</c:v>
                </c:pt>
                <c:pt idx="2101">
                  <c:v>64.03</c:v>
                </c:pt>
                <c:pt idx="2102">
                  <c:v>59.99</c:v>
                </c:pt>
                <c:pt idx="2103">
                  <c:v>56.34</c:v>
                </c:pt>
                <c:pt idx="2104">
                  <c:v>52.96</c:v>
                </c:pt>
                <c:pt idx="2105">
                  <c:v>49.8</c:v>
                </c:pt>
                <c:pt idx="2106">
                  <c:v>47.33</c:v>
                </c:pt>
                <c:pt idx="2107">
                  <c:v>44.62</c:v>
                </c:pt>
                <c:pt idx="2108">
                  <c:v>42.2</c:v>
                </c:pt>
                <c:pt idx="2109">
                  <c:v>40.21</c:v>
                </c:pt>
                <c:pt idx="2110">
                  <c:v>39.67</c:v>
                </c:pt>
                <c:pt idx="2111">
                  <c:v>38.97</c:v>
                </c:pt>
                <c:pt idx="2112">
                  <c:v>38.15</c:v>
                </c:pt>
                <c:pt idx="2113">
                  <c:v>37.229999999999997</c:v>
                </c:pt>
                <c:pt idx="2114">
                  <c:v>36.24</c:v>
                </c:pt>
                <c:pt idx="2115">
                  <c:v>35.17</c:v>
                </c:pt>
                <c:pt idx="2116">
                  <c:v>34.119999999999997</c:v>
                </c:pt>
                <c:pt idx="2117">
                  <c:v>34.08</c:v>
                </c:pt>
                <c:pt idx="2118">
                  <c:v>32.979999999999997</c:v>
                </c:pt>
                <c:pt idx="2119">
                  <c:v>35.06</c:v>
                </c:pt>
                <c:pt idx="2120">
                  <c:v>34.86</c:v>
                </c:pt>
                <c:pt idx="2121">
                  <c:v>34.21</c:v>
                </c:pt>
                <c:pt idx="2122">
                  <c:v>33.51</c:v>
                </c:pt>
                <c:pt idx="2123">
                  <c:v>32.76</c:v>
                </c:pt>
                <c:pt idx="2124">
                  <c:v>31.96</c:v>
                </c:pt>
                <c:pt idx="2125">
                  <c:v>31.13</c:v>
                </c:pt>
                <c:pt idx="2126">
                  <c:v>30.25</c:v>
                </c:pt>
                <c:pt idx="2127">
                  <c:v>29.4</c:v>
                </c:pt>
                <c:pt idx="2128">
                  <c:v>28.57</c:v>
                </c:pt>
                <c:pt idx="2129">
                  <c:v>27.72</c:v>
                </c:pt>
                <c:pt idx="2130">
                  <c:v>26.88</c:v>
                </c:pt>
                <c:pt idx="2131">
                  <c:v>26.05</c:v>
                </c:pt>
                <c:pt idx="2132">
                  <c:v>25.3</c:v>
                </c:pt>
                <c:pt idx="2133">
                  <c:v>24.53</c:v>
                </c:pt>
                <c:pt idx="2134">
                  <c:v>23.93</c:v>
                </c:pt>
                <c:pt idx="2135">
                  <c:v>23.45</c:v>
                </c:pt>
                <c:pt idx="2136">
                  <c:v>22.77</c:v>
                </c:pt>
                <c:pt idx="2137">
                  <c:v>22.09</c:v>
                </c:pt>
                <c:pt idx="2138">
                  <c:v>21.47</c:v>
                </c:pt>
                <c:pt idx="2139">
                  <c:v>20.81</c:v>
                </c:pt>
                <c:pt idx="2140">
                  <c:v>20.16</c:v>
                </c:pt>
                <c:pt idx="2141">
                  <c:v>19.600000000000001</c:v>
                </c:pt>
                <c:pt idx="2142">
                  <c:v>19.510000000000002</c:v>
                </c:pt>
                <c:pt idx="2143">
                  <c:v>19.36</c:v>
                </c:pt>
                <c:pt idx="2144">
                  <c:v>19.16</c:v>
                </c:pt>
                <c:pt idx="2145">
                  <c:v>18.920000000000002</c:v>
                </c:pt>
                <c:pt idx="2146">
                  <c:v>18.64</c:v>
                </c:pt>
                <c:pt idx="2147">
                  <c:v>18.350000000000001</c:v>
                </c:pt>
                <c:pt idx="2148">
                  <c:v>18.03</c:v>
                </c:pt>
                <c:pt idx="2149">
                  <c:v>17.690000000000001</c:v>
                </c:pt>
                <c:pt idx="2150">
                  <c:v>17.34</c:v>
                </c:pt>
                <c:pt idx="2151">
                  <c:v>16.989999999999998</c:v>
                </c:pt>
                <c:pt idx="2152">
                  <c:v>16.63</c:v>
                </c:pt>
                <c:pt idx="2153">
                  <c:v>16.27</c:v>
                </c:pt>
                <c:pt idx="2154">
                  <c:v>15.91</c:v>
                </c:pt>
                <c:pt idx="2155">
                  <c:v>15.56</c:v>
                </c:pt>
                <c:pt idx="2156">
                  <c:v>15.21</c:v>
                </c:pt>
                <c:pt idx="2157">
                  <c:v>14.87</c:v>
                </c:pt>
                <c:pt idx="2158">
                  <c:v>14.53</c:v>
                </c:pt>
                <c:pt idx="2159">
                  <c:v>14.21</c:v>
                </c:pt>
                <c:pt idx="2160">
                  <c:v>13.9</c:v>
                </c:pt>
                <c:pt idx="2161">
                  <c:v>13.59</c:v>
                </c:pt>
                <c:pt idx="2162">
                  <c:v>13.29</c:v>
                </c:pt>
                <c:pt idx="2163">
                  <c:v>13.01</c:v>
                </c:pt>
                <c:pt idx="2164">
                  <c:v>12.73</c:v>
                </c:pt>
                <c:pt idx="2165">
                  <c:v>12.47</c:v>
                </c:pt>
                <c:pt idx="2166">
                  <c:v>12.21</c:v>
                </c:pt>
                <c:pt idx="2167">
                  <c:v>11.97</c:v>
                </c:pt>
                <c:pt idx="2168">
                  <c:v>11.74</c:v>
                </c:pt>
                <c:pt idx="2169">
                  <c:v>11.52</c:v>
                </c:pt>
                <c:pt idx="2170">
                  <c:v>11.31</c:v>
                </c:pt>
                <c:pt idx="2171">
                  <c:v>11.12</c:v>
                </c:pt>
                <c:pt idx="2172">
                  <c:v>10.93</c:v>
                </c:pt>
                <c:pt idx="2173">
                  <c:v>10.75</c:v>
                </c:pt>
                <c:pt idx="2174">
                  <c:v>10.58</c:v>
                </c:pt>
                <c:pt idx="2175">
                  <c:v>10.42</c:v>
                </c:pt>
                <c:pt idx="2176">
                  <c:v>10.27</c:v>
                </c:pt>
                <c:pt idx="2177">
                  <c:v>10.119999999999999</c:v>
                </c:pt>
                <c:pt idx="2178">
                  <c:v>9.9740000000000002</c:v>
                </c:pt>
                <c:pt idx="2179">
                  <c:v>9.8369999999999997</c:v>
                </c:pt>
                <c:pt idx="2180">
                  <c:v>9.7050000000000001</c:v>
                </c:pt>
                <c:pt idx="2181">
                  <c:v>9.5760000000000005</c:v>
                </c:pt>
                <c:pt idx="2182">
                  <c:v>9.4499999999999993</c:v>
                </c:pt>
                <c:pt idx="2183">
                  <c:v>9.327</c:v>
                </c:pt>
                <c:pt idx="2184">
                  <c:v>9.2059999999999995</c:v>
                </c:pt>
                <c:pt idx="2185">
                  <c:v>9.0879999999999992</c:v>
                </c:pt>
                <c:pt idx="2186">
                  <c:v>8.9710000000000001</c:v>
                </c:pt>
                <c:pt idx="2187">
                  <c:v>8.8539999999999992</c:v>
                </c:pt>
                <c:pt idx="2188">
                  <c:v>8.7390000000000008</c:v>
                </c:pt>
                <c:pt idx="2189">
                  <c:v>8.625</c:v>
                </c:pt>
                <c:pt idx="2190">
                  <c:v>8.5109999999999992</c:v>
                </c:pt>
                <c:pt idx="2191">
                  <c:v>8.3960000000000008</c:v>
                </c:pt>
                <c:pt idx="2192">
                  <c:v>8.282</c:v>
                </c:pt>
                <c:pt idx="2193">
                  <c:v>8.1679999999999993</c:v>
                </c:pt>
                <c:pt idx="2194">
                  <c:v>8.0530000000000008</c:v>
                </c:pt>
                <c:pt idx="2195">
                  <c:v>7.9379999999999997</c:v>
                </c:pt>
                <c:pt idx="2196">
                  <c:v>7.8230000000000004</c:v>
                </c:pt>
                <c:pt idx="2197">
                  <c:v>7.7080000000000002</c:v>
                </c:pt>
                <c:pt idx="2198">
                  <c:v>7.5910000000000002</c:v>
                </c:pt>
                <c:pt idx="2199">
                  <c:v>7.4740000000000002</c:v>
                </c:pt>
                <c:pt idx="2200">
                  <c:v>7.3570000000000002</c:v>
                </c:pt>
                <c:pt idx="2201">
                  <c:v>7.24</c:v>
                </c:pt>
                <c:pt idx="2202">
                  <c:v>7.1210000000000004</c:v>
                </c:pt>
                <c:pt idx="2203">
                  <c:v>7.0030000000000001</c:v>
                </c:pt>
                <c:pt idx="2204">
                  <c:v>6.8849999999999998</c:v>
                </c:pt>
                <c:pt idx="2205">
                  <c:v>6.7679999999999998</c:v>
                </c:pt>
                <c:pt idx="2206">
                  <c:v>6.66</c:v>
                </c:pt>
                <c:pt idx="2207">
                  <c:v>6.5510000000000002</c:v>
                </c:pt>
                <c:pt idx="2208">
                  <c:v>6.4429999999999996</c:v>
                </c:pt>
                <c:pt idx="2209">
                  <c:v>6.3460000000000001</c:v>
                </c:pt>
                <c:pt idx="2210">
                  <c:v>6.2469999999999999</c:v>
                </c:pt>
                <c:pt idx="2211">
                  <c:v>6.1459999999999999</c:v>
                </c:pt>
                <c:pt idx="2212">
                  <c:v>6.0430000000000001</c:v>
                </c:pt>
                <c:pt idx="2213">
                  <c:v>5.9379999999999997</c:v>
                </c:pt>
                <c:pt idx="2214">
                  <c:v>5.8310000000000004</c:v>
                </c:pt>
                <c:pt idx="2215">
                  <c:v>5.7279999999999998</c:v>
                </c:pt>
                <c:pt idx="2216">
                  <c:v>5.6340000000000003</c:v>
                </c:pt>
                <c:pt idx="2217">
                  <c:v>5.548</c:v>
                </c:pt>
                <c:pt idx="2218">
                  <c:v>5.4690000000000003</c:v>
                </c:pt>
                <c:pt idx="2219">
                  <c:v>5.3940000000000001</c:v>
                </c:pt>
                <c:pt idx="2220">
                  <c:v>5.3339999999999996</c:v>
                </c:pt>
                <c:pt idx="2221">
                  <c:v>5.2770000000000001</c:v>
                </c:pt>
                <c:pt idx="2222">
                  <c:v>5.22</c:v>
                </c:pt>
                <c:pt idx="2223">
                  <c:v>5.1609999999999996</c:v>
                </c:pt>
                <c:pt idx="2224">
                  <c:v>5.0999999999999996</c:v>
                </c:pt>
                <c:pt idx="2225">
                  <c:v>5.0369999999999999</c:v>
                </c:pt>
                <c:pt idx="2226">
                  <c:v>4.9729999999999999</c:v>
                </c:pt>
                <c:pt idx="2227">
                  <c:v>4.91</c:v>
                </c:pt>
                <c:pt idx="2228">
                  <c:v>4.8490000000000002</c:v>
                </c:pt>
                <c:pt idx="2229">
                  <c:v>4.7880000000000003</c:v>
                </c:pt>
                <c:pt idx="2230">
                  <c:v>4.7249999999999996</c:v>
                </c:pt>
                <c:pt idx="2231">
                  <c:v>4.6589999999999998</c:v>
                </c:pt>
                <c:pt idx="2232">
                  <c:v>4.5940000000000003</c:v>
                </c:pt>
                <c:pt idx="2233">
                  <c:v>4.5270000000000001</c:v>
                </c:pt>
                <c:pt idx="2234">
                  <c:v>4.4569999999999999</c:v>
                </c:pt>
                <c:pt idx="2235">
                  <c:v>4.3860000000000001</c:v>
                </c:pt>
                <c:pt idx="2236">
                  <c:v>4.3129999999999997</c:v>
                </c:pt>
                <c:pt idx="2237">
                  <c:v>4.24</c:v>
                </c:pt>
                <c:pt idx="2238">
                  <c:v>4.1740000000000004</c:v>
                </c:pt>
                <c:pt idx="2239">
                  <c:v>4.1059999999999999</c:v>
                </c:pt>
                <c:pt idx="2240">
                  <c:v>4.0359999999999996</c:v>
                </c:pt>
                <c:pt idx="2241">
                  <c:v>3.9649999999999999</c:v>
                </c:pt>
                <c:pt idx="2242">
                  <c:v>3.8919999999999999</c:v>
                </c:pt>
                <c:pt idx="2243">
                  <c:v>3.819</c:v>
                </c:pt>
                <c:pt idx="2244">
                  <c:v>3.7450000000000001</c:v>
                </c:pt>
                <c:pt idx="2245">
                  <c:v>3.6709999999999998</c:v>
                </c:pt>
                <c:pt idx="2246">
                  <c:v>3.597</c:v>
                </c:pt>
                <c:pt idx="2247">
                  <c:v>3.5230000000000001</c:v>
                </c:pt>
                <c:pt idx="2248">
                  <c:v>3.4489999999999998</c:v>
                </c:pt>
                <c:pt idx="2249">
                  <c:v>3.375</c:v>
                </c:pt>
                <c:pt idx="2250">
                  <c:v>3.302</c:v>
                </c:pt>
                <c:pt idx="2251">
                  <c:v>3.2290000000000001</c:v>
                </c:pt>
                <c:pt idx="2252">
                  <c:v>3.157</c:v>
                </c:pt>
                <c:pt idx="2253">
                  <c:v>3.085</c:v>
                </c:pt>
                <c:pt idx="2254">
                  <c:v>3.0139999999999998</c:v>
                </c:pt>
                <c:pt idx="2255">
                  <c:v>2.944</c:v>
                </c:pt>
                <c:pt idx="2256">
                  <c:v>2.8740000000000001</c:v>
                </c:pt>
                <c:pt idx="2257">
                  <c:v>2.806</c:v>
                </c:pt>
                <c:pt idx="2258">
                  <c:v>2.738</c:v>
                </c:pt>
                <c:pt idx="2259">
                  <c:v>2.6720000000000002</c:v>
                </c:pt>
                <c:pt idx="2260">
                  <c:v>2.6070000000000002</c:v>
                </c:pt>
                <c:pt idx="2261">
                  <c:v>2.5430000000000001</c:v>
                </c:pt>
                <c:pt idx="2262">
                  <c:v>2.4900000000000002</c:v>
                </c:pt>
                <c:pt idx="2263">
                  <c:v>2.4510000000000001</c:v>
                </c:pt>
                <c:pt idx="2264">
                  <c:v>2.41</c:v>
                </c:pt>
                <c:pt idx="2265">
                  <c:v>2.3660000000000001</c:v>
                </c:pt>
                <c:pt idx="2266">
                  <c:v>2.323</c:v>
                </c:pt>
                <c:pt idx="2267">
                  <c:v>2.2789999999999999</c:v>
                </c:pt>
                <c:pt idx="2268">
                  <c:v>2.2349999999999999</c:v>
                </c:pt>
                <c:pt idx="2269">
                  <c:v>2.1920000000000002</c:v>
                </c:pt>
                <c:pt idx="2270">
                  <c:v>2.149</c:v>
                </c:pt>
                <c:pt idx="2271">
                  <c:v>2.1070000000000002</c:v>
                </c:pt>
                <c:pt idx="2272">
                  <c:v>2.0659999999999998</c:v>
                </c:pt>
                <c:pt idx="2273">
                  <c:v>2.0249999999999999</c:v>
                </c:pt>
                <c:pt idx="2274">
                  <c:v>1.9850000000000001</c:v>
                </c:pt>
                <c:pt idx="2275">
                  <c:v>1.946</c:v>
                </c:pt>
                <c:pt idx="2276">
                  <c:v>1.9079999999999999</c:v>
                </c:pt>
                <c:pt idx="2277">
                  <c:v>1.87</c:v>
                </c:pt>
                <c:pt idx="2278">
                  <c:v>1.8320000000000001</c:v>
                </c:pt>
                <c:pt idx="2279">
                  <c:v>1.796</c:v>
                </c:pt>
                <c:pt idx="2280">
                  <c:v>1.76</c:v>
                </c:pt>
                <c:pt idx="2281">
                  <c:v>1.7250000000000001</c:v>
                </c:pt>
                <c:pt idx="2282">
                  <c:v>1.69</c:v>
                </c:pt>
                <c:pt idx="2283">
                  <c:v>1.6559999999999999</c:v>
                </c:pt>
                <c:pt idx="2284">
                  <c:v>1.6240000000000001</c:v>
                </c:pt>
                <c:pt idx="2285">
                  <c:v>1.597</c:v>
                </c:pt>
                <c:pt idx="2286">
                  <c:v>1.57</c:v>
                </c:pt>
                <c:pt idx="2287">
                  <c:v>1.542</c:v>
                </c:pt>
                <c:pt idx="2288">
                  <c:v>1.5149999999999999</c:v>
                </c:pt>
                <c:pt idx="2289">
                  <c:v>1.4870000000000001</c:v>
                </c:pt>
                <c:pt idx="2290">
                  <c:v>1.46</c:v>
                </c:pt>
                <c:pt idx="2291">
                  <c:v>1.4330000000000001</c:v>
                </c:pt>
                <c:pt idx="2292">
                  <c:v>1.4059999999999999</c:v>
                </c:pt>
                <c:pt idx="2293">
                  <c:v>1.38</c:v>
                </c:pt>
                <c:pt idx="2294">
                  <c:v>1.3560000000000001</c:v>
                </c:pt>
                <c:pt idx="2295">
                  <c:v>1.3320000000000001</c:v>
                </c:pt>
                <c:pt idx="2296">
                  <c:v>1.3080000000000001</c:v>
                </c:pt>
                <c:pt idx="2297">
                  <c:v>1.284</c:v>
                </c:pt>
                <c:pt idx="2298">
                  <c:v>1.2609999999999999</c:v>
                </c:pt>
                <c:pt idx="2299">
                  <c:v>1.296</c:v>
                </c:pt>
                <c:pt idx="2300">
                  <c:v>1.466</c:v>
                </c:pt>
                <c:pt idx="2301">
                  <c:v>1.7809999999999999</c:v>
                </c:pt>
                <c:pt idx="2302">
                  <c:v>2.0870000000000002</c:v>
                </c:pt>
                <c:pt idx="2303">
                  <c:v>2.3410000000000002</c:v>
                </c:pt>
                <c:pt idx="2304">
                  <c:v>3.524</c:v>
                </c:pt>
                <c:pt idx="2305">
                  <c:v>4.4790000000000001</c:v>
                </c:pt>
                <c:pt idx="2306">
                  <c:v>5.13</c:v>
                </c:pt>
                <c:pt idx="2307">
                  <c:v>5.6539999999999999</c:v>
                </c:pt>
                <c:pt idx="2308">
                  <c:v>6.0860000000000003</c:v>
                </c:pt>
                <c:pt idx="2309">
                  <c:v>6.4370000000000003</c:v>
                </c:pt>
                <c:pt idx="2310">
                  <c:v>6.7160000000000002</c:v>
                </c:pt>
                <c:pt idx="2311">
                  <c:v>6.9320000000000004</c:v>
                </c:pt>
                <c:pt idx="2312">
                  <c:v>7.0949999999999998</c:v>
                </c:pt>
                <c:pt idx="2313">
                  <c:v>7.218</c:v>
                </c:pt>
                <c:pt idx="2314">
                  <c:v>7.3090000000000002</c:v>
                </c:pt>
                <c:pt idx="2315">
                  <c:v>7.3710000000000004</c:v>
                </c:pt>
                <c:pt idx="2316">
                  <c:v>7.41</c:v>
                </c:pt>
                <c:pt idx="2317">
                  <c:v>7.4279999999999999</c:v>
                </c:pt>
                <c:pt idx="2318">
                  <c:v>7.4279999999999999</c:v>
                </c:pt>
                <c:pt idx="2319">
                  <c:v>7.415</c:v>
                </c:pt>
                <c:pt idx="2320">
                  <c:v>7.391</c:v>
                </c:pt>
                <c:pt idx="2321">
                  <c:v>7.3579999999999997</c:v>
                </c:pt>
                <c:pt idx="2322">
                  <c:v>7.3170000000000002</c:v>
                </c:pt>
                <c:pt idx="2323">
                  <c:v>7.27</c:v>
                </c:pt>
                <c:pt idx="2324">
                  <c:v>7.2210000000000001</c:v>
                </c:pt>
                <c:pt idx="2325">
                  <c:v>7.1689999999999996</c:v>
                </c:pt>
                <c:pt idx="2326">
                  <c:v>7.1139999999999999</c:v>
                </c:pt>
                <c:pt idx="2327">
                  <c:v>7.06</c:v>
                </c:pt>
                <c:pt idx="2328">
                  <c:v>7.0049999999999999</c:v>
                </c:pt>
                <c:pt idx="2329">
                  <c:v>6.952</c:v>
                </c:pt>
                <c:pt idx="2330">
                  <c:v>6.899</c:v>
                </c:pt>
                <c:pt idx="2331">
                  <c:v>6.8490000000000002</c:v>
                </c:pt>
                <c:pt idx="2332">
                  <c:v>6.8010000000000002</c:v>
                </c:pt>
                <c:pt idx="2333">
                  <c:v>6.8029999999999999</c:v>
                </c:pt>
                <c:pt idx="2334">
                  <c:v>6.8280000000000003</c:v>
                </c:pt>
                <c:pt idx="2335">
                  <c:v>6.8689999999999998</c:v>
                </c:pt>
                <c:pt idx="2336">
                  <c:v>6.9139999999999997</c:v>
                </c:pt>
                <c:pt idx="2337">
                  <c:v>6.9880000000000004</c:v>
                </c:pt>
                <c:pt idx="2338">
                  <c:v>7.0949999999999998</c:v>
                </c:pt>
                <c:pt idx="2339">
                  <c:v>7.2160000000000002</c:v>
                </c:pt>
                <c:pt idx="2340">
                  <c:v>8.0210000000000008</c:v>
                </c:pt>
                <c:pt idx="2341">
                  <c:v>8.5229999999999997</c:v>
                </c:pt>
                <c:pt idx="2342">
                  <c:v>9.1129999999999995</c:v>
                </c:pt>
                <c:pt idx="2343">
                  <c:v>9.6890000000000001</c:v>
                </c:pt>
                <c:pt idx="2344">
                  <c:v>64.930000000000007</c:v>
                </c:pt>
                <c:pt idx="2345">
                  <c:v>85.54</c:v>
                </c:pt>
                <c:pt idx="2346">
                  <c:v>144.9</c:v>
                </c:pt>
                <c:pt idx="2347">
                  <c:v>121.6</c:v>
                </c:pt>
                <c:pt idx="2348">
                  <c:v>54.42</c:v>
                </c:pt>
                <c:pt idx="2349">
                  <c:v>90.12</c:v>
                </c:pt>
                <c:pt idx="2350">
                  <c:v>175.8</c:v>
                </c:pt>
                <c:pt idx="2351">
                  <c:v>93.02</c:v>
                </c:pt>
                <c:pt idx="2352">
                  <c:v>149.4</c:v>
                </c:pt>
                <c:pt idx="2353">
                  <c:v>123.4</c:v>
                </c:pt>
                <c:pt idx="2354">
                  <c:v>101.5</c:v>
                </c:pt>
                <c:pt idx="2355">
                  <c:v>93.36</c:v>
                </c:pt>
                <c:pt idx="2356">
                  <c:v>112.4</c:v>
                </c:pt>
                <c:pt idx="2357">
                  <c:v>95.59</c:v>
                </c:pt>
                <c:pt idx="2358">
                  <c:v>88.62</c:v>
                </c:pt>
                <c:pt idx="2359">
                  <c:v>84.67</c:v>
                </c:pt>
                <c:pt idx="2360">
                  <c:v>138.5</c:v>
                </c:pt>
                <c:pt idx="2361">
                  <c:v>147.69999999999999</c:v>
                </c:pt>
                <c:pt idx="2362">
                  <c:v>106.7</c:v>
                </c:pt>
                <c:pt idx="2363">
                  <c:v>98.19</c:v>
                </c:pt>
                <c:pt idx="2364">
                  <c:v>90.55</c:v>
                </c:pt>
                <c:pt idx="2365">
                  <c:v>115</c:v>
                </c:pt>
                <c:pt idx="2366">
                  <c:v>106.5</c:v>
                </c:pt>
                <c:pt idx="2367">
                  <c:v>99.18</c:v>
                </c:pt>
                <c:pt idx="2368">
                  <c:v>92.53</c:v>
                </c:pt>
                <c:pt idx="2369">
                  <c:v>99.89</c:v>
                </c:pt>
                <c:pt idx="2370">
                  <c:v>101.1</c:v>
                </c:pt>
                <c:pt idx="2371">
                  <c:v>89.92</c:v>
                </c:pt>
                <c:pt idx="2372">
                  <c:v>85.51</c:v>
                </c:pt>
                <c:pt idx="2373">
                  <c:v>130.69999999999999</c:v>
                </c:pt>
                <c:pt idx="2374">
                  <c:v>515.5</c:v>
                </c:pt>
                <c:pt idx="2375">
                  <c:v>202.7</c:v>
                </c:pt>
                <c:pt idx="2376">
                  <c:v>186.6</c:v>
                </c:pt>
                <c:pt idx="2377">
                  <c:v>197.4</c:v>
                </c:pt>
                <c:pt idx="2378">
                  <c:v>191.5</c:v>
                </c:pt>
                <c:pt idx="2379">
                  <c:v>213.1</c:v>
                </c:pt>
                <c:pt idx="2380">
                  <c:v>226.1</c:v>
                </c:pt>
                <c:pt idx="2381">
                  <c:v>215.9</c:v>
                </c:pt>
                <c:pt idx="2382">
                  <c:v>210.5</c:v>
                </c:pt>
                <c:pt idx="2383">
                  <c:v>206.4</c:v>
                </c:pt>
                <c:pt idx="2384">
                  <c:v>189.9</c:v>
                </c:pt>
                <c:pt idx="2385">
                  <c:v>231.1</c:v>
                </c:pt>
                <c:pt idx="2386">
                  <c:v>189.6</c:v>
                </c:pt>
                <c:pt idx="2387">
                  <c:v>193.3</c:v>
                </c:pt>
                <c:pt idx="2388">
                  <c:v>177.7</c:v>
                </c:pt>
                <c:pt idx="2389">
                  <c:v>189.4</c:v>
                </c:pt>
                <c:pt idx="2390">
                  <c:v>171.6</c:v>
                </c:pt>
                <c:pt idx="2391">
                  <c:v>171.4</c:v>
                </c:pt>
                <c:pt idx="2392">
                  <c:v>182.8</c:v>
                </c:pt>
                <c:pt idx="2393">
                  <c:v>167.2</c:v>
                </c:pt>
                <c:pt idx="2394">
                  <c:v>153.19999999999999</c:v>
                </c:pt>
                <c:pt idx="2395">
                  <c:v>142</c:v>
                </c:pt>
                <c:pt idx="2396">
                  <c:v>133.1</c:v>
                </c:pt>
                <c:pt idx="2397">
                  <c:v>141.30000000000001</c:v>
                </c:pt>
                <c:pt idx="2398">
                  <c:v>129.80000000000001</c:v>
                </c:pt>
                <c:pt idx="2399">
                  <c:v>120.1</c:v>
                </c:pt>
                <c:pt idx="2400">
                  <c:v>137</c:v>
                </c:pt>
                <c:pt idx="2401">
                  <c:v>126.8</c:v>
                </c:pt>
                <c:pt idx="2402">
                  <c:v>116.4</c:v>
                </c:pt>
                <c:pt idx="2403">
                  <c:v>107.4</c:v>
                </c:pt>
                <c:pt idx="2404">
                  <c:v>99.22</c:v>
                </c:pt>
                <c:pt idx="2405">
                  <c:v>92.11</c:v>
                </c:pt>
                <c:pt idx="2406">
                  <c:v>117.1</c:v>
                </c:pt>
                <c:pt idx="2407">
                  <c:v>107.7</c:v>
                </c:pt>
                <c:pt idx="2408">
                  <c:v>99.3</c:v>
                </c:pt>
                <c:pt idx="2409">
                  <c:v>92.12</c:v>
                </c:pt>
                <c:pt idx="2410">
                  <c:v>85.66</c:v>
                </c:pt>
                <c:pt idx="2411">
                  <c:v>82.25</c:v>
                </c:pt>
                <c:pt idx="2412">
                  <c:v>75.98</c:v>
                </c:pt>
                <c:pt idx="2413">
                  <c:v>70.37</c:v>
                </c:pt>
                <c:pt idx="2414">
                  <c:v>65.599999999999994</c:v>
                </c:pt>
                <c:pt idx="2415">
                  <c:v>60.82</c:v>
                </c:pt>
                <c:pt idx="2416">
                  <c:v>146.19999999999999</c:v>
                </c:pt>
                <c:pt idx="2417">
                  <c:v>86.05</c:v>
                </c:pt>
                <c:pt idx="2418">
                  <c:v>79.66</c:v>
                </c:pt>
                <c:pt idx="2419">
                  <c:v>73.72</c:v>
                </c:pt>
                <c:pt idx="2420">
                  <c:v>68.44</c:v>
                </c:pt>
                <c:pt idx="2421">
                  <c:v>63.49</c:v>
                </c:pt>
                <c:pt idx="2422">
                  <c:v>59.36</c:v>
                </c:pt>
                <c:pt idx="2423">
                  <c:v>55.25</c:v>
                </c:pt>
                <c:pt idx="2424">
                  <c:v>51.48</c:v>
                </c:pt>
                <c:pt idx="2425">
                  <c:v>48.69</c:v>
                </c:pt>
                <c:pt idx="2426">
                  <c:v>51.64</c:v>
                </c:pt>
                <c:pt idx="2427">
                  <c:v>113.8</c:v>
                </c:pt>
                <c:pt idx="2428">
                  <c:v>85.92</c:v>
                </c:pt>
                <c:pt idx="2429">
                  <c:v>87.68</c:v>
                </c:pt>
                <c:pt idx="2430">
                  <c:v>85.65</c:v>
                </c:pt>
                <c:pt idx="2431">
                  <c:v>96.03</c:v>
                </c:pt>
                <c:pt idx="2432">
                  <c:v>112.3</c:v>
                </c:pt>
                <c:pt idx="2433">
                  <c:v>92.68</c:v>
                </c:pt>
                <c:pt idx="2434">
                  <c:v>87.18</c:v>
                </c:pt>
                <c:pt idx="2435">
                  <c:v>88.74</c:v>
                </c:pt>
                <c:pt idx="2436">
                  <c:v>81.3</c:v>
                </c:pt>
                <c:pt idx="2437">
                  <c:v>76.78</c:v>
                </c:pt>
                <c:pt idx="2438">
                  <c:v>72.099999999999994</c:v>
                </c:pt>
                <c:pt idx="2439">
                  <c:v>67.02</c:v>
                </c:pt>
                <c:pt idx="2440">
                  <c:v>62.85</c:v>
                </c:pt>
                <c:pt idx="2441">
                  <c:v>59.06</c:v>
                </c:pt>
                <c:pt idx="2442">
                  <c:v>55.49</c:v>
                </c:pt>
                <c:pt idx="2443">
                  <c:v>52.54</c:v>
                </c:pt>
                <c:pt idx="2444">
                  <c:v>49.63</c:v>
                </c:pt>
                <c:pt idx="2445">
                  <c:v>47.27</c:v>
                </c:pt>
                <c:pt idx="2446">
                  <c:v>45.3</c:v>
                </c:pt>
                <c:pt idx="2447">
                  <c:v>43.52</c:v>
                </c:pt>
                <c:pt idx="2448">
                  <c:v>41.19</c:v>
                </c:pt>
                <c:pt idx="2449">
                  <c:v>41.53</c:v>
                </c:pt>
                <c:pt idx="2450">
                  <c:v>40.479999999999997</c:v>
                </c:pt>
                <c:pt idx="2451">
                  <c:v>40.130000000000003</c:v>
                </c:pt>
                <c:pt idx="2452">
                  <c:v>40.31</c:v>
                </c:pt>
                <c:pt idx="2453">
                  <c:v>87.78</c:v>
                </c:pt>
                <c:pt idx="2454">
                  <c:v>52.29</c:v>
                </c:pt>
                <c:pt idx="2455">
                  <c:v>49.18</c:v>
                </c:pt>
                <c:pt idx="2456">
                  <c:v>46.54</c:v>
                </c:pt>
                <c:pt idx="2457">
                  <c:v>44.06</c:v>
                </c:pt>
                <c:pt idx="2458">
                  <c:v>41.93</c:v>
                </c:pt>
                <c:pt idx="2459">
                  <c:v>40.14</c:v>
                </c:pt>
                <c:pt idx="2460">
                  <c:v>39.590000000000003</c:v>
                </c:pt>
                <c:pt idx="2461">
                  <c:v>38.9</c:v>
                </c:pt>
                <c:pt idx="2462">
                  <c:v>38.08</c:v>
                </c:pt>
                <c:pt idx="2463">
                  <c:v>37.19</c:v>
                </c:pt>
                <c:pt idx="2464">
                  <c:v>36.24</c:v>
                </c:pt>
                <c:pt idx="2465">
                  <c:v>35.22</c:v>
                </c:pt>
                <c:pt idx="2466">
                  <c:v>34.200000000000003</c:v>
                </c:pt>
                <c:pt idx="2467">
                  <c:v>33.15</c:v>
                </c:pt>
                <c:pt idx="2468">
                  <c:v>32.130000000000003</c:v>
                </c:pt>
                <c:pt idx="2469">
                  <c:v>31.03</c:v>
                </c:pt>
                <c:pt idx="2470">
                  <c:v>29.97</c:v>
                </c:pt>
                <c:pt idx="2471">
                  <c:v>28.94</c:v>
                </c:pt>
                <c:pt idx="2472">
                  <c:v>27.96</c:v>
                </c:pt>
                <c:pt idx="2473">
                  <c:v>27</c:v>
                </c:pt>
                <c:pt idx="2474">
                  <c:v>26.07</c:v>
                </c:pt>
                <c:pt idx="2475">
                  <c:v>25.17</c:v>
                </c:pt>
                <c:pt idx="2476">
                  <c:v>24.37</c:v>
                </c:pt>
                <c:pt idx="2477">
                  <c:v>23.55</c:v>
                </c:pt>
                <c:pt idx="2478">
                  <c:v>22.74</c:v>
                </c:pt>
                <c:pt idx="2479">
                  <c:v>22.03</c:v>
                </c:pt>
                <c:pt idx="2480">
                  <c:v>21.29</c:v>
                </c:pt>
                <c:pt idx="2481">
                  <c:v>20.57</c:v>
                </c:pt>
                <c:pt idx="2482">
                  <c:v>19.87</c:v>
                </c:pt>
                <c:pt idx="2483">
                  <c:v>19.57</c:v>
                </c:pt>
                <c:pt idx="2484">
                  <c:v>19.440000000000001</c:v>
                </c:pt>
                <c:pt idx="2485">
                  <c:v>19.25</c:v>
                </c:pt>
                <c:pt idx="2486">
                  <c:v>19.02</c:v>
                </c:pt>
                <c:pt idx="2487">
                  <c:v>18.75</c:v>
                </c:pt>
                <c:pt idx="2488">
                  <c:v>18.54</c:v>
                </c:pt>
                <c:pt idx="2489">
                  <c:v>119.4</c:v>
                </c:pt>
                <c:pt idx="2490">
                  <c:v>126.7</c:v>
                </c:pt>
                <c:pt idx="2491">
                  <c:v>38.17</c:v>
                </c:pt>
                <c:pt idx="2492">
                  <c:v>38.92</c:v>
                </c:pt>
                <c:pt idx="2493">
                  <c:v>38.32</c:v>
                </c:pt>
                <c:pt idx="2494">
                  <c:v>36.42</c:v>
                </c:pt>
                <c:pt idx="2495">
                  <c:v>34.450000000000003</c:v>
                </c:pt>
                <c:pt idx="2496">
                  <c:v>33.659999999999997</c:v>
                </c:pt>
                <c:pt idx="2497">
                  <c:v>33.49</c:v>
                </c:pt>
                <c:pt idx="2498">
                  <c:v>33.130000000000003</c:v>
                </c:pt>
                <c:pt idx="2499">
                  <c:v>32.65</c:v>
                </c:pt>
                <c:pt idx="2500">
                  <c:v>32.26</c:v>
                </c:pt>
                <c:pt idx="2501">
                  <c:v>31.78</c:v>
                </c:pt>
                <c:pt idx="2502">
                  <c:v>31.19</c:v>
                </c:pt>
                <c:pt idx="2503">
                  <c:v>30.52</c:v>
                </c:pt>
                <c:pt idx="2504">
                  <c:v>29.8</c:v>
                </c:pt>
                <c:pt idx="2505">
                  <c:v>29.03</c:v>
                </c:pt>
                <c:pt idx="2506">
                  <c:v>28.22</c:v>
                </c:pt>
                <c:pt idx="2507">
                  <c:v>27.42</c:v>
                </c:pt>
                <c:pt idx="2508">
                  <c:v>26.63</c:v>
                </c:pt>
                <c:pt idx="2509">
                  <c:v>25.83</c:v>
                </c:pt>
                <c:pt idx="2510">
                  <c:v>25.05</c:v>
                </c:pt>
                <c:pt idx="2511">
                  <c:v>24.28</c:v>
                </c:pt>
                <c:pt idx="2512">
                  <c:v>23.53</c:v>
                </c:pt>
                <c:pt idx="2513">
                  <c:v>22.79</c:v>
                </c:pt>
                <c:pt idx="2514">
                  <c:v>22.06</c:v>
                </c:pt>
                <c:pt idx="2515">
                  <c:v>21.35</c:v>
                </c:pt>
                <c:pt idx="2516">
                  <c:v>20.64</c:v>
                </c:pt>
                <c:pt idx="2517">
                  <c:v>19.96</c:v>
                </c:pt>
                <c:pt idx="2518">
                  <c:v>19.55</c:v>
                </c:pt>
                <c:pt idx="2519">
                  <c:v>19.440000000000001</c:v>
                </c:pt>
                <c:pt idx="2520">
                  <c:v>19.27</c:v>
                </c:pt>
                <c:pt idx="2521">
                  <c:v>19.05</c:v>
                </c:pt>
                <c:pt idx="2522">
                  <c:v>18.8</c:v>
                </c:pt>
                <c:pt idx="2523">
                  <c:v>18.52</c:v>
                </c:pt>
                <c:pt idx="2524">
                  <c:v>18.21</c:v>
                </c:pt>
                <c:pt idx="2525">
                  <c:v>17.89</c:v>
                </c:pt>
                <c:pt idx="2526">
                  <c:v>17.54</c:v>
                </c:pt>
                <c:pt idx="2527">
                  <c:v>17.190000000000001</c:v>
                </c:pt>
                <c:pt idx="2528">
                  <c:v>16.829999999999998</c:v>
                </c:pt>
                <c:pt idx="2529">
                  <c:v>16.47</c:v>
                </c:pt>
                <c:pt idx="2530">
                  <c:v>16.11</c:v>
                </c:pt>
                <c:pt idx="2531">
                  <c:v>15.75</c:v>
                </c:pt>
                <c:pt idx="2532">
                  <c:v>15.39</c:v>
                </c:pt>
                <c:pt idx="2533">
                  <c:v>15.05</c:v>
                </c:pt>
                <c:pt idx="2534">
                  <c:v>14.71</c:v>
                </c:pt>
                <c:pt idx="2535">
                  <c:v>14.38</c:v>
                </c:pt>
                <c:pt idx="2536">
                  <c:v>14.05</c:v>
                </c:pt>
                <c:pt idx="2537">
                  <c:v>13.74</c:v>
                </c:pt>
                <c:pt idx="2538">
                  <c:v>13.43</c:v>
                </c:pt>
                <c:pt idx="2539">
                  <c:v>13.14</c:v>
                </c:pt>
                <c:pt idx="2540">
                  <c:v>12.85</c:v>
                </c:pt>
                <c:pt idx="2541">
                  <c:v>12.58</c:v>
                </c:pt>
                <c:pt idx="2542">
                  <c:v>12.32</c:v>
                </c:pt>
                <c:pt idx="2543">
                  <c:v>12.07</c:v>
                </c:pt>
                <c:pt idx="2544">
                  <c:v>11.83</c:v>
                </c:pt>
                <c:pt idx="2545">
                  <c:v>11.61</c:v>
                </c:pt>
                <c:pt idx="2546">
                  <c:v>11.4</c:v>
                </c:pt>
                <c:pt idx="2547">
                  <c:v>11.19</c:v>
                </c:pt>
                <c:pt idx="2548">
                  <c:v>11</c:v>
                </c:pt>
                <c:pt idx="2549">
                  <c:v>10.82</c:v>
                </c:pt>
                <c:pt idx="2550">
                  <c:v>10.64</c:v>
                </c:pt>
                <c:pt idx="2551">
                  <c:v>10.48</c:v>
                </c:pt>
                <c:pt idx="2552">
                  <c:v>10.32</c:v>
                </c:pt>
                <c:pt idx="2553">
                  <c:v>10.16</c:v>
                </c:pt>
                <c:pt idx="2554">
                  <c:v>10.01</c:v>
                </c:pt>
                <c:pt idx="2555">
                  <c:v>9.8719999999999999</c:v>
                </c:pt>
                <c:pt idx="2556">
                  <c:v>9.734</c:v>
                </c:pt>
                <c:pt idx="2557">
                  <c:v>9.5990000000000002</c:v>
                </c:pt>
                <c:pt idx="2558">
                  <c:v>9.468</c:v>
                </c:pt>
                <c:pt idx="2559">
                  <c:v>9.3390000000000004</c:v>
                </c:pt>
                <c:pt idx="2560">
                  <c:v>9.2129999999999992</c:v>
                </c:pt>
                <c:pt idx="2561">
                  <c:v>9.0890000000000004</c:v>
                </c:pt>
                <c:pt idx="2562">
                  <c:v>8.9659999999999993</c:v>
                </c:pt>
                <c:pt idx="2563">
                  <c:v>8.8439999999999994</c:v>
                </c:pt>
                <c:pt idx="2564">
                  <c:v>8.7240000000000002</c:v>
                </c:pt>
                <c:pt idx="2565">
                  <c:v>8.6029999999999998</c:v>
                </c:pt>
                <c:pt idx="2566">
                  <c:v>8.4830000000000005</c:v>
                </c:pt>
                <c:pt idx="2567">
                  <c:v>8.3629999999999995</c:v>
                </c:pt>
                <c:pt idx="2568">
                  <c:v>8.2430000000000003</c:v>
                </c:pt>
                <c:pt idx="2569">
                  <c:v>8.1229999999999993</c:v>
                </c:pt>
                <c:pt idx="2570">
                  <c:v>8.0030000000000001</c:v>
                </c:pt>
                <c:pt idx="2571">
                  <c:v>7.883</c:v>
                </c:pt>
                <c:pt idx="2572">
                  <c:v>7.7619999999999996</c:v>
                </c:pt>
                <c:pt idx="2573">
                  <c:v>7.641</c:v>
                </c:pt>
                <c:pt idx="2574">
                  <c:v>7.5190000000000001</c:v>
                </c:pt>
                <c:pt idx="2575">
                  <c:v>7.3970000000000002</c:v>
                </c:pt>
                <c:pt idx="2576">
                  <c:v>7.2750000000000004</c:v>
                </c:pt>
                <c:pt idx="2577">
                  <c:v>7.1520000000000001</c:v>
                </c:pt>
                <c:pt idx="2578">
                  <c:v>7.03</c:v>
                </c:pt>
                <c:pt idx="2579">
                  <c:v>6.907</c:v>
                </c:pt>
                <c:pt idx="2580">
                  <c:v>6.7830000000000004</c:v>
                </c:pt>
                <c:pt idx="2581">
                  <c:v>6.66</c:v>
                </c:pt>
                <c:pt idx="2582">
                  <c:v>6.5369999999999999</c:v>
                </c:pt>
                <c:pt idx="2583">
                  <c:v>6.4139999999999997</c:v>
                </c:pt>
                <c:pt idx="2584">
                  <c:v>6.2910000000000004</c:v>
                </c:pt>
                <c:pt idx="2585">
                  <c:v>6.1680000000000001</c:v>
                </c:pt>
                <c:pt idx="2586">
                  <c:v>6.05</c:v>
                </c:pt>
                <c:pt idx="2587">
                  <c:v>5.9530000000000003</c:v>
                </c:pt>
                <c:pt idx="2588">
                  <c:v>5.8550000000000004</c:v>
                </c:pt>
                <c:pt idx="2589">
                  <c:v>5.7560000000000002</c:v>
                </c:pt>
                <c:pt idx="2590">
                  <c:v>5.665</c:v>
                </c:pt>
                <c:pt idx="2591">
                  <c:v>5.58</c:v>
                </c:pt>
                <c:pt idx="2592">
                  <c:v>5.5</c:v>
                </c:pt>
                <c:pt idx="2593">
                  <c:v>5.4240000000000004</c:v>
                </c:pt>
                <c:pt idx="2594">
                  <c:v>5.3520000000000003</c:v>
                </c:pt>
                <c:pt idx="2595">
                  <c:v>5.282</c:v>
                </c:pt>
                <c:pt idx="2596">
                  <c:v>5.2110000000000003</c:v>
                </c:pt>
                <c:pt idx="2597">
                  <c:v>5.14</c:v>
                </c:pt>
                <c:pt idx="2598">
                  <c:v>5.069</c:v>
                </c:pt>
                <c:pt idx="2599">
                  <c:v>4.9969999999999999</c:v>
                </c:pt>
                <c:pt idx="2600">
                  <c:v>4.9240000000000004</c:v>
                </c:pt>
                <c:pt idx="2601">
                  <c:v>4.8499999999999996</c:v>
                </c:pt>
                <c:pt idx="2602">
                  <c:v>4.774</c:v>
                </c:pt>
                <c:pt idx="2603">
                  <c:v>4.6980000000000004</c:v>
                </c:pt>
                <c:pt idx="2604">
                  <c:v>4.6210000000000004</c:v>
                </c:pt>
                <c:pt idx="2605">
                  <c:v>4.5419999999999998</c:v>
                </c:pt>
                <c:pt idx="2606">
                  <c:v>4.4619999999999997</c:v>
                </c:pt>
                <c:pt idx="2607">
                  <c:v>4.3810000000000002</c:v>
                </c:pt>
                <c:pt idx="2608">
                  <c:v>4.3</c:v>
                </c:pt>
                <c:pt idx="2609">
                  <c:v>4.2169999999999996</c:v>
                </c:pt>
                <c:pt idx="2610">
                  <c:v>4.1360000000000001</c:v>
                </c:pt>
                <c:pt idx="2611">
                  <c:v>4.0620000000000003</c:v>
                </c:pt>
                <c:pt idx="2612">
                  <c:v>4.0019999999999998</c:v>
                </c:pt>
                <c:pt idx="2613">
                  <c:v>3.94</c:v>
                </c:pt>
                <c:pt idx="2614">
                  <c:v>3.8759999999999999</c:v>
                </c:pt>
                <c:pt idx="2615">
                  <c:v>3.8079999999999998</c:v>
                </c:pt>
                <c:pt idx="2616">
                  <c:v>3.74</c:v>
                </c:pt>
                <c:pt idx="2617">
                  <c:v>3.67</c:v>
                </c:pt>
                <c:pt idx="2618">
                  <c:v>3.6</c:v>
                </c:pt>
                <c:pt idx="2619">
                  <c:v>3.5289999999999999</c:v>
                </c:pt>
                <c:pt idx="2620">
                  <c:v>3.4929999999999999</c:v>
                </c:pt>
                <c:pt idx="2621">
                  <c:v>3.45</c:v>
                </c:pt>
                <c:pt idx="2622">
                  <c:v>3.411</c:v>
                </c:pt>
                <c:pt idx="2623">
                  <c:v>3.387</c:v>
                </c:pt>
                <c:pt idx="2624">
                  <c:v>3.359</c:v>
                </c:pt>
                <c:pt idx="2625">
                  <c:v>3.3780000000000001</c:v>
                </c:pt>
                <c:pt idx="2626">
                  <c:v>3.383</c:v>
                </c:pt>
                <c:pt idx="2627">
                  <c:v>3.38</c:v>
                </c:pt>
                <c:pt idx="2628">
                  <c:v>3.3740000000000001</c:v>
                </c:pt>
                <c:pt idx="2629">
                  <c:v>3.3620000000000001</c:v>
                </c:pt>
                <c:pt idx="2630">
                  <c:v>3.3540000000000001</c:v>
                </c:pt>
                <c:pt idx="2631">
                  <c:v>3.347</c:v>
                </c:pt>
                <c:pt idx="2632">
                  <c:v>3.3359999999999999</c:v>
                </c:pt>
                <c:pt idx="2633">
                  <c:v>3.32</c:v>
                </c:pt>
                <c:pt idx="2634">
                  <c:v>3.3010000000000002</c:v>
                </c:pt>
                <c:pt idx="2635">
                  <c:v>3.2789999999999999</c:v>
                </c:pt>
                <c:pt idx="2636">
                  <c:v>3.254</c:v>
                </c:pt>
                <c:pt idx="2637">
                  <c:v>3.2349999999999999</c:v>
                </c:pt>
                <c:pt idx="2638">
                  <c:v>3.2120000000000002</c:v>
                </c:pt>
                <c:pt idx="2639">
                  <c:v>3.1850000000000001</c:v>
                </c:pt>
                <c:pt idx="2640">
                  <c:v>3.1560000000000001</c:v>
                </c:pt>
                <c:pt idx="2641">
                  <c:v>3.1240000000000001</c:v>
                </c:pt>
                <c:pt idx="2642">
                  <c:v>3.11</c:v>
                </c:pt>
                <c:pt idx="2643">
                  <c:v>3.1059999999999999</c:v>
                </c:pt>
                <c:pt idx="2644">
                  <c:v>3.097</c:v>
                </c:pt>
                <c:pt idx="2645">
                  <c:v>3.081</c:v>
                </c:pt>
                <c:pt idx="2646">
                  <c:v>3.145</c:v>
                </c:pt>
                <c:pt idx="2647">
                  <c:v>3.302</c:v>
                </c:pt>
                <c:pt idx="2648">
                  <c:v>3.5649999999999999</c:v>
                </c:pt>
                <c:pt idx="2649">
                  <c:v>3.7719999999999998</c:v>
                </c:pt>
                <c:pt idx="2650">
                  <c:v>3.9470000000000001</c:v>
                </c:pt>
                <c:pt idx="2651">
                  <c:v>4.1900000000000004</c:v>
                </c:pt>
                <c:pt idx="2652">
                  <c:v>4.7439999999999998</c:v>
                </c:pt>
                <c:pt idx="2653">
                  <c:v>5.2439999999999998</c:v>
                </c:pt>
                <c:pt idx="2654">
                  <c:v>5.7489999999999997</c:v>
                </c:pt>
                <c:pt idx="2655">
                  <c:v>6.1959999999999997</c:v>
                </c:pt>
                <c:pt idx="2656">
                  <c:v>6.5830000000000002</c:v>
                </c:pt>
                <c:pt idx="2657">
                  <c:v>7.008</c:v>
                </c:pt>
                <c:pt idx="2658">
                  <c:v>7.37</c:v>
                </c:pt>
                <c:pt idx="2659">
                  <c:v>7.6740000000000004</c:v>
                </c:pt>
                <c:pt idx="2660">
                  <c:v>7.9279999999999999</c:v>
                </c:pt>
                <c:pt idx="2661">
                  <c:v>8.1359999999999992</c:v>
                </c:pt>
                <c:pt idx="2662">
                  <c:v>8.3040000000000003</c:v>
                </c:pt>
                <c:pt idx="2663">
                  <c:v>8.4420000000000002</c:v>
                </c:pt>
                <c:pt idx="2664">
                  <c:v>8.5540000000000003</c:v>
                </c:pt>
                <c:pt idx="2665">
                  <c:v>8.6419999999999995</c:v>
                </c:pt>
                <c:pt idx="2666">
                  <c:v>8.7110000000000003</c:v>
                </c:pt>
                <c:pt idx="2667">
                  <c:v>8.7629999999999999</c:v>
                </c:pt>
                <c:pt idx="2668">
                  <c:v>8.8049999999999997</c:v>
                </c:pt>
                <c:pt idx="2669">
                  <c:v>8.8550000000000004</c:v>
                </c:pt>
                <c:pt idx="2670">
                  <c:v>8.9179999999999993</c:v>
                </c:pt>
                <c:pt idx="2671">
                  <c:v>8.9760000000000009</c:v>
                </c:pt>
                <c:pt idx="2672">
                  <c:v>9.0410000000000004</c:v>
                </c:pt>
                <c:pt idx="2673">
                  <c:v>9.1180000000000003</c:v>
                </c:pt>
                <c:pt idx="2674">
                  <c:v>9.3379999999999992</c:v>
                </c:pt>
                <c:pt idx="2675">
                  <c:v>9.609</c:v>
                </c:pt>
                <c:pt idx="2676">
                  <c:v>9.8460000000000001</c:v>
                </c:pt>
                <c:pt idx="2677">
                  <c:v>10.06</c:v>
                </c:pt>
                <c:pt idx="2678">
                  <c:v>10.24</c:v>
                </c:pt>
                <c:pt idx="2679">
                  <c:v>10.4</c:v>
                </c:pt>
                <c:pt idx="2680">
                  <c:v>10.54</c:v>
                </c:pt>
                <c:pt idx="2681">
                  <c:v>21.91</c:v>
                </c:pt>
                <c:pt idx="2682">
                  <c:v>12.16</c:v>
                </c:pt>
                <c:pt idx="2683">
                  <c:v>12.65</c:v>
                </c:pt>
                <c:pt idx="2684">
                  <c:v>13.08</c:v>
                </c:pt>
                <c:pt idx="2685">
                  <c:v>13.46</c:v>
                </c:pt>
                <c:pt idx="2686">
                  <c:v>13.81</c:v>
                </c:pt>
                <c:pt idx="2687">
                  <c:v>14.1</c:v>
                </c:pt>
                <c:pt idx="2688">
                  <c:v>14.38</c:v>
                </c:pt>
                <c:pt idx="2689">
                  <c:v>14.93</c:v>
                </c:pt>
                <c:pt idx="2690">
                  <c:v>146.4</c:v>
                </c:pt>
                <c:pt idx="2691">
                  <c:v>94.63</c:v>
                </c:pt>
                <c:pt idx="2692">
                  <c:v>51.15</c:v>
                </c:pt>
                <c:pt idx="2693">
                  <c:v>48.86</c:v>
                </c:pt>
                <c:pt idx="2694">
                  <c:v>50.29</c:v>
                </c:pt>
                <c:pt idx="2695">
                  <c:v>53.97</c:v>
                </c:pt>
                <c:pt idx="2696">
                  <c:v>71.650000000000006</c:v>
                </c:pt>
                <c:pt idx="2697">
                  <c:v>55.59</c:v>
                </c:pt>
                <c:pt idx="2698">
                  <c:v>52.21</c:v>
                </c:pt>
                <c:pt idx="2699">
                  <c:v>49.15</c:v>
                </c:pt>
                <c:pt idx="2700">
                  <c:v>68.489999999999995</c:v>
                </c:pt>
                <c:pt idx="2701">
                  <c:v>94.46</c:v>
                </c:pt>
                <c:pt idx="2702">
                  <c:v>61.23</c:v>
                </c:pt>
                <c:pt idx="2703">
                  <c:v>57.29</c:v>
                </c:pt>
                <c:pt idx="2704">
                  <c:v>53.94</c:v>
                </c:pt>
                <c:pt idx="2705">
                  <c:v>59.89</c:v>
                </c:pt>
                <c:pt idx="2706">
                  <c:v>58.72</c:v>
                </c:pt>
                <c:pt idx="2707">
                  <c:v>94.35</c:v>
                </c:pt>
                <c:pt idx="2708">
                  <c:v>63.08</c:v>
                </c:pt>
                <c:pt idx="2709">
                  <c:v>60.64</c:v>
                </c:pt>
                <c:pt idx="2710">
                  <c:v>97.13</c:v>
                </c:pt>
                <c:pt idx="2711">
                  <c:v>109.8</c:v>
                </c:pt>
                <c:pt idx="2712">
                  <c:v>125.3</c:v>
                </c:pt>
                <c:pt idx="2713">
                  <c:v>102.6</c:v>
                </c:pt>
                <c:pt idx="2714">
                  <c:v>94.27</c:v>
                </c:pt>
                <c:pt idx="2715">
                  <c:v>86.87</c:v>
                </c:pt>
                <c:pt idx="2716">
                  <c:v>80.12</c:v>
                </c:pt>
                <c:pt idx="2717">
                  <c:v>74.069999999999993</c:v>
                </c:pt>
                <c:pt idx="2718">
                  <c:v>69.010000000000005</c:v>
                </c:pt>
                <c:pt idx="2719">
                  <c:v>64.680000000000007</c:v>
                </c:pt>
                <c:pt idx="2720">
                  <c:v>61.06</c:v>
                </c:pt>
                <c:pt idx="2721">
                  <c:v>57.78</c:v>
                </c:pt>
                <c:pt idx="2722">
                  <c:v>54.48</c:v>
                </c:pt>
                <c:pt idx="2723">
                  <c:v>51.36</c:v>
                </c:pt>
                <c:pt idx="2724">
                  <c:v>48.6</c:v>
                </c:pt>
                <c:pt idx="2725">
                  <c:v>45.9</c:v>
                </c:pt>
                <c:pt idx="2726">
                  <c:v>43.91</c:v>
                </c:pt>
                <c:pt idx="2727">
                  <c:v>42.12</c:v>
                </c:pt>
                <c:pt idx="2728">
                  <c:v>40.06</c:v>
                </c:pt>
                <c:pt idx="2729">
                  <c:v>39.869999999999997</c:v>
                </c:pt>
                <c:pt idx="2730">
                  <c:v>39.54</c:v>
                </c:pt>
                <c:pt idx="2731">
                  <c:v>38.880000000000003</c:v>
                </c:pt>
                <c:pt idx="2732">
                  <c:v>38.07</c:v>
                </c:pt>
                <c:pt idx="2733">
                  <c:v>37.18</c:v>
                </c:pt>
                <c:pt idx="2734">
                  <c:v>36.479999999999997</c:v>
                </c:pt>
                <c:pt idx="2735">
                  <c:v>35.53</c:v>
                </c:pt>
                <c:pt idx="2736">
                  <c:v>34.520000000000003</c:v>
                </c:pt>
                <c:pt idx="2737">
                  <c:v>34.42</c:v>
                </c:pt>
                <c:pt idx="2738">
                  <c:v>33.85</c:v>
                </c:pt>
                <c:pt idx="2739">
                  <c:v>100</c:v>
                </c:pt>
                <c:pt idx="2740">
                  <c:v>36.590000000000003</c:v>
                </c:pt>
                <c:pt idx="2741">
                  <c:v>36.36</c:v>
                </c:pt>
                <c:pt idx="2742">
                  <c:v>35.99</c:v>
                </c:pt>
                <c:pt idx="2743">
                  <c:v>35.770000000000003</c:v>
                </c:pt>
                <c:pt idx="2744">
                  <c:v>35.19</c:v>
                </c:pt>
                <c:pt idx="2745">
                  <c:v>34.46</c:v>
                </c:pt>
                <c:pt idx="2746">
                  <c:v>33.67</c:v>
                </c:pt>
                <c:pt idx="2747">
                  <c:v>32.799999999999997</c:v>
                </c:pt>
                <c:pt idx="2748">
                  <c:v>31.94</c:v>
                </c:pt>
                <c:pt idx="2749">
                  <c:v>31</c:v>
                </c:pt>
                <c:pt idx="2750">
                  <c:v>30.04</c:v>
                </c:pt>
                <c:pt idx="2751">
                  <c:v>29.06</c:v>
                </c:pt>
                <c:pt idx="2752">
                  <c:v>28.09</c:v>
                </c:pt>
                <c:pt idx="2753">
                  <c:v>27.13</c:v>
                </c:pt>
                <c:pt idx="2754">
                  <c:v>26.24</c:v>
                </c:pt>
                <c:pt idx="2755">
                  <c:v>25.35</c:v>
                </c:pt>
                <c:pt idx="2756">
                  <c:v>24.47</c:v>
                </c:pt>
                <c:pt idx="2757">
                  <c:v>23.64</c:v>
                </c:pt>
                <c:pt idx="2758">
                  <c:v>22.93</c:v>
                </c:pt>
                <c:pt idx="2759">
                  <c:v>22.41</c:v>
                </c:pt>
                <c:pt idx="2760">
                  <c:v>32.75</c:v>
                </c:pt>
                <c:pt idx="2761">
                  <c:v>47.73</c:v>
                </c:pt>
                <c:pt idx="2762">
                  <c:v>34.53</c:v>
                </c:pt>
                <c:pt idx="2763">
                  <c:v>98.76</c:v>
                </c:pt>
                <c:pt idx="2764">
                  <c:v>518.70000000000005</c:v>
                </c:pt>
                <c:pt idx="2765">
                  <c:v>166.2</c:v>
                </c:pt>
                <c:pt idx="2766">
                  <c:v>144.30000000000001</c:v>
                </c:pt>
                <c:pt idx="2767">
                  <c:v>152.6</c:v>
                </c:pt>
                <c:pt idx="2768">
                  <c:v>139</c:v>
                </c:pt>
                <c:pt idx="2769">
                  <c:v>126.9</c:v>
                </c:pt>
                <c:pt idx="2770">
                  <c:v>183.2</c:v>
                </c:pt>
                <c:pt idx="2771">
                  <c:v>128.4</c:v>
                </c:pt>
                <c:pt idx="2772">
                  <c:v>118.9</c:v>
                </c:pt>
                <c:pt idx="2773">
                  <c:v>172.3</c:v>
                </c:pt>
                <c:pt idx="2774">
                  <c:v>123.3</c:v>
                </c:pt>
                <c:pt idx="2775">
                  <c:v>114.1</c:v>
                </c:pt>
                <c:pt idx="2776">
                  <c:v>141.30000000000001</c:v>
                </c:pt>
                <c:pt idx="2777">
                  <c:v>132.6</c:v>
                </c:pt>
                <c:pt idx="2778">
                  <c:v>135</c:v>
                </c:pt>
                <c:pt idx="2779">
                  <c:v>113.6</c:v>
                </c:pt>
                <c:pt idx="2780">
                  <c:v>104.2</c:v>
                </c:pt>
                <c:pt idx="2781">
                  <c:v>127.1</c:v>
                </c:pt>
                <c:pt idx="2782">
                  <c:v>116.1</c:v>
                </c:pt>
                <c:pt idx="2783">
                  <c:v>106.3</c:v>
                </c:pt>
                <c:pt idx="2784">
                  <c:v>97.85</c:v>
                </c:pt>
                <c:pt idx="2785">
                  <c:v>90.32</c:v>
                </c:pt>
                <c:pt idx="2786">
                  <c:v>84.96</c:v>
                </c:pt>
                <c:pt idx="2787">
                  <c:v>82.65</c:v>
                </c:pt>
                <c:pt idx="2788">
                  <c:v>77.83</c:v>
                </c:pt>
                <c:pt idx="2789">
                  <c:v>72.89</c:v>
                </c:pt>
                <c:pt idx="2790">
                  <c:v>68.02</c:v>
                </c:pt>
                <c:pt idx="2791">
                  <c:v>63.51</c:v>
                </c:pt>
                <c:pt idx="2792">
                  <c:v>59.4</c:v>
                </c:pt>
                <c:pt idx="2793">
                  <c:v>55.78</c:v>
                </c:pt>
                <c:pt idx="2794">
                  <c:v>52.36</c:v>
                </c:pt>
                <c:pt idx="2795">
                  <c:v>49.77</c:v>
                </c:pt>
                <c:pt idx="2796">
                  <c:v>47.87</c:v>
                </c:pt>
                <c:pt idx="2797">
                  <c:v>65.33</c:v>
                </c:pt>
                <c:pt idx="2798">
                  <c:v>47.6</c:v>
                </c:pt>
                <c:pt idx="2799">
                  <c:v>55.91</c:v>
                </c:pt>
                <c:pt idx="2800">
                  <c:v>53.87</c:v>
                </c:pt>
                <c:pt idx="2801">
                  <c:v>52.34</c:v>
                </c:pt>
                <c:pt idx="2802">
                  <c:v>59.7</c:v>
                </c:pt>
                <c:pt idx="2803">
                  <c:v>53.17</c:v>
                </c:pt>
                <c:pt idx="2804">
                  <c:v>50.17</c:v>
                </c:pt>
                <c:pt idx="2805">
                  <c:v>47.47</c:v>
                </c:pt>
                <c:pt idx="2806">
                  <c:v>44.79</c:v>
                </c:pt>
                <c:pt idx="2807">
                  <c:v>42.34</c:v>
                </c:pt>
                <c:pt idx="2808">
                  <c:v>40.69</c:v>
                </c:pt>
                <c:pt idx="2809">
                  <c:v>40.020000000000003</c:v>
                </c:pt>
                <c:pt idx="2810">
                  <c:v>40.020000000000003</c:v>
                </c:pt>
                <c:pt idx="2811">
                  <c:v>39.25</c:v>
                </c:pt>
                <c:pt idx="2812">
                  <c:v>38.43</c:v>
                </c:pt>
                <c:pt idx="2813">
                  <c:v>58.9</c:v>
                </c:pt>
                <c:pt idx="2814">
                  <c:v>113.9</c:v>
                </c:pt>
                <c:pt idx="2815">
                  <c:v>94.95</c:v>
                </c:pt>
                <c:pt idx="2816">
                  <c:v>142.80000000000001</c:v>
                </c:pt>
                <c:pt idx="2817">
                  <c:v>88.91</c:v>
                </c:pt>
                <c:pt idx="2818">
                  <c:v>81.56</c:v>
                </c:pt>
                <c:pt idx="2819">
                  <c:v>74.959999999999994</c:v>
                </c:pt>
                <c:pt idx="2820">
                  <c:v>70.290000000000006</c:v>
                </c:pt>
                <c:pt idx="2821">
                  <c:v>65.39</c:v>
                </c:pt>
                <c:pt idx="2822">
                  <c:v>61.07</c:v>
                </c:pt>
                <c:pt idx="2823">
                  <c:v>57.21</c:v>
                </c:pt>
                <c:pt idx="2824">
                  <c:v>53.79</c:v>
                </c:pt>
                <c:pt idx="2825">
                  <c:v>50.47</c:v>
                </c:pt>
                <c:pt idx="2826">
                  <c:v>47.51</c:v>
                </c:pt>
                <c:pt idx="2827">
                  <c:v>45.18</c:v>
                </c:pt>
                <c:pt idx="2828">
                  <c:v>42.54</c:v>
                </c:pt>
                <c:pt idx="2829">
                  <c:v>40.5</c:v>
                </c:pt>
                <c:pt idx="2830">
                  <c:v>39.770000000000003</c:v>
                </c:pt>
                <c:pt idx="2831">
                  <c:v>39.159999999999997</c:v>
                </c:pt>
                <c:pt idx="2832">
                  <c:v>38.42</c:v>
                </c:pt>
                <c:pt idx="2833">
                  <c:v>37.68</c:v>
                </c:pt>
                <c:pt idx="2834">
                  <c:v>36.78</c:v>
                </c:pt>
                <c:pt idx="2835">
                  <c:v>35.82</c:v>
                </c:pt>
                <c:pt idx="2836">
                  <c:v>35.200000000000003</c:v>
                </c:pt>
                <c:pt idx="2837">
                  <c:v>34.409999999999997</c:v>
                </c:pt>
                <c:pt idx="2838">
                  <c:v>33.47</c:v>
                </c:pt>
                <c:pt idx="2839">
                  <c:v>32.53</c:v>
                </c:pt>
                <c:pt idx="2840">
                  <c:v>31.65</c:v>
                </c:pt>
                <c:pt idx="2841">
                  <c:v>30.9</c:v>
                </c:pt>
                <c:pt idx="2842">
                  <c:v>29.89</c:v>
                </c:pt>
                <c:pt idx="2843">
                  <c:v>28.93</c:v>
                </c:pt>
                <c:pt idx="2844">
                  <c:v>28.05</c:v>
                </c:pt>
                <c:pt idx="2845">
                  <c:v>27.14</c:v>
                </c:pt>
                <c:pt idx="2846">
                  <c:v>26.26</c:v>
                </c:pt>
                <c:pt idx="2847">
                  <c:v>25.41</c:v>
                </c:pt>
                <c:pt idx="2848">
                  <c:v>25.87</c:v>
                </c:pt>
                <c:pt idx="2849">
                  <c:v>24.9</c:v>
                </c:pt>
                <c:pt idx="2850">
                  <c:v>24.15</c:v>
                </c:pt>
                <c:pt idx="2851">
                  <c:v>23.44</c:v>
                </c:pt>
                <c:pt idx="2852">
                  <c:v>22.75</c:v>
                </c:pt>
                <c:pt idx="2853">
                  <c:v>22.07</c:v>
                </c:pt>
                <c:pt idx="2854">
                  <c:v>21.5</c:v>
                </c:pt>
                <c:pt idx="2855">
                  <c:v>20.82</c:v>
                </c:pt>
                <c:pt idx="2856">
                  <c:v>20.170000000000002</c:v>
                </c:pt>
                <c:pt idx="2857">
                  <c:v>19.600000000000001</c:v>
                </c:pt>
                <c:pt idx="2858">
                  <c:v>19.52</c:v>
                </c:pt>
                <c:pt idx="2859">
                  <c:v>19.37</c:v>
                </c:pt>
                <c:pt idx="2860">
                  <c:v>19.170000000000002</c:v>
                </c:pt>
                <c:pt idx="2861">
                  <c:v>18.940000000000001</c:v>
                </c:pt>
                <c:pt idx="2862">
                  <c:v>18.670000000000002</c:v>
                </c:pt>
                <c:pt idx="2863">
                  <c:v>18.37</c:v>
                </c:pt>
                <c:pt idx="2864">
                  <c:v>18.059999999999999</c:v>
                </c:pt>
                <c:pt idx="2865">
                  <c:v>17.73</c:v>
                </c:pt>
                <c:pt idx="2866">
                  <c:v>17.38</c:v>
                </c:pt>
                <c:pt idx="2867">
                  <c:v>17.03</c:v>
                </c:pt>
                <c:pt idx="2868">
                  <c:v>16.670000000000002</c:v>
                </c:pt>
                <c:pt idx="2869">
                  <c:v>16.309999999999999</c:v>
                </c:pt>
                <c:pt idx="2870">
                  <c:v>15.95</c:v>
                </c:pt>
                <c:pt idx="2871">
                  <c:v>15.6</c:v>
                </c:pt>
                <c:pt idx="2872">
                  <c:v>15.25</c:v>
                </c:pt>
                <c:pt idx="2873">
                  <c:v>14.91</c:v>
                </c:pt>
                <c:pt idx="2874">
                  <c:v>14.57</c:v>
                </c:pt>
                <c:pt idx="2875">
                  <c:v>14.25</c:v>
                </c:pt>
                <c:pt idx="2876">
                  <c:v>13.93</c:v>
                </c:pt>
                <c:pt idx="2877">
                  <c:v>13.62</c:v>
                </c:pt>
                <c:pt idx="2878">
                  <c:v>13.32</c:v>
                </c:pt>
                <c:pt idx="2879">
                  <c:v>13.03</c:v>
                </c:pt>
                <c:pt idx="2880">
                  <c:v>12.75</c:v>
                </c:pt>
                <c:pt idx="2881">
                  <c:v>12.51</c:v>
                </c:pt>
                <c:pt idx="2882">
                  <c:v>12.27</c:v>
                </c:pt>
                <c:pt idx="2883">
                  <c:v>12.05</c:v>
                </c:pt>
                <c:pt idx="2884">
                  <c:v>11.83</c:v>
                </c:pt>
                <c:pt idx="2885">
                  <c:v>11.63</c:v>
                </c:pt>
                <c:pt idx="2886">
                  <c:v>11.44</c:v>
                </c:pt>
                <c:pt idx="2887">
                  <c:v>11.25</c:v>
                </c:pt>
                <c:pt idx="2888">
                  <c:v>11.07</c:v>
                </c:pt>
                <c:pt idx="2889">
                  <c:v>10.9</c:v>
                </c:pt>
                <c:pt idx="2890">
                  <c:v>10.74</c:v>
                </c:pt>
                <c:pt idx="2891">
                  <c:v>10.58</c:v>
                </c:pt>
                <c:pt idx="2892">
                  <c:v>10.43</c:v>
                </c:pt>
                <c:pt idx="2893">
                  <c:v>10.29</c:v>
                </c:pt>
                <c:pt idx="2894">
                  <c:v>10.14</c:v>
                </c:pt>
                <c:pt idx="2895">
                  <c:v>10.01</c:v>
                </c:pt>
                <c:pt idx="2896">
                  <c:v>9.8710000000000004</c:v>
                </c:pt>
                <c:pt idx="2897">
                  <c:v>9.74</c:v>
                </c:pt>
                <c:pt idx="2898">
                  <c:v>9.6120000000000001</c:v>
                </c:pt>
                <c:pt idx="2899">
                  <c:v>9.4849999999999994</c:v>
                </c:pt>
                <c:pt idx="2900">
                  <c:v>9.3610000000000007</c:v>
                </c:pt>
                <c:pt idx="2901">
                  <c:v>9.2379999999999995</c:v>
                </c:pt>
                <c:pt idx="2902">
                  <c:v>9.1159999999999997</c:v>
                </c:pt>
                <c:pt idx="2903">
                  <c:v>8.9949999999999992</c:v>
                </c:pt>
                <c:pt idx="2904">
                  <c:v>8.875</c:v>
                </c:pt>
                <c:pt idx="2905">
                  <c:v>8.7560000000000002</c:v>
                </c:pt>
                <c:pt idx="2906">
                  <c:v>8.6370000000000005</c:v>
                </c:pt>
                <c:pt idx="2907">
                  <c:v>8.5169999999999995</c:v>
                </c:pt>
                <c:pt idx="2908">
                  <c:v>8.3979999999999997</c:v>
                </c:pt>
                <c:pt idx="2909">
                  <c:v>8.2789999999999999</c:v>
                </c:pt>
                <c:pt idx="2910">
                  <c:v>8.1590000000000007</c:v>
                </c:pt>
                <c:pt idx="2911">
                  <c:v>8.0389999999999997</c:v>
                </c:pt>
                <c:pt idx="2912">
                  <c:v>7.9189999999999996</c:v>
                </c:pt>
                <c:pt idx="2913">
                  <c:v>7.798</c:v>
                </c:pt>
                <c:pt idx="2914">
                  <c:v>7.6769999999999996</c:v>
                </c:pt>
                <c:pt idx="2915">
                  <c:v>7.556</c:v>
                </c:pt>
                <c:pt idx="2916">
                  <c:v>7.4340000000000002</c:v>
                </c:pt>
                <c:pt idx="2917">
                  <c:v>7.3120000000000003</c:v>
                </c:pt>
                <c:pt idx="2918">
                  <c:v>7.19</c:v>
                </c:pt>
                <c:pt idx="2919">
                  <c:v>7.0679999999999996</c:v>
                </c:pt>
                <c:pt idx="2920">
                  <c:v>6.9450000000000003</c:v>
                </c:pt>
                <c:pt idx="2921">
                  <c:v>6.8220000000000001</c:v>
                </c:pt>
              </c:numCache>
            </c:numRef>
          </c:val>
          <c:smooth val="0"/>
          <c:extLst>
            <c:ext xmlns:c16="http://schemas.microsoft.com/office/drawing/2014/chart" uri="{C3380CC4-5D6E-409C-BE32-E72D297353CC}">
              <c16:uniqueId val="{00000000-C0D2-43DA-AB87-9628122056DF}"/>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8.5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1"/>
          <c:order val="0"/>
          <c:tx>
            <c:strRef>
              <c:f>ModeWise!$AL$2</c:f>
              <c:strCache>
                <c:ptCount val="1"/>
                <c:pt idx="0">
                  <c:v>CCSM4</c:v>
                </c:pt>
              </c:strCache>
            </c:strRef>
          </c:tx>
          <c:spPr>
            <a:ln w="12700" cap="rnd">
              <a:solidFill>
                <a:schemeClr val="accent2"/>
              </a:solidFill>
              <a:round/>
            </a:ln>
            <a:effectLst/>
          </c:spPr>
          <c:marker>
            <c:symbol val="none"/>
          </c:marker>
          <c:cat>
            <c:numRef>
              <c:f>ModeWise!$AJ$3:$AJ$2924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ModeWise!$AL$3:$AL$2924</c:f>
              <c:numCache>
                <c:formatCode>General</c:formatCode>
                <c:ptCount val="2922"/>
                <c:pt idx="0">
                  <c:v>6.9729999999999999</c:v>
                </c:pt>
                <c:pt idx="1">
                  <c:v>6.85</c:v>
                </c:pt>
                <c:pt idx="2">
                  <c:v>6.726</c:v>
                </c:pt>
                <c:pt idx="3">
                  <c:v>6.6029999999999998</c:v>
                </c:pt>
                <c:pt idx="4">
                  <c:v>6.4790000000000001</c:v>
                </c:pt>
                <c:pt idx="5">
                  <c:v>6.3559999999999999</c:v>
                </c:pt>
                <c:pt idx="6">
                  <c:v>6.2329999999999997</c:v>
                </c:pt>
                <c:pt idx="7">
                  <c:v>6.11</c:v>
                </c:pt>
                <c:pt idx="8">
                  <c:v>5.9880000000000004</c:v>
                </c:pt>
                <c:pt idx="9">
                  <c:v>5.8659999999999997</c:v>
                </c:pt>
                <c:pt idx="10">
                  <c:v>5.7519999999999998</c:v>
                </c:pt>
                <c:pt idx="11">
                  <c:v>5.65</c:v>
                </c:pt>
                <c:pt idx="12">
                  <c:v>5.5549999999999997</c:v>
                </c:pt>
                <c:pt idx="13">
                  <c:v>5.4660000000000002</c:v>
                </c:pt>
                <c:pt idx="14">
                  <c:v>5.3819999999999997</c:v>
                </c:pt>
                <c:pt idx="15">
                  <c:v>5.3010000000000002</c:v>
                </c:pt>
                <c:pt idx="16">
                  <c:v>5.2220000000000004</c:v>
                </c:pt>
                <c:pt idx="17">
                  <c:v>5.1440000000000001</c:v>
                </c:pt>
                <c:pt idx="18">
                  <c:v>5.0670000000000002</c:v>
                </c:pt>
                <c:pt idx="19">
                  <c:v>4.9889999999999999</c:v>
                </c:pt>
                <c:pt idx="20">
                  <c:v>4.9119999999999999</c:v>
                </c:pt>
                <c:pt idx="21">
                  <c:v>4.8339999999999996</c:v>
                </c:pt>
                <c:pt idx="22">
                  <c:v>4.7560000000000002</c:v>
                </c:pt>
                <c:pt idx="23">
                  <c:v>4.6769999999999996</c:v>
                </c:pt>
                <c:pt idx="24">
                  <c:v>4.5990000000000002</c:v>
                </c:pt>
                <c:pt idx="25">
                  <c:v>4.5209999999999999</c:v>
                </c:pt>
                <c:pt idx="26">
                  <c:v>4.4409999999999998</c:v>
                </c:pt>
                <c:pt idx="27">
                  <c:v>4.3600000000000003</c:v>
                </c:pt>
                <c:pt idx="28">
                  <c:v>4.2789999999999999</c:v>
                </c:pt>
                <c:pt idx="29">
                  <c:v>4.1970000000000001</c:v>
                </c:pt>
                <c:pt idx="30">
                  <c:v>4.1150000000000002</c:v>
                </c:pt>
                <c:pt idx="31">
                  <c:v>4.032</c:v>
                </c:pt>
                <c:pt idx="32">
                  <c:v>3.9489999999999998</c:v>
                </c:pt>
                <c:pt idx="33">
                  <c:v>3.8660000000000001</c:v>
                </c:pt>
                <c:pt idx="34">
                  <c:v>3.7829999999999999</c:v>
                </c:pt>
                <c:pt idx="35">
                  <c:v>3.7</c:v>
                </c:pt>
                <c:pt idx="36">
                  <c:v>3.6179999999999999</c:v>
                </c:pt>
                <c:pt idx="37">
                  <c:v>3.536</c:v>
                </c:pt>
                <c:pt idx="38">
                  <c:v>3.4550000000000001</c:v>
                </c:pt>
                <c:pt idx="39">
                  <c:v>3.3740000000000001</c:v>
                </c:pt>
                <c:pt idx="40">
                  <c:v>3.294</c:v>
                </c:pt>
                <c:pt idx="41">
                  <c:v>3.214</c:v>
                </c:pt>
                <c:pt idx="42">
                  <c:v>3.1360000000000001</c:v>
                </c:pt>
                <c:pt idx="43">
                  <c:v>3.0579999999999998</c:v>
                </c:pt>
                <c:pt idx="44">
                  <c:v>2.9820000000000002</c:v>
                </c:pt>
                <c:pt idx="45">
                  <c:v>2.907</c:v>
                </c:pt>
                <c:pt idx="46">
                  <c:v>2.8439999999999999</c:v>
                </c:pt>
                <c:pt idx="47">
                  <c:v>2.78</c:v>
                </c:pt>
                <c:pt idx="48">
                  <c:v>2.7240000000000002</c:v>
                </c:pt>
                <c:pt idx="49">
                  <c:v>2.6669999999999998</c:v>
                </c:pt>
                <c:pt idx="50">
                  <c:v>2.61</c:v>
                </c:pt>
                <c:pt idx="51">
                  <c:v>2.552</c:v>
                </c:pt>
                <c:pt idx="52">
                  <c:v>2.4950000000000001</c:v>
                </c:pt>
                <c:pt idx="53">
                  <c:v>2.4380000000000002</c:v>
                </c:pt>
                <c:pt idx="54">
                  <c:v>2.3820000000000001</c:v>
                </c:pt>
                <c:pt idx="55">
                  <c:v>2.327</c:v>
                </c:pt>
                <c:pt idx="56">
                  <c:v>2.2730000000000001</c:v>
                </c:pt>
                <c:pt idx="57">
                  <c:v>2.2200000000000002</c:v>
                </c:pt>
                <c:pt idx="58">
                  <c:v>2.2189999999999999</c:v>
                </c:pt>
                <c:pt idx="59">
                  <c:v>2.2090000000000001</c:v>
                </c:pt>
                <c:pt idx="60">
                  <c:v>2.194</c:v>
                </c:pt>
                <c:pt idx="61">
                  <c:v>2.1739999999999999</c:v>
                </c:pt>
                <c:pt idx="62">
                  <c:v>2.1520000000000001</c:v>
                </c:pt>
                <c:pt idx="63">
                  <c:v>2.129</c:v>
                </c:pt>
                <c:pt idx="64">
                  <c:v>2.1040000000000001</c:v>
                </c:pt>
                <c:pt idx="65">
                  <c:v>2.0779999999999998</c:v>
                </c:pt>
                <c:pt idx="66">
                  <c:v>2.052</c:v>
                </c:pt>
                <c:pt idx="67">
                  <c:v>2.0249999999999999</c:v>
                </c:pt>
                <c:pt idx="68">
                  <c:v>1.998</c:v>
                </c:pt>
                <c:pt idx="69">
                  <c:v>1.97</c:v>
                </c:pt>
                <c:pt idx="70">
                  <c:v>1.9419999999999999</c:v>
                </c:pt>
                <c:pt idx="71">
                  <c:v>1.913</c:v>
                </c:pt>
                <c:pt idx="72">
                  <c:v>1.883</c:v>
                </c:pt>
                <c:pt idx="73">
                  <c:v>1.853</c:v>
                </c:pt>
                <c:pt idx="74">
                  <c:v>1.823</c:v>
                </c:pt>
                <c:pt idx="75">
                  <c:v>1.792</c:v>
                </c:pt>
                <c:pt idx="76">
                  <c:v>1.76</c:v>
                </c:pt>
                <c:pt idx="77">
                  <c:v>1.7290000000000001</c:v>
                </c:pt>
                <c:pt idx="78">
                  <c:v>1.696</c:v>
                </c:pt>
                <c:pt idx="79">
                  <c:v>1.6639999999999999</c:v>
                </c:pt>
                <c:pt idx="80">
                  <c:v>1.631</c:v>
                </c:pt>
                <c:pt idx="81">
                  <c:v>1.599</c:v>
                </c:pt>
                <c:pt idx="82">
                  <c:v>1.5660000000000001</c:v>
                </c:pt>
                <c:pt idx="83">
                  <c:v>1.5389999999999999</c:v>
                </c:pt>
                <c:pt idx="84">
                  <c:v>1.5109999999999999</c:v>
                </c:pt>
                <c:pt idx="85">
                  <c:v>1.4830000000000001</c:v>
                </c:pt>
                <c:pt idx="86">
                  <c:v>1.4550000000000001</c:v>
                </c:pt>
                <c:pt idx="87">
                  <c:v>1.4259999999999999</c:v>
                </c:pt>
                <c:pt idx="88">
                  <c:v>1.397</c:v>
                </c:pt>
                <c:pt idx="89">
                  <c:v>1.369</c:v>
                </c:pt>
                <c:pt idx="90">
                  <c:v>1.34</c:v>
                </c:pt>
                <c:pt idx="91">
                  <c:v>1.3129999999999999</c:v>
                </c:pt>
                <c:pt idx="92">
                  <c:v>1.2849999999999999</c:v>
                </c:pt>
                <c:pt idx="93">
                  <c:v>1.258</c:v>
                </c:pt>
                <c:pt idx="94">
                  <c:v>1.2310000000000001</c:v>
                </c:pt>
                <c:pt idx="95">
                  <c:v>1.2050000000000001</c:v>
                </c:pt>
                <c:pt idx="96">
                  <c:v>1.18</c:v>
                </c:pt>
                <c:pt idx="97">
                  <c:v>1.155</c:v>
                </c:pt>
                <c:pt idx="98">
                  <c:v>1.1299999999999999</c:v>
                </c:pt>
                <c:pt idx="99">
                  <c:v>1.1060000000000001</c:v>
                </c:pt>
                <c:pt idx="100">
                  <c:v>1.0820000000000001</c:v>
                </c:pt>
                <c:pt idx="101">
                  <c:v>1.0860000000000001</c:v>
                </c:pt>
                <c:pt idx="102">
                  <c:v>1.123</c:v>
                </c:pt>
                <c:pt idx="103">
                  <c:v>1.157</c:v>
                </c:pt>
                <c:pt idx="104">
                  <c:v>1.19</c:v>
                </c:pt>
                <c:pt idx="105">
                  <c:v>1.23</c:v>
                </c:pt>
                <c:pt idx="106">
                  <c:v>1.3220000000000001</c:v>
                </c:pt>
                <c:pt idx="107">
                  <c:v>2.8109999999999999</c:v>
                </c:pt>
                <c:pt idx="108">
                  <c:v>3.9540000000000002</c:v>
                </c:pt>
                <c:pt idx="109">
                  <c:v>4.5590000000000002</c:v>
                </c:pt>
                <c:pt idx="110">
                  <c:v>5.0309999999999997</c:v>
                </c:pt>
                <c:pt idx="111">
                  <c:v>5.4240000000000004</c:v>
                </c:pt>
                <c:pt idx="112">
                  <c:v>5.7469999999999999</c:v>
                </c:pt>
                <c:pt idx="113">
                  <c:v>6.0039999999999996</c:v>
                </c:pt>
                <c:pt idx="114">
                  <c:v>6.2039999999999997</c:v>
                </c:pt>
                <c:pt idx="115">
                  <c:v>6.3550000000000004</c:v>
                </c:pt>
                <c:pt idx="116">
                  <c:v>6.4649999999999999</c:v>
                </c:pt>
                <c:pt idx="117">
                  <c:v>6.5469999999999997</c:v>
                </c:pt>
                <c:pt idx="118">
                  <c:v>6.6020000000000003</c:v>
                </c:pt>
                <c:pt idx="119">
                  <c:v>6.633</c:v>
                </c:pt>
                <c:pt idx="120">
                  <c:v>6.6449999999999996</c:v>
                </c:pt>
                <c:pt idx="121">
                  <c:v>6.64</c:v>
                </c:pt>
                <c:pt idx="122">
                  <c:v>6.62</c:v>
                </c:pt>
                <c:pt idx="123">
                  <c:v>6.5880000000000001</c:v>
                </c:pt>
                <c:pt idx="124">
                  <c:v>6.5449999999999999</c:v>
                </c:pt>
                <c:pt idx="125">
                  <c:v>6.4939999999999998</c:v>
                </c:pt>
                <c:pt idx="126">
                  <c:v>6.4660000000000002</c:v>
                </c:pt>
                <c:pt idx="127">
                  <c:v>6.452</c:v>
                </c:pt>
                <c:pt idx="128">
                  <c:v>6.4290000000000003</c:v>
                </c:pt>
                <c:pt idx="129">
                  <c:v>6.399</c:v>
                </c:pt>
                <c:pt idx="130">
                  <c:v>6.4219999999999997</c:v>
                </c:pt>
                <c:pt idx="131">
                  <c:v>7.4189999999999996</c:v>
                </c:pt>
                <c:pt idx="132">
                  <c:v>94.69</c:v>
                </c:pt>
                <c:pt idx="133">
                  <c:v>12.13</c:v>
                </c:pt>
                <c:pt idx="134">
                  <c:v>12.64</c:v>
                </c:pt>
                <c:pt idx="135">
                  <c:v>13.36</c:v>
                </c:pt>
                <c:pt idx="136">
                  <c:v>13.77</c:v>
                </c:pt>
                <c:pt idx="137">
                  <c:v>14.13</c:v>
                </c:pt>
                <c:pt idx="138">
                  <c:v>14.94</c:v>
                </c:pt>
                <c:pt idx="139">
                  <c:v>15.4</c:v>
                </c:pt>
                <c:pt idx="140">
                  <c:v>15.62</c:v>
                </c:pt>
                <c:pt idx="141">
                  <c:v>16.010000000000002</c:v>
                </c:pt>
                <c:pt idx="142">
                  <c:v>16.329999999999998</c:v>
                </c:pt>
                <c:pt idx="143">
                  <c:v>16.579999999999998</c:v>
                </c:pt>
                <c:pt idx="144">
                  <c:v>16.760000000000002</c:v>
                </c:pt>
                <c:pt idx="145">
                  <c:v>16.87</c:v>
                </c:pt>
                <c:pt idx="146">
                  <c:v>16.920000000000002</c:v>
                </c:pt>
                <c:pt idx="147">
                  <c:v>16.920000000000002</c:v>
                </c:pt>
                <c:pt idx="148">
                  <c:v>16.87</c:v>
                </c:pt>
                <c:pt idx="149">
                  <c:v>16.77</c:v>
                </c:pt>
                <c:pt idx="150">
                  <c:v>16.64</c:v>
                </c:pt>
                <c:pt idx="151">
                  <c:v>16.5</c:v>
                </c:pt>
                <c:pt idx="152">
                  <c:v>70.260000000000005</c:v>
                </c:pt>
                <c:pt idx="153">
                  <c:v>110.6</c:v>
                </c:pt>
                <c:pt idx="154">
                  <c:v>33.75</c:v>
                </c:pt>
                <c:pt idx="155">
                  <c:v>31.34</c:v>
                </c:pt>
                <c:pt idx="156">
                  <c:v>29.28</c:v>
                </c:pt>
                <c:pt idx="157">
                  <c:v>28.81</c:v>
                </c:pt>
                <c:pt idx="158">
                  <c:v>28.97</c:v>
                </c:pt>
                <c:pt idx="159">
                  <c:v>29.11</c:v>
                </c:pt>
                <c:pt idx="160">
                  <c:v>29.3</c:v>
                </c:pt>
                <c:pt idx="161">
                  <c:v>29.95</c:v>
                </c:pt>
                <c:pt idx="162">
                  <c:v>29.77</c:v>
                </c:pt>
                <c:pt idx="163">
                  <c:v>29.31</c:v>
                </c:pt>
                <c:pt idx="164">
                  <c:v>55.06</c:v>
                </c:pt>
                <c:pt idx="165">
                  <c:v>32.85</c:v>
                </c:pt>
                <c:pt idx="166">
                  <c:v>33.08</c:v>
                </c:pt>
                <c:pt idx="167">
                  <c:v>32.72</c:v>
                </c:pt>
                <c:pt idx="168">
                  <c:v>32.25</c:v>
                </c:pt>
                <c:pt idx="169">
                  <c:v>31.83</c:v>
                </c:pt>
                <c:pt idx="170">
                  <c:v>31.47</c:v>
                </c:pt>
                <c:pt idx="171">
                  <c:v>31.07</c:v>
                </c:pt>
                <c:pt idx="172">
                  <c:v>30.39</c:v>
                </c:pt>
                <c:pt idx="173">
                  <c:v>29.63</c:v>
                </c:pt>
                <c:pt idx="174">
                  <c:v>29.08</c:v>
                </c:pt>
                <c:pt idx="175">
                  <c:v>28.3</c:v>
                </c:pt>
                <c:pt idx="176">
                  <c:v>27.7</c:v>
                </c:pt>
                <c:pt idx="177">
                  <c:v>28.13</c:v>
                </c:pt>
                <c:pt idx="178">
                  <c:v>68.25</c:v>
                </c:pt>
                <c:pt idx="179">
                  <c:v>141.6</c:v>
                </c:pt>
                <c:pt idx="180">
                  <c:v>97.89</c:v>
                </c:pt>
                <c:pt idx="181">
                  <c:v>66.89</c:v>
                </c:pt>
                <c:pt idx="182">
                  <c:v>93.03</c:v>
                </c:pt>
                <c:pt idx="183">
                  <c:v>88.7</c:v>
                </c:pt>
                <c:pt idx="184">
                  <c:v>82.63</c:v>
                </c:pt>
                <c:pt idx="185">
                  <c:v>77.069999999999993</c:v>
                </c:pt>
                <c:pt idx="186">
                  <c:v>71.84</c:v>
                </c:pt>
                <c:pt idx="187">
                  <c:v>67.33</c:v>
                </c:pt>
                <c:pt idx="188">
                  <c:v>62.85</c:v>
                </c:pt>
                <c:pt idx="189">
                  <c:v>58.55</c:v>
                </c:pt>
                <c:pt idx="190">
                  <c:v>55</c:v>
                </c:pt>
                <c:pt idx="191">
                  <c:v>51.53</c:v>
                </c:pt>
                <c:pt idx="192">
                  <c:v>48.49</c:v>
                </c:pt>
                <c:pt idx="193">
                  <c:v>46.18</c:v>
                </c:pt>
                <c:pt idx="194">
                  <c:v>43.45</c:v>
                </c:pt>
                <c:pt idx="195">
                  <c:v>40.94</c:v>
                </c:pt>
                <c:pt idx="196">
                  <c:v>38.83</c:v>
                </c:pt>
                <c:pt idx="197">
                  <c:v>38.840000000000003</c:v>
                </c:pt>
                <c:pt idx="198">
                  <c:v>110</c:v>
                </c:pt>
                <c:pt idx="199">
                  <c:v>60.85</c:v>
                </c:pt>
                <c:pt idx="200">
                  <c:v>50.71</c:v>
                </c:pt>
                <c:pt idx="201">
                  <c:v>47.67</c:v>
                </c:pt>
                <c:pt idx="202">
                  <c:v>44.84</c:v>
                </c:pt>
                <c:pt idx="203">
                  <c:v>42.58</c:v>
                </c:pt>
                <c:pt idx="204">
                  <c:v>43.43</c:v>
                </c:pt>
                <c:pt idx="205">
                  <c:v>64.680000000000007</c:v>
                </c:pt>
                <c:pt idx="206">
                  <c:v>142.30000000000001</c:v>
                </c:pt>
                <c:pt idx="207">
                  <c:v>216.3</c:v>
                </c:pt>
                <c:pt idx="208">
                  <c:v>448.6</c:v>
                </c:pt>
                <c:pt idx="209">
                  <c:v>178.1</c:v>
                </c:pt>
                <c:pt idx="210">
                  <c:v>186.1</c:v>
                </c:pt>
                <c:pt idx="211">
                  <c:v>169.3</c:v>
                </c:pt>
                <c:pt idx="212">
                  <c:v>160.19999999999999</c:v>
                </c:pt>
                <c:pt idx="213">
                  <c:v>171.1</c:v>
                </c:pt>
                <c:pt idx="214">
                  <c:v>154.9</c:v>
                </c:pt>
                <c:pt idx="215">
                  <c:v>140.5</c:v>
                </c:pt>
                <c:pt idx="216">
                  <c:v>176.2</c:v>
                </c:pt>
                <c:pt idx="217">
                  <c:v>140.1</c:v>
                </c:pt>
                <c:pt idx="218">
                  <c:v>121.9</c:v>
                </c:pt>
                <c:pt idx="219">
                  <c:v>111.5</c:v>
                </c:pt>
                <c:pt idx="220">
                  <c:v>125</c:v>
                </c:pt>
                <c:pt idx="221">
                  <c:v>365.6</c:v>
                </c:pt>
                <c:pt idx="222">
                  <c:v>193.8</c:v>
                </c:pt>
                <c:pt idx="223">
                  <c:v>184.5</c:v>
                </c:pt>
                <c:pt idx="224">
                  <c:v>170.3</c:v>
                </c:pt>
                <c:pt idx="225">
                  <c:v>179.5</c:v>
                </c:pt>
                <c:pt idx="226">
                  <c:v>217.4</c:v>
                </c:pt>
                <c:pt idx="227">
                  <c:v>172.1</c:v>
                </c:pt>
                <c:pt idx="228">
                  <c:v>156.19999999999999</c:v>
                </c:pt>
                <c:pt idx="229">
                  <c:v>165.4</c:v>
                </c:pt>
                <c:pt idx="230">
                  <c:v>144.9</c:v>
                </c:pt>
                <c:pt idx="231">
                  <c:v>133.30000000000001</c:v>
                </c:pt>
                <c:pt idx="232">
                  <c:v>123.7</c:v>
                </c:pt>
                <c:pt idx="233">
                  <c:v>135.6</c:v>
                </c:pt>
                <c:pt idx="234">
                  <c:v>123.8</c:v>
                </c:pt>
                <c:pt idx="235">
                  <c:v>113.6</c:v>
                </c:pt>
                <c:pt idx="236">
                  <c:v>104.3</c:v>
                </c:pt>
                <c:pt idx="237">
                  <c:v>97.07</c:v>
                </c:pt>
                <c:pt idx="238">
                  <c:v>121.5</c:v>
                </c:pt>
                <c:pt idx="239">
                  <c:v>113.6</c:v>
                </c:pt>
                <c:pt idx="240">
                  <c:v>104.2</c:v>
                </c:pt>
                <c:pt idx="241">
                  <c:v>95.94</c:v>
                </c:pt>
                <c:pt idx="242">
                  <c:v>95.03</c:v>
                </c:pt>
                <c:pt idx="243">
                  <c:v>89.05</c:v>
                </c:pt>
                <c:pt idx="244">
                  <c:v>90.74</c:v>
                </c:pt>
                <c:pt idx="245">
                  <c:v>93.4</c:v>
                </c:pt>
                <c:pt idx="246">
                  <c:v>82.95</c:v>
                </c:pt>
                <c:pt idx="247">
                  <c:v>76.88</c:v>
                </c:pt>
                <c:pt idx="248">
                  <c:v>71.61</c:v>
                </c:pt>
                <c:pt idx="249">
                  <c:v>67.849999999999994</c:v>
                </c:pt>
                <c:pt idx="250">
                  <c:v>63.31</c:v>
                </c:pt>
                <c:pt idx="251">
                  <c:v>58.92</c:v>
                </c:pt>
                <c:pt idx="252">
                  <c:v>55.07</c:v>
                </c:pt>
                <c:pt idx="253">
                  <c:v>51.84</c:v>
                </c:pt>
                <c:pt idx="254">
                  <c:v>48.56</c:v>
                </c:pt>
                <c:pt idx="255">
                  <c:v>53.84</c:v>
                </c:pt>
                <c:pt idx="256">
                  <c:v>47.5</c:v>
                </c:pt>
                <c:pt idx="257">
                  <c:v>44.58</c:v>
                </c:pt>
                <c:pt idx="258">
                  <c:v>42.2</c:v>
                </c:pt>
                <c:pt idx="259">
                  <c:v>40.67</c:v>
                </c:pt>
                <c:pt idx="260">
                  <c:v>40.04</c:v>
                </c:pt>
                <c:pt idx="261">
                  <c:v>39.229999999999997</c:v>
                </c:pt>
                <c:pt idx="262">
                  <c:v>38.340000000000003</c:v>
                </c:pt>
                <c:pt idx="263">
                  <c:v>37.49</c:v>
                </c:pt>
                <c:pt idx="264">
                  <c:v>36.67</c:v>
                </c:pt>
                <c:pt idx="265">
                  <c:v>35.68</c:v>
                </c:pt>
                <c:pt idx="266">
                  <c:v>34.64</c:v>
                </c:pt>
                <c:pt idx="267">
                  <c:v>33.54</c:v>
                </c:pt>
                <c:pt idx="268">
                  <c:v>32.4</c:v>
                </c:pt>
                <c:pt idx="269">
                  <c:v>31.26</c:v>
                </c:pt>
                <c:pt idx="270">
                  <c:v>30.16</c:v>
                </c:pt>
                <c:pt idx="271">
                  <c:v>29.1</c:v>
                </c:pt>
                <c:pt idx="272">
                  <c:v>28.05</c:v>
                </c:pt>
                <c:pt idx="273">
                  <c:v>27.08</c:v>
                </c:pt>
                <c:pt idx="274">
                  <c:v>26.09</c:v>
                </c:pt>
                <c:pt idx="275">
                  <c:v>25.15</c:v>
                </c:pt>
                <c:pt idx="276">
                  <c:v>24.35</c:v>
                </c:pt>
                <c:pt idx="277">
                  <c:v>23.52</c:v>
                </c:pt>
                <c:pt idx="278">
                  <c:v>22.71</c:v>
                </c:pt>
                <c:pt idx="279">
                  <c:v>21.9</c:v>
                </c:pt>
                <c:pt idx="280">
                  <c:v>21.1</c:v>
                </c:pt>
                <c:pt idx="281">
                  <c:v>20.329999999999998</c:v>
                </c:pt>
                <c:pt idx="282">
                  <c:v>20.190000000000001</c:v>
                </c:pt>
                <c:pt idx="283">
                  <c:v>20.72</c:v>
                </c:pt>
                <c:pt idx="284">
                  <c:v>20.22</c:v>
                </c:pt>
                <c:pt idx="285">
                  <c:v>19.79</c:v>
                </c:pt>
                <c:pt idx="286">
                  <c:v>19.89</c:v>
                </c:pt>
                <c:pt idx="287">
                  <c:v>20.059999999999999</c:v>
                </c:pt>
                <c:pt idx="288">
                  <c:v>19.91</c:v>
                </c:pt>
                <c:pt idx="289">
                  <c:v>21.99</c:v>
                </c:pt>
                <c:pt idx="290">
                  <c:v>29.11</c:v>
                </c:pt>
                <c:pt idx="291">
                  <c:v>25.36</c:v>
                </c:pt>
                <c:pt idx="292">
                  <c:v>25.4</c:v>
                </c:pt>
                <c:pt idx="293">
                  <c:v>25.57</c:v>
                </c:pt>
                <c:pt idx="294">
                  <c:v>25.46</c:v>
                </c:pt>
                <c:pt idx="295">
                  <c:v>25.25</c:v>
                </c:pt>
                <c:pt idx="296">
                  <c:v>24.99</c:v>
                </c:pt>
                <c:pt idx="297">
                  <c:v>24.68</c:v>
                </c:pt>
                <c:pt idx="298">
                  <c:v>24.3</c:v>
                </c:pt>
                <c:pt idx="299">
                  <c:v>23.89</c:v>
                </c:pt>
                <c:pt idx="300">
                  <c:v>23.57</c:v>
                </c:pt>
                <c:pt idx="301">
                  <c:v>23.22</c:v>
                </c:pt>
                <c:pt idx="302">
                  <c:v>22.79</c:v>
                </c:pt>
                <c:pt idx="303">
                  <c:v>22.56</c:v>
                </c:pt>
                <c:pt idx="304">
                  <c:v>22.15</c:v>
                </c:pt>
                <c:pt idx="305">
                  <c:v>21.67</c:v>
                </c:pt>
                <c:pt idx="306">
                  <c:v>21.22</c:v>
                </c:pt>
                <c:pt idx="307">
                  <c:v>20.74</c:v>
                </c:pt>
                <c:pt idx="308">
                  <c:v>20.23</c:v>
                </c:pt>
                <c:pt idx="309">
                  <c:v>19.75</c:v>
                </c:pt>
                <c:pt idx="310">
                  <c:v>19.53</c:v>
                </c:pt>
                <c:pt idx="311">
                  <c:v>19.43</c:v>
                </c:pt>
                <c:pt idx="312">
                  <c:v>19.29</c:v>
                </c:pt>
                <c:pt idx="313">
                  <c:v>19.100000000000001</c:v>
                </c:pt>
                <c:pt idx="314">
                  <c:v>18.88</c:v>
                </c:pt>
                <c:pt idx="315">
                  <c:v>18.62</c:v>
                </c:pt>
                <c:pt idx="316">
                  <c:v>18.350000000000001</c:v>
                </c:pt>
                <c:pt idx="317">
                  <c:v>18.059999999999999</c:v>
                </c:pt>
                <c:pt idx="318">
                  <c:v>17.75</c:v>
                </c:pt>
                <c:pt idx="319">
                  <c:v>17.43</c:v>
                </c:pt>
                <c:pt idx="320">
                  <c:v>17.11</c:v>
                </c:pt>
                <c:pt idx="321">
                  <c:v>16.77</c:v>
                </c:pt>
                <c:pt idx="322">
                  <c:v>16.440000000000001</c:v>
                </c:pt>
                <c:pt idx="323">
                  <c:v>16.100000000000001</c:v>
                </c:pt>
                <c:pt idx="324">
                  <c:v>15.76</c:v>
                </c:pt>
                <c:pt idx="325">
                  <c:v>15.42</c:v>
                </c:pt>
                <c:pt idx="326">
                  <c:v>15.09</c:v>
                </c:pt>
                <c:pt idx="327">
                  <c:v>14.77</c:v>
                </c:pt>
                <c:pt idx="328">
                  <c:v>14.46</c:v>
                </c:pt>
                <c:pt idx="329">
                  <c:v>14.15</c:v>
                </c:pt>
                <c:pt idx="330">
                  <c:v>13.85</c:v>
                </c:pt>
                <c:pt idx="331">
                  <c:v>13.55</c:v>
                </c:pt>
                <c:pt idx="332">
                  <c:v>13.27</c:v>
                </c:pt>
                <c:pt idx="333">
                  <c:v>12.99</c:v>
                </c:pt>
                <c:pt idx="334">
                  <c:v>12.73</c:v>
                </c:pt>
                <c:pt idx="335">
                  <c:v>12.47</c:v>
                </c:pt>
                <c:pt idx="336">
                  <c:v>12.23</c:v>
                </c:pt>
                <c:pt idx="337">
                  <c:v>12</c:v>
                </c:pt>
                <c:pt idx="338">
                  <c:v>11.77</c:v>
                </c:pt>
                <c:pt idx="339">
                  <c:v>11.56</c:v>
                </c:pt>
                <c:pt idx="340">
                  <c:v>11.35</c:v>
                </c:pt>
                <c:pt idx="341">
                  <c:v>11.16</c:v>
                </c:pt>
                <c:pt idx="342">
                  <c:v>10.98</c:v>
                </c:pt>
                <c:pt idx="343">
                  <c:v>10.8</c:v>
                </c:pt>
                <c:pt idx="344">
                  <c:v>10.63</c:v>
                </c:pt>
                <c:pt idx="345">
                  <c:v>10.47</c:v>
                </c:pt>
                <c:pt idx="346">
                  <c:v>10.32</c:v>
                </c:pt>
                <c:pt idx="347">
                  <c:v>10.17</c:v>
                </c:pt>
                <c:pt idx="348">
                  <c:v>10.029999999999999</c:v>
                </c:pt>
                <c:pt idx="349">
                  <c:v>9.8870000000000005</c:v>
                </c:pt>
                <c:pt idx="350">
                  <c:v>9.7539999999999996</c:v>
                </c:pt>
                <c:pt idx="351">
                  <c:v>9.6240000000000006</c:v>
                </c:pt>
                <c:pt idx="352">
                  <c:v>9.4969999999999999</c:v>
                </c:pt>
                <c:pt idx="353">
                  <c:v>9.3729999999999993</c:v>
                </c:pt>
                <c:pt idx="354">
                  <c:v>9.2509999999999994</c:v>
                </c:pt>
                <c:pt idx="355">
                  <c:v>9.1310000000000002</c:v>
                </c:pt>
                <c:pt idx="356">
                  <c:v>9.0129999999999999</c:v>
                </c:pt>
                <c:pt idx="357">
                  <c:v>8.8949999999999996</c:v>
                </c:pt>
                <c:pt idx="358">
                  <c:v>8.7780000000000005</c:v>
                </c:pt>
                <c:pt idx="359">
                  <c:v>8.6609999999999996</c:v>
                </c:pt>
                <c:pt idx="360">
                  <c:v>8.5449999999999999</c:v>
                </c:pt>
                <c:pt idx="361">
                  <c:v>8.4290000000000003</c:v>
                </c:pt>
                <c:pt idx="362">
                  <c:v>8.3130000000000006</c:v>
                </c:pt>
                <c:pt idx="363">
                  <c:v>8.1969999999999992</c:v>
                </c:pt>
                <c:pt idx="364">
                  <c:v>8.08</c:v>
                </c:pt>
                <c:pt idx="365">
                  <c:v>7.9630000000000001</c:v>
                </c:pt>
                <c:pt idx="366">
                  <c:v>7.8460000000000001</c:v>
                </c:pt>
                <c:pt idx="367">
                  <c:v>7.7279999999999998</c:v>
                </c:pt>
                <c:pt idx="368">
                  <c:v>7.609</c:v>
                </c:pt>
                <c:pt idx="369">
                  <c:v>7.49</c:v>
                </c:pt>
                <c:pt idx="370">
                  <c:v>7.3710000000000004</c:v>
                </c:pt>
                <c:pt idx="371">
                  <c:v>7.2510000000000003</c:v>
                </c:pt>
                <c:pt idx="372">
                  <c:v>7.13</c:v>
                </c:pt>
                <c:pt idx="373">
                  <c:v>7.0090000000000003</c:v>
                </c:pt>
                <c:pt idx="374">
                  <c:v>6.8879999999999999</c:v>
                </c:pt>
                <c:pt idx="375">
                  <c:v>6.766</c:v>
                </c:pt>
                <c:pt idx="376">
                  <c:v>6.6440000000000001</c:v>
                </c:pt>
                <c:pt idx="377">
                  <c:v>6.5229999999999997</c:v>
                </c:pt>
                <c:pt idx="378">
                  <c:v>6.4009999999999998</c:v>
                </c:pt>
                <c:pt idx="379">
                  <c:v>6.2789999999999999</c:v>
                </c:pt>
                <c:pt idx="380">
                  <c:v>6.157</c:v>
                </c:pt>
                <c:pt idx="381">
                  <c:v>6.0359999999999996</c:v>
                </c:pt>
                <c:pt idx="382">
                  <c:v>5.9139999999999997</c:v>
                </c:pt>
                <c:pt idx="383">
                  <c:v>5.7960000000000003</c:v>
                </c:pt>
                <c:pt idx="384">
                  <c:v>5.6890000000000001</c:v>
                </c:pt>
                <c:pt idx="385">
                  <c:v>5.5919999999999996</c:v>
                </c:pt>
                <c:pt idx="386">
                  <c:v>5.5010000000000003</c:v>
                </c:pt>
                <c:pt idx="387">
                  <c:v>5.4160000000000004</c:v>
                </c:pt>
                <c:pt idx="388">
                  <c:v>5.3339999999999996</c:v>
                </c:pt>
                <c:pt idx="389">
                  <c:v>5.2539999999999996</c:v>
                </c:pt>
                <c:pt idx="390">
                  <c:v>5.1769999999999996</c:v>
                </c:pt>
                <c:pt idx="391">
                  <c:v>5.0999999999999996</c:v>
                </c:pt>
                <c:pt idx="392">
                  <c:v>5.0229999999999997</c:v>
                </c:pt>
                <c:pt idx="393">
                  <c:v>4.9459999999999997</c:v>
                </c:pt>
                <c:pt idx="394">
                  <c:v>4.87</c:v>
                </c:pt>
                <c:pt idx="395">
                  <c:v>4.7930000000000001</c:v>
                </c:pt>
                <c:pt idx="396">
                  <c:v>4.7430000000000003</c:v>
                </c:pt>
                <c:pt idx="397">
                  <c:v>4.7240000000000002</c:v>
                </c:pt>
                <c:pt idx="398">
                  <c:v>4.694</c:v>
                </c:pt>
                <c:pt idx="399">
                  <c:v>4.6550000000000002</c:v>
                </c:pt>
                <c:pt idx="400">
                  <c:v>4.6109999999999998</c:v>
                </c:pt>
                <c:pt idx="401">
                  <c:v>4.5839999999999996</c:v>
                </c:pt>
                <c:pt idx="402">
                  <c:v>4.5510000000000002</c:v>
                </c:pt>
                <c:pt idx="403">
                  <c:v>4.5110000000000001</c:v>
                </c:pt>
                <c:pt idx="404">
                  <c:v>4.4660000000000002</c:v>
                </c:pt>
                <c:pt idx="405">
                  <c:v>4.4189999999999996</c:v>
                </c:pt>
                <c:pt idx="406">
                  <c:v>4.3680000000000003</c:v>
                </c:pt>
                <c:pt idx="407">
                  <c:v>4.3140000000000001</c:v>
                </c:pt>
                <c:pt idx="408">
                  <c:v>4.2590000000000003</c:v>
                </c:pt>
                <c:pt idx="409">
                  <c:v>4.2009999999999996</c:v>
                </c:pt>
                <c:pt idx="410">
                  <c:v>4.141</c:v>
                </c:pt>
                <c:pt idx="411">
                  <c:v>4.0789999999999997</c:v>
                </c:pt>
                <c:pt idx="412">
                  <c:v>4.0149999999999997</c:v>
                </c:pt>
                <c:pt idx="413">
                  <c:v>3.95</c:v>
                </c:pt>
                <c:pt idx="414">
                  <c:v>3.883</c:v>
                </c:pt>
                <c:pt idx="415">
                  <c:v>3.8149999999999999</c:v>
                </c:pt>
                <c:pt idx="416">
                  <c:v>3.7450000000000001</c:v>
                </c:pt>
                <c:pt idx="417">
                  <c:v>3.6739999999999999</c:v>
                </c:pt>
                <c:pt idx="418">
                  <c:v>3.6019999999999999</c:v>
                </c:pt>
                <c:pt idx="419">
                  <c:v>3.5289999999999999</c:v>
                </c:pt>
                <c:pt idx="420">
                  <c:v>3.456</c:v>
                </c:pt>
                <c:pt idx="421">
                  <c:v>3.3820000000000001</c:v>
                </c:pt>
                <c:pt idx="422">
                  <c:v>3.3079999999999998</c:v>
                </c:pt>
                <c:pt idx="423">
                  <c:v>3.234</c:v>
                </c:pt>
                <c:pt idx="424">
                  <c:v>3.16</c:v>
                </c:pt>
                <c:pt idx="425">
                  <c:v>3.0870000000000002</c:v>
                </c:pt>
                <c:pt idx="426">
                  <c:v>3.0139999999999998</c:v>
                </c:pt>
                <c:pt idx="427">
                  <c:v>2.9420000000000002</c:v>
                </c:pt>
                <c:pt idx="428">
                  <c:v>2.87</c:v>
                </c:pt>
                <c:pt idx="429">
                  <c:v>2.7989999999999999</c:v>
                </c:pt>
                <c:pt idx="430">
                  <c:v>2.7290000000000001</c:v>
                </c:pt>
                <c:pt idx="431">
                  <c:v>2.66</c:v>
                </c:pt>
                <c:pt idx="432">
                  <c:v>2.5910000000000002</c:v>
                </c:pt>
                <c:pt idx="433">
                  <c:v>2.524</c:v>
                </c:pt>
                <c:pt idx="434">
                  <c:v>2.4580000000000002</c:v>
                </c:pt>
                <c:pt idx="435">
                  <c:v>2.3940000000000001</c:v>
                </c:pt>
                <c:pt idx="436">
                  <c:v>2.35</c:v>
                </c:pt>
                <c:pt idx="437">
                  <c:v>2.3639999999999999</c:v>
                </c:pt>
                <c:pt idx="438">
                  <c:v>2.3639999999999999</c:v>
                </c:pt>
                <c:pt idx="439">
                  <c:v>2.3610000000000002</c:v>
                </c:pt>
                <c:pt idx="440">
                  <c:v>2.3559999999999999</c:v>
                </c:pt>
                <c:pt idx="441">
                  <c:v>2.3690000000000002</c:v>
                </c:pt>
                <c:pt idx="442">
                  <c:v>2.3820000000000001</c:v>
                </c:pt>
                <c:pt idx="443">
                  <c:v>2.4</c:v>
                </c:pt>
                <c:pt idx="444">
                  <c:v>2.411</c:v>
                </c:pt>
                <c:pt idx="445">
                  <c:v>2.4169999999999998</c:v>
                </c:pt>
                <c:pt idx="446">
                  <c:v>2.42</c:v>
                </c:pt>
                <c:pt idx="447">
                  <c:v>2.42</c:v>
                </c:pt>
                <c:pt idx="448">
                  <c:v>2.4180000000000001</c:v>
                </c:pt>
                <c:pt idx="449">
                  <c:v>2.4140000000000001</c:v>
                </c:pt>
                <c:pt idx="450">
                  <c:v>2.4079999999999999</c:v>
                </c:pt>
                <c:pt idx="451">
                  <c:v>2.4039999999999999</c:v>
                </c:pt>
                <c:pt idx="452">
                  <c:v>2.4830000000000001</c:v>
                </c:pt>
                <c:pt idx="453">
                  <c:v>19.690000000000001</c:v>
                </c:pt>
                <c:pt idx="454">
                  <c:v>183.9</c:v>
                </c:pt>
                <c:pt idx="455">
                  <c:v>124.4</c:v>
                </c:pt>
                <c:pt idx="456">
                  <c:v>144</c:v>
                </c:pt>
                <c:pt idx="457">
                  <c:v>146.69999999999999</c:v>
                </c:pt>
                <c:pt idx="458">
                  <c:v>166.2</c:v>
                </c:pt>
                <c:pt idx="459">
                  <c:v>164.2</c:v>
                </c:pt>
                <c:pt idx="460">
                  <c:v>185.9</c:v>
                </c:pt>
                <c:pt idx="461">
                  <c:v>164</c:v>
                </c:pt>
                <c:pt idx="462">
                  <c:v>150.30000000000001</c:v>
                </c:pt>
                <c:pt idx="463">
                  <c:v>136.4</c:v>
                </c:pt>
                <c:pt idx="464">
                  <c:v>130.5</c:v>
                </c:pt>
                <c:pt idx="465">
                  <c:v>118.6</c:v>
                </c:pt>
                <c:pt idx="466">
                  <c:v>108</c:v>
                </c:pt>
                <c:pt idx="467">
                  <c:v>124.2</c:v>
                </c:pt>
                <c:pt idx="468">
                  <c:v>104.8</c:v>
                </c:pt>
                <c:pt idx="469">
                  <c:v>96.74</c:v>
                </c:pt>
                <c:pt idx="470">
                  <c:v>91.09</c:v>
                </c:pt>
                <c:pt idx="471">
                  <c:v>84.72</c:v>
                </c:pt>
                <c:pt idx="472">
                  <c:v>114.2</c:v>
                </c:pt>
                <c:pt idx="473">
                  <c:v>108</c:v>
                </c:pt>
                <c:pt idx="474">
                  <c:v>102.6</c:v>
                </c:pt>
                <c:pt idx="475">
                  <c:v>95.87</c:v>
                </c:pt>
                <c:pt idx="476">
                  <c:v>107.8</c:v>
                </c:pt>
                <c:pt idx="477">
                  <c:v>192.1</c:v>
                </c:pt>
                <c:pt idx="478">
                  <c:v>162.5</c:v>
                </c:pt>
                <c:pt idx="479">
                  <c:v>143.4</c:v>
                </c:pt>
                <c:pt idx="480">
                  <c:v>118</c:v>
                </c:pt>
                <c:pt idx="481">
                  <c:v>109.6</c:v>
                </c:pt>
                <c:pt idx="482">
                  <c:v>126.7</c:v>
                </c:pt>
                <c:pt idx="483">
                  <c:v>107.6</c:v>
                </c:pt>
                <c:pt idx="484">
                  <c:v>132.4</c:v>
                </c:pt>
                <c:pt idx="485">
                  <c:v>101.6</c:v>
                </c:pt>
                <c:pt idx="486">
                  <c:v>93.71</c:v>
                </c:pt>
                <c:pt idx="487">
                  <c:v>87.1</c:v>
                </c:pt>
                <c:pt idx="488">
                  <c:v>112.7</c:v>
                </c:pt>
                <c:pt idx="489">
                  <c:v>103.5</c:v>
                </c:pt>
                <c:pt idx="490">
                  <c:v>95.57</c:v>
                </c:pt>
                <c:pt idx="491">
                  <c:v>88.67</c:v>
                </c:pt>
                <c:pt idx="492">
                  <c:v>82.77</c:v>
                </c:pt>
                <c:pt idx="493">
                  <c:v>77.319999999999993</c:v>
                </c:pt>
                <c:pt idx="494">
                  <c:v>72.03</c:v>
                </c:pt>
                <c:pt idx="495">
                  <c:v>68.8</c:v>
                </c:pt>
                <c:pt idx="496">
                  <c:v>65.77</c:v>
                </c:pt>
                <c:pt idx="497">
                  <c:v>61.52</c:v>
                </c:pt>
                <c:pt idx="498">
                  <c:v>57.68</c:v>
                </c:pt>
                <c:pt idx="499">
                  <c:v>53.89</c:v>
                </c:pt>
                <c:pt idx="500">
                  <c:v>51.14</c:v>
                </c:pt>
                <c:pt idx="501">
                  <c:v>49.48</c:v>
                </c:pt>
                <c:pt idx="502">
                  <c:v>47.99</c:v>
                </c:pt>
                <c:pt idx="503">
                  <c:v>47.13</c:v>
                </c:pt>
                <c:pt idx="504">
                  <c:v>48.62</c:v>
                </c:pt>
                <c:pt idx="505">
                  <c:v>48.35</c:v>
                </c:pt>
                <c:pt idx="506">
                  <c:v>100.7</c:v>
                </c:pt>
                <c:pt idx="507">
                  <c:v>60.55</c:v>
                </c:pt>
                <c:pt idx="508">
                  <c:v>56.13</c:v>
                </c:pt>
                <c:pt idx="509">
                  <c:v>52.8</c:v>
                </c:pt>
                <c:pt idx="510">
                  <c:v>49.82</c:v>
                </c:pt>
                <c:pt idx="511">
                  <c:v>46.98</c:v>
                </c:pt>
                <c:pt idx="512">
                  <c:v>44.26</c:v>
                </c:pt>
                <c:pt idx="513">
                  <c:v>41.78</c:v>
                </c:pt>
                <c:pt idx="514">
                  <c:v>40.5</c:v>
                </c:pt>
                <c:pt idx="515">
                  <c:v>40.200000000000003</c:v>
                </c:pt>
                <c:pt idx="516">
                  <c:v>194.4</c:v>
                </c:pt>
                <c:pt idx="517">
                  <c:v>126.1</c:v>
                </c:pt>
                <c:pt idx="518">
                  <c:v>96.54</c:v>
                </c:pt>
                <c:pt idx="519">
                  <c:v>88.17</c:v>
                </c:pt>
                <c:pt idx="520">
                  <c:v>81.33</c:v>
                </c:pt>
                <c:pt idx="521">
                  <c:v>75.13</c:v>
                </c:pt>
                <c:pt idx="522">
                  <c:v>94.76</c:v>
                </c:pt>
                <c:pt idx="523">
                  <c:v>194.1</c:v>
                </c:pt>
                <c:pt idx="524">
                  <c:v>144</c:v>
                </c:pt>
                <c:pt idx="525">
                  <c:v>177.7</c:v>
                </c:pt>
                <c:pt idx="526">
                  <c:v>145.1</c:v>
                </c:pt>
                <c:pt idx="527">
                  <c:v>137.69999999999999</c:v>
                </c:pt>
                <c:pt idx="528">
                  <c:v>145.5</c:v>
                </c:pt>
                <c:pt idx="529">
                  <c:v>161.80000000000001</c:v>
                </c:pt>
                <c:pt idx="530">
                  <c:v>150.6</c:v>
                </c:pt>
                <c:pt idx="531">
                  <c:v>137.80000000000001</c:v>
                </c:pt>
                <c:pt idx="532">
                  <c:v>126.8</c:v>
                </c:pt>
                <c:pt idx="533">
                  <c:v>115.5</c:v>
                </c:pt>
                <c:pt idx="534">
                  <c:v>137.9</c:v>
                </c:pt>
                <c:pt idx="535">
                  <c:v>146.4</c:v>
                </c:pt>
                <c:pt idx="536">
                  <c:v>138.4</c:v>
                </c:pt>
                <c:pt idx="537">
                  <c:v>170</c:v>
                </c:pt>
                <c:pt idx="538">
                  <c:v>156.69999999999999</c:v>
                </c:pt>
                <c:pt idx="539">
                  <c:v>149.80000000000001</c:v>
                </c:pt>
                <c:pt idx="540">
                  <c:v>173.1</c:v>
                </c:pt>
                <c:pt idx="541">
                  <c:v>164</c:v>
                </c:pt>
                <c:pt idx="542">
                  <c:v>124.9</c:v>
                </c:pt>
                <c:pt idx="543">
                  <c:v>137.80000000000001</c:v>
                </c:pt>
                <c:pt idx="544">
                  <c:v>126.4</c:v>
                </c:pt>
                <c:pt idx="545">
                  <c:v>130.80000000000001</c:v>
                </c:pt>
                <c:pt idx="546">
                  <c:v>99.89</c:v>
                </c:pt>
                <c:pt idx="547">
                  <c:v>92.59</c:v>
                </c:pt>
                <c:pt idx="548">
                  <c:v>108.7</c:v>
                </c:pt>
                <c:pt idx="549">
                  <c:v>101.4</c:v>
                </c:pt>
                <c:pt idx="550">
                  <c:v>94.4</c:v>
                </c:pt>
                <c:pt idx="551">
                  <c:v>87.8</c:v>
                </c:pt>
                <c:pt idx="552">
                  <c:v>112.8</c:v>
                </c:pt>
                <c:pt idx="553">
                  <c:v>104</c:v>
                </c:pt>
                <c:pt idx="554">
                  <c:v>96.29</c:v>
                </c:pt>
                <c:pt idx="555">
                  <c:v>91.01</c:v>
                </c:pt>
                <c:pt idx="556">
                  <c:v>84.12</c:v>
                </c:pt>
                <c:pt idx="557">
                  <c:v>77.98</c:v>
                </c:pt>
                <c:pt idx="558">
                  <c:v>72.44</c:v>
                </c:pt>
                <c:pt idx="559">
                  <c:v>67.34</c:v>
                </c:pt>
                <c:pt idx="560">
                  <c:v>62.69</c:v>
                </c:pt>
                <c:pt idx="561">
                  <c:v>58.85</c:v>
                </c:pt>
                <c:pt idx="562">
                  <c:v>54.93</c:v>
                </c:pt>
                <c:pt idx="563">
                  <c:v>51.52</c:v>
                </c:pt>
                <c:pt idx="564">
                  <c:v>48.32</c:v>
                </c:pt>
                <c:pt idx="565">
                  <c:v>45.4</c:v>
                </c:pt>
                <c:pt idx="566">
                  <c:v>42.74</c:v>
                </c:pt>
                <c:pt idx="567">
                  <c:v>40.369999999999997</c:v>
                </c:pt>
                <c:pt idx="568">
                  <c:v>39.770000000000003</c:v>
                </c:pt>
                <c:pt idx="569">
                  <c:v>43.23</c:v>
                </c:pt>
                <c:pt idx="570">
                  <c:v>39.92</c:v>
                </c:pt>
                <c:pt idx="571">
                  <c:v>39.04</c:v>
                </c:pt>
                <c:pt idx="572">
                  <c:v>38.25</c:v>
                </c:pt>
                <c:pt idx="573">
                  <c:v>112.9</c:v>
                </c:pt>
                <c:pt idx="574">
                  <c:v>129.1</c:v>
                </c:pt>
                <c:pt idx="575">
                  <c:v>76.28</c:v>
                </c:pt>
                <c:pt idx="576">
                  <c:v>70.34</c:v>
                </c:pt>
                <c:pt idx="577">
                  <c:v>92.37</c:v>
                </c:pt>
                <c:pt idx="578">
                  <c:v>114.4</c:v>
                </c:pt>
                <c:pt idx="579">
                  <c:v>162</c:v>
                </c:pt>
                <c:pt idx="580">
                  <c:v>87.01</c:v>
                </c:pt>
                <c:pt idx="581">
                  <c:v>114.2</c:v>
                </c:pt>
                <c:pt idx="582">
                  <c:v>167.6</c:v>
                </c:pt>
                <c:pt idx="583">
                  <c:v>105.1</c:v>
                </c:pt>
                <c:pt idx="584">
                  <c:v>91.04</c:v>
                </c:pt>
                <c:pt idx="585">
                  <c:v>84.07</c:v>
                </c:pt>
                <c:pt idx="586">
                  <c:v>109</c:v>
                </c:pt>
                <c:pt idx="587">
                  <c:v>101.6</c:v>
                </c:pt>
                <c:pt idx="588">
                  <c:v>92.93</c:v>
                </c:pt>
                <c:pt idx="589">
                  <c:v>85.72</c:v>
                </c:pt>
                <c:pt idx="590">
                  <c:v>79.11</c:v>
                </c:pt>
                <c:pt idx="591">
                  <c:v>73.739999999999995</c:v>
                </c:pt>
                <c:pt idx="592">
                  <c:v>69.63</c:v>
                </c:pt>
                <c:pt idx="593">
                  <c:v>65.069999999999993</c:v>
                </c:pt>
                <c:pt idx="594">
                  <c:v>61</c:v>
                </c:pt>
                <c:pt idx="595">
                  <c:v>57.27</c:v>
                </c:pt>
                <c:pt idx="596">
                  <c:v>54.87</c:v>
                </c:pt>
                <c:pt idx="597">
                  <c:v>52.72</c:v>
                </c:pt>
                <c:pt idx="598">
                  <c:v>49.31</c:v>
                </c:pt>
                <c:pt idx="599">
                  <c:v>46.67</c:v>
                </c:pt>
                <c:pt idx="600">
                  <c:v>57.26</c:v>
                </c:pt>
                <c:pt idx="601">
                  <c:v>242.8</c:v>
                </c:pt>
                <c:pt idx="602">
                  <c:v>135.9</c:v>
                </c:pt>
                <c:pt idx="603">
                  <c:v>122.4</c:v>
                </c:pt>
                <c:pt idx="604">
                  <c:v>111.8</c:v>
                </c:pt>
                <c:pt idx="605">
                  <c:v>106.8</c:v>
                </c:pt>
                <c:pt idx="606">
                  <c:v>294.60000000000002</c:v>
                </c:pt>
                <c:pt idx="607">
                  <c:v>187.8</c:v>
                </c:pt>
                <c:pt idx="608">
                  <c:v>195</c:v>
                </c:pt>
                <c:pt idx="609">
                  <c:v>187.7</c:v>
                </c:pt>
                <c:pt idx="610">
                  <c:v>189</c:v>
                </c:pt>
                <c:pt idx="611">
                  <c:v>178.8</c:v>
                </c:pt>
                <c:pt idx="612">
                  <c:v>162.1</c:v>
                </c:pt>
                <c:pt idx="613">
                  <c:v>170.5</c:v>
                </c:pt>
                <c:pt idx="614">
                  <c:v>154.9</c:v>
                </c:pt>
                <c:pt idx="615">
                  <c:v>147.30000000000001</c:v>
                </c:pt>
                <c:pt idx="616">
                  <c:v>134.1</c:v>
                </c:pt>
                <c:pt idx="617">
                  <c:v>122.3</c:v>
                </c:pt>
                <c:pt idx="618">
                  <c:v>106.7</c:v>
                </c:pt>
                <c:pt idx="619">
                  <c:v>120.9</c:v>
                </c:pt>
                <c:pt idx="620">
                  <c:v>111.1</c:v>
                </c:pt>
                <c:pt idx="621">
                  <c:v>102.1</c:v>
                </c:pt>
                <c:pt idx="622">
                  <c:v>94.31</c:v>
                </c:pt>
                <c:pt idx="623">
                  <c:v>118.7</c:v>
                </c:pt>
                <c:pt idx="624">
                  <c:v>109</c:v>
                </c:pt>
                <c:pt idx="625">
                  <c:v>100.2</c:v>
                </c:pt>
                <c:pt idx="626">
                  <c:v>92.93</c:v>
                </c:pt>
                <c:pt idx="627">
                  <c:v>88.68</c:v>
                </c:pt>
                <c:pt idx="628">
                  <c:v>82.8</c:v>
                </c:pt>
                <c:pt idx="629">
                  <c:v>76.349999999999994</c:v>
                </c:pt>
                <c:pt idx="630">
                  <c:v>70.510000000000005</c:v>
                </c:pt>
                <c:pt idx="631">
                  <c:v>65.56</c:v>
                </c:pt>
                <c:pt idx="632">
                  <c:v>60.94</c:v>
                </c:pt>
                <c:pt idx="633">
                  <c:v>56.7</c:v>
                </c:pt>
                <c:pt idx="634">
                  <c:v>52.74</c:v>
                </c:pt>
                <c:pt idx="635">
                  <c:v>49.26</c:v>
                </c:pt>
                <c:pt idx="636">
                  <c:v>45.97</c:v>
                </c:pt>
                <c:pt idx="637">
                  <c:v>43</c:v>
                </c:pt>
                <c:pt idx="638">
                  <c:v>40.68</c:v>
                </c:pt>
                <c:pt idx="639">
                  <c:v>40.020000000000003</c:v>
                </c:pt>
                <c:pt idx="640">
                  <c:v>39.18</c:v>
                </c:pt>
                <c:pt idx="641">
                  <c:v>38.61</c:v>
                </c:pt>
                <c:pt idx="642">
                  <c:v>37.81</c:v>
                </c:pt>
                <c:pt idx="643">
                  <c:v>36.979999999999997</c:v>
                </c:pt>
                <c:pt idx="644">
                  <c:v>35.840000000000003</c:v>
                </c:pt>
                <c:pt idx="645">
                  <c:v>34.64</c:v>
                </c:pt>
                <c:pt idx="646">
                  <c:v>33.43</c:v>
                </c:pt>
                <c:pt idx="647">
                  <c:v>32.229999999999997</c:v>
                </c:pt>
                <c:pt idx="648">
                  <c:v>31.07</c:v>
                </c:pt>
                <c:pt idx="649">
                  <c:v>30</c:v>
                </c:pt>
                <c:pt idx="650">
                  <c:v>29.69</c:v>
                </c:pt>
                <c:pt idx="651">
                  <c:v>50.25</c:v>
                </c:pt>
                <c:pt idx="652">
                  <c:v>31.43</c:v>
                </c:pt>
                <c:pt idx="653">
                  <c:v>30.71</c:v>
                </c:pt>
                <c:pt idx="654">
                  <c:v>30.15</c:v>
                </c:pt>
                <c:pt idx="655">
                  <c:v>29.38</c:v>
                </c:pt>
                <c:pt idx="656">
                  <c:v>28.61</c:v>
                </c:pt>
                <c:pt idx="657">
                  <c:v>29.54</c:v>
                </c:pt>
                <c:pt idx="658">
                  <c:v>28.86</c:v>
                </c:pt>
                <c:pt idx="659">
                  <c:v>28.59</c:v>
                </c:pt>
                <c:pt idx="660">
                  <c:v>28.28</c:v>
                </c:pt>
                <c:pt idx="661">
                  <c:v>28.01</c:v>
                </c:pt>
                <c:pt idx="662">
                  <c:v>27.57</c:v>
                </c:pt>
                <c:pt idx="663">
                  <c:v>26.95</c:v>
                </c:pt>
                <c:pt idx="664">
                  <c:v>26.31</c:v>
                </c:pt>
                <c:pt idx="665">
                  <c:v>25.69</c:v>
                </c:pt>
                <c:pt idx="666">
                  <c:v>25.07</c:v>
                </c:pt>
                <c:pt idx="667">
                  <c:v>24.46</c:v>
                </c:pt>
                <c:pt idx="668">
                  <c:v>23.84</c:v>
                </c:pt>
                <c:pt idx="669">
                  <c:v>23.22</c:v>
                </c:pt>
                <c:pt idx="670">
                  <c:v>22.63</c:v>
                </c:pt>
                <c:pt idx="671">
                  <c:v>22.06</c:v>
                </c:pt>
                <c:pt idx="672">
                  <c:v>21.48</c:v>
                </c:pt>
                <c:pt idx="673">
                  <c:v>20.88</c:v>
                </c:pt>
                <c:pt idx="674">
                  <c:v>20.29</c:v>
                </c:pt>
                <c:pt idx="675">
                  <c:v>19.71</c:v>
                </c:pt>
                <c:pt idx="676">
                  <c:v>19.54</c:v>
                </c:pt>
                <c:pt idx="677">
                  <c:v>19.420000000000002</c:v>
                </c:pt>
                <c:pt idx="678">
                  <c:v>19.239999999999998</c:v>
                </c:pt>
                <c:pt idx="679">
                  <c:v>19.03</c:v>
                </c:pt>
                <c:pt idx="680">
                  <c:v>18.77</c:v>
                </c:pt>
                <c:pt idx="681">
                  <c:v>18.5</c:v>
                </c:pt>
                <c:pt idx="682">
                  <c:v>18.2</c:v>
                </c:pt>
                <c:pt idx="683">
                  <c:v>17.88</c:v>
                </c:pt>
                <c:pt idx="684">
                  <c:v>17.55</c:v>
                </c:pt>
                <c:pt idx="685">
                  <c:v>17.21</c:v>
                </c:pt>
                <c:pt idx="686">
                  <c:v>16.86</c:v>
                </c:pt>
                <c:pt idx="687">
                  <c:v>16.52</c:v>
                </c:pt>
                <c:pt idx="688">
                  <c:v>16.16</c:v>
                </c:pt>
                <c:pt idx="689">
                  <c:v>15.82</c:v>
                </c:pt>
                <c:pt idx="690">
                  <c:v>15.47</c:v>
                </c:pt>
                <c:pt idx="691">
                  <c:v>15.13</c:v>
                </c:pt>
                <c:pt idx="692">
                  <c:v>14.8</c:v>
                </c:pt>
                <c:pt idx="693">
                  <c:v>14.48</c:v>
                </c:pt>
                <c:pt idx="694">
                  <c:v>14.16</c:v>
                </c:pt>
                <c:pt idx="695">
                  <c:v>13.86</c:v>
                </c:pt>
                <c:pt idx="696">
                  <c:v>13.56</c:v>
                </c:pt>
                <c:pt idx="697">
                  <c:v>13.28</c:v>
                </c:pt>
                <c:pt idx="698">
                  <c:v>13.01</c:v>
                </c:pt>
                <c:pt idx="699">
                  <c:v>12.74</c:v>
                </c:pt>
                <c:pt idx="700">
                  <c:v>12.49</c:v>
                </c:pt>
                <c:pt idx="701">
                  <c:v>12.25</c:v>
                </c:pt>
                <c:pt idx="702">
                  <c:v>12.01</c:v>
                </c:pt>
                <c:pt idx="703">
                  <c:v>11.79</c:v>
                </c:pt>
                <c:pt idx="704">
                  <c:v>11.58</c:v>
                </c:pt>
                <c:pt idx="705">
                  <c:v>11.37</c:v>
                </c:pt>
                <c:pt idx="706">
                  <c:v>11.18</c:v>
                </c:pt>
                <c:pt idx="707">
                  <c:v>11</c:v>
                </c:pt>
                <c:pt idx="708">
                  <c:v>10.82</c:v>
                </c:pt>
                <c:pt idx="709">
                  <c:v>10.65</c:v>
                </c:pt>
                <c:pt idx="710">
                  <c:v>10.5</c:v>
                </c:pt>
                <c:pt idx="711">
                  <c:v>10.34</c:v>
                </c:pt>
                <c:pt idx="712">
                  <c:v>10.199999999999999</c:v>
                </c:pt>
                <c:pt idx="713">
                  <c:v>10.06</c:v>
                </c:pt>
                <c:pt idx="714">
                  <c:v>9.9209999999999994</c:v>
                </c:pt>
                <c:pt idx="715">
                  <c:v>9.7899999999999991</c:v>
                </c:pt>
                <c:pt idx="716">
                  <c:v>9.6630000000000003</c:v>
                </c:pt>
                <c:pt idx="717">
                  <c:v>9.5389999999999997</c:v>
                </c:pt>
                <c:pt idx="718">
                  <c:v>9.4169999999999998</c:v>
                </c:pt>
                <c:pt idx="719">
                  <c:v>9.298</c:v>
                </c:pt>
                <c:pt idx="720">
                  <c:v>9.1820000000000004</c:v>
                </c:pt>
                <c:pt idx="721">
                  <c:v>9.0660000000000007</c:v>
                </c:pt>
                <c:pt idx="722">
                  <c:v>8.952</c:v>
                </c:pt>
                <c:pt idx="723">
                  <c:v>8.8379999999999992</c:v>
                </c:pt>
                <c:pt idx="724">
                  <c:v>8.7260000000000009</c:v>
                </c:pt>
                <c:pt idx="725">
                  <c:v>8.6129999999999995</c:v>
                </c:pt>
                <c:pt idx="726">
                  <c:v>8.5009999999999994</c:v>
                </c:pt>
                <c:pt idx="727">
                  <c:v>8.3879999999999999</c:v>
                </c:pt>
                <c:pt idx="728">
                  <c:v>8.2750000000000004</c:v>
                </c:pt>
                <c:pt idx="729">
                  <c:v>8.1620000000000008</c:v>
                </c:pt>
                <c:pt idx="730">
                  <c:v>8.0489999999999995</c:v>
                </c:pt>
                <c:pt idx="731">
                  <c:v>7.9349999999999996</c:v>
                </c:pt>
                <c:pt idx="732">
                  <c:v>7.8209999999999997</c:v>
                </c:pt>
                <c:pt idx="733">
                  <c:v>7.7060000000000004</c:v>
                </c:pt>
                <c:pt idx="734">
                  <c:v>7.59</c:v>
                </c:pt>
                <c:pt idx="735">
                  <c:v>7.4740000000000002</c:v>
                </c:pt>
                <c:pt idx="736">
                  <c:v>7.3579999999999997</c:v>
                </c:pt>
                <c:pt idx="737">
                  <c:v>7.24</c:v>
                </c:pt>
                <c:pt idx="738">
                  <c:v>7.1230000000000002</c:v>
                </c:pt>
                <c:pt idx="739">
                  <c:v>7.0049999999999999</c:v>
                </c:pt>
                <c:pt idx="740">
                  <c:v>6.8869999999999996</c:v>
                </c:pt>
                <c:pt idx="741">
                  <c:v>6.7679999999999998</c:v>
                </c:pt>
                <c:pt idx="742">
                  <c:v>6.65</c:v>
                </c:pt>
                <c:pt idx="743">
                  <c:v>6.5309999999999997</c:v>
                </c:pt>
                <c:pt idx="744">
                  <c:v>6.4130000000000003</c:v>
                </c:pt>
                <c:pt idx="745">
                  <c:v>6.2939999999999996</c:v>
                </c:pt>
                <c:pt idx="746">
                  <c:v>6.1760000000000002</c:v>
                </c:pt>
                <c:pt idx="747">
                  <c:v>6.1120000000000001</c:v>
                </c:pt>
                <c:pt idx="748">
                  <c:v>6.0519999999999996</c:v>
                </c:pt>
                <c:pt idx="749">
                  <c:v>5.9870000000000001</c:v>
                </c:pt>
                <c:pt idx="750">
                  <c:v>5.9169999999999998</c:v>
                </c:pt>
                <c:pt idx="751">
                  <c:v>5.8410000000000002</c:v>
                </c:pt>
                <c:pt idx="752">
                  <c:v>5.76</c:v>
                </c:pt>
                <c:pt idx="753">
                  <c:v>5.6760000000000002</c:v>
                </c:pt>
                <c:pt idx="754">
                  <c:v>5.5970000000000004</c:v>
                </c:pt>
                <c:pt idx="755">
                  <c:v>5.524</c:v>
                </c:pt>
                <c:pt idx="756">
                  <c:v>5.4530000000000003</c:v>
                </c:pt>
                <c:pt idx="757">
                  <c:v>5.3840000000000003</c:v>
                </c:pt>
                <c:pt idx="758">
                  <c:v>5.3159999999999998</c:v>
                </c:pt>
                <c:pt idx="759">
                  <c:v>5.2480000000000002</c:v>
                </c:pt>
                <c:pt idx="760">
                  <c:v>5.18</c:v>
                </c:pt>
                <c:pt idx="761">
                  <c:v>5.1120000000000001</c:v>
                </c:pt>
                <c:pt idx="762">
                  <c:v>5.0419999999999998</c:v>
                </c:pt>
                <c:pt idx="763">
                  <c:v>4.97</c:v>
                </c:pt>
                <c:pt idx="764">
                  <c:v>4.8979999999999997</c:v>
                </c:pt>
                <c:pt idx="765">
                  <c:v>4.8230000000000004</c:v>
                </c:pt>
                <c:pt idx="766">
                  <c:v>4.7480000000000002</c:v>
                </c:pt>
                <c:pt idx="767">
                  <c:v>4.67</c:v>
                </c:pt>
                <c:pt idx="768">
                  <c:v>4.5919999999999996</c:v>
                </c:pt>
                <c:pt idx="769">
                  <c:v>4.5119999999999996</c:v>
                </c:pt>
                <c:pt idx="770">
                  <c:v>4.431</c:v>
                </c:pt>
                <c:pt idx="771">
                  <c:v>4.3490000000000002</c:v>
                </c:pt>
                <c:pt idx="772">
                  <c:v>4.266</c:v>
                </c:pt>
                <c:pt idx="773">
                  <c:v>4.1820000000000004</c:v>
                </c:pt>
                <c:pt idx="774">
                  <c:v>4.0979999999999999</c:v>
                </c:pt>
                <c:pt idx="775">
                  <c:v>4.0140000000000002</c:v>
                </c:pt>
                <c:pt idx="776">
                  <c:v>3.93</c:v>
                </c:pt>
                <c:pt idx="777">
                  <c:v>3.8460000000000001</c:v>
                </c:pt>
                <c:pt idx="778">
                  <c:v>3.7629999999999999</c:v>
                </c:pt>
                <c:pt idx="779">
                  <c:v>3.6789999999999998</c:v>
                </c:pt>
                <c:pt idx="780">
                  <c:v>3.597</c:v>
                </c:pt>
                <c:pt idx="781">
                  <c:v>3.5139999999999998</c:v>
                </c:pt>
                <c:pt idx="782">
                  <c:v>3.4329999999999998</c:v>
                </c:pt>
                <c:pt idx="783">
                  <c:v>3.3519999999999999</c:v>
                </c:pt>
                <c:pt idx="784">
                  <c:v>3.2719999999999998</c:v>
                </c:pt>
                <c:pt idx="785">
                  <c:v>3.1930000000000001</c:v>
                </c:pt>
                <c:pt idx="786">
                  <c:v>3.1160000000000001</c:v>
                </c:pt>
                <c:pt idx="787">
                  <c:v>3.0390000000000001</c:v>
                </c:pt>
                <c:pt idx="788">
                  <c:v>2.964</c:v>
                </c:pt>
                <c:pt idx="789">
                  <c:v>2.89</c:v>
                </c:pt>
                <c:pt idx="790">
                  <c:v>2.8180000000000001</c:v>
                </c:pt>
                <c:pt idx="791">
                  <c:v>2.762</c:v>
                </c:pt>
                <c:pt idx="792">
                  <c:v>3.169</c:v>
                </c:pt>
                <c:pt idx="793">
                  <c:v>3.5009999999999999</c:v>
                </c:pt>
                <c:pt idx="794">
                  <c:v>3.6619999999999999</c:v>
                </c:pt>
                <c:pt idx="795">
                  <c:v>3.7869999999999999</c:v>
                </c:pt>
                <c:pt idx="796">
                  <c:v>3.89</c:v>
                </c:pt>
                <c:pt idx="797">
                  <c:v>3.9710000000000001</c:v>
                </c:pt>
                <c:pt idx="798">
                  <c:v>4.0339999999999998</c:v>
                </c:pt>
                <c:pt idx="799">
                  <c:v>4.0869999999999997</c:v>
                </c:pt>
                <c:pt idx="800">
                  <c:v>4.1719999999999997</c:v>
                </c:pt>
                <c:pt idx="801">
                  <c:v>4.2480000000000002</c:v>
                </c:pt>
                <c:pt idx="802">
                  <c:v>4.3079999999999998</c:v>
                </c:pt>
                <c:pt idx="803">
                  <c:v>4.3579999999999997</c:v>
                </c:pt>
                <c:pt idx="804">
                  <c:v>4.5490000000000004</c:v>
                </c:pt>
                <c:pt idx="805">
                  <c:v>4.7089999999999996</c:v>
                </c:pt>
                <c:pt idx="806">
                  <c:v>4.8319999999999999</c:v>
                </c:pt>
                <c:pt idx="807">
                  <c:v>4.93</c:v>
                </c:pt>
                <c:pt idx="808">
                  <c:v>5.0069999999999997</c:v>
                </c:pt>
                <c:pt idx="809">
                  <c:v>5.0659999999999998</c:v>
                </c:pt>
                <c:pt idx="810">
                  <c:v>5.109</c:v>
                </c:pt>
                <c:pt idx="811">
                  <c:v>5.1369999999999996</c:v>
                </c:pt>
                <c:pt idx="812">
                  <c:v>5.1520000000000001</c:v>
                </c:pt>
                <c:pt idx="813">
                  <c:v>5.1559999999999997</c:v>
                </c:pt>
                <c:pt idx="814">
                  <c:v>5.1740000000000004</c:v>
                </c:pt>
                <c:pt idx="815">
                  <c:v>5.1829999999999998</c:v>
                </c:pt>
                <c:pt idx="816">
                  <c:v>5.1890000000000001</c:v>
                </c:pt>
                <c:pt idx="817">
                  <c:v>5.51</c:v>
                </c:pt>
                <c:pt idx="818">
                  <c:v>76.16</c:v>
                </c:pt>
                <c:pt idx="819">
                  <c:v>8.1059999999999999</c:v>
                </c:pt>
                <c:pt idx="820">
                  <c:v>8.83</c:v>
                </c:pt>
                <c:pt idx="821">
                  <c:v>9.4440000000000008</c:v>
                </c:pt>
                <c:pt idx="822">
                  <c:v>9.9990000000000006</c:v>
                </c:pt>
                <c:pt idx="823">
                  <c:v>10.5</c:v>
                </c:pt>
                <c:pt idx="824">
                  <c:v>10.96</c:v>
                </c:pt>
                <c:pt idx="825">
                  <c:v>11.37</c:v>
                </c:pt>
                <c:pt idx="826">
                  <c:v>11.74</c:v>
                </c:pt>
                <c:pt idx="827">
                  <c:v>12.06</c:v>
                </c:pt>
                <c:pt idx="828">
                  <c:v>12.35</c:v>
                </c:pt>
                <c:pt idx="829">
                  <c:v>12.61</c:v>
                </c:pt>
                <c:pt idx="830">
                  <c:v>12.83</c:v>
                </c:pt>
                <c:pt idx="831">
                  <c:v>13.02</c:v>
                </c:pt>
                <c:pt idx="832">
                  <c:v>13.18</c:v>
                </c:pt>
                <c:pt idx="833">
                  <c:v>13.31</c:v>
                </c:pt>
                <c:pt idx="834">
                  <c:v>13.41</c:v>
                </c:pt>
                <c:pt idx="835">
                  <c:v>13.49</c:v>
                </c:pt>
                <c:pt idx="836">
                  <c:v>13.53</c:v>
                </c:pt>
                <c:pt idx="837">
                  <c:v>13.54</c:v>
                </c:pt>
                <c:pt idx="838">
                  <c:v>13.54</c:v>
                </c:pt>
                <c:pt idx="839">
                  <c:v>13.51</c:v>
                </c:pt>
                <c:pt idx="840">
                  <c:v>13.46</c:v>
                </c:pt>
                <c:pt idx="841">
                  <c:v>13.4</c:v>
                </c:pt>
                <c:pt idx="842">
                  <c:v>13.32</c:v>
                </c:pt>
                <c:pt idx="843">
                  <c:v>13.23</c:v>
                </c:pt>
                <c:pt idx="844">
                  <c:v>13.12</c:v>
                </c:pt>
                <c:pt idx="845">
                  <c:v>13</c:v>
                </c:pt>
                <c:pt idx="846">
                  <c:v>12.87</c:v>
                </c:pt>
                <c:pt idx="847">
                  <c:v>12.77</c:v>
                </c:pt>
                <c:pt idx="848">
                  <c:v>12.67</c:v>
                </c:pt>
                <c:pt idx="849">
                  <c:v>12.57</c:v>
                </c:pt>
                <c:pt idx="850">
                  <c:v>12.49</c:v>
                </c:pt>
                <c:pt idx="851">
                  <c:v>12.49</c:v>
                </c:pt>
                <c:pt idx="852">
                  <c:v>12.48</c:v>
                </c:pt>
                <c:pt idx="853">
                  <c:v>12.45</c:v>
                </c:pt>
                <c:pt idx="854">
                  <c:v>12.41</c:v>
                </c:pt>
                <c:pt idx="855">
                  <c:v>12.35</c:v>
                </c:pt>
                <c:pt idx="856">
                  <c:v>12.28</c:v>
                </c:pt>
                <c:pt idx="857">
                  <c:v>12.19</c:v>
                </c:pt>
                <c:pt idx="858">
                  <c:v>12.09</c:v>
                </c:pt>
                <c:pt idx="859">
                  <c:v>11.98</c:v>
                </c:pt>
                <c:pt idx="860">
                  <c:v>11.86</c:v>
                </c:pt>
                <c:pt idx="861">
                  <c:v>11.73</c:v>
                </c:pt>
                <c:pt idx="862">
                  <c:v>11.59</c:v>
                </c:pt>
                <c:pt idx="863">
                  <c:v>11.45</c:v>
                </c:pt>
                <c:pt idx="864">
                  <c:v>11.31</c:v>
                </c:pt>
                <c:pt idx="865">
                  <c:v>11.16</c:v>
                </c:pt>
                <c:pt idx="866">
                  <c:v>11.02</c:v>
                </c:pt>
                <c:pt idx="867">
                  <c:v>10.88</c:v>
                </c:pt>
                <c:pt idx="868">
                  <c:v>10.74</c:v>
                </c:pt>
                <c:pt idx="869">
                  <c:v>10.6</c:v>
                </c:pt>
                <c:pt idx="870">
                  <c:v>10.46</c:v>
                </c:pt>
                <c:pt idx="871">
                  <c:v>10.33</c:v>
                </c:pt>
                <c:pt idx="872">
                  <c:v>10.25</c:v>
                </c:pt>
                <c:pt idx="873">
                  <c:v>10.220000000000001</c:v>
                </c:pt>
                <c:pt idx="874">
                  <c:v>10.17</c:v>
                </c:pt>
                <c:pt idx="875">
                  <c:v>10.119999999999999</c:v>
                </c:pt>
                <c:pt idx="876">
                  <c:v>10.07</c:v>
                </c:pt>
                <c:pt idx="877">
                  <c:v>10</c:v>
                </c:pt>
                <c:pt idx="878">
                  <c:v>9.9290000000000003</c:v>
                </c:pt>
                <c:pt idx="879">
                  <c:v>9.85</c:v>
                </c:pt>
                <c:pt idx="880">
                  <c:v>9.7639999999999993</c:v>
                </c:pt>
                <c:pt idx="881">
                  <c:v>10.199999999999999</c:v>
                </c:pt>
                <c:pt idx="882">
                  <c:v>10.58</c:v>
                </c:pt>
                <c:pt idx="883">
                  <c:v>10.88</c:v>
                </c:pt>
                <c:pt idx="884">
                  <c:v>132.1</c:v>
                </c:pt>
                <c:pt idx="885">
                  <c:v>140</c:v>
                </c:pt>
                <c:pt idx="886">
                  <c:v>66.3</c:v>
                </c:pt>
                <c:pt idx="887">
                  <c:v>60.55</c:v>
                </c:pt>
                <c:pt idx="888">
                  <c:v>54.28</c:v>
                </c:pt>
                <c:pt idx="889">
                  <c:v>54.95</c:v>
                </c:pt>
                <c:pt idx="890">
                  <c:v>56.65</c:v>
                </c:pt>
                <c:pt idx="891">
                  <c:v>57.05</c:v>
                </c:pt>
                <c:pt idx="892">
                  <c:v>52.88</c:v>
                </c:pt>
                <c:pt idx="893">
                  <c:v>49.1</c:v>
                </c:pt>
                <c:pt idx="894">
                  <c:v>46.03</c:v>
                </c:pt>
                <c:pt idx="895">
                  <c:v>43.08</c:v>
                </c:pt>
                <c:pt idx="896">
                  <c:v>40.49</c:v>
                </c:pt>
                <c:pt idx="897">
                  <c:v>38.67</c:v>
                </c:pt>
                <c:pt idx="898">
                  <c:v>37.33</c:v>
                </c:pt>
                <c:pt idx="899">
                  <c:v>42.84</c:v>
                </c:pt>
                <c:pt idx="900">
                  <c:v>41.1</c:v>
                </c:pt>
                <c:pt idx="901">
                  <c:v>40.42</c:v>
                </c:pt>
                <c:pt idx="902">
                  <c:v>53.13</c:v>
                </c:pt>
                <c:pt idx="903">
                  <c:v>175.6</c:v>
                </c:pt>
                <c:pt idx="904">
                  <c:v>124.3</c:v>
                </c:pt>
                <c:pt idx="905">
                  <c:v>162.6</c:v>
                </c:pt>
                <c:pt idx="906">
                  <c:v>192.8</c:v>
                </c:pt>
                <c:pt idx="907">
                  <c:v>173.3</c:v>
                </c:pt>
                <c:pt idx="908">
                  <c:v>153.6</c:v>
                </c:pt>
                <c:pt idx="909">
                  <c:v>154.9</c:v>
                </c:pt>
                <c:pt idx="910">
                  <c:v>131.9</c:v>
                </c:pt>
                <c:pt idx="911">
                  <c:v>136</c:v>
                </c:pt>
                <c:pt idx="912">
                  <c:v>151.4</c:v>
                </c:pt>
                <c:pt idx="913">
                  <c:v>122.2</c:v>
                </c:pt>
                <c:pt idx="914">
                  <c:v>118.4</c:v>
                </c:pt>
                <c:pt idx="915">
                  <c:v>107.8</c:v>
                </c:pt>
                <c:pt idx="916">
                  <c:v>131.30000000000001</c:v>
                </c:pt>
                <c:pt idx="917">
                  <c:v>111.1</c:v>
                </c:pt>
                <c:pt idx="918">
                  <c:v>102</c:v>
                </c:pt>
                <c:pt idx="919">
                  <c:v>117.2</c:v>
                </c:pt>
                <c:pt idx="920">
                  <c:v>99.88</c:v>
                </c:pt>
                <c:pt idx="921">
                  <c:v>93.87</c:v>
                </c:pt>
                <c:pt idx="922">
                  <c:v>117.8</c:v>
                </c:pt>
                <c:pt idx="923">
                  <c:v>108.2</c:v>
                </c:pt>
                <c:pt idx="924">
                  <c:v>103</c:v>
                </c:pt>
                <c:pt idx="925">
                  <c:v>119.7</c:v>
                </c:pt>
                <c:pt idx="926">
                  <c:v>112.6</c:v>
                </c:pt>
                <c:pt idx="927">
                  <c:v>102.7</c:v>
                </c:pt>
                <c:pt idx="928">
                  <c:v>94.82</c:v>
                </c:pt>
                <c:pt idx="929">
                  <c:v>89.48</c:v>
                </c:pt>
                <c:pt idx="930">
                  <c:v>87.91</c:v>
                </c:pt>
                <c:pt idx="931">
                  <c:v>120.2</c:v>
                </c:pt>
                <c:pt idx="932">
                  <c:v>91.48</c:v>
                </c:pt>
                <c:pt idx="933">
                  <c:v>84.47</c:v>
                </c:pt>
                <c:pt idx="934">
                  <c:v>89.58</c:v>
                </c:pt>
                <c:pt idx="935">
                  <c:v>81.790000000000006</c:v>
                </c:pt>
                <c:pt idx="936">
                  <c:v>75.78</c:v>
                </c:pt>
                <c:pt idx="937">
                  <c:v>186.8</c:v>
                </c:pt>
                <c:pt idx="938">
                  <c:v>119.4</c:v>
                </c:pt>
                <c:pt idx="939">
                  <c:v>103.1</c:v>
                </c:pt>
                <c:pt idx="940">
                  <c:v>111.1</c:v>
                </c:pt>
                <c:pt idx="941">
                  <c:v>96.32</c:v>
                </c:pt>
                <c:pt idx="942">
                  <c:v>89.2</c:v>
                </c:pt>
                <c:pt idx="943">
                  <c:v>114.1</c:v>
                </c:pt>
                <c:pt idx="944">
                  <c:v>106.2</c:v>
                </c:pt>
                <c:pt idx="945">
                  <c:v>116.5</c:v>
                </c:pt>
                <c:pt idx="946">
                  <c:v>100.6</c:v>
                </c:pt>
                <c:pt idx="947">
                  <c:v>92.88</c:v>
                </c:pt>
                <c:pt idx="948">
                  <c:v>86.06</c:v>
                </c:pt>
                <c:pt idx="949">
                  <c:v>79.59</c:v>
                </c:pt>
                <c:pt idx="950">
                  <c:v>110.3</c:v>
                </c:pt>
                <c:pt idx="951">
                  <c:v>86.22</c:v>
                </c:pt>
                <c:pt idx="952">
                  <c:v>80.069999999999993</c:v>
                </c:pt>
                <c:pt idx="953">
                  <c:v>74.39</c:v>
                </c:pt>
                <c:pt idx="954">
                  <c:v>69.569999999999993</c:v>
                </c:pt>
                <c:pt idx="955">
                  <c:v>65.150000000000006</c:v>
                </c:pt>
                <c:pt idx="956">
                  <c:v>61.04</c:v>
                </c:pt>
                <c:pt idx="957">
                  <c:v>57.49</c:v>
                </c:pt>
                <c:pt idx="958">
                  <c:v>54.16</c:v>
                </c:pt>
                <c:pt idx="959">
                  <c:v>163.9</c:v>
                </c:pt>
                <c:pt idx="960">
                  <c:v>195.7</c:v>
                </c:pt>
                <c:pt idx="961">
                  <c:v>255.2</c:v>
                </c:pt>
                <c:pt idx="962">
                  <c:v>178.8</c:v>
                </c:pt>
                <c:pt idx="963">
                  <c:v>171.5</c:v>
                </c:pt>
                <c:pt idx="964">
                  <c:v>156.1</c:v>
                </c:pt>
                <c:pt idx="965">
                  <c:v>136.69999999999999</c:v>
                </c:pt>
                <c:pt idx="966">
                  <c:v>153.6</c:v>
                </c:pt>
                <c:pt idx="967">
                  <c:v>154.1</c:v>
                </c:pt>
                <c:pt idx="968">
                  <c:v>131.1</c:v>
                </c:pt>
                <c:pt idx="969">
                  <c:v>119.3</c:v>
                </c:pt>
                <c:pt idx="970">
                  <c:v>109.3</c:v>
                </c:pt>
                <c:pt idx="971">
                  <c:v>100.6</c:v>
                </c:pt>
                <c:pt idx="972">
                  <c:v>125.5</c:v>
                </c:pt>
                <c:pt idx="973">
                  <c:v>114.7</c:v>
                </c:pt>
                <c:pt idx="974">
                  <c:v>105</c:v>
                </c:pt>
                <c:pt idx="975">
                  <c:v>96.48</c:v>
                </c:pt>
                <c:pt idx="976">
                  <c:v>89.01</c:v>
                </c:pt>
                <c:pt idx="977">
                  <c:v>100.7</c:v>
                </c:pt>
                <c:pt idx="978">
                  <c:v>95.83</c:v>
                </c:pt>
                <c:pt idx="979">
                  <c:v>104.5</c:v>
                </c:pt>
                <c:pt idx="980">
                  <c:v>105.1</c:v>
                </c:pt>
                <c:pt idx="981">
                  <c:v>87.22</c:v>
                </c:pt>
                <c:pt idx="982">
                  <c:v>80.430000000000007</c:v>
                </c:pt>
                <c:pt idx="983">
                  <c:v>74.73</c:v>
                </c:pt>
                <c:pt idx="984">
                  <c:v>69.709999999999994</c:v>
                </c:pt>
                <c:pt idx="985">
                  <c:v>64.88</c:v>
                </c:pt>
                <c:pt idx="986">
                  <c:v>60.66</c:v>
                </c:pt>
                <c:pt idx="987">
                  <c:v>56.75</c:v>
                </c:pt>
                <c:pt idx="988">
                  <c:v>53.13</c:v>
                </c:pt>
                <c:pt idx="989">
                  <c:v>49.87</c:v>
                </c:pt>
                <c:pt idx="990">
                  <c:v>47.32</c:v>
                </c:pt>
                <c:pt idx="991">
                  <c:v>44.59</c:v>
                </c:pt>
                <c:pt idx="992">
                  <c:v>42.1</c:v>
                </c:pt>
                <c:pt idx="993">
                  <c:v>40.94</c:v>
                </c:pt>
                <c:pt idx="994">
                  <c:v>40.229999999999997</c:v>
                </c:pt>
                <c:pt idx="995">
                  <c:v>39.36</c:v>
                </c:pt>
                <c:pt idx="996">
                  <c:v>38.409999999999997</c:v>
                </c:pt>
                <c:pt idx="997">
                  <c:v>37.35</c:v>
                </c:pt>
                <c:pt idx="998">
                  <c:v>36.270000000000003</c:v>
                </c:pt>
                <c:pt idx="999">
                  <c:v>35.15</c:v>
                </c:pt>
                <c:pt idx="1000">
                  <c:v>34</c:v>
                </c:pt>
                <c:pt idx="1001">
                  <c:v>32.82</c:v>
                </c:pt>
                <c:pt idx="1002">
                  <c:v>31.67</c:v>
                </c:pt>
                <c:pt idx="1003">
                  <c:v>30.53</c:v>
                </c:pt>
                <c:pt idx="1004">
                  <c:v>29.45</c:v>
                </c:pt>
                <c:pt idx="1005">
                  <c:v>28.41</c:v>
                </c:pt>
                <c:pt idx="1006">
                  <c:v>27.37</c:v>
                </c:pt>
                <c:pt idx="1007">
                  <c:v>26.39</c:v>
                </c:pt>
                <c:pt idx="1008">
                  <c:v>25.44</c:v>
                </c:pt>
                <c:pt idx="1009">
                  <c:v>24.52</c:v>
                </c:pt>
                <c:pt idx="1010">
                  <c:v>23.64</c:v>
                </c:pt>
                <c:pt idx="1011">
                  <c:v>22.78</c:v>
                </c:pt>
                <c:pt idx="1012">
                  <c:v>21.95</c:v>
                </c:pt>
                <c:pt idx="1013">
                  <c:v>21.26</c:v>
                </c:pt>
                <c:pt idx="1014">
                  <c:v>20.5</c:v>
                </c:pt>
                <c:pt idx="1015">
                  <c:v>19.75</c:v>
                </c:pt>
                <c:pt idx="1016">
                  <c:v>19.57</c:v>
                </c:pt>
                <c:pt idx="1017">
                  <c:v>19.420000000000002</c:v>
                </c:pt>
                <c:pt idx="1018">
                  <c:v>19.22</c:v>
                </c:pt>
                <c:pt idx="1019">
                  <c:v>18.98</c:v>
                </c:pt>
                <c:pt idx="1020">
                  <c:v>18.7</c:v>
                </c:pt>
                <c:pt idx="1021">
                  <c:v>18.39</c:v>
                </c:pt>
                <c:pt idx="1022">
                  <c:v>18.059999999999999</c:v>
                </c:pt>
                <c:pt idx="1023">
                  <c:v>17.71</c:v>
                </c:pt>
                <c:pt idx="1024">
                  <c:v>17.350000000000001</c:v>
                </c:pt>
                <c:pt idx="1025">
                  <c:v>16.98</c:v>
                </c:pt>
                <c:pt idx="1026">
                  <c:v>16.61</c:v>
                </c:pt>
                <c:pt idx="1027">
                  <c:v>16.239999999999998</c:v>
                </c:pt>
                <c:pt idx="1028">
                  <c:v>15.87</c:v>
                </c:pt>
                <c:pt idx="1029">
                  <c:v>15.51</c:v>
                </c:pt>
                <c:pt idx="1030">
                  <c:v>15.15</c:v>
                </c:pt>
                <c:pt idx="1031">
                  <c:v>14.8</c:v>
                </c:pt>
                <c:pt idx="1032">
                  <c:v>14.47</c:v>
                </c:pt>
                <c:pt idx="1033">
                  <c:v>14.14</c:v>
                </c:pt>
                <c:pt idx="1034">
                  <c:v>13.81</c:v>
                </c:pt>
                <c:pt idx="1035">
                  <c:v>13.5</c:v>
                </c:pt>
                <c:pt idx="1036">
                  <c:v>13.2</c:v>
                </c:pt>
                <c:pt idx="1037">
                  <c:v>12.91</c:v>
                </c:pt>
                <c:pt idx="1038">
                  <c:v>12.63</c:v>
                </c:pt>
                <c:pt idx="1039">
                  <c:v>12.37</c:v>
                </c:pt>
                <c:pt idx="1040">
                  <c:v>12.12</c:v>
                </c:pt>
                <c:pt idx="1041">
                  <c:v>11.88</c:v>
                </c:pt>
                <c:pt idx="1042">
                  <c:v>11.68</c:v>
                </c:pt>
                <c:pt idx="1043">
                  <c:v>11.49</c:v>
                </c:pt>
                <c:pt idx="1044">
                  <c:v>11.31</c:v>
                </c:pt>
                <c:pt idx="1045">
                  <c:v>11.14</c:v>
                </c:pt>
                <c:pt idx="1046">
                  <c:v>10.98</c:v>
                </c:pt>
                <c:pt idx="1047">
                  <c:v>10.82</c:v>
                </c:pt>
                <c:pt idx="1048">
                  <c:v>10.67</c:v>
                </c:pt>
                <c:pt idx="1049">
                  <c:v>10.52</c:v>
                </c:pt>
                <c:pt idx="1050">
                  <c:v>10.37</c:v>
                </c:pt>
                <c:pt idx="1051">
                  <c:v>10.23</c:v>
                </c:pt>
                <c:pt idx="1052">
                  <c:v>10.1</c:v>
                </c:pt>
                <c:pt idx="1053">
                  <c:v>9.9610000000000003</c:v>
                </c:pt>
                <c:pt idx="1054">
                  <c:v>9.8290000000000006</c:v>
                </c:pt>
                <c:pt idx="1055">
                  <c:v>9.6989999999999998</c:v>
                </c:pt>
                <c:pt idx="1056">
                  <c:v>9.57</c:v>
                </c:pt>
                <c:pt idx="1057">
                  <c:v>9.4420000000000002</c:v>
                </c:pt>
                <c:pt idx="1058">
                  <c:v>9.3160000000000007</c:v>
                </c:pt>
                <c:pt idx="1059">
                  <c:v>9.1910000000000007</c:v>
                </c:pt>
                <c:pt idx="1060">
                  <c:v>9.0660000000000007</c:v>
                </c:pt>
                <c:pt idx="1061">
                  <c:v>8.9410000000000007</c:v>
                </c:pt>
                <c:pt idx="1062">
                  <c:v>8.8170000000000002</c:v>
                </c:pt>
                <c:pt idx="1063">
                  <c:v>8.6929999999999996</c:v>
                </c:pt>
                <c:pt idx="1064">
                  <c:v>8.5690000000000008</c:v>
                </c:pt>
                <c:pt idx="1065">
                  <c:v>8.4440000000000008</c:v>
                </c:pt>
                <c:pt idx="1066">
                  <c:v>8.3190000000000008</c:v>
                </c:pt>
                <c:pt idx="1067">
                  <c:v>8.1950000000000003</c:v>
                </c:pt>
                <c:pt idx="1068">
                  <c:v>8.0690000000000008</c:v>
                </c:pt>
                <c:pt idx="1069">
                  <c:v>7.944</c:v>
                </c:pt>
                <c:pt idx="1070">
                  <c:v>7.819</c:v>
                </c:pt>
                <c:pt idx="1071">
                  <c:v>7.6929999999999996</c:v>
                </c:pt>
                <c:pt idx="1072">
                  <c:v>7.5659999999999998</c:v>
                </c:pt>
                <c:pt idx="1073">
                  <c:v>7.44</c:v>
                </c:pt>
                <c:pt idx="1074">
                  <c:v>7.3129999999999997</c:v>
                </c:pt>
                <c:pt idx="1075">
                  <c:v>7.1870000000000003</c:v>
                </c:pt>
                <c:pt idx="1076">
                  <c:v>7.06</c:v>
                </c:pt>
                <c:pt idx="1077">
                  <c:v>6.9340000000000002</c:v>
                </c:pt>
                <c:pt idx="1078">
                  <c:v>6.8070000000000004</c:v>
                </c:pt>
                <c:pt idx="1079">
                  <c:v>6.681</c:v>
                </c:pt>
                <c:pt idx="1080">
                  <c:v>6.5549999999999997</c:v>
                </c:pt>
                <c:pt idx="1081">
                  <c:v>6.4290000000000003</c:v>
                </c:pt>
                <c:pt idx="1082">
                  <c:v>6.3040000000000003</c:v>
                </c:pt>
                <c:pt idx="1083">
                  <c:v>6.18</c:v>
                </c:pt>
                <c:pt idx="1084">
                  <c:v>6.0549999999999997</c:v>
                </c:pt>
                <c:pt idx="1085">
                  <c:v>5.9320000000000004</c:v>
                </c:pt>
                <c:pt idx="1086">
                  <c:v>5.8120000000000003</c:v>
                </c:pt>
                <c:pt idx="1087">
                  <c:v>5.7039999999999997</c:v>
                </c:pt>
                <c:pt idx="1088">
                  <c:v>5.6050000000000004</c:v>
                </c:pt>
                <c:pt idx="1089">
                  <c:v>5.5140000000000002</c:v>
                </c:pt>
                <c:pt idx="1090">
                  <c:v>5.4269999999999996</c:v>
                </c:pt>
                <c:pt idx="1091">
                  <c:v>5.3440000000000003</c:v>
                </c:pt>
                <c:pt idx="1092">
                  <c:v>5.2640000000000002</c:v>
                </c:pt>
                <c:pt idx="1093">
                  <c:v>5.1859999999999999</c:v>
                </c:pt>
                <c:pt idx="1094">
                  <c:v>5.1079999999999997</c:v>
                </c:pt>
                <c:pt idx="1095">
                  <c:v>5.0309999999999997</c:v>
                </c:pt>
                <c:pt idx="1096">
                  <c:v>4.9539999999999997</c:v>
                </c:pt>
                <c:pt idx="1097">
                  <c:v>4.8769999999999998</c:v>
                </c:pt>
                <c:pt idx="1098">
                  <c:v>4.7990000000000004</c:v>
                </c:pt>
                <c:pt idx="1099">
                  <c:v>4.7210000000000001</c:v>
                </c:pt>
                <c:pt idx="1100">
                  <c:v>4.6420000000000003</c:v>
                </c:pt>
                <c:pt idx="1101">
                  <c:v>4.5620000000000003</c:v>
                </c:pt>
                <c:pt idx="1102">
                  <c:v>4.484</c:v>
                </c:pt>
                <c:pt idx="1103">
                  <c:v>4.41</c:v>
                </c:pt>
                <c:pt idx="1104">
                  <c:v>4.3339999999999996</c:v>
                </c:pt>
                <c:pt idx="1105">
                  <c:v>4.2569999999999997</c:v>
                </c:pt>
                <c:pt idx="1106">
                  <c:v>4.1790000000000003</c:v>
                </c:pt>
                <c:pt idx="1107">
                  <c:v>4.0999999999999996</c:v>
                </c:pt>
                <c:pt idx="1108">
                  <c:v>4.0209999999999999</c:v>
                </c:pt>
                <c:pt idx="1109">
                  <c:v>3.9420000000000002</c:v>
                </c:pt>
                <c:pt idx="1110">
                  <c:v>3.8620000000000001</c:v>
                </c:pt>
                <c:pt idx="1111">
                  <c:v>3.7829999999999999</c:v>
                </c:pt>
                <c:pt idx="1112">
                  <c:v>3.7040000000000002</c:v>
                </c:pt>
                <c:pt idx="1113">
                  <c:v>3.625</c:v>
                </c:pt>
                <c:pt idx="1114">
                  <c:v>3.5489999999999999</c:v>
                </c:pt>
                <c:pt idx="1115">
                  <c:v>3.476</c:v>
                </c:pt>
                <c:pt idx="1116">
                  <c:v>3.4020000000000001</c:v>
                </c:pt>
                <c:pt idx="1117">
                  <c:v>3.3290000000000002</c:v>
                </c:pt>
                <c:pt idx="1118">
                  <c:v>3.2559999999999998</c:v>
                </c:pt>
                <c:pt idx="1119">
                  <c:v>3.1829999999999998</c:v>
                </c:pt>
                <c:pt idx="1120">
                  <c:v>3.1110000000000002</c:v>
                </c:pt>
                <c:pt idx="1121">
                  <c:v>3.0390000000000001</c:v>
                </c:pt>
                <c:pt idx="1122">
                  <c:v>2.9689999999999999</c:v>
                </c:pt>
                <c:pt idx="1123">
                  <c:v>2.899</c:v>
                </c:pt>
                <c:pt idx="1124">
                  <c:v>2.831</c:v>
                </c:pt>
                <c:pt idx="1125">
                  <c:v>2.7629999999999999</c:v>
                </c:pt>
                <c:pt idx="1126">
                  <c:v>2.6960000000000002</c:v>
                </c:pt>
                <c:pt idx="1127">
                  <c:v>2.6309999999999998</c:v>
                </c:pt>
                <c:pt idx="1128">
                  <c:v>2.5659999999999998</c:v>
                </c:pt>
                <c:pt idx="1129">
                  <c:v>2.5030000000000001</c:v>
                </c:pt>
                <c:pt idx="1130">
                  <c:v>2.44</c:v>
                </c:pt>
                <c:pt idx="1131">
                  <c:v>2.379</c:v>
                </c:pt>
                <c:pt idx="1132">
                  <c:v>2.319</c:v>
                </c:pt>
                <c:pt idx="1133">
                  <c:v>2.2610000000000001</c:v>
                </c:pt>
                <c:pt idx="1134">
                  <c:v>2.2029999999999998</c:v>
                </c:pt>
                <c:pt idx="1135">
                  <c:v>2.1469999999999998</c:v>
                </c:pt>
                <c:pt idx="1136">
                  <c:v>2.0920000000000001</c:v>
                </c:pt>
                <c:pt idx="1137">
                  <c:v>2.0379999999999998</c:v>
                </c:pt>
                <c:pt idx="1138">
                  <c:v>1.9850000000000001</c:v>
                </c:pt>
                <c:pt idx="1139">
                  <c:v>1.9339999999999999</c:v>
                </c:pt>
                <c:pt idx="1140">
                  <c:v>1.8839999999999999</c:v>
                </c:pt>
                <c:pt idx="1141">
                  <c:v>1.835</c:v>
                </c:pt>
                <c:pt idx="1142">
                  <c:v>1.7869999999999999</c:v>
                </c:pt>
                <c:pt idx="1143">
                  <c:v>1.7410000000000001</c:v>
                </c:pt>
                <c:pt idx="1144">
                  <c:v>1.6950000000000001</c:v>
                </c:pt>
                <c:pt idx="1145">
                  <c:v>1.651</c:v>
                </c:pt>
                <c:pt idx="1146">
                  <c:v>1.6080000000000001</c:v>
                </c:pt>
                <c:pt idx="1147">
                  <c:v>1.5669999999999999</c:v>
                </c:pt>
                <c:pt idx="1148">
                  <c:v>1.526</c:v>
                </c:pt>
                <c:pt idx="1149">
                  <c:v>1.4870000000000001</c:v>
                </c:pt>
                <c:pt idx="1150">
                  <c:v>1.448</c:v>
                </c:pt>
                <c:pt idx="1151">
                  <c:v>1.4139999999999999</c:v>
                </c:pt>
                <c:pt idx="1152">
                  <c:v>1.3819999999999999</c:v>
                </c:pt>
                <c:pt idx="1153">
                  <c:v>1.351</c:v>
                </c:pt>
                <c:pt idx="1154">
                  <c:v>1.32</c:v>
                </c:pt>
                <c:pt idx="1155">
                  <c:v>1.304</c:v>
                </c:pt>
                <c:pt idx="1156">
                  <c:v>1.298</c:v>
                </c:pt>
                <c:pt idx="1157">
                  <c:v>1.2889999999999999</c:v>
                </c:pt>
                <c:pt idx="1158">
                  <c:v>1.278</c:v>
                </c:pt>
                <c:pt idx="1159">
                  <c:v>1.266</c:v>
                </c:pt>
                <c:pt idx="1160">
                  <c:v>1.2529999999999999</c:v>
                </c:pt>
                <c:pt idx="1161">
                  <c:v>1.2390000000000001</c:v>
                </c:pt>
                <c:pt idx="1162">
                  <c:v>1.2250000000000001</c:v>
                </c:pt>
                <c:pt idx="1163">
                  <c:v>1.212</c:v>
                </c:pt>
                <c:pt idx="1164">
                  <c:v>1.198</c:v>
                </c:pt>
                <c:pt idx="1165">
                  <c:v>1.1839999999999999</c:v>
                </c:pt>
                <c:pt idx="1166">
                  <c:v>1.17</c:v>
                </c:pt>
                <c:pt idx="1167">
                  <c:v>1.1559999999999999</c:v>
                </c:pt>
                <c:pt idx="1168">
                  <c:v>1.1419999999999999</c:v>
                </c:pt>
                <c:pt idx="1169">
                  <c:v>1.155</c:v>
                </c:pt>
                <c:pt idx="1170">
                  <c:v>1.1879999999999999</c:v>
                </c:pt>
                <c:pt idx="1171">
                  <c:v>1.2190000000000001</c:v>
                </c:pt>
                <c:pt idx="1172">
                  <c:v>1.242</c:v>
                </c:pt>
                <c:pt idx="1173">
                  <c:v>1.2609999999999999</c:v>
                </c:pt>
                <c:pt idx="1174">
                  <c:v>1.276</c:v>
                </c:pt>
                <c:pt idx="1175">
                  <c:v>1.288</c:v>
                </c:pt>
                <c:pt idx="1176">
                  <c:v>1.2969999999999999</c:v>
                </c:pt>
                <c:pt idx="1177">
                  <c:v>1.333</c:v>
                </c:pt>
                <c:pt idx="1178">
                  <c:v>1.3620000000000001</c:v>
                </c:pt>
                <c:pt idx="1179">
                  <c:v>1.4019999999999999</c:v>
                </c:pt>
                <c:pt idx="1180">
                  <c:v>1.4339999999999999</c:v>
                </c:pt>
                <c:pt idx="1181">
                  <c:v>1.46</c:v>
                </c:pt>
                <c:pt idx="1182">
                  <c:v>1.4830000000000001</c:v>
                </c:pt>
                <c:pt idx="1183">
                  <c:v>1.502</c:v>
                </c:pt>
                <c:pt idx="1184">
                  <c:v>1.5189999999999999</c:v>
                </c:pt>
                <c:pt idx="1185">
                  <c:v>1.532</c:v>
                </c:pt>
                <c:pt idx="1186">
                  <c:v>1.5429999999999999</c:v>
                </c:pt>
                <c:pt idx="1187">
                  <c:v>1.5509999999999999</c:v>
                </c:pt>
                <c:pt idx="1188">
                  <c:v>1.5569999999999999</c:v>
                </c:pt>
                <c:pt idx="1189">
                  <c:v>1.5609999999999999</c:v>
                </c:pt>
                <c:pt idx="1190">
                  <c:v>1.5620000000000001</c:v>
                </c:pt>
                <c:pt idx="1191">
                  <c:v>1.5620000000000001</c:v>
                </c:pt>
                <c:pt idx="1192">
                  <c:v>1.5669999999999999</c:v>
                </c:pt>
                <c:pt idx="1193">
                  <c:v>1.571</c:v>
                </c:pt>
                <c:pt idx="1194">
                  <c:v>1.589</c:v>
                </c:pt>
                <c:pt idx="1195">
                  <c:v>1.609</c:v>
                </c:pt>
                <c:pt idx="1196">
                  <c:v>1.625</c:v>
                </c:pt>
                <c:pt idx="1197">
                  <c:v>1.6359999999999999</c:v>
                </c:pt>
                <c:pt idx="1198">
                  <c:v>1.651</c:v>
                </c:pt>
                <c:pt idx="1199">
                  <c:v>1.6619999999999999</c:v>
                </c:pt>
                <c:pt idx="1200">
                  <c:v>1.669</c:v>
                </c:pt>
                <c:pt idx="1201">
                  <c:v>1.6739999999999999</c:v>
                </c:pt>
                <c:pt idx="1202">
                  <c:v>1.6759999999999999</c:v>
                </c:pt>
                <c:pt idx="1203">
                  <c:v>1.675</c:v>
                </c:pt>
                <c:pt idx="1204">
                  <c:v>1.6819999999999999</c:v>
                </c:pt>
                <c:pt idx="1205">
                  <c:v>1.6850000000000001</c:v>
                </c:pt>
                <c:pt idx="1206">
                  <c:v>1.6859999999999999</c:v>
                </c:pt>
                <c:pt idx="1207">
                  <c:v>1.6839999999999999</c:v>
                </c:pt>
                <c:pt idx="1208">
                  <c:v>1.68</c:v>
                </c:pt>
                <c:pt idx="1209">
                  <c:v>1.6739999999999999</c:v>
                </c:pt>
                <c:pt idx="1210">
                  <c:v>1.667</c:v>
                </c:pt>
                <c:pt idx="1211">
                  <c:v>1.6579999999999999</c:v>
                </c:pt>
                <c:pt idx="1212">
                  <c:v>1.649</c:v>
                </c:pt>
                <c:pt idx="1213">
                  <c:v>1.637</c:v>
                </c:pt>
                <c:pt idx="1214">
                  <c:v>1.625</c:v>
                </c:pt>
                <c:pt idx="1215">
                  <c:v>1.6120000000000001</c:v>
                </c:pt>
                <c:pt idx="1216">
                  <c:v>1.5980000000000001</c:v>
                </c:pt>
                <c:pt idx="1217">
                  <c:v>1.583</c:v>
                </c:pt>
                <c:pt idx="1218">
                  <c:v>1.7270000000000001</c:v>
                </c:pt>
                <c:pt idx="1219">
                  <c:v>1.857</c:v>
                </c:pt>
                <c:pt idx="1220">
                  <c:v>1.9530000000000001</c:v>
                </c:pt>
                <c:pt idx="1221">
                  <c:v>2.1070000000000002</c:v>
                </c:pt>
                <c:pt idx="1222">
                  <c:v>2.2309999999999999</c:v>
                </c:pt>
                <c:pt idx="1223">
                  <c:v>2.359</c:v>
                </c:pt>
                <c:pt idx="1224">
                  <c:v>2.6269999999999998</c:v>
                </c:pt>
                <c:pt idx="1225">
                  <c:v>2.8820000000000001</c:v>
                </c:pt>
                <c:pt idx="1226">
                  <c:v>3.1829999999999998</c:v>
                </c:pt>
                <c:pt idx="1227">
                  <c:v>3.5329999999999999</c:v>
                </c:pt>
                <c:pt idx="1228">
                  <c:v>3.8279999999999998</c:v>
                </c:pt>
                <c:pt idx="1229">
                  <c:v>4.0730000000000004</c:v>
                </c:pt>
                <c:pt idx="1230">
                  <c:v>4.2850000000000001</c:v>
                </c:pt>
                <c:pt idx="1231">
                  <c:v>4.53</c:v>
                </c:pt>
                <c:pt idx="1232">
                  <c:v>4.758</c:v>
                </c:pt>
                <c:pt idx="1233">
                  <c:v>4.9720000000000004</c:v>
                </c:pt>
                <c:pt idx="1234">
                  <c:v>5.6589999999999998</c:v>
                </c:pt>
                <c:pt idx="1235">
                  <c:v>6.0730000000000004</c:v>
                </c:pt>
                <c:pt idx="1236">
                  <c:v>6.4450000000000003</c:v>
                </c:pt>
                <c:pt idx="1237">
                  <c:v>54.78</c:v>
                </c:pt>
                <c:pt idx="1238">
                  <c:v>117.7</c:v>
                </c:pt>
                <c:pt idx="1239">
                  <c:v>15.74</c:v>
                </c:pt>
                <c:pt idx="1240">
                  <c:v>16.66</c:v>
                </c:pt>
                <c:pt idx="1241">
                  <c:v>17.96</c:v>
                </c:pt>
                <c:pt idx="1242">
                  <c:v>18.739999999999998</c:v>
                </c:pt>
                <c:pt idx="1243">
                  <c:v>19.39</c:v>
                </c:pt>
                <c:pt idx="1244">
                  <c:v>19.93</c:v>
                </c:pt>
                <c:pt idx="1245">
                  <c:v>20.37</c:v>
                </c:pt>
                <c:pt idx="1246">
                  <c:v>20.94</c:v>
                </c:pt>
                <c:pt idx="1247">
                  <c:v>21.37</c:v>
                </c:pt>
                <c:pt idx="1248">
                  <c:v>21.72</c:v>
                </c:pt>
                <c:pt idx="1249">
                  <c:v>21.87</c:v>
                </c:pt>
                <c:pt idx="1250">
                  <c:v>21.93</c:v>
                </c:pt>
                <c:pt idx="1251">
                  <c:v>21.84</c:v>
                </c:pt>
                <c:pt idx="1252">
                  <c:v>21.69</c:v>
                </c:pt>
                <c:pt idx="1253">
                  <c:v>21.54</c:v>
                </c:pt>
                <c:pt idx="1254">
                  <c:v>21.25</c:v>
                </c:pt>
                <c:pt idx="1255">
                  <c:v>20.93</c:v>
                </c:pt>
                <c:pt idx="1256">
                  <c:v>20.51</c:v>
                </c:pt>
                <c:pt idx="1257">
                  <c:v>20.079999999999998</c:v>
                </c:pt>
                <c:pt idx="1258">
                  <c:v>19.68</c:v>
                </c:pt>
                <c:pt idx="1259">
                  <c:v>19.29</c:v>
                </c:pt>
                <c:pt idx="1260">
                  <c:v>18.899999999999999</c:v>
                </c:pt>
                <c:pt idx="1261">
                  <c:v>23.06</c:v>
                </c:pt>
                <c:pt idx="1262">
                  <c:v>21.08</c:v>
                </c:pt>
                <c:pt idx="1263">
                  <c:v>21.43</c:v>
                </c:pt>
                <c:pt idx="1264">
                  <c:v>104</c:v>
                </c:pt>
                <c:pt idx="1265">
                  <c:v>29.18</c:v>
                </c:pt>
                <c:pt idx="1266">
                  <c:v>125.8</c:v>
                </c:pt>
                <c:pt idx="1267">
                  <c:v>119.1</c:v>
                </c:pt>
                <c:pt idx="1268">
                  <c:v>388.2</c:v>
                </c:pt>
                <c:pt idx="1269">
                  <c:v>185.6</c:v>
                </c:pt>
                <c:pt idx="1270">
                  <c:v>185</c:v>
                </c:pt>
                <c:pt idx="1271">
                  <c:v>170.7</c:v>
                </c:pt>
                <c:pt idx="1272">
                  <c:v>156.80000000000001</c:v>
                </c:pt>
                <c:pt idx="1273">
                  <c:v>142.5</c:v>
                </c:pt>
                <c:pt idx="1274">
                  <c:v>129.19999999999999</c:v>
                </c:pt>
                <c:pt idx="1275">
                  <c:v>143.30000000000001</c:v>
                </c:pt>
                <c:pt idx="1276">
                  <c:v>118.6</c:v>
                </c:pt>
                <c:pt idx="1277">
                  <c:v>127.8</c:v>
                </c:pt>
                <c:pt idx="1278">
                  <c:v>121.7</c:v>
                </c:pt>
                <c:pt idx="1279">
                  <c:v>144.4</c:v>
                </c:pt>
                <c:pt idx="1280">
                  <c:v>179.1</c:v>
                </c:pt>
                <c:pt idx="1281">
                  <c:v>168.9</c:v>
                </c:pt>
                <c:pt idx="1282">
                  <c:v>159.5</c:v>
                </c:pt>
                <c:pt idx="1283">
                  <c:v>171.3</c:v>
                </c:pt>
                <c:pt idx="1284">
                  <c:v>139.69999999999999</c:v>
                </c:pt>
                <c:pt idx="1285">
                  <c:v>143.19999999999999</c:v>
                </c:pt>
                <c:pt idx="1286">
                  <c:v>136.19999999999999</c:v>
                </c:pt>
                <c:pt idx="1287">
                  <c:v>149.1</c:v>
                </c:pt>
                <c:pt idx="1288">
                  <c:v>171.1</c:v>
                </c:pt>
                <c:pt idx="1289">
                  <c:v>130.4</c:v>
                </c:pt>
                <c:pt idx="1290">
                  <c:v>142.19999999999999</c:v>
                </c:pt>
                <c:pt idx="1291">
                  <c:v>130.4</c:v>
                </c:pt>
                <c:pt idx="1292">
                  <c:v>188.4</c:v>
                </c:pt>
                <c:pt idx="1293">
                  <c:v>178.8</c:v>
                </c:pt>
                <c:pt idx="1294">
                  <c:v>152.4</c:v>
                </c:pt>
                <c:pt idx="1295">
                  <c:v>139.5</c:v>
                </c:pt>
                <c:pt idx="1296">
                  <c:v>134.9</c:v>
                </c:pt>
                <c:pt idx="1297">
                  <c:v>124</c:v>
                </c:pt>
                <c:pt idx="1298">
                  <c:v>136.69999999999999</c:v>
                </c:pt>
                <c:pt idx="1299">
                  <c:v>205.2</c:v>
                </c:pt>
                <c:pt idx="1300">
                  <c:v>166</c:v>
                </c:pt>
                <c:pt idx="1301">
                  <c:v>141.80000000000001</c:v>
                </c:pt>
                <c:pt idx="1302">
                  <c:v>130.30000000000001</c:v>
                </c:pt>
                <c:pt idx="1303">
                  <c:v>142.30000000000001</c:v>
                </c:pt>
                <c:pt idx="1304">
                  <c:v>113.7</c:v>
                </c:pt>
                <c:pt idx="1305">
                  <c:v>116.2</c:v>
                </c:pt>
                <c:pt idx="1306">
                  <c:v>106.6</c:v>
                </c:pt>
                <c:pt idx="1307">
                  <c:v>120.8</c:v>
                </c:pt>
                <c:pt idx="1308">
                  <c:v>123.9</c:v>
                </c:pt>
                <c:pt idx="1309">
                  <c:v>185.4</c:v>
                </c:pt>
                <c:pt idx="1310">
                  <c:v>174.4</c:v>
                </c:pt>
                <c:pt idx="1311">
                  <c:v>126.9</c:v>
                </c:pt>
                <c:pt idx="1312">
                  <c:v>141.4</c:v>
                </c:pt>
                <c:pt idx="1313">
                  <c:v>129.1</c:v>
                </c:pt>
                <c:pt idx="1314">
                  <c:v>122.2</c:v>
                </c:pt>
                <c:pt idx="1315">
                  <c:v>118.2</c:v>
                </c:pt>
                <c:pt idx="1316">
                  <c:v>112</c:v>
                </c:pt>
                <c:pt idx="1317">
                  <c:v>103.9</c:v>
                </c:pt>
                <c:pt idx="1318">
                  <c:v>114.8</c:v>
                </c:pt>
                <c:pt idx="1319">
                  <c:v>97.77</c:v>
                </c:pt>
                <c:pt idx="1320">
                  <c:v>121.4</c:v>
                </c:pt>
                <c:pt idx="1321">
                  <c:v>111.5</c:v>
                </c:pt>
                <c:pt idx="1322">
                  <c:v>102.4</c:v>
                </c:pt>
                <c:pt idx="1323">
                  <c:v>94.9</c:v>
                </c:pt>
                <c:pt idx="1324">
                  <c:v>88.01</c:v>
                </c:pt>
                <c:pt idx="1325">
                  <c:v>81.319999999999993</c:v>
                </c:pt>
                <c:pt idx="1326">
                  <c:v>75.69</c:v>
                </c:pt>
                <c:pt idx="1327">
                  <c:v>71.25</c:v>
                </c:pt>
                <c:pt idx="1328">
                  <c:v>66.239999999999995</c:v>
                </c:pt>
                <c:pt idx="1329">
                  <c:v>61.85</c:v>
                </c:pt>
                <c:pt idx="1330">
                  <c:v>57.6</c:v>
                </c:pt>
                <c:pt idx="1331">
                  <c:v>54.21</c:v>
                </c:pt>
                <c:pt idx="1332">
                  <c:v>52.76</c:v>
                </c:pt>
                <c:pt idx="1333">
                  <c:v>107.1</c:v>
                </c:pt>
                <c:pt idx="1334">
                  <c:v>65.97</c:v>
                </c:pt>
                <c:pt idx="1335">
                  <c:v>65.900000000000006</c:v>
                </c:pt>
                <c:pt idx="1336">
                  <c:v>64.78</c:v>
                </c:pt>
                <c:pt idx="1337">
                  <c:v>65.28</c:v>
                </c:pt>
                <c:pt idx="1338">
                  <c:v>72.599999999999994</c:v>
                </c:pt>
                <c:pt idx="1339">
                  <c:v>67.28</c:v>
                </c:pt>
                <c:pt idx="1340">
                  <c:v>63.67</c:v>
                </c:pt>
                <c:pt idx="1341">
                  <c:v>59.48</c:v>
                </c:pt>
                <c:pt idx="1342">
                  <c:v>55.9</c:v>
                </c:pt>
                <c:pt idx="1343">
                  <c:v>52.64</c:v>
                </c:pt>
                <c:pt idx="1344">
                  <c:v>49.67</c:v>
                </c:pt>
                <c:pt idx="1345">
                  <c:v>46.8</c:v>
                </c:pt>
                <c:pt idx="1346">
                  <c:v>44.22</c:v>
                </c:pt>
                <c:pt idx="1347">
                  <c:v>42.27</c:v>
                </c:pt>
                <c:pt idx="1348">
                  <c:v>139.30000000000001</c:v>
                </c:pt>
                <c:pt idx="1349">
                  <c:v>60.23</c:v>
                </c:pt>
                <c:pt idx="1350">
                  <c:v>56.25</c:v>
                </c:pt>
                <c:pt idx="1351">
                  <c:v>52.48</c:v>
                </c:pt>
                <c:pt idx="1352">
                  <c:v>49.61</c:v>
                </c:pt>
                <c:pt idx="1353">
                  <c:v>46.43</c:v>
                </c:pt>
                <c:pt idx="1354">
                  <c:v>43.64</c:v>
                </c:pt>
                <c:pt idx="1355">
                  <c:v>42.96</c:v>
                </c:pt>
                <c:pt idx="1356">
                  <c:v>40.700000000000003</c:v>
                </c:pt>
                <c:pt idx="1357">
                  <c:v>40</c:v>
                </c:pt>
                <c:pt idx="1358">
                  <c:v>39.24</c:v>
                </c:pt>
                <c:pt idx="1359">
                  <c:v>38.36</c:v>
                </c:pt>
                <c:pt idx="1360">
                  <c:v>37.4</c:v>
                </c:pt>
                <c:pt idx="1361">
                  <c:v>36.340000000000003</c:v>
                </c:pt>
                <c:pt idx="1362">
                  <c:v>35.380000000000003</c:v>
                </c:pt>
                <c:pt idx="1363">
                  <c:v>87.66</c:v>
                </c:pt>
                <c:pt idx="1364">
                  <c:v>75.37</c:v>
                </c:pt>
                <c:pt idx="1365">
                  <c:v>222.6</c:v>
                </c:pt>
                <c:pt idx="1366">
                  <c:v>96.44</c:v>
                </c:pt>
                <c:pt idx="1367">
                  <c:v>88.38</c:v>
                </c:pt>
                <c:pt idx="1368">
                  <c:v>81.540000000000006</c:v>
                </c:pt>
                <c:pt idx="1369">
                  <c:v>75.099999999999994</c:v>
                </c:pt>
                <c:pt idx="1370">
                  <c:v>76.22</c:v>
                </c:pt>
                <c:pt idx="1371">
                  <c:v>82.2</c:v>
                </c:pt>
                <c:pt idx="1372">
                  <c:v>75.83</c:v>
                </c:pt>
                <c:pt idx="1373">
                  <c:v>70.010000000000005</c:v>
                </c:pt>
                <c:pt idx="1374">
                  <c:v>66.02</c:v>
                </c:pt>
                <c:pt idx="1375">
                  <c:v>63.86</c:v>
                </c:pt>
                <c:pt idx="1376">
                  <c:v>60.28</c:v>
                </c:pt>
                <c:pt idx="1377">
                  <c:v>58.24</c:v>
                </c:pt>
                <c:pt idx="1378">
                  <c:v>56.92</c:v>
                </c:pt>
                <c:pt idx="1379">
                  <c:v>53.64</c:v>
                </c:pt>
                <c:pt idx="1380">
                  <c:v>50.7</c:v>
                </c:pt>
                <c:pt idx="1381">
                  <c:v>48.17</c:v>
                </c:pt>
                <c:pt idx="1382">
                  <c:v>45.54</c:v>
                </c:pt>
                <c:pt idx="1383">
                  <c:v>43.12</c:v>
                </c:pt>
                <c:pt idx="1384">
                  <c:v>41.27</c:v>
                </c:pt>
                <c:pt idx="1385">
                  <c:v>40.03</c:v>
                </c:pt>
                <c:pt idx="1386">
                  <c:v>39.450000000000003</c:v>
                </c:pt>
                <c:pt idx="1387">
                  <c:v>38.76</c:v>
                </c:pt>
                <c:pt idx="1388">
                  <c:v>37.93</c:v>
                </c:pt>
                <c:pt idx="1389">
                  <c:v>37.06</c:v>
                </c:pt>
                <c:pt idx="1390">
                  <c:v>36.5</c:v>
                </c:pt>
                <c:pt idx="1391">
                  <c:v>35.78</c:v>
                </c:pt>
                <c:pt idx="1392">
                  <c:v>34.86</c:v>
                </c:pt>
                <c:pt idx="1393">
                  <c:v>33.81</c:v>
                </c:pt>
                <c:pt idx="1394">
                  <c:v>32.76</c:v>
                </c:pt>
                <c:pt idx="1395">
                  <c:v>31.7</c:v>
                </c:pt>
                <c:pt idx="1396">
                  <c:v>30.62</c:v>
                </c:pt>
                <c:pt idx="1397">
                  <c:v>29.54</c:v>
                </c:pt>
                <c:pt idx="1398">
                  <c:v>28.53</c:v>
                </c:pt>
                <c:pt idx="1399">
                  <c:v>27.53</c:v>
                </c:pt>
                <c:pt idx="1400">
                  <c:v>26.57</c:v>
                </c:pt>
                <c:pt idx="1401">
                  <c:v>25.62</c:v>
                </c:pt>
                <c:pt idx="1402">
                  <c:v>24.75</c:v>
                </c:pt>
                <c:pt idx="1403">
                  <c:v>23.86</c:v>
                </c:pt>
                <c:pt idx="1404">
                  <c:v>23.03</c:v>
                </c:pt>
                <c:pt idx="1405">
                  <c:v>22.21</c:v>
                </c:pt>
                <c:pt idx="1406">
                  <c:v>21.43</c:v>
                </c:pt>
                <c:pt idx="1407">
                  <c:v>20.69</c:v>
                </c:pt>
                <c:pt idx="1408">
                  <c:v>19.940000000000001</c:v>
                </c:pt>
                <c:pt idx="1409">
                  <c:v>19.579999999999998</c:v>
                </c:pt>
                <c:pt idx="1410">
                  <c:v>19.45</c:v>
                </c:pt>
                <c:pt idx="1411">
                  <c:v>19.27</c:v>
                </c:pt>
                <c:pt idx="1412">
                  <c:v>19.03</c:v>
                </c:pt>
                <c:pt idx="1413">
                  <c:v>18.760000000000002</c:v>
                </c:pt>
                <c:pt idx="1414">
                  <c:v>18.46</c:v>
                </c:pt>
                <c:pt idx="1415">
                  <c:v>18.14</c:v>
                </c:pt>
                <c:pt idx="1416">
                  <c:v>17.8</c:v>
                </c:pt>
                <c:pt idx="1417">
                  <c:v>17.440000000000001</c:v>
                </c:pt>
                <c:pt idx="1418">
                  <c:v>17.079999999999998</c:v>
                </c:pt>
                <c:pt idx="1419">
                  <c:v>16.71</c:v>
                </c:pt>
                <c:pt idx="1420">
                  <c:v>16.34</c:v>
                </c:pt>
                <c:pt idx="1421">
                  <c:v>15.97</c:v>
                </c:pt>
                <c:pt idx="1422">
                  <c:v>15.6</c:v>
                </c:pt>
                <c:pt idx="1423">
                  <c:v>15.25</c:v>
                </c:pt>
                <c:pt idx="1424">
                  <c:v>14.9</c:v>
                </c:pt>
                <c:pt idx="1425">
                  <c:v>14.56</c:v>
                </c:pt>
                <c:pt idx="1426">
                  <c:v>14.22</c:v>
                </c:pt>
                <c:pt idx="1427">
                  <c:v>13.9</c:v>
                </c:pt>
                <c:pt idx="1428">
                  <c:v>13.59</c:v>
                </c:pt>
                <c:pt idx="1429">
                  <c:v>13.28</c:v>
                </c:pt>
                <c:pt idx="1430">
                  <c:v>12.99</c:v>
                </c:pt>
                <c:pt idx="1431">
                  <c:v>12.71</c:v>
                </c:pt>
                <c:pt idx="1432">
                  <c:v>12.44</c:v>
                </c:pt>
                <c:pt idx="1433">
                  <c:v>12.19</c:v>
                </c:pt>
                <c:pt idx="1434">
                  <c:v>11.94</c:v>
                </c:pt>
                <c:pt idx="1435">
                  <c:v>11.71</c:v>
                </c:pt>
                <c:pt idx="1436">
                  <c:v>11.49</c:v>
                </c:pt>
                <c:pt idx="1437">
                  <c:v>11.28</c:v>
                </c:pt>
                <c:pt idx="1438">
                  <c:v>11.08</c:v>
                </c:pt>
                <c:pt idx="1439">
                  <c:v>10.9</c:v>
                </c:pt>
                <c:pt idx="1440">
                  <c:v>10.72</c:v>
                </c:pt>
                <c:pt idx="1441">
                  <c:v>10.55</c:v>
                </c:pt>
                <c:pt idx="1442">
                  <c:v>10.38</c:v>
                </c:pt>
                <c:pt idx="1443">
                  <c:v>10.23</c:v>
                </c:pt>
                <c:pt idx="1444">
                  <c:v>10.08</c:v>
                </c:pt>
                <c:pt idx="1445">
                  <c:v>9.9369999999999994</c:v>
                </c:pt>
                <c:pt idx="1446">
                  <c:v>9.7989999999999995</c:v>
                </c:pt>
                <c:pt idx="1447">
                  <c:v>9.6649999999999991</c:v>
                </c:pt>
                <c:pt idx="1448">
                  <c:v>9.5340000000000007</c:v>
                </c:pt>
                <c:pt idx="1449">
                  <c:v>9.407</c:v>
                </c:pt>
                <c:pt idx="1450">
                  <c:v>9.2829999999999995</c:v>
                </c:pt>
                <c:pt idx="1451">
                  <c:v>9.1609999999999996</c:v>
                </c:pt>
                <c:pt idx="1452">
                  <c:v>9.0399999999999991</c:v>
                </c:pt>
                <c:pt idx="1453">
                  <c:v>8.9209999999999994</c:v>
                </c:pt>
                <c:pt idx="1454">
                  <c:v>8.8030000000000008</c:v>
                </c:pt>
                <c:pt idx="1455">
                  <c:v>8.6859999999999999</c:v>
                </c:pt>
                <c:pt idx="1456">
                  <c:v>8.5690000000000008</c:v>
                </c:pt>
                <c:pt idx="1457">
                  <c:v>8.4529999999999994</c:v>
                </c:pt>
                <c:pt idx="1458">
                  <c:v>8.3369999999999997</c:v>
                </c:pt>
                <c:pt idx="1459">
                  <c:v>8.2200000000000006</c:v>
                </c:pt>
                <c:pt idx="1460">
                  <c:v>8.1039999999999992</c:v>
                </c:pt>
                <c:pt idx="1461">
                  <c:v>7.9870000000000001</c:v>
                </c:pt>
                <c:pt idx="1462">
                  <c:v>7.87</c:v>
                </c:pt>
                <c:pt idx="1463">
                  <c:v>7.7530000000000001</c:v>
                </c:pt>
                <c:pt idx="1464">
                  <c:v>7.6349999999999998</c:v>
                </c:pt>
                <c:pt idx="1465">
                  <c:v>7.5170000000000003</c:v>
                </c:pt>
                <c:pt idx="1466">
                  <c:v>7.3979999999999997</c:v>
                </c:pt>
                <c:pt idx="1467">
                  <c:v>7.2789999999999999</c:v>
                </c:pt>
                <c:pt idx="1468">
                  <c:v>7.16</c:v>
                </c:pt>
                <c:pt idx="1469">
                  <c:v>7.04</c:v>
                </c:pt>
                <c:pt idx="1470">
                  <c:v>6.92</c:v>
                </c:pt>
                <c:pt idx="1471">
                  <c:v>6.8</c:v>
                </c:pt>
                <c:pt idx="1472">
                  <c:v>6.6790000000000003</c:v>
                </c:pt>
                <c:pt idx="1473">
                  <c:v>6.5579999999999998</c:v>
                </c:pt>
                <c:pt idx="1474">
                  <c:v>6.4370000000000003</c:v>
                </c:pt>
                <c:pt idx="1475">
                  <c:v>6.3170000000000002</c:v>
                </c:pt>
                <c:pt idx="1476">
                  <c:v>6.1970000000000001</c:v>
                </c:pt>
                <c:pt idx="1477">
                  <c:v>6.077</c:v>
                </c:pt>
                <c:pt idx="1478">
                  <c:v>5.9569999999999999</c:v>
                </c:pt>
                <c:pt idx="1479">
                  <c:v>5.8369999999999997</c:v>
                </c:pt>
                <c:pt idx="1480">
                  <c:v>5.7270000000000003</c:v>
                </c:pt>
                <c:pt idx="1481">
                  <c:v>5.6269999999999998</c:v>
                </c:pt>
                <c:pt idx="1482">
                  <c:v>5.5350000000000001</c:v>
                </c:pt>
                <c:pt idx="1483">
                  <c:v>5.4489999999999998</c:v>
                </c:pt>
                <c:pt idx="1484">
                  <c:v>5.367</c:v>
                </c:pt>
                <c:pt idx="1485">
                  <c:v>5.2869999999999999</c:v>
                </c:pt>
                <c:pt idx="1486">
                  <c:v>5.218</c:v>
                </c:pt>
                <c:pt idx="1487">
                  <c:v>5.1559999999999997</c:v>
                </c:pt>
                <c:pt idx="1488">
                  <c:v>5.0919999999999996</c:v>
                </c:pt>
                <c:pt idx="1489">
                  <c:v>5.0289999999999999</c:v>
                </c:pt>
                <c:pt idx="1490">
                  <c:v>4.97</c:v>
                </c:pt>
                <c:pt idx="1491">
                  <c:v>4.9080000000000004</c:v>
                </c:pt>
                <c:pt idx="1492">
                  <c:v>4.8440000000000003</c:v>
                </c:pt>
                <c:pt idx="1493">
                  <c:v>4.7809999999999997</c:v>
                </c:pt>
                <c:pt idx="1494">
                  <c:v>4.7220000000000004</c:v>
                </c:pt>
                <c:pt idx="1495">
                  <c:v>4.6589999999999998</c:v>
                </c:pt>
                <c:pt idx="1496">
                  <c:v>4.5940000000000003</c:v>
                </c:pt>
                <c:pt idx="1497">
                  <c:v>4.5270000000000001</c:v>
                </c:pt>
                <c:pt idx="1498">
                  <c:v>4.4580000000000002</c:v>
                </c:pt>
                <c:pt idx="1499">
                  <c:v>4.3869999999999996</c:v>
                </c:pt>
                <c:pt idx="1500">
                  <c:v>4.3159999999999998</c:v>
                </c:pt>
                <c:pt idx="1501">
                  <c:v>4.2430000000000003</c:v>
                </c:pt>
                <c:pt idx="1502">
                  <c:v>4.1689999999999996</c:v>
                </c:pt>
                <c:pt idx="1503">
                  <c:v>4.0940000000000003</c:v>
                </c:pt>
                <c:pt idx="1504">
                  <c:v>4.0179999999999998</c:v>
                </c:pt>
                <c:pt idx="1505">
                  <c:v>3.9420000000000002</c:v>
                </c:pt>
                <c:pt idx="1506">
                  <c:v>3.8660000000000001</c:v>
                </c:pt>
                <c:pt idx="1507">
                  <c:v>3.7890000000000001</c:v>
                </c:pt>
                <c:pt idx="1508">
                  <c:v>3.7120000000000002</c:v>
                </c:pt>
                <c:pt idx="1509">
                  <c:v>3.6349999999999998</c:v>
                </c:pt>
                <c:pt idx="1510">
                  <c:v>3.5579999999999998</c:v>
                </c:pt>
                <c:pt idx="1511">
                  <c:v>3.4809999999999999</c:v>
                </c:pt>
                <c:pt idx="1512">
                  <c:v>3.4039999999999999</c:v>
                </c:pt>
                <c:pt idx="1513">
                  <c:v>3.3279999999999998</c:v>
                </c:pt>
                <c:pt idx="1514">
                  <c:v>3.2519999999999998</c:v>
                </c:pt>
                <c:pt idx="1515">
                  <c:v>3.177</c:v>
                </c:pt>
                <c:pt idx="1516">
                  <c:v>3.1019999999999999</c:v>
                </c:pt>
                <c:pt idx="1517">
                  <c:v>3.028</c:v>
                </c:pt>
                <c:pt idx="1518">
                  <c:v>2.9780000000000002</c:v>
                </c:pt>
                <c:pt idx="1519">
                  <c:v>2.9420000000000002</c:v>
                </c:pt>
                <c:pt idx="1520">
                  <c:v>2.903</c:v>
                </c:pt>
                <c:pt idx="1521">
                  <c:v>2.976</c:v>
                </c:pt>
                <c:pt idx="1522">
                  <c:v>3.01</c:v>
                </c:pt>
                <c:pt idx="1523">
                  <c:v>3.0230000000000001</c:v>
                </c:pt>
                <c:pt idx="1524">
                  <c:v>3.0270000000000001</c:v>
                </c:pt>
                <c:pt idx="1525">
                  <c:v>3.0289999999999999</c:v>
                </c:pt>
                <c:pt idx="1526">
                  <c:v>3.0270000000000001</c:v>
                </c:pt>
                <c:pt idx="1527">
                  <c:v>3.024</c:v>
                </c:pt>
                <c:pt idx="1528">
                  <c:v>3.0179999999999998</c:v>
                </c:pt>
                <c:pt idx="1529">
                  <c:v>3.0089999999999999</c:v>
                </c:pt>
                <c:pt idx="1530">
                  <c:v>2.9980000000000002</c:v>
                </c:pt>
                <c:pt idx="1531">
                  <c:v>2.9849999999999999</c:v>
                </c:pt>
                <c:pt idx="1532">
                  <c:v>2.97</c:v>
                </c:pt>
                <c:pt idx="1533">
                  <c:v>2.952</c:v>
                </c:pt>
                <c:pt idx="1534">
                  <c:v>2.9329999999999998</c:v>
                </c:pt>
                <c:pt idx="1535">
                  <c:v>2.911</c:v>
                </c:pt>
                <c:pt idx="1536">
                  <c:v>2.887</c:v>
                </c:pt>
                <c:pt idx="1537">
                  <c:v>2.8610000000000002</c:v>
                </c:pt>
                <c:pt idx="1538">
                  <c:v>2.8319999999999999</c:v>
                </c:pt>
                <c:pt idx="1539">
                  <c:v>2.802</c:v>
                </c:pt>
                <c:pt idx="1540">
                  <c:v>2.77</c:v>
                </c:pt>
                <c:pt idx="1541">
                  <c:v>2.742</c:v>
                </c:pt>
                <c:pt idx="1542">
                  <c:v>2.7120000000000002</c:v>
                </c:pt>
                <c:pt idx="1543">
                  <c:v>2.6789999999999998</c:v>
                </c:pt>
                <c:pt idx="1544">
                  <c:v>2.645</c:v>
                </c:pt>
                <c:pt idx="1545">
                  <c:v>2.609</c:v>
                </c:pt>
                <c:pt idx="1546">
                  <c:v>2.5750000000000002</c:v>
                </c:pt>
                <c:pt idx="1547">
                  <c:v>2.5539999999999998</c:v>
                </c:pt>
                <c:pt idx="1548">
                  <c:v>2.5310000000000001</c:v>
                </c:pt>
                <c:pt idx="1549">
                  <c:v>2.5129999999999999</c:v>
                </c:pt>
                <c:pt idx="1550">
                  <c:v>2.508</c:v>
                </c:pt>
                <c:pt idx="1551">
                  <c:v>2.52</c:v>
                </c:pt>
                <c:pt idx="1552">
                  <c:v>2.532</c:v>
                </c:pt>
                <c:pt idx="1553">
                  <c:v>2.544</c:v>
                </c:pt>
                <c:pt idx="1554">
                  <c:v>2.5510000000000002</c:v>
                </c:pt>
                <c:pt idx="1555">
                  <c:v>2.5529999999999999</c:v>
                </c:pt>
                <c:pt idx="1556">
                  <c:v>2.5510000000000002</c:v>
                </c:pt>
                <c:pt idx="1557">
                  <c:v>2.5609999999999999</c:v>
                </c:pt>
                <c:pt idx="1558">
                  <c:v>2.57</c:v>
                </c:pt>
                <c:pt idx="1559">
                  <c:v>2.5790000000000002</c:v>
                </c:pt>
                <c:pt idx="1560">
                  <c:v>2.5840000000000001</c:v>
                </c:pt>
                <c:pt idx="1561">
                  <c:v>2.5859999999999999</c:v>
                </c:pt>
                <c:pt idx="1562">
                  <c:v>2.585</c:v>
                </c:pt>
                <c:pt idx="1563">
                  <c:v>2.5819999999999999</c:v>
                </c:pt>
                <c:pt idx="1564">
                  <c:v>2.5779999999999998</c:v>
                </c:pt>
                <c:pt idx="1565">
                  <c:v>2.573</c:v>
                </c:pt>
                <c:pt idx="1566">
                  <c:v>2.5659999999999998</c:v>
                </c:pt>
                <c:pt idx="1567">
                  <c:v>2.5569999999999999</c:v>
                </c:pt>
                <c:pt idx="1568">
                  <c:v>2.5449999999999999</c:v>
                </c:pt>
                <c:pt idx="1569">
                  <c:v>2.5310000000000001</c:v>
                </c:pt>
                <c:pt idx="1570">
                  <c:v>2.5139999999999998</c:v>
                </c:pt>
                <c:pt idx="1571">
                  <c:v>2.496</c:v>
                </c:pt>
                <c:pt idx="1572">
                  <c:v>2.4750000000000001</c:v>
                </c:pt>
                <c:pt idx="1573">
                  <c:v>2.4529999999999998</c:v>
                </c:pt>
                <c:pt idx="1574">
                  <c:v>2.4289999999999998</c:v>
                </c:pt>
                <c:pt idx="1575">
                  <c:v>2.415</c:v>
                </c:pt>
                <c:pt idx="1576">
                  <c:v>2.4209999999999998</c:v>
                </c:pt>
                <c:pt idx="1577">
                  <c:v>2.4209999999999998</c:v>
                </c:pt>
                <c:pt idx="1578">
                  <c:v>2.415</c:v>
                </c:pt>
                <c:pt idx="1579">
                  <c:v>2.407</c:v>
                </c:pt>
                <c:pt idx="1580">
                  <c:v>2.3980000000000001</c:v>
                </c:pt>
                <c:pt idx="1581">
                  <c:v>2.4039999999999999</c:v>
                </c:pt>
                <c:pt idx="1582">
                  <c:v>2.4039999999999999</c:v>
                </c:pt>
                <c:pt idx="1583">
                  <c:v>2.4009999999999998</c:v>
                </c:pt>
                <c:pt idx="1584">
                  <c:v>2.3940000000000001</c:v>
                </c:pt>
                <c:pt idx="1585">
                  <c:v>2.3849999999999998</c:v>
                </c:pt>
                <c:pt idx="1586">
                  <c:v>2.3730000000000002</c:v>
                </c:pt>
                <c:pt idx="1587">
                  <c:v>2.36</c:v>
                </c:pt>
                <c:pt idx="1588">
                  <c:v>2.3460000000000001</c:v>
                </c:pt>
                <c:pt idx="1589">
                  <c:v>2.3319999999999999</c:v>
                </c:pt>
                <c:pt idx="1590">
                  <c:v>2.3159999999999998</c:v>
                </c:pt>
                <c:pt idx="1591">
                  <c:v>2.2989999999999999</c:v>
                </c:pt>
                <c:pt idx="1592">
                  <c:v>2.2789999999999999</c:v>
                </c:pt>
                <c:pt idx="1593">
                  <c:v>2.2589999999999999</c:v>
                </c:pt>
                <c:pt idx="1594">
                  <c:v>2.2370000000000001</c:v>
                </c:pt>
                <c:pt idx="1595">
                  <c:v>2.214</c:v>
                </c:pt>
                <c:pt idx="1596">
                  <c:v>2.1909999999999998</c:v>
                </c:pt>
                <c:pt idx="1597">
                  <c:v>2.1659999999999999</c:v>
                </c:pt>
                <c:pt idx="1598">
                  <c:v>2.14</c:v>
                </c:pt>
                <c:pt idx="1599">
                  <c:v>2.1309999999999998</c:v>
                </c:pt>
                <c:pt idx="1600">
                  <c:v>2.125</c:v>
                </c:pt>
                <c:pt idx="1601">
                  <c:v>2.1619999999999999</c:v>
                </c:pt>
                <c:pt idx="1602">
                  <c:v>2.3580000000000001</c:v>
                </c:pt>
                <c:pt idx="1603">
                  <c:v>2.6269999999999998</c:v>
                </c:pt>
                <c:pt idx="1604">
                  <c:v>2.887</c:v>
                </c:pt>
                <c:pt idx="1605">
                  <c:v>3.0979999999999999</c:v>
                </c:pt>
                <c:pt idx="1606">
                  <c:v>3.3079999999999998</c:v>
                </c:pt>
                <c:pt idx="1607">
                  <c:v>3.5110000000000001</c:v>
                </c:pt>
                <c:pt idx="1608">
                  <c:v>3.7050000000000001</c:v>
                </c:pt>
                <c:pt idx="1609">
                  <c:v>4.0289999999999999</c:v>
                </c:pt>
                <c:pt idx="1610">
                  <c:v>4.2930000000000001</c:v>
                </c:pt>
                <c:pt idx="1611">
                  <c:v>4.5140000000000002</c:v>
                </c:pt>
                <c:pt idx="1612">
                  <c:v>4.694</c:v>
                </c:pt>
                <c:pt idx="1613">
                  <c:v>4.8310000000000004</c:v>
                </c:pt>
                <c:pt idx="1614">
                  <c:v>4.9390000000000001</c:v>
                </c:pt>
                <c:pt idx="1615">
                  <c:v>5.0510000000000002</c:v>
                </c:pt>
                <c:pt idx="1616">
                  <c:v>5.2290000000000001</c:v>
                </c:pt>
                <c:pt idx="1617">
                  <c:v>5.44</c:v>
                </c:pt>
                <c:pt idx="1618">
                  <c:v>5.6230000000000002</c:v>
                </c:pt>
                <c:pt idx="1619">
                  <c:v>5.8440000000000003</c:v>
                </c:pt>
                <c:pt idx="1620">
                  <c:v>6.1840000000000002</c:v>
                </c:pt>
                <c:pt idx="1621">
                  <c:v>6.5</c:v>
                </c:pt>
                <c:pt idx="1622">
                  <c:v>6.8170000000000002</c:v>
                </c:pt>
                <c:pt idx="1623">
                  <c:v>7.0720000000000001</c:v>
                </c:pt>
                <c:pt idx="1624">
                  <c:v>7.2670000000000003</c:v>
                </c:pt>
                <c:pt idx="1625">
                  <c:v>7.41</c:v>
                </c:pt>
                <c:pt idx="1626">
                  <c:v>7.5110000000000001</c:v>
                </c:pt>
                <c:pt idx="1627">
                  <c:v>7.5830000000000002</c:v>
                </c:pt>
                <c:pt idx="1628">
                  <c:v>7.6280000000000001</c:v>
                </c:pt>
                <c:pt idx="1629">
                  <c:v>7.702</c:v>
                </c:pt>
                <c:pt idx="1630">
                  <c:v>25.63</c:v>
                </c:pt>
                <c:pt idx="1631">
                  <c:v>35.24</c:v>
                </c:pt>
                <c:pt idx="1632">
                  <c:v>42.7</c:v>
                </c:pt>
                <c:pt idx="1633">
                  <c:v>17</c:v>
                </c:pt>
                <c:pt idx="1634">
                  <c:v>19.39</c:v>
                </c:pt>
                <c:pt idx="1635">
                  <c:v>54.22</c:v>
                </c:pt>
                <c:pt idx="1636">
                  <c:v>115</c:v>
                </c:pt>
                <c:pt idx="1637">
                  <c:v>128</c:v>
                </c:pt>
                <c:pt idx="1638">
                  <c:v>108.4</c:v>
                </c:pt>
                <c:pt idx="1639">
                  <c:v>164.7</c:v>
                </c:pt>
                <c:pt idx="1640">
                  <c:v>144.6</c:v>
                </c:pt>
                <c:pt idx="1641">
                  <c:v>109.2</c:v>
                </c:pt>
                <c:pt idx="1642">
                  <c:v>130</c:v>
                </c:pt>
                <c:pt idx="1643">
                  <c:v>154</c:v>
                </c:pt>
                <c:pt idx="1644">
                  <c:v>138.5</c:v>
                </c:pt>
                <c:pt idx="1645">
                  <c:v>135.5</c:v>
                </c:pt>
                <c:pt idx="1646">
                  <c:v>147.30000000000001</c:v>
                </c:pt>
                <c:pt idx="1647">
                  <c:v>145.4</c:v>
                </c:pt>
                <c:pt idx="1648">
                  <c:v>127.8</c:v>
                </c:pt>
                <c:pt idx="1649">
                  <c:v>143.1</c:v>
                </c:pt>
                <c:pt idx="1650">
                  <c:v>131</c:v>
                </c:pt>
                <c:pt idx="1651">
                  <c:v>189.4</c:v>
                </c:pt>
                <c:pt idx="1652">
                  <c:v>129</c:v>
                </c:pt>
                <c:pt idx="1653">
                  <c:v>140.9</c:v>
                </c:pt>
                <c:pt idx="1654">
                  <c:v>134.69999999999999</c:v>
                </c:pt>
                <c:pt idx="1655">
                  <c:v>139.1</c:v>
                </c:pt>
                <c:pt idx="1656">
                  <c:v>142.69999999999999</c:v>
                </c:pt>
                <c:pt idx="1657">
                  <c:v>160</c:v>
                </c:pt>
                <c:pt idx="1658">
                  <c:v>218.4</c:v>
                </c:pt>
                <c:pt idx="1659">
                  <c:v>163.5</c:v>
                </c:pt>
                <c:pt idx="1660">
                  <c:v>172.8</c:v>
                </c:pt>
                <c:pt idx="1661">
                  <c:v>164.9</c:v>
                </c:pt>
                <c:pt idx="1662">
                  <c:v>150.5</c:v>
                </c:pt>
                <c:pt idx="1663">
                  <c:v>160.30000000000001</c:v>
                </c:pt>
                <c:pt idx="1664">
                  <c:v>147</c:v>
                </c:pt>
                <c:pt idx="1665">
                  <c:v>128.69999999999999</c:v>
                </c:pt>
                <c:pt idx="1666">
                  <c:v>117.7</c:v>
                </c:pt>
                <c:pt idx="1667">
                  <c:v>130.9</c:v>
                </c:pt>
                <c:pt idx="1668">
                  <c:v>125.3</c:v>
                </c:pt>
                <c:pt idx="1669">
                  <c:v>201.8</c:v>
                </c:pt>
                <c:pt idx="1670">
                  <c:v>135.9</c:v>
                </c:pt>
                <c:pt idx="1671">
                  <c:v>146.80000000000001</c:v>
                </c:pt>
                <c:pt idx="1672">
                  <c:v>134</c:v>
                </c:pt>
                <c:pt idx="1673">
                  <c:v>123.3</c:v>
                </c:pt>
                <c:pt idx="1674">
                  <c:v>112.8</c:v>
                </c:pt>
                <c:pt idx="1675">
                  <c:v>104.5</c:v>
                </c:pt>
                <c:pt idx="1676">
                  <c:v>96.52</c:v>
                </c:pt>
                <c:pt idx="1677">
                  <c:v>120.6</c:v>
                </c:pt>
                <c:pt idx="1678">
                  <c:v>111.4</c:v>
                </c:pt>
                <c:pt idx="1679">
                  <c:v>104.5</c:v>
                </c:pt>
                <c:pt idx="1680">
                  <c:v>97.23</c:v>
                </c:pt>
                <c:pt idx="1681">
                  <c:v>89.65</c:v>
                </c:pt>
                <c:pt idx="1682">
                  <c:v>83.02</c:v>
                </c:pt>
                <c:pt idx="1683">
                  <c:v>81.099999999999994</c:v>
                </c:pt>
                <c:pt idx="1684">
                  <c:v>121.2</c:v>
                </c:pt>
                <c:pt idx="1685">
                  <c:v>124.2</c:v>
                </c:pt>
                <c:pt idx="1686">
                  <c:v>90.55</c:v>
                </c:pt>
                <c:pt idx="1687">
                  <c:v>84.03</c:v>
                </c:pt>
                <c:pt idx="1688">
                  <c:v>78.03</c:v>
                </c:pt>
                <c:pt idx="1689">
                  <c:v>154.19999999999999</c:v>
                </c:pt>
                <c:pt idx="1690">
                  <c:v>107</c:v>
                </c:pt>
                <c:pt idx="1691">
                  <c:v>97.81</c:v>
                </c:pt>
                <c:pt idx="1692">
                  <c:v>89.73</c:v>
                </c:pt>
                <c:pt idx="1693">
                  <c:v>82.94</c:v>
                </c:pt>
                <c:pt idx="1694">
                  <c:v>77.08</c:v>
                </c:pt>
                <c:pt idx="1695">
                  <c:v>73.13</c:v>
                </c:pt>
                <c:pt idx="1696">
                  <c:v>80.180000000000007</c:v>
                </c:pt>
                <c:pt idx="1697">
                  <c:v>204.7</c:v>
                </c:pt>
                <c:pt idx="1698">
                  <c:v>950.9</c:v>
                </c:pt>
                <c:pt idx="1699">
                  <c:v>162.5</c:v>
                </c:pt>
                <c:pt idx="1700">
                  <c:v>157.4</c:v>
                </c:pt>
                <c:pt idx="1701">
                  <c:v>143.19999999999999</c:v>
                </c:pt>
                <c:pt idx="1702">
                  <c:v>130.6</c:v>
                </c:pt>
                <c:pt idx="1703">
                  <c:v>144.9</c:v>
                </c:pt>
                <c:pt idx="1704">
                  <c:v>123.2</c:v>
                </c:pt>
                <c:pt idx="1705">
                  <c:v>112.5</c:v>
                </c:pt>
                <c:pt idx="1706">
                  <c:v>103.7</c:v>
                </c:pt>
                <c:pt idx="1707">
                  <c:v>95.21</c:v>
                </c:pt>
                <c:pt idx="1708">
                  <c:v>119.2</c:v>
                </c:pt>
                <c:pt idx="1709">
                  <c:v>109.4</c:v>
                </c:pt>
                <c:pt idx="1710">
                  <c:v>100.6</c:v>
                </c:pt>
                <c:pt idx="1711">
                  <c:v>92.59</c:v>
                </c:pt>
                <c:pt idx="1712">
                  <c:v>85.57</c:v>
                </c:pt>
                <c:pt idx="1713">
                  <c:v>79.17</c:v>
                </c:pt>
                <c:pt idx="1714">
                  <c:v>73.12</c:v>
                </c:pt>
                <c:pt idx="1715">
                  <c:v>67.849999999999994</c:v>
                </c:pt>
                <c:pt idx="1716">
                  <c:v>63.29</c:v>
                </c:pt>
                <c:pt idx="1717">
                  <c:v>58.85</c:v>
                </c:pt>
                <c:pt idx="1718">
                  <c:v>54.89</c:v>
                </c:pt>
                <c:pt idx="1719">
                  <c:v>51.23</c:v>
                </c:pt>
                <c:pt idx="1720">
                  <c:v>48</c:v>
                </c:pt>
                <c:pt idx="1721">
                  <c:v>44.98</c:v>
                </c:pt>
                <c:pt idx="1722">
                  <c:v>48.68</c:v>
                </c:pt>
                <c:pt idx="1723">
                  <c:v>833.3</c:v>
                </c:pt>
                <c:pt idx="1724">
                  <c:v>137.6</c:v>
                </c:pt>
                <c:pt idx="1725">
                  <c:v>122.6</c:v>
                </c:pt>
                <c:pt idx="1726">
                  <c:v>111.5</c:v>
                </c:pt>
                <c:pt idx="1727">
                  <c:v>101.6</c:v>
                </c:pt>
                <c:pt idx="1728">
                  <c:v>92.8</c:v>
                </c:pt>
                <c:pt idx="1729">
                  <c:v>86.35</c:v>
                </c:pt>
                <c:pt idx="1730">
                  <c:v>79.2</c:v>
                </c:pt>
                <c:pt idx="1731">
                  <c:v>72.459999999999994</c:v>
                </c:pt>
                <c:pt idx="1732">
                  <c:v>66.430000000000007</c:v>
                </c:pt>
                <c:pt idx="1733">
                  <c:v>61.08</c:v>
                </c:pt>
                <c:pt idx="1734">
                  <c:v>56.48</c:v>
                </c:pt>
                <c:pt idx="1735">
                  <c:v>52.32</c:v>
                </c:pt>
                <c:pt idx="1736">
                  <c:v>48.54</c:v>
                </c:pt>
                <c:pt idx="1737">
                  <c:v>45.82</c:v>
                </c:pt>
                <c:pt idx="1738">
                  <c:v>44.51</c:v>
                </c:pt>
                <c:pt idx="1739">
                  <c:v>43.09</c:v>
                </c:pt>
                <c:pt idx="1740">
                  <c:v>41.77</c:v>
                </c:pt>
                <c:pt idx="1741">
                  <c:v>40.28</c:v>
                </c:pt>
                <c:pt idx="1742">
                  <c:v>38.729999999999997</c:v>
                </c:pt>
                <c:pt idx="1743">
                  <c:v>37.18</c:v>
                </c:pt>
                <c:pt idx="1744">
                  <c:v>35.659999999999997</c:v>
                </c:pt>
                <c:pt idx="1745">
                  <c:v>34.17</c:v>
                </c:pt>
                <c:pt idx="1746">
                  <c:v>32.74</c:v>
                </c:pt>
                <c:pt idx="1747">
                  <c:v>31.36</c:v>
                </c:pt>
                <c:pt idx="1748">
                  <c:v>30.04</c:v>
                </c:pt>
                <c:pt idx="1749">
                  <c:v>28.81</c:v>
                </c:pt>
                <c:pt idx="1750">
                  <c:v>27.59</c:v>
                </c:pt>
                <c:pt idx="1751">
                  <c:v>26.44</c:v>
                </c:pt>
                <c:pt idx="1752">
                  <c:v>25.34</c:v>
                </c:pt>
                <c:pt idx="1753">
                  <c:v>24.28</c:v>
                </c:pt>
                <c:pt idx="1754">
                  <c:v>23.27</c:v>
                </c:pt>
                <c:pt idx="1755">
                  <c:v>22.32</c:v>
                </c:pt>
                <c:pt idx="1756">
                  <c:v>21.4</c:v>
                </c:pt>
                <c:pt idx="1757">
                  <c:v>20.5</c:v>
                </c:pt>
                <c:pt idx="1758">
                  <c:v>19.79</c:v>
                </c:pt>
                <c:pt idx="1759">
                  <c:v>19.66</c:v>
                </c:pt>
                <c:pt idx="1760">
                  <c:v>19.47</c:v>
                </c:pt>
                <c:pt idx="1761">
                  <c:v>19.22</c:v>
                </c:pt>
                <c:pt idx="1762">
                  <c:v>18.93</c:v>
                </c:pt>
                <c:pt idx="1763">
                  <c:v>18.61</c:v>
                </c:pt>
                <c:pt idx="1764">
                  <c:v>18.260000000000002</c:v>
                </c:pt>
                <c:pt idx="1765">
                  <c:v>17.88</c:v>
                </c:pt>
                <c:pt idx="1766">
                  <c:v>17.5</c:v>
                </c:pt>
                <c:pt idx="1767">
                  <c:v>17.11</c:v>
                </c:pt>
                <c:pt idx="1768">
                  <c:v>16.72</c:v>
                </c:pt>
                <c:pt idx="1769">
                  <c:v>16.32</c:v>
                </c:pt>
                <c:pt idx="1770">
                  <c:v>15.93</c:v>
                </c:pt>
                <c:pt idx="1771">
                  <c:v>15.55</c:v>
                </c:pt>
                <c:pt idx="1772">
                  <c:v>15.17</c:v>
                </c:pt>
                <c:pt idx="1773">
                  <c:v>14.81</c:v>
                </c:pt>
                <c:pt idx="1774">
                  <c:v>14.45</c:v>
                </c:pt>
                <c:pt idx="1775">
                  <c:v>14.1</c:v>
                </c:pt>
                <c:pt idx="1776">
                  <c:v>13.76</c:v>
                </c:pt>
                <c:pt idx="1777">
                  <c:v>13.44</c:v>
                </c:pt>
                <c:pt idx="1778">
                  <c:v>13.12</c:v>
                </c:pt>
                <c:pt idx="1779">
                  <c:v>12.83</c:v>
                </c:pt>
                <c:pt idx="1780">
                  <c:v>12.54</c:v>
                </c:pt>
                <c:pt idx="1781">
                  <c:v>12.27</c:v>
                </c:pt>
                <c:pt idx="1782">
                  <c:v>12.01</c:v>
                </c:pt>
                <c:pt idx="1783">
                  <c:v>11.77</c:v>
                </c:pt>
                <c:pt idx="1784">
                  <c:v>11.54</c:v>
                </c:pt>
                <c:pt idx="1785">
                  <c:v>11.32</c:v>
                </c:pt>
                <c:pt idx="1786">
                  <c:v>11.11</c:v>
                </c:pt>
                <c:pt idx="1787">
                  <c:v>10.91</c:v>
                </c:pt>
                <c:pt idx="1788">
                  <c:v>10.73</c:v>
                </c:pt>
                <c:pt idx="1789">
                  <c:v>10.55</c:v>
                </c:pt>
                <c:pt idx="1790">
                  <c:v>10.38</c:v>
                </c:pt>
                <c:pt idx="1791">
                  <c:v>10.210000000000001</c:v>
                </c:pt>
                <c:pt idx="1792">
                  <c:v>10.06</c:v>
                </c:pt>
                <c:pt idx="1793">
                  <c:v>9.907</c:v>
                </c:pt>
                <c:pt idx="1794">
                  <c:v>9.7609999999999992</c:v>
                </c:pt>
                <c:pt idx="1795">
                  <c:v>9.6199999999999992</c:v>
                </c:pt>
                <c:pt idx="1796">
                  <c:v>9.4819999999999993</c:v>
                </c:pt>
                <c:pt idx="1797">
                  <c:v>9.3480000000000008</c:v>
                </c:pt>
                <c:pt idx="1798">
                  <c:v>9.2159999999999993</c:v>
                </c:pt>
                <c:pt idx="1799">
                  <c:v>9.0869999999999997</c:v>
                </c:pt>
                <c:pt idx="1800">
                  <c:v>8.9589999999999996</c:v>
                </c:pt>
                <c:pt idx="1801">
                  <c:v>8.8330000000000002</c:v>
                </c:pt>
                <c:pt idx="1802">
                  <c:v>8.7089999999999996</c:v>
                </c:pt>
                <c:pt idx="1803">
                  <c:v>8.5850000000000009</c:v>
                </c:pt>
                <c:pt idx="1804">
                  <c:v>8.4610000000000003</c:v>
                </c:pt>
                <c:pt idx="1805">
                  <c:v>8.3379999999999992</c:v>
                </c:pt>
                <c:pt idx="1806">
                  <c:v>8.2159999999999993</c:v>
                </c:pt>
                <c:pt idx="1807">
                  <c:v>8.093</c:v>
                </c:pt>
                <c:pt idx="1808">
                  <c:v>7.97</c:v>
                </c:pt>
                <c:pt idx="1809">
                  <c:v>7.8479999999999999</c:v>
                </c:pt>
                <c:pt idx="1810">
                  <c:v>7.7249999999999996</c:v>
                </c:pt>
                <c:pt idx="1811">
                  <c:v>7.6020000000000003</c:v>
                </c:pt>
                <c:pt idx="1812">
                  <c:v>7.4790000000000001</c:v>
                </c:pt>
                <c:pt idx="1813">
                  <c:v>7.3559999999999999</c:v>
                </c:pt>
                <c:pt idx="1814">
                  <c:v>7.2320000000000002</c:v>
                </c:pt>
                <c:pt idx="1815">
                  <c:v>7.1079999999999997</c:v>
                </c:pt>
                <c:pt idx="1816">
                  <c:v>6.9850000000000003</c:v>
                </c:pt>
                <c:pt idx="1817">
                  <c:v>6.8609999999999998</c:v>
                </c:pt>
                <c:pt idx="1818">
                  <c:v>6.7370000000000001</c:v>
                </c:pt>
                <c:pt idx="1819">
                  <c:v>6.6130000000000004</c:v>
                </c:pt>
                <c:pt idx="1820">
                  <c:v>6.4889999999999999</c:v>
                </c:pt>
                <c:pt idx="1821">
                  <c:v>6.3659999999999997</c:v>
                </c:pt>
                <c:pt idx="1822">
                  <c:v>6.2430000000000003</c:v>
                </c:pt>
                <c:pt idx="1823">
                  <c:v>6.12</c:v>
                </c:pt>
                <c:pt idx="1824">
                  <c:v>5.9969999999999999</c:v>
                </c:pt>
                <c:pt idx="1825">
                  <c:v>5.8760000000000003</c:v>
                </c:pt>
                <c:pt idx="1826">
                  <c:v>5.7619999999999996</c:v>
                </c:pt>
                <c:pt idx="1827">
                  <c:v>5.6580000000000004</c:v>
                </c:pt>
                <c:pt idx="1828">
                  <c:v>5.5629999999999997</c:v>
                </c:pt>
                <c:pt idx="1829">
                  <c:v>5.4740000000000002</c:v>
                </c:pt>
                <c:pt idx="1830">
                  <c:v>5.39</c:v>
                </c:pt>
                <c:pt idx="1831">
                  <c:v>5.3090000000000002</c:v>
                </c:pt>
                <c:pt idx="1832">
                  <c:v>5.23</c:v>
                </c:pt>
                <c:pt idx="1833">
                  <c:v>5.1520000000000001</c:v>
                </c:pt>
                <c:pt idx="1834">
                  <c:v>5.0750000000000002</c:v>
                </c:pt>
                <c:pt idx="1835">
                  <c:v>4.9989999999999997</c:v>
                </c:pt>
                <c:pt idx="1836">
                  <c:v>4.9219999999999997</c:v>
                </c:pt>
                <c:pt idx="1837">
                  <c:v>4.8440000000000003</c:v>
                </c:pt>
                <c:pt idx="1838">
                  <c:v>4.766</c:v>
                </c:pt>
                <c:pt idx="1839">
                  <c:v>4.6879999999999997</c:v>
                </c:pt>
                <c:pt idx="1840">
                  <c:v>4.6100000000000003</c:v>
                </c:pt>
                <c:pt idx="1841">
                  <c:v>4.53</c:v>
                </c:pt>
                <c:pt idx="1842">
                  <c:v>4.4489999999999998</c:v>
                </c:pt>
                <c:pt idx="1843">
                  <c:v>4.3680000000000003</c:v>
                </c:pt>
                <c:pt idx="1844">
                  <c:v>4.2869999999999999</c:v>
                </c:pt>
                <c:pt idx="1845">
                  <c:v>4.2050000000000001</c:v>
                </c:pt>
                <c:pt idx="1846">
                  <c:v>4.1230000000000002</c:v>
                </c:pt>
                <c:pt idx="1847">
                  <c:v>4.04</c:v>
                </c:pt>
                <c:pt idx="1848">
                  <c:v>3.9569999999999999</c:v>
                </c:pt>
                <c:pt idx="1849">
                  <c:v>3.875</c:v>
                </c:pt>
                <c:pt idx="1850">
                  <c:v>3.7930000000000001</c:v>
                </c:pt>
                <c:pt idx="1851">
                  <c:v>3.7109999999999999</c:v>
                </c:pt>
                <c:pt idx="1852">
                  <c:v>3.629</c:v>
                </c:pt>
                <c:pt idx="1853">
                  <c:v>3.548</c:v>
                </c:pt>
                <c:pt idx="1854">
                  <c:v>3.4670000000000001</c:v>
                </c:pt>
                <c:pt idx="1855">
                  <c:v>3.387</c:v>
                </c:pt>
                <c:pt idx="1856">
                  <c:v>3.3079999999999998</c:v>
                </c:pt>
                <c:pt idx="1857">
                  <c:v>3.23</c:v>
                </c:pt>
                <c:pt idx="1858">
                  <c:v>3.153</c:v>
                </c:pt>
                <c:pt idx="1859">
                  <c:v>3.081</c:v>
                </c:pt>
                <c:pt idx="1860">
                  <c:v>3.044</c:v>
                </c:pt>
                <c:pt idx="1861">
                  <c:v>3.0009999999999999</c:v>
                </c:pt>
                <c:pt idx="1862">
                  <c:v>2.9550000000000001</c:v>
                </c:pt>
                <c:pt idx="1863">
                  <c:v>2.9060000000000001</c:v>
                </c:pt>
                <c:pt idx="1864">
                  <c:v>2.8559999999999999</c:v>
                </c:pt>
                <c:pt idx="1865">
                  <c:v>2.8050000000000002</c:v>
                </c:pt>
                <c:pt idx="1866">
                  <c:v>2.754</c:v>
                </c:pt>
                <c:pt idx="1867">
                  <c:v>2.7040000000000002</c:v>
                </c:pt>
                <c:pt idx="1868">
                  <c:v>2.653</c:v>
                </c:pt>
                <c:pt idx="1869">
                  <c:v>2.6030000000000002</c:v>
                </c:pt>
                <c:pt idx="1870">
                  <c:v>2.5529999999999999</c:v>
                </c:pt>
                <c:pt idx="1871">
                  <c:v>2.504</c:v>
                </c:pt>
                <c:pt idx="1872">
                  <c:v>2.456</c:v>
                </c:pt>
                <c:pt idx="1873">
                  <c:v>2.407</c:v>
                </c:pt>
                <c:pt idx="1874">
                  <c:v>2.359</c:v>
                </c:pt>
                <c:pt idx="1875">
                  <c:v>2.3119999999999998</c:v>
                </c:pt>
                <c:pt idx="1876">
                  <c:v>2.2639999999999998</c:v>
                </c:pt>
                <c:pt idx="1877">
                  <c:v>2.2210000000000001</c:v>
                </c:pt>
                <c:pt idx="1878">
                  <c:v>2.1779999999999999</c:v>
                </c:pt>
                <c:pt idx="1879">
                  <c:v>2.1339999999999999</c:v>
                </c:pt>
                <c:pt idx="1880">
                  <c:v>2.09</c:v>
                </c:pt>
                <c:pt idx="1881">
                  <c:v>2.0470000000000002</c:v>
                </c:pt>
                <c:pt idx="1882">
                  <c:v>2.0099999999999998</c:v>
                </c:pt>
                <c:pt idx="1883">
                  <c:v>1.978</c:v>
                </c:pt>
                <c:pt idx="1884">
                  <c:v>1.9650000000000001</c:v>
                </c:pt>
                <c:pt idx="1885">
                  <c:v>1.98</c:v>
                </c:pt>
                <c:pt idx="1886">
                  <c:v>2.0409999999999999</c:v>
                </c:pt>
                <c:pt idx="1887">
                  <c:v>2.077</c:v>
                </c:pt>
                <c:pt idx="1888">
                  <c:v>2.1019999999999999</c:v>
                </c:pt>
                <c:pt idx="1889">
                  <c:v>2.121</c:v>
                </c:pt>
                <c:pt idx="1890">
                  <c:v>2.1339999999999999</c:v>
                </c:pt>
                <c:pt idx="1891">
                  <c:v>2.1440000000000001</c:v>
                </c:pt>
                <c:pt idx="1892">
                  <c:v>2.15</c:v>
                </c:pt>
                <c:pt idx="1893">
                  <c:v>2.1659999999999999</c:v>
                </c:pt>
                <c:pt idx="1894">
                  <c:v>2.1869999999999998</c:v>
                </c:pt>
                <c:pt idx="1895">
                  <c:v>2.222</c:v>
                </c:pt>
                <c:pt idx="1896">
                  <c:v>2.2610000000000001</c:v>
                </c:pt>
                <c:pt idx="1897">
                  <c:v>2.2909999999999999</c:v>
                </c:pt>
                <c:pt idx="1898">
                  <c:v>2.3140000000000001</c:v>
                </c:pt>
                <c:pt idx="1899">
                  <c:v>2.331</c:v>
                </c:pt>
                <c:pt idx="1900">
                  <c:v>2.3439999999999999</c:v>
                </c:pt>
                <c:pt idx="1901">
                  <c:v>2.3530000000000002</c:v>
                </c:pt>
                <c:pt idx="1902">
                  <c:v>2.3570000000000002</c:v>
                </c:pt>
                <c:pt idx="1903">
                  <c:v>2.3580000000000001</c:v>
                </c:pt>
                <c:pt idx="1904">
                  <c:v>2.3559999999999999</c:v>
                </c:pt>
                <c:pt idx="1905">
                  <c:v>2.351</c:v>
                </c:pt>
                <c:pt idx="1906">
                  <c:v>2.3420000000000001</c:v>
                </c:pt>
                <c:pt idx="1907">
                  <c:v>2.331</c:v>
                </c:pt>
                <c:pt idx="1908">
                  <c:v>2.3159999999999998</c:v>
                </c:pt>
                <c:pt idx="1909">
                  <c:v>2.2989999999999999</c:v>
                </c:pt>
                <c:pt idx="1910">
                  <c:v>2.2799999999999998</c:v>
                </c:pt>
                <c:pt idx="1911">
                  <c:v>2.258</c:v>
                </c:pt>
                <c:pt idx="1912">
                  <c:v>2.234</c:v>
                </c:pt>
                <c:pt idx="1913">
                  <c:v>2.2080000000000002</c:v>
                </c:pt>
                <c:pt idx="1914">
                  <c:v>2.1800000000000002</c:v>
                </c:pt>
                <c:pt idx="1915">
                  <c:v>2.1509999999999998</c:v>
                </c:pt>
                <c:pt idx="1916">
                  <c:v>2.121</c:v>
                </c:pt>
                <c:pt idx="1917">
                  <c:v>2.089</c:v>
                </c:pt>
                <c:pt idx="1918">
                  <c:v>2.056</c:v>
                </c:pt>
                <c:pt idx="1919">
                  <c:v>2.0219999999999998</c:v>
                </c:pt>
                <c:pt idx="1920">
                  <c:v>1.988</c:v>
                </c:pt>
                <c:pt idx="1921">
                  <c:v>1.9530000000000001</c:v>
                </c:pt>
                <c:pt idx="1922">
                  <c:v>1.9179999999999999</c:v>
                </c:pt>
                <c:pt idx="1923">
                  <c:v>1.9</c:v>
                </c:pt>
                <c:pt idx="1924">
                  <c:v>1.89</c:v>
                </c:pt>
                <c:pt idx="1925">
                  <c:v>1.877</c:v>
                </c:pt>
                <c:pt idx="1926">
                  <c:v>1.8859999999999999</c:v>
                </c:pt>
                <c:pt idx="1927">
                  <c:v>1.927</c:v>
                </c:pt>
                <c:pt idx="1928">
                  <c:v>1.9810000000000001</c:v>
                </c:pt>
                <c:pt idx="1929">
                  <c:v>2.028</c:v>
                </c:pt>
                <c:pt idx="1930">
                  <c:v>2.0760000000000001</c:v>
                </c:pt>
                <c:pt idx="1931">
                  <c:v>2.129</c:v>
                </c:pt>
                <c:pt idx="1932">
                  <c:v>2.2309999999999999</c:v>
                </c:pt>
                <c:pt idx="1933">
                  <c:v>2.391</c:v>
                </c:pt>
                <c:pt idx="1934">
                  <c:v>2.6280000000000001</c:v>
                </c:pt>
                <c:pt idx="1935">
                  <c:v>2.8180000000000001</c:v>
                </c:pt>
                <c:pt idx="1936">
                  <c:v>2.968</c:v>
                </c:pt>
                <c:pt idx="1937">
                  <c:v>3.0880000000000001</c:v>
                </c:pt>
                <c:pt idx="1938">
                  <c:v>3.1859999999999999</c:v>
                </c:pt>
                <c:pt idx="1939">
                  <c:v>3.2749999999999999</c:v>
                </c:pt>
                <c:pt idx="1940">
                  <c:v>3.3570000000000002</c:v>
                </c:pt>
                <c:pt idx="1941">
                  <c:v>3.4329999999999998</c:v>
                </c:pt>
                <c:pt idx="1942">
                  <c:v>3.5019999999999998</c:v>
                </c:pt>
                <c:pt idx="1943">
                  <c:v>3.5640000000000001</c:v>
                </c:pt>
                <c:pt idx="1944">
                  <c:v>3.6190000000000002</c:v>
                </c:pt>
                <c:pt idx="1945">
                  <c:v>3.6659999999999999</c:v>
                </c:pt>
                <c:pt idx="1946">
                  <c:v>3.7069999999999999</c:v>
                </c:pt>
                <c:pt idx="1947">
                  <c:v>3.7410000000000001</c:v>
                </c:pt>
                <c:pt idx="1948">
                  <c:v>3.7669999999999999</c:v>
                </c:pt>
                <c:pt idx="1949">
                  <c:v>3.7869999999999999</c:v>
                </c:pt>
                <c:pt idx="1950">
                  <c:v>3.8</c:v>
                </c:pt>
                <c:pt idx="1951">
                  <c:v>3.8109999999999999</c:v>
                </c:pt>
                <c:pt idx="1952">
                  <c:v>3.82</c:v>
                </c:pt>
                <c:pt idx="1953">
                  <c:v>3.8380000000000001</c:v>
                </c:pt>
                <c:pt idx="1954">
                  <c:v>3.8490000000000002</c:v>
                </c:pt>
                <c:pt idx="1955">
                  <c:v>3.8530000000000002</c:v>
                </c:pt>
                <c:pt idx="1956">
                  <c:v>3.851</c:v>
                </c:pt>
                <c:pt idx="1957">
                  <c:v>3.867</c:v>
                </c:pt>
                <c:pt idx="1958">
                  <c:v>3.8860000000000001</c:v>
                </c:pt>
                <c:pt idx="1959">
                  <c:v>3.8959999999999999</c:v>
                </c:pt>
                <c:pt idx="1960">
                  <c:v>3.899</c:v>
                </c:pt>
                <c:pt idx="1961">
                  <c:v>3.8969999999999998</c:v>
                </c:pt>
                <c:pt idx="1962">
                  <c:v>3.89</c:v>
                </c:pt>
                <c:pt idx="1963">
                  <c:v>3.9</c:v>
                </c:pt>
                <c:pt idx="1964">
                  <c:v>3.9039999999999999</c:v>
                </c:pt>
                <c:pt idx="1965">
                  <c:v>3.9020000000000001</c:v>
                </c:pt>
                <c:pt idx="1966">
                  <c:v>3.8969999999999998</c:v>
                </c:pt>
                <c:pt idx="1967">
                  <c:v>3.8919999999999999</c:v>
                </c:pt>
                <c:pt idx="1968">
                  <c:v>3.923</c:v>
                </c:pt>
                <c:pt idx="1969">
                  <c:v>3.9889999999999999</c:v>
                </c:pt>
                <c:pt idx="1970">
                  <c:v>4.0810000000000004</c:v>
                </c:pt>
                <c:pt idx="1971">
                  <c:v>4.165</c:v>
                </c:pt>
                <c:pt idx="1972">
                  <c:v>4.2270000000000003</c:v>
                </c:pt>
                <c:pt idx="1973">
                  <c:v>4.2779999999999996</c:v>
                </c:pt>
                <c:pt idx="1974">
                  <c:v>4.3209999999999997</c:v>
                </c:pt>
                <c:pt idx="1975">
                  <c:v>4.3579999999999997</c:v>
                </c:pt>
                <c:pt idx="1976">
                  <c:v>4.3899999999999997</c:v>
                </c:pt>
                <c:pt idx="1977">
                  <c:v>4.4260000000000002</c:v>
                </c:pt>
                <c:pt idx="1978">
                  <c:v>4.4770000000000003</c:v>
                </c:pt>
                <c:pt idx="1979">
                  <c:v>4.5209999999999999</c:v>
                </c:pt>
                <c:pt idx="1980">
                  <c:v>4.5650000000000004</c:v>
                </c:pt>
                <c:pt idx="1981">
                  <c:v>4.5999999999999996</c:v>
                </c:pt>
                <c:pt idx="1982">
                  <c:v>4.6289999999999996</c:v>
                </c:pt>
                <c:pt idx="1983">
                  <c:v>4.6520000000000001</c:v>
                </c:pt>
                <c:pt idx="1984">
                  <c:v>4.6689999999999996</c:v>
                </c:pt>
                <c:pt idx="1985">
                  <c:v>4.681</c:v>
                </c:pt>
                <c:pt idx="1986">
                  <c:v>4.6879999999999997</c:v>
                </c:pt>
                <c:pt idx="1987">
                  <c:v>4.6909999999999998</c:v>
                </c:pt>
                <c:pt idx="1988">
                  <c:v>4.6890000000000001</c:v>
                </c:pt>
                <c:pt idx="1989">
                  <c:v>4.6829999999999998</c:v>
                </c:pt>
                <c:pt idx="1990">
                  <c:v>4.673</c:v>
                </c:pt>
                <c:pt idx="1991">
                  <c:v>4.6589999999999998</c:v>
                </c:pt>
                <c:pt idx="1992">
                  <c:v>4.641</c:v>
                </c:pt>
                <c:pt idx="1993">
                  <c:v>4.6189999999999998</c:v>
                </c:pt>
                <c:pt idx="1994">
                  <c:v>4.5940000000000003</c:v>
                </c:pt>
                <c:pt idx="1995">
                  <c:v>4.5659999999999998</c:v>
                </c:pt>
                <c:pt idx="1996">
                  <c:v>4.5350000000000001</c:v>
                </c:pt>
                <c:pt idx="1997">
                  <c:v>4.5019999999999998</c:v>
                </c:pt>
                <c:pt idx="1998">
                  <c:v>4.4660000000000002</c:v>
                </c:pt>
                <c:pt idx="1999">
                  <c:v>4.4450000000000003</c:v>
                </c:pt>
                <c:pt idx="2000">
                  <c:v>5.3369999999999997</c:v>
                </c:pt>
                <c:pt idx="2001">
                  <c:v>794.4</c:v>
                </c:pt>
                <c:pt idx="2002">
                  <c:v>154.30000000000001</c:v>
                </c:pt>
                <c:pt idx="2003">
                  <c:v>219.6</c:v>
                </c:pt>
                <c:pt idx="2004">
                  <c:v>144.4</c:v>
                </c:pt>
                <c:pt idx="2005">
                  <c:v>511.6</c:v>
                </c:pt>
                <c:pt idx="2006">
                  <c:v>1166</c:v>
                </c:pt>
                <c:pt idx="2007">
                  <c:v>1256</c:v>
                </c:pt>
                <c:pt idx="2008">
                  <c:v>1238</c:v>
                </c:pt>
                <c:pt idx="2009">
                  <c:v>775.2</c:v>
                </c:pt>
                <c:pt idx="2010">
                  <c:v>587</c:v>
                </c:pt>
                <c:pt idx="2011">
                  <c:v>555.4</c:v>
                </c:pt>
                <c:pt idx="2012">
                  <c:v>206.5</c:v>
                </c:pt>
                <c:pt idx="2013">
                  <c:v>210.9</c:v>
                </c:pt>
                <c:pt idx="2014">
                  <c:v>273.89999999999998</c:v>
                </c:pt>
                <c:pt idx="2015">
                  <c:v>254.4</c:v>
                </c:pt>
                <c:pt idx="2016">
                  <c:v>252.6</c:v>
                </c:pt>
                <c:pt idx="2017">
                  <c:v>242.4</c:v>
                </c:pt>
                <c:pt idx="2018">
                  <c:v>239.5</c:v>
                </c:pt>
                <c:pt idx="2019">
                  <c:v>243.9</c:v>
                </c:pt>
                <c:pt idx="2020">
                  <c:v>236.1</c:v>
                </c:pt>
                <c:pt idx="2021">
                  <c:v>292.5</c:v>
                </c:pt>
                <c:pt idx="2022">
                  <c:v>291.60000000000002</c:v>
                </c:pt>
                <c:pt idx="2023">
                  <c:v>228</c:v>
                </c:pt>
                <c:pt idx="2024">
                  <c:v>222.4</c:v>
                </c:pt>
                <c:pt idx="2025">
                  <c:v>260.39999999999998</c:v>
                </c:pt>
                <c:pt idx="2026">
                  <c:v>299.89999999999998</c:v>
                </c:pt>
                <c:pt idx="2027">
                  <c:v>288.39999999999998</c:v>
                </c:pt>
                <c:pt idx="2028">
                  <c:v>266.39999999999998</c:v>
                </c:pt>
                <c:pt idx="2029">
                  <c:v>252.5</c:v>
                </c:pt>
                <c:pt idx="2030">
                  <c:v>230.2</c:v>
                </c:pt>
                <c:pt idx="2031">
                  <c:v>287.8</c:v>
                </c:pt>
                <c:pt idx="2032">
                  <c:v>246.4</c:v>
                </c:pt>
                <c:pt idx="2033">
                  <c:v>419.2</c:v>
                </c:pt>
                <c:pt idx="2034">
                  <c:v>430.4</c:v>
                </c:pt>
                <c:pt idx="2035">
                  <c:v>1511</c:v>
                </c:pt>
                <c:pt idx="2036">
                  <c:v>452.5</c:v>
                </c:pt>
                <c:pt idx="2037">
                  <c:v>261.3</c:v>
                </c:pt>
                <c:pt idx="2038">
                  <c:v>266.5</c:v>
                </c:pt>
                <c:pt idx="2039">
                  <c:v>209.6</c:v>
                </c:pt>
                <c:pt idx="2040">
                  <c:v>265.89999999999998</c:v>
                </c:pt>
                <c:pt idx="2041">
                  <c:v>248.4</c:v>
                </c:pt>
                <c:pt idx="2042">
                  <c:v>264.2</c:v>
                </c:pt>
                <c:pt idx="2043">
                  <c:v>241.1</c:v>
                </c:pt>
                <c:pt idx="2044">
                  <c:v>390</c:v>
                </c:pt>
                <c:pt idx="2045">
                  <c:v>201.3</c:v>
                </c:pt>
                <c:pt idx="2046">
                  <c:v>297.89999999999998</c:v>
                </c:pt>
                <c:pt idx="2047">
                  <c:v>232.5</c:v>
                </c:pt>
                <c:pt idx="2048">
                  <c:v>223.3</c:v>
                </c:pt>
                <c:pt idx="2049">
                  <c:v>225.9</c:v>
                </c:pt>
                <c:pt idx="2050">
                  <c:v>237.7</c:v>
                </c:pt>
                <c:pt idx="2051">
                  <c:v>222.1</c:v>
                </c:pt>
                <c:pt idx="2052">
                  <c:v>339.8</c:v>
                </c:pt>
                <c:pt idx="2053">
                  <c:v>309.7</c:v>
                </c:pt>
                <c:pt idx="2054">
                  <c:v>318.10000000000002</c:v>
                </c:pt>
                <c:pt idx="2055">
                  <c:v>348.2</c:v>
                </c:pt>
                <c:pt idx="2056">
                  <c:v>266.89999999999998</c:v>
                </c:pt>
                <c:pt idx="2057">
                  <c:v>300.7</c:v>
                </c:pt>
                <c:pt idx="2058">
                  <c:v>288.2</c:v>
                </c:pt>
                <c:pt idx="2059">
                  <c:v>291.89999999999998</c:v>
                </c:pt>
                <c:pt idx="2060">
                  <c:v>277.10000000000002</c:v>
                </c:pt>
                <c:pt idx="2061">
                  <c:v>261.39999999999998</c:v>
                </c:pt>
                <c:pt idx="2062">
                  <c:v>237.8</c:v>
                </c:pt>
                <c:pt idx="2063">
                  <c:v>298</c:v>
                </c:pt>
                <c:pt idx="2064">
                  <c:v>658</c:v>
                </c:pt>
                <c:pt idx="2065">
                  <c:v>436.6</c:v>
                </c:pt>
                <c:pt idx="2066">
                  <c:v>248.9</c:v>
                </c:pt>
                <c:pt idx="2067">
                  <c:v>272</c:v>
                </c:pt>
                <c:pt idx="2068">
                  <c:v>247.3</c:v>
                </c:pt>
                <c:pt idx="2069">
                  <c:v>227</c:v>
                </c:pt>
                <c:pt idx="2070">
                  <c:v>284.3</c:v>
                </c:pt>
                <c:pt idx="2071">
                  <c:v>215.7</c:v>
                </c:pt>
                <c:pt idx="2072">
                  <c:v>274.5</c:v>
                </c:pt>
                <c:pt idx="2073">
                  <c:v>252.1</c:v>
                </c:pt>
                <c:pt idx="2074">
                  <c:v>228.2</c:v>
                </c:pt>
                <c:pt idx="2075">
                  <c:v>238.6</c:v>
                </c:pt>
                <c:pt idx="2076">
                  <c:v>219.3</c:v>
                </c:pt>
                <c:pt idx="2077">
                  <c:v>204.6</c:v>
                </c:pt>
                <c:pt idx="2078">
                  <c:v>215.9</c:v>
                </c:pt>
                <c:pt idx="2079">
                  <c:v>195.6</c:v>
                </c:pt>
                <c:pt idx="2080">
                  <c:v>177.7</c:v>
                </c:pt>
                <c:pt idx="2081">
                  <c:v>161.6</c:v>
                </c:pt>
                <c:pt idx="2082">
                  <c:v>170.2</c:v>
                </c:pt>
                <c:pt idx="2083">
                  <c:v>155.1</c:v>
                </c:pt>
                <c:pt idx="2084">
                  <c:v>141.5</c:v>
                </c:pt>
                <c:pt idx="2085">
                  <c:v>129.4</c:v>
                </c:pt>
                <c:pt idx="2086">
                  <c:v>118.4</c:v>
                </c:pt>
                <c:pt idx="2087">
                  <c:v>108.7</c:v>
                </c:pt>
                <c:pt idx="2088">
                  <c:v>131.19999999999999</c:v>
                </c:pt>
                <c:pt idx="2089">
                  <c:v>119.7</c:v>
                </c:pt>
                <c:pt idx="2090">
                  <c:v>109.4</c:v>
                </c:pt>
                <c:pt idx="2091">
                  <c:v>100.1</c:v>
                </c:pt>
                <c:pt idx="2092">
                  <c:v>92.19</c:v>
                </c:pt>
                <c:pt idx="2093">
                  <c:v>84.65</c:v>
                </c:pt>
                <c:pt idx="2094">
                  <c:v>77.900000000000006</c:v>
                </c:pt>
                <c:pt idx="2095">
                  <c:v>71.8</c:v>
                </c:pt>
                <c:pt idx="2096">
                  <c:v>66.239999999999995</c:v>
                </c:pt>
                <c:pt idx="2097">
                  <c:v>61.26</c:v>
                </c:pt>
                <c:pt idx="2098">
                  <c:v>56.74</c:v>
                </c:pt>
                <c:pt idx="2099">
                  <c:v>52.47</c:v>
                </c:pt>
                <c:pt idx="2100">
                  <c:v>48.77</c:v>
                </c:pt>
                <c:pt idx="2101">
                  <c:v>45.64</c:v>
                </c:pt>
                <c:pt idx="2102">
                  <c:v>52.38</c:v>
                </c:pt>
                <c:pt idx="2103">
                  <c:v>132.80000000000001</c:v>
                </c:pt>
                <c:pt idx="2104">
                  <c:v>160.69999999999999</c:v>
                </c:pt>
                <c:pt idx="2105">
                  <c:v>300.60000000000002</c:v>
                </c:pt>
                <c:pt idx="2106">
                  <c:v>276.7</c:v>
                </c:pt>
                <c:pt idx="2107">
                  <c:v>199</c:v>
                </c:pt>
                <c:pt idx="2108">
                  <c:v>197.4</c:v>
                </c:pt>
                <c:pt idx="2109">
                  <c:v>177.8</c:v>
                </c:pt>
                <c:pt idx="2110">
                  <c:v>186.4</c:v>
                </c:pt>
                <c:pt idx="2111">
                  <c:v>159.30000000000001</c:v>
                </c:pt>
                <c:pt idx="2112">
                  <c:v>144.19999999999999</c:v>
                </c:pt>
                <c:pt idx="2113">
                  <c:v>130.69999999999999</c:v>
                </c:pt>
                <c:pt idx="2114">
                  <c:v>119.1</c:v>
                </c:pt>
                <c:pt idx="2115">
                  <c:v>140.19999999999999</c:v>
                </c:pt>
                <c:pt idx="2116">
                  <c:v>127.8</c:v>
                </c:pt>
                <c:pt idx="2117">
                  <c:v>116.8</c:v>
                </c:pt>
                <c:pt idx="2118">
                  <c:v>120.8</c:v>
                </c:pt>
                <c:pt idx="2119">
                  <c:v>106.7</c:v>
                </c:pt>
                <c:pt idx="2120">
                  <c:v>97.83</c:v>
                </c:pt>
                <c:pt idx="2121">
                  <c:v>90</c:v>
                </c:pt>
                <c:pt idx="2122">
                  <c:v>82.85</c:v>
                </c:pt>
                <c:pt idx="2123">
                  <c:v>76.45</c:v>
                </c:pt>
                <c:pt idx="2124">
                  <c:v>70.59</c:v>
                </c:pt>
                <c:pt idx="2125">
                  <c:v>65.7</c:v>
                </c:pt>
                <c:pt idx="2126">
                  <c:v>61.37</c:v>
                </c:pt>
                <c:pt idx="2127">
                  <c:v>58.07</c:v>
                </c:pt>
                <c:pt idx="2128">
                  <c:v>54.32</c:v>
                </c:pt>
                <c:pt idx="2129">
                  <c:v>52.33</c:v>
                </c:pt>
                <c:pt idx="2130">
                  <c:v>59.64</c:v>
                </c:pt>
                <c:pt idx="2131">
                  <c:v>55.28</c:v>
                </c:pt>
                <c:pt idx="2132">
                  <c:v>51.87</c:v>
                </c:pt>
                <c:pt idx="2133">
                  <c:v>49.06</c:v>
                </c:pt>
                <c:pt idx="2134">
                  <c:v>45.97</c:v>
                </c:pt>
                <c:pt idx="2135">
                  <c:v>43.22</c:v>
                </c:pt>
                <c:pt idx="2136">
                  <c:v>42.07</c:v>
                </c:pt>
                <c:pt idx="2137">
                  <c:v>41.18</c:v>
                </c:pt>
                <c:pt idx="2138">
                  <c:v>40.19</c:v>
                </c:pt>
                <c:pt idx="2139">
                  <c:v>39.1</c:v>
                </c:pt>
                <c:pt idx="2140">
                  <c:v>37.97</c:v>
                </c:pt>
                <c:pt idx="2141">
                  <c:v>36.79</c:v>
                </c:pt>
                <c:pt idx="2142">
                  <c:v>35.61</c:v>
                </c:pt>
                <c:pt idx="2143">
                  <c:v>34.42</c:v>
                </c:pt>
                <c:pt idx="2144">
                  <c:v>33.22</c:v>
                </c:pt>
                <c:pt idx="2145">
                  <c:v>32.03</c:v>
                </c:pt>
                <c:pt idx="2146">
                  <c:v>30.88</c:v>
                </c:pt>
                <c:pt idx="2147">
                  <c:v>29.75</c:v>
                </c:pt>
                <c:pt idx="2148">
                  <c:v>28.69</c:v>
                </c:pt>
                <c:pt idx="2149">
                  <c:v>27.67</c:v>
                </c:pt>
                <c:pt idx="2150">
                  <c:v>26.68</c:v>
                </c:pt>
                <c:pt idx="2151">
                  <c:v>25.71</c:v>
                </c:pt>
                <c:pt idx="2152">
                  <c:v>24.8</c:v>
                </c:pt>
                <c:pt idx="2153">
                  <c:v>23.95</c:v>
                </c:pt>
                <c:pt idx="2154">
                  <c:v>23.1</c:v>
                </c:pt>
                <c:pt idx="2155">
                  <c:v>22.27</c:v>
                </c:pt>
                <c:pt idx="2156">
                  <c:v>21.48</c:v>
                </c:pt>
                <c:pt idx="2157">
                  <c:v>20.71</c:v>
                </c:pt>
                <c:pt idx="2158">
                  <c:v>19.989999999999998</c:v>
                </c:pt>
                <c:pt idx="2159">
                  <c:v>19.62</c:v>
                </c:pt>
                <c:pt idx="2160">
                  <c:v>19.489999999999998</c:v>
                </c:pt>
                <c:pt idx="2161">
                  <c:v>19.3</c:v>
                </c:pt>
                <c:pt idx="2162">
                  <c:v>19.07</c:v>
                </c:pt>
                <c:pt idx="2163">
                  <c:v>18.79</c:v>
                </c:pt>
                <c:pt idx="2164">
                  <c:v>18.489999999999998</c:v>
                </c:pt>
                <c:pt idx="2165">
                  <c:v>18.170000000000002</c:v>
                </c:pt>
                <c:pt idx="2166">
                  <c:v>17.829999999999998</c:v>
                </c:pt>
                <c:pt idx="2167">
                  <c:v>17.48</c:v>
                </c:pt>
                <c:pt idx="2168">
                  <c:v>17.12</c:v>
                </c:pt>
                <c:pt idx="2169">
                  <c:v>16.75</c:v>
                </c:pt>
                <c:pt idx="2170">
                  <c:v>16.39</c:v>
                </c:pt>
                <c:pt idx="2171">
                  <c:v>16.03</c:v>
                </c:pt>
                <c:pt idx="2172">
                  <c:v>15.67</c:v>
                </c:pt>
                <c:pt idx="2173">
                  <c:v>15.32</c:v>
                </c:pt>
                <c:pt idx="2174">
                  <c:v>15.07</c:v>
                </c:pt>
                <c:pt idx="2175">
                  <c:v>14.81</c:v>
                </c:pt>
                <c:pt idx="2176">
                  <c:v>14.56</c:v>
                </c:pt>
                <c:pt idx="2177">
                  <c:v>14.31</c:v>
                </c:pt>
                <c:pt idx="2178">
                  <c:v>14.06</c:v>
                </c:pt>
                <c:pt idx="2179">
                  <c:v>13.81</c:v>
                </c:pt>
                <c:pt idx="2180">
                  <c:v>13.57</c:v>
                </c:pt>
                <c:pt idx="2181">
                  <c:v>13.32</c:v>
                </c:pt>
                <c:pt idx="2182">
                  <c:v>13.08</c:v>
                </c:pt>
                <c:pt idx="2183">
                  <c:v>12.84</c:v>
                </c:pt>
                <c:pt idx="2184">
                  <c:v>12.61</c:v>
                </c:pt>
                <c:pt idx="2185">
                  <c:v>12.38</c:v>
                </c:pt>
                <c:pt idx="2186">
                  <c:v>12.16</c:v>
                </c:pt>
                <c:pt idx="2187">
                  <c:v>11.95</c:v>
                </c:pt>
                <c:pt idx="2188">
                  <c:v>11.75</c:v>
                </c:pt>
                <c:pt idx="2189">
                  <c:v>11.55</c:v>
                </c:pt>
                <c:pt idx="2190">
                  <c:v>11.36</c:v>
                </c:pt>
                <c:pt idx="2191">
                  <c:v>11.18</c:v>
                </c:pt>
                <c:pt idx="2192">
                  <c:v>11</c:v>
                </c:pt>
                <c:pt idx="2193">
                  <c:v>10.83</c:v>
                </c:pt>
                <c:pt idx="2194">
                  <c:v>10.67</c:v>
                </c:pt>
                <c:pt idx="2195">
                  <c:v>10.51</c:v>
                </c:pt>
                <c:pt idx="2196">
                  <c:v>10.36</c:v>
                </c:pt>
                <c:pt idx="2197">
                  <c:v>10.210000000000001</c:v>
                </c:pt>
                <c:pt idx="2198">
                  <c:v>10.06</c:v>
                </c:pt>
                <c:pt idx="2199">
                  <c:v>9.923</c:v>
                </c:pt>
                <c:pt idx="2200">
                  <c:v>9.7850000000000001</c:v>
                </c:pt>
                <c:pt idx="2201">
                  <c:v>9.6489999999999991</c:v>
                </c:pt>
                <c:pt idx="2202">
                  <c:v>9.516</c:v>
                </c:pt>
                <c:pt idx="2203">
                  <c:v>9.3849999999999998</c:v>
                </c:pt>
                <c:pt idx="2204">
                  <c:v>9.2550000000000008</c:v>
                </c:pt>
                <c:pt idx="2205">
                  <c:v>9.1270000000000007</c:v>
                </c:pt>
                <c:pt idx="2206">
                  <c:v>9</c:v>
                </c:pt>
                <c:pt idx="2207">
                  <c:v>8.8740000000000006</c:v>
                </c:pt>
                <c:pt idx="2208">
                  <c:v>8.7490000000000006</c:v>
                </c:pt>
                <c:pt idx="2209">
                  <c:v>8.6240000000000006</c:v>
                </c:pt>
                <c:pt idx="2210">
                  <c:v>8.5030000000000001</c:v>
                </c:pt>
                <c:pt idx="2211">
                  <c:v>8.3819999999999997</c:v>
                </c:pt>
                <c:pt idx="2212">
                  <c:v>8.2609999999999992</c:v>
                </c:pt>
                <c:pt idx="2213">
                  <c:v>8.14</c:v>
                </c:pt>
                <c:pt idx="2214">
                  <c:v>8.0180000000000007</c:v>
                </c:pt>
                <c:pt idx="2215">
                  <c:v>7.8970000000000002</c:v>
                </c:pt>
                <c:pt idx="2216">
                  <c:v>7.774</c:v>
                </c:pt>
                <c:pt idx="2217">
                  <c:v>7.6520000000000001</c:v>
                </c:pt>
                <c:pt idx="2218">
                  <c:v>7.532</c:v>
                </c:pt>
                <c:pt idx="2219">
                  <c:v>7.444</c:v>
                </c:pt>
                <c:pt idx="2220">
                  <c:v>7.3920000000000003</c:v>
                </c:pt>
                <c:pt idx="2221">
                  <c:v>7.3369999999999997</c:v>
                </c:pt>
                <c:pt idx="2222">
                  <c:v>7.2729999999999997</c:v>
                </c:pt>
                <c:pt idx="2223">
                  <c:v>7.2030000000000003</c:v>
                </c:pt>
                <c:pt idx="2224">
                  <c:v>7.1260000000000003</c:v>
                </c:pt>
                <c:pt idx="2225">
                  <c:v>7.0419999999999998</c:v>
                </c:pt>
                <c:pt idx="2226">
                  <c:v>6.952</c:v>
                </c:pt>
                <c:pt idx="2227">
                  <c:v>6.8570000000000002</c:v>
                </c:pt>
                <c:pt idx="2228">
                  <c:v>6.758</c:v>
                </c:pt>
                <c:pt idx="2229">
                  <c:v>6.66</c:v>
                </c:pt>
                <c:pt idx="2230">
                  <c:v>6.702</c:v>
                </c:pt>
                <c:pt idx="2231">
                  <c:v>6.702</c:v>
                </c:pt>
                <c:pt idx="2232">
                  <c:v>6.6870000000000003</c:v>
                </c:pt>
                <c:pt idx="2233">
                  <c:v>6.657</c:v>
                </c:pt>
                <c:pt idx="2234">
                  <c:v>6.6130000000000004</c:v>
                </c:pt>
                <c:pt idx="2235">
                  <c:v>6.5579999999999998</c:v>
                </c:pt>
                <c:pt idx="2236">
                  <c:v>6.492</c:v>
                </c:pt>
                <c:pt idx="2237">
                  <c:v>6.415</c:v>
                </c:pt>
                <c:pt idx="2238">
                  <c:v>6.3380000000000001</c:v>
                </c:pt>
                <c:pt idx="2239">
                  <c:v>6.2519999999999998</c:v>
                </c:pt>
                <c:pt idx="2240">
                  <c:v>6.1589999999999998</c:v>
                </c:pt>
                <c:pt idx="2241">
                  <c:v>6.0590000000000002</c:v>
                </c:pt>
                <c:pt idx="2242">
                  <c:v>5.9539999999999997</c:v>
                </c:pt>
                <c:pt idx="2243">
                  <c:v>5.8470000000000004</c:v>
                </c:pt>
                <c:pt idx="2244">
                  <c:v>5.7480000000000002</c:v>
                </c:pt>
                <c:pt idx="2245">
                  <c:v>5.6559999999999997</c:v>
                </c:pt>
                <c:pt idx="2246">
                  <c:v>5.5679999999999996</c:v>
                </c:pt>
                <c:pt idx="2247">
                  <c:v>5.484</c:v>
                </c:pt>
                <c:pt idx="2248">
                  <c:v>5.4020000000000001</c:v>
                </c:pt>
                <c:pt idx="2249">
                  <c:v>5.3209999999999997</c:v>
                </c:pt>
                <c:pt idx="2250">
                  <c:v>5.24</c:v>
                </c:pt>
                <c:pt idx="2251">
                  <c:v>5.16</c:v>
                </c:pt>
                <c:pt idx="2252">
                  <c:v>5.0789999999999997</c:v>
                </c:pt>
                <c:pt idx="2253">
                  <c:v>4.9980000000000002</c:v>
                </c:pt>
                <c:pt idx="2254">
                  <c:v>4.9160000000000004</c:v>
                </c:pt>
                <c:pt idx="2255">
                  <c:v>4.8330000000000002</c:v>
                </c:pt>
                <c:pt idx="2256">
                  <c:v>4.75</c:v>
                </c:pt>
                <c:pt idx="2257">
                  <c:v>4.665</c:v>
                </c:pt>
                <c:pt idx="2258">
                  <c:v>4.5810000000000004</c:v>
                </c:pt>
                <c:pt idx="2259">
                  <c:v>4.4950000000000001</c:v>
                </c:pt>
                <c:pt idx="2260">
                  <c:v>4.41</c:v>
                </c:pt>
                <c:pt idx="2261">
                  <c:v>4.3239999999999998</c:v>
                </c:pt>
                <c:pt idx="2262">
                  <c:v>4.2380000000000004</c:v>
                </c:pt>
                <c:pt idx="2263">
                  <c:v>4.1520000000000001</c:v>
                </c:pt>
                <c:pt idx="2264">
                  <c:v>4.0670000000000002</c:v>
                </c:pt>
                <c:pt idx="2265">
                  <c:v>4.1349999999999998</c:v>
                </c:pt>
                <c:pt idx="2266">
                  <c:v>4.2050000000000001</c:v>
                </c:pt>
                <c:pt idx="2267">
                  <c:v>4.3380000000000001</c:v>
                </c:pt>
                <c:pt idx="2268">
                  <c:v>4.4240000000000004</c:v>
                </c:pt>
                <c:pt idx="2269">
                  <c:v>4.4850000000000003</c:v>
                </c:pt>
                <c:pt idx="2270">
                  <c:v>4.5279999999999996</c:v>
                </c:pt>
                <c:pt idx="2271">
                  <c:v>4.617</c:v>
                </c:pt>
                <c:pt idx="2272">
                  <c:v>4.7</c:v>
                </c:pt>
                <c:pt idx="2273">
                  <c:v>4.774</c:v>
                </c:pt>
                <c:pt idx="2274">
                  <c:v>4.8280000000000003</c:v>
                </c:pt>
                <c:pt idx="2275">
                  <c:v>4.87</c:v>
                </c:pt>
                <c:pt idx="2276">
                  <c:v>4.899</c:v>
                </c:pt>
                <c:pt idx="2277">
                  <c:v>4.9160000000000004</c:v>
                </c:pt>
                <c:pt idx="2278">
                  <c:v>4.923</c:v>
                </c:pt>
                <c:pt idx="2279">
                  <c:v>4.9240000000000004</c:v>
                </c:pt>
                <c:pt idx="2280">
                  <c:v>4.9219999999999997</c:v>
                </c:pt>
                <c:pt idx="2281">
                  <c:v>4.9169999999999998</c:v>
                </c:pt>
                <c:pt idx="2282">
                  <c:v>4.9210000000000003</c:v>
                </c:pt>
                <c:pt idx="2283">
                  <c:v>4.9269999999999996</c:v>
                </c:pt>
                <c:pt idx="2284">
                  <c:v>4.9269999999999996</c:v>
                </c:pt>
                <c:pt idx="2285">
                  <c:v>4.9219999999999997</c:v>
                </c:pt>
                <c:pt idx="2286">
                  <c:v>4.9240000000000004</c:v>
                </c:pt>
                <c:pt idx="2287">
                  <c:v>4.9260000000000002</c:v>
                </c:pt>
                <c:pt idx="2288">
                  <c:v>4.9210000000000003</c:v>
                </c:pt>
                <c:pt idx="2289">
                  <c:v>4.9109999999999996</c:v>
                </c:pt>
                <c:pt idx="2290">
                  <c:v>4.8949999999999996</c:v>
                </c:pt>
                <c:pt idx="2291">
                  <c:v>4.875</c:v>
                </c:pt>
                <c:pt idx="2292">
                  <c:v>4.8520000000000003</c:v>
                </c:pt>
                <c:pt idx="2293">
                  <c:v>4.8250000000000002</c:v>
                </c:pt>
                <c:pt idx="2294">
                  <c:v>4.7949999999999999</c:v>
                </c:pt>
                <c:pt idx="2295">
                  <c:v>4.7629999999999999</c:v>
                </c:pt>
                <c:pt idx="2296">
                  <c:v>4.7279999999999998</c:v>
                </c:pt>
                <c:pt idx="2297">
                  <c:v>4.6920000000000002</c:v>
                </c:pt>
                <c:pt idx="2298">
                  <c:v>4.6529999999999996</c:v>
                </c:pt>
                <c:pt idx="2299">
                  <c:v>4.6130000000000004</c:v>
                </c:pt>
                <c:pt idx="2300">
                  <c:v>4.5720000000000001</c:v>
                </c:pt>
                <c:pt idx="2301">
                  <c:v>4.5289999999999999</c:v>
                </c:pt>
                <c:pt idx="2302">
                  <c:v>4.4850000000000003</c:v>
                </c:pt>
                <c:pt idx="2303">
                  <c:v>4.4409999999999998</c:v>
                </c:pt>
                <c:pt idx="2304">
                  <c:v>4.3959999999999999</c:v>
                </c:pt>
                <c:pt idx="2305">
                  <c:v>4.3499999999999996</c:v>
                </c:pt>
                <c:pt idx="2306">
                  <c:v>4.306</c:v>
                </c:pt>
                <c:pt idx="2307">
                  <c:v>4.2629999999999999</c:v>
                </c:pt>
                <c:pt idx="2308">
                  <c:v>4.22</c:v>
                </c:pt>
                <c:pt idx="2309">
                  <c:v>4.1870000000000003</c:v>
                </c:pt>
                <c:pt idx="2310">
                  <c:v>4.1539999999999999</c:v>
                </c:pt>
                <c:pt idx="2311">
                  <c:v>4.1230000000000002</c:v>
                </c:pt>
                <c:pt idx="2312">
                  <c:v>4.093</c:v>
                </c:pt>
                <c:pt idx="2313">
                  <c:v>4.0919999999999996</c:v>
                </c:pt>
                <c:pt idx="2314">
                  <c:v>4.17</c:v>
                </c:pt>
                <c:pt idx="2315">
                  <c:v>4.3070000000000004</c:v>
                </c:pt>
                <c:pt idx="2316">
                  <c:v>4.4290000000000003</c:v>
                </c:pt>
                <c:pt idx="2317">
                  <c:v>4.5250000000000004</c:v>
                </c:pt>
                <c:pt idx="2318">
                  <c:v>4.7009999999999996</c:v>
                </c:pt>
                <c:pt idx="2319">
                  <c:v>4.8760000000000003</c:v>
                </c:pt>
                <c:pt idx="2320">
                  <c:v>5.1390000000000002</c:v>
                </c:pt>
                <c:pt idx="2321">
                  <c:v>5.4889999999999999</c:v>
                </c:pt>
                <c:pt idx="2322">
                  <c:v>5.8470000000000004</c:v>
                </c:pt>
                <c:pt idx="2323">
                  <c:v>6.15</c:v>
                </c:pt>
                <c:pt idx="2324">
                  <c:v>6.3949999999999996</c:v>
                </c:pt>
                <c:pt idx="2325">
                  <c:v>6.6269999999999998</c:v>
                </c:pt>
                <c:pt idx="2326">
                  <c:v>7.899</c:v>
                </c:pt>
                <c:pt idx="2327">
                  <c:v>32.99</c:v>
                </c:pt>
                <c:pt idx="2328">
                  <c:v>10.19</c:v>
                </c:pt>
                <c:pt idx="2329">
                  <c:v>10.92</c:v>
                </c:pt>
                <c:pt idx="2330">
                  <c:v>11.64</c:v>
                </c:pt>
                <c:pt idx="2331">
                  <c:v>12.3</c:v>
                </c:pt>
                <c:pt idx="2332">
                  <c:v>14.53</c:v>
                </c:pt>
                <c:pt idx="2333">
                  <c:v>77.680000000000007</c:v>
                </c:pt>
                <c:pt idx="2334">
                  <c:v>95.08</c:v>
                </c:pt>
                <c:pt idx="2335">
                  <c:v>40.32</c:v>
                </c:pt>
                <c:pt idx="2336">
                  <c:v>37.340000000000003</c:v>
                </c:pt>
                <c:pt idx="2337">
                  <c:v>35.24</c:v>
                </c:pt>
                <c:pt idx="2338">
                  <c:v>33.54</c:v>
                </c:pt>
                <c:pt idx="2339">
                  <c:v>32.71</c:v>
                </c:pt>
                <c:pt idx="2340">
                  <c:v>31.87</c:v>
                </c:pt>
                <c:pt idx="2341">
                  <c:v>31.95</c:v>
                </c:pt>
                <c:pt idx="2342">
                  <c:v>32.6</c:v>
                </c:pt>
                <c:pt idx="2343">
                  <c:v>67.27</c:v>
                </c:pt>
                <c:pt idx="2344">
                  <c:v>71.540000000000006</c:v>
                </c:pt>
                <c:pt idx="2345">
                  <c:v>46.65</c:v>
                </c:pt>
                <c:pt idx="2346">
                  <c:v>44.36</c:v>
                </c:pt>
                <c:pt idx="2347">
                  <c:v>42.82</c:v>
                </c:pt>
                <c:pt idx="2348">
                  <c:v>40.909999999999997</c:v>
                </c:pt>
                <c:pt idx="2349">
                  <c:v>39.14</c:v>
                </c:pt>
                <c:pt idx="2350">
                  <c:v>63.6</c:v>
                </c:pt>
                <c:pt idx="2351">
                  <c:v>111.6</c:v>
                </c:pt>
                <c:pt idx="2352">
                  <c:v>73.489999999999995</c:v>
                </c:pt>
                <c:pt idx="2353">
                  <c:v>69.260000000000005</c:v>
                </c:pt>
                <c:pt idx="2354">
                  <c:v>64.2</c:v>
                </c:pt>
                <c:pt idx="2355">
                  <c:v>60.26</c:v>
                </c:pt>
                <c:pt idx="2356">
                  <c:v>56.63</c:v>
                </c:pt>
                <c:pt idx="2357">
                  <c:v>53.34</c:v>
                </c:pt>
                <c:pt idx="2358">
                  <c:v>50.33</c:v>
                </c:pt>
                <c:pt idx="2359">
                  <c:v>47.4</c:v>
                </c:pt>
                <c:pt idx="2360">
                  <c:v>140.6</c:v>
                </c:pt>
                <c:pt idx="2361">
                  <c:v>143.4</c:v>
                </c:pt>
                <c:pt idx="2362">
                  <c:v>81.010000000000005</c:v>
                </c:pt>
                <c:pt idx="2363">
                  <c:v>74.599999999999994</c:v>
                </c:pt>
                <c:pt idx="2364">
                  <c:v>69.19</c:v>
                </c:pt>
                <c:pt idx="2365">
                  <c:v>65.260000000000005</c:v>
                </c:pt>
                <c:pt idx="2366">
                  <c:v>62.16</c:v>
                </c:pt>
                <c:pt idx="2367">
                  <c:v>70.66</c:v>
                </c:pt>
                <c:pt idx="2368">
                  <c:v>64.34</c:v>
                </c:pt>
                <c:pt idx="2369">
                  <c:v>91.52</c:v>
                </c:pt>
                <c:pt idx="2370">
                  <c:v>133.4</c:v>
                </c:pt>
                <c:pt idx="2371">
                  <c:v>78.75</c:v>
                </c:pt>
                <c:pt idx="2372">
                  <c:v>78.25</c:v>
                </c:pt>
                <c:pt idx="2373">
                  <c:v>72.760000000000005</c:v>
                </c:pt>
                <c:pt idx="2374">
                  <c:v>98.84</c:v>
                </c:pt>
                <c:pt idx="2375">
                  <c:v>90.97</c:v>
                </c:pt>
                <c:pt idx="2376">
                  <c:v>84.22</c:v>
                </c:pt>
                <c:pt idx="2377">
                  <c:v>87.01</c:v>
                </c:pt>
                <c:pt idx="2378">
                  <c:v>78.56</c:v>
                </c:pt>
                <c:pt idx="2379">
                  <c:v>74.180000000000007</c:v>
                </c:pt>
                <c:pt idx="2380">
                  <c:v>79.290000000000006</c:v>
                </c:pt>
                <c:pt idx="2381">
                  <c:v>76.25</c:v>
                </c:pt>
                <c:pt idx="2382">
                  <c:v>93.16</c:v>
                </c:pt>
                <c:pt idx="2383">
                  <c:v>165.7</c:v>
                </c:pt>
                <c:pt idx="2384">
                  <c:v>83.25</c:v>
                </c:pt>
                <c:pt idx="2385">
                  <c:v>108.3</c:v>
                </c:pt>
                <c:pt idx="2386">
                  <c:v>103.3</c:v>
                </c:pt>
                <c:pt idx="2387">
                  <c:v>99</c:v>
                </c:pt>
                <c:pt idx="2388">
                  <c:v>96.96</c:v>
                </c:pt>
                <c:pt idx="2389">
                  <c:v>89.89</c:v>
                </c:pt>
                <c:pt idx="2390">
                  <c:v>82.68</c:v>
                </c:pt>
                <c:pt idx="2391">
                  <c:v>76.73</c:v>
                </c:pt>
                <c:pt idx="2392">
                  <c:v>71.38</c:v>
                </c:pt>
                <c:pt idx="2393">
                  <c:v>66.97</c:v>
                </c:pt>
                <c:pt idx="2394">
                  <c:v>62.88</c:v>
                </c:pt>
                <c:pt idx="2395">
                  <c:v>59.05</c:v>
                </c:pt>
                <c:pt idx="2396">
                  <c:v>55.49</c:v>
                </c:pt>
                <c:pt idx="2397">
                  <c:v>52.4</c:v>
                </c:pt>
                <c:pt idx="2398">
                  <c:v>49.46</c:v>
                </c:pt>
                <c:pt idx="2399">
                  <c:v>47.1</c:v>
                </c:pt>
                <c:pt idx="2400">
                  <c:v>45.28</c:v>
                </c:pt>
                <c:pt idx="2401">
                  <c:v>43.48</c:v>
                </c:pt>
                <c:pt idx="2402">
                  <c:v>41.39</c:v>
                </c:pt>
                <c:pt idx="2403">
                  <c:v>40.090000000000003</c:v>
                </c:pt>
                <c:pt idx="2404">
                  <c:v>39.479999999999997</c:v>
                </c:pt>
                <c:pt idx="2405">
                  <c:v>38.75</c:v>
                </c:pt>
                <c:pt idx="2406">
                  <c:v>37.89</c:v>
                </c:pt>
                <c:pt idx="2407">
                  <c:v>36.950000000000003</c:v>
                </c:pt>
                <c:pt idx="2408">
                  <c:v>35.99</c:v>
                </c:pt>
                <c:pt idx="2409">
                  <c:v>34.93</c:v>
                </c:pt>
                <c:pt idx="2410">
                  <c:v>33.85</c:v>
                </c:pt>
                <c:pt idx="2411">
                  <c:v>32.770000000000003</c:v>
                </c:pt>
                <c:pt idx="2412">
                  <c:v>31.63</c:v>
                </c:pt>
                <c:pt idx="2413">
                  <c:v>31.1</c:v>
                </c:pt>
                <c:pt idx="2414">
                  <c:v>31.42</c:v>
                </c:pt>
                <c:pt idx="2415">
                  <c:v>31.06</c:v>
                </c:pt>
                <c:pt idx="2416">
                  <c:v>376.2</c:v>
                </c:pt>
                <c:pt idx="2417">
                  <c:v>196</c:v>
                </c:pt>
                <c:pt idx="2418">
                  <c:v>199.1</c:v>
                </c:pt>
                <c:pt idx="2419">
                  <c:v>1387</c:v>
                </c:pt>
                <c:pt idx="2420">
                  <c:v>193.1</c:v>
                </c:pt>
                <c:pt idx="2421">
                  <c:v>180.2</c:v>
                </c:pt>
                <c:pt idx="2422">
                  <c:v>168.1</c:v>
                </c:pt>
                <c:pt idx="2423">
                  <c:v>175.4</c:v>
                </c:pt>
                <c:pt idx="2424">
                  <c:v>158.30000000000001</c:v>
                </c:pt>
                <c:pt idx="2425">
                  <c:v>143.1</c:v>
                </c:pt>
                <c:pt idx="2426">
                  <c:v>155.80000000000001</c:v>
                </c:pt>
                <c:pt idx="2427">
                  <c:v>132.6</c:v>
                </c:pt>
                <c:pt idx="2428">
                  <c:v>120.6</c:v>
                </c:pt>
                <c:pt idx="2429">
                  <c:v>110.2</c:v>
                </c:pt>
                <c:pt idx="2430">
                  <c:v>101.2</c:v>
                </c:pt>
                <c:pt idx="2431">
                  <c:v>124.6</c:v>
                </c:pt>
                <c:pt idx="2432">
                  <c:v>176.5</c:v>
                </c:pt>
                <c:pt idx="2433">
                  <c:v>137.19999999999999</c:v>
                </c:pt>
                <c:pt idx="2434">
                  <c:v>110.7</c:v>
                </c:pt>
                <c:pt idx="2435">
                  <c:v>184.2</c:v>
                </c:pt>
                <c:pt idx="2436">
                  <c:v>173.6</c:v>
                </c:pt>
                <c:pt idx="2437">
                  <c:v>137</c:v>
                </c:pt>
                <c:pt idx="2438">
                  <c:v>129.9</c:v>
                </c:pt>
                <c:pt idx="2439">
                  <c:v>118.8</c:v>
                </c:pt>
                <c:pt idx="2440">
                  <c:v>103.4</c:v>
                </c:pt>
                <c:pt idx="2441">
                  <c:v>117.6</c:v>
                </c:pt>
                <c:pt idx="2442">
                  <c:v>107.7</c:v>
                </c:pt>
                <c:pt idx="2443">
                  <c:v>99.57</c:v>
                </c:pt>
                <c:pt idx="2444">
                  <c:v>92.24</c:v>
                </c:pt>
                <c:pt idx="2445">
                  <c:v>117.1</c:v>
                </c:pt>
                <c:pt idx="2446">
                  <c:v>107.6</c:v>
                </c:pt>
                <c:pt idx="2447">
                  <c:v>98.78</c:v>
                </c:pt>
                <c:pt idx="2448">
                  <c:v>90.98</c:v>
                </c:pt>
                <c:pt idx="2449">
                  <c:v>83.97</c:v>
                </c:pt>
                <c:pt idx="2450">
                  <c:v>77.67</c:v>
                </c:pt>
                <c:pt idx="2451">
                  <c:v>71.930000000000007</c:v>
                </c:pt>
                <c:pt idx="2452">
                  <c:v>78.3</c:v>
                </c:pt>
                <c:pt idx="2453">
                  <c:v>73.849999999999994</c:v>
                </c:pt>
                <c:pt idx="2454">
                  <c:v>66.02</c:v>
                </c:pt>
                <c:pt idx="2455">
                  <c:v>61.56</c:v>
                </c:pt>
                <c:pt idx="2456">
                  <c:v>57.46</c:v>
                </c:pt>
                <c:pt idx="2457">
                  <c:v>53.67</c:v>
                </c:pt>
                <c:pt idx="2458">
                  <c:v>50.88</c:v>
                </c:pt>
                <c:pt idx="2459">
                  <c:v>48.16</c:v>
                </c:pt>
                <c:pt idx="2460">
                  <c:v>45.13</c:v>
                </c:pt>
                <c:pt idx="2461">
                  <c:v>42.36</c:v>
                </c:pt>
                <c:pt idx="2462">
                  <c:v>40.01</c:v>
                </c:pt>
                <c:pt idx="2463">
                  <c:v>39.44</c:v>
                </c:pt>
                <c:pt idx="2464">
                  <c:v>38.71</c:v>
                </c:pt>
                <c:pt idx="2465">
                  <c:v>37.83</c:v>
                </c:pt>
                <c:pt idx="2466">
                  <c:v>36.869999999999997</c:v>
                </c:pt>
                <c:pt idx="2467">
                  <c:v>36.18</c:v>
                </c:pt>
                <c:pt idx="2468">
                  <c:v>36.71</c:v>
                </c:pt>
                <c:pt idx="2469">
                  <c:v>51.94</c:v>
                </c:pt>
                <c:pt idx="2470">
                  <c:v>38.229999999999997</c:v>
                </c:pt>
                <c:pt idx="2471">
                  <c:v>38.090000000000003</c:v>
                </c:pt>
                <c:pt idx="2472">
                  <c:v>55.01</c:v>
                </c:pt>
                <c:pt idx="2473">
                  <c:v>44.88</c:v>
                </c:pt>
                <c:pt idx="2474">
                  <c:v>44.9</c:v>
                </c:pt>
                <c:pt idx="2475">
                  <c:v>43.79</c:v>
                </c:pt>
                <c:pt idx="2476">
                  <c:v>41.98</c:v>
                </c:pt>
                <c:pt idx="2477">
                  <c:v>40.61</c:v>
                </c:pt>
                <c:pt idx="2478">
                  <c:v>39.17</c:v>
                </c:pt>
                <c:pt idx="2479">
                  <c:v>38.75</c:v>
                </c:pt>
                <c:pt idx="2480">
                  <c:v>38.270000000000003</c:v>
                </c:pt>
                <c:pt idx="2481">
                  <c:v>37.630000000000003</c:v>
                </c:pt>
                <c:pt idx="2482">
                  <c:v>36.909999999999997</c:v>
                </c:pt>
                <c:pt idx="2483">
                  <c:v>36.1</c:v>
                </c:pt>
                <c:pt idx="2484">
                  <c:v>35.21</c:v>
                </c:pt>
                <c:pt idx="2485">
                  <c:v>34.299999999999997</c:v>
                </c:pt>
                <c:pt idx="2486">
                  <c:v>33.369999999999997</c:v>
                </c:pt>
                <c:pt idx="2487">
                  <c:v>32.380000000000003</c:v>
                </c:pt>
                <c:pt idx="2488">
                  <c:v>31.37</c:v>
                </c:pt>
                <c:pt idx="2489">
                  <c:v>30.36</c:v>
                </c:pt>
                <c:pt idx="2490">
                  <c:v>29.35</c:v>
                </c:pt>
                <c:pt idx="2491">
                  <c:v>28.39</c:v>
                </c:pt>
                <c:pt idx="2492">
                  <c:v>27.67</c:v>
                </c:pt>
                <c:pt idx="2493">
                  <c:v>31.45</c:v>
                </c:pt>
                <c:pt idx="2494">
                  <c:v>32.81</c:v>
                </c:pt>
                <c:pt idx="2495">
                  <c:v>31.12</c:v>
                </c:pt>
                <c:pt idx="2496">
                  <c:v>30.63</c:v>
                </c:pt>
                <c:pt idx="2497">
                  <c:v>30</c:v>
                </c:pt>
                <c:pt idx="2498">
                  <c:v>29.5</c:v>
                </c:pt>
                <c:pt idx="2499">
                  <c:v>30.07</c:v>
                </c:pt>
                <c:pt idx="2500">
                  <c:v>30.1</c:v>
                </c:pt>
                <c:pt idx="2501">
                  <c:v>30.42</c:v>
                </c:pt>
                <c:pt idx="2502">
                  <c:v>29.97</c:v>
                </c:pt>
                <c:pt idx="2503">
                  <c:v>29.45</c:v>
                </c:pt>
                <c:pt idx="2504">
                  <c:v>28.88</c:v>
                </c:pt>
                <c:pt idx="2505">
                  <c:v>28.26</c:v>
                </c:pt>
                <c:pt idx="2506">
                  <c:v>27.58</c:v>
                </c:pt>
                <c:pt idx="2507">
                  <c:v>26.9</c:v>
                </c:pt>
                <c:pt idx="2508">
                  <c:v>26.24</c:v>
                </c:pt>
                <c:pt idx="2509">
                  <c:v>25.61</c:v>
                </c:pt>
                <c:pt idx="2510">
                  <c:v>24.94</c:v>
                </c:pt>
                <c:pt idx="2511">
                  <c:v>24.28</c:v>
                </c:pt>
                <c:pt idx="2512">
                  <c:v>23.63</c:v>
                </c:pt>
                <c:pt idx="2513">
                  <c:v>22.98</c:v>
                </c:pt>
                <c:pt idx="2514">
                  <c:v>22.34</c:v>
                </c:pt>
                <c:pt idx="2515">
                  <c:v>21.7</c:v>
                </c:pt>
                <c:pt idx="2516">
                  <c:v>21.07</c:v>
                </c:pt>
                <c:pt idx="2517">
                  <c:v>20.45</c:v>
                </c:pt>
                <c:pt idx="2518">
                  <c:v>19.87</c:v>
                </c:pt>
                <c:pt idx="2519">
                  <c:v>19.57</c:v>
                </c:pt>
                <c:pt idx="2520">
                  <c:v>19.47</c:v>
                </c:pt>
                <c:pt idx="2521">
                  <c:v>19.32</c:v>
                </c:pt>
                <c:pt idx="2522">
                  <c:v>19.12</c:v>
                </c:pt>
                <c:pt idx="2523">
                  <c:v>18.88</c:v>
                </c:pt>
                <c:pt idx="2524">
                  <c:v>18.62</c:v>
                </c:pt>
                <c:pt idx="2525">
                  <c:v>18.329999999999998</c:v>
                </c:pt>
                <c:pt idx="2526">
                  <c:v>18.03</c:v>
                </c:pt>
                <c:pt idx="2527">
                  <c:v>17.7</c:v>
                </c:pt>
                <c:pt idx="2528">
                  <c:v>17.37</c:v>
                </c:pt>
                <c:pt idx="2529">
                  <c:v>17.03</c:v>
                </c:pt>
                <c:pt idx="2530">
                  <c:v>16.68</c:v>
                </c:pt>
                <c:pt idx="2531">
                  <c:v>16.329999999999998</c:v>
                </c:pt>
                <c:pt idx="2532">
                  <c:v>15.98</c:v>
                </c:pt>
                <c:pt idx="2533">
                  <c:v>15.63</c:v>
                </c:pt>
                <c:pt idx="2534">
                  <c:v>15.29</c:v>
                </c:pt>
                <c:pt idx="2535">
                  <c:v>14.96</c:v>
                </c:pt>
                <c:pt idx="2536">
                  <c:v>14.63</c:v>
                </c:pt>
                <c:pt idx="2537">
                  <c:v>14.31</c:v>
                </c:pt>
                <c:pt idx="2538">
                  <c:v>14</c:v>
                </c:pt>
                <c:pt idx="2539">
                  <c:v>13.69</c:v>
                </c:pt>
                <c:pt idx="2540">
                  <c:v>13.39</c:v>
                </c:pt>
                <c:pt idx="2541">
                  <c:v>13.11</c:v>
                </c:pt>
                <c:pt idx="2542">
                  <c:v>12.83</c:v>
                </c:pt>
                <c:pt idx="2543">
                  <c:v>12.56</c:v>
                </c:pt>
                <c:pt idx="2544">
                  <c:v>12.31</c:v>
                </c:pt>
                <c:pt idx="2545">
                  <c:v>12.06</c:v>
                </c:pt>
                <c:pt idx="2546">
                  <c:v>11.83</c:v>
                </c:pt>
                <c:pt idx="2547">
                  <c:v>11.61</c:v>
                </c:pt>
                <c:pt idx="2548">
                  <c:v>11.4</c:v>
                </c:pt>
                <c:pt idx="2549">
                  <c:v>11.2</c:v>
                </c:pt>
                <c:pt idx="2550">
                  <c:v>11.01</c:v>
                </c:pt>
                <c:pt idx="2551">
                  <c:v>10.83</c:v>
                </c:pt>
                <c:pt idx="2552">
                  <c:v>10.65</c:v>
                </c:pt>
                <c:pt idx="2553">
                  <c:v>10.49</c:v>
                </c:pt>
                <c:pt idx="2554">
                  <c:v>10.33</c:v>
                </c:pt>
                <c:pt idx="2555">
                  <c:v>10.18</c:v>
                </c:pt>
                <c:pt idx="2556">
                  <c:v>10.029999999999999</c:v>
                </c:pt>
                <c:pt idx="2557">
                  <c:v>9.8919999999999995</c:v>
                </c:pt>
                <c:pt idx="2558">
                  <c:v>9.7560000000000002</c:v>
                </c:pt>
                <c:pt idx="2559">
                  <c:v>9.6240000000000006</c:v>
                </c:pt>
                <c:pt idx="2560">
                  <c:v>9.4949999999999992</c:v>
                </c:pt>
                <c:pt idx="2561">
                  <c:v>9.3689999999999998</c:v>
                </c:pt>
                <c:pt idx="2562">
                  <c:v>9.2449999999999992</c:v>
                </c:pt>
                <c:pt idx="2563">
                  <c:v>9.1229999999999993</c:v>
                </c:pt>
                <c:pt idx="2564">
                  <c:v>9.0020000000000007</c:v>
                </c:pt>
                <c:pt idx="2565">
                  <c:v>8.8829999999999991</c:v>
                </c:pt>
                <c:pt idx="2566">
                  <c:v>8.7650000000000006</c:v>
                </c:pt>
                <c:pt idx="2567">
                  <c:v>8.6470000000000002</c:v>
                </c:pt>
                <c:pt idx="2568">
                  <c:v>8.5289999999999999</c:v>
                </c:pt>
                <c:pt idx="2569">
                  <c:v>8.4120000000000008</c:v>
                </c:pt>
                <c:pt idx="2570">
                  <c:v>8.2949999999999999</c:v>
                </c:pt>
                <c:pt idx="2571">
                  <c:v>8.1769999999999996</c:v>
                </c:pt>
                <c:pt idx="2572">
                  <c:v>8.0589999999999993</c:v>
                </c:pt>
                <c:pt idx="2573">
                  <c:v>7.9409999999999998</c:v>
                </c:pt>
                <c:pt idx="2574">
                  <c:v>7.8230000000000004</c:v>
                </c:pt>
                <c:pt idx="2575">
                  <c:v>7.7050000000000001</c:v>
                </c:pt>
                <c:pt idx="2576">
                  <c:v>7.585</c:v>
                </c:pt>
                <c:pt idx="2577">
                  <c:v>7.4660000000000002</c:v>
                </c:pt>
                <c:pt idx="2578">
                  <c:v>7.3460000000000001</c:v>
                </c:pt>
                <c:pt idx="2579">
                  <c:v>7.2290000000000001</c:v>
                </c:pt>
                <c:pt idx="2580">
                  <c:v>7.1120000000000001</c:v>
                </c:pt>
                <c:pt idx="2581">
                  <c:v>6.9939999999999998</c:v>
                </c:pt>
                <c:pt idx="2582">
                  <c:v>6.875</c:v>
                </c:pt>
                <c:pt idx="2583">
                  <c:v>6.7560000000000002</c:v>
                </c:pt>
                <c:pt idx="2584">
                  <c:v>6.6360000000000001</c:v>
                </c:pt>
                <c:pt idx="2585">
                  <c:v>6.516</c:v>
                </c:pt>
                <c:pt idx="2586">
                  <c:v>6.3949999999999996</c:v>
                </c:pt>
                <c:pt idx="2587">
                  <c:v>6.2750000000000004</c:v>
                </c:pt>
                <c:pt idx="2588">
                  <c:v>6.1539999999999999</c:v>
                </c:pt>
                <c:pt idx="2589">
                  <c:v>6.0330000000000004</c:v>
                </c:pt>
                <c:pt idx="2590">
                  <c:v>5.9130000000000003</c:v>
                </c:pt>
                <c:pt idx="2591">
                  <c:v>5.7949999999999999</c:v>
                </c:pt>
                <c:pt idx="2592">
                  <c:v>5.6890000000000001</c:v>
                </c:pt>
                <c:pt idx="2593">
                  <c:v>5.5919999999999996</c:v>
                </c:pt>
                <c:pt idx="2594">
                  <c:v>5.5030000000000001</c:v>
                </c:pt>
                <c:pt idx="2595">
                  <c:v>5.4189999999999996</c:v>
                </c:pt>
                <c:pt idx="2596">
                  <c:v>5.3390000000000004</c:v>
                </c:pt>
                <c:pt idx="2597">
                  <c:v>5.2610000000000001</c:v>
                </c:pt>
                <c:pt idx="2598">
                  <c:v>5.1840000000000002</c:v>
                </c:pt>
                <c:pt idx="2599">
                  <c:v>5.1079999999999997</c:v>
                </c:pt>
                <c:pt idx="2600">
                  <c:v>5.032</c:v>
                </c:pt>
                <c:pt idx="2601">
                  <c:v>4.9560000000000004</c:v>
                </c:pt>
                <c:pt idx="2602">
                  <c:v>4.8789999999999996</c:v>
                </c:pt>
                <c:pt idx="2603">
                  <c:v>4.8019999999999996</c:v>
                </c:pt>
                <c:pt idx="2604">
                  <c:v>4.7249999999999996</c:v>
                </c:pt>
                <c:pt idx="2605">
                  <c:v>4.649</c:v>
                </c:pt>
                <c:pt idx="2606">
                  <c:v>4.5720000000000001</c:v>
                </c:pt>
                <c:pt idx="2607">
                  <c:v>4.4939999999999998</c:v>
                </c:pt>
                <c:pt idx="2608">
                  <c:v>4.4219999999999997</c:v>
                </c:pt>
                <c:pt idx="2609">
                  <c:v>4.3959999999999999</c:v>
                </c:pt>
                <c:pt idx="2610">
                  <c:v>4.3840000000000003</c:v>
                </c:pt>
                <c:pt idx="2611">
                  <c:v>4.367</c:v>
                </c:pt>
                <c:pt idx="2612">
                  <c:v>4.34</c:v>
                </c:pt>
                <c:pt idx="2613">
                  <c:v>4.3140000000000001</c:v>
                </c:pt>
                <c:pt idx="2614">
                  <c:v>5.0759999999999996</c:v>
                </c:pt>
                <c:pt idx="2615">
                  <c:v>5.2140000000000004</c:v>
                </c:pt>
                <c:pt idx="2616">
                  <c:v>5.3209999999999997</c:v>
                </c:pt>
                <c:pt idx="2617">
                  <c:v>5.3940000000000001</c:v>
                </c:pt>
                <c:pt idx="2618">
                  <c:v>5.4370000000000003</c:v>
                </c:pt>
                <c:pt idx="2619">
                  <c:v>5.46</c:v>
                </c:pt>
                <c:pt idx="2620">
                  <c:v>5.4660000000000002</c:v>
                </c:pt>
                <c:pt idx="2621">
                  <c:v>5.4569999999999999</c:v>
                </c:pt>
                <c:pt idx="2622">
                  <c:v>5.4320000000000004</c:v>
                </c:pt>
                <c:pt idx="2623">
                  <c:v>5.3940000000000001</c:v>
                </c:pt>
                <c:pt idx="2624">
                  <c:v>5.3440000000000003</c:v>
                </c:pt>
                <c:pt idx="2625">
                  <c:v>5.2910000000000004</c:v>
                </c:pt>
                <c:pt idx="2626">
                  <c:v>5.2409999999999997</c:v>
                </c:pt>
                <c:pt idx="2627">
                  <c:v>5.1920000000000002</c:v>
                </c:pt>
                <c:pt idx="2628">
                  <c:v>5.1429999999999998</c:v>
                </c:pt>
                <c:pt idx="2629">
                  <c:v>5.093</c:v>
                </c:pt>
                <c:pt idx="2630">
                  <c:v>5.0410000000000004</c:v>
                </c:pt>
                <c:pt idx="2631">
                  <c:v>4.9870000000000001</c:v>
                </c:pt>
                <c:pt idx="2632">
                  <c:v>4.9409999999999998</c:v>
                </c:pt>
                <c:pt idx="2633">
                  <c:v>4.8929999999999998</c:v>
                </c:pt>
                <c:pt idx="2634">
                  <c:v>4.8410000000000002</c:v>
                </c:pt>
                <c:pt idx="2635">
                  <c:v>4.7839999999999998</c:v>
                </c:pt>
                <c:pt idx="2636">
                  <c:v>4.7229999999999999</c:v>
                </c:pt>
                <c:pt idx="2637">
                  <c:v>4.6630000000000003</c:v>
                </c:pt>
                <c:pt idx="2638">
                  <c:v>4.5990000000000002</c:v>
                </c:pt>
                <c:pt idx="2639">
                  <c:v>4.532</c:v>
                </c:pt>
                <c:pt idx="2640">
                  <c:v>4.4859999999999998</c:v>
                </c:pt>
                <c:pt idx="2641">
                  <c:v>4.4340000000000002</c:v>
                </c:pt>
                <c:pt idx="2642">
                  <c:v>4.3920000000000003</c:v>
                </c:pt>
                <c:pt idx="2643">
                  <c:v>4.3730000000000002</c:v>
                </c:pt>
                <c:pt idx="2644">
                  <c:v>4.3899999999999997</c:v>
                </c:pt>
                <c:pt idx="2645">
                  <c:v>4.4649999999999999</c:v>
                </c:pt>
                <c:pt idx="2646">
                  <c:v>4.524</c:v>
                </c:pt>
                <c:pt idx="2647">
                  <c:v>4.6070000000000002</c:v>
                </c:pt>
                <c:pt idx="2648">
                  <c:v>50.79</c:v>
                </c:pt>
                <c:pt idx="2649">
                  <c:v>114.4</c:v>
                </c:pt>
                <c:pt idx="2650">
                  <c:v>73.260000000000005</c:v>
                </c:pt>
                <c:pt idx="2651">
                  <c:v>18.89</c:v>
                </c:pt>
                <c:pt idx="2652">
                  <c:v>18.97</c:v>
                </c:pt>
                <c:pt idx="2653">
                  <c:v>19.100000000000001</c:v>
                </c:pt>
                <c:pt idx="2654">
                  <c:v>19.38</c:v>
                </c:pt>
                <c:pt idx="2655">
                  <c:v>19.91</c:v>
                </c:pt>
                <c:pt idx="2656">
                  <c:v>20.3</c:v>
                </c:pt>
                <c:pt idx="2657">
                  <c:v>20.6</c:v>
                </c:pt>
                <c:pt idx="2658">
                  <c:v>20.87</c:v>
                </c:pt>
                <c:pt idx="2659">
                  <c:v>21.07</c:v>
                </c:pt>
                <c:pt idx="2660">
                  <c:v>21.21</c:v>
                </c:pt>
                <c:pt idx="2661">
                  <c:v>21.42</c:v>
                </c:pt>
                <c:pt idx="2662">
                  <c:v>21.54</c:v>
                </c:pt>
                <c:pt idx="2663">
                  <c:v>21.84</c:v>
                </c:pt>
                <c:pt idx="2664">
                  <c:v>22.44</c:v>
                </c:pt>
                <c:pt idx="2665">
                  <c:v>23.14</c:v>
                </c:pt>
                <c:pt idx="2666">
                  <c:v>23.77</c:v>
                </c:pt>
                <c:pt idx="2667">
                  <c:v>23.71</c:v>
                </c:pt>
                <c:pt idx="2668">
                  <c:v>23.52</c:v>
                </c:pt>
                <c:pt idx="2669">
                  <c:v>23.29</c:v>
                </c:pt>
                <c:pt idx="2670">
                  <c:v>22.93</c:v>
                </c:pt>
                <c:pt idx="2671">
                  <c:v>22.58</c:v>
                </c:pt>
                <c:pt idx="2672">
                  <c:v>22.25</c:v>
                </c:pt>
                <c:pt idx="2673">
                  <c:v>21.87</c:v>
                </c:pt>
                <c:pt idx="2674">
                  <c:v>21.48</c:v>
                </c:pt>
                <c:pt idx="2675">
                  <c:v>21.06</c:v>
                </c:pt>
                <c:pt idx="2676">
                  <c:v>20.66</c:v>
                </c:pt>
                <c:pt idx="2677">
                  <c:v>20.239999999999998</c:v>
                </c:pt>
                <c:pt idx="2678">
                  <c:v>19.75</c:v>
                </c:pt>
                <c:pt idx="2679">
                  <c:v>19.29</c:v>
                </c:pt>
                <c:pt idx="2680">
                  <c:v>19.260000000000002</c:v>
                </c:pt>
                <c:pt idx="2681">
                  <c:v>19.170000000000002</c:v>
                </c:pt>
                <c:pt idx="2682">
                  <c:v>19.03</c:v>
                </c:pt>
                <c:pt idx="2683">
                  <c:v>18.850000000000001</c:v>
                </c:pt>
                <c:pt idx="2684">
                  <c:v>18.64</c:v>
                </c:pt>
                <c:pt idx="2685">
                  <c:v>18.39</c:v>
                </c:pt>
                <c:pt idx="2686">
                  <c:v>18.13</c:v>
                </c:pt>
                <c:pt idx="2687">
                  <c:v>17.86</c:v>
                </c:pt>
                <c:pt idx="2688">
                  <c:v>17.59</c:v>
                </c:pt>
                <c:pt idx="2689">
                  <c:v>17.32</c:v>
                </c:pt>
                <c:pt idx="2690">
                  <c:v>17.059999999999999</c:v>
                </c:pt>
                <c:pt idx="2691">
                  <c:v>16.8</c:v>
                </c:pt>
                <c:pt idx="2692">
                  <c:v>16.54</c:v>
                </c:pt>
                <c:pt idx="2693">
                  <c:v>16.28</c:v>
                </c:pt>
                <c:pt idx="2694">
                  <c:v>16.02</c:v>
                </c:pt>
                <c:pt idx="2695">
                  <c:v>15.79</c:v>
                </c:pt>
                <c:pt idx="2696">
                  <c:v>15.68</c:v>
                </c:pt>
                <c:pt idx="2697">
                  <c:v>81.760000000000005</c:v>
                </c:pt>
                <c:pt idx="2698">
                  <c:v>16.93</c:v>
                </c:pt>
                <c:pt idx="2699">
                  <c:v>16.940000000000001</c:v>
                </c:pt>
                <c:pt idx="2700">
                  <c:v>17.170000000000002</c:v>
                </c:pt>
                <c:pt idx="2701">
                  <c:v>17.350000000000001</c:v>
                </c:pt>
                <c:pt idx="2702">
                  <c:v>140.80000000000001</c:v>
                </c:pt>
                <c:pt idx="2703">
                  <c:v>104.1</c:v>
                </c:pt>
                <c:pt idx="2704">
                  <c:v>49.59</c:v>
                </c:pt>
                <c:pt idx="2705">
                  <c:v>45.8</c:v>
                </c:pt>
                <c:pt idx="2706">
                  <c:v>42.88</c:v>
                </c:pt>
                <c:pt idx="2707">
                  <c:v>41.04</c:v>
                </c:pt>
                <c:pt idx="2708">
                  <c:v>40.58</c:v>
                </c:pt>
                <c:pt idx="2709">
                  <c:v>40.32</c:v>
                </c:pt>
                <c:pt idx="2710">
                  <c:v>58.07</c:v>
                </c:pt>
                <c:pt idx="2711">
                  <c:v>60.12</c:v>
                </c:pt>
                <c:pt idx="2712">
                  <c:v>64.3</c:v>
                </c:pt>
                <c:pt idx="2713">
                  <c:v>82.01</c:v>
                </c:pt>
                <c:pt idx="2714">
                  <c:v>64.39</c:v>
                </c:pt>
                <c:pt idx="2715">
                  <c:v>59.87</c:v>
                </c:pt>
                <c:pt idx="2716">
                  <c:v>55.76</c:v>
                </c:pt>
                <c:pt idx="2717">
                  <c:v>52.86</c:v>
                </c:pt>
                <c:pt idx="2718">
                  <c:v>49.66</c:v>
                </c:pt>
                <c:pt idx="2719">
                  <c:v>46.86</c:v>
                </c:pt>
                <c:pt idx="2720">
                  <c:v>44.42</c:v>
                </c:pt>
                <c:pt idx="2721">
                  <c:v>42.23</c:v>
                </c:pt>
                <c:pt idx="2722">
                  <c:v>39.86</c:v>
                </c:pt>
                <c:pt idx="2723">
                  <c:v>49.89</c:v>
                </c:pt>
                <c:pt idx="2724">
                  <c:v>134.69999999999999</c:v>
                </c:pt>
                <c:pt idx="2725">
                  <c:v>62.53</c:v>
                </c:pt>
                <c:pt idx="2726">
                  <c:v>60.49</c:v>
                </c:pt>
                <c:pt idx="2727">
                  <c:v>59.8</c:v>
                </c:pt>
                <c:pt idx="2728">
                  <c:v>56.1</c:v>
                </c:pt>
                <c:pt idx="2729">
                  <c:v>68.95</c:v>
                </c:pt>
                <c:pt idx="2730">
                  <c:v>56.88</c:v>
                </c:pt>
                <c:pt idx="2731">
                  <c:v>53.3</c:v>
                </c:pt>
                <c:pt idx="2732">
                  <c:v>56.43</c:v>
                </c:pt>
                <c:pt idx="2733">
                  <c:v>157.80000000000001</c:v>
                </c:pt>
                <c:pt idx="2734">
                  <c:v>185.3</c:v>
                </c:pt>
                <c:pt idx="2735">
                  <c:v>197.3</c:v>
                </c:pt>
                <c:pt idx="2736">
                  <c:v>153.80000000000001</c:v>
                </c:pt>
                <c:pt idx="2737">
                  <c:v>191.5</c:v>
                </c:pt>
                <c:pt idx="2738">
                  <c:v>169.1</c:v>
                </c:pt>
                <c:pt idx="2739">
                  <c:v>169.2</c:v>
                </c:pt>
                <c:pt idx="2740">
                  <c:v>172.2</c:v>
                </c:pt>
                <c:pt idx="2741">
                  <c:v>157</c:v>
                </c:pt>
                <c:pt idx="2742">
                  <c:v>143.1</c:v>
                </c:pt>
                <c:pt idx="2743">
                  <c:v>136.6</c:v>
                </c:pt>
                <c:pt idx="2744">
                  <c:v>147.5</c:v>
                </c:pt>
                <c:pt idx="2745">
                  <c:v>135.5</c:v>
                </c:pt>
                <c:pt idx="2746">
                  <c:v>132.6</c:v>
                </c:pt>
                <c:pt idx="2747">
                  <c:v>170.7</c:v>
                </c:pt>
                <c:pt idx="2748">
                  <c:v>170.9</c:v>
                </c:pt>
                <c:pt idx="2749">
                  <c:v>195.4</c:v>
                </c:pt>
                <c:pt idx="2750">
                  <c:v>169.2</c:v>
                </c:pt>
                <c:pt idx="2751">
                  <c:v>169.1</c:v>
                </c:pt>
                <c:pt idx="2752">
                  <c:v>154.80000000000001</c:v>
                </c:pt>
                <c:pt idx="2753">
                  <c:v>141.6</c:v>
                </c:pt>
                <c:pt idx="2754">
                  <c:v>136</c:v>
                </c:pt>
                <c:pt idx="2755">
                  <c:v>124.5</c:v>
                </c:pt>
                <c:pt idx="2756">
                  <c:v>136.9</c:v>
                </c:pt>
                <c:pt idx="2757">
                  <c:v>132.80000000000001</c:v>
                </c:pt>
                <c:pt idx="2758">
                  <c:v>114.2</c:v>
                </c:pt>
                <c:pt idx="2759">
                  <c:v>104.9</c:v>
                </c:pt>
                <c:pt idx="2760">
                  <c:v>119.4</c:v>
                </c:pt>
                <c:pt idx="2761">
                  <c:v>110.6</c:v>
                </c:pt>
                <c:pt idx="2762">
                  <c:v>102</c:v>
                </c:pt>
                <c:pt idx="2763">
                  <c:v>94.11</c:v>
                </c:pt>
                <c:pt idx="2764">
                  <c:v>87.27</c:v>
                </c:pt>
                <c:pt idx="2765">
                  <c:v>112.3</c:v>
                </c:pt>
                <c:pt idx="2766">
                  <c:v>103.1</c:v>
                </c:pt>
                <c:pt idx="2767">
                  <c:v>94.95</c:v>
                </c:pt>
                <c:pt idx="2768">
                  <c:v>88.43</c:v>
                </c:pt>
                <c:pt idx="2769">
                  <c:v>84.31</c:v>
                </c:pt>
                <c:pt idx="2770">
                  <c:v>87.01</c:v>
                </c:pt>
                <c:pt idx="2771">
                  <c:v>81.599999999999994</c:v>
                </c:pt>
                <c:pt idx="2772">
                  <c:v>75.650000000000006</c:v>
                </c:pt>
                <c:pt idx="2773">
                  <c:v>71.34</c:v>
                </c:pt>
                <c:pt idx="2774">
                  <c:v>66.47</c:v>
                </c:pt>
                <c:pt idx="2775">
                  <c:v>61.74</c:v>
                </c:pt>
                <c:pt idx="2776">
                  <c:v>59.36</c:v>
                </c:pt>
                <c:pt idx="2777">
                  <c:v>57.1</c:v>
                </c:pt>
                <c:pt idx="2778">
                  <c:v>53.49</c:v>
                </c:pt>
                <c:pt idx="2779">
                  <c:v>51.34</c:v>
                </c:pt>
                <c:pt idx="2780">
                  <c:v>55.4</c:v>
                </c:pt>
                <c:pt idx="2781">
                  <c:v>50.85</c:v>
                </c:pt>
                <c:pt idx="2782">
                  <c:v>53.23</c:v>
                </c:pt>
                <c:pt idx="2783">
                  <c:v>52.84</c:v>
                </c:pt>
                <c:pt idx="2784">
                  <c:v>51.64</c:v>
                </c:pt>
                <c:pt idx="2785">
                  <c:v>53.18</c:v>
                </c:pt>
                <c:pt idx="2786">
                  <c:v>50.23</c:v>
                </c:pt>
                <c:pt idx="2787">
                  <c:v>49.57</c:v>
                </c:pt>
                <c:pt idx="2788">
                  <c:v>46.83</c:v>
                </c:pt>
                <c:pt idx="2789">
                  <c:v>122.5</c:v>
                </c:pt>
                <c:pt idx="2790">
                  <c:v>102.1</c:v>
                </c:pt>
                <c:pt idx="2791">
                  <c:v>80.61</c:v>
                </c:pt>
                <c:pt idx="2792">
                  <c:v>85.88</c:v>
                </c:pt>
                <c:pt idx="2793">
                  <c:v>87.42</c:v>
                </c:pt>
                <c:pt idx="2794">
                  <c:v>79.86</c:v>
                </c:pt>
                <c:pt idx="2795">
                  <c:v>73.88</c:v>
                </c:pt>
                <c:pt idx="2796">
                  <c:v>68.3</c:v>
                </c:pt>
                <c:pt idx="2797">
                  <c:v>63.63</c:v>
                </c:pt>
                <c:pt idx="2798">
                  <c:v>59.81</c:v>
                </c:pt>
                <c:pt idx="2799">
                  <c:v>57.83</c:v>
                </c:pt>
                <c:pt idx="2800">
                  <c:v>56</c:v>
                </c:pt>
                <c:pt idx="2801">
                  <c:v>56.65</c:v>
                </c:pt>
                <c:pt idx="2802">
                  <c:v>55.07</c:v>
                </c:pt>
                <c:pt idx="2803">
                  <c:v>52.4</c:v>
                </c:pt>
                <c:pt idx="2804">
                  <c:v>50.21</c:v>
                </c:pt>
                <c:pt idx="2805">
                  <c:v>47.41</c:v>
                </c:pt>
                <c:pt idx="2806">
                  <c:v>44.89</c:v>
                </c:pt>
                <c:pt idx="2807">
                  <c:v>42.57</c:v>
                </c:pt>
                <c:pt idx="2808">
                  <c:v>77.040000000000006</c:v>
                </c:pt>
                <c:pt idx="2809">
                  <c:v>51.64</c:v>
                </c:pt>
                <c:pt idx="2810">
                  <c:v>48.68</c:v>
                </c:pt>
                <c:pt idx="2811">
                  <c:v>46.43</c:v>
                </c:pt>
                <c:pt idx="2812">
                  <c:v>43.79</c:v>
                </c:pt>
                <c:pt idx="2813">
                  <c:v>41.44</c:v>
                </c:pt>
                <c:pt idx="2814">
                  <c:v>40.409999999999997</c:v>
                </c:pt>
                <c:pt idx="2815">
                  <c:v>39.85</c:v>
                </c:pt>
                <c:pt idx="2816">
                  <c:v>39.119999999999997</c:v>
                </c:pt>
                <c:pt idx="2817">
                  <c:v>38.32</c:v>
                </c:pt>
                <c:pt idx="2818">
                  <c:v>37.46</c:v>
                </c:pt>
                <c:pt idx="2819">
                  <c:v>38.299999999999997</c:v>
                </c:pt>
                <c:pt idx="2820">
                  <c:v>38.630000000000003</c:v>
                </c:pt>
                <c:pt idx="2821">
                  <c:v>38.200000000000003</c:v>
                </c:pt>
                <c:pt idx="2822">
                  <c:v>37.520000000000003</c:v>
                </c:pt>
                <c:pt idx="2823">
                  <c:v>36.75</c:v>
                </c:pt>
                <c:pt idx="2824">
                  <c:v>35.880000000000003</c:v>
                </c:pt>
                <c:pt idx="2825">
                  <c:v>34.99</c:v>
                </c:pt>
                <c:pt idx="2826">
                  <c:v>34.04</c:v>
                </c:pt>
                <c:pt idx="2827">
                  <c:v>33.07</c:v>
                </c:pt>
                <c:pt idx="2828">
                  <c:v>32.090000000000003</c:v>
                </c:pt>
                <c:pt idx="2829">
                  <c:v>31.1</c:v>
                </c:pt>
                <c:pt idx="2830">
                  <c:v>30.19</c:v>
                </c:pt>
                <c:pt idx="2831">
                  <c:v>31.34</c:v>
                </c:pt>
                <c:pt idx="2832">
                  <c:v>31.26</c:v>
                </c:pt>
                <c:pt idx="2833">
                  <c:v>30.81</c:v>
                </c:pt>
                <c:pt idx="2834">
                  <c:v>31.26</c:v>
                </c:pt>
                <c:pt idx="2835">
                  <c:v>31.36</c:v>
                </c:pt>
                <c:pt idx="2836">
                  <c:v>30.88</c:v>
                </c:pt>
                <c:pt idx="2837">
                  <c:v>30.36</c:v>
                </c:pt>
                <c:pt idx="2838">
                  <c:v>30.51</c:v>
                </c:pt>
                <c:pt idx="2839">
                  <c:v>30.07</c:v>
                </c:pt>
                <c:pt idx="2840">
                  <c:v>29.5</c:v>
                </c:pt>
                <c:pt idx="2841">
                  <c:v>32.19</c:v>
                </c:pt>
                <c:pt idx="2842">
                  <c:v>31.41</c:v>
                </c:pt>
                <c:pt idx="2843">
                  <c:v>31.03</c:v>
                </c:pt>
                <c:pt idx="2844">
                  <c:v>30.55</c:v>
                </c:pt>
                <c:pt idx="2845">
                  <c:v>30.01</c:v>
                </c:pt>
                <c:pt idx="2846">
                  <c:v>29.41</c:v>
                </c:pt>
                <c:pt idx="2847">
                  <c:v>28.75</c:v>
                </c:pt>
                <c:pt idx="2848">
                  <c:v>28.06</c:v>
                </c:pt>
                <c:pt idx="2849">
                  <c:v>27.36</c:v>
                </c:pt>
                <c:pt idx="2850">
                  <c:v>26.65</c:v>
                </c:pt>
                <c:pt idx="2851">
                  <c:v>25.98</c:v>
                </c:pt>
                <c:pt idx="2852">
                  <c:v>25.29</c:v>
                </c:pt>
                <c:pt idx="2853">
                  <c:v>24.61</c:v>
                </c:pt>
                <c:pt idx="2854">
                  <c:v>23.99</c:v>
                </c:pt>
                <c:pt idx="2855">
                  <c:v>23.3</c:v>
                </c:pt>
                <c:pt idx="2856">
                  <c:v>22.65</c:v>
                </c:pt>
                <c:pt idx="2857">
                  <c:v>21.99</c:v>
                </c:pt>
                <c:pt idx="2858">
                  <c:v>21.35</c:v>
                </c:pt>
                <c:pt idx="2859">
                  <c:v>20.7</c:v>
                </c:pt>
                <c:pt idx="2860">
                  <c:v>20.09</c:v>
                </c:pt>
                <c:pt idx="2861">
                  <c:v>19.579999999999998</c:v>
                </c:pt>
                <c:pt idx="2862">
                  <c:v>19.489999999999998</c:v>
                </c:pt>
                <c:pt idx="2863">
                  <c:v>19.34</c:v>
                </c:pt>
                <c:pt idx="2864">
                  <c:v>19.14</c:v>
                </c:pt>
                <c:pt idx="2865">
                  <c:v>18.91</c:v>
                </c:pt>
                <c:pt idx="2866">
                  <c:v>18.64</c:v>
                </c:pt>
                <c:pt idx="2867">
                  <c:v>18.34</c:v>
                </c:pt>
                <c:pt idx="2868">
                  <c:v>18.03</c:v>
                </c:pt>
                <c:pt idx="2869">
                  <c:v>17.7</c:v>
                </c:pt>
                <c:pt idx="2870">
                  <c:v>17.36</c:v>
                </c:pt>
                <c:pt idx="2871">
                  <c:v>17.02</c:v>
                </c:pt>
                <c:pt idx="2872">
                  <c:v>16.66</c:v>
                </c:pt>
                <c:pt idx="2873">
                  <c:v>16.309999999999999</c:v>
                </c:pt>
                <c:pt idx="2874">
                  <c:v>15.95</c:v>
                </c:pt>
                <c:pt idx="2875">
                  <c:v>15.6</c:v>
                </c:pt>
                <c:pt idx="2876">
                  <c:v>15.26</c:v>
                </c:pt>
                <c:pt idx="2877">
                  <c:v>14.92</c:v>
                </c:pt>
                <c:pt idx="2878">
                  <c:v>14.59</c:v>
                </c:pt>
                <c:pt idx="2879">
                  <c:v>14.27</c:v>
                </c:pt>
                <c:pt idx="2880">
                  <c:v>13.96</c:v>
                </c:pt>
                <c:pt idx="2881">
                  <c:v>13.66</c:v>
                </c:pt>
                <c:pt idx="2882">
                  <c:v>13.36</c:v>
                </c:pt>
                <c:pt idx="2883">
                  <c:v>13.07</c:v>
                </c:pt>
                <c:pt idx="2884">
                  <c:v>12.8</c:v>
                </c:pt>
                <c:pt idx="2885">
                  <c:v>12.53</c:v>
                </c:pt>
                <c:pt idx="2886">
                  <c:v>12.28</c:v>
                </c:pt>
                <c:pt idx="2887">
                  <c:v>12.03</c:v>
                </c:pt>
                <c:pt idx="2888">
                  <c:v>11.8</c:v>
                </c:pt>
                <c:pt idx="2889">
                  <c:v>11.58</c:v>
                </c:pt>
                <c:pt idx="2890">
                  <c:v>11.37</c:v>
                </c:pt>
                <c:pt idx="2891">
                  <c:v>11.17</c:v>
                </c:pt>
                <c:pt idx="2892">
                  <c:v>10.99</c:v>
                </c:pt>
                <c:pt idx="2893">
                  <c:v>10.81</c:v>
                </c:pt>
                <c:pt idx="2894">
                  <c:v>10.63</c:v>
                </c:pt>
                <c:pt idx="2895">
                  <c:v>10.47</c:v>
                </c:pt>
                <c:pt idx="2896">
                  <c:v>10.32</c:v>
                </c:pt>
                <c:pt idx="2897">
                  <c:v>10.17</c:v>
                </c:pt>
                <c:pt idx="2898">
                  <c:v>10.02</c:v>
                </c:pt>
                <c:pt idx="2899">
                  <c:v>9.8829999999999991</c:v>
                </c:pt>
                <c:pt idx="2900">
                  <c:v>9.75</c:v>
                </c:pt>
                <c:pt idx="2901">
                  <c:v>9.6199999999999992</c:v>
                </c:pt>
                <c:pt idx="2902">
                  <c:v>9.4930000000000003</c:v>
                </c:pt>
                <c:pt idx="2903">
                  <c:v>9.3689999999999998</c:v>
                </c:pt>
                <c:pt idx="2904">
                  <c:v>9.2479999999999993</c:v>
                </c:pt>
                <c:pt idx="2905">
                  <c:v>9.1289999999999996</c:v>
                </c:pt>
                <c:pt idx="2906">
                  <c:v>9.0109999999999992</c:v>
                </c:pt>
                <c:pt idx="2907">
                  <c:v>8.8940000000000001</c:v>
                </c:pt>
                <c:pt idx="2908">
                  <c:v>8.7780000000000005</c:v>
                </c:pt>
                <c:pt idx="2909">
                  <c:v>8.6630000000000003</c:v>
                </c:pt>
                <c:pt idx="2910">
                  <c:v>8.548</c:v>
                </c:pt>
                <c:pt idx="2911">
                  <c:v>8.4329999999999998</c:v>
                </c:pt>
                <c:pt idx="2912">
                  <c:v>8.3179999999999996</c:v>
                </c:pt>
                <c:pt idx="2913">
                  <c:v>8.2029999999999994</c:v>
                </c:pt>
                <c:pt idx="2914">
                  <c:v>8.0869999999999997</c:v>
                </c:pt>
                <c:pt idx="2915">
                  <c:v>7.9720000000000004</c:v>
                </c:pt>
                <c:pt idx="2916">
                  <c:v>7.8559999999999999</c:v>
                </c:pt>
                <c:pt idx="2917">
                  <c:v>7.7389999999999999</c:v>
                </c:pt>
                <c:pt idx="2918">
                  <c:v>7.6219999999999999</c:v>
                </c:pt>
                <c:pt idx="2919">
                  <c:v>7.5039999999999996</c:v>
                </c:pt>
                <c:pt idx="2920">
                  <c:v>7.3860000000000001</c:v>
                </c:pt>
                <c:pt idx="2921">
                  <c:v>7.2670000000000003</c:v>
                </c:pt>
              </c:numCache>
            </c:numRef>
          </c:val>
          <c:smooth val="0"/>
          <c:extLst>
            <c:ext xmlns:c16="http://schemas.microsoft.com/office/drawing/2014/chart" uri="{C3380CC4-5D6E-409C-BE32-E72D297353CC}">
              <c16:uniqueId val="{00000000-B8A1-48B7-8976-179DCE4534EB}"/>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2"/>
          <c:order val="0"/>
          <c:tx>
            <c:strRef>
              <c:f>ModeWise!$D$2</c:f>
              <c:strCache>
                <c:ptCount val="1"/>
                <c:pt idx="0">
                  <c:v>CNRMCM5</c:v>
                </c:pt>
              </c:strCache>
            </c:strRef>
          </c:tx>
          <c:spPr>
            <a:ln w="12700" cap="rnd">
              <a:solidFill>
                <a:schemeClr val="accent3"/>
              </a:solidFill>
              <a:round/>
            </a:ln>
            <a:effectLst/>
          </c:spPr>
          <c:marker>
            <c:symbol val="none"/>
          </c:marker>
          <c:cat>
            <c:numRef>
              <c:f>ModeWise!$A$3:$A$2924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ModeWise!$D$3:$D$2924</c:f>
              <c:numCache>
                <c:formatCode>General</c:formatCode>
                <c:ptCount val="2922"/>
                <c:pt idx="0">
                  <c:v>9.5839999999999996</c:v>
                </c:pt>
                <c:pt idx="1">
                  <c:v>9.4499999999999993</c:v>
                </c:pt>
                <c:pt idx="2">
                  <c:v>9.3179999999999996</c:v>
                </c:pt>
                <c:pt idx="3">
                  <c:v>9.1869999999999994</c:v>
                </c:pt>
                <c:pt idx="4">
                  <c:v>9.0589999999999993</c:v>
                </c:pt>
                <c:pt idx="5">
                  <c:v>8.9309999999999992</c:v>
                </c:pt>
                <c:pt idx="6">
                  <c:v>8.8049999999999997</c:v>
                </c:pt>
                <c:pt idx="7">
                  <c:v>8.6790000000000003</c:v>
                </c:pt>
                <c:pt idx="8">
                  <c:v>8.5540000000000003</c:v>
                </c:pt>
                <c:pt idx="9">
                  <c:v>8.4290000000000003</c:v>
                </c:pt>
                <c:pt idx="10">
                  <c:v>8.3049999999999997</c:v>
                </c:pt>
                <c:pt idx="11">
                  <c:v>8.18</c:v>
                </c:pt>
                <c:pt idx="12">
                  <c:v>8.0559999999999992</c:v>
                </c:pt>
                <c:pt idx="13">
                  <c:v>7.931</c:v>
                </c:pt>
                <c:pt idx="14">
                  <c:v>7.8070000000000004</c:v>
                </c:pt>
                <c:pt idx="15">
                  <c:v>7.6820000000000004</c:v>
                </c:pt>
                <c:pt idx="16">
                  <c:v>7.5579999999999998</c:v>
                </c:pt>
                <c:pt idx="17">
                  <c:v>7.4329999999999998</c:v>
                </c:pt>
                <c:pt idx="18">
                  <c:v>7.3079999999999998</c:v>
                </c:pt>
                <c:pt idx="19">
                  <c:v>7.1829999999999998</c:v>
                </c:pt>
                <c:pt idx="20">
                  <c:v>7.0590000000000002</c:v>
                </c:pt>
                <c:pt idx="21">
                  <c:v>6.9340000000000002</c:v>
                </c:pt>
                <c:pt idx="22">
                  <c:v>6.8090000000000002</c:v>
                </c:pt>
                <c:pt idx="23">
                  <c:v>6.6849999999999996</c:v>
                </c:pt>
                <c:pt idx="24">
                  <c:v>6.5609999999999999</c:v>
                </c:pt>
                <c:pt idx="25">
                  <c:v>6.4370000000000003</c:v>
                </c:pt>
                <c:pt idx="26">
                  <c:v>6.3129999999999997</c:v>
                </c:pt>
                <c:pt idx="27">
                  <c:v>6.19</c:v>
                </c:pt>
                <c:pt idx="28">
                  <c:v>6.0679999999999996</c:v>
                </c:pt>
                <c:pt idx="29">
                  <c:v>5.9450000000000003</c:v>
                </c:pt>
                <c:pt idx="30">
                  <c:v>5.8250000000000002</c:v>
                </c:pt>
                <c:pt idx="31">
                  <c:v>5.7160000000000002</c:v>
                </c:pt>
                <c:pt idx="32">
                  <c:v>5.617</c:v>
                </c:pt>
                <c:pt idx="33">
                  <c:v>5.5259999999999998</c:v>
                </c:pt>
                <c:pt idx="34">
                  <c:v>5.4390000000000001</c:v>
                </c:pt>
                <c:pt idx="35">
                  <c:v>5.3570000000000002</c:v>
                </c:pt>
                <c:pt idx="36">
                  <c:v>5.2770000000000001</c:v>
                </c:pt>
                <c:pt idx="37">
                  <c:v>5.2</c:v>
                </c:pt>
                <c:pt idx="38">
                  <c:v>5.1230000000000002</c:v>
                </c:pt>
                <c:pt idx="39">
                  <c:v>5.0469999999999997</c:v>
                </c:pt>
                <c:pt idx="40">
                  <c:v>4.9800000000000004</c:v>
                </c:pt>
                <c:pt idx="41">
                  <c:v>4.9119999999999999</c:v>
                </c:pt>
                <c:pt idx="42">
                  <c:v>4.8419999999999996</c:v>
                </c:pt>
                <c:pt idx="43">
                  <c:v>4.7699999999999996</c:v>
                </c:pt>
                <c:pt idx="44">
                  <c:v>4.6970000000000001</c:v>
                </c:pt>
                <c:pt idx="45">
                  <c:v>4.6230000000000002</c:v>
                </c:pt>
                <c:pt idx="46">
                  <c:v>4.5469999999999997</c:v>
                </c:pt>
                <c:pt idx="47">
                  <c:v>4.4710000000000001</c:v>
                </c:pt>
                <c:pt idx="48">
                  <c:v>4.3940000000000001</c:v>
                </c:pt>
                <c:pt idx="49">
                  <c:v>4.3159999999999998</c:v>
                </c:pt>
                <c:pt idx="50">
                  <c:v>4.2380000000000004</c:v>
                </c:pt>
                <c:pt idx="51">
                  <c:v>4.1589999999999998</c:v>
                </c:pt>
                <c:pt idx="52">
                  <c:v>4.08</c:v>
                </c:pt>
                <c:pt idx="53">
                  <c:v>4</c:v>
                </c:pt>
                <c:pt idx="54">
                  <c:v>3.9209999999999998</c:v>
                </c:pt>
                <c:pt idx="55">
                  <c:v>3.851</c:v>
                </c:pt>
                <c:pt idx="56">
                  <c:v>3.7789999999999999</c:v>
                </c:pt>
                <c:pt idx="57">
                  <c:v>3.7069999999999999</c:v>
                </c:pt>
                <c:pt idx="58">
                  <c:v>3.633</c:v>
                </c:pt>
                <c:pt idx="59">
                  <c:v>3.56</c:v>
                </c:pt>
                <c:pt idx="60">
                  <c:v>3.4860000000000002</c:v>
                </c:pt>
                <c:pt idx="61">
                  <c:v>3.4129999999999998</c:v>
                </c:pt>
                <c:pt idx="62">
                  <c:v>3.4319999999999999</c:v>
                </c:pt>
                <c:pt idx="63">
                  <c:v>3.45</c:v>
                </c:pt>
                <c:pt idx="64">
                  <c:v>3.4470000000000001</c:v>
                </c:pt>
                <c:pt idx="65">
                  <c:v>3.4359999999999999</c:v>
                </c:pt>
                <c:pt idx="66">
                  <c:v>3.419</c:v>
                </c:pt>
                <c:pt idx="67">
                  <c:v>3.3980000000000001</c:v>
                </c:pt>
                <c:pt idx="68">
                  <c:v>3.3730000000000002</c:v>
                </c:pt>
                <c:pt idx="69">
                  <c:v>3.3460000000000001</c:v>
                </c:pt>
                <c:pt idx="70">
                  <c:v>3.3290000000000002</c:v>
                </c:pt>
                <c:pt idx="71">
                  <c:v>3.3170000000000002</c:v>
                </c:pt>
                <c:pt idx="72">
                  <c:v>3.3</c:v>
                </c:pt>
                <c:pt idx="73">
                  <c:v>3.2789999999999999</c:v>
                </c:pt>
                <c:pt idx="74">
                  <c:v>3.2549999999999999</c:v>
                </c:pt>
                <c:pt idx="75">
                  <c:v>3.2280000000000002</c:v>
                </c:pt>
                <c:pt idx="76">
                  <c:v>3.1989999999999998</c:v>
                </c:pt>
                <c:pt idx="77">
                  <c:v>3.1669999999999998</c:v>
                </c:pt>
                <c:pt idx="78">
                  <c:v>3.1320000000000001</c:v>
                </c:pt>
                <c:pt idx="79">
                  <c:v>3.0960000000000001</c:v>
                </c:pt>
                <c:pt idx="80">
                  <c:v>3.0659999999999998</c:v>
                </c:pt>
                <c:pt idx="81">
                  <c:v>3.0329999999999999</c:v>
                </c:pt>
                <c:pt idx="82">
                  <c:v>2.9969999999999999</c:v>
                </c:pt>
                <c:pt idx="83">
                  <c:v>2.9580000000000002</c:v>
                </c:pt>
                <c:pt idx="84">
                  <c:v>2.9169999999999998</c:v>
                </c:pt>
                <c:pt idx="85">
                  <c:v>2.875</c:v>
                </c:pt>
                <c:pt idx="86">
                  <c:v>2.83</c:v>
                </c:pt>
                <c:pt idx="87">
                  <c:v>101.5</c:v>
                </c:pt>
                <c:pt idx="88">
                  <c:v>5.2629999999999999</c:v>
                </c:pt>
                <c:pt idx="89">
                  <c:v>5.5570000000000004</c:v>
                </c:pt>
                <c:pt idx="90">
                  <c:v>6.157</c:v>
                </c:pt>
                <c:pt idx="91">
                  <c:v>6.9189999999999996</c:v>
                </c:pt>
                <c:pt idx="92">
                  <c:v>7.3890000000000002</c:v>
                </c:pt>
                <c:pt idx="93">
                  <c:v>7.7569999999999997</c:v>
                </c:pt>
                <c:pt idx="94">
                  <c:v>8.06</c:v>
                </c:pt>
                <c:pt idx="95">
                  <c:v>8.3059999999999992</c:v>
                </c:pt>
                <c:pt idx="96">
                  <c:v>8.5009999999999994</c:v>
                </c:pt>
                <c:pt idx="97">
                  <c:v>8.6519999999999992</c:v>
                </c:pt>
                <c:pt idx="98">
                  <c:v>8.7680000000000007</c:v>
                </c:pt>
                <c:pt idx="99">
                  <c:v>8.8569999999999993</c:v>
                </c:pt>
                <c:pt idx="100">
                  <c:v>8.9220000000000006</c:v>
                </c:pt>
                <c:pt idx="101">
                  <c:v>8.968</c:v>
                </c:pt>
                <c:pt idx="102">
                  <c:v>9</c:v>
                </c:pt>
                <c:pt idx="103">
                  <c:v>9.0280000000000005</c:v>
                </c:pt>
                <c:pt idx="104">
                  <c:v>9.0429999999999993</c:v>
                </c:pt>
                <c:pt idx="105">
                  <c:v>9.0510000000000002</c:v>
                </c:pt>
                <c:pt idx="106">
                  <c:v>9.1549999999999994</c:v>
                </c:pt>
                <c:pt idx="107">
                  <c:v>9.2889999999999997</c:v>
                </c:pt>
                <c:pt idx="108">
                  <c:v>9.3889999999999993</c:v>
                </c:pt>
                <c:pt idx="109">
                  <c:v>9.4670000000000005</c:v>
                </c:pt>
                <c:pt idx="110">
                  <c:v>9.5280000000000005</c:v>
                </c:pt>
                <c:pt idx="111">
                  <c:v>9.5719999999999992</c:v>
                </c:pt>
                <c:pt idx="112">
                  <c:v>9.6010000000000009</c:v>
                </c:pt>
                <c:pt idx="113">
                  <c:v>9.9250000000000007</c:v>
                </c:pt>
                <c:pt idx="114">
                  <c:v>10.18</c:v>
                </c:pt>
                <c:pt idx="115">
                  <c:v>10.46</c:v>
                </c:pt>
                <c:pt idx="116">
                  <c:v>10.8</c:v>
                </c:pt>
                <c:pt idx="117">
                  <c:v>11.52</c:v>
                </c:pt>
                <c:pt idx="118">
                  <c:v>71.17</c:v>
                </c:pt>
                <c:pt idx="119">
                  <c:v>89.74</c:v>
                </c:pt>
                <c:pt idx="120">
                  <c:v>51.14</c:v>
                </c:pt>
                <c:pt idx="121">
                  <c:v>51.94</c:v>
                </c:pt>
                <c:pt idx="122">
                  <c:v>41.34</c:v>
                </c:pt>
                <c:pt idx="123">
                  <c:v>41.03</c:v>
                </c:pt>
                <c:pt idx="124">
                  <c:v>42.16</c:v>
                </c:pt>
                <c:pt idx="125">
                  <c:v>41.48</c:v>
                </c:pt>
                <c:pt idx="126">
                  <c:v>39.61</c:v>
                </c:pt>
                <c:pt idx="127">
                  <c:v>37.74</c:v>
                </c:pt>
                <c:pt idx="128">
                  <c:v>36.36</c:v>
                </c:pt>
                <c:pt idx="129">
                  <c:v>35.07</c:v>
                </c:pt>
                <c:pt idx="130">
                  <c:v>34.590000000000003</c:v>
                </c:pt>
                <c:pt idx="131">
                  <c:v>34.56</c:v>
                </c:pt>
                <c:pt idx="132">
                  <c:v>34.450000000000003</c:v>
                </c:pt>
                <c:pt idx="133">
                  <c:v>34.31</c:v>
                </c:pt>
                <c:pt idx="134">
                  <c:v>34</c:v>
                </c:pt>
                <c:pt idx="135">
                  <c:v>33.590000000000003</c:v>
                </c:pt>
                <c:pt idx="136">
                  <c:v>33.340000000000003</c:v>
                </c:pt>
                <c:pt idx="137">
                  <c:v>32.83</c:v>
                </c:pt>
                <c:pt idx="138">
                  <c:v>32.159999999999997</c:v>
                </c:pt>
                <c:pt idx="139">
                  <c:v>31.75</c:v>
                </c:pt>
                <c:pt idx="140">
                  <c:v>31.13</c:v>
                </c:pt>
                <c:pt idx="141">
                  <c:v>30.31</c:v>
                </c:pt>
                <c:pt idx="142">
                  <c:v>29.48</c:v>
                </c:pt>
                <c:pt idx="143">
                  <c:v>28.64</c:v>
                </c:pt>
                <c:pt idx="144">
                  <c:v>27.83</c:v>
                </c:pt>
                <c:pt idx="145">
                  <c:v>27.02</c:v>
                </c:pt>
                <c:pt idx="146">
                  <c:v>26.22</c:v>
                </c:pt>
                <c:pt idx="147">
                  <c:v>25.44</c:v>
                </c:pt>
                <c:pt idx="148">
                  <c:v>24.64</c:v>
                </c:pt>
                <c:pt idx="149">
                  <c:v>23.9</c:v>
                </c:pt>
                <c:pt idx="150">
                  <c:v>23.15</c:v>
                </c:pt>
                <c:pt idx="151">
                  <c:v>22.41</c:v>
                </c:pt>
                <c:pt idx="152">
                  <c:v>21.68</c:v>
                </c:pt>
                <c:pt idx="153">
                  <c:v>21.13</c:v>
                </c:pt>
                <c:pt idx="154">
                  <c:v>21.25</c:v>
                </c:pt>
                <c:pt idx="155">
                  <c:v>73.239999999999995</c:v>
                </c:pt>
                <c:pt idx="156">
                  <c:v>83.25</c:v>
                </c:pt>
                <c:pt idx="157">
                  <c:v>62.7</c:v>
                </c:pt>
                <c:pt idx="158">
                  <c:v>45.34</c:v>
                </c:pt>
                <c:pt idx="159">
                  <c:v>44.79</c:v>
                </c:pt>
                <c:pt idx="160">
                  <c:v>50.5</c:v>
                </c:pt>
                <c:pt idx="161">
                  <c:v>145.69999999999999</c:v>
                </c:pt>
                <c:pt idx="162">
                  <c:v>115.3</c:v>
                </c:pt>
                <c:pt idx="163">
                  <c:v>91.77</c:v>
                </c:pt>
                <c:pt idx="164">
                  <c:v>115.3</c:v>
                </c:pt>
                <c:pt idx="165">
                  <c:v>104.9</c:v>
                </c:pt>
                <c:pt idx="166">
                  <c:v>95.56</c:v>
                </c:pt>
                <c:pt idx="167">
                  <c:v>87.6</c:v>
                </c:pt>
                <c:pt idx="168">
                  <c:v>80.709999999999994</c:v>
                </c:pt>
                <c:pt idx="169">
                  <c:v>74.78</c:v>
                </c:pt>
                <c:pt idx="170">
                  <c:v>69.37</c:v>
                </c:pt>
                <c:pt idx="171">
                  <c:v>64.63</c:v>
                </c:pt>
                <c:pt idx="172">
                  <c:v>139.30000000000001</c:v>
                </c:pt>
                <c:pt idx="173">
                  <c:v>107.4</c:v>
                </c:pt>
                <c:pt idx="174">
                  <c:v>129.1</c:v>
                </c:pt>
                <c:pt idx="175">
                  <c:v>116.4</c:v>
                </c:pt>
                <c:pt idx="176">
                  <c:v>109.3</c:v>
                </c:pt>
                <c:pt idx="177">
                  <c:v>106.3</c:v>
                </c:pt>
                <c:pt idx="178">
                  <c:v>166</c:v>
                </c:pt>
                <c:pt idx="179">
                  <c:v>106</c:v>
                </c:pt>
                <c:pt idx="180">
                  <c:v>128.5</c:v>
                </c:pt>
                <c:pt idx="181">
                  <c:v>715.6</c:v>
                </c:pt>
                <c:pt idx="182">
                  <c:v>179</c:v>
                </c:pt>
                <c:pt idx="183">
                  <c:v>167.2</c:v>
                </c:pt>
                <c:pt idx="184">
                  <c:v>152.4</c:v>
                </c:pt>
                <c:pt idx="185">
                  <c:v>138.6</c:v>
                </c:pt>
                <c:pt idx="186">
                  <c:v>121.2</c:v>
                </c:pt>
                <c:pt idx="187">
                  <c:v>133.5</c:v>
                </c:pt>
                <c:pt idx="188">
                  <c:v>121.8</c:v>
                </c:pt>
                <c:pt idx="189">
                  <c:v>111.6</c:v>
                </c:pt>
                <c:pt idx="190">
                  <c:v>102.8</c:v>
                </c:pt>
                <c:pt idx="191">
                  <c:v>126</c:v>
                </c:pt>
                <c:pt idx="192">
                  <c:v>115.6</c:v>
                </c:pt>
                <c:pt idx="193">
                  <c:v>106.2</c:v>
                </c:pt>
                <c:pt idx="194">
                  <c:v>98.06</c:v>
                </c:pt>
                <c:pt idx="195">
                  <c:v>90.44</c:v>
                </c:pt>
                <c:pt idx="196">
                  <c:v>83.69</c:v>
                </c:pt>
                <c:pt idx="197">
                  <c:v>78.03</c:v>
                </c:pt>
                <c:pt idx="198">
                  <c:v>73.42</c:v>
                </c:pt>
                <c:pt idx="199">
                  <c:v>69.95</c:v>
                </c:pt>
                <c:pt idx="200">
                  <c:v>68.599999999999994</c:v>
                </c:pt>
                <c:pt idx="201">
                  <c:v>64.709999999999994</c:v>
                </c:pt>
                <c:pt idx="202">
                  <c:v>96.98</c:v>
                </c:pt>
                <c:pt idx="203">
                  <c:v>99.28</c:v>
                </c:pt>
                <c:pt idx="204">
                  <c:v>122</c:v>
                </c:pt>
                <c:pt idx="205">
                  <c:v>79.319999999999993</c:v>
                </c:pt>
                <c:pt idx="206">
                  <c:v>73.400000000000006</c:v>
                </c:pt>
                <c:pt idx="207">
                  <c:v>75.89</c:v>
                </c:pt>
                <c:pt idx="208">
                  <c:v>71.88</c:v>
                </c:pt>
                <c:pt idx="209">
                  <c:v>69.05</c:v>
                </c:pt>
                <c:pt idx="210">
                  <c:v>67.02</c:v>
                </c:pt>
                <c:pt idx="211">
                  <c:v>63.52</c:v>
                </c:pt>
                <c:pt idx="212">
                  <c:v>119.6</c:v>
                </c:pt>
                <c:pt idx="213">
                  <c:v>68.959999999999994</c:v>
                </c:pt>
                <c:pt idx="214">
                  <c:v>67.77</c:v>
                </c:pt>
                <c:pt idx="215">
                  <c:v>79.13</c:v>
                </c:pt>
                <c:pt idx="216">
                  <c:v>73.45</c:v>
                </c:pt>
                <c:pt idx="217">
                  <c:v>137.69999999999999</c:v>
                </c:pt>
                <c:pt idx="218">
                  <c:v>94.29</c:v>
                </c:pt>
                <c:pt idx="219">
                  <c:v>114.8</c:v>
                </c:pt>
                <c:pt idx="220">
                  <c:v>135.30000000000001</c:v>
                </c:pt>
                <c:pt idx="221">
                  <c:v>187.2</c:v>
                </c:pt>
                <c:pt idx="222">
                  <c:v>186.7</c:v>
                </c:pt>
                <c:pt idx="223">
                  <c:v>129.9</c:v>
                </c:pt>
                <c:pt idx="224">
                  <c:v>119.1</c:v>
                </c:pt>
                <c:pt idx="225">
                  <c:v>115.8</c:v>
                </c:pt>
                <c:pt idx="226">
                  <c:v>106.7</c:v>
                </c:pt>
                <c:pt idx="227">
                  <c:v>123.9</c:v>
                </c:pt>
                <c:pt idx="228">
                  <c:v>104.6</c:v>
                </c:pt>
                <c:pt idx="229">
                  <c:v>96.45</c:v>
                </c:pt>
                <c:pt idx="230">
                  <c:v>89.94</c:v>
                </c:pt>
                <c:pt idx="231">
                  <c:v>83.48</c:v>
                </c:pt>
                <c:pt idx="232">
                  <c:v>108.9</c:v>
                </c:pt>
                <c:pt idx="233">
                  <c:v>100.3</c:v>
                </c:pt>
                <c:pt idx="234">
                  <c:v>92.97</c:v>
                </c:pt>
                <c:pt idx="235">
                  <c:v>89.79</c:v>
                </c:pt>
                <c:pt idx="236">
                  <c:v>91.7</c:v>
                </c:pt>
                <c:pt idx="237">
                  <c:v>83.3</c:v>
                </c:pt>
                <c:pt idx="238">
                  <c:v>77.62</c:v>
                </c:pt>
                <c:pt idx="239">
                  <c:v>72.739999999999995</c:v>
                </c:pt>
                <c:pt idx="240">
                  <c:v>67.900000000000006</c:v>
                </c:pt>
                <c:pt idx="241">
                  <c:v>63.45</c:v>
                </c:pt>
                <c:pt idx="242">
                  <c:v>59.41</c:v>
                </c:pt>
                <c:pt idx="243">
                  <c:v>56.64</c:v>
                </c:pt>
                <c:pt idx="244">
                  <c:v>56.91</c:v>
                </c:pt>
                <c:pt idx="245">
                  <c:v>55.73</c:v>
                </c:pt>
                <c:pt idx="246">
                  <c:v>64.569999999999993</c:v>
                </c:pt>
                <c:pt idx="247">
                  <c:v>173.9</c:v>
                </c:pt>
                <c:pt idx="248">
                  <c:v>201</c:v>
                </c:pt>
                <c:pt idx="249">
                  <c:v>144.6</c:v>
                </c:pt>
                <c:pt idx="250">
                  <c:v>138.69999999999999</c:v>
                </c:pt>
                <c:pt idx="251">
                  <c:v>109.1</c:v>
                </c:pt>
                <c:pt idx="252">
                  <c:v>135</c:v>
                </c:pt>
                <c:pt idx="253">
                  <c:v>134.6</c:v>
                </c:pt>
                <c:pt idx="254">
                  <c:v>115.3</c:v>
                </c:pt>
                <c:pt idx="255">
                  <c:v>105.8</c:v>
                </c:pt>
                <c:pt idx="256">
                  <c:v>97.2</c:v>
                </c:pt>
                <c:pt idx="257">
                  <c:v>89.67</c:v>
                </c:pt>
                <c:pt idx="258">
                  <c:v>113.9</c:v>
                </c:pt>
                <c:pt idx="259">
                  <c:v>104.5</c:v>
                </c:pt>
                <c:pt idx="260">
                  <c:v>96.24</c:v>
                </c:pt>
                <c:pt idx="261">
                  <c:v>88.88</c:v>
                </c:pt>
                <c:pt idx="262">
                  <c:v>82.79</c:v>
                </c:pt>
                <c:pt idx="263">
                  <c:v>77.02</c:v>
                </c:pt>
                <c:pt idx="264">
                  <c:v>71.92</c:v>
                </c:pt>
                <c:pt idx="265">
                  <c:v>67.290000000000006</c:v>
                </c:pt>
                <c:pt idx="266">
                  <c:v>63.04</c:v>
                </c:pt>
                <c:pt idx="267">
                  <c:v>59.14</c:v>
                </c:pt>
                <c:pt idx="268">
                  <c:v>55.48</c:v>
                </c:pt>
                <c:pt idx="269">
                  <c:v>52.55</c:v>
                </c:pt>
                <c:pt idx="270">
                  <c:v>49.75</c:v>
                </c:pt>
                <c:pt idx="271">
                  <c:v>53.06</c:v>
                </c:pt>
                <c:pt idx="272">
                  <c:v>49.16</c:v>
                </c:pt>
                <c:pt idx="273">
                  <c:v>49.1</c:v>
                </c:pt>
                <c:pt idx="274">
                  <c:v>50.74</c:v>
                </c:pt>
                <c:pt idx="275">
                  <c:v>49.01</c:v>
                </c:pt>
                <c:pt idx="276">
                  <c:v>46.23</c:v>
                </c:pt>
                <c:pt idx="277">
                  <c:v>47.4</c:v>
                </c:pt>
                <c:pt idx="278">
                  <c:v>46.89</c:v>
                </c:pt>
                <c:pt idx="279">
                  <c:v>44.37</c:v>
                </c:pt>
                <c:pt idx="280">
                  <c:v>54.36</c:v>
                </c:pt>
                <c:pt idx="281">
                  <c:v>97.73</c:v>
                </c:pt>
                <c:pt idx="282">
                  <c:v>60.64</c:v>
                </c:pt>
                <c:pt idx="283">
                  <c:v>56.88</c:v>
                </c:pt>
                <c:pt idx="284">
                  <c:v>53.63</c:v>
                </c:pt>
                <c:pt idx="285">
                  <c:v>50.62</c:v>
                </c:pt>
                <c:pt idx="286">
                  <c:v>47.76</c:v>
                </c:pt>
                <c:pt idx="287">
                  <c:v>45.11</c:v>
                </c:pt>
                <c:pt idx="288">
                  <c:v>42.63</c:v>
                </c:pt>
                <c:pt idx="289">
                  <c:v>40.869999999999997</c:v>
                </c:pt>
                <c:pt idx="290">
                  <c:v>40.04</c:v>
                </c:pt>
                <c:pt idx="291">
                  <c:v>39.43</c:v>
                </c:pt>
                <c:pt idx="292">
                  <c:v>38.700000000000003</c:v>
                </c:pt>
                <c:pt idx="293">
                  <c:v>37.86</c:v>
                </c:pt>
                <c:pt idx="294">
                  <c:v>36.950000000000003</c:v>
                </c:pt>
                <c:pt idx="295">
                  <c:v>35.96</c:v>
                </c:pt>
                <c:pt idx="296">
                  <c:v>34.94</c:v>
                </c:pt>
                <c:pt idx="297">
                  <c:v>33.9</c:v>
                </c:pt>
                <c:pt idx="298">
                  <c:v>32.840000000000003</c:v>
                </c:pt>
                <c:pt idx="299">
                  <c:v>31.76</c:v>
                </c:pt>
                <c:pt idx="300">
                  <c:v>30.68</c:v>
                </c:pt>
                <c:pt idx="301">
                  <c:v>29.64</c:v>
                </c:pt>
                <c:pt idx="302">
                  <c:v>28.63</c:v>
                </c:pt>
                <c:pt idx="303">
                  <c:v>27.66</c:v>
                </c:pt>
                <c:pt idx="304">
                  <c:v>26.73</c:v>
                </c:pt>
                <c:pt idx="305">
                  <c:v>25.82</c:v>
                </c:pt>
                <c:pt idx="306">
                  <c:v>24.94</c:v>
                </c:pt>
                <c:pt idx="307">
                  <c:v>24.09</c:v>
                </c:pt>
                <c:pt idx="308">
                  <c:v>23.27</c:v>
                </c:pt>
                <c:pt idx="309">
                  <c:v>22.47</c:v>
                </c:pt>
                <c:pt idx="310">
                  <c:v>21.69</c:v>
                </c:pt>
                <c:pt idx="311">
                  <c:v>20.93</c:v>
                </c:pt>
                <c:pt idx="312">
                  <c:v>20.21</c:v>
                </c:pt>
                <c:pt idx="313">
                  <c:v>19.61</c:v>
                </c:pt>
                <c:pt idx="314">
                  <c:v>19.510000000000002</c:v>
                </c:pt>
                <c:pt idx="315">
                  <c:v>19.350000000000001</c:v>
                </c:pt>
                <c:pt idx="316">
                  <c:v>19.14</c:v>
                </c:pt>
                <c:pt idx="317">
                  <c:v>18.89</c:v>
                </c:pt>
                <c:pt idx="318">
                  <c:v>18.61</c:v>
                </c:pt>
                <c:pt idx="319">
                  <c:v>18.3</c:v>
                </c:pt>
                <c:pt idx="320">
                  <c:v>17.98</c:v>
                </c:pt>
                <c:pt idx="321">
                  <c:v>17.63</c:v>
                </c:pt>
                <c:pt idx="322">
                  <c:v>17.28</c:v>
                </c:pt>
                <c:pt idx="323">
                  <c:v>16.920000000000002</c:v>
                </c:pt>
                <c:pt idx="324">
                  <c:v>16.55</c:v>
                </c:pt>
                <c:pt idx="325">
                  <c:v>16.190000000000001</c:v>
                </c:pt>
                <c:pt idx="326">
                  <c:v>15.83</c:v>
                </c:pt>
                <c:pt idx="327">
                  <c:v>15.48</c:v>
                </c:pt>
                <c:pt idx="328">
                  <c:v>15.13</c:v>
                </c:pt>
                <c:pt idx="329">
                  <c:v>14.79</c:v>
                </c:pt>
                <c:pt idx="330">
                  <c:v>14.46</c:v>
                </c:pt>
                <c:pt idx="331">
                  <c:v>14.14</c:v>
                </c:pt>
                <c:pt idx="332">
                  <c:v>13.82</c:v>
                </c:pt>
                <c:pt idx="333">
                  <c:v>13.53</c:v>
                </c:pt>
                <c:pt idx="334">
                  <c:v>13.25</c:v>
                </c:pt>
                <c:pt idx="335">
                  <c:v>12.97</c:v>
                </c:pt>
                <c:pt idx="336">
                  <c:v>12.71</c:v>
                </c:pt>
                <c:pt idx="337">
                  <c:v>12.45</c:v>
                </c:pt>
                <c:pt idx="338">
                  <c:v>12.21</c:v>
                </c:pt>
                <c:pt idx="339">
                  <c:v>11.98</c:v>
                </c:pt>
                <c:pt idx="340">
                  <c:v>11.76</c:v>
                </c:pt>
                <c:pt idx="341">
                  <c:v>11.55</c:v>
                </c:pt>
                <c:pt idx="342">
                  <c:v>11.35</c:v>
                </c:pt>
                <c:pt idx="343">
                  <c:v>11.16</c:v>
                </c:pt>
                <c:pt idx="344">
                  <c:v>10.98</c:v>
                </c:pt>
                <c:pt idx="345">
                  <c:v>10.8</c:v>
                </c:pt>
                <c:pt idx="346">
                  <c:v>10.64</c:v>
                </c:pt>
                <c:pt idx="347">
                  <c:v>10.48</c:v>
                </c:pt>
                <c:pt idx="348">
                  <c:v>10.32</c:v>
                </c:pt>
                <c:pt idx="349">
                  <c:v>10.17</c:v>
                </c:pt>
                <c:pt idx="350">
                  <c:v>10.029999999999999</c:v>
                </c:pt>
                <c:pt idx="351">
                  <c:v>9.8919999999999995</c:v>
                </c:pt>
                <c:pt idx="352">
                  <c:v>9.7569999999999997</c:v>
                </c:pt>
                <c:pt idx="353">
                  <c:v>9.625</c:v>
                </c:pt>
                <c:pt idx="354">
                  <c:v>9.4960000000000004</c:v>
                </c:pt>
                <c:pt idx="355">
                  <c:v>9.3689999999999998</c:v>
                </c:pt>
                <c:pt idx="356">
                  <c:v>9.2439999999999998</c:v>
                </c:pt>
                <c:pt idx="357">
                  <c:v>9.1199999999999992</c:v>
                </c:pt>
                <c:pt idx="358">
                  <c:v>8.9979999999999993</c:v>
                </c:pt>
                <c:pt idx="359">
                  <c:v>8.8759999999999994</c:v>
                </c:pt>
                <c:pt idx="360">
                  <c:v>8.7550000000000008</c:v>
                </c:pt>
                <c:pt idx="361">
                  <c:v>8.6349999999999998</c:v>
                </c:pt>
                <c:pt idx="362">
                  <c:v>8.5150000000000006</c:v>
                </c:pt>
                <c:pt idx="363">
                  <c:v>8.3940000000000001</c:v>
                </c:pt>
                <c:pt idx="364">
                  <c:v>8.2750000000000004</c:v>
                </c:pt>
                <c:pt idx="365">
                  <c:v>8.1539999999999999</c:v>
                </c:pt>
                <c:pt idx="366">
                  <c:v>8.0340000000000007</c:v>
                </c:pt>
                <c:pt idx="367">
                  <c:v>7.9130000000000003</c:v>
                </c:pt>
                <c:pt idx="368">
                  <c:v>7.7919999999999998</c:v>
                </c:pt>
                <c:pt idx="369">
                  <c:v>7.6710000000000003</c:v>
                </c:pt>
                <c:pt idx="370">
                  <c:v>7.5490000000000004</c:v>
                </c:pt>
                <c:pt idx="371">
                  <c:v>7.4269999999999996</c:v>
                </c:pt>
                <c:pt idx="372">
                  <c:v>7.3049999999999997</c:v>
                </c:pt>
                <c:pt idx="373">
                  <c:v>7.1829999999999998</c:v>
                </c:pt>
                <c:pt idx="374">
                  <c:v>7.06</c:v>
                </c:pt>
                <c:pt idx="375">
                  <c:v>6.9370000000000003</c:v>
                </c:pt>
                <c:pt idx="376">
                  <c:v>6.8140000000000001</c:v>
                </c:pt>
                <c:pt idx="377">
                  <c:v>6.6909999999999998</c:v>
                </c:pt>
                <c:pt idx="378">
                  <c:v>6.569</c:v>
                </c:pt>
                <c:pt idx="379">
                  <c:v>6.4459999999999997</c:v>
                </c:pt>
                <c:pt idx="380">
                  <c:v>6.3239999999999998</c:v>
                </c:pt>
                <c:pt idx="381">
                  <c:v>6.202</c:v>
                </c:pt>
                <c:pt idx="382">
                  <c:v>6.08</c:v>
                </c:pt>
                <c:pt idx="383">
                  <c:v>5.96</c:v>
                </c:pt>
                <c:pt idx="384">
                  <c:v>5.84</c:v>
                </c:pt>
                <c:pt idx="385">
                  <c:v>5.73</c:v>
                </c:pt>
                <c:pt idx="386">
                  <c:v>5.6310000000000002</c:v>
                </c:pt>
                <c:pt idx="387">
                  <c:v>5.5389999999999997</c:v>
                </c:pt>
                <c:pt idx="388">
                  <c:v>5.4530000000000003</c:v>
                </c:pt>
                <c:pt idx="389">
                  <c:v>5.3710000000000004</c:v>
                </c:pt>
                <c:pt idx="390">
                  <c:v>5.2910000000000004</c:v>
                </c:pt>
                <c:pt idx="391">
                  <c:v>5.2140000000000004</c:v>
                </c:pt>
                <c:pt idx="392">
                  <c:v>5.1379999999999999</c:v>
                </c:pt>
                <c:pt idx="393">
                  <c:v>5.0620000000000003</c:v>
                </c:pt>
                <c:pt idx="394">
                  <c:v>4.9870000000000001</c:v>
                </c:pt>
                <c:pt idx="395">
                  <c:v>4.9109999999999996</c:v>
                </c:pt>
                <c:pt idx="396">
                  <c:v>4.835</c:v>
                </c:pt>
                <c:pt idx="397">
                  <c:v>4.758</c:v>
                </c:pt>
                <c:pt idx="398">
                  <c:v>4.68</c:v>
                </c:pt>
                <c:pt idx="399">
                  <c:v>4.6020000000000003</c:v>
                </c:pt>
                <c:pt idx="400">
                  <c:v>4.5229999999999997</c:v>
                </c:pt>
                <c:pt idx="401">
                  <c:v>4.444</c:v>
                </c:pt>
                <c:pt idx="402">
                  <c:v>4.3639999999999999</c:v>
                </c:pt>
                <c:pt idx="403">
                  <c:v>4.2830000000000004</c:v>
                </c:pt>
                <c:pt idx="404">
                  <c:v>4.202</c:v>
                </c:pt>
                <c:pt idx="405">
                  <c:v>4.1210000000000004</c:v>
                </c:pt>
                <c:pt idx="406">
                  <c:v>4.0389999999999997</c:v>
                </c:pt>
                <c:pt idx="407">
                  <c:v>3.9580000000000002</c:v>
                </c:pt>
                <c:pt idx="408">
                  <c:v>3.8769999999999998</c:v>
                </c:pt>
                <c:pt idx="409">
                  <c:v>3.7959999999999998</c:v>
                </c:pt>
                <c:pt idx="410">
                  <c:v>3.7149999999999999</c:v>
                </c:pt>
                <c:pt idx="411">
                  <c:v>3.6339999999999999</c:v>
                </c:pt>
                <c:pt idx="412">
                  <c:v>3.5550000000000002</c:v>
                </c:pt>
                <c:pt idx="413">
                  <c:v>3.4750000000000001</c:v>
                </c:pt>
                <c:pt idx="414">
                  <c:v>3.3969999999999998</c:v>
                </c:pt>
                <c:pt idx="415">
                  <c:v>3.319</c:v>
                </c:pt>
                <c:pt idx="416">
                  <c:v>3.242</c:v>
                </c:pt>
                <c:pt idx="417">
                  <c:v>3.1659999999999999</c:v>
                </c:pt>
                <c:pt idx="418">
                  <c:v>3.0920000000000001</c:v>
                </c:pt>
                <c:pt idx="419">
                  <c:v>3.0179999999999998</c:v>
                </c:pt>
                <c:pt idx="420">
                  <c:v>2.9449999999999998</c:v>
                </c:pt>
                <c:pt idx="421">
                  <c:v>2.8740000000000001</c:v>
                </c:pt>
                <c:pt idx="422">
                  <c:v>2.8029999999999999</c:v>
                </c:pt>
                <c:pt idx="423">
                  <c:v>2.734</c:v>
                </c:pt>
                <c:pt idx="424">
                  <c:v>2.681</c:v>
                </c:pt>
                <c:pt idx="425">
                  <c:v>2.66</c:v>
                </c:pt>
                <c:pt idx="426">
                  <c:v>2.69</c:v>
                </c:pt>
                <c:pt idx="427">
                  <c:v>2.7080000000000002</c:v>
                </c:pt>
                <c:pt idx="428">
                  <c:v>2.7290000000000001</c:v>
                </c:pt>
                <c:pt idx="429">
                  <c:v>2.738</c:v>
                </c:pt>
                <c:pt idx="430">
                  <c:v>2.7530000000000001</c:v>
                </c:pt>
                <c:pt idx="431">
                  <c:v>2.7610000000000001</c:v>
                </c:pt>
                <c:pt idx="432">
                  <c:v>2.7650000000000001</c:v>
                </c:pt>
                <c:pt idx="433">
                  <c:v>2.7639999999999998</c:v>
                </c:pt>
                <c:pt idx="434">
                  <c:v>2.7610000000000001</c:v>
                </c:pt>
                <c:pt idx="435">
                  <c:v>2.7549999999999999</c:v>
                </c:pt>
                <c:pt idx="436">
                  <c:v>2.7469999999999999</c:v>
                </c:pt>
                <c:pt idx="437">
                  <c:v>2.7370000000000001</c:v>
                </c:pt>
                <c:pt idx="438">
                  <c:v>2.7250000000000001</c:v>
                </c:pt>
                <c:pt idx="439">
                  <c:v>2.71</c:v>
                </c:pt>
                <c:pt idx="440">
                  <c:v>2.7120000000000002</c:v>
                </c:pt>
                <c:pt idx="441">
                  <c:v>2.7080000000000002</c:v>
                </c:pt>
                <c:pt idx="442">
                  <c:v>2.7</c:v>
                </c:pt>
                <c:pt idx="443">
                  <c:v>2.6869999999999998</c:v>
                </c:pt>
                <c:pt idx="444">
                  <c:v>2.6709999999999998</c:v>
                </c:pt>
                <c:pt idx="445">
                  <c:v>2.6520000000000001</c:v>
                </c:pt>
                <c:pt idx="446">
                  <c:v>2.63</c:v>
                </c:pt>
                <c:pt idx="447">
                  <c:v>2.605</c:v>
                </c:pt>
                <c:pt idx="448">
                  <c:v>2.5779999999999998</c:v>
                </c:pt>
                <c:pt idx="449">
                  <c:v>2.5579999999999998</c:v>
                </c:pt>
                <c:pt idx="450">
                  <c:v>2.536</c:v>
                </c:pt>
                <c:pt idx="451">
                  <c:v>2.5110000000000001</c:v>
                </c:pt>
                <c:pt idx="452">
                  <c:v>2.4830000000000001</c:v>
                </c:pt>
                <c:pt idx="453">
                  <c:v>2.4569999999999999</c:v>
                </c:pt>
                <c:pt idx="454">
                  <c:v>2.4289999999999998</c:v>
                </c:pt>
                <c:pt idx="455">
                  <c:v>2.3980000000000001</c:v>
                </c:pt>
                <c:pt idx="456">
                  <c:v>2.3660000000000001</c:v>
                </c:pt>
                <c:pt idx="457">
                  <c:v>2.3330000000000002</c:v>
                </c:pt>
                <c:pt idx="458">
                  <c:v>2.2989999999999999</c:v>
                </c:pt>
                <c:pt idx="459">
                  <c:v>2.2639999999999998</c:v>
                </c:pt>
                <c:pt idx="460">
                  <c:v>2.2280000000000002</c:v>
                </c:pt>
                <c:pt idx="461">
                  <c:v>2.1920000000000002</c:v>
                </c:pt>
                <c:pt idx="462">
                  <c:v>2.1560000000000001</c:v>
                </c:pt>
                <c:pt idx="463">
                  <c:v>2.1190000000000002</c:v>
                </c:pt>
                <c:pt idx="464">
                  <c:v>2.0819999999999999</c:v>
                </c:pt>
                <c:pt idx="465">
                  <c:v>2.0449999999999999</c:v>
                </c:pt>
                <c:pt idx="466">
                  <c:v>2.008</c:v>
                </c:pt>
                <c:pt idx="467">
                  <c:v>1.9710000000000001</c:v>
                </c:pt>
                <c:pt idx="468">
                  <c:v>1.9350000000000001</c:v>
                </c:pt>
                <c:pt idx="469">
                  <c:v>1.8979999999999999</c:v>
                </c:pt>
                <c:pt idx="470">
                  <c:v>1.8620000000000001</c:v>
                </c:pt>
                <c:pt idx="471">
                  <c:v>1.827</c:v>
                </c:pt>
                <c:pt idx="472">
                  <c:v>1.792</c:v>
                </c:pt>
                <c:pt idx="473">
                  <c:v>1.758</c:v>
                </c:pt>
                <c:pt idx="474">
                  <c:v>1.732</c:v>
                </c:pt>
                <c:pt idx="475">
                  <c:v>1.7230000000000001</c:v>
                </c:pt>
                <c:pt idx="476">
                  <c:v>1.71</c:v>
                </c:pt>
                <c:pt idx="477">
                  <c:v>1.694</c:v>
                </c:pt>
                <c:pt idx="478">
                  <c:v>1.677</c:v>
                </c:pt>
                <c:pt idx="479">
                  <c:v>1.66</c:v>
                </c:pt>
                <c:pt idx="480">
                  <c:v>1.641</c:v>
                </c:pt>
                <c:pt idx="481">
                  <c:v>1.623</c:v>
                </c:pt>
                <c:pt idx="482">
                  <c:v>1.6040000000000001</c:v>
                </c:pt>
                <c:pt idx="483">
                  <c:v>1.585</c:v>
                </c:pt>
                <c:pt idx="484">
                  <c:v>1.5680000000000001</c:v>
                </c:pt>
                <c:pt idx="485">
                  <c:v>1.5589999999999999</c:v>
                </c:pt>
                <c:pt idx="486">
                  <c:v>1.548</c:v>
                </c:pt>
                <c:pt idx="487">
                  <c:v>1.536</c:v>
                </c:pt>
                <c:pt idx="488">
                  <c:v>1.524</c:v>
                </c:pt>
                <c:pt idx="489">
                  <c:v>1.51</c:v>
                </c:pt>
                <c:pt idx="490">
                  <c:v>1.5109999999999999</c:v>
                </c:pt>
                <c:pt idx="491">
                  <c:v>1.512</c:v>
                </c:pt>
                <c:pt idx="492">
                  <c:v>1.5149999999999999</c:v>
                </c:pt>
                <c:pt idx="493">
                  <c:v>1.5149999999999999</c:v>
                </c:pt>
                <c:pt idx="494">
                  <c:v>1.5169999999999999</c:v>
                </c:pt>
                <c:pt idx="495">
                  <c:v>1.5149999999999999</c:v>
                </c:pt>
                <c:pt idx="496">
                  <c:v>1.512</c:v>
                </c:pt>
                <c:pt idx="497">
                  <c:v>1.508</c:v>
                </c:pt>
                <c:pt idx="498">
                  <c:v>1.502</c:v>
                </c:pt>
                <c:pt idx="499">
                  <c:v>1.4950000000000001</c:v>
                </c:pt>
                <c:pt idx="500">
                  <c:v>1.4870000000000001</c:v>
                </c:pt>
                <c:pt idx="501">
                  <c:v>1.478</c:v>
                </c:pt>
                <c:pt idx="502">
                  <c:v>1.48</c:v>
                </c:pt>
                <c:pt idx="503">
                  <c:v>1.5209999999999999</c:v>
                </c:pt>
                <c:pt idx="504">
                  <c:v>1.6120000000000001</c:v>
                </c:pt>
                <c:pt idx="505">
                  <c:v>1.8240000000000001</c:v>
                </c:pt>
                <c:pt idx="506">
                  <c:v>1.9790000000000001</c:v>
                </c:pt>
                <c:pt idx="507">
                  <c:v>2.0939999999999999</c:v>
                </c:pt>
                <c:pt idx="508">
                  <c:v>2.1829999999999998</c:v>
                </c:pt>
                <c:pt idx="509">
                  <c:v>2.2549999999999999</c:v>
                </c:pt>
                <c:pt idx="510">
                  <c:v>2.323</c:v>
                </c:pt>
                <c:pt idx="511">
                  <c:v>2.3919999999999999</c:v>
                </c:pt>
                <c:pt idx="512">
                  <c:v>2.4820000000000002</c:v>
                </c:pt>
                <c:pt idx="513">
                  <c:v>2.5670000000000002</c:v>
                </c:pt>
                <c:pt idx="514">
                  <c:v>2.6419999999999999</c:v>
                </c:pt>
                <c:pt idx="515">
                  <c:v>2.7069999999999999</c:v>
                </c:pt>
                <c:pt idx="516">
                  <c:v>2.77</c:v>
                </c:pt>
                <c:pt idx="517">
                  <c:v>2.8580000000000001</c:v>
                </c:pt>
                <c:pt idx="518">
                  <c:v>3.0659999999999998</c:v>
                </c:pt>
                <c:pt idx="519">
                  <c:v>3.2839999999999998</c:v>
                </c:pt>
                <c:pt idx="520">
                  <c:v>3.508</c:v>
                </c:pt>
                <c:pt idx="521">
                  <c:v>3.8180000000000001</c:v>
                </c:pt>
                <c:pt idx="522">
                  <c:v>157.4</c:v>
                </c:pt>
                <c:pt idx="523">
                  <c:v>8.1050000000000004</c:v>
                </c:pt>
                <c:pt idx="524">
                  <c:v>9.0410000000000004</c:v>
                </c:pt>
                <c:pt idx="525">
                  <c:v>10.07</c:v>
                </c:pt>
                <c:pt idx="526">
                  <c:v>11.16</c:v>
                </c:pt>
                <c:pt idx="527">
                  <c:v>12.11</c:v>
                </c:pt>
                <c:pt idx="528">
                  <c:v>12.95</c:v>
                </c:pt>
                <c:pt idx="529">
                  <c:v>13.72</c:v>
                </c:pt>
                <c:pt idx="530">
                  <c:v>14.45</c:v>
                </c:pt>
                <c:pt idx="531">
                  <c:v>14.99</c:v>
                </c:pt>
                <c:pt idx="532">
                  <c:v>15.51</c:v>
                </c:pt>
                <c:pt idx="533">
                  <c:v>15.96</c:v>
                </c:pt>
                <c:pt idx="534">
                  <c:v>16.329999999999998</c:v>
                </c:pt>
                <c:pt idx="535">
                  <c:v>16.63</c:v>
                </c:pt>
                <c:pt idx="536">
                  <c:v>16.86</c:v>
                </c:pt>
                <c:pt idx="537">
                  <c:v>17.04</c:v>
                </c:pt>
                <c:pt idx="538">
                  <c:v>17.16</c:v>
                </c:pt>
                <c:pt idx="539">
                  <c:v>17.23</c:v>
                </c:pt>
                <c:pt idx="540">
                  <c:v>17.25</c:v>
                </c:pt>
                <c:pt idx="541">
                  <c:v>17.23</c:v>
                </c:pt>
                <c:pt idx="542">
                  <c:v>17.18</c:v>
                </c:pt>
                <c:pt idx="543">
                  <c:v>17.079999999999998</c:v>
                </c:pt>
                <c:pt idx="544">
                  <c:v>16.97</c:v>
                </c:pt>
                <c:pt idx="545">
                  <c:v>17.440000000000001</c:v>
                </c:pt>
                <c:pt idx="546">
                  <c:v>17.34</c:v>
                </c:pt>
                <c:pt idx="547">
                  <c:v>17.37</c:v>
                </c:pt>
                <c:pt idx="548">
                  <c:v>17.350000000000001</c:v>
                </c:pt>
                <c:pt idx="549">
                  <c:v>17.29</c:v>
                </c:pt>
                <c:pt idx="550">
                  <c:v>17.190000000000001</c:v>
                </c:pt>
                <c:pt idx="551">
                  <c:v>17.079999999999998</c:v>
                </c:pt>
                <c:pt idx="552">
                  <c:v>16.93</c:v>
                </c:pt>
                <c:pt idx="553">
                  <c:v>16.760000000000002</c:v>
                </c:pt>
                <c:pt idx="554">
                  <c:v>16.559999999999999</c:v>
                </c:pt>
                <c:pt idx="555">
                  <c:v>16.34</c:v>
                </c:pt>
                <c:pt idx="556">
                  <c:v>16.100000000000001</c:v>
                </c:pt>
                <c:pt idx="557">
                  <c:v>15.84</c:v>
                </c:pt>
                <c:pt idx="558">
                  <c:v>15.59</c:v>
                </c:pt>
                <c:pt idx="559">
                  <c:v>15.34</c:v>
                </c:pt>
                <c:pt idx="560">
                  <c:v>74.06</c:v>
                </c:pt>
                <c:pt idx="561">
                  <c:v>113</c:v>
                </c:pt>
                <c:pt idx="562">
                  <c:v>43</c:v>
                </c:pt>
                <c:pt idx="563">
                  <c:v>31.49</c:v>
                </c:pt>
                <c:pt idx="564">
                  <c:v>30.32</c:v>
                </c:pt>
                <c:pt idx="565">
                  <c:v>122.7</c:v>
                </c:pt>
                <c:pt idx="566">
                  <c:v>211</c:v>
                </c:pt>
                <c:pt idx="567">
                  <c:v>110.4</c:v>
                </c:pt>
                <c:pt idx="568">
                  <c:v>101.4</c:v>
                </c:pt>
                <c:pt idx="569">
                  <c:v>92.86</c:v>
                </c:pt>
                <c:pt idx="570">
                  <c:v>84.7</c:v>
                </c:pt>
                <c:pt idx="571">
                  <c:v>84.98</c:v>
                </c:pt>
                <c:pt idx="572">
                  <c:v>79.69</c:v>
                </c:pt>
                <c:pt idx="573">
                  <c:v>73.680000000000007</c:v>
                </c:pt>
                <c:pt idx="574">
                  <c:v>69.260000000000005</c:v>
                </c:pt>
                <c:pt idx="575">
                  <c:v>65.86</c:v>
                </c:pt>
                <c:pt idx="576">
                  <c:v>61.65</c:v>
                </c:pt>
                <c:pt idx="577">
                  <c:v>57.71</c:v>
                </c:pt>
                <c:pt idx="578">
                  <c:v>54.26</c:v>
                </c:pt>
                <c:pt idx="579">
                  <c:v>50.99</c:v>
                </c:pt>
                <c:pt idx="580">
                  <c:v>47.94</c:v>
                </c:pt>
                <c:pt idx="581">
                  <c:v>45.51</c:v>
                </c:pt>
                <c:pt idx="582">
                  <c:v>42.82</c:v>
                </c:pt>
                <c:pt idx="583">
                  <c:v>40.47</c:v>
                </c:pt>
                <c:pt idx="584">
                  <c:v>45.43</c:v>
                </c:pt>
                <c:pt idx="585">
                  <c:v>54.44</c:v>
                </c:pt>
                <c:pt idx="586">
                  <c:v>45.28</c:v>
                </c:pt>
                <c:pt idx="587">
                  <c:v>42.53</c:v>
                </c:pt>
                <c:pt idx="588">
                  <c:v>40.47</c:v>
                </c:pt>
                <c:pt idx="589">
                  <c:v>134.30000000000001</c:v>
                </c:pt>
                <c:pt idx="590">
                  <c:v>57.09</c:v>
                </c:pt>
                <c:pt idx="591">
                  <c:v>53.48</c:v>
                </c:pt>
                <c:pt idx="592">
                  <c:v>50.21</c:v>
                </c:pt>
                <c:pt idx="593">
                  <c:v>47.33</c:v>
                </c:pt>
                <c:pt idx="594">
                  <c:v>44.82</c:v>
                </c:pt>
                <c:pt idx="595">
                  <c:v>42.21</c:v>
                </c:pt>
                <c:pt idx="596">
                  <c:v>40.56</c:v>
                </c:pt>
                <c:pt idx="597">
                  <c:v>40.130000000000003</c:v>
                </c:pt>
                <c:pt idx="598">
                  <c:v>47.46</c:v>
                </c:pt>
                <c:pt idx="599">
                  <c:v>42.84</c:v>
                </c:pt>
                <c:pt idx="600">
                  <c:v>40.65</c:v>
                </c:pt>
                <c:pt idx="601">
                  <c:v>39.99</c:v>
                </c:pt>
                <c:pt idx="602">
                  <c:v>39.299999999999997</c:v>
                </c:pt>
                <c:pt idx="603">
                  <c:v>38.54</c:v>
                </c:pt>
                <c:pt idx="604">
                  <c:v>37.68</c:v>
                </c:pt>
                <c:pt idx="605">
                  <c:v>36.770000000000003</c:v>
                </c:pt>
                <c:pt idx="606">
                  <c:v>35.799999999999997</c:v>
                </c:pt>
                <c:pt idx="607">
                  <c:v>34.74</c:v>
                </c:pt>
                <c:pt idx="608">
                  <c:v>33.71</c:v>
                </c:pt>
                <c:pt idx="609">
                  <c:v>32.659999999999997</c:v>
                </c:pt>
                <c:pt idx="610">
                  <c:v>31.59</c:v>
                </c:pt>
                <c:pt idx="611">
                  <c:v>30.51</c:v>
                </c:pt>
                <c:pt idx="612">
                  <c:v>29.44</c:v>
                </c:pt>
                <c:pt idx="613">
                  <c:v>28.41</c:v>
                </c:pt>
                <c:pt idx="614">
                  <c:v>27.46</c:v>
                </c:pt>
                <c:pt idx="615">
                  <c:v>26.56</c:v>
                </c:pt>
                <c:pt idx="616">
                  <c:v>25.65</c:v>
                </c:pt>
                <c:pt idx="617">
                  <c:v>24.77</c:v>
                </c:pt>
                <c:pt idx="618">
                  <c:v>23.93</c:v>
                </c:pt>
                <c:pt idx="619">
                  <c:v>23.13</c:v>
                </c:pt>
                <c:pt idx="620">
                  <c:v>22.48</c:v>
                </c:pt>
                <c:pt idx="621">
                  <c:v>21.78</c:v>
                </c:pt>
                <c:pt idx="622">
                  <c:v>21.23</c:v>
                </c:pt>
                <c:pt idx="623">
                  <c:v>20.54</c:v>
                </c:pt>
                <c:pt idx="624">
                  <c:v>20.18</c:v>
                </c:pt>
                <c:pt idx="625">
                  <c:v>20.65</c:v>
                </c:pt>
                <c:pt idx="626">
                  <c:v>20.69</c:v>
                </c:pt>
                <c:pt idx="627">
                  <c:v>20.49</c:v>
                </c:pt>
                <c:pt idx="628">
                  <c:v>19.989999999999998</c:v>
                </c:pt>
                <c:pt idx="629">
                  <c:v>19.579999999999998</c:v>
                </c:pt>
                <c:pt idx="630">
                  <c:v>19.52</c:v>
                </c:pt>
                <c:pt idx="631">
                  <c:v>19.41</c:v>
                </c:pt>
                <c:pt idx="632">
                  <c:v>19.260000000000002</c:v>
                </c:pt>
                <c:pt idx="633">
                  <c:v>19.079999999999998</c:v>
                </c:pt>
                <c:pt idx="634">
                  <c:v>18.86</c:v>
                </c:pt>
                <c:pt idx="635">
                  <c:v>18.62</c:v>
                </c:pt>
                <c:pt idx="636">
                  <c:v>18.350000000000001</c:v>
                </c:pt>
                <c:pt idx="637">
                  <c:v>18.07</c:v>
                </c:pt>
                <c:pt idx="638">
                  <c:v>17.77</c:v>
                </c:pt>
                <c:pt idx="639">
                  <c:v>17.45</c:v>
                </c:pt>
                <c:pt idx="640">
                  <c:v>17.13</c:v>
                </c:pt>
                <c:pt idx="641">
                  <c:v>16.79</c:v>
                </c:pt>
                <c:pt idx="642">
                  <c:v>16.46</c:v>
                </c:pt>
                <c:pt idx="643">
                  <c:v>16.14</c:v>
                </c:pt>
                <c:pt idx="644">
                  <c:v>16.13</c:v>
                </c:pt>
                <c:pt idx="645">
                  <c:v>16.329999999999998</c:v>
                </c:pt>
                <c:pt idx="646">
                  <c:v>108</c:v>
                </c:pt>
                <c:pt idx="647">
                  <c:v>101.8</c:v>
                </c:pt>
                <c:pt idx="648">
                  <c:v>57.89</c:v>
                </c:pt>
                <c:pt idx="649">
                  <c:v>46.54</c:v>
                </c:pt>
                <c:pt idx="650">
                  <c:v>45.49</c:v>
                </c:pt>
                <c:pt idx="651">
                  <c:v>42.67</c:v>
                </c:pt>
                <c:pt idx="652">
                  <c:v>40.299999999999997</c:v>
                </c:pt>
                <c:pt idx="653">
                  <c:v>38.31</c:v>
                </c:pt>
                <c:pt idx="654">
                  <c:v>36.79</c:v>
                </c:pt>
                <c:pt idx="655">
                  <c:v>35.18</c:v>
                </c:pt>
                <c:pt idx="656">
                  <c:v>34.78</c:v>
                </c:pt>
                <c:pt idx="657">
                  <c:v>34.659999999999997</c:v>
                </c:pt>
                <c:pt idx="658">
                  <c:v>34.4</c:v>
                </c:pt>
                <c:pt idx="659">
                  <c:v>34.11</c:v>
                </c:pt>
                <c:pt idx="660">
                  <c:v>33.75</c:v>
                </c:pt>
                <c:pt idx="661">
                  <c:v>33.33</c:v>
                </c:pt>
                <c:pt idx="662">
                  <c:v>32.78</c:v>
                </c:pt>
                <c:pt idx="663">
                  <c:v>32.14</c:v>
                </c:pt>
                <c:pt idx="664">
                  <c:v>31.42</c:v>
                </c:pt>
                <c:pt idx="665">
                  <c:v>30.65</c:v>
                </c:pt>
                <c:pt idx="666">
                  <c:v>29.86</c:v>
                </c:pt>
                <c:pt idx="667">
                  <c:v>29.04</c:v>
                </c:pt>
                <c:pt idx="668">
                  <c:v>28.74</c:v>
                </c:pt>
                <c:pt idx="669">
                  <c:v>174.9</c:v>
                </c:pt>
                <c:pt idx="670">
                  <c:v>58.43</c:v>
                </c:pt>
                <c:pt idx="671">
                  <c:v>54.17</c:v>
                </c:pt>
                <c:pt idx="672">
                  <c:v>50.35</c:v>
                </c:pt>
                <c:pt idx="673">
                  <c:v>46.91</c:v>
                </c:pt>
                <c:pt idx="674">
                  <c:v>43.67</c:v>
                </c:pt>
                <c:pt idx="675">
                  <c:v>40.74</c:v>
                </c:pt>
                <c:pt idx="676">
                  <c:v>38.19</c:v>
                </c:pt>
                <c:pt idx="677">
                  <c:v>36.979999999999997</c:v>
                </c:pt>
                <c:pt idx="678">
                  <c:v>36.67</c:v>
                </c:pt>
                <c:pt idx="679">
                  <c:v>36.14</c:v>
                </c:pt>
                <c:pt idx="680">
                  <c:v>35.46</c:v>
                </c:pt>
                <c:pt idx="681">
                  <c:v>34.67</c:v>
                </c:pt>
                <c:pt idx="682">
                  <c:v>33.78</c:v>
                </c:pt>
                <c:pt idx="683">
                  <c:v>32.799999999999997</c:v>
                </c:pt>
                <c:pt idx="684">
                  <c:v>31.76</c:v>
                </c:pt>
                <c:pt idx="685">
                  <c:v>30.69</c:v>
                </c:pt>
                <c:pt idx="686">
                  <c:v>29.63</c:v>
                </c:pt>
                <c:pt idx="687">
                  <c:v>28.59</c:v>
                </c:pt>
                <c:pt idx="688">
                  <c:v>27.6</c:v>
                </c:pt>
                <c:pt idx="689">
                  <c:v>26.61</c:v>
                </c:pt>
                <c:pt idx="690">
                  <c:v>25.64</c:v>
                </c:pt>
                <c:pt idx="691">
                  <c:v>24.71</c:v>
                </c:pt>
                <c:pt idx="692">
                  <c:v>23.8</c:v>
                </c:pt>
                <c:pt idx="693">
                  <c:v>22.91</c:v>
                </c:pt>
                <c:pt idx="694">
                  <c:v>22.04</c:v>
                </c:pt>
                <c:pt idx="695">
                  <c:v>21.21</c:v>
                </c:pt>
                <c:pt idx="696">
                  <c:v>20.399999999999999</c:v>
                </c:pt>
                <c:pt idx="697">
                  <c:v>19.63</c:v>
                </c:pt>
                <c:pt idx="698">
                  <c:v>19.53</c:v>
                </c:pt>
                <c:pt idx="699">
                  <c:v>19.36</c:v>
                </c:pt>
                <c:pt idx="700">
                  <c:v>19.14</c:v>
                </c:pt>
                <c:pt idx="701">
                  <c:v>18.88</c:v>
                </c:pt>
                <c:pt idx="702">
                  <c:v>18.579999999999998</c:v>
                </c:pt>
                <c:pt idx="703">
                  <c:v>18.25</c:v>
                </c:pt>
                <c:pt idx="704">
                  <c:v>17.899999999999999</c:v>
                </c:pt>
                <c:pt idx="705">
                  <c:v>17.53</c:v>
                </c:pt>
                <c:pt idx="706">
                  <c:v>17.149999999999999</c:v>
                </c:pt>
                <c:pt idx="707">
                  <c:v>16.760000000000002</c:v>
                </c:pt>
                <c:pt idx="708">
                  <c:v>16.38</c:v>
                </c:pt>
                <c:pt idx="709">
                  <c:v>15.99</c:v>
                </c:pt>
                <c:pt idx="710">
                  <c:v>15.61</c:v>
                </c:pt>
                <c:pt idx="711">
                  <c:v>15.24</c:v>
                </c:pt>
                <c:pt idx="712">
                  <c:v>14.87</c:v>
                </c:pt>
                <c:pt idx="713">
                  <c:v>14.52</c:v>
                </c:pt>
                <c:pt idx="714">
                  <c:v>14.17</c:v>
                </c:pt>
                <c:pt idx="715">
                  <c:v>13.83</c:v>
                </c:pt>
                <c:pt idx="716">
                  <c:v>13.5</c:v>
                </c:pt>
                <c:pt idx="717">
                  <c:v>13.19</c:v>
                </c:pt>
                <c:pt idx="718">
                  <c:v>12.88</c:v>
                </c:pt>
                <c:pt idx="719">
                  <c:v>12.6</c:v>
                </c:pt>
                <c:pt idx="720">
                  <c:v>12.32</c:v>
                </c:pt>
                <c:pt idx="721">
                  <c:v>12.06</c:v>
                </c:pt>
                <c:pt idx="722">
                  <c:v>11.81</c:v>
                </c:pt>
                <c:pt idx="723">
                  <c:v>11.58</c:v>
                </c:pt>
                <c:pt idx="724">
                  <c:v>11.35</c:v>
                </c:pt>
                <c:pt idx="725">
                  <c:v>11.14</c:v>
                </c:pt>
                <c:pt idx="726">
                  <c:v>10.94</c:v>
                </c:pt>
                <c:pt idx="727">
                  <c:v>10.75</c:v>
                </c:pt>
                <c:pt idx="728">
                  <c:v>10.56</c:v>
                </c:pt>
                <c:pt idx="729">
                  <c:v>10.39</c:v>
                </c:pt>
                <c:pt idx="730">
                  <c:v>10.220000000000001</c:v>
                </c:pt>
                <c:pt idx="731">
                  <c:v>10.06</c:v>
                </c:pt>
                <c:pt idx="732">
                  <c:v>9.9090000000000007</c:v>
                </c:pt>
                <c:pt idx="733">
                  <c:v>9.76</c:v>
                </c:pt>
                <c:pt idx="734">
                  <c:v>9.6150000000000002</c:v>
                </c:pt>
                <c:pt idx="735">
                  <c:v>9.4749999999999996</c:v>
                </c:pt>
                <c:pt idx="736">
                  <c:v>9.3379999999999992</c:v>
                </c:pt>
                <c:pt idx="737">
                  <c:v>9.2040000000000006</c:v>
                </c:pt>
                <c:pt idx="738">
                  <c:v>9.0730000000000004</c:v>
                </c:pt>
                <c:pt idx="739">
                  <c:v>8.9429999999999996</c:v>
                </c:pt>
                <c:pt idx="740">
                  <c:v>8.8149999999999995</c:v>
                </c:pt>
                <c:pt idx="741">
                  <c:v>8.6890000000000001</c:v>
                </c:pt>
                <c:pt idx="742">
                  <c:v>8.5640000000000001</c:v>
                </c:pt>
                <c:pt idx="743">
                  <c:v>8.4380000000000006</c:v>
                </c:pt>
                <c:pt idx="744">
                  <c:v>8.3140000000000001</c:v>
                </c:pt>
                <c:pt idx="745">
                  <c:v>8.1890000000000001</c:v>
                </c:pt>
                <c:pt idx="746">
                  <c:v>8.0649999999999995</c:v>
                </c:pt>
                <c:pt idx="747">
                  <c:v>7.94</c:v>
                </c:pt>
                <c:pt idx="748">
                  <c:v>7.8159999999999998</c:v>
                </c:pt>
                <c:pt idx="749">
                  <c:v>7.7119999999999997</c:v>
                </c:pt>
                <c:pt idx="750">
                  <c:v>7.6070000000000002</c:v>
                </c:pt>
                <c:pt idx="751">
                  <c:v>7.4989999999999997</c:v>
                </c:pt>
                <c:pt idx="752">
                  <c:v>7.3890000000000002</c:v>
                </c:pt>
                <c:pt idx="753">
                  <c:v>7.2770000000000001</c:v>
                </c:pt>
                <c:pt idx="754">
                  <c:v>7.1619999999999999</c:v>
                </c:pt>
                <c:pt idx="755">
                  <c:v>7.0460000000000003</c:v>
                </c:pt>
                <c:pt idx="756">
                  <c:v>6.9279999999999999</c:v>
                </c:pt>
                <c:pt idx="757">
                  <c:v>6.8070000000000004</c:v>
                </c:pt>
                <c:pt idx="758">
                  <c:v>6.6859999999999999</c:v>
                </c:pt>
                <c:pt idx="759">
                  <c:v>6.5629999999999997</c:v>
                </c:pt>
                <c:pt idx="760">
                  <c:v>6.44</c:v>
                </c:pt>
                <c:pt idx="761">
                  <c:v>6.3150000000000004</c:v>
                </c:pt>
                <c:pt idx="762">
                  <c:v>6.19</c:v>
                </c:pt>
                <c:pt idx="763">
                  <c:v>6.0640000000000001</c:v>
                </c:pt>
                <c:pt idx="764">
                  <c:v>5.9379999999999997</c:v>
                </c:pt>
                <c:pt idx="765">
                  <c:v>5.8170000000000002</c:v>
                </c:pt>
                <c:pt idx="766">
                  <c:v>5.7080000000000002</c:v>
                </c:pt>
                <c:pt idx="767">
                  <c:v>5.6079999999999997</c:v>
                </c:pt>
                <c:pt idx="768">
                  <c:v>5.5140000000000002</c:v>
                </c:pt>
                <c:pt idx="769">
                  <c:v>5.4249999999999998</c:v>
                </c:pt>
                <c:pt idx="770">
                  <c:v>5.3390000000000004</c:v>
                </c:pt>
                <c:pt idx="771">
                  <c:v>5.2560000000000002</c:v>
                </c:pt>
                <c:pt idx="772">
                  <c:v>5.1740000000000004</c:v>
                </c:pt>
                <c:pt idx="773">
                  <c:v>5.093</c:v>
                </c:pt>
                <c:pt idx="774">
                  <c:v>5.0119999999999996</c:v>
                </c:pt>
                <c:pt idx="775">
                  <c:v>4.931</c:v>
                </c:pt>
                <c:pt idx="776">
                  <c:v>4.8499999999999996</c:v>
                </c:pt>
                <c:pt idx="777">
                  <c:v>4.7679999999999998</c:v>
                </c:pt>
                <c:pt idx="778">
                  <c:v>4.6849999999999996</c:v>
                </c:pt>
                <c:pt idx="779">
                  <c:v>4.601</c:v>
                </c:pt>
                <c:pt idx="780">
                  <c:v>4.5170000000000003</c:v>
                </c:pt>
                <c:pt idx="781">
                  <c:v>4.431</c:v>
                </c:pt>
                <c:pt idx="782">
                  <c:v>4.3449999999999998</c:v>
                </c:pt>
                <c:pt idx="783">
                  <c:v>4.2590000000000003</c:v>
                </c:pt>
                <c:pt idx="784">
                  <c:v>4.1719999999999997</c:v>
                </c:pt>
                <c:pt idx="785">
                  <c:v>4.085</c:v>
                </c:pt>
                <c:pt idx="786">
                  <c:v>3.9980000000000002</c:v>
                </c:pt>
                <c:pt idx="787">
                  <c:v>3.948</c:v>
                </c:pt>
                <c:pt idx="788">
                  <c:v>3.931</c:v>
                </c:pt>
                <c:pt idx="789">
                  <c:v>3.9660000000000002</c:v>
                </c:pt>
                <c:pt idx="790">
                  <c:v>3.99</c:v>
                </c:pt>
                <c:pt idx="791">
                  <c:v>3.9929999999999999</c:v>
                </c:pt>
                <c:pt idx="792">
                  <c:v>3.984</c:v>
                </c:pt>
                <c:pt idx="793">
                  <c:v>3.9670000000000001</c:v>
                </c:pt>
                <c:pt idx="794">
                  <c:v>3.9449999999999998</c:v>
                </c:pt>
                <c:pt idx="795">
                  <c:v>3.927</c:v>
                </c:pt>
                <c:pt idx="796">
                  <c:v>3.9039999999999999</c:v>
                </c:pt>
                <c:pt idx="797">
                  <c:v>3.8780000000000001</c:v>
                </c:pt>
                <c:pt idx="798">
                  <c:v>3.8479999999999999</c:v>
                </c:pt>
                <c:pt idx="799">
                  <c:v>3.8159999999999998</c:v>
                </c:pt>
                <c:pt idx="800">
                  <c:v>3.7810000000000001</c:v>
                </c:pt>
                <c:pt idx="801">
                  <c:v>3.7429999999999999</c:v>
                </c:pt>
                <c:pt idx="802">
                  <c:v>3.702</c:v>
                </c:pt>
                <c:pt idx="803">
                  <c:v>3.6589999999999998</c:v>
                </c:pt>
                <c:pt idx="804">
                  <c:v>3.613</c:v>
                </c:pt>
                <c:pt idx="805">
                  <c:v>3.5649999999999999</c:v>
                </c:pt>
                <c:pt idx="806">
                  <c:v>3.536</c:v>
                </c:pt>
                <c:pt idx="807">
                  <c:v>3.5019999999999998</c:v>
                </c:pt>
                <c:pt idx="808">
                  <c:v>3.464</c:v>
                </c:pt>
                <c:pt idx="809">
                  <c:v>3.4209999999999998</c:v>
                </c:pt>
                <c:pt idx="810">
                  <c:v>3.3740000000000001</c:v>
                </c:pt>
                <c:pt idx="811">
                  <c:v>3.3250000000000002</c:v>
                </c:pt>
                <c:pt idx="812">
                  <c:v>3.274</c:v>
                </c:pt>
                <c:pt idx="813">
                  <c:v>3.2210000000000001</c:v>
                </c:pt>
                <c:pt idx="814">
                  <c:v>3.1659999999999999</c:v>
                </c:pt>
                <c:pt idx="815">
                  <c:v>3.11</c:v>
                </c:pt>
                <c:pt idx="816">
                  <c:v>3.0539999999999998</c:v>
                </c:pt>
                <c:pt idx="817">
                  <c:v>2.996</c:v>
                </c:pt>
                <c:pt idx="818">
                  <c:v>2.9380000000000002</c:v>
                </c:pt>
                <c:pt idx="819">
                  <c:v>2.879</c:v>
                </c:pt>
                <c:pt idx="820">
                  <c:v>2.82</c:v>
                </c:pt>
                <c:pt idx="821">
                  <c:v>2.7610000000000001</c:v>
                </c:pt>
                <c:pt idx="822">
                  <c:v>2.702</c:v>
                </c:pt>
                <c:pt idx="823">
                  <c:v>2.6429999999999998</c:v>
                </c:pt>
                <c:pt idx="824">
                  <c:v>2.585</c:v>
                </c:pt>
                <c:pt idx="825">
                  <c:v>2.5270000000000001</c:v>
                </c:pt>
                <c:pt idx="826">
                  <c:v>2.4700000000000002</c:v>
                </c:pt>
                <c:pt idx="827">
                  <c:v>2.4449999999999998</c:v>
                </c:pt>
                <c:pt idx="828">
                  <c:v>2.4470000000000001</c:v>
                </c:pt>
                <c:pt idx="829">
                  <c:v>2.492</c:v>
                </c:pt>
                <c:pt idx="830">
                  <c:v>2.5209999999999999</c:v>
                </c:pt>
                <c:pt idx="831">
                  <c:v>2.536</c:v>
                </c:pt>
                <c:pt idx="832">
                  <c:v>2.5449999999999999</c:v>
                </c:pt>
                <c:pt idx="833">
                  <c:v>2.548</c:v>
                </c:pt>
                <c:pt idx="834">
                  <c:v>2.548</c:v>
                </c:pt>
                <c:pt idx="835">
                  <c:v>2.5459999999999998</c:v>
                </c:pt>
                <c:pt idx="836">
                  <c:v>2.5409999999999999</c:v>
                </c:pt>
                <c:pt idx="837">
                  <c:v>2.5350000000000001</c:v>
                </c:pt>
                <c:pt idx="838">
                  <c:v>2.5270000000000001</c:v>
                </c:pt>
                <c:pt idx="839">
                  <c:v>2.5169999999999999</c:v>
                </c:pt>
                <c:pt idx="840">
                  <c:v>2.5049999999999999</c:v>
                </c:pt>
                <c:pt idx="841">
                  <c:v>2.492</c:v>
                </c:pt>
                <c:pt idx="842">
                  <c:v>2.4769999999999999</c:v>
                </c:pt>
                <c:pt idx="843">
                  <c:v>2.46</c:v>
                </c:pt>
                <c:pt idx="844">
                  <c:v>2.4409999999999998</c:v>
                </c:pt>
                <c:pt idx="845">
                  <c:v>2.42</c:v>
                </c:pt>
                <c:pt idx="846">
                  <c:v>2.3980000000000001</c:v>
                </c:pt>
                <c:pt idx="847">
                  <c:v>2.4329999999999998</c:v>
                </c:pt>
                <c:pt idx="848">
                  <c:v>2.456</c:v>
                </c:pt>
                <c:pt idx="849">
                  <c:v>2.4700000000000002</c:v>
                </c:pt>
                <c:pt idx="850">
                  <c:v>2.4769999999999999</c:v>
                </c:pt>
                <c:pt idx="851">
                  <c:v>2.4900000000000002</c:v>
                </c:pt>
                <c:pt idx="852">
                  <c:v>2.508</c:v>
                </c:pt>
                <c:pt idx="853">
                  <c:v>2.5190000000000001</c:v>
                </c:pt>
                <c:pt idx="854">
                  <c:v>2.528</c:v>
                </c:pt>
                <c:pt idx="855">
                  <c:v>2.532</c:v>
                </c:pt>
                <c:pt idx="856">
                  <c:v>2.532</c:v>
                </c:pt>
                <c:pt idx="857">
                  <c:v>2.5329999999999999</c:v>
                </c:pt>
                <c:pt idx="858">
                  <c:v>2.5299999999999998</c:v>
                </c:pt>
                <c:pt idx="859">
                  <c:v>2.5249999999999999</c:v>
                </c:pt>
                <c:pt idx="860">
                  <c:v>2.516</c:v>
                </c:pt>
                <c:pt idx="861">
                  <c:v>2.5049999999999999</c:v>
                </c:pt>
                <c:pt idx="862">
                  <c:v>2.4910000000000001</c:v>
                </c:pt>
                <c:pt idx="863">
                  <c:v>2.4750000000000001</c:v>
                </c:pt>
                <c:pt idx="864">
                  <c:v>2.4569999999999999</c:v>
                </c:pt>
                <c:pt idx="865">
                  <c:v>2.4369999999999998</c:v>
                </c:pt>
                <c:pt idx="866">
                  <c:v>2.415</c:v>
                </c:pt>
                <c:pt idx="867">
                  <c:v>2.3919999999999999</c:v>
                </c:pt>
                <c:pt idx="868">
                  <c:v>2.3660000000000001</c:v>
                </c:pt>
                <c:pt idx="869">
                  <c:v>2.3780000000000001</c:v>
                </c:pt>
                <c:pt idx="870">
                  <c:v>2.383</c:v>
                </c:pt>
                <c:pt idx="871">
                  <c:v>2.3809999999999998</c:v>
                </c:pt>
                <c:pt idx="872">
                  <c:v>2.375</c:v>
                </c:pt>
                <c:pt idx="873">
                  <c:v>2.3650000000000002</c:v>
                </c:pt>
                <c:pt idx="874">
                  <c:v>2.3519999999999999</c:v>
                </c:pt>
                <c:pt idx="875">
                  <c:v>2.3359999999999999</c:v>
                </c:pt>
                <c:pt idx="876">
                  <c:v>2.319</c:v>
                </c:pt>
                <c:pt idx="877">
                  <c:v>2.2999999999999998</c:v>
                </c:pt>
                <c:pt idx="878">
                  <c:v>2.2799999999999998</c:v>
                </c:pt>
                <c:pt idx="879">
                  <c:v>2.2589999999999999</c:v>
                </c:pt>
                <c:pt idx="880">
                  <c:v>2.2370000000000001</c:v>
                </c:pt>
                <c:pt idx="881">
                  <c:v>2.2130000000000001</c:v>
                </c:pt>
                <c:pt idx="882">
                  <c:v>2.1890000000000001</c:v>
                </c:pt>
                <c:pt idx="883">
                  <c:v>2.1640000000000001</c:v>
                </c:pt>
                <c:pt idx="884">
                  <c:v>2.1379999999999999</c:v>
                </c:pt>
                <c:pt idx="885">
                  <c:v>2.1110000000000002</c:v>
                </c:pt>
                <c:pt idx="886">
                  <c:v>2.1030000000000002</c:v>
                </c:pt>
                <c:pt idx="887">
                  <c:v>2.1160000000000001</c:v>
                </c:pt>
                <c:pt idx="888">
                  <c:v>2.1230000000000002</c:v>
                </c:pt>
                <c:pt idx="889">
                  <c:v>2.13</c:v>
                </c:pt>
                <c:pt idx="890">
                  <c:v>2.1339999999999999</c:v>
                </c:pt>
                <c:pt idx="891">
                  <c:v>2.1360000000000001</c:v>
                </c:pt>
                <c:pt idx="892">
                  <c:v>2.1360000000000001</c:v>
                </c:pt>
                <c:pt idx="893">
                  <c:v>2.1339999999999999</c:v>
                </c:pt>
                <c:pt idx="894">
                  <c:v>2.137</c:v>
                </c:pt>
                <c:pt idx="895">
                  <c:v>2.157</c:v>
                </c:pt>
                <c:pt idx="896">
                  <c:v>2.1880000000000002</c:v>
                </c:pt>
                <c:pt idx="897">
                  <c:v>2.226</c:v>
                </c:pt>
                <c:pt idx="898">
                  <c:v>2.2759999999999998</c:v>
                </c:pt>
                <c:pt idx="899">
                  <c:v>2.4529999999999998</c:v>
                </c:pt>
                <c:pt idx="900">
                  <c:v>2.677</c:v>
                </c:pt>
                <c:pt idx="901">
                  <c:v>2.903</c:v>
                </c:pt>
                <c:pt idx="902">
                  <c:v>4.1950000000000003</c:v>
                </c:pt>
                <c:pt idx="903">
                  <c:v>166.7</c:v>
                </c:pt>
                <c:pt idx="904">
                  <c:v>76.59</c:v>
                </c:pt>
                <c:pt idx="905">
                  <c:v>141.4</c:v>
                </c:pt>
                <c:pt idx="906">
                  <c:v>126.1</c:v>
                </c:pt>
                <c:pt idx="907">
                  <c:v>87.78</c:v>
                </c:pt>
                <c:pt idx="908">
                  <c:v>65.09</c:v>
                </c:pt>
                <c:pt idx="909">
                  <c:v>59.4</c:v>
                </c:pt>
                <c:pt idx="910">
                  <c:v>54.34</c:v>
                </c:pt>
                <c:pt idx="911">
                  <c:v>80.97</c:v>
                </c:pt>
                <c:pt idx="912">
                  <c:v>74.25</c:v>
                </c:pt>
                <c:pt idx="913">
                  <c:v>68.69</c:v>
                </c:pt>
                <c:pt idx="914">
                  <c:v>63.62</c:v>
                </c:pt>
                <c:pt idx="915">
                  <c:v>59.01</c:v>
                </c:pt>
                <c:pt idx="916">
                  <c:v>55.09</c:v>
                </c:pt>
                <c:pt idx="917">
                  <c:v>51.54</c:v>
                </c:pt>
                <c:pt idx="918">
                  <c:v>48.2</c:v>
                </c:pt>
                <c:pt idx="919">
                  <c:v>45.88</c:v>
                </c:pt>
                <c:pt idx="920">
                  <c:v>43.08</c:v>
                </c:pt>
                <c:pt idx="921">
                  <c:v>40.590000000000003</c:v>
                </c:pt>
                <c:pt idx="922">
                  <c:v>39.44</c:v>
                </c:pt>
                <c:pt idx="923">
                  <c:v>37.299999999999997</c:v>
                </c:pt>
                <c:pt idx="924">
                  <c:v>36.53</c:v>
                </c:pt>
                <c:pt idx="925">
                  <c:v>36.21</c:v>
                </c:pt>
                <c:pt idx="926">
                  <c:v>35.82</c:v>
                </c:pt>
                <c:pt idx="927">
                  <c:v>54.91</c:v>
                </c:pt>
                <c:pt idx="928">
                  <c:v>127.1</c:v>
                </c:pt>
                <c:pt idx="929">
                  <c:v>82.52</c:v>
                </c:pt>
                <c:pt idx="930">
                  <c:v>139.69999999999999</c:v>
                </c:pt>
                <c:pt idx="931">
                  <c:v>86.58</c:v>
                </c:pt>
                <c:pt idx="932">
                  <c:v>79.180000000000007</c:v>
                </c:pt>
                <c:pt idx="933">
                  <c:v>73.77</c:v>
                </c:pt>
                <c:pt idx="934">
                  <c:v>67.95</c:v>
                </c:pt>
                <c:pt idx="935">
                  <c:v>63.46</c:v>
                </c:pt>
                <c:pt idx="936">
                  <c:v>59.19</c:v>
                </c:pt>
                <c:pt idx="937">
                  <c:v>55.48</c:v>
                </c:pt>
                <c:pt idx="938">
                  <c:v>52.1</c:v>
                </c:pt>
                <c:pt idx="939">
                  <c:v>48.9</c:v>
                </c:pt>
                <c:pt idx="940">
                  <c:v>84.36</c:v>
                </c:pt>
                <c:pt idx="941">
                  <c:v>73.86</c:v>
                </c:pt>
                <c:pt idx="942">
                  <c:v>57.15</c:v>
                </c:pt>
                <c:pt idx="943">
                  <c:v>80.069999999999993</c:v>
                </c:pt>
                <c:pt idx="944">
                  <c:v>59.83</c:v>
                </c:pt>
                <c:pt idx="945">
                  <c:v>56.22</c:v>
                </c:pt>
                <c:pt idx="946">
                  <c:v>53</c:v>
                </c:pt>
                <c:pt idx="947">
                  <c:v>49.91</c:v>
                </c:pt>
                <c:pt idx="948">
                  <c:v>47.34</c:v>
                </c:pt>
                <c:pt idx="949">
                  <c:v>46.49</c:v>
                </c:pt>
                <c:pt idx="950">
                  <c:v>91.53</c:v>
                </c:pt>
                <c:pt idx="951">
                  <c:v>177.7</c:v>
                </c:pt>
                <c:pt idx="952">
                  <c:v>94.06</c:v>
                </c:pt>
                <c:pt idx="953">
                  <c:v>163.6</c:v>
                </c:pt>
                <c:pt idx="954">
                  <c:v>799.9</c:v>
                </c:pt>
                <c:pt idx="955">
                  <c:v>658.2</c:v>
                </c:pt>
                <c:pt idx="956">
                  <c:v>206.9</c:v>
                </c:pt>
                <c:pt idx="957">
                  <c:v>185.6</c:v>
                </c:pt>
                <c:pt idx="958">
                  <c:v>182.2</c:v>
                </c:pt>
                <c:pt idx="959">
                  <c:v>242.3</c:v>
                </c:pt>
                <c:pt idx="960">
                  <c:v>252.7</c:v>
                </c:pt>
                <c:pt idx="961">
                  <c:v>238.4</c:v>
                </c:pt>
                <c:pt idx="962">
                  <c:v>228.2</c:v>
                </c:pt>
                <c:pt idx="963">
                  <c:v>238.4</c:v>
                </c:pt>
                <c:pt idx="964">
                  <c:v>206.6</c:v>
                </c:pt>
                <c:pt idx="965">
                  <c:v>203.1</c:v>
                </c:pt>
                <c:pt idx="966">
                  <c:v>185.5</c:v>
                </c:pt>
                <c:pt idx="967">
                  <c:v>195.3</c:v>
                </c:pt>
                <c:pt idx="968">
                  <c:v>178</c:v>
                </c:pt>
                <c:pt idx="969">
                  <c:v>162.19999999999999</c:v>
                </c:pt>
                <c:pt idx="970">
                  <c:v>149.69999999999999</c:v>
                </c:pt>
                <c:pt idx="971">
                  <c:v>145.9</c:v>
                </c:pt>
                <c:pt idx="972">
                  <c:v>146.80000000000001</c:v>
                </c:pt>
                <c:pt idx="973">
                  <c:v>142</c:v>
                </c:pt>
                <c:pt idx="974">
                  <c:v>150.80000000000001</c:v>
                </c:pt>
                <c:pt idx="975">
                  <c:v>235.7</c:v>
                </c:pt>
                <c:pt idx="976">
                  <c:v>172.9</c:v>
                </c:pt>
                <c:pt idx="977">
                  <c:v>203.2</c:v>
                </c:pt>
                <c:pt idx="978">
                  <c:v>174.6</c:v>
                </c:pt>
                <c:pt idx="979">
                  <c:v>178.3</c:v>
                </c:pt>
                <c:pt idx="980">
                  <c:v>162.9</c:v>
                </c:pt>
                <c:pt idx="981">
                  <c:v>173.2</c:v>
                </c:pt>
                <c:pt idx="982">
                  <c:v>158.1</c:v>
                </c:pt>
                <c:pt idx="983">
                  <c:v>140.30000000000001</c:v>
                </c:pt>
                <c:pt idx="984">
                  <c:v>128.69999999999999</c:v>
                </c:pt>
                <c:pt idx="985">
                  <c:v>140.5</c:v>
                </c:pt>
                <c:pt idx="986">
                  <c:v>128.30000000000001</c:v>
                </c:pt>
                <c:pt idx="987">
                  <c:v>117.9</c:v>
                </c:pt>
                <c:pt idx="988">
                  <c:v>108.6</c:v>
                </c:pt>
                <c:pt idx="989">
                  <c:v>100.2</c:v>
                </c:pt>
                <c:pt idx="990">
                  <c:v>93.57</c:v>
                </c:pt>
                <c:pt idx="991">
                  <c:v>118.5</c:v>
                </c:pt>
                <c:pt idx="992">
                  <c:v>109.1</c:v>
                </c:pt>
                <c:pt idx="993">
                  <c:v>100.7</c:v>
                </c:pt>
                <c:pt idx="994">
                  <c:v>94.28</c:v>
                </c:pt>
                <c:pt idx="995">
                  <c:v>87.18</c:v>
                </c:pt>
                <c:pt idx="996">
                  <c:v>80.64</c:v>
                </c:pt>
                <c:pt idx="997">
                  <c:v>74.66</c:v>
                </c:pt>
                <c:pt idx="998">
                  <c:v>69.209999999999994</c:v>
                </c:pt>
                <c:pt idx="999">
                  <c:v>65.7</c:v>
                </c:pt>
                <c:pt idx="1000">
                  <c:v>66.08</c:v>
                </c:pt>
                <c:pt idx="1001">
                  <c:v>61.83</c:v>
                </c:pt>
                <c:pt idx="1002">
                  <c:v>62.33</c:v>
                </c:pt>
                <c:pt idx="1003">
                  <c:v>61.26</c:v>
                </c:pt>
                <c:pt idx="1004">
                  <c:v>60.37</c:v>
                </c:pt>
                <c:pt idx="1005">
                  <c:v>60.45</c:v>
                </c:pt>
                <c:pt idx="1006">
                  <c:v>56.99</c:v>
                </c:pt>
                <c:pt idx="1007">
                  <c:v>53.36</c:v>
                </c:pt>
                <c:pt idx="1008">
                  <c:v>50</c:v>
                </c:pt>
                <c:pt idx="1009">
                  <c:v>47.38</c:v>
                </c:pt>
                <c:pt idx="1010">
                  <c:v>44.5</c:v>
                </c:pt>
                <c:pt idx="1011">
                  <c:v>41.99</c:v>
                </c:pt>
                <c:pt idx="1012">
                  <c:v>40.69</c:v>
                </c:pt>
                <c:pt idx="1013">
                  <c:v>40.01</c:v>
                </c:pt>
                <c:pt idx="1014">
                  <c:v>39.17</c:v>
                </c:pt>
                <c:pt idx="1015">
                  <c:v>38.26</c:v>
                </c:pt>
                <c:pt idx="1016">
                  <c:v>37.26</c:v>
                </c:pt>
                <c:pt idx="1017">
                  <c:v>36.21</c:v>
                </c:pt>
                <c:pt idx="1018">
                  <c:v>35.119999999999997</c:v>
                </c:pt>
                <c:pt idx="1019">
                  <c:v>34</c:v>
                </c:pt>
                <c:pt idx="1020">
                  <c:v>32.880000000000003</c:v>
                </c:pt>
                <c:pt idx="1021">
                  <c:v>31.73</c:v>
                </c:pt>
                <c:pt idx="1022">
                  <c:v>30.65</c:v>
                </c:pt>
                <c:pt idx="1023">
                  <c:v>29.57</c:v>
                </c:pt>
                <c:pt idx="1024">
                  <c:v>28.55</c:v>
                </c:pt>
                <c:pt idx="1025">
                  <c:v>27.55</c:v>
                </c:pt>
                <c:pt idx="1026">
                  <c:v>26.58</c:v>
                </c:pt>
                <c:pt idx="1027">
                  <c:v>25.64</c:v>
                </c:pt>
                <c:pt idx="1028">
                  <c:v>24.73</c:v>
                </c:pt>
                <c:pt idx="1029">
                  <c:v>23.86</c:v>
                </c:pt>
                <c:pt idx="1030">
                  <c:v>23</c:v>
                </c:pt>
                <c:pt idx="1031">
                  <c:v>22.18</c:v>
                </c:pt>
                <c:pt idx="1032">
                  <c:v>21.39</c:v>
                </c:pt>
                <c:pt idx="1033">
                  <c:v>20.62</c:v>
                </c:pt>
                <c:pt idx="1034">
                  <c:v>19.89</c:v>
                </c:pt>
                <c:pt idx="1035">
                  <c:v>19.579999999999998</c:v>
                </c:pt>
                <c:pt idx="1036">
                  <c:v>19.48</c:v>
                </c:pt>
                <c:pt idx="1037">
                  <c:v>19.34</c:v>
                </c:pt>
                <c:pt idx="1038">
                  <c:v>22.01</c:v>
                </c:pt>
                <c:pt idx="1039">
                  <c:v>119</c:v>
                </c:pt>
                <c:pt idx="1040">
                  <c:v>159</c:v>
                </c:pt>
                <c:pt idx="1041">
                  <c:v>136.1</c:v>
                </c:pt>
                <c:pt idx="1042">
                  <c:v>115.5</c:v>
                </c:pt>
                <c:pt idx="1043">
                  <c:v>104.1</c:v>
                </c:pt>
                <c:pt idx="1044">
                  <c:v>94.56</c:v>
                </c:pt>
                <c:pt idx="1045">
                  <c:v>117.1</c:v>
                </c:pt>
                <c:pt idx="1046">
                  <c:v>106.5</c:v>
                </c:pt>
                <c:pt idx="1047">
                  <c:v>97.43</c:v>
                </c:pt>
                <c:pt idx="1048">
                  <c:v>89.27</c:v>
                </c:pt>
                <c:pt idx="1049">
                  <c:v>82.08</c:v>
                </c:pt>
                <c:pt idx="1050">
                  <c:v>75.569999999999993</c:v>
                </c:pt>
                <c:pt idx="1051">
                  <c:v>70.150000000000006</c:v>
                </c:pt>
                <c:pt idx="1052">
                  <c:v>64.67</c:v>
                </c:pt>
                <c:pt idx="1053">
                  <c:v>59.78</c:v>
                </c:pt>
                <c:pt idx="1054">
                  <c:v>55.4</c:v>
                </c:pt>
                <c:pt idx="1055">
                  <c:v>51.53</c:v>
                </c:pt>
                <c:pt idx="1056">
                  <c:v>48.06</c:v>
                </c:pt>
                <c:pt idx="1057">
                  <c:v>44.9</c:v>
                </c:pt>
                <c:pt idx="1058">
                  <c:v>42.57</c:v>
                </c:pt>
                <c:pt idx="1059">
                  <c:v>41.67</c:v>
                </c:pt>
                <c:pt idx="1060">
                  <c:v>40.64</c:v>
                </c:pt>
                <c:pt idx="1061">
                  <c:v>39.5</c:v>
                </c:pt>
                <c:pt idx="1062">
                  <c:v>38.270000000000003</c:v>
                </c:pt>
                <c:pt idx="1063">
                  <c:v>37.01</c:v>
                </c:pt>
                <c:pt idx="1064">
                  <c:v>35.68</c:v>
                </c:pt>
                <c:pt idx="1065">
                  <c:v>34.33</c:v>
                </c:pt>
                <c:pt idx="1066">
                  <c:v>33.01</c:v>
                </c:pt>
                <c:pt idx="1067">
                  <c:v>31.73</c:v>
                </c:pt>
                <c:pt idx="1068">
                  <c:v>30.49</c:v>
                </c:pt>
                <c:pt idx="1069">
                  <c:v>29.3</c:v>
                </c:pt>
                <c:pt idx="1070">
                  <c:v>28.15</c:v>
                </c:pt>
                <c:pt idx="1071">
                  <c:v>27.04</c:v>
                </c:pt>
                <c:pt idx="1072">
                  <c:v>25.98</c:v>
                </c:pt>
                <c:pt idx="1073">
                  <c:v>24.96</c:v>
                </c:pt>
                <c:pt idx="1074">
                  <c:v>23.97</c:v>
                </c:pt>
                <c:pt idx="1075">
                  <c:v>23.01</c:v>
                </c:pt>
                <c:pt idx="1076">
                  <c:v>22.09</c:v>
                </c:pt>
                <c:pt idx="1077">
                  <c:v>21.22</c:v>
                </c:pt>
                <c:pt idx="1078">
                  <c:v>20.37</c:v>
                </c:pt>
                <c:pt idx="1079">
                  <c:v>19.64</c:v>
                </c:pt>
                <c:pt idx="1080">
                  <c:v>19.54</c:v>
                </c:pt>
                <c:pt idx="1081">
                  <c:v>19.37</c:v>
                </c:pt>
                <c:pt idx="1082">
                  <c:v>19.14</c:v>
                </c:pt>
                <c:pt idx="1083">
                  <c:v>18.87</c:v>
                </c:pt>
                <c:pt idx="1084">
                  <c:v>18.559999999999999</c:v>
                </c:pt>
                <c:pt idx="1085">
                  <c:v>18.22</c:v>
                </c:pt>
                <c:pt idx="1086">
                  <c:v>17.87</c:v>
                </c:pt>
                <c:pt idx="1087">
                  <c:v>17.5</c:v>
                </c:pt>
                <c:pt idx="1088">
                  <c:v>17.11</c:v>
                </c:pt>
                <c:pt idx="1089">
                  <c:v>16.73</c:v>
                </c:pt>
                <c:pt idx="1090">
                  <c:v>16.37</c:v>
                </c:pt>
                <c:pt idx="1091">
                  <c:v>16.02</c:v>
                </c:pt>
                <c:pt idx="1092">
                  <c:v>15.67</c:v>
                </c:pt>
                <c:pt idx="1093">
                  <c:v>15.32</c:v>
                </c:pt>
                <c:pt idx="1094">
                  <c:v>14.98</c:v>
                </c:pt>
                <c:pt idx="1095">
                  <c:v>14.65</c:v>
                </c:pt>
                <c:pt idx="1096">
                  <c:v>14.32</c:v>
                </c:pt>
                <c:pt idx="1097">
                  <c:v>14</c:v>
                </c:pt>
                <c:pt idx="1098">
                  <c:v>13.68</c:v>
                </c:pt>
                <c:pt idx="1099">
                  <c:v>13.38</c:v>
                </c:pt>
                <c:pt idx="1100">
                  <c:v>13.08</c:v>
                </c:pt>
                <c:pt idx="1101">
                  <c:v>12.8</c:v>
                </c:pt>
                <c:pt idx="1102">
                  <c:v>12.53</c:v>
                </c:pt>
                <c:pt idx="1103">
                  <c:v>12.27</c:v>
                </c:pt>
                <c:pt idx="1104">
                  <c:v>12.02</c:v>
                </c:pt>
                <c:pt idx="1105">
                  <c:v>11.79</c:v>
                </c:pt>
                <c:pt idx="1106">
                  <c:v>11.56</c:v>
                </c:pt>
                <c:pt idx="1107">
                  <c:v>11.35</c:v>
                </c:pt>
                <c:pt idx="1108">
                  <c:v>11.14</c:v>
                </c:pt>
                <c:pt idx="1109">
                  <c:v>10.95</c:v>
                </c:pt>
                <c:pt idx="1110">
                  <c:v>10.76</c:v>
                </c:pt>
                <c:pt idx="1111">
                  <c:v>10.59</c:v>
                </c:pt>
                <c:pt idx="1112">
                  <c:v>10.42</c:v>
                </c:pt>
                <c:pt idx="1113">
                  <c:v>10.25</c:v>
                </c:pt>
                <c:pt idx="1114">
                  <c:v>10.1</c:v>
                </c:pt>
                <c:pt idx="1115">
                  <c:v>9.9440000000000008</c:v>
                </c:pt>
                <c:pt idx="1116">
                  <c:v>9.7959999999999994</c:v>
                </c:pt>
                <c:pt idx="1117">
                  <c:v>9.6519999999999992</c:v>
                </c:pt>
                <c:pt idx="1118">
                  <c:v>9.5120000000000005</c:v>
                </c:pt>
                <c:pt idx="1119">
                  <c:v>9.3759999999999994</c:v>
                </c:pt>
                <c:pt idx="1120">
                  <c:v>9.2409999999999997</c:v>
                </c:pt>
                <c:pt idx="1121">
                  <c:v>9.109</c:v>
                </c:pt>
                <c:pt idx="1122">
                  <c:v>8.9779999999999998</c:v>
                </c:pt>
                <c:pt idx="1123">
                  <c:v>8.8490000000000002</c:v>
                </c:pt>
                <c:pt idx="1124">
                  <c:v>8.7210000000000001</c:v>
                </c:pt>
                <c:pt idx="1125">
                  <c:v>8.593</c:v>
                </c:pt>
                <c:pt idx="1126">
                  <c:v>8.4659999999999993</c:v>
                </c:pt>
                <c:pt idx="1127">
                  <c:v>8.34</c:v>
                </c:pt>
                <c:pt idx="1128">
                  <c:v>8.2129999999999992</c:v>
                </c:pt>
                <c:pt idx="1129">
                  <c:v>8.0869999999999997</c:v>
                </c:pt>
                <c:pt idx="1130">
                  <c:v>7.9610000000000003</c:v>
                </c:pt>
                <c:pt idx="1131">
                  <c:v>7.835</c:v>
                </c:pt>
                <c:pt idx="1132">
                  <c:v>7.7089999999999996</c:v>
                </c:pt>
                <c:pt idx="1133">
                  <c:v>7.5830000000000002</c:v>
                </c:pt>
                <c:pt idx="1134">
                  <c:v>7.4569999999999999</c:v>
                </c:pt>
                <c:pt idx="1135">
                  <c:v>7.33</c:v>
                </c:pt>
                <c:pt idx="1136">
                  <c:v>7.2039999999999997</c:v>
                </c:pt>
                <c:pt idx="1137">
                  <c:v>7.077</c:v>
                </c:pt>
                <c:pt idx="1138">
                  <c:v>6.9509999999999996</c:v>
                </c:pt>
                <c:pt idx="1139">
                  <c:v>6.8239999999999998</c:v>
                </c:pt>
                <c:pt idx="1140">
                  <c:v>6.6980000000000004</c:v>
                </c:pt>
                <c:pt idx="1141">
                  <c:v>6.5730000000000004</c:v>
                </c:pt>
                <c:pt idx="1142">
                  <c:v>6.4470000000000001</c:v>
                </c:pt>
                <c:pt idx="1143">
                  <c:v>6.3220000000000001</c:v>
                </c:pt>
                <c:pt idx="1144">
                  <c:v>6.1970000000000001</c:v>
                </c:pt>
                <c:pt idx="1145">
                  <c:v>6.0730000000000004</c:v>
                </c:pt>
                <c:pt idx="1146">
                  <c:v>5.9489999999999998</c:v>
                </c:pt>
                <c:pt idx="1147">
                  <c:v>5.827</c:v>
                </c:pt>
                <c:pt idx="1148">
                  <c:v>5.718</c:v>
                </c:pt>
                <c:pt idx="1149">
                  <c:v>5.6180000000000003</c:v>
                </c:pt>
                <c:pt idx="1150">
                  <c:v>5.5250000000000004</c:v>
                </c:pt>
                <c:pt idx="1151">
                  <c:v>5.4379999999999997</c:v>
                </c:pt>
                <c:pt idx="1152">
                  <c:v>5.3540000000000001</c:v>
                </c:pt>
                <c:pt idx="1153">
                  <c:v>5.274</c:v>
                </c:pt>
                <c:pt idx="1154">
                  <c:v>5.194</c:v>
                </c:pt>
                <c:pt idx="1155">
                  <c:v>5.1159999999999997</c:v>
                </c:pt>
                <c:pt idx="1156">
                  <c:v>5.0380000000000003</c:v>
                </c:pt>
                <c:pt idx="1157">
                  <c:v>4.9610000000000003</c:v>
                </c:pt>
                <c:pt idx="1158">
                  <c:v>4.8819999999999997</c:v>
                </c:pt>
                <c:pt idx="1159">
                  <c:v>4.8099999999999996</c:v>
                </c:pt>
                <c:pt idx="1160">
                  <c:v>4.7359999999999998</c:v>
                </c:pt>
                <c:pt idx="1161">
                  <c:v>4.66</c:v>
                </c:pt>
                <c:pt idx="1162">
                  <c:v>4.5830000000000002</c:v>
                </c:pt>
                <c:pt idx="1163">
                  <c:v>4.5049999999999999</c:v>
                </c:pt>
                <c:pt idx="1164">
                  <c:v>4.4260000000000002</c:v>
                </c:pt>
                <c:pt idx="1165">
                  <c:v>4.3460000000000001</c:v>
                </c:pt>
                <c:pt idx="1166">
                  <c:v>4.2649999999999997</c:v>
                </c:pt>
                <c:pt idx="1167">
                  <c:v>4.2050000000000001</c:v>
                </c:pt>
                <c:pt idx="1168">
                  <c:v>4.1520000000000001</c:v>
                </c:pt>
                <c:pt idx="1169">
                  <c:v>4.0940000000000003</c:v>
                </c:pt>
                <c:pt idx="1170">
                  <c:v>4.032</c:v>
                </c:pt>
                <c:pt idx="1171">
                  <c:v>3.968</c:v>
                </c:pt>
                <c:pt idx="1172">
                  <c:v>3.9020000000000001</c:v>
                </c:pt>
                <c:pt idx="1173">
                  <c:v>3.8340000000000001</c:v>
                </c:pt>
                <c:pt idx="1174">
                  <c:v>3.766</c:v>
                </c:pt>
                <c:pt idx="1175">
                  <c:v>3.6970000000000001</c:v>
                </c:pt>
                <c:pt idx="1176">
                  <c:v>3.6280000000000001</c:v>
                </c:pt>
                <c:pt idx="1177">
                  <c:v>3.5590000000000002</c:v>
                </c:pt>
                <c:pt idx="1178">
                  <c:v>3.4889999999999999</c:v>
                </c:pt>
                <c:pt idx="1179">
                  <c:v>3.42</c:v>
                </c:pt>
                <c:pt idx="1180">
                  <c:v>3.35</c:v>
                </c:pt>
                <c:pt idx="1181">
                  <c:v>3.2810000000000001</c:v>
                </c:pt>
                <c:pt idx="1182">
                  <c:v>3.2109999999999999</c:v>
                </c:pt>
                <c:pt idx="1183">
                  <c:v>3.1419999999999999</c:v>
                </c:pt>
                <c:pt idx="1184">
                  <c:v>3.073</c:v>
                </c:pt>
                <c:pt idx="1185">
                  <c:v>3.004</c:v>
                </c:pt>
                <c:pt idx="1186">
                  <c:v>2.9359999999999999</c:v>
                </c:pt>
                <c:pt idx="1187">
                  <c:v>2.8679999999999999</c:v>
                </c:pt>
                <c:pt idx="1188">
                  <c:v>2.8</c:v>
                </c:pt>
                <c:pt idx="1189">
                  <c:v>2.734</c:v>
                </c:pt>
                <c:pt idx="1190">
                  <c:v>2.6680000000000001</c:v>
                </c:pt>
                <c:pt idx="1191">
                  <c:v>2.6030000000000002</c:v>
                </c:pt>
                <c:pt idx="1192">
                  <c:v>2.5379999999999998</c:v>
                </c:pt>
                <c:pt idx="1193">
                  <c:v>2.4750000000000001</c:v>
                </c:pt>
                <c:pt idx="1194">
                  <c:v>2.4119999999999999</c:v>
                </c:pt>
                <c:pt idx="1195">
                  <c:v>2.351</c:v>
                </c:pt>
                <c:pt idx="1196">
                  <c:v>2.29</c:v>
                </c:pt>
                <c:pt idx="1197">
                  <c:v>2.2309999999999999</c:v>
                </c:pt>
                <c:pt idx="1198">
                  <c:v>2.173</c:v>
                </c:pt>
                <c:pt idx="1199">
                  <c:v>2.1709999999999998</c:v>
                </c:pt>
                <c:pt idx="1200">
                  <c:v>2.165</c:v>
                </c:pt>
                <c:pt idx="1201">
                  <c:v>2.1509999999999998</c:v>
                </c:pt>
                <c:pt idx="1202">
                  <c:v>2.133</c:v>
                </c:pt>
                <c:pt idx="1203">
                  <c:v>2.1139999999999999</c:v>
                </c:pt>
                <c:pt idx="1204">
                  <c:v>2.0950000000000002</c:v>
                </c:pt>
                <c:pt idx="1205">
                  <c:v>2.09</c:v>
                </c:pt>
                <c:pt idx="1206">
                  <c:v>2.081</c:v>
                </c:pt>
                <c:pt idx="1207">
                  <c:v>2.08</c:v>
                </c:pt>
                <c:pt idx="1208">
                  <c:v>2.0819999999999999</c:v>
                </c:pt>
                <c:pt idx="1209">
                  <c:v>2.0960000000000001</c:v>
                </c:pt>
                <c:pt idx="1210">
                  <c:v>2.1070000000000002</c:v>
                </c:pt>
                <c:pt idx="1211">
                  <c:v>2.1440000000000001</c:v>
                </c:pt>
                <c:pt idx="1212">
                  <c:v>2.1829999999999998</c:v>
                </c:pt>
                <c:pt idx="1213">
                  <c:v>2.2120000000000002</c:v>
                </c:pt>
                <c:pt idx="1214">
                  <c:v>2.234</c:v>
                </c:pt>
                <c:pt idx="1215">
                  <c:v>2.2509999999999999</c:v>
                </c:pt>
                <c:pt idx="1216">
                  <c:v>2.2639999999999998</c:v>
                </c:pt>
                <c:pt idx="1217">
                  <c:v>2.2730000000000001</c:v>
                </c:pt>
                <c:pt idx="1218">
                  <c:v>2.2789999999999999</c:v>
                </c:pt>
                <c:pt idx="1219">
                  <c:v>2.2810000000000001</c:v>
                </c:pt>
                <c:pt idx="1220">
                  <c:v>2.2810000000000001</c:v>
                </c:pt>
                <c:pt idx="1221">
                  <c:v>2.2770000000000001</c:v>
                </c:pt>
                <c:pt idx="1222">
                  <c:v>2.2709999999999999</c:v>
                </c:pt>
                <c:pt idx="1223">
                  <c:v>2.262</c:v>
                </c:pt>
                <c:pt idx="1224">
                  <c:v>2.2509999999999999</c:v>
                </c:pt>
                <c:pt idx="1225">
                  <c:v>2.2370000000000001</c:v>
                </c:pt>
                <c:pt idx="1226">
                  <c:v>2.2799999999999998</c:v>
                </c:pt>
                <c:pt idx="1227">
                  <c:v>2.6739999999999999</c:v>
                </c:pt>
                <c:pt idx="1228">
                  <c:v>2.931</c:v>
                </c:pt>
                <c:pt idx="1229">
                  <c:v>3.1219999999999999</c:v>
                </c:pt>
                <c:pt idx="1230">
                  <c:v>3.2959999999999998</c:v>
                </c:pt>
                <c:pt idx="1231">
                  <c:v>3.4740000000000002</c:v>
                </c:pt>
                <c:pt idx="1232">
                  <c:v>3.6269999999999998</c:v>
                </c:pt>
                <c:pt idx="1233">
                  <c:v>3.7509999999999999</c:v>
                </c:pt>
                <c:pt idx="1234">
                  <c:v>3.875</c:v>
                </c:pt>
                <c:pt idx="1235">
                  <c:v>3.984</c:v>
                </c:pt>
                <c:pt idx="1236">
                  <c:v>4.5730000000000004</c:v>
                </c:pt>
                <c:pt idx="1237">
                  <c:v>5.9260000000000002</c:v>
                </c:pt>
                <c:pt idx="1238">
                  <c:v>58.85</c:v>
                </c:pt>
                <c:pt idx="1239">
                  <c:v>8.8859999999999992</c:v>
                </c:pt>
                <c:pt idx="1240">
                  <c:v>10.48</c:v>
                </c:pt>
                <c:pt idx="1241">
                  <c:v>79</c:v>
                </c:pt>
                <c:pt idx="1242">
                  <c:v>109</c:v>
                </c:pt>
                <c:pt idx="1243">
                  <c:v>92.3</c:v>
                </c:pt>
                <c:pt idx="1244">
                  <c:v>98.05</c:v>
                </c:pt>
                <c:pt idx="1245">
                  <c:v>74.86</c:v>
                </c:pt>
                <c:pt idx="1246">
                  <c:v>74.61</c:v>
                </c:pt>
                <c:pt idx="1247">
                  <c:v>70.98</c:v>
                </c:pt>
                <c:pt idx="1248">
                  <c:v>65.7</c:v>
                </c:pt>
                <c:pt idx="1249">
                  <c:v>60.93</c:v>
                </c:pt>
                <c:pt idx="1250">
                  <c:v>56.59</c:v>
                </c:pt>
                <c:pt idx="1251">
                  <c:v>53.11</c:v>
                </c:pt>
                <c:pt idx="1252">
                  <c:v>50.37</c:v>
                </c:pt>
                <c:pt idx="1253">
                  <c:v>47.98</c:v>
                </c:pt>
                <c:pt idx="1254">
                  <c:v>45.61</c:v>
                </c:pt>
                <c:pt idx="1255">
                  <c:v>43.69</c:v>
                </c:pt>
                <c:pt idx="1256">
                  <c:v>42.7</c:v>
                </c:pt>
                <c:pt idx="1257">
                  <c:v>40.99</c:v>
                </c:pt>
                <c:pt idx="1258">
                  <c:v>38.92</c:v>
                </c:pt>
                <c:pt idx="1259">
                  <c:v>37.61</c:v>
                </c:pt>
                <c:pt idx="1260">
                  <c:v>37.08</c:v>
                </c:pt>
                <c:pt idx="1261">
                  <c:v>36.89</c:v>
                </c:pt>
                <c:pt idx="1262">
                  <c:v>36.46</c:v>
                </c:pt>
                <c:pt idx="1263">
                  <c:v>35.950000000000003</c:v>
                </c:pt>
                <c:pt idx="1264">
                  <c:v>35.33</c:v>
                </c:pt>
                <c:pt idx="1265">
                  <c:v>34.85</c:v>
                </c:pt>
                <c:pt idx="1266">
                  <c:v>34.049999999999997</c:v>
                </c:pt>
                <c:pt idx="1267">
                  <c:v>33.19</c:v>
                </c:pt>
                <c:pt idx="1268">
                  <c:v>32.270000000000003</c:v>
                </c:pt>
                <c:pt idx="1269">
                  <c:v>31.33</c:v>
                </c:pt>
                <c:pt idx="1270">
                  <c:v>30.36</c:v>
                </c:pt>
                <c:pt idx="1271">
                  <c:v>29.37</c:v>
                </c:pt>
                <c:pt idx="1272">
                  <c:v>28.41</c:v>
                </c:pt>
                <c:pt idx="1273">
                  <c:v>27.45</c:v>
                </c:pt>
                <c:pt idx="1274">
                  <c:v>26.57</c:v>
                </c:pt>
                <c:pt idx="1275">
                  <c:v>25.67</c:v>
                </c:pt>
                <c:pt idx="1276">
                  <c:v>24.95</c:v>
                </c:pt>
                <c:pt idx="1277">
                  <c:v>174.2</c:v>
                </c:pt>
                <c:pt idx="1278">
                  <c:v>182.8</c:v>
                </c:pt>
                <c:pt idx="1279">
                  <c:v>110.3</c:v>
                </c:pt>
                <c:pt idx="1280">
                  <c:v>194.6</c:v>
                </c:pt>
                <c:pt idx="1281">
                  <c:v>113.2</c:v>
                </c:pt>
                <c:pt idx="1282">
                  <c:v>124.8</c:v>
                </c:pt>
                <c:pt idx="1283">
                  <c:v>103.3</c:v>
                </c:pt>
                <c:pt idx="1284">
                  <c:v>129.80000000000001</c:v>
                </c:pt>
                <c:pt idx="1285">
                  <c:v>122.9</c:v>
                </c:pt>
                <c:pt idx="1286">
                  <c:v>113.9</c:v>
                </c:pt>
                <c:pt idx="1287">
                  <c:v>107.6</c:v>
                </c:pt>
                <c:pt idx="1288">
                  <c:v>98.5</c:v>
                </c:pt>
                <c:pt idx="1289">
                  <c:v>105.6</c:v>
                </c:pt>
                <c:pt idx="1290">
                  <c:v>96.56</c:v>
                </c:pt>
                <c:pt idx="1291">
                  <c:v>88.99</c:v>
                </c:pt>
                <c:pt idx="1292">
                  <c:v>155.30000000000001</c:v>
                </c:pt>
                <c:pt idx="1293">
                  <c:v>103.8</c:v>
                </c:pt>
                <c:pt idx="1294">
                  <c:v>95.36</c:v>
                </c:pt>
                <c:pt idx="1295">
                  <c:v>119.9</c:v>
                </c:pt>
                <c:pt idx="1296">
                  <c:v>103.2</c:v>
                </c:pt>
                <c:pt idx="1297">
                  <c:v>109.8</c:v>
                </c:pt>
                <c:pt idx="1298">
                  <c:v>101</c:v>
                </c:pt>
                <c:pt idx="1299">
                  <c:v>92.92</c:v>
                </c:pt>
                <c:pt idx="1300">
                  <c:v>85.7</c:v>
                </c:pt>
                <c:pt idx="1301">
                  <c:v>79.38</c:v>
                </c:pt>
                <c:pt idx="1302">
                  <c:v>73.7</c:v>
                </c:pt>
                <c:pt idx="1303">
                  <c:v>68.930000000000007</c:v>
                </c:pt>
                <c:pt idx="1304">
                  <c:v>64.959999999999994</c:v>
                </c:pt>
                <c:pt idx="1305">
                  <c:v>60.81</c:v>
                </c:pt>
                <c:pt idx="1306">
                  <c:v>57.2</c:v>
                </c:pt>
                <c:pt idx="1307">
                  <c:v>70.14</c:v>
                </c:pt>
                <c:pt idx="1308">
                  <c:v>56.19</c:v>
                </c:pt>
                <c:pt idx="1309">
                  <c:v>56.74</c:v>
                </c:pt>
                <c:pt idx="1310">
                  <c:v>130.4</c:v>
                </c:pt>
                <c:pt idx="1311">
                  <c:v>82.37</c:v>
                </c:pt>
                <c:pt idx="1312">
                  <c:v>76</c:v>
                </c:pt>
                <c:pt idx="1313">
                  <c:v>74</c:v>
                </c:pt>
                <c:pt idx="1314">
                  <c:v>71.83</c:v>
                </c:pt>
                <c:pt idx="1315">
                  <c:v>156.80000000000001</c:v>
                </c:pt>
                <c:pt idx="1316">
                  <c:v>642.29999999999995</c:v>
                </c:pt>
                <c:pt idx="1317">
                  <c:v>1274</c:v>
                </c:pt>
                <c:pt idx="1318">
                  <c:v>337.5</c:v>
                </c:pt>
                <c:pt idx="1319">
                  <c:v>210</c:v>
                </c:pt>
                <c:pt idx="1320">
                  <c:v>190</c:v>
                </c:pt>
                <c:pt idx="1321">
                  <c:v>251.3</c:v>
                </c:pt>
                <c:pt idx="1322">
                  <c:v>199.6</c:v>
                </c:pt>
                <c:pt idx="1323">
                  <c:v>1906</c:v>
                </c:pt>
                <c:pt idx="1324">
                  <c:v>213.9</c:v>
                </c:pt>
                <c:pt idx="1325">
                  <c:v>265.60000000000002</c:v>
                </c:pt>
                <c:pt idx="1326">
                  <c:v>249.2</c:v>
                </c:pt>
                <c:pt idx="1327">
                  <c:v>183.2</c:v>
                </c:pt>
                <c:pt idx="1328">
                  <c:v>243.3</c:v>
                </c:pt>
                <c:pt idx="1329">
                  <c:v>225.5</c:v>
                </c:pt>
                <c:pt idx="1330">
                  <c:v>207.5</c:v>
                </c:pt>
                <c:pt idx="1331">
                  <c:v>221.8</c:v>
                </c:pt>
                <c:pt idx="1332">
                  <c:v>207.7</c:v>
                </c:pt>
                <c:pt idx="1333">
                  <c:v>189.6</c:v>
                </c:pt>
                <c:pt idx="1334">
                  <c:v>191.5</c:v>
                </c:pt>
                <c:pt idx="1335">
                  <c:v>173.5</c:v>
                </c:pt>
                <c:pt idx="1336">
                  <c:v>175.2</c:v>
                </c:pt>
                <c:pt idx="1337">
                  <c:v>159.19999999999999</c:v>
                </c:pt>
                <c:pt idx="1338">
                  <c:v>145.5</c:v>
                </c:pt>
                <c:pt idx="1339">
                  <c:v>155.80000000000001</c:v>
                </c:pt>
                <c:pt idx="1340">
                  <c:v>142</c:v>
                </c:pt>
                <c:pt idx="1341">
                  <c:v>130</c:v>
                </c:pt>
                <c:pt idx="1342">
                  <c:v>119.4</c:v>
                </c:pt>
                <c:pt idx="1343">
                  <c:v>109.9</c:v>
                </c:pt>
                <c:pt idx="1344">
                  <c:v>101.2</c:v>
                </c:pt>
                <c:pt idx="1345">
                  <c:v>124.6</c:v>
                </c:pt>
                <c:pt idx="1346">
                  <c:v>114.1</c:v>
                </c:pt>
                <c:pt idx="1347">
                  <c:v>104.5</c:v>
                </c:pt>
                <c:pt idx="1348">
                  <c:v>95.94</c:v>
                </c:pt>
                <c:pt idx="1349">
                  <c:v>88.51</c:v>
                </c:pt>
                <c:pt idx="1350">
                  <c:v>81.99</c:v>
                </c:pt>
                <c:pt idx="1351">
                  <c:v>75.5</c:v>
                </c:pt>
                <c:pt idx="1352">
                  <c:v>69.72</c:v>
                </c:pt>
                <c:pt idx="1353">
                  <c:v>64.53</c:v>
                </c:pt>
                <c:pt idx="1354">
                  <c:v>59.8</c:v>
                </c:pt>
                <c:pt idx="1355">
                  <c:v>55.53</c:v>
                </c:pt>
                <c:pt idx="1356">
                  <c:v>51.56</c:v>
                </c:pt>
                <c:pt idx="1357">
                  <c:v>48.01</c:v>
                </c:pt>
                <c:pt idx="1358">
                  <c:v>44.69</c:v>
                </c:pt>
                <c:pt idx="1359">
                  <c:v>42</c:v>
                </c:pt>
                <c:pt idx="1360">
                  <c:v>41.13</c:v>
                </c:pt>
                <c:pt idx="1361">
                  <c:v>40.159999999999997</c:v>
                </c:pt>
                <c:pt idx="1362">
                  <c:v>39.18</c:v>
                </c:pt>
                <c:pt idx="1363">
                  <c:v>38.03</c:v>
                </c:pt>
                <c:pt idx="1364">
                  <c:v>36.799999999999997</c:v>
                </c:pt>
                <c:pt idx="1365">
                  <c:v>35.81</c:v>
                </c:pt>
                <c:pt idx="1366">
                  <c:v>34.53</c:v>
                </c:pt>
                <c:pt idx="1367">
                  <c:v>33.29</c:v>
                </c:pt>
                <c:pt idx="1368">
                  <c:v>32.07</c:v>
                </c:pt>
                <c:pt idx="1369">
                  <c:v>30.87</c:v>
                </c:pt>
                <c:pt idx="1370">
                  <c:v>29.7</c:v>
                </c:pt>
                <c:pt idx="1371">
                  <c:v>28.56</c:v>
                </c:pt>
                <c:pt idx="1372">
                  <c:v>27.44</c:v>
                </c:pt>
                <c:pt idx="1373">
                  <c:v>26.35</c:v>
                </c:pt>
                <c:pt idx="1374">
                  <c:v>25.29</c:v>
                </c:pt>
                <c:pt idx="1375">
                  <c:v>24.29</c:v>
                </c:pt>
                <c:pt idx="1376">
                  <c:v>23.3</c:v>
                </c:pt>
                <c:pt idx="1377">
                  <c:v>22.35</c:v>
                </c:pt>
                <c:pt idx="1378">
                  <c:v>21.45</c:v>
                </c:pt>
                <c:pt idx="1379">
                  <c:v>20.61</c:v>
                </c:pt>
                <c:pt idx="1380">
                  <c:v>19.8</c:v>
                </c:pt>
                <c:pt idx="1381">
                  <c:v>19.62</c:v>
                </c:pt>
                <c:pt idx="1382">
                  <c:v>19.45</c:v>
                </c:pt>
                <c:pt idx="1383">
                  <c:v>19.23</c:v>
                </c:pt>
                <c:pt idx="1384">
                  <c:v>18.96</c:v>
                </c:pt>
                <c:pt idx="1385">
                  <c:v>18.66</c:v>
                </c:pt>
                <c:pt idx="1386">
                  <c:v>18.32</c:v>
                </c:pt>
                <c:pt idx="1387">
                  <c:v>17.96</c:v>
                </c:pt>
                <c:pt idx="1388">
                  <c:v>17.59</c:v>
                </c:pt>
                <c:pt idx="1389">
                  <c:v>17.2</c:v>
                </c:pt>
                <c:pt idx="1390">
                  <c:v>16.809999999999999</c:v>
                </c:pt>
                <c:pt idx="1391">
                  <c:v>16.420000000000002</c:v>
                </c:pt>
                <c:pt idx="1392">
                  <c:v>16.04</c:v>
                </c:pt>
                <c:pt idx="1393">
                  <c:v>15.66</c:v>
                </c:pt>
                <c:pt idx="1394">
                  <c:v>15.28</c:v>
                </c:pt>
                <c:pt idx="1395">
                  <c:v>14.91</c:v>
                </c:pt>
                <c:pt idx="1396">
                  <c:v>14.56</c:v>
                </c:pt>
                <c:pt idx="1397">
                  <c:v>14.21</c:v>
                </c:pt>
                <c:pt idx="1398">
                  <c:v>13.87</c:v>
                </c:pt>
                <c:pt idx="1399">
                  <c:v>13.54</c:v>
                </c:pt>
                <c:pt idx="1400">
                  <c:v>13.23</c:v>
                </c:pt>
                <c:pt idx="1401">
                  <c:v>12.93</c:v>
                </c:pt>
                <c:pt idx="1402">
                  <c:v>12.64</c:v>
                </c:pt>
                <c:pt idx="1403">
                  <c:v>12.37</c:v>
                </c:pt>
                <c:pt idx="1404">
                  <c:v>12.11</c:v>
                </c:pt>
                <c:pt idx="1405">
                  <c:v>11.86</c:v>
                </c:pt>
                <c:pt idx="1406">
                  <c:v>11.63</c:v>
                </c:pt>
                <c:pt idx="1407">
                  <c:v>11.41</c:v>
                </c:pt>
                <c:pt idx="1408">
                  <c:v>11.2</c:v>
                </c:pt>
                <c:pt idx="1409">
                  <c:v>11.03</c:v>
                </c:pt>
                <c:pt idx="1410">
                  <c:v>10.88</c:v>
                </c:pt>
                <c:pt idx="1411">
                  <c:v>10.73</c:v>
                </c:pt>
                <c:pt idx="1412">
                  <c:v>10.58</c:v>
                </c:pt>
                <c:pt idx="1413">
                  <c:v>10.44</c:v>
                </c:pt>
                <c:pt idx="1414">
                  <c:v>10.3</c:v>
                </c:pt>
                <c:pt idx="1415">
                  <c:v>10.17</c:v>
                </c:pt>
                <c:pt idx="1416">
                  <c:v>10.039999999999999</c:v>
                </c:pt>
                <c:pt idx="1417">
                  <c:v>9.9039999999999999</c:v>
                </c:pt>
                <c:pt idx="1418">
                  <c:v>9.7739999999999991</c:v>
                </c:pt>
                <c:pt idx="1419">
                  <c:v>9.6449999999999996</c:v>
                </c:pt>
                <c:pt idx="1420">
                  <c:v>9.516</c:v>
                </c:pt>
                <c:pt idx="1421">
                  <c:v>9.3879999999999999</c:v>
                </c:pt>
                <c:pt idx="1422">
                  <c:v>9.2609999999999992</c:v>
                </c:pt>
                <c:pt idx="1423">
                  <c:v>9.1329999999999991</c:v>
                </c:pt>
                <c:pt idx="1424">
                  <c:v>9.0060000000000002</c:v>
                </c:pt>
                <c:pt idx="1425">
                  <c:v>8.8780000000000001</c:v>
                </c:pt>
                <c:pt idx="1426">
                  <c:v>8.7509999999999994</c:v>
                </c:pt>
                <c:pt idx="1427">
                  <c:v>8.6219999999999999</c:v>
                </c:pt>
                <c:pt idx="1428">
                  <c:v>8.4939999999999998</c:v>
                </c:pt>
                <c:pt idx="1429">
                  <c:v>8.3650000000000002</c:v>
                </c:pt>
                <c:pt idx="1430">
                  <c:v>8.2360000000000007</c:v>
                </c:pt>
                <c:pt idx="1431">
                  <c:v>8.1069999999999993</c:v>
                </c:pt>
                <c:pt idx="1432">
                  <c:v>7.9909999999999997</c:v>
                </c:pt>
                <c:pt idx="1433">
                  <c:v>7.8730000000000002</c:v>
                </c:pt>
                <c:pt idx="1434">
                  <c:v>7.7539999999999996</c:v>
                </c:pt>
                <c:pt idx="1435">
                  <c:v>7.633</c:v>
                </c:pt>
                <c:pt idx="1436">
                  <c:v>7.5350000000000001</c:v>
                </c:pt>
                <c:pt idx="1437">
                  <c:v>7.4340000000000002</c:v>
                </c:pt>
                <c:pt idx="1438">
                  <c:v>7.3289999999999997</c:v>
                </c:pt>
                <c:pt idx="1439">
                  <c:v>7.2210000000000001</c:v>
                </c:pt>
                <c:pt idx="1440">
                  <c:v>7.11</c:v>
                </c:pt>
                <c:pt idx="1441">
                  <c:v>6.9969999999999999</c:v>
                </c:pt>
                <c:pt idx="1442">
                  <c:v>6.8810000000000002</c:v>
                </c:pt>
                <c:pt idx="1443">
                  <c:v>6.7629999999999999</c:v>
                </c:pt>
                <c:pt idx="1444">
                  <c:v>6.6429999999999998</c:v>
                </c:pt>
                <c:pt idx="1445">
                  <c:v>6.5209999999999999</c:v>
                </c:pt>
                <c:pt idx="1446">
                  <c:v>6.399</c:v>
                </c:pt>
                <c:pt idx="1447">
                  <c:v>6.2750000000000004</c:v>
                </c:pt>
                <c:pt idx="1448">
                  <c:v>6.1509999999999998</c:v>
                </c:pt>
                <c:pt idx="1449">
                  <c:v>6.0259999999999998</c:v>
                </c:pt>
                <c:pt idx="1450">
                  <c:v>5.9009999999999998</c:v>
                </c:pt>
                <c:pt idx="1451">
                  <c:v>5.7869999999999999</c:v>
                </c:pt>
                <c:pt idx="1452">
                  <c:v>5.6820000000000004</c:v>
                </c:pt>
                <c:pt idx="1453">
                  <c:v>5.585</c:v>
                </c:pt>
                <c:pt idx="1454">
                  <c:v>5.4939999999999998</c:v>
                </c:pt>
                <c:pt idx="1455">
                  <c:v>5.4080000000000004</c:v>
                </c:pt>
                <c:pt idx="1456">
                  <c:v>5.3239999999999998</c:v>
                </c:pt>
                <c:pt idx="1457">
                  <c:v>5.242</c:v>
                </c:pt>
                <c:pt idx="1458">
                  <c:v>5.1609999999999996</c:v>
                </c:pt>
                <c:pt idx="1459">
                  <c:v>5.0810000000000004</c:v>
                </c:pt>
                <c:pt idx="1460">
                  <c:v>5.0019999999999998</c:v>
                </c:pt>
                <c:pt idx="1461">
                  <c:v>4.9219999999999997</c:v>
                </c:pt>
                <c:pt idx="1462">
                  <c:v>4.8410000000000002</c:v>
                </c:pt>
                <c:pt idx="1463">
                  <c:v>4.7610000000000001</c:v>
                </c:pt>
                <c:pt idx="1464">
                  <c:v>4.6790000000000003</c:v>
                </c:pt>
                <c:pt idx="1465">
                  <c:v>4.5970000000000004</c:v>
                </c:pt>
                <c:pt idx="1466">
                  <c:v>4.5149999999999997</c:v>
                </c:pt>
                <c:pt idx="1467">
                  <c:v>4.4320000000000004</c:v>
                </c:pt>
                <c:pt idx="1468">
                  <c:v>4.3490000000000002</c:v>
                </c:pt>
                <c:pt idx="1469">
                  <c:v>4.2649999999999997</c:v>
                </c:pt>
                <c:pt idx="1470">
                  <c:v>4.1820000000000004</c:v>
                </c:pt>
                <c:pt idx="1471">
                  <c:v>4.0979999999999999</c:v>
                </c:pt>
                <c:pt idx="1472">
                  <c:v>4.0140000000000002</c:v>
                </c:pt>
                <c:pt idx="1473">
                  <c:v>3.931</c:v>
                </c:pt>
                <c:pt idx="1474">
                  <c:v>3.847</c:v>
                </c:pt>
                <c:pt idx="1475">
                  <c:v>3.7639999999999998</c:v>
                </c:pt>
                <c:pt idx="1476">
                  <c:v>3.6819999999999999</c:v>
                </c:pt>
                <c:pt idx="1477">
                  <c:v>3.6</c:v>
                </c:pt>
                <c:pt idx="1478">
                  <c:v>3.5190000000000001</c:v>
                </c:pt>
                <c:pt idx="1479">
                  <c:v>3.4390000000000001</c:v>
                </c:pt>
                <c:pt idx="1480">
                  <c:v>3.36</c:v>
                </c:pt>
                <c:pt idx="1481">
                  <c:v>3.282</c:v>
                </c:pt>
                <c:pt idx="1482">
                  <c:v>3.2040000000000002</c:v>
                </c:pt>
                <c:pt idx="1483">
                  <c:v>3.1280000000000001</c:v>
                </c:pt>
                <c:pt idx="1484">
                  <c:v>3.0529999999999999</c:v>
                </c:pt>
                <c:pt idx="1485">
                  <c:v>2.98</c:v>
                </c:pt>
                <c:pt idx="1486">
                  <c:v>2.907</c:v>
                </c:pt>
                <c:pt idx="1487">
                  <c:v>2.8359999999999999</c:v>
                </c:pt>
                <c:pt idx="1488">
                  <c:v>2.766</c:v>
                </c:pt>
                <c:pt idx="1489">
                  <c:v>2.698</c:v>
                </c:pt>
                <c:pt idx="1490">
                  <c:v>2.6309999999999998</c:v>
                </c:pt>
                <c:pt idx="1491">
                  <c:v>2.5649999999999999</c:v>
                </c:pt>
                <c:pt idx="1492">
                  <c:v>2.5009999999999999</c:v>
                </c:pt>
                <c:pt idx="1493">
                  <c:v>2.4380000000000002</c:v>
                </c:pt>
                <c:pt idx="1494">
                  <c:v>2.3759999999999999</c:v>
                </c:pt>
                <c:pt idx="1495">
                  <c:v>2.3159999999999998</c:v>
                </c:pt>
                <c:pt idx="1496">
                  <c:v>2.258</c:v>
                </c:pt>
                <c:pt idx="1497">
                  <c:v>2.2010000000000001</c:v>
                </c:pt>
                <c:pt idx="1498">
                  <c:v>2.145</c:v>
                </c:pt>
                <c:pt idx="1499">
                  <c:v>2.0910000000000002</c:v>
                </c:pt>
                <c:pt idx="1500">
                  <c:v>2.06</c:v>
                </c:pt>
                <c:pt idx="1501">
                  <c:v>2.032</c:v>
                </c:pt>
                <c:pt idx="1502">
                  <c:v>2.0009999999999999</c:v>
                </c:pt>
                <c:pt idx="1503">
                  <c:v>1.9690000000000001</c:v>
                </c:pt>
                <c:pt idx="1504">
                  <c:v>1.9359999999999999</c:v>
                </c:pt>
                <c:pt idx="1505">
                  <c:v>1.903</c:v>
                </c:pt>
                <c:pt idx="1506">
                  <c:v>1.87</c:v>
                </c:pt>
                <c:pt idx="1507">
                  <c:v>1.843</c:v>
                </c:pt>
                <c:pt idx="1508">
                  <c:v>1.8180000000000001</c:v>
                </c:pt>
                <c:pt idx="1509">
                  <c:v>1.7909999999999999</c:v>
                </c:pt>
                <c:pt idx="1510">
                  <c:v>1.7649999999999999</c:v>
                </c:pt>
                <c:pt idx="1511">
                  <c:v>1.738</c:v>
                </c:pt>
                <c:pt idx="1512">
                  <c:v>1.712</c:v>
                </c:pt>
                <c:pt idx="1513">
                  <c:v>1.6850000000000001</c:v>
                </c:pt>
                <c:pt idx="1514">
                  <c:v>1.659</c:v>
                </c:pt>
                <c:pt idx="1515">
                  <c:v>1.6319999999999999</c:v>
                </c:pt>
                <c:pt idx="1516">
                  <c:v>1.6060000000000001</c:v>
                </c:pt>
                <c:pt idx="1517">
                  <c:v>1.58</c:v>
                </c:pt>
                <c:pt idx="1518">
                  <c:v>1.554</c:v>
                </c:pt>
                <c:pt idx="1519">
                  <c:v>1.528</c:v>
                </c:pt>
                <c:pt idx="1520">
                  <c:v>1.502</c:v>
                </c:pt>
                <c:pt idx="1521">
                  <c:v>1.476</c:v>
                </c:pt>
                <c:pt idx="1522">
                  <c:v>1.45</c:v>
                </c:pt>
                <c:pt idx="1523">
                  <c:v>1.425</c:v>
                </c:pt>
                <c:pt idx="1524">
                  <c:v>1.4</c:v>
                </c:pt>
                <c:pt idx="1525">
                  <c:v>1.375</c:v>
                </c:pt>
                <c:pt idx="1526">
                  <c:v>1.35</c:v>
                </c:pt>
                <c:pt idx="1527">
                  <c:v>1.3260000000000001</c:v>
                </c:pt>
                <c:pt idx="1528">
                  <c:v>1.3009999999999999</c:v>
                </c:pt>
                <c:pt idx="1529">
                  <c:v>1.2769999999999999</c:v>
                </c:pt>
                <c:pt idx="1530">
                  <c:v>1.258</c:v>
                </c:pt>
                <c:pt idx="1531">
                  <c:v>1.2430000000000001</c:v>
                </c:pt>
                <c:pt idx="1532">
                  <c:v>1.2270000000000001</c:v>
                </c:pt>
                <c:pt idx="1533">
                  <c:v>1.21</c:v>
                </c:pt>
                <c:pt idx="1534">
                  <c:v>1.1930000000000001</c:v>
                </c:pt>
                <c:pt idx="1535">
                  <c:v>1.175</c:v>
                </c:pt>
                <c:pt idx="1536">
                  <c:v>1.1579999999999999</c:v>
                </c:pt>
                <c:pt idx="1537">
                  <c:v>1.1399999999999999</c:v>
                </c:pt>
                <c:pt idx="1538">
                  <c:v>1.123</c:v>
                </c:pt>
                <c:pt idx="1539">
                  <c:v>1.105</c:v>
                </c:pt>
                <c:pt idx="1540">
                  <c:v>1.0900000000000001</c:v>
                </c:pt>
                <c:pt idx="1541">
                  <c:v>1.075</c:v>
                </c:pt>
                <c:pt idx="1542">
                  <c:v>1.0589999999999999</c:v>
                </c:pt>
                <c:pt idx="1543">
                  <c:v>1.044</c:v>
                </c:pt>
                <c:pt idx="1544">
                  <c:v>1.028</c:v>
                </c:pt>
                <c:pt idx="1545">
                  <c:v>1.0129999999999999</c:v>
                </c:pt>
                <c:pt idx="1546">
                  <c:v>0.99750000000000005</c:v>
                </c:pt>
                <c:pt idx="1547">
                  <c:v>0.98229999999999995</c:v>
                </c:pt>
                <c:pt idx="1548">
                  <c:v>0.96730000000000005</c:v>
                </c:pt>
                <c:pt idx="1549">
                  <c:v>0.95240000000000002</c:v>
                </c:pt>
                <c:pt idx="1550">
                  <c:v>0.93759999999999999</c:v>
                </c:pt>
                <c:pt idx="1551">
                  <c:v>0.92290000000000005</c:v>
                </c:pt>
                <c:pt idx="1552">
                  <c:v>0.90839999999999999</c:v>
                </c:pt>
                <c:pt idx="1553">
                  <c:v>0.89400000000000002</c:v>
                </c:pt>
                <c:pt idx="1554">
                  <c:v>0.87970000000000004</c:v>
                </c:pt>
                <c:pt idx="1555">
                  <c:v>0.86560000000000004</c:v>
                </c:pt>
                <c:pt idx="1556">
                  <c:v>0.85170000000000001</c:v>
                </c:pt>
                <c:pt idx="1557">
                  <c:v>0.83799999999999997</c:v>
                </c:pt>
                <c:pt idx="1558">
                  <c:v>0.8246</c:v>
                </c:pt>
                <c:pt idx="1559">
                  <c:v>0.81530000000000002</c:v>
                </c:pt>
                <c:pt idx="1560">
                  <c:v>0.80840000000000001</c:v>
                </c:pt>
                <c:pt idx="1561">
                  <c:v>0.85309999999999997</c:v>
                </c:pt>
                <c:pt idx="1562">
                  <c:v>0.90839999999999999</c:v>
                </c:pt>
                <c:pt idx="1563">
                  <c:v>0.96299999999999997</c:v>
                </c:pt>
                <c:pt idx="1564">
                  <c:v>1.01</c:v>
                </c:pt>
                <c:pt idx="1565">
                  <c:v>1.056</c:v>
                </c:pt>
                <c:pt idx="1566">
                  <c:v>1.105</c:v>
                </c:pt>
                <c:pt idx="1567">
                  <c:v>1.1479999999999999</c:v>
                </c:pt>
                <c:pt idx="1568">
                  <c:v>1.1859999999999999</c:v>
                </c:pt>
                <c:pt idx="1569">
                  <c:v>1.224</c:v>
                </c:pt>
                <c:pt idx="1570">
                  <c:v>1.2589999999999999</c:v>
                </c:pt>
                <c:pt idx="1571">
                  <c:v>1.292</c:v>
                </c:pt>
                <c:pt idx="1572">
                  <c:v>1.321</c:v>
                </c:pt>
                <c:pt idx="1573">
                  <c:v>1.347</c:v>
                </c:pt>
                <c:pt idx="1574">
                  <c:v>1.369</c:v>
                </c:pt>
                <c:pt idx="1575">
                  <c:v>1.389</c:v>
                </c:pt>
                <c:pt idx="1576">
                  <c:v>1.4059999999999999</c:v>
                </c:pt>
                <c:pt idx="1577">
                  <c:v>1.419</c:v>
                </c:pt>
                <c:pt idx="1578">
                  <c:v>1.43</c:v>
                </c:pt>
                <c:pt idx="1579">
                  <c:v>1.44</c:v>
                </c:pt>
                <c:pt idx="1580">
                  <c:v>1.4590000000000001</c:v>
                </c:pt>
                <c:pt idx="1581">
                  <c:v>1.486</c:v>
                </c:pt>
                <c:pt idx="1582">
                  <c:v>1.5169999999999999</c:v>
                </c:pt>
                <c:pt idx="1583">
                  <c:v>1.573</c:v>
                </c:pt>
                <c:pt idx="1584">
                  <c:v>1.633</c:v>
                </c:pt>
                <c:pt idx="1585">
                  <c:v>1.681</c:v>
                </c:pt>
                <c:pt idx="1586">
                  <c:v>1.72</c:v>
                </c:pt>
                <c:pt idx="1587">
                  <c:v>1.752</c:v>
                </c:pt>
                <c:pt idx="1588">
                  <c:v>1.849</c:v>
                </c:pt>
                <c:pt idx="1589">
                  <c:v>1.921</c:v>
                </c:pt>
                <c:pt idx="1590">
                  <c:v>1.982</c:v>
                </c:pt>
                <c:pt idx="1591">
                  <c:v>2.0329999999999999</c:v>
                </c:pt>
                <c:pt idx="1592">
                  <c:v>2.077</c:v>
                </c:pt>
                <c:pt idx="1593">
                  <c:v>2.1160000000000001</c:v>
                </c:pt>
                <c:pt idx="1594">
                  <c:v>2.149</c:v>
                </c:pt>
                <c:pt idx="1595">
                  <c:v>2.1859999999999999</c:v>
                </c:pt>
                <c:pt idx="1596">
                  <c:v>2.2200000000000002</c:v>
                </c:pt>
                <c:pt idx="1597">
                  <c:v>2.2509999999999999</c:v>
                </c:pt>
                <c:pt idx="1598">
                  <c:v>2.2770000000000001</c:v>
                </c:pt>
                <c:pt idx="1599">
                  <c:v>2.2970000000000002</c:v>
                </c:pt>
                <c:pt idx="1600">
                  <c:v>2.3119999999999998</c:v>
                </c:pt>
                <c:pt idx="1601">
                  <c:v>2.3370000000000002</c:v>
                </c:pt>
                <c:pt idx="1602">
                  <c:v>2.3839999999999999</c:v>
                </c:pt>
                <c:pt idx="1603">
                  <c:v>2.4470000000000001</c:v>
                </c:pt>
                <c:pt idx="1604">
                  <c:v>2.4969999999999999</c:v>
                </c:pt>
                <c:pt idx="1605">
                  <c:v>2.536</c:v>
                </c:pt>
                <c:pt idx="1606">
                  <c:v>2.5659999999999998</c:v>
                </c:pt>
                <c:pt idx="1607">
                  <c:v>2.59</c:v>
                </c:pt>
                <c:pt idx="1608">
                  <c:v>2.6070000000000002</c:v>
                </c:pt>
                <c:pt idx="1609">
                  <c:v>2.62</c:v>
                </c:pt>
                <c:pt idx="1610">
                  <c:v>2.6360000000000001</c:v>
                </c:pt>
                <c:pt idx="1611">
                  <c:v>2.657</c:v>
                </c:pt>
                <c:pt idx="1612">
                  <c:v>2.6829999999999998</c:v>
                </c:pt>
                <c:pt idx="1613">
                  <c:v>2.7010000000000001</c:v>
                </c:pt>
                <c:pt idx="1614">
                  <c:v>2.7130000000000001</c:v>
                </c:pt>
                <c:pt idx="1615">
                  <c:v>2.7189999999999999</c:v>
                </c:pt>
                <c:pt idx="1616">
                  <c:v>2.722</c:v>
                </c:pt>
                <c:pt idx="1617">
                  <c:v>2.7370000000000001</c:v>
                </c:pt>
                <c:pt idx="1618">
                  <c:v>2.7509999999999999</c:v>
                </c:pt>
                <c:pt idx="1619">
                  <c:v>2.7690000000000001</c:v>
                </c:pt>
                <c:pt idx="1620">
                  <c:v>2.8620000000000001</c:v>
                </c:pt>
                <c:pt idx="1621">
                  <c:v>3.0049999999999999</c:v>
                </c:pt>
                <c:pt idx="1622">
                  <c:v>3.1059999999999999</c:v>
                </c:pt>
                <c:pt idx="1623">
                  <c:v>3.1779999999999999</c:v>
                </c:pt>
                <c:pt idx="1624">
                  <c:v>3.2349999999999999</c:v>
                </c:pt>
                <c:pt idx="1625">
                  <c:v>3.294</c:v>
                </c:pt>
                <c:pt idx="1626">
                  <c:v>3.36</c:v>
                </c:pt>
                <c:pt idx="1627">
                  <c:v>3.677</c:v>
                </c:pt>
                <c:pt idx="1628">
                  <c:v>3.956</c:v>
                </c:pt>
                <c:pt idx="1629">
                  <c:v>4.1920000000000002</c:v>
                </c:pt>
                <c:pt idx="1630">
                  <c:v>4.391</c:v>
                </c:pt>
                <c:pt idx="1631">
                  <c:v>4.5549999999999997</c:v>
                </c:pt>
                <c:pt idx="1632">
                  <c:v>4.6870000000000003</c:v>
                </c:pt>
                <c:pt idx="1633">
                  <c:v>4.7949999999999999</c:v>
                </c:pt>
                <c:pt idx="1634">
                  <c:v>4.8840000000000003</c:v>
                </c:pt>
                <c:pt idx="1635">
                  <c:v>6.16</c:v>
                </c:pt>
                <c:pt idx="1636">
                  <c:v>808.4</c:v>
                </c:pt>
                <c:pt idx="1637">
                  <c:v>1574</c:v>
                </c:pt>
                <c:pt idx="1638">
                  <c:v>1256</c:v>
                </c:pt>
                <c:pt idx="1639">
                  <c:v>223.1</c:v>
                </c:pt>
                <c:pt idx="1640">
                  <c:v>219.1</c:v>
                </c:pt>
                <c:pt idx="1641">
                  <c:v>194.6</c:v>
                </c:pt>
                <c:pt idx="1642">
                  <c:v>180.8</c:v>
                </c:pt>
                <c:pt idx="1643">
                  <c:v>183.2</c:v>
                </c:pt>
                <c:pt idx="1644">
                  <c:v>172.8</c:v>
                </c:pt>
                <c:pt idx="1645">
                  <c:v>157.80000000000001</c:v>
                </c:pt>
                <c:pt idx="1646">
                  <c:v>143.5</c:v>
                </c:pt>
                <c:pt idx="1647">
                  <c:v>132.80000000000001</c:v>
                </c:pt>
                <c:pt idx="1648">
                  <c:v>148.5</c:v>
                </c:pt>
                <c:pt idx="1649">
                  <c:v>133</c:v>
                </c:pt>
                <c:pt idx="1650">
                  <c:v>129.9</c:v>
                </c:pt>
                <c:pt idx="1651">
                  <c:v>120.3</c:v>
                </c:pt>
                <c:pt idx="1652">
                  <c:v>111.1</c:v>
                </c:pt>
                <c:pt idx="1653">
                  <c:v>101.9</c:v>
                </c:pt>
                <c:pt idx="1654">
                  <c:v>125.3</c:v>
                </c:pt>
                <c:pt idx="1655">
                  <c:v>114.6</c:v>
                </c:pt>
                <c:pt idx="1656">
                  <c:v>105.4</c:v>
                </c:pt>
                <c:pt idx="1657">
                  <c:v>97.57</c:v>
                </c:pt>
                <c:pt idx="1658">
                  <c:v>105.7</c:v>
                </c:pt>
                <c:pt idx="1659">
                  <c:v>115.7</c:v>
                </c:pt>
                <c:pt idx="1660">
                  <c:v>103.9</c:v>
                </c:pt>
                <c:pt idx="1661">
                  <c:v>114.6</c:v>
                </c:pt>
                <c:pt idx="1662">
                  <c:v>162.80000000000001</c:v>
                </c:pt>
                <c:pt idx="1663">
                  <c:v>126.1</c:v>
                </c:pt>
                <c:pt idx="1664">
                  <c:v>116.1</c:v>
                </c:pt>
                <c:pt idx="1665">
                  <c:v>108.8</c:v>
                </c:pt>
                <c:pt idx="1666">
                  <c:v>100</c:v>
                </c:pt>
                <c:pt idx="1667">
                  <c:v>123.1</c:v>
                </c:pt>
                <c:pt idx="1668">
                  <c:v>112.4</c:v>
                </c:pt>
                <c:pt idx="1669">
                  <c:v>103</c:v>
                </c:pt>
                <c:pt idx="1670">
                  <c:v>95.31</c:v>
                </c:pt>
                <c:pt idx="1671">
                  <c:v>89.59</c:v>
                </c:pt>
                <c:pt idx="1672">
                  <c:v>106.1</c:v>
                </c:pt>
                <c:pt idx="1673">
                  <c:v>85.53</c:v>
                </c:pt>
                <c:pt idx="1674">
                  <c:v>79.42</c:v>
                </c:pt>
                <c:pt idx="1675">
                  <c:v>74.599999999999994</c:v>
                </c:pt>
                <c:pt idx="1676">
                  <c:v>71.06</c:v>
                </c:pt>
                <c:pt idx="1677">
                  <c:v>66.75</c:v>
                </c:pt>
                <c:pt idx="1678">
                  <c:v>62.79</c:v>
                </c:pt>
                <c:pt idx="1679">
                  <c:v>59.93</c:v>
                </c:pt>
                <c:pt idx="1680">
                  <c:v>57.61</c:v>
                </c:pt>
                <c:pt idx="1681">
                  <c:v>54.01</c:v>
                </c:pt>
                <c:pt idx="1682">
                  <c:v>161.30000000000001</c:v>
                </c:pt>
                <c:pt idx="1683">
                  <c:v>96.08</c:v>
                </c:pt>
                <c:pt idx="1684">
                  <c:v>103.1</c:v>
                </c:pt>
                <c:pt idx="1685">
                  <c:v>91.64</c:v>
                </c:pt>
                <c:pt idx="1686">
                  <c:v>189.8</c:v>
                </c:pt>
                <c:pt idx="1687">
                  <c:v>181.1</c:v>
                </c:pt>
                <c:pt idx="1688">
                  <c:v>111.2</c:v>
                </c:pt>
                <c:pt idx="1689">
                  <c:v>107.4</c:v>
                </c:pt>
                <c:pt idx="1690">
                  <c:v>100.7</c:v>
                </c:pt>
                <c:pt idx="1691">
                  <c:v>109.8</c:v>
                </c:pt>
                <c:pt idx="1692">
                  <c:v>101.2</c:v>
                </c:pt>
                <c:pt idx="1693">
                  <c:v>93.25</c:v>
                </c:pt>
                <c:pt idx="1694">
                  <c:v>86.14</c:v>
                </c:pt>
                <c:pt idx="1695">
                  <c:v>110.9</c:v>
                </c:pt>
                <c:pt idx="1696">
                  <c:v>102.5</c:v>
                </c:pt>
                <c:pt idx="1697">
                  <c:v>97.28</c:v>
                </c:pt>
                <c:pt idx="1698">
                  <c:v>90.83</c:v>
                </c:pt>
                <c:pt idx="1699">
                  <c:v>87.56</c:v>
                </c:pt>
                <c:pt idx="1700">
                  <c:v>81.459999999999994</c:v>
                </c:pt>
                <c:pt idx="1701">
                  <c:v>75.760000000000005</c:v>
                </c:pt>
                <c:pt idx="1702">
                  <c:v>70.42</c:v>
                </c:pt>
                <c:pt idx="1703">
                  <c:v>65.77</c:v>
                </c:pt>
                <c:pt idx="1704">
                  <c:v>61.57</c:v>
                </c:pt>
                <c:pt idx="1705">
                  <c:v>58.17</c:v>
                </c:pt>
                <c:pt idx="1706">
                  <c:v>149.69999999999999</c:v>
                </c:pt>
                <c:pt idx="1707">
                  <c:v>122.9</c:v>
                </c:pt>
                <c:pt idx="1708">
                  <c:v>93.03</c:v>
                </c:pt>
                <c:pt idx="1709">
                  <c:v>85.77</c:v>
                </c:pt>
                <c:pt idx="1710">
                  <c:v>82.73</c:v>
                </c:pt>
                <c:pt idx="1711">
                  <c:v>78.66</c:v>
                </c:pt>
                <c:pt idx="1712">
                  <c:v>73.14</c:v>
                </c:pt>
                <c:pt idx="1713">
                  <c:v>68.27</c:v>
                </c:pt>
                <c:pt idx="1714">
                  <c:v>63.87</c:v>
                </c:pt>
                <c:pt idx="1715">
                  <c:v>59.72</c:v>
                </c:pt>
                <c:pt idx="1716">
                  <c:v>56.1</c:v>
                </c:pt>
                <c:pt idx="1717">
                  <c:v>52.88</c:v>
                </c:pt>
                <c:pt idx="1718">
                  <c:v>50.18</c:v>
                </c:pt>
                <c:pt idx="1719">
                  <c:v>48.79</c:v>
                </c:pt>
                <c:pt idx="1720">
                  <c:v>169.2</c:v>
                </c:pt>
                <c:pt idx="1721">
                  <c:v>88.66</c:v>
                </c:pt>
                <c:pt idx="1722">
                  <c:v>83.18</c:v>
                </c:pt>
                <c:pt idx="1723">
                  <c:v>77.64</c:v>
                </c:pt>
                <c:pt idx="1724">
                  <c:v>93.33</c:v>
                </c:pt>
                <c:pt idx="1725">
                  <c:v>279.39999999999998</c:v>
                </c:pt>
                <c:pt idx="1726">
                  <c:v>225.6</c:v>
                </c:pt>
                <c:pt idx="1727">
                  <c:v>167.4</c:v>
                </c:pt>
                <c:pt idx="1728">
                  <c:v>148.1</c:v>
                </c:pt>
                <c:pt idx="1729">
                  <c:v>135.1</c:v>
                </c:pt>
                <c:pt idx="1730">
                  <c:v>123.6</c:v>
                </c:pt>
                <c:pt idx="1731">
                  <c:v>140.9</c:v>
                </c:pt>
                <c:pt idx="1732">
                  <c:v>119.9</c:v>
                </c:pt>
                <c:pt idx="1733">
                  <c:v>111.4</c:v>
                </c:pt>
                <c:pt idx="1734">
                  <c:v>103</c:v>
                </c:pt>
                <c:pt idx="1735">
                  <c:v>95.6</c:v>
                </c:pt>
                <c:pt idx="1736">
                  <c:v>119.6</c:v>
                </c:pt>
                <c:pt idx="1737">
                  <c:v>143.6</c:v>
                </c:pt>
                <c:pt idx="1738">
                  <c:v>164.9</c:v>
                </c:pt>
                <c:pt idx="1739">
                  <c:v>132.6</c:v>
                </c:pt>
                <c:pt idx="1740">
                  <c:v>147.4</c:v>
                </c:pt>
                <c:pt idx="1741">
                  <c:v>125.7</c:v>
                </c:pt>
                <c:pt idx="1742">
                  <c:v>114.7</c:v>
                </c:pt>
                <c:pt idx="1743">
                  <c:v>105</c:v>
                </c:pt>
                <c:pt idx="1744">
                  <c:v>97.07</c:v>
                </c:pt>
                <c:pt idx="1745">
                  <c:v>99.32</c:v>
                </c:pt>
                <c:pt idx="1746">
                  <c:v>173.6</c:v>
                </c:pt>
                <c:pt idx="1747">
                  <c:v>184.9</c:v>
                </c:pt>
                <c:pt idx="1748">
                  <c:v>174</c:v>
                </c:pt>
                <c:pt idx="1749">
                  <c:v>155.69999999999999</c:v>
                </c:pt>
                <c:pt idx="1750">
                  <c:v>141.19999999999999</c:v>
                </c:pt>
                <c:pt idx="1751">
                  <c:v>130.5</c:v>
                </c:pt>
                <c:pt idx="1752">
                  <c:v>145.5</c:v>
                </c:pt>
                <c:pt idx="1753">
                  <c:v>124</c:v>
                </c:pt>
                <c:pt idx="1754">
                  <c:v>113.5</c:v>
                </c:pt>
                <c:pt idx="1755">
                  <c:v>104.1</c:v>
                </c:pt>
                <c:pt idx="1756">
                  <c:v>95.91</c:v>
                </c:pt>
                <c:pt idx="1757">
                  <c:v>120</c:v>
                </c:pt>
                <c:pt idx="1758">
                  <c:v>110.1</c:v>
                </c:pt>
                <c:pt idx="1759">
                  <c:v>101.4</c:v>
                </c:pt>
                <c:pt idx="1760">
                  <c:v>93.86</c:v>
                </c:pt>
                <c:pt idx="1761">
                  <c:v>86.95</c:v>
                </c:pt>
                <c:pt idx="1762">
                  <c:v>80.58</c:v>
                </c:pt>
                <c:pt idx="1763">
                  <c:v>74.989999999999995</c:v>
                </c:pt>
                <c:pt idx="1764">
                  <c:v>69.86</c:v>
                </c:pt>
                <c:pt idx="1765">
                  <c:v>65.150000000000006</c:v>
                </c:pt>
                <c:pt idx="1766">
                  <c:v>60.8</c:v>
                </c:pt>
                <c:pt idx="1767">
                  <c:v>57.21</c:v>
                </c:pt>
                <c:pt idx="1768">
                  <c:v>53.58</c:v>
                </c:pt>
                <c:pt idx="1769">
                  <c:v>50.26</c:v>
                </c:pt>
                <c:pt idx="1770">
                  <c:v>47.25</c:v>
                </c:pt>
                <c:pt idx="1771">
                  <c:v>44.45</c:v>
                </c:pt>
                <c:pt idx="1772">
                  <c:v>41.84</c:v>
                </c:pt>
                <c:pt idx="1773">
                  <c:v>40.18</c:v>
                </c:pt>
                <c:pt idx="1774">
                  <c:v>39.549999999999997</c:v>
                </c:pt>
                <c:pt idx="1775">
                  <c:v>38.78</c:v>
                </c:pt>
                <c:pt idx="1776">
                  <c:v>37.880000000000003</c:v>
                </c:pt>
                <c:pt idx="1777">
                  <c:v>36.89</c:v>
                </c:pt>
                <c:pt idx="1778">
                  <c:v>35.82</c:v>
                </c:pt>
                <c:pt idx="1779">
                  <c:v>34.69</c:v>
                </c:pt>
                <c:pt idx="1780">
                  <c:v>33.549999999999997</c:v>
                </c:pt>
                <c:pt idx="1781">
                  <c:v>32.369999999999997</c:v>
                </c:pt>
                <c:pt idx="1782">
                  <c:v>31.23</c:v>
                </c:pt>
                <c:pt idx="1783">
                  <c:v>30.12</c:v>
                </c:pt>
                <c:pt idx="1784">
                  <c:v>29.04</c:v>
                </c:pt>
                <c:pt idx="1785">
                  <c:v>27.99</c:v>
                </c:pt>
                <c:pt idx="1786">
                  <c:v>26.97</c:v>
                </c:pt>
                <c:pt idx="1787">
                  <c:v>25.99</c:v>
                </c:pt>
                <c:pt idx="1788">
                  <c:v>25.05</c:v>
                </c:pt>
                <c:pt idx="1789">
                  <c:v>24.14</c:v>
                </c:pt>
                <c:pt idx="1790">
                  <c:v>23.25</c:v>
                </c:pt>
                <c:pt idx="1791">
                  <c:v>22.38</c:v>
                </c:pt>
                <c:pt idx="1792">
                  <c:v>21.55</c:v>
                </c:pt>
                <c:pt idx="1793">
                  <c:v>20.75</c:v>
                </c:pt>
                <c:pt idx="1794">
                  <c:v>19.98</c:v>
                </c:pt>
                <c:pt idx="1795">
                  <c:v>19.600000000000001</c:v>
                </c:pt>
                <c:pt idx="1796">
                  <c:v>19.47</c:v>
                </c:pt>
                <c:pt idx="1797">
                  <c:v>19.28</c:v>
                </c:pt>
                <c:pt idx="1798">
                  <c:v>19.04</c:v>
                </c:pt>
                <c:pt idx="1799">
                  <c:v>18.77</c:v>
                </c:pt>
                <c:pt idx="1800">
                  <c:v>18.46</c:v>
                </c:pt>
                <c:pt idx="1801">
                  <c:v>18.13</c:v>
                </c:pt>
                <c:pt idx="1802">
                  <c:v>17.78</c:v>
                </c:pt>
                <c:pt idx="1803">
                  <c:v>17.420000000000002</c:v>
                </c:pt>
                <c:pt idx="1804">
                  <c:v>17.05</c:v>
                </c:pt>
                <c:pt idx="1805">
                  <c:v>16.670000000000002</c:v>
                </c:pt>
                <c:pt idx="1806">
                  <c:v>16.3</c:v>
                </c:pt>
                <c:pt idx="1807">
                  <c:v>15.93</c:v>
                </c:pt>
                <c:pt idx="1808">
                  <c:v>15.56</c:v>
                </c:pt>
                <c:pt idx="1809">
                  <c:v>15.21</c:v>
                </c:pt>
                <c:pt idx="1810">
                  <c:v>14.85</c:v>
                </c:pt>
                <c:pt idx="1811">
                  <c:v>14.51</c:v>
                </c:pt>
                <c:pt idx="1812">
                  <c:v>14.18</c:v>
                </c:pt>
                <c:pt idx="1813">
                  <c:v>13.85</c:v>
                </c:pt>
                <c:pt idx="1814">
                  <c:v>13.54</c:v>
                </c:pt>
                <c:pt idx="1815">
                  <c:v>13.24</c:v>
                </c:pt>
                <c:pt idx="1816">
                  <c:v>12.94</c:v>
                </c:pt>
                <c:pt idx="1817">
                  <c:v>12.66</c:v>
                </c:pt>
                <c:pt idx="1818">
                  <c:v>12.4</c:v>
                </c:pt>
                <c:pt idx="1819">
                  <c:v>12.15</c:v>
                </c:pt>
                <c:pt idx="1820">
                  <c:v>11.9</c:v>
                </c:pt>
                <c:pt idx="1821">
                  <c:v>11.67</c:v>
                </c:pt>
                <c:pt idx="1822">
                  <c:v>11.46</c:v>
                </c:pt>
                <c:pt idx="1823">
                  <c:v>11.25</c:v>
                </c:pt>
                <c:pt idx="1824">
                  <c:v>11.06</c:v>
                </c:pt>
                <c:pt idx="1825">
                  <c:v>10.87</c:v>
                </c:pt>
                <c:pt idx="1826">
                  <c:v>10.69</c:v>
                </c:pt>
                <c:pt idx="1827">
                  <c:v>10.52</c:v>
                </c:pt>
                <c:pt idx="1828">
                  <c:v>10.36</c:v>
                </c:pt>
                <c:pt idx="1829">
                  <c:v>10.210000000000001</c:v>
                </c:pt>
                <c:pt idx="1830">
                  <c:v>10.06</c:v>
                </c:pt>
                <c:pt idx="1831">
                  <c:v>9.9120000000000008</c:v>
                </c:pt>
                <c:pt idx="1832">
                  <c:v>9.7729999999999997</c:v>
                </c:pt>
                <c:pt idx="1833">
                  <c:v>9.6370000000000005</c:v>
                </c:pt>
                <c:pt idx="1834">
                  <c:v>9.5050000000000008</c:v>
                </c:pt>
                <c:pt idx="1835">
                  <c:v>9.375</c:v>
                </c:pt>
                <c:pt idx="1836">
                  <c:v>9.2490000000000006</c:v>
                </c:pt>
                <c:pt idx="1837">
                  <c:v>9.1240000000000006</c:v>
                </c:pt>
                <c:pt idx="1838">
                  <c:v>9</c:v>
                </c:pt>
                <c:pt idx="1839">
                  <c:v>8.8780000000000001</c:v>
                </c:pt>
                <c:pt idx="1840">
                  <c:v>8.7560000000000002</c:v>
                </c:pt>
                <c:pt idx="1841">
                  <c:v>8.6359999999999992</c:v>
                </c:pt>
                <c:pt idx="1842">
                  <c:v>8.5150000000000006</c:v>
                </c:pt>
                <c:pt idx="1843">
                  <c:v>8.3949999999999996</c:v>
                </c:pt>
                <c:pt idx="1844">
                  <c:v>8.2750000000000004</c:v>
                </c:pt>
                <c:pt idx="1845">
                  <c:v>8.1549999999999994</c:v>
                </c:pt>
                <c:pt idx="1846">
                  <c:v>8.0350000000000001</c:v>
                </c:pt>
                <c:pt idx="1847">
                  <c:v>7.915</c:v>
                </c:pt>
                <c:pt idx="1848">
                  <c:v>7.7949999999999999</c:v>
                </c:pt>
                <c:pt idx="1849">
                  <c:v>7.6740000000000004</c:v>
                </c:pt>
                <c:pt idx="1850">
                  <c:v>7.5519999999999996</c:v>
                </c:pt>
                <c:pt idx="1851">
                  <c:v>7.431</c:v>
                </c:pt>
                <c:pt idx="1852">
                  <c:v>7.3090000000000002</c:v>
                </c:pt>
                <c:pt idx="1853">
                  <c:v>7.1870000000000003</c:v>
                </c:pt>
                <c:pt idx="1854">
                  <c:v>7.0650000000000004</c:v>
                </c:pt>
                <c:pt idx="1855">
                  <c:v>6.9420000000000002</c:v>
                </c:pt>
                <c:pt idx="1856">
                  <c:v>6.819</c:v>
                </c:pt>
                <c:pt idx="1857">
                  <c:v>6.6970000000000001</c:v>
                </c:pt>
                <c:pt idx="1858">
                  <c:v>6.5739999999999998</c:v>
                </c:pt>
                <c:pt idx="1859">
                  <c:v>6.452</c:v>
                </c:pt>
                <c:pt idx="1860">
                  <c:v>6.3289999999999997</c:v>
                </c:pt>
                <c:pt idx="1861">
                  <c:v>6.2080000000000002</c:v>
                </c:pt>
                <c:pt idx="1862">
                  <c:v>6.0860000000000003</c:v>
                </c:pt>
                <c:pt idx="1863">
                  <c:v>5.9649999999999999</c:v>
                </c:pt>
                <c:pt idx="1864">
                  <c:v>5.8449999999999998</c:v>
                </c:pt>
                <c:pt idx="1865">
                  <c:v>5.7350000000000003</c:v>
                </c:pt>
                <c:pt idx="1866">
                  <c:v>5.6340000000000003</c:v>
                </c:pt>
                <c:pt idx="1867">
                  <c:v>5.5419999999999998</c:v>
                </c:pt>
                <c:pt idx="1868">
                  <c:v>5.4550000000000001</c:v>
                </c:pt>
                <c:pt idx="1869">
                  <c:v>5.3730000000000002</c:v>
                </c:pt>
                <c:pt idx="1870">
                  <c:v>5.2930000000000001</c:v>
                </c:pt>
                <c:pt idx="1871">
                  <c:v>5.2160000000000002</c:v>
                </c:pt>
                <c:pt idx="1872">
                  <c:v>5.1390000000000002</c:v>
                </c:pt>
                <c:pt idx="1873">
                  <c:v>5.0629999999999997</c:v>
                </c:pt>
                <c:pt idx="1874">
                  <c:v>4.9880000000000004</c:v>
                </c:pt>
                <c:pt idx="1875">
                  <c:v>4.9119999999999999</c:v>
                </c:pt>
                <c:pt idx="1876">
                  <c:v>4.8360000000000003</c:v>
                </c:pt>
                <c:pt idx="1877">
                  <c:v>4.7590000000000003</c:v>
                </c:pt>
                <c:pt idx="1878">
                  <c:v>4.681</c:v>
                </c:pt>
                <c:pt idx="1879">
                  <c:v>4.6029999999999998</c:v>
                </c:pt>
                <c:pt idx="1880">
                  <c:v>4.524</c:v>
                </c:pt>
                <c:pt idx="1881">
                  <c:v>4.444</c:v>
                </c:pt>
                <c:pt idx="1882">
                  <c:v>4.3639999999999999</c:v>
                </c:pt>
                <c:pt idx="1883">
                  <c:v>4.2839999999999998</c:v>
                </c:pt>
                <c:pt idx="1884">
                  <c:v>4.2030000000000003</c:v>
                </c:pt>
                <c:pt idx="1885">
                  <c:v>4.1210000000000004</c:v>
                </c:pt>
                <c:pt idx="1886">
                  <c:v>4.04</c:v>
                </c:pt>
                <c:pt idx="1887">
                  <c:v>3.9590000000000001</c:v>
                </c:pt>
                <c:pt idx="1888">
                  <c:v>3.8769999999999998</c:v>
                </c:pt>
                <c:pt idx="1889">
                  <c:v>3.7959999999999998</c:v>
                </c:pt>
                <c:pt idx="1890">
                  <c:v>3.7149999999999999</c:v>
                </c:pt>
                <c:pt idx="1891">
                  <c:v>3.6349999999999998</c:v>
                </c:pt>
                <c:pt idx="1892">
                  <c:v>3.5550000000000002</c:v>
                </c:pt>
                <c:pt idx="1893">
                  <c:v>3.476</c:v>
                </c:pt>
                <c:pt idx="1894">
                  <c:v>3.3969999999999998</c:v>
                </c:pt>
                <c:pt idx="1895">
                  <c:v>3.32</c:v>
                </c:pt>
                <c:pt idx="1896">
                  <c:v>3.246</c:v>
                </c:pt>
                <c:pt idx="1897">
                  <c:v>3.1829999999999998</c:v>
                </c:pt>
                <c:pt idx="1898">
                  <c:v>3.2290000000000001</c:v>
                </c:pt>
                <c:pt idx="1899">
                  <c:v>3.2570000000000001</c:v>
                </c:pt>
                <c:pt idx="1900">
                  <c:v>3.26</c:v>
                </c:pt>
                <c:pt idx="1901">
                  <c:v>3.2549999999999999</c:v>
                </c:pt>
                <c:pt idx="1902">
                  <c:v>3.2440000000000002</c:v>
                </c:pt>
                <c:pt idx="1903">
                  <c:v>3.2280000000000002</c:v>
                </c:pt>
                <c:pt idx="1904">
                  <c:v>3.21</c:v>
                </c:pt>
                <c:pt idx="1905">
                  <c:v>3.19</c:v>
                </c:pt>
                <c:pt idx="1906">
                  <c:v>3.169</c:v>
                </c:pt>
                <c:pt idx="1907">
                  <c:v>3.145</c:v>
                </c:pt>
                <c:pt idx="1908">
                  <c:v>3.12</c:v>
                </c:pt>
                <c:pt idx="1909">
                  <c:v>3.105</c:v>
                </c:pt>
                <c:pt idx="1910">
                  <c:v>3.0880000000000001</c:v>
                </c:pt>
                <c:pt idx="1911">
                  <c:v>3.1269999999999998</c:v>
                </c:pt>
                <c:pt idx="1912">
                  <c:v>4.2480000000000002</c:v>
                </c:pt>
                <c:pt idx="1913">
                  <c:v>4.399</c:v>
                </c:pt>
                <c:pt idx="1914">
                  <c:v>4.5209999999999999</c:v>
                </c:pt>
                <c:pt idx="1915">
                  <c:v>4.6159999999999997</c:v>
                </c:pt>
                <c:pt idx="1916">
                  <c:v>4.6870000000000003</c:v>
                </c:pt>
                <c:pt idx="1917">
                  <c:v>4.7359999999999998</c:v>
                </c:pt>
                <c:pt idx="1918">
                  <c:v>4.7720000000000002</c:v>
                </c:pt>
                <c:pt idx="1919">
                  <c:v>4.7960000000000003</c:v>
                </c:pt>
                <c:pt idx="1920">
                  <c:v>4.8079999999999998</c:v>
                </c:pt>
                <c:pt idx="1921">
                  <c:v>4.8090000000000002</c:v>
                </c:pt>
                <c:pt idx="1922">
                  <c:v>4.798</c:v>
                </c:pt>
                <c:pt idx="1923">
                  <c:v>4.7869999999999999</c:v>
                </c:pt>
                <c:pt idx="1924">
                  <c:v>4.7759999999999998</c:v>
                </c:pt>
                <c:pt idx="1925">
                  <c:v>4.7649999999999997</c:v>
                </c:pt>
                <c:pt idx="1926">
                  <c:v>4.7519999999999998</c:v>
                </c:pt>
                <c:pt idx="1927">
                  <c:v>4.7359999999999998</c:v>
                </c:pt>
                <c:pt idx="1928">
                  <c:v>4.7169999999999996</c:v>
                </c:pt>
                <c:pt idx="1929">
                  <c:v>4.6950000000000003</c:v>
                </c:pt>
                <c:pt idx="1930">
                  <c:v>4.6689999999999996</c:v>
                </c:pt>
                <c:pt idx="1931">
                  <c:v>4.6390000000000002</c:v>
                </c:pt>
                <c:pt idx="1932">
                  <c:v>4.6059999999999999</c:v>
                </c:pt>
                <c:pt idx="1933">
                  <c:v>4.569</c:v>
                </c:pt>
                <c:pt idx="1934">
                  <c:v>4.5289999999999999</c:v>
                </c:pt>
                <c:pt idx="1935">
                  <c:v>4.4859999999999998</c:v>
                </c:pt>
                <c:pt idx="1936">
                  <c:v>4.4400000000000004</c:v>
                </c:pt>
                <c:pt idx="1937">
                  <c:v>4.391</c:v>
                </c:pt>
                <c:pt idx="1938">
                  <c:v>4.3529999999999998</c:v>
                </c:pt>
                <c:pt idx="1939">
                  <c:v>4.3150000000000004</c:v>
                </c:pt>
                <c:pt idx="1940">
                  <c:v>4.4420000000000002</c:v>
                </c:pt>
                <c:pt idx="1941">
                  <c:v>4.6550000000000002</c:v>
                </c:pt>
                <c:pt idx="1942">
                  <c:v>5.1529999999999996</c:v>
                </c:pt>
                <c:pt idx="1943">
                  <c:v>5.4779999999999998</c:v>
                </c:pt>
                <c:pt idx="1944">
                  <c:v>5.7439999999999998</c:v>
                </c:pt>
                <c:pt idx="1945">
                  <c:v>5.9649999999999999</c:v>
                </c:pt>
                <c:pt idx="1946">
                  <c:v>6.1390000000000002</c:v>
                </c:pt>
                <c:pt idx="1947">
                  <c:v>6.2720000000000002</c:v>
                </c:pt>
                <c:pt idx="1948">
                  <c:v>6.3760000000000003</c:v>
                </c:pt>
                <c:pt idx="1949">
                  <c:v>6.4580000000000002</c:v>
                </c:pt>
                <c:pt idx="1950">
                  <c:v>6.5190000000000001</c:v>
                </c:pt>
                <c:pt idx="1951">
                  <c:v>6.5629999999999997</c:v>
                </c:pt>
                <c:pt idx="1952">
                  <c:v>6.6150000000000002</c:v>
                </c:pt>
                <c:pt idx="1953">
                  <c:v>6.681</c:v>
                </c:pt>
                <c:pt idx="1954">
                  <c:v>6.7510000000000003</c:v>
                </c:pt>
                <c:pt idx="1955">
                  <c:v>6.8310000000000004</c:v>
                </c:pt>
                <c:pt idx="1956">
                  <c:v>6.8970000000000002</c:v>
                </c:pt>
                <c:pt idx="1957">
                  <c:v>6.952</c:v>
                </c:pt>
                <c:pt idx="1958">
                  <c:v>7.01</c:v>
                </c:pt>
                <c:pt idx="1959">
                  <c:v>7.0549999999999997</c:v>
                </c:pt>
                <c:pt idx="1960">
                  <c:v>7.0880000000000001</c:v>
                </c:pt>
                <c:pt idx="1961">
                  <c:v>7.1180000000000003</c:v>
                </c:pt>
                <c:pt idx="1962">
                  <c:v>7.1379999999999999</c:v>
                </c:pt>
                <c:pt idx="1963">
                  <c:v>7.15</c:v>
                </c:pt>
                <c:pt idx="1964">
                  <c:v>7.1550000000000002</c:v>
                </c:pt>
                <c:pt idx="1965">
                  <c:v>7.1539999999999999</c:v>
                </c:pt>
                <c:pt idx="1966">
                  <c:v>7.1470000000000002</c:v>
                </c:pt>
                <c:pt idx="1967">
                  <c:v>7.1360000000000001</c:v>
                </c:pt>
                <c:pt idx="1968">
                  <c:v>7.1210000000000004</c:v>
                </c:pt>
                <c:pt idx="1969">
                  <c:v>7.1040000000000001</c:v>
                </c:pt>
                <c:pt idx="1970">
                  <c:v>7.0839999999999996</c:v>
                </c:pt>
                <c:pt idx="1971">
                  <c:v>7.0629999999999997</c:v>
                </c:pt>
                <c:pt idx="1972">
                  <c:v>7.04</c:v>
                </c:pt>
                <c:pt idx="1973">
                  <c:v>7.016</c:v>
                </c:pt>
                <c:pt idx="1974">
                  <c:v>6.9930000000000003</c:v>
                </c:pt>
                <c:pt idx="1975">
                  <c:v>6.968</c:v>
                </c:pt>
                <c:pt idx="1976">
                  <c:v>6.9420000000000002</c:v>
                </c:pt>
                <c:pt idx="1977">
                  <c:v>6.9180000000000001</c:v>
                </c:pt>
                <c:pt idx="1978">
                  <c:v>6.9020000000000001</c:v>
                </c:pt>
                <c:pt idx="1979">
                  <c:v>6.9210000000000003</c:v>
                </c:pt>
                <c:pt idx="1980">
                  <c:v>6.9370000000000003</c:v>
                </c:pt>
                <c:pt idx="1981">
                  <c:v>6.9509999999999996</c:v>
                </c:pt>
                <c:pt idx="1982">
                  <c:v>6.96</c:v>
                </c:pt>
                <c:pt idx="1983">
                  <c:v>6.9649999999999999</c:v>
                </c:pt>
                <c:pt idx="1984">
                  <c:v>6.9669999999999996</c:v>
                </c:pt>
                <c:pt idx="1985">
                  <c:v>6.9649999999999999</c:v>
                </c:pt>
                <c:pt idx="1986">
                  <c:v>6.9630000000000001</c:v>
                </c:pt>
                <c:pt idx="1987">
                  <c:v>6.99</c:v>
                </c:pt>
                <c:pt idx="1988">
                  <c:v>7.1109999999999998</c:v>
                </c:pt>
                <c:pt idx="1989">
                  <c:v>17.43</c:v>
                </c:pt>
                <c:pt idx="1990">
                  <c:v>137.19999999999999</c:v>
                </c:pt>
                <c:pt idx="1991">
                  <c:v>59.09</c:v>
                </c:pt>
                <c:pt idx="1992">
                  <c:v>31.9</c:v>
                </c:pt>
                <c:pt idx="1993">
                  <c:v>46.95</c:v>
                </c:pt>
                <c:pt idx="1994">
                  <c:v>72.16</c:v>
                </c:pt>
                <c:pt idx="1995">
                  <c:v>52.93</c:v>
                </c:pt>
                <c:pt idx="1996">
                  <c:v>54.86</c:v>
                </c:pt>
                <c:pt idx="1997">
                  <c:v>104.5</c:v>
                </c:pt>
                <c:pt idx="1998">
                  <c:v>193.7</c:v>
                </c:pt>
                <c:pt idx="1999">
                  <c:v>131.6</c:v>
                </c:pt>
                <c:pt idx="2000">
                  <c:v>110.7</c:v>
                </c:pt>
                <c:pt idx="2001">
                  <c:v>128.4</c:v>
                </c:pt>
                <c:pt idx="2002">
                  <c:v>109.7</c:v>
                </c:pt>
                <c:pt idx="2003">
                  <c:v>101.6</c:v>
                </c:pt>
                <c:pt idx="2004">
                  <c:v>95.39</c:v>
                </c:pt>
                <c:pt idx="2005">
                  <c:v>90.41</c:v>
                </c:pt>
                <c:pt idx="2006">
                  <c:v>114.6</c:v>
                </c:pt>
                <c:pt idx="2007">
                  <c:v>109.6</c:v>
                </c:pt>
                <c:pt idx="2008">
                  <c:v>105.9</c:v>
                </c:pt>
                <c:pt idx="2009">
                  <c:v>97.31</c:v>
                </c:pt>
                <c:pt idx="2010">
                  <c:v>90.28</c:v>
                </c:pt>
                <c:pt idx="2011">
                  <c:v>83.79</c:v>
                </c:pt>
                <c:pt idx="2012">
                  <c:v>78.069999999999993</c:v>
                </c:pt>
                <c:pt idx="2013">
                  <c:v>73.400000000000006</c:v>
                </c:pt>
                <c:pt idx="2014">
                  <c:v>94.98</c:v>
                </c:pt>
                <c:pt idx="2015">
                  <c:v>102.1</c:v>
                </c:pt>
                <c:pt idx="2016">
                  <c:v>80.17</c:v>
                </c:pt>
                <c:pt idx="2017">
                  <c:v>76.52</c:v>
                </c:pt>
                <c:pt idx="2018">
                  <c:v>73.38</c:v>
                </c:pt>
                <c:pt idx="2019">
                  <c:v>72.14</c:v>
                </c:pt>
                <c:pt idx="2020">
                  <c:v>72.37</c:v>
                </c:pt>
                <c:pt idx="2021">
                  <c:v>79.42</c:v>
                </c:pt>
                <c:pt idx="2022">
                  <c:v>74.849999999999994</c:v>
                </c:pt>
                <c:pt idx="2023">
                  <c:v>69.569999999999993</c:v>
                </c:pt>
                <c:pt idx="2024">
                  <c:v>158.69999999999999</c:v>
                </c:pt>
                <c:pt idx="2025">
                  <c:v>93.7</c:v>
                </c:pt>
                <c:pt idx="2026">
                  <c:v>86.43</c:v>
                </c:pt>
                <c:pt idx="2027">
                  <c:v>107.3</c:v>
                </c:pt>
                <c:pt idx="2028">
                  <c:v>84.62</c:v>
                </c:pt>
                <c:pt idx="2029">
                  <c:v>78.3</c:v>
                </c:pt>
                <c:pt idx="2030">
                  <c:v>72.53</c:v>
                </c:pt>
                <c:pt idx="2031">
                  <c:v>69.59</c:v>
                </c:pt>
                <c:pt idx="2032">
                  <c:v>165.4</c:v>
                </c:pt>
                <c:pt idx="2033">
                  <c:v>165.2</c:v>
                </c:pt>
                <c:pt idx="2034">
                  <c:v>94.71</c:v>
                </c:pt>
                <c:pt idx="2035">
                  <c:v>124.2</c:v>
                </c:pt>
                <c:pt idx="2036">
                  <c:v>99.19</c:v>
                </c:pt>
                <c:pt idx="2037">
                  <c:v>107.6</c:v>
                </c:pt>
                <c:pt idx="2038">
                  <c:v>101.5</c:v>
                </c:pt>
                <c:pt idx="2039">
                  <c:v>98.28</c:v>
                </c:pt>
                <c:pt idx="2040">
                  <c:v>92.73</c:v>
                </c:pt>
                <c:pt idx="2041">
                  <c:v>87.02</c:v>
                </c:pt>
                <c:pt idx="2042">
                  <c:v>158.5</c:v>
                </c:pt>
                <c:pt idx="2043">
                  <c:v>125.6</c:v>
                </c:pt>
                <c:pt idx="2044">
                  <c:v>132.19999999999999</c:v>
                </c:pt>
                <c:pt idx="2045">
                  <c:v>125.2</c:v>
                </c:pt>
                <c:pt idx="2046">
                  <c:v>114.7</c:v>
                </c:pt>
                <c:pt idx="2047">
                  <c:v>105.3</c:v>
                </c:pt>
                <c:pt idx="2048">
                  <c:v>97.03</c:v>
                </c:pt>
                <c:pt idx="2049">
                  <c:v>120.7</c:v>
                </c:pt>
                <c:pt idx="2050">
                  <c:v>110.8</c:v>
                </c:pt>
                <c:pt idx="2051">
                  <c:v>102.1</c:v>
                </c:pt>
                <c:pt idx="2052">
                  <c:v>94.27</c:v>
                </c:pt>
                <c:pt idx="2053">
                  <c:v>87.78</c:v>
                </c:pt>
                <c:pt idx="2054">
                  <c:v>81.66</c:v>
                </c:pt>
                <c:pt idx="2055">
                  <c:v>75.8</c:v>
                </c:pt>
                <c:pt idx="2056">
                  <c:v>70.42</c:v>
                </c:pt>
                <c:pt idx="2057">
                  <c:v>65.31</c:v>
                </c:pt>
                <c:pt idx="2058">
                  <c:v>60.92</c:v>
                </c:pt>
                <c:pt idx="2059">
                  <c:v>57.34</c:v>
                </c:pt>
                <c:pt idx="2060">
                  <c:v>53.42</c:v>
                </c:pt>
                <c:pt idx="2061">
                  <c:v>50.06</c:v>
                </c:pt>
                <c:pt idx="2062">
                  <c:v>47.44</c:v>
                </c:pt>
                <c:pt idx="2063">
                  <c:v>45.5</c:v>
                </c:pt>
                <c:pt idx="2064">
                  <c:v>42.85</c:v>
                </c:pt>
                <c:pt idx="2065">
                  <c:v>41.16</c:v>
                </c:pt>
                <c:pt idx="2066">
                  <c:v>40.4</c:v>
                </c:pt>
                <c:pt idx="2067">
                  <c:v>39.46</c:v>
                </c:pt>
                <c:pt idx="2068">
                  <c:v>38.42</c:v>
                </c:pt>
                <c:pt idx="2069">
                  <c:v>37.32</c:v>
                </c:pt>
                <c:pt idx="2070">
                  <c:v>36.17</c:v>
                </c:pt>
                <c:pt idx="2071">
                  <c:v>35.07</c:v>
                </c:pt>
                <c:pt idx="2072">
                  <c:v>34.28</c:v>
                </c:pt>
                <c:pt idx="2073">
                  <c:v>33.200000000000003</c:v>
                </c:pt>
                <c:pt idx="2074">
                  <c:v>32.200000000000003</c:v>
                </c:pt>
                <c:pt idx="2075">
                  <c:v>31.31</c:v>
                </c:pt>
                <c:pt idx="2076">
                  <c:v>87.61</c:v>
                </c:pt>
                <c:pt idx="2077">
                  <c:v>105.2</c:v>
                </c:pt>
                <c:pt idx="2078">
                  <c:v>52.75</c:v>
                </c:pt>
                <c:pt idx="2079">
                  <c:v>49.44</c:v>
                </c:pt>
                <c:pt idx="2080">
                  <c:v>46.44</c:v>
                </c:pt>
                <c:pt idx="2081">
                  <c:v>44.08</c:v>
                </c:pt>
                <c:pt idx="2082">
                  <c:v>42.34</c:v>
                </c:pt>
                <c:pt idx="2083">
                  <c:v>42.1</c:v>
                </c:pt>
                <c:pt idx="2084">
                  <c:v>164.4</c:v>
                </c:pt>
                <c:pt idx="2085">
                  <c:v>74.3</c:v>
                </c:pt>
                <c:pt idx="2086">
                  <c:v>68.69</c:v>
                </c:pt>
                <c:pt idx="2087">
                  <c:v>63.84</c:v>
                </c:pt>
                <c:pt idx="2088">
                  <c:v>59.58</c:v>
                </c:pt>
                <c:pt idx="2089">
                  <c:v>55.55</c:v>
                </c:pt>
                <c:pt idx="2090">
                  <c:v>52.16</c:v>
                </c:pt>
                <c:pt idx="2091">
                  <c:v>48.67</c:v>
                </c:pt>
                <c:pt idx="2092">
                  <c:v>45.42</c:v>
                </c:pt>
                <c:pt idx="2093">
                  <c:v>42.49</c:v>
                </c:pt>
                <c:pt idx="2094">
                  <c:v>40.19</c:v>
                </c:pt>
                <c:pt idx="2095">
                  <c:v>39.49</c:v>
                </c:pt>
                <c:pt idx="2096">
                  <c:v>38.85</c:v>
                </c:pt>
                <c:pt idx="2097">
                  <c:v>38.08</c:v>
                </c:pt>
                <c:pt idx="2098">
                  <c:v>37.200000000000003</c:v>
                </c:pt>
                <c:pt idx="2099">
                  <c:v>36.229999999999997</c:v>
                </c:pt>
                <c:pt idx="2100">
                  <c:v>35.25</c:v>
                </c:pt>
                <c:pt idx="2101">
                  <c:v>34.21</c:v>
                </c:pt>
                <c:pt idx="2102">
                  <c:v>33.28</c:v>
                </c:pt>
                <c:pt idx="2103">
                  <c:v>32.56</c:v>
                </c:pt>
                <c:pt idx="2104">
                  <c:v>31.66</c:v>
                </c:pt>
                <c:pt idx="2105">
                  <c:v>30.52</c:v>
                </c:pt>
                <c:pt idx="2106">
                  <c:v>29.5</c:v>
                </c:pt>
                <c:pt idx="2107">
                  <c:v>28.47</c:v>
                </c:pt>
                <c:pt idx="2108">
                  <c:v>27.46</c:v>
                </c:pt>
                <c:pt idx="2109">
                  <c:v>26.48</c:v>
                </c:pt>
                <c:pt idx="2110">
                  <c:v>25.54</c:v>
                </c:pt>
                <c:pt idx="2111">
                  <c:v>24.61</c:v>
                </c:pt>
                <c:pt idx="2112">
                  <c:v>23.71</c:v>
                </c:pt>
                <c:pt idx="2113">
                  <c:v>22.84</c:v>
                </c:pt>
                <c:pt idx="2114">
                  <c:v>22</c:v>
                </c:pt>
                <c:pt idx="2115">
                  <c:v>21.19</c:v>
                </c:pt>
                <c:pt idx="2116">
                  <c:v>20.399999999999999</c:v>
                </c:pt>
                <c:pt idx="2117">
                  <c:v>19.64</c:v>
                </c:pt>
                <c:pt idx="2118">
                  <c:v>19.54</c:v>
                </c:pt>
                <c:pt idx="2119">
                  <c:v>19.43</c:v>
                </c:pt>
                <c:pt idx="2120">
                  <c:v>19.32</c:v>
                </c:pt>
                <c:pt idx="2121">
                  <c:v>19.260000000000002</c:v>
                </c:pt>
                <c:pt idx="2122">
                  <c:v>19.170000000000002</c:v>
                </c:pt>
                <c:pt idx="2123">
                  <c:v>19.05</c:v>
                </c:pt>
                <c:pt idx="2124">
                  <c:v>18.89</c:v>
                </c:pt>
                <c:pt idx="2125">
                  <c:v>18.690000000000001</c:v>
                </c:pt>
                <c:pt idx="2126">
                  <c:v>18.649999999999999</c:v>
                </c:pt>
                <c:pt idx="2127">
                  <c:v>34.46</c:v>
                </c:pt>
                <c:pt idx="2128">
                  <c:v>223.2</c:v>
                </c:pt>
                <c:pt idx="2129">
                  <c:v>222.4</c:v>
                </c:pt>
                <c:pt idx="2130">
                  <c:v>102.9</c:v>
                </c:pt>
                <c:pt idx="2131">
                  <c:v>93.19</c:v>
                </c:pt>
                <c:pt idx="2132">
                  <c:v>116.2</c:v>
                </c:pt>
                <c:pt idx="2133">
                  <c:v>105.4</c:v>
                </c:pt>
                <c:pt idx="2134">
                  <c:v>96.22</c:v>
                </c:pt>
                <c:pt idx="2135">
                  <c:v>88.32</c:v>
                </c:pt>
                <c:pt idx="2136">
                  <c:v>81.3</c:v>
                </c:pt>
                <c:pt idx="2137">
                  <c:v>75.05</c:v>
                </c:pt>
                <c:pt idx="2138">
                  <c:v>69.38</c:v>
                </c:pt>
                <c:pt idx="2139">
                  <c:v>64.239999999999995</c:v>
                </c:pt>
                <c:pt idx="2140">
                  <c:v>59.96</c:v>
                </c:pt>
                <c:pt idx="2141">
                  <c:v>55.62</c:v>
                </c:pt>
                <c:pt idx="2142">
                  <c:v>51.7</c:v>
                </c:pt>
                <c:pt idx="2143">
                  <c:v>48.3</c:v>
                </c:pt>
                <c:pt idx="2144">
                  <c:v>45.24</c:v>
                </c:pt>
                <c:pt idx="2145">
                  <c:v>42.38</c:v>
                </c:pt>
                <c:pt idx="2146">
                  <c:v>40.69</c:v>
                </c:pt>
                <c:pt idx="2147">
                  <c:v>39.97</c:v>
                </c:pt>
                <c:pt idx="2148">
                  <c:v>39.090000000000003</c:v>
                </c:pt>
                <c:pt idx="2149">
                  <c:v>38.1</c:v>
                </c:pt>
                <c:pt idx="2150">
                  <c:v>37.03</c:v>
                </c:pt>
                <c:pt idx="2151">
                  <c:v>35.880000000000003</c:v>
                </c:pt>
                <c:pt idx="2152">
                  <c:v>34.67</c:v>
                </c:pt>
                <c:pt idx="2153">
                  <c:v>33.43</c:v>
                </c:pt>
                <c:pt idx="2154">
                  <c:v>32.21</c:v>
                </c:pt>
                <c:pt idx="2155">
                  <c:v>32.340000000000003</c:v>
                </c:pt>
                <c:pt idx="2156">
                  <c:v>33.69</c:v>
                </c:pt>
                <c:pt idx="2157">
                  <c:v>31.97</c:v>
                </c:pt>
                <c:pt idx="2158">
                  <c:v>30.94</c:v>
                </c:pt>
                <c:pt idx="2159">
                  <c:v>29.91</c:v>
                </c:pt>
                <c:pt idx="2160">
                  <c:v>28.9</c:v>
                </c:pt>
                <c:pt idx="2161">
                  <c:v>27.91</c:v>
                </c:pt>
                <c:pt idx="2162">
                  <c:v>26.98</c:v>
                </c:pt>
                <c:pt idx="2163">
                  <c:v>26.05</c:v>
                </c:pt>
                <c:pt idx="2164">
                  <c:v>25.15</c:v>
                </c:pt>
                <c:pt idx="2165">
                  <c:v>24.27</c:v>
                </c:pt>
                <c:pt idx="2166">
                  <c:v>23.41</c:v>
                </c:pt>
                <c:pt idx="2167">
                  <c:v>22.56</c:v>
                </c:pt>
                <c:pt idx="2168">
                  <c:v>21.74</c:v>
                </c:pt>
                <c:pt idx="2169">
                  <c:v>20.94</c:v>
                </c:pt>
                <c:pt idx="2170">
                  <c:v>20.170000000000002</c:v>
                </c:pt>
                <c:pt idx="2171">
                  <c:v>19.61</c:v>
                </c:pt>
                <c:pt idx="2172">
                  <c:v>19.510000000000002</c:v>
                </c:pt>
                <c:pt idx="2173">
                  <c:v>19.34</c:v>
                </c:pt>
                <c:pt idx="2174">
                  <c:v>19.12</c:v>
                </c:pt>
                <c:pt idx="2175">
                  <c:v>18.86</c:v>
                </c:pt>
                <c:pt idx="2176">
                  <c:v>18.57</c:v>
                </c:pt>
                <c:pt idx="2177">
                  <c:v>18.239999999999998</c:v>
                </c:pt>
                <c:pt idx="2178">
                  <c:v>17.899999999999999</c:v>
                </c:pt>
                <c:pt idx="2179">
                  <c:v>17.54</c:v>
                </c:pt>
                <c:pt idx="2180">
                  <c:v>17.170000000000002</c:v>
                </c:pt>
                <c:pt idx="2181">
                  <c:v>16.79</c:v>
                </c:pt>
                <c:pt idx="2182">
                  <c:v>16.41</c:v>
                </c:pt>
                <c:pt idx="2183">
                  <c:v>16.04</c:v>
                </c:pt>
                <c:pt idx="2184">
                  <c:v>15.66</c:v>
                </c:pt>
                <c:pt idx="2185">
                  <c:v>15.3</c:v>
                </c:pt>
                <c:pt idx="2186">
                  <c:v>14.94</c:v>
                </c:pt>
                <c:pt idx="2187">
                  <c:v>14.58</c:v>
                </c:pt>
                <c:pt idx="2188">
                  <c:v>14.24</c:v>
                </c:pt>
                <c:pt idx="2189">
                  <c:v>13.91</c:v>
                </c:pt>
                <c:pt idx="2190">
                  <c:v>13.58</c:v>
                </c:pt>
                <c:pt idx="2191">
                  <c:v>13.27</c:v>
                </c:pt>
                <c:pt idx="2192">
                  <c:v>12.97</c:v>
                </c:pt>
                <c:pt idx="2193">
                  <c:v>12.68</c:v>
                </c:pt>
                <c:pt idx="2194">
                  <c:v>12.4</c:v>
                </c:pt>
                <c:pt idx="2195">
                  <c:v>12.14</c:v>
                </c:pt>
                <c:pt idx="2196">
                  <c:v>11.89</c:v>
                </c:pt>
                <c:pt idx="2197">
                  <c:v>11.66</c:v>
                </c:pt>
                <c:pt idx="2198">
                  <c:v>11.43</c:v>
                </c:pt>
                <c:pt idx="2199">
                  <c:v>11.22</c:v>
                </c:pt>
                <c:pt idx="2200">
                  <c:v>11.02</c:v>
                </c:pt>
                <c:pt idx="2201">
                  <c:v>10.82</c:v>
                </c:pt>
                <c:pt idx="2202">
                  <c:v>10.64</c:v>
                </c:pt>
                <c:pt idx="2203">
                  <c:v>10.47</c:v>
                </c:pt>
                <c:pt idx="2204">
                  <c:v>10.3</c:v>
                </c:pt>
                <c:pt idx="2205">
                  <c:v>10.14</c:v>
                </c:pt>
                <c:pt idx="2206">
                  <c:v>9.984</c:v>
                </c:pt>
                <c:pt idx="2207">
                  <c:v>9.8350000000000009</c:v>
                </c:pt>
                <c:pt idx="2208">
                  <c:v>9.6910000000000007</c:v>
                </c:pt>
                <c:pt idx="2209">
                  <c:v>9.5510000000000002</c:v>
                </c:pt>
                <c:pt idx="2210">
                  <c:v>9.4139999999999997</c:v>
                </c:pt>
                <c:pt idx="2211">
                  <c:v>9.2810000000000006</c:v>
                </c:pt>
                <c:pt idx="2212">
                  <c:v>9.15</c:v>
                </c:pt>
                <c:pt idx="2213">
                  <c:v>9.02</c:v>
                </c:pt>
                <c:pt idx="2214">
                  <c:v>8.8930000000000007</c:v>
                </c:pt>
                <c:pt idx="2215">
                  <c:v>8.7669999999999995</c:v>
                </c:pt>
                <c:pt idx="2216">
                  <c:v>8.6419999999999995</c:v>
                </c:pt>
                <c:pt idx="2217">
                  <c:v>8.5180000000000007</c:v>
                </c:pt>
                <c:pt idx="2218">
                  <c:v>8.3940000000000001</c:v>
                </c:pt>
                <c:pt idx="2219">
                  <c:v>8.27</c:v>
                </c:pt>
                <c:pt idx="2220">
                  <c:v>8.1470000000000002</c:v>
                </c:pt>
                <c:pt idx="2221">
                  <c:v>8.0229999999999997</c:v>
                </c:pt>
                <c:pt idx="2222">
                  <c:v>7.9</c:v>
                </c:pt>
                <c:pt idx="2223">
                  <c:v>7.7759999999999998</c:v>
                </c:pt>
                <c:pt idx="2224">
                  <c:v>7.6520000000000001</c:v>
                </c:pt>
                <c:pt idx="2225">
                  <c:v>7.5279999999999996</c:v>
                </c:pt>
                <c:pt idx="2226">
                  <c:v>7.4039999999999999</c:v>
                </c:pt>
                <c:pt idx="2227">
                  <c:v>7.2789999999999999</c:v>
                </c:pt>
                <c:pt idx="2228">
                  <c:v>7.1539999999999999</c:v>
                </c:pt>
                <c:pt idx="2229">
                  <c:v>7.0289999999999999</c:v>
                </c:pt>
                <c:pt idx="2230">
                  <c:v>6.9039999999999999</c:v>
                </c:pt>
                <c:pt idx="2231">
                  <c:v>6.7779999999999996</c:v>
                </c:pt>
                <c:pt idx="2232">
                  <c:v>6.6529999999999996</c:v>
                </c:pt>
                <c:pt idx="2233">
                  <c:v>6.5270000000000001</c:v>
                </c:pt>
                <c:pt idx="2234">
                  <c:v>6.4020000000000001</c:v>
                </c:pt>
                <c:pt idx="2235">
                  <c:v>6.2759999999999998</c:v>
                </c:pt>
                <c:pt idx="2236">
                  <c:v>6.1520000000000001</c:v>
                </c:pt>
                <c:pt idx="2237">
                  <c:v>6.0270000000000001</c:v>
                </c:pt>
                <c:pt idx="2238">
                  <c:v>5.9029999999999996</c:v>
                </c:pt>
                <c:pt idx="2239">
                  <c:v>5.7859999999999996</c:v>
                </c:pt>
                <c:pt idx="2240">
                  <c:v>5.6790000000000003</c:v>
                </c:pt>
                <c:pt idx="2241">
                  <c:v>5.5810000000000004</c:v>
                </c:pt>
                <c:pt idx="2242">
                  <c:v>5.49</c:v>
                </c:pt>
                <c:pt idx="2243">
                  <c:v>5.4039999999999999</c:v>
                </c:pt>
                <c:pt idx="2244">
                  <c:v>5.3209999999999997</c:v>
                </c:pt>
                <c:pt idx="2245">
                  <c:v>5.24</c:v>
                </c:pt>
                <c:pt idx="2246">
                  <c:v>5.1609999999999996</c:v>
                </c:pt>
                <c:pt idx="2247">
                  <c:v>5.0830000000000002</c:v>
                </c:pt>
                <c:pt idx="2248">
                  <c:v>5.0039999999999996</c:v>
                </c:pt>
                <c:pt idx="2249">
                  <c:v>4.9260000000000002</c:v>
                </c:pt>
                <c:pt idx="2250">
                  <c:v>4.8490000000000002</c:v>
                </c:pt>
                <c:pt idx="2251">
                  <c:v>4.782</c:v>
                </c:pt>
                <c:pt idx="2252">
                  <c:v>4.7130000000000001</c:v>
                </c:pt>
                <c:pt idx="2253">
                  <c:v>4.641</c:v>
                </c:pt>
                <c:pt idx="2254">
                  <c:v>4.5670000000000002</c:v>
                </c:pt>
                <c:pt idx="2255">
                  <c:v>4.4909999999999997</c:v>
                </c:pt>
                <c:pt idx="2256">
                  <c:v>4.4610000000000003</c:v>
                </c:pt>
                <c:pt idx="2257">
                  <c:v>4.43</c:v>
                </c:pt>
                <c:pt idx="2258">
                  <c:v>4.3899999999999997</c:v>
                </c:pt>
                <c:pt idx="2259">
                  <c:v>4.3440000000000003</c:v>
                </c:pt>
                <c:pt idx="2260">
                  <c:v>4.2939999999999996</c:v>
                </c:pt>
                <c:pt idx="2261">
                  <c:v>4.2549999999999999</c:v>
                </c:pt>
                <c:pt idx="2262">
                  <c:v>4.2359999999999998</c:v>
                </c:pt>
                <c:pt idx="2263">
                  <c:v>4.2210000000000001</c:v>
                </c:pt>
                <c:pt idx="2264">
                  <c:v>4.1959999999999997</c:v>
                </c:pt>
                <c:pt idx="2265">
                  <c:v>4.165</c:v>
                </c:pt>
                <c:pt idx="2266">
                  <c:v>4.1289999999999996</c:v>
                </c:pt>
                <c:pt idx="2267">
                  <c:v>4.0890000000000004</c:v>
                </c:pt>
                <c:pt idx="2268">
                  <c:v>4.0469999999999997</c:v>
                </c:pt>
                <c:pt idx="2269">
                  <c:v>4.0010000000000003</c:v>
                </c:pt>
                <c:pt idx="2270">
                  <c:v>3.9529999999999998</c:v>
                </c:pt>
                <c:pt idx="2271">
                  <c:v>3.903</c:v>
                </c:pt>
                <c:pt idx="2272">
                  <c:v>3.85</c:v>
                </c:pt>
                <c:pt idx="2273">
                  <c:v>3.7949999999999999</c:v>
                </c:pt>
                <c:pt idx="2274">
                  <c:v>3.7389999999999999</c:v>
                </c:pt>
                <c:pt idx="2275">
                  <c:v>3.681</c:v>
                </c:pt>
                <c:pt idx="2276">
                  <c:v>3.621</c:v>
                </c:pt>
                <c:pt idx="2277">
                  <c:v>3.5590000000000002</c:v>
                </c:pt>
                <c:pt idx="2278">
                  <c:v>3.496</c:v>
                </c:pt>
                <c:pt idx="2279">
                  <c:v>3.431</c:v>
                </c:pt>
                <c:pt idx="2280">
                  <c:v>3.3660000000000001</c:v>
                </c:pt>
                <c:pt idx="2281">
                  <c:v>3.2989999999999999</c:v>
                </c:pt>
                <c:pt idx="2282">
                  <c:v>3.2320000000000002</c:v>
                </c:pt>
                <c:pt idx="2283">
                  <c:v>3.1859999999999999</c:v>
                </c:pt>
                <c:pt idx="2284">
                  <c:v>3.1589999999999998</c:v>
                </c:pt>
                <c:pt idx="2285">
                  <c:v>3.1269999999999998</c:v>
                </c:pt>
                <c:pt idx="2286">
                  <c:v>3.09</c:v>
                </c:pt>
                <c:pt idx="2287">
                  <c:v>3.0489999999999999</c:v>
                </c:pt>
                <c:pt idx="2288">
                  <c:v>3.1739999999999999</c:v>
                </c:pt>
                <c:pt idx="2289">
                  <c:v>3.3239999999999998</c:v>
                </c:pt>
                <c:pt idx="2290">
                  <c:v>3.4340000000000002</c:v>
                </c:pt>
                <c:pt idx="2291">
                  <c:v>4.0090000000000003</c:v>
                </c:pt>
                <c:pt idx="2292">
                  <c:v>4.569</c:v>
                </c:pt>
                <c:pt idx="2293">
                  <c:v>4.9729999999999999</c:v>
                </c:pt>
                <c:pt idx="2294">
                  <c:v>5.3209999999999997</c:v>
                </c:pt>
                <c:pt idx="2295">
                  <c:v>5.6550000000000002</c:v>
                </c:pt>
                <c:pt idx="2296">
                  <c:v>6.1159999999999997</c:v>
                </c:pt>
                <c:pt idx="2297">
                  <c:v>6.8010000000000002</c:v>
                </c:pt>
                <c:pt idx="2298">
                  <c:v>7.2850000000000001</c:v>
                </c:pt>
                <c:pt idx="2299">
                  <c:v>7.6970000000000001</c:v>
                </c:pt>
                <c:pt idx="2300">
                  <c:v>8.0419999999999998</c:v>
                </c:pt>
                <c:pt idx="2301">
                  <c:v>8.3260000000000005</c:v>
                </c:pt>
                <c:pt idx="2302">
                  <c:v>8.5570000000000004</c:v>
                </c:pt>
                <c:pt idx="2303">
                  <c:v>8.7899999999999991</c:v>
                </c:pt>
                <c:pt idx="2304">
                  <c:v>9.0129999999999999</c:v>
                </c:pt>
                <c:pt idx="2305">
                  <c:v>9.31</c:v>
                </c:pt>
                <c:pt idx="2306">
                  <c:v>18.45</c:v>
                </c:pt>
                <c:pt idx="2307">
                  <c:v>79.760000000000005</c:v>
                </c:pt>
                <c:pt idx="2308">
                  <c:v>77.5</c:v>
                </c:pt>
                <c:pt idx="2309">
                  <c:v>38.86</c:v>
                </c:pt>
                <c:pt idx="2310">
                  <c:v>91.15</c:v>
                </c:pt>
                <c:pt idx="2311">
                  <c:v>59.42</c:v>
                </c:pt>
                <c:pt idx="2312">
                  <c:v>52.9</c:v>
                </c:pt>
                <c:pt idx="2313">
                  <c:v>49.6</c:v>
                </c:pt>
                <c:pt idx="2314">
                  <c:v>46.53</c:v>
                </c:pt>
                <c:pt idx="2315">
                  <c:v>44.27</c:v>
                </c:pt>
                <c:pt idx="2316">
                  <c:v>100.2</c:v>
                </c:pt>
                <c:pt idx="2317">
                  <c:v>94.77</c:v>
                </c:pt>
                <c:pt idx="2318">
                  <c:v>71.06</c:v>
                </c:pt>
                <c:pt idx="2319">
                  <c:v>65.72</c:v>
                </c:pt>
                <c:pt idx="2320">
                  <c:v>61.7</c:v>
                </c:pt>
                <c:pt idx="2321">
                  <c:v>57.76</c:v>
                </c:pt>
                <c:pt idx="2322">
                  <c:v>54.3</c:v>
                </c:pt>
                <c:pt idx="2323">
                  <c:v>51.47</c:v>
                </c:pt>
                <c:pt idx="2324">
                  <c:v>48.84</c:v>
                </c:pt>
                <c:pt idx="2325">
                  <c:v>46.49</c:v>
                </c:pt>
                <c:pt idx="2326">
                  <c:v>45.04</c:v>
                </c:pt>
                <c:pt idx="2327">
                  <c:v>46.39</c:v>
                </c:pt>
                <c:pt idx="2328">
                  <c:v>45.97</c:v>
                </c:pt>
                <c:pt idx="2329">
                  <c:v>47.37</c:v>
                </c:pt>
                <c:pt idx="2330">
                  <c:v>48.26</c:v>
                </c:pt>
                <c:pt idx="2331">
                  <c:v>45.66</c:v>
                </c:pt>
                <c:pt idx="2332">
                  <c:v>43.16</c:v>
                </c:pt>
                <c:pt idx="2333">
                  <c:v>40.94</c:v>
                </c:pt>
                <c:pt idx="2334">
                  <c:v>39.630000000000003</c:v>
                </c:pt>
                <c:pt idx="2335">
                  <c:v>39.11</c:v>
                </c:pt>
                <c:pt idx="2336">
                  <c:v>38.53</c:v>
                </c:pt>
                <c:pt idx="2337">
                  <c:v>37.83</c:v>
                </c:pt>
                <c:pt idx="2338">
                  <c:v>37.08</c:v>
                </c:pt>
                <c:pt idx="2339">
                  <c:v>36.369999999999997</c:v>
                </c:pt>
                <c:pt idx="2340">
                  <c:v>35.770000000000003</c:v>
                </c:pt>
                <c:pt idx="2341">
                  <c:v>34.93</c:v>
                </c:pt>
                <c:pt idx="2342">
                  <c:v>34.19</c:v>
                </c:pt>
                <c:pt idx="2343">
                  <c:v>33.26</c:v>
                </c:pt>
                <c:pt idx="2344">
                  <c:v>32.25</c:v>
                </c:pt>
                <c:pt idx="2345">
                  <c:v>31.25</c:v>
                </c:pt>
                <c:pt idx="2346">
                  <c:v>30.24</c:v>
                </c:pt>
                <c:pt idx="2347">
                  <c:v>29.23</c:v>
                </c:pt>
                <c:pt idx="2348">
                  <c:v>28.26</c:v>
                </c:pt>
                <c:pt idx="2349">
                  <c:v>27.31</c:v>
                </c:pt>
                <c:pt idx="2350">
                  <c:v>26.37</c:v>
                </c:pt>
                <c:pt idx="2351">
                  <c:v>25.68</c:v>
                </c:pt>
                <c:pt idx="2352">
                  <c:v>25.06</c:v>
                </c:pt>
                <c:pt idx="2353">
                  <c:v>24.68</c:v>
                </c:pt>
                <c:pt idx="2354">
                  <c:v>24.16</c:v>
                </c:pt>
                <c:pt idx="2355">
                  <c:v>23.47</c:v>
                </c:pt>
                <c:pt idx="2356">
                  <c:v>22.8</c:v>
                </c:pt>
                <c:pt idx="2357">
                  <c:v>22.07</c:v>
                </c:pt>
                <c:pt idx="2358">
                  <c:v>21.4</c:v>
                </c:pt>
                <c:pt idx="2359">
                  <c:v>20.73</c:v>
                </c:pt>
                <c:pt idx="2360">
                  <c:v>20.079999999999998</c:v>
                </c:pt>
                <c:pt idx="2361">
                  <c:v>19.579999999999998</c:v>
                </c:pt>
                <c:pt idx="2362">
                  <c:v>19.53</c:v>
                </c:pt>
                <c:pt idx="2363">
                  <c:v>19.45</c:v>
                </c:pt>
                <c:pt idx="2364">
                  <c:v>20.56</c:v>
                </c:pt>
                <c:pt idx="2365">
                  <c:v>116.4</c:v>
                </c:pt>
                <c:pt idx="2366">
                  <c:v>179.5</c:v>
                </c:pt>
                <c:pt idx="2367">
                  <c:v>86.68</c:v>
                </c:pt>
                <c:pt idx="2368">
                  <c:v>90.73</c:v>
                </c:pt>
                <c:pt idx="2369">
                  <c:v>77.069999999999993</c:v>
                </c:pt>
                <c:pt idx="2370">
                  <c:v>77.209999999999994</c:v>
                </c:pt>
                <c:pt idx="2371">
                  <c:v>72.09</c:v>
                </c:pt>
                <c:pt idx="2372">
                  <c:v>66.91</c:v>
                </c:pt>
                <c:pt idx="2373">
                  <c:v>62.11</c:v>
                </c:pt>
                <c:pt idx="2374">
                  <c:v>57.92</c:v>
                </c:pt>
                <c:pt idx="2375">
                  <c:v>56.89</c:v>
                </c:pt>
                <c:pt idx="2376">
                  <c:v>298.10000000000002</c:v>
                </c:pt>
                <c:pt idx="2377">
                  <c:v>185.5</c:v>
                </c:pt>
                <c:pt idx="2378">
                  <c:v>156.19999999999999</c:v>
                </c:pt>
                <c:pt idx="2379">
                  <c:v>141.4</c:v>
                </c:pt>
                <c:pt idx="2380">
                  <c:v>160.80000000000001</c:v>
                </c:pt>
                <c:pt idx="2381">
                  <c:v>225.2</c:v>
                </c:pt>
                <c:pt idx="2382">
                  <c:v>154</c:v>
                </c:pt>
                <c:pt idx="2383">
                  <c:v>140.5</c:v>
                </c:pt>
                <c:pt idx="2384">
                  <c:v>122.4</c:v>
                </c:pt>
                <c:pt idx="2385">
                  <c:v>134</c:v>
                </c:pt>
                <c:pt idx="2386">
                  <c:v>122.1</c:v>
                </c:pt>
                <c:pt idx="2387">
                  <c:v>111.6</c:v>
                </c:pt>
                <c:pt idx="2388">
                  <c:v>102.4</c:v>
                </c:pt>
                <c:pt idx="2389">
                  <c:v>128.19999999999999</c:v>
                </c:pt>
                <c:pt idx="2390">
                  <c:v>176.7</c:v>
                </c:pt>
                <c:pt idx="2391">
                  <c:v>161.30000000000001</c:v>
                </c:pt>
                <c:pt idx="2392">
                  <c:v>120.2</c:v>
                </c:pt>
                <c:pt idx="2393">
                  <c:v>115</c:v>
                </c:pt>
                <c:pt idx="2394">
                  <c:v>110.7</c:v>
                </c:pt>
                <c:pt idx="2395">
                  <c:v>104.2</c:v>
                </c:pt>
                <c:pt idx="2396">
                  <c:v>127.3</c:v>
                </c:pt>
                <c:pt idx="2397">
                  <c:v>116.3</c:v>
                </c:pt>
                <c:pt idx="2398">
                  <c:v>106.5</c:v>
                </c:pt>
                <c:pt idx="2399">
                  <c:v>98.81</c:v>
                </c:pt>
                <c:pt idx="2400">
                  <c:v>94.18</c:v>
                </c:pt>
                <c:pt idx="2401">
                  <c:v>98.76</c:v>
                </c:pt>
                <c:pt idx="2402">
                  <c:v>90.92</c:v>
                </c:pt>
                <c:pt idx="2403">
                  <c:v>84.32</c:v>
                </c:pt>
                <c:pt idx="2404">
                  <c:v>78.41</c:v>
                </c:pt>
                <c:pt idx="2405">
                  <c:v>72.959999999999994</c:v>
                </c:pt>
                <c:pt idx="2406">
                  <c:v>68.05</c:v>
                </c:pt>
                <c:pt idx="2407">
                  <c:v>63.71</c:v>
                </c:pt>
                <c:pt idx="2408">
                  <c:v>59.61</c:v>
                </c:pt>
                <c:pt idx="2409">
                  <c:v>55.91</c:v>
                </c:pt>
                <c:pt idx="2410">
                  <c:v>59.97</c:v>
                </c:pt>
                <c:pt idx="2411">
                  <c:v>53.57</c:v>
                </c:pt>
                <c:pt idx="2412">
                  <c:v>85.21</c:v>
                </c:pt>
                <c:pt idx="2413">
                  <c:v>56.44</c:v>
                </c:pt>
                <c:pt idx="2414">
                  <c:v>52.68</c:v>
                </c:pt>
                <c:pt idx="2415">
                  <c:v>49.75</c:v>
                </c:pt>
                <c:pt idx="2416">
                  <c:v>46.64</c:v>
                </c:pt>
                <c:pt idx="2417">
                  <c:v>43.58</c:v>
                </c:pt>
                <c:pt idx="2418">
                  <c:v>41.1</c:v>
                </c:pt>
                <c:pt idx="2419">
                  <c:v>40.479999999999997</c:v>
                </c:pt>
                <c:pt idx="2420">
                  <c:v>39.81</c:v>
                </c:pt>
                <c:pt idx="2421">
                  <c:v>38.94</c:v>
                </c:pt>
                <c:pt idx="2422">
                  <c:v>38</c:v>
                </c:pt>
                <c:pt idx="2423">
                  <c:v>36.979999999999997</c:v>
                </c:pt>
                <c:pt idx="2424">
                  <c:v>35.979999999999997</c:v>
                </c:pt>
                <c:pt idx="2425">
                  <c:v>97.2</c:v>
                </c:pt>
                <c:pt idx="2426">
                  <c:v>49.7</c:v>
                </c:pt>
                <c:pt idx="2427">
                  <c:v>46.03</c:v>
                </c:pt>
                <c:pt idx="2428">
                  <c:v>43.16</c:v>
                </c:pt>
                <c:pt idx="2429">
                  <c:v>40.69</c:v>
                </c:pt>
                <c:pt idx="2430">
                  <c:v>38.56</c:v>
                </c:pt>
                <c:pt idx="2431">
                  <c:v>38.369999999999997</c:v>
                </c:pt>
                <c:pt idx="2432">
                  <c:v>37.799999999999997</c:v>
                </c:pt>
                <c:pt idx="2433">
                  <c:v>37.03</c:v>
                </c:pt>
                <c:pt idx="2434">
                  <c:v>36.17</c:v>
                </c:pt>
                <c:pt idx="2435">
                  <c:v>35.25</c:v>
                </c:pt>
                <c:pt idx="2436">
                  <c:v>34.380000000000003</c:v>
                </c:pt>
                <c:pt idx="2437">
                  <c:v>33.6</c:v>
                </c:pt>
                <c:pt idx="2438">
                  <c:v>44.11</c:v>
                </c:pt>
                <c:pt idx="2439">
                  <c:v>207.1</c:v>
                </c:pt>
                <c:pt idx="2440">
                  <c:v>135.19999999999999</c:v>
                </c:pt>
                <c:pt idx="2441">
                  <c:v>118.4</c:v>
                </c:pt>
                <c:pt idx="2442">
                  <c:v>107.5</c:v>
                </c:pt>
                <c:pt idx="2443">
                  <c:v>97.86</c:v>
                </c:pt>
                <c:pt idx="2444">
                  <c:v>89.72</c:v>
                </c:pt>
                <c:pt idx="2445">
                  <c:v>82.53</c:v>
                </c:pt>
                <c:pt idx="2446">
                  <c:v>76.13</c:v>
                </c:pt>
                <c:pt idx="2447">
                  <c:v>70.400000000000006</c:v>
                </c:pt>
                <c:pt idx="2448">
                  <c:v>65.19</c:v>
                </c:pt>
                <c:pt idx="2449">
                  <c:v>60.97</c:v>
                </c:pt>
                <c:pt idx="2450">
                  <c:v>57.29</c:v>
                </c:pt>
                <c:pt idx="2451">
                  <c:v>53.94</c:v>
                </c:pt>
                <c:pt idx="2452">
                  <c:v>58.05</c:v>
                </c:pt>
                <c:pt idx="2453">
                  <c:v>53.26</c:v>
                </c:pt>
                <c:pt idx="2454">
                  <c:v>49.97</c:v>
                </c:pt>
                <c:pt idx="2455">
                  <c:v>46.56</c:v>
                </c:pt>
                <c:pt idx="2456">
                  <c:v>43.68</c:v>
                </c:pt>
                <c:pt idx="2457">
                  <c:v>41.92</c:v>
                </c:pt>
                <c:pt idx="2458">
                  <c:v>41.11</c:v>
                </c:pt>
                <c:pt idx="2459">
                  <c:v>40.22</c:v>
                </c:pt>
                <c:pt idx="2460">
                  <c:v>39.229999999999997</c:v>
                </c:pt>
                <c:pt idx="2461">
                  <c:v>39.369999999999997</c:v>
                </c:pt>
                <c:pt idx="2462">
                  <c:v>135.9</c:v>
                </c:pt>
                <c:pt idx="2463">
                  <c:v>78.75</c:v>
                </c:pt>
                <c:pt idx="2464">
                  <c:v>57.36</c:v>
                </c:pt>
                <c:pt idx="2465">
                  <c:v>53.69</c:v>
                </c:pt>
                <c:pt idx="2466">
                  <c:v>50.63</c:v>
                </c:pt>
                <c:pt idx="2467">
                  <c:v>47.79</c:v>
                </c:pt>
                <c:pt idx="2468">
                  <c:v>45.14</c:v>
                </c:pt>
                <c:pt idx="2469">
                  <c:v>42.63</c:v>
                </c:pt>
                <c:pt idx="2470">
                  <c:v>40.72</c:v>
                </c:pt>
                <c:pt idx="2471">
                  <c:v>40</c:v>
                </c:pt>
                <c:pt idx="2472">
                  <c:v>39.450000000000003</c:v>
                </c:pt>
                <c:pt idx="2473">
                  <c:v>38.72</c:v>
                </c:pt>
                <c:pt idx="2474">
                  <c:v>37.909999999999997</c:v>
                </c:pt>
                <c:pt idx="2475">
                  <c:v>36.979999999999997</c:v>
                </c:pt>
                <c:pt idx="2476">
                  <c:v>36.01</c:v>
                </c:pt>
                <c:pt idx="2477">
                  <c:v>35</c:v>
                </c:pt>
                <c:pt idx="2478">
                  <c:v>33.96</c:v>
                </c:pt>
                <c:pt idx="2479">
                  <c:v>32.89</c:v>
                </c:pt>
                <c:pt idx="2480">
                  <c:v>31.82</c:v>
                </c:pt>
                <c:pt idx="2481">
                  <c:v>30.73</c:v>
                </c:pt>
                <c:pt idx="2482">
                  <c:v>29.65</c:v>
                </c:pt>
                <c:pt idx="2483">
                  <c:v>28.61</c:v>
                </c:pt>
                <c:pt idx="2484">
                  <c:v>27.62</c:v>
                </c:pt>
                <c:pt idx="2485">
                  <c:v>26.65</c:v>
                </c:pt>
                <c:pt idx="2486">
                  <c:v>25.74</c:v>
                </c:pt>
                <c:pt idx="2487">
                  <c:v>24.84</c:v>
                </c:pt>
                <c:pt idx="2488">
                  <c:v>23.99</c:v>
                </c:pt>
                <c:pt idx="2489">
                  <c:v>23.17</c:v>
                </c:pt>
                <c:pt idx="2490">
                  <c:v>22.4</c:v>
                </c:pt>
                <c:pt idx="2491">
                  <c:v>21.66</c:v>
                </c:pt>
                <c:pt idx="2492">
                  <c:v>21.04</c:v>
                </c:pt>
                <c:pt idx="2493">
                  <c:v>20.39</c:v>
                </c:pt>
                <c:pt idx="2494">
                  <c:v>19.71</c:v>
                </c:pt>
                <c:pt idx="2495">
                  <c:v>19.55</c:v>
                </c:pt>
                <c:pt idx="2496">
                  <c:v>19.399999999999999</c:v>
                </c:pt>
                <c:pt idx="2497">
                  <c:v>19.21</c:v>
                </c:pt>
                <c:pt idx="2498">
                  <c:v>18.97</c:v>
                </c:pt>
                <c:pt idx="2499">
                  <c:v>18.7</c:v>
                </c:pt>
                <c:pt idx="2500">
                  <c:v>18.39</c:v>
                </c:pt>
                <c:pt idx="2501">
                  <c:v>18.07</c:v>
                </c:pt>
                <c:pt idx="2502">
                  <c:v>17.73</c:v>
                </c:pt>
                <c:pt idx="2503">
                  <c:v>17.38</c:v>
                </c:pt>
                <c:pt idx="2504">
                  <c:v>17.02</c:v>
                </c:pt>
                <c:pt idx="2505">
                  <c:v>16.649999999999999</c:v>
                </c:pt>
                <c:pt idx="2506">
                  <c:v>16.28</c:v>
                </c:pt>
                <c:pt idx="2507">
                  <c:v>15.92</c:v>
                </c:pt>
                <c:pt idx="2508">
                  <c:v>15.56</c:v>
                </c:pt>
                <c:pt idx="2509">
                  <c:v>15.21</c:v>
                </c:pt>
                <c:pt idx="2510">
                  <c:v>14.86</c:v>
                </c:pt>
                <c:pt idx="2511">
                  <c:v>14.52</c:v>
                </c:pt>
                <c:pt idx="2512">
                  <c:v>14.19</c:v>
                </c:pt>
                <c:pt idx="2513">
                  <c:v>13.87</c:v>
                </c:pt>
                <c:pt idx="2514">
                  <c:v>13.56</c:v>
                </c:pt>
                <c:pt idx="2515">
                  <c:v>13.26</c:v>
                </c:pt>
                <c:pt idx="2516">
                  <c:v>12.96</c:v>
                </c:pt>
                <c:pt idx="2517">
                  <c:v>12.68</c:v>
                </c:pt>
                <c:pt idx="2518">
                  <c:v>12.42</c:v>
                </c:pt>
                <c:pt idx="2519">
                  <c:v>12.16</c:v>
                </c:pt>
                <c:pt idx="2520">
                  <c:v>11.92</c:v>
                </c:pt>
                <c:pt idx="2521">
                  <c:v>11.69</c:v>
                </c:pt>
                <c:pt idx="2522">
                  <c:v>11.47</c:v>
                </c:pt>
                <c:pt idx="2523">
                  <c:v>11.28</c:v>
                </c:pt>
                <c:pt idx="2524">
                  <c:v>11.34</c:v>
                </c:pt>
                <c:pt idx="2525">
                  <c:v>11.29</c:v>
                </c:pt>
                <c:pt idx="2526">
                  <c:v>11.23</c:v>
                </c:pt>
                <c:pt idx="2527">
                  <c:v>11.16</c:v>
                </c:pt>
                <c:pt idx="2528">
                  <c:v>11.08</c:v>
                </c:pt>
                <c:pt idx="2529">
                  <c:v>11</c:v>
                </c:pt>
                <c:pt idx="2530">
                  <c:v>10.91</c:v>
                </c:pt>
                <c:pt idx="2531">
                  <c:v>10.81</c:v>
                </c:pt>
                <c:pt idx="2532">
                  <c:v>10.71</c:v>
                </c:pt>
                <c:pt idx="2533">
                  <c:v>10.6</c:v>
                </c:pt>
                <c:pt idx="2534">
                  <c:v>10.49</c:v>
                </c:pt>
                <c:pt idx="2535">
                  <c:v>10.38</c:v>
                </c:pt>
                <c:pt idx="2536">
                  <c:v>10.26</c:v>
                </c:pt>
                <c:pt idx="2537">
                  <c:v>10.14</c:v>
                </c:pt>
                <c:pt idx="2538">
                  <c:v>10.01</c:v>
                </c:pt>
                <c:pt idx="2539">
                  <c:v>9.8829999999999991</c:v>
                </c:pt>
                <c:pt idx="2540">
                  <c:v>9.7530000000000001</c:v>
                </c:pt>
                <c:pt idx="2541">
                  <c:v>9.6219999999999999</c:v>
                </c:pt>
                <c:pt idx="2542">
                  <c:v>9.4890000000000008</c:v>
                </c:pt>
                <c:pt idx="2543">
                  <c:v>9.3539999999999992</c:v>
                </c:pt>
                <c:pt idx="2544">
                  <c:v>9.218</c:v>
                </c:pt>
                <c:pt idx="2545">
                  <c:v>9.0809999999999995</c:v>
                </c:pt>
                <c:pt idx="2546">
                  <c:v>8.9429999999999996</c:v>
                </c:pt>
                <c:pt idx="2547">
                  <c:v>8.8049999999999997</c:v>
                </c:pt>
                <c:pt idx="2548">
                  <c:v>8.6660000000000004</c:v>
                </c:pt>
                <c:pt idx="2549">
                  <c:v>8.5259999999999998</c:v>
                </c:pt>
                <c:pt idx="2550">
                  <c:v>8.3859999999999992</c:v>
                </c:pt>
                <c:pt idx="2551">
                  <c:v>8.2460000000000004</c:v>
                </c:pt>
                <c:pt idx="2552">
                  <c:v>8.1059999999999999</c:v>
                </c:pt>
                <c:pt idx="2553">
                  <c:v>7.9660000000000002</c:v>
                </c:pt>
                <c:pt idx="2554">
                  <c:v>7.8250000000000002</c:v>
                </c:pt>
                <c:pt idx="2555">
                  <c:v>7.6849999999999996</c:v>
                </c:pt>
                <c:pt idx="2556">
                  <c:v>7.5460000000000003</c:v>
                </c:pt>
                <c:pt idx="2557">
                  <c:v>7.407</c:v>
                </c:pt>
                <c:pt idx="2558">
                  <c:v>7.2679999999999998</c:v>
                </c:pt>
                <c:pt idx="2559">
                  <c:v>7.13</c:v>
                </c:pt>
                <c:pt idx="2560">
                  <c:v>6.992</c:v>
                </c:pt>
                <c:pt idx="2561">
                  <c:v>6.8550000000000004</c:v>
                </c:pt>
                <c:pt idx="2562">
                  <c:v>6.72</c:v>
                </c:pt>
                <c:pt idx="2563">
                  <c:v>6.585</c:v>
                </c:pt>
                <c:pt idx="2564">
                  <c:v>6.4509999999999996</c:v>
                </c:pt>
                <c:pt idx="2565">
                  <c:v>6.3179999999999996</c:v>
                </c:pt>
                <c:pt idx="2566">
                  <c:v>6.1859999999999999</c:v>
                </c:pt>
                <c:pt idx="2567">
                  <c:v>6.0549999999999997</c:v>
                </c:pt>
                <c:pt idx="2568">
                  <c:v>5.9260000000000002</c:v>
                </c:pt>
                <c:pt idx="2569">
                  <c:v>5.8070000000000004</c:v>
                </c:pt>
                <c:pt idx="2570">
                  <c:v>5.702</c:v>
                </c:pt>
                <c:pt idx="2571">
                  <c:v>5.61</c:v>
                </c:pt>
                <c:pt idx="2572">
                  <c:v>5.5229999999999997</c:v>
                </c:pt>
                <c:pt idx="2573">
                  <c:v>5.44</c:v>
                </c:pt>
                <c:pt idx="2574">
                  <c:v>5.36</c:v>
                </c:pt>
                <c:pt idx="2575">
                  <c:v>5.2839999999999998</c:v>
                </c:pt>
                <c:pt idx="2576">
                  <c:v>5.2130000000000001</c:v>
                </c:pt>
                <c:pt idx="2577">
                  <c:v>5.1420000000000003</c:v>
                </c:pt>
                <c:pt idx="2578">
                  <c:v>5.0709999999999997</c:v>
                </c:pt>
                <c:pt idx="2579">
                  <c:v>4.9989999999999997</c:v>
                </c:pt>
                <c:pt idx="2580">
                  <c:v>4.9260000000000002</c:v>
                </c:pt>
                <c:pt idx="2581">
                  <c:v>4.8520000000000003</c:v>
                </c:pt>
                <c:pt idx="2582">
                  <c:v>4.7779999999999996</c:v>
                </c:pt>
                <c:pt idx="2583">
                  <c:v>4.702</c:v>
                </c:pt>
                <c:pt idx="2584">
                  <c:v>4.6260000000000003</c:v>
                </c:pt>
                <c:pt idx="2585">
                  <c:v>4.548</c:v>
                </c:pt>
                <c:pt idx="2586">
                  <c:v>4.47</c:v>
                </c:pt>
                <c:pt idx="2587">
                  <c:v>4.391</c:v>
                </c:pt>
                <c:pt idx="2588">
                  <c:v>4.3109999999999999</c:v>
                </c:pt>
                <c:pt idx="2589">
                  <c:v>4.2309999999999999</c:v>
                </c:pt>
                <c:pt idx="2590">
                  <c:v>4.1500000000000004</c:v>
                </c:pt>
                <c:pt idx="2591">
                  <c:v>4.069</c:v>
                </c:pt>
                <c:pt idx="2592">
                  <c:v>3.9870000000000001</c:v>
                </c:pt>
                <c:pt idx="2593">
                  <c:v>3.9060000000000001</c:v>
                </c:pt>
                <c:pt idx="2594">
                  <c:v>3.8239999999999998</c:v>
                </c:pt>
                <c:pt idx="2595">
                  <c:v>3.7429999999999999</c:v>
                </c:pt>
                <c:pt idx="2596">
                  <c:v>3.6619999999999999</c:v>
                </c:pt>
                <c:pt idx="2597">
                  <c:v>3.581</c:v>
                </c:pt>
                <c:pt idx="2598">
                  <c:v>3.5</c:v>
                </c:pt>
                <c:pt idx="2599">
                  <c:v>3.42</c:v>
                </c:pt>
                <c:pt idx="2600">
                  <c:v>3.3410000000000002</c:v>
                </c:pt>
                <c:pt idx="2601">
                  <c:v>3.2629999999999999</c:v>
                </c:pt>
                <c:pt idx="2602">
                  <c:v>3.1850000000000001</c:v>
                </c:pt>
                <c:pt idx="2603">
                  <c:v>3.1080000000000001</c:v>
                </c:pt>
                <c:pt idx="2604">
                  <c:v>3.032</c:v>
                </c:pt>
                <c:pt idx="2605">
                  <c:v>2.9580000000000002</c:v>
                </c:pt>
                <c:pt idx="2606">
                  <c:v>2.8839999999999999</c:v>
                </c:pt>
                <c:pt idx="2607">
                  <c:v>2.8119999999999998</c:v>
                </c:pt>
                <c:pt idx="2608">
                  <c:v>2.74</c:v>
                </c:pt>
                <c:pt idx="2609">
                  <c:v>2.67</c:v>
                </c:pt>
                <c:pt idx="2610">
                  <c:v>2.601</c:v>
                </c:pt>
                <c:pt idx="2611">
                  <c:v>2.5339999999999998</c:v>
                </c:pt>
                <c:pt idx="2612">
                  <c:v>2.468</c:v>
                </c:pt>
                <c:pt idx="2613">
                  <c:v>2.403</c:v>
                </c:pt>
                <c:pt idx="2614">
                  <c:v>2.34</c:v>
                </c:pt>
                <c:pt idx="2615">
                  <c:v>2.2770000000000001</c:v>
                </c:pt>
                <c:pt idx="2616">
                  <c:v>2.2170000000000001</c:v>
                </c:pt>
                <c:pt idx="2617">
                  <c:v>2.157</c:v>
                </c:pt>
                <c:pt idx="2618">
                  <c:v>2.0990000000000002</c:v>
                </c:pt>
                <c:pt idx="2619">
                  <c:v>2.0430000000000001</c:v>
                </c:pt>
                <c:pt idx="2620">
                  <c:v>1.988</c:v>
                </c:pt>
                <c:pt idx="2621">
                  <c:v>1.9370000000000001</c:v>
                </c:pt>
                <c:pt idx="2622">
                  <c:v>1.8879999999999999</c:v>
                </c:pt>
                <c:pt idx="2623">
                  <c:v>1.839</c:v>
                </c:pt>
                <c:pt idx="2624">
                  <c:v>1.7909999999999999</c:v>
                </c:pt>
                <c:pt idx="2625">
                  <c:v>1.744</c:v>
                </c:pt>
                <c:pt idx="2626">
                  <c:v>1.6990000000000001</c:v>
                </c:pt>
                <c:pt idx="2627">
                  <c:v>1.6539999999999999</c:v>
                </c:pt>
                <c:pt idx="2628">
                  <c:v>1.611</c:v>
                </c:pt>
                <c:pt idx="2629">
                  <c:v>1.569</c:v>
                </c:pt>
                <c:pt idx="2630">
                  <c:v>1.5269999999999999</c:v>
                </c:pt>
                <c:pt idx="2631">
                  <c:v>1.4870000000000001</c:v>
                </c:pt>
                <c:pt idx="2632">
                  <c:v>1.4490000000000001</c:v>
                </c:pt>
                <c:pt idx="2633">
                  <c:v>1.411</c:v>
                </c:pt>
                <c:pt idx="2634">
                  <c:v>1.377</c:v>
                </c:pt>
                <c:pt idx="2635">
                  <c:v>1.345</c:v>
                </c:pt>
                <c:pt idx="2636">
                  <c:v>1.3540000000000001</c:v>
                </c:pt>
                <c:pt idx="2637">
                  <c:v>1.3919999999999999</c:v>
                </c:pt>
                <c:pt idx="2638">
                  <c:v>1.4179999999999999</c:v>
                </c:pt>
                <c:pt idx="2639">
                  <c:v>1.4379999999999999</c:v>
                </c:pt>
                <c:pt idx="2640">
                  <c:v>1.456</c:v>
                </c:pt>
                <c:pt idx="2641">
                  <c:v>1.4690000000000001</c:v>
                </c:pt>
                <c:pt idx="2642">
                  <c:v>1.48</c:v>
                </c:pt>
                <c:pt idx="2643">
                  <c:v>1.4870000000000001</c:v>
                </c:pt>
                <c:pt idx="2644">
                  <c:v>1.4930000000000001</c:v>
                </c:pt>
                <c:pt idx="2645">
                  <c:v>1.498</c:v>
                </c:pt>
                <c:pt idx="2646">
                  <c:v>1.5169999999999999</c:v>
                </c:pt>
                <c:pt idx="2647">
                  <c:v>1.5309999999999999</c:v>
                </c:pt>
                <c:pt idx="2648">
                  <c:v>1.542</c:v>
                </c:pt>
                <c:pt idx="2649">
                  <c:v>1.5509999999999999</c:v>
                </c:pt>
                <c:pt idx="2650">
                  <c:v>1.5569999999999999</c:v>
                </c:pt>
                <c:pt idx="2651">
                  <c:v>1.5620000000000001</c:v>
                </c:pt>
                <c:pt idx="2652">
                  <c:v>1.5640000000000001</c:v>
                </c:pt>
                <c:pt idx="2653">
                  <c:v>1.5640000000000001</c:v>
                </c:pt>
                <c:pt idx="2654">
                  <c:v>1.5620000000000001</c:v>
                </c:pt>
                <c:pt idx="2655">
                  <c:v>1.5580000000000001</c:v>
                </c:pt>
                <c:pt idx="2656">
                  <c:v>1.609</c:v>
                </c:pt>
                <c:pt idx="2657">
                  <c:v>1.681</c:v>
                </c:pt>
                <c:pt idx="2658">
                  <c:v>1.7430000000000001</c:v>
                </c:pt>
                <c:pt idx="2659">
                  <c:v>1.8740000000000001</c:v>
                </c:pt>
                <c:pt idx="2660">
                  <c:v>1.9970000000000001</c:v>
                </c:pt>
                <c:pt idx="2661">
                  <c:v>2.0880000000000001</c:v>
                </c:pt>
                <c:pt idx="2662">
                  <c:v>2.16</c:v>
                </c:pt>
                <c:pt idx="2663">
                  <c:v>2.2229999999999999</c:v>
                </c:pt>
                <c:pt idx="2664">
                  <c:v>2.2789999999999999</c:v>
                </c:pt>
                <c:pt idx="2665">
                  <c:v>2.3290000000000002</c:v>
                </c:pt>
                <c:pt idx="2666">
                  <c:v>2.3730000000000002</c:v>
                </c:pt>
                <c:pt idx="2667">
                  <c:v>2.4119999999999999</c:v>
                </c:pt>
                <c:pt idx="2668">
                  <c:v>2.4460000000000002</c:v>
                </c:pt>
                <c:pt idx="2669">
                  <c:v>2.476</c:v>
                </c:pt>
                <c:pt idx="2670">
                  <c:v>2.5</c:v>
                </c:pt>
                <c:pt idx="2671">
                  <c:v>2.52</c:v>
                </c:pt>
                <c:pt idx="2672">
                  <c:v>2.536</c:v>
                </c:pt>
                <c:pt idx="2673">
                  <c:v>2.5630000000000002</c:v>
                </c:pt>
                <c:pt idx="2674">
                  <c:v>2.5870000000000002</c:v>
                </c:pt>
                <c:pt idx="2675">
                  <c:v>2.6040000000000001</c:v>
                </c:pt>
                <c:pt idx="2676">
                  <c:v>2.6150000000000002</c:v>
                </c:pt>
                <c:pt idx="2677">
                  <c:v>2.6309999999999998</c:v>
                </c:pt>
                <c:pt idx="2678">
                  <c:v>2.65</c:v>
                </c:pt>
                <c:pt idx="2679">
                  <c:v>2.661</c:v>
                </c:pt>
                <c:pt idx="2680">
                  <c:v>2.6680000000000001</c:v>
                </c:pt>
                <c:pt idx="2681">
                  <c:v>2.67</c:v>
                </c:pt>
                <c:pt idx="2682">
                  <c:v>2.6720000000000002</c:v>
                </c:pt>
                <c:pt idx="2683">
                  <c:v>2.669</c:v>
                </c:pt>
                <c:pt idx="2684">
                  <c:v>2.6619999999999999</c:v>
                </c:pt>
                <c:pt idx="2685">
                  <c:v>2.6509999999999998</c:v>
                </c:pt>
                <c:pt idx="2686">
                  <c:v>2.6379999999999999</c:v>
                </c:pt>
                <c:pt idx="2687">
                  <c:v>2.6219999999999999</c:v>
                </c:pt>
                <c:pt idx="2688">
                  <c:v>2.6030000000000002</c:v>
                </c:pt>
                <c:pt idx="2689">
                  <c:v>2.59</c:v>
                </c:pt>
                <c:pt idx="2690">
                  <c:v>2.6139999999999999</c:v>
                </c:pt>
                <c:pt idx="2691">
                  <c:v>2.67</c:v>
                </c:pt>
                <c:pt idx="2692">
                  <c:v>2.8220000000000001</c:v>
                </c:pt>
                <c:pt idx="2693">
                  <c:v>3.0089999999999999</c:v>
                </c:pt>
                <c:pt idx="2694">
                  <c:v>3.18</c:v>
                </c:pt>
                <c:pt idx="2695">
                  <c:v>3.3069999999999999</c:v>
                </c:pt>
                <c:pt idx="2696">
                  <c:v>3.4039999999999999</c:v>
                </c:pt>
                <c:pt idx="2697">
                  <c:v>3.5230000000000001</c:v>
                </c:pt>
                <c:pt idx="2698">
                  <c:v>3.617</c:v>
                </c:pt>
                <c:pt idx="2699">
                  <c:v>3.6960000000000002</c:v>
                </c:pt>
                <c:pt idx="2700">
                  <c:v>3.7669999999999999</c:v>
                </c:pt>
                <c:pt idx="2701">
                  <c:v>3.8359999999999999</c:v>
                </c:pt>
                <c:pt idx="2702">
                  <c:v>3.96</c:v>
                </c:pt>
                <c:pt idx="2703">
                  <c:v>4.2009999999999996</c:v>
                </c:pt>
                <c:pt idx="2704">
                  <c:v>4.4260000000000002</c:v>
                </c:pt>
                <c:pt idx="2705">
                  <c:v>4.62</c:v>
                </c:pt>
                <c:pt idx="2706">
                  <c:v>4.7759999999999998</c:v>
                </c:pt>
                <c:pt idx="2707">
                  <c:v>4.9020000000000001</c:v>
                </c:pt>
                <c:pt idx="2708">
                  <c:v>5.0049999999999999</c:v>
                </c:pt>
                <c:pt idx="2709">
                  <c:v>5.0910000000000002</c:v>
                </c:pt>
                <c:pt idx="2710">
                  <c:v>5.1950000000000003</c:v>
                </c:pt>
                <c:pt idx="2711">
                  <c:v>5.2949999999999999</c:v>
                </c:pt>
                <c:pt idx="2712">
                  <c:v>5.3949999999999996</c:v>
                </c:pt>
                <c:pt idx="2713">
                  <c:v>5.4740000000000002</c:v>
                </c:pt>
                <c:pt idx="2714">
                  <c:v>5.5590000000000002</c:v>
                </c:pt>
                <c:pt idx="2715">
                  <c:v>5.63</c:v>
                </c:pt>
                <c:pt idx="2716">
                  <c:v>5.6840000000000002</c:v>
                </c:pt>
                <c:pt idx="2717">
                  <c:v>5.7290000000000001</c:v>
                </c:pt>
                <c:pt idx="2718">
                  <c:v>5.7729999999999997</c:v>
                </c:pt>
                <c:pt idx="2719">
                  <c:v>5.8040000000000003</c:v>
                </c:pt>
                <c:pt idx="2720">
                  <c:v>5.83</c:v>
                </c:pt>
                <c:pt idx="2721">
                  <c:v>5.8529999999999998</c:v>
                </c:pt>
                <c:pt idx="2722">
                  <c:v>5.8710000000000004</c:v>
                </c:pt>
                <c:pt idx="2723">
                  <c:v>5.915</c:v>
                </c:pt>
                <c:pt idx="2724">
                  <c:v>6.0209999999999999</c:v>
                </c:pt>
                <c:pt idx="2725">
                  <c:v>6.1130000000000004</c:v>
                </c:pt>
                <c:pt idx="2726">
                  <c:v>6.19</c:v>
                </c:pt>
                <c:pt idx="2727">
                  <c:v>6.3079999999999998</c:v>
                </c:pt>
                <c:pt idx="2728">
                  <c:v>6.42</c:v>
                </c:pt>
                <c:pt idx="2729">
                  <c:v>7.5629999999999997</c:v>
                </c:pt>
                <c:pt idx="2730">
                  <c:v>7.8890000000000002</c:v>
                </c:pt>
                <c:pt idx="2731">
                  <c:v>8.2330000000000005</c:v>
                </c:pt>
                <c:pt idx="2732">
                  <c:v>8.5570000000000004</c:v>
                </c:pt>
                <c:pt idx="2733">
                  <c:v>8.8230000000000004</c:v>
                </c:pt>
                <c:pt idx="2734">
                  <c:v>9.0370000000000008</c:v>
                </c:pt>
                <c:pt idx="2735">
                  <c:v>9.2059999999999995</c:v>
                </c:pt>
                <c:pt idx="2736">
                  <c:v>9.3360000000000003</c:v>
                </c:pt>
                <c:pt idx="2737">
                  <c:v>9.4380000000000006</c:v>
                </c:pt>
                <c:pt idx="2738">
                  <c:v>9.5960000000000001</c:v>
                </c:pt>
                <c:pt idx="2739">
                  <c:v>9.7210000000000001</c:v>
                </c:pt>
                <c:pt idx="2740">
                  <c:v>89.7</c:v>
                </c:pt>
                <c:pt idx="2741">
                  <c:v>159.4</c:v>
                </c:pt>
                <c:pt idx="2742">
                  <c:v>72.84</c:v>
                </c:pt>
                <c:pt idx="2743">
                  <c:v>66.290000000000006</c:v>
                </c:pt>
                <c:pt idx="2744">
                  <c:v>61.38</c:v>
                </c:pt>
                <c:pt idx="2745">
                  <c:v>57.38</c:v>
                </c:pt>
                <c:pt idx="2746">
                  <c:v>53.74</c:v>
                </c:pt>
                <c:pt idx="2747">
                  <c:v>50.3</c:v>
                </c:pt>
                <c:pt idx="2748">
                  <c:v>47.14</c:v>
                </c:pt>
                <c:pt idx="2749">
                  <c:v>44.8</c:v>
                </c:pt>
                <c:pt idx="2750">
                  <c:v>42.15</c:v>
                </c:pt>
                <c:pt idx="2751">
                  <c:v>39.770000000000003</c:v>
                </c:pt>
                <c:pt idx="2752">
                  <c:v>116.8</c:v>
                </c:pt>
                <c:pt idx="2753">
                  <c:v>164.1</c:v>
                </c:pt>
                <c:pt idx="2754">
                  <c:v>155.9</c:v>
                </c:pt>
                <c:pt idx="2755">
                  <c:v>97.37</c:v>
                </c:pt>
                <c:pt idx="2756">
                  <c:v>89.25</c:v>
                </c:pt>
                <c:pt idx="2757">
                  <c:v>82.44</c:v>
                </c:pt>
                <c:pt idx="2758">
                  <c:v>106.8</c:v>
                </c:pt>
                <c:pt idx="2759">
                  <c:v>102.9</c:v>
                </c:pt>
                <c:pt idx="2760">
                  <c:v>109.9</c:v>
                </c:pt>
                <c:pt idx="2761">
                  <c:v>97.77</c:v>
                </c:pt>
                <c:pt idx="2762">
                  <c:v>89.61</c:v>
                </c:pt>
                <c:pt idx="2763">
                  <c:v>82.95</c:v>
                </c:pt>
                <c:pt idx="2764">
                  <c:v>77.12</c:v>
                </c:pt>
                <c:pt idx="2765">
                  <c:v>71.650000000000006</c:v>
                </c:pt>
                <c:pt idx="2766">
                  <c:v>66.94</c:v>
                </c:pt>
                <c:pt idx="2767">
                  <c:v>81.95</c:v>
                </c:pt>
                <c:pt idx="2768">
                  <c:v>69.91</c:v>
                </c:pt>
                <c:pt idx="2769">
                  <c:v>69.010000000000005</c:v>
                </c:pt>
                <c:pt idx="2770">
                  <c:v>67.39</c:v>
                </c:pt>
                <c:pt idx="2771">
                  <c:v>87.06</c:v>
                </c:pt>
                <c:pt idx="2772">
                  <c:v>83.05</c:v>
                </c:pt>
                <c:pt idx="2773">
                  <c:v>71.19</c:v>
                </c:pt>
                <c:pt idx="2774">
                  <c:v>67.91</c:v>
                </c:pt>
                <c:pt idx="2775">
                  <c:v>63.64</c:v>
                </c:pt>
                <c:pt idx="2776">
                  <c:v>59.85</c:v>
                </c:pt>
                <c:pt idx="2777">
                  <c:v>58.07</c:v>
                </c:pt>
                <c:pt idx="2778">
                  <c:v>56.46</c:v>
                </c:pt>
                <c:pt idx="2779">
                  <c:v>55.85</c:v>
                </c:pt>
                <c:pt idx="2780">
                  <c:v>56.71</c:v>
                </c:pt>
                <c:pt idx="2781">
                  <c:v>55.21</c:v>
                </c:pt>
                <c:pt idx="2782">
                  <c:v>54.01</c:v>
                </c:pt>
                <c:pt idx="2783">
                  <c:v>51.82</c:v>
                </c:pt>
                <c:pt idx="2784">
                  <c:v>49.27</c:v>
                </c:pt>
                <c:pt idx="2785">
                  <c:v>47.22</c:v>
                </c:pt>
                <c:pt idx="2786">
                  <c:v>46.55</c:v>
                </c:pt>
                <c:pt idx="2787">
                  <c:v>55.01</c:v>
                </c:pt>
                <c:pt idx="2788">
                  <c:v>184.5</c:v>
                </c:pt>
                <c:pt idx="2789">
                  <c:v>111</c:v>
                </c:pt>
                <c:pt idx="2790">
                  <c:v>88.38</c:v>
                </c:pt>
                <c:pt idx="2791">
                  <c:v>81.349999999999994</c:v>
                </c:pt>
                <c:pt idx="2792">
                  <c:v>78.05</c:v>
                </c:pt>
                <c:pt idx="2793">
                  <c:v>72.52</c:v>
                </c:pt>
                <c:pt idx="2794">
                  <c:v>68.069999999999993</c:v>
                </c:pt>
                <c:pt idx="2795">
                  <c:v>82.2</c:v>
                </c:pt>
                <c:pt idx="2796">
                  <c:v>83.67</c:v>
                </c:pt>
                <c:pt idx="2797">
                  <c:v>83.77</c:v>
                </c:pt>
                <c:pt idx="2798">
                  <c:v>171.2</c:v>
                </c:pt>
                <c:pt idx="2799">
                  <c:v>88.59</c:v>
                </c:pt>
                <c:pt idx="2800">
                  <c:v>117.4</c:v>
                </c:pt>
                <c:pt idx="2801">
                  <c:v>109.3</c:v>
                </c:pt>
                <c:pt idx="2802">
                  <c:v>100.8</c:v>
                </c:pt>
                <c:pt idx="2803">
                  <c:v>92.72</c:v>
                </c:pt>
                <c:pt idx="2804">
                  <c:v>105.7</c:v>
                </c:pt>
                <c:pt idx="2805">
                  <c:v>88.36</c:v>
                </c:pt>
                <c:pt idx="2806">
                  <c:v>81.44</c:v>
                </c:pt>
                <c:pt idx="2807">
                  <c:v>75.709999999999994</c:v>
                </c:pt>
                <c:pt idx="2808">
                  <c:v>70.55</c:v>
                </c:pt>
                <c:pt idx="2809">
                  <c:v>66.19</c:v>
                </c:pt>
                <c:pt idx="2810">
                  <c:v>62.13</c:v>
                </c:pt>
                <c:pt idx="2811">
                  <c:v>58.65</c:v>
                </c:pt>
                <c:pt idx="2812">
                  <c:v>55.51</c:v>
                </c:pt>
                <c:pt idx="2813">
                  <c:v>52.49</c:v>
                </c:pt>
                <c:pt idx="2814">
                  <c:v>49.5</c:v>
                </c:pt>
                <c:pt idx="2815">
                  <c:v>46.66</c:v>
                </c:pt>
                <c:pt idx="2816">
                  <c:v>44.52</c:v>
                </c:pt>
                <c:pt idx="2817">
                  <c:v>42.39</c:v>
                </c:pt>
                <c:pt idx="2818">
                  <c:v>40.35</c:v>
                </c:pt>
                <c:pt idx="2819">
                  <c:v>39.85</c:v>
                </c:pt>
                <c:pt idx="2820">
                  <c:v>39.21</c:v>
                </c:pt>
                <c:pt idx="2821">
                  <c:v>38.450000000000003</c:v>
                </c:pt>
                <c:pt idx="2822">
                  <c:v>37.58</c:v>
                </c:pt>
                <c:pt idx="2823">
                  <c:v>36.880000000000003</c:v>
                </c:pt>
                <c:pt idx="2824">
                  <c:v>36.46</c:v>
                </c:pt>
                <c:pt idx="2825">
                  <c:v>35.5</c:v>
                </c:pt>
                <c:pt idx="2826">
                  <c:v>34.450000000000003</c:v>
                </c:pt>
                <c:pt idx="2827">
                  <c:v>37.14</c:v>
                </c:pt>
                <c:pt idx="2828">
                  <c:v>61.56</c:v>
                </c:pt>
                <c:pt idx="2829">
                  <c:v>49.38</c:v>
                </c:pt>
                <c:pt idx="2830">
                  <c:v>42.12</c:v>
                </c:pt>
                <c:pt idx="2831">
                  <c:v>39.83</c:v>
                </c:pt>
                <c:pt idx="2832">
                  <c:v>39</c:v>
                </c:pt>
                <c:pt idx="2833">
                  <c:v>38.22</c:v>
                </c:pt>
                <c:pt idx="2834">
                  <c:v>37.479999999999997</c:v>
                </c:pt>
                <c:pt idx="2835">
                  <c:v>36.76</c:v>
                </c:pt>
                <c:pt idx="2836">
                  <c:v>35.93</c:v>
                </c:pt>
                <c:pt idx="2837">
                  <c:v>35.25</c:v>
                </c:pt>
                <c:pt idx="2838">
                  <c:v>214.6</c:v>
                </c:pt>
                <c:pt idx="2839">
                  <c:v>204.1</c:v>
                </c:pt>
                <c:pt idx="2840">
                  <c:v>110.2</c:v>
                </c:pt>
                <c:pt idx="2841">
                  <c:v>131.19999999999999</c:v>
                </c:pt>
                <c:pt idx="2842">
                  <c:v>119.2</c:v>
                </c:pt>
                <c:pt idx="2843">
                  <c:v>108.6</c:v>
                </c:pt>
                <c:pt idx="2844">
                  <c:v>99.32</c:v>
                </c:pt>
                <c:pt idx="2845">
                  <c:v>91.16</c:v>
                </c:pt>
                <c:pt idx="2846">
                  <c:v>83.83</c:v>
                </c:pt>
                <c:pt idx="2847">
                  <c:v>77.150000000000006</c:v>
                </c:pt>
                <c:pt idx="2848">
                  <c:v>71.59</c:v>
                </c:pt>
                <c:pt idx="2849">
                  <c:v>66.05</c:v>
                </c:pt>
                <c:pt idx="2850">
                  <c:v>61.04</c:v>
                </c:pt>
                <c:pt idx="2851">
                  <c:v>56.49</c:v>
                </c:pt>
                <c:pt idx="2852">
                  <c:v>52.39</c:v>
                </c:pt>
                <c:pt idx="2853">
                  <c:v>54.39</c:v>
                </c:pt>
                <c:pt idx="2854">
                  <c:v>86.8</c:v>
                </c:pt>
                <c:pt idx="2855">
                  <c:v>56.21</c:v>
                </c:pt>
                <c:pt idx="2856">
                  <c:v>52.6</c:v>
                </c:pt>
                <c:pt idx="2857">
                  <c:v>48.99</c:v>
                </c:pt>
                <c:pt idx="2858">
                  <c:v>45.49</c:v>
                </c:pt>
                <c:pt idx="2859">
                  <c:v>42.56</c:v>
                </c:pt>
                <c:pt idx="2860">
                  <c:v>41.74</c:v>
                </c:pt>
                <c:pt idx="2861">
                  <c:v>40.78</c:v>
                </c:pt>
                <c:pt idx="2862">
                  <c:v>39.72</c:v>
                </c:pt>
                <c:pt idx="2863">
                  <c:v>38.57</c:v>
                </c:pt>
                <c:pt idx="2864">
                  <c:v>37.36</c:v>
                </c:pt>
                <c:pt idx="2865">
                  <c:v>36.119999999999997</c:v>
                </c:pt>
                <c:pt idx="2866">
                  <c:v>34.89</c:v>
                </c:pt>
                <c:pt idx="2867">
                  <c:v>33.630000000000003</c:v>
                </c:pt>
                <c:pt idx="2868">
                  <c:v>32.39</c:v>
                </c:pt>
                <c:pt idx="2869">
                  <c:v>31.21</c:v>
                </c:pt>
                <c:pt idx="2870">
                  <c:v>30.06</c:v>
                </c:pt>
                <c:pt idx="2871">
                  <c:v>28.94</c:v>
                </c:pt>
                <c:pt idx="2872">
                  <c:v>27.86</c:v>
                </c:pt>
                <c:pt idx="2873">
                  <c:v>26.82</c:v>
                </c:pt>
                <c:pt idx="2874">
                  <c:v>25.82</c:v>
                </c:pt>
                <c:pt idx="2875">
                  <c:v>24.86</c:v>
                </c:pt>
                <c:pt idx="2876">
                  <c:v>23.91</c:v>
                </c:pt>
                <c:pt idx="2877">
                  <c:v>23.01</c:v>
                </c:pt>
                <c:pt idx="2878">
                  <c:v>22.13</c:v>
                </c:pt>
                <c:pt idx="2879">
                  <c:v>21.29</c:v>
                </c:pt>
                <c:pt idx="2880">
                  <c:v>20.48</c:v>
                </c:pt>
                <c:pt idx="2881">
                  <c:v>19.72</c:v>
                </c:pt>
                <c:pt idx="2882">
                  <c:v>19.559999999999999</c:v>
                </c:pt>
                <c:pt idx="2883">
                  <c:v>19.41</c:v>
                </c:pt>
                <c:pt idx="2884">
                  <c:v>19.2</c:v>
                </c:pt>
                <c:pt idx="2885">
                  <c:v>18.95</c:v>
                </c:pt>
                <c:pt idx="2886">
                  <c:v>18.66</c:v>
                </c:pt>
                <c:pt idx="2887">
                  <c:v>18.34</c:v>
                </c:pt>
                <c:pt idx="2888">
                  <c:v>18</c:v>
                </c:pt>
                <c:pt idx="2889">
                  <c:v>17.64</c:v>
                </c:pt>
                <c:pt idx="2890">
                  <c:v>17.27</c:v>
                </c:pt>
                <c:pt idx="2891">
                  <c:v>16.89</c:v>
                </c:pt>
                <c:pt idx="2892">
                  <c:v>16.510000000000002</c:v>
                </c:pt>
                <c:pt idx="2893">
                  <c:v>16.14</c:v>
                </c:pt>
                <c:pt idx="2894">
                  <c:v>15.78</c:v>
                </c:pt>
                <c:pt idx="2895">
                  <c:v>15.43</c:v>
                </c:pt>
                <c:pt idx="2896">
                  <c:v>15.09</c:v>
                </c:pt>
                <c:pt idx="2897">
                  <c:v>14.75</c:v>
                </c:pt>
                <c:pt idx="2898">
                  <c:v>14.42</c:v>
                </c:pt>
                <c:pt idx="2899">
                  <c:v>14.09</c:v>
                </c:pt>
                <c:pt idx="2900">
                  <c:v>13.78</c:v>
                </c:pt>
                <c:pt idx="2901">
                  <c:v>13.47</c:v>
                </c:pt>
                <c:pt idx="2902">
                  <c:v>13.17</c:v>
                </c:pt>
                <c:pt idx="2903">
                  <c:v>12.89</c:v>
                </c:pt>
                <c:pt idx="2904">
                  <c:v>12.61</c:v>
                </c:pt>
                <c:pt idx="2905">
                  <c:v>12.35</c:v>
                </c:pt>
                <c:pt idx="2906">
                  <c:v>12.1</c:v>
                </c:pt>
                <c:pt idx="2907">
                  <c:v>11.86</c:v>
                </c:pt>
                <c:pt idx="2908">
                  <c:v>11.64</c:v>
                </c:pt>
                <c:pt idx="2909">
                  <c:v>11.42</c:v>
                </c:pt>
                <c:pt idx="2910">
                  <c:v>11.22</c:v>
                </c:pt>
                <c:pt idx="2911">
                  <c:v>11.02</c:v>
                </c:pt>
                <c:pt idx="2912">
                  <c:v>10.83</c:v>
                </c:pt>
                <c:pt idx="2913">
                  <c:v>10.65</c:v>
                </c:pt>
                <c:pt idx="2914">
                  <c:v>10.48</c:v>
                </c:pt>
                <c:pt idx="2915">
                  <c:v>10.31</c:v>
                </c:pt>
                <c:pt idx="2916">
                  <c:v>10.16</c:v>
                </c:pt>
                <c:pt idx="2917">
                  <c:v>10</c:v>
                </c:pt>
                <c:pt idx="2918">
                  <c:v>9.8529999999999998</c:v>
                </c:pt>
                <c:pt idx="2919">
                  <c:v>9.7080000000000002</c:v>
                </c:pt>
                <c:pt idx="2920">
                  <c:v>9.5660000000000007</c:v>
                </c:pt>
                <c:pt idx="2921">
                  <c:v>9.4280000000000008</c:v>
                </c:pt>
              </c:numCache>
            </c:numRef>
          </c:val>
          <c:smooth val="0"/>
          <c:extLst>
            <c:ext xmlns:c16="http://schemas.microsoft.com/office/drawing/2014/chart" uri="{C3380CC4-5D6E-409C-BE32-E72D297353CC}">
              <c16:uniqueId val="{00000000-E82B-4A88-B0C5-8CF642685863}"/>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2"/>
          <c:order val="0"/>
          <c:tx>
            <c:strRef>
              <c:f>ModeWise!$K$2</c:f>
              <c:strCache>
                <c:ptCount val="1"/>
                <c:pt idx="0">
                  <c:v>CNRMCM5</c:v>
                </c:pt>
              </c:strCache>
            </c:strRef>
          </c:tx>
          <c:spPr>
            <a:ln w="12700" cap="rnd">
              <a:solidFill>
                <a:schemeClr val="accent3"/>
              </a:solidFill>
              <a:round/>
            </a:ln>
            <a:effectLst/>
          </c:spPr>
          <c:marker>
            <c:symbol val="none"/>
          </c:marker>
          <c:cat>
            <c:numRef>
              <c:f>ModeWise!$H$3:$H$2924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ModeWise!$K$3:$K$2924</c:f>
              <c:numCache>
                <c:formatCode>General</c:formatCode>
                <c:ptCount val="2922"/>
                <c:pt idx="0">
                  <c:v>9.8819999999999997</c:v>
                </c:pt>
                <c:pt idx="1">
                  <c:v>9.7449999999999992</c:v>
                </c:pt>
                <c:pt idx="2">
                  <c:v>9.6110000000000007</c:v>
                </c:pt>
                <c:pt idx="3">
                  <c:v>9.4809999999999999</c:v>
                </c:pt>
                <c:pt idx="4">
                  <c:v>9.3520000000000003</c:v>
                </c:pt>
                <c:pt idx="5">
                  <c:v>9.2260000000000009</c:v>
                </c:pt>
                <c:pt idx="6">
                  <c:v>9.1010000000000009</c:v>
                </c:pt>
                <c:pt idx="7">
                  <c:v>8.9779999999999998</c:v>
                </c:pt>
                <c:pt idx="8">
                  <c:v>8.8550000000000004</c:v>
                </c:pt>
                <c:pt idx="9">
                  <c:v>8.734</c:v>
                </c:pt>
                <c:pt idx="10">
                  <c:v>8.6129999999999995</c:v>
                </c:pt>
                <c:pt idx="11">
                  <c:v>8.4920000000000009</c:v>
                </c:pt>
                <c:pt idx="12">
                  <c:v>8.3710000000000004</c:v>
                </c:pt>
                <c:pt idx="13">
                  <c:v>8.25</c:v>
                </c:pt>
                <c:pt idx="14">
                  <c:v>8.1289999999999996</c:v>
                </c:pt>
                <c:pt idx="15">
                  <c:v>8.0079999999999991</c:v>
                </c:pt>
                <c:pt idx="16">
                  <c:v>7.8860000000000001</c:v>
                </c:pt>
                <c:pt idx="17">
                  <c:v>7.7649999999999997</c:v>
                </c:pt>
                <c:pt idx="18">
                  <c:v>7.6429999999999998</c:v>
                </c:pt>
                <c:pt idx="19">
                  <c:v>7.52</c:v>
                </c:pt>
                <c:pt idx="20">
                  <c:v>7.3979999999999997</c:v>
                </c:pt>
                <c:pt idx="21">
                  <c:v>7.2750000000000004</c:v>
                </c:pt>
                <c:pt idx="22">
                  <c:v>7.1509999999999998</c:v>
                </c:pt>
                <c:pt idx="23">
                  <c:v>7.0279999999999996</c:v>
                </c:pt>
                <c:pt idx="24">
                  <c:v>6.9050000000000002</c:v>
                </c:pt>
                <c:pt idx="25">
                  <c:v>6.7809999999999997</c:v>
                </c:pt>
                <c:pt idx="26">
                  <c:v>6.6580000000000004</c:v>
                </c:pt>
                <c:pt idx="27">
                  <c:v>6.5339999999999998</c:v>
                </c:pt>
                <c:pt idx="28">
                  <c:v>6.4109999999999996</c:v>
                </c:pt>
                <c:pt idx="29">
                  <c:v>6.2880000000000003</c:v>
                </c:pt>
                <c:pt idx="30">
                  <c:v>6.1660000000000004</c:v>
                </c:pt>
                <c:pt idx="31">
                  <c:v>6.048</c:v>
                </c:pt>
                <c:pt idx="32">
                  <c:v>5.931</c:v>
                </c:pt>
                <c:pt idx="33">
                  <c:v>5.8140000000000001</c:v>
                </c:pt>
                <c:pt idx="34">
                  <c:v>5.7089999999999996</c:v>
                </c:pt>
                <c:pt idx="35">
                  <c:v>5.6159999999999997</c:v>
                </c:pt>
                <c:pt idx="36">
                  <c:v>5.5289999999999999</c:v>
                </c:pt>
                <c:pt idx="37">
                  <c:v>5.4470000000000001</c:v>
                </c:pt>
                <c:pt idx="38">
                  <c:v>5.3680000000000003</c:v>
                </c:pt>
                <c:pt idx="39">
                  <c:v>5.2910000000000004</c:v>
                </c:pt>
                <c:pt idx="40">
                  <c:v>5.2160000000000002</c:v>
                </c:pt>
                <c:pt idx="41">
                  <c:v>5.141</c:v>
                </c:pt>
                <c:pt idx="42">
                  <c:v>5.0670000000000002</c:v>
                </c:pt>
                <c:pt idx="43">
                  <c:v>4.992</c:v>
                </c:pt>
                <c:pt idx="44">
                  <c:v>4.9169999999999998</c:v>
                </c:pt>
                <c:pt idx="45">
                  <c:v>4.8470000000000004</c:v>
                </c:pt>
                <c:pt idx="46">
                  <c:v>4.7759999999999998</c:v>
                </c:pt>
                <c:pt idx="47">
                  <c:v>4.7030000000000003</c:v>
                </c:pt>
                <c:pt idx="48">
                  <c:v>4.6280000000000001</c:v>
                </c:pt>
                <c:pt idx="49">
                  <c:v>4.5519999999999996</c:v>
                </c:pt>
                <c:pt idx="50">
                  <c:v>4.4749999999999996</c:v>
                </c:pt>
                <c:pt idx="51">
                  <c:v>4.3970000000000002</c:v>
                </c:pt>
                <c:pt idx="52">
                  <c:v>4.3179999999999996</c:v>
                </c:pt>
                <c:pt idx="53">
                  <c:v>4.2389999999999999</c:v>
                </c:pt>
                <c:pt idx="54">
                  <c:v>4.1589999999999998</c:v>
                </c:pt>
                <c:pt idx="55">
                  <c:v>4.0780000000000003</c:v>
                </c:pt>
                <c:pt idx="56">
                  <c:v>3.9969999999999999</c:v>
                </c:pt>
                <c:pt idx="57">
                  <c:v>3.9159999999999999</c:v>
                </c:pt>
                <c:pt idx="58">
                  <c:v>3.835</c:v>
                </c:pt>
                <c:pt idx="59">
                  <c:v>3.754</c:v>
                </c:pt>
                <c:pt idx="60">
                  <c:v>3.6739999999999999</c:v>
                </c:pt>
                <c:pt idx="61">
                  <c:v>3.593</c:v>
                </c:pt>
                <c:pt idx="62">
                  <c:v>3.5129999999999999</c:v>
                </c:pt>
                <c:pt idx="63">
                  <c:v>3.4340000000000002</c:v>
                </c:pt>
                <c:pt idx="64">
                  <c:v>3.355</c:v>
                </c:pt>
                <c:pt idx="65">
                  <c:v>3.2770000000000001</c:v>
                </c:pt>
                <c:pt idx="66">
                  <c:v>3.1989999999999998</c:v>
                </c:pt>
                <c:pt idx="67">
                  <c:v>3.1230000000000002</c:v>
                </c:pt>
                <c:pt idx="68">
                  <c:v>3.048</c:v>
                </c:pt>
                <c:pt idx="69">
                  <c:v>2.9729999999999999</c:v>
                </c:pt>
                <c:pt idx="70">
                  <c:v>2.9</c:v>
                </c:pt>
                <c:pt idx="71">
                  <c:v>2.8279999999999998</c:v>
                </c:pt>
                <c:pt idx="72">
                  <c:v>2.7570000000000001</c:v>
                </c:pt>
                <c:pt idx="73">
                  <c:v>2.6869999999999998</c:v>
                </c:pt>
                <c:pt idx="74">
                  <c:v>2.6179999999999999</c:v>
                </c:pt>
                <c:pt idx="75">
                  <c:v>2.5510000000000002</c:v>
                </c:pt>
                <c:pt idx="76">
                  <c:v>2.4849999999999999</c:v>
                </c:pt>
                <c:pt idx="77">
                  <c:v>2.4460000000000002</c:v>
                </c:pt>
                <c:pt idx="78">
                  <c:v>2.4249999999999998</c:v>
                </c:pt>
                <c:pt idx="79">
                  <c:v>2.4049999999999998</c:v>
                </c:pt>
                <c:pt idx="80">
                  <c:v>2.38</c:v>
                </c:pt>
                <c:pt idx="81">
                  <c:v>2.3530000000000002</c:v>
                </c:pt>
                <c:pt idx="82">
                  <c:v>2.323</c:v>
                </c:pt>
                <c:pt idx="83">
                  <c:v>2.2919999999999998</c:v>
                </c:pt>
                <c:pt idx="84">
                  <c:v>2.2599999999999998</c:v>
                </c:pt>
                <c:pt idx="85">
                  <c:v>2.2280000000000002</c:v>
                </c:pt>
                <c:pt idx="86">
                  <c:v>2.1960000000000002</c:v>
                </c:pt>
                <c:pt idx="87">
                  <c:v>2.165</c:v>
                </c:pt>
                <c:pt idx="88">
                  <c:v>2.133</c:v>
                </c:pt>
                <c:pt idx="89">
                  <c:v>2.101</c:v>
                </c:pt>
                <c:pt idx="90">
                  <c:v>2.069</c:v>
                </c:pt>
                <c:pt idx="91">
                  <c:v>2.0369999999999999</c:v>
                </c:pt>
                <c:pt idx="92">
                  <c:v>2.004</c:v>
                </c:pt>
                <c:pt idx="93">
                  <c:v>1.988</c:v>
                </c:pt>
                <c:pt idx="94">
                  <c:v>1.968</c:v>
                </c:pt>
                <c:pt idx="95">
                  <c:v>1.9470000000000001</c:v>
                </c:pt>
                <c:pt idx="96">
                  <c:v>1.93</c:v>
                </c:pt>
                <c:pt idx="97">
                  <c:v>1.9650000000000001</c:v>
                </c:pt>
                <c:pt idx="98">
                  <c:v>2.113</c:v>
                </c:pt>
                <c:pt idx="99">
                  <c:v>2.3260000000000001</c:v>
                </c:pt>
                <c:pt idx="100">
                  <c:v>2.5019999999999998</c:v>
                </c:pt>
                <c:pt idx="101">
                  <c:v>2.9350000000000001</c:v>
                </c:pt>
                <c:pt idx="102">
                  <c:v>3.4369999999999998</c:v>
                </c:pt>
                <c:pt idx="103">
                  <c:v>3.81</c:v>
                </c:pt>
                <c:pt idx="104">
                  <c:v>4.1379999999999999</c:v>
                </c:pt>
                <c:pt idx="105">
                  <c:v>4.42</c:v>
                </c:pt>
                <c:pt idx="106">
                  <c:v>4.6639999999999997</c:v>
                </c:pt>
                <c:pt idx="107">
                  <c:v>4.88</c:v>
                </c:pt>
                <c:pt idx="108">
                  <c:v>5.0819999999999999</c:v>
                </c:pt>
                <c:pt idx="109">
                  <c:v>5.6529999999999996</c:v>
                </c:pt>
                <c:pt idx="110">
                  <c:v>6.008</c:v>
                </c:pt>
                <c:pt idx="111">
                  <c:v>6.3079999999999998</c:v>
                </c:pt>
                <c:pt idx="112">
                  <c:v>6.5579999999999998</c:v>
                </c:pt>
                <c:pt idx="113">
                  <c:v>6.7619999999999996</c:v>
                </c:pt>
                <c:pt idx="114">
                  <c:v>6.9290000000000003</c:v>
                </c:pt>
                <c:pt idx="115">
                  <c:v>7.0659999999999998</c:v>
                </c:pt>
                <c:pt idx="116">
                  <c:v>7.1779999999999999</c:v>
                </c:pt>
                <c:pt idx="117">
                  <c:v>7.2670000000000003</c:v>
                </c:pt>
                <c:pt idx="118">
                  <c:v>7.3360000000000003</c:v>
                </c:pt>
                <c:pt idx="119">
                  <c:v>7.3890000000000002</c:v>
                </c:pt>
                <c:pt idx="120">
                  <c:v>7.4269999999999996</c:v>
                </c:pt>
                <c:pt idx="121">
                  <c:v>7.4539999999999997</c:v>
                </c:pt>
                <c:pt idx="122">
                  <c:v>7.4710000000000001</c:v>
                </c:pt>
                <c:pt idx="123">
                  <c:v>7.4790000000000001</c:v>
                </c:pt>
                <c:pt idx="124">
                  <c:v>7.48</c:v>
                </c:pt>
                <c:pt idx="125">
                  <c:v>7.476</c:v>
                </c:pt>
                <c:pt idx="126">
                  <c:v>7.4669999999999996</c:v>
                </c:pt>
                <c:pt idx="127">
                  <c:v>7.4710000000000001</c:v>
                </c:pt>
                <c:pt idx="128">
                  <c:v>7.5970000000000004</c:v>
                </c:pt>
                <c:pt idx="129">
                  <c:v>7.69</c:v>
                </c:pt>
                <c:pt idx="130">
                  <c:v>7.77</c:v>
                </c:pt>
                <c:pt idx="131">
                  <c:v>7.835</c:v>
                </c:pt>
                <c:pt idx="132">
                  <c:v>7.8890000000000002</c:v>
                </c:pt>
                <c:pt idx="133">
                  <c:v>7.9320000000000004</c:v>
                </c:pt>
                <c:pt idx="134">
                  <c:v>7.9640000000000004</c:v>
                </c:pt>
                <c:pt idx="135">
                  <c:v>7.9880000000000004</c:v>
                </c:pt>
                <c:pt idx="136">
                  <c:v>8.0030000000000001</c:v>
                </c:pt>
                <c:pt idx="137">
                  <c:v>8.0120000000000005</c:v>
                </c:pt>
                <c:pt idx="138">
                  <c:v>8.0139999999999993</c:v>
                </c:pt>
                <c:pt idx="139">
                  <c:v>8.0760000000000005</c:v>
                </c:pt>
                <c:pt idx="140">
                  <c:v>76.349999999999994</c:v>
                </c:pt>
                <c:pt idx="141">
                  <c:v>10.3</c:v>
                </c:pt>
                <c:pt idx="142">
                  <c:v>10.91</c:v>
                </c:pt>
                <c:pt idx="143">
                  <c:v>11.43</c:v>
                </c:pt>
                <c:pt idx="144">
                  <c:v>11.85</c:v>
                </c:pt>
                <c:pt idx="145">
                  <c:v>12.19</c:v>
                </c:pt>
                <c:pt idx="146">
                  <c:v>12.46</c:v>
                </c:pt>
                <c:pt idx="147">
                  <c:v>12.68</c:v>
                </c:pt>
                <c:pt idx="148">
                  <c:v>156.5</c:v>
                </c:pt>
                <c:pt idx="149">
                  <c:v>82.12</c:v>
                </c:pt>
                <c:pt idx="150">
                  <c:v>61.73</c:v>
                </c:pt>
                <c:pt idx="151">
                  <c:v>56.25</c:v>
                </c:pt>
                <c:pt idx="152">
                  <c:v>55.11</c:v>
                </c:pt>
                <c:pt idx="153">
                  <c:v>56.44</c:v>
                </c:pt>
                <c:pt idx="154">
                  <c:v>59.66</c:v>
                </c:pt>
                <c:pt idx="155">
                  <c:v>74.89</c:v>
                </c:pt>
                <c:pt idx="156">
                  <c:v>661.3</c:v>
                </c:pt>
                <c:pt idx="157">
                  <c:v>171.7</c:v>
                </c:pt>
                <c:pt idx="158">
                  <c:v>150.4</c:v>
                </c:pt>
                <c:pt idx="159">
                  <c:v>123.9</c:v>
                </c:pt>
                <c:pt idx="160">
                  <c:v>130.5</c:v>
                </c:pt>
                <c:pt idx="161">
                  <c:v>118.9</c:v>
                </c:pt>
                <c:pt idx="162">
                  <c:v>108.3</c:v>
                </c:pt>
                <c:pt idx="163">
                  <c:v>99.14</c:v>
                </c:pt>
                <c:pt idx="164">
                  <c:v>160.9</c:v>
                </c:pt>
                <c:pt idx="165">
                  <c:v>172.5</c:v>
                </c:pt>
                <c:pt idx="166">
                  <c:v>129.30000000000001</c:v>
                </c:pt>
                <c:pt idx="167">
                  <c:v>121.9</c:v>
                </c:pt>
                <c:pt idx="168">
                  <c:v>117.5</c:v>
                </c:pt>
                <c:pt idx="169">
                  <c:v>113</c:v>
                </c:pt>
                <c:pt idx="170">
                  <c:v>172.3</c:v>
                </c:pt>
                <c:pt idx="171">
                  <c:v>160.80000000000001</c:v>
                </c:pt>
                <c:pt idx="172">
                  <c:v>129.6</c:v>
                </c:pt>
                <c:pt idx="173">
                  <c:v>118.2</c:v>
                </c:pt>
                <c:pt idx="174">
                  <c:v>141.9</c:v>
                </c:pt>
                <c:pt idx="175">
                  <c:v>122.7</c:v>
                </c:pt>
                <c:pt idx="176">
                  <c:v>112.8</c:v>
                </c:pt>
                <c:pt idx="177">
                  <c:v>103.6</c:v>
                </c:pt>
                <c:pt idx="178">
                  <c:v>95.34</c:v>
                </c:pt>
                <c:pt idx="179">
                  <c:v>119.5</c:v>
                </c:pt>
                <c:pt idx="180">
                  <c:v>110</c:v>
                </c:pt>
                <c:pt idx="181">
                  <c:v>101.3</c:v>
                </c:pt>
                <c:pt idx="182">
                  <c:v>93.48</c:v>
                </c:pt>
                <c:pt idx="183">
                  <c:v>86.65</c:v>
                </c:pt>
                <c:pt idx="184">
                  <c:v>80.62</c:v>
                </c:pt>
                <c:pt idx="185">
                  <c:v>75.040000000000006</c:v>
                </c:pt>
                <c:pt idx="186">
                  <c:v>70.02</c:v>
                </c:pt>
                <c:pt idx="187">
                  <c:v>65.540000000000006</c:v>
                </c:pt>
                <c:pt idx="188">
                  <c:v>63</c:v>
                </c:pt>
                <c:pt idx="189">
                  <c:v>148.69999999999999</c:v>
                </c:pt>
                <c:pt idx="190">
                  <c:v>86.33</c:v>
                </c:pt>
                <c:pt idx="191">
                  <c:v>82.93</c:v>
                </c:pt>
                <c:pt idx="192">
                  <c:v>84.38</c:v>
                </c:pt>
                <c:pt idx="193">
                  <c:v>83.43</c:v>
                </c:pt>
                <c:pt idx="194">
                  <c:v>91.61</c:v>
                </c:pt>
                <c:pt idx="195">
                  <c:v>151.6</c:v>
                </c:pt>
                <c:pt idx="196">
                  <c:v>100.6</c:v>
                </c:pt>
                <c:pt idx="197">
                  <c:v>92.42</c:v>
                </c:pt>
                <c:pt idx="198">
                  <c:v>85.21</c:v>
                </c:pt>
                <c:pt idx="199">
                  <c:v>79.89</c:v>
                </c:pt>
                <c:pt idx="200">
                  <c:v>81.010000000000005</c:v>
                </c:pt>
                <c:pt idx="201">
                  <c:v>74.38</c:v>
                </c:pt>
                <c:pt idx="202">
                  <c:v>69.17</c:v>
                </c:pt>
                <c:pt idx="203">
                  <c:v>64.97</c:v>
                </c:pt>
                <c:pt idx="204">
                  <c:v>62.26</c:v>
                </c:pt>
                <c:pt idx="205">
                  <c:v>58.69</c:v>
                </c:pt>
                <c:pt idx="206">
                  <c:v>58.75</c:v>
                </c:pt>
                <c:pt idx="207">
                  <c:v>59.29</c:v>
                </c:pt>
                <c:pt idx="208">
                  <c:v>55.98</c:v>
                </c:pt>
                <c:pt idx="209">
                  <c:v>55.6</c:v>
                </c:pt>
                <c:pt idx="210">
                  <c:v>54.13</c:v>
                </c:pt>
                <c:pt idx="211">
                  <c:v>61.73</c:v>
                </c:pt>
                <c:pt idx="212">
                  <c:v>59.7</c:v>
                </c:pt>
                <c:pt idx="213">
                  <c:v>59.63</c:v>
                </c:pt>
                <c:pt idx="214">
                  <c:v>59.28</c:v>
                </c:pt>
                <c:pt idx="215">
                  <c:v>59.15</c:v>
                </c:pt>
                <c:pt idx="216">
                  <c:v>58.72</c:v>
                </c:pt>
                <c:pt idx="217">
                  <c:v>55.98</c:v>
                </c:pt>
                <c:pt idx="218">
                  <c:v>53</c:v>
                </c:pt>
                <c:pt idx="219">
                  <c:v>50.21</c:v>
                </c:pt>
                <c:pt idx="220">
                  <c:v>74.959999999999994</c:v>
                </c:pt>
                <c:pt idx="221">
                  <c:v>215.2</c:v>
                </c:pt>
                <c:pt idx="222">
                  <c:v>161.9</c:v>
                </c:pt>
                <c:pt idx="223">
                  <c:v>116.1</c:v>
                </c:pt>
                <c:pt idx="224">
                  <c:v>155.1</c:v>
                </c:pt>
                <c:pt idx="225">
                  <c:v>146.6</c:v>
                </c:pt>
                <c:pt idx="226">
                  <c:v>137</c:v>
                </c:pt>
                <c:pt idx="227">
                  <c:v>125.2</c:v>
                </c:pt>
                <c:pt idx="228">
                  <c:v>118.6</c:v>
                </c:pt>
                <c:pt idx="229">
                  <c:v>134.30000000000001</c:v>
                </c:pt>
                <c:pt idx="230">
                  <c:v>113.6</c:v>
                </c:pt>
                <c:pt idx="231">
                  <c:v>104.1</c:v>
                </c:pt>
                <c:pt idx="232">
                  <c:v>95.89</c:v>
                </c:pt>
                <c:pt idx="233">
                  <c:v>88.56</c:v>
                </c:pt>
                <c:pt idx="234">
                  <c:v>113.3</c:v>
                </c:pt>
                <c:pt idx="235">
                  <c:v>104.4</c:v>
                </c:pt>
                <c:pt idx="236">
                  <c:v>96.78</c:v>
                </c:pt>
                <c:pt idx="237">
                  <c:v>90.43</c:v>
                </c:pt>
                <c:pt idx="238">
                  <c:v>85.2</c:v>
                </c:pt>
                <c:pt idx="239">
                  <c:v>81.239999999999995</c:v>
                </c:pt>
                <c:pt idx="240">
                  <c:v>79.14</c:v>
                </c:pt>
                <c:pt idx="241">
                  <c:v>73.8</c:v>
                </c:pt>
                <c:pt idx="242">
                  <c:v>68.78</c:v>
                </c:pt>
                <c:pt idx="243">
                  <c:v>64.150000000000006</c:v>
                </c:pt>
                <c:pt idx="244">
                  <c:v>61.99</c:v>
                </c:pt>
                <c:pt idx="245">
                  <c:v>126.6</c:v>
                </c:pt>
                <c:pt idx="246">
                  <c:v>89.96</c:v>
                </c:pt>
                <c:pt idx="247">
                  <c:v>80.66</c:v>
                </c:pt>
                <c:pt idx="248">
                  <c:v>74.599999999999994</c:v>
                </c:pt>
                <c:pt idx="249">
                  <c:v>69.7</c:v>
                </c:pt>
                <c:pt idx="250">
                  <c:v>66.53</c:v>
                </c:pt>
                <c:pt idx="251">
                  <c:v>66.83</c:v>
                </c:pt>
                <c:pt idx="252">
                  <c:v>62.68</c:v>
                </c:pt>
                <c:pt idx="253">
                  <c:v>60</c:v>
                </c:pt>
                <c:pt idx="254">
                  <c:v>158.1</c:v>
                </c:pt>
                <c:pt idx="255">
                  <c:v>120.1</c:v>
                </c:pt>
                <c:pt idx="256">
                  <c:v>139.80000000000001</c:v>
                </c:pt>
                <c:pt idx="257">
                  <c:v>127.1</c:v>
                </c:pt>
                <c:pt idx="258">
                  <c:v>115.7</c:v>
                </c:pt>
                <c:pt idx="259">
                  <c:v>106</c:v>
                </c:pt>
                <c:pt idx="260">
                  <c:v>97.45</c:v>
                </c:pt>
                <c:pt idx="261">
                  <c:v>89.64</c:v>
                </c:pt>
                <c:pt idx="262">
                  <c:v>82.83</c:v>
                </c:pt>
                <c:pt idx="263">
                  <c:v>76.61</c:v>
                </c:pt>
                <c:pt idx="264">
                  <c:v>70.91</c:v>
                </c:pt>
                <c:pt idx="265">
                  <c:v>65.69</c:v>
                </c:pt>
                <c:pt idx="266">
                  <c:v>61.5</c:v>
                </c:pt>
                <c:pt idx="267">
                  <c:v>57.11</c:v>
                </c:pt>
                <c:pt idx="268">
                  <c:v>53.2</c:v>
                </c:pt>
                <c:pt idx="269">
                  <c:v>49.74</c:v>
                </c:pt>
                <c:pt idx="270">
                  <c:v>46.67</c:v>
                </c:pt>
                <c:pt idx="271">
                  <c:v>43.95</c:v>
                </c:pt>
                <c:pt idx="272">
                  <c:v>42.95</c:v>
                </c:pt>
                <c:pt idx="273">
                  <c:v>41.86</c:v>
                </c:pt>
                <c:pt idx="274">
                  <c:v>40.69</c:v>
                </c:pt>
                <c:pt idx="275">
                  <c:v>39.43</c:v>
                </c:pt>
                <c:pt idx="276">
                  <c:v>38.130000000000003</c:v>
                </c:pt>
                <c:pt idx="277">
                  <c:v>36.799999999999997</c:v>
                </c:pt>
                <c:pt idx="278">
                  <c:v>35.47</c:v>
                </c:pt>
                <c:pt idx="279">
                  <c:v>34.119999999999997</c:v>
                </c:pt>
                <c:pt idx="280">
                  <c:v>32.81</c:v>
                </c:pt>
                <c:pt idx="281">
                  <c:v>32.46</c:v>
                </c:pt>
                <c:pt idx="282">
                  <c:v>118.4</c:v>
                </c:pt>
                <c:pt idx="283">
                  <c:v>50.08</c:v>
                </c:pt>
                <c:pt idx="284">
                  <c:v>46.25</c:v>
                </c:pt>
                <c:pt idx="285">
                  <c:v>42.92</c:v>
                </c:pt>
                <c:pt idx="286">
                  <c:v>39.950000000000003</c:v>
                </c:pt>
                <c:pt idx="287">
                  <c:v>37.42</c:v>
                </c:pt>
                <c:pt idx="288">
                  <c:v>36.68</c:v>
                </c:pt>
                <c:pt idx="289">
                  <c:v>36.28</c:v>
                </c:pt>
                <c:pt idx="290">
                  <c:v>35.69</c:v>
                </c:pt>
                <c:pt idx="291">
                  <c:v>34.950000000000003</c:v>
                </c:pt>
                <c:pt idx="292">
                  <c:v>34.11</c:v>
                </c:pt>
                <c:pt idx="293">
                  <c:v>33.18</c:v>
                </c:pt>
                <c:pt idx="294">
                  <c:v>32.17</c:v>
                </c:pt>
                <c:pt idx="295">
                  <c:v>31.1</c:v>
                </c:pt>
                <c:pt idx="296">
                  <c:v>30.01</c:v>
                </c:pt>
                <c:pt idx="297">
                  <c:v>28.93</c:v>
                </c:pt>
                <c:pt idx="298">
                  <c:v>27.89</c:v>
                </c:pt>
                <c:pt idx="299">
                  <c:v>26.86</c:v>
                </c:pt>
                <c:pt idx="300">
                  <c:v>25.89</c:v>
                </c:pt>
                <c:pt idx="301">
                  <c:v>24.95</c:v>
                </c:pt>
                <c:pt idx="302">
                  <c:v>24.02</c:v>
                </c:pt>
                <c:pt idx="303">
                  <c:v>23.13</c:v>
                </c:pt>
                <c:pt idx="304">
                  <c:v>22.25</c:v>
                </c:pt>
                <c:pt idx="305">
                  <c:v>21.4</c:v>
                </c:pt>
                <c:pt idx="306">
                  <c:v>20.59</c:v>
                </c:pt>
                <c:pt idx="307">
                  <c:v>19.809999999999999</c:v>
                </c:pt>
                <c:pt idx="308">
                  <c:v>19.59</c:v>
                </c:pt>
                <c:pt idx="309">
                  <c:v>20.71</c:v>
                </c:pt>
                <c:pt idx="310">
                  <c:v>19.55</c:v>
                </c:pt>
                <c:pt idx="311">
                  <c:v>19.45</c:v>
                </c:pt>
                <c:pt idx="312">
                  <c:v>19.3</c:v>
                </c:pt>
                <c:pt idx="313">
                  <c:v>19.100000000000001</c:v>
                </c:pt>
                <c:pt idx="314">
                  <c:v>18.87</c:v>
                </c:pt>
                <c:pt idx="315">
                  <c:v>18.600000000000001</c:v>
                </c:pt>
                <c:pt idx="316">
                  <c:v>18.309999999999999</c:v>
                </c:pt>
                <c:pt idx="317">
                  <c:v>17.989999999999998</c:v>
                </c:pt>
                <c:pt idx="318">
                  <c:v>17.66</c:v>
                </c:pt>
                <c:pt idx="319">
                  <c:v>17.309999999999999</c:v>
                </c:pt>
                <c:pt idx="320">
                  <c:v>16.95</c:v>
                </c:pt>
                <c:pt idx="321">
                  <c:v>16.59</c:v>
                </c:pt>
                <c:pt idx="322">
                  <c:v>16.22</c:v>
                </c:pt>
                <c:pt idx="323">
                  <c:v>15.86</c:v>
                </c:pt>
                <c:pt idx="324">
                  <c:v>15.53</c:v>
                </c:pt>
                <c:pt idx="325">
                  <c:v>15.22</c:v>
                </c:pt>
                <c:pt idx="326">
                  <c:v>14.91</c:v>
                </c:pt>
                <c:pt idx="327">
                  <c:v>14.61</c:v>
                </c:pt>
                <c:pt idx="328">
                  <c:v>14.31</c:v>
                </c:pt>
                <c:pt idx="329">
                  <c:v>14.01</c:v>
                </c:pt>
                <c:pt idx="330">
                  <c:v>13.72</c:v>
                </c:pt>
                <c:pt idx="331">
                  <c:v>13.43</c:v>
                </c:pt>
                <c:pt idx="332">
                  <c:v>13.15</c:v>
                </c:pt>
                <c:pt idx="333">
                  <c:v>12.88</c:v>
                </c:pt>
                <c:pt idx="334">
                  <c:v>12.61</c:v>
                </c:pt>
                <c:pt idx="335">
                  <c:v>12.36</c:v>
                </c:pt>
                <c:pt idx="336">
                  <c:v>12.11</c:v>
                </c:pt>
                <c:pt idx="337">
                  <c:v>11.88</c:v>
                </c:pt>
                <c:pt idx="338">
                  <c:v>11.65</c:v>
                </c:pt>
                <c:pt idx="339">
                  <c:v>11.44</c:v>
                </c:pt>
                <c:pt idx="340">
                  <c:v>11.23</c:v>
                </c:pt>
                <c:pt idx="341">
                  <c:v>11.04</c:v>
                </c:pt>
                <c:pt idx="342">
                  <c:v>10.85</c:v>
                </c:pt>
                <c:pt idx="343">
                  <c:v>10.67</c:v>
                </c:pt>
                <c:pt idx="344">
                  <c:v>10.49</c:v>
                </c:pt>
                <c:pt idx="345">
                  <c:v>10.32</c:v>
                </c:pt>
                <c:pt idx="346">
                  <c:v>10.16</c:v>
                </c:pt>
                <c:pt idx="347">
                  <c:v>10.01</c:v>
                </c:pt>
                <c:pt idx="348">
                  <c:v>9.8539999999999992</c:v>
                </c:pt>
                <c:pt idx="349">
                  <c:v>9.7070000000000007</c:v>
                </c:pt>
                <c:pt idx="350">
                  <c:v>9.5630000000000006</c:v>
                </c:pt>
                <c:pt idx="351">
                  <c:v>9.4220000000000006</c:v>
                </c:pt>
                <c:pt idx="352">
                  <c:v>9.2840000000000007</c:v>
                </c:pt>
                <c:pt idx="353">
                  <c:v>9.1489999999999991</c:v>
                </c:pt>
                <c:pt idx="354">
                  <c:v>9.016</c:v>
                </c:pt>
                <c:pt idx="355">
                  <c:v>8.8840000000000003</c:v>
                </c:pt>
                <c:pt idx="356">
                  <c:v>8.7530000000000001</c:v>
                </c:pt>
                <c:pt idx="357">
                  <c:v>8.6240000000000006</c:v>
                </c:pt>
                <c:pt idx="358">
                  <c:v>8.4960000000000004</c:v>
                </c:pt>
                <c:pt idx="359">
                  <c:v>8.3680000000000003</c:v>
                </c:pt>
                <c:pt idx="360">
                  <c:v>8.2409999999999997</c:v>
                </c:pt>
                <c:pt idx="361">
                  <c:v>8.1150000000000002</c:v>
                </c:pt>
                <c:pt idx="362">
                  <c:v>7.9880000000000004</c:v>
                </c:pt>
                <c:pt idx="363">
                  <c:v>7.8620000000000001</c:v>
                </c:pt>
                <c:pt idx="364">
                  <c:v>7.7359999999999998</c:v>
                </c:pt>
                <c:pt idx="365">
                  <c:v>7.61</c:v>
                </c:pt>
                <c:pt idx="366">
                  <c:v>7.484</c:v>
                </c:pt>
                <c:pt idx="367">
                  <c:v>7.3579999999999997</c:v>
                </c:pt>
                <c:pt idx="368">
                  <c:v>7.2320000000000002</c:v>
                </c:pt>
                <c:pt idx="369">
                  <c:v>7.1059999999999999</c:v>
                </c:pt>
                <c:pt idx="370">
                  <c:v>6.98</c:v>
                </c:pt>
                <c:pt idx="371">
                  <c:v>6.8540000000000001</c:v>
                </c:pt>
                <c:pt idx="372">
                  <c:v>6.7290000000000001</c:v>
                </c:pt>
                <c:pt idx="373">
                  <c:v>6.6040000000000001</c:v>
                </c:pt>
                <c:pt idx="374">
                  <c:v>6.4779999999999998</c:v>
                </c:pt>
                <c:pt idx="375">
                  <c:v>6.3540000000000001</c:v>
                </c:pt>
                <c:pt idx="376">
                  <c:v>6.2290000000000001</c:v>
                </c:pt>
                <c:pt idx="377">
                  <c:v>6.1050000000000004</c:v>
                </c:pt>
                <c:pt idx="378">
                  <c:v>5.9820000000000002</c:v>
                </c:pt>
                <c:pt idx="379">
                  <c:v>5.86</c:v>
                </c:pt>
                <c:pt idx="380">
                  <c:v>5.7469999999999999</c:v>
                </c:pt>
                <c:pt idx="381">
                  <c:v>5.6449999999999996</c:v>
                </c:pt>
                <c:pt idx="382">
                  <c:v>5.5519999999999996</c:v>
                </c:pt>
                <c:pt idx="383">
                  <c:v>5.4640000000000004</c:v>
                </c:pt>
                <c:pt idx="384">
                  <c:v>5.38</c:v>
                </c:pt>
                <c:pt idx="385">
                  <c:v>5.2990000000000004</c:v>
                </c:pt>
                <c:pt idx="386">
                  <c:v>5.2210000000000001</c:v>
                </c:pt>
                <c:pt idx="387">
                  <c:v>5.1429999999999998</c:v>
                </c:pt>
                <c:pt idx="388">
                  <c:v>5.0670000000000002</c:v>
                </c:pt>
                <c:pt idx="389">
                  <c:v>4.99</c:v>
                </c:pt>
                <c:pt idx="390">
                  <c:v>4.9130000000000003</c:v>
                </c:pt>
                <c:pt idx="391">
                  <c:v>4.835</c:v>
                </c:pt>
                <c:pt idx="392">
                  <c:v>4.7569999999999997</c:v>
                </c:pt>
                <c:pt idx="393">
                  <c:v>4.6790000000000003</c:v>
                </c:pt>
                <c:pt idx="394">
                  <c:v>4.5990000000000002</c:v>
                </c:pt>
                <c:pt idx="395">
                  <c:v>4.5190000000000001</c:v>
                </c:pt>
                <c:pt idx="396">
                  <c:v>4.4379999999999997</c:v>
                </c:pt>
                <c:pt idx="397">
                  <c:v>4.3559999999999999</c:v>
                </c:pt>
                <c:pt idx="398">
                  <c:v>4.274</c:v>
                </c:pt>
                <c:pt idx="399">
                  <c:v>4.1909999999999998</c:v>
                </c:pt>
                <c:pt idx="400">
                  <c:v>4.1079999999999997</c:v>
                </c:pt>
                <c:pt idx="401">
                  <c:v>4.0250000000000004</c:v>
                </c:pt>
                <c:pt idx="402">
                  <c:v>3.9470000000000001</c:v>
                </c:pt>
                <c:pt idx="403">
                  <c:v>3.8719999999999999</c:v>
                </c:pt>
                <c:pt idx="404">
                  <c:v>3.7970000000000002</c:v>
                </c:pt>
                <c:pt idx="405">
                  <c:v>3.72</c:v>
                </c:pt>
                <c:pt idx="406">
                  <c:v>3.6440000000000001</c:v>
                </c:pt>
                <c:pt idx="407">
                  <c:v>3.5670000000000002</c:v>
                </c:pt>
                <c:pt idx="408">
                  <c:v>3.4910000000000001</c:v>
                </c:pt>
                <c:pt idx="409">
                  <c:v>3.415</c:v>
                </c:pt>
                <c:pt idx="410">
                  <c:v>3.3479999999999999</c:v>
                </c:pt>
                <c:pt idx="411">
                  <c:v>3.3</c:v>
                </c:pt>
                <c:pt idx="412">
                  <c:v>3.262</c:v>
                </c:pt>
                <c:pt idx="413">
                  <c:v>3.218</c:v>
                </c:pt>
                <c:pt idx="414">
                  <c:v>3.1709999999999998</c:v>
                </c:pt>
                <c:pt idx="415">
                  <c:v>3.125</c:v>
                </c:pt>
                <c:pt idx="416">
                  <c:v>3.0779999999999998</c:v>
                </c:pt>
                <c:pt idx="417">
                  <c:v>3.0289999999999999</c:v>
                </c:pt>
                <c:pt idx="418">
                  <c:v>2.98</c:v>
                </c:pt>
                <c:pt idx="419">
                  <c:v>2.931</c:v>
                </c:pt>
                <c:pt idx="420">
                  <c:v>2.8809999999999998</c:v>
                </c:pt>
                <c:pt idx="421">
                  <c:v>2.831</c:v>
                </c:pt>
                <c:pt idx="422">
                  <c:v>2.7810000000000001</c:v>
                </c:pt>
                <c:pt idx="423">
                  <c:v>2.7309999999999999</c:v>
                </c:pt>
                <c:pt idx="424">
                  <c:v>2.6829999999999998</c:v>
                </c:pt>
                <c:pt idx="425">
                  <c:v>2.6469999999999998</c:v>
                </c:pt>
                <c:pt idx="426">
                  <c:v>2.609</c:v>
                </c:pt>
                <c:pt idx="427">
                  <c:v>2.57</c:v>
                </c:pt>
                <c:pt idx="428">
                  <c:v>2.5289999999999999</c:v>
                </c:pt>
                <c:pt idx="429">
                  <c:v>2.488</c:v>
                </c:pt>
                <c:pt idx="430">
                  <c:v>2.4449999999999998</c:v>
                </c:pt>
                <c:pt idx="431">
                  <c:v>2.4020000000000001</c:v>
                </c:pt>
                <c:pt idx="432">
                  <c:v>2.359</c:v>
                </c:pt>
                <c:pt idx="433">
                  <c:v>2.3159999999999998</c:v>
                </c:pt>
                <c:pt idx="434">
                  <c:v>2.2719999999999998</c:v>
                </c:pt>
                <c:pt idx="435">
                  <c:v>2.2280000000000002</c:v>
                </c:pt>
                <c:pt idx="436">
                  <c:v>2.1850000000000001</c:v>
                </c:pt>
                <c:pt idx="437">
                  <c:v>2.1419999999999999</c:v>
                </c:pt>
                <c:pt idx="438">
                  <c:v>2.0979999999999999</c:v>
                </c:pt>
                <c:pt idx="439">
                  <c:v>2.056</c:v>
                </c:pt>
                <c:pt idx="440">
                  <c:v>2.0129999999999999</c:v>
                </c:pt>
                <c:pt idx="441">
                  <c:v>1.9710000000000001</c:v>
                </c:pt>
                <c:pt idx="442">
                  <c:v>1.929</c:v>
                </c:pt>
                <c:pt idx="443">
                  <c:v>1.887</c:v>
                </c:pt>
                <c:pt idx="444">
                  <c:v>1.8460000000000001</c:v>
                </c:pt>
                <c:pt idx="445">
                  <c:v>1.8049999999999999</c:v>
                </c:pt>
                <c:pt idx="446">
                  <c:v>1.7649999999999999</c:v>
                </c:pt>
                <c:pt idx="447">
                  <c:v>1.726</c:v>
                </c:pt>
                <c:pt idx="448">
                  <c:v>1.6870000000000001</c:v>
                </c:pt>
                <c:pt idx="449">
                  <c:v>1.649</c:v>
                </c:pt>
                <c:pt idx="450">
                  <c:v>1.6120000000000001</c:v>
                </c:pt>
                <c:pt idx="451">
                  <c:v>1.575</c:v>
                </c:pt>
                <c:pt idx="452">
                  <c:v>1.54</c:v>
                </c:pt>
                <c:pt idx="453">
                  <c:v>1.5089999999999999</c:v>
                </c:pt>
                <c:pt idx="454">
                  <c:v>1.478</c:v>
                </c:pt>
                <c:pt idx="455">
                  <c:v>1.4470000000000001</c:v>
                </c:pt>
                <c:pt idx="456">
                  <c:v>1.417</c:v>
                </c:pt>
                <c:pt idx="457">
                  <c:v>1.3879999999999999</c:v>
                </c:pt>
                <c:pt idx="458">
                  <c:v>1.359</c:v>
                </c:pt>
                <c:pt idx="459">
                  <c:v>1.33</c:v>
                </c:pt>
                <c:pt idx="460">
                  <c:v>1.3029999999999999</c:v>
                </c:pt>
                <c:pt idx="461">
                  <c:v>1.276</c:v>
                </c:pt>
                <c:pt idx="462">
                  <c:v>1.25</c:v>
                </c:pt>
                <c:pt idx="463">
                  <c:v>1.2250000000000001</c:v>
                </c:pt>
                <c:pt idx="464">
                  <c:v>1.2</c:v>
                </c:pt>
                <c:pt idx="465">
                  <c:v>1.1759999999999999</c:v>
                </c:pt>
                <c:pt idx="466">
                  <c:v>1.1539999999999999</c:v>
                </c:pt>
                <c:pt idx="467">
                  <c:v>1.1619999999999999</c:v>
                </c:pt>
                <c:pt idx="468">
                  <c:v>1.1779999999999999</c:v>
                </c:pt>
                <c:pt idx="469">
                  <c:v>1.1879999999999999</c:v>
                </c:pt>
                <c:pt idx="470">
                  <c:v>1.194</c:v>
                </c:pt>
                <c:pt idx="471">
                  <c:v>1.1970000000000001</c:v>
                </c:pt>
                <c:pt idx="472">
                  <c:v>1.1990000000000001</c:v>
                </c:pt>
                <c:pt idx="473">
                  <c:v>1.1990000000000001</c:v>
                </c:pt>
                <c:pt idx="474">
                  <c:v>1.198</c:v>
                </c:pt>
                <c:pt idx="475">
                  <c:v>1.1970000000000001</c:v>
                </c:pt>
                <c:pt idx="476">
                  <c:v>1.194</c:v>
                </c:pt>
                <c:pt idx="477">
                  <c:v>1.1910000000000001</c:v>
                </c:pt>
                <c:pt idx="478">
                  <c:v>1.1879999999999999</c:v>
                </c:pt>
                <c:pt idx="479">
                  <c:v>1.1839999999999999</c:v>
                </c:pt>
                <c:pt idx="480">
                  <c:v>1.1779999999999999</c:v>
                </c:pt>
                <c:pt idx="481">
                  <c:v>1.1719999999999999</c:v>
                </c:pt>
                <c:pt idx="482">
                  <c:v>1.1659999999999999</c:v>
                </c:pt>
                <c:pt idx="483">
                  <c:v>1.1579999999999999</c:v>
                </c:pt>
                <c:pt idx="484">
                  <c:v>1.1499999999999999</c:v>
                </c:pt>
                <c:pt idx="485">
                  <c:v>1.141</c:v>
                </c:pt>
                <c:pt idx="486">
                  <c:v>1.131</c:v>
                </c:pt>
                <c:pt idx="487">
                  <c:v>1.1200000000000001</c:v>
                </c:pt>
                <c:pt idx="488">
                  <c:v>1.109</c:v>
                </c:pt>
                <c:pt idx="489">
                  <c:v>1.097</c:v>
                </c:pt>
                <c:pt idx="490">
                  <c:v>1.0840000000000001</c:v>
                </c:pt>
                <c:pt idx="491">
                  <c:v>1.071</c:v>
                </c:pt>
                <c:pt idx="492">
                  <c:v>1.0569999999999999</c:v>
                </c:pt>
                <c:pt idx="493">
                  <c:v>1.0429999999999999</c:v>
                </c:pt>
                <c:pt idx="494">
                  <c:v>1.0620000000000001</c:v>
                </c:pt>
                <c:pt idx="495">
                  <c:v>1.0860000000000001</c:v>
                </c:pt>
                <c:pt idx="496">
                  <c:v>1.145</c:v>
                </c:pt>
                <c:pt idx="497">
                  <c:v>1.2430000000000001</c:v>
                </c:pt>
                <c:pt idx="498">
                  <c:v>1.325</c:v>
                </c:pt>
                <c:pt idx="499">
                  <c:v>1.413</c:v>
                </c:pt>
                <c:pt idx="500">
                  <c:v>1.5740000000000001</c:v>
                </c:pt>
                <c:pt idx="501">
                  <c:v>1.87</c:v>
                </c:pt>
                <c:pt idx="502">
                  <c:v>2.2069999999999999</c:v>
                </c:pt>
                <c:pt idx="503">
                  <c:v>157</c:v>
                </c:pt>
                <c:pt idx="504">
                  <c:v>6.0309999999999997</c:v>
                </c:pt>
                <c:pt idx="505">
                  <c:v>7.476</c:v>
                </c:pt>
                <c:pt idx="506">
                  <c:v>8.8490000000000002</c:v>
                </c:pt>
                <c:pt idx="507">
                  <c:v>20.190000000000001</c:v>
                </c:pt>
                <c:pt idx="508">
                  <c:v>566.1</c:v>
                </c:pt>
                <c:pt idx="509">
                  <c:v>110.9</c:v>
                </c:pt>
                <c:pt idx="510">
                  <c:v>103.1</c:v>
                </c:pt>
                <c:pt idx="511">
                  <c:v>97.52</c:v>
                </c:pt>
                <c:pt idx="512">
                  <c:v>130.6</c:v>
                </c:pt>
                <c:pt idx="513">
                  <c:v>99.62</c:v>
                </c:pt>
                <c:pt idx="514">
                  <c:v>84.17</c:v>
                </c:pt>
                <c:pt idx="515">
                  <c:v>86.49</c:v>
                </c:pt>
                <c:pt idx="516">
                  <c:v>111.4</c:v>
                </c:pt>
                <c:pt idx="517">
                  <c:v>101.6</c:v>
                </c:pt>
                <c:pt idx="518">
                  <c:v>93.37</c:v>
                </c:pt>
                <c:pt idx="519">
                  <c:v>85.49</c:v>
                </c:pt>
                <c:pt idx="520">
                  <c:v>78.66</c:v>
                </c:pt>
                <c:pt idx="521">
                  <c:v>72.8</c:v>
                </c:pt>
                <c:pt idx="522">
                  <c:v>67.86</c:v>
                </c:pt>
                <c:pt idx="523">
                  <c:v>64.569999999999993</c:v>
                </c:pt>
                <c:pt idx="524">
                  <c:v>132.69999999999999</c:v>
                </c:pt>
                <c:pt idx="525">
                  <c:v>97.11</c:v>
                </c:pt>
                <c:pt idx="526">
                  <c:v>119.5</c:v>
                </c:pt>
                <c:pt idx="527">
                  <c:v>109</c:v>
                </c:pt>
                <c:pt idx="528">
                  <c:v>100</c:v>
                </c:pt>
                <c:pt idx="529">
                  <c:v>102.1</c:v>
                </c:pt>
                <c:pt idx="530">
                  <c:v>89.42</c:v>
                </c:pt>
                <c:pt idx="531">
                  <c:v>85.7</c:v>
                </c:pt>
                <c:pt idx="532">
                  <c:v>87.34</c:v>
                </c:pt>
                <c:pt idx="533">
                  <c:v>86.15</c:v>
                </c:pt>
                <c:pt idx="534">
                  <c:v>97.74</c:v>
                </c:pt>
                <c:pt idx="535">
                  <c:v>152.30000000000001</c:v>
                </c:pt>
                <c:pt idx="536">
                  <c:v>138</c:v>
                </c:pt>
                <c:pt idx="537">
                  <c:v>456.5</c:v>
                </c:pt>
                <c:pt idx="538">
                  <c:v>158.80000000000001</c:v>
                </c:pt>
                <c:pt idx="539">
                  <c:v>149.30000000000001</c:v>
                </c:pt>
                <c:pt idx="540">
                  <c:v>136</c:v>
                </c:pt>
                <c:pt idx="541">
                  <c:v>124</c:v>
                </c:pt>
                <c:pt idx="542">
                  <c:v>139.1</c:v>
                </c:pt>
                <c:pt idx="543">
                  <c:v>117.9</c:v>
                </c:pt>
                <c:pt idx="544">
                  <c:v>108</c:v>
                </c:pt>
                <c:pt idx="545">
                  <c:v>99.44</c:v>
                </c:pt>
                <c:pt idx="546">
                  <c:v>122.9</c:v>
                </c:pt>
                <c:pt idx="547">
                  <c:v>113</c:v>
                </c:pt>
                <c:pt idx="548">
                  <c:v>106.1</c:v>
                </c:pt>
                <c:pt idx="549">
                  <c:v>97.41</c:v>
                </c:pt>
                <c:pt idx="550">
                  <c:v>89.92</c:v>
                </c:pt>
                <c:pt idx="551">
                  <c:v>83.89</c:v>
                </c:pt>
                <c:pt idx="552">
                  <c:v>79.209999999999994</c:v>
                </c:pt>
                <c:pt idx="553">
                  <c:v>74.38</c:v>
                </c:pt>
                <c:pt idx="554">
                  <c:v>69.25</c:v>
                </c:pt>
                <c:pt idx="555">
                  <c:v>64.319999999999993</c:v>
                </c:pt>
                <c:pt idx="556">
                  <c:v>60.5</c:v>
                </c:pt>
                <c:pt idx="557">
                  <c:v>56.45</c:v>
                </c:pt>
                <c:pt idx="558">
                  <c:v>53.09</c:v>
                </c:pt>
                <c:pt idx="559">
                  <c:v>49.76</c:v>
                </c:pt>
                <c:pt idx="560">
                  <c:v>46.65</c:v>
                </c:pt>
                <c:pt idx="561">
                  <c:v>43.78</c:v>
                </c:pt>
                <c:pt idx="562">
                  <c:v>41.35</c:v>
                </c:pt>
                <c:pt idx="563">
                  <c:v>40.67</c:v>
                </c:pt>
                <c:pt idx="564">
                  <c:v>39.799999999999997</c:v>
                </c:pt>
                <c:pt idx="565">
                  <c:v>59.2</c:v>
                </c:pt>
                <c:pt idx="566">
                  <c:v>1182</c:v>
                </c:pt>
                <c:pt idx="567">
                  <c:v>964.6</c:v>
                </c:pt>
                <c:pt idx="568">
                  <c:v>192.9</c:v>
                </c:pt>
                <c:pt idx="569">
                  <c:v>192</c:v>
                </c:pt>
                <c:pt idx="570">
                  <c:v>238.7</c:v>
                </c:pt>
                <c:pt idx="571">
                  <c:v>195.6</c:v>
                </c:pt>
                <c:pt idx="572">
                  <c:v>170.7</c:v>
                </c:pt>
                <c:pt idx="573">
                  <c:v>161.6</c:v>
                </c:pt>
                <c:pt idx="574">
                  <c:v>170.6</c:v>
                </c:pt>
                <c:pt idx="575">
                  <c:v>174.6</c:v>
                </c:pt>
                <c:pt idx="576">
                  <c:v>267.8</c:v>
                </c:pt>
                <c:pt idx="577">
                  <c:v>202.2</c:v>
                </c:pt>
                <c:pt idx="578">
                  <c:v>182.7</c:v>
                </c:pt>
                <c:pt idx="579">
                  <c:v>191.6</c:v>
                </c:pt>
                <c:pt idx="580">
                  <c:v>174</c:v>
                </c:pt>
                <c:pt idx="581">
                  <c:v>180.7</c:v>
                </c:pt>
                <c:pt idx="582">
                  <c:v>164</c:v>
                </c:pt>
                <c:pt idx="583">
                  <c:v>143.6</c:v>
                </c:pt>
                <c:pt idx="584">
                  <c:v>140.80000000000001</c:v>
                </c:pt>
                <c:pt idx="585">
                  <c:v>150.1</c:v>
                </c:pt>
                <c:pt idx="586">
                  <c:v>137.4</c:v>
                </c:pt>
                <c:pt idx="587">
                  <c:v>127.1</c:v>
                </c:pt>
                <c:pt idx="588">
                  <c:v>116.5</c:v>
                </c:pt>
                <c:pt idx="589">
                  <c:v>107</c:v>
                </c:pt>
                <c:pt idx="590">
                  <c:v>98.47</c:v>
                </c:pt>
                <c:pt idx="591">
                  <c:v>122.6</c:v>
                </c:pt>
                <c:pt idx="592">
                  <c:v>112.5</c:v>
                </c:pt>
                <c:pt idx="593">
                  <c:v>103.6</c:v>
                </c:pt>
                <c:pt idx="594">
                  <c:v>95.72</c:v>
                </c:pt>
                <c:pt idx="595">
                  <c:v>199.2</c:v>
                </c:pt>
                <c:pt idx="596">
                  <c:v>204.6</c:v>
                </c:pt>
                <c:pt idx="597">
                  <c:v>183.2</c:v>
                </c:pt>
                <c:pt idx="598">
                  <c:v>184.3</c:v>
                </c:pt>
                <c:pt idx="599">
                  <c:v>192.6</c:v>
                </c:pt>
                <c:pt idx="600">
                  <c:v>170.7</c:v>
                </c:pt>
                <c:pt idx="601">
                  <c:v>154.1</c:v>
                </c:pt>
                <c:pt idx="602">
                  <c:v>139.69999999999999</c:v>
                </c:pt>
                <c:pt idx="603">
                  <c:v>128.4</c:v>
                </c:pt>
                <c:pt idx="604">
                  <c:v>207</c:v>
                </c:pt>
                <c:pt idx="605">
                  <c:v>202.5</c:v>
                </c:pt>
                <c:pt idx="606">
                  <c:v>180.5</c:v>
                </c:pt>
                <c:pt idx="607">
                  <c:v>160.1</c:v>
                </c:pt>
                <c:pt idx="608">
                  <c:v>145.9</c:v>
                </c:pt>
                <c:pt idx="609">
                  <c:v>133.19999999999999</c:v>
                </c:pt>
                <c:pt idx="610">
                  <c:v>147.4</c:v>
                </c:pt>
                <c:pt idx="611">
                  <c:v>125.5</c:v>
                </c:pt>
                <c:pt idx="612">
                  <c:v>114.8</c:v>
                </c:pt>
                <c:pt idx="613">
                  <c:v>105.4</c:v>
                </c:pt>
                <c:pt idx="614">
                  <c:v>97.13</c:v>
                </c:pt>
                <c:pt idx="615">
                  <c:v>121.1</c:v>
                </c:pt>
                <c:pt idx="616">
                  <c:v>111.2</c:v>
                </c:pt>
                <c:pt idx="617">
                  <c:v>102.2</c:v>
                </c:pt>
                <c:pt idx="618">
                  <c:v>94.05</c:v>
                </c:pt>
                <c:pt idx="619">
                  <c:v>87.13</c:v>
                </c:pt>
                <c:pt idx="620">
                  <c:v>82.9</c:v>
                </c:pt>
                <c:pt idx="621">
                  <c:v>100.5</c:v>
                </c:pt>
                <c:pt idx="622">
                  <c:v>83.65</c:v>
                </c:pt>
                <c:pt idx="623">
                  <c:v>84.16</c:v>
                </c:pt>
                <c:pt idx="624">
                  <c:v>100.6</c:v>
                </c:pt>
                <c:pt idx="625">
                  <c:v>86.89</c:v>
                </c:pt>
                <c:pt idx="626">
                  <c:v>97.41</c:v>
                </c:pt>
                <c:pt idx="627">
                  <c:v>156.80000000000001</c:v>
                </c:pt>
                <c:pt idx="628">
                  <c:v>114.9</c:v>
                </c:pt>
                <c:pt idx="629">
                  <c:v>105</c:v>
                </c:pt>
                <c:pt idx="630">
                  <c:v>96.46</c:v>
                </c:pt>
                <c:pt idx="631">
                  <c:v>88.6</c:v>
                </c:pt>
                <c:pt idx="632">
                  <c:v>81.739999999999995</c:v>
                </c:pt>
                <c:pt idx="633">
                  <c:v>75.81</c:v>
                </c:pt>
                <c:pt idx="634">
                  <c:v>70.94</c:v>
                </c:pt>
                <c:pt idx="635">
                  <c:v>77.319999999999993</c:v>
                </c:pt>
                <c:pt idx="636">
                  <c:v>564.29999999999995</c:v>
                </c:pt>
                <c:pt idx="637">
                  <c:v>168.6</c:v>
                </c:pt>
                <c:pt idx="638">
                  <c:v>180.8</c:v>
                </c:pt>
                <c:pt idx="639">
                  <c:v>182</c:v>
                </c:pt>
                <c:pt idx="640">
                  <c:v>165</c:v>
                </c:pt>
                <c:pt idx="641">
                  <c:v>175.5</c:v>
                </c:pt>
                <c:pt idx="642">
                  <c:v>150.19999999999999</c:v>
                </c:pt>
                <c:pt idx="643">
                  <c:v>136.6</c:v>
                </c:pt>
                <c:pt idx="644">
                  <c:v>124.3</c:v>
                </c:pt>
                <c:pt idx="645">
                  <c:v>113.8</c:v>
                </c:pt>
                <c:pt idx="646">
                  <c:v>135.5</c:v>
                </c:pt>
                <c:pt idx="647">
                  <c:v>123.9</c:v>
                </c:pt>
                <c:pt idx="648">
                  <c:v>113.6</c:v>
                </c:pt>
                <c:pt idx="649">
                  <c:v>104.9</c:v>
                </c:pt>
                <c:pt idx="650">
                  <c:v>98.39</c:v>
                </c:pt>
                <c:pt idx="651">
                  <c:v>117.1</c:v>
                </c:pt>
                <c:pt idx="652">
                  <c:v>121.8</c:v>
                </c:pt>
                <c:pt idx="653">
                  <c:v>107.6</c:v>
                </c:pt>
                <c:pt idx="654">
                  <c:v>106.3</c:v>
                </c:pt>
                <c:pt idx="655">
                  <c:v>106.1</c:v>
                </c:pt>
                <c:pt idx="656">
                  <c:v>100.7</c:v>
                </c:pt>
                <c:pt idx="657">
                  <c:v>99.57</c:v>
                </c:pt>
                <c:pt idx="658">
                  <c:v>94.99</c:v>
                </c:pt>
                <c:pt idx="659">
                  <c:v>88.38</c:v>
                </c:pt>
                <c:pt idx="660">
                  <c:v>81.510000000000005</c:v>
                </c:pt>
                <c:pt idx="661">
                  <c:v>75.540000000000006</c:v>
                </c:pt>
                <c:pt idx="662">
                  <c:v>70.489999999999995</c:v>
                </c:pt>
                <c:pt idx="663">
                  <c:v>66.040000000000006</c:v>
                </c:pt>
                <c:pt idx="664">
                  <c:v>62.03</c:v>
                </c:pt>
                <c:pt idx="665">
                  <c:v>58.34</c:v>
                </c:pt>
                <c:pt idx="666">
                  <c:v>54.98</c:v>
                </c:pt>
                <c:pt idx="667">
                  <c:v>51.83</c:v>
                </c:pt>
                <c:pt idx="668">
                  <c:v>48.94</c:v>
                </c:pt>
                <c:pt idx="669">
                  <c:v>46.17</c:v>
                </c:pt>
                <c:pt idx="670">
                  <c:v>44.16</c:v>
                </c:pt>
                <c:pt idx="671">
                  <c:v>41.89</c:v>
                </c:pt>
                <c:pt idx="672">
                  <c:v>40.950000000000003</c:v>
                </c:pt>
                <c:pt idx="673">
                  <c:v>40.270000000000003</c:v>
                </c:pt>
                <c:pt idx="674">
                  <c:v>39.46</c:v>
                </c:pt>
                <c:pt idx="675">
                  <c:v>38.56</c:v>
                </c:pt>
                <c:pt idx="676">
                  <c:v>37.58</c:v>
                </c:pt>
                <c:pt idx="677">
                  <c:v>36.549999999999997</c:v>
                </c:pt>
                <c:pt idx="678">
                  <c:v>35.479999999999997</c:v>
                </c:pt>
                <c:pt idx="679">
                  <c:v>34.409999999999997</c:v>
                </c:pt>
                <c:pt idx="680">
                  <c:v>33.28</c:v>
                </c:pt>
                <c:pt idx="681">
                  <c:v>65.48</c:v>
                </c:pt>
                <c:pt idx="682">
                  <c:v>34.76</c:v>
                </c:pt>
                <c:pt idx="683">
                  <c:v>33.79</c:v>
                </c:pt>
                <c:pt idx="684">
                  <c:v>32.75</c:v>
                </c:pt>
                <c:pt idx="685">
                  <c:v>31.68</c:v>
                </c:pt>
                <c:pt idx="686">
                  <c:v>30.63</c:v>
                </c:pt>
                <c:pt idx="687">
                  <c:v>29.79</c:v>
                </c:pt>
                <c:pt idx="688">
                  <c:v>29.16</c:v>
                </c:pt>
                <c:pt idx="689">
                  <c:v>28.2</c:v>
                </c:pt>
                <c:pt idx="690">
                  <c:v>27.26</c:v>
                </c:pt>
                <c:pt idx="691">
                  <c:v>26.37</c:v>
                </c:pt>
                <c:pt idx="692">
                  <c:v>25.5</c:v>
                </c:pt>
                <c:pt idx="693">
                  <c:v>24.64</c:v>
                </c:pt>
                <c:pt idx="694">
                  <c:v>23.8</c:v>
                </c:pt>
                <c:pt idx="695">
                  <c:v>22.98</c:v>
                </c:pt>
                <c:pt idx="696">
                  <c:v>22.18</c:v>
                </c:pt>
                <c:pt idx="697">
                  <c:v>21.4</c:v>
                </c:pt>
                <c:pt idx="698">
                  <c:v>20.64</c:v>
                </c:pt>
                <c:pt idx="699">
                  <c:v>19.93</c:v>
                </c:pt>
                <c:pt idx="700">
                  <c:v>19.59</c:v>
                </c:pt>
                <c:pt idx="701">
                  <c:v>19.46</c:v>
                </c:pt>
                <c:pt idx="702">
                  <c:v>19.28</c:v>
                </c:pt>
                <c:pt idx="703">
                  <c:v>19.05</c:v>
                </c:pt>
                <c:pt idx="704">
                  <c:v>18.79</c:v>
                </c:pt>
                <c:pt idx="705">
                  <c:v>18.5</c:v>
                </c:pt>
                <c:pt idx="706">
                  <c:v>18.18</c:v>
                </c:pt>
                <c:pt idx="707">
                  <c:v>17.84</c:v>
                </c:pt>
                <c:pt idx="708">
                  <c:v>17.489999999999998</c:v>
                </c:pt>
                <c:pt idx="709">
                  <c:v>17.12</c:v>
                </c:pt>
                <c:pt idx="710">
                  <c:v>16.760000000000002</c:v>
                </c:pt>
                <c:pt idx="711">
                  <c:v>16.39</c:v>
                </c:pt>
                <c:pt idx="712">
                  <c:v>16.03</c:v>
                </c:pt>
                <c:pt idx="713">
                  <c:v>15.67</c:v>
                </c:pt>
                <c:pt idx="714">
                  <c:v>15.31</c:v>
                </c:pt>
                <c:pt idx="715">
                  <c:v>14.96</c:v>
                </c:pt>
                <c:pt idx="716">
                  <c:v>14.62</c:v>
                </c:pt>
                <c:pt idx="717">
                  <c:v>14.29</c:v>
                </c:pt>
                <c:pt idx="718">
                  <c:v>13.97</c:v>
                </c:pt>
                <c:pt idx="719">
                  <c:v>13.65</c:v>
                </c:pt>
                <c:pt idx="720">
                  <c:v>13.35</c:v>
                </c:pt>
                <c:pt idx="721">
                  <c:v>13.05</c:v>
                </c:pt>
                <c:pt idx="722">
                  <c:v>12.77</c:v>
                </c:pt>
                <c:pt idx="723">
                  <c:v>12.5</c:v>
                </c:pt>
                <c:pt idx="724">
                  <c:v>12.25</c:v>
                </c:pt>
                <c:pt idx="725">
                  <c:v>12.01</c:v>
                </c:pt>
                <c:pt idx="726">
                  <c:v>11.77</c:v>
                </c:pt>
                <c:pt idx="727">
                  <c:v>11.55</c:v>
                </c:pt>
                <c:pt idx="728">
                  <c:v>11.35</c:v>
                </c:pt>
                <c:pt idx="729">
                  <c:v>11.15</c:v>
                </c:pt>
                <c:pt idx="730">
                  <c:v>10.96</c:v>
                </c:pt>
                <c:pt idx="731">
                  <c:v>10.78</c:v>
                </c:pt>
                <c:pt idx="732">
                  <c:v>10.61</c:v>
                </c:pt>
                <c:pt idx="733">
                  <c:v>10.44</c:v>
                </c:pt>
                <c:pt idx="734">
                  <c:v>10.28</c:v>
                </c:pt>
                <c:pt idx="735">
                  <c:v>10.130000000000001</c:v>
                </c:pt>
                <c:pt idx="736">
                  <c:v>9.9819999999999993</c:v>
                </c:pt>
                <c:pt idx="737">
                  <c:v>9.84</c:v>
                </c:pt>
                <c:pt idx="738">
                  <c:v>9.7010000000000005</c:v>
                </c:pt>
                <c:pt idx="739">
                  <c:v>9.5660000000000007</c:v>
                </c:pt>
                <c:pt idx="740">
                  <c:v>9.4329999999999998</c:v>
                </c:pt>
                <c:pt idx="741">
                  <c:v>9.3030000000000008</c:v>
                </c:pt>
                <c:pt idx="742">
                  <c:v>9.1750000000000007</c:v>
                </c:pt>
                <c:pt idx="743">
                  <c:v>9.048</c:v>
                </c:pt>
                <c:pt idx="744">
                  <c:v>8.9220000000000006</c:v>
                </c:pt>
                <c:pt idx="745">
                  <c:v>8.798</c:v>
                </c:pt>
                <c:pt idx="746">
                  <c:v>8.6739999999999995</c:v>
                </c:pt>
                <c:pt idx="747">
                  <c:v>8.5510000000000002</c:v>
                </c:pt>
                <c:pt idx="748">
                  <c:v>8.4269999999999996</c:v>
                </c:pt>
                <c:pt idx="749">
                  <c:v>8.3040000000000003</c:v>
                </c:pt>
                <c:pt idx="750">
                  <c:v>8.1820000000000004</c:v>
                </c:pt>
                <c:pt idx="751">
                  <c:v>8.0579999999999998</c:v>
                </c:pt>
                <c:pt idx="752">
                  <c:v>7.9359999999999999</c:v>
                </c:pt>
                <c:pt idx="753">
                  <c:v>7.8120000000000003</c:v>
                </c:pt>
                <c:pt idx="754">
                  <c:v>7.6879999999999997</c:v>
                </c:pt>
                <c:pt idx="755">
                  <c:v>7.5640000000000001</c:v>
                </c:pt>
                <c:pt idx="756">
                  <c:v>7.44</c:v>
                </c:pt>
                <c:pt idx="757">
                  <c:v>7.3159999999999998</c:v>
                </c:pt>
                <c:pt idx="758">
                  <c:v>7.1920000000000002</c:v>
                </c:pt>
                <c:pt idx="759">
                  <c:v>7.0670000000000002</c:v>
                </c:pt>
                <c:pt idx="760">
                  <c:v>6.9429999999999996</c:v>
                </c:pt>
                <c:pt idx="761">
                  <c:v>6.8179999999999996</c:v>
                </c:pt>
                <c:pt idx="762">
                  <c:v>6.694</c:v>
                </c:pt>
                <c:pt idx="763">
                  <c:v>6.569</c:v>
                </c:pt>
                <c:pt idx="764">
                  <c:v>6.4450000000000003</c:v>
                </c:pt>
                <c:pt idx="765">
                  <c:v>6.3209999999999997</c:v>
                </c:pt>
                <c:pt idx="766">
                  <c:v>6.1970000000000001</c:v>
                </c:pt>
                <c:pt idx="767">
                  <c:v>6.0739999999999998</c:v>
                </c:pt>
                <c:pt idx="768">
                  <c:v>5.952</c:v>
                </c:pt>
                <c:pt idx="769">
                  <c:v>5.8310000000000004</c:v>
                </c:pt>
                <c:pt idx="770">
                  <c:v>5.7220000000000004</c:v>
                </c:pt>
                <c:pt idx="771">
                  <c:v>5.6230000000000002</c:v>
                </c:pt>
                <c:pt idx="772">
                  <c:v>5.5309999999999997</c:v>
                </c:pt>
                <c:pt idx="773">
                  <c:v>5.4450000000000003</c:v>
                </c:pt>
                <c:pt idx="774">
                  <c:v>5.3620000000000001</c:v>
                </c:pt>
                <c:pt idx="775">
                  <c:v>5.2830000000000004</c:v>
                </c:pt>
                <c:pt idx="776">
                  <c:v>5.2050000000000001</c:v>
                </c:pt>
                <c:pt idx="777">
                  <c:v>5.1280000000000001</c:v>
                </c:pt>
                <c:pt idx="778">
                  <c:v>5.0519999999999996</c:v>
                </c:pt>
                <c:pt idx="779">
                  <c:v>4.9749999999999996</c:v>
                </c:pt>
                <c:pt idx="780">
                  <c:v>4.899</c:v>
                </c:pt>
                <c:pt idx="781">
                  <c:v>4.8220000000000001</c:v>
                </c:pt>
                <c:pt idx="782">
                  <c:v>4.7450000000000001</c:v>
                </c:pt>
                <c:pt idx="783">
                  <c:v>4.6669999999999998</c:v>
                </c:pt>
                <c:pt idx="784">
                  <c:v>4.5880000000000001</c:v>
                </c:pt>
                <c:pt idx="785">
                  <c:v>4.508</c:v>
                </c:pt>
                <c:pt idx="786">
                  <c:v>4.4279999999999999</c:v>
                </c:pt>
                <c:pt idx="787">
                  <c:v>4.3479999999999999</c:v>
                </c:pt>
                <c:pt idx="788">
                  <c:v>4.2670000000000003</c:v>
                </c:pt>
                <c:pt idx="789">
                  <c:v>4.1859999999999999</c:v>
                </c:pt>
                <c:pt idx="790">
                  <c:v>4.1040000000000001</c:v>
                </c:pt>
                <c:pt idx="791">
                  <c:v>4.0229999999999997</c:v>
                </c:pt>
                <c:pt idx="792">
                  <c:v>3.9409999999999998</c:v>
                </c:pt>
                <c:pt idx="793">
                  <c:v>3.86</c:v>
                </c:pt>
                <c:pt idx="794">
                  <c:v>3.7789999999999999</c:v>
                </c:pt>
                <c:pt idx="795">
                  <c:v>3.698</c:v>
                </c:pt>
                <c:pt idx="796">
                  <c:v>3.6179999999999999</c:v>
                </c:pt>
                <c:pt idx="797">
                  <c:v>3.5379999999999998</c:v>
                </c:pt>
                <c:pt idx="798">
                  <c:v>3.4590000000000001</c:v>
                </c:pt>
                <c:pt idx="799">
                  <c:v>3.3809999999999998</c:v>
                </c:pt>
                <c:pt idx="800">
                  <c:v>3.3029999999999999</c:v>
                </c:pt>
                <c:pt idx="801">
                  <c:v>3.2269999999999999</c:v>
                </c:pt>
                <c:pt idx="802">
                  <c:v>3.1509999999999998</c:v>
                </c:pt>
                <c:pt idx="803">
                  <c:v>3.077</c:v>
                </c:pt>
                <c:pt idx="804">
                  <c:v>3.004</c:v>
                </c:pt>
                <c:pt idx="805">
                  <c:v>2.9319999999999999</c:v>
                </c:pt>
                <c:pt idx="806">
                  <c:v>2.8610000000000002</c:v>
                </c:pt>
                <c:pt idx="807">
                  <c:v>2.7909999999999999</c:v>
                </c:pt>
                <c:pt idx="808">
                  <c:v>2.7229999999999999</c:v>
                </c:pt>
                <c:pt idx="809">
                  <c:v>2.6549999999999998</c:v>
                </c:pt>
                <c:pt idx="810">
                  <c:v>2.59</c:v>
                </c:pt>
                <c:pt idx="811">
                  <c:v>2.5249999999999999</c:v>
                </c:pt>
                <c:pt idx="812">
                  <c:v>2.4630000000000001</c:v>
                </c:pt>
                <c:pt idx="813">
                  <c:v>2.427</c:v>
                </c:pt>
                <c:pt idx="814">
                  <c:v>2.3879999999999999</c:v>
                </c:pt>
                <c:pt idx="815">
                  <c:v>2.347</c:v>
                </c:pt>
                <c:pt idx="816">
                  <c:v>2.3050000000000002</c:v>
                </c:pt>
                <c:pt idx="817">
                  <c:v>2.262</c:v>
                </c:pt>
                <c:pt idx="818">
                  <c:v>2.2200000000000002</c:v>
                </c:pt>
                <c:pt idx="819">
                  <c:v>2.1779999999999999</c:v>
                </c:pt>
                <c:pt idx="820">
                  <c:v>2.1360000000000001</c:v>
                </c:pt>
                <c:pt idx="821">
                  <c:v>2.0950000000000002</c:v>
                </c:pt>
                <c:pt idx="822">
                  <c:v>2.0550000000000002</c:v>
                </c:pt>
                <c:pt idx="823">
                  <c:v>2.0150000000000001</c:v>
                </c:pt>
                <c:pt idx="824">
                  <c:v>1.976</c:v>
                </c:pt>
                <c:pt idx="825">
                  <c:v>1.9370000000000001</c:v>
                </c:pt>
                <c:pt idx="826">
                  <c:v>1.899</c:v>
                </c:pt>
                <c:pt idx="827">
                  <c:v>1.861</c:v>
                </c:pt>
                <c:pt idx="828">
                  <c:v>1.8240000000000001</c:v>
                </c:pt>
                <c:pt idx="829">
                  <c:v>1.788</c:v>
                </c:pt>
                <c:pt idx="830">
                  <c:v>1.7509999999999999</c:v>
                </c:pt>
                <c:pt idx="831">
                  <c:v>1.716</c:v>
                </c:pt>
                <c:pt idx="832">
                  <c:v>1.68</c:v>
                </c:pt>
                <c:pt idx="833">
                  <c:v>1.6459999999999999</c:v>
                </c:pt>
                <c:pt idx="834">
                  <c:v>1.611</c:v>
                </c:pt>
                <c:pt idx="835">
                  <c:v>1.577</c:v>
                </c:pt>
                <c:pt idx="836">
                  <c:v>1.546</c:v>
                </c:pt>
                <c:pt idx="837">
                  <c:v>1.5149999999999999</c:v>
                </c:pt>
                <c:pt idx="838">
                  <c:v>1.484</c:v>
                </c:pt>
                <c:pt idx="839">
                  <c:v>1.4530000000000001</c:v>
                </c:pt>
                <c:pt idx="840">
                  <c:v>1.4219999999999999</c:v>
                </c:pt>
                <c:pt idx="841">
                  <c:v>1.393</c:v>
                </c:pt>
                <c:pt idx="842">
                  <c:v>1.363</c:v>
                </c:pt>
                <c:pt idx="843">
                  <c:v>1.335</c:v>
                </c:pt>
                <c:pt idx="844">
                  <c:v>1.306</c:v>
                </c:pt>
                <c:pt idx="845">
                  <c:v>1.2789999999999999</c:v>
                </c:pt>
                <c:pt idx="846">
                  <c:v>1.254</c:v>
                </c:pt>
                <c:pt idx="847">
                  <c:v>1.2649999999999999</c:v>
                </c:pt>
                <c:pt idx="848">
                  <c:v>1.296</c:v>
                </c:pt>
                <c:pt idx="849">
                  <c:v>1.3280000000000001</c:v>
                </c:pt>
                <c:pt idx="850">
                  <c:v>1.351</c:v>
                </c:pt>
                <c:pt idx="851">
                  <c:v>1.369</c:v>
                </c:pt>
                <c:pt idx="852">
                  <c:v>1.383</c:v>
                </c:pt>
                <c:pt idx="853">
                  <c:v>1.4</c:v>
                </c:pt>
                <c:pt idx="854">
                  <c:v>1.4319999999999999</c:v>
                </c:pt>
                <c:pt idx="855">
                  <c:v>1.458</c:v>
                </c:pt>
                <c:pt idx="856">
                  <c:v>1.4790000000000001</c:v>
                </c:pt>
                <c:pt idx="857">
                  <c:v>1.498</c:v>
                </c:pt>
                <c:pt idx="858">
                  <c:v>1.5129999999999999</c:v>
                </c:pt>
                <c:pt idx="859">
                  <c:v>1.528</c:v>
                </c:pt>
                <c:pt idx="860">
                  <c:v>1.5409999999999999</c:v>
                </c:pt>
                <c:pt idx="861">
                  <c:v>1.5509999999999999</c:v>
                </c:pt>
                <c:pt idx="862">
                  <c:v>1.617</c:v>
                </c:pt>
                <c:pt idx="863">
                  <c:v>1.9159999999999999</c:v>
                </c:pt>
                <c:pt idx="864">
                  <c:v>2.129</c:v>
                </c:pt>
                <c:pt idx="865">
                  <c:v>2.2909999999999999</c:v>
                </c:pt>
                <c:pt idx="866">
                  <c:v>2.4180000000000001</c:v>
                </c:pt>
                <c:pt idx="867">
                  <c:v>2.52</c:v>
                </c:pt>
                <c:pt idx="868">
                  <c:v>2.61</c:v>
                </c:pt>
                <c:pt idx="869">
                  <c:v>2.694</c:v>
                </c:pt>
                <c:pt idx="870">
                  <c:v>159.9</c:v>
                </c:pt>
                <c:pt idx="871">
                  <c:v>65.77</c:v>
                </c:pt>
                <c:pt idx="872">
                  <c:v>12.41</c:v>
                </c:pt>
                <c:pt idx="873">
                  <c:v>13.78</c:v>
                </c:pt>
                <c:pt idx="874">
                  <c:v>15</c:v>
                </c:pt>
                <c:pt idx="875">
                  <c:v>15.92</c:v>
                </c:pt>
                <c:pt idx="876">
                  <c:v>17.059999999999999</c:v>
                </c:pt>
                <c:pt idx="877">
                  <c:v>18.07</c:v>
                </c:pt>
                <c:pt idx="878">
                  <c:v>19.87</c:v>
                </c:pt>
                <c:pt idx="879">
                  <c:v>21.79</c:v>
                </c:pt>
                <c:pt idx="880">
                  <c:v>64.02</c:v>
                </c:pt>
                <c:pt idx="881">
                  <c:v>34.72</c:v>
                </c:pt>
                <c:pt idx="882">
                  <c:v>33.26</c:v>
                </c:pt>
                <c:pt idx="883">
                  <c:v>32.03</c:v>
                </c:pt>
                <c:pt idx="884">
                  <c:v>51.78</c:v>
                </c:pt>
                <c:pt idx="885">
                  <c:v>37.92</c:v>
                </c:pt>
                <c:pt idx="886">
                  <c:v>70.34</c:v>
                </c:pt>
                <c:pt idx="887">
                  <c:v>114.8</c:v>
                </c:pt>
                <c:pt idx="888">
                  <c:v>78.86</c:v>
                </c:pt>
                <c:pt idx="889">
                  <c:v>79.58</c:v>
                </c:pt>
                <c:pt idx="890">
                  <c:v>76.98</c:v>
                </c:pt>
                <c:pt idx="891">
                  <c:v>71.5</c:v>
                </c:pt>
                <c:pt idx="892">
                  <c:v>67.510000000000005</c:v>
                </c:pt>
                <c:pt idx="893">
                  <c:v>64.16</c:v>
                </c:pt>
                <c:pt idx="894">
                  <c:v>60.48</c:v>
                </c:pt>
                <c:pt idx="895">
                  <c:v>57.04</c:v>
                </c:pt>
                <c:pt idx="896">
                  <c:v>53.78</c:v>
                </c:pt>
                <c:pt idx="897">
                  <c:v>50.81</c:v>
                </c:pt>
                <c:pt idx="898">
                  <c:v>48.04</c:v>
                </c:pt>
                <c:pt idx="899">
                  <c:v>45.52</c:v>
                </c:pt>
                <c:pt idx="900">
                  <c:v>43.1</c:v>
                </c:pt>
                <c:pt idx="901">
                  <c:v>40.96</c:v>
                </c:pt>
                <c:pt idx="902">
                  <c:v>39.54</c:v>
                </c:pt>
                <c:pt idx="903">
                  <c:v>38.78</c:v>
                </c:pt>
                <c:pt idx="904">
                  <c:v>38.4</c:v>
                </c:pt>
                <c:pt idx="905">
                  <c:v>38.020000000000003</c:v>
                </c:pt>
                <c:pt idx="906">
                  <c:v>37.729999999999997</c:v>
                </c:pt>
                <c:pt idx="907">
                  <c:v>132.80000000000001</c:v>
                </c:pt>
                <c:pt idx="908">
                  <c:v>1090</c:v>
                </c:pt>
                <c:pt idx="909">
                  <c:v>167.6</c:v>
                </c:pt>
                <c:pt idx="910">
                  <c:v>189.8</c:v>
                </c:pt>
                <c:pt idx="911">
                  <c:v>176.5</c:v>
                </c:pt>
                <c:pt idx="912">
                  <c:v>162.5</c:v>
                </c:pt>
                <c:pt idx="913">
                  <c:v>172.9</c:v>
                </c:pt>
                <c:pt idx="914">
                  <c:v>147.5</c:v>
                </c:pt>
                <c:pt idx="915">
                  <c:v>134</c:v>
                </c:pt>
                <c:pt idx="916">
                  <c:v>227.8</c:v>
                </c:pt>
                <c:pt idx="917">
                  <c:v>149.19999999999999</c:v>
                </c:pt>
                <c:pt idx="918">
                  <c:v>151.30000000000001</c:v>
                </c:pt>
                <c:pt idx="919">
                  <c:v>131.9</c:v>
                </c:pt>
                <c:pt idx="920">
                  <c:v>147.69999999999999</c:v>
                </c:pt>
                <c:pt idx="921">
                  <c:v>126.8</c:v>
                </c:pt>
                <c:pt idx="922">
                  <c:v>115.9</c:v>
                </c:pt>
                <c:pt idx="923">
                  <c:v>106.1</c:v>
                </c:pt>
                <c:pt idx="924">
                  <c:v>97.55</c:v>
                </c:pt>
                <c:pt idx="925">
                  <c:v>121.2</c:v>
                </c:pt>
                <c:pt idx="926">
                  <c:v>111.1</c:v>
                </c:pt>
                <c:pt idx="927">
                  <c:v>102.3</c:v>
                </c:pt>
                <c:pt idx="928">
                  <c:v>95.34</c:v>
                </c:pt>
                <c:pt idx="929">
                  <c:v>147.19999999999999</c:v>
                </c:pt>
                <c:pt idx="930">
                  <c:v>114.8</c:v>
                </c:pt>
                <c:pt idx="931">
                  <c:v>114.8</c:v>
                </c:pt>
                <c:pt idx="932">
                  <c:v>105.1</c:v>
                </c:pt>
                <c:pt idx="933">
                  <c:v>98.14</c:v>
                </c:pt>
                <c:pt idx="934">
                  <c:v>111.9</c:v>
                </c:pt>
                <c:pt idx="935">
                  <c:v>103.1</c:v>
                </c:pt>
                <c:pt idx="936">
                  <c:v>95.63</c:v>
                </c:pt>
                <c:pt idx="937">
                  <c:v>91.58</c:v>
                </c:pt>
                <c:pt idx="938">
                  <c:v>84.37</c:v>
                </c:pt>
                <c:pt idx="939">
                  <c:v>78.39</c:v>
                </c:pt>
                <c:pt idx="940">
                  <c:v>81.11</c:v>
                </c:pt>
                <c:pt idx="941">
                  <c:v>76.14</c:v>
                </c:pt>
                <c:pt idx="942">
                  <c:v>81.14</c:v>
                </c:pt>
                <c:pt idx="943">
                  <c:v>76.41</c:v>
                </c:pt>
                <c:pt idx="944">
                  <c:v>76.89</c:v>
                </c:pt>
                <c:pt idx="945">
                  <c:v>148.30000000000001</c:v>
                </c:pt>
                <c:pt idx="946">
                  <c:v>99.6</c:v>
                </c:pt>
                <c:pt idx="947">
                  <c:v>91.65</c:v>
                </c:pt>
                <c:pt idx="948">
                  <c:v>115</c:v>
                </c:pt>
                <c:pt idx="949">
                  <c:v>96.42</c:v>
                </c:pt>
                <c:pt idx="950">
                  <c:v>88.55</c:v>
                </c:pt>
                <c:pt idx="951">
                  <c:v>81.59</c:v>
                </c:pt>
                <c:pt idx="952">
                  <c:v>75.62</c:v>
                </c:pt>
                <c:pt idx="953">
                  <c:v>70.510000000000005</c:v>
                </c:pt>
                <c:pt idx="954">
                  <c:v>66.09</c:v>
                </c:pt>
                <c:pt idx="955">
                  <c:v>61.96</c:v>
                </c:pt>
                <c:pt idx="956">
                  <c:v>58.22</c:v>
                </c:pt>
                <c:pt idx="957">
                  <c:v>54.95</c:v>
                </c:pt>
                <c:pt idx="958">
                  <c:v>51.94</c:v>
                </c:pt>
                <c:pt idx="959">
                  <c:v>49.53</c:v>
                </c:pt>
                <c:pt idx="960">
                  <c:v>47.1</c:v>
                </c:pt>
                <c:pt idx="961">
                  <c:v>45.56</c:v>
                </c:pt>
                <c:pt idx="962">
                  <c:v>42.94</c:v>
                </c:pt>
                <c:pt idx="963">
                  <c:v>40.700000000000003</c:v>
                </c:pt>
                <c:pt idx="964">
                  <c:v>40.380000000000003</c:v>
                </c:pt>
                <c:pt idx="965">
                  <c:v>40.14</c:v>
                </c:pt>
                <c:pt idx="966">
                  <c:v>39.96</c:v>
                </c:pt>
                <c:pt idx="967">
                  <c:v>200.9</c:v>
                </c:pt>
                <c:pt idx="968">
                  <c:v>141.69999999999999</c:v>
                </c:pt>
                <c:pt idx="969">
                  <c:v>110</c:v>
                </c:pt>
                <c:pt idx="970">
                  <c:v>130.5</c:v>
                </c:pt>
                <c:pt idx="971">
                  <c:v>86.39</c:v>
                </c:pt>
                <c:pt idx="972">
                  <c:v>183.1</c:v>
                </c:pt>
                <c:pt idx="973">
                  <c:v>145.1</c:v>
                </c:pt>
                <c:pt idx="974">
                  <c:v>137.80000000000001</c:v>
                </c:pt>
                <c:pt idx="975">
                  <c:v>129.4</c:v>
                </c:pt>
                <c:pt idx="976">
                  <c:v>118.6</c:v>
                </c:pt>
                <c:pt idx="977">
                  <c:v>148.19999999999999</c:v>
                </c:pt>
                <c:pt idx="978">
                  <c:v>113.5</c:v>
                </c:pt>
                <c:pt idx="979">
                  <c:v>130</c:v>
                </c:pt>
                <c:pt idx="980">
                  <c:v>110</c:v>
                </c:pt>
                <c:pt idx="981">
                  <c:v>100.8</c:v>
                </c:pt>
                <c:pt idx="982">
                  <c:v>92.75</c:v>
                </c:pt>
                <c:pt idx="983">
                  <c:v>85.85</c:v>
                </c:pt>
                <c:pt idx="984">
                  <c:v>111</c:v>
                </c:pt>
                <c:pt idx="985">
                  <c:v>102</c:v>
                </c:pt>
                <c:pt idx="986">
                  <c:v>94.35</c:v>
                </c:pt>
                <c:pt idx="987">
                  <c:v>87.36</c:v>
                </c:pt>
                <c:pt idx="988">
                  <c:v>81</c:v>
                </c:pt>
                <c:pt idx="989">
                  <c:v>75.37</c:v>
                </c:pt>
                <c:pt idx="990">
                  <c:v>74.7</c:v>
                </c:pt>
                <c:pt idx="991">
                  <c:v>89.05</c:v>
                </c:pt>
                <c:pt idx="992">
                  <c:v>85.75</c:v>
                </c:pt>
                <c:pt idx="993">
                  <c:v>72.34</c:v>
                </c:pt>
                <c:pt idx="994">
                  <c:v>67.5</c:v>
                </c:pt>
                <c:pt idx="995">
                  <c:v>63.02</c:v>
                </c:pt>
                <c:pt idx="996">
                  <c:v>59.02</c:v>
                </c:pt>
                <c:pt idx="997">
                  <c:v>55.33</c:v>
                </c:pt>
                <c:pt idx="998">
                  <c:v>51.92</c:v>
                </c:pt>
                <c:pt idx="999">
                  <c:v>48.77</c:v>
                </c:pt>
                <c:pt idx="1000">
                  <c:v>46.41</c:v>
                </c:pt>
                <c:pt idx="1001">
                  <c:v>43.81</c:v>
                </c:pt>
                <c:pt idx="1002">
                  <c:v>41.6</c:v>
                </c:pt>
                <c:pt idx="1003">
                  <c:v>40.9</c:v>
                </c:pt>
                <c:pt idx="1004">
                  <c:v>39.9</c:v>
                </c:pt>
                <c:pt idx="1005">
                  <c:v>39.17</c:v>
                </c:pt>
                <c:pt idx="1006">
                  <c:v>38.340000000000003</c:v>
                </c:pt>
                <c:pt idx="1007">
                  <c:v>37.42</c:v>
                </c:pt>
                <c:pt idx="1008">
                  <c:v>36.43</c:v>
                </c:pt>
                <c:pt idx="1009">
                  <c:v>35.36</c:v>
                </c:pt>
                <c:pt idx="1010">
                  <c:v>34.25</c:v>
                </c:pt>
                <c:pt idx="1011">
                  <c:v>33.119999999999997</c:v>
                </c:pt>
                <c:pt idx="1012">
                  <c:v>31.96</c:v>
                </c:pt>
                <c:pt idx="1013">
                  <c:v>30.83</c:v>
                </c:pt>
                <c:pt idx="1014">
                  <c:v>29.72</c:v>
                </c:pt>
                <c:pt idx="1015">
                  <c:v>28.63</c:v>
                </c:pt>
                <c:pt idx="1016">
                  <c:v>27.61</c:v>
                </c:pt>
                <c:pt idx="1017">
                  <c:v>177.9</c:v>
                </c:pt>
                <c:pt idx="1018">
                  <c:v>55.62</c:v>
                </c:pt>
                <c:pt idx="1019">
                  <c:v>51.08</c:v>
                </c:pt>
                <c:pt idx="1020">
                  <c:v>47.29</c:v>
                </c:pt>
                <c:pt idx="1021">
                  <c:v>43.78</c:v>
                </c:pt>
                <c:pt idx="1022">
                  <c:v>40.549999999999997</c:v>
                </c:pt>
                <c:pt idx="1023">
                  <c:v>37.94</c:v>
                </c:pt>
                <c:pt idx="1024">
                  <c:v>37.409999999999997</c:v>
                </c:pt>
                <c:pt idx="1025">
                  <c:v>36.92</c:v>
                </c:pt>
                <c:pt idx="1026">
                  <c:v>36.21</c:v>
                </c:pt>
                <c:pt idx="1027">
                  <c:v>35.369999999999997</c:v>
                </c:pt>
                <c:pt idx="1028">
                  <c:v>34.47</c:v>
                </c:pt>
                <c:pt idx="1029">
                  <c:v>33.47</c:v>
                </c:pt>
                <c:pt idx="1030">
                  <c:v>32.409999999999997</c:v>
                </c:pt>
                <c:pt idx="1031">
                  <c:v>31.29</c:v>
                </c:pt>
                <c:pt idx="1032">
                  <c:v>30.2</c:v>
                </c:pt>
                <c:pt idx="1033">
                  <c:v>29.12</c:v>
                </c:pt>
                <c:pt idx="1034">
                  <c:v>28.09</c:v>
                </c:pt>
                <c:pt idx="1035">
                  <c:v>27.06</c:v>
                </c:pt>
                <c:pt idx="1036">
                  <c:v>26.31</c:v>
                </c:pt>
                <c:pt idx="1037">
                  <c:v>25.38</c:v>
                </c:pt>
                <c:pt idx="1038">
                  <c:v>24.51</c:v>
                </c:pt>
                <c:pt idx="1039">
                  <c:v>23.61</c:v>
                </c:pt>
                <c:pt idx="1040">
                  <c:v>22.75</c:v>
                </c:pt>
                <c:pt idx="1041">
                  <c:v>22.01</c:v>
                </c:pt>
                <c:pt idx="1042">
                  <c:v>21.27</c:v>
                </c:pt>
                <c:pt idx="1043">
                  <c:v>20.52</c:v>
                </c:pt>
                <c:pt idx="1044">
                  <c:v>19.760000000000002</c:v>
                </c:pt>
                <c:pt idx="1045">
                  <c:v>19.55</c:v>
                </c:pt>
                <c:pt idx="1046">
                  <c:v>19.41</c:v>
                </c:pt>
                <c:pt idx="1047">
                  <c:v>19.21</c:v>
                </c:pt>
                <c:pt idx="1048">
                  <c:v>18.96</c:v>
                </c:pt>
                <c:pt idx="1049">
                  <c:v>18.670000000000002</c:v>
                </c:pt>
                <c:pt idx="1050">
                  <c:v>18.350000000000001</c:v>
                </c:pt>
                <c:pt idx="1051">
                  <c:v>18.010000000000002</c:v>
                </c:pt>
                <c:pt idx="1052">
                  <c:v>17.649999999999999</c:v>
                </c:pt>
                <c:pt idx="1053">
                  <c:v>17.28</c:v>
                </c:pt>
                <c:pt idx="1054">
                  <c:v>16.899999999999999</c:v>
                </c:pt>
                <c:pt idx="1055">
                  <c:v>16.52</c:v>
                </c:pt>
                <c:pt idx="1056">
                  <c:v>16.14</c:v>
                </c:pt>
                <c:pt idx="1057">
                  <c:v>15.77</c:v>
                </c:pt>
                <c:pt idx="1058">
                  <c:v>15.39</c:v>
                </c:pt>
                <c:pt idx="1059">
                  <c:v>15.04</c:v>
                </c:pt>
                <c:pt idx="1060">
                  <c:v>14.76</c:v>
                </c:pt>
                <c:pt idx="1061">
                  <c:v>14.5</c:v>
                </c:pt>
                <c:pt idx="1062">
                  <c:v>14.23</c:v>
                </c:pt>
                <c:pt idx="1063">
                  <c:v>13.97</c:v>
                </c:pt>
                <c:pt idx="1064">
                  <c:v>13.71</c:v>
                </c:pt>
                <c:pt idx="1065">
                  <c:v>13.45</c:v>
                </c:pt>
                <c:pt idx="1066">
                  <c:v>13.2</c:v>
                </c:pt>
                <c:pt idx="1067">
                  <c:v>12.95</c:v>
                </c:pt>
                <c:pt idx="1068">
                  <c:v>12.7</c:v>
                </c:pt>
                <c:pt idx="1069">
                  <c:v>12.47</c:v>
                </c:pt>
                <c:pt idx="1070">
                  <c:v>12.24</c:v>
                </c:pt>
                <c:pt idx="1071">
                  <c:v>12.01</c:v>
                </c:pt>
                <c:pt idx="1072">
                  <c:v>11.8</c:v>
                </c:pt>
                <c:pt idx="1073">
                  <c:v>11.59</c:v>
                </c:pt>
                <c:pt idx="1074">
                  <c:v>11.39</c:v>
                </c:pt>
                <c:pt idx="1075">
                  <c:v>11.2</c:v>
                </c:pt>
                <c:pt idx="1076">
                  <c:v>11.01</c:v>
                </c:pt>
                <c:pt idx="1077">
                  <c:v>10.83</c:v>
                </c:pt>
                <c:pt idx="1078">
                  <c:v>10.66</c:v>
                </c:pt>
                <c:pt idx="1079">
                  <c:v>10.49</c:v>
                </c:pt>
                <c:pt idx="1080">
                  <c:v>10.33</c:v>
                </c:pt>
                <c:pt idx="1081">
                  <c:v>10.17</c:v>
                </c:pt>
                <c:pt idx="1082">
                  <c:v>10.01</c:v>
                </c:pt>
                <c:pt idx="1083">
                  <c:v>9.8620000000000001</c:v>
                </c:pt>
                <c:pt idx="1084">
                  <c:v>9.7129999999999992</c:v>
                </c:pt>
                <c:pt idx="1085">
                  <c:v>9.5679999999999996</c:v>
                </c:pt>
                <c:pt idx="1086">
                  <c:v>9.4250000000000007</c:v>
                </c:pt>
                <c:pt idx="1087">
                  <c:v>9.2840000000000007</c:v>
                </c:pt>
                <c:pt idx="1088">
                  <c:v>9.1440000000000001</c:v>
                </c:pt>
                <c:pt idx="1089">
                  <c:v>9.0060000000000002</c:v>
                </c:pt>
                <c:pt idx="1090">
                  <c:v>8.8699999999999992</c:v>
                </c:pt>
                <c:pt idx="1091">
                  <c:v>8.734</c:v>
                </c:pt>
                <c:pt idx="1092">
                  <c:v>8.5990000000000002</c:v>
                </c:pt>
                <c:pt idx="1093">
                  <c:v>8.4649999999999999</c:v>
                </c:pt>
                <c:pt idx="1094">
                  <c:v>8.3320000000000007</c:v>
                </c:pt>
                <c:pt idx="1095">
                  <c:v>8.1989999999999998</c:v>
                </c:pt>
                <c:pt idx="1096">
                  <c:v>8.0660000000000007</c:v>
                </c:pt>
                <c:pt idx="1097">
                  <c:v>7.9340000000000002</c:v>
                </c:pt>
                <c:pt idx="1098">
                  <c:v>7.81</c:v>
                </c:pt>
                <c:pt idx="1099">
                  <c:v>7.6859999999999999</c:v>
                </c:pt>
                <c:pt idx="1100">
                  <c:v>7.5609999999999999</c:v>
                </c:pt>
                <c:pt idx="1101">
                  <c:v>7.4359999999999999</c:v>
                </c:pt>
                <c:pt idx="1102">
                  <c:v>7.31</c:v>
                </c:pt>
                <c:pt idx="1103">
                  <c:v>7.1840000000000002</c:v>
                </c:pt>
                <c:pt idx="1104">
                  <c:v>7.0570000000000004</c:v>
                </c:pt>
                <c:pt idx="1105">
                  <c:v>6.93</c:v>
                </c:pt>
                <c:pt idx="1106">
                  <c:v>6.8019999999999996</c:v>
                </c:pt>
                <c:pt idx="1107">
                  <c:v>6.6749999999999998</c:v>
                </c:pt>
                <c:pt idx="1108">
                  <c:v>6.5469999999999997</c:v>
                </c:pt>
                <c:pt idx="1109">
                  <c:v>6.4189999999999996</c:v>
                </c:pt>
                <c:pt idx="1110">
                  <c:v>6.2910000000000004</c:v>
                </c:pt>
                <c:pt idx="1111">
                  <c:v>6.1639999999999997</c:v>
                </c:pt>
                <c:pt idx="1112">
                  <c:v>6.0369999999999999</c:v>
                </c:pt>
                <c:pt idx="1113">
                  <c:v>5.9109999999999996</c:v>
                </c:pt>
                <c:pt idx="1114">
                  <c:v>5.7930000000000001</c:v>
                </c:pt>
                <c:pt idx="1115">
                  <c:v>5.6859999999999999</c:v>
                </c:pt>
                <c:pt idx="1116">
                  <c:v>5.5880000000000001</c:v>
                </c:pt>
                <c:pt idx="1117">
                  <c:v>5.4960000000000004</c:v>
                </c:pt>
                <c:pt idx="1118">
                  <c:v>5.4089999999999998</c:v>
                </c:pt>
                <c:pt idx="1119">
                  <c:v>5.3250000000000002</c:v>
                </c:pt>
                <c:pt idx="1120">
                  <c:v>5.2430000000000003</c:v>
                </c:pt>
                <c:pt idx="1121">
                  <c:v>5.1630000000000003</c:v>
                </c:pt>
                <c:pt idx="1122">
                  <c:v>5.0830000000000002</c:v>
                </c:pt>
                <c:pt idx="1123">
                  <c:v>5.0039999999999996</c:v>
                </c:pt>
                <c:pt idx="1124">
                  <c:v>4.9240000000000004</c:v>
                </c:pt>
                <c:pt idx="1125">
                  <c:v>4.8460000000000001</c:v>
                </c:pt>
                <c:pt idx="1126">
                  <c:v>4.7699999999999996</c:v>
                </c:pt>
                <c:pt idx="1127">
                  <c:v>4.6959999999999997</c:v>
                </c:pt>
                <c:pt idx="1128">
                  <c:v>4.6470000000000002</c:v>
                </c:pt>
                <c:pt idx="1129">
                  <c:v>4.5970000000000004</c:v>
                </c:pt>
                <c:pt idx="1130">
                  <c:v>4.5410000000000004</c:v>
                </c:pt>
                <c:pt idx="1131">
                  <c:v>4.4809999999999999</c:v>
                </c:pt>
                <c:pt idx="1132">
                  <c:v>4.4180000000000001</c:v>
                </c:pt>
                <c:pt idx="1133">
                  <c:v>4.3520000000000003</c:v>
                </c:pt>
                <c:pt idx="1134">
                  <c:v>4.2850000000000001</c:v>
                </c:pt>
                <c:pt idx="1135">
                  <c:v>4.2169999999999996</c:v>
                </c:pt>
                <c:pt idx="1136">
                  <c:v>4.1719999999999997</c:v>
                </c:pt>
                <c:pt idx="1137">
                  <c:v>4.125</c:v>
                </c:pt>
                <c:pt idx="1138">
                  <c:v>4.0730000000000004</c:v>
                </c:pt>
                <c:pt idx="1139">
                  <c:v>4.0170000000000003</c:v>
                </c:pt>
                <c:pt idx="1140">
                  <c:v>3.9590000000000001</c:v>
                </c:pt>
                <c:pt idx="1141">
                  <c:v>3.899</c:v>
                </c:pt>
                <c:pt idx="1142">
                  <c:v>3.8370000000000002</c:v>
                </c:pt>
                <c:pt idx="1143">
                  <c:v>3.774</c:v>
                </c:pt>
                <c:pt idx="1144">
                  <c:v>3.71</c:v>
                </c:pt>
                <c:pt idx="1145">
                  <c:v>3.645</c:v>
                </c:pt>
                <c:pt idx="1146">
                  <c:v>3.58</c:v>
                </c:pt>
                <c:pt idx="1147">
                  <c:v>3.5129999999999999</c:v>
                </c:pt>
                <c:pt idx="1148">
                  <c:v>3.4460000000000002</c:v>
                </c:pt>
                <c:pt idx="1149">
                  <c:v>3.379</c:v>
                </c:pt>
                <c:pt idx="1150">
                  <c:v>3.3109999999999999</c:v>
                </c:pt>
                <c:pt idx="1151">
                  <c:v>3.2429999999999999</c:v>
                </c:pt>
                <c:pt idx="1152">
                  <c:v>3.1749999999999998</c:v>
                </c:pt>
                <c:pt idx="1153">
                  <c:v>3.1070000000000002</c:v>
                </c:pt>
                <c:pt idx="1154">
                  <c:v>3.0390000000000001</c:v>
                </c:pt>
                <c:pt idx="1155">
                  <c:v>2.9710000000000001</c:v>
                </c:pt>
                <c:pt idx="1156">
                  <c:v>2.903</c:v>
                </c:pt>
                <c:pt idx="1157">
                  <c:v>2.8359999999999999</c:v>
                </c:pt>
                <c:pt idx="1158">
                  <c:v>2.7690000000000001</c:v>
                </c:pt>
                <c:pt idx="1159">
                  <c:v>2.7120000000000002</c:v>
                </c:pt>
                <c:pt idx="1160">
                  <c:v>2.653</c:v>
                </c:pt>
                <c:pt idx="1161">
                  <c:v>2.5950000000000002</c:v>
                </c:pt>
                <c:pt idx="1162">
                  <c:v>2.536</c:v>
                </c:pt>
                <c:pt idx="1163">
                  <c:v>2.4780000000000002</c:v>
                </c:pt>
                <c:pt idx="1164">
                  <c:v>2.42</c:v>
                </c:pt>
                <c:pt idx="1165">
                  <c:v>2.363</c:v>
                </c:pt>
                <c:pt idx="1166">
                  <c:v>2.3069999999999999</c:v>
                </c:pt>
                <c:pt idx="1167">
                  <c:v>2.2570000000000001</c:v>
                </c:pt>
                <c:pt idx="1168">
                  <c:v>2.2069999999999999</c:v>
                </c:pt>
                <c:pt idx="1169">
                  <c:v>2.157</c:v>
                </c:pt>
                <c:pt idx="1170">
                  <c:v>2.1080000000000001</c:v>
                </c:pt>
                <c:pt idx="1171">
                  <c:v>2.06</c:v>
                </c:pt>
                <c:pt idx="1172">
                  <c:v>2.012</c:v>
                </c:pt>
                <c:pt idx="1173">
                  <c:v>1.966</c:v>
                </c:pt>
                <c:pt idx="1174">
                  <c:v>1.92</c:v>
                </c:pt>
                <c:pt idx="1175">
                  <c:v>1.8759999999999999</c:v>
                </c:pt>
                <c:pt idx="1176">
                  <c:v>1.8320000000000001</c:v>
                </c:pt>
                <c:pt idx="1177">
                  <c:v>1.7889999999999999</c:v>
                </c:pt>
                <c:pt idx="1178">
                  <c:v>1.748</c:v>
                </c:pt>
                <c:pt idx="1179">
                  <c:v>1.7070000000000001</c:v>
                </c:pt>
                <c:pt idx="1180">
                  <c:v>1.667</c:v>
                </c:pt>
                <c:pt idx="1181">
                  <c:v>1.6279999999999999</c:v>
                </c:pt>
                <c:pt idx="1182">
                  <c:v>1.59</c:v>
                </c:pt>
                <c:pt idx="1183">
                  <c:v>1.5529999999999999</c:v>
                </c:pt>
                <c:pt idx="1184">
                  <c:v>1.5169999999999999</c:v>
                </c:pt>
                <c:pt idx="1185">
                  <c:v>1.4810000000000001</c:v>
                </c:pt>
                <c:pt idx="1186">
                  <c:v>1.4470000000000001</c:v>
                </c:pt>
                <c:pt idx="1187">
                  <c:v>1.419</c:v>
                </c:pt>
                <c:pt idx="1188">
                  <c:v>1.403</c:v>
                </c:pt>
                <c:pt idx="1189">
                  <c:v>1.5229999999999999</c:v>
                </c:pt>
                <c:pt idx="1190">
                  <c:v>1.595</c:v>
                </c:pt>
                <c:pt idx="1191">
                  <c:v>1.641</c:v>
                </c:pt>
                <c:pt idx="1192">
                  <c:v>1.68</c:v>
                </c:pt>
                <c:pt idx="1193">
                  <c:v>1.7230000000000001</c:v>
                </c:pt>
                <c:pt idx="1194">
                  <c:v>1.7589999999999999</c:v>
                </c:pt>
                <c:pt idx="1195">
                  <c:v>1.7909999999999999</c:v>
                </c:pt>
                <c:pt idx="1196">
                  <c:v>1.819</c:v>
                </c:pt>
                <c:pt idx="1197">
                  <c:v>1.8440000000000001</c:v>
                </c:pt>
                <c:pt idx="1198">
                  <c:v>1.8660000000000001</c:v>
                </c:pt>
                <c:pt idx="1199">
                  <c:v>1.8859999999999999</c:v>
                </c:pt>
                <c:pt idx="1200">
                  <c:v>1.9019999999999999</c:v>
                </c:pt>
                <c:pt idx="1201">
                  <c:v>1.9159999999999999</c:v>
                </c:pt>
                <c:pt idx="1202">
                  <c:v>1.927</c:v>
                </c:pt>
                <c:pt idx="1203">
                  <c:v>1.9350000000000001</c:v>
                </c:pt>
                <c:pt idx="1204">
                  <c:v>1.9410000000000001</c:v>
                </c:pt>
                <c:pt idx="1205">
                  <c:v>1.944</c:v>
                </c:pt>
                <c:pt idx="1206">
                  <c:v>1.96</c:v>
                </c:pt>
                <c:pt idx="1207">
                  <c:v>1.978</c:v>
                </c:pt>
                <c:pt idx="1208">
                  <c:v>2.0019999999999998</c:v>
                </c:pt>
                <c:pt idx="1209">
                  <c:v>2.0190000000000001</c:v>
                </c:pt>
                <c:pt idx="1210">
                  <c:v>2.0310000000000001</c:v>
                </c:pt>
                <c:pt idx="1211">
                  <c:v>2.0369999999999999</c:v>
                </c:pt>
                <c:pt idx="1212">
                  <c:v>2.04</c:v>
                </c:pt>
                <c:pt idx="1213">
                  <c:v>2.0390000000000001</c:v>
                </c:pt>
                <c:pt idx="1214">
                  <c:v>2.036</c:v>
                </c:pt>
                <c:pt idx="1215">
                  <c:v>2.0299999999999998</c:v>
                </c:pt>
                <c:pt idx="1216">
                  <c:v>2.0219999999999998</c:v>
                </c:pt>
                <c:pt idx="1217">
                  <c:v>2.0110000000000001</c:v>
                </c:pt>
                <c:pt idx="1218">
                  <c:v>1.9990000000000001</c:v>
                </c:pt>
                <c:pt idx="1219">
                  <c:v>2.0019999999999998</c:v>
                </c:pt>
                <c:pt idx="1220">
                  <c:v>2.0289999999999999</c:v>
                </c:pt>
                <c:pt idx="1221">
                  <c:v>2.137</c:v>
                </c:pt>
                <c:pt idx="1222">
                  <c:v>2.2229999999999999</c:v>
                </c:pt>
                <c:pt idx="1223">
                  <c:v>2.3109999999999999</c:v>
                </c:pt>
                <c:pt idx="1224">
                  <c:v>2.504</c:v>
                </c:pt>
                <c:pt idx="1225">
                  <c:v>3.9119999999999999</c:v>
                </c:pt>
                <c:pt idx="1226">
                  <c:v>4.319</c:v>
                </c:pt>
                <c:pt idx="1227">
                  <c:v>4.66</c:v>
                </c:pt>
                <c:pt idx="1228">
                  <c:v>4.9400000000000004</c:v>
                </c:pt>
                <c:pt idx="1229">
                  <c:v>5.1669999999999998</c:v>
                </c:pt>
                <c:pt idx="1230">
                  <c:v>5.3440000000000003</c:v>
                </c:pt>
                <c:pt idx="1231">
                  <c:v>5.4870000000000001</c:v>
                </c:pt>
                <c:pt idx="1232">
                  <c:v>5.6040000000000001</c:v>
                </c:pt>
                <c:pt idx="1233">
                  <c:v>5.7309999999999999</c:v>
                </c:pt>
                <c:pt idx="1234">
                  <c:v>375</c:v>
                </c:pt>
                <c:pt idx="1235">
                  <c:v>49.43</c:v>
                </c:pt>
                <c:pt idx="1236">
                  <c:v>49.68</c:v>
                </c:pt>
                <c:pt idx="1237">
                  <c:v>45.42</c:v>
                </c:pt>
                <c:pt idx="1238">
                  <c:v>42.09</c:v>
                </c:pt>
                <c:pt idx="1239">
                  <c:v>39.72</c:v>
                </c:pt>
                <c:pt idx="1240">
                  <c:v>37.39</c:v>
                </c:pt>
                <c:pt idx="1241">
                  <c:v>122.1</c:v>
                </c:pt>
                <c:pt idx="1242">
                  <c:v>47.39</c:v>
                </c:pt>
                <c:pt idx="1243">
                  <c:v>44.26</c:v>
                </c:pt>
                <c:pt idx="1244">
                  <c:v>41.55</c:v>
                </c:pt>
                <c:pt idx="1245">
                  <c:v>39.369999999999997</c:v>
                </c:pt>
                <c:pt idx="1246">
                  <c:v>38.229999999999997</c:v>
                </c:pt>
                <c:pt idx="1247">
                  <c:v>37.75</c:v>
                </c:pt>
                <c:pt idx="1248">
                  <c:v>37.06</c:v>
                </c:pt>
                <c:pt idx="1249">
                  <c:v>36.32</c:v>
                </c:pt>
                <c:pt idx="1250">
                  <c:v>35.44</c:v>
                </c:pt>
                <c:pt idx="1251">
                  <c:v>34.49</c:v>
                </c:pt>
                <c:pt idx="1252">
                  <c:v>33.54</c:v>
                </c:pt>
                <c:pt idx="1253">
                  <c:v>32.5</c:v>
                </c:pt>
                <c:pt idx="1254">
                  <c:v>31.44</c:v>
                </c:pt>
                <c:pt idx="1255">
                  <c:v>30.37</c:v>
                </c:pt>
                <c:pt idx="1256">
                  <c:v>29.28</c:v>
                </c:pt>
                <c:pt idx="1257">
                  <c:v>28.3</c:v>
                </c:pt>
                <c:pt idx="1258">
                  <c:v>27.33</c:v>
                </c:pt>
                <c:pt idx="1259">
                  <c:v>26.42</c:v>
                </c:pt>
                <c:pt idx="1260">
                  <c:v>25.6</c:v>
                </c:pt>
                <c:pt idx="1261">
                  <c:v>25.77</c:v>
                </c:pt>
                <c:pt idx="1262">
                  <c:v>33.090000000000003</c:v>
                </c:pt>
                <c:pt idx="1263">
                  <c:v>84.42</c:v>
                </c:pt>
                <c:pt idx="1264">
                  <c:v>112.8</c:v>
                </c:pt>
                <c:pt idx="1265">
                  <c:v>57.01</c:v>
                </c:pt>
                <c:pt idx="1266">
                  <c:v>52.56</c:v>
                </c:pt>
                <c:pt idx="1267">
                  <c:v>49.26</c:v>
                </c:pt>
                <c:pt idx="1268">
                  <c:v>46.2</c:v>
                </c:pt>
                <c:pt idx="1269">
                  <c:v>43.3</c:v>
                </c:pt>
                <c:pt idx="1270">
                  <c:v>41.15</c:v>
                </c:pt>
                <c:pt idx="1271">
                  <c:v>38.619999999999997</c:v>
                </c:pt>
                <c:pt idx="1272">
                  <c:v>36.9</c:v>
                </c:pt>
                <c:pt idx="1273">
                  <c:v>37.54</c:v>
                </c:pt>
                <c:pt idx="1274">
                  <c:v>37.229999999999997</c:v>
                </c:pt>
                <c:pt idx="1275">
                  <c:v>36.74</c:v>
                </c:pt>
                <c:pt idx="1276">
                  <c:v>36.03</c:v>
                </c:pt>
                <c:pt idx="1277">
                  <c:v>35.270000000000003</c:v>
                </c:pt>
                <c:pt idx="1278">
                  <c:v>34.6</c:v>
                </c:pt>
                <c:pt idx="1279">
                  <c:v>34.4</c:v>
                </c:pt>
                <c:pt idx="1280">
                  <c:v>33.49</c:v>
                </c:pt>
                <c:pt idx="1281">
                  <c:v>32.56</c:v>
                </c:pt>
                <c:pt idx="1282">
                  <c:v>36.799999999999997</c:v>
                </c:pt>
                <c:pt idx="1283">
                  <c:v>65.459999999999994</c:v>
                </c:pt>
                <c:pt idx="1284">
                  <c:v>82.87</c:v>
                </c:pt>
                <c:pt idx="1285">
                  <c:v>45.79</c:v>
                </c:pt>
                <c:pt idx="1286">
                  <c:v>49.89</c:v>
                </c:pt>
                <c:pt idx="1287">
                  <c:v>138</c:v>
                </c:pt>
                <c:pt idx="1288">
                  <c:v>74.39</c:v>
                </c:pt>
                <c:pt idx="1289">
                  <c:v>135</c:v>
                </c:pt>
                <c:pt idx="1290">
                  <c:v>129.4</c:v>
                </c:pt>
                <c:pt idx="1291">
                  <c:v>105</c:v>
                </c:pt>
                <c:pt idx="1292">
                  <c:v>125.6</c:v>
                </c:pt>
                <c:pt idx="1293">
                  <c:v>104.7</c:v>
                </c:pt>
                <c:pt idx="1294">
                  <c:v>89.34</c:v>
                </c:pt>
                <c:pt idx="1295">
                  <c:v>108.8</c:v>
                </c:pt>
                <c:pt idx="1296">
                  <c:v>91.71</c:v>
                </c:pt>
                <c:pt idx="1297">
                  <c:v>85</c:v>
                </c:pt>
                <c:pt idx="1298">
                  <c:v>78.650000000000006</c:v>
                </c:pt>
                <c:pt idx="1299">
                  <c:v>73.05</c:v>
                </c:pt>
                <c:pt idx="1300">
                  <c:v>99.3</c:v>
                </c:pt>
                <c:pt idx="1301">
                  <c:v>92.34</c:v>
                </c:pt>
                <c:pt idx="1302">
                  <c:v>85.36</c:v>
                </c:pt>
                <c:pt idx="1303">
                  <c:v>79.5</c:v>
                </c:pt>
                <c:pt idx="1304">
                  <c:v>75.349999999999994</c:v>
                </c:pt>
                <c:pt idx="1305">
                  <c:v>74.290000000000006</c:v>
                </c:pt>
                <c:pt idx="1306">
                  <c:v>73.66</c:v>
                </c:pt>
                <c:pt idx="1307">
                  <c:v>72.849999999999994</c:v>
                </c:pt>
                <c:pt idx="1308">
                  <c:v>70.510000000000005</c:v>
                </c:pt>
                <c:pt idx="1309">
                  <c:v>68.56</c:v>
                </c:pt>
                <c:pt idx="1310">
                  <c:v>92.4</c:v>
                </c:pt>
                <c:pt idx="1311">
                  <c:v>77.72</c:v>
                </c:pt>
                <c:pt idx="1312">
                  <c:v>71.88</c:v>
                </c:pt>
                <c:pt idx="1313">
                  <c:v>67.36</c:v>
                </c:pt>
                <c:pt idx="1314">
                  <c:v>63.14</c:v>
                </c:pt>
                <c:pt idx="1315">
                  <c:v>59.33</c:v>
                </c:pt>
                <c:pt idx="1316">
                  <c:v>55.82</c:v>
                </c:pt>
                <c:pt idx="1317">
                  <c:v>52.66</c:v>
                </c:pt>
                <c:pt idx="1318">
                  <c:v>50.2</c:v>
                </c:pt>
                <c:pt idx="1319">
                  <c:v>48.77</c:v>
                </c:pt>
                <c:pt idx="1320">
                  <c:v>45.96</c:v>
                </c:pt>
                <c:pt idx="1321">
                  <c:v>44.21</c:v>
                </c:pt>
                <c:pt idx="1322">
                  <c:v>43.13</c:v>
                </c:pt>
                <c:pt idx="1323">
                  <c:v>40.93</c:v>
                </c:pt>
                <c:pt idx="1324">
                  <c:v>39.979999999999997</c:v>
                </c:pt>
                <c:pt idx="1325">
                  <c:v>39.340000000000003</c:v>
                </c:pt>
                <c:pt idx="1326">
                  <c:v>38.6</c:v>
                </c:pt>
                <c:pt idx="1327">
                  <c:v>40.299999999999997</c:v>
                </c:pt>
                <c:pt idx="1328">
                  <c:v>38.909999999999997</c:v>
                </c:pt>
                <c:pt idx="1329">
                  <c:v>38.17</c:v>
                </c:pt>
                <c:pt idx="1330">
                  <c:v>37.630000000000003</c:v>
                </c:pt>
                <c:pt idx="1331">
                  <c:v>37.14</c:v>
                </c:pt>
                <c:pt idx="1332">
                  <c:v>36.33</c:v>
                </c:pt>
                <c:pt idx="1333">
                  <c:v>35.42</c:v>
                </c:pt>
                <c:pt idx="1334">
                  <c:v>34.56</c:v>
                </c:pt>
                <c:pt idx="1335">
                  <c:v>33.86</c:v>
                </c:pt>
                <c:pt idx="1336">
                  <c:v>86.53</c:v>
                </c:pt>
                <c:pt idx="1337">
                  <c:v>50.73</c:v>
                </c:pt>
                <c:pt idx="1338">
                  <c:v>43.45</c:v>
                </c:pt>
                <c:pt idx="1339">
                  <c:v>42.51</c:v>
                </c:pt>
                <c:pt idx="1340">
                  <c:v>45.71</c:v>
                </c:pt>
                <c:pt idx="1341">
                  <c:v>44.91</c:v>
                </c:pt>
                <c:pt idx="1342">
                  <c:v>43.64</c:v>
                </c:pt>
                <c:pt idx="1343">
                  <c:v>55.44</c:v>
                </c:pt>
                <c:pt idx="1344">
                  <c:v>49.31</c:v>
                </c:pt>
                <c:pt idx="1345">
                  <c:v>51.01</c:v>
                </c:pt>
                <c:pt idx="1346">
                  <c:v>52.82</c:v>
                </c:pt>
                <c:pt idx="1347">
                  <c:v>121.8</c:v>
                </c:pt>
                <c:pt idx="1348">
                  <c:v>156.1</c:v>
                </c:pt>
                <c:pt idx="1349">
                  <c:v>92.37</c:v>
                </c:pt>
                <c:pt idx="1350">
                  <c:v>110.8</c:v>
                </c:pt>
                <c:pt idx="1351">
                  <c:v>101.6</c:v>
                </c:pt>
                <c:pt idx="1352">
                  <c:v>93.19</c:v>
                </c:pt>
                <c:pt idx="1353">
                  <c:v>85.59</c:v>
                </c:pt>
                <c:pt idx="1354">
                  <c:v>88.41</c:v>
                </c:pt>
                <c:pt idx="1355">
                  <c:v>78.92</c:v>
                </c:pt>
                <c:pt idx="1356">
                  <c:v>73.010000000000005</c:v>
                </c:pt>
                <c:pt idx="1357">
                  <c:v>68.209999999999994</c:v>
                </c:pt>
                <c:pt idx="1358">
                  <c:v>64.040000000000006</c:v>
                </c:pt>
                <c:pt idx="1359">
                  <c:v>60.11</c:v>
                </c:pt>
                <c:pt idx="1360">
                  <c:v>56.57</c:v>
                </c:pt>
                <c:pt idx="1361">
                  <c:v>53.36</c:v>
                </c:pt>
                <c:pt idx="1362">
                  <c:v>50.33</c:v>
                </c:pt>
                <c:pt idx="1363">
                  <c:v>47.54</c:v>
                </c:pt>
                <c:pt idx="1364">
                  <c:v>45.2</c:v>
                </c:pt>
                <c:pt idx="1365">
                  <c:v>42.7</c:v>
                </c:pt>
                <c:pt idx="1366">
                  <c:v>40.450000000000003</c:v>
                </c:pt>
                <c:pt idx="1367">
                  <c:v>39.78</c:v>
                </c:pt>
                <c:pt idx="1368">
                  <c:v>39.229999999999997</c:v>
                </c:pt>
                <c:pt idx="1369">
                  <c:v>38.520000000000003</c:v>
                </c:pt>
                <c:pt idx="1370">
                  <c:v>37.68</c:v>
                </c:pt>
                <c:pt idx="1371">
                  <c:v>36.76</c:v>
                </c:pt>
                <c:pt idx="1372">
                  <c:v>35.78</c:v>
                </c:pt>
                <c:pt idx="1373">
                  <c:v>34.75</c:v>
                </c:pt>
                <c:pt idx="1374">
                  <c:v>33.69</c:v>
                </c:pt>
                <c:pt idx="1375">
                  <c:v>32.619999999999997</c:v>
                </c:pt>
                <c:pt idx="1376">
                  <c:v>31.5</c:v>
                </c:pt>
                <c:pt idx="1377">
                  <c:v>30.4</c:v>
                </c:pt>
                <c:pt idx="1378">
                  <c:v>29.35</c:v>
                </c:pt>
                <c:pt idx="1379">
                  <c:v>28.34</c:v>
                </c:pt>
                <c:pt idx="1380">
                  <c:v>27.34</c:v>
                </c:pt>
                <c:pt idx="1381">
                  <c:v>26.4</c:v>
                </c:pt>
                <c:pt idx="1382">
                  <c:v>25.47</c:v>
                </c:pt>
                <c:pt idx="1383">
                  <c:v>24.58</c:v>
                </c:pt>
                <c:pt idx="1384">
                  <c:v>23.74</c:v>
                </c:pt>
                <c:pt idx="1385">
                  <c:v>22.9</c:v>
                </c:pt>
                <c:pt idx="1386">
                  <c:v>22.09</c:v>
                </c:pt>
                <c:pt idx="1387">
                  <c:v>21.31</c:v>
                </c:pt>
                <c:pt idx="1388">
                  <c:v>20.56</c:v>
                </c:pt>
                <c:pt idx="1389">
                  <c:v>19.809999999999999</c:v>
                </c:pt>
                <c:pt idx="1390">
                  <c:v>19.57</c:v>
                </c:pt>
                <c:pt idx="1391">
                  <c:v>19.43</c:v>
                </c:pt>
                <c:pt idx="1392">
                  <c:v>19.23</c:v>
                </c:pt>
                <c:pt idx="1393">
                  <c:v>18.989999999999998</c:v>
                </c:pt>
                <c:pt idx="1394">
                  <c:v>18.72</c:v>
                </c:pt>
                <c:pt idx="1395">
                  <c:v>18.420000000000002</c:v>
                </c:pt>
                <c:pt idx="1396">
                  <c:v>18.09</c:v>
                </c:pt>
                <c:pt idx="1397">
                  <c:v>17.75</c:v>
                </c:pt>
                <c:pt idx="1398">
                  <c:v>17.39</c:v>
                </c:pt>
                <c:pt idx="1399">
                  <c:v>17.05</c:v>
                </c:pt>
                <c:pt idx="1400">
                  <c:v>16.77</c:v>
                </c:pt>
                <c:pt idx="1401">
                  <c:v>16.59</c:v>
                </c:pt>
                <c:pt idx="1402">
                  <c:v>34.49</c:v>
                </c:pt>
                <c:pt idx="1403">
                  <c:v>18.86</c:v>
                </c:pt>
                <c:pt idx="1404">
                  <c:v>18.88</c:v>
                </c:pt>
                <c:pt idx="1405">
                  <c:v>18.829999999999998</c:v>
                </c:pt>
                <c:pt idx="1406">
                  <c:v>18.68</c:v>
                </c:pt>
                <c:pt idx="1407">
                  <c:v>18.510000000000002</c:v>
                </c:pt>
                <c:pt idx="1408">
                  <c:v>18.309999999999999</c:v>
                </c:pt>
                <c:pt idx="1409">
                  <c:v>18.399999999999999</c:v>
                </c:pt>
                <c:pt idx="1410">
                  <c:v>18.43</c:v>
                </c:pt>
                <c:pt idx="1411">
                  <c:v>18.41</c:v>
                </c:pt>
                <c:pt idx="1412">
                  <c:v>18.36</c:v>
                </c:pt>
                <c:pt idx="1413">
                  <c:v>18.260000000000002</c:v>
                </c:pt>
                <c:pt idx="1414">
                  <c:v>18.13</c:v>
                </c:pt>
                <c:pt idx="1415">
                  <c:v>17.97</c:v>
                </c:pt>
                <c:pt idx="1416">
                  <c:v>17.78</c:v>
                </c:pt>
                <c:pt idx="1417">
                  <c:v>17.57</c:v>
                </c:pt>
                <c:pt idx="1418">
                  <c:v>17.36</c:v>
                </c:pt>
                <c:pt idx="1419">
                  <c:v>17.14</c:v>
                </c:pt>
                <c:pt idx="1420">
                  <c:v>16.899999999999999</c:v>
                </c:pt>
                <c:pt idx="1421">
                  <c:v>16.66</c:v>
                </c:pt>
                <c:pt idx="1422">
                  <c:v>16.46</c:v>
                </c:pt>
                <c:pt idx="1423">
                  <c:v>16.36</c:v>
                </c:pt>
                <c:pt idx="1424">
                  <c:v>16.23</c:v>
                </c:pt>
                <c:pt idx="1425">
                  <c:v>16.100000000000001</c:v>
                </c:pt>
                <c:pt idx="1426">
                  <c:v>15.95</c:v>
                </c:pt>
                <c:pt idx="1427">
                  <c:v>15.79</c:v>
                </c:pt>
                <c:pt idx="1428">
                  <c:v>15.62</c:v>
                </c:pt>
                <c:pt idx="1429">
                  <c:v>15.44</c:v>
                </c:pt>
                <c:pt idx="1430">
                  <c:v>15.25</c:v>
                </c:pt>
                <c:pt idx="1431">
                  <c:v>15.05</c:v>
                </c:pt>
                <c:pt idx="1432">
                  <c:v>14.85</c:v>
                </c:pt>
                <c:pt idx="1433">
                  <c:v>14.64</c:v>
                </c:pt>
                <c:pt idx="1434">
                  <c:v>14.42</c:v>
                </c:pt>
                <c:pt idx="1435">
                  <c:v>14.21</c:v>
                </c:pt>
                <c:pt idx="1436">
                  <c:v>13.98</c:v>
                </c:pt>
                <c:pt idx="1437">
                  <c:v>13.76</c:v>
                </c:pt>
                <c:pt idx="1438">
                  <c:v>13.53</c:v>
                </c:pt>
                <c:pt idx="1439">
                  <c:v>13.31</c:v>
                </c:pt>
                <c:pt idx="1440">
                  <c:v>13.08</c:v>
                </c:pt>
                <c:pt idx="1441">
                  <c:v>12.85</c:v>
                </c:pt>
                <c:pt idx="1442">
                  <c:v>12.63</c:v>
                </c:pt>
                <c:pt idx="1443">
                  <c:v>12.41</c:v>
                </c:pt>
                <c:pt idx="1444">
                  <c:v>12.2</c:v>
                </c:pt>
                <c:pt idx="1445">
                  <c:v>11.99</c:v>
                </c:pt>
                <c:pt idx="1446">
                  <c:v>11.79</c:v>
                </c:pt>
                <c:pt idx="1447">
                  <c:v>11.6</c:v>
                </c:pt>
                <c:pt idx="1448">
                  <c:v>11.41</c:v>
                </c:pt>
                <c:pt idx="1449">
                  <c:v>11.23</c:v>
                </c:pt>
                <c:pt idx="1450">
                  <c:v>11.06</c:v>
                </c:pt>
                <c:pt idx="1451">
                  <c:v>10.89</c:v>
                </c:pt>
                <c:pt idx="1452">
                  <c:v>10.73</c:v>
                </c:pt>
                <c:pt idx="1453">
                  <c:v>10.57</c:v>
                </c:pt>
                <c:pt idx="1454">
                  <c:v>10.42</c:v>
                </c:pt>
                <c:pt idx="1455">
                  <c:v>10.28</c:v>
                </c:pt>
                <c:pt idx="1456">
                  <c:v>10.14</c:v>
                </c:pt>
                <c:pt idx="1457">
                  <c:v>9.9979999999999993</c:v>
                </c:pt>
                <c:pt idx="1458">
                  <c:v>9.8629999999999995</c:v>
                </c:pt>
                <c:pt idx="1459">
                  <c:v>9.7319999999999993</c:v>
                </c:pt>
                <c:pt idx="1460">
                  <c:v>9.6039999999999992</c:v>
                </c:pt>
                <c:pt idx="1461">
                  <c:v>9.4770000000000003</c:v>
                </c:pt>
                <c:pt idx="1462">
                  <c:v>9.3520000000000003</c:v>
                </c:pt>
                <c:pt idx="1463">
                  <c:v>9.23</c:v>
                </c:pt>
                <c:pt idx="1464">
                  <c:v>9.1080000000000005</c:v>
                </c:pt>
                <c:pt idx="1465">
                  <c:v>8.9870000000000001</c:v>
                </c:pt>
                <c:pt idx="1466">
                  <c:v>8.8670000000000009</c:v>
                </c:pt>
                <c:pt idx="1467">
                  <c:v>8.7479999999999993</c:v>
                </c:pt>
                <c:pt idx="1468">
                  <c:v>8.6289999999999996</c:v>
                </c:pt>
                <c:pt idx="1469">
                  <c:v>8.5109999999999992</c:v>
                </c:pt>
                <c:pt idx="1470">
                  <c:v>8.3919999999999995</c:v>
                </c:pt>
                <c:pt idx="1471">
                  <c:v>8.2739999999999991</c:v>
                </c:pt>
                <c:pt idx="1472">
                  <c:v>8.1560000000000006</c:v>
                </c:pt>
                <c:pt idx="1473">
                  <c:v>8.0370000000000008</c:v>
                </c:pt>
                <c:pt idx="1474">
                  <c:v>7.9180000000000001</c:v>
                </c:pt>
                <c:pt idx="1475">
                  <c:v>7.8</c:v>
                </c:pt>
                <c:pt idx="1476">
                  <c:v>7.681</c:v>
                </c:pt>
                <c:pt idx="1477">
                  <c:v>7.5620000000000003</c:v>
                </c:pt>
                <c:pt idx="1478">
                  <c:v>7.4429999999999996</c:v>
                </c:pt>
                <c:pt idx="1479">
                  <c:v>7.3239999999999998</c:v>
                </c:pt>
                <c:pt idx="1480">
                  <c:v>7.2050000000000001</c:v>
                </c:pt>
                <c:pt idx="1481">
                  <c:v>7.085</c:v>
                </c:pt>
                <c:pt idx="1482">
                  <c:v>6.9660000000000002</c:v>
                </c:pt>
                <c:pt idx="1483">
                  <c:v>6.8460000000000001</c:v>
                </c:pt>
                <c:pt idx="1484">
                  <c:v>6.7270000000000003</c:v>
                </c:pt>
                <c:pt idx="1485">
                  <c:v>6.6079999999999997</c:v>
                </c:pt>
                <c:pt idx="1486">
                  <c:v>6.4889999999999999</c:v>
                </c:pt>
                <c:pt idx="1487">
                  <c:v>6.37</c:v>
                </c:pt>
                <c:pt idx="1488">
                  <c:v>6.2510000000000003</c:v>
                </c:pt>
                <c:pt idx="1489">
                  <c:v>6.133</c:v>
                </c:pt>
                <c:pt idx="1490">
                  <c:v>6.0149999999999997</c:v>
                </c:pt>
                <c:pt idx="1491">
                  <c:v>5.8979999999999997</c:v>
                </c:pt>
                <c:pt idx="1492">
                  <c:v>5.7930000000000001</c:v>
                </c:pt>
                <c:pt idx="1493">
                  <c:v>5.6950000000000003</c:v>
                </c:pt>
                <c:pt idx="1494">
                  <c:v>5.6040000000000001</c:v>
                </c:pt>
                <c:pt idx="1495">
                  <c:v>5.52</c:v>
                </c:pt>
                <c:pt idx="1496">
                  <c:v>5.4409999999999998</c:v>
                </c:pt>
                <c:pt idx="1497">
                  <c:v>5.3650000000000002</c:v>
                </c:pt>
                <c:pt idx="1498">
                  <c:v>5.2910000000000004</c:v>
                </c:pt>
                <c:pt idx="1499">
                  <c:v>5.2190000000000003</c:v>
                </c:pt>
                <c:pt idx="1500">
                  <c:v>5.1479999999999997</c:v>
                </c:pt>
                <c:pt idx="1501">
                  <c:v>5.077</c:v>
                </c:pt>
                <c:pt idx="1502">
                  <c:v>5.0049999999999999</c:v>
                </c:pt>
                <c:pt idx="1503">
                  <c:v>4.9329999999999998</c:v>
                </c:pt>
                <c:pt idx="1504">
                  <c:v>4.8609999999999998</c:v>
                </c:pt>
                <c:pt idx="1505">
                  <c:v>4.7869999999999999</c:v>
                </c:pt>
                <c:pt idx="1506">
                  <c:v>4.7130000000000001</c:v>
                </c:pt>
                <c:pt idx="1507">
                  <c:v>4.6369999999999996</c:v>
                </c:pt>
                <c:pt idx="1508">
                  <c:v>4.5599999999999996</c:v>
                </c:pt>
                <c:pt idx="1509">
                  <c:v>4.4829999999999997</c:v>
                </c:pt>
                <c:pt idx="1510">
                  <c:v>4.4039999999999999</c:v>
                </c:pt>
                <c:pt idx="1511">
                  <c:v>4.3250000000000002</c:v>
                </c:pt>
                <c:pt idx="1512">
                  <c:v>4.2450000000000001</c:v>
                </c:pt>
                <c:pt idx="1513">
                  <c:v>4.165</c:v>
                </c:pt>
                <c:pt idx="1514">
                  <c:v>4.0830000000000002</c:v>
                </c:pt>
                <c:pt idx="1515">
                  <c:v>4.0019999999999998</c:v>
                </c:pt>
                <c:pt idx="1516">
                  <c:v>3.92</c:v>
                </c:pt>
                <c:pt idx="1517">
                  <c:v>3.839</c:v>
                </c:pt>
                <c:pt idx="1518">
                  <c:v>3.7570000000000001</c:v>
                </c:pt>
                <c:pt idx="1519">
                  <c:v>3.6760000000000002</c:v>
                </c:pt>
                <c:pt idx="1520">
                  <c:v>3.5939999999999999</c:v>
                </c:pt>
                <c:pt idx="1521">
                  <c:v>3.5139999999999998</c:v>
                </c:pt>
                <c:pt idx="1522">
                  <c:v>3.4329999999999998</c:v>
                </c:pt>
                <c:pt idx="1523">
                  <c:v>3.3530000000000002</c:v>
                </c:pt>
                <c:pt idx="1524">
                  <c:v>3.294</c:v>
                </c:pt>
                <c:pt idx="1525">
                  <c:v>3.2320000000000002</c:v>
                </c:pt>
                <c:pt idx="1526">
                  <c:v>3.1680000000000001</c:v>
                </c:pt>
                <c:pt idx="1527">
                  <c:v>3.1030000000000002</c:v>
                </c:pt>
                <c:pt idx="1528">
                  <c:v>3.0379999999999998</c:v>
                </c:pt>
                <c:pt idx="1529">
                  <c:v>2.9729999999999999</c:v>
                </c:pt>
                <c:pt idx="1530">
                  <c:v>2.9079999999999999</c:v>
                </c:pt>
                <c:pt idx="1531">
                  <c:v>2.8439999999999999</c:v>
                </c:pt>
                <c:pt idx="1532">
                  <c:v>2.78</c:v>
                </c:pt>
                <c:pt idx="1533">
                  <c:v>2.7170000000000001</c:v>
                </c:pt>
                <c:pt idx="1534">
                  <c:v>2.6549999999999998</c:v>
                </c:pt>
                <c:pt idx="1535">
                  <c:v>2.593</c:v>
                </c:pt>
                <c:pt idx="1536">
                  <c:v>2.532</c:v>
                </c:pt>
                <c:pt idx="1537">
                  <c:v>2.472</c:v>
                </c:pt>
                <c:pt idx="1538">
                  <c:v>2.4129999999999998</c:v>
                </c:pt>
                <c:pt idx="1539">
                  <c:v>2.355</c:v>
                </c:pt>
                <c:pt idx="1540">
                  <c:v>2.2970000000000002</c:v>
                </c:pt>
                <c:pt idx="1541">
                  <c:v>2.2400000000000002</c:v>
                </c:pt>
                <c:pt idx="1542">
                  <c:v>2.1840000000000002</c:v>
                </c:pt>
                <c:pt idx="1543">
                  <c:v>2.129</c:v>
                </c:pt>
                <c:pt idx="1544">
                  <c:v>2.2269999999999999</c:v>
                </c:pt>
                <c:pt idx="1545">
                  <c:v>2.274</c:v>
                </c:pt>
                <c:pt idx="1546">
                  <c:v>2.298</c:v>
                </c:pt>
                <c:pt idx="1547">
                  <c:v>2.3130000000000002</c:v>
                </c:pt>
                <c:pt idx="1548">
                  <c:v>2.3220000000000001</c:v>
                </c:pt>
                <c:pt idx="1549">
                  <c:v>2.3370000000000002</c:v>
                </c:pt>
                <c:pt idx="1550">
                  <c:v>2.3479999999999999</c:v>
                </c:pt>
                <c:pt idx="1551">
                  <c:v>2.355</c:v>
                </c:pt>
                <c:pt idx="1552">
                  <c:v>2.359</c:v>
                </c:pt>
                <c:pt idx="1553">
                  <c:v>2.3610000000000002</c:v>
                </c:pt>
                <c:pt idx="1554">
                  <c:v>2.3610000000000002</c:v>
                </c:pt>
                <c:pt idx="1555">
                  <c:v>2.359</c:v>
                </c:pt>
                <c:pt idx="1556">
                  <c:v>2.3540000000000001</c:v>
                </c:pt>
                <c:pt idx="1557">
                  <c:v>2.3479999999999999</c:v>
                </c:pt>
                <c:pt idx="1558">
                  <c:v>2.34</c:v>
                </c:pt>
                <c:pt idx="1559">
                  <c:v>2.33</c:v>
                </c:pt>
                <c:pt idx="1560">
                  <c:v>2.3180000000000001</c:v>
                </c:pt>
                <c:pt idx="1561">
                  <c:v>2.3050000000000002</c:v>
                </c:pt>
                <c:pt idx="1562">
                  <c:v>2.2890000000000001</c:v>
                </c:pt>
                <c:pt idx="1563">
                  <c:v>2.2719999999999998</c:v>
                </c:pt>
                <c:pt idx="1564">
                  <c:v>2.262</c:v>
                </c:pt>
                <c:pt idx="1565">
                  <c:v>2.2610000000000001</c:v>
                </c:pt>
                <c:pt idx="1566">
                  <c:v>2.2610000000000001</c:v>
                </c:pt>
                <c:pt idx="1567">
                  <c:v>2.27</c:v>
                </c:pt>
                <c:pt idx="1568">
                  <c:v>2.2959999999999998</c:v>
                </c:pt>
                <c:pt idx="1569">
                  <c:v>2.3130000000000002</c:v>
                </c:pt>
                <c:pt idx="1570">
                  <c:v>2.3239999999999998</c:v>
                </c:pt>
                <c:pt idx="1571">
                  <c:v>2.33</c:v>
                </c:pt>
                <c:pt idx="1572">
                  <c:v>2.3519999999999999</c:v>
                </c:pt>
                <c:pt idx="1573">
                  <c:v>2.375</c:v>
                </c:pt>
                <c:pt idx="1574">
                  <c:v>2.3919999999999999</c:v>
                </c:pt>
                <c:pt idx="1575">
                  <c:v>2.4039999999999999</c:v>
                </c:pt>
                <c:pt idx="1576">
                  <c:v>2.4129999999999998</c:v>
                </c:pt>
                <c:pt idx="1577">
                  <c:v>2.4180000000000001</c:v>
                </c:pt>
                <c:pt idx="1578">
                  <c:v>2.4249999999999998</c:v>
                </c:pt>
                <c:pt idx="1579">
                  <c:v>2.4300000000000002</c:v>
                </c:pt>
                <c:pt idx="1580">
                  <c:v>2.4319999999999999</c:v>
                </c:pt>
                <c:pt idx="1581">
                  <c:v>2.4380000000000002</c:v>
                </c:pt>
                <c:pt idx="1582">
                  <c:v>2.44</c:v>
                </c:pt>
                <c:pt idx="1583">
                  <c:v>2.4569999999999999</c:v>
                </c:pt>
                <c:pt idx="1584">
                  <c:v>2.7610000000000001</c:v>
                </c:pt>
                <c:pt idx="1585">
                  <c:v>2.8839999999999999</c:v>
                </c:pt>
                <c:pt idx="1586">
                  <c:v>2.976</c:v>
                </c:pt>
                <c:pt idx="1587">
                  <c:v>3.0489999999999999</c:v>
                </c:pt>
                <c:pt idx="1588">
                  <c:v>3.1150000000000002</c:v>
                </c:pt>
                <c:pt idx="1589">
                  <c:v>3.1739999999999999</c:v>
                </c:pt>
                <c:pt idx="1590">
                  <c:v>3.2290000000000001</c:v>
                </c:pt>
                <c:pt idx="1591">
                  <c:v>3.3380000000000001</c:v>
                </c:pt>
                <c:pt idx="1592">
                  <c:v>3.5329999999999999</c:v>
                </c:pt>
                <c:pt idx="1593">
                  <c:v>3.6930000000000001</c:v>
                </c:pt>
                <c:pt idx="1594">
                  <c:v>3.8559999999999999</c:v>
                </c:pt>
                <c:pt idx="1595">
                  <c:v>4.0999999999999996</c:v>
                </c:pt>
                <c:pt idx="1596">
                  <c:v>4.45</c:v>
                </c:pt>
                <c:pt idx="1597">
                  <c:v>4.9139999999999997</c:v>
                </c:pt>
                <c:pt idx="1598">
                  <c:v>5.4530000000000003</c:v>
                </c:pt>
                <c:pt idx="1599">
                  <c:v>6.1139999999999999</c:v>
                </c:pt>
                <c:pt idx="1600">
                  <c:v>6.6689999999999996</c:v>
                </c:pt>
                <c:pt idx="1601">
                  <c:v>7.2409999999999997</c:v>
                </c:pt>
                <c:pt idx="1602">
                  <c:v>7.7290000000000001</c:v>
                </c:pt>
                <c:pt idx="1603">
                  <c:v>8.1389999999999993</c:v>
                </c:pt>
                <c:pt idx="1604">
                  <c:v>8.4779999999999998</c:v>
                </c:pt>
                <c:pt idx="1605">
                  <c:v>8.7539999999999996</c:v>
                </c:pt>
                <c:pt idx="1606">
                  <c:v>8.9749999999999996</c:v>
                </c:pt>
                <c:pt idx="1607">
                  <c:v>9.1489999999999991</c:v>
                </c:pt>
                <c:pt idx="1608">
                  <c:v>9.2870000000000008</c:v>
                </c:pt>
                <c:pt idx="1609">
                  <c:v>9.3940000000000001</c:v>
                </c:pt>
                <c:pt idx="1610">
                  <c:v>9.4740000000000002</c:v>
                </c:pt>
                <c:pt idx="1611">
                  <c:v>9.5310000000000006</c:v>
                </c:pt>
                <c:pt idx="1612">
                  <c:v>9.5749999999999993</c:v>
                </c:pt>
                <c:pt idx="1613">
                  <c:v>9.6300000000000008</c:v>
                </c:pt>
                <c:pt idx="1614">
                  <c:v>9.859</c:v>
                </c:pt>
                <c:pt idx="1615">
                  <c:v>9.9949999999999992</c:v>
                </c:pt>
                <c:pt idx="1616">
                  <c:v>10.11</c:v>
                </c:pt>
                <c:pt idx="1617">
                  <c:v>10.199999999999999</c:v>
                </c:pt>
                <c:pt idx="1618">
                  <c:v>10.28</c:v>
                </c:pt>
                <c:pt idx="1619">
                  <c:v>10.36</c:v>
                </c:pt>
                <c:pt idx="1620">
                  <c:v>10.42</c:v>
                </c:pt>
                <c:pt idx="1621">
                  <c:v>10.47</c:v>
                </c:pt>
                <c:pt idx="1622">
                  <c:v>10.52</c:v>
                </c:pt>
                <c:pt idx="1623">
                  <c:v>10.55</c:v>
                </c:pt>
                <c:pt idx="1624">
                  <c:v>10.58</c:v>
                </c:pt>
                <c:pt idx="1625">
                  <c:v>10.6</c:v>
                </c:pt>
                <c:pt idx="1626">
                  <c:v>10.61</c:v>
                </c:pt>
                <c:pt idx="1627">
                  <c:v>10.62</c:v>
                </c:pt>
                <c:pt idx="1628">
                  <c:v>21.59</c:v>
                </c:pt>
                <c:pt idx="1629">
                  <c:v>12.04</c:v>
                </c:pt>
                <c:pt idx="1630">
                  <c:v>12.32</c:v>
                </c:pt>
                <c:pt idx="1631">
                  <c:v>12.55</c:v>
                </c:pt>
                <c:pt idx="1632">
                  <c:v>12.73</c:v>
                </c:pt>
                <c:pt idx="1633">
                  <c:v>12.86</c:v>
                </c:pt>
                <c:pt idx="1634">
                  <c:v>12.95</c:v>
                </c:pt>
                <c:pt idx="1635">
                  <c:v>12.99</c:v>
                </c:pt>
                <c:pt idx="1636">
                  <c:v>13.01</c:v>
                </c:pt>
                <c:pt idx="1637">
                  <c:v>12.99</c:v>
                </c:pt>
                <c:pt idx="1638">
                  <c:v>12.94</c:v>
                </c:pt>
                <c:pt idx="1639">
                  <c:v>12.87</c:v>
                </c:pt>
                <c:pt idx="1640">
                  <c:v>12.84</c:v>
                </c:pt>
                <c:pt idx="1641">
                  <c:v>13.11</c:v>
                </c:pt>
                <c:pt idx="1642">
                  <c:v>13.45</c:v>
                </c:pt>
                <c:pt idx="1643">
                  <c:v>13.71</c:v>
                </c:pt>
                <c:pt idx="1644">
                  <c:v>13.9</c:v>
                </c:pt>
                <c:pt idx="1645">
                  <c:v>14.05</c:v>
                </c:pt>
                <c:pt idx="1646">
                  <c:v>14.15</c:v>
                </c:pt>
                <c:pt idx="1647">
                  <c:v>14.22</c:v>
                </c:pt>
                <c:pt idx="1648">
                  <c:v>14.26</c:v>
                </c:pt>
                <c:pt idx="1649">
                  <c:v>14.26</c:v>
                </c:pt>
                <c:pt idx="1650">
                  <c:v>14.24</c:v>
                </c:pt>
                <c:pt idx="1651">
                  <c:v>14.19</c:v>
                </c:pt>
                <c:pt idx="1652">
                  <c:v>14.14</c:v>
                </c:pt>
                <c:pt idx="1653">
                  <c:v>14.06</c:v>
                </c:pt>
                <c:pt idx="1654">
                  <c:v>14.12</c:v>
                </c:pt>
                <c:pt idx="1655">
                  <c:v>14.12</c:v>
                </c:pt>
                <c:pt idx="1656">
                  <c:v>14.1</c:v>
                </c:pt>
                <c:pt idx="1657">
                  <c:v>14.06</c:v>
                </c:pt>
                <c:pt idx="1658">
                  <c:v>14</c:v>
                </c:pt>
                <c:pt idx="1659">
                  <c:v>13.91</c:v>
                </c:pt>
                <c:pt idx="1660">
                  <c:v>13.82</c:v>
                </c:pt>
                <c:pt idx="1661">
                  <c:v>13.72</c:v>
                </c:pt>
                <c:pt idx="1662">
                  <c:v>13.65</c:v>
                </c:pt>
                <c:pt idx="1663">
                  <c:v>81.61</c:v>
                </c:pt>
                <c:pt idx="1664">
                  <c:v>125.8</c:v>
                </c:pt>
                <c:pt idx="1665">
                  <c:v>126</c:v>
                </c:pt>
                <c:pt idx="1666">
                  <c:v>47.15</c:v>
                </c:pt>
                <c:pt idx="1667">
                  <c:v>48.9</c:v>
                </c:pt>
                <c:pt idx="1668">
                  <c:v>47.23</c:v>
                </c:pt>
                <c:pt idx="1669">
                  <c:v>47.17</c:v>
                </c:pt>
                <c:pt idx="1670">
                  <c:v>45.43</c:v>
                </c:pt>
                <c:pt idx="1671">
                  <c:v>46.01</c:v>
                </c:pt>
                <c:pt idx="1672">
                  <c:v>49.02</c:v>
                </c:pt>
                <c:pt idx="1673">
                  <c:v>49.23</c:v>
                </c:pt>
                <c:pt idx="1674">
                  <c:v>47.67</c:v>
                </c:pt>
                <c:pt idx="1675">
                  <c:v>132.30000000000001</c:v>
                </c:pt>
                <c:pt idx="1676">
                  <c:v>83.27</c:v>
                </c:pt>
                <c:pt idx="1677">
                  <c:v>68.16</c:v>
                </c:pt>
                <c:pt idx="1678">
                  <c:v>63.14</c:v>
                </c:pt>
                <c:pt idx="1679">
                  <c:v>58.91</c:v>
                </c:pt>
                <c:pt idx="1680">
                  <c:v>55.66</c:v>
                </c:pt>
                <c:pt idx="1681">
                  <c:v>61.17</c:v>
                </c:pt>
                <c:pt idx="1682">
                  <c:v>60.21</c:v>
                </c:pt>
                <c:pt idx="1683">
                  <c:v>58.01</c:v>
                </c:pt>
                <c:pt idx="1684">
                  <c:v>125.5</c:v>
                </c:pt>
                <c:pt idx="1685">
                  <c:v>120.4</c:v>
                </c:pt>
                <c:pt idx="1686">
                  <c:v>89.55</c:v>
                </c:pt>
                <c:pt idx="1687">
                  <c:v>82.72</c:v>
                </c:pt>
                <c:pt idx="1688">
                  <c:v>76.48</c:v>
                </c:pt>
                <c:pt idx="1689">
                  <c:v>70.63</c:v>
                </c:pt>
                <c:pt idx="1690">
                  <c:v>65.87</c:v>
                </c:pt>
                <c:pt idx="1691">
                  <c:v>61.85</c:v>
                </c:pt>
                <c:pt idx="1692">
                  <c:v>58.37</c:v>
                </c:pt>
                <c:pt idx="1693">
                  <c:v>98.79</c:v>
                </c:pt>
                <c:pt idx="1694">
                  <c:v>162.30000000000001</c:v>
                </c:pt>
                <c:pt idx="1695">
                  <c:v>94.54</c:v>
                </c:pt>
                <c:pt idx="1696">
                  <c:v>86.39</c:v>
                </c:pt>
                <c:pt idx="1697">
                  <c:v>79.58</c:v>
                </c:pt>
                <c:pt idx="1698">
                  <c:v>80.599999999999994</c:v>
                </c:pt>
                <c:pt idx="1699">
                  <c:v>73.2</c:v>
                </c:pt>
                <c:pt idx="1700">
                  <c:v>68.290000000000006</c:v>
                </c:pt>
                <c:pt idx="1701">
                  <c:v>63.83</c:v>
                </c:pt>
                <c:pt idx="1702">
                  <c:v>59.74</c:v>
                </c:pt>
                <c:pt idx="1703">
                  <c:v>56.01</c:v>
                </c:pt>
                <c:pt idx="1704">
                  <c:v>52.6</c:v>
                </c:pt>
                <c:pt idx="1705">
                  <c:v>49.56</c:v>
                </c:pt>
                <c:pt idx="1706">
                  <c:v>46.98</c:v>
                </c:pt>
                <c:pt idx="1707">
                  <c:v>44.23</c:v>
                </c:pt>
                <c:pt idx="1708">
                  <c:v>41.73</c:v>
                </c:pt>
                <c:pt idx="1709">
                  <c:v>40.020000000000003</c:v>
                </c:pt>
                <c:pt idx="1710">
                  <c:v>39.53</c:v>
                </c:pt>
                <c:pt idx="1711">
                  <c:v>38.880000000000003</c:v>
                </c:pt>
                <c:pt idx="1712">
                  <c:v>38.1</c:v>
                </c:pt>
                <c:pt idx="1713">
                  <c:v>37.200000000000003</c:v>
                </c:pt>
                <c:pt idx="1714">
                  <c:v>36.35</c:v>
                </c:pt>
                <c:pt idx="1715">
                  <c:v>35.36</c:v>
                </c:pt>
                <c:pt idx="1716">
                  <c:v>34.33</c:v>
                </c:pt>
                <c:pt idx="1717">
                  <c:v>33.25</c:v>
                </c:pt>
                <c:pt idx="1718">
                  <c:v>32.130000000000003</c:v>
                </c:pt>
                <c:pt idx="1719">
                  <c:v>31.03</c:v>
                </c:pt>
                <c:pt idx="1720">
                  <c:v>29.92</c:v>
                </c:pt>
                <c:pt idx="1721">
                  <c:v>29.03</c:v>
                </c:pt>
                <c:pt idx="1722">
                  <c:v>28.12</c:v>
                </c:pt>
                <c:pt idx="1723">
                  <c:v>27.3</c:v>
                </c:pt>
                <c:pt idx="1724">
                  <c:v>86.19</c:v>
                </c:pt>
                <c:pt idx="1725">
                  <c:v>159.9</c:v>
                </c:pt>
                <c:pt idx="1726">
                  <c:v>84.86</c:v>
                </c:pt>
                <c:pt idx="1727">
                  <c:v>77.34</c:v>
                </c:pt>
                <c:pt idx="1728">
                  <c:v>71.010000000000005</c:v>
                </c:pt>
                <c:pt idx="1729">
                  <c:v>66.2</c:v>
                </c:pt>
                <c:pt idx="1730">
                  <c:v>63.96</c:v>
                </c:pt>
                <c:pt idx="1731">
                  <c:v>67.27</c:v>
                </c:pt>
                <c:pt idx="1732">
                  <c:v>70.540000000000006</c:v>
                </c:pt>
                <c:pt idx="1733">
                  <c:v>65.14</c:v>
                </c:pt>
                <c:pt idx="1734">
                  <c:v>63.39</c:v>
                </c:pt>
                <c:pt idx="1735">
                  <c:v>62.49</c:v>
                </c:pt>
                <c:pt idx="1736">
                  <c:v>146.19999999999999</c:v>
                </c:pt>
                <c:pt idx="1737">
                  <c:v>346.8</c:v>
                </c:pt>
                <c:pt idx="1738">
                  <c:v>171.1</c:v>
                </c:pt>
                <c:pt idx="1739">
                  <c:v>138.6</c:v>
                </c:pt>
                <c:pt idx="1740">
                  <c:v>152</c:v>
                </c:pt>
                <c:pt idx="1741">
                  <c:v>129.30000000000001</c:v>
                </c:pt>
                <c:pt idx="1742">
                  <c:v>117.7</c:v>
                </c:pt>
                <c:pt idx="1743">
                  <c:v>107.4</c:v>
                </c:pt>
                <c:pt idx="1744">
                  <c:v>98.21</c:v>
                </c:pt>
                <c:pt idx="1745">
                  <c:v>121.5</c:v>
                </c:pt>
                <c:pt idx="1746">
                  <c:v>112.8</c:v>
                </c:pt>
                <c:pt idx="1747">
                  <c:v>153.4</c:v>
                </c:pt>
                <c:pt idx="1748">
                  <c:v>97.88</c:v>
                </c:pt>
                <c:pt idx="1749">
                  <c:v>120.8</c:v>
                </c:pt>
                <c:pt idx="1750">
                  <c:v>110.2</c:v>
                </c:pt>
                <c:pt idx="1751">
                  <c:v>101.2</c:v>
                </c:pt>
                <c:pt idx="1752">
                  <c:v>93.27</c:v>
                </c:pt>
                <c:pt idx="1753">
                  <c:v>87.84</c:v>
                </c:pt>
                <c:pt idx="1754">
                  <c:v>81.58</c:v>
                </c:pt>
                <c:pt idx="1755">
                  <c:v>76.42</c:v>
                </c:pt>
                <c:pt idx="1756">
                  <c:v>76.56</c:v>
                </c:pt>
                <c:pt idx="1757">
                  <c:v>75.56</c:v>
                </c:pt>
                <c:pt idx="1758">
                  <c:v>70.290000000000006</c:v>
                </c:pt>
                <c:pt idx="1759">
                  <c:v>65.56</c:v>
                </c:pt>
                <c:pt idx="1760">
                  <c:v>61.2</c:v>
                </c:pt>
                <c:pt idx="1761">
                  <c:v>57.35</c:v>
                </c:pt>
                <c:pt idx="1762">
                  <c:v>54.39</c:v>
                </c:pt>
                <c:pt idx="1763">
                  <c:v>54.58</c:v>
                </c:pt>
                <c:pt idx="1764">
                  <c:v>52.43</c:v>
                </c:pt>
                <c:pt idx="1765">
                  <c:v>49.01</c:v>
                </c:pt>
                <c:pt idx="1766">
                  <c:v>45.91</c:v>
                </c:pt>
                <c:pt idx="1767">
                  <c:v>43.05</c:v>
                </c:pt>
                <c:pt idx="1768">
                  <c:v>41.23</c:v>
                </c:pt>
                <c:pt idx="1769">
                  <c:v>40.54</c:v>
                </c:pt>
                <c:pt idx="1770">
                  <c:v>39.729999999999997</c:v>
                </c:pt>
                <c:pt idx="1771">
                  <c:v>38.79</c:v>
                </c:pt>
                <c:pt idx="1772">
                  <c:v>37.770000000000003</c:v>
                </c:pt>
                <c:pt idx="1773">
                  <c:v>36.69</c:v>
                </c:pt>
                <c:pt idx="1774">
                  <c:v>35.58</c:v>
                </c:pt>
                <c:pt idx="1775">
                  <c:v>34.43</c:v>
                </c:pt>
                <c:pt idx="1776">
                  <c:v>33.270000000000003</c:v>
                </c:pt>
                <c:pt idx="1777">
                  <c:v>32.11</c:v>
                </c:pt>
                <c:pt idx="1778">
                  <c:v>30.98</c:v>
                </c:pt>
                <c:pt idx="1779">
                  <c:v>29.88</c:v>
                </c:pt>
                <c:pt idx="1780">
                  <c:v>28.82</c:v>
                </c:pt>
                <c:pt idx="1781">
                  <c:v>27.79</c:v>
                </c:pt>
                <c:pt idx="1782">
                  <c:v>26.81</c:v>
                </c:pt>
                <c:pt idx="1783">
                  <c:v>25.85</c:v>
                </c:pt>
                <c:pt idx="1784">
                  <c:v>24.92</c:v>
                </c:pt>
                <c:pt idx="1785">
                  <c:v>24.03</c:v>
                </c:pt>
                <c:pt idx="1786">
                  <c:v>23.26</c:v>
                </c:pt>
                <c:pt idx="1787">
                  <c:v>22.42</c:v>
                </c:pt>
                <c:pt idx="1788">
                  <c:v>21.61</c:v>
                </c:pt>
                <c:pt idx="1789">
                  <c:v>20.82</c:v>
                </c:pt>
                <c:pt idx="1790">
                  <c:v>20.059999999999999</c:v>
                </c:pt>
                <c:pt idx="1791">
                  <c:v>19.61</c:v>
                </c:pt>
                <c:pt idx="1792">
                  <c:v>19.489999999999998</c:v>
                </c:pt>
                <c:pt idx="1793">
                  <c:v>19.309999999999999</c:v>
                </c:pt>
                <c:pt idx="1794">
                  <c:v>19.079999999999998</c:v>
                </c:pt>
                <c:pt idx="1795">
                  <c:v>18.82</c:v>
                </c:pt>
                <c:pt idx="1796">
                  <c:v>18.52</c:v>
                </c:pt>
                <c:pt idx="1797">
                  <c:v>18.2</c:v>
                </c:pt>
                <c:pt idx="1798">
                  <c:v>17.86</c:v>
                </c:pt>
                <c:pt idx="1799">
                  <c:v>17.5</c:v>
                </c:pt>
                <c:pt idx="1800">
                  <c:v>17.13</c:v>
                </c:pt>
                <c:pt idx="1801">
                  <c:v>16.760000000000002</c:v>
                </c:pt>
                <c:pt idx="1802">
                  <c:v>16.39</c:v>
                </c:pt>
                <c:pt idx="1803">
                  <c:v>16.02</c:v>
                </c:pt>
                <c:pt idx="1804">
                  <c:v>15.65</c:v>
                </c:pt>
                <c:pt idx="1805">
                  <c:v>15.29</c:v>
                </c:pt>
                <c:pt idx="1806">
                  <c:v>14.94</c:v>
                </c:pt>
                <c:pt idx="1807">
                  <c:v>14.59</c:v>
                </c:pt>
                <c:pt idx="1808">
                  <c:v>14.25</c:v>
                </c:pt>
                <c:pt idx="1809">
                  <c:v>13.93</c:v>
                </c:pt>
                <c:pt idx="1810">
                  <c:v>13.61</c:v>
                </c:pt>
                <c:pt idx="1811">
                  <c:v>13.3</c:v>
                </c:pt>
                <c:pt idx="1812">
                  <c:v>13</c:v>
                </c:pt>
                <c:pt idx="1813">
                  <c:v>12.72</c:v>
                </c:pt>
                <c:pt idx="1814">
                  <c:v>12.45</c:v>
                </c:pt>
                <c:pt idx="1815">
                  <c:v>12.19</c:v>
                </c:pt>
                <c:pt idx="1816">
                  <c:v>11.94</c:v>
                </c:pt>
                <c:pt idx="1817">
                  <c:v>11.71</c:v>
                </c:pt>
                <c:pt idx="1818">
                  <c:v>11.49</c:v>
                </c:pt>
                <c:pt idx="1819">
                  <c:v>11.28</c:v>
                </c:pt>
                <c:pt idx="1820">
                  <c:v>11.08</c:v>
                </c:pt>
                <c:pt idx="1821">
                  <c:v>10.89</c:v>
                </c:pt>
                <c:pt idx="1822">
                  <c:v>10.71</c:v>
                </c:pt>
                <c:pt idx="1823">
                  <c:v>10.53</c:v>
                </c:pt>
                <c:pt idx="1824">
                  <c:v>10.37</c:v>
                </c:pt>
                <c:pt idx="1825">
                  <c:v>10.210000000000001</c:v>
                </c:pt>
                <c:pt idx="1826">
                  <c:v>10.050000000000001</c:v>
                </c:pt>
                <c:pt idx="1827">
                  <c:v>9.9049999999999994</c:v>
                </c:pt>
                <c:pt idx="1828">
                  <c:v>9.7609999999999992</c:v>
                </c:pt>
                <c:pt idx="1829">
                  <c:v>9.6210000000000004</c:v>
                </c:pt>
                <c:pt idx="1830">
                  <c:v>9.4849999999999994</c:v>
                </c:pt>
                <c:pt idx="1831">
                  <c:v>9.3510000000000009</c:v>
                </c:pt>
                <c:pt idx="1832">
                  <c:v>9.2200000000000006</c:v>
                </c:pt>
                <c:pt idx="1833">
                  <c:v>9.0909999999999993</c:v>
                </c:pt>
                <c:pt idx="1834">
                  <c:v>8.9629999999999992</c:v>
                </c:pt>
                <c:pt idx="1835">
                  <c:v>8.8369999999999997</c:v>
                </c:pt>
                <c:pt idx="1836">
                  <c:v>8.7110000000000003</c:v>
                </c:pt>
                <c:pt idx="1837">
                  <c:v>8.5860000000000003</c:v>
                </c:pt>
                <c:pt idx="1838">
                  <c:v>8.4619999999999997</c:v>
                </c:pt>
                <c:pt idx="1839">
                  <c:v>8.3379999999999992</c:v>
                </c:pt>
                <c:pt idx="1840">
                  <c:v>8.2140000000000004</c:v>
                </c:pt>
                <c:pt idx="1841">
                  <c:v>8.09</c:v>
                </c:pt>
                <c:pt idx="1842">
                  <c:v>7.9649999999999999</c:v>
                </c:pt>
                <c:pt idx="1843">
                  <c:v>7.8410000000000002</c:v>
                </c:pt>
                <c:pt idx="1844">
                  <c:v>7.7169999999999996</c:v>
                </c:pt>
                <c:pt idx="1845">
                  <c:v>7.5919999999999996</c:v>
                </c:pt>
                <c:pt idx="1846">
                  <c:v>7.4669999999999996</c:v>
                </c:pt>
                <c:pt idx="1847">
                  <c:v>7.3419999999999996</c:v>
                </c:pt>
                <c:pt idx="1848">
                  <c:v>7.2160000000000002</c:v>
                </c:pt>
                <c:pt idx="1849">
                  <c:v>7.0910000000000002</c:v>
                </c:pt>
                <c:pt idx="1850">
                  <c:v>6.9649999999999999</c:v>
                </c:pt>
                <c:pt idx="1851">
                  <c:v>6.8390000000000004</c:v>
                </c:pt>
                <c:pt idx="1852">
                  <c:v>6.7130000000000001</c:v>
                </c:pt>
                <c:pt idx="1853">
                  <c:v>6.5869999999999997</c:v>
                </c:pt>
                <c:pt idx="1854">
                  <c:v>6.4619999999999997</c:v>
                </c:pt>
                <c:pt idx="1855">
                  <c:v>6.3360000000000003</c:v>
                </c:pt>
                <c:pt idx="1856">
                  <c:v>6.2110000000000003</c:v>
                </c:pt>
                <c:pt idx="1857">
                  <c:v>6.0860000000000003</c:v>
                </c:pt>
                <c:pt idx="1858">
                  <c:v>5.9610000000000003</c:v>
                </c:pt>
                <c:pt idx="1859">
                  <c:v>5.8380000000000001</c:v>
                </c:pt>
                <c:pt idx="1860">
                  <c:v>5.7270000000000003</c:v>
                </c:pt>
                <c:pt idx="1861">
                  <c:v>5.6260000000000003</c:v>
                </c:pt>
                <c:pt idx="1862">
                  <c:v>5.5330000000000004</c:v>
                </c:pt>
                <c:pt idx="1863">
                  <c:v>5.4450000000000003</c:v>
                </c:pt>
                <c:pt idx="1864">
                  <c:v>5.36</c:v>
                </c:pt>
                <c:pt idx="1865">
                  <c:v>5.2789999999999999</c:v>
                </c:pt>
                <c:pt idx="1866">
                  <c:v>5.1989999999999998</c:v>
                </c:pt>
                <c:pt idx="1867">
                  <c:v>5.1210000000000004</c:v>
                </c:pt>
                <c:pt idx="1868">
                  <c:v>5.0430000000000001</c:v>
                </c:pt>
                <c:pt idx="1869">
                  <c:v>4.9649999999999999</c:v>
                </c:pt>
                <c:pt idx="1870">
                  <c:v>4.8860000000000001</c:v>
                </c:pt>
                <c:pt idx="1871">
                  <c:v>4.8090000000000002</c:v>
                </c:pt>
                <c:pt idx="1872">
                  <c:v>5.4240000000000004</c:v>
                </c:pt>
                <c:pt idx="1873">
                  <c:v>5.4610000000000003</c:v>
                </c:pt>
                <c:pt idx="1874">
                  <c:v>5.4729999999999999</c:v>
                </c:pt>
                <c:pt idx="1875">
                  <c:v>5.4660000000000002</c:v>
                </c:pt>
                <c:pt idx="1876">
                  <c:v>5.4470000000000001</c:v>
                </c:pt>
                <c:pt idx="1877">
                  <c:v>5.4160000000000004</c:v>
                </c:pt>
                <c:pt idx="1878">
                  <c:v>5.3739999999999997</c:v>
                </c:pt>
                <c:pt idx="1879">
                  <c:v>5.3250000000000002</c:v>
                </c:pt>
                <c:pt idx="1880">
                  <c:v>5.2779999999999996</c:v>
                </c:pt>
                <c:pt idx="1881">
                  <c:v>5.2320000000000002</c:v>
                </c:pt>
                <c:pt idx="1882">
                  <c:v>5.1849999999999996</c:v>
                </c:pt>
                <c:pt idx="1883">
                  <c:v>5.1379999999999999</c:v>
                </c:pt>
                <c:pt idx="1884">
                  <c:v>5.0890000000000004</c:v>
                </c:pt>
                <c:pt idx="1885">
                  <c:v>5.0380000000000003</c:v>
                </c:pt>
                <c:pt idx="1886">
                  <c:v>4.984</c:v>
                </c:pt>
                <c:pt idx="1887">
                  <c:v>4.9269999999999996</c:v>
                </c:pt>
                <c:pt idx="1888">
                  <c:v>4.8680000000000003</c:v>
                </c:pt>
                <c:pt idx="1889">
                  <c:v>4.806</c:v>
                </c:pt>
                <c:pt idx="1890">
                  <c:v>4.7409999999999997</c:v>
                </c:pt>
                <c:pt idx="1891">
                  <c:v>4.6740000000000004</c:v>
                </c:pt>
                <c:pt idx="1892">
                  <c:v>4.6040000000000001</c:v>
                </c:pt>
                <c:pt idx="1893">
                  <c:v>4.532</c:v>
                </c:pt>
                <c:pt idx="1894">
                  <c:v>4.4580000000000002</c:v>
                </c:pt>
                <c:pt idx="1895">
                  <c:v>4.383</c:v>
                </c:pt>
                <c:pt idx="1896">
                  <c:v>4.306</c:v>
                </c:pt>
                <c:pt idx="1897">
                  <c:v>4.2279999999999998</c:v>
                </c:pt>
                <c:pt idx="1898">
                  <c:v>4.1500000000000004</c:v>
                </c:pt>
                <c:pt idx="1899">
                  <c:v>4.07</c:v>
                </c:pt>
                <c:pt idx="1900">
                  <c:v>3.9910000000000001</c:v>
                </c:pt>
                <c:pt idx="1901">
                  <c:v>3.911</c:v>
                </c:pt>
                <c:pt idx="1902">
                  <c:v>3.84</c:v>
                </c:pt>
                <c:pt idx="1903">
                  <c:v>3.7669999999999999</c:v>
                </c:pt>
                <c:pt idx="1904">
                  <c:v>3.6930000000000001</c:v>
                </c:pt>
                <c:pt idx="1905">
                  <c:v>3.62</c:v>
                </c:pt>
                <c:pt idx="1906">
                  <c:v>3.5470000000000002</c:v>
                </c:pt>
                <c:pt idx="1907">
                  <c:v>3.4740000000000002</c:v>
                </c:pt>
                <c:pt idx="1908">
                  <c:v>3.403</c:v>
                </c:pt>
                <c:pt idx="1909">
                  <c:v>3.3319999999999999</c:v>
                </c:pt>
                <c:pt idx="1910">
                  <c:v>3.2629999999999999</c:v>
                </c:pt>
                <c:pt idx="1911">
                  <c:v>3.1960000000000002</c:v>
                </c:pt>
                <c:pt idx="1912">
                  <c:v>3.2069999999999999</c:v>
                </c:pt>
                <c:pt idx="1913">
                  <c:v>3.2549999999999999</c:v>
                </c:pt>
                <c:pt idx="1914">
                  <c:v>3.2749999999999999</c:v>
                </c:pt>
                <c:pt idx="1915">
                  <c:v>3.2810000000000001</c:v>
                </c:pt>
                <c:pt idx="1916">
                  <c:v>3.2810000000000001</c:v>
                </c:pt>
                <c:pt idx="1917">
                  <c:v>3.2759999999999998</c:v>
                </c:pt>
                <c:pt idx="1918">
                  <c:v>3.28</c:v>
                </c:pt>
                <c:pt idx="1919">
                  <c:v>3.28</c:v>
                </c:pt>
                <c:pt idx="1920">
                  <c:v>3.278</c:v>
                </c:pt>
                <c:pt idx="1921">
                  <c:v>3.2749999999999999</c:v>
                </c:pt>
                <c:pt idx="1922">
                  <c:v>3.2730000000000001</c:v>
                </c:pt>
                <c:pt idx="1923">
                  <c:v>3.2679999999999998</c:v>
                </c:pt>
                <c:pt idx="1924">
                  <c:v>3.2650000000000001</c:v>
                </c:pt>
                <c:pt idx="1925">
                  <c:v>3.258</c:v>
                </c:pt>
                <c:pt idx="1926">
                  <c:v>3.2469999999999999</c:v>
                </c:pt>
                <c:pt idx="1927">
                  <c:v>3.234</c:v>
                </c:pt>
                <c:pt idx="1928">
                  <c:v>3.22</c:v>
                </c:pt>
                <c:pt idx="1929">
                  <c:v>3.2029999999999998</c:v>
                </c:pt>
                <c:pt idx="1930">
                  <c:v>3.1819999999999999</c:v>
                </c:pt>
                <c:pt idx="1931">
                  <c:v>3.1589999999999998</c:v>
                </c:pt>
                <c:pt idx="1932">
                  <c:v>3.133</c:v>
                </c:pt>
                <c:pt idx="1933">
                  <c:v>3.1040000000000001</c:v>
                </c:pt>
                <c:pt idx="1934">
                  <c:v>3.073</c:v>
                </c:pt>
                <c:pt idx="1935">
                  <c:v>3.0390000000000001</c:v>
                </c:pt>
                <c:pt idx="1936">
                  <c:v>3.004</c:v>
                </c:pt>
                <c:pt idx="1937">
                  <c:v>2.9670000000000001</c:v>
                </c:pt>
                <c:pt idx="1938">
                  <c:v>2.927</c:v>
                </c:pt>
                <c:pt idx="1939">
                  <c:v>2.887</c:v>
                </c:pt>
                <c:pt idx="1940">
                  <c:v>2.8450000000000002</c:v>
                </c:pt>
                <c:pt idx="1941">
                  <c:v>2.8010000000000002</c:v>
                </c:pt>
                <c:pt idx="1942">
                  <c:v>2.7570000000000001</c:v>
                </c:pt>
                <c:pt idx="1943">
                  <c:v>2.7120000000000002</c:v>
                </c:pt>
                <c:pt idx="1944">
                  <c:v>2.6659999999999999</c:v>
                </c:pt>
                <c:pt idx="1945">
                  <c:v>2.6190000000000002</c:v>
                </c:pt>
                <c:pt idx="1946">
                  <c:v>2.5720000000000001</c:v>
                </c:pt>
                <c:pt idx="1947">
                  <c:v>2.5249999999999999</c:v>
                </c:pt>
                <c:pt idx="1948">
                  <c:v>2.4769999999999999</c:v>
                </c:pt>
                <c:pt idx="1949">
                  <c:v>2.4300000000000002</c:v>
                </c:pt>
                <c:pt idx="1950">
                  <c:v>2.3820000000000001</c:v>
                </c:pt>
                <c:pt idx="1951">
                  <c:v>2.335</c:v>
                </c:pt>
                <c:pt idx="1952">
                  <c:v>2.2890000000000001</c:v>
                </c:pt>
                <c:pt idx="1953">
                  <c:v>2.2429999999999999</c:v>
                </c:pt>
                <c:pt idx="1954">
                  <c:v>2.2309999999999999</c:v>
                </c:pt>
                <c:pt idx="1955">
                  <c:v>2.2509999999999999</c:v>
                </c:pt>
                <c:pt idx="1956">
                  <c:v>2.2599999999999998</c:v>
                </c:pt>
                <c:pt idx="1957">
                  <c:v>2.262</c:v>
                </c:pt>
                <c:pt idx="1958">
                  <c:v>2.258</c:v>
                </c:pt>
                <c:pt idx="1959">
                  <c:v>2.2509999999999999</c:v>
                </c:pt>
                <c:pt idx="1960">
                  <c:v>2.242</c:v>
                </c:pt>
                <c:pt idx="1961">
                  <c:v>2.2309999999999999</c:v>
                </c:pt>
                <c:pt idx="1962">
                  <c:v>2.218</c:v>
                </c:pt>
                <c:pt idx="1963">
                  <c:v>2.2040000000000002</c:v>
                </c:pt>
                <c:pt idx="1964">
                  <c:v>2.1890000000000001</c:v>
                </c:pt>
                <c:pt idx="1965">
                  <c:v>2.173</c:v>
                </c:pt>
                <c:pt idx="1966">
                  <c:v>2.1560000000000001</c:v>
                </c:pt>
                <c:pt idx="1967">
                  <c:v>2.1379999999999999</c:v>
                </c:pt>
                <c:pt idx="1968">
                  <c:v>2.1190000000000002</c:v>
                </c:pt>
                <c:pt idx="1969">
                  <c:v>2.0979999999999999</c:v>
                </c:pt>
                <c:pt idx="1970">
                  <c:v>2.077</c:v>
                </c:pt>
                <c:pt idx="1971">
                  <c:v>2.0539999999999998</c:v>
                </c:pt>
                <c:pt idx="1972">
                  <c:v>2.0310000000000001</c:v>
                </c:pt>
                <c:pt idx="1973">
                  <c:v>2.0059999999999998</c:v>
                </c:pt>
                <c:pt idx="1974">
                  <c:v>1.98</c:v>
                </c:pt>
                <c:pt idx="1975">
                  <c:v>1.9530000000000001</c:v>
                </c:pt>
                <c:pt idx="1976">
                  <c:v>1.925</c:v>
                </c:pt>
                <c:pt idx="1977">
                  <c:v>1.982</c:v>
                </c:pt>
                <c:pt idx="1978">
                  <c:v>629.79999999999995</c:v>
                </c:pt>
                <c:pt idx="1979">
                  <c:v>665</c:v>
                </c:pt>
                <c:pt idx="1980">
                  <c:v>192.6</c:v>
                </c:pt>
                <c:pt idx="1981">
                  <c:v>119.4</c:v>
                </c:pt>
                <c:pt idx="1982">
                  <c:v>138.6</c:v>
                </c:pt>
                <c:pt idx="1983">
                  <c:v>126.2</c:v>
                </c:pt>
                <c:pt idx="1984">
                  <c:v>114.5</c:v>
                </c:pt>
                <c:pt idx="1985">
                  <c:v>103.1</c:v>
                </c:pt>
                <c:pt idx="1986">
                  <c:v>92.48</c:v>
                </c:pt>
                <c:pt idx="1987">
                  <c:v>84.05</c:v>
                </c:pt>
                <c:pt idx="1988">
                  <c:v>76.709999999999994</c:v>
                </c:pt>
                <c:pt idx="1989">
                  <c:v>70.53</c:v>
                </c:pt>
                <c:pt idx="1990">
                  <c:v>64.81</c:v>
                </c:pt>
                <c:pt idx="1991">
                  <c:v>60.1</c:v>
                </c:pt>
                <c:pt idx="1992">
                  <c:v>56.05</c:v>
                </c:pt>
                <c:pt idx="1993">
                  <c:v>69.44</c:v>
                </c:pt>
                <c:pt idx="1994">
                  <c:v>193.6</c:v>
                </c:pt>
                <c:pt idx="1995">
                  <c:v>96.99</c:v>
                </c:pt>
                <c:pt idx="1996">
                  <c:v>90.07</c:v>
                </c:pt>
                <c:pt idx="1997">
                  <c:v>86.06</c:v>
                </c:pt>
                <c:pt idx="1998">
                  <c:v>82.6</c:v>
                </c:pt>
                <c:pt idx="1999">
                  <c:v>78.040000000000006</c:v>
                </c:pt>
                <c:pt idx="2000">
                  <c:v>72.36</c:v>
                </c:pt>
                <c:pt idx="2001">
                  <c:v>66.989999999999995</c:v>
                </c:pt>
                <c:pt idx="2002">
                  <c:v>62.22</c:v>
                </c:pt>
                <c:pt idx="2003">
                  <c:v>58.04</c:v>
                </c:pt>
                <c:pt idx="2004">
                  <c:v>72.400000000000006</c:v>
                </c:pt>
                <c:pt idx="2005">
                  <c:v>111</c:v>
                </c:pt>
                <c:pt idx="2006">
                  <c:v>68.930000000000007</c:v>
                </c:pt>
                <c:pt idx="2007">
                  <c:v>64.38</c:v>
                </c:pt>
                <c:pt idx="2008">
                  <c:v>60.11</c:v>
                </c:pt>
                <c:pt idx="2009">
                  <c:v>56.31</c:v>
                </c:pt>
                <c:pt idx="2010">
                  <c:v>56.4</c:v>
                </c:pt>
                <c:pt idx="2011">
                  <c:v>57.02</c:v>
                </c:pt>
                <c:pt idx="2012">
                  <c:v>53.88</c:v>
                </c:pt>
                <c:pt idx="2013">
                  <c:v>50.69</c:v>
                </c:pt>
                <c:pt idx="2014">
                  <c:v>47.72</c:v>
                </c:pt>
                <c:pt idx="2015">
                  <c:v>44.95</c:v>
                </c:pt>
                <c:pt idx="2016">
                  <c:v>42.86</c:v>
                </c:pt>
                <c:pt idx="2017">
                  <c:v>40.770000000000003</c:v>
                </c:pt>
                <c:pt idx="2018">
                  <c:v>40.19</c:v>
                </c:pt>
                <c:pt idx="2019">
                  <c:v>49.52</c:v>
                </c:pt>
                <c:pt idx="2020">
                  <c:v>120.7</c:v>
                </c:pt>
                <c:pt idx="2021">
                  <c:v>64.3</c:v>
                </c:pt>
                <c:pt idx="2022">
                  <c:v>64.23</c:v>
                </c:pt>
                <c:pt idx="2023">
                  <c:v>63.02</c:v>
                </c:pt>
                <c:pt idx="2024">
                  <c:v>59.75</c:v>
                </c:pt>
                <c:pt idx="2025">
                  <c:v>58.11</c:v>
                </c:pt>
                <c:pt idx="2026">
                  <c:v>98.26</c:v>
                </c:pt>
                <c:pt idx="2027">
                  <c:v>71.45</c:v>
                </c:pt>
                <c:pt idx="2028">
                  <c:v>74.02</c:v>
                </c:pt>
                <c:pt idx="2029">
                  <c:v>69.459999999999994</c:v>
                </c:pt>
                <c:pt idx="2030">
                  <c:v>64.349999999999994</c:v>
                </c:pt>
                <c:pt idx="2031">
                  <c:v>60.11</c:v>
                </c:pt>
                <c:pt idx="2032">
                  <c:v>56.78</c:v>
                </c:pt>
                <c:pt idx="2033">
                  <c:v>53.62</c:v>
                </c:pt>
                <c:pt idx="2034">
                  <c:v>51.36</c:v>
                </c:pt>
                <c:pt idx="2035">
                  <c:v>67.349999999999994</c:v>
                </c:pt>
                <c:pt idx="2036">
                  <c:v>56.06</c:v>
                </c:pt>
                <c:pt idx="2037">
                  <c:v>80.91</c:v>
                </c:pt>
                <c:pt idx="2038">
                  <c:v>81.28</c:v>
                </c:pt>
                <c:pt idx="2039">
                  <c:v>64.83</c:v>
                </c:pt>
                <c:pt idx="2040">
                  <c:v>60.48</c:v>
                </c:pt>
                <c:pt idx="2041">
                  <c:v>59.14</c:v>
                </c:pt>
                <c:pt idx="2042">
                  <c:v>56.64</c:v>
                </c:pt>
                <c:pt idx="2043">
                  <c:v>53.64</c:v>
                </c:pt>
                <c:pt idx="2044">
                  <c:v>50.94</c:v>
                </c:pt>
                <c:pt idx="2045">
                  <c:v>49.13</c:v>
                </c:pt>
                <c:pt idx="2046">
                  <c:v>47.57</c:v>
                </c:pt>
                <c:pt idx="2047">
                  <c:v>45.2</c:v>
                </c:pt>
                <c:pt idx="2048">
                  <c:v>43.01</c:v>
                </c:pt>
                <c:pt idx="2049">
                  <c:v>40.94</c:v>
                </c:pt>
                <c:pt idx="2050">
                  <c:v>40.130000000000003</c:v>
                </c:pt>
                <c:pt idx="2051">
                  <c:v>39.58</c:v>
                </c:pt>
                <c:pt idx="2052">
                  <c:v>38.92</c:v>
                </c:pt>
                <c:pt idx="2053">
                  <c:v>38.15</c:v>
                </c:pt>
                <c:pt idx="2054">
                  <c:v>37.32</c:v>
                </c:pt>
                <c:pt idx="2055">
                  <c:v>36.46</c:v>
                </c:pt>
                <c:pt idx="2056">
                  <c:v>35.49</c:v>
                </c:pt>
                <c:pt idx="2057">
                  <c:v>35.01</c:v>
                </c:pt>
                <c:pt idx="2058">
                  <c:v>35.5</c:v>
                </c:pt>
                <c:pt idx="2059">
                  <c:v>34.68</c:v>
                </c:pt>
                <c:pt idx="2060">
                  <c:v>33.86</c:v>
                </c:pt>
                <c:pt idx="2061">
                  <c:v>33</c:v>
                </c:pt>
                <c:pt idx="2062">
                  <c:v>32.08</c:v>
                </c:pt>
                <c:pt idx="2063">
                  <c:v>31.17</c:v>
                </c:pt>
                <c:pt idx="2064">
                  <c:v>30.26</c:v>
                </c:pt>
                <c:pt idx="2065">
                  <c:v>29.33</c:v>
                </c:pt>
                <c:pt idx="2066">
                  <c:v>28.41</c:v>
                </c:pt>
                <c:pt idx="2067">
                  <c:v>27.46</c:v>
                </c:pt>
                <c:pt idx="2068">
                  <c:v>26.58</c:v>
                </c:pt>
                <c:pt idx="2069">
                  <c:v>25.74</c:v>
                </c:pt>
                <c:pt idx="2070">
                  <c:v>24.91</c:v>
                </c:pt>
                <c:pt idx="2071">
                  <c:v>24.64</c:v>
                </c:pt>
                <c:pt idx="2072">
                  <c:v>24.56</c:v>
                </c:pt>
                <c:pt idx="2073">
                  <c:v>24.05</c:v>
                </c:pt>
                <c:pt idx="2074">
                  <c:v>32.58</c:v>
                </c:pt>
                <c:pt idx="2075">
                  <c:v>27.28</c:v>
                </c:pt>
                <c:pt idx="2076">
                  <c:v>157.19999999999999</c:v>
                </c:pt>
                <c:pt idx="2077">
                  <c:v>139.1</c:v>
                </c:pt>
                <c:pt idx="2078">
                  <c:v>93.84</c:v>
                </c:pt>
                <c:pt idx="2079">
                  <c:v>85.44</c:v>
                </c:pt>
                <c:pt idx="2080">
                  <c:v>78.2</c:v>
                </c:pt>
                <c:pt idx="2081">
                  <c:v>71.88</c:v>
                </c:pt>
                <c:pt idx="2082">
                  <c:v>66.86</c:v>
                </c:pt>
                <c:pt idx="2083">
                  <c:v>63.07</c:v>
                </c:pt>
                <c:pt idx="2084">
                  <c:v>59.21</c:v>
                </c:pt>
                <c:pt idx="2085">
                  <c:v>55.33</c:v>
                </c:pt>
                <c:pt idx="2086">
                  <c:v>60.82</c:v>
                </c:pt>
                <c:pt idx="2087">
                  <c:v>122.4</c:v>
                </c:pt>
                <c:pt idx="2088">
                  <c:v>130.4</c:v>
                </c:pt>
                <c:pt idx="2089">
                  <c:v>98.55</c:v>
                </c:pt>
                <c:pt idx="2090">
                  <c:v>92.67</c:v>
                </c:pt>
                <c:pt idx="2091">
                  <c:v>179.7</c:v>
                </c:pt>
                <c:pt idx="2092">
                  <c:v>94.11</c:v>
                </c:pt>
                <c:pt idx="2093">
                  <c:v>112.3</c:v>
                </c:pt>
                <c:pt idx="2094">
                  <c:v>94.33</c:v>
                </c:pt>
                <c:pt idx="2095">
                  <c:v>87.09</c:v>
                </c:pt>
                <c:pt idx="2096">
                  <c:v>80.41</c:v>
                </c:pt>
                <c:pt idx="2097">
                  <c:v>74.53</c:v>
                </c:pt>
                <c:pt idx="2098">
                  <c:v>100.4</c:v>
                </c:pt>
                <c:pt idx="2099">
                  <c:v>92.46</c:v>
                </c:pt>
                <c:pt idx="2100">
                  <c:v>85.65</c:v>
                </c:pt>
                <c:pt idx="2101">
                  <c:v>79.540000000000006</c:v>
                </c:pt>
                <c:pt idx="2102">
                  <c:v>73.91</c:v>
                </c:pt>
                <c:pt idx="2103">
                  <c:v>68.930000000000007</c:v>
                </c:pt>
                <c:pt idx="2104">
                  <c:v>64.290000000000006</c:v>
                </c:pt>
                <c:pt idx="2105">
                  <c:v>60.11</c:v>
                </c:pt>
                <c:pt idx="2106">
                  <c:v>56.26</c:v>
                </c:pt>
                <c:pt idx="2107">
                  <c:v>52.81</c:v>
                </c:pt>
                <c:pt idx="2108">
                  <c:v>51.02</c:v>
                </c:pt>
                <c:pt idx="2109">
                  <c:v>128.30000000000001</c:v>
                </c:pt>
                <c:pt idx="2110">
                  <c:v>66.3</c:v>
                </c:pt>
                <c:pt idx="2111">
                  <c:v>61.53</c:v>
                </c:pt>
                <c:pt idx="2112">
                  <c:v>65.03</c:v>
                </c:pt>
                <c:pt idx="2113">
                  <c:v>58.87</c:v>
                </c:pt>
                <c:pt idx="2114">
                  <c:v>54.86</c:v>
                </c:pt>
                <c:pt idx="2115">
                  <c:v>51.69</c:v>
                </c:pt>
                <c:pt idx="2116">
                  <c:v>48.17</c:v>
                </c:pt>
                <c:pt idx="2117">
                  <c:v>45.07</c:v>
                </c:pt>
                <c:pt idx="2118">
                  <c:v>42.36</c:v>
                </c:pt>
                <c:pt idx="2119">
                  <c:v>40.21</c:v>
                </c:pt>
                <c:pt idx="2120">
                  <c:v>39.659999999999997</c:v>
                </c:pt>
                <c:pt idx="2121">
                  <c:v>38.93</c:v>
                </c:pt>
                <c:pt idx="2122">
                  <c:v>38.07</c:v>
                </c:pt>
                <c:pt idx="2123">
                  <c:v>37.1</c:v>
                </c:pt>
                <c:pt idx="2124">
                  <c:v>36.1</c:v>
                </c:pt>
                <c:pt idx="2125">
                  <c:v>35.04</c:v>
                </c:pt>
                <c:pt idx="2126">
                  <c:v>33.9</c:v>
                </c:pt>
                <c:pt idx="2127">
                  <c:v>32.78</c:v>
                </c:pt>
                <c:pt idx="2128">
                  <c:v>31.59</c:v>
                </c:pt>
                <c:pt idx="2129">
                  <c:v>30.46</c:v>
                </c:pt>
                <c:pt idx="2130">
                  <c:v>29.38</c:v>
                </c:pt>
                <c:pt idx="2131">
                  <c:v>28.32</c:v>
                </c:pt>
                <c:pt idx="2132">
                  <c:v>27.29</c:v>
                </c:pt>
                <c:pt idx="2133">
                  <c:v>26.3</c:v>
                </c:pt>
                <c:pt idx="2134">
                  <c:v>25.34</c:v>
                </c:pt>
                <c:pt idx="2135">
                  <c:v>24.42</c:v>
                </c:pt>
                <c:pt idx="2136">
                  <c:v>23.53</c:v>
                </c:pt>
                <c:pt idx="2137">
                  <c:v>22.67</c:v>
                </c:pt>
                <c:pt idx="2138">
                  <c:v>21.83</c:v>
                </c:pt>
                <c:pt idx="2139">
                  <c:v>21.02</c:v>
                </c:pt>
                <c:pt idx="2140">
                  <c:v>20.239999999999998</c:v>
                </c:pt>
                <c:pt idx="2141">
                  <c:v>19.62</c:v>
                </c:pt>
                <c:pt idx="2142">
                  <c:v>19.52</c:v>
                </c:pt>
                <c:pt idx="2143">
                  <c:v>19.34</c:v>
                </c:pt>
                <c:pt idx="2144">
                  <c:v>19.12</c:v>
                </c:pt>
                <c:pt idx="2145">
                  <c:v>18.86</c:v>
                </c:pt>
                <c:pt idx="2146">
                  <c:v>18.559999999999999</c:v>
                </c:pt>
                <c:pt idx="2147">
                  <c:v>18.239999999999998</c:v>
                </c:pt>
                <c:pt idx="2148">
                  <c:v>17.89</c:v>
                </c:pt>
                <c:pt idx="2149">
                  <c:v>17.53</c:v>
                </c:pt>
                <c:pt idx="2150">
                  <c:v>17.16</c:v>
                </c:pt>
                <c:pt idx="2151">
                  <c:v>16.79</c:v>
                </c:pt>
                <c:pt idx="2152">
                  <c:v>16.41</c:v>
                </c:pt>
                <c:pt idx="2153">
                  <c:v>16.03</c:v>
                </c:pt>
                <c:pt idx="2154">
                  <c:v>15.66</c:v>
                </c:pt>
                <c:pt idx="2155">
                  <c:v>15.3</c:v>
                </c:pt>
                <c:pt idx="2156">
                  <c:v>14.94</c:v>
                </c:pt>
                <c:pt idx="2157">
                  <c:v>14.59</c:v>
                </c:pt>
                <c:pt idx="2158">
                  <c:v>14.25</c:v>
                </c:pt>
                <c:pt idx="2159">
                  <c:v>13.92</c:v>
                </c:pt>
                <c:pt idx="2160">
                  <c:v>13.6</c:v>
                </c:pt>
                <c:pt idx="2161">
                  <c:v>13.29</c:v>
                </c:pt>
                <c:pt idx="2162">
                  <c:v>13</c:v>
                </c:pt>
                <c:pt idx="2163">
                  <c:v>12.71</c:v>
                </c:pt>
                <c:pt idx="2164">
                  <c:v>12.44</c:v>
                </c:pt>
                <c:pt idx="2165">
                  <c:v>12.18</c:v>
                </c:pt>
                <c:pt idx="2166">
                  <c:v>11.93</c:v>
                </c:pt>
                <c:pt idx="2167">
                  <c:v>11.7</c:v>
                </c:pt>
                <c:pt idx="2168">
                  <c:v>11.48</c:v>
                </c:pt>
                <c:pt idx="2169">
                  <c:v>11.26</c:v>
                </c:pt>
                <c:pt idx="2170">
                  <c:v>11.06</c:v>
                </c:pt>
                <c:pt idx="2171">
                  <c:v>10.87</c:v>
                </c:pt>
                <c:pt idx="2172">
                  <c:v>10.69</c:v>
                </c:pt>
                <c:pt idx="2173">
                  <c:v>10.52</c:v>
                </c:pt>
                <c:pt idx="2174">
                  <c:v>10.35</c:v>
                </c:pt>
                <c:pt idx="2175">
                  <c:v>10.199999999999999</c:v>
                </c:pt>
                <c:pt idx="2176">
                  <c:v>10.039999999999999</c:v>
                </c:pt>
                <c:pt idx="2177">
                  <c:v>9.8960000000000008</c:v>
                </c:pt>
                <c:pt idx="2178">
                  <c:v>9.7539999999999996</c:v>
                </c:pt>
                <c:pt idx="2179">
                  <c:v>9.6170000000000009</c:v>
                </c:pt>
                <c:pt idx="2180">
                  <c:v>9.4830000000000005</c:v>
                </c:pt>
                <c:pt idx="2181">
                  <c:v>9.3510000000000009</c:v>
                </c:pt>
                <c:pt idx="2182">
                  <c:v>9.2230000000000008</c:v>
                </c:pt>
                <c:pt idx="2183">
                  <c:v>9.0960000000000001</c:v>
                </c:pt>
                <c:pt idx="2184">
                  <c:v>8.9719999999999995</c:v>
                </c:pt>
                <c:pt idx="2185">
                  <c:v>8.8480000000000008</c:v>
                </c:pt>
                <c:pt idx="2186">
                  <c:v>8.7260000000000009</c:v>
                </c:pt>
                <c:pt idx="2187">
                  <c:v>8.6039999999999992</c:v>
                </c:pt>
                <c:pt idx="2188">
                  <c:v>8.4830000000000005</c:v>
                </c:pt>
                <c:pt idx="2189">
                  <c:v>8.3620000000000001</c:v>
                </c:pt>
                <c:pt idx="2190">
                  <c:v>8.2409999999999997</c:v>
                </c:pt>
                <c:pt idx="2191">
                  <c:v>8.1199999999999992</c:v>
                </c:pt>
                <c:pt idx="2192">
                  <c:v>7.9989999999999997</c:v>
                </c:pt>
                <c:pt idx="2193">
                  <c:v>7.8780000000000001</c:v>
                </c:pt>
                <c:pt idx="2194">
                  <c:v>7.7569999999999997</c:v>
                </c:pt>
                <c:pt idx="2195">
                  <c:v>7.6349999999999998</c:v>
                </c:pt>
                <c:pt idx="2196">
                  <c:v>7.5119999999999996</c:v>
                </c:pt>
                <c:pt idx="2197">
                  <c:v>7.39</c:v>
                </c:pt>
                <c:pt idx="2198">
                  <c:v>7.2670000000000003</c:v>
                </c:pt>
                <c:pt idx="2199">
                  <c:v>7.1440000000000001</c:v>
                </c:pt>
                <c:pt idx="2200">
                  <c:v>7.0209999999999999</c:v>
                </c:pt>
                <c:pt idx="2201">
                  <c:v>6.8979999999999997</c:v>
                </c:pt>
                <c:pt idx="2202">
                  <c:v>6.774</c:v>
                </c:pt>
                <c:pt idx="2203">
                  <c:v>6.65</c:v>
                </c:pt>
                <c:pt idx="2204">
                  <c:v>6.5270000000000001</c:v>
                </c:pt>
                <c:pt idx="2205">
                  <c:v>6.4029999999999996</c:v>
                </c:pt>
                <c:pt idx="2206">
                  <c:v>6.2789999999999999</c:v>
                </c:pt>
                <c:pt idx="2207">
                  <c:v>6.1559999999999997</c:v>
                </c:pt>
                <c:pt idx="2208">
                  <c:v>6.0330000000000004</c:v>
                </c:pt>
                <c:pt idx="2209">
                  <c:v>5.91</c:v>
                </c:pt>
                <c:pt idx="2210">
                  <c:v>5.7919999999999998</c:v>
                </c:pt>
                <c:pt idx="2211">
                  <c:v>5.6859999999999999</c:v>
                </c:pt>
                <c:pt idx="2212">
                  <c:v>5.5880000000000001</c:v>
                </c:pt>
                <c:pt idx="2213">
                  <c:v>5.4969999999999999</c:v>
                </c:pt>
                <c:pt idx="2214">
                  <c:v>5.4109999999999996</c:v>
                </c:pt>
                <c:pt idx="2215">
                  <c:v>5.3289999999999997</c:v>
                </c:pt>
                <c:pt idx="2216">
                  <c:v>5.2489999999999997</c:v>
                </c:pt>
                <c:pt idx="2217">
                  <c:v>5.1710000000000003</c:v>
                </c:pt>
                <c:pt idx="2218">
                  <c:v>5.093</c:v>
                </c:pt>
                <c:pt idx="2219">
                  <c:v>5.016</c:v>
                </c:pt>
                <c:pt idx="2220">
                  <c:v>4.9379999999999997</c:v>
                </c:pt>
                <c:pt idx="2221">
                  <c:v>4.8639999999999999</c:v>
                </c:pt>
                <c:pt idx="2222">
                  <c:v>4.7910000000000004</c:v>
                </c:pt>
                <c:pt idx="2223">
                  <c:v>4.7169999999999996</c:v>
                </c:pt>
                <c:pt idx="2224">
                  <c:v>4.641</c:v>
                </c:pt>
                <c:pt idx="2225">
                  <c:v>4.5640000000000001</c:v>
                </c:pt>
                <c:pt idx="2226">
                  <c:v>4.4859999999999998</c:v>
                </c:pt>
                <c:pt idx="2227">
                  <c:v>4.407</c:v>
                </c:pt>
                <c:pt idx="2228">
                  <c:v>4.327</c:v>
                </c:pt>
                <c:pt idx="2229">
                  <c:v>4.2569999999999997</c:v>
                </c:pt>
                <c:pt idx="2230">
                  <c:v>4.194</c:v>
                </c:pt>
                <c:pt idx="2231">
                  <c:v>4.1269999999999998</c:v>
                </c:pt>
                <c:pt idx="2232">
                  <c:v>4.0579999999999998</c:v>
                </c:pt>
                <c:pt idx="2233">
                  <c:v>3.9870000000000001</c:v>
                </c:pt>
                <c:pt idx="2234">
                  <c:v>3.915</c:v>
                </c:pt>
                <c:pt idx="2235">
                  <c:v>3.8420000000000001</c:v>
                </c:pt>
                <c:pt idx="2236">
                  <c:v>3.7690000000000001</c:v>
                </c:pt>
                <c:pt idx="2237">
                  <c:v>3.6949999999999998</c:v>
                </c:pt>
                <c:pt idx="2238">
                  <c:v>3.6280000000000001</c:v>
                </c:pt>
                <c:pt idx="2239">
                  <c:v>3.6219999999999999</c:v>
                </c:pt>
                <c:pt idx="2240">
                  <c:v>3.61</c:v>
                </c:pt>
                <c:pt idx="2241">
                  <c:v>3.5910000000000002</c:v>
                </c:pt>
                <c:pt idx="2242">
                  <c:v>3.5649999999999999</c:v>
                </c:pt>
                <c:pt idx="2243">
                  <c:v>3.5339999999999998</c:v>
                </c:pt>
                <c:pt idx="2244">
                  <c:v>3.5</c:v>
                </c:pt>
                <c:pt idx="2245">
                  <c:v>3.4620000000000002</c:v>
                </c:pt>
                <c:pt idx="2246">
                  <c:v>3.4220000000000002</c:v>
                </c:pt>
                <c:pt idx="2247">
                  <c:v>3.3809999999999998</c:v>
                </c:pt>
                <c:pt idx="2248">
                  <c:v>3.3380000000000001</c:v>
                </c:pt>
                <c:pt idx="2249">
                  <c:v>3.294</c:v>
                </c:pt>
                <c:pt idx="2250">
                  <c:v>3.2480000000000002</c:v>
                </c:pt>
                <c:pt idx="2251">
                  <c:v>3.2050000000000001</c:v>
                </c:pt>
                <c:pt idx="2252">
                  <c:v>3.16</c:v>
                </c:pt>
                <c:pt idx="2253">
                  <c:v>3.113</c:v>
                </c:pt>
                <c:pt idx="2254">
                  <c:v>3.0640000000000001</c:v>
                </c:pt>
                <c:pt idx="2255">
                  <c:v>3.0139999999999998</c:v>
                </c:pt>
                <c:pt idx="2256">
                  <c:v>2.9830000000000001</c:v>
                </c:pt>
                <c:pt idx="2257">
                  <c:v>2.948</c:v>
                </c:pt>
                <c:pt idx="2258">
                  <c:v>2.9079999999999999</c:v>
                </c:pt>
                <c:pt idx="2259">
                  <c:v>2.8660000000000001</c:v>
                </c:pt>
                <c:pt idx="2260">
                  <c:v>2.8220000000000001</c:v>
                </c:pt>
                <c:pt idx="2261">
                  <c:v>2.7759999999999998</c:v>
                </c:pt>
                <c:pt idx="2262">
                  <c:v>2.7290000000000001</c:v>
                </c:pt>
                <c:pt idx="2263">
                  <c:v>2.681</c:v>
                </c:pt>
                <c:pt idx="2264">
                  <c:v>2.6320000000000001</c:v>
                </c:pt>
                <c:pt idx="2265">
                  <c:v>2.5830000000000002</c:v>
                </c:pt>
                <c:pt idx="2266">
                  <c:v>2.5329999999999999</c:v>
                </c:pt>
                <c:pt idx="2267">
                  <c:v>2.484</c:v>
                </c:pt>
                <c:pt idx="2268">
                  <c:v>2.4340000000000002</c:v>
                </c:pt>
                <c:pt idx="2269">
                  <c:v>2.383</c:v>
                </c:pt>
                <c:pt idx="2270">
                  <c:v>2.3330000000000002</c:v>
                </c:pt>
                <c:pt idx="2271">
                  <c:v>2.2829999999999999</c:v>
                </c:pt>
                <c:pt idx="2272">
                  <c:v>2.2330000000000001</c:v>
                </c:pt>
                <c:pt idx="2273">
                  <c:v>2.1829999999999998</c:v>
                </c:pt>
                <c:pt idx="2274">
                  <c:v>2.1339999999999999</c:v>
                </c:pt>
                <c:pt idx="2275">
                  <c:v>2.085</c:v>
                </c:pt>
                <c:pt idx="2276">
                  <c:v>2.0369999999999999</c:v>
                </c:pt>
                <c:pt idx="2277">
                  <c:v>1.9890000000000001</c:v>
                </c:pt>
                <c:pt idx="2278">
                  <c:v>1.9419999999999999</c:v>
                </c:pt>
                <c:pt idx="2279">
                  <c:v>1.8959999999999999</c:v>
                </c:pt>
                <c:pt idx="2280">
                  <c:v>1.85</c:v>
                </c:pt>
                <c:pt idx="2281">
                  <c:v>1.821</c:v>
                </c:pt>
                <c:pt idx="2282">
                  <c:v>1.7889999999999999</c:v>
                </c:pt>
                <c:pt idx="2283">
                  <c:v>1.7569999999999999</c:v>
                </c:pt>
                <c:pt idx="2284">
                  <c:v>1.724</c:v>
                </c:pt>
                <c:pt idx="2285">
                  <c:v>1.69</c:v>
                </c:pt>
                <c:pt idx="2286">
                  <c:v>1.6579999999999999</c:v>
                </c:pt>
                <c:pt idx="2287">
                  <c:v>1.625</c:v>
                </c:pt>
                <c:pt idx="2288">
                  <c:v>1.5940000000000001</c:v>
                </c:pt>
                <c:pt idx="2289">
                  <c:v>1.5620000000000001</c:v>
                </c:pt>
                <c:pt idx="2290">
                  <c:v>1.5369999999999999</c:v>
                </c:pt>
                <c:pt idx="2291">
                  <c:v>1.5509999999999999</c:v>
                </c:pt>
                <c:pt idx="2292">
                  <c:v>1.585</c:v>
                </c:pt>
                <c:pt idx="2293">
                  <c:v>1.63</c:v>
                </c:pt>
                <c:pt idx="2294">
                  <c:v>1.663</c:v>
                </c:pt>
                <c:pt idx="2295">
                  <c:v>1.6890000000000001</c:v>
                </c:pt>
                <c:pt idx="2296">
                  <c:v>1.712</c:v>
                </c:pt>
                <c:pt idx="2297">
                  <c:v>1.7470000000000001</c:v>
                </c:pt>
                <c:pt idx="2298">
                  <c:v>1.806</c:v>
                </c:pt>
                <c:pt idx="2299">
                  <c:v>1.9039999999999999</c:v>
                </c:pt>
                <c:pt idx="2300">
                  <c:v>1.992</c:v>
                </c:pt>
                <c:pt idx="2301">
                  <c:v>2.0819999999999999</c:v>
                </c:pt>
                <c:pt idx="2302">
                  <c:v>2.1739999999999999</c:v>
                </c:pt>
                <c:pt idx="2303">
                  <c:v>2.254</c:v>
                </c:pt>
                <c:pt idx="2304">
                  <c:v>2.34</c:v>
                </c:pt>
                <c:pt idx="2305">
                  <c:v>2.4169999999999998</c:v>
                </c:pt>
                <c:pt idx="2306">
                  <c:v>2.4969999999999999</c:v>
                </c:pt>
                <c:pt idx="2307">
                  <c:v>2.6819999999999999</c:v>
                </c:pt>
                <c:pt idx="2308">
                  <c:v>3.0030000000000001</c:v>
                </c:pt>
                <c:pt idx="2309">
                  <c:v>3.2090000000000001</c:v>
                </c:pt>
                <c:pt idx="2310">
                  <c:v>3.3740000000000001</c:v>
                </c:pt>
                <c:pt idx="2311">
                  <c:v>3.516</c:v>
                </c:pt>
                <c:pt idx="2312">
                  <c:v>3.6349999999999998</c:v>
                </c:pt>
                <c:pt idx="2313">
                  <c:v>3.7650000000000001</c:v>
                </c:pt>
                <c:pt idx="2314">
                  <c:v>3.8849999999999998</c:v>
                </c:pt>
                <c:pt idx="2315">
                  <c:v>3.9889999999999999</c:v>
                </c:pt>
                <c:pt idx="2316">
                  <c:v>4.077</c:v>
                </c:pt>
                <c:pt idx="2317">
                  <c:v>4.1509999999999998</c:v>
                </c:pt>
                <c:pt idx="2318">
                  <c:v>4.2169999999999996</c:v>
                </c:pt>
                <c:pt idx="2319">
                  <c:v>4.2750000000000004</c:v>
                </c:pt>
                <c:pt idx="2320">
                  <c:v>4.3250000000000002</c:v>
                </c:pt>
                <c:pt idx="2321">
                  <c:v>4.3680000000000003</c:v>
                </c:pt>
                <c:pt idx="2322">
                  <c:v>4.4020000000000001</c:v>
                </c:pt>
                <c:pt idx="2323">
                  <c:v>4.43</c:v>
                </c:pt>
                <c:pt idx="2324">
                  <c:v>4.45</c:v>
                </c:pt>
                <c:pt idx="2325">
                  <c:v>4.4640000000000004</c:v>
                </c:pt>
                <c:pt idx="2326">
                  <c:v>4.4710000000000001</c:v>
                </c:pt>
                <c:pt idx="2327">
                  <c:v>4.4720000000000004</c:v>
                </c:pt>
                <c:pt idx="2328">
                  <c:v>4.468</c:v>
                </c:pt>
                <c:pt idx="2329">
                  <c:v>4.4640000000000004</c:v>
                </c:pt>
                <c:pt idx="2330">
                  <c:v>4.4779999999999998</c:v>
                </c:pt>
                <c:pt idx="2331">
                  <c:v>4.4820000000000002</c:v>
                </c:pt>
                <c:pt idx="2332">
                  <c:v>4.4790000000000001</c:v>
                </c:pt>
                <c:pt idx="2333">
                  <c:v>4.4710000000000001</c:v>
                </c:pt>
                <c:pt idx="2334">
                  <c:v>4.4580000000000002</c:v>
                </c:pt>
                <c:pt idx="2335">
                  <c:v>4.4420000000000002</c:v>
                </c:pt>
                <c:pt idx="2336">
                  <c:v>4.423</c:v>
                </c:pt>
                <c:pt idx="2337">
                  <c:v>4.4009999999999998</c:v>
                </c:pt>
                <c:pt idx="2338">
                  <c:v>4.3769999999999998</c:v>
                </c:pt>
                <c:pt idx="2339">
                  <c:v>4.351</c:v>
                </c:pt>
                <c:pt idx="2340">
                  <c:v>4.3250000000000002</c:v>
                </c:pt>
                <c:pt idx="2341">
                  <c:v>4.4089999999999998</c:v>
                </c:pt>
                <c:pt idx="2342">
                  <c:v>164.2</c:v>
                </c:pt>
                <c:pt idx="2343">
                  <c:v>108.4</c:v>
                </c:pt>
                <c:pt idx="2344">
                  <c:v>55.63</c:v>
                </c:pt>
                <c:pt idx="2345">
                  <c:v>50.23</c:v>
                </c:pt>
                <c:pt idx="2346">
                  <c:v>46.41</c:v>
                </c:pt>
                <c:pt idx="2347">
                  <c:v>42.97</c:v>
                </c:pt>
                <c:pt idx="2348">
                  <c:v>39.799999999999997</c:v>
                </c:pt>
                <c:pt idx="2349">
                  <c:v>37.15</c:v>
                </c:pt>
                <c:pt idx="2350">
                  <c:v>34.58</c:v>
                </c:pt>
                <c:pt idx="2351">
                  <c:v>33.56</c:v>
                </c:pt>
                <c:pt idx="2352">
                  <c:v>33.520000000000003</c:v>
                </c:pt>
                <c:pt idx="2353">
                  <c:v>33.29</c:v>
                </c:pt>
                <c:pt idx="2354">
                  <c:v>32.9</c:v>
                </c:pt>
                <c:pt idx="2355">
                  <c:v>32.369999999999997</c:v>
                </c:pt>
                <c:pt idx="2356">
                  <c:v>31.72</c:v>
                </c:pt>
                <c:pt idx="2357">
                  <c:v>30.93</c:v>
                </c:pt>
                <c:pt idx="2358">
                  <c:v>30.04</c:v>
                </c:pt>
                <c:pt idx="2359">
                  <c:v>29.11</c:v>
                </c:pt>
                <c:pt idx="2360">
                  <c:v>28.17</c:v>
                </c:pt>
                <c:pt idx="2361">
                  <c:v>27.16</c:v>
                </c:pt>
                <c:pt idx="2362">
                  <c:v>26.25</c:v>
                </c:pt>
                <c:pt idx="2363">
                  <c:v>25.47</c:v>
                </c:pt>
                <c:pt idx="2364">
                  <c:v>115.7</c:v>
                </c:pt>
                <c:pt idx="2365">
                  <c:v>97.65</c:v>
                </c:pt>
                <c:pt idx="2366">
                  <c:v>266</c:v>
                </c:pt>
                <c:pt idx="2367">
                  <c:v>138.69999999999999</c:v>
                </c:pt>
                <c:pt idx="2368">
                  <c:v>220.5</c:v>
                </c:pt>
                <c:pt idx="2369">
                  <c:v>164.4</c:v>
                </c:pt>
                <c:pt idx="2370">
                  <c:v>180.5</c:v>
                </c:pt>
                <c:pt idx="2371">
                  <c:v>216.4</c:v>
                </c:pt>
                <c:pt idx="2372">
                  <c:v>208.9</c:v>
                </c:pt>
                <c:pt idx="2373">
                  <c:v>205.5</c:v>
                </c:pt>
                <c:pt idx="2374">
                  <c:v>192.7</c:v>
                </c:pt>
                <c:pt idx="2375">
                  <c:v>177</c:v>
                </c:pt>
                <c:pt idx="2376">
                  <c:v>179.8</c:v>
                </c:pt>
                <c:pt idx="2377">
                  <c:v>171.1</c:v>
                </c:pt>
                <c:pt idx="2378">
                  <c:v>157.30000000000001</c:v>
                </c:pt>
                <c:pt idx="2379">
                  <c:v>142.80000000000001</c:v>
                </c:pt>
                <c:pt idx="2380">
                  <c:v>152.9</c:v>
                </c:pt>
                <c:pt idx="2381">
                  <c:v>133.5</c:v>
                </c:pt>
                <c:pt idx="2382">
                  <c:v>121.8</c:v>
                </c:pt>
                <c:pt idx="2383">
                  <c:v>135</c:v>
                </c:pt>
                <c:pt idx="2384">
                  <c:v>174.6</c:v>
                </c:pt>
                <c:pt idx="2385">
                  <c:v>144.1</c:v>
                </c:pt>
                <c:pt idx="2386">
                  <c:v>166.8</c:v>
                </c:pt>
                <c:pt idx="2387">
                  <c:v>130.30000000000001</c:v>
                </c:pt>
                <c:pt idx="2388">
                  <c:v>177.4</c:v>
                </c:pt>
                <c:pt idx="2389">
                  <c:v>167.8</c:v>
                </c:pt>
                <c:pt idx="2390">
                  <c:v>134.6</c:v>
                </c:pt>
                <c:pt idx="2391">
                  <c:v>177.9</c:v>
                </c:pt>
                <c:pt idx="2392">
                  <c:v>130.6</c:v>
                </c:pt>
                <c:pt idx="2393">
                  <c:v>120</c:v>
                </c:pt>
                <c:pt idx="2394">
                  <c:v>139</c:v>
                </c:pt>
                <c:pt idx="2395">
                  <c:v>161.4</c:v>
                </c:pt>
                <c:pt idx="2396">
                  <c:v>173.7</c:v>
                </c:pt>
                <c:pt idx="2397">
                  <c:v>142.80000000000001</c:v>
                </c:pt>
                <c:pt idx="2398">
                  <c:v>132.19999999999999</c:v>
                </c:pt>
                <c:pt idx="2399">
                  <c:v>116.4</c:v>
                </c:pt>
                <c:pt idx="2400">
                  <c:v>130.1</c:v>
                </c:pt>
                <c:pt idx="2401">
                  <c:v>124.5</c:v>
                </c:pt>
                <c:pt idx="2402">
                  <c:v>167.2</c:v>
                </c:pt>
                <c:pt idx="2403">
                  <c:v>140.19999999999999</c:v>
                </c:pt>
                <c:pt idx="2404">
                  <c:v>134.4</c:v>
                </c:pt>
                <c:pt idx="2405">
                  <c:v>124</c:v>
                </c:pt>
                <c:pt idx="2406">
                  <c:v>140.80000000000001</c:v>
                </c:pt>
                <c:pt idx="2407">
                  <c:v>120.2</c:v>
                </c:pt>
                <c:pt idx="2408">
                  <c:v>131.4</c:v>
                </c:pt>
                <c:pt idx="2409">
                  <c:v>132</c:v>
                </c:pt>
                <c:pt idx="2410">
                  <c:v>117</c:v>
                </c:pt>
                <c:pt idx="2411">
                  <c:v>107.7</c:v>
                </c:pt>
                <c:pt idx="2412">
                  <c:v>99.52</c:v>
                </c:pt>
                <c:pt idx="2413">
                  <c:v>91.89</c:v>
                </c:pt>
                <c:pt idx="2414">
                  <c:v>116.5</c:v>
                </c:pt>
                <c:pt idx="2415">
                  <c:v>107.3</c:v>
                </c:pt>
                <c:pt idx="2416">
                  <c:v>98.88</c:v>
                </c:pt>
                <c:pt idx="2417">
                  <c:v>92.56</c:v>
                </c:pt>
                <c:pt idx="2418">
                  <c:v>85.95</c:v>
                </c:pt>
                <c:pt idx="2419">
                  <c:v>127.2</c:v>
                </c:pt>
                <c:pt idx="2420">
                  <c:v>141.6</c:v>
                </c:pt>
                <c:pt idx="2421">
                  <c:v>115.4</c:v>
                </c:pt>
                <c:pt idx="2422">
                  <c:v>107.5</c:v>
                </c:pt>
                <c:pt idx="2423">
                  <c:v>99.05</c:v>
                </c:pt>
                <c:pt idx="2424">
                  <c:v>91.31</c:v>
                </c:pt>
                <c:pt idx="2425">
                  <c:v>87.26</c:v>
                </c:pt>
                <c:pt idx="2426">
                  <c:v>129.69999999999999</c:v>
                </c:pt>
                <c:pt idx="2427">
                  <c:v>146.30000000000001</c:v>
                </c:pt>
                <c:pt idx="2428">
                  <c:v>118.7</c:v>
                </c:pt>
                <c:pt idx="2429">
                  <c:v>102.8</c:v>
                </c:pt>
                <c:pt idx="2430">
                  <c:v>95.05</c:v>
                </c:pt>
                <c:pt idx="2431">
                  <c:v>119</c:v>
                </c:pt>
                <c:pt idx="2432">
                  <c:v>88.11</c:v>
                </c:pt>
                <c:pt idx="2433">
                  <c:v>149.30000000000001</c:v>
                </c:pt>
                <c:pt idx="2434">
                  <c:v>108.1</c:v>
                </c:pt>
                <c:pt idx="2435">
                  <c:v>99.34</c:v>
                </c:pt>
                <c:pt idx="2436">
                  <c:v>91.96</c:v>
                </c:pt>
                <c:pt idx="2437">
                  <c:v>116.2</c:v>
                </c:pt>
                <c:pt idx="2438">
                  <c:v>118.8</c:v>
                </c:pt>
                <c:pt idx="2439">
                  <c:v>86.47</c:v>
                </c:pt>
                <c:pt idx="2440">
                  <c:v>111.4</c:v>
                </c:pt>
                <c:pt idx="2441">
                  <c:v>102.2</c:v>
                </c:pt>
                <c:pt idx="2442">
                  <c:v>94.03</c:v>
                </c:pt>
                <c:pt idx="2443">
                  <c:v>87.05</c:v>
                </c:pt>
                <c:pt idx="2444">
                  <c:v>81.03</c:v>
                </c:pt>
                <c:pt idx="2445">
                  <c:v>75.42</c:v>
                </c:pt>
                <c:pt idx="2446">
                  <c:v>70.19</c:v>
                </c:pt>
                <c:pt idx="2447">
                  <c:v>65.56</c:v>
                </c:pt>
                <c:pt idx="2448">
                  <c:v>61.33</c:v>
                </c:pt>
                <c:pt idx="2449">
                  <c:v>57.49</c:v>
                </c:pt>
                <c:pt idx="2450">
                  <c:v>53.95</c:v>
                </c:pt>
                <c:pt idx="2451">
                  <c:v>51.84</c:v>
                </c:pt>
                <c:pt idx="2452">
                  <c:v>48.96</c:v>
                </c:pt>
                <c:pt idx="2453">
                  <c:v>46.12</c:v>
                </c:pt>
                <c:pt idx="2454">
                  <c:v>43.44</c:v>
                </c:pt>
                <c:pt idx="2455">
                  <c:v>40.99</c:v>
                </c:pt>
                <c:pt idx="2456">
                  <c:v>40.06</c:v>
                </c:pt>
                <c:pt idx="2457">
                  <c:v>39.6</c:v>
                </c:pt>
                <c:pt idx="2458">
                  <c:v>38.9</c:v>
                </c:pt>
                <c:pt idx="2459">
                  <c:v>38.659999999999997</c:v>
                </c:pt>
                <c:pt idx="2460">
                  <c:v>38.630000000000003</c:v>
                </c:pt>
                <c:pt idx="2461">
                  <c:v>46.2</c:v>
                </c:pt>
                <c:pt idx="2462">
                  <c:v>39.44</c:v>
                </c:pt>
                <c:pt idx="2463">
                  <c:v>38.82</c:v>
                </c:pt>
                <c:pt idx="2464">
                  <c:v>38.049999999999997</c:v>
                </c:pt>
                <c:pt idx="2465">
                  <c:v>37.229999999999997</c:v>
                </c:pt>
                <c:pt idx="2466">
                  <c:v>36.32</c:v>
                </c:pt>
                <c:pt idx="2467">
                  <c:v>35.380000000000003</c:v>
                </c:pt>
                <c:pt idx="2468">
                  <c:v>34.39</c:v>
                </c:pt>
                <c:pt idx="2469">
                  <c:v>35.82</c:v>
                </c:pt>
                <c:pt idx="2470">
                  <c:v>36.06</c:v>
                </c:pt>
                <c:pt idx="2471">
                  <c:v>36.74</c:v>
                </c:pt>
                <c:pt idx="2472">
                  <c:v>35.93</c:v>
                </c:pt>
                <c:pt idx="2473">
                  <c:v>35.47</c:v>
                </c:pt>
                <c:pt idx="2474">
                  <c:v>34.909999999999997</c:v>
                </c:pt>
                <c:pt idx="2475">
                  <c:v>34.159999999999997</c:v>
                </c:pt>
                <c:pt idx="2476">
                  <c:v>33.33</c:v>
                </c:pt>
                <c:pt idx="2477">
                  <c:v>32.46</c:v>
                </c:pt>
                <c:pt idx="2478">
                  <c:v>31.56</c:v>
                </c:pt>
                <c:pt idx="2479">
                  <c:v>30.62</c:v>
                </c:pt>
                <c:pt idx="2480">
                  <c:v>29.7</c:v>
                </c:pt>
                <c:pt idx="2481">
                  <c:v>28.79</c:v>
                </c:pt>
                <c:pt idx="2482">
                  <c:v>27.95</c:v>
                </c:pt>
                <c:pt idx="2483">
                  <c:v>27.18</c:v>
                </c:pt>
                <c:pt idx="2484">
                  <c:v>26.4</c:v>
                </c:pt>
                <c:pt idx="2485">
                  <c:v>25.85</c:v>
                </c:pt>
                <c:pt idx="2486">
                  <c:v>26.32</c:v>
                </c:pt>
                <c:pt idx="2487">
                  <c:v>25.61</c:v>
                </c:pt>
                <c:pt idx="2488">
                  <c:v>24.92</c:v>
                </c:pt>
                <c:pt idx="2489">
                  <c:v>24.2</c:v>
                </c:pt>
                <c:pt idx="2490">
                  <c:v>23.68</c:v>
                </c:pt>
                <c:pt idx="2491">
                  <c:v>86.91</c:v>
                </c:pt>
                <c:pt idx="2492">
                  <c:v>162.80000000000001</c:v>
                </c:pt>
                <c:pt idx="2493">
                  <c:v>77.89</c:v>
                </c:pt>
                <c:pt idx="2494">
                  <c:v>63.44</c:v>
                </c:pt>
                <c:pt idx="2495">
                  <c:v>69.87</c:v>
                </c:pt>
                <c:pt idx="2496">
                  <c:v>105.4</c:v>
                </c:pt>
                <c:pt idx="2497">
                  <c:v>75.67</c:v>
                </c:pt>
                <c:pt idx="2498">
                  <c:v>69.61</c:v>
                </c:pt>
                <c:pt idx="2499">
                  <c:v>64.52</c:v>
                </c:pt>
                <c:pt idx="2500">
                  <c:v>60.3</c:v>
                </c:pt>
                <c:pt idx="2501">
                  <c:v>56.45</c:v>
                </c:pt>
                <c:pt idx="2502">
                  <c:v>53.13</c:v>
                </c:pt>
                <c:pt idx="2503">
                  <c:v>50.05</c:v>
                </c:pt>
                <c:pt idx="2504">
                  <c:v>47.19</c:v>
                </c:pt>
                <c:pt idx="2505">
                  <c:v>44.61</c:v>
                </c:pt>
                <c:pt idx="2506">
                  <c:v>42.48</c:v>
                </c:pt>
                <c:pt idx="2507">
                  <c:v>40.15</c:v>
                </c:pt>
                <c:pt idx="2508">
                  <c:v>38.799999999999997</c:v>
                </c:pt>
                <c:pt idx="2509">
                  <c:v>38.409999999999997</c:v>
                </c:pt>
                <c:pt idx="2510">
                  <c:v>37.869999999999997</c:v>
                </c:pt>
                <c:pt idx="2511">
                  <c:v>37.17</c:v>
                </c:pt>
                <c:pt idx="2512">
                  <c:v>36.369999999999997</c:v>
                </c:pt>
                <c:pt idx="2513">
                  <c:v>35.479999999999997</c:v>
                </c:pt>
                <c:pt idx="2514">
                  <c:v>34.54</c:v>
                </c:pt>
                <c:pt idx="2515">
                  <c:v>33.56</c:v>
                </c:pt>
                <c:pt idx="2516">
                  <c:v>32.54</c:v>
                </c:pt>
                <c:pt idx="2517">
                  <c:v>31.49</c:v>
                </c:pt>
                <c:pt idx="2518">
                  <c:v>30.44</c:v>
                </c:pt>
                <c:pt idx="2519">
                  <c:v>29.43</c:v>
                </c:pt>
                <c:pt idx="2520">
                  <c:v>28.44</c:v>
                </c:pt>
                <c:pt idx="2521">
                  <c:v>27.49</c:v>
                </c:pt>
                <c:pt idx="2522">
                  <c:v>112.9</c:v>
                </c:pt>
                <c:pt idx="2523">
                  <c:v>31.31</c:v>
                </c:pt>
                <c:pt idx="2524">
                  <c:v>30.62</c:v>
                </c:pt>
                <c:pt idx="2525">
                  <c:v>29.87</c:v>
                </c:pt>
                <c:pt idx="2526">
                  <c:v>29.1</c:v>
                </c:pt>
                <c:pt idx="2527">
                  <c:v>28.32</c:v>
                </c:pt>
                <c:pt idx="2528">
                  <c:v>27.53</c:v>
                </c:pt>
                <c:pt idx="2529">
                  <c:v>26.73</c:v>
                </c:pt>
                <c:pt idx="2530">
                  <c:v>25.94</c:v>
                </c:pt>
                <c:pt idx="2531">
                  <c:v>25.18</c:v>
                </c:pt>
                <c:pt idx="2532">
                  <c:v>24.43</c:v>
                </c:pt>
                <c:pt idx="2533">
                  <c:v>23.69</c:v>
                </c:pt>
                <c:pt idx="2534">
                  <c:v>22.94</c:v>
                </c:pt>
                <c:pt idx="2535">
                  <c:v>22.21</c:v>
                </c:pt>
                <c:pt idx="2536">
                  <c:v>21.49</c:v>
                </c:pt>
                <c:pt idx="2537">
                  <c:v>20.78</c:v>
                </c:pt>
                <c:pt idx="2538">
                  <c:v>20.09</c:v>
                </c:pt>
                <c:pt idx="2539">
                  <c:v>19.59</c:v>
                </c:pt>
                <c:pt idx="2540">
                  <c:v>19.489999999999998</c:v>
                </c:pt>
                <c:pt idx="2541">
                  <c:v>19.329999999999998</c:v>
                </c:pt>
                <c:pt idx="2542">
                  <c:v>19.12</c:v>
                </c:pt>
                <c:pt idx="2543">
                  <c:v>18.88</c:v>
                </c:pt>
                <c:pt idx="2544">
                  <c:v>18.600000000000001</c:v>
                </c:pt>
                <c:pt idx="2545">
                  <c:v>18.3</c:v>
                </c:pt>
                <c:pt idx="2546">
                  <c:v>17.97</c:v>
                </c:pt>
                <c:pt idx="2547">
                  <c:v>17.63</c:v>
                </c:pt>
                <c:pt idx="2548">
                  <c:v>17.28</c:v>
                </c:pt>
                <c:pt idx="2549">
                  <c:v>16.920000000000002</c:v>
                </c:pt>
                <c:pt idx="2550">
                  <c:v>16.55</c:v>
                </c:pt>
                <c:pt idx="2551">
                  <c:v>16.190000000000001</c:v>
                </c:pt>
                <c:pt idx="2552">
                  <c:v>15.83</c:v>
                </c:pt>
                <c:pt idx="2553">
                  <c:v>15.48</c:v>
                </c:pt>
                <c:pt idx="2554">
                  <c:v>15.13</c:v>
                </c:pt>
                <c:pt idx="2555">
                  <c:v>14.79</c:v>
                </c:pt>
                <c:pt idx="2556">
                  <c:v>14.45</c:v>
                </c:pt>
                <c:pt idx="2557">
                  <c:v>14.12</c:v>
                </c:pt>
                <c:pt idx="2558">
                  <c:v>13.81</c:v>
                </c:pt>
                <c:pt idx="2559">
                  <c:v>13.5</c:v>
                </c:pt>
                <c:pt idx="2560">
                  <c:v>13.2</c:v>
                </c:pt>
                <c:pt idx="2561">
                  <c:v>12.91</c:v>
                </c:pt>
                <c:pt idx="2562">
                  <c:v>12.64</c:v>
                </c:pt>
                <c:pt idx="2563">
                  <c:v>12.37</c:v>
                </c:pt>
                <c:pt idx="2564">
                  <c:v>12.12</c:v>
                </c:pt>
                <c:pt idx="2565">
                  <c:v>11.88</c:v>
                </c:pt>
                <c:pt idx="2566">
                  <c:v>11.66</c:v>
                </c:pt>
                <c:pt idx="2567">
                  <c:v>11.44</c:v>
                </c:pt>
                <c:pt idx="2568">
                  <c:v>11.25</c:v>
                </c:pt>
                <c:pt idx="2569">
                  <c:v>11.07</c:v>
                </c:pt>
                <c:pt idx="2570">
                  <c:v>10.9</c:v>
                </c:pt>
                <c:pt idx="2571">
                  <c:v>10.73</c:v>
                </c:pt>
                <c:pt idx="2572">
                  <c:v>10.57</c:v>
                </c:pt>
                <c:pt idx="2573">
                  <c:v>10.41</c:v>
                </c:pt>
                <c:pt idx="2574">
                  <c:v>10.27</c:v>
                </c:pt>
                <c:pt idx="2575">
                  <c:v>10.119999999999999</c:v>
                </c:pt>
                <c:pt idx="2576">
                  <c:v>9.98</c:v>
                </c:pt>
                <c:pt idx="2577">
                  <c:v>9.843</c:v>
                </c:pt>
                <c:pt idx="2578">
                  <c:v>9.7089999999999996</c:v>
                </c:pt>
                <c:pt idx="2579">
                  <c:v>9.577</c:v>
                </c:pt>
                <c:pt idx="2580">
                  <c:v>9.4459999999999997</c:v>
                </c:pt>
                <c:pt idx="2581">
                  <c:v>9.3179999999999996</c:v>
                </c:pt>
                <c:pt idx="2582">
                  <c:v>9.1910000000000007</c:v>
                </c:pt>
                <c:pt idx="2583">
                  <c:v>9.0649999999999995</c:v>
                </c:pt>
                <c:pt idx="2584">
                  <c:v>8.9390000000000001</c:v>
                </c:pt>
                <c:pt idx="2585">
                  <c:v>8.8140000000000001</c:v>
                </c:pt>
                <c:pt idx="2586">
                  <c:v>8.6890000000000001</c:v>
                </c:pt>
                <c:pt idx="2587">
                  <c:v>8.5649999999999995</c:v>
                </c:pt>
                <c:pt idx="2588">
                  <c:v>8.44</c:v>
                </c:pt>
                <c:pt idx="2589">
                  <c:v>8.3149999999999995</c:v>
                </c:pt>
                <c:pt idx="2590">
                  <c:v>8.19</c:v>
                </c:pt>
                <c:pt idx="2591">
                  <c:v>8.0649999999999995</c:v>
                </c:pt>
                <c:pt idx="2592">
                  <c:v>7.94</c:v>
                </c:pt>
                <c:pt idx="2593">
                  <c:v>7.8140000000000001</c:v>
                </c:pt>
                <c:pt idx="2594">
                  <c:v>7.6879999999999997</c:v>
                </c:pt>
                <c:pt idx="2595">
                  <c:v>7.5620000000000003</c:v>
                </c:pt>
                <c:pt idx="2596">
                  <c:v>7.4359999999999999</c:v>
                </c:pt>
                <c:pt idx="2597">
                  <c:v>7.3090000000000002</c:v>
                </c:pt>
                <c:pt idx="2598">
                  <c:v>7.1820000000000004</c:v>
                </c:pt>
                <c:pt idx="2599">
                  <c:v>7.0549999999999997</c:v>
                </c:pt>
                <c:pt idx="2600">
                  <c:v>6.9279999999999999</c:v>
                </c:pt>
                <c:pt idx="2601">
                  <c:v>6.82</c:v>
                </c:pt>
                <c:pt idx="2602">
                  <c:v>6.7110000000000003</c:v>
                </c:pt>
                <c:pt idx="2603">
                  <c:v>6.601</c:v>
                </c:pt>
                <c:pt idx="2604">
                  <c:v>6.4880000000000004</c:v>
                </c:pt>
                <c:pt idx="2605">
                  <c:v>6.3739999999999997</c:v>
                </c:pt>
                <c:pt idx="2606">
                  <c:v>6.2789999999999999</c:v>
                </c:pt>
                <c:pt idx="2607">
                  <c:v>6.1849999999999996</c:v>
                </c:pt>
                <c:pt idx="2608">
                  <c:v>6.0869999999999997</c:v>
                </c:pt>
                <c:pt idx="2609">
                  <c:v>5.9859999999999998</c:v>
                </c:pt>
                <c:pt idx="2610">
                  <c:v>5.883</c:v>
                </c:pt>
                <c:pt idx="2611">
                  <c:v>5.7779999999999996</c:v>
                </c:pt>
                <c:pt idx="2612">
                  <c:v>5.6820000000000004</c:v>
                </c:pt>
                <c:pt idx="2613">
                  <c:v>5.5940000000000003</c:v>
                </c:pt>
                <c:pt idx="2614">
                  <c:v>5.51</c:v>
                </c:pt>
                <c:pt idx="2615">
                  <c:v>5.43</c:v>
                </c:pt>
                <c:pt idx="2616">
                  <c:v>5.3529999999999998</c:v>
                </c:pt>
                <c:pt idx="2617">
                  <c:v>5.2779999999999996</c:v>
                </c:pt>
                <c:pt idx="2618">
                  <c:v>5.2030000000000003</c:v>
                </c:pt>
                <c:pt idx="2619">
                  <c:v>5.1280000000000001</c:v>
                </c:pt>
                <c:pt idx="2620">
                  <c:v>5.0519999999999996</c:v>
                </c:pt>
                <c:pt idx="2621">
                  <c:v>4.9770000000000003</c:v>
                </c:pt>
                <c:pt idx="2622">
                  <c:v>4.9000000000000004</c:v>
                </c:pt>
                <c:pt idx="2623">
                  <c:v>4.8220000000000001</c:v>
                </c:pt>
                <c:pt idx="2624">
                  <c:v>4.7439999999999998</c:v>
                </c:pt>
                <c:pt idx="2625">
                  <c:v>4.6639999999999997</c:v>
                </c:pt>
                <c:pt idx="2626">
                  <c:v>4.5830000000000002</c:v>
                </c:pt>
                <c:pt idx="2627">
                  <c:v>4.5010000000000003</c:v>
                </c:pt>
                <c:pt idx="2628">
                  <c:v>4.4189999999999996</c:v>
                </c:pt>
                <c:pt idx="2629">
                  <c:v>4.3360000000000003</c:v>
                </c:pt>
                <c:pt idx="2630">
                  <c:v>4.2519999999999998</c:v>
                </c:pt>
                <c:pt idx="2631">
                  <c:v>4.1829999999999998</c:v>
                </c:pt>
                <c:pt idx="2632">
                  <c:v>4.1120000000000001</c:v>
                </c:pt>
                <c:pt idx="2633">
                  <c:v>4.0380000000000003</c:v>
                </c:pt>
                <c:pt idx="2634">
                  <c:v>3.9630000000000001</c:v>
                </c:pt>
                <c:pt idx="2635">
                  <c:v>3.887</c:v>
                </c:pt>
                <c:pt idx="2636">
                  <c:v>3.81</c:v>
                </c:pt>
                <c:pt idx="2637">
                  <c:v>3.7330000000000001</c:v>
                </c:pt>
                <c:pt idx="2638">
                  <c:v>3.6560000000000001</c:v>
                </c:pt>
                <c:pt idx="2639">
                  <c:v>3.58</c:v>
                </c:pt>
                <c:pt idx="2640">
                  <c:v>3.504</c:v>
                </c:pt>
                <c:pt idx="2641">
                  <c:v>3.4279999999999999</c:v>
                </c:pt>
                <c:pt idx="2642">
                  <c:v>3.3530000000000002</c:v>
                </c:pt>
                <c:pt idx="2643">
                  <c:v>3.278</c:v>
                </c:pt>
                <c:pt idx="2644">
                  <c:v>3.2040000000000002</c:v>
                </c:pt>
                <c:pt idx="2645">
                  <c:v>3.1309999999999998</c:v>
                </c:pt>
                <c:pt idx="2646">
                  <c:v>3.0590000000000002</c:v>
                </c:pt>
                <c:pt idx="2647">
                  <c:v>2.9870000000000001</c:v>
                </c:pt>
                <c:pt idx="2648">
                  <c:v>2.9169999999999998</c:v>
                </c:pt>
                <c:pt idx="2649">
                  <c:v>2.847</c:v>
                </c:pt>
                <c:pt idx="2650">
                  <c:v>2.7789999999999999</c:v>
                </c:pt>
                <c:pt idx="2651">
                  <c:v>2.7109999999999999</c:v>
                </c:pt>
                <c:pt idx="2652">
                  <c:v>2.645</c:v>
                </c:pt>
                <c:pt idx="2653">
                  <c:v>2.58</c:v>
                </c:pt>
                <c:pt idx="2654">
                  <c:v>2.516</c:v>
                </c:pt>
                <c:pt idx="2655">
                  <c:v>2.4569999999999999</c:v>
                </c:pt>
                <c:pt idx="2656">
                  <c:v>2.4300000000000002</c:v>
                </c:pt>
                <c:pt idx="2657">
                  <c:v>2.3969999999999998</c:v>
                </c:pt>
                <c:pt idx="2658">
                  <c:v>2.3610000000000002</c:v>
                </c:pt>
                <c:pt idx="2659">
                  <c:v>2.323</c:v>
                </c:pt>
                <c:pt idx="2660">
                  <c:v>2.2959999999999998</c:v>
                </c:pt>
                <c:pt idx="2661">
                  <c:v>2.2690000000000001</c:v>
                </c:pt>
                <c:pt idx="2662">
                  <c:v>2.2400000000000002</c:v>
                </c:pt>
                <c:pt idx="2663">
                  <c:v>2.21</c:v>
                </c:pt>
                <c:pt idx="2664">
                  <c:v>2.1789999999999998</c:v>
                </c:pt>
                <c:pt idx="2665">
                  <c:v>2.1480000000000001</c:v>
                </c:pt>
                <c:pt idx="2666">
                  <c:v>2.12</c:v>
                </c:pt>
                <c:pt idx="2667">
                  <c:v>2.0910000000000002</c:v>
                </c:pt>
                <c:pt idx="2668">
                  <c:v>2.0609999999999999</c:v>
                </c:pt>
                <c:pt idx="2669">
                  <c:v>2.032</c:v>
                </c:pt>
                <c:pt idx="2670">
                  <c:v>2.0009999999999999</c:v>
                </c:pt>
                <c:pt idx="2671">
                  <c:v>1.9710000000000001</c:v>
                </c:pt>
                <c:pt idx="2672">
                  <c:v>1.9410000000000001</c:v>
                </c:pt>
                <c:pt idx="2673">
                  <c:v>1.91</c:v>
                </c:pt>
                <c:pt idx="2674">
                  <c:v>1.879</c:v>
                </c:pt>
                <c:pt idx="2675">
                  <c:v>1.8480000000000001</c:v>
                </c:pt>
                <c:pt idx="2676">
                  <c:v>1.819</c:v>
                </c:pt>
                <c:pt idx="2677">
                  <c:v>1.79</c:v>
                </c:pt>
                <c:pt idx="2678">
                  <c:v>1.76</c:v>
                </c:pt>
                <c:pt idx="2679">
                  <c:v>1.73</c:v>
                </c:pt>
                <c:pt idx="2680">
                  <c:v>1.7</c:v>
                </c:pt>
                <c:pt idx="2681">
                  <c:v>1.673</c:v>
                </c:pt>
                <c:pt idx="2682">
                  <c:v>1.6619999999999999</c:v>
                </c:pt>
                <c:pt idx="2683">
                  <c:v>1.7470000000000001</c:v>
                </c:pt>
                <c:pt idx="2684">
                  <c:v>1.823</c:v>
                </c:pt>
                <c:pt idx="2685">
                  <c:v>1.8720000000000001</c:v>
                </c:pt>
                <c:pt idx="2686">
                  <c:v>2.0739999999999998</c:v>
                </c:pt>
                <c:pt idx="2687">
                  <c:v>2.2530000000000001</c:v>
                </c:pt>
                <c:pt idx="2688">
                  <c:v>2.3860000000000001</c:v>
                </c:pt>
                <c:pt idx="2689">
                  <c:v>2.488</c:v>
                </c:pt>
                <c:pt idx="2690">
                  <c:v>2.5680000000000001</c:v>
                </c:pt>
                <c:pt idx="2691">
                  <c:v>2.64</c:v>
                </c:pt>
                <c:pt idx="2692">
                  <c:v>2.706</c:v>
                </c:pt>
                <c:pt idx="2693">
                  <c:v>2.7669999999999999</c:v>
                </c:pt>
                <c:pt idx="2694">
                  <c:v>2.8239999999999998</c:v>
                </c:pt>
                <c:pt idx="2695">
                  <c:v>2.875</c:v>
                </c:pt>
                <c:pt idx="2696">
                  <c:v>2.92</c:v>
                </c:pt>
                <c:pt idx="2697">
                  <c:v>2.96</c:v>
                </c:pt>
                <c:pt idx="2698">
                  <c:v>2.9950000000000001</c:v>
                </c:pt>
                <c:pt idx="2699">
                  <c:v>3.024</c:v>
                </c:pt>
                <c:pt idx="2700">
                  <c:v>3.048</c:v>
                </c:pt>
                <c:pt idx="2701">
                  <c:v>3.0659999999999998</c:v>
                </c:pt>
                <c:pt idx="2702">
                  <c:v>3.0779999999999998</c:v>
                </c:pt>
                <c:pt idx="2703">
                  <c:v>3.0859999999999999</c:v>
                </c:pt>
                <c:pt idx="2704">
                  <c:v>3.0880000000000001</c:v>
                </c:pt>
                <c:pt idx="2705">
                  <c:v>3.0859999999999999</c:v>
                </c:pt>
                <c:pt idx="2706">
                  <c:v>3.08</c:v>
                </c:pt>
                <c:pt idx="2707">
                  <c:v>3.069</c:v>
                </c:pt>
                <c:pt idx="2708">
                  <c:v>3.0609999999999999</c:v>
                </c:pt>
                <c:pt idx="2709">
                  <c:v>3.06</c:v>
                </c:pt>
                <c:pt idx="2710">
                  <c:v>3.2170000000000001</c:v>
                </c:pt>
                <c:pt idx="2711">
                  <c:v>3.3639999999999999</c:v>
                </c:pt>
                <c:pt idx="2712">
                  <c:v>3.4670000000000001</c:v>
                </c:pt>
                <c:pt idx="2713">
                  <c:v>3.5470000000000002</c:v>
                </c:pt>
                <c:pt idx="2714">
                  <c:v>3.9089999999999998</c:v>
                </c:pt>
                <c:pt idx="2715">
                  <c:v>4.42</c:v>
                </c:pt>
                <c:pt idx="2716">
                  <c:v>38.79</c:v>
                </c:pt>
                <c:pt idx="2717">
                  <c:v>7.67</c:v>
                </c:pt>
                <c:pt idx="2718">
                  <c:v>125.5</c:v>
                </c:pt>
                <c:pt idx="2719">
                  <c:v>30.39</c:v>
                </c:pt>
                <c:pt idx="2720">
                  <c:v>57.41</c:v>
                </c:pt>
                <c:pt idx="2721">
                  <c:v>89.6</c:v>
                </c:pt>
                <c:pt idx="2722">
                  <c:v>56.91</c:v>
                </c:pt>
                <c:pt idx="2723">
                  <c:v>72.5</c:v>
                </c:pt>
                <c:pt idx="2724">
                  <c:v>72.59</c:v>
                </c:pt>
                <c:pt idx="2725">
                  <c:v>64.3</c:v>
                </c:pt>
                <c:pt idx="2726">
                  <c:v>59.54</c:v>
                </c:pt>
                <c:pt idx="2727">
                  <c:v>55.16</c:v>
                </c:pt>
                <c:pt idx="2728">
                  <c:v>51.23</c:v>
                </c:pt>
                <c:pt idx="2729">
                  <c:v>48.38</c:v>
                </c:pt>
                <c:pt idx="2730">
                  <c:v>46.43</c:v>
                </c:pt>
                <c:pt idx="2731">
                  <c:v>44.2</c:v>
                </c:pt>
                <c:pt idx="2732">
                  <c:v>42.09</c:v>
                </c:pt>
                <c:pt idx="2733">
                  <c:v>40.19</c:v>
                </c:pt>
                <c:pt idx="2734">
                  <c:v>38.409999999999997</c:v>
                </c:pt>
                <c:pt idx="2735">
                  <c:v>36.94</c:v>
                </c:pt>
                <c:pt idx="2736">
                  <c:v>36.270000000000003</c:v>
                </c:pt>
                <c:pt idx="2737">
                  <c:v>36.29</c:v>
                </c:pt>
                <c:pt idx="2738">
                  <c:v>36.15</c:v>
                </c:pt>
                <c:pt idx="2739">
                  <c:v>35.770000000000003</c:v>
                </c:pt>
                <c:pt idx="2740">
                  <c:v>35.270000000000003</c:v>
                </c:pt>
                <c:pt idx="2741">
                  <c:v>34.700000000000003</c:v>
                </c:pt>
                <c:pt idx="2742">
                  <c:v>34.020000000000003</c:v>
                </c:pt>
                <c:pt idx="2743">
                  <c:v>33.31</c:v>
                </c:pt>
                <c:pt idx="2744">
                  <c:v>32.72</c:v>
                </c:pt>
                <c:pt idx="2745">
                  <c:v>31.88</c:v>
                </c:pt>
                <c:pt idx="2746">
                  <c:v>31.26</c:v>
                </c:pt>
                <c:pt idx="2747">
                  <c:v>30.54</c:v>
                </c:pt>
                <c:pt idx="2748">
                  <c:v>29.67</c:v>
                </c:pt>
                <c:pt idx="2749">
                  <c:v>91.4</c:v>
                </c:pt>
                <c:pt idx="2750">
                  <c:v>33.340000000000003</c:v>
                </c:pt>
                <c:pt idx="2751">
                  <c:v>33.119999999999997</c:v>
                </c:pt>
                <c:pt idx="2752">
                  <c:v>34.03</c:v>
                </c:pt>
                <c:pt idx="2753">
                  <c:v>131</c:v>
                </c:pt>
                <c:pt idx="2754">
                  <c:v>128.19999999999999</c:v>
                </c:pt>
                <c:pt idx="2755">
                  <c:v>64.12</c:v>
                </c:pt>
                <c:pt idx="2756">
                  <c:v>63.66</c:v>
                </c:pt>
                <c:pt idx="2757">
                  <c:v>60.1</c:v>
                </c:pt>
                <c:pt idx="2758">
                  <c:v>61.18</c:v>
                </c:pt>
                <c:pt idx="2759">
                  <c:v>59.25</c:v>
                </c:pt>
                <c:pt idx="2760">
                  <c:v>56.9</c:v>
                </c:pt>
                <c:pt idx="2761">
                  <c:v>55.78</c:v>
                </c:pt>
                <c:pt idx="2762">
                  <c:v>55.04</c:v>
                </c:pt>
                <c:pt idx="2763">
                  <c:v>51.96</c:v>
                </c:pt>
                <c:pt idx="2764">
                  <c:v>49.11</c:v>
                </c:pt>
                <c:pt idx="2765">
                  <c:v>47.08</c:v>
                </c:pt>
                <c:pt idx="2766">
                  <c:v>50.19</c:v>
                </c:pt>
                <c:pt idx="2767">
                  <c:v>46.79</c:v>
                </c:pt>
                <c:pt idx="2768">
                  <c:v>44.29</c:v>
                </c:pt>
                <c:pt idx="2769">
                  <c:v>65.95</c:v>
                </c:pt>
                <c:pt idx="2770">
                  <c:v>141.80000000000001</c:v>
                </c:pt>
                <c:pt idx="2771">
                  <c:v>64.930000000000007</c:v>
                </c:pt>
                <c:pt idx="2772">
                  <c:v>60.69</c:v>
                </c:pt>
                <c:pt idx="2773">
                  <c:v>58.4</c:v>
                </c:pt>
                <c:pt idx="2774">
                  <c:v>57.68</c:v>
                </c:pt>
                <c:pt idx="2775">
                  <c:v>55.39</c:v>
                </c:pt>
                <c:pt idx="2776">
                  <c:v>132.69999999999999</c:v>
                </c:pt>
                <c:pt idx="2777">
                  <c:v>529.70000000000005</c:v>
                </c:pt>
                <c:pt idx="2778">
                  <c:v>257.2</c:v>
                </c:pt>
                <c:pt idx="2779">
                  <c:v>183.9</c:v>
                </c:pt>
                <c:pt idx="2780">
                  <c:v>192.4</c:v>
                </c:pt>
                <c:pt idx="2781">
                  <c:v>193.9</c:v>
                </c:pt>
                <c:pt idx="2782">
                  <c:v>182.1</c:v>
                </c:pt>
                <c:pt idx="2783">
                  <c:v>187.3</c:v>
                </c:pt>
                <c:pt idx="2784">
                  <c:v>169.4</c:v>
                </c:pt>
                <c:pt idx="2785">
                  <c:v>153.6</c:v>
                </c:pt>
                <c:pt idx="2786">
                  <c:v>134.1</c:v>
                </c:pt>
                <c:pt idx="2787">
                  <c:v>144.6</c:v>
                </c:pt>
                <c:pt idx="2788">
                  <c:v>131.69999999999999</c:v>
                </c:pt>
                <c:pt idx="2789">
                  <c:v>120.3</c:v>
                </c:pt>
                <c:pt idx="2790">
                  <c:v>110.5</c:v>
                </c:pt>
                <c:pt idx="2791">
                  <c:v>101.7</c:v>
                </c:pt>
                <c:pt idx="2792">
                  <c:v>125.1</c:v>
                </c:pt>
                <c:pt idx="2793">
                  <c:v>114.4</c:v>
                </c:pt>
                <c:pt idx="2794">
                  <c:v>105.1</c:v>
                </c:pt>
                <c:pt idx="2795">
                  <c:v>96.54</c:v>
                </c:pt>
                <c:pt idx="2796">
                  <c:v>88.74</c:v>
                </c:pt>
                <c:pt idx="2797">
                  <c:v>81.83</c:v>
                </c:pt>
                <c:pt idx="2798">
                  <c:v>75.86</c:v>
                </c:pt>
                <c:pt idx="2799">
                  <c:v>70.16</c:v>
                </c:pt>
                <c:pt idx="2800">
                  <c:v>69.67</c:v>
                </c:pt>
                <c:pt idx="2801">
                  <c:v>65.89</c:v>
                </c:pt>
                <c:pt idx="2802">
                  <c:v>60.41</c:v>
                </c:pt>
                <c:pt idx="2803">
                  <c:v>55.69</c:v>
                </c:pt>
                <c:pt idx="2804">
                  <c:v>102.8</c:v>
                </c:pt>
                <c:pt idx="2805">
                  <c:v>60.96</c:v>
                </c:pt>
                <c:pt idx="2806">
                  <c:v>58.16</c:v>
                </c:pt>
                <c:pt idx="2807">
                  <c:v>59.48</c:v>
                </c:pt>
                <c:pt idx="2808">
                  <c:v>111</c:v>
                </c:pt>
                <c:pt idx="2809">
                  <c:v>218.1</c:v>
                </c:pt>
                <c:pt idx="2810">
                  <c:v>717.3</c:v>
                </c:pt>
                <c:pt idx="2811">
                  <c:v>220.7</c:v>
                </c:pt>
                <c:pt idx="2812">
                  <c:v>187.8</c:v>
                </c:pt>
                <c:pt idx="2813">
                  <c:v>175.8</c:v>
                </c:pt>
                <c:pt idx="2814">
                  <c:v>187.7</c:v>
                </c:pt>
                <c:pt idx="2815">
                  <c:v>170.2</c:v>
                </c:pt>
                <c:pt idx="2816">
                  <c:v>154.1</c:v>
                </c:pt>
                <c:pt idx="2817">
                  <c:v>134.30000000000001</c:v>
                </c:pt>
                <c:pt idx="2818">
                  <c:v>144.80000000000001</c:v>
                </c:pt>
                <c:pt idx="2819">
                  <c:v>131.6</c:v>
                </c:pt>
                <c:pt idx="2820">
                  <c:v>120.1</c:v>
                </c:pt>
                <c:pt idx="2821">
                  <c:v>110.1</c:v>
                </c:pt>
                <c:pt idx="2822">
                  <c:v>104.2</c:v>
                </c:pt>
                <c:pt idx="2823">
                  <c:v>146.4</c:v>
                </c:pt>
                <c:pt idx="2824">
                  <c:v>108.2</c:v>
                </c:pt>
                <c:pt idx="2825">
                  <c:v>130.5</c:v>
                </c:pt>
                <c:pt idx="2826">
                  <c:v>119.2</c:v>
                </c:pt>
                <c:pt idx="2827">
                  <c:v>109.1</c:v>
                </c:pt>
                <c:pt idx="2828">
                  <c:v>100.5</c:v>
                </c:pt>
                <c:pt idx="2829">
                  <c:v>92.8</c:v>
                </c:pt>
                <c:pt idx="2830">
                  <c:v>85.75</c:v>
                </c:pt>
                <c:pt idx="2831">
                  <c:v>79.430000000000007</c:v>
                </c:pt>
                <c:pt idx="2832">
                  <c:v>73.81</c:v>
                </c:pt>
                <c:pt idx="2833">
                  <c:v>68.5</c:v>
                </c:pt>
                <c:pt idx="2834">
                  <c:v>64.23</c:v>
                </c:pt>
                <c:pt idx="2835">
                  <c:v>60.25</c:v>
                </c:pt>
                <c:pt idx="2836">
                  <c:v>58.17</c:v>
                </c:pt>
                <c:pt idx="2837">
                  <c:v>53.93</c:v>
                </c:pt>
                <c:pt idx="2838">
                  <c:v>50.38</c:v>
                </c:pt>
                <c:pt idx="2839">
                  <c:v>47.15</c:v>
                </c:pt>
                <c:pt idx="2840">
                  <c:v>44.16</c:v>
                </c:pt>
                <c:pt idx="2841">
                  <c:v>41.55</c:v>
                </c:pt>
                <c:pt idx="2842">
                  <c:v>40.840000000000003</c:v>
                </c:pt>
                <c:pt idx="2843">
                  <c:v>39.96</c:v>
                </c:pt>
                <c:pt idx="2844">
                  <c:v>38.979999999999997</c:v>
                </c:pt>
                <c:pt idx="2845">
                  <c:v>37.9</c:v>
                </c:pt>
                <c:pt idx="2846">
                  <c:v>36.770000000000003</c:v>
                </c:pt>
                <c:pt idx="2847">
                  <c:v>35.590000000000003</c:v>
                </c:pt>
                <c:pt idx="2848">
                  <c:v>34.340000000000003</c:v>
                </c:pt>
                <c:pt idx="2849">
                  <c:v>33.14</c:v>
                </c:pt>
                <c:pt idx="2850">
                  <c:v>31.91</c:v>
                </c:pt>
                <c:pt idx="2851">
                  <c:v>30.72</c:v>
                </c:pt>
                <c:pt idx="2852">
                  <c:v>29.6</c:v>
                </c:pt>
                <c:pt idx="2853">
                  <c:v>28.51</c:v>
                </c:pt>
                <c:pt idx="2854">
                  <c:v>27.51</c:v>
                </c:pt>
                <c:pt idx="2855">
                  <c:v>26.62</c:v>
                </c:pt>
                <c:pt idx="2856">
                  <c:v>25.66</c:v>
                </c:pt>
                <c:pt idx="2857">
                  <c:v>24.71</c:v>
                </c:pt>
                <c:pt idx="2858">
                  <c:v>23.79</c:v>
                </c:pt>
                <c:pt idx="2859">
                  <c:v>22.91</c:v>
                </c:pt>
                <c:pt idx="2860">
                  <c:v>22.09</c:v>
                </c:pt>
                <c:pt idx="2861">
                  <c:v>26.32</c:v>
                </c:pt>
                <c:pt idx="2862">
                  <c:v>149</c:v>
                </c:pt>
                <c:pt idx="2863">
                  <c:v>77.709999999999994</c:v>
                </c:pt>
                <c:pt idx="2864">
                  <c:v>71.03</c:v>
                </c:pt>
                <c:pt idx="2865">
                  <c:v>65.3</c:v>
                </c:pt>
                <c:pt idx="2866">
                  <c:v>59.95</c:v>
                </c:pt>
                <c:pt idx="2867">
                  <c:v>55.18</c:v>
                </c:pt>
                <c:pt idx="2868">
                  <c:v>50.88</c:v>
                </c:pt>
                <c:pt idx="2869">
                  <c:v>47.02</c:v>
                </c:pt>
                <c:pt idx="2870">
                  <c:v>43.82</c:v>
                </c:pt>
                <c:pt idx="2871">
                  <c:v>41.66</c:v>
                </c:pt>
                <c:pt idx="2872">
                  <c:v>40.79</c:v>
                </c:pt>
                <c:pt idx="2873">
                  <c:v>39.770000000000003</c:v>
                </c:pt>
                <c:pt idx="2874">
                  <c:v>38.64</c:v>
                </c:pt>
                <c:pt idx="2875">
                  <c:v>37.450000000000003</c:v>
                </c:pt>
                <c:pt idx="2876">
                  <c:v>36.19</c:v>
                </c:pt>
                <c:pt idx="2877">
                  <c:v>34.909999999999997</c:v>
                </c:pt>
                <c:pt idx="2878">
                  <c:v>33.58</c:v>
                </c:pt>
                <c:pt idx="2879">
                  <c:v>32.28</c:v>
                </c:pt>
                <c:pt idx="2880">
                  <c:v>31.04</c:v>
                </c:pt>
                <c:pt idx="2881">
                  <c:v>29.84</c:v>
                </c:pt>
                <c:pt idx="2882">
                  <c:v>28.66</c:v>
                </c:pt>
                <c:pt idx="2883">
                  <c:v>27.53</c:v>
                </c:pt>
                <c:pt idx="2884">
                  <c:v>26.44</c:v>
                </c:pt>
                <c:pt idx="2885">
                  <c:v>25.38</c:v>
                </c:pt>
                <c:pt idx="2886">
                  <c:v>24.37</c:v>
                </c:pt>
                <c:pt idx="2887">
                  <c:v>23.38</c:v>
                </c:pt>
                <c:pt idx="2888">
                  <c:v>22.45</c:v>
                </c:pt>
                <c:pt idx="2889">
                  <c:v>21.54</c:v>
                </c:pt>
                <c:pt idx="2890">
                  <c:v>20.66</c:v>
                </c:pt>
                <c:pt idx="2891">
                  <c:v>19.84</c:v>
                </c:pt>
                <c:pt idx="2892">
                  <c:v>19.57</c:v>
                </c:pt>
                <c:pt idx="2893">
                  <c:v>19.41</c:v>
                </c:pt>
                <c:pt idx="2894">
                  <c:v>19.2</c:v>
                </c:pt>
                <c:pt idx="2895">
                  <c:v>18.940000000000001</c:v>
                </c:pt>
                <c:pt idx="2896">
                  <c:v>18.64</c:v>
                </c:pt>
                <c:pt idx="2897">
                  <c:v>18.3</c:v>
                </c:pt>
                <c:pt idx="2898">
                  <c:v>17.95</c:v>
                </c:pt>
                <c:pt idx="2899">
                  <c:v>17.57</c:v>
                </c:pt>
                <c:pt idx="2900">
                  <c:v>17.190000000000001</c:v>
                </c:pt>
                <c:pt idx="2901">
                  <c:v>16.8</c:v>
                </c:pt>
                <c:pt idx="2902">
                  <c:v>16.41</c:v>
                </c:pt>
                <c:pt idx="2903">
                  <c:v>16.02</c:v>
                </c:pt>
                <c:pt idx="2904">
                  <c:v>15.64</c:v>
                </c:pt>
                <c:pt idx="2905">
                  <c:v>15.26</c:v>
                </c:pt>
                <c:pt idx="2906">
                  <c:v>14.89</c:v>
                </c:pt>
                <c:pt idx="2907">
                  <c:v>14.53</c:v>
                </c:pt>
                <c:pt idx="2908">
                  <c:v>14.18</c:v>
                </c:pt>
                <c:pt idx="2909">
                  <c:v>13.84</c:v>
                </c:pt>
                <c:pt idx="2910">
                  <c:v>13.51</c:v>
                </c:pt>
                <c:pt idx="2911">
                  <c:v>13.19</c:v>
                </c:pt>
                <c:pt idx="2912">
                  <c:v>12.89</c:v>
                </c:pt>
                <c:pt idx="2913">
                  <c:v>12.6</c:v>
                </c:pt>
                <c:pt idx="2914">
                  <c:v>12.33</c:v>
                </c:pt>
                <c:pt idx="2915">
                  <c:v>12.07</c:v>
                </c:pt>
                <c:pt idx="2916">
                  <c:v>11.82</c:v>
                </c:pt>
                <c:pt idx="2917">
                  <c:v>11.58</c:v>
                </c:pt>
                <c:pt idx="2918">
                  <c:v>11.36</c:v>
                </c:pt>
                <c:pt idx="2919">
                  <c:v>11.15</c:v>
                </c:pt>
                <c:pt idx="2920">
                  <c:v>10.95</c:v>
                </c:pt>
                <c:pt idx="2921">
                  <c:v>10.76</c:v>
                </c:pt>
              </c:numCache>
            </c:numRef>
          </c:val>
          <c:smooth val="0"/>
          <c:extLst>
            <c:ext xmlns:c16="http://schemas.microsoft.com/office/drawing/2014/chart" uri="{C3380CC4-5D6E-409C-BE32-E72D297353CC}">
              <c16:uniqueId val="{00000000-FF5B-4E79-B4A7-D7F7F0BF2B75}"/>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2"/>
          <c:order val="0"/>
          <c:tx>
            <c:strRef>
              <c:f>ModeWise!$R$2</c:f>
              <c:strCache>
                <c:ptCount val="1"/>
                <c:pt idx="0">
                  <c:v>CNRMCM5</c:v>
                </c:pt>
              </c:strCache>
            </c:strRef>
          </c:tx>
          <c:spPr>
            <a:ln w="12700" cap="rnd">
              <a:solidFill>
                <a:schemeClr val="accent3"/>
              </a:solidFill>
              <a:round/>
            </a:ln>
            <a:effectLst/>
          </c:spPr>
          <c:marker>
            <c:symbol val="none"/>
          </c:marker>
          <c:cat>
            <c:numRef>
              <c:f>ModeWise!$O$3:$O$2924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ModeWise!$R$3:$R$2924</c:f>
              <c:numCache>
                <c:formatCode>General</c:formatCode>
                <c:ptCount val="2922"/>
                <c:pt idx="0">
                  <c:v>10.26</c:v>
                </c:pt>
                <c:pt idx="1">
                  <c:v>10.11</c:v>
                </c:pt>
                <c:pt idx="2">
                  <c:v>9.9700000000000006</c:v>
                </c:pt>
                <c:pt idx="3">
                  <c:v>9.8339999999999996</c:v>
                </c:pt>
                <c:pt idx="4">
                  <c:v>9.7010000000000005</c:v>
                </c:pt>
                <c:pt idx="5">
                  <c:v>9.5719999999999992</c:v>
                </c:pt>
                <c:pt idx="6">
                  <c:v>9.4450000000000003</c:v>
                </c:pt>
                <c:pt idx="7">
                  <c:v>9.3209999999999997</c:v>
                </c:pt>
                <c:pt idx="8">
                  <c:v>9.1989999999999998</c:v>
                </c:pt>
                <c:pt idx="9">
                  <c:v>9.0779999999999994</c:v>
                </c:pt>
                <c:pt idx="10">
                  <c:v>8.9589999999999996</c:v>
                </c:pt>
                <c:pt idx="11">
                  <c:v>8.84</c:v>
                </c:pt>
                <c:pt idx="12">
                  <c:v>8.7219999999999995</c:v>
                </c:pt>
                <c:pt idx="13">
                  <c:v>8.6039999999999992</c:v>
                </c:pt>
                <c:pt idx="14">
                  <c:v>8.4860000000000007</c:v>
                </c:pt>
                <c:pt idx="15">
                  <c:v>8.3689999999999998</c:v>
                </c:pt>
                <c:pt idx="16">
                  <c:v>8.2509999999999994</c:v>
                </c:pt>
                <c:pt idx="17">
                  <c:v>8.1329999999999991</c:v>
                </c:pt>
                <c:pt idx="18">
                  <c:v>8.0190000000000001</c:v>
                </c:pt>
                <c:pt idx="19">
                  <c:v>7.9059999999999997</c:v>
                </c:pt>
                <c:pt idx="20">
                  <c:v>7.7919999999999998</c:v>
                </c:pt>
                <c:pt idx="21">
                  <c:v>7.6769999999999996</c:v>
                </c:pt>
                <c:pt idx="22">
                  <c:v>7.5609999999999999</c:v>
                </c:pt>
                <c:pt idx="23">
                  <c:v>7.444</c:v>
                </c:pt>
                <c:pt idx="24">
                  <c:v>7.3259999999999996</c:v>
                </c:pt>
                <c:pt idx="25">
                  <c:v>7.2069999999999999</c:v>
                </c:pt>
                <c:pt idx="26">
                  <c:v>7.0869999999999997</c:v>
                </c:pt>
                <c:pt idx="27">
                  <c:v>6.9669999999999996</c:v>
                </c:pt>
                <c:pt idx="28">
                  <c:v>6.8460000000000001</c:v>
                </c:pt>
                <c:pt idx="29">
                  <c:v>6.7249999999999996</c:v>
                </c:pt>
                <c:pt idx="30">
                  <c:v>6.6029999999999998</c:v>
                </c:pt>
                <c:pt idx="31">
                  <c:v>6.4809999999999999</c:v>
                </c:pt>
                <c:pt idx="32">
                  <c:v>6.3579999999999997</c:v>
                </c:pt>
                <c:pt idx="33">
                  <c:v>6.2359999999999998</c:v>
                </c:pt>
                <c:pt idx="34">
                  <c:v>6.1139999999999999</c:v>
                </c:pt>
                <c:pt idx="35">
                  <c:v>5.9909999999999997</c:v>
                </c:pt>
                <c:pt idx="36">
                  <c:v>5.8689999999999998</c:v>
                </c:pt>
                <c:pt idx="37">
                  <c:v>5.7560000000000002</c:v>
                </c:pt>
                <c:pt idx="38">
                  <c:v>5.6520000000000001</c:v>
                </c:pt>
                <c:pt idx="39">
                  <c:v>5.5570000000000004</c:v>
                </c:pt>
                <c:pt idx="40">
                  <c:v>5.468</c:v>
                </c:pt>
                <c:pt idx="41">
                  <c:v>5.3840000000000003</c:v>
                </c:pt>
                <c:pt idx="42">
                  <c:v>5.3019999999999996</c:v>
                </c:pt>
                <c:pt idx="43">
                  <c:v>5.2229999999999999</c:v>
                </c:pt>
                <c:pt idx="44">
                  <c:v>5.1449999999999996</c:v>
                </c:pt>
                <c:pt idx="45">
                  <c:v>5.0679999999999996</c:v>
                </c:pt>
                <c:pt idx="46">
                  <c:v>4.99</c:v>
                </c:pt>
                <c:pt idx="47">
                  <c:v>4.9130000000000003</c:v>
                </c:pt>
                <c:pt idx="48">
                  <c:v>4.835</c:v>
                </c:pt>
                <c:pt idx="49">
                  <c:v>4.7560000000000002</c:v>
                </c:pt>
                <c:pt idx="50">
                  <c:v>4.6769999999999996</c:v>
                </c:pt>
                <c:pt idx="51">
                  <c:v>4.5970000000000004</c:v>
                </c:pt>
                <c:pt idx="52">
                  <c:v>4.516</c:v>
                </c:pt>
                <c:pt idx="53">
                  <c:v>4.4340000000000002</c:v>
                </c:pt>
                <c:pt idx="54">
                  <c:v>4.3520000000000003</c:v>
                </c:pt>
                <c:pt idx="55">
                  <c:v>4.2690000000000001</c:v>
                </c:pt>
                <c:pt idx="56">
                  <c:v>4.1859999999999999</c:v>
                </c:pt>
                <c:pt idx="57">
                  <c:v>4.1020000000000003</c:v>
                </c:pt>
                <c:pt idx="58">
                  <c:v>4.0179999999999998</c:v>
                </c:pt>
                <c:pt idx="59">
                  <c:v>3.9340000000000002</c:v>
                </c:pt>
                <c:pt idx="60">
                  <c:v>3.85</c:v>
                </c:pt>
                <c:pt idx="61">
                  <c:v>3.766</c:v>
                </c:pt>
                <c:pt idx="62">
                  <c:v>3.6829999999999998</c:v>
                </c:pt>
                <c:pt idx="63">
                  <c:v>3.6</c:v>
                </c:pt>
                <c:pt idx="64">
                  <c:v>3.5169999999999999</c:v>
                </c:pt>
                <c:pt idx="65">
                  <c:v>3.4350000000000001</c:v>
                </c:pt>
                <c:pt idx="66">
                  <c:v>3.3540000000000001</c:v>
                </c:pt>
                <c:pt idx="67">
                  <c:v>3.2730000000000001</c:v>
                </c:pt>
                <c:pt idx="68">
                  <c:v>3.1930000000000001</c:v>
                </c:pt>
                <c:pt idx="69">
                  <c:v>3.1139999999999999</c:v>
                </c:pt>
                <c:pt idx="70">
                  <c:v>3.0419999999999998</c:v>
                </c:pt>
                <c:pt idx="71">
                  <c:v>2.9750000000000001</c:v>
                </c:pt>
                <c:pt idx="72">
                  <c:v>2.9079999999999999</c:v>
                </c:pt>
                <c:pt idx="73">
                  <c:v>2.8410000000000002</c:v>
                </c:pt>
                <c:pt idx="74">
                  <c:v>2.774</c:v>
                </c:pt>
                <c:pt idx="75">
                  <c:v>2.7080000000000002</c:v>
                </c:pt>
                <c:pt idx="76">
                  <c:v>2.6429999999999998</c:v>
                </c:pt>
                <c:pt idx="77">
                  <c:v>2.5779999999999998</c:v>
                </c:pt>
                <c:pt idx="78">
                  <c:v>2.5150000000000001</c:v>
                </c:pt>
                <c:pt idx="79">
                  <c:v>2.452</c:v>
                </c:pt>
                <c:pt idx="80">
                  <c:v>2.4159999999999999</c:v>
                </c:pt>
                <c:pt idx="81">
                  <c:v>2.3940000000000001</c:v>
                </c:pt>
                <c:pt idx="82">
                  <c:v>2.39</c:v>
                </c:pt>
                <c:pt idx="83">
                  <c:v>2.3780000000000001</c:v>
                </c:pt>
                <c:pt idx="84">
                  <c:v>2.36</c:v>
                </c:pt>
                <c:pt idx="85">
                  <c:v>2.339</c:v>
                </c:pt>
                <c:pt idx="86">
                  <c:v>2.3159999999999998</c:v>
                </c:pt>
                <c:pt idx="87">
                  <c:v>2.3279999999999998</c:v>
                </c:pt>
                <c:pt idx="88">
                  <c:v>2.3439999999999999</c:v>
                </c:pt>
                <c:pt idx="89">
                  <c:v>2.3519999999999999</c:v>
                </c:pt>
                <c:pt idx="90">
                  <c:v>2.4929999999999999</c:v>
                </c:pt>
                <c:pt idx="91">
                  <c:v>2.613</c:v>
                </c:pt>
                <c:pt idx="92">
                  <c:v>2.714</c:v>
                </c:pt>
                <c:pt idx="93">
                  <c:v>2.7850000000000001</c:v>
                </c:pt>
                <c:pt idx="94">
                  <c:v>2.839</c:v>
                </c:pt>
                <c:pt idx="95">
                  <c:v>2.8860000000000001</c:v>
                </c:pt>
                <c:pt idx="96">
                  <c:v>2.927</c:v>
                </c:pt>
                <c:pt idx="97">
                  <c:v>24.34</c:v>
                </c:pt>
                <c:pt idx="98">
                  <c:v>5.4859999999999998</c:v>
                </c:pt>
                <c:pt idx="99">
                  <c:v>5.9619999999999997</c:v>
                </c:pt>
                <c:pt idx="100">
                  <c:v>6.35</c:v>
                </c:pt>
                <c:pt idx="101">
                  <c:v>6.66</c:v>
                </c:pt>
                <c:pt idx="102">
                  <c:v>6.9020000000000001</c:v>
                </c:pt>
                <c:pt idx="103">
                  <c:v>7.0869999999999997</c:v>
                </c:pt>
                <c:pt idx="104">
                  <c:v>7.2229999999999999</c:v>
                </c:pt>
                <c:pt idx="105">
                  <c:v>7.3230000000000004</c:v>
                </c:pt>
                <c:pt idx="106">
                  <c:v>7.391</c:v>
                </c:pt>
                <c:pt idx="107">
                  <c:v>7.4329999999999998</c:v>
                </c:pt>
                <c:pt idx="108">
                  <c:v>7.4509999999999996</c:v>
                </c:pt>
                <c:pt idx="109">
                  <c:v>7.45</c:v>
                </c:pt>
                <c:pt idx="110">
                  <c:v>7.4340000000000002</c:v>
                </c:pt>
                <c:pt idx="111">
                  <c:v>7.4050000000000002</c:v>
                </c:pt>
                <c:pt idx="112">
                  <c:v>7.3639999999999999</c:v>
                </c:pt>
                <c:pt idx="113">
                  <c:v>7.3159999999999998</c:v>
                </c:pt>
                <c:pt idx="114">
                  <c:v>7.2619999999999996</c:v>
                </c:pt>
                <c:pt idx="115">
                  <c:v>7.2009999999999996</c:v>
                </c:pt>
                <c:pt idx="116">
                  <c:v>7.1369999999999996</c:v>
                </c:pt>
                <c:pt idx="117">
                  <c:v>7.0759999999999996</c:v>
                </c:pt>
                <c:pt idx="118">
                  <c:v>7.0380000000000003</c:v>
                </c:pt>
                <c:pt idx="119">
                  <c:v>7.0869999999999997</c:v>
                </c:pt>
                <c:pt idx="120">
                  <c:v>7.28</c:v>
                </c:pt>
                <c:pt idx="121">
                  <c:v>7.4550000000000001</c:v>
                </c:pt>
                <c:pt idx="122">
                  <c:v>7.5890000000000004</c:v>
                </c:pt>
                <c:pt idx="123">
                  <c:v>7.6859999999999999</c:v>
                </c:pt>
                <c:pt idx="124">
                  <c:v>7.7590000000000003</c:v>
                </c:pt>
                <c:pt idx="125">
                  <c:v>7.8109999999999999</c:v>
                </c:pt>
                <c:pt idx="126">
                  <c:v>7.8460000000000001</c:v>
                </c:pt>
                <c:pt idx="127">
                  <c:v>7.8819999999999997</c:v>
                </c:pt>
                <c:pt idx="128">
                  <c:v>8.1760000000000002</c:v>
                </c:pt>
                <c:pt idx="129">
                  <c:v>8.8140000000000001</c:v>
                </c:pt>
                <c:pt idx="130">
                  <c:v>9.2650000000000006</c:v>
                </c:pt>
                <c:pt idx="131">
                  <c:v>9.6430000000000007</c:v>
                </c:pt>
                <c:pt idx="132">
                  <c:v>9.9550000000000001</c:v>
                </c:pt>
                <c:pt idx="133">
                  <c:v>10.210000000000001</c:v>
                </c:pt>
                <c:pt idx="134">
                  <c:v>10.41</c:v>
                </c:pt>
                <c:pt idx="135">
                  <c:v>10.57</c:v>
                </c:pt>
                <c:pt idx="136">
                  <c:v>10.75</c:v>
                </c:pt>
                <c:pt idx="137">
                  <c:v>10.92</c:v>
                </c:pt>
                <c:pt idx="138">
                  <c:v>11.06</c:v>
                </c:pt>
                <c:pt idx="139">
                  <c:v>11.17</c:v>
                </c:pt>
                <c:pt idx="140">
                  <c:v>11.25</c:v>
                </c:pt>
                <c:pt idx="141">
                  <c:v>11.34</c:v>
                </c:pt>
                <c:pt idx="142">
                  <c:v>11.5</c:v>
                </c:pt>
                <c:pt idx="143">
                  <c:v>11.7</c:v>
                </c:pt>
                <c:pt idx="144">
                  <c:v>11.89</c:v>
                </c:pt>
                <c:pt idx="145">
                  <c:v>12.05</c:v>
                </c:pt>
                <c:pt idx="146">
                  <c:v>12.19</c:v>
                </c:pt>
                <c:pt idx="147">
                  <c:v>12.43</c:v>
                </c:pt>
                <c:pt idx="148">
                  <c:v>13.19</c:v>
                </c:pt>
                <c:pt idx="149">
                  <c:v>26.12</c:v>
                </c:pt>
                <c:pt idx="150">
                  <c:v>17.7</c:v>
                </c:pt>
                <c:pt idx="151">
                  <c:v>18.489999999999998</c:v>
                </c:pt>
                <c:pt idx="152">
                  <c:v>25.88</c:v>
                </c:pt>
                <c:pt idx="153">
                  <c:v>25.22</c:v>
                </c:pt>
                <c:pt idx="154">
                  <c:v>25.77</c:v>
                </c:pt>
                <c:pt idx="155">
                  <c:v>26.2</c:v>
                </c:pt>
                <c:pt idx="156">
                  <c:v>26.47</c:v>
                </c:pt>
                <c:pt idx="157">
                  <c:v>26.78</c:v>
                </c:pt>
                <c:pt idx="158">
                  <c:v>26.94</c:v>
                </c:pt>
                <c:pt idx="159">
                  <c:v>26.93</c:v>
                </c:pt>
                <c:pt idx="160">
                  <c:v>26.81</c:v>
                </c:pt>
                <c:pt idx="161">
                  <c:v>26.59</c:v>
                </c:pt>
                <c:pt idx="162">
                  <c:v>26.28</c:v>
                </c:pt>
                <c:pt idx="163">
                  <c:v>25.86</c:v>
                </c:pt>
                <c:pt idx="164">
                  <c:v>25.42</c:v>
                </c:pt>
                <c:pt idx="165">
                  <c:v>24.95</c:v>
                </c:pt>
                <c:pt idx="166">
                  <c:v>24.49</c:v>
                </c:pt>
                <c:pt idx="167">
                  <c:v>24.08</c:v>
                </c:pt>
                <c:pt idx="168">
                  <c:v>107.8</c:v>
                </c:pt>
                <c:pt idx="169">
                  <c:v>57.42</c:v>
                </c:pt>
                <c:pt idx="170">
                  <c:v>61.53</c:v>
                </c:pt>
                <c:pt idx="171">
                  <c:v>64.819999999999993</c:v>
                </c:pt>
                <c:pt idx="172">
                  <c:v>59.65</c:v>
                </c:pt>
                <c:pt idx="173">
                  <c:v>58.62</c:v>
                </c:pt>
                <c:pt idx="174">
                  <c:v>60.81</c:v>
                </c:pt>
                <c:pt idx="175">
                  <c:v>70.510000000000005</c:v>
                </c:pt>
                <c:pt idx="176">
                  <c:v>165.1</c:v>
                </c:pt>
                <c:pt idx="177">
                  <c:v>189.4</c:v>
                </c:pt>
                <c:pt idx="178">
                  <c:v>158.69999999999999</c:v>
                </c:pt>
                <c:pt idx="179">
                  <c:v>143.5</c:v>
                </c:pt>
                <c:pt idx="180">
                  <c:v>156.19999999999999</c:v>
                </c:pt>
                <c:pt idx="181">
                  <c:v>132.69999999999999</c:v>
                </c:pt>
                <c:pt idx="182">
                  <c:v>120.8</c:v>
                </c:pt>
                <c:pt idx="183">
                  <c:v>110.8</c:v>
                </c:pt>
                <c:pt idx="184">
                  <c:v>101.4</c:v>
                </c:pt>
                <c:pt idx="185">
                  <c:v>124.8</c:v>
                </c:pt>
                <c:pt idx="186">
                  <c:v>114.9</c:v>
                </c:pt>
                <c:pt idx="187">
                  <c:v>105.7</c:v>
                </c:pt>
                <c:pt idx="188">
                  <c:v>97.1</c:v>
                </c:pt>
                <c:pt idx="189">
                  <c:v>89.28</c:v>
                </c:pt>
                <c:pt idx="190">
                  <c:v>82.51</c:v>
                </c:pt>
                <c:pt idx="191">
                  <c:v>76.819999999999993</c:v>
                </c:pt>
                <c:pt idx="192">
                  <c:v>71.95</c:v>
                </c:pt>
                <c:pt idx="193">
                  <c:v>67.930000000000007</c:v>
                </c:pt>
                <c:pt idx="194">
                  <c:v>64.430000000000007</c:v>
                </c:pt>
                <c:pt idx="195">
                  <c:v>62.63</c:v>
                </c:pt>
                <c:pt idx="196">
                  <c:v>169.8</c:v>
                </c:pt>
                <c:pt idx="197">
                  <c:v>937.8</c:v>
                </c:pt>
                <c:pt idx="198">
                  <c:v>153.5</c:v>
                </c:pt>
                <c:pt idx="199">
                  <c:v>137</c:v>
                </c:pt>
                <c:pt idx="200">
                  <c:v>126.6</c:v>
                </c:pt>
                <c:pt idx="201">
                  <c:v>120.3</c:v>
                </c:pt>
                <c:pt idx="202">
                  <c:v>174.7</c:v>
                </c:pt>
                <c:pt idx="203">
                  <c:v>187</c:v>
                </c:pt>
                <c:pt idx="204">
                  <c:v>162</c:v>
                </c:pt>
                <c:pt idx="205">
                  <c:v>133.30000000000001</c:v>
                </c:pt>
                <c:pt idx="206">
                  <c:v>121.8</c:v>
                </c:pt>
                <c:pt idx="207">
                  <c:v>131</c:v>
                </c:pt>
                <c:pt idx="208">
                  <c:v>187.6</c:v>
                </c:pt>
                <c:pt idx="209">
                  <c:v>338.8</c:v>
                </c:pt>
                <c:pt idx="210">
                  <c:v>241.3</c:v>
                </c:pt>
                <c:pt idx="211">
                  <c:v>234.8</c:v>
                </c:pt>
                <c:pt idx="212">
                  <c:v>429.8</c:v>
                </c:pt>
                <c:pt idx="213">
                  <c:v>238</c:v>
                </c:pt>
                <c:pt idx="214">
                  <c:v>229.3</c:v>
                </c:pt>
                <c:pt idx="215">
                  <c:v>218.8</c:v>
                </c:pt>
                <c:pt idx="216">
                  <c:v>169.3</c:v>
                </c:pt>
                <c:pt idx="217">
                  <c:v>231.7</c:v>
                </c:pt>
                <c:pt idx="218">
                  <c:v>202.3</c:v>
                </c:pt>
                <c:pt idx="219">
                  <c:v>195.3</c:v>
                </c:pt>
                <c:pt idx="220">
                  <c:v>209</c:v>
                </c:pt>
                <c:pt idx="221">
                  <c:v>195.8</c:v>
                </c:pt>
                <c:pt idx="222">
                  <c:v>187.2</c:v>
                </c:pt>
                <c:pt idx="223">
                  <c:v>189.4</c:v>
                </c:pt>
                <c:pt idx="224">
                  <c:v>172.2</c:v>
                </c:pt>
                <c:pt idx="225">
                  <c:v>156.80000000000001</c:v>
                </c:pt>
                <c:pt idx="226">
                  <c:v>160</c:v>
                </c:pt>
                <c:pt idx="227">
                  <c:v>146.1</c:v>
                </c:pt>
                <c:pt idx="228">
                  <c:v>134.19999999999999</c:v>
                </c:pt>
                <c:pt idx="229">
                  <c:v>145.6</c:v>
                </c:pt>
                <c:pt idx="230">
                  <c:v>133.1</c:v>
                </c:pt>
                <c:pt idx="231">
                  <c:v>193.2</c:v>
                </c:pt>
                <c:pt idx="232">
                  <c:v>196</c:v>
                </c:pt>
                <c:pt idx="233">
                  <c:v>168.6</c:v>
                </c:pt>
                <c:pt idx="234">
                  <c:v>187.3</c:v>
                </c:pt>
                <c:pt idx="235">
                  <c:v>509.2</c:v>
                </c:pt>
                <c:pt idx="236">
                  <c:v>209</c:v>
                </c:pt>
                <c:pt idx="237">
                  <c:v>218.1</c:v>
                </c:pt>
                <c:pt idx="238">
                  <c:v>212.7</c:v>
                </c:pt>
                <c:pt idx="239">
                  <c:v>194.8</c:v>
                </c:pt>
                <c:pt idx="240">
                  <c:v>188.8</c:v>
                </c:pt>
                <c:pt idx="241">
                  <c:v>183.7</c:v>
                </c:pt>
                <c:pt idx="242">
                  <c:v>179.4</c:v>
                </c:pt>
                <c:pt idx="243">
                  <c:v>188.4</c:v>
                </c:pt>
                <c:pt idx="244">
                  <c:v>171.1</c:v>
                </c:pt>
                <c:pt idx="245">
                  <c:v>155.6</c:v>
                </c:pt>
                <c:pt idx="246">
                  <c:v>179.1</c:v>
                </c:pt>
                <c:pt idx="247">
                  <c:v>167.2</c:v>
                </c:pt>
                <c:pt idx="248">
                  <c:v>164.5</c:v>
                </c:pt>
                <c:pt idx="249">
                  <c:v>149.4</c:v>
                </c:pt>
                <c:pt idx="250">
                  <c:v>142.19999999999999</c:v>
                </c:pt>
                <c:pt idx="251">
                  <c:v>141.4</c:v>
                </c:pt>
                <c:pt idx="252">
                  <c:v>129.19999999999999</c:v>
                </c:pt>
                <c:pt idx="253">
                  <c:v>118.6</c:v>
                </c:pt>
                <c:pt idx="254">
                  <c:v>131.6</c:v>
                </c:pt>
                <c:pt idx="255">
                  <c:v>120.6</c:v>
                </c:pt>
                <c:pt idx="256">
                  <c:v>111</c:v>
                </c:pt>
                <c:pt idx="257">
                  <c:v>102.4</c:v>
                </c:pt>
                <c:pt idx="258">
                  <c:v>94.66</c:v>
                </c:pt>
                <c:pt idx="259">
                  <c:v>88.66</c:v>
                </c:pt>
                <c:pt idx="260">
                  <c:v>113.6</c:v>
                </c:pt>
                <c:pt idx="261">
                  <c:v>104.8</c:v>
                </c:pt>
                <c:pt idx="262">
                  <c:v>96.92</c:v>
                </c:pt>
                <c:pt idx="263">
                  <c:v>97.67</c:v>
                </c:pt>
                <c:pt idx="264">
                  <c:v>112.5</c:v>
                </c:pt>
                <c:pt idx="265">
                  <c:v>102</c:v>
                </c:pt>
                <c:pt idx="266">
                  <c:v>94.51</c:v>
                </c:pt>
                <c:pt idx="267">
                  <c:v>119.1</c:v>
                </c:pt>
                <c:pt idx="268">
                  <c:v>140</c:v>
                </c:pt>
                <c:pt idx="269">
                  <c:v>108.9</c:v>
                </c:pt>
                <c:pt idx="270">
                  <c:v>98.77</c:v>
                </c:pt>
                <c:pt idx="271">
                  <c:v>90.78</c:v>
                </c:pt>
                <c:pt idx="272">
                  <c:v>83.43</c:v>
                </c:pt>
                <c:pt idx="273">
                  <c:v>77.349999999999994</c:v>
                </c:pt>
                <c:pt idx="274">
                  <c:v>72.22</c:v>
                </c:pt>
                <c:pt idx="275">
                  <c:v>67.34</c:v>
                </c:pt>
                <c:pt idx="276">
                  <c:v>62.95</c:v>
                </c:pt>
                <c:pt idx="277">
                  <c:v>59.04</c:v>
                </c:pt>
                <c:pt idx="278">
                  <c:v>55.41</c:v>
                </c:pt>
                <c:pt idx="279">
                  <c:v>52.08</c:v>
                </c:pt>
                <c:pt idx="280">
                  <c:v>48.96</c:v>
                </c:pt>
                <c:pt idx="281">
                  <c:v>46.7</c:v>
                </c:pt>
                <c:pt idx="282">
                  <c:v>44.13</c:v>
                </c:pt>
                <c:pt idx="283">
                  <c:v>41.72</c:v>
                </c:pt>
                <c:pt idx="284">
                  <c:v>40.25</c:v>
                </c:pt>
                <c:pt idx="285">
                  <c:v>39.659999999999997</c:v>
                </c:pt>
                <c:pt idx="286">
                  <c:v>38.909999999999997</c:v>
                </c:pt>
                <c:pt idx="287">
                  <c:v>38.06</c:v>
                </c:pt>
                <c:pt idx="288">
                  <c:v>37.130000000000003</c:v>
                </c:pt>
                <c:pt idx="289">
                  <c:v>36.130000000000003</c:v>
                </c:pt>
                <c:pt idx="290">
                  <c:v>35.08</c:v>
                </c:pt>
                <c:pt idx="291">
                  <c:v>34.11</c:v>
                </c:pt>
                <c:pt idx="292">
                  <c:v>33.369999999999997</c:v>
                </c:pt>
                <c:pt idx="293">
                  <c:v>32.51</c:v>
                </c:pt>
                <c:pt idx="294">
                  <c:v>31.63</c:v>
                </c:pt>
                <c:pt idx="295">
                  <c:v>30.57</c:v>
                </c:pt>
                <c:pt idx="296">
                  <c:v>29.55</c:v>
                </c:pt>
                <c:pt idx="297">
                  <c:v>28.58</c:v>
                </c:pt>
                <c:pt idx="298">
                  <c:v>27.62</c:v>
                </c:pt>
                <c:pt idx="299">
                  <c:v>26.69</c:v>
                </c:pt>
                <c:pt idx="300">
                  <c:v>25.77</c:v>
                </c:pt>
                <c:pt idx="301">
                  <c:v>24.89</c:v>
                </c:pt>
                <c:pt idx="302">
                  <c:v>24.03</c:v>
                </c:pt>
                <c:pt idx="303">
                  <c:v>23.2</c:v>
                </c:pt>
                <c:pt idx="304">
                  <c:v>22.38</c:v>
                </c:pt>
                <c:pt idx="305">
                  <c:v>21.69</c:v>
                </c:pt>
                <c:pt idx="306">
                  <c:v>21.27</c:v>
                </c:pt>
                <c:pt idx="307">
                  <c:v>20.68</c:v>
                </c:pt>
                <c:pt idx="308">
                  <c:v>20.12</c:v>
                </c:pt>
                <c:pt idx="309">
                  <c:v>19.600000000000001</c:v>
                </c:pt>
                <c:pt idx="310">
                  <c:v>19.510000000000002</c:v>
                </c:pt>
                <c:pt idx="311">
                  <c:v>19.420000000000002</c:v>
                </c:pt>
                <c:pt idx="312">
                  <c:v>19.329999999999998</c:v>
                </c:pt>
                <c:pt idx="313">
                  <c:v>19.190000000000001</c:v>
                </c:pt>
                <c:pt idx="314">
                  <c:v>19.010000000000002</c:v>
                </c:pt>
                <c:pt idx="315">
                  <c:v>18.809999999999999</c:v>
                </c:pt>
                <c:pt idx="316">
                  <c:v>18.57</c:v>
                </c:pt>
                <c:pt idx="317">
                  <c:v>18.32</c:v>
                </c:pt>
                <c:pt idx="318">
                  <c:v>18.04</c:v>
                </c:pt>
                <c:pt idx="319">
                  <c:v>17.75</c:v>
                </c:pt>
                <c:pt idx="320">
                  <c:v>17.440000000000001</c:v>
                </c:pt>
                <c:pt idx="321">
                  <c:v>17.12</c:v>
                </c:pt>
                <c:pt idx="322">
                  <c:v>16.8</c:v>
                </c:pt>
                <c:pt idx="323">
                  <c:v>16.47</c:v>
                </c:pt>
                <c:pt idx="324">
                  <c:v>16.14</c:v>
                </c:pt>
                <c:pt idx="325">
                  <c:v>15.81</c:v>
                </c:pt>
                <c:pt idx="326">
                  <c:v>15.48</c:v>
                </c:pt>
                <c:pt idx="327">
                  <c:v>15.16</c:v>
                </c:pt>
                <c:pt idx="328">
                  <c:v>14.84</c:v>
                </c:pt>
                <c:pt idx="329">
                  <c:v>14.53</c:v>
                </c:pt>
                <c:pt idx="330">
                  <c:v>14.22</c:v>
                </c:pt>
                <c:pt idx="331">
                  <c:v>13.92</c:v>
                </c:pt>
                <c:pt idx="332">
                  <c:v>13.63</c:v>
                </c:pt>
                <c:pt idx="333">
                  <c:v>13.34</c:v>
                </c:pt>
                <c:pt idx="334">
                  <c:v>13.06</c:v>
                </c:pt>
                <c:pt idx="335">
                  <c:v>12.79</c:v>
                </c:pt>
                <c:pt idx="336">
                  <c:v>12.53</c:v>
                </c:pt>
                <c:pt idx="337">
                  <c:v>12.28</c:v>
                </c:pt>
                <c:pt idx="338">
                  <c:v>12.04</c:v>
                </c:pt>
                <c:pt idx="339">
                  <c:v>11.81</c:v>
                </c:pt>
                <c:pt idx="340">
                  <c:v>11.6</c:v>
                </c:pt>
                <c:pt idx="341">
                  <c:v>11.39</c:v>
                </c:pt>
                <c:pt idx="342">
                  <c:v>11.2</c:v>
                </c:pt>
                <c:pt idx="343">
                  <c:v>11.01</c:v>
                </c:pt>
                <c:pt idx="344">
                  <c:v>10.83</c:v>
                </c:pt>
                <c:pt idx="345">
                  <c:v>10.66</c:v>
                </c:pt>
                <c:pt idx="346">
                  <c:v>10.5</c:v>
                </c:pt>
                <c:pt idx="347">
                  <c:v>10.34</c:v>
                </c:pt>
                <c:pt idx="348">
                  <c:v>10.19</c:v>
                </c:pt>
                <c:pt idx="349">
                  <c:v>10.050000000000001</c:v>
                </c:pt>
                <c:pt idx="350">
                  <c:v>9.9079999999999995</c:v>
                </c:pt>
                <c:pt idx="351">
                  <c:v>9.7739999999999991</c:v>
                </c:pt>
                <c:pt idx="352">
                  <c:v>9.6430000000000007</c:v>
                </c:pt>
                <c:pt idx="353">
                  <c:v>9.5150000000000006</c:v>
                </c:pt>
                <c:pt idx="354">
                  <c:v>9.39</c:v>
                </c:pt>
                <c:pt idx="355">
                  <c:v>9.2680000000000007</c:v>
                </c:pt>
                <c:pt idx="356">
                  <c:v>9.1479999999999997</c:v>
                </c:pt>
                <c:pt idx="357">
                  <c:v>9.0289999999999999</c:v>
                </c:pt>
                <c:pt idx="358">
                  <c:v>8.9109999999999996</c:v>
                </c:pt>
                <c:pt idx="359">
                  <c:v>8.7940000000000005</c:v>
                </c:pt>
                <c:pt idx="360">
                  <c:v>8.6790000000000003</c:v>
                </c:pt>
                <c:pt idx="361">
                  <c:v>8.5630000000000006</c:v>
                </c:pt>
                <c:pt idx="362">
                  <c:v>8.4480000000000004</c:v>
                </c:pt>
                <c:pt idx="363">
                  <c:v>8.3330000000000002</c:v>
                </c:pt>
                <c:pt idx="364">
                  <c:v>8.218</c:v>
                </c:pt>
                <c:pt idx="365">
                  <c:v>8.1029999999999998</c:v>
                </c:pt>
                <c:pt idx="366">
                  <c:v>7.9880000000000004</c:v>
                </c:pt>
                <c:pt idx="367">
                  <c:v>7.8730000000000002</c:v>
                </c:pt>
                <c:pt idx="368">
                  <c:v>7.7569999999999997</c:v>
                </c:pt>
                <c:pt idx="369">
                  <c:v>7.641</c:v>
                </c:pt>
                <c:pt idx="370">
                  <c:v>7.5250000000000004</c:v>
                </c:pt>
                <c:pt idx="371">
                  <c:v>7.4089999999999998</c:v>
                </c:pt>
                <c:pt idx="372">
                  <c:v>7.2919999999999998</c:v>
                </c:pt>
                <c:pt idx="373">
                  <c:v>7.1760000000000002</c:v>
                </c:pt>
                <c:pt idx="374">
                  <c:v>7.0620000000000003</c:v>
                </c:pt>
                <c:pt idx="375">
                  <c:v>6.9480000000000004</c:v>
                </c:pt>
                <c:pt idx="376">
                  <c:v>6.8330000000000002</c:v>
                </c:pt>
                <c:pt idx="377">
                  <c:v>6.718</c:v>
                </c:pt>
                <c:pt idx="378">
                  <c:v>6.6029999999999998</c:v>
                </c:pt>
                <c:pt idx="379">
                  <c:v>6.4880000000000004</c:v>
                </c:pt>
                <c:pt idx="380">
                  <c:v>6.3719999999999999</c:v>
                </c:pt>
                <c:pt idx="381">
                  <c:v>6.2560000000000002</c:v>
                </c:pt>
                <c:pt idx="382">
                  <c:v>6.141</c:v>
                </c:pt>
                <c:pt idx="383">
                  <c:v>6.0289999999999999</c:v>
                </c:pt>
                <c:pt idx="384">
                  <c:v>5.9180000000000001</c:v>
                </c:pt>
                <c:pt idx="385">
                  <c:v>5.8090000000000002</c:v>
                </c:pt>
                <c:pt idx="386">
                  <c:v>5.7060000000000004</c:v>
                </c:pt>
                <c:pt idx="387">
                  <c:v>5.6120000000000001</c:v>
                </c:pt>
                <c:pt idx="388">
                  <c:v>5.5250000000000004</c:v>
                </c:pt>
                <c:pt idx="389">
                  <c:v>5.444</c:v>
                </c:pt>
                <c:pt idx="390">
                  <c:v>5.3710000000000004</c:v>
                </c:pt>
                <c:pt idx="391">
                  <c:v>5.3049999999999997</c:v>
                </c:pt>
                <c:pt idx="392">
                  <c:v>5.24</c:v>
                </c:pt>
                <c:pt idx="393">
                  <c:v>5.1760000000000002</c:v>
                </c:pt>
                <c:pt idx="394">
                  <c:v>5.1130000000000004</c:v>
                </c:pt>
                <c:pt idx="395">
                  <c:v>5.0510000000000002</c:v>
                </c:pt>
                <c:pt idx="396">
                  <c:v>4.9880000000000004</c:v>
                </c:pt>
                <c:pt idx="397">
                  <c:v>4.9240000000000004</c:v>
                </c:pt>
                <c:pt idx="398">
                  <c:v>4.8570000000000002</c:v>
                </c:pt>
                <c:pt idx="399">
                  <c:v>4.79</c:v>
                </c:pt>
                <c:pt idx="400">
                  <c:v>4.7210000000000001</c:v>
                </c:pt>
                <c:pt idx="401">
                  <c:v>4.6509999999999998</c:v>
                </c:pt>
                <c:pt idx="402">
                  <c:v>4.5789999999999997</c:v>
                </c:pt>
                <c:pt idx="403">
                  <c:v>4.5069999999999997</c:v>
                </c:pt>
                <c:pt idx="404">
                  <c:v>4.4340000000000002</c:v>
                </c:pt>
                <c:pt idx="405">
                  <c:v>4.359</c:v>
                </c:pt>
                <c:pt idx="406">
                  <c:v>4.2839999999999998</c:v>
                </c:pt>
                <c:pt idx="407">
                  <c:v>4.2080000000000002</c:v>
                </c:pt>
                <c:pt idx="408">
                  <c:v>4.1310000000000002</c:v>
                </c:pt>
                <c:pt idx="409">
                  <c:v>4.0540000000000003</c:v>
                </c:pt>
                <c:pt idx="410">
                  <c:v>3.9769999999999999</c:v>
                </c:pt>
                <c:pt idx="411">
                  <c:v>3.899</c:v>
                </c:pt>
                <c:pt idx="412">
                  <c:v>3.8220000000000001</c:v>
                </c:pt>
                <c:pt idx="413">
                  <c:v>3.7440000000000002</c:v>
                </c:pt>
                <c:pt idx="414">
                  <c:v>3.6659999999999999</c:v>
                </c:pt>
                <c:pt idx="415">
                  <c:v>3.589</c:v>
                </c:pt>
                <c:pt idx="416">
                  <c:v>3.5129999999999999</c:v>
                </c:pt>
                <c:pt idx="417">
                  <c:v>3.4359999999999999</c:v>
                </c:pt>
                <c:pt idx="418">
                  <c:v>3.3610000000000002</c:v>
                </c:pt>
                <c:pt idx="419">
                  <c:v>3.286</c:v>
                </c:pt>
                <c:pt idx="420">
                  <c:v>3.2109999999999999</c:v>
                </c:pt>
                <c:pt idx="421">
                  <c:v>3.1379999999999999</c:v>
                </c:pt>
                <c:pt idx="422">
                  <c:v>3.0649999999999999</c:v>
                </c:pt>
                <c:pt idx="423">
                  <c:v>2.9940000000000002</c:v>
                </c:pt>
                <c:pt idx="424">
                  <c:v>2.9239999999999999</c:v>
                </c:pt>
                <c:pt idx="425">
                  <c:v>2.8540000000000001</c:v>
                </c:pt>
                <c:pt idx="426">
                  <c:v>2.786</c:v>
                </c:pt>
                <c:pt idx="427">
                  <c:v>2.7189999999999999</c:v>
                </c:pt>
                <c:pt idx="428">
                  <c:v>2.6539999999999999</c:v>
                </c:pt>
                <c:pt idx="429">
                  <c:v>2.589</c:v>
                </c:pt>
                <c:pt idx="430">
                  <c:v>2.5259999999999998</c:v>
                </c:pt>
                <c:pt idx="431">
                  <c:v>2.4649999999999999</c:v>
                </c:pt>
                <c:pt idx="432">
                  <c:v>2.4039999999999999</c:v>
                </c:pt>
                <c:pt idx="433">
                  <c:v>2.3450000000000002</c:v>
                </c:pt>
                <c:pt idx="434">
                  <c:v>2.2869999999999999</c:v>
                </c:pt>
                <c:pt idx="435">
                  <c:v>2.2309999999999999</c:v>
                </c:pt>
                <c:pt idx="436">
                  <c:v>2.1749999999999998</c:v>
                </c:pt>
                <c:pt idx="437">
                  <c:v>2.1219999999999999</c:v>
                </c:pt>
                <c:pt idx="438">
                  <c:v>2.069</c:v>
                </c:pt>
                <c:pt idx="439">
                  <c:v>2.0179999999999998</c:v>
                </c:pt>
                <c:pt idx="440">
                  <c:v>1.968</c:v>
                </c:pt>
                <c:pt idx="441">
                  <c:v>1.92</c:v>
                </c:pt>
                <c:pt idx="442">
                  <c:v>1.873</c:v>
                </c:pt>
                <c:pt idx="443">
                  <c:v>40.630000000000003</c:v>
                </c:pt>
                <c:pt idx="444">
                  <c:v>26.35</c:v>
                </c:pt>
                <c:pt idx="445">
                  <c:v>6.532</c:v>
                </c:pt>
                <c:pt idx="446">
                  <c:v>7.0629999999999997</c:v>
                </c:pt>
                <c:pt idx="447">
                  <c:v>7.5030000000000001</c:v>
                </c:pt>
                <c:pt idx="448">
                  <c:v>7.9269999999999996</c:v>
                </c:pt>
                <c:pt idx="449">
                  <c:v>8.2629999999999999</c:v>
                </c:pt>
                <c:pt idx="450">
                  <c:v>8.609</c:v>
                </c:pt>
                <c:pt idx="451">
                  <c:v>9.0050000000000008</c:v>
                </c:pt>
                <c:pt idx="452">
                  <c:v>9.3420000000000005</c:v>
                </c:pt>
                <c:pt idx="453">
                  <c:v>9.61</c:v>
                </c:pt>
                <c:pt idx="454">
                  <c:v>9.8160000000000007</c:v>
                </c:pt>
                <c:pt idx="455">
                  <c:v>9.9710000000000001</c:v>
                </c:pt>
                <c:pt idx="456">
                  <c:v>10.08</c:v>
                </c:pt>
                <c:pt idx="457">
                  <c:v>10.18</c:v>
                </c:pt>
                <c:pt idx="458">
                  <c:v>10.27</c:v>
                </c:pt>
                <c:pt idx="459">
                  <c:v>10.32</c:v>
                </c:pt>
                <c:pt idx="460">
                  <c:v>10.36</c:v>
                </c:pt>
                <c:pt idx="461">
                  <c:v>10.37</c:v>
                </c:pt>
                <c:pt idx="462">
                  <c:v>10.37</c:v>
                </c:pt>
                <c:pt idx="463">
                  <c:v>10.36</c:v>
                </c:pt>
                <c:pt idx="464">
                  <c:v>10.34</c:v>
                </c:pt>
                <c:pt idx="465">
                  <c:v>10.31</c:v>
                </c:pt>
                <c:pt idx="466">
                  <c:v>10.28</c:v>
                </c:pt>
                <c:pt idx="467">
                  <c:v>10.3</c:v>
                </c:pt>
                <c:pt idx="468">
                  <c:v>10.32</c:v>
                </c:pt>
                <c:pt idx="469">
                  <c:v>10.32</c:v>
                </c:pt>
                <c:pt idx="470">
                  <c:v>10.32</c:v>
                </c:pt>
                <c:pt idx="471">
                  <c:v>10.32</c:v>
                </c:pt>
                <c:pt idx="472">
                  <c:v>10.3</c:v>
                </c:pt>
                <c:pt idx="473">
                  <c:v>10.28</c:v>
                </c:pt>
                <c:pt idx="474">
                  <c:v>10.26</c:v>
                </c:pt>
                <c:pt idx="475">
                  <c:v>10.23</c:v>
                </c:pt>
                <c:pt idx="476">
                  <c:v>10.199999999999999</c:v>
                </c:pt>
                <c:pt idx="477">
                  <c:v>10.18</c:v>
                </c:pt>
                <c:pt idx="478">
                  <c:v>10.16</c:v>
                </c:pt>
                <c:pt idx="479">
                  <c:v>10.130000000000001</c:v>
                </c:pt>
                <c:pt idx="480">
                  <c:v>10.09</c:v>
                </c:pt>
                <c:pt idx="481">
                  <c:v>10.06</c:v>
                </c:pt>
                <c:pt idx="482">
                  <c:v>10.02</c:v>
                </c:pt>
                <c:pt idx="483">
                  <c:v>9.9710000000000001</c:v>
                </c:pt>
                <c:pt idx="484">
                  <c:v>9.9670000000000005</c:v>
                </c:pt>
                <c:pt idx="485">
                  <c:v>10.01</c:v>
                </c:pt>
                <c:pt idx="486">
                  <c:v>10.039999999999999</c:v>
                </c:pt>
                <c:pt idx="487">
                  <c:v>10.06</c:v>
                </c:pt>
                <c:pt idx="488">
                  <c:v>10.08</c:v>
                </c:pt>
                <c:pt idx="489">
                  <c:v>10.08</c:v>
                </c:pt>
                <c:pt idx="490">
                  <c:v>10.08</c:v>
                </c:pt>
                <c:pt idx="491">
                  <c:v>10.08</c:v>
                </c:pt>
                <c:pt idx="492">
                  <c:v>10.11</c:v>
                </c:pt>
                <c:pt idx="493">
                  <c:v>66.989999999999995</c:v>
                </c:pt>
                <c:pt idx="494">
                  <c:v>16.73</c:v>
                </c:pt>
                <c:pt idx="495">
                  <c:v>43.17</c:v>
                </c:pt>
                <c:pt idx="496">
                  <c:v>25.57</c:v>
                </c:pt>
                <c:pt idx="497">
                  <c:v>22.58</c:v>
                </c:pt>
                <c:pt idx="498">
                  <c:v>22.87</c:v>
                </c:pt>
                <c:pt idx="499">
                  <c:v>23.41</c:v>
                </c:pt>
                <c:pt idx="500">
                  <c:v>51.42</c:v>
                </c:pt>
                <c:pt idx="501">
                  <c:v>98.81</c:v>
                </c:pt>
                <c:pt idx="502">
                  <c:v>113.9</c:v>
                </c:pt>
                <c:pt idx="503">
                  <c:v>55.67</c:v>
                </c:pt>
                <c:pt idx="504">
                  <c:v>51.7</c:v>
                </c:pt>
                <c:pt idx="505">
                  <c:v>48.14</c:v>
                </c:pt>
                <c:pt idx="506">
                  <c:v>112.6</c:v>
                </c:pt>
                <c:pt idx="507">
                  <c:v>86.46</c:v>
                </c:pt>
                <c:pt idx="508">
                  <c:v>80.52</c:v>
                </c:pt>
                <c:pt idx="509">
                  <c:v>74.459999999999994</c:v>
                </c:pt>
                <c:pt idx="510">
                  <c:v>70</c:v>
                </c:pt>
                <c:pt idx="511">
                  <c:v>64.8</c:v>
                </c:pt>
                <c:pt idx="512">
                  <c:v>60.49</c:v>
                </c:pt>
                <c:pt idx="513">
                  <c:v>57</c:v>
                </c:pt>
                <c:pt idx="514">
                  <c:v>53.6</c:v>
                </c:pt>
                <c:pt idx="515">
                  <c:v>50.61</c:v>
                </c:pt>
                <c:pt idx="516">
                  <c:v>47.98</c:v>
                </c:pt>
                <c:pt idx="517">
                  <c:v>45.45</c:v>
                </c:pt>
                <c:pt idx="518">
                  <c:v>43.08</c:v>
                </c:pt>
                <c:pt idx="519">
                  <c:v>41.34</c:v>
                </c:pt>
                <c:pt idx="520">
                  <c:v>39.4</c:v>
                </c:pt>
                <c:pt idx="521">
                  <c:v>38.700000000000003</c:v>
                </c:pt>
                <c:pt idx="522">
                  <c:v>38.270000000000003</c:v>
                </c:pt>
                <c:pt idx="523">
                  <c:v>80.8</c:v>
                </c:pt>
                <c:pt idx="524">
                  <c:v>508.8</c:v>
                </c:pt>
                <c:pt idx="525">
                  <c:v>172.8</c:v>
                </c:pt>
                <c:pt idx="526">
                  <c:v>118.7</c:v>
                </c:pt>
                <c:pt idx="527">
                  <c:v>139</c:v>
                </c:pt>
                <c:pt idx="528">
                  <c:v>126.7</c:v>
                </c:pt>
                <c:pt idx="529">
                  <c:v>114.8</c:v>
                </c:pt>
                <c:pt idx="530">
                  <c:v>105</c:v>
                </c:pt>
                <c:pt idx="531">
                  <c:v>95.99</c:v>
                </c:pt>
                <c:pt idx="532">
                  <c:v>88.27</c:v>
                </c:pt>
                <c:pt idx="533">
                  <c:v>82.01</c:v>
                </c:pt>
                <c:pt idx="534">
                  <c:v>87.11</c:v>
                </c:pt>
                <c:pt idx="535">
                  <c:v>134.19999999999999</c:v>
                </c:pt>
                <c:pt idx="536">
                  <c:v>94.49</c:v>
                </c:pt>
                <c:pt idx="537">
                  <c:v>90.61</c:v>
                </c:pt>
                <c:pt idx="538">
                  <c:v>187.6</c:v>
                </c:pt>
                <c:pt idx="539">
                  <c:v>443.4</c:v>
                </c:pt>
                <c:pt idx="540">
                  <c:v>188.6</c:v>
                </c:pt>
                <c:pt idx="541">
                  <c:v>161.1</c:v>
                </c:pt>
                <c:pt idx="542">
                  <c:v>173.5</c:v>
                </c:pt>
                <c:pt idx="543">
                  <c:v>165.2</c:v>
                </c:pt>
                <c:pt idx="544">
                  <c:v>152.1</c:v>
                </c:pt>
                <c:pt idx="545">
                  <c:v>138.5</c:v>
                </c:pt>
                <c:pt idx="546">
                  <c:v>121.4</c:v>
                </c:pt>
                <c:pt idx="547">
                  <c:v>144.1</c:v>
                </c:pt>
                <c:pt idx="548">
                  <c:v>137.1</c:v>
                </c:pt>
                <c:pt idx="549">
                  <c:v>127</c:v>
                </c:pt>
                <c:pt idx="550">
                  <c:v>116.3</c:v>
                </c:pt>
                <c:pt idx="551">
                  <c:v>107.1</c:v>
                </c:pt>
                <c:pt idx="552">
                  <c:v>189.8</c:v>
                </c:pt>
                <c:pt idx="553">
                  <c:v>345.7</c:v>
                </c:pt>
                <c:pt idx="554">
                  <c:v>174.6</c:v>
                </c:pt>
                <c:pt idx="555">
                  <c:v>183</c:v>
                </c:pt>
                <c:pt idx="556">
                  <c:v>166.2</c:v>
                </c:pt>
                <c:pt idx="557">
                  <c:v>150.9</c:v>
                </c:pt>
                <c:pt idx="558">
                  <c:v>146.30000000000001</c:v>
                </c:pt>
                <c:pt idx="559">
                  <c:v>178.2</c:v>
                </c:pt>
                <c:pt idx="560">
                  <c:v>180</c:v>
                </c:pt>
                <c:pt idx="561">
                  <c:v>162.30000000000001</c:v>
                </c:pt>
                <c:pt idx="562">
                  <c:v>157.5</c:v>
                </c:pt>
                <c:pt idx="563">
                  <c:v>157.19999999999999</c:v>
                </c:pt>
                <c:pt idx="564">
                  <c:v>145.4</c:v>
                </c:pt>
                <c:pt idx="565">
                  <c:v>146.1</c:v>
                </c:pt>
                <c:pt idx="566">
                  <c:v>136.6</c:v>
                </c:pt>
                <c:pt idx="567">
                  <c:v>120.3</c:v>
                </c:pt>
                <c:pt idx="568">
                  <c:v>142.1</c:v>
                </c:pt>
                <c:pt idx="569">
                  <c:v>121.3</c:v>
                </c:pt>
                <c:pt idx="570">
                  <c:v>111.2</c:v>
                </c:pt>
                <c:pt idx="571">
                  <c:v>102.3</c:v>
                </c:pt>
                <c:pt idx="572">
                  <c:v>94.65</c:v>
                </c:pt>
                <c:pt idx="573">
                  <c:v>119.3</c:v>
                </c:pt>
                <c:pt idx="574">
                  <c:v>116.3</c:v>
                </c:pt>
                <c:pt idx="575">
                  <c:v>110.1</c:v>
                </c:pt>
                <c:pt idx="576">
                  <c:v>101.5</c:v>
                </c:pt>
                <c:pt idx="577">
                  <c:v>94.12</c:v>
                </c:pt>
                <c:pt idx="578">
                  <c:v>89.17</c:v>
                </c:pt>
                <c:pt idx="579">
                  <c:v>83.64</c:v>
                </c:pt>
                <c:pt idx="580">
                  <c:v>81.260000000000005</c:v>
                </c:pt>
                <c:pt idx="581">
                  <c:v>75.989999999999995</c:v>
                </c:pt>
                <c:pt idx="582">
                  <c:v>70.900000000000006</c:v>
                </c:pt>
                <c:pt idx="583">
                  <c:v>74.400000000000006</c:v>
                </c:pt>
                <c:pt idx="584">
                  <c:v>211</c:v>
                </c:pt>
                <c:pt idx="585">
                  <c:v>180.4</c:v>
                </c:pt>
                <c:pt idx="586">
                  <c:v>132.9</c:v>
                </c:pt>
                <c:pt idx="587">
                  <c:v>121.5</c:v>
                </c:pt>
                <c:pt idx="588">
                  <c:v>111.3</c:v>
                </c:pt>
                <c:pt idx="589">
                  <c:v>102</c:v>
                </c:pt>
                <c:pt idx="590">
                  <c:v>125.2</c:v>
                </c:pt>
                <c:pt idx="591">
                  <c:v>116</c:v>
                </c:pt>
                <c:pt idx="592">
                  <c:v>117.3</c:v>
                </c:pt>
                <c:pt idx="593">
                  <c:v>105.4</c:v>
                </c:pt>
                <c:pt idx="594">
                  <c:v>96.88</c:v>
                </c:pt>
                <c:pt idx="595">
                  <c:v>89.79</c:v>
                </c:pt>
                <c:pt idx="596">
                  <c:v>83.29</c:v>
                </c:pt>
                <c:pt idx="597">
                  <c:v>77.260000000000005</c:v>
                </c:pt>
                <c:pt idx="598">
                  <c:v>72.34</c:v>
                </c:pt>
                <c:pt idx="599">
                  <c:v>68.33</c:v>
                </c:pt>
                <c:pt idx="600">
                  <c:v>66.63</c:v>
                </c:pt>
                <c:pt idx="601">
                  <c:v>63.6</c:v>
                </c:pt>
                <c:pt idx="602">
                  <c:v>61.46</c:v>
                </c:pt>
                <c:pt idx="603">
                  <c:v>58.23</c:v>
                </c:pt>
                <c:pt idx="604">
                  <c:v>54.62</c:v>
                </c:pt>
                <c:pt idx="605">
                  <c:v>53.84</c:v>
                </c:pt>
                <c:pt idx="606">
                  <c:v>51.11</c:v>
                </c:pt>
                <c:pt idx="607">
                  <c:v>48.12</c:v>
                </c:pt>
                <c:pt idx="608">
                  <c:v>46.34</c:v>
                </c:pt>
                <c:pt idx="609">
                  <c:v>44.61</c:v>
                </c:pt>
                <c:pt idx="610">
                  <c:v>42.16</c:v>
                </c:pt>
                <c:pt idx="611">
                  <c:v>40.78</c:v>
                </c:pt>
                <c:pt idx="612">
                  <c:v>40.299999999999997</c:v>
                </c:pt>
                <c:pt idx="613">
                  <c:v>40.15</c:v>
                </c:pt>
                <c:pt idx="614">
                  <c:v>39.590000000000003</c:v>
                </c:pt>
                <c:pt idx="615">
                  <c:v>38.75</c:v>
                </c:pt>
                <c:pt idx="616">
                  <c:v>37.86</c:v>
                </c:pt>
                <c:pt idx="617">
                  <c:v>43.03</c:v>
                </c:pt>
                <c:pt idx="618">
                  <c:v>39.950000000000003</c:v>
                </c:pt>
                <c:pt idx="619">
                  <c:v>39.380000000000003</c:v>
                </c:pt>
                <c:pt idx="620">
                  <c:v>38.83</c:v>
                </c:pt>
                <c:pt idx="621">
                  <c:v>38.11</c:v>
                </c:pt>
                <c:pt idx="622">
                  <c:v>37.32</c:v>
                </c:pt>
                <c:pt idx="623">
                  <c:v>36.53</c:v>
                </c:pt>
                <c:pt idx="624">
                  <c:v>35.75</c:v>
                </c:pt>
                <c:pt idx="625">
                  <c:v>34.79</c:v>
                </c:pt>
                <c:pt idx="626">
                  <c:v>33.840000000000003</c:v>
                </c:pt>
                <c:pt idx="627">
                  <c:v>32.840000000000003</c:v>
                </c:pt>
                <c:pt idx="628">
                  <c:v>31.86</c:v>
                </c:pt>
                <c:pt idx="629">
                  <c:v>30.83</c:v>
                </c:pt>
                <c:pt idx="630">
                  <c:v>29.82</c:v>
                </c:pt>
                <c:pt idx="631">
                  <c:v>28.86</c:v>
                </c:pt>
                <c:pt idx="632">
                  <c:v>194.8</c:v>
                </c:pt>
                <c:pt idx="633">
                  <c:v>59.62</c:v>
                </c:pt>
                <c:pt idx="634">
                  <c:v>91.2</c:v>
                </c:pt>
                <c:pt idx="635">
                  <c:v>144.4</c:v>
                </c:pt>
                <c:pt idx="636">
                  <c:v>178.3</c:v>
                </c:pt>
                <c:pt idx="637">
                  <c:v>609.70000000000005</c:v>
                </c:pt>
                <c:pt idx="638">
                  <c:v>161.9</c:v>
                </c:pt>
                <c:pt idx="639">
                  <c:v>200.3</c:v>
                </c:pt>
                <c:pt idx="640">
                  <c:v>182.6</c:v>
                </c:pt>
                <c:pt idx="641">
                  <c:v>184.7</c:v>
                </c:pt>
                <c:pt idx="642">
                  <c:v>173.5</c:v>
                </c:pt>
                <c:pt idx="643">
                  <c:v>157</c:v>
                </c:pt>
                <c:pt idx="644">
                  <c:v>165</c:v>
                </c:pt>
                <c:pt idx="645">
                  <c:v>161</c:v>
                </c:pt>
                <c:pt idx="646">
                  <c:v>151.4</c:v>
                </c:pt>
                <c:pt idx="647">
                  <c:v>131.69999999999999</c:v>
                </c:pt>
                <c:pt idx="648">
                  <c:v>120.4</c:v>
                </c:pt>
                <c:pt idx="649">
                  <c:v>132.69999999999999</c:v>
                </c:pt>
                <c:pt idx="650">
                  <c:v>121.4</c:v>
                </c:pt>
                <c:pt idx="651">
                  <c:v>111</c:v>
                </c:pt>
                <c:pt idx="652">
                  <c:v>102.3</c:v>
                </c:pt>
                <c:pt idx="653">
                  <c:v>94.55</c:v>
                </c:pt>
                <c:pt idx="654">
                  <c:v>118.7</c:v>
                </c:pt>
                <c:pt idx="655">
                  <c:v>108.9</c:v>
                </c:pt>
                <c:pt idx="656">
                  <c:v>100</c:v>
                </c:pt>
                <c:pt idx="657">
                  <c:v>92.64</c:v>
                </c:pt>
                <c:pt idx="658">
                  <c:v>85.6</c:v>
                </c:pt>
                <c:pt idx="659">
                  <c:v>78.91</c:v>
                </c:pt>
                <c:pt idx="660">
                  <c:v>74.42</c:v>
                </c:pt>
                <c:pt idx="661">
                  <c:v>68.709999999999994</c:v>
                </c:pt>
                <c:pt idx="662">
                  <c:v>63.49</c:v>
                </c:pt>
                <c:pt idx="663">
                  <c:v>58.88</c:v>
                </c:pt>
                <c:pt idx="664">
                  <c:v>54.77</c:v>
                </c:pt>
                <c:pt idx="665">
                  <c:v>50.99</c:v>
                </c:pt>
                <c:pt idx="666">
                  <c:v>47.51</c:v>
                </c:pt>
                <c:pt idx="667">
                  <c:v>44.38</c:v>
                </c:pt>
                <c:pt idx="668">
                  <c:v>41.42</c:v>
                </c:pt>
                <c:pt idx="669">
                  <c:v>40.71</c:v>
                </c:pt>
                <c:pt idx="670">
                  <c:v>39.82</c:v>
                </c:pt>
                <c:pt idx="671">
                  <c:v>38.79</c:v>
                </c:pt>
                <c:pt idx="672">
                  <c:v>37.69</c:v>
                </c:pt>
                <c:pt idx="673">
                  <c:v>37.58</c:v>
                </c:pt>
                <c:pt idx="674">
                  <c:v>36.340000000000003</c:v>
                </c:pt>
                <c:pt idx="675">
                  <c:v>35.119999999999997</c:v>
                </c:pt>
                <c:pt idx="676">
                  <c:v>33.92</c:v>
                </c:pt>
                <c:pt idx="677">
                  <c:v>32.71</c:v>
                </c:pt>
                <c:pt idx="678">
                  <c:v>31.5</c:v>
                </c:pt>
                <c:pt idx="679">
                  <c:v>30.36</c:v>
                </c:pt>
                <c:pt idx="680">
                  <c:v>29.23</c:v>
                </c:pt>
                <c:pt idx="681">
                  <c:v>28.12</c:v>
                </c:pt>
                <c:pt idx="682">
                  <c:v>27.06</c:v>
                </c:pt>
                <c:pt idx="683">
                  <c:v>26.02</c:v>
                </c:pt>
                <c:pt idx="684">
                  <c:v>25.03</c:v>
                </c:pt>
                <c:pt idx="685">
                  <c:v>24.06</c:v>
                </c:pt>
                <c:pt idx="686">
                  <c:v>23.12</c:v>
                </c:pt>
                <c:pt idx="687">
                  <c:v>22.22</c:v>
                </c:pt>
                <c:pt idx="688">
                  <c:v>21.35</c:v>
                </c:pt>
                <c:pt idx="689">
                  <c:v>20.51</c:v>
                </c:pt>
                <c:pt idx="690">
                  <c:v>19.71</c:v>
                </c:pt>
                <c:pt idx="691">
                  <c:v>19.57</c:v>
                </c:pt>
                <c:pt idx="692">
                  <c:v>19.41</c:v>
                </c:pt>
                <c:pt idx="693">
                  <c:v>19.190000000000001</c:v>
                </c:pt>
                <c:pt idx="694">
                  <c:v>18.920000000000002</c:v>
                </c:pt>
                <c:pt idx="695">
                  <c:v>18.62</c:v>
                </c:pt>
                <c:pt idx="696">
                  <c:v>18.29</c:v>
                </c:pt>
                <c:pt idx="697">
                  <c:v>17.940000000000001</c:v>
                </c:pt>
                <c:pt idx="698">
                  <c:v>17.57</c:v>
                </c:pt>
                <c:pt idx="699">
                  <c:v>17.190000000000001</c:v>
                </c:pt>
                <c:pt idx="700">
                  <c:v>16.809999999999999</c:v>
                </c:pt>
                <c:pt idx="701">
                  <c:v>16.420000000000002</c:v>
                </c:pt>
                <c:pt idx="702">
                  <c:v>16.04</c:v>
                </c:pt>
                <c:pt idx="703">
                  <c:v>15.66</c:v>
                </c:pt>
                <c:pt idx="704">
                  <c:v>15.29</c:v>
                </c:pt>
                <c:pt idx="705">
                  <c:v>14.93</c:v>
                </c:pt>
                <c:pt idx="706">
                  <c:v>14.57</c:v>
                </c:pt>
                <c:pt idx="707">
                  <c:v>14.22</c:v>
                </c:pt>
                <c:pt idx="708">
                  <c:v>13.89</c:v>
                </c:pt>
                <c:pt idx="709">
                  <c:v>13.56</c:v>
                </c:pt>
                <c:pt idx="710">
                  <c:v>13.25</c:v>
                </c:pt>
                <c:pt idx="711">
                  <c:v>12.95</c:v>
                </c:pt>
                <c:pt idx="712">
                  <c:v>12.66</c:v>
                </c:pt>
                <c:pt idx="713">
                  <c:v>12.39</c:v>
                </c:pt>
                <c:pt idx="714">
                  <c:v>12.13</c:v>
                </c:pt>
                <c:pt idx="715">
                  <c:v>11.88</c:v>
                </c:pt>
                <c:pt idx="716">
                  <c:v>11.65</c:v>
                </c:pt>
                <c:pt idx="717">
                  <c:v>11.43</c:v>
                </c:pt>
                <c:pt idx="718">
                  <c:v>11.22</c:v>
                </c:pt>
                <c:pt idx="719">
                  <c:v>11.02</c:v>
                </c:pt>
                <c:pt idx="720">
                  <c:v>10.83</c:v>
                </c:pt>
                <c:pt idx="721">
                  <c:v>10.65</c:v>
                </c:pt>
                <c:pt idx="722">
                  <c:v>10.48</c:v>
                </c:pt>
                <c:pt idx="723">
                  <c:v>10.31</c:v>
                </c:pt>
                <c:pt idx="724">
                  <c:v>10.16</c:v>
                </c:pt>
                <c:pt idx="725">
                  <c:v>10.01</c:v>
                </c:pt>
                <c:pt idx="726">
                  <c:v>9.86</c:v>
                </c:pt>
                <c:pt idx="727">
                  <c:v>9.718</c:v>
                </c:pt>
                <c:pt idx="728">
                  <c:v>9.5809999999999995</c:v>
                </c:pt>
                <c:pt idx="729">
                  <c:v>9.4480000000000004</c:v>
                </c:pt>
                <c:pt idx="730">
                  <c:v>9.3179999999999996</c:v>
                </c:pt>
                <c:pt idx="731">
                  <c:v>9.19</c:v>
                </c:pt>
                <c:pt idx="732">
                  <c:v>9.0640000000000001</c:v>
                </c:pt>
                <c:pt idx="733">
                  <c:v>8.9390000000000001</c:v>
                </c:pt>
                <c:pt idx="734">
                  <c:v>8.8160000000000007</c:v>
                </c:pt>
                <c:pt idx="735">
                  <c:v>8.6940000000000008</c:v>
                </c:pt>
                <c:pt idx="736">
                  <c:v>8.5730000000000004</c:v>
                </c:pt>
                <c:pt idx="737">
                  <c:v>8.452</c:v>
                </c:pt>
                <c:pt idx="738">
                  <c:v>8.3320000000000007</c:v>
                </c:pt>
                <c:pt idx="739">
                  <c:v>8.2119999999999997</c:v>
                </c:pt>
                <c:pt idx="740">
                  <c:v>8.0909999999999993</c:v>
                </c:pt>
                <c:pt idx="741">
                  <c:v>7.97</c:v>
                </c:pt>
                <c:pt idx="742">
                  <c:v>7.85</c:v>
                </c:pt>
                <c:pt idx="743">
                  <c:v>7.7290000000000001</c:v>
                </c:pt>
                <c:pt idx="744">
                  <c:v>7.6070000000000002</c:v>
                </c:pt>
                <c:pt idx="745">
                  <c:v>7.4859999999999998</c:v>
                </c:pt>
                <c:pt idx="746">
                  <c:v>7.3639999999999999</c:v>
                </c:pt>
                <c:pt idx="747">
                  <c:v>7.242</c:v>
                </c:pt>
                <c:pt idx="748">
                  <c:v>7.12</c:v>
                </c:pt>
                <c:pt idx="749">
                  <c:v>6.9969999999999999</c:v>
                </c:pt>
                <c:pt idx="750">
                  <c:v>6.875</c:v>
                </c:pt>
                <c:pt idx="751">
                  <c:v>6.7519999999999998</c:v>
                </c:pt>
                <c:pt idx="752">
                  <c:v>6.63</c:v>
                </c:pt>
                <c:pt idx="753">
                  <c:v>6.5069999999999997</c:v>
                </c:pt>
                <c:pt idx="754">
                  <c:v>6.3849999999999998</c:v>
                </c:pt>
                <c:pt idx="755">
                  <c:v>6.2629999999999999</c:v>
                </c:pt>
                <c:pt idx="756">
                  <c:v>6.141</c:v>
                </c:pt>
                <c:pt idx="757">
                  <c:v>6.02</c:v>
                </c:pt>
                <c:pt idx="758">
                  <c:v>5.899</c:v>
                </c:pt>
                <c:pt idx="759">
                  <c:v>5.7830000000000004</c:v>
                </c:pt>
                <c:pt idx="760">
                  <c:v>5.6790000000000003</c:v>
                </c:pt>
                <c:pt idx="761">
                  <c:v>5.5830000000000002</c:v>
                </c:pt>
                <c:pt idx="762">
                  <c:v>5.4939999999999998</c:v>
                </c:pt>
                <c:pt idx="763">
                  <c:v>5.4089999999999998</c:v>
                </c:pt>
                <c:pt idx="764">
                  <c:v>5.3310000000000004</c:v>
                </c:pt>
                <c:pt idx="765">
                  <c:v>5.26</c:v>
                </c:pt>
                <c:pt idx="766">
                  <c:v>5.19</c:v>
                </c:pt>
                <c:pt idx="767">
                  <c:v>5.1189999999999998</c:v>
                </c:pt>
                <c:pt idx="768">
                  <c:v>5.048</c:v>
                </c:pt>
                <c:pt idx="769">
                  <c:v>4.9770000000000003</c:v>
                </c:pt>
                <c:pt idx="770">
                  <c:v>4.9039999999999999</c:v>
                </c:pt>
                <c:pt idx="771">
                  <c:v>4.8310000000000004</c:v>
                </c:pt>
                <c:pt idx="772">
                  <c:v>4.7569999999999997</c:v>
                </c:pt>
                <c:pt idx="773">
                  <c:v>4.6840000000000002</c:v>
                </c:pt>
                <c:pt idx="774">
                  <c:v>4.617</c:v>
                </c:pt>
                <c:pt idx="775">
                  <c:v>4.5529999999999999</c:v>
                </c:pt>
                <c:pt idx="776">
                  <c:v>4.4850000000000003</c:v>
                </c:pt>
                <c:pt idx="777">
                  <c:v>4.4160000000000004</c:v>
                </c:pt>
                <c:pt idx="778">
                  <c:v>4.3449999999999998</c:v>
                </c:pt>
                <c:pt idx="779">
                  <c:v>4.2720000000000002</c:v>
                </c:pt>
                <c:pt idx="780">
                  <c:v>4.1980000000000004</c:v>
                </c:pt>
                <c:pt idx="781">
                  <c:v>4.1239999999999997</c:v>
                </c:pt>
                <c:pt idx="782">
                  <c:v>4.048</c:v>
                </c:pt>
                <c:pt idx="783">
                  <c:v>3.9729999999999999</c:v>
                </c:pt>
                <c:pt idx="784">
                  <c:v>3.8969999999999998</c:v>
                </c:pt>
                <c:pt idx="785">
                  <c:v>3.82</c:v>
                </c:pt>
                <c:pt idx="786">
                  <c:v>3.7440000000000002</c:v>
                </c:pt>
                <c:pt idx="787">
                  <c:v>3.6669999999999998</c:v>
                </c:pt>
                <c:pt idx="788">
                  <c:v>3.5910000000000002</c:v>
                </c:pt>
                <c:pt idx="789">
                  <c:v>3.5150000000000001</c:v>
                </c:pt>
                <c:pt idx="790">
                  <c:v>3.4390000000000001</c:v>
                </c:pt>
                <c:pt idx="791">
                  <c:v>3.3639999999999999</c:v>
                </c:pt>
                <c:pt idx="792">
                  <c:v>3.2890000000000001</c:v>
                </c:pt>
                <c:pt idx="793">
                  <c:v>3.2149999999999999</c:v>
                </c:pt>
                <c:pt idx="794">
                  <c:v>3.141</c:v>
                </c:pt>
                <c:pt idx="795">
                  <c:v>3.0990000000000002</c:v>
                </c:pt>
                <c:pt idx="796">
                  <c:v>3.0640000000000001</c:v>
                </c:pt>
                <c:pt idx="797">
                  <c:v>3.0230000000000001</c:v>
                </c:pt>
                <c:pt idx="798">
                  <c:v>2.9790000000000001</c:v>
                </c:pt>
                <c:pt idx="799">
                  <c:v>2.9329999999999998</c:v>
                </c:pt>
                <c:pt idx="800">
                  <c:v>2.8860000000000001</c:v>
                </c:pt>
                <c:pt idx="801">
                  <c:v>2.8370000000000002</c:v>
                </c:pt>
                <c:pt idx="802">
                  <c:v>2.7890000000000001</c:v>
                </c:pt>
                <c:pt idx="803">
                  <c:v>2.7410000000000001</c:v>
                </c:pt>
                <c:pt idx="804">
                  <c:v>2.6930000000000001</c:v>
                </c:pt>
                <c:pt idx="805">
                  <c:v>2.6459999999999999</c:v>
                </c:pt>
                <c:pt idx="806">
                  <c:v>2.6019999999999999</c:v>
                </c:pt>
                <c:pt idx="807">
                  <c:v>2.5640000000000001</c:v>
                </c:pt>
                <c:pt idx="808">
                  <c:v>2.524</c:v>
                </c:pt>
                <c:pt idx="809">
                  <c:v>2.4830000000000001</c:v>
                </c:pt>
                <c:pt idx="810">
                  <c:v>2.4409999999999998</c:v>
                </c:pt>
                <c:pt idx="811">
                  <c:v>2.4</c:v>
                </c:pt>
                <c:pt idx="812">
                  <c:v>2.3580000000000001</c:v>
                </c:pt>
                <c:pt idx="813">
                  <c:v>2.3149999999999999</c:v>
                </c:pt>
                <c:pt idx="814">
                  <c:v>2.2730000000000001</c:v>
                </c:pt>
                <c:pt idx="815">
                  <c:v>2.2309999999999999</c:v>
                </c:pt>
                <c:pt idx="816">
                  <c:v>2.1890000000000001</c:v>
                </c:pt>
                <c:pt idx="817">
                  <c:v>2.1469999999999998</c:v>
                </c:pt>
                <c:pt idx="818">
                  <c:v>2.105</c:v>
                </c:pt>
                <c:pt idx="819">
                  <c:v>2.0630000000000002</c:v>
                </c:pt>
                <c:pt idx="820">
                  <c:v>2.0219999999999998</c:v>
                </c:pt>
                <c:pt idx="821">
                  <c:v>1.98</c:v>
                </c:pt>
                <c:pt idx="822">
                  <c:v>1.9390000000000001</c:v>
                </c:pt>
                <c:pt idx="823">
                  <c:v>1.899</c:v>
                </c:pt>
                <c:pt idx="824">
                  <c:v>1.859</c:v>
                </c:pt>
                <c:pt idx="825">
                  <c:v>1.819</c:v>
                </c:pt>
                <c:pt idx="826">
                  <c:v>1.7809999999999999</c:v>
                </c:pt>
                <c:pt idx="827">
                  <c:v>1.7430000000000001</c:v>
                </c:pt>
                <c:pt idx="828">
                  <c:v>1.706</c:v>
                </c:pt>
                <c:pt idx="829">
                  <c:v>1.669</c:v>
                </c:pt>
                <c:pt idx="830">
                  <c:v>1.633</c:v>
                </c:pt>
                <c:pt idx="831">
                  <c:v>1.5980000000000001</c:v>
                </c:pt>
                <c:pt idx="832">
                  <c:v>1.5629999999999999</c:v>
                </c:pt>
                <c:pt idx="833">
                  <c:v>1.5289999999999999</c:v>
                </c:pt>
                <c:pt idx="834">
                  <c:v>1.4950000000000001</c:v>
                </c:pt>
                <c:pt idx="835">
                  <c:v>1.462</c:v>
                </c:pt>
                <c:pt idx="836">
                  <c:v>1.43</c:v>
                </c:pt>
                <c:pt idx="837">
                  <c:v>1.399</c:v>
                </c:pt>
                <c:pt idx="838">
                  <c:v>1.373</c:v>
                </c:pt>
                <c:pt idx="839">
                  <c:v>2.4300000000000002</c:v>
                </c:pt>
                <c:pt idx="840">
                  <c:v>2.6760000000000002</c:v>
                </c:pt>
                <c:pt idx="841">
                  <c:v>2.89</c:v>
                </c:pt>
                <c:pt idx="842">
                  <c:v>3.0750000000000002</c:v>
                </c:pt>
                <c:pt idx="843">
                  <c:v>3.2320000000000002</c:v>
                </c:pt>
                <c:pt idx="844">
                  <c:v>3.3889999999999998</c:v>
                </c:pt>
                <c:pt idx="845">
                  <c:v>3.8580000000000001</c:v>
                </c:pt>
                <c:pt idx="846">
                  <c:v>4.383</c:v>
                </c:pt>
                <c:pt idx="847">
                  <c:v>4.8129999999999997</c:v>
                </c:pt>
                <c:pt idx="848">
                  <c:v>5.1630000000000003</c:v>
                </c:pt>
                <c:pt idx="849">
                  <c:v>5.4450000000000003</c:v>
                </c:pt>
                <c:pt idx="850">
                  <c:v>5.6669999999999998</c:v>
                </c:pt>
                <c:pt idx="851">
                  <c:v>32.4</c:v>
                </c:pt>
                <c:pt idx="852">
                  <c:v>8.1219999999999999</c:v>
                </c:pt>
                <c:pt idx="853">
                  <c:v>8.7319999999999993</c:v>
                </c:pt>
                <c:pt idx="854">
                  <c:v>9.2070000000000007</c:v>
                </c:pt>
                <c:pt idx="855">
                  <c:v>9.57</c:v>
                </c:pt>
                <c:pt idx="856">
                  <c:v>9.8420000000000005</c:v>
                </c:pt>
                <c:pt idx="857">
                  <c:v>51.21</c:v>
                </c:pt>
                <c:pt idx="858">
                  <c:v>11.76</c:v>
                </c:pt>
                <c:pt idx="859">
                  <c:v>12.65</c:v>
                </c:pt>
                <c:pt idx="860">
                  <c:v>14.22</c:v>
                </c:pt>
                <c:pt idx="861">
                  <c:v>41.71</c:v>
                </c:pt>
                <c:pt idx="862">
                  <c:v>22.08</c:v>
                </c:pt>
                <c:pt idx="863">
                  <c:v>23.73</c:v>
                </c:pt>
                <c:pt idx="864">
                  <c:v>31.36</c:v>
                </c:pt>
                <c:pt idx="865">
                  <c:v>28.66</c:v>
                </c:pt>
                <c:pt idx="866">
                  <c:v>30.18</c:v>
                </c:pt>
                <c:pt idx="867">
                  <c:v>30.17</c:v>
                </c:pt>
                <c:pt idx="868">
                  <c:v>31.02</c:v>
                </c:pt>
                <c:pt idx="869">
                  <c:v>32.19</c:v>
                </c:pt>
                <c:pt idx="870">
                  <c:v>33.17</c:v>
                </c:pt>
                <c:pt idx="871">
                  <c:v>34.07</c:v>
                </c:pt>
                <c:pt idx="872">
                  <c:v>35.89</c:v>
                </c:pt>
                <c:pt idx="873">
                  <c:v>35.25</c:v>
                </c:pt>
                <c:pt idx="874">
                  <c:v>35.03</c:v>
                </c:pt>
                <c:pt idx="875">
                  <c:v>34.82</c:v>
                </c:pt>
                <c:pt idx="876">
                  <c:v>34.57</c:v>
                </c:pt>
                <c:pt idx="877">
                  <c:v>34.200000000000003</c:v>
                </c:pt>
                <c:pt idx="878">
                  <c:v>33.700000000000003</c:v>
                </c:pt>
                <c:pt idx="879">
                  <c:v>33.11</c:v>
                </c:pt>
                <c:pt idx="880">
                  <c:v>32.450000000000003</c:v>
                </c:pt>
                <c:pt idx="881">
                  <c:v>31.74</c:v>
                </c:pt>
                <c:pt idx="882">
                  <c:v>31.12</c:v>
                </c:pt>
                <c:pt idx="883">
                  <c:v>58.37</c:v>
                </c:pt>
                <c:pt idx="884">
                  <c:v>32.840000000000003</c:v>
                </c:pt>
                <c:pt idx="885">
                  <c:v>32.119999999999997</c:v>
                </c:pt>
                <c:pt idx="886">
                  <c:v>31.65</c:v>
                </c:pt>
                <c:pt idx="887">
                  <c:v>31.53</c:v>
                </c:pt>
                <c:pt idx="888">
                  <c:v>30.83</c:v>
                </c:pt>
                <c:pt idx="889">
                  <c:v>30.02</c:v>
                </c:pt>
                <c:pt idx="890">
                  <c:v>29.7</c:v>
                </c:pt>
                <c:pt idx="891">
                  <c:v>28.87</c:v>
                </c:pt>
                <c:pt idx="892">
                  <c:v>28.03</c:v>
                </c:pt>
                <c:pt idx="893">
                  <c:v>27.26</c:v>
                </c:pt>
                <c:pt idx="894">
                  <c:v>26.5</c:v>
                </c:pt>
                <c:pt idx="895">
                  <c:v>25.7</c:v>
                </c:pt>
                <c:pt idx="896">
                  <c:v>24.96</c:v>
                </c:pt>
                <c:pt idx="897">
                  <c:v>24.21</c:v>
                </c:pt>
                <c:pt idx="898">
                  <c:v>23.46</c:v>
                </c:pt>
                <c:pt idx="899">
                  <c:v>22.72</c:v>
                </c:pt>
                <c:pt idx="900">
                  <c:v>22.17</c:v>
                </c:pt>
                <c:pt idx="901">
                  <c:v>21.76</c:v>
                </c:pt>
                <c:pt idx="902">
                  <c:v>21.62</c:v>
                </c:pt>
                <c:pt idx="903">
                  <c:v>21.64</c:v>
                </c:pt>
                <c:pt idx="904">
                  <c:v>46.44</c:v>
                </c:pt>
                <c:pt idx="905">
                  <c:v>25.66</c:v>
                </c:pt>
                <c:pt idx="906">
                  <c:v>25.39</c:v>
                </c:pt>
                <c:pt idx="907">
                  <c:v>25.76</c:v>
                </c:pt>
                <c:pt idx="908">
                  <c:v>25.56</c:v>
                </c:pt>
                <c:pt idx="909">
                  <c:v>25.53</c:v>
                </c:pt>
                <c:pt idx="910">
                  <c:v>25.81</c:v>
                </c:pt>
                <c:pt idx="911">
                  <c:v>25.64</c:v>
                </c:pt>
                <c:pt idx="912">
                  <c:v>25.61</c:v>
                </c:pt>
                <c:pt idx="913">
                  <c:v>26.89</c:v>
                </c:pt>
                <c:pt idx="914">
                  <c:v>27.37</c:v>
                </c:pt>
                <c:pt idx="915">
                  <c:v>27.7</c:v>
                </c:pt>
                <c:pt idx="916">
                  <c:v>28.51</c:v>
                </c:pt>
                <c:pt idx="917">
                  <c:v>29.48</c:v>
                </c:pt>
                <c:pt idx="918">
                  <c:v>30.98</c:v>
                </c:pt>
                <c:pt idx="919">
                  <c:v>31.34</c:v>
                </c:pt>
                <c:pt idx="920">
                  <c:v>32.19</c:v>
                </c:pt>
                <c:pt idx="921">
                  <c:v>33.380000000000003</c:v>
                </c:pt>
                <c:pt idx="922">
                  <c:v>33.159999999999997</c:v>
                </c:pt>
                <c:pt idx="923">
                  <c:v>37.450000000000003</c:v>
                </c:pt>
                <c:pt idx="924">
                  <c:v>37.909999999999997</c:v>
                </c:pt>
                <c:pt idx="925">
                  <c:v>37.21</c:v>
                </c:pt>
                <c:pt idx="926">
                  <c:v>36.72</c:v>
                </c:pt>
                <c:pt idx="927">
                  <c:v>36.32</c:v>
                </c:pt>
                <c:pt idx="928">
                  <c:v>35.950000000000003</c:v>
                </c:pt>
                <c:pt idx="929">
                  <c:v>35.5</c:v>
                </c:pt>
                <c:pt idx="930">
                  <c:v>34.97</c:v>
                </c:pt>
                <c:pt idx="931">
                  <c:v>34.43</c:v>
                </c:pt>
                <c:pt idx="932">
                  <c:v>33.89</c:v>
                </c:pt>
                <c:pt idx="933">
                  <c:v>33.979999999999997</c:v>
                </c:pt>
                <c:pt idx="934">
                  <c:v>121.4</c:v>
                </c:pt>
                <c:pt idx="935">
                  <c:v>45.71</c:v>
                </c:pt>
                <c:pt idx="936">
                  <c:v>44.2</c:v>
                </c:pt>
                <c:pt idx="937">
                  <c:v>42.81</c:v>
                </c:pt>
                <c:pt idx="938">
                  <c:v>41.07</c:v>
                </c:pt>
                <c:pt idx="939">
                  <c:v>41</c:v>
                </c:pt>
                <c:pt idx="940">
                  <c:v>39.64</c:v>
                </c:pt>
                <c:pt idx="941">
                  <c:v>66.73</c:v>
                </c:pt>
                <c:pt idx="942">
                  <c:v>47.04</c:v>
                </c:pt>
                <c:pt idx="943">
                  <c:v>49.53</c:v>
                </c:pt>
                <c:pt idx="944">
                  <c:v>49.27</c:v>
                </c:pt>
                <c:pt idx="945">
                  <c:v>181.5</c:v>
                </c:pt>
                <c:pt idx="946">
                  <c:v>91.49</c:v>
                </c:pt>
                <c:pt idx="947">
                  <c:v>83.47</c:v>
                </c:pt>
                <c:pt idx="948">
                  <c:v>96.49</c:v>
                </c:pt>
                <c:pt idx="949">
                  <c:v>92.86</c:v>
                </c:pt>
                <c:pt idx="950">
                  <c:v>87.29</c:v>
                </c:pt>
                <c:pt idx="951">
                  <c:v>80.45</c:v>
                </c:pt>
                <c:pt idx="952">
                  <c:v>74.180000000000007</c:v>
                </c:pt>
                <c:pt idx="953">
                  <c:v>69.03</c:v>
                </c:pt>
                <c:pt idx="954">
                  <c:v>64.63</c:v>
                </c:pt>
                <c:pt idx="955">
                  <c:v>60.54</c:v>
                </c:pt>
                <c:pt idx="956">
                  <c:v>56.8</c:v>
                </c:pt>
                <c:pt idx="957">
                  <c:v>53.53</c:v>
                </c:pt>
                <c:pt idx="958">
                  <c:v>50.52</c:v>
                </c:pt>
                <c:pt idx="959">
                  <c:v>48.01</c:v>
                </c:pt>
                <c:pt idx="960">
                  <c:v>52.6</c:v>
                </c:pt>
                <c:pt idx="961">
                  <c:v>161.4</c:v>
                </c:pt>
                <c:pt idx="962">
                  <c:v>97.78</c:v>
                </c:pt>
                <c:pt idx="963">
                  <c:v>102.9</c:v>
                </c:pt>
                <c:pt idx="964">
                  <c:v>94.55</c:v>
                </c:pt>
                <c:pt idx="965">
                  <c:v>86.87</c:v>
                </c:pt>
                <c:pt idx="966">
                  <c:v>101.5</c:v>
                </c:pt>
                <c:pt idx="967">
                  <c:v>184.9</c:v>
                </c:pt>
                <c:pt idx="968">
                  <c:v>140.30000000000001</c:v>
                </c:pt>
                <c:pt idx="969">
                  <c:v>123.5</c:v>
                </c:pt>
                <c:pt idx="970">
                  <c:v>113</c:v>
                </c:pt>
                <c:pt idx="971">
                  <c:v>103.6</c:v>
                </c:pt>
                <c:pt idx="972">
                  <c:v>94.96</c:v>
                </c:pt>
                <c:pt idx="973">
                  <c:v>118.5</c:v>
                </c:pt>
                <c:pt idx="974">
                  <c:v>108.4</c:v>
                </c:pt>
                <c:pt idx="975">
                  <c:v>99.52</c:v>
                </c:pt>
                <c:pt idx="976">
                  <c:v>91.92</c:v>
                </c:pt>
                <c:pt idx="977">
                  <c:v>85.09</c:v>
                </c:pt>
                <c:pt idx="978">
                  <c:v>78.8</c:v>
                </c:pt>
                <c:pt idx="979">
                  <c:v>73.23</c:v>
                </c:pt>
                <c:pt idx="980">
                  <c:v>68.790000000000006</c:v>
                </c:pt>
                <c:pt idx="981">
                  <c:v>65.37</c:v>
                </c:pt>
                <c:pt idx="982">
                  <c:v>60.98</c:v>
                </c:pt>
                <c:pt idx="983">
                  <c:v>57.66</c:v>
                </c:pt>
                <c:pt idx="984">
                  <c:v>56</c:v>
                </c:pt>
                <c:pt idx="985">
                  <c:v>52.1</c:v>
                </c:pt>
                <c:pt idx="986">
                  <c:v>48.83</c:v>
                </c:pt>
                <c:pt idx="987">
                  <c:v>45.76</c:v>
                </c:pt>
                <c:pt idx="988">
                  <c:v>42.82</c:v>
                </c:pt>
                <c:pt idx="989">
                  <c:v>41.24</c:v>
                </c:pt>
                <c:pt idx="990">
                  <c:v>40.47</c:v>
                </c:pt>
                <c:pt idx="991">
                  <c:v>39.65</c:v>
                </c:pt>
                <c:pt idx="992">
                  <c:v>38.619999999999997</c:v>
                </c:pt>
                <c:pt idx="993">
                  <c:v>37.520000000000003</c:v>
                </c:pt>
                <c:pt idx="994">
                  <c:v>36.36</c:v>
                </c:pt>
                <c:pt idx="995">
                  <c:v>35.229999999999997</c:v>
                </c:pt>
                <c:pt idx="996">
                  <c:v>34.11</c:v>
                </c:pt>
                <c:pt idx="997">
                  <c:v>32.880000000000003</c:v>
                </c:pt>
                <c:pt idx="998">
                  <c:v>31.67</c:v>
                </c:pt>
                <c:pt idx="999">
                  <c:v>30.5</c:v>
                </c:pt>
                <c:pt idx="1000">
                  <c:v>29.39</c:v>
                </c:pt>
                <c:pt idx="1001">
                  <c:v>28.29</c:v>
                </c:pt>
                <c:pt idx="1002">
                  <c:v>27.21</c:v>
                </c:pt>
                <c:pt idx="1003">
                  <c:v>26.21</c:v>
                </c:pt>
                <c:pt idx="1004">
                  <c:v>25.23</c:v>
                </c:pt>
                <c:pt idx="1005">
                  <c:v>24.27</c:v>
                </c:pt>
                <c:pt idx="1006">
                  <c:v>23.36</c:v>
                </c:pt>
                <c:pt idx="1007">
                  <c:v>22.55</c:v>
                </c:pt>
                <c:pt idx="1008">
                  <c:v>21.68</c:v>
                </c:pt>
                <c:pt idx="1009">
                  <c:v>20.87</c:v>
                </c:pt>
                <c:pt idx="1010">
                  <c:v>20.07</c:v>
                </c:pt>
                <c:pt idx="1011">
                  <c:v>19.600000000000001</c:v>
                </c:pt>
                <c:pt idx="1012">
                  <c:v>19.48</c:v>
                </c:pt>
                <c:pt idx="1013">
                  <c:v>19.29</c:v>
                </c:pt>
                <c:pt idx="1014">
                  <c:v>19.05</c:v>
                </c:pt>
                <c:pt idx="1015">
                  <c:v>18.78</c:v>
                </c:pt>
                <c:pt idx="1016">
                  <c:v>18.48</c:v>
                </c:pt>
                <c:pt idx="1017">
                  <c:v>18.46</c:v>
                </c:pt>
                <c:pt idx="1018">
                  <c:v>18.28</c:v>
                </c:pt>
                <c:pt idx="1019">
                  <c:v>18.07</c:v>
                </c:pt>
                <c:pt idx="1020">
                  <c:v>17.829999999999998</c:v>
                </c:pt>
                <c:pt idx="1021">
                  <c:v>17.559999999999999</c:v>
                </c:pt>
                <c:pt idx="1022">
                  <c:v>17.28</c:v>
                </c:pt>
                <c:pt idx="1023">
                  <c:v>16.989999999999998</c:v>
                </c:pt>
                <c:pt idx="1024">
                  <c:v>16.68</c:v>
                </c:pt>
                <c:pt idx="1025">
                  <c:v>16.36</c:v>
                </c:pt>
                <c:pt idx="1026">
                  <c:v>16.04</c:v>
                </c:pt>
                <c:pt idx="1027">
                  <c:v>15.72</c:v>
                </c:pt>
                <c:pt idx="1028">
                  <c:v>15.4</c:v>
                </c:pt>
                <c:pt idx="1029">
                  <c:v>15.07</c:v>
                </c:pt>
                <c:pt idx="1030">
                  <c:v>14.75</c:v>
                </c:pt>
                <c:pt idx="1031">
                  <c:v>14.43</c:v>
                </c:pt>
                <c:pt idx="1032">
                  <c:v>14.11</c:v>
                </c:pt>
                <c:pt idx="1033">
                  <c:v>13.8</c:v>
                </c:pt>
                <c:pt idx="1034">
                  <c:v>13.49</c:v>
                </c:pt>
                <c:pt idx="1035">
                  <c:v>13.2</c:v>
                </c:pt>
                <c:pt idx="1036">
                  <c:v>12.91</c:v>
                </c:pt>
                <c:pt idx="1037">
                  <c:v>12.64</c:v>
                </c:pt>
                <c:pt idx="1038">
                  <c:v>12.39</c:v>
                </c:pt>
                <c:pt idx="1039">
                  <c:v>12.15</c:v>
                </c:pt>
                <c:pt idx="1040">
                  <c:v>11.92</c:v>
                </c:pt>
                <c:pt idx="1041">
                  <c:v>11.7</c:v>
                </c:pt>
                <c:pt idx="1042">
                  <c:v>11.48</c:v>
                </c:pt>
                <c:pt idx="1043">
                  <c:v>11.28</c:v>
                </c:pt>
                <c:pt idx="1044">
                  <c:v>11.09</c:v>
                </c:pt>
                <c:pt idx="1045">
                  <c:v>10.91</c:v>
                </c:pt>
                <c:pt idx="1046">
                  <c:v>10.73</c:v>
                </c:pt>
                <c:pt idx="1047">
                  <c:v>10.56</c:v>
                </c:pt>
                <c:pt idx="1048">
                  <c:v>10.4</c:v>
                </c:pt>
                <c:pt idx="1049">
                  <c:v>10.27</c:v>
                </c:pt>
                <c:pt idx="1050">
                  <c:v>10.26</c:v>
                </c:pt>
                <c:pt idx="1051">
                  <c:v>10.65</c:v>
                </c:pt>
                <c:pt idx="1052">
                  <c:v>10.81</c:v>
                </c:pt>
                <c:pt idx="1053">
                  <c:v>11.17</c:v>
                </c:pt>
                <c:pt idx="1054">
                  <c:v>11.41</c:v>
                </c:pt>
                <c:pt idx="1055">
                  <c:v>11.59</c:v>
                </c:pt>
                <c:pt idx="1056">
                  <c:v>11.72</c:v>
                </c:pt>
                <c:pt idx="1057">
                  <c:v>11.8</c:v>
                </c:pt>
                <c:pt idx="1058">
                  <c:v>11.84</c:v>
                </c:pt>
                <c:pt idx="1059">
                  <c:v>11.86</c:v>
                </c:pt>
                <c:pt idx="1060">
                  <c:v>11.85</c:v>
                </c:pt>
                <c:pt idx="1061">
                  <c:v>11.81</c:v>
                </c:pt>
                <c:pt idx="1062">
                  <c:v>11.75</c:v>
                </c:pt>
                <c:pt idx="1063">
                  <c:v>11.68</c:v>
                </c:pt>
                <c:pt idx="1064">
                  <c:v>11.59</c:v>
                </c:pt>
                <c:pt idx="1065">
                  <c:v>11.49</c:v>
                </c:pt>
                <c:pt idx="1066">
                  <c:v>11.37</c:v>
                </c:pt>
                <c:pt idx="1067">
                  <c:v>11.25</c:v>
                </c:pt>
                <c:pt idx="1068">
                  <c:v>11.11</c:v>
                </c:pt>
                <c:pt idx="1069">
                  <c:v>10.97</c:v>
                </c:pt>
                <c:pt idx="1070">
                  <c:v>10.83</c:v>
                </c:pt>
                <c:pt idx="1071">
                  <c:v>10.68</c:v>
                </c:pt>
                <c:pt idx="1072">
                  <c:v>10.53</c:v>
                </c:pt>
                <c:pt idx="1073">
                  <c:v>10.37</c:v>
                </c:pt>
                <c:pt idx="1074">
                  <c:v>10.210000000000001</c:v>
                </c:pt>
                <c:pt idx="1075">
                  <c:v>10.050000000000001</c:v>
                </c:pt>
                <c:pt idx="1076">
                  <c:v>9.891</c:v>
                </c:pt>
                <c:pt idx="1077">
                  <c:v>9.73</c:v>
                </c:pt>
                <c:pt idx="1078">
                  <c:v>9.57</c:v>
                </c:pt>
                <c:pt idx="1079">
                  <c:v>9.4090000000000007</c:v>
                </c:pt>
                <c:pt idx="1080">
                  <c:v>9.2490000000000006</c:v>
                </c:pt>
                <c:pt idx="1081">
                  <c:v>9.0909999999999993</c:v>
                </c:pt>
                <c:pt idx="1082">
                  <c:v>8.9329999999999998</c:v>
                </c:pt>
                <c:pt idx="1083">
                  <c:v>8.7769999999999992</c:v>
                </c:pt>
                <c:pt idx="1084">
                  <c:v>8.6219999999999999</c:v>
                </c:pt>
                <c:pt idx="1085">
                  <c:v>8.4689999999999994</c:v>
                </c:pt>
                <c:pt idx="1086">
                  <c:v>8.3179999999999996</c:v>
                </c:pt>
                <c:pt idx="1087">
                  <c:v>8.1690000000000005</c:v>
                </c:pt>
                <c:pt idx="1088">
                  <c:v>8.0210000000000008</c:v>
                </c:pt>
                <c:pt idx="1089">
                  <c:v>7.8760000000000003</c:v>
                </c:pt>
                <c:pt idx="1090">
                  <c:v>7.7329999999999997</c:v>
                </c:pt>
                <c:pt idx="1091">
                  <c:v>7.5919999999999996</c:v>
                </c:pt>
                <c:pt idx="1092">
                  <c:v>7.452</c:v>
                </c:pt>
                <c:pt idx="1093">
                  <c:v>7.3150000000000004</c:v>
                </c:pt>
                <c:pt idx="1094">
                  <c:v>7.18</c:v>
                </c:pt>
                <c:pt idx="1095">
                  <c:v>7.048</c:v>
                </c:pt>
                <c:pt idx="1096">
                  <c:v>6.9169999999999998</c:v>
                </c:pt>
                <c:pt idx="1097">
                  <c:v>6.7880000000000003</c:v>
                </c:pt>
                <c:pt idx="1098">
                  <c:v>6.6619999999999999</c:v>
                </c:pt>
                <c:pt idx="1099">
                  <c:v>6.5380000000000003</c:v>
                </c:pt>
                <c:pt idx="1100">
                  <c:v>6.415</c:v>
                </c:pt>
                <c:pt idx="1101">
                  <c:v>6.2949999999999999</c:v>
                </c:pt>
                <c:pt idx="1102">
                  <c:v>6.1769999999999996</c:v>
                </c:pt>
                <c:pt idx="1103">
                  <c:v>6.06</c:v>
                </c:pt>
                <c:pt idx="1104">
                  <c:v>5.9459999999999997</c:v>
                </c:pt>
                <c:pt idx="1105">
                  <c:v>5.8339999999999996</c:v>
                </c:pt>
                <c:pt idx="1106">
                  <c:v>5.726</c:v>
                </c:pt>
                <c:pt idx="1107">
                  <c:v>5.6280000000000001</c:v>
                </c:pt>
                <c:pt idx="1108">
                  <c:v>5.54</c:v>
                </c:pt>
                <c:pt idx="1109">
                  <c:v>5.4580000000000002</c:v>
                </c:pt>
                <c:pt idx="1110">
                  <c:v>5.3810000000000002</c:v>
                </c:pt>
                <c:pt idx="1111">
                  <c:v>5.3070000000000004</c:v>
                </c:pt>
                <c:pt idx="1112">
                  <c:v>5.2370000000000001</c:v>
                </c:pt>
                <c:pt idx="1113">
                  <c:v>5.1680000000000001</c:v>
                </c:pt>
                <c:pt idx="1114">
                  <c:v>5.101</c:v>
                </c:pt>
                <c:pt idx="1115">
                  <c:v>5.0350000000000001</c:v>
                </c:pt>
                <c:pt idx="1116">
                  <c:v>4.968</c:v>
                </c:pt>
                <c:pt idx="1117">
                  <c:v>4.9029999999999996</c:v>
                </c:pt>
                <c:pt idx="1118">
                  <c:v>4.8369999999999997</c:v>
                </c:pt>
                <c:pt idx="1119">
                  <c:v>4.7699999999999996</c:v>
                </c:pt>
                <c:pt idx="1120">
                  <c:v>4.7050000000000001</c:v>
                </c:pt>
                <c:pt idx="1121">
                  <c:v>4.6479999999999997</c:v>
                </c:pt>
                <c:pt idx="1122">
                  <c:v>4.593</c:v>
                </c:pt>
                <c:pt idx="1123">
                  <c:v>4.54</c:v>
                </c:pt>
                <c:pt idx="1124">
                  <c:v>4.484</c:v>
                </c:pt>
                <c:pt idx="1125">
                  <c:v>4.4269999999999996</c:v>
                </c:pt>
                <c:pt idx="1126">
                  <c:v>4.3680000000000003</c:v>
                </c:pt>
                <c:pt idx="1127">
                  <c:v>4.3070000000000004</c:v>
                </c:pt>
                <c:pt idx="1128">
                  <c:v>4.2460000000000004</c:v>
                </c:pt>
                <c:pt idx="1129">
                  <c:v>4.1840000000000002</c:v>
                </c:pt>
                <c:pt idx="1130">
                  <c:v>4.1210000000000004</c:v>
                </c:pt>
                <c:pt idx="1131">
                  <c:v>4.0570000000000004</c:v>
                </c:pt>
                <c:pt idx="1132">
                  <c:v>3.9980000000000002</c:v>
                </c:pt>
                <c:pt idx="1133">
                  <c:v>3.9380000000000002</c:v>
                </c:pt>
                <c:pt idx="1134">
                  <c:v>3.8769999999999998</c:v>
                </c:pt>
                <c:pt idx="1135">
                  <c:v>3.8149999999999999</c:v>
                </c:pt>
                <c:pt idx="1136">
                  <c:v>3.7519999999999998</c:v>
                </c:pt>
                <c:pt idx="1137">
                  <c:v>3.6890000000000001</c:v>
                </c:pt>
                <c:pt idx="1138">
                  <c:v>3.6259999999999999</c:v>
                </c:pt>
                <c:pt idx="1139">
                  <c:v>3.5619999999999998</c:v>
                </c:pt>
                <c:pt idx="1140">
                  <c:v>3.4980000000000002</c:v>
                </c:pt>
                <c:pt idx="1141">
                  <c:v>3.4340000000000002</c:v>
                </c:pt>
                <c:pt idx="1142">
                  <c:v>3.37</c:v>
                </c:pt>
                <c:pt idx="1143">
                  <c:v>3.3090000000000002</c:v>
                </c:pt>
                <c:pt idx="1144">
                  <c:v>3.25</c:v>
                </c:pt>
                <c:pt idx="1145">
                  <c:v>3.1920000000000002</c:v>
                </c:pt>
                <c:pt idx="1146">
                  <c:v>3.133</c:v>
                </c:pt>
                <c:pt idx="1147">
                  <c:v>3.073</c:v>
                </c:pt>
                <c:pt idx="1148">
                  <c:v>3.032</c:v>
                </c:pt>
                <c:pt idx="1149">
                  <c:v>2.9990000000000001</c:v>
                </c:pt>
                <c:pt idx="1150">
                  <c:v>2.9870000000000001</c:v>
                </c:pt>
                <c:pt idx="1151">
                  <c:v>2.9849999999999999</c:v>
                </c:pt>
                <c:pt idx="1152">
                  <c:v>2.9750000000000001</c:v>
                </c:pt>
                <c:pt idx="1153">
                  <c:v>2.9580000000000002</c:v>
                </c:pt>
                <c:pt idx="1154">
                  <c:v>2.9380000000000002</c:v>
                </c:pt>
                <c:pt idx="1155">
                  <c:v>2.9140000000000001</c:v>
                </c:pt>
                <c:pt idx="1156">
                  <c:v>2.887</c:v>
                </c:pt>
                <c:pt idx="1157">
                  <c:v>2.859</c:v>
                </c:pt>
                <c:pt idx="1158">
                  <c:v>2.83</c:v>
                </c:pt>
                <c:pt idx="1159">
                  <c:v>2.7989999999999999</c:v>
                </c:pt>
                <c:pt idx="1160">
                  <c:v>2.766</c:v>
                </c:pt>
                <c:pt idx="1161">
                  <c:v>2.7320000000000002</c:v>
                </c:pt>
                <c:pt idx="1162">
                  <c:v>2.6970000000000001</c:v>
                </c:pt>
                <c:pt idx="1163">
                  <c:v>2.661</c:v>
                </c:pt>
                <c:pt idx="1164">
                  <c:v>2.6230000000000002</c:v>
                </c:pt>
                <c:pt idx="1165">
                  <c:v>2.5840000000000001</c:v>
                </c:pt>
                <c:pt idx="1166">
                  <c:v>2.544</c:v>
                </c:pt>
                <c:pt idx="1167">
                  <c:v>2.5030000000000001</c:v>
                </c:pt>
                <c:pt idx="1168">
                  <c:v>2.46</c:v>
                </c:pt>
                <c:pt idx="1169">
                  <c:v>2.4169999999999998</c:v>
                </c:pt>
                <c:pt idx="1170">
                  <c:v>2.3719999999999999</c:v>
                </c:pt>
                <c:pt idx="1171">
                  <c:v>2.327</c:v>
                </c:pt>
                <c:pt idx="1172">
                  <c:v>2.2810000000000001</c:v>
                </c:pt>
                <c:pt idx="1173">
                  <c:v>2.2349999999999999</c:v>
                </c:pt>
                <c:pt idx="1174">
                  <c:v>2.1880000000000002</c:v>
                </c:pt>
                <c:pt idx="1175">
                  <c:v>2.141</c:v>
                </c:pt>
                <c:pt idx="1176">
                  <c:v>2.0939999999999999</c:v>
                </c:pt>
                <c:pt idx="1177">
                  <c:v>2.0459999999999998</c:v>
                </c:pt>
                <c:pt idx="1178">
                  <c:v>1.9990000000000001</c:v>
                </c:pt>
                <c:pt idx="1179">
                  <c:v>1.952</c:v>
                </c:pt>
                <c:pt idx="1180">
                  <c:v>1.9059999999999999</c:v>
                </c:pt>
                <c:pt idx="1181">
                  <c:v>1.859</c:v>
                </c:pt>
                <c:pt idx="1182">
                  <c:v>1.8140000000000001</c:v>
                </c:pt>
                <c:pt idx="1183">
                  <c:v>1.768</c:v>
                </c:pt>
                <c:pt idx="1184">
                  <c:v>1.724</c:v>
                </c:pt>
                <c:pt idx="1185">
                  <c:v>1.68</c:v>
                </c:pt>
                <c:pt idx="1186">
                  <c:v>1.637</c:v>
                </c:pt>
                <c:pt idx="1187">
                  <c:v>1.5940000000000001</c:v>
                </c:pt>
                <c:pt idx="1188">
                  <c:v>1.5529999999999999</c:v>
                </c:pt>
                <c:pt idx="1189">
                  <c:v>1.512</c:v>
                </c:pt>
                <c:pt idx="1190">
                  <c:v>1.4730000000000001</c:v>
                </c:pt>
                <c:pt idx="1191">
                  <c:v>1.4339999999999999</c:v>
                </c:pt>
                <c:pt idx="1192">
                  <c:v>1.3959999999999999</c:v>
                </c:pt>
                <c:pt idx="1193">
                  <c:v>1.3640000000000001</c:v>
                </c:pt>
                <c:pt idx="1194">
                  <c:v>1.3320000000000001</c:v>
                </c:pt>
                <c:pt idx="1195">
                  <c:v>1.3</c:v>
                </c:pt>
                <c:pt idx="1196">
                  <c:v>1.2689999999999999</c:v>
                </c:pt>
                <c:pt idx="1197">
                  <c:v>1.2390000000000001</c:v>
                </c:pt>
                <c:pt idx="1198">
                  <c:v>1.2090000000000001</c:v>
                </c:pt>
                <c:pt idx="1199">
                  <c:v>1.18</c:v>
                </c:pt>
                <c:pt idx="1200">
                  <c:v>1.1519999999999999</c:v>
                </c:pt>
                <c:pt idx="1201">
                  <c:v>1.1240000000000001</c:v>
                </c:pt>
                <c:pt idx="1202">
                  <c:v>1.0980000000000001</c:v>
                </c:pt>
                <c:pt idx="1203">
                  <c:v>1.0720000000000001</c:v>
                </c:pt>
                <c:pt idx="1204">
                  <c:v>1.0469999999999999</c:v>
                </c:pt>
                <c:pt idx="1205">
                  <c:v>1.0249999999999999</c:v>
                </c:pt>
                <c:pt idx="1206">
                  <c:v>1.206</c:v>
                </c:pt>
                <c:pt idx="1207">
                  <c:v>67.84</c:v>
                </c:pt>
                <c:pt idx="1208">
                  <c:v>4.3490000000000002</c:v>
                </c:pt>
                <c:pt idx="1209">
                  <c:v>5.0419999999999998</c:v>
                </c:pt>
                <c:pt idx="1210">
                  <c:v>5.7329999999999997</c:v>
                </c:pt>
                <c:pt idx="1211">
                  <c:v>56.38</c:v>
                </c:pt>
                <c:pt idx="1212">
                  <c:v>42.46</c:v>
                </c:pt>
                <c:pt idx="1213">
                  <c:v>174.7</c:v>
                </c:pt>
                <c:pt idx="1214">
                  <c:v>140</c:v>
                </c:pt>
                <c:pt idx="1215">
                  <c:v>165.1</c:v>
                </c:pt>
                <c:pt idx="1216">
                  <c:v>166.9</c:v>
                </c:pt>
                <c:pt idx="1217">
                  <c:v>124.9</c:v>
                </c:pt>
                <c:pt idx="1218">
                  <c:v>130.6</c:v>
                </c:pt>
                <c:pt idx="1219">
                  <c:v>125.6</c:v>
                </c:pt>
                <c:pt idx="1220">
                  <c:v>139.1</c:v>
                </c:pt>
                <c:pt idx="1221">
                  <c:v>142</c:v>
                </c:pt>
                <c:pt idx="1222">
                  <c:v>140.19999999999999</c:v>
                </c:pt>
                <c:pt idx="1223">
                  <c:v>114.5</c:v>
                </c:pt>
                <c:pt idx="1224">
                  <c:v>130</c:v>
                </c:pt>
                <c:pt idx="1225">
                  <c:v>119.3</c:v>
                </c:pt>
                <c:pt idx="1226">
                  <c:v>109.3</c:v>
                </c:pt>
                <c:pt idx="1227">
                  <c:v>95.1</c:v>
                </c:pt>
                <c:pt idx="1228">
                  <c:v>110.4</c:v>
                </c:pt>
                <c:pt idx="1229">
                  <c:v>101.2</c:v>
                </c:pt>
                <c:pt idx="1230">
                  <c:v>93.13</c:v>
                </c:pt>
                <c:pt idx="1231">
                  <c:v>86.33</c:v>
                </c:pt>
                <c:pt idx="1232">
                  <c:v>80.37</c:v>
                </c:pt>
                <c:pt idx="1233">
                  <c:v>106.2</c:v>
                </c:pt>
                <c:pt idx="1234">
                  <c:v>97.87</c:v>
                </c:pt>
                <c:pt idx="1235">
                  <c:v>90.52</c:v>
                </c:pt>
                <c:pt idx="1236">
                  <c:v>86.04</c:v>
                </c:pt>
                <c:pt idx="1237">
                  <c:v>80.2</c:v>
                </c:pt>
                <c:pt idx="1238">
                  <c:v>74.19</c:v>
                </c:pt>
                <c:pt idx="1239">
                  <c:v>68.86</c:v>
                </c:pt>
                <c:pt idx="1240">
                  <c:v>64.02</c:v>
                </c:pt>
                <c:pt idx="1241">
                  <c:v>59.55</c:v>
                </c:pt>
                <c:pt idx="1242">
                  <c:v>55.99</c:v>
                </c:pt>
                <c:pt idx="1243">
                  <c:v>52.36</c:v>
                </c:pt>
                <c:pt idx="1244">
                  <c:v>49.07</c:v>
                </c:pt>
                <c:pt idx="1245">
                  <c:v>76.27</c:v>
                </c:pt>
                <c:pt idx="1246">
                  <c:v>542.20000000000005</c:v>
                </c:pt>
                <c:pt idx="1247">
                  <c:v>160.80000000000001</c:v>
                </c:pt>
                <c:pt idx="1248">
                  <c:v>157.19999999999999</c:v>
                </c:pt>
                <c:pt idx="1249">
                  <c:v>154.1</c:v>
                </c:pt>
                <c:pt idx="1250">
                  <c:v>175.1</c:v>
                </c:pt>
                <c:pt idx="1251">
                  <c:v>180.9</c:v>
                </c:pt>
                <c:pt idx="1252">
                  <c:v>140.69999999999999</c:v>
                </c:pt>
                <c:pt idx="1253">
                  <c:v>145.5</c:v>
                </c:pt>
                <c:pt idx="1254">
                  <c:v>136.69999999999999</c:v>
                </c:pt>
                <c:pt idx="1255">
                  <c:v>130.4</c:v>
                </c:pt>
                <c:pt idx="1256">
                  <c:v>162.5</c:v>
                </c:pt>
                <c:pt idx="1257">
                  <c:v>130.5</c:v>
                </c:pt>
                <c:pt idx="1258">
                  <c:v>147.19999999999999</c:v>
                </c:pt>
                <c:pt idx="1259">
                  <c:v>145.30000000000001</c:v>
                </c:pt>
                <c:pt idx="1260">
                  <c:v>123.6</c:v>
                </c:pt>
                <c:pt idx="1261">
                  <c:v>137.19999999999999</c:v>
                </c:pt>
                <c:pt idx="1262">
                  <c:v>278.2</c:v>
                </c:pt>
                <c:pt idx="1263">
                  <c:v>205</c:v>
                </c:pt>
                <c:pt idx="1264">
                  <c:v>180.7</c:v>
                </c:pt>
                <c:pt idx="1265">
                  <c:v>187.4</c:v>
                </c:pt>
                <c:pt idx="1266">
                  <c:v>154.30000000000001</c:v>
                </c:pt>
                <c:pt idx="1267">
                  <c:v>163.6</c:v>
                </c:pt>
                <c:pt idx="1268">
                  <c:v>149.5</c:v>
                </c:pt>
                <c:pt idx="1269">
                  <c:v>136.30000000000001</c:v>
                </c:pt>
                <c:pt idx="1270">
                  <c:v>119.2</c:v>
                </c:pt>
                <c:pt idx="1271">
                  <c:v>132</c:v>
                </c:pt>
                <c:pt idx="1272">
                  <c:v>123.1</c:v>
                </c:pt>
                <c:pt idx="1273">
                  <c:v>172</c:v>
                </c:pt>
                <c:pt idx="1274">
                  <c:v>121.4</c:v>
                </c:pt>
                <c:pt idx="1275">
                  <c:v>111.2</c:v>
                </c:pt>
                <c:pt idx="1276">
                  <c:v>102.3</c:v>
                </c:pt>
                <c:pt idx="1277">
                  <c:v>125.8</c:v>
                </c:pt>
                <c:pt idx="1278">
                  <c:v>115.1</c:v>
                </c:pt>
                <c:pt idx="1279">
                  <c:v>106</c:v>
                </c:pt>
                <c:pt idx="1280">
                  <c:v>101.5</c:v>
                </c:pt>
                <c:pt idx="1281">
                  <c:v>92.65</c:v>
                </c:pt>
                <c:pt idx="1282">
                  <c:v>85.62</c:v>
                </c:pt>
                <c:pt idx="1283">
                  <c:v>79.78</c:v>
                </c:pt>
                <c:pt idx="1284">
                  <c:v>75.61</c:v>
                </c:pt>
                <c:pt idx="1285">
                  <c:v>70.8</c:v>
                </c:pt>
                <c:pt idx="1286">
                  <c:v>66.14</c:v>
                </c:pt>
                <c:pt idx="1287">
                  <c:v>61.54</c:v>
                </c:pt>
                <c:pt idx="1288">
                  <c:v>57.88</c:v>
                </c:pt>
                <c:pt idx="1289">
                  <c:v>55.79</c:v>
                </c:pt>
                <c:pt idx="1290">
                  <c:v>68.47</c:v>
                </c:pt>
                <c:pt idx="1291">
                  <c:v>57.45</c:v>
                </c:pt>
                <c:pt idx="1292">
                  <c:v>55.35</c:v>
                </c:pt>
                <c:pt idx="1293">
                  <c:v>52.6</c:v>
                </c:pt>
                <c:pt idx="1294">
                  <c:v>49.68</c:v>
                </c:pt>
                <c:pt idx="1295">
                  <c:v>47.48</c:v>
                </c:pt>
                <c:pt idx="1296">
                  <c:v>44.7</c:v>
                </c:pt>
                <c:pt idx="1297">
                  <c:v>42.08</c:v>
                </c:pt>
                <c:pt idx="1298">
                  <c:v>40.61</c:v>
                </c:pt>
                <c:pt idx="1299">
                  <c:v>40.04</c:v>
                </c:pt>
                <c:pt idx="1300">
                  <c:v>39.25</c:v>
                </c:pt>
                <c:pt idx="1301">
                  <c:v>38.340000000000003</c:v>
                </c:pt>
                <c:pt idx="1302">
                  <c:v>37.33</c:v>
                </c:pt>
                <c:pt idx="1303">
                  <c:v>36.29</c:v>
                </c:pt>
                <c:pt idx="1304">
                  <c:v>35.229999999999997</c:v>
                </c:pt>
                <c:pt idx="1305">
                  <c:v>34.22</c:v>
                </c:pt>
                <c:pt idx="1306">
                  <c:v>35.06</c:v>
                </c:pt>
                <c:pt idx="1307">
                  <c:v>33.880000000000003</c:v>
                </c:pt>
                <c:pt idx="1308">
                  <c:v>32.950000000000003</c:v>
                </c:pt>
                <c:pt idx="1309">
                  <c:v>32.24</c:v>
                </c:pt>
                <c:pt idx="1310">
                  <c:v>31.95</c:v>
                </c:pt>
                <c:pt idx="1311">
                  <c:v>62.4</c:v>
                </c:pt>
                <c:pt idx="1312">
                  <c:v>49.14</c:v>
                </c:pt>
                <c:pt idx="1313">
                  <c:v>37.270000000000003</c:v>
                </c:pt>
                <c:pt idx="1314">
                  <c:v>36.770000000000003</c:v>
                </c:pt>
                <c:pt idx="1315">
                  <c:v>148.4</c:v>
                </c:pt>
                <c:pt idx="1316">
                  <c:v>107.8</c:v>
                </c:pt>
                <c:pt idx="1317">
                  <c:v>91.25</c:v>
                </c:pt>
                <c:pt idx="1318">
                  <c:v>201.4</c:v>
                </c:pt>
                <c:pt idx="1319">
                  <c:v>126</c:v>
                </c:pt>
                <c:pt idx="1320">
                  <c:v>106.7</c:v>
                </c:pt>
                <c:pt idx="1321">
                  <c:v>101.6</c:v>
                </c:pt>
                <c:pt idx="1322">
                  <c:v>94.84</c:v>
                </c:pt>
                <c:pt idx="1323">
                  <c:v>88.61</c:v>
                </c:pt>
                <c:pt idx="1324">
                  <c:v>118.9</c:v>
                </c:pt>
                <c:pt idx="1325">
                  <c:v>119.7</c:v>
                </c:pt>
                <c:pt idx="1326">
                  <c:v>98.96</c:v>
                </c:pt>
                <c:pt idx="1327">
                  <c:v>93.42</c:v>
                </c:pt>
                <c:pt idx="1328">
                  <c:v>108.1</c:v>
                </c:pt>
                <c:pt idx="1329">
                  <c:v>121.9</c:v>
                </c:pt>
                <c:pt idx="1330">
                  <c:v>111.8</c:v>
                </c:pt>
                <c:pt idx="1331">
                  <c:v>102.6</c:v>
                </c:pt>
                <c:pt idx="1332">
                  <c:v>94.1</c:v>
                </c:pt>
                <c:pt idx="1333">
                  <c:v>87.17</c:v>
                </c:pt>
                <c:pt idx="1334">
                  <c:v>80.95</c:v>
                </c:pt>
                <c:pt idx="1335">
                  <c:v>75.59</c:v>
                </c:pt>
                <c:pt idx="1336">
                  <c:v>71.260000000000005</c:v>
                </c:pt>
                <c:pt idx="1337">
                  <c:v>72.569999999999993</c:v>
                </c:pt>
                <c:pt idx="1338">
                  <c:v>86.19</c:v>
                </c:pt>
                <c:pt idx="1339">
                  <c:v>89.5</c:v>
                </c:pt>
                <c:pt idx="1340">
                  <c:v>89.82</c:v>
                </c:pt>
                <c:pt idx="1341">
                  <c:v>79.42</c:v>
                </c:pt>
                <c:pt idx="1342">
                  <c:v>79.63</c:v>
                </c:pt>
                <c:pt idx="1343">
                  <c:v>78.08</c:v>
                </c:pt>
                <c:pt idx="1344">
                  <c:v>72.58</c:v>
                </c:pt>
                <c:pt idx="1345">
                  <c:v>69.31</c:v>
                </c:pt>
                <c:pt idx="1346">
                  <c:v>79.06</c:v>
                </c:pt>
                <c:pt idx="1347">
                  <c:v>153.1</c:v>
                </c:pt>
                <c:pt idx="1348">
                  <c:v>154.80000000000001</c:v>
                </c:pt>
                <c:pt idx="1349">
                  <c:v>115.4</c:v>
                </c:pt>
                <c:pt idx="1350">
                  <c:v>143.1</c:v>
                </c:pt>
                <c:pt idx="1351">
                  <c:v>114.4</c:v>
                </c:pt>
                <c:pt idx="1352">
                  <c:v>120.7</c:v>
                </c:pt>
                <c:pt idx="1353">
                  <c:v>111.7</c:v>
                </c:pt>
                <c:pt idx="1354">
                  <c:v>104</c:v>
                </c:pt>
                <c:pt idx="1355">
                  <c:v>95.75</c:v>
                </c:pt>
                <c:pt idx="1356">
                  <c:v>119.5</c:v>
                </c:pt>
                <c:pt idx="1357">
                  <c:v>109.5</c:v>
                </c:pt>
                <c:pt idx="1358">
                  <c:v>100.7</c:v>
                </c:pt>
                <c:pt idx="1359">
                  <c:v>92.94</c:v>
                </c:pt>
                <c:pt idx="1360">
                  <c:v>86.32</c:v>
                </c:pt>
                <c:pt idx="1361">
                  <c:v>80.36</c:v>
                </c:pt>
                <c:pt idx="1362">
                  <c:v>74.77</c:v>
                </c:pt>
                <c:pt idx="1363">
                  <c:v>69.959999999999994</c:v>
                </c:pt>
                <c:pt idx="1364">
                  <c:v>65.680000000000007</c:v>
                </c:pt>
                <c:pt idx="1365">
                  <c:v>61.5</c:v>
                </c:pt>
                <c:pt idx="1366">
                  <c:v>59.74</c:v>
                </c:pt>
                <c:pt idx="1367">
                  <c:v>109.3</c:v>
                </c:pt>
                <c:pt idx="1368">
                  <c:v>69.45</c:v>
                </c:pt>
                <c:pt idx="1369">
                  <c:v>64.98</c:v>
                </c:pt>
                <c:pt idx="1370">
                  <c:v>61.64</c:v>
                </c:pt>
                <c:pt idx="1371">
                  <c:v>57.71</c:v>
                </c:pt>
                <c:pt idx="1372">
                  <c:v>53.94</c:v>
                </c:pt>
                <c:pt idx="1373">
                  <c:v>51.05</c:v>
                </c:pt>
                <c:pt idx="1374">
                  <c:v>47.69</c:v>
                </c:pt>
                <c:pt idx="1375">
                  <c:v>44.87</c:v>
                </c:pt>
                <c:pt idx="1376">
                  <c:v>42.34</c:v>
                </c:pt>
                <c:pt idx="1377">
                  <c:v>40.700000000000003</c:v>
                </c:pt>
                <c:pt idx="1378">
                  <c:v>40.19</c:v>
                </c:pt>
                <c:pt idx="1379">
                  <c:v>143.6</c:v>
                </c:pt>
                <c:pt idx="1380">
                  <c:v>201.4</c:v>
                </c:pt>
                <c:pt idx="1381">
                  <c:v>178.6</c:v>
                </c:pt>
                <c:pt idx="1382">
                  <c:v>137.30000000000001</c:v>
                </c:pt>
                <c:pt idx="1383">
                  <c:v>130.4</c:v>
                </c:pt>
                <c:pt idx="1384">
                  <c:v>126.1</c:v>
                </c:pt>
                <c:pt idx="1385">
                  <c:v>114.5</c:v>
                </c:pt>
                <c:pt idx="1386">
                  <c:v>135.80000000000001</c:v>
                </c:pt>
                <c:pt idx="1387">
                  <c:v>123.5</c:v>
                </c:pt>
                <c:pt idx="1388">
                  <c:v>112.5</c:v>
                </c:pt>
                <c:pt idx="1389">
                  <c:v>103</c:v>
                </c:pt>
                <c:pt idx="1390">
                  <c:v>94.71</c:v>
                </c:pt>
                <c:pt idx="1391">
                  <c:v>88.27</c:v>
                </c:pt>
                <c:pt idx="1392">
                  <c:v>89.68</c:v>
                </c:pt>
                <c:pt idx="1393">
                  <c:v>81.06</c:v>
                </c:pt>
                <c:pt idx="1394">
                  <c:v>75.209999999999994</c:v>
                </c:pt>
                <c:pt idx="1395">
                  <c:v>69.92</c:v>
                </c:pt>
                <c:pt idx="1396">
                  <c:v>65.14</c:v>
                </c:pt>
                <c:pt idx="1397">
                  <c:v>75.260000000000005</c:v>
                </c:pt>
                <c:pt idx="1398">
                  <c:v>192.8</c:v>
                </c:pt>
                <c:pt idx="1399">
                  <c:v>139.4</c:v>
                </c:pt>
                <c:pt idx="1400">
                  <c:v>99.42</c:v>
                </c:pt>
                <c:pt idx="1401">
                  <c:v>93.14</c:v>
                </c:pt>
                <c:pt idx="1402">
                  <c:v>117.3</c:v>
                </c:pt>
                <c:pt idx="1403">
                  <c:v>107.2</c:v>
                </c:pt>
                <c:pt idx="1404">
                  <c:v>98.16</c:v>
                </c:pt>
                <c:pt idx="1405">
                  <c:v>90.34</c:v>
                </c:pt>
                <c:pt idx="1406">
                  <c:v>83.73</c:v>
                </c:pt>
                <c:pt idx="1407">
                  <c:v>77.709999999999994</c:v>
                </c:pt>
                <c:pt idx="1408">
                  <c:v>72.28</c:v>
                </c:pt>
                <c:pt idx="1409">
                  <c:v>67.430000000000007</c:v>
                </c:pt>
                <c:pt idx="1410">
                  <c:v>63.02</c:v>
                </c:pt>
                <c:pt idx="1411">
                  <c:v>58.99</c:v>
                </c:pt>
                <c:pt idx="1412">
                  <c:v>55.17</c:v>
                </c:pt>
                <c:pt idx="1413">
                  <c:v>52.11</c:v>
                </c:pt>
                <c:pt idx="1414">
                  <c:v>48.85</c:v>
                </c:pt>
                <c:pt idx="1415">
                  <c:v>45.88</c:v>
                </c:pt>
                <c:pt idx="1416">
                  <c:v>43.28</c:v>
                </c:pt>
                <c:pt idx="1417">
                  <c:v>40.86</c:v>
                </c:pt>
                <c:pt idx="1418">
                  <c:v>40.24</c:v>
                </c:pt>
                <c:pt idx="1419">
                  <c:v>39.54</c:v>
                </c:pt>
                <c:pt idx="1420">
                  <c:v>38.700000000000003</c:v>
                </c:pt>
                <c:pt idx="1421">
                  <c:v>37.770000000000003</c:v>
                </c:pt>
                <c:pt idx="1422">
                  <c:v>36.76</c:v>
                </c:pt>
                <c:pt idx="1423">
                  <c:v>35.68</c:v>
                </c:pt>
                <c:pt idx="1424">
                  <c:v>34.549999999999997</c:v>
                </c:pt>
                <c:pt idx="1425">
                  <c:v>33.409999999999997</c:v>
                </c:pt>
                <c:pt idx="1426">
                  <c:v>32.26</c:v>
                </c:pt>
                <c:pt idx="1427">
                  <c:v>31.11</c:v>
                </c:pt>
                <c:pt idx="1428">
                  <c:v>30</c:v>
                </c:pt>
                <c:pt idx="1429">
                  <c:v>28.93</c:v>
                </c:pt>
                <c:pt idx="1430">
                  <c:v>27.9</c:v>
                </c:pt>
                <c:pt idx="1431">
                  <c:v>26.9</c:v>
                </c:pt>
                <c:pt idx="1432">
                  <c:v>25.93</c:v>
                </c:pt>
                <c:pt idx="1433">
                  <c:v>25.02</c:v>
                </c:pt>
                <c:pt idx="1434">
                  <c:v>24.12</c:v>
                </c:pt>
                <c:pt idx="1435">
                  <c:v>23.24</c:v>
                </c:pt>
                <c:pt idx="1436">
                  <c:v>22.41</c:v>
                </c:pt>
                <c:pt idx="1437">
                  <c:v>21.59</c:v>
                </c:pt>
                <c:pt idx="1438">
                  <c:v>20.79</c:v>
                </c:pt>
                <c:pt idx="1439">
                  <c:v>20.03</c:v>
                </c:pt>
                <c:pt idx="1440">
                  <c:v>19.600000000000001</c:v>
                </c:pt>
                <c:pt idx="1441">
                  <c:v>19.48</c:v>
                </c:pt>
                <c:pt idx="1442">
                  <c:v>19.3</c:v>
                </c:pt>
                <c:pt idx="1443">
                  <c:v>19.07</c:v>
                </c:pt>
                <c:pt idx="1444">
                  <c:v>18.8</c:v>
                </c:pt>
                <c:pt idx="1445">
                  <c:v>18.510000000000002</c:v>
                </c:pt>
                <c:pt idx="1446">
                  <c:v>18.18</c:v>
                </c:pt>
                <c:pt idx="1447">
                  <c:v>17.84</c:v>
                </c:pt>
                <c:pt idx="1448">
                  <c:v>17.489999999999998</c:v>
                </c:pt>
                <c:pt idx="1449">
                  <c:v>17.12</c:v>
                </c:pt>
                <c:pt idx="1450">
                  <c:v>16.75</c:v>
                </c:pt>
                <c:pt idx="1451">
                  <c:v>16.38</c:v>
                </c:pt>
                <c:pt idx="1452">
                  <c:v>16.02</c:v>
                </c:pt>
                <c:pt idx="1453">
                  <c:v>15.66</c:v>
                </c:pt>
                <c:pt idx="1454">
                  <c:v>15.3</c:v>
                </c:pt>
                <c:pt idx="1455">
                  <c:v>14.95</c:v>
                </c:pt>
                <c:pt idx="1456">
                  <c:v>14.61</c:v>
                </c:pt>
                <c:pt idx="1457">
                  <c:v>14.28</c:v>
                </c:pt>
                <c:pt idx="1458">
                  <c:v>13.96</c:v>
                </c:pt>
                <c:pt idx="1459">
                  <c:v>13.64</c:v>
                </c:pt>
                <c:pt idx="1460">
                  <c:v>13.34</c:v>
                </c:pt>
                <c:pt idx="1461">
                  <c:v>13.05</c:v>
                </c:pt>
                <c:pt idx="1462">
                  <c:v>12.77</c:v>
                </c:pt>
                <c:pt idx="1463">
                  <c:v>12.5</c:v>
                </c:pt>
                <c:pt idx="1464">
                  <c:v>12.24</c:v>
                </c:pt>
                <c:pt idx="1465">
                  <c:v>12</c:v>
                </c:pt>
                <c:pt idx="1466">
                  <c:v>11.77</c:v>
                </c:pt>
                <c:pt idx="1467">
                  <c:v>11.55</c:v>
                </c:pt>
                <c:pt idx="1468">
                  <c:v>11.34</c:v>
                </c:pt>
                <c:pt idx="1469">
                  <c:v>11.14</c:v>
                </c:pt>
                <c:pt idx="1470">
                  <c:v>10.96</c:v>
                </c:pt>
                <c:pt idx="1471">
                  <c:v>10.78</c:v>
                </c:pt>
                <c:pt idx="1472">
                  <c:v>10.61</c:v>
                </c:pt>
                <c:pt idx="1473">
                  <c:v>10.44</c:v>
                </c:pt>
                <c:pt idx="1474">
                  <c:v>10.29</c:v>
                </c:pt>
                <c:pt idx="1475">
                  <c:v>10.14</c:v>
                </c:pt>
                <c:pt idx="1476">
                  <c:v>9.9920000000000009</c:v>
                </c:pt>
                <c:pt idx="1477">
                  <c:v>9.8520000000000003</c:v>
                </c:pt>
                <c:pt idx="1478">
                  <c:v>9.7159999999999993</c:v>
                </c:pt>
                <c:pt idx="1479">
                  <c:v>9.5830000000000002</c:v>
                </c:pt>
                <c:pt idx="1480">
                  <c:v>9.4529999999999994</c:v>
                </c:pt>
                <c:pt idx="1481">
                  <c:v>9.3260000000000005</c:v>
                </c:pt>
                <c:pt idx="1482">
                  <c:v>9.2010000000000005</c:v>
                </c:pt>
                <c:pt idx="1483">
                  <c:v>9.0779999999999994</c:v>
                </c:pt>
                <c:pt idx="1484">
                  <c:v>8.9550000000000001</c:v>
                </c:pt>
                <c:pt idx="1485">
                  <c:v>8.8339999999999996</c:v>
                </c:pt>
                <c:pt idx="1486">
                  <c:v>8.7129999999999992</c:v>
                </c:pt>
                <c:pt idx="1487">
                  <c:v>8.593</c:v>
                </c:pt>
                <c:pt idx="1488">
                  <c:v>8.4730000000000008</c:v>
                </c:pt>
                <c:pt idx="1489">
                  <c:v>8.3529999999999998</c:v>
                </c:pt>
                <c:pt idx="1490">
                  <c:v>8.2330000000000005</c:v>
                </c:pt>
                <c:pt idx="1491">
                  <c:v>8.1129999999999995</c:v>
                </c:pt>
                <c:pt idx="1492">
                  <c:v>7.9930000000000003</c:v>
                </c:pt>
                <c:pt idx="1493">
                  <c:v>7.8719999999999999</c:v>
                </c:pt>
                <c:pt idx="1494">
                  <c:v>7.7519999999999998</c:v>
                </c:pt>
                <c:pt idx="1495">
                  <c:v>7.63</c:v>
                </c:pt>
                <c:pt idx="1496">
                  <c:v>7.5229999999999997</c:v>
                </c:pt>
                <c:pt idx="1497">
                  <c:v>7.415</c:v>
                </c:pt>
                <c:pt idx="1498">
                  <c:v>7.3049999999999997</c:v>
                </c:pt>
                <c:pt idx="1499">
                  <c:v>7.1929999999999996</c:v>
                </c:pt>
                <c:pt idx="1500">
                  <c:v>7.0789999999999997</c:v>
                </c:pt>
                <c:pt idx="1501">
                  <c:v>6.9640000000000004</c:v>
                </c:pt>
                <c:pt idx="1502">
                  <c:v>6.8479999999999999</c:v>
                </c:pt>
                <c:pt idx="1503">
                  <c:v>6.7309999999999999</c:v>
                </c:pt>
                <c:pt idx="1504">
                  <c:v>6.6130000000000004</c:v>
                </c:pt>
                <c:pt idx="1505">
                  <c:v>6.4950000000000001</c:v>
                </c:pt>
                <c:pt idx="1506">
                  <c:v>6.375</c:v>
                </c:pt>
                <c:pt idx="1507">
                  <c:v>6.2560000000000002</c:v>
                </c:pt>
                <c:pt idx="1508">
                  <c:v>6.1360000000000001</c:v>
                </c:pt>
                <c:pt idx="1509">
                  <c:v>6.016</c:v>
                </c:pt>
                <c:pt idx="1510">
                  <c:v>5.8959999999999999</c:v>
                </c:pt>
                <c:pt idx="1511">
                  <c:v>5.782</c:v>
                </c:pt>
                <c:pt idx="1512">
                  <c:v>5.6790000000000003</c:v>
                </c:pt>
                <c:pt idx="1513">
                  <c:v>5.5830000000000002</c:v>
                </c:pt>
                <c:pt idx="1514">
                  <c:v>5.4950000000000001</c:v>
                </c:pt>
                <c:pt idx="1515">
                  <c:v>5.4109999999999996</c:v>
                </c:pt>
                <c:pt idx="1516">
                  <c:v>5.33</c:v>
                </c:pt>
                <c:pt idx="1517">
                  <c:v>5.2510000000000003</c:v>
                </c:pt>
                <c:pt idx="1518">
                  <c:v>5.1740000000000004</c:v>
                </c:pt>
                <c:pt idx="1519">
                  <c:v>5.0970000000000004</c:v>
                </c:pt>
                <c:pt idx="1520">
                  <c:v>5.0209999999999999</c:v>
                </c:pt>
                <c:pt idx="1521">
                  <c:v>4.9450000000000003</c:v>
                </c:pt>
                <c:pt idx="1522">
                  <c:v>4.8680000000000003</c:v>
                </c:pt>
                <c:pt idx="1523">
                  <c:v>4.7910000000000004</c:v>
                </c:pt>
                <c:pt idx="1524">
                  <c:v>4.7130000000000001</c:v>
                </c:pt>
                <c:pt idx="1525">
                  <c:v>4.6340000000000003</c:v>
                </c:pt>
                <c:pt idx="1526">
                  <c:v>4.5549999999999997</c:v>
                </c:pt>
                <c:pt idx="1527">
                  <c:v>4.4749999999999996</c:v>
                </c:pt>
                <c:pt idx="1528">
                  <c:v>4.3949999999999996</c:v>
                </c:pt>
                <c:pt idx="1529">
                  <c:v>4.3140000000000001</c:v>
                </c:pt>
                <c:pt idx="1530">
                  <c:v>4.2320000000000002</c:v>
                </c:pt>
                <c:pt idx="1531">
                  <c:v>4.1509999999999998</c:v>
                </c:pt>
                <c:pt idx="1532">
                  <c:v>4.069</c:v>
                </c:pt>
                <c:pt idx="1533">
                  <c:v>3.988</c:v>
                </c:pt>
                <c:pt idx="1534">
                  <c:v>3.9060000000000001</c:v>
                </c:pt>
                <c:pt idx="1535">
                  <c:v>3.8250000000000002</c:v>
                </c:pt>
                <c:pt idx="1536">
                  <c:v>3.7440000000000002</c:v>
                </c:pt>
                <c:pt idx="1537">
                  <c:v>3.6629999999999998</c:v>
                </c:pt>
                <c:pt idx="1538">
                  <c:v>3.5830000000000002</c:v>
                </c:pt>
                <c:pt idx="1539">
                  <c:v>3.504</c:v>
                </c:pt>
                <c:pt idx="1540">
                  <c:v>3.4249999999999998</c:v>
                </c:pt>
                <c:pt idx="1541">
                  <c:v>3.3479999999999999</c:v>
                </c:pt>
                <c:pt idx="1542">
                  <c:v>3.2709999999999999</c:v>
                </c:pt>
                <c:pt idx="1543">
                  <c:v>3.1949999999999998</c:v>
                </c:pt>
                <c:pt idx="1544">
                  <c:v>3.12</c:v>
                </c:pt>
                <c:pt idx="1545">
                  <c:v>3.0459999999999998</c:v>
                </c:pt>
                <c:pt idx="1546">
                  <c:v>2.9740000000000002</c:v>
                </c:pt>
                <c:pt idx="1547">
                  <c:v>2.9020000000000001</c:v>
                </c:pt>
                <c:pt idx="1548">
                  <c:v>2.8319999999999999</c:v>
                </c:pt>
                <c:pt idx="1549">
                  <c:v>2.7629999999999999</c:v>
                </c:pt>
                <c:pt idx="1550">
                  <c:v>2.6960000000000002</c:v>
                </c:pt>
                <c:pt idx="1551">
                  <c:v>2.63</c:v>
                </c:pt>
                <c:pt idx="1552">
                  <c:v>2.5649999999999999</c:v>
                </c:pt>
                <c:pt idx="1553">
                  <c:v>2.5009999999999999</c:v>
                </c:pt>
                <c:pt idx="1554">
                  <c:v>2.4390000000000001</c:v>
                </c:pt>
                <c:pt idx="1555">
                  <c:v>2.3780000000000001</c:v>
                </c:pt>
                <c:pt idx="1556">
                  <c:v>2.319</c:v>
                </c:pt>
                <c:pt idx="1557">
                  <c:v>2.2650000000000001</c:v>
                </c:pt>
                <c:pt idx="1558">
                  <c:v>2.2120000000000002</c:v>
                </c:pt>
                <c:pt idx="1559">
                  <c:v>2.1629999999999998</c:v>
                </c:pt>
                <c:pt idx="1560">
                  <c:v>2.117</c:v>
                </c:pt>
                <c:pt idx="1561">
                  <c:v>2.117</c:v>
                </c:pt>
                <c:pt idx="1562">
                  <c:v>2.1509999999999998</c:v>
                </c:pt>
                <c:pt idx="1563">
                  <c:v>2.1669999999999998</c:v>
                </c:pt>
                <c:pt idx="1564">
                  <c:v>2.1749999999999998</c:v>
                </c:pt>
                <c:pt idx="1565">
                  <c:v>2.1789999999999998</c:v>
                </c:pt>
                <c:pt idx="1566">
                  <c:v>2.1779999999999999</c:v>
                </c:pt>
                <c:pt idx="1567">
                  <c:v>2.1749999999999998</c:v>
                </c:pt>
                <c:pt idx="1568">
                  <c:v>2.17</c:v>
                </c:pt>
                <c:pt idx="1569">
                  <c:v>2.1629999999999998</c:v>
                </c:pt>
                <c:pt idx="1570">
                  <c:v>2.1549999999999998</c:v>
                </c:pt>
                <c:pt idx="1571">
                  <c:v>2.1459999999999999</c:v>
                </c:pt>
                <c:pt idx="1572">
                  <c:v>2.1659999999999999</c:v>
                </c:pt>
                <c:pt idx="1573">
                  <c:v>2.21</c:v>
                </c:pt>
                <c:pt idx="1574">
                  <c:v>2.2429999999999999</c:v>
                </c:pt>
                <c:pt idx="1575">
                  <c:v>2.2669999999999999</c:v>
                </c:pt>
                <c:pt idx="1576">
                  <c:v>2.2850000000000001</c:v>
                </c:pt>
                <c:pt idx="1577">
                  <c:v>2.298</c:v>
                </c:pt>
                <c:pt idx="1578">
                  <c:v>2.306</c:v>
                </c:pt>
                <c:pt idx="1579">
                  <c:v>2.3109999999999999</c:v>
                </c:pt>
                <c:pt idx="1580">
                  <c:v>2.3119999999999998</c:v>
                </c:pt>
                <c:pt idx="1581">
                  <c:v>2.31</c:v>
                </c:pt>
                <c:pt idx="1582">
                  <c:v>2.306</c:v>
                </c:pt>
                <c:pt idx="1583">
                  <c:v>2.2989999999999999</c:v>
                </c:pt>
                <c:pt idx="1584">
                  <c:v>2.2890000000000001</c:v>
                </c:pt>
                <c:pt idx="1585">
                  <c:v>2.2759999999999998</c:v>
                </c:pt>
                <c:pt idx="1586">
                  <c:v>2.262</c:v>
                </c:pt>
                <c:pt idx="1587">
                  <c:v>2.2440000000000002</c:v>
                </c:pt>
                <c:pt idx="1588">
                  <c:v>2.2280000000000002</c:v>
                </c:pt>
                <c:pt idx="1589">
                  <c:v>2.21</c:v>
                </c:pt>
                <c:pt idx="1590">
                  <c:v>2.1890000000000001</c:v>
                </c:pt>
                <c:pt idx="1591">
                  <c:v>2.165</c:v>
                </c:pt>
                <c:pt idx="1592">
                  <c:v>2.14</c:v>
                </c:pt>
                <c:pt idx="1593">
                  <c:v>2.1139999999999999</c:v>
                </c:pt>
                <c:pt idx="1594">
                  <c:v>2.0859999999999999</c:v>
                </c:pt>
                <c:pt idx="1595">
                  <c:v>2.0569999999999999</c:v>
                </c:pt>
                <c:pt idx="1596">
                  <c:v>2.0259999999999998</c:v>
                </c:pt>
                <c:pt idx="1597">
                  <c:v>1.9950000000000001</c:v>
                </c:pt>
                <c:pt idx="1598">
                  <c:v>1.964</c:v>
                </c:pt>
                <c:pt idx="1599">
                  <c:v>1.9319999999999999</c:v>
                </c:pt>
                <c:pt idx="1600">
                  <c:v>1.899</c:v>
                </c:pt>
                <c:pt idx="1601">
                  <c:v>1.867</c:v>
                </c:pt>
                <c:pt idx="1602">
                  <c:v>1.8340000000000001</c:v>
                </c:pt>
                <c:pt idx="1603">
                  <c:v>1.8009999999999999</c:v>
                </c:pt>
                <c:pt idx="1604">
                  <c:v>1.768</c:v>
                </c:pt>
                <c:pt idx="1605">
                  <c:v>1.736</c:v>
                </c:pt>
                <c:pt idx="1606">
                  <c:v>1.704</c:v>
                </c:pt>
                <c:pt idx="1607">
                  <c:v>1.72</c:v>
                </c:pt>
                <c:pt idx="1608">
                  <c:v>1.7350000000000001</c:v>
                </c:pt>
                <c:pt idx="1609">
                  <c:v>1.742</c:v>
                </c:pt>
                <c:pt idx="1610">
                  <c:v>1.744</c:v>
                </c:pt>
                <c:pt idx="1611">
                  <c:v>1.7430000000000001</c:v>
                </c:pt>
                <c:pt idx="1612">
                  <c:v>1.74</c:v>
                </c:pt>
                <c:pt idx="1613">
                  <c:v>1.736</c:v>
                </c:pt>
                <c:pt idx="1614">
                  <c:v>1.73</c:v>
                </c:pt>
                <c:pt idx="1615">
                  <c:v>1.724</c:v>
                </c:pt>
                <c:pt idx="1616">
                  <c:v>1.716</c:v>
                </c:pt>
                <c:pt idx="1617">
                  <c:v>1.708</c:v>
                </c:pt>
                <c:pt idx="1618">
                  <c:v>1.6990000000000001</c:v>
                </c:pt>
                <c:pt idx="1619">
                  <c:v>1.69</c:v>
                </c:pt>
                <c:pt idx="1620">
                  <c:v>1.68</c:v>
                </c:pt>
                <c:pt idx="1621">
                  <c:v>1.669</c:v>
                </c:pt>
                <c:pt idx="1622">
                  <c:v>1.657</c:v>
                </c:pt>
                <c:pt idx="1623">
                  <c:v>1.6439999999999999</c:v>
                </c:pt>
                <c:pt idx="1624">
                  <c:v>1.6319999999999999</c:v>
                </c:pt>
                <c:pt idx="1625">
                  <c:v>1.655</c:v>
                </c:pt>
                <c:pt idx="1626">
                  <c:v>1.6739999999999999</c:v>
                </c:pt>
                <c:pt idx="1627">
                  <c:v>1.6870000000000001</c:v>
                </c:pt>
                <c:pt idx="1628">
                  <c:v>1.706</c:v>
                </c:pt>
                <c:pt idx="1629">
                  <c:v>1.728</c:v>
                </c:pt>
                <c:pt idx="1630">
                  <c:v>1.7450000000000001</c:v>
                </c:pt>
                <c:pt idx="1631">
                  <c:v>1.758</c:v>
                </c:pt>
                <c:pt idx="1632">
                  <c:v>1.7689999999999999</c:v>
                </c:pt>
                <c:pt idx="1633">
                  <c:v>1.786</c:v>
                </c:pt>
                <c:pt idx="1634">
                  <c:v>1.8</c:v>
                </c:pt>
                <c:pt idx="1635">
                  <c:v>1.829</c:v>
                </c:pt>
                <c:pt idx="1636">
                  <c:v>1.91</c:v>
                </c:pt>
                <c:pt idx="1637">
                  <c:v>2.0110000000000001</c:v>
                </c:pt>
                <c:pt idx="1638">
                  <c:v>2.0830000000000002</c:v>
                </c:pt>
                <c:pt idx="1639">
                  <c:v>2.1419999999999999</c:v>
                </c:pt>
                <c:pt idx="1640">
                  <c:v>2.1930000000000001</c:v>
                </c:pt>
                <c:pt idx="1641">
                  <c:v>2.3079999999999998</c:v>
                </c:pt>
                <c:pt idx="1642">
                  <c:v>2.395</c:v>
                </c:pt>
                <c:pt idx="1643">
                  <c:v>2.4670000000000001</c:v>
                </c:pt>
                <c:pt idx="1644">
                  <c:v>2.5289999999999999</c:v>
                </c:pt>
                <c:pt idx="1645">
                  <c:v>2.585</c:v>
                </c:pt>
                <c:pt idx="1646">
                  <c:v>2.7970000000000002</c:v>
                </c:pt>
                <c:pt idx="1647">
                  <c:v>3.2429999999999999</c:v>
                </c:pt>
                <c:pt idx="1648">
                  <c:v>3.8359999999999999</c:v>
                </c:pt>
                <c:pt idx="1649">
                  <c:v>4.3109999999999999</c:v>
                </c:pt>
                <c:pt idx="1650">
                  <c:v>4.7060000000000004</c:v>
                </c:pt>
                <c:pt idx="1651">
                  <c:v>5.0279999999999996</c:v>
                </c:pt>
                <c:pt idx="1652">
                  <c:v>5.2859999999999996</c:v>
                </c:pt>
                <c:pt idx="1653">
                  <c:v>5.5030000000000001</c:v>
                </c:pt>
                <c:pt idx="1654">
                  <c:v>5.6820000000000004</c:v>
                </c:pt>
                <c:pt idx="1655">
                  <c:v>5.8659999999999997</c:v>
                </c:pt>
                <c:pt idx="1656">
                  <c:v>6.1849999999999996</c:v>
                </c:pt>
                <c:pt idx="1657">
                  <c:v>19.88</c:v>
                </c:pt>
                <c:pt idx="1658">
                  <c:v>9.0939999999999994</c:v>
                </c:pt>
                <c:pt idx="1659">
                  <c:v>42.08</c:v>
                </c:pt>
                <c:pt idx="1660">
                  <c:v>42.79</c:v>
                </c:pt>
                <c:pt idx="1661">
                  <c:v>20.04</c:v>
                </c:pt>
                <c:pt idx="1662">
                  <c:v>19.760000000000002</c:v>
                </c:pt>
                <c:pt idx="1663">
                  <c:v>19.57</c:v>
                </c:pt>
                <c:pt idx="1664">
                  <c:v>19.89</c:v>
                </c:pt>
                <c:pt idx="1665">
                  <c:v>127.1</c:v>
                </c:pt>
                <c:pt idx="1666">
                  <c:v>167.3</c:v>
                </c:pt>
                <c:pt idx="1667">
                  <c:v>418</c:v>
                </c:pt>
                <c:pt idx="1668">
                  <c:v>153.69999999999999</c:v>
                </c:pt>
                <c:pt idx="1669">
                  <c:v>137.80000000000001</c:v>
                </c:pt>
                <c:pt idx="1670">
                  <c:v>126.3</c:v>
                </c:pt>
                <c:pt idx="1671">
                  <c:v>355.4</c:v>
                </c:pt>
                <c:pt idx="1672">
                  <c:v>173.9</c:v>
                </c:pt>
                <c:pt idx="1673">
                  <c:v>183.4</c:v>
                </c:pt>
                <c:pt idx="1674">
                  <c:v>167.2</c:v>
                </c:pt>
                <c:pt idx="1675">
                  <c:v>151.30000000000001</c:v>
                </c:pt>
                <c:pt idx="1676">
                  <c:v>163.30000000000001</c:v>
                </c:pt>
                <c:pt idx="1677">
                  <c:v>139</c:v>
                </c:pt>
                <c:pt idx="1678">
                  <c:v>126.6</c:v>
                </c:pt>
                <c:pt idx="1679">
                  <c:v>115.7</c:v>
                </c:pt>
                <c:pt idx="1680">
                  <c:v>106</c:v>
                </c:pt>
                <c:pt idx="1681">
                  <c:v>128.9</c:v>
                </c:pt>
                <c:pt idx="1682">
                  <c:v>117.9</c:v>
                </c:pt>
                <c:pt idx="1683">
                  <c:v>107.9</c:v>
                </c:pt>
                <c:pt idx="1684">
                  <c:v>99.02</c:v>
                </c:pt>
                <c:pt idx="1685">
                  <c:v>91.22</c:v>
                </c:pt>
                <c:pt idx="1686">
                  <c:v>83.96</c:v>
                </c:pt>
                <c:pt idx="1687">
                  <c:v>77.459999999999994</c:v>
                </c:pt>
                <c:pt idx="1688">
                  <c:v>71.790000000000006</c:v>
                </c:pt>
                <c:pt idx="1689">
                  <c:v>66.42</c:v>
                </c:pt>
                <c:pt idx="1690">
                  <c:v>61.59</c:v>
                </c:pt>
                <c:pt idx="1691">
                  <c:v>164.7</c:v>
                </c:pt>
                <c:pt idx="1692">
                  <c:v>87.27</c:v>
                </c:pt>
                <c:pt idx="1693">
                  <c:v>82.53</c:v>
                </c:pt>
                <c:pt idx="1694">
                  <c:v>87.9</c:v>
                </c:pt>
                <c:pt idx="1695">
                  <c:v>81.010000000000005</c:v>
                </c:pt>
                <c:pt idx="1696">
                  <c:v>138.6</c:v>
                </c:pt>
                <c:pt idx="1697">
                  <c:v>88.39</c:v>
                </c:pt>
                <c:pt idx="1698">
                  <c:v>81.25</c:v>
                </c:pt>
                <c:pt idx="1699">
                  <c:v>77.2</c:v>
                </c:pt>
                <c:pt idx="1700">
                  <c:v>71.72</c:v>
                </c:pt>
                <c:pt idx="1701">
                  <c:v>66.81</c:v>
                </c:pt>
                <c:pt idx="1702">
                  <c:v>62.36</c:v>
                </c:pt>
                <c:pt idx="1703">
                  <c:v>58.56</c:v>
                </c:pt>
                <c:pt idx="1704">
                  <c:v>56.35</c:v>
                </c:pt>
                <c:pt idx="1705">
                  <c:v>52.8</c:v>
                </c:pt>
                <c:pt idx="1706">
                  <c:v>49.45</c:v>
                </c:pt>
                <c:pt idx="1707">
                  <c:v>46.77</c:v>
                </c:pt>
                <c:pt idx="1708">
                  <c:v>43.9</c:v>
                </c:pt>
                <c:pt idx="1709">
                  <c:v>41.51</c:v>
                </c:pt>
                <c:pt idx="1710">
                  <c:v>40.53</c:v>
                </c:pt>
                <c:pt idx="1711">
                  <c:v>39.86</c:v>
                </c:pt>
                <c:pt idx="1712">
                  <c:v>39.03</c:v>
                </c:pt>
                <c:pt idx="1713">
                  <c:v>38.090000000000003</c:v>
                </c:pt>
                <c:pt idx="1714">
                  <c:v>37.090000000000003</c:v>
                </c:pt>
                <c:pt idx="1715">
                  <c:v>36.06</c:v>
                </c:pt>
                <c:pt idx="1716">
                  <c:v>34.94</c:v>
                </c:pt>
                <c:pt idx="1717">
                  <c:v>33.81</c:v>
                </c:pt>
                <c:pt idx="1718">
                  <c:v>32.659999999999997</c:v>
                </c:pt>
                <c:pt idx="1719">
                  <c:v>31.51</c:v>
                </c:pt>
                <c:pt idx="1720">
                  <c:v>30.41</c:v>
                </c:pt>
                <c:pt idx="1721">
                  <c:v>29.4</c:v>
                </c:pt>
                <c:pt idx="1722">
                  <c:v>28.4</c:v>
                </c:pt>
                <c:pt idx="1723">
                  <c:v>27.43</c:v>
                </c:pt>
                <c:pt idx="1724">
                  <c:v>26.61</c:v>
                </c:pt>
                <c:pt idx="1725">
                  <c:v>25.74</c:v>
                </c:pt>
                <c:pt idx="1726">
                  <c:v>25.43</c:v>
                </c:pt>
                <c:pt idx="1727">
                  <c:v>29.84</c:v>
                </c:pt>
                <c:pt idx="1728">
                  <c:v>27.21</c:v>
                </c:pt>
                <c:pt idx="1729">
                  <c:v>29.77</c:v>
                </c:pt>
                <c:pt idx="1730">
                  <c:v>28.28</c:v>
                </c:pt>
                <c:pt idx="1731">
                  <c:v>27.69</c:v>
                </c:pt>
                <c:pt idx="1732">
                  <c:v>27.07</c:v>
                </c:pt>
                <c:pt idx="1733">
                  <c:v>26.42</c:v>
                </c:pt>
                <c:pt idx="1734">
                  <c:v>25.75</c:v>
                </c:pt>
                <c:pt idx="1735">
                  <c:v>25.07</c:v>
                </c:pt>
                <c:pt idx="1736">
                  <c:v>24.41</c:v>
                </c:pt>
                <c:pt idx="1737">
                  <c:v>23.74</c:v>
                </c:pt>
                <c:pt idx="1738">
                  <c:v>23.11</c:v>
                </c:pt>
                <c:pt idx="1739">
                  <c:v>22.46</c:v>
                </c:pt>
                <c:pt idx="1740">
                  <c:v>21.8</c:v>
                </c:pt>
                <c:pt idx="1741">
                  <c:v>21.27</c:v>
                </c:pt>
                <c:pt idx="1742">
                  <c:v>20.65</c:v>
                </c:pt>
                <c:pt idx="1743">
                  <c:v>20.03</c:v>
                </c:pt>
                <c:pt idx="1744">
                  <c:v>19.579999999999998</c:v>
                </c:pt>
                <c:pt idx="1745">
                  <c:v>19.48</c:v>
                </c:pt>
                <c:pt idx="1746">
                  <c:v>19.34</c:v>
                </c:pt>
                <c:pt idx="1747">
                  <c:v>19.149999999999999</c:v>
                </c:pt>
                <c:pt idx="1748">
                  <c:v>18.940000000000001</c:v>
                </c:pt>
                <c:pt idx="1749">
                  <c:v>18.7</c:v>
                </c:pt>
                <c:pt idx="1750">
                  <c:v>145.1</c:v>
                </c:pt>
                <c:pt idx="1751">
                  <c:v>113.2</c:v>
                </c:pt>
                <c:pt idx="1752">
                  <c:v>48.4</c:v>
                </c:pt>
                <c:pt idx="1753">
                  <c:v>44.78</c:v>
                </c:pt>
                <c:pt idx="1754">
                  <c:v>42.08</c:v>
                </c:pt>
                <c:pt idx="1755">
                  <c:v>39.61</c:v>
                </c:pt>
                <c:pt idx="1756">
                  <c:v>37.159999999999997</c:v>
                </c:pt>
                <c:pt idx="1757">
                  <c:v>34.99</c:v>
                </c:pt>
                <c:pt idx="1758">
                  <c:v>33.729999999999997</c:v>
                </c:pt>
                <c:pt idx="1759">
                  <c:v>33.83</c:v>
                </c:pt>
                <c:pt idx="1760">
                  <c:v>33.700000000000003</c:v>
                </c:pt>
                <c:pt idx="1761">
                  <c:v>33.36</c:v>
                </c:pt>
                <c:pt idx="1762">
                  <c:v>32.869999999999997</c:v>
                </c:pt>
                <c:pt idx="1763">
                  <c:v>32.24</c:v>
                </c:pt>
                <c:pt idx="1764">
                  <c:v>31.54</c:v>
                </c:pt>
                <c:pt idx="1765">
                  <c:v>30.76</c:v>
                </c:pt>
                <c:pt idx="1766">
                  <c:v>30.05</c:v>
                </c:pt>
                <c:pt idx="1767">
                  <c:v>31.35</c:v>
                </c:pt>
                <c:pt idx="1768">
                  <c:v>41.58</c:v>
                </c:pt>
                <c:pt idx="1769">
                  <c:v>33.049999999999997</c:v>
                </c:pt>
                <c:pt idx="1770">
                  <c:v>32.46</c:v>
                </c:pt>
                <c:pt idx="1771">
                  <c:v>31.79</c:v>
                </c:pt>
                <c:pt idx="1772">
                  <c:v>31.05</c:v>
                </c:pt>
                <c:pt idx="1773">
                  <c:v>30.23</c:v>
                </c:pt>
                <c:pt idx="1774">
                  <c:v>29.38</c:v>
                </c:pt>
                <c:pt idx="1775">
                  <c:v>28.55</c:v>
                </c:pt>
                <c:pt idx="1776">
                  <c:v>27.71</c:v>
                </c:pt>
                <c:pt idx="1777">
                  <c:v>26.9</c:v>
                </c:pt>
                <c:pt idx="1778">
                  <c:v>26.09</c:v>
                </c:pt>
                <c:pt idx="1779">
                  <c:v>25.31</c:v>
                </c:pt>
                <c:pt idx="1780">
                  <c:v>24.52</c:v>
                </c:pt>
                <c:pt idx="1781">
                  <c:v>23.76</c:v>
                </c:pt>
                <c:pt idx="1782">
                  <c:v>23</c:v>
                </c:pt>
                <c:pt idx="1783">
                  <c:v>22.26</c:v>
                </c:pt>
                <c:pt idx="1784">
                  <c:v>21.53</c:v>
                </c:pt>
                <c:pt idx="1785">
                  <c:v>20.82</c:v>
                </c:pt>
                <c:pt idx="1786">
                  <c:v>20.12</c:v>
                </c:pt>
                <c:pt idx="1787">
                  <c:v>19.579999999999998</c:v>
                </c:pt>
                <c:pt idx="1788">
                  <c:v>19.48</c:v>
                </c:pt>
                <c:pt idx="1789">
                  <c:v>19.32</c:v>
                </c:pt>
                <c:pt idx="1790">
                  <c:v>19.11</c:v>
                </c:pt>
                <c:pt idx="1791">
                  <c:v>18.86</c:v>
                </c:pt>
                <c:pt idx="1792">
                  <c:v>18.579999999999998</c:v>
                </c:pt>
                <c:pt idx="1793">
                  <c:v>18.27</c:v>
                </c:pt>
                <c:pt idx="1794">
                  <c:v>17.95</c:v>
                </c:pt>
                <c:pt idx="1795">
                  <c:v>17.600000000000001</c:v>
                </c:pt>
                <c:pt idx="1796">
                  <c:v>17.25</c:v>
                </c:pt>
                <c:pt idx="1797">
                  <c:v>16.88</c:v>
                </c:pt>
                <c:pt idx="1798">
                  <c:v>16.510000000000002</c:v>
                </c:pt>
                <c:pt idx="1799">
                  <c:v>16.149999999999999</c:v>
                </c:pt>
                <c:pt idx="1800">
                  <c:v>15.78</c:v>
                </c:pt>
                <c:pt idx="1801">
                  <c:v>15.43</c:v>
                </c:pt>
                <c:pt idx="1802">
                  <c:v>15.07</c:v>
                </c:pt>
                <c:pt idx="1803">
                  <c:v>14.73</c:v>
                </c:pt>
                <c:pt idx="1804">
                  <c:v>14.39</c:v>
                </c:pt>
                <c:pt idx="1805">
                  <c:v>14.06</c:v>
                </c:pt>
                <c:pt idx="1806">
                  <c:v>13.74</c:v>
                </c:pt>
                <c:pt idx="1807">
                  <c:v>13.43</c:v>
                </c:pt>
                <c:pt idx="1808">
                  <c:v>13.13</c:v>
                </c:pt>
                <c:pt idx="1809">
                  <c:v>12.84</c:v>
                </c:pt>
                <c:pt idx="1810">
                  <c:v>12.56</c:v>
                </c:pt>
                <c:pt idx="1811">
                  <c:v>12.3</c:v>
                </c:pt>
                <c:pt idx="1812">
                  <c:v>12.05</c:v>
                </c:pt>
                <c:pt idx="1813">
                  <c:v>11.81</c:v>
                </c:pt>
                <c:pt idx="1814">
                  <c:v>11.58</c:v>
                </c:pt>
                <c:pt idx="1815">
                  <c:v>11.36</c:v>
                </c:pt>
                <c:pt idx="1816">
                  <c:v>11.16</c:v>
                </c:pt>
                <c:pt idx="1817">
                  <c:v>10.96</c:v>
                </c:pt>
                <c:pt idx="1818">
                  <c:v>10.77</c:v>
                </c:pt>
                <c:pt idx="1819">
                  <c:v>10.6</c:v>
                </c:pt>
                <c:pt idx="1820">
                  <c:v>10.43</c:v>
                </c:pt>
                <c:pt idx="1821">
                  <c:v>10.26</c:v>
                </c:pt>
                <c:pt idx="1822">
                  <c:v>10.11</c:v>
                </c:pt>
                <c:pt idx="1823">
                  <c:v>9.9559999999999995</c:v>
                </c:pt>
                <c:pt idx="1824">
                  <c:v>9.81</c:v>
                </c:pt>
                <c:pt idx="1825">
                  <c:v>9.6690000000000005</c:v>
                </c:pt>
                <c:pt idx="1826">
                  <c:v>9.5310000000000006</c:v>
                </c:pt>
                <c:pt idx="1827">
                  <c:v>9.3970000000000002</c:v>
                </c:pt>
                <c:pt idx="1828">
                  <c:v>9.2650000000000006</c:v>
                </c:pt>
                <c:pt idx="1829">
                  <c:v>9.1359999999999992</c:v>
                </c:pt>
                <c:pt idx="1830">
                  <c:v>9.0079999999999991</c:v>
                </c:pt>
                <c:pt idx="1831">
                  <c:v>8.8819999999999997</c:v>
                </c:pt>
                <c:pt idx="1832">
                  <c:v>8.7569999999999997</c:v>
                </c:pt>
                <c:pt idx="1833">
                  <c:v>8.6319999999999997</c:v>
                </c:pt>
                <c:pt idx="1834">
                  <c:v>8.5079999999999991</c:v>
                </c:pt>
                <c:pt idx="1835">
                  <c:v>8.3849999999999998</c:v>
                </c:pt>
                <c:pt idx="1836">
                  <c:v>8.2620000000000005</c:v>
                </c:pt>
                <c:pt idx="1837">
                  <c:v>8.1389999999999993</c:v>
                </c:pt>
                <c:pt idx="1838">
                  <c:v>8.0150000000000006</c:v>
                </c:pt>
                <c:pt idx="1839">
                  <c:v>7.891</c:v>
                </c:pt>
                <c:pt idx="1840">
                  <c:v>7.7679999999999998</c:v>
                </c:pt>
                <c:pt idx="1841">
                  <c:v>7.6440000000000001</c:v>
                </c:pt>
                <c:pt idx="1842">
                  <c:v>7.5190000000000001</c:v>
                </c:pt>
                <c:pt idx="1843">
                  <c:v>7.3949999999999996</c:v>
                </c:pt>
                <c:pt idx="1844">
                  <c:v>7.2690000000000001</c:v>
                </c:pt>
                <c:pt idx="1845">
                  <c:v>7.1440000000000001</c:v>
                </c:pt>
                <c:pt idx="1846">
                  <c:v>7.0179999999999998</c:v>
                </c:pt>
                <c:pt idx="1847">
                  <c:v>6.8920000000000003</c:v>
                </c:pt>
                <c:pt idx="1848">
                  <c:v>6.766</c:v>
                </c:pt>
                <c:pt idx="1849">
                  <c:v>6.64</c:v>
                </c:pt>
                <c:pt idx="1850">
                  <c:v>6.5140000000000002</c:v>
                </c:pt>
                <c:pt idx="1851">
                  <c:v>6.3869999999999996</c:v>
                </c:pt>
                <c:pt idx="1852">
                  <c:v>6.2610000000000001</c:v>
                </c:pt>
                <c:pt idx="1853">
                  <c:v>6.1349999999999998</c:v>
                </c:pt>
                <c:pt idx="1854">
                  <c:v>6.01</c:v>
                </c:pt>
                <c:pt idx="1855">
                  <c:v>5.8849999999999998</c:v>
                </c:pt>
                <c:pt idx="1856">
                  <c:v>5.7690000000000001</c:v>
                </c:pt>
                <c:pt idx="1857">
                  <c:v>5.6630000000000003</c:v>
                </c:pt>
                <c:pt idx="1858">
                  <c:v>5.5659999999999998</c:v>
                </c:pt>
                <c:pt idx="1859">
                  <c:v>5.4749999999999996</c:v>
                </c:pt>
                <c:pt idx="1860">
                  <c:v>5.3879999999999999</c:v>
                </c:pt>
                <c:pt idx="1861">
                  <c:v>5.3049999999999997</c:v>
                </c:pt>
                <c:pt idx="1862">
                  <c:v>5.2240000000000002</c:v>
                </c:pt>
                <c:pt idx="1863">
                  <c:v>5.1440000000000001</c:v>
                </c:pt>
                <c:pt idx="1864">
                  <c:v>5.0640000000000001</c:v>
                </c:pt>
                <c:pt idx="1865">
                  <c:v>4.9850000000000003</c:v>
                </c:pt>
                <c:pt idx="1866">
                  <c:v>4.9050000000000002</c:v>
                </c:pt>
                <c:pt idx="1867">
                  <c:v>4.8250000000000002</c:v>
                </c:pt>
                <c:pt idx="1868">
                  <c:v>4.7450000000000001</c:v>
                </c:pt>
                <c:pt idx="1869">
                  <c:v>4.6760000000000002</c:v>
                </c:pt>
                <c:pt idx="1870">
                  <c:v>4.6189999999999998</c:v>
                </c:pt>
                <c:pt idx="1871">
                  <c:v>4.5609999999999999</c:v>
                </c:pt>
                <c:pt idx="1872">
                  <c:v>4.5010000000000003</c:v>
                </c:pt>
                <c:pt idx="1873">
                  <c:v>4.4359999999999999</c:v>
                </c:pt>
                <c:pt idx="1874">
                  <c:v>4.3680000000000003</c:v>
                </c:pt>
                <c:pt idx="1875">
                  <c:v>4.2990000000000004</c:v>
                </c:pt>
                <c:pt idx="1876">
                  <c:v>4.2270000000000003</c:v>
                </c:pt>
                <c:pt idx="1877">
                  <c:v>4.1550000000000002</c:v>
                </c:pt>
                <c:pt idx="1878">
                  <c:v>4.0810000000000004</c:v>
                </c:pt>
                <c:pt idx="1879">
                  <c:v>4.0060000000000002</c:v>
                </c:pt>
                <c:pt idx="1880">
                  <c:v>3.93</c:v>
                </c:pt>
                <c:pt idx="1881">
                  <c:v>3.8540000000000001</c:v>
                </c:pt>
                <c:pt idx="1882">
                  <c:v>3.778</c:v>
                </c:pt>
                <c:pt idx="1883">
                  <c:v>3.7010000000000001</c:v>
                </c:pt>
                <c:pt idx="1884">
                  <c:v>3.6230000000000002</c:v>
                </c:pt>
                <c:pt idx="1885">
                  <c:v>3.5459999999999998</c:v>
                </c:pt>
                <c:pt idx="1886">
                  <c:v>3.468</c:v>
                </c:pt>
                <c:pt idx="1887">
                  <c:v>3.39</c:v>
                </c:pt>
                <c:pt idx="1888">
                  <c:v>3.3119999999999998</c:v>
                </c:pt>
                <c:pt idx="1889">
                  <c:v>3.2349999999999999</c:v>
                </c:pt>
                <c:pt idx="1890">
                  <c:v>3.17</c:v>
                </c:pt>
                <c:pt idx="1891">
                  <c:v>3.1080000000000001</c:v>
                </c:pt>
                <c:pt idx="1892">
                  <c:v>3.0430000000000001</c:v>
                </c:pt>
                <c:pt idx="1893">
                  <c:v>2.9780000000000002</c:v>
                </c:pt>
                <c:pt idx="1894">
                  <c:v>2.9119999999999999</c:v>
                </c:pt>
                <c:pt idx="1895">
                  <c:v>2.8460000000000001</c:v>
                </c:pt>
                <c:pt idx="1896">
                  <c:v>2.78</c:v>
                </c:pt>
                <c:pt idx="1897">
                  <c:v>2.7149999999999999</c:v>
                </c:pt>
                <c:pt idx="1898">
                  <c:v>2.65</c:v>
                </c:pt>
                <c:pt idx="1899">
                  <c:v>2.5859999999999999</c:v>
                </c:pt>
                <c:pt idx="1900">
                  <c:v>2.5310000000000001</c:v>
                </c:pt>
                <c:pt idx="1901">
                  <c:v>2.4750000000000001</c:v>
                </c:pt>
                <c:pt idx="1902">
                  <c:v>2.419</c:v>
                </c:pt>
                <c:pt idx="1903">
                  <c:v>2.363</c:v>
                </c:pt>
                <c:pt idx="1904">
                  <c:v>2.3069999999999999</c:v>
                </c:pt>
                <c:pt idx="1905">
                  <c:v>2.2519999999999998</c:v>
                </c:pt>
                <c:pt idx="1906">
                  <c:v>2.198</c:v>
                </c:pt>
                <c:pt idx="1907">
                  <c:v>2.19</c:v>
                </c:pt>
                <c:pt idx="1908">
                  <c:v>2.181</c:v>
                </c:pt>
                <c:pt idx="1909">
                  <c:v>2.1659999999999999</c:v>
                </c:pt>
                <c:pt idx="1910">
                  <c:v>2.1459999999999999</c:v>
                </c:pt>
                <c:pt idx="1911">
                  <c:v>2.1240000000000001</c:v>
                </c:pt>
                <c:pt idx="1912">
                  <c:v>2.1</c:v>
                </c:pt>
                <c:pt idx="1913">
                  <c:v>2.0750000000000002</c:v>
                </c:pt>
                <c:pt idx="1914">
                  <c:v>2.048</c:v>
                </c:pt>
                <c:pt idx="1915">
                  <c:v>2.0219999999999998</c:v>
                </c:pt>
                <c:pt idx="1916">
                  <c:v>1.9950000000000001</c:v>
                </c:pt>
                <c:pt idx="1917">
                  <c:v>1.9670000000000001</c:v>
                </c:pt>
                <c:pt idx="1918">
                  <c:v>1.9390000000000001</c:v>
                </c:pt>
                <c:pt idx="1919">
                  <c:v>1.91</c:v>
                </c:pt>
                <c:pt idx="1920">
                  <c:v>1.8819999999999999</c:v>
                </c:pt>
                <c:pt idx="1921">
                  <c:v>1.8520000000000001</c:v>
                </c:pt>
                <c:pt idx="1922">
                  <c:v>1.8560000000000001</c:v>
                </c:pt>
                <c:pt idx="1923">
                  <c:v>1.855</c:v>
                </c:pt>
                <c:pt idx="1924">
                  <c:v>1.8480000000000001</c:v>
                </c:pt>
                <c:pt idx="1925">
                  <c:v>1.8380000000000001</c:v>
                </c:pt>
                <c:pt idx="1926">
                  <c:v>1.825</c:v>
                </c:pt>
                <c:pt idx="1927">
                  <c:v>1.81</c:v>
                </c:pt>
                <c:pt idx="1928">
                  <c:v>1.7929999999999999</c:v>
                </c:pt>
                <c:pt idx="1929">
                  <c:v>1.7749999999999999</c:v>
                </c:pt>
                <c:pt idx="1930">
                  <c:v>1.756</c:v>
                </c:pt>
                <c:pt idx="1931">
                  <c:v>1.736</c:v>
                </c:pt>
                <c:pt idx="1932">
                  <c:v>1.7150000000000001</c:v>
                </c:pt>
                <c:pt idx="1933">
                  <c:v>1.6930000000000001</c:v>
                </c:pt>
                <c:pt idx="1934">
                  <c:v>1.671</c:v>
                </c:pt>
                <c:pt idx="1935">
                  <c:v>1.6479999999999999</c:v>
                </c:pt>
                <c:pt idx="1936">
                  <c:v>1.625</c:v>
                </c:pt>
                <c:pt idx="1937">
                  <c:v>1.601</c:v>
                </c:pt>
                <c:pt idx="1938">
                  <c:v>1.681</c:v>
                </c:pt>
                <c:pt idx="1939">
                  <c:v>1.8160000000000001</c:v>
                </c:pt>
                <c:pt idx="1940">
                  <c:v>1.9259999999999999</c:v>
                </c:pt>
                <c:pt idx="1941">
                  <c:v>2.004</c:v>
                </c:pt>
                <c:pt idx="1942">
                  <c:v>2.0619999999999998</c:v>
                </c:pt>
                <c:pt idx="1943">
                  <c:v>2.1120000000000001</c:v>
                </c:pt>
                <c:pt idx="1944">
                  <c:v>2.1560000000000001</c:v>
                </c:pt>
                <c:pt idx="1945">
                  <c:v>2.1960000000000002</c:v>
                </c:pt>
                <c:pt idx="1946">
                  <c:v>2.2309999999999999</c:v>
                </c:pt>
                <c:pt idx="1947">
                  <c:v>2.2629999999999999</c:v>
                </c:pt>
                <c:pt idx="1948">
                  <c:v>2.2909999999999999</c:v>
                </c:pt>
                <c:pt idx="1949">
                  <c:v>2.3159999999999998</c:v>
                </c:pt>
                <c:pt idx="1950">
                  <c:v>2.3380000000000001</c:v>
                </c:pt>
                <c:pt idx="1951">
                  <c:v>2.3570000000000002</c:v>
                </c:pt>
                <c:pt idx="1952">
                  <c:v>2.7330000000000001</c:v>
                </c:pt>
                <c:pt idx="1953">
                  <c:v>3.0779999999999998</c:v>
                </c:pt>
                <c:pt idx="1954">
                  <c:v>3.6070000000000002</c:v>
                </c:pt>
                <c:pt idx="1955">
                  <c:v>4.4039999999999999</c:v>
                </c:pt>
                <c:pt idx="1956">
                  <c:v>4.9560000000000004</c:v>
                </c:pt>
                <c:pt idx="1957">
                  <c:v>5.423</c:v>
                </c:pt>
                <c:pt idx="1958">
                  <c:v>5.8140000000000001</c:v>
                </c:pt>
                <c:pt idx="1959">
                  <c:v>6.2270000000000003</c:v>
                </c:pt>
                <c:pt idx="1960">
                  <c:v>6.569</c:v>
                </c:pt>
                <c:pt idx="1961">
                  <c:v>6.8479999999999999</c:v>
                </c:pt>
                <c:pt idx="1962">
                  <c:v>7.0709999999999997</c:v>
                </c:pt>
                <c:pt idx="1963">
                  <c:v>7.25</c:v>
                </c:pt>
                <c:pt idx="1964">
                  <c:v>7.3949999999999996</c:v>
                </c:pt>
                <c:pt idx="1965">
                  <c:v>7.5149999999999997</c:v>
                </c:pt>
                <c:pt idx="1966">
                  <c:v>7.609</c:v>
                </c:pt>
                <c:pt idx="1967">
                  <c:v>7.7</c:v>
                </c:pt>
                <c:pt idx="1968">
                  <c:v>63.01</c:v>
                </c:pt>
                <c:pt idx="1969">
                  <c:v>9.7829999999999995</c:v>
                </c:pt>
                <c:pt idx="1970">
                  <c:v>46.5</c:v>
                </c:pt>
                <c:pt idx="1971">
                  <c:v>115.9</c:v>
                </c:pt>
                <c:pt idx="1972">
                  <c:v>41.08</c:v>
                </c:pt>
                <c:pt idx="1973">
                  <c:v>38.909999999999997</c:v>
                </c:pt>
                <c:pt idx="1974">
                  <c:v>49.81</c:v>
                </c:pt>
                <c:pt idx="1975">
                  <c:v>47.5</c:v>
                </c:pt>
                <c:pt idx="1976">
                  <c:v>45.19</c:v>
                </c:pt>
                <c:pt idx="1977">
                  <c:v>46.88</c:v>
                </c:pt>
                <c:pt idx="1978">
                  <c:v>44.67</c:v>
                </c:pt>
                <c:pt idx="1979">
                  <c:v>42.43</c:v>
                </c:pt>
                <c:pt idx="1980">
                  <c:v>40.630000000000003</c:v>
                </c:pt>
                <c:pt idx="1981">
                  <c:v>80.239999999999995</c:v>
                </c:pt>
                <c:pt idx="1982">
                  <c:v>50.46</c:v>
                </c:pt>
                <c:pt idx="1983">
                  <c:v>47.76</c:v>
                </c:pt>
                <c:pt idx="1984">
                  <c:v>45.25</c:v>
                </c:pt>
                <c:pt idx="1985">
                  <c:v>42.97</c:v>
                </c:pt>
                <c:pt idx="1986">
                  <c:v>40.78</c:v>
                </c:pt>
                <c:pt idx="1987">
                  <c:v>38.82</c:v>
                </c:pt>
                <c:pt idx="1988">
                  <c:v>37.08</c:v>
                </c:pt>
                <c:pt idx="1989">
                  <c:v>96.72</c:v>
                </c:pt>
                <c:pt idx="1990">
                  <c:v>134.9</c:v>
                </c:pt>
                <c:pt idx="1991">
                  <c:v>67.66</c:v>
                </c:pt>
                <c:pt idx="1992">
                  <c:v>62.86</c:v>
                </c:pt>
                <c:pt idx="1993">
                  <c:v>58.8</c:v>
                </c:pt>
                <c:pt idx="1994">
                  <c:v>55.24</c:v>
                </c:pt>
                <c:pt idx="1995">
                  <c:v>52</c:v>
                </c:pt>
                <c:pt idx="1996">
                  <c:v>50.88</c:v>
                </c:pt>
                <c:pt idx="1997">
                  <c:v>159.6</c:v>
                </c:pt>
                <c:pt idx="1998">
                  <c:v>80.42</c:v>
                </c:pt>
                <c:pt idx="1999">
                  <c:v>74.58</c:v>
                </c:pt>
                <c:pt idx="2000">
                  <c:v>69.48</c:v>
                </c:pt>
                <c:pt idx="2001">
                  <c:v>65.41</c:v>
                </c:pt>
                <c:pt idx="2002">
                  <c:v>61.91</c:v>
                </c:pt>
                <c:pt idx="2003">
                  <c:v>59.45</c:v>
                </c:pt>
                <c:pt idx="2004">
                  <c:v>55.86</c:v>
                </c:pt>
                <c:pt idx="2005">
                  <c:v>52.36</c:v>
                </c:pt>
                <c:pt idx="2006">
                  <c:v>48.9</c:v>
                </c:pt>
                <c:pt idx="2007">
                  <c:v>47.08</c:v>
                </c:pt>
                <c:pt idx="2008">
                  <c:v>105.3</c:v>
                </c:pt>
                <c:pt idx="2009">
                  <c:v>328.2</c:v>
                </c:pt>
                <c:pt idx="2010">
                  <c:v>154.4</c:v>
                </c:pt>
                <c:pt idx="2011">
                  <c:v>133.19999999999999</c:v>
                </c:pt>
                <c:pt idx="2012">
                  <c:v>118.1</c:v>
                </c:pt>
                <c:pt idx="2013">
                  <c:v>110.5</c:v>
                </c:pt>
                <c:pt idx="2014">
                  <c:v>133</c:v>
                </c:pt>
                <c:pt idx="2015">
                  <c:v>130.30000000000001</c:v>
                </c:pt>
                <c:pt idx="2016">
                  <c:v>121</c:v>
                </c:pt>
                <c:pt idx="2017">
                  <c:v>110.6</c:v>
                </c:pt>
                <c:pt idx="2018">
                  <c:v>101</c:v>
                </c:pt>
                <c:pt idx="2019">
                  <c:v>92.85</c:v>
                </c:pt>
                <c:pt idx="2020">
                  <c:v>85.87</c:v>
                </c:pt>
                <c:pt idx="2021">
                  <c:v>90.76</c:v>
                </c:pt>
                <c:pt idx="2022">
                  <c:v>79.790000000000006</c:v>
                </c:pt>
                <c:pt idx="2023">
                  <c:v>77.2</c:v>
                </c:pt>
                <c:pt idx="2024">
                  <c:v>79.92</c:v>
                </c:pt>
                <c:pt idx="2025">
                  <c:v>75.650000000000006</c:v>
                </c:pt>
                <c:pt idx="2026">
                  <c:v>71.8</c:v>
                </c:pt>
                <c:pt idx="2027">
                  <c:v>181.8</c:v>
                </c:pt>
                <c:pt idx="2028">
                  <c:v>119.3</c:v>
                </c:pt>
                <c:pt idx="2029">
                  <c:v>104.6</c:v>
                </c:pt>
                <c:pt idx="2030">
                  <c:v>101.4</c:v>
                </c:pt>
                <c:pt idx="2031">
                  <c:v>125</c:v>
                </c:pt>
                <c:pt idx="2032">
                  <c:v>116.3</c:v>
                </c:pt>
                <c:pt idx="2033">
                  <c:v>107.1</c:v>
                </c:pt>
                <c:pt idx="2034">
                  <c:v>100.3</c:v>
                </c:pt>
                <c:pt idx="2035">
                  <c:v>94.2</c:v>
                </c:pt>
                <c:pt idx="2036">
                  <c:v>162.5</c:v>
                </c:pt>
                <c:pt idx="2037">
                  <c:v>122</c:v>
                </c:pt>
                <c:pt idx="2038">
                  <c:v>110.5</c:v>
                </c:pt>
                <c:pt idx="2039">
                  <c:v>101.6</c:v>
                </c:pt>
                <c:pt idx="2040">
                  <c:v>124.5</c:v>
                </c:pt>
                <c:pt idx="2041">
                  <c:v>113.7</c:v>
                </c:pt>
                <c:pt idx="2042">
                  <c:v>104.5</c:v>
                </c:pt>
                <c:pt idx="2043">
                  <c:v>96.81</c:v>
                </c:pt>
                <c:pt idx="2044">
                  <c:v>89.46</c:v>
                </c:pt>
                <c:pt idx="2045">
                  <c:v>132.4</c:v>
                </c:pt>
                <c:pt idx="2046">
                  <c:v>111.5</c:v>
                </c:pt>
                <c:pt idx="2047">
                  <c:v>225.1</c:v>
                </c:pt>
                <c:pt idx="2048">
                  <c:v>193.6</c:v>
                </c:pt>
                <c:pt idx="2049">
                  <c:v>156</c:v>
                </c:pt>
                <c:pt idx="2050">
                  <c:v>144.6</c:v>
                </c:pt>
                <c:pt idx="2051">
                  <c:v>132.1</c:v>
                </c:pt>
                <c:pt idx="2052">
                  <c:v>146.80000000000001</c:v>
                </c:pt>
                <c:pt idx="2053">
                  <c:v>125</c:v>
                </c:pt>
                <c:pt idx="2054">
                  <c:v>114.1</c:v>
                </c:pt>
                <c:pt idx="2055">
                  <c:v>107.1</c:v>
                </c:pt>
                <c:pt idx="2056">
                  <c:v>143.1</c:v>
                </c:pt>
                <c:pt idx="2057">
                  <c:v>113.9</c:v>
                </c:pt>
                <c:pt idx="2058">
                  <c:v>104</c:v>
                </c:pt>
                <c:pt idx="2059">
                  <c:v>127</c:v>
                </c:pt>
                <c:pt idx="2060">
                  <c:v>116.2</c:v>
                </c:pt>
                <c:pt idx="2061">
                  <c:v>106.9</c:v>
                </c:pt>
                <c:pt idx="2062">
                  <c:v>98.56</c:v>
                </c:pt>
                <c:pt idx="2063">
                  <c:v>92.96</c:v>
                </c:pt>
                <c:pt idx="2064">
                  <c:v>97.47</c:v>
                </c:pt>
                <c:pt idx="2065">
                  <c:v>142.19999999999999</c:v>
                </c:pt>
                <c:pt idx="2066">
                  <c:v>113.5</c:v>
                </c:pt>
                <c:pt idx="2067">
                  <c:v>103.9</c:v>
                </c:pt>
                <c:pt idx="2068">
                  <c:v>95.35</c:v>
                </c:pt>
                <c:pt idx="2069">
                  <c:v>88.21</c:v>
                </c:pt>
                <c:pt idx="2070">
                  <c:v>81.78</c:v>
                </c:pt>
                <c:pt idx="2071">
                  <c:v>76.05</c:v>
                </c:pt>
                <c:pt idx="2072">
                  <c:v>71.84</c:v>
                </c:pt>
                <c:pt idx="2073">
                  <c:v>67.34</c:v>
                </c:pt>
                <c:pt idx="2074">
                  <c:v>62.93</c:v>
                </c:pt>
                <c:pt idx="2075">
                  <c:v>58.84</c:v>
                </c:pt>
                <c:pt idx="2076">
                  <c:v>55.25</c:v>
                </c:pt>
                <c:pt idx="2077">
                  <c:v>52.19</c:v>
                </c:pt>
                <c:pt idx="2078">
                  <c:v>48.94</c:v>
                </c:pt>
                <c:pt idx="2079">
                  <c:v>46.96</c:v>
                </c:pt>
                <c:pt idx="2080">
                  <c:v>44.31</c:v>
                </c:pt>
                <c:pt idx="2081">
                  <c:v>42.35</c:v>
                </c:pt>
                <c:pt idx="2082">
                  <c:v>42.63</c:v>
                </c:pt>
                <c:pt idx="2083">
                  <c:v>41.92</c:v>
                </c:pt>
                <c:pt idx="2084">
                  <c:v>40.729999999999997</c:v>
                </c:pt>
                <c:pt idx="2085">
                  <c:v>40.08</c:v>
                </c:pt>
                <c:pt idx="2086">
                  <c:v>39.58</c:v>
                </c:pt>
                <c:pt idx="2087">
                  <c:v>38.75</c:v>
                </c:pt>
                <c:pt idx="2088">
                  <c:v>37.82</c:v>
                </c:pt>
                <c:pt idx="2089">
                  <c:v>36.83</c:v>
                </c:pt>
                <c:pt idx="2090">
                  <c:v>35.76</c:v>
                </c:pt>
                <c:pt idx="2091">
                  <c:v>34.71</c:v>
                </c:pt>
                <c:pt idx="2092">
                  <c:v>33.659999999999997</c:v>
                </c:pt>
                <c:pt idx="2093">
                  <c:v>32.74</c:v>
                </c:pt>
                <c:pt idx="2094">
                  <c:v>31.89</c:v>
                </c:pt>
                <c:pt idx="2095">
                  <c:v>31.79</c:v>
                </c:pt>
                <c:pt idx="2096">
                  <c:v>32.119999999999997</c:v>
                </c:pt>
                <c:pt idx="2097">
                  <c:v>32.35</c:v>
                </c:pt>
                <c:pt idx="2098">
                  <c:v>31.88</c:v>
                </c:pt>
                <c:pt idx="2099">
                  <c:v>31.35</c:v>
                </c:pt>
                <c:pt idx="2100">
                  <c:v>30.78</c:v>
                </c:pt>
                <c:pt idx="2101">
                  <c:v>30.16</c:v>
                </c:pt>
                <c:pt idx="2102">
                  <c:v>29.48</c:v>
                </c:pt>
                <c:pt idx="2103">
                  <c:v>29.06</c:v>
                </c:pt>
                <c:pt idx="2104">
                  <c:v>29.61</c:v>
                </c:pt>
                <c:pt idx="2105">
                  <c:v>81.03</c:v>
                </c:pt>
                <c:pt idx="2106">
                  <c:v>34.26</c:v>
                </c:pt>
                <c:pt idx="2107">
                  <c:v>105.7</c:v>
                </c:pt>
                <c:pt idx="2108">
                  <c:v>44.85</c:v>
                </c:pt>
                <c:pt idx="2109">
                  <c:v>42.81</c:v>
                </c:pt>
                <c:pt idx="2110">
                  <c:v>40.81</c:v>
                </c:pt>
                <c:pt idx="2111">
                  <c:v>38.86</c:v>
                </c:pt>
                <c:pt idx="2112">
                  <c:v>37.06</c:v>
                </c:pt>
                <c:pt idx="2113">
                  <c:v>36.93</c:v>
                </c:pt>
                <c:pt idx="2114">
                  <c:v>36.67</c:v>
                </c:pt>
                <c:pt idx="2115">
                  <c:v>36.229999999999997</c:v>
                </c:pt>
                <c:pt idx="2116">
                  <c:v>35.69</c:v>
                </c:pt>
                <c:pt idx="2117">
                  <c:v>35.03</c:v>
                </c:pt>
                <c:pt idx="2118">
                  <c:v>34.29</c:v>
                </c:pt>
                <c:pt idx="2119">
                  <c:v>33.49</c:v>
                </c:pt>
                <c:pt idx="2120">
                  <c:v>32.659999999999997</c:v>
                </c:pt>
                <c:pt idx="2121">
                  <c:v>31.78</c:v>
                </c:pt>
                <c:pt idx="2122">
                  <c:v>30.91</c:v>
                </c:pt>
                <c:pt idx="2123">
                  <c:v>30.15</c:v>
                </c:pt>
                <c:pt idx="2124">
                  <c:v>29.25</c:v>
                </c:pt>
                <c:pt idx="2125">
                  <c:v>28.33</c:v>
                </c:pt>
                <c:pt idx="2126">
                  <c:v>27.61</c:v>
                </c:pt>
                <c:pt idx="2127">
                  <c:v>27.28</c:v>
                </c:pt>
                <c:pt idx="2128">
                  <c:v>26.49</c:v>
                </c:pt>
                <c:pt idx="2129">
                  <c:v>25.71</c:v>
                </c:pt>
                <c:pt idx="2130">
                  <c:v>24.99</c:v>
                </c:pt>
                <c:pt idx="2131">
                  <c:v>24.22</c:v>
                </c:pt>
                <c:pt idx="2132">
                  <c:v>23.51</c:v>
                </c:pt>
                <c:pt idx="2133">
                  <c:v>22.88</c:v>
                </c:pt>
                <c:pt idx="2134">
                  <c:v>22.18</c:v>
                </c:pt>
                <c:pt idx="2135">
                  <c:v>21.49</c:v>
                </c:pt>
                <c:pt idx="2136">
                  <c:v>20.83</c:v>
                </c:pt>
                <c:pt idx="2137">
                  <c:v>20.13</c:v>
                </c:pt>
                <c:pt idx="2138">
                  <c:v>19.59</c:v>
                </c:pt>
                <c:pt idx="2139">
                  <c:v>19.5</c:v>
                </c:pt>
                <c:pt idx="2140">
                  <c:v>19.34</c:v>
                </c:pt>
                <c:pt idx="2141">
                  <c:v>19.14</c:v>
                </c:pt>
                <c:pt idx="2142">
                  <c:v>18.89</c:v>
                </c:pt>
                <c:pt idx="2143">
                  <c:v>18.61</c:v>
                </c:pt>
                <c:pt idx="2144">
                  <c:v>18.309999999999999</c:v>
                </c:pt>
                <c:pt idx="2145">
                  <c:v>17.98</c:v>
                </c:pt>
                <c:pt idx="2146">
                  <c:v>17.64</c:v>
                </c:pt>
                <c:pt idx="2147">
                  <c:v>17.29</c:v>
                </c:pt>
                <c:pt idx="2148">
                  <c:v>16.93</c:v>
                </c:pt>
                <c:pt idx="2149">
                  <c:v>16.559999999999999</c:v>
                </c:pt>
                <c:pt idx="2150">
                  <c:v>16.2</c:v>
                </c:pt>
                <c:pt idx="2151">
                  <c:v>15.84</c:v>
                </c:pt>
                <c:pt idx="2152">
                  <c:v>15.48</c:v>
                </c:pt>
                <c:pt idx="2153">
                  <c:v>15.13</c:v>
                </c:pt>
                <c:pt idx="2154">
                  <c:v>14.79</c:v>
                </c:pt>
                <c:pt idx="2155">
                  <c:v>14.46</c:v>
                </c:pt>
                <c:pt idx="2156">
                  <c:v>14.13</c:v>
                </c:pt>
                <c:pt idx="2157">
                  <c:v>13.81</c:v>
                </c:pt>
                <c:pt idx="2158">
                  <c:v>13.5</c:v>
                </c:pt>
                <c:pt idx="2159">
                  <c:v>13.2</c:v>
                </c:pt>
                <c:pt idx="2160">
                  <c:v>12.92</c:v>
                </c:pt>
                <c:pt idx="2161">
                  <c:v>12.64</c:v>
                </c:pt>
                <c:pt idx="2162">
                  <c:v>12.37</c:v>
                </c:pt>
                <c:pt idx="2163">
                  <c:v>12.12</c:v>
                </c:pt>
                <c:pt idx="2164">
                  <c:v>11.88</c:v>
                </c:pt>
                <c:pt idx="2165">
                  <c:v>11.65</c:v>
                </c:pt>
                <c:pt idx="2166">
                  <c:v>11.44</c:v>
                </c:pt>
                <c:pt idx="2167">
                  <c:v>11.23</c:v>
                </c:pt>
                <c:pt idx="2168">
                  <c:v>11.03</c:v>
                </c:pt>
                <c:pt idx="2169">
                  <c:v>10.85</c:v>
                </c:pt>
                <c:pt idx="2170">
                  <c:v>10.67</c:v>
                </c:pt>
                <c:pt idx="2171">
                  <c:v>10.5</c:v>
                </c:pt>
                <c:pt idx="2172">
                  <c:v>10.34</c:v>
                </c:pt>
                <c:pt idx="2173">
                  <c:v>10.19</c:v>
                </c:pt>
                <c:pt idx="2174">
                  <c:v>10.039999999999999</c:v>
                </c:pt>
                <c:pt idx="2175">
                  <c:v>9.8949999999999996</c:v>
                </c:pt>
                <c:pt idx="2176">
                  <c:v>9.7569999999999997</c:v>
                </c:pt>
                <c:pt idx="2177">
                  <c:v>9.6240000000000006</c:v>
                </c:pt>
                <c:pt idx="2178">
                  <c:v>9.4930000000000003</c:v>
                </c:pt>
                <c:pt idx="2179">
                  <c:v>9.3659999999999997</c:v>
                </c:pt>
                <c:pt idx="2180">
                  <c:v>9.2409999999999997</c:v>
                </c:pt>
                <c:pt idx="2181">
                  <c:v>9.1189999999999998</c:v>
                </c:pt>
                <c:pt idx="2182">
                  <c:v>8.9979999999999993</c:v>
                </c:pt>
                <c:pt idx="2183">
                  <c:v>8.8780000000000001</c:v>
                </c:pt>
                <c:pt idx="2184">
                  <c:v>8.76</c:v>
                </c:pt>
                <c:pt idx="2185">
                  <c:v>8.6419999999999995</c:v>
                </c:pt>
                <c:pt idx="2186">
                  <c:v>8.5250000000000004</c:v>
                </c:pt>
                <c:pt idx="2187">
                  <c:v>8.4079999999999995</c:v>
                </c:pt>
                <c:pt idx="2188">
                  <c:v>8.2910000000000004</c:v>
                </c:pt>
                <c:pt idx="2189">
                  <c:v>8.1739999999999995</c:v>
                </c:pt>
                <c:pt idx="2190">
                  <c:v>8.0559999999999992</c:v>
                </c:pt>
                <c:pt idx="2191">
                  <c:v>7.9390000000000001</c:v>
                </c:pt>
                <c:pt idx="2192">
                  <c:v>7.8209999999999997</c:v>
                </c:pt>
                <c:pt idx="2193">
                  <c:v>7.702</c:v>
                </c:pt>
                <c:pt idx="2194">
                  <c:v>7.5839999999999996</c:v>
                </c:pt>
                <c:pt idx="2195">
                  <c:v>7.4640000000000004</c:v>
                </c:pt>
                <c:pt idx="2196">
                  <c:v>7.3449999999999998</c:v>
                </c:pt>
                <c:pt idx="2197">
                  <c:v>7.2249999999999996</c:v>
                </c:pt>
                <c:pt idx="2198">
                  <c:v>7.1040000000000001</c:v>
                </c:pt>
                <c:pt idx="2199">
                  <c:v>6.9829999999999997</c:v>
                </c:pt>
                <c:pt idx="2200">
                  <c:v>6.8620000000000001</c:v>
                </c:pt>
                <c:pt idx="2201">
                  <c:v>6.7409999999999997</c:v>
                </c:pt>
                <c:pt idx="2202">
                  <c:v>6.6189999999999998</c:v>
                </c:pt>
                <c:pt idx="2203">
                  <c:v>6.4980000000000002</c:v>
                </c:pt>
                <c:pt idx="2204">
                  <c:v>6.3760000000000003</c:v>
                </c:pt>
                <c:pt idx="2205">
                  <c:v>6.2590000000000003</c:v>
                </c:pt>
                <c:pt idx="2206">
                  <c:v>6.141</c:v>
                </c:pt>
                <c:pt idx="2207">
                  <c:v>6.0229999999999997</c:v>
                </c:pt>
                <c:pt idx="2208">
                  <c:v>5.9050000000000002</c:v>
                </c:pt>
                <c:pt idx="2209">
                  <c:v>5.7889999999999997</c:v>
                </c:pt>
                <c:pt idx="2210">
                  <c:v>5.6849999999999996</c:v>
                </c:pt>
                <c:pt idx="2211">
                  <c:v>5.5890000000000004</c:v>
                </c:pt>
                <c:pt idx="2212">
                  <c:v>5.5</c:v>
                </c:pt>
                <c:pt idx="2213">
                  <c:v>5.4160000000000004</c:v>
                </c:pt>
                <c:pt idx="2214">
                  <c:v>5.3360000000000003</c:v>
                </c:pt>
                <c:pt idx="2215">
                  <c:v>5.2569999999999997</c:v>
                </c:pt>
                <c:pt idx="2216">
                  <c:v>5.181</c:v>
                </c:pt>
                <c:pt idx="2217">
                  <c:v>5.1050000000000004</c:v>
                </c:pt>
                <c:pt idx="2218">
                  <c:v>5.0289999999999999</c:v>
                </c:pt>
                <c:pt idx="2219">
                  <c:v>4.9530000000000003</c:v>
                </c:pt>
                <c:pt idx="2220">
                  <c:v>4.8760000000000003</c:v>
                </c:pt>
                <c:pt idx="2221">
                  <c:v>4.8</c:v>
                </c:pt>
                <c:pt idx="2222">
                  <c:v>4.7480000000000002</c:v>
                </c:pt>
                <c:pt idx="2223">
                  <c:v>4.6980000000000004</c:v>
                </c:pt>
                <c:pt idx="2224">
                  <c:v>4.641</c:v>
                </c:pt>
                <c:pt idx="2225">
                  <c:v>4.5810000000000004</c:v>
                </c:pt>
                <c:pt idx="2226">
                  <c:v>4.5179999999999998</c:v>
                </c:pt>
                <c:pt idx="2227">
                  <c:v>4.452</c:v>
                </c:pt>
                <c:pt idx="2228">
                  <c:v>4.3849999999999998</c:v>
                </c:pt>
                <c:pt idx="2229">
                  <c:v>4.3159999999999998</c:v>
                </c:pt>
                <c:pt idx="2230">
                  <c:v>4.2460000000000004</c:v>
                </c:pt>
                <c:pt idx="2231">
                  <c:v>4.1749999999999998</c:v>
                </c:pt>
                <c:pt idx="2232">
                  <c:v>4.1020000000000003</c:v>
                </c:pt>
                <c:pt idx="2233">
                  <c:v>4.0289999999999999</c:v>
                </c:pt>
                <c:pt idx="2234">
                  <c:v>3.9550000000000001</c:v>
                </c:pt>
                <c:pt idx="2235">
                  <c:v>3.8809999999999998</c:v>
                </c:pt>
                <c:pt idx="2236">
                  <c:v>3.806</c:v>
                </c:pt>
                <c:pt idx="2237">
                  <c:v>3.73</c:v>
                </c:pt>
                <c:pt idx="2238">
                  <c:v>3.6549999999999998</c:v>
                </c:pt>
                <c:pt idx="2239">
                  <c:v>3.5790000000000002</c:v>
                </c:pt>
                <c:pt idx="2240">
                  <c:v>3.5030000000000001</c:v>
                </c:pt>
                <c:pt idx="2241">
                  <c:v>3.427</c:v>
                </c:pt>
                <c:pt idx="2242">
                  <c:v>3.3679999999999999</c:v>
                </c:pt>
                <c:pt idx="2243">
                  <c:v>3.306</c:v>
                </c:pt>
                <c:pt idx="2244">
                  <c:v>3.2429999999999999</c:v>
                </c:pt>
                <c:pt idx="2245">
                  <c:v>3.1779999999999999</c:v>
                </c:pt>
                <c:pt idx="2246">
                  <c:v>3.1120000000000001</c:v>
                </c:pt>
                <c:pt idx="2247">
                  <c:v>3.0470000000000002</c:v>
                </c:pt>
                <c:pt idx="2248">
                  <c:v>2.9809999999999999</c:v>
                </c:pt>
                <c:pt idx="2249">
                  <c:v>2.9159999999999999</c:v>
                </c:pt>
                <c:pt idx="2250">
                  <c:v>2.8519999999999999</c:v>
                </c:pt>
                <c:pt idx="2251">
                  <c:v>2.7879999999999998</c:v>
                </c:pt>
                <c:pt idx="2252">
                  <c:v>2.7240000000000002</c:v>
                </c:pt>
                <c:pt idx="2253">
                  <c:v>2.6619999999999999</c:v>
                </c:pt>
                <c:pt idx="2254">
                  <c:v>2.6</c:v>
                </c:pt>
                <c:pt idx="2255">
                  <c:v>2.5379999999999998</c:v>
                </c:pt>
                <c:pt idx="2256">
                  <c:v>2.4780000000000002</c:v>
                </c:pt>
                <c:pt idx="2257">
                  <c:v>2.419</c:v>
                </c:pt>
                <c:pt idx="2258">
                  <c:v>2.36</c:v>
                </c:pt>
                <c:pt idx="2259">
                  <c:v>2.302</c:v>
                </c:pt>
                <c:pt idx="2260">
                  <c:v>2.246</c:v>
                </c:pt>
                <c:pt idx="2261">
                  <c:v>2.19</c:v>
                </c:pt>
                <c:pt idx="2262">
                  <c:v>2.1349999999999998</c:v>
                </c:pt>
                <c:pt idx="2263">
                  <c:v>2.081</c:v>
                </c:pt>
                <c:pt idx="2264">
                  <c:v>2.028</c:v>
                </c:pt>
                <c:pt idx="2265">
                  <c:v>1.9770000000000001</c:v>
                </c:pt>
                <c:pt idx="2266">
                  <c:v>1.9259999999999999</c:v>
                </c:pt>
                <c:pt idx="2267">
                  <c:v>1.877</c:v>
                </c:pt>
                <c:pt idx="2268">
                  <c:v>1.829</c:v>
                </c:pt>
                <c:pt idx="2269">
                  <c:v>1.7809999999999999</c:v>
                </c:pt>
                <c:pt idx="2270">
                  <c:v>1.7350000000000001</c:v>
                </c:pt>
                <c:pt idx="2271">
                  <c:v>1.69</c:v>
                </c:pt>
                <c:pt idx="2272">
                  <c:v>1.647</c:v>
                </c:pt>
                <c:pt idx="2273">
                  <c:v>1.6040000000000001</c:v>
                </c:pt>
                <c:pt idx="2274">
                  <c:v>1.5629999999999999</c:v>
                </c:pt>
                <c:pt idx="2275">
                  <c:v>1.522</c:v>
                </c:pt>
                <c:pt idx="2276">
                  <c:v>1.4830000000000001</c:v>
                </c:pt>
                <c:pt idx="2277">
                  <c:v>1.4450000000000001</c:v>
                </c:pt>
                <c:pt idx="2278">
                  <c:v>1.4079999999999999</c:v>
                </c:pt>
                <c:pt idx="2279">
                  <c:v>1.3720000000000001</c:v>
                </c:pt>
                <c:pt idx="2280">
                  <c:v>1.4059999999999999</c:v>
                </c:pt>
                <c:pt idx="2281">
                  <c:v>1.429</c:v>
                </c:pt>
                <c:pt idx="2282">
                  <c:v>1.4430000000000001</c:v>
                </c:pt>
                <c:pt idx="2283">
                  <c:v>1.4530000000000001</c:v>
                </c:pt>
                <c:pt idx="2284">
                  <c:v>1.4590000000000001</c:v>
                </c:pt>
                <c:pt idx="2285">
                  <c:v>1.462</c:v>
                </c:pt>
                <c:pt idx="2286">
                  <c:v>1.464</c:v>
                </c:pt>
                <c:pt idx="2287">
                  <c:v>1.5009999999999999</c:v>
                </c:pt>
                <c:pt idx="2288">
                  <c:v>1.532</c:v>
                </c:pt>
                <c:pt idx="2289">
                  <c:v>1.57</c:v>
                </c:pt>
                <c:pt idx="2290">
                  <c:v>1.601</c:v>
                </c:pt>
                <c:pt idx="2291">
                  <c:v>1.627</c:v>
                </c:pt>
                <c:pt idx="2292">
                  <c:v>1.649</c:v>
                </c:pt>
                <c:pt idx="2293">
                  <c:v>1.667</c:v>
                </c:pt>
                <c:pt idx="2294">
                  <c:v>1.6819999999999999</c:v>
                </c:pt>
                <c:pt idx="2295">
                  <c:v>1.694</c:v>
                </c:pt>
                <c:pt idx="2296">
                  <c:v>1.7050000000000001</c:v>
                </c:pt>
                <c:pt idx="2297">
                  <c:v>1.714</c:v>
                </c:pt>
                <c:pt idx="2298">
                  <c:v>1.7190000000000001</c:v>
                </c:pt>
                <c:pt idx="2299">
                  <c:v>1.738</c:v>
                </c:pt>
                <c:pt idx="2300">
                  <c:v>1.75</c:v>
                </c:pt>
                <c:pt idx="2301">
                  <c:v>1.7589999999999999</c:v>
                </c:pt>
                <c:pt idx="2302">
                  <c:v>1.7629999999999999</c:v>
                </c:pt>
                <c:pt idx="2303">
                  <c:v>1.7649999999999999</c:v>
                </c:pt>
                <c:pt idx="2304">
                  <c:v>1.7629999999999999</c:v>
                </c:pt>
                <c:pt idx="2305">
                  <c:v>1.7609999999999999</c:v>
                </c:pt>
                <c:pt idx="2306">
                  <c:v>1.758</c:v>
                </c:pt>
                <c:pt idx="2307">
                  <c:v>1.756</c:v>
                </c:pt>
                <c:pt idx="2308">
                  <c:v>1.915</c:v>
                </c:pt>
                <c:pt idx="2309">
                  <c:v>2.17</c:v>
                </c:pt>
                <c:pt idx="2310">
                  <c:v>3.0110000000000001</c:v>
                </c:pt>
                <c:pt idx="2311">
                  <c:v>3.335</c:v>
                </c:pt>
                <c:pt idx="2312">
                  <c:v>3.6179999999999999</c:v>
                </c:pt>
                <c:pt idx="2313">
                  <c:v>3.8620000000000001</c:v>
                </c:pt>
                <c:pt idx="2314">
                  <c:v>4.0659999999999998</c:v>
                </c:pt>
                <c:pt idx="2315">
                  <c:v>4.2539999999999996</c:v>
                </c:pt>
                <c:pt idx="2316">
                  <c:v>51.19</c:v>
                </c:pt>
                <c:pt idx="2317">
                  <c:v>23.2</c:v>
                </c:pt>
                <c:pt idx="2318">
                  <c:v>14.3</c:v>
                </c:pt>
                <c:pt idx="2319">
                  <c:v>135.1</c:v>
                </c:pt>
                <c:pt idx="2320">
                  <c:v>42.6</c:v>
                </c:pt>
                <c:pt idx="2321">
                  <c:v>48.45</c:v>
                </c:pt>
                <c:pt idx="2322">
                  <c:v>43.61</c:v>
                </c:pt>
                <c:pt idx="2323">
                  <c:v>40.78</c:v>
                </c:pt>
                <c:pt idx="2324">
                  <c:v>43.37</c:v>
                </c:pt>
                <c:pt idx="2325">
                  <c:v>154.19999999999999</c:v>
                </c:pt>
                <c:pt idx="2326">
                  <c:v>304.3</c:v>
                </c:pt>
                <c:pt idx="2327">
                  <c:v>271.5</c:v>
                </c:pt>
                <c:pt idx="2328">
                  <c:v>501.7</c:v>
                </c:pt>
                <c:pt idx="2329">
                  <c:v>254.8</c:v>
                </c:pt>
                <c:pt idx="2330">
                  <c:v>191.5</c:v>
                </c:pt>
                <c:pt idx="2331">
                  <c:v>244.2</c:v>
                </c:pt>
                <c:pt idx="2332">
                  <c:v>235.1</c:v>
                </c:pt>
                <c:pt idx="2333">
                  <c:v>213.2</c:v>
                </c:pt>
                <c:pt idx="2334">
                  <c:v>192.5</c:v>
                </c:pt>
                <c:pt idx="2335">
                  <c:v>199.7</c:v>
                </c:pt>
                <c:pt idx="2336">
                  <c:v>180.4</c:v>
                </c:pt>
                <c:pt idx="2337">
                  <c:v>163.69999999999999</c:v>
                </c:pt>
                <c:pt idx="2338">
                  <c:v>171</c:v>
                </c:pt>
                <c:pt idx="2339">
                  <c:v>149.69999999999999</c:v>
                </c:pt>
                <c:pt idx="2340">
                  <c:v>136.19999999999999</c:v>
                </c:pt>
                <c:pt idx="2341">
                  <c:v>147.4</c:v>
                </c:pt>
                <c:pt idx="2342">
                  <c:v>134.4</c:v>
                </c:pt>
                <c:pt idx="2343">
                  <c:v>123.1</c:v>
                </c:pt>
                <c:pt idx="2344">
                  <c:v>113.2</c:v>
                </c:pt>
                <c:pt idx="2345">
                  <c:v>104.2</c:v>
                </c:pt>
                <c:pt idx="2346">
                  <c:v>127.2</c:v>
                </c:pt>
                <c:pt idx="2347">
                  <c:v>116.3</c:v>
                </c:pt>
                <c:pt idx="2348">
                  <c:v>106.8</c:v>
                </c:pt>
                <c:pt idx="2349">
                  <c:v>97.86</c:v>
                </c:pt>
                <c:pt idx="2350">
                  <c:v>89.96</c:v>
                </c:pt>
                <c:pt idx="2351">
                  <c:v>82.85</c:v>
                </c:pt>
                <c:pt idx="2352">
                  <c:v>76.72</c:v>
                </c:pt>
                <c:pt idx="2353">
                  <c:v>71.13</c:v>
                </c:pt>
                <c:pt idx="2354">
                  <c:v>65.819999999999993</c:v>
                </c:pt>
                <c:pt idx="2355">
                  <c:v>60.98</c:v>
                </c:pt>
                <c:pt idx="2356">
                  <c:v>57.35</c:v>
                </c:pt>
                <c:pt idx="2357">
                  <c:v>55.71</c:v>
                </c:pt>
                <c:pt idx="2358">
                  <c:v>52.17</c:v>
                </c:pt>
                <c:pt idx="2359">
                  <c:v>49.54</c:v>
                </c:pt>
                <c:pt idx="2360">
                  <c:v>64.73</c:v>
                </c:pt>
                <c:pt idx="2361">
                  <c:v>125.8</c:v>
                </c:pt>
                <c:pt idx="2362">
                  <c:v>73.64</c:v>
                </c:pt>
                <c:pt idx="2363">
                  <c:v>127.3</c:v>
                </c:pt>
                <c:pt idx="2364">
                  <c:v>255.8</c:v>
                </c:pt>
                <c:pt idx="2365">
                  <c:v>217.7</c:v>
                </c:pt>
                <c:pt idx="2366">
                  <c:v>165.2</c:v>
                </c:pt>
                <c:pt idx="2367">
                  <c:v>149.9</c:v>
                </c:pt>
                <c:pt idx="2368">
                  <c:v>136.19999999999999</c:v>
                </c:pt>
                <c:pt idx="2369">
                  <c:v>128.5</c:v>
                </c:pt>
                <c:pt idx="2370">
                  <c:v>154.80000000000001</c:v>
                </c:pt>
                <c:pt idx="2371">
                  <c:v>157.19999999999999</c:v>
                </c:pt>
                <c:pt idx="2372">
                  <c:v>204.4</c:v>
                </c:pt>
                <c:pt idx="2373">
                  <c:v>154.9</c:v>
                </c:pt>
                <c:pt idx="2374">
                  <c:v>135.6</c:v>
                </c:pt>
                <c:pt idx="2375">
                  <c:v>146.69999999999999</c:v>
                </c:pt>
                <c:pt idx="2376">
                  <c:v>134</c:v>
                </c:pt>
                <c:pt idx="2377">
                  <c:v>117.5</c:v>
                </c:pt>
                <c:pt idx="2378">
                  <c:v>107.8</c:v>
                </c:pt>
                <c:pt idx="2379">
                  <c:v>121.6</c:v>
                </c:pt>
                <c:pt idx="2380">
                  <c:v>111.4</c:v>
                </c:pt>
                <c:pt idx="2381">
                  <c:v>102.9</c:v>
                </c:pt>
                <c:pt idx="2382">
                  <c:v>173.9</c:v>
                </c:pt>
                <c:pt idx="2383">
                  <c:v>117.2</c:v>
                </c:pt>
                <c:pt idx="2384">
                  <c:v>110.2</c:v>
                </c:pt>
                <c:pt idx="2385">
                  <c:v>106.7</c:v>
                </c:pt>
                <c:pt idx="2386">
                  <c:v>99.13</c:v>
                </c:pt>
                <c:pt idx="2387">
                  <c:v>122.7</c:v>
                </c:pt>
                <c:pt idx="2388">
                  <c:v>112.4</c:v>
                </c:pt>
                <c:pt idx="2389">
                  <c:v>103.1</c:v>
                </c:pt>
                <c:pt idx="2390">
                  <c:v>95.78</c:v>
                </c:pt>
                <c:pt idx="2391">
                  <c:v>179.3</c:v>
                </c:pt>
                <c:pt idx="2392">
                  <c:v>1021</c:v>
                </c:pt>
                <c:pt idx="2393">
                  <c:v>189.3</c:v>
                </c:pt>
                <c:pt idx="2394">
                  <c:v>187.4</c:v>
                </c:pt>
                <c:pt idx="2395">
                  <c:v>170.2</c:v>
                </c:pt>
                <c:pt idx="2396">
                  <c:v>154.30000000000001</c:v>
                </c:pt>
                <c:pt idx="2397">
                  <c:v>167</c:v>
                </c:pt>
                <c:pt idx="2398">
                  <c:v>162</c:v>
                </c:pt>
                <c:pt idx="2399">
                  <c:v>135.69999999999999</c:v>
                </c:pt>
                <c:pt idx="2400">
                  <c:v>125.4</c:v>
                </c:pt>
                <c:pt idx="2401">
                  <c:v>117.4</c:v>
                </c:pt>
                <c:pt idx="2402">
                  <c:v>107.5</c:v>
                </c:pt>
                <c:pt idx="2403">
                  <c:v>130.1</c:v>
                </c:pt>
                <c:pt idx="2404">
                  <c:v>119.1</c:v>
                </c:pt>
                <c:pt idx="2405">
                  <c:v>109.4</c:v>
                </c:pt>
                <c:pt idx="2406">
                  <c:v>100.6</c:v>
                </c:pt>
                <c:pt idx="2407">
                  <c:v>92.64</c:v>
                </c:pt>
                <c:pt idx="2408">
                  <c:v>85.61</c:v>
                </c:pt>
                <c:pt idx="2409">
                  <c:v>79.37</c:v>
                </c:pt>
                <c:pt idx="2410">
                  <c:v>73.56</c:v>
                </c:pt>
                <c:pt idx="2411">
                  <c:v>107.9</c:v>
                </c:pt>
                <c:pt idx="2412">
                  <c:v>131.19999999999999</c:v>
                </c:pt>
                <c:pt idx="2413">
                  <c:v>93.34</c:v>
                </c:pt>
                <c:pt idx="2414">
                  <c:v>86.03</c:v>
                </c:pt>
                <c:pt idx="2415">
                  <c:v>79.53</c:v>
                </c:pt>
                <c:pt idx="2416">
                  <c:v>73.8</c:v>
                </c:pt>
                <c:pt idx="2417">
                  <c:v>68.61</c:v>
                </c:pt>
                <c:pt idx="2418">
                  <c:v>63.78</c:v>
                </c:pt>
                <c:pt idx="2419">
                  <c:v>59.51</c:v>
                </c:pt>
                <c:pt idx="2420">
                  <c:v>55.62</c:v>
                </c:pt>
                <c:pt idx="2421">
                  <c:v>52.36</c:v>
                </c:pt>
                <c:pt idx="2422">
                  <c:v>49.05</c:v>
                </c:pt>
                <c:pt idx="2423">
                  <c:v>46.07</c:v>
                </c:pt>
                <c:pt idx="2424">
                  <c:v>43.35</c:v>
                </c:pt>
                <c:pt idx="2425">
                  <c:v>41.08</c:v>
                </c:pt>
                <c:pt idx="2426">
                  <c:v>40.43</c:v>
                </c:pt>
                <c:pt idx="2427">
                  <c:v>39.840000000000003</c:v>
                </c:pt>
                <c:pt idx="2428">
                  <c:v>38.92</c:v>
                </c:pt>
                <c:pt idx="2429">
                  <c:v>38.049999999999997</c:v>
                </c:pt>
                <c:pt idx="2430">
                  <c:v>37.57</c:v>
                </c:pt>
                <c:pt idx="2431">
                  <c:v>36.479999999999997</c:v>
                </c:pt>
                <c:pt idx="2432">
                  <c:v>35.5</c:v>
                </c:pt>
                <c:pt idx="2433">
                  <c:v>34.31</c:v>
                </c:pt>
                <c:pt idx="2434">
                  <c:v>33.14</c:v>
                </c:pt>
                <c:pt idx="2435">
                  <c:v>31.98</c:v>
                </c:pt>
                <c:pt idx="2436">
                  <c:v>31.16</c:v>
                </c:pt>
                <c:pt idx="2437">
                  <c:v>30.36</c:v>
                </c:pt>
                <c:pt idx="2438">
                  <c:v>29.3</c:v>
                </c:pt>
                <c:pt idx="2439">
                  <c:v>28.38</c:v>
                </c:pt>
                <c:pt idx="2440">
                  <c:v>27.42</c:v>
                </c:pt>
                <c:pt idx="2441">
                  <c:v>26.5</c:v>
                </c:pt>
                <c:pt idx="2442">
                  <c:v>25.65</c:v>
                </c:pt>
                <c:pt idx="2443">
                  <c:v>24.89</c:v>
                </c:pt>
                <c:pt idx="2444">
                  <c:v>24.21</c:v>
                </c:pt>
                <c:pt idx="2445">
                  <c:v>23.41</c:v>
                </c:pt>
                <c:pt idx="2446">
                  <c:v>22.63</c:v>
                </c:pt>
                <c:pt idx="2447">
                  <c:v>21.88</c:v>
                </c:pt>
                <c:pt idx="2448">
                  <c:v>21.16</c:v>
                </c:pt>
                <c:pt idx="2449">
                  <c:v>22.4</c:v>
                </c:pt>
                <c:pt idx="2450">
                  <c:v>23.56</c:v>
                </c:pt>
                <c:pt idx="2451">
                  <c:v>23.52</c:v>
                </c:pt>
                <c:pt idx="2452">
                  <c:v>23.22</c:v>
                </c:pt>
                <c:pt idx="2453">
                  <c:v>22.84</c:v>
                </c:pt>
                <c:pt idx="2454">
                  <c:v>22.53</c:v>
                </c:pt>
                <c:pt idx="2455">
                  <c:v>22.32</c:v>
                </c:pt>
                <c:pt idx="2456">
                  <c:v>22.04</c:v>
                </c:pt>
                <c:pt idx="2457">
                  <c:v>21.84</c:v>
                </c:pt>
                <c:pt idx="2458">
                  <c:v>22.15</c:v>
                </c:pt>
                <c:pt idx="2459">
                  <c:v>24.47</c:v>
                </c:pt>
                <c:pt idx="2460">
                  <c:v>25.47</c:v>
                </c:pt>
                <c:pt idx="2461">
                  <c:v>41.58</c:v>
                </c:pt>
                <c:pt idx="2462">
                  <c:v>176.8</c:v>
                </c:pt>
                <c:pt idx="2463">
                  <c:v>195.4</c:v>
                </c:pt>
                <c:pt idx="2464">
                  <c:v>126.9</c:v>
                </c:pt>
                <c:pt idx="2465">
                  <c:v>115</c:v>
                </c:pt>
                <c:pt idx="2466">
                  <c:v>104.8</c:v>
                </c:pt>
                <c:pt idx="2467">
                  <c:v>95.75</c:v>
                </c:pt>
                <c:pt idx="2468">
                  <c:v>120</c:v>
                </c:pt>
                <c:pt idx="2469">
                  <c:v>109.1</c:v>
                </c:pt>
                <c:pt idx="2470">
                  <c:v>99.89</c:v>
                </c:pt>
                <c:pt idx="2471">
                  <c:v>91.82</c:v>
                </c:pt>
                <c:pt idx="2472">
                  <c:v>84.46</c:v>
                </c:pt>
                <c:pt idx="2473">
                  <c:v>77.930000000000007</c:v>
                </c:pt>
                <c:pt idx="2474">
                  <c:v>72.010000000000005</c:v>
                </c:pt>
                <c:pt idx="2475">
                  <c:v>66.66</c:v>
                </c:pt>
                <c:pt idx="2476">
                  <c:v>61.88</c:v>
                </c:pt>
                <c:pt idx="2477">
                  <c:v>57.84</c:v>
                </c:pt>
                <c:pt idx="2478">
                  <c:v>53.97</c:v>
                </c:pt>
                <c:pt idx="2479">
                  <c:v>50.44</c:v>
                </c:pt>
                <c:pt idx="2480">
                  <c:v>47.08</c:v>
                </c:pt>
                <c:pt idx="2481">
                  <c:v>44.07</c:v>
                </c:pt>
                <c:pt idx="2482">
                  <c:v>41.7</c:v>
                </c:pt>
                <c:pt idx="2483">
                  <c:v>40.93</c:v>
                </c:pt>
                <c:pt idx="2484">
                  <c:v>40.020000000000003</c:v>
                </c:pt>
                <c:pt idx="2485">
                  <c:v>39.11</c:v>
                </c:pt>
                <c:pt idx="2486">
                  <c:v>38.28</c:v>
                </c:pt>
                <c:pt idx="2487">
                  <c:v>37.31</c:v>
                </c:pt>
                <c:pt idx="2488">
                  <c:v>36.090000000000003</c:v>
                </c:pt>
                <c:pt idx="2489">
                  <c:v>34.9</c:v>
                </c:pt>
                <c:pt idx="2490">
                  <c:v>33.65</c:v>
                </c:pt>
                <c:pt idx="2491">
                  <c:v>32.4</c:v>
                </c:pt>
                <c:pt idx="2492">
                  <c:v>31.17</c:v>
                </c:pt>
                <c:pt idx="2493">
                  <c:v>29.99</c:v>
                </c:pt>
                <c:pt idx="2494">
                  <c:v>28.84</c:v>
                </c:pt>
                <c:pt idx="2495">
                  <c:v>27.83</c:v>
                </c:pt>
                <c:pt idx="2496">
                  <c:v>27.11</c:v>
                </c:pt>
                <c:pt idx="2497">
                  <c:v>26.12</c:v>
                </c:pt>
                <c:pt idx="2498">
                  <c:v>25.33</c:v>
                </c:pt>
                <c:pt idx="2499">
                  <c:v>25.03</c:v>
                </c:pt>
                <c:pt idx="2500">
                  <c:v>24.14</c:v>
                </c:pt>
                <c:pt idx="2501">
                  <c:v>23.31</c:v>
                </c:pt>
                <c:pt idx="2502">
                  <c:v>22.6</c:v>
                </c:pt>
                <c:pt idx="2503">
                  <c:v>21.8</c:v>
                </c:pt>
                <c:pt idx="2504">
                  <c:v>21.03</c:v>
                </c:pt>
                <c:pt idx="2505">
                  <c:v>20.28</c:v>
                </c:pt>
                <c:pt idx="2506">
                  <c:v>19.66</c:v>
                </c:pt>
                <c:pt idx="2507">
                  <c:v>19.559999999999999</c:v>
                </c:pt>
                <c:pt idx="2508">
                  <c:v>19.39</c:v>
                </c:pt>
                <c:pt idx="2509">
                  <c:v>19.18</c:v>
                </c:pt>
                <c:pt idx="2510">
                  <c:v>18.920000000000002</c:v>
                </c:pt>
                <c:pt idx="2511">
                  <c:v>18.63</c:v>
                </c:pt>
                <c:pt idx="2512">
                  <c:v>18.309999999999999</c:v>
                </c:pt>
                <c:pt idx="2513">
                  <c:v>17.97</c:v>
                </c:pt>
                <c:pt idx="2514">
                  <c:v>17.61</c:v>
                </c:pt>
                <c:pt idx="2515">
                  <c:v>17.239999999999998</c:v>
                </c:pt>
                <c:pt idx="2516">
                  <c:v>16.87</c:v>
                </c:pt>
                <c:pt idx="2517">
                  <c:v>16.489999999999998</c:v>
                </c:pt>
                <c:pt idx="2518">
                  <c:v>16.12</c:v>
                </c:pt>
                <c:pt idx="2519">
                  <c:v>15.74</c:v>
                </c:pt>
                <c:pt idx="2520">
                  <c:v>15.38</c:v>
                </c:pt>
                <c:pt idx="2521">
                  <c:v>15.02</c:v>
                </c:pt>
                <c:pt idx="2522">
                  <c:v>14.66</c:v>
                </c:pt>
                <c:pt idx="2523">
                  <c:v>14.32</c:v>
                </c:pt>
                <c:pt idx="2524">
                  <c:v>13.98</c:v>
                </c:pt>
                <c:pt idx="2525">
                  <c:v>13.66</c:v>
                </c:pt>
                <c:pt idx="2526">
                  <c:v>13.34</c:v>
                </c:pt>
                <c:pt idx="2527">
                  <c:v>13.04</c:v>
                </c:pt>
                <c:pt idx="2528">
                  <c:v>12.75</c:v>
                </c:pt>
                <c:pt idx="2529">
                  <c:v>12.47</c:v>
                </c:pt>
                <c:pt idx="2530">
                  <c:v>12.21</c:v>
                </c:pt>
                <c:pt idx="2531">
                  <c:v>11.95</c:v>
                </c:pt>
                <c:pt idx="2532">
                  <c:v>11.71</c:v>
                </c:pt>
                <c:pt idx="2533">
                  <c:v>11.49</c:v>
                </c:pt>
                <c:pt idx="2534">
                  <c:v>11.27</c:v>
                </c:pt>
                <c:pt idx="2535">
                  <c:v>11.07</c:v>
                </c:pt>
                <c:pt idx="2536">
                  <c:v>10.87</c:v>
                </c:pt>
                <c:pt idx="2537">
                  <c:v>10.69</c:v>
                </c:pt>
                <c:pt idx="2538">
                  <c:v>10.51</c:v>
                </c:pt>
                <c:pt idx="2539">
                  <c:v>10.34</c:v>
                </c:pt>
                <c:pt idx="2540">
                  <c:v>10.18</c:v>
                </c:pt>
                <c:pt idx="2541">
                  <c:v>10.029999999999999</c:v>
                </c:pt>
                <c:pt idx="2542">
                  <c:v>9.8780000000000001</c:v>
                </c:pt>
                <c:pt idx="2543">
                  <c:v>9.734</c:v>
                </c:pt>
                <c:pt idx="2544">
                  <c:v>9.593</c:v>
                </c:pt>
                <c:pt idx="2545">
                  <c:v>9.4570000000000007</c:v>
                </c:pt>
                <c:pt idx="2546">
                  <c:v>9.3239999999999998</c:v>
                </c:pt>
                <c:pt idx="2547">
                  <c:v>9.1929999999999996</c:v>
                </c:pt>
                <c:pt idx="2548">
                  <c:v>9.0640000000000001</c:v>
                </c:pt>
                <c:pt idx="2549">
                  <c:v>8.9369999999999994</c:v>
                </c:pt>
                <c:pt idx="2550">
                  <c:v>8.8119999999999994</c:v>
                </c:pt>
                <c:pt idx="2551">
                  <c:v>8.6880000000000006</c:v>
                </c:pt>
                <c:pt idx="2552">
                  <c:v>8.5649999999999995</c:v>
                </c:pt>
                <c:pt idx="2553">
                  <c:v>8.4420000000000002</c:v>
                </c:pt>
                <c:pt idx="2554">
                  <c:v>8.32</c:v>
                </c:pt>
                <c:pt idx="2555">
                  <c:v>8.1980000000000004</c:v>
                </c:pt>
                <c:pt idx="2556">
                  <c:v>8.0760000000000005</c:v>
                </c:pt>
                <c:pt idx="2557">
                  <c:v>7.9539999999999997</c:v>
                </c:pt>
                <c:pt idx="2558">
                  <c:v>7.8319999999999999</c:v>
                </c:pt>
                <c:pt idx="2559">
                  <c:v>7.71</c:v>
                </c:pt>
                <c:pt idx="2560">
                  <c:v>7.5869999999999997</c:v>
                </c:pt>
                <c:pt idx="2561">
                  <c:v>7.4649999999999999</c:v>
                </c:pt>
                <c:pt idx="2562">
                  <c:v>7.3410000000000002</c:v>
                </c:pt>
                <c:pt idx="2563">
                  <c:v>7.218</c:v>
                </c:pt>
                <c:pt idx="2564">
                  <c:v>7.0949999999999998</c:v>
                </c:pt>
                <c:pt idx="2565">
                  <c:v>6.9710000000000001</c:v>
                </c:pt>
                <c:pt idx="2566">
                  <c:v>6.8470000000000004</c:v>
                </c:pt>
                <c:pt idx="2567">
                  <c:v>6.7229999999999999</c:v>
                </c:pt>
                <c:pt idx="2568">
                  <c:v>6.6</c:v>
                </c:pt>
                <c:pt idx="2569">
                  <c:v>6.476</c:v>
                </c:pt>
                <c:pt idx="2570">
                  <c:v>6.3529999999999998</c:v>
                </c:pt>
                <c:pt idx="2571">
                  <c:v>6.2290000000000001</c:v>
                </c:pt>
                <c:pt idx="2572">
                  <c:v>6.1070000000000002</c:v>
                </c:pt>
                <c:pt idx="2573">
                  <c:v>5.984</c:v>
                </c:pt>
                <c:pt idx="2574">
                  <c:v>5.8620000000000001</c:v>
                </c:pt>
                <c:pt idx="2575">
                  <c:v>5.7489999999999997</c:v>
                </c:pt>
                <c:pt idx="2576">
                  <c:v>5.6459999999999999</c:v>
                </c:pt>
                <c:pt idx="2577">
                  <c:v>5.5519999999999996</c:v>
                </c:pt>
                <c:pt idx="2578">
                  <c:v>5.4630000000000001</c:v>
                </c:pt>
                <c:pt idx="2579">
                  <c:v>5.3789999999999996</c:v>
                </c:pt>
                <c:pt idx="2580">
                  <c:v>5.298</c:v>
                </c:pt>
                <c:pt idx="2581">
                  <c:v>5.2190000000000003</c:v>
                </c:pt>
                <c:pt idx="2582">
                  <c:v>5.141</c:v>
                </c:pt>
                <c:pt idx="2583">
                  <c:v>5.0640000000000001</c:v>
                </c:pt>
                <c:pt idx="2584">
                  <c:v>4.9870000000000001</c:v>
                </c:pt>
                <c:pt idx="2585">
                  <c:v>4.91</c:v>
                </c:pt>
                <c:pt idx="2586">
                  <c:v>4.8319999999999999</c:v>
                </c:pt>
                <c:pt idx="2587">
                  <c:v>4.7539999999999996</c:v>
                </c:pt>
                <c:pt idx="2588">
                  <c:v>4.6740000000000004</c:v>
                </c:pt>
                <c:pt idx="2589">
                  <c:v>4.5949999999999998</c:v>
                </c:pt>
                <c:pt idx="2590">
                  <c:v>4.5140000000000002</c:v>
                </c:pt>
                <c:pt idx="2591">
                  <c:v>4.4329999999999998</c:v>
                </c:pt>
                <c:pt idx="2592">
                  <c:v>4.351</c:v>
                </c:pt>
                <c:pt idx="2593">
                  <c:v>4.2759999999999998</c:v>
                </c:pt>
                <c:pt idx="2594">
                  <c:v>4.2789999999999999</c:v>
                </c:pt>
                <c:pt idx="2595">
                  <c:v>4.3280000000000003</c:v>
                </c:pt>
                <c:pt idx="2596">
                  <c:v>4.3529999999999998</c:v>
                </c:pt>
                <c:pt idx="2597">
                  <c:v>4.3570000000000002</c:v>
                </c:pt>
                <c:pt idx="2598">
                  <c:v>4.3479999999999999</c:v>
                </c:pt>
                <c:pt idx="2599">
                  <c:v>4.3319999999999999</c:v>
                </c:pt>
                <c:pt idx="2600">
                  <c:v>4.3109999999999999</c:v>
                </c:pt>
                <c:pt idx="2601">
                  <c:v>4.2859999999999996</c:v>
                </c:pt>
                <c:pt idx="2602">
                  <c:v>4.2619999999999996</c:v>
                </c:pt>
                <c:pt idx="2603">
                  <c:v>4.2430000000000003</c:v>
                </c:pt>
                <c:pt idx="2604">
                  <c:v>4.2220000000000004</c:v>
                </c:pt>
                <c:pt idx="2605">
                  <c:v>4.1950000000000003</c:v>
                </c:pt>
                <c:pt idx="2606">
                  <c:v>4.165</c:v>
                </c:pt>
                <c:pt idx="2607">
                  <c:v>4.13</c:v>
                </c:pt>
                <c:pt idx="2608">
                  <c:v>4.0919999999999996</c:v>
                </c:pt>
                <c:pt idx="2609">
                  <c:v>4.05</c:v>
                </c:pt>
                <c:pt idx="2610">
                  <c:v>4.0060000000000002</c:v>
                </c:pt>
                <c:pt idx="2611">
                  <c:v>3.9580000000000002</c:v>
                </c:pt>
                <c:pt idx="2612">
                  <c:v>3.907</c:v>
                </c:pt>
                <c:pt idx="2613">
                  <c:v>3.8570000000000002</c:v>
                </c:pt>
                <c:pt idx="2614">
                  <c:v>3.8039999999999998</c:v>
                </c:pt>
                <c:pt idx="2615">
                  <c:v>3.7480000000000002</c:v>
                </c:pt>
                <c:pt idx="2616">
                  <c:v>3.6890000000000001</c:v>
                </c:pt>
                <c:pt idx="2617">
                  <c:v>3.629</c:v>
                </c:pt>
                <c:pt idx="2618">
                  <c:v>3.6059999999999999</c:v>
                </c:pt>
                <c:pt idx="2619">
                  <c:v>3.5739999999999998</c:v>
                </c:pt>
                <c:pt idx="2620">
                  <c:v>3.536</c:v>
                </c:pt>
                <c:pt idx="2621">
                  <c:v>3.4940000000000002</c:v>
                </c:pt>
                <c:pt idx="2622">
                  <c:v>3.448</c:v>
                </c:pt>
                <c:pt idx="2623">
                  <c:v>3.4129999999999998</c:v>
                </c:pt>
                <c:pt idx="2624">
                  <c:v>3.3740000000000001</c:v>
                </c:pt>
                <c:pt idx="2625">
                  <c:v>3.3319999999999999</c:v>
                </c:pt>
                <c:pt idx="2626">
                  <c:v>3.2869999999999999</c:v>
                </c:pt>
                <c:pt idx="2627">
                  <c:v>3.24</c:v>
                </c:pt>
                <c:pt idx="2628">
                  <c:v>3.1920000000000002</c:v>
                </c:pt>
                <c:pt idx="2629">
                  <c:v>3.1429999999999998</c:v>
                </c:pt>
                <c:pt idx="2630">
                  <c:v>3.0939999999999999</c:v>
                </c:pt>
                <c:pt idx="2631">
                  <c:v>3.0430000000000001</c:v>
                </c:pt>
                <c:pt idx="2632">
                  <c:v>2.992</c:v>
                </c:pt>
                <c:pt idx="2633">
                  <c:v>2.94</c:v>
                </c:pt>
                <c:pt idx="2634">
                  <c:v>2.8879999999999999</c:v>
                </c:pt>
                <c:pt idx="2635">
                  <c:v>2.8359999999999999</c:v>
                </c:pt>
                <c:pt idx="2636">
                  <c:v>2.7850000000000001</c:v>
                </c:pt>
                <c:pt idx="2637">
                  <c:v>2.734</c:v>
                </c:pt>
                <c:pt idx="2638">
                  <c:v>2.6819999999999999</c:v>
                </c:pt>
                <c:pt idx="2639">
                  <c:v>2.6349999999999998</c:v>
                </c:pt>
                <c:pt idx="2640">
                  <c:v>2.5859999999999999</c:v>
                </c:pt>
                <c:pt idx="2641">
                  <c:v>2.5369999999999999</c:v>
                </c:pt>
                <c:pt idx="2642">
                  <c:v>2.488</c:v>
                </c:pt>
                <c:pt idx="2643">
                  <c:v>2.44</c:v>
                </c:pt>
                <c:pt idx="2644">
                  <c:v>2.391</c:v>
                </c:pt>
                <c:pt idx="2645">
                  <c:v>2.343</c:v>
                </c:pt>
                <c:pt idx="2646">
                  <c:v>2.2949999999999999</c:v>
                </c:pt>
                <c:pt idx="2647">
                  <c:v>2.2480000000000002</c:v>
                </c:pt>
                <c:pt idx="2648">
                  <c:v>2.2010000000000001</c:v>
                </c:pt>
                <c:pt idx="2649">
                  <c:v>2.1549999999999998</c:v>
                </c:pt>
                <c:pt idx="2650">
                  <c:v>2.11</c:v>
                </c:pt>
                <c:pt idx="2651">
                  <c:v>2.0659999999999998</c:v>
                </c:pt>
                <c:pt idx="2652">
                  <c:v>2.0219999999999998</c:v>
                </c:pt>
                <c:pt idx="2653">
                  <c:v>2</c:v>
                </c:pt>
                <c:pt idx="2654">
                  <c:v>1.9750000000000001</c:v>
                </c:pt>
                <c:pt idx="2655">
                  <c:v>1.948</c:v>
                </c:pt>
                <c:pt idx="2656">
                  <c:v>1.93</c:v>
                </c:pt>
                <c:pt idx="2657">
                  <c:v>1.91</c:v>
                </c:pt>
                <c:pt idx="2658">
                  <c:v>1.8879999999999999</c:v>
                </c:pt>
                <c:pt idx="2659">
                  <c:v>1.865</c:v>
                </c:pt>
                <c:pt idx="2660">
                  <c:v>1.8420000000000001</c:v>
                </c:pt>
                <c:pt idx="2661">
                  <c:v>1.8180000000000001</c:v>
                </c:pt>
                <c:pt idx="2662">
                  <c:v>1.7949999999999999</c:v>
                </c:pt>
                <c:pt idx="2663">
                  <c:v>1.7709999999999999</c:v>
                </c:pt>
                <c:pt idx="2664">
                  <c:v>1.748</c:v>
                </c:pt>
                <c:pt idx="2665">
                  <c:v>1.746</c:v>
                </c:pt>
                <c:pt idx="2666">
                  <c:v>1.758</c:v>
                </c:pt>
                <c:pt idx="2667">
                  <c:v>1.768</c:v>
                </c:pt>
                <c:pt idx="2668">
                  <c:v>1.7729999999999999</c:v>
                </c:pt>
                <c:pt idx="2669">
                  <c:v>1.819</c:v>
                </c:pt>
                <c:pt idx="2670">
                  <c:v>1.8620000000000001</c:v>
                </c:pt>
                <c:pt idx="2671">
                  <c:v>2.0379999999999998</c:v>
                </c:pt>
                <c:pt idx="2672">
                  <c:v>2.44</c:v>
                </c:pt>
                <c:pt idx="2673">
                  <c:v>2.7549999999999999</c:v>
                </c:pt>
                <c:pt idx="2674">
                  <c:v>3.036</c:v>
                </c:pt>
                <c:pt idx="2675">
                  <c:v>3.3010000000000002</c:v>
                </c:pt>
                <c:pt idx="2676">
                  <c:v>3.597</c:v>
                </c:pt>
                <c:pt idx="2677">
                  <c:v>4.0060000000000002</c:v>
                </c:pt>
                <c:pt idx="2678">
                  <c:v>4.3719999999999999</c:v>
                </c:pt>
                <c:pt idx="2679">
                  <c:v>4.7279999999999998</c:v>
                </c:pt>
                <c:pt idx="2680">
                  <c:v>5.0350000000000001</c:v>
                </c:pt>
                <c:pt idx="2681">
                  <c:v>5.2949999999999999</c:v>
                </c:pt>
                <c:pt idx="2682">
                  <c:v>5.5149999999999997</c:v>
                </c:pt>
                <c:pt idx="2683">
                  <c:v>5.702</c:v>
                </c:pt>
                <c:pt idx="2684">
                  <c:v>5.8940000000000001</c:v>
                </c:pt>
                <c:pt idx="2685">
                  <c:v>6.58</c:v>
                </c:pt>
                <c:pt idx="2686">
                  <c:v>7.1790000000000003</c:v>
                </c:pt>
                <c:pt idx="2687">
                  <c:v>8.0190000000000001</c:v>
                </c:pt>
                <c:pt idx="2688">
                  <c:v>8.7260000000000009</c:v>
                </c:pt>
                <c:pt idx="2689">
                  <c:v>9.407</c:v>
                </c:pt>
                <c:pt idx="2690">
                  <c:v>10.1</c:v>
                </c:pt>
                <c:pt idx="2691">
                  <c:v>10.97</c:v>
                </c:pt>
                <c:pt idx="2692">
                  <c:v>12.67</c:v>
                </c:pt>
                <c:pt idx="2693">
                  <c:v>13.94</c:v>
                </c:pt>
                <c:pt idx="2694">
                  <c:v>15.14</c:v>
                </c:pt>
                <c:pt idx="2695">
                  <c:v>16.170000000000002</c:v>
                </c:pt>
                <c:pt idx="2696">
                  <c:v>17.100000000000001</c:v>
                </c:pt>
                <c:pt idx="2697">
                  <c:v>17.95</c:v>
                </c:pt>
                <c:pt idx="2698">
                  <c:v>18.61</c:v>
                </c:pt>
                <c:pt idx="2699">
                  <c:v>19.12</c:v>
                </c:pt>
                <c:pt idx="2700">
                  <c:v>19.53</c:v>
                </c:pt>
                <c:pt idx="2701">
                  <c:v>19.79</c:v>
                </c:pt>
                <c:pt idx="2702">
                  <c:v>19.899999999999999</c:v>
                </c:pt>
                <c:pt idx="2703">
                  <c:v>20</c:v>
                </c:pt>
                <c:pt idx="2704">
                  <c:v>19.97</c:v>
                </c:pt>
                <c:pt idx="2705">
                  <c:v>19.899999999999999</c:v>
                </c:pt>
                <c:pt idx="2706">
                  <c:v>19.77</c:v>
                </c:pt>
                <c:pt idx="2707">
                  <c:v>19.600000000000001</c:v>
                </c:pt>
                <c:pt idx="2708">
                  <c:v>22.93</c:v>
                </c:pt>
                <c:pt idx="2709">
                  <c:v>21.7</c:v>
                </c:pt>
                <c:pt idx="2710">
                  <c:v>21.81</c:v>
                </c:pt>
                <c:pt idx="2711">
                  <c:v>21.62</c:v>
                </c:pt>
                <c:pt idx="2712">
                  <c:v>21.28</c:v>
                </c:pt>
                <c:pt idx="2713">
                  <c:v>20.94</c:v>
                </c:pt>
                <c:pt idx="2714">
                  <c:v>20.57</c:v>
                </c:pt>
                <c:pt idx="2715">
                  <c:v>20.22</c:v>
                </c:pt>
                <c:pt idx="2716">
                  <c:v>19.809999999999999</c:v>
                </c:pt>
                <c:pt idx="2717">
                  <c:v>19.52</c:v>
                </c:pt>
                <c:pt idx="2718">
                  <c:v>19.23</c:v>
                </c:pt>
                <c:pt idx="2719">
                  <c:v>19.21</c:v>
                </c:pt>
                <c:pt idx="2720">
                  <c:v>19.13</c:v>
                </c:pt>
                <c:pt idx="2721">
                  <c:v>19</c:v>
                </c:pt>
                <c:pt idx="2722">
                  <c:v>18.829999999999998</c:v>
                </c:pt>
                <c:pt idx="2723">
                  <c:v>18.62</c:v>
                </c:pt>
                <c:pt idx="2724">
                  <c:v>18.399999999999999</c:v>
                </c:pt>
                <c:pt idx="2725">
                  <c:v>18.149999999999999</c:v>
                </c:pt>
                <c:pt idx="2726">
                  <c:v>17.87</c:v>
                </c:pt>
                <c:pt idx="2727">
                  <c:v>17.579999999999998</c:v>
                </c:pt>
                <c:pt idx="2728">
                  <c:v>17.579999999999998</c:v>
                </c:pt>
                <c:pt idx="2729">
                  <c:v>170.1</c:v>
                </c:pt>
                <c:pt idx="2730">
                  <c:v>27.76</c:v>
                </c:pt>
                <c:pt idx="2731">
                  <c:v>26.49</c:v>
                </c:pt>
                <c:pt idx="2732">
                  <c:v>26.95</c:v>
                </c:pt>
                <c:pt idx="2733">
                  <c:v>27.69</c:v>
                </c:pt>
                <c:pt idx="2734">
                  <c:v>27.9</c:v>
                </c:pt>
                <c:pt idx="2735">
                  <c:v>27.91</c:v>
                </c:pt>
                <c:pt idx="2736">
                  <c:v>27.71</c:v>
                </c:pt>
                <c:pt idx="2737">
                  <c:v>27.91</c:v>
                </c:pt>
                <c:pt idx="2738">
                  <c:v>27.51</c:v>
                </c:pt>
                <c:pt idx="2739">
                  <c:v>114.1</c:v>
                </c:pt>
                <c:pt idx="2740">
                  <c:v>224.2</c:v>
                </c:pt>
                <c:pt idx="2741">
                  <c:v>134.19999999999999</c:v>
                </c:pt>
                <c:pt idx="2742">
                  <c:v>78.09</c:v>
                </c:pt>
                <c:pt idx="2743">
                  <c:v>103.1</c:v>
                </c:pt>
                <c:pt idx="2744">
                  <c:v>94</c:v>
                </c:pt>
                <c:pt idx="2745">
                  <c:v>86.05</c:v>
                </c:pt>
                <c:pt idx="2746">
                  <c:v>79.12</c:v>
                </c:pt>
                <c:pt idx="2747">
                  <c:v>73.150000000000006</c:v>
                </c:pt>
                <c:pt idx="2748">
                  <c:v>67.81</c:v>
                </c:pt>
                <c:pt idx="2749">
                  <c:v>62.89</c:v>
                </c:pt>
                <c:pt idx="2750">
                  <c:v>58.75</c:v>
                </c:pt>
                <c:pt idx="2751">
                  <c:v>56.03</c:v>
                </c:pt>
                <c:pt idx="2752">
                  <c:v>56.42</c:v>
                </c:pt>
                <c:pt idx="2753">
                  <c:v>55.6</c:v>
                </c:pt>
                <c:pt idx="2754">
                  <c:v>53.74</c:v>
                </c:pt>
                <c:pt idx="2755">
                  <c:v>55.06</c:v>
                </c:pt>
                <c:pt idx="2756">
                  <c:v>52.32</c:v>
                </c:pt>
                <c:pt idx="2757">
                  <c:v>50.38</c:v>
                </c:pt>
                <c:pt idx="2758">
                  <c:v>50.37</c:v>
                </c:pt>
                <c:pt idx="2759">
                  <c:v>47.09</c:v>
                </c:pt>
                <c:pt idx="2760">
                  <c:v>44.63</c:v>
                </c:pt>
                <c:pt idx="2761">
                  <c:v>136.69999999999999</c:v>
                </c:pt>
                <c:pt idx="2762">
                  <c:v>162.6</c:v>
                </c:pt>
                <c:pt idx="2763">
                  <c:v>178.4</c:v>
                </c:pt>
                <c:pt idx="2764">
                  <c:v>111.6</c:v>
                </c:pt>
                <c:pt idx="2765">
                  <c:v>106.8</c:v>
                </c:pt>
                <c:pt idx="2766">
                  <c:v>166</c:v>
                </c:pt>
                <c:pt idx="2767">
                  <c:v>117.6</c:v>
                </c:pt>
                <c:pt idx="2768">
                  <c:v>110</c:v>
                </c:pt>
                <c:pt idx="2769">
                  <c:v>101</c:v>
                </c:pt>
                <c:pt idx="2770">
                  <c:v>123.9</c:v>
                </c:pt>
                <c:pt idx="2771">
                  <c:v>112.9</c:v>
                </c:pt>
                <c:pt idx="2772">
                  <c:v>113</c:v>
                </c:pt>
                <c:pt idx="2773">
                  <c:v>100.4</c:v>
                </c:pt>
                <c:pt idx="2774">
                  <c:v>92.47</c:v>
                </c:pt>
                <c:pt idx="2775">
                  <c:v>89.23</c:v>
                </c:pt>
                <c:pt idx="2776">
                  <c:v>176.5</c:v>
                </c:pt>
                <c:pt idx="2777">
                  <c:v>106.3</c:v>
                </c:pt>
                <c:pt idx="2778">
                  <c:v>115.3</c:v>
                </c:pt>
                <c:pt idx="2779">
                  <c:v>127.9</c:v>
                </c:pt>
                <c:pt idx="2780">
                  <c:v>104.2</c:v>
                </c:pt>
                <c:pt idx="2781">
                  <c:v>127.5</c:v>
                </c:pt>
                <c:pt idx="2782">
                  <c:v>116.6</c:v>
                </c:pt>
                <c:pt idx="2783">
                  <c:v>106.7</c:v>
                </c:pt>
                <c:pt idx="2784">
                  <c:v>149.1</c:v>
                </c:pt>
                <c:pt idx="2785">
                  <c:v>225.1</c:v>
                </c:pt>
                <c:pt idx="2786">
                  <c:v>108.8</c:v>
                </c:pt>
                <c:pt idx="2787">
                  <c:v>139.6</c:v>
                </c:pt>
                <c:pt idx="2788">
                  <c:v>108</c:v>
                </c:pt>
                <c:pt idx="2789">
                  <c:v>130.6</c:v>
                </c:pt>
                <c:pt idx="2790">
                  <c:v>162.1</c:v>
                </c:pt>
                <c:pt idx="2791">
                  <c:v>132.1</c:v>
                </c:pt>
                <c:pt idx="2792">
                  <c:v>112.4</c:v>
                </c:pt>
                <c:pt idx="2793">
                  <c:v>103.6</c:v>
                </c:pt>
                <c:pt idx="2794">
                  <c:v>117.9</c:v>
                </c:pt>
                <c:pt idx="2795">
                  <c:v>174</c:v>
                </c:pt>
                <c:pt idx="2796">
                  <c:v>122.7</c:v>
                </c:pt>
                <c:pt idx="2797">
                  <c:v>138.4</c:v>
                </c:pt>
                <c:pt idx="2798">
                  <c:v>118.1</c:v>
                </c:pt>
                <c:pt idx="2799">
                  <c:v>108.4</c:v>
                </c:pt>
                <c:pt idx="2800">
                  <c:v>99.82</c:v>
                </c:pt>
                <c:pt idx="2801">
                  <c:v>92.11</c:v>
                </c:pt>
                <c:pt idx="2802">
                  <c:v>116.8</c:v>
                </c:pt>
                <c:pt idx="2803">
                  <c:v>107.4</c:v>
                </c:pt>
                <c:pt idx="2804">
                  <c:v>99.51</c:v>
                </c:pt>
                <c:pt idx="2805">
                  <c:v>92.35</c:v>
                </c:pt>
                <c:pt idx="2806">
                  <c:v>85.69</c:v>
                </c:pt>
                <c:pt idx="2807">
                  <c:v>79.650000000000006</c:v>
                </c:pt>
                <c:pt idx="2808">
                  <c:v>74.94</c:v>
                </c:pt>
                <c:pt idx="2809">
                  <c:v>70.44</c:v>
                </c:pt>
                <c:pt idx="2810">
                  <c:v>65.650000000000006</c:v>
                </c:pt>
                <c:pt idx="2811">
                  <c:v>61.2</c:v>
                </c:pt>
                <c:pt idx="2812">
                  <c:v>57.32</c:v>
                </c:pt>
                <c:pt idx="2813">
                  <c:v>54.03</c:v>
                </c:pt>
                <c:pt idx="2814">
                  <c:v>50.95</c:v>
                </c:pt>
                <c:pt idx="2815">
                  <c:v>49.61</c:v>
                </c:pt>
                <c:pt idx="2816">
                  <c:v>46.82</c:v>
                </c:pt>
                <c:pt idx="2817">
                  <c:v>43.95</c:v>
                </c:pt>
                <c:pt idx="2818">
                  <c:v>44.67</c:v>
                </c:pt>
                <c:pt idx="2819">
                  <c:v>41.63</c:v>
                </c:pt>
                <c:pt idx="2820">
                  <c:v>40.479999999999997</c:v>
                </c:pt>
                <c:pt idx="2821">
                  <c:v>40.18</c:v>
                </c:pt>
                <c:pt idx="2822">
                  <c:v>132.6</c:v>
                </c:pt>
                <c:pt idx="2823">
                  <c:v>172.8</c:v>
                </c:pt>
                <c:pt idx="2824">
                  <c:v>503</c:v>
                </c:pt>
                <c:pt idx="2825">
                  <c:v>190</c:v>
                </c:pt>
                <c:pt idx="2826">
                  <c:v>173.6</c:v>
                </c:pt>
                <c:pt idx="2827">
                  <c:v>185.6</c:v>
                </c:pt>
                <c:pt idx="2828">
                  <c:v>159.19999999999999</c:v>
                </c:pt>
                <c:pt idx="2829">
                  <c:v>144.1</c:v>
                </c:pt>
                <c:pt idx="2830">
                  <c:v>130.69999999999999</c:v>
                </c:pt>
                <c:pt idx="2831">
                  <c:v>118.9</c:v>
                </c:pt>
                <c:pt idx="2832">
                  <c:v>139.6</c:v>
                </c:pt>
                <c:pt idx="2833">
                  <c:v>127.1</c:v>
                </c:pt>
                <c:pt idx="2834">
                  <c:v>116.1</c:v>
                </c:pt>
                <c:pt idx="2835">
                  <c:v>106.6</c:v>
                </c:pt>
                <c:pt idx="2836">
                  <c:v>97.87</c:v>
                </c:pt>
                <c:pt idx="2837">
                  <c:v>90.36</c:v>
                </c:pt>
                <c:pt idx="2838">
                  <c:v>95.24</c:v>
                </c:pt>
                <c:pt idx="2839">
                  <c:v>91.12</c:v>
                </c:pt>
                <c:pt idx="2840">
                  <c:v>91.65</c:v>
                </c:pt>
                <c:pt idx="2841">
                  <c:v>88.59</c:v>
                </c:pt>
                <c:pt idx="2842">
                  <c:v>86.24</c:v>
                </c:pt>
                <c:pt idx="2843">
                  <c:v>85.99</c:v>
                </c:pt>
                <c:pt idx="2844">
                  <c:v>80.75</c:v>
                </c:pt>
                <c:pt idx="2845">
                  <c:v>75.03</c:v>
                </c:pt>
                <c:pt idx="2846">
                  <c:v>69.790000000000006</c:v>
                </c:pt>
                <c:pt idx="2847">
                  <c:v>65.14</c:v>
                </c:pt>
                <c:pt idx="2848">
                  <c:v>61.19</c:v>
                </c:pt>
                <c:pt idx="2849">
                  <c:v>58.62</c:v>
                </c:pt>
                <c:pt idx="2850">
                  <c:v>87.18</c:v>
                </c:pt>
                <c:pt idx="2851">
                  <c:v>89.02</c:v>
                </c:pt>
                <c:pt idx="2852">
                  <c:v>73.91</c:v>
                </c:pt>
                <c:pt idx="2853">
                  <c:v>68.52</c:v>
                </c:pt>
                <c:pt idx="2854">
                  <c:v>64.16</c:v>
                </c:pt>
                <c:pt idx="2855">
                  <c:v>60.19</c:v>
                </c:pt>
                <c:pt idx="2856">
                  <c:v>56.58</c:v>
                </c:pt>
                <c:pt idx="2857">
                  <c:v>53.38</c:v>
                </c:pt>
                <c:pt idx="2858">
                  <c:v>50.35</c:v>
                </c:pt>
                <c:pt idx="2859">
                  <c:v>47.62</c:v>
                </c:pt>
                <c:pt idx="2860">
                  <c:v>60.35</c:v>
                </c:pt>
                <c:pt idx="2861">
                  <c:v>145.80000000000001</c:v>
                </c:pt>
                <c:pt idx="2862">
                  <c:v>67.42</c:v>
                </c:pt>
                <c:pt idx="2863">
                  <c:v>62.95</c:v>
                </c:pt>
                <c:pt idx="2864">
                  <c:v>59.21</c:v>
                </c:pt>
                <c:pt idx="2865">
                  <c:v>55.73</c:v>
                </c:pt>
                <c:pt idx="2866">
                  <c:v>52.68</c:v>
                </c:pt>
                <c:pt idx="2867">
                  <c:v>49.61</c:v>
                </c:pt>
                <c:pt idx="2868">
                  <c:v>46.74</c:v>
                </c:pt>
                <c:pt idx="2869">
                  <c:v>44.52</c:v>
                </c:pt>
                <c:pt idx="2870">
                  <c:v>41.97</c:v>
                </c:pt>
                <c:pt idx="2871">
                  <c:v>40.56</c:v>
                </c:pt>
                <c:pt idx="2872">
                  <c:v>39.99</c:v>
                </c:pt>
                <c:pt idx="2873">
                  <c:v>39.25</c:v>
                </c:pt>
                <c:pt idx="2874">
                  <c:v>38.43</c:v>
                </c:pt>
                <c:pt idx="2875">
                  <c:v>37.51</c:v>
                </c:pt>
                <c:pt idx="2876">
                  <c:v>36.520000000000003</c:v>
                </c:pt>
                <c:pt idx="2877">
                  <c:v>35.479999999999997</c:v>
                </c:pt>
                <c:pt idx="2878">
                  <c:v>34.42</c:v>
                </c:pt>
                <c:pt idx="2879">
                  <c:v>33.35</c:v>
                </c:pt>
                <c:pt idx="2880">
                  <c:v>32.25</c:v>
                </c:pt>
                <c:pt idx="2881">
                  <c:v>31.16</c:v>
                </c:pt>
                <c:pt idx="2882">
                  <c:v>30.08</c:v>
                </c:pt>
                <c:pt idx="2883">
                  <c:v>29.04</c:v>
                </c:pt>
                <c:pt idx="2884">
                  <c:v>28.03</c:v>
                </c:pt>
                <c:pt idx="2885">
                  <c:v>27.07</c:v>
                </c:pt>
                <c:pt idx="2886">
                  <c:v>26.14</c:v>
                </c:pt>
                <c:pt idx="2887">
                  <c:v>25.24</c:v>
                </c:pt>
                <c:pt idx="2888">
                  <c:v>24.37</c:v>
                </c:pt>
                <c:pt idx="2889">
                  <c:v>23.53</c:v>
                </c:pt>
                <c:pt idx="2890">
                  <c:v>22.72</c:v>
                </c:pt>
                <c:pt idx="2891">
                  <c:v>21.94</c:v>
                </c:pt>
                <c:pt idx="2892">
                  <c:v>21.17</c:v>
                </c:pt>
                <c:pt idx="2893">
                  <c:v>20.43</c:v>
                </c:pt>
                <c:pt idx="2894">
                  <c:v>19.72</c:v>
                </c:pt>
                <c:pt idx="2895">
                  <c:v>19.559999999999999</c:v>
                </c:pt>
                <c:pt idx="2896">
                  <c:v>19.41</c:v>
                </c:pt>
                <c:pt idx="2897">
                  <c:v>19.22</c:v>
                </c:pt>
                <c:pt idx="2898">
                  <c:v>18.98</c:v>
                </c:pt>
                <c:pt idx="2899">
                  <c:v>18.7</c:v>
                </c:pt>
                <c:pt idx="2900">
                  <c:v>18.399999999999999</c:v>
                </c:pt>
                <c:pt idx="2901">
                  <c:v>18.079999999999998</c:v>
                </c:pt>
                <c:pt idx="2902">
                  <c:v>17.739999999999998</c:v>
                </c:pt>
                <c:pt idx="2903">
                  <c:v>17.39</c:v>
                </c:pt>
                <c:pt idx="2904">
                  <c:v>17.03</c:v>
                </c:pt>
                <c:pt idx="2905">
                  <c:v>16.670000000000002</c:v>
                </c:pt>
                <c:pt idx="2906">
                  <c:v>16.3</c:v>
                </c:pt>
                <c:pt idx="2907">
                  <c:v>15.94</c:v>
                </c:pt>
                <c:pt idx="2908">
                  <c:v>15.59</c:v>
                </c:pt>
                <c:pt idx="2909">
                  <c:v>15.24</c:v>
                </c:pt>
                <c:pt idx="2910">
                  <c:v>14.9</c:v>
                </c:pt>
                <c:pt idx="2911">
                  <c:v>14.56</c:v>
                </c:pt>
                <c:pt idx="2912">
                  <c:v>14.24</c:v>
                </c:pt>
                <c:pt idx="2913">
                  <c:v>13.92</c:v>
                </c:pt>
                <c:pt idx="2914">
                  <c:v>13.61</c:v>
                </c:pt>
                <c:pt idx="2915">
                  <c:v>13.31</c:v>
                </c:pt>
                <c:pt idx="2916">
                  <c:v>13.02</c:v>
                </c:pt>
                <c:pt idx="2917">
                  <c:v>12.75</c:v>
                </c:pt>
                <c:pt idx="2918">
                  <c:v>12.48</c:v>
                </c:pt>
                <c:pt idx="2919">
                  <c:v>12.23</c:v>
                </c:pt>
                <c:pt idx="2920">
                  <c:v>11.99</c:v>
                </c:pt>
                <c:pt idx="2921">
                  <c:v>11.76</c:v>
                </c:pt>
              </c:numCache>
            </c:numRef>
          </c:val>
          <c:smooth val="0"/>
          <c:extLst>
            <c:ext xmlns:c16="http://schemas.microsoft.com/office/drawing/2014/chart" uri="{C3380CC4-5D6E-409C-BE32-E72D297353CC}">
              <c16:uniqueId val="{00000000-BA97-43EF-BDF7-E4CBAF69AA7C}"/>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2"/>
          <c:order val="0"/>
          <c:tx>
            <c:strRef>
              <c:f>ModeWise!$Y$2</c:f>
              <c:strCache>
                <c:ptCount val="1"/>
                <c:pt idx="0">
                  <c:v>CNRMCM5</c:v>
                </c:pt>
              </c:strCache>
            </c:strRef>
          </c:tx>
          <c:spPr>
            <a:ln w="12700" cap="rnd">
              <a:solidFill>
                <a:schemeClr val="accent3"/>
              </a:solidFill>
              <a:round/>
            </a:ln>
            <a:effectLst/>
          </c:spPr>
          <c:marker>
            <c:symbol val="none"/>
          </c:marker>
          <c:cat>
            <c:numRef>
              <c:f>ModeWise!$V$3:$V$2924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ModeWise!$Y$3:$Y$2924</c:f>
              <c:numCache>
                <c:formatCode>General</c:formatCode>
                <c:ptCount val="2922"/>
                <c:pt idx="0">
                  <c:v>4.173</c:v>
                </c:pt>
                <c:pt idx="1">
                  <c:v>4.0880000000000001</c:v>
                </c:pt>
                <c:pt idx="2">
                  <c:v>4.0019999999999998</c:v>
                </c:pt>
                <c:pt idx="3">
                  <c:v>3.9169999999999998</c:v>
                </c:pt>
                <c:pt idx="4">
                  <c:v>3.831</c:v>
                </c:pt>
                <c:pt idx="5">
                  <c:v>3.746</c:v>
                </c:pt>
                <c:pt idx="6">
                  <c:v>3.661</c:v>
                </c:pt>
                <c:pt idx="7">
                  <c:v>3.577</c:v>
                </c:pt>
                <c:pt idx="8">
                  <c:v>3.4929999999999999</c:v>
                </c:pt>
                <c:pt idx="9">
                  <c:v>3.41</c:v>
                </c:pt>
                <c:pt idx="10">
                  <c:v>3.3279999999999998</c:v>
                </c:pt>
                <c:pt idx="11">
                  <c:v>3.2469999999999999</c:v>
                </c:pt>
                <c:pt idx="12">
                  <c:v>3.1659999999999999</c:v>
                </c:pt>
                <c:pt idx="13">
                  <c:v>3.0870000000000002</c:v>
                </c:pt>
                <c:pt idx="14">
                  <c:v>3.008</c:v>
                </c:pt>
                <c:pt idx="15">
                  <c:v>2.931</c:v>
                </c:pt>
                <c:pt idx="16">
                  <c:v>2.855</c:v>
                </c:pt>
                <c:pt idx="17">
                  <c:v>2.78</c:v>
                </c:pt>
                <c:pt idx="18">
                  <c:v>2.7069999999999999</c:v>
                </c:pt>
                <c:pt idx="19">
                  <c:v>2.6349999999999998</c:v>
                </c:pt>
                <c:pt idx="20">
                  <c:v>2.5640000000000001</c:v>
                </c:pt>
                <c:pt idx="21">
                  <c:v>2.4950000000000001</c:v>
                </c:pt>
                <c:pt idx="22">
                  <c:v>2.427</c:v>
                </c:pt>
                <c:pt idx="23">
                  <c:v>2.36</c:v>
                </c:pt>
                <c:pt idx="24">
                  <c:v>2.2949999999999999</c:v>
                </c:pt>
                <c:pt idx="25">
                  <c:v>2.2360000000000002</c:v>
                </c:pt>
                <c:pt idx="26">
                  <c:v>2.1829999999999998</c:v>
                </c:pt>
                <c:pt idx="27">
                  <c:v>2.1309999999999998</c:v>
                </c:pt>
                <c:pt idx="28">
                  <c:v>2.0779999999999998</c:v>
                </c:pt>
                <c:pt idx="29">
                  <c:v>2.0259999999999998</c:v>
                </c:pt>
                <c:pt idx="30">
                  <c:v>1.974</c:v>
                </c:pt>
                <c:pt idx="31">
                  <c:v>1.9239999999999999</c:v>
                </c:pt>
                <c:pt idx="32">
                  <c:v>1.875</c:v>
                </c:pt>
                <c:pt idx="33">
                  <c:v>1.827</c:v>
                </c:pt>
                <c:pt idx="34">
                  <c:v>1.7789999999999999</c:v>
                </c:pt>
                <c:pt idx="35">
                  <c:v>1.7330000000000001</c:v>
                </c:pt>
                <c:pt idx="36">
                  <c:v>1.6879999999999999</c:v>
                </c:pt>
                <c:pt idx="37">
                  <c:v>1.6439999999999999</c:v>
                </c:pt>
                <c:pt idx="38">
                  <c:v>1.601</c:v>
                </c:pt>
                <c:pt idx="39">
                  <c:v>1.5589999999999999</c:v>
                </c:pt>
                <c:pt idx="40">
                  <c:v>1.518</c:v>
                </c:pt>
                <c:pt idx="41">
                  <c:v>1.478</c:v>
                </c:pt>
                <c:pt idx="42">
                  <c:v>1.4390000000000001</c:v>
                </c:pt>
                <c:pt idx="43">
                  <c:v>1.401</c:v>
                </c:pt>
                <c:pt idx="44">
                  <c:v>1.3640000000000001</c:v>
                </c:pt>
                <c:pt idx="45">
                  <c:v>1.3320000000000001</c:v>
                </c:pt>
                <c:pt idx="46">
                  <c:v>1.2989999999999999</c:v>
                </c:pt>
                <c:pt idx="47">
                  <c:v>1.2669999999999999</c:v>
                </c:pt>
                <c:pt idx="48">
                  <c:v>1.2350000000000001</c:v>
                </c:pt>
                <c:pt idx="49">
                  <c:v>1.204</c:v>
                </c:pt>
                <c:pt idx="50">
                  <c:v>1.1739999999999999</c:v>
                </c:pt>
                <c:pt idx="51">
                  <c:v>1.1439999999999999</c:v>
                </c:pt>
                <c:pt idx="52">
                  <c:v>1.115</c:v>
                </c:pt>
                <c:pt idx="53">
                  <c:v>1.087</c:v>
                </c:pt>
                <c:pt idx="54">
                  <c:v>1.0589999999999999</c:v>
                </c:pt>
                <c:pt idx="55">
                  <c:v>1.032</c:v>
                </c:pt>
                <c:pt idx="56">
                  <c:v>1.006</c:v>
                </c:pt>
                <c:pt idx="57">
                  <c:v>0.98050000000000004</c:v>
                </c:pt>
                <c:pt idx="58">
                  <c:v>0.95569999999999999</c:v>
                </c:pt>
                <c:pt idx="59">
                  <c:v>0.93140000000000001</c:v>
                </c:pt>
                <c:pt idx="60">
                  <c:v>0.90780000000000005</c:v>
                </c:pt>
                <c:pt idx="61">
                  <c:v>0.88480000000000003</c:v>
                </c:pt>
                <c:pt idx="62">
                  <c:v>0.86240000000000006</c:v>
                </c:pt>
                <c:pt idx="63">
                  <c:v>0.84060000000000001</c:v>
                </c:pt>
                <c:pt idx="64">
                  <c:v>0.81940000000000002</c:v>
                </c:pt>
                <c:pt idx="65">
                  <c:v>0.79890000000000005</c:v>
                </c:pt>
                <c:pt idx="66">
                  <c:v>0.77890000000000004</c:v>
                </c:pt>
                <c:pt idx="67">
                  <c:v>0.76270000000000004</c:v>
                </c:pt>
                <c:pt idx="68">
                  <c:v>0.74650000000000005</c:v>
                </c:pt>
                <c:pt idx="69">
                  <c:v>0.73089999999999999</c:v>
                </c:pt>
                <c:pt idx="70">
                  <c:v>0.76239999999999997</c:v>
                </c:pt>
                <c:pt idx="71">
                  <c:v>0.78539999999999999</c:v>
                </c:pt>
                <c:pt idx="72">
                  <c:v>0.80259999999999998</c:v>
                </c:pt>
                <c:pt idx="73">
                  <c:v>0.81569999999999998</c:v>
                </c:pt>
                <c:pt idx="74">
                  <c:v>0.82599999999999996</c:v>
                </c:pt>
                <c:pt idx="75">
                  <c:v>0.83430000000000004</c:v>
                </c:pt>
                <c:pt idx="76">
                  <c:v>0.84119999999999995</c:v>
                </c:pt>
                <c:pt idx="77">
                  <c:v>0.84689999999999999</c:v>
                </c:pt>
                <c:pt idx="78">
                  <c:v>0.85160000000000002</c:v>
                </c:pt>
                <c:pt idx="79">
                  <c:v>0.85529999999999995</c:v>
                </c:pt>
                <c:pt idx="80">
                  <c:v>0.85799999999999998</c:v>
                </c:pt>
                <c:pt idx="81">
                  <c:v>0.85980000000000001</c:v>
                </c:pt>
                <c:pt idx="82">
                  <c:v>0.86060000000000003</c:v>
                </c:pt>
                <c:pt idx="83">
                  <c:v>0.86040000000000005</c:v>
                </c:pt>
                <c:pt idx="84">
                  <c:v>0.85909999999999997</c:v>
                </c:pt>
                <c:pt idx="85">
                  <c:v>0.85670000000000002</c:v>
                </c:pt>
                <c:pt idx="86">
                  <c:v>0.85329999999999995</c:v>
                </c:pt>
                <c:pt idx="87">
                  <c:v>0.84889999999999999</c:v>
                </c:pt>
                <c:pt idx="88">
                  <c:v>0.84340000000000004</c:v>
                </c:pt>
                <c:pt idx="89">
                  <c:v>0.83679999999999999</c:v>
                </c:pt>
                <c:pt idx="90">
                  <c:v>0.82940000000000003</c:v>
                </c:pt>
                <c:pt idx="91">
                  <c:v>0.82130000000000003</c:v>
                </c:pt>
                <c:pt idx="92">
                  <c:v>0.81240000000000001</c:v>
                </c:pt>
                <c:pt idx="93">
                  <c:v>0.80279999999999996</c:v>
                </c:pt>
                <c:pt idx="94">
                  <c:v>0.7923</c:v>
                </c:pt>
                <c:pt idx="95">
                  <c:v>0.78129999999999999</c:v>
                </c:pt>
                <c:pt idx="96">
                  <c:v>0.80010000000000003</c:v>
                </c:pt>
                <c:pt idx="97">
                  <c:v>2.4550000000000001</c:v>
                </c:pt>
                <c:pt idx="98">
                  <c:v>2.6549999999999998</c:v>
                </c:pt>
                <c:pt idx="99">
                  <c:v>2.8010000000000002</c:v>
                </c:pt>
                <c:pt idx="100">
                  <c:v>2.9140000000000001</c:v>
                </c:pt>
                <c:pt idx="101">
                  <c:v>3.0059999999999998</c:v>
                </c:pt>
                <c:pt idx="102">
                  <c:v>3.085</c:v>
                </c:pt>
                <c:pt idx="103">
                  <c:v>3.157</c:v>
                </c:pt>
                <c:pt idx="104">
                  <c:v>3.23</c:v>
                </c:pt>
                <c:pt idx="105">
                  <c:v>3.302</c:v>
                </c:pt>
                <c:pt idx="106">
                  <c:v>3.3719999999999999</c:v>
                </c:pt>
                <c:pt idx="107">
                  <c:v>3.4380000000000002</c:v>
                </c:pt>
                <c:pt idx="108">
                  <c:v>3.4990000000000001</c:v>
                </c:pt>
                <c:pt idx="109">
                  <c:v>3.5550000000000002</c:v>
                </c:pt>
                <c:pt idx="110">
                  <c:v>3.6040000000000001</c:v>
                </c:pt>
                <c:pt idx="111">
                  <c:v>3.6749999999999998</c:v>
                </c:pt>
                <c:pt idx="112">
                  <c:v>3.7559999999999998</c:v>
                </c:pt>
                <c:pt idx="113">
                  <c:v>3.8330000000000002</c:v>
                </c:pt>
                <c:pt idx="114">
                  <c:v>3.9060000000000001</c:v>
                </c:pt>
                <c:pt idx="115">
                  <c:v>3.9969999999999999</c:v>
                </c:pt>
                <c:pt idx="116">
                  <c:v>4.1399999999999997</c:v>
                </c:pt>
                <c:pt idx="117">
                  <c:v>4.3659999999999997</c:v>
                </c:pt>
                <c:pt idx="118">
                  <c:v>4.6829999999999998</c:v>
                </c:pt>
                <c:pt idx="119">
                  <c:v>5.0170000000000003</c:v>
                </c:pt>
                <c:pt idx="120">
                  <c:v>5.3639999999999999</c:v>
                </c:pt>
                <c:pt idx="121">
                  <c:v>5.6929999999999996</c:v>
                </c:pt>
                <c:pt idx="122">
                  <c:v>5.9690000000000003</c:v>
                </c:pt>
                <c:pt idx="123">
                  <c:v>6.1920000000000002</c:v>
                </c:pt>
                <c:pt idx="124">
                  <c:v>6.3680000000000003</c:v>
                </c:pt>
                <c:pt idx="125">
                  <c:v>6.5060000000000002</c:v>
                </c:pt>
                <c:pt idx="126">
                  <c:v>6.6139999999999999</c:v>
                </c:pt>
                <c:pt idx="127">
                  <c:v>6.7009999999999996</c:v>
                </c:pt>
                <c:pt idx="128">
                  <c:v>6.7640000000000002</c:v>
                </c:pt>
                <c:pt idx="129">
                  <c:v>6.8070000000000004</c:v>
                </c:pt>
                <c:pt idx="130">
                  <c:v>6.8339999999999996</c:v>
                </c:pt>
                <c:pt idx="131">
                  <c:v>6.8479999999999999</c:v>
                </c:pt>
                <c:pt idx="132">
                  <c:v>6.85</c:v>
                </c:pt>
                <c:pt idx="133">
                  <c:v>6.84</c:v>
                </c:pt>
                <c:pt idx="134">
                  <c:v>6.8230000000000004</c:v>
                </c:pt>
                <c:pt idx="135">
                  <c:v>6.7969999999999997</c:v>
                </c:pt>
                <c:pt idx="136">
                  <c:v>6.7649999999999997</c:v>
                </c:pt>
                <c:pt idx="137">
                  <c:v>6.7359999999999998</c:v>
                </c:pt>
                <c:pt idx="138">
                  <c:v>7.16</c:v>
                </c:pt>
                <c:pt idx="139">
                  <c:v>7.2960000000000003</c:v>
                </c:pt>
                <c:pt idx="140">
                  <c:v>7.4009999999999998</c:v>
                </c:pt>
                <c:pt idx="141">
                  <c:v>7.4850000000000003</c:v>
                </c:pt>
                <c:pt idx="142">
                  <c:v>7.548</c:v>
                </c:pt>
                <c:pt idx="143">
                  <c:v>7.5940000000000003</c:v>
                </c:pt>
                <c:pt idx="144">
                  <c:v>7.6230000000000002</c:v>
                </c:pt>
                <c:pt idx="145">
                  <c:v>7.6539999999999999</c:v>
                </c:pt>
                <c:pt idx="146">
                  <c:v>7.6859999999999999</c:v>
                </c:pt>
                <c:pt idx="147">
                  <c:v>7.7169999999999996</c:v>
                </c:pt>
                <c:pt idx="148">
                  <c:v>7.7450000000000001</c:v>
                </c:pt>
                <c:pt idx="149">
                  <c:v>7.9269999999999996</c:v>
                </c:pt>
                <c:pt idx="150">
                  <c:v>9.1270000000000007</c:v>
                </c:pt>
                <c:pt idx="151">
                  <c:v>9.6199999999999992</c:v>
                </c:pt>
                <c:pt idx="152">
                  <c:v>10.02</c:v>
                </c:pt>
                <c:pt idx="153">
                  <c:v>10.34</c:v>
                </c:pt>
                <c:pt idx="154">
                  <c:v>10.6</c:v>
                </c:pt>
                <c:pt idx="155">
                  <c:v>92.53</c:v>
                </c:pt>
                <c:pt idx="156">
                  <c:v>14.38</c:v>
                </c:pt>
                <c:pt idx="157">
                  <c:v>31.07</c:v>
                </c:pt>
                <c:pt idx="158">
                  <c:v>92.12</c:v>
                </c:pt>
                <c:pt idx="159">
                  <c:v>124.3</c:v>
                </c:pt>
                <c:pt idx="160">
                  <c:v>80.55</c:v>
                </c:pt>
                <c:pt idx="161">
                  <c:v>101.5</c:v>
                </c:pt>
                <c:pt idx="162">
                  <c:v>85.79</c:v>
                </c:pt>
                <c:pt idx="163">
                  <c:v>79.48</c:v>
                </c:pt>
                <c:pt idx="164">
                  <c:v>73.37</c:v>
                </c:pt>
                <c:pt idx="165">
                  <c:v>67.569999999999993</c:v>
                </c:pt>
                <c:pt idx="166">
                  <c:v>62.67</c:v>
                </c:pt>
                <c:pt idx="167">
                  <c:v>58.7</c:v>
                </c:pt>
                <c:pt idx="168">
                  <c:v>55.33</c:v>
                </c:pt>
                <c:pt idx="169">
                  <c:v>52.09</c:v>
                </c:pt>
                <c:pt idx="170">
                  <c:v>49.44</c:v>
                </c:pt>
                <c:pt idx="171">
                  <c:v>48.95</c:v>
                </c:pt>
                <c:pt idx="172">
                  <c:v>49.72</c:v>
                </c:pt>
                <c:pt idx="173">
                  <c:v>51.02</c:v>
                </c:pt>
                <c:pt idx="174">
                  <c:v>82.93</c:v>
                </c:pt>
                <c:pt idx="175">
                  <c:v>62.26</c:v>
                </c:pt>
                <c:pt idx="176">
                  <c:v>61.81</c:v>
                </c:pt>
                <c:pt idx="177">
                  <c:v>58.7</c:v>
                </c:pt>
                <c:pt idx="178">
                  <c:v>55.29</c:v>
                </c:pt>
                <c:pt idx="179">
                  <c:v>52.08</c:v>
                </c:pt>
                <c:pt idx="180">
                  <c:v>49.21</c:v>
                </c:pt>
                <c:pt idx="181">
                  <c:v>46.4</c:v>
                </c:pt>
                <c:pt idx="182">
                  <c:v>44.54</c:v>
                </c:pt>
                <c:pt idx="183">
                  <c:v>42.79</c:v>
                </c:pt>
                <c:pt idx="184">
                  <c:v>43.17</c:v>
                </c:pt>
                <c:pt idx="185">
                  <c:v>61.31</c:v>
                </c:pt>
                <c:pt idx="186">
                  <c:v>196.4</c:v>
                </c:pt>
                <c:pt idx="187">
                  <c:v>138</c:v>
                </c:pt>
                <c:pt idx="188">
                  <c:v>87.67</c:v>
                </c:pt>
                <c:pt idx="189">
                  <c:v>80.599999999999994</c:v>
                </c:pt>
                <c:pt idx="190">
                  <c:v>105.6</c:v>
                </c:pt>
                <c:pt idx="191">
                  <c:v>96.45</c:v>
                </c:pt>
                <c:pt idx="192">
                  <c:v>88.76</c:v>
                </c:pt>
                <c:pt idx="193">
                  <c:v>82.04</c:v>
                </c:pt>
                <c:pt idx="194">
                  <c:v>75.94</c:v>
                </c:pt>
                <c:pt idx="195">
                  <c:v>70.66</c:v>
                </c:pt>
                <c:pt idx="196">
                  <c:v>65.78</c:v>
                </c:pt>
                <c:pt idx="197">
                  <c:v>61.99</c:v>
                </c:pt>
                <c:pt idx="198">
                  <c:v>57.8</c:v>
                </c:pt>
                <c:pt idx="199">
                  <c:v>54.25</c:v>
                </c:pt>
                <c:pt idx="200">
                  <c:v>50.57</c:v>
                </c:pt>
                <c:pt idx="201">
                  <c:v>47.42</c:v>
                </c:pt>
                <c:pt idx="202">
                  <c:v>44.57</c:v>
                </c:pt>
                <c:pt idx="203">
                  <c:v>41.93</c:v>
                </c:pt>
                <c:pt idx="204">
                  <c:v>40.200000000000003</c:v>
                </c:pt>
                <c:pt idx="205">
                  <c:v>39.76</c:v>
                </c:pt>
                <c:pt idx="206">
                  <c:v>39.409999999999997</c:v>
                </c:pt>
                <c:pt idx="207">
                  <c:v>38.590000000000003</c:v>
                </c:pt>
                <c:pt idx="208">
                  <c:v>38.090000000000003</c:v>
                </c:pt>
                <c:pt idx="209">
                  <c:v>38.049999999999997</c:v>
                </c:pt>
                <c:pt idx="210">
                  <c:v>37.22</c:v>
                </c:pt>
                <c:pt idx="211">
                  <c:v>36.22</c:v>
                </c:pt>
                <c:pt idx="212">
                  <c:v>35.119999999999997</c:v>
                </c:pt>
                <c:pt idx="213">
                  <c:v>34.04</c:v>
                </c:pt>
                <c:pt idx="214">
                  <c:v>32.89</c:v>
                </c:pt>
                <c:pt idx="215">
                  <c:v>31.75</c:v>
                </c:pt>
                <c:pt idx="216">
                  <c:v>30.64</c:v>
                </c:pt>
                <c:pt idx="217">
                  <c:v>29.55</c:v>
                </c:pt>
                <c:pt idx="218">
                  <c:v>117.2</c:v>
                </c:pt>
                <c:pt idx="219">
                  <c:v>96.38</c:v>
                </c:pt>
                <c:pt idx="220">
                  <c:v>39.369999999999997</c:v>
                </c:pt>
                <c:pt idx="221">
                  <c:v>90.16</c:v>
                </c:pt>
                <c:pt idx="222">
                  <c:v>100.1</c:v>
                </c:pt>
                <c:pt idx="223">
                  <c:v>63.41</c:v>
                </c:pt>
                <c:pt idx="224">
                  <c:v>60.43</c:v>
                </c:pt>
                <c:pt idx="225">
                  <c:v>95.32</c:v>
                </c:pt>
                <c:pt idx="226">
                  <c:v>86.13</c:v>
                </c:pt>
                <c:pt idx="227">
                  <c:v>94.33</c:v>
                </c:pt>
                <c:pt idx="228">
                  <c:v>77.430000000000007</c:v>
                </c:pt>
                <c:pt idx="229">
                  <c:v>72.42</c:v>
                </c:pt>
                <c:pt idx="230">
                  <c:v>67.53</c:v>
                </c:pt>
                <c:pt idx="231">
                  <c:v>65.510000000000005</c:v>
                </c:pt>
                <c:pt idx="232">
                  <c:v>60.9</c:v>
                </c:pt>
                <c:pt idx="233">
                  <c:v>57.43</c:v>
                </c:pt>
                <c:pt idx="234">
                  <c:v>117.8</c:v>
                </c:pt>
                <c:pt idx="235">
                  <c:v>139.9</c:v>
                </c:pt>
                <c:pt idx="236">
                  <c:v>87.43</c:v>
                </c:pt>
                <c:pt idx="237">
                  <c:v>152.9</c:v>
                </c:pt>
                <c:pt idx="238">
                  <c:v>84.97</c:v>
                </c:pt>
                <c:pt idx="239">
                  <c:v>78.61</c:v>
                </c:pt>
                <c:pt idx="240">
                  <c:v>104.4</c:v>
                </c:pt>
                <c:pt idx="241">
                  <c:v>110.7</c:v>
                </c:pt>
                <c:pt idx="242">
                  <c:v>99.13</c:v>
                </c:pt>
                <c:pt idx="243">
                  <c:v>91.44</c:v>
                </c:pt>
                <c:pt idx="244">
                  <c:v>84.49</c:v>
                </c:pt>
                <c:pt idx="245">
                  <c:v>82.57</c:v>
                </c:pt>
                <c:pt idx="246">
                  <c:v>77.33</c:v>
                </c:pt>
                <c:pt idx="247">
                  <c:v>74.760000000000005</c:v>
                </c:pt>
                <c:pt idx="248">
                  <c:v>73.069999999999993</c:v>
                </c:pt>
                <c:pt idx="249">
                  <c:v>73.91</c:v>
                </c:pt>
                <c:pt idx="250">
                  <c:v>124.4</c:v>
                </c:pt>
                <c:pt idx="251">
                  <c:v>88.36</c:v>
                </c:pt>
                <c:pt idx="252">
                  <c:v>88.56</c:v>
                </c:pt>
                <c:pt idx="253">
                  <c:v>82.22</c:v>
                </c:pt>
                <c:pt idx="254">
                  <c:v>79.569999999999993</c:v>
                </c:pt>
                <c:pt idx="255">
                  <c:v>73.92</c:v>
                </c:pt>
                <c:pt idx="256">
                  <c:v>68.86</c:v>
                </c:pt>
                <c:pt idx="257">
                  <c:v>64.569999999999993</c:v>
                </c:pt>
                <c:pt idx="258">
                  <c:v>61.43</c:v>
                </c:pt>
                <c:pt idx="259">
                  <c:v>62.96</c:v>
                </c:pt>
                <c:pt idx="260">
                  <c:v>73.510000000000005</c:v>
                </c:pt>
                <c:pt idx="261">
                  <c:v>121.1</c:v>
                </c:pt>
                <c:pt idx="262">
                  <c:v>81.39</c:v>
                </c:pt>
                <c:pt idx="263">
                  <c:v>76.540000000000006</c:v>
                </c:pt>
                <c:pt idx="264">
                  <c:v>71.02</c:v>
                </c:pt>
                <c:pt idx="265">
                  <c:v>66.23</c:v>
                </c:pt>
                <c:pt idx="266">
                  <c:v>62.26</c:v>
                </c:pt>
                <c:pt idx="267">
                  <c:v>58.59</c:v>
                </c:pt>
                <c:pt idx="268">
                  <c:v>55.35</c:v>
                </c:pt>
                <c:pt idx="269">
                  <c:v>52.16</c:v>
                </c:pt>
                <c:pt idx="270">
                  <c:v>49.51</c:v>
                </c:pt>
                <c:pt idx="271">
                  <c:v>46.9</c:v>
                </c:pt>
                <c:pt idx="272">
                  <c:v>44.52</c:v>
                </c:pt>
                <c:pt idx="273">
                  <c:v>42.36</c:v>
                </c:pt>
                <c:pt idx="274">
                  <c:v>40.770000000000003</c:v>
                </c:pt>
                <c:pt idx="275">
                  <c:v>39.83</c:v>
                </c:pt>
                <c:pt idx="276">
                  <c:v>39.26</c:v>
                </c:pt>
                <c:pt idx="277">
                  <c:v>38.58</c:v>
                </c:pt>
                <c:pt idx="278">
                  <c:v>39.33</c:v>
                </c:pt>
                <c:pt idx="279">
                  <c:v>144.6</c:v>
                </c:pt>
                <c:pt idx="280">
                  <c:v>123.4</c:v>
                </c:pt>
                <c:pt idx="281">
                  <c:v>75.77</c:v>
                </c:pt>
                <c:pt idx="282">
                  <c:v>70.75</c:v>
                </c:pt>
                <c:pt idx="283">
                  <c:v>78.760000000000005</c:v>
                </c:pt>
                <c:pt idx="284">
                  <c:v>76.010000000000005</c:v>
                </c:pt>
                <c:pt idx="285">
                  <c:v>70.06</c:v>
                </c:pt>
                <c:pt idx="286">
                  <c:v>65.27</c:v>
                </c:pt>
                <c:pt idx="287">
                  <c:v>61</c:v>
                </c:pt>
                <c:pt idx="288">
                  <c:v>59.14</c:v>
                </c:pt>
                <c:pt idx="289">
                  <c:v>72.209999999999994</c:v>
                </c:pt>
                <c:pt idx="290">
                  <c:v>64.989999999999995</c:v>
                </c:pt>
                <c:pt idx="291">
                  <c:v>60.79</c:v>
                </c:pt>
                <c:pt idx="292">
                  <c:v>57.16</c:v>
                </c:pt>
                <c:pt idx="293">
                  <c:v>53.84</c:v>
                </c:pt>
                <c:pt idx="294">
                  <c:v>50.82</c:v>
                </c:pt>
                <c:pt idx="295">
                  <c:v>47.97</c:v>
                </c:pt>
                <c:pt idx="296">
                  <c:v>45.3</c:v>
                </c:pt>
                <c:pt idx="297">
                  <c:v>43.32</c:v>
                </c:pt>
                <c:pt idx="298">
                  <c:v>40.869999999999997</c:v>
                </c:pt>
                <c:pt idx="299">
                  <c:v>39.99</c:v>
                </c:pt>
                <c:pt idx="300">
                  <c:v>39.42</c:v>
                </c:pt>
                <c:pt idx="301">
                  <c:v>38.72</c:v>
                </c:pt>
                <c:pt idx="302">
                  <c:v>37.92</c:v>
                </c:pt>
                <c:pt idx="303">
                  <c:v>37.03</c:v>
                </c:pt>
                <c:pt idx="304">
                  <c:v>36.06</c:v>
                </c:pt>
                <c:pt idx="305">
                  <c:v>35.07</c:v>
                </c:pt>
                <c:pt idx="306">
                  <c:v>34.04</c:v>
                </c:pt>
                <c:pt idx="307">
                  <c:v>32.97</c:v>
                </c:pt>
                <c:pt idx="308">
                  <c:v>31.89</c:v>
                </c:pt>
                <c:pt idx="309">
                  <c:v>30.82</c:v>
                </c:pt>
                <c:pt idx="310">
                  <c:v>30.22</c:v>
                </c:pt>
                <c:pt idx="311">
                  <c:v>29.29</c:v>
                </c:pt>
                <c:pt idx="312">
                  <c:v>28.39</c:v>
                </c:pt>
                <c:pt idx="313">
                  <c:v>27.49</c:v>
                </c:pt>
                <c:pt idx="314">
                  <c:v>26.59</c:v>
                </c:pt>
                <c:pt idx="315">
                  <c:v>25.71</c:v>
                </c:pt>
                <c:pt idx="316">
                  <c:v>24.86</c:v>
                </c:pt>
                <c:pt idx="317">
                  <c:v>24.02</c:v>
                </c:pt>
                <c:pt idx="318">
                  <c:v>23.22</c:v>
                </c:pt>
                <c:pt idx="319">
                  <c:v>22.44</c:v>
                </c:pt>
                <c:pt idx="320">
                  <c:v>21.65</c:v>
                </c:pt>
                <c:pt idx="321">
                  <c:v>20.91</c:v>
                </c:pt>
                <c:pt idx="322">
                  <c:v>20.16</c:v>
                </c:pt>
                <c:pt idx="323">
                  <c:v>19.600000000000001</c:v>
                </c:pt>
                <c:pt idx="324">
                  <c:v>19.5</c:v>
                </c:pt>
                <c:pt idx="325">
                  <c:v>19.34</c:v>
                </c:pt>
                <c:pt idx="326">
                  <c:v>19.12</c:v>
                </c:pt>
                <c:pt idx="327">
                  <c:v>18.87</c:v>
                </c:pt>
                <c:pt idx="328">
                  <c:v>18.59</c:v>
                </c:pt>
                <c:pt idx="329">
                  <c:v>18.29</c:v>
                </c:pt>
                <c:pt idx="330">
                  <c:v>17.97</c:v>
                </c:pt>
                <c:pt idx="331">
                  <c:v>17.64</c:v>
                </c:pt>
                <c:pt idx="332">
                  <c:v>17.3</c:v>
                </c:pt>
                <c:pt idx="333">
                  <c:v>16.95</c:v>
                </c:pt>
                <c:pt idx="334">
                  <c:v>16.600000000000001</c:v>
                </c:pt>
                <c:pt idx="335">
                  <c:v>16.239999999999998</c:v>
                </c:pt>
                <c:pt idx="336">
                  <c:v>15.89</c:v>
                </c:pt>
                <c:pt idx="337">
                  <c:v>15.54</c:v>
                </c:pt>
                <c:pt idx="338">
                  <c:v>15.2</c:v>
                </c:pt>
                <c:pt idx="339">
                  <c:v>14.86</c:v>
                </c:pt>
                <c:pt idx="340">
                  <c:v>14.53</c:v>
                </c:pt>
                <c:pt idx="341">
                  <c:v>14.2</c:v>
                </c:pt>
                <c:pt idx="342">
                  <c:v>13.88</c:v>
                </c:pt>
                <c:pt idx="343">
                  <c:v>13.57</c:v>
                </c:pt>
                <c:pt idx="344">
                  <c:v>13.27</c:v>
                </c:pt>
                <c:pt idx="345">
                  <c:v>12.99</c:v>
                </c:pt>
                <c:pt idx="346">
                  <c:v>12.71</c:v>
                </c:pt>
                <c:pt idx="347">
                  <c:v>12.44</c:v>
                </c:pt>
                <c:pt idx="348">
                  <c:v>12.19</c:v>
                </c:pt>
                <c:pt idx="349">
                  <c:v>11.95</c:v>
                </c:pt>
                <c:pt idx="350">
                  <c:v>11.72</c:v>
                </c:pt>
                <c:pt idx="351">
                  <c:v>11.5</c:v>
                </c:pt>
                <c:pt idx="352">
                  <c:v>11.29</c:v>
                </c:pt>
                <c:pt idx="353">
                  <c:v>11.09</c:v>
                </c:pt>
                <c:pt idx="354">
                  <c:v>10.9</c:v>
                </c:pt>
                <c:pt idx="355">
                  <c:v>10.72</c:v>
                </c:pt>
                <c:pt idx="356">
                  <c:v>10.55</c:v>
                </c:pt>
                <c:pt idx="357">
                  <c:v>10.39</c:v>
                </c:pt>
                <c:pt idx="358">
                  <c:v>10.23</c:v>
                </c:pt>
                <c:pt idx="359">
                  <c:v>10.08</c:v>
                </c:pt>
                <c:pt idx="360">
                  <c:v>9.9320000000000004</c:v>
                </c:pt>
                <c:pt idx="361">
                  <c:v>9.7899999999999991</c:v>
                </c:pt>
                <c:pt idx="362">
                  <c:v>9.6519999999999992</c:v>
                </c:pt>
                <c:pt idx="363">
                  <c:v>9.5180000000000007</c:v>
                </c:pt>
                <c:pt idx="364">
                  <c:v>9.3859999999999992</c:v>
                </c:pt>
                <c:pt idx="365">
                  <c:v>9.2569999999999997</c:v>
                </c:pt>
                <c:pt idx="366">
                  <c:v>9.1300000000000008</c:v>
                </c:pt>
                <c:pt idx="367">
                  <c:v>9.0039999999999996</c:v>
                </c:pt>
                <c:pt idx="368">
                  <c:v>8.8800000000000008</c:v>
                </c:pt>
                <c:pt idx="369">
                  <c:v>8.7569999999999997</c:v>
                </c:pt>
                <c:pt idx="370">
                  <c:v>8.6349999999999998</c:v>
                </c:pt>
                <c:pt idx="371">
                  <c:v>8.5129999999999999</c:v>
                </c:pt>
                <c:pt idx="372">
                  <c:v>8.391</c:v>
                </c:pt>
                <c:pt idx="373">
                  <c:v>8.27</c:v>
                </c:pt>
                <c:pt idx="374">
                  <c:v>8.1639999999999997</c:v>
                </c:pt>
                <c:pt idx="375">
                  <c:v>8.0559999999999992</c:v>
                </c:pt>
                <c:pt idx="376">
                  <c:v>7.9470000000000001</c:v>
                </c:pt>
                <c:pt idx="377">
                  <c:v>7.8360000000000003</c:v>
                </c:pt>
                <c:pt idx="378">
                  <c:v>7.7240000000000002</c:v>
                </c:pt>
                <c:pt idx="379">
                  <c:v>7.61</c:v>
                </c:pt>
                <c:pt idx="380">
                  <c:v>7.4939999999999998</c:v>
                </c:pt>
                <c:pt idx="381">
                  <c:v>7.3769999999999998</c:v>
                </c:pt>
                <c:pt idx="382">
                  <c:v>7.258</c:v>
                </c:pt>
                <c:pt idx="383">
                  <c:v>7.1379999999999999</c:v>
                </c:pt>
                <c:pt idx="384">
                  <c:v>7.0179999999999998</c:v>
                </c:pt>
                <c:pt idx="385">
                  <c:v>6.8970000000000002</c:v>
                </c:pt>
                <c:pt idx="386">
                  <c:v>6.7789999999999999</c:v>
                </c:pt>
                <c:pt idx="387">
                  <c:v>6.6609999999999996</c:v>
                </c:pt>
                <c:pt idx="388">
                  <c:v>6.5410000000000004</c:v>
                </c:pt>
                <c:pt idx="389">
                  <c:v>6.4210000000000003</c:v>
                </c:pt>
                <c:pt idx="390">
                  <c:v>6.3</c:v>
                </c:pt>
                <c:pt idx="391">
                  <c:v>6.1790000000000003</c:v>
                </c:pt>
                <c:pt idx="392">
                  <c:v>6.0579999999999998</c:v>
                </c:pt>
                <c:pt idx="393">
                  <c:v>5.9359999999999999</c:v>
                </c:pt>
                <c:pt idx="394">
                  <c:v>5.8170000000000002</c:v>
                </c:pt>
                <c:pt idx="395">
                  <c:v>5.7089999999999996</c:v>
                </c:pt>
                <c:pt idx="396">
                  <c:v>5.6109999999999998</c:v>
                </c:pt>
                <c:pt idx="397">
                  <c:v>5.5190000000000001</c:v>
                </c:pt>
                <c:pt idx="398">
                  <c:v>5.4329999999999998</c:v>
                </c:pt>
                <c:pt idx="399">
                  <c:v>5.35</c:v>
                </c:pt>
                <c:pt idx="400">
                  <c:v>5.2690000000000001</c:v>
                </c:pt>
                <c:pt idx="401">
                  <c:v>5.1909999999999998</c:v>
                </c:pt>
                <c:pt idx="402">
                  <c:v>5.1130000000000004</c:v>
                </c:pt>
                <c:pt idx="403">
                  <c:v>5.0359999999999996</c:v>
                </c:pt>
                <c:pt idx="404">
                  <c:v>4.9580000000000002</c:v>
                </c:pt>
                <c:pt idx="405">
                  <c:v>4.88</c:v>
                </c:pt>
                <c:pt idx="406">
                  <c:v>4.8019999999999996</c:v>
                </c:pt>
                <c:pt idx="407">
                  <c:v>4.7220000000000004</c:v>
                </c:pt>
                <c:pt idx="408">
                  <c:v>4.6420000000000003</c:v>
                </c:pt>
                <c:pt idx="409">
                  <c:v>4.5620000000000003</c:v>
                </c:pt>
                <c:pt idx="410">
                  <c:v>4.4800000000000004</c:v>
                </c:pt>
                <c:pt idx="411">
                  <c:v>4.3979999999999997</c:v>
                </c:pt>
                <c:pt idx="412">
                  <c:v>4.3150000000000004</c:v>
                </c:pt>
                <c:pt idx="413">
                  <c:v>4.2320000000000002</c:v>
                </c:pt>
                <c:pt idx="414">
                  <c:v>4.149</c:v>
                </c:pt>
                <c:pt idx="415">
                  <c:v>4.0650000000000004</c:v>
                </c:pt>
                <c:pt idx="416">
                  <c:v>3.9809999999999999</c:v>
                </c:pt>
                <c:pt idx="417">
                  <c:v>3.8980000000000001</c:v>
                </c:pt>
                <c:pt idx="418">
                  <c:v>3.8140000000000001</c:v>
                </c:pt>
                <c:pt idx="419">
                  <c:v>3.7330000000000001</c:v>
                </c:pt>
                <c:pt idx="420">
                  <c:v>3.6520000000000001</c:v>
                </c:pt>
                <c:pt idx="421">
                  <c:v>3.5710000000000002</c:v>
                </c:pt>
                <c:pt idx="422">
                  <c:v>3.49</c:v>
                </c:pt>
                <c:pt idx="423">
                  <c:v>3.41</c:v>
                </c:pt>
                <c:pt idx="424">
                  <c:v>3.331</c:v>
                </c:pt>
                <c:pt idx="425">
                  <c:v>3.2519999999999998</c:v>
                </c:pt>
                <c:pt idx="426">
                  <c:v>3.1749999999999998</c:v>
                </c:pt>
                <c:pt idx="427">
                  <c:v>3.0979999999999999</c:v>
                </c:pt>
                <c:pt idx="428">
                  <c:v>3.5230000000000001</c:v>
                </c:pt>
                <c:pt idx="429">
                  <c:v>3.5739999999999998</c:v>
                </c:pt>
                <c:pt idx="430">
                  <c:v>3.6019999999999999</c:v>
                </c:pt>
                <c:pt idx="431">
                  <c:v>3.6190000000000002</c:v>
                </c:pt>
                <c:pt idx="432">
                  <c:v>3.6589999999999998</c:v>
                </c:pt>
                <c:pt idx="433">
                  <c:v>3.6880000000000002</c:v>
                </c:pt>
                <c:pt idx="434">
                  <c:v>3.7109999999999999</c:v>
                </c:pt>
                <c:pt idx="435">
                  <c:v>3.7280000000000002</c:v>
                </c:pt>
                <c:pt idx="436">
                  <c:v>3.7410000000000001</c:v>
                </c:pt>
                <c:pt idx="437">
                  <c:v>3.75</c:v>
                </c:pt>
                <c:pt idx="438">
                  <c:v>3.7530000000000001</c:v>
                </c:pt>
                <c:pt idx="439">
                  <c:v>3.7519999999999998</c:v>
                </c:pt>
                <c:pt idx="440">
                  <c:v>3.7469999999999999</c:v>
                </c:pt>
                <c:pt idx="441">
                  <c:v>3.7360000000000002</c:v>
                </c:pt>
                <c:pt idx="442">
                  <c:v>3.7210000000000001</c:v>
                </c:pt>
                <c:pt idx="443">
                  <c:v>3.702</c:v>
                </c:pt>
                <c:pt idx="444">
                  <c:v>3.677</c:v>
                </c:pt>
                <c:pt idx="445">
                  <c:v>3.6480000000000001</c:v>
                </c:pt>
                <c:pt idx="446">
                  <c:v>3.6150000000000002</c:v>
                </c:pt>
                <c:pt idx="447">
                  <c:v>3.5779999999999998</c:v>
                </c:pt>
                <c:pt idx="448">
                  <c:v>3.5379999999999998</c:v>
                </c:pt>
                <c:pt idx="449">
                  <c:v>3.4929999999999999</c:v>
                </c:pt>
                <c:pt idx="450">
                  <c:v>3.4460000000000002</c:v>
                </c:pt>
                <c:pt idx="451">
                  <c:v>3.3959999999999999</c:v>
                </c:pt>
                <c:pt idx="452">
                  <c:v>3.3439999999999999</c:v>
                </c:pt>
                <c:pt idx="453">
                  <c:v>3.29</c:v>
                </c:pt>
                <c:pt idx="454">
                  <c:v>3.234</c:v>
                </c:pt>
                <c:pt idx="455">
                  <c:v>3.1760000000000002</c:v>
                </c:pt>
                <c:pt idx="456">
                  <c:v>3.117</c:v>
                </c:pt>
                <c:pt idx="457">
                  <c:v>3.0579999999999998</c:v>
                </c:pt>
                <c:pt idx="458">
                  <c:v>2.9969999999999999</c:v>
                </c:pt>
                <c:pt idx="459">
                  <c:v>2.9369999999999998</c:v>
                </c:pt>
                <c:pt idx="460">
                  <c:v>2.8759999999999999</c:v>
                </c:pt>
                <c:pt idx="461">
                  <c:v>2.8159999999999998</c:v>
                </c:pt>
                <c:pt idx="462">
                  <c:v>2.7549999999999999</c:v>
                </c:pt>
                <c:pt idx="463">
                  <c:v>2.6949999999999998</c:v>
                </c:pt>
                <c:pt idx="464">
                  <c:v>2.6360000000000001</c:v>
                </c:pt>
                <c:pt idx="465">
                  <c:v>2.5779999999999998</c:v>
                </c:pt>
                <c:pt idx="466">
                  <c:v>2.52</c:v>
                </c:pt>
                <c:pt idx="467">
                  <c:v>2.4630000000000001</c:v>
                </c:pt>
                <c:pt idx="468">
                  <c:v>2.407</c:v>
                </c:pt>
                <c:pt idx="469">
                  <c:v>2.3530000000000002</c:v>
                </c:pt>
                <c:pt idx="470">
                  <c:v>2.2989999999999999</c:v>
                </c:pt>
                <c:pt idx="471">
                  <c:v>2.2469999999999999</c:v>
                </c:pt>
                <c:pt idx="472">
                  <c:v>2.1960000000000002</c:v>
                </c:pt>
                <c:pt idx="473">
                  <c:v>2.1459999999999999</c:v>
                </c:pt>
                <c:pt idx="474">
                  <c:v>2.0979999999999999</c:v>
                </c:pt>
                <c:pt idx="475">
                  <c:v>2.0499999999999998</c:v>
                </c:pt>
                <c:pt idx="476">
                  <c:v>2.004</c:v>
                </c:pt>
                <c:pt idx="477">
                  <c:v>1.96</c:v>
                </c:pt>
                <c:pt idx="478">
                  <c:v>1.917</c:v>
                </c:pt>
                <c:pt idx="479">
                  <c:v>1.8759999999999999</c:v>
                </c:pt>
                <c:pt idx="480">
                  <c:v>1.8380000000000001</c:v>
                </c:pt>
                <c:pt idx="481">
                  <c:v>1.8009999999999999</c:v>
                </c:pt>
                <c:pt idx="482">
                  <c:v>1.7649999999999999</c:v>
                </c:pt>
                <c:pt idx="483">
                  <c:v>1.7290000000000001</c:v>
                </c:pt>
                <c:pt idx="484">
                  <c:v>1.6950000000000001</c:v>
                </c:pt>
                <c:pt idx="485">
                  <c:v>1.661</c:v>
                </c:pt>
                <c:pt idx="486">
                  <c:v>1.6279999999999999</c:v>
                </c:pt>
                <c:pt idx="487">
                  <c:v>1.5980000000000001</c:v>
                </c:pt>
                <c:pt idx="488">
                  <c:v>1.617</c:v>
                </c:pt>
                <c:pt idx="489">
                  <c:v>1.631</c:v>
                </c:pt>
                <c:pt idx="490">
                  <c:v>1.708</c:v>
                </c:pt>
                <c:pt idx="491">
                  <c:v>1.8140000000000001</c:v>
                </c:pt>
                <c:pt idx="492">
                  <c:v>2.044</c:v>
                </c:pt>
                <c:pt idx="493">
                  <c:v>2.2130000000000001</c:v>
                </c:pt>
                <c:pt idx="494">
                  <c:v>2.339</c:v>
                </c:pt>
                <c:pt idx="495">
                  <c:v>2.4470000000000001</c:v>
                </c:pt>
                <c:pt idx="496">
                  <c:v>2.734</c:v>
                </c:pt>
                <c:pt idx="497">
                  <c:v>2.952</c:v>
                </c:pt>
                <c:pt idx="498">
                  <c:v>3.1240000000000001</c:v>
                </c:pt>
                <c:pt idx="499">
                  <c:v>3.266</c:v>
                </c:pt>
                <c:pt idx="500">
                  <c:v>3.39</c:v>
                </c:pt>
                <c:pt idx="501">
                  <c:v>3.4969999999999999</c:v>
                </c:pt>
                <c:pt idx="502">
                  <c:v>3.5960000000000001</c:v>
                </c:pt>
                <c:pt idx="503">
                  <c:v>3.6859999999999999</c:v>
                </c:pt>
                <c:pt idx="504">
                  <c:v>3.7679999999999998</c:v>
                </c:pt>
                <c:pt idx="505">
                  <c:v>3.847</c:v>
                </c:pt>
                <c:pt idx="506">
                  <c:v>4.1040000000000001</c:v>
                </c:pt>
                <c:pt idx="507">
                  <c:v>10.220000000000001</c:v>
                </c:pt>
                <c:pt idx="508">
                  <c:v>6.5819999999999999</c:v>
                </c:pt>
                <c:pt idx="509">
                  <c:v>7.2770000000000001</c:v>
                </c:pt>
                <c:pt idx="510">
                  <c:v>69.92</c:v>
                </c:pt>
                <c:pt idx="511">
                  <c:v>10.36</c:v>
                </c:pt>
                <c:pt idx="512">
                  <c:v>35.1</c:v>
                </c:pt>
                <c:pt idx="513">
                  <c:v>41.15</c:v>
                </c:pt>
                <c:pt idx="514">
                  <c:v>44.43</c:v>
                </c:pt>
                <c:pt idx="515">
                  <c:v>32.35</c:v>
                </c:pt>
                <c:pt idx="516">
                  <c:v>33.770000000000003</c:v>
                </c:pt>
                <c:pt idx="517">
                  <c:v>44.32</c:v>
                </c:pt>
                <c:pt idx="518">
                  <c:v>39.18</c:v>
                </c:pt>
                <c:pt idx="519">
                  <c:v>39.58</c:v>
                </c:pt>
                <c:pt idx="520">
                  <c:v>37.549999999999997</c:v>
                </c:pt>
                <c:pt idx="521">
                  <c:v>36.409999999999997</c:v>
                </c:pt>
                <c:pt idx="522">
                  <c:v>35.6</c:v>
                </c:pt>
                <c:pt idx="523">
                  <c:v>34.32</c:v>
                </c:pt>
                <c:pt idx="524">
                  <c:v>33.659999999999997</c:v>
                </c:pt>
                <c:pt idx="525">
                  <c:v>33.74</c:v>
                </c:pt>
                <c:pt idx="526">
                  <c:v>33.82</c:v>
                </c:pt>
                <c:pt idx="527">
                  <c:v>33.72</c:v>
                </c:pt>
                <c:pt idx="528">
                  <c:v>33.5</c:v>
                </c:pt>
                <c:pt idx="529">
                  <c:v>33.17</c:v>
                </c:pt>
                <c:pt idx="530">
                  <c:v>32.75</c:v>
                </c:pt>
                <c:pt idx="531">
                  <c:v>32.270000000000003</c:v>
                </c:pt>
                <c:pt idx="532">
                  <c:v>31.67</c:v>
                </c:pt>
                <c:pt idx="533">
                  <c:v>31</c:v>
                </c:pt>
                <c:pt idx="534">
                  <c:v>30.47</c:v>
                </c:pt>
                <c:pt idx="535">
                  <c:v>34.380000000000003</c:v>
                </c:pt>
                <c:pt idx="536">
                  <c:v>32.75</c:v>
                </c:pt>
                <c:pt idx="537">
                  <c:v>32.700000000000003</c:v>
                </c:pt>
                <c:pt idx="538">
                  <c:v>32.200000000000003</c:v>
                </c:pt>
                <c:pt idx="539">
                  <c:v>33.950000000000003</c:v>
                </c:pt>
                <c:pt idx="540">
                  <c:v>33.590000000000003</c:v>
                </c:pt>
                <c:pt idx="541">
                  <c:v>33.14</c:v>
                </c:pt>
                <c:pt idx="542">
                  <c:v>71.17</c:v>
                </c:pt>
                <c:pt idx="543">
                  <c:v>78.84</c:v>
                </c:pt>
                <c:pt idx="544">
                  <c:v>623.4</c:v>
                </c:pt>
                <c:pt idx="545">
                  <c:v>172.9</c:v>
                </c:pt>
                <c:pt idx="546">
                  <c:v>133.80000000000001</c:v>
                </c:pt>
                <c:pt idx="547">
                  <c:v>123</c:v>
                </c:pt>
                <c:pt idx="548">
                  <c:v>112.3</c:v>
                </c:pt>
                <c:pt idx="549">
                  <c:v>133.5</c:v>
                </c:pt>
                <c:pt idx="550">
                  <c:v>121.3</c:v>
                </c:pt>
                <c:pt idx="551">
                  <c:v>110.1</c:v>
                </c:pt>
                <c:pt idx="552">
                  <c:v>100.8</c:v>
                </c:pt>
                <c:pt idx="553">
                  <c:v>92.63</c:v>
                </c:pt>
                <c:pt idx="554">
                  <c:v>85.53</c:v>
                </c:pt>
                <c:pt idx="555">
                  <c:v>119.2</c:v>
                </c:pt>
                <c:pt idx="556">
                  <c:v>136.9</c:v>
                </c:pt>
                <c:pt idx="557">
                  <c:v>93.72</c:v>
                </c:pt>
                <c:pt idx="558">
                  <c:v>172.1</c:v>
                </c:pt>
                <c:pt idx="559">
                  <c:v>149.80000000000001</c:v>
                </c:pt>
                <c:pt idx="560">
                  <c:v>132.6</c:v>
                </c:pt>
                <c:pt idx="561">
                  <c:v>160.9</c:v>
                </c:pt>
                <c:pt idx="562">
                  <c:v>138.19999999999999</c:v>
                </c:pt>
                <c:pt idx="563">
                  <c:v>125.5</c:v>
                </c:pt>
                <c:pt idx="564">
                  <c:v>118.9</c:v>
                </c:pt>
                <c:pt idx="565">
                  <c:v>109.8</c:v>
                </c:pt>
                <c:pt idx="566">
                  <c:v>127</c:v>
                </c:pt>
                <c:pt idx="567">
                  <c:v>107.4</c:v>
                </c:pt>
                <c:pt idx="568">
                  <c:v>99.36</c:v>
                </c:pt>
                <c:pt idx="569">
                  <c:v>91.72</c:v>
                </c:pt>
                <c:pt idx="570">
                  <c:v>115.9</c:v>
                </c:pt>
                <c:pt idx="571">
                  <c:v>106.6</c:v>
                </c:pt>
                <c:pt idx="572">
                  <c:v>98.27</c:v>
                </c:pt>
                <c:pt idx="573">
                  <c:v>90.83</c:v>
                </c:pt>
                <c:pt idx="574">
                  <c:v>84.25</c:v>
                </c:pt>
                <c:pt idx="575">
                  <c:v>79.87</c:v>
                </c:pt>
                <c:pt idx="576">
                  <c:v>95.45</c:v>
                </c:pt>
                <c:pt idx="577">
                  <c:v>137.6</c:v>
                </c:pt>
                <c:pt idx="578">
                  <c:v>115.6</c:v>
                </c:pt>
                <c:pt idx="579">
                  <c:v>105.8</c:v>
                </c:pt>
                <c:pt idx="580">
                  <c:v>97.13</c:v>
                </c:pt>
                <c:pt idx="581">
                  <c:v>120.8</c:v>
                </c:pt>
                <c:pt idx="582">
                  <c:v>110.5</c:v>
                </c:pt>
                <c:pt idx="583">
                  <c:v>101.8</c:v>
                </c:pt>
                <c:pt idx="584">
                  <c:v>93.84</c:v>
                </c:pt>
                <c:pt idx="585">
                  <c:v>86.89</c:v>
                </c:pt>
                <c:pt idx="586">
                  <c:v>80.400000000000006</c:v>
                </c:pt>
                <c:pt idx="587">
                  <c:v>74.510000000000005</c:v>
                </c:pt>
                <c:pt idx="588">
                  <c:v>69.180000000000007</c:v>
                </c:pt>
                <c:pt idx="589">
                  <c:v>64.12</c:v>
                </c:pt>
                <c:pt idx="590">
                  <c:v>60.47</c:v>
                </c:pt>
                <c:pt idx="591">
                  <c:v>56.83</c:v>
                </c:pt>
                <c:pt idx="592">
                  <c:v>53.08</c:v>
                </c:pt>
                <c:pt idx="593">
                  <c:v>49.62</c:v>
                </c:pt>
                <c:pt idx="594">
                  <c:v>115.8</c:v>
                </c:pt>
                <c:pt idx="595">
                  <c:v>196.1</c:v>
                </c:pt>
                <c:pt idx="596">
                  <c:v>118.3</c:v>
                </c:pt>
                <c:pt idx="597">
                  <c:v>91.67</c:v>
                </c:pt>
                <c:pt idx="598">
                  <c:v>115.9</c:v>
                </c:pt>
                <c:pt idx="599">
                  <c:v>106</c:v>
                </c:pt>
                <c:pt idx="600">
                  <c:v>96.83</c:v>
                </c:pt>
                <c:pt idx="601">
                  <c:v>88.58</c:v>
                </c:pt>
                <c:pt idx="602">
                  <c:v>81.96</c:v>
                </c:pt>
                <c:pt idx="603">
                  <c:v>76.16</c:v>
                </c:pt>
                <c:pt idx="604">
                  <c:v>70.680000000000007</c:v>
                </c:pt>
                <c:pt idx="605">
                  <c:v>65.89</c:v>
                </c:pt>
                <c:pt idx="606">
                  <c:v>63.38</c:v>
                </c:pt>
                <c:pt idx="607">
                  <c:v>67.08</c:v>
                </c:pt>
                <c:pt idx="608">
                  <c:v>152.6</c:v>
                </c:pt>
                <c:pt idx="609">
                  <c:v>93.5</c:v>
                </c:pt>
                <c:pt idx="610">
                  <c:v>85.62</c:v>
                </c:pt>
                <c:pt idx="611">
                  <c:v>79.38</c:v>
                </c:pt>
                <c:pt idx="612">
                  <c:v>73.83</c:v>
                </c:pt>
                <c:pt idx="613">
                  <c:v>68.930000000000007</c:v>
                </c:pt>
                <c:pt idx="614">
                  <c:v>64.290000000000006</c:v>
                </c:pt>
                <c:pt idx="615">
                  <c:v>60.07</c:v>
                </c:pt>
                <c:pt idx="616">
                  <c:v>56.18</c:v>
                </c:pt>
                <c:pt idx="617">
                  <c:v>52.6</c:v>
                </c:pt>
                <c:pt idx="618">
                  <c:v>49.76</c:v>
                </c:pt>
                <c:pt idx="619">
                  <c:v>48.91</c:v>
                </c:pt>
                <c:pt idx="620">
                  <c:v>47.21</c:v>
                </c:pt>
                <c:pt idx="621">
                  <c:v>45.96</c:v>
                </c:pt>
                <c:pt idx="622">
                  <c:v>44.14</c:v>
                </c:pt>
                <c:pt idx="623">
                  <c:v>43.01</c:v>
                </c:pt>
                <c:pt idx="624">
                  <c:v>42.36</c:v>
                </c:pt>
                <c:pt idx="625">
                  <c:v>47.85</c:v>
                </c:pt>
                <c:pt idx="626">
                  <c:v>47.7</c:v>
                </c:pt>
                <c:pt idx="627">
                  <c:v>45.28</c:v>
                </c:pt>
                <c:pt idx="628">
                  <c:v>42.57</c:v>
                </c:pt>
                <c:pt idx="629">
                  <c:v>40.99</c:v>
                </c:pt>
                <c:pt idx="630">
                  <c:v>40.21</c:v>
                </c:pt>
                <c:pt idx="631">
                  <c:v>39.659999999999997</c:v>
                </c:pt>
                <c:pt idx="632">
                  <c:v>39.07</c:v>
                </c:pt>
                <c:pt idx="633">
                  <c:v>38.19</c:v>
                </c:pt>
                <c:pt idx="634">
                  <c:v>37.22</c:v>
                </c:pt>
                <c:pt idx="635">
                  <c:v>36.19</c:v>
                </c:pt>
                <c:pt idx="636">
                  <c:v>35.15</c:v>
                </c:pt>
                <c:pt idx="637">
                  <c:v>34.06</c:v>
                </c:pt>
                <c:pt idx="638">
                  <c:v>33.01</c:v>
                </c:pt>
                <c:pt idx="639">
                  <c:v>32.04</c:v>
                </c:pt>
                <c:pt idx="640">
                  <c:v>30.99</c:v>
                </c:pt>
                <c:pt idx="641">
                  <c:v>29.94</c:v>
                </c:pt>
                <c:pt idx="642">
                  <c:v>28.91</c:v>
                </c:pt>
                <c:pt idx="643">
                  <c:v>28.07</c:v>
                </c:pt>
                <c:pt idx="644">
                  <c:v>27.15</c:v>
                </c:pt>
                <c:pt idx="645">
                  <c:v>26.24</c:v>
                </c:pt>
                <c:pt idx="646">
                  <c:v>25.49</c:v>
                </c:pt>
                <c:pt idx="647">
                  <c:v>25.11</c:v>
                </c:pt>
                <c:pt idx="648">
                  <c:v>24.48</c:v>
                </c:pt>
                <c:pt idx="649">
                  <c:v>65.42</c:v>
                </c:pt>
                <c:pt idx="650">
                  <c:v>28.11</c:v>
                </c:pt>
                <c:pt idx="651">
                  <c:v>27.68</c:v>
                </c:pt>
                <c:pt idx="652">
                  <c:v>27.3</c:v>
                </c:pt>
                <c:pt idx="653">
                  <c:v>26.96</c:v>
                </c:pt>
                <c:pt idx="654">
                  <c:v>26.46</c:v>
                </c:pt>
                <c:pt idx="655">
                  <c:v>25.92</c:v>
                </c:pt>
                <c:pt idx="656">
                  <c:v>25.46</c:v>
                </c:pt>
                <c:pt idx="657">
                  <c:v>25.06</c:v>
                </c:pt>
                <c:pt idx="658">
                  <c:v>24.51</c:v>
                </c:pt>
                <c:pt idx="659">
                  <c:v>25.13</c:v>
                </c:pt>
                <c:pt idx="660">
                  <c:v>26.28</c:v>
                </c:pt>
                <c:pt idx="661">
                  <c:v>27.46</c:v>
                </c:pt>
                <c:pt idx="662">
                  <c:v>27.32</c:v>
                </c:pt>
                <c:pt idx="663">
                  <c:v>27.1</c:v>
                </c:pt>
                <c:pt idx="664">
                  <c:v>26.79</c:v>
                </c:pt>
                <c:pt idx="665">
                  <c:v>26.42</c:v>
                </c:pt>
                <c:pt idx="666">
                  <c:v>25.98</c:v>
                </c:pt>
                <c:pt idx="667">
                  <c:v>25.51</c:v>
                </c:pt>
                <c:pt idx="668">
                  <c:v>25.02</c:v>
                </c:pt>
                <c:pt idx="669">
                  <c:v>24.53</c:v>
                </c:pt>
                <c:pt idx="670">
                  <c:v>24.04</c:v>
                </c:pt>
                <c:pt idx="671">
                  <c:v>23.52</c:v>
                </c:pt>
                <c:pt idx="672">
                  <c:v>23</c:v>
                </c:pt>
                <c:pt idx="673">
                  <c:v>22.48</c:v>
                </c:pt>
                <c:pt idx="674">
                  <c:v>21.93</c:v>
                </c:pt>
                <c:pt idx="675">
                  <c:v>21.42</c:v>
                </c:pt>
                <c:pt idx="676">
                  <c:v>20.87</c:v>
                </c:pt>
                <c:pt idx="677">
                  <c:v>20.309999999999999</c:v>
                </c:pt>
                <c:pt idx="678">
                  <c:v>19.77</c:v>
                </c:pt>
                <c:pt idx="679">
                  <c:v>19.54</c:v>
                </c:pt>
                <c:pt idx="680">
                  <c:v>19.43</c:v>
                </c:pt>
                <c:pt idx="681">
                  <c:v>19.28</c:v>
                </c:pt>
                <c:pt idx="682">
                  <c:v>19.12</c:v>
                </c:pt>
                <c:pt idx="683">
                  <c:v>154</c:v>
                </c:pt>
                <c:pt idx="684">
                  <c:v>28.81</c:v>
                </c:pt>
                <c:pt idx="685">
                  <c:v>28.16</c:v>
                </c:pt>
                <c:pt idx="686">
                  <c:v>28.5</c:v>
                </c:pt>
                <c:pt idx="687">
                  <c:v>28.6</c:v>
                </c:pt>
                <c:pt idx="688">
                  <c:v>28.58</c:v>
                </c:pt>
                <c:pt idx="689">
                  <c:v>28.6</c:v>
                </c:pt>
                <c:pt idx="690">
                  <c:v>28.44</c:v>
                </c:pt>
                <c:pt idx="691">
                  <c:v>28.14</c:v>
                </c:pt>
                <c:pt idx="692">
                  <c:v>27.7</c:v>
                </c:pt>
                <c:pt idx="693">
                  <c:v>27.17</c:v>
                </c:pt>
                <c:pt idx="694">
                  <c:v>26.58</c:v>
                </c:pt>
                <c:pt idx="695">
                  <c:v>25.95</c:v>
                </c:pt>
                <c:pt idx="696">
                  <c:v>25.29</c:v>
                </c:pt>
                <c:pt idx="697">
                  <c:v>24.74</c:v>
                </c:pt>
                <c:pt idx="698">
                  <c:v>24.19</c:v>
                </c:pt>
                <c:pt idx="699">
                  <c:v>23.61</c:v>
                </c:pt>
                <c:pt idx="700">
                  <c:v>23</c:v>
                </c:pt>
                <c:pt idx="701">
                  <c:v>22.34</c:v>
                </c:pt>
                <c:pt idx="702">
                  <c:v>21.7</c:v>
                </c:pt>
                <c:pt idx="703">
                  <c:v>21.05</c:v>
                </c:pt>
                <c:pt idx="704">
                  <c:v>20.52</c:v>
                </c:pt>
                <c:pt idx="705">
                  <c:v>19.87</c:v>
                </c:pt>
                <c:pt idx="706">
                  <c:v>19.53</c:v>
                </c:pt>
                <c:pt idx="707">
                  <c:v>19.420000000000002</c:v>
                </c:pt>
                <c:pt idx="708">
                  <c:v>19.25</c:v>
                </c:pt>
                <c:pt idx="709">
                  <c:v>19.04</c:v>
                </c:pt>
                <c:pt idx="710">
                  <c:v>18.79</c:v>
                </c:pt>
                <c:pt idx="711">
                  <c:v>18.510000000000002</c:v>
                </c:pt>
                <c:pt idx="712">
                  <c:v>18.2</c:v>
                </c:pt>
                <c:pt idx="713">
                  <c:v>17.88</c:v>
                </c:pt>
                <c:pt idx="714">
                  <c:v>17.54</c:v>
                </c:pt>
                <c:pt idx="715">
                  <c:v>17.18</c:v>
                </c:pt>
                <c:pt idx="716">
                  <c:v>16.82</c:v>
                </c:pt>
                <c:pt idx="717">
                  <c:v>16.46</c:v>
                </c:pt>
                <c:pt idx="718">
                  <c:v>16.100000000000001</c:v>
                </c:pt>
                <c:pt idx="719">
                  <c:v>15.74</c:v>
                </c:pt>
                <c:pt idx="720">
                  <c:v>15.38</c:v>
                </c:pt>
                <c:pt idx="721">
                  <c:v>15.03</c:v>
                </c:pt>
                <c:pt idx="722">
                  <c:v>14.69</c:v>
                </c:pt>
                <c:pt idx="723">
                  <c:v>14.35</c:v>
                </c:pt>
                <c:pt idx="724">
                  <c:v>14.02</c:v>
                </c:pt>
                <c:pt idx="725">
                  <c:v>13.7</c:v>
                </c:pt>
                <c:pt idx="726">
                  <c:v>13.39</c:v>
                </c:pt>
                <c:pt idx="727">
                  <c:v>13.09</c:v>
                </c:pt>
                <c:pt idx="728">
                  <c:v>12.8</c:v>
                </c:pt>
                <c:pt idx="729">
                  <c:v>12.53</c:v>
                </c:pt>
                <c:pt idx="730">
                  <c:v>12.27</c:v>
                </c:pt>
                <c:pt idx="731">
                  <c:v>12.02</c:v>
                </c:pt>
                <c:pt idx="732">
                  <c:v>11.79</c:v>
                </c:pt>
                <c:pt idx="733">
                  <c:v>11.56</c:v>
                </c:pt>
                <c:pt idx="734">
                  <c:v>11.35</c:v>
                </c:pt>
                <c:pt idx="735">
                  <c:v>11.15</c:v>
                </c:pt>
                <c:pt idx="736">
                  <c:v>10.96</c:v>
                </c:pt>
                <c:pt idx="737">
                  <c:v>10.77</c:v>
                </c:pt>
                <c:pt idx="738">
                  <c:v>10.6</c:v>
                </c:pt>
                <c:pt idx="739">
                  <c:v>10.43</c:v>
                </c:pt>
                <c:pt idx="740">
                  <c:v>10.27</c:v>
                </c:pt>
                <c:pt idx="741">
                  <c:v>10.119999999999999</c:v>
                </c:pt>
                <c:pt idx="742">
                  <c:v>9.9670000000000005</c:v>
                </c:pt>
                <c:pt idx="743">
                  <c:v>9.8230000000000004</c:v>
                </c:pt>
                <c:pt idx="744">
                  <c:v>9.6829999999999998</c:v>
                </c:pt>
                <c:pt idx="745">
                  <c:v>9.5470000000000006</c:v>
                </c:pt>
                <c:pt idx="746">
                  <c:v>9.4130000000000003</c:v>
                </c:pt>
                <c:pt idx="747">
                  <c:v>9.2829999999999995</c:v>
                </c:pt>
                <c:pt idx="748">
                  <c:v>9.1539999999999999</c:v>
                </c:pt>
                <c:pt idx="749">
                  <c:v>9.0280000000000005</c:v>
                </c:pt>
                <c:pt idx="750">
                  <c:v>8.9030000000000005</c:v>
                </c:pt>
                <c:pt idx="751">
                  <c:v>8.7789999999999999</c:v>
                </c:pt>
                <c:pt idx="752">
                  <c:v>8.6549999999999994</c:v>
                </c:pt>
                <c:pt idx="753">
                  <c:v>8.532</c:v>
                </c:pt>
                <c:pt idx="754">
                  <c:v>8.4090000000000007</c:v>
                </c:pt>
                <c:pt idx="755">
                  <c:v>8.2870000000000008</c:v>
                </c:pt>
                <c:pt idx="756">
                  <c:v>8.1649999999999991</c:v>
                </c:pt>
                <c:pt idx="757">
                  <c:v>8.0419999999999998</c:v>
                </c:pt>
                <c:pt idx="758">
                  <c:v>7.92</c:v>
                </c:pt>
                <c:pt idx="759">
                  <c:v>7.7969999999999997</c:v>
                </c:pt>
                <c:pt idx="760">
                  <c:v>7.6740000000000004</c:v>
                </c:pt>
                <c:pt idx="761">
                  <c:v>7.55</c:v>
                </c:pt>
                <c:pt idx="762">
                  <c:v>7.4249999999999998</c:v>
                </c:pt>
                <c:pt idx="763">
                  <c:v>7.3010000000000002</c:v>
                </c:pt>
                <c:pt idx="764">
                  <c:v>7.1760000000000002</c:v>
                </c:pt>
                <c:pt idx="765">
                  <c:v>7.0510000000000002</c:v>
                </c:pt>
                <c:pt idx="766">
                  <c:v>6.9260000000000002</c:v>
                </c:pt>
                <c:pt idx="767">
                  <c:v>6.8</c:v>
                </c:pt>
                <c:pt idx="768">
                  <c:v>6.6749999999999998</c:v>
                </c:pt>
                <c:pt idx="769">
                  <c:v>6.55</c:v>
                </c:pt>
                <c:pt idx="770">
                  <c:v>6.4240000000000004</c:v>
                </c:pt>
                <c:pt idx="771">
                  <c:v>6.298</c:v>
                </c:pt>
                <c:pt idx="772">
                  <c:v>6.173</c:v>
                </c:pt>
                <c:pt idx="773">
                  <c:v>6.048</c:v>
                </c:pt>
                <c:pt idx="774">
                  <c:v>5.9240000000000004</c:v>
                </c:pt>
                <c:pt idx="775">
                  <c:v>5.8040000000000003</c:v>
                </c:pt>
                <c:pt idx="776">
                  <c:v>5.6959999999999997</c:v>
                </c:pt>
                <c:pt idx="777">
                  <c:v>5.5970000000000004</c:v>
                </c:pt>
                <c:pt idx="778">
                  <c:v>5.5039999999999996</c:v>
                </c:pt>
                <c:pt idx="779">
                  <c:v>5.4169999999999998</c:v>
                </c:pt>
                <c:pt idx="780">
                  <c:v>5.3339999999999996</c:v>
                </c:pt>
                <c:pt idx="781">
                  <c:v>5.2530000000000001</c:v>
                </c:pt>
                <c:pt idx="782">
                  <c:v>5.173</c:v>
                </c:pt>
                <c:pt idx="783">
                  <c:v>5.0940000000000003</c:v>
                </c:pt>
                <c:pt idx="784">
                  <c:v>5.0149999999999997</c:v>
                </c:pt>
                <c:pt idx="785">
                  <c:v>4.9370000000000003</c:v>
                </c:pt>
                <c:pt idx="786">
                  <c:v>4.8579999999999997</c:v>
                </c:pt>
                <c:pt idx="787">
                  <c:v>4.7779999999999996</c:v>
                </c:pt>
                <c:pt idx="788">
                  <c:v>4.6980000000000004</c:v>
                </c:pt>
                <c:pt idx="789">
                  <c:v>4.6159999999999997</c:v>
                </c:pt>
                <c:pt idx="790">
                  <c:v>4.5339999999999998</c:v>
                </c:pt>
                <c:pt idx="791">
                  <c:v>4.4509999999999996</c:v>
                </c:pt>
                <c:pt idx="792">
                  <c:v>4.3680000000000003</c:v>
                </c:pt>
                <c:pt idx="793">
                  <c:v>4.2839999999999998</c:v>
                </c:pt>
                <c:pt idx="794">
                  <c:v>4.1989999999999998</c:v>
                </c:pt>
                <c:pt idx="795">
                  <c:v>4.1139999999999999</c:v>
                </c:pt>
                <c:pt idx="796">
                  <c:v>4.0289999999999999</c:v>
                </c:pt>
                <c:pt idx="797">
                  <c:v>3.944</c:v>
                </c:pt>
                <c:pt idx="798">
                  <c:v>3.8580000000000001</c:v>
                </c:pt>
                <c:pt idx="799">
                  <c:v>3.7730000000000001</c:v>
                </c:pt>
                <c:pt idx="800">
                  <c:v>3.6880000000000002</c:v>
                </c:pt>
                <c:pt idx="801">
                  <c:v>3.6120000000000001</c:v>
                </c:pt>
                <c:pt idx="802">
                  <c:v>3.552</c:v>
                </c:pt>
                <c:pt idx="803">
                  <c:v>3.504</c:v>
                </c:pt>
                <c:pt idx="804">
                  <c:v>3.4569999999999999</c:v>
                </c:pt>
                <c:pt idx="805">
                  <c:v>3.4060000000000001</c:v>
                </c:pt>
                <c:pt idx="806">
                  <c:v>3.3519999999999999</c:v>
                </c:pt>
                <c:pt idx="807">
                  <c:v>3.2959999999999998</c:v>
                </c:pt>
                <c:pt idx="808">
                  <c:v>3.2389999999999999</c:v>
                </c:pt>
                <c:pt idx="809">
                  <c:v>3.181</c:v>
                </c:pt>
                <c:pt idx="810">
                  <c:v>3.125</c:v>
                </c:pt>
                <c:pt idx="811">
                  <c:v>3.109</c:v>
                </c:pt>
                <c:pt idx="812">
                  <c:v>3.101</c:v>
                </c:pt>
                <c:pt idx="813">
                  <c:v>3.0840000000000001</c:v>
                </c:pt>
                <c:pt idx="814">
                  <c:v>3.0609999999999999</c:v>
                </c:pt>
                <c:pt idx="815">
                  <c:v>3.036</c:v>
                </c:pt>
                <c:pt idx="816">
                  <c:v>3.008</c:v>
                </c:pt>
                <c:pt idx="817">
                  <c:v>2.9769999999999999</c:v>
                </c:pt>
                <c:pt idx="818">
                  <c:v>2.9430000000000001</c:v>
                </c:pt>
                <c:pt idx="819">
                  <c:v>2.9089999999999998</c:v>
                </c:pt>
                <c:pt idx="820">
                  <c:v>2.8730000000000002</c:v>
                </c:pt>
                <c:pt idx="821">
                  <c:v>2.8359999999999999</c:v>
                </c:pt>
                <c:pt idx="822">
                  <c:v>2.8039999999999998</c:v>
                </c:pt>
                <c:pt idx="823">
                  <c:v>2.77</c:v>
                </c:pt>
                <c:pt idx="824">
                  <c:v>2.734</c:v>
                </c:pt>
                <c:pt idx="825">
                  <c:v>2.6960000000000002</c:v>
                </c:pt>
                <c:pt idx="826">
                  <c:v>2.6560000000000001</c:v>
                </c:pt>
                <c:pt idx="827">
                  <c:v>2.6150000000000002</c:v>
                </c:pt>
                <c:pt idx="828">
                  <c:v>2.5720000000000001</c:v>
                </c:pt>
                <c:pt idx="829">
                  <c:v>2.5350000000000001</c:v>
                </c:pt>
                <c:pt idx="830">
                  <c:v>2.5409999999999999</c:v>
                </c:pt>
                <c:pt idx="831">
                  <c:v>2.5419999999999998</c:v>
                </c:pt>
                <c:pt idx="832">
                  <c:v>2.536</c:v>
                </c:pt>
                <c:pt idx="833">
                  <c:v>2.5230000000000001</c:v>
                </c:pt>
                <c:pt idx="834">
                  <c:v>2.5150000000000001</c:v>
                </c:pt>
                <c:pt idx="835">
                  <c:v>2.5030000000000001</c:v>
                </c:pt>
                <c:pt idx="836">
                  <c:v>2.488</c:v>
                </c:pt>
                <c:pt idx="837">
                  <c:v>2.4700000000000002</c:v>
                </c:pt>
                <c:pt idx="838">
                  <c:v>2.5569999999999999</c:v>
                </c:pt>
                <c:pt idx="839">
                  <c:v>2.6259999999999999</c:v>
                </c:pt>
                <c:pt idx="840">
                  <c:v>2.67</c:v>
                </c:pt>
                <c:pt idx="841">
                  <c:v>2.7050000000000001</c:v>
                </c:pt>
                <c:pt idx="842">
                  <c:v>2.7320000000000002</c:v>
                </c:pt>
                <c:pt idx="843">
                  <c:v>2.7530000000000001</c:v>
                </c:pt>
                <c:pt idx="844">
                  <c:v>2.7690000000000001</c:v>
                </c:pt>
                <c:pt idx="845">
                  <c:v>2.7810000000000001</c:v>
                </c:pt>
                <c:pt idx="846">
                  <c:v>2.7890000000000001</c:v>
                </c:pt>
                <c:pt idx="847">
                  <c:v>2.8079999999999998</c:v>
                </c:pt>
                <c:pt idx="848">
                  <c:v>2.8420000000000001</c:v>
                </c:pt>
                <c:pt idx="849">
                  <c:v>2.9</c:v>
                </c:pt>
                <c:pt idx="850">
                  <c:v>2.948</c:v>
                </c:pt>
                <c:pt idx="851">
                  <c:v>2.984</c:v>
                </c:pt>
                <c:pt idx="852">
                  <c:v>3.0110000000000001</c:v>
                </c:pt>
                <c:pt idx="853">
                  <c:v>3.032</c:v>
                </c:pt>
                <c:pt idx="854">
                  <c:v>3.0470000000000002</c:v>
                </c:pt>
                <c:pt idx="855">
                  <c:v>3.056</c:v>
                </c:pt>
                <c:pt idx="856">
                  <c:v>3.0609999999999999</c:v>
                </c:pt>
                <c:pt idx="857">
                  <c:v>3.0619999999999998</c:v>
                </c:pt>
                <c:pt idx="858">
                  <c:v>3.0590000000000002</c:v>
                </c:pt>
                <c:pt idx="859">
                  <c:v>3.052</c:v>
                </c:pt>
                <c:pt idx="860">
                  <c:v>3.0419999999999998</c:v>
                </c:pt>
                <c:pt idx="861">
                  <c:v>3.044</c:v>
                </c:pt>
                <c:pt idx="862">
                  <c:v>3.125</c:v>
                </c:pt>
                <c:pt idx="863">
                  <c:v>3.4430000000000001</c:v>
                </c:pt>
                <c:pt idx="864">
                  <c:v>4.1769999999999996</c:v>
                </c:pt>
                <c:pt idx="865">
                  <c:v>4.952</c:v>
                </c:pt>
                <c:pt idx="866">
                  <c:v>25.44</c:v>
                </c:pt>
                <c:pt idx="867">
                  <c:v>7.6459999999999999</c:v>
                </c:pt>
                <c:pt idx="868">
                  <c:v>8.4139999999999997</c:v>
                </c:pt>
                <c:pt idx="869">
                  <c:v>9.0120000000000005</c:v>
                </c:pt>
                <c:pt idx="870">
                  <c:v>9.6059999999999999</c:v>
                </c:pt>
                <c:pt idx="871">
                  <c:v>12.53</c:v>
                </c:pt>
                <c:pt idx="872">
                  <c:v>11.46</c:v>
                </c:pt>
                <c:pt idx="873">
                  <c:v>12</c:v>
                </c:pt>
                <c:pt idx="874">
                  <c:v>12.43</c:v>
                </c:pt>
                <c:pt idx="875">
                  <c:v>12.79</c:v>
                </c:pt>
                <c:pt idx="876">
                  <c:v>13.11</c:v>
                </c:pt>
                <c:pt idx="877">
                  <c:v>13.39</c:v>
                </c:pt>
                <c:pt idx="878">
                  <c:v>13.63</c:v>
                </c:pt>
                <c:pt idx="879">
                  <c:v>13.85</c:v>
                </c:pt>
                <c:pt idx="880">
                  <c:v>14.04</c:v>
                </c:pt>
                <c:pt idx="881">
                  <c:v>14.22</c:v>
                </c:pt>
                <c:pt idx="882">
                  <c:v>14.38</c:v>
                </c:pt>
                <c:pt idx="883">
                  <c:v>14.52</c:v>
                </c:pt>
                <c:pt idx="884">
                  <c:v>14.65</c:v>
                </c:pt>
                <c:pt idx="885">
                  <c:v>83.2</c:v>
                </c:pt>
                <c:pt idx="886">
                  <c:v>21.13</c:v>
                </c:pt>
                <c:pt idx="887">
                  <c:v>21.38</c:v>
                </c:pt>
                <c:pt idx="888">
                  <c:v>22.76</c:v>
                </c:pt>
                <c:pt idx="889">
                  <c:v>23.75</c:v>
                </c:pt>
                <c:pt idx="890">
                  <c:v>24.42</c:v>
                </c:pt>
                <c:pt idx="891">
                  <c:v>24.84</c:v>
                </c:pt>
                <c:pt idx="892">
                  <c:v>25.42</c:v>
                </c:pt>
                <c:pt idx="893">
                  <c:v>110.4</c:v>
                </c:pt>
                <c:pt idx="894">
                  <c:v>86.39</c:v>
                </c:pt>
                <c:pt idx="895">
                  <c:v>74.48</c:v>
                </c:pt>
                <c:pt idx="896">
                  <c:v>203.5</c:v>
                </c:pt>
                <c:pt idx="897">
                  <c:v>170.3</c:v>
                </c:pt>
                <c:pt idx="898">
                  <c:v>130.19999999999999</c:v>
                </c:pt>
                <c:pt idx="899">
                  <c:v>143.9</c:v>
                </c:pt>
                <c:pt idx="900">
                  <c:v>121.7</c:v>
                </c:pt>
                <c:pt idx="901">
                  <c:v>111.2</c:v>
                </c:pt>
                <c:pt idx="902">
                  <c:v>165.6</c:v>
                </c:pt>
                <c:pt idx="903">
                  <c:v>111.8</c:v>
                </c:pt>
                <c:pt idx="904">
                  <c:v>101.8</c:v>
                </c:pt>
                <c:pt idx="905">
                  <c:v>93.12</c:v>
                </c:pt>
                <c:pt idx="906">
                  <c:v>116.5</c:v>
                </c:pt>
                <c:pt idx="907">
                  <c:v>106.5</c:v>
                </c:pt>
                <c:pt idx="908">
                  <c:v>97.99</c:v>
                </c:pt>
                <c:pt idx="909">
                  <c:v>90.4</c:v>
                </c:pt>
                <c:pt idx="910">
                  <c:v>85.06</c:v>
                </c:pt>
                <c:pt idx="911">
                  <c:v>102.1</c:v>
                </c:pt>
                <c:pt idx="912">
                  <c:v>107.2</c:v>
                </c:pt>
                <c:pt idx="913">
                  <c:v>87.09</c:v>
                </c:pt>
                <c:pt idx="914">
                  <c:v>83.18</c:v>
                </c:pt>
                <c:pt idx="915">
                  <c:v>77.489999999999995</c:v>
                </c:pt>
                <c:pt idx="916">
                  <c:v>72.010000000000005</c:v>
                </c:pt>
                <c:pt idx="917">
                  <c:v>67.09</c:v>
                </c:pt>
                <c:pt idx="918">
                  <c:v>62.73</c:v>
                </c:pt>
                <c:pt idx="919">
                  <c:v>113</c:v>
                </c:pt>
                <c:pt idx="920">
                  <c:v>142.6</c:v>
                </c:pt>
                <c:pt idx="921">
                  <c:v>80.2</c:v>
                </c:pt>
                <c:pt idx="922">
                  <c:v>75.06</c:v>
                </c:pt>
                <c:pt idx="923">
                  <c:v>136.30000000000001</c:v>
                </c:pt>
                <c:pt idx="924">
                  <c:v>195.8</c:v>
                </c:pt>
                <c:pt idx="925">
                  <c:v>186.6</c:v>
                </c:pt>
                <c:pt idx="926">
                  <c:v>161.6</c:v>
                </c:pt>
                <c:pt idx="927">
                  <c:v>201.1</c:v>
                </c:pt>
                <c:pt idx="928">
                  <c:v>175.3</c:v>
                </c:pt>
                <c:pt idx="929">
                  <c:v>179.7</c:v>
                </c:pt>
                <c:pt idx="930">
                  <c:v>169.7</c:v>
                </c:pt>
                <c:pt idx="931">
                  <c:v>154.1</c:v>
                </c:pt>
                <c:pt idx="932">
                  <c:v>162.80000000000001</c:v>
                </c:pt>
                <c:pt idx="933">
                  <c:v>147.80000000000001</c:v>
                </c:pt>
                <c:pt idx="934">
                  <c:v>129.1</c:v>
                </c:pt>
                <c:pt idx="935">
                  <c:v>117.8</c:v>
                </c:pt>
                <c:pt idx="936">
                  <c:v>130.69999999999999</c:v>
                </c:pt>
                <c:pt idx="937">
                  <c:v>120.1</c:v>
                </c:pt>
                <c:pt idx="938">
                  <c:v>111.4</c:v>
                </c:pt>
                <c:pt idx="939">
                  <c:v>102.4</c:v>
                </c:pt>
                <c:pt idx="940">
                  <c:v>95.81</c:v>
                </c:pt>
                <c:pt idx="941">
                  <c:v>128.80000000000001</c:v>
                </c:pt>
                <c:pt idx="942">
                  <c:v>128.1</c:v>
                </c:pt>
                <c:pt idx="943">
                  <c:v>99.75</c:v>
                </c:pt>
                <c:pt idx="944">
                  <c:v>165.4</c:v>
                </c:pt>
                <c:pt idx="945">
                  <c:v>203.7</c:v>
                </c:pt>
                <c:pt idx="946">
                  <c:v>182.5</c:v>
                </c:pt>
                <c:pt idx="947">
                  <c:v>162.5</c:v>
                </c:pt>
                <c:pt idx="948">
                  <c:v>172</c:v>
                </c:pt>
                <c:pt idx="949">
                  <c:v>312.10000000000002</c:v>
                </c:pt>
                <c:pt idx="950">
                  <c:v>214.2</c:v>
                </c:pt>
                <c:pt idx="951">
                  <c:v>230.1</c:v>
                </c:pt>
                <c:pt idx="952">
                  <c:v>221.6</c:v>
                </c:pt>
                <c:pt idx="953">
                  <c:v>227.6</c:v>
                </c:pt>
                <c:pt idx="954">
                  <c:v>166.7</c:v>
                </c:pt>
                <c:pt idx="955">
                  <c:v>173.9</c:v>
                </c:pt>
                <c:pt idx="956">
                  <c:v>178.5</c:v>
                </c:pt>
                <c:pt idx="957">
                  <c:v>219.1</c:v>
                </c:pt>
                <c:pt idx="958">
                  <c:v>230.4</c:v>
                </c:pt>
                <c:pt idx="959">
                  <c:v>209.2</c:v>
                </c:pt>
                <c:pt idx="960">
                  <c:v>190.5</c:v>
                </c:pt>
                <c:pt idx="961">
                  <c:v>196.3</c:v>
                </c:pt>
                <c:pt idx="962">
                  <c:v>185.3</c:v>
                </c:pt>
                <c:pt idx="963">
                  <c:v>181.1</c:v>
                </c:pt>
                <c:pt idx="964">
                  <c:v>187.2</c:v>
                </c:pt>
                <c:pt idx="965">
                  <c:v>170.3</c:v>
                </c:pt>
                <c:pt idx="966">
                  <c:v>161</c:v>
                </c:pt>
                <c:pt idx="967">
                  <c:v>161.80000000000001</c:v>
                </c:pt>
                <c:pt idx="968">
                  <c:v>151.30000000000001</c:v>
                </c:pt>
                <c:pt idx="969">
                  <c:v>186.3</c:v>
                </c:pt>
                <c:pt idx="970">
                  <c:v>169.5</c:v>
                </c:pt>
                <c:pt idx="971">
                  <c:v>151</c:v>
                </c:pt>
                <c:pt idx="972">
                  <c:v>138.19999999999999</c:v>
                </c:pt>
                <c:pt idx="973">
                  <c:v>129.1</c:v>
                </c:pt>
                <c:pt idx="974">
                  <c:v>148.6</c:v>
                </c:pt>
                <c:pt idx="975">
                  <c:v>180.7</c:v>
                </c:pt>
                <c:pt idx="976">
                  <c:v>178.5</c:v>
                </c:pt>
                <c:pt idx="977">
                  <c:v>167.9</c:v>
                </c:pt>
                <c:pt idx="978">
                  <c:v>162</c:v>
                </c:pt>
                <c:pt idx="979">
                  <c:v>154.30000000000001</c:v>
                </c:pt>
                <c:pt idx="980">
                  <c:v>136</c:v>
                </c:pt>
                <c:pt idx="981">
                  <c:v>125.2</c:v>
                </c:pt>
                <c:pt idx="982">
                  <c:v>137.4</c:v>
                </c:pt>
                <c:pt idx="983">
                  <c:v>125.5</c:v>
                </c:pt>
                <c:pt idx="984">
                  <c:v>115.1</c:v>
                </c:pt>
                <c:pt idx="985">
                  <c:v>105.7</c:v>
                </c:pt>
                <c:pt idx="986">
                  <c:v>97.57</c:v>
                </c:pt>
                <c:pt idx="987">
                  <c:v>121.8</c:v>
                </c:pt>
                <c:pt idx="988">
                  <c:v>112.3</c:v>
                </c:pt>
                <c:pt idx="989">
                  <c:v>104.8</c:v>
                </c:pt>
                <c:pt idx="990">
                  <c:v>96.73</c:v>
                </c:pt>
                <c:pt idx="991">
                  <c:v>89.34</c:v>
                </c:pt>
                <c:pt idx="992">
                  <c:v>82.85</c:v>
                </c:pt>
                <c:pt idx="993">
                  <c:v>76.83</c:v>
                </c:pt>
                <c:pt idx="994">
                  <c:v>71.45</c:v>
                </c:pt>
                <c:pt idx="995">
                  <c:v>66.7</c:v>
                </c:pt>
                <c:pt idx="996">
                  <c:v>62.43</c:v>
                </c:pt>
                <c:pt idx="997">
                  <c:v>59.03</c:v>
                </c:pt>
                <c:pt idx="998">
                  <c:v>55.19</c:v>
                </c:pt>
                <c:pt idx="999">
                  <c:v>51.99</c:v>
                </c:pt>
                <c:pt idx="1000">
                  <c:v>49.19</c:v>
                </c:pt>
                <c:pt idx="1001">
                  <c:v>68.38</c:v>
                </c:pt>
                <c:pt idx="1002">
                  <c:v>183</c:v>
                </c:pt>
                <c:pt idx="1003">
                  <c:v>552.29999999999995</c:v>
                </c:pt>
                <c:pt idx="1004">
                  <c:v>154.6</c:v>
                </c:pt>
                <c:pt idx="1005">
                  <c:v>171.4</c:v>
                </c:pt>
                <c:pt idx="1006">
                  <c:v>181.2</c:v>
                </c:pt>
                <c:pt idx="1007">
                  <c:v>173</c:v>
                </c:pt>
                <c:pt idx="1008">
                  <c:v>154.9</c:v>
                </c:pt>
                <c:pt idx="1009">
                  <c:v>141.30000000000001</c:v>
                </c:pt>
                <c:pt idx="1010">
                  <c:v>124.2</c:v>
                </c:pt>
                <c:pt idx="1011">
                  <c:v>136.1</c:v>
                </c:pt>
                <c:pt idx="1012">
                  <c:v>124</c:v>
                </c:pt>
                <c:pt idx="1013">
                  <c:v>113.2</c:v>
                </c:pt>
                <c:pt idx="1014">
                  <c:v>103.8</c:v>
                </c:pt>
                <c:pt idx="1015">
                  <c:v>95.66</c:v>
                </c:pt>
                <c:pt idx="1016">
                  <c:v>119.5</c:v>
                </c:pt>
                <c:pt idx="1017">
                  <c:v>109.8</c:v>
                </c:pt>
                <c:pt idx="1018">
                  <c:v>101.1</c:v>
                </c:pt>
                <c:pt idx="1019">
                  <c:v>93.4</c:v>
                </c:pt>
                <c:pt idx="1020">
                  <c:v>91.52</c:v>
                </c:pt>
                <c:pt idx="1021">
                  <c:v>103.4</c:v>
                </c:pt>
                <c:pt idx="1022">
                  <c:v>136.80000000000001</c:v>
                </c:pt>
                <c:pt idx="1023">
                  <c:v>97.41</c:v>
                </c:pt>
                <c:pt idx="1024">
                  <c:v>92.93</c:v>
                </c:pt>
                <c:pt idx="1025">
                  <c:v>85.58</c:v>
                </c:pt>
                <c:pt idx="1026">
                  <c:v>79.42</c:v>
                </c:pt>
                <c:pt idx="1027">
                  <c:v>73.930000000000007</c:v>
                </c:pt>
                <c:pt idx="1028">
                  <c:v>68.959999999999994</c:v>
                </c:pt>
                <c:pt idx="1029">
                  <c:v>64.48</c:v>
                </c:pt>
                <c:pt idx="1030">
                  <c:v>60.46</c:v>
                </c:pt>
                <c:pt idx="1031">
                  <c:v>56.73</c:v>
                </c:pt>
                <c:pt idx="1032">
                  <c:v>53.34</c:v>
                </c:pt>
                <c:pt idx="1033">
                  <c:v>50.11</c:v>
                </c:pt>
                <c:pt idx="1034">
                  <c:v>47.59</c:v>
                </c:pt>
                <c:pt idx="1035">
                  <c:v>44.94</c:v>
                </c:pt>
                <c:pt idx="1036">
                  <c:v>106.9</c:v>
                </c:pt>
                <c:pt idx="1037">
                  <c:v>51.11</c:v>
                </c:pt>
                <c:pt idx="1038">
                  <c:v>48.38</c:v>
                </c:pt>
                <c:pt idx="1039">
                  <c:v>45.42</c:v>
                </c:pt>
                <c:pt idx="1040">
                  <c:v>42.63</c:v>
                </c:pt>
                <c:pt idx="1041">
                  <c:v>41.04</c:v>
                </c:pt>
                <c:pt idx="1042">
                  <c:v>40.35</c:v>
                </c:pt>
                <c:pt idx="1043">
                  <c:v>39.56</c:v>
                </c:pt>
                <c:pt idx="1044">
                  <c:v>38.659999999999997</c:v>
                </c:pt>
                <c:pt idx="1045">
                  <c:v>37.68</c:v>
                </c:pt>
                <c:pt idx="1046">
                  <c:v>36.64</c:v>
                </c:pt>
                <c:pt idx="1047">
                  <c:v>35.54</c:v>
                </c:pt>
                <c:pt idx="1048">
                  <c:v>34.46</c:v>
                </c:pt>
                <c:pt idx="1049">
                  <c:v>33.340000000000003</c:v>
                </c:pt>
                <c:pt idx="1050">
                  <c:v>32.229999999999997</c:v>
                </c:pt>
                <c:pt idx="1051">
                  <c:v>31.11</c:v>
                </c:pt>
                <c:pt idx="1052">
                  <c:v>30.04</c:v>
                </c:pt>
                <c:pt idx="1053">
                  <c:v>29.14</c:v>
                </c:pt>
                <c:pt idx="1054">
                  <c:v>28.15</c:v>
                </c:pt>
                <c:pt idx="1055">
                  <c:v>27.2</c:v>
                </c:pt>
                <c:pt idx="1056">
                  <c:v>26.28</c:v>
                </c:pt>
                <c:pt idx="1057">
                  <c:v>25.39</c:v>
                </c:pt>
                <c:pt idx="1058">
                  <c:v>24.5</c:v>
                </c:pt>
                <c:pt idx="1059">
                  <c:v>23.72</c:v>
                </c:pt>
                <c:pt idx="1060">
                  <c:v>22.97</c:v>
                </c:pt>
                <c:pt idx="1061">
                  <c:v>22.2</c:v>
                </c:pt>
                <c:pt idx="1062">
                  <c:v>21.44</c:v>
                </c:pt>
                <c:pt idx="1063">
                  <c:v>20.7</c:v>
                </c:pt>
                <c:pt idx="1064">
                  <c:v>19.97</c:v>
                </c:pt>
                <c:pt idx="1065">
                  <c:v>19.59</c:v>
                </c:pt>
                <c:pt idx="1066">
                  <c:v>19.47</c:v>
                </c:pt>
                <c:pt idx="1067">
                  <c:v>19.3</c:v>
                </c:pt>
                <c:pt idx="1068">
                  <c:v>19.07</c:v>
                </c:pt>
                <c:pt idx="1069">
                  <c:v>18.82</c:v>
                </c:pt>
                <c:pt idx="1070">
                  <c:v>18.53</c:v>
                </c:pt>
                <c:pt idx="1071">
                  <c:v>18.21</c:v>
                </c:pt>
                <c:pt idx="1072">
                  <c:v>17.88</c:v>
                </c:pt>
                <c:pt idx="1073">
                  <c:v>17.54</c:v>
                </c:pt>
                <c:pt idx="1074">
                  <c:v>17.18</c:v>
                </c:pt>
                <c:pt idx="1075">
                  <c:v>16.82</c:v>
                </c:pt>
                <c:pt idx="1076">
                  <c:v>16.46</c:v>
                </c:pt>
                <c:pt idx="1077">
                  <c:v>16.09</c:v>
                </c:pt>
                <c:pt idx="1078">
                  <c:v>15.74</c:v>
                </c:pt>
                <c:pt idx="1079">
                  <c:v>15.39</c:v>
                </c:pt>
                <c:pt idx="1080">
                  <c:v>15.04</c:v>
                </c:pt>
                <c:pt idx="1081">
                  <c:v>14.71</c:v>
                </c:pt>
                <c:pt idx="1082">
                  <c:v>14.38</c:v>
                </c:pt>
                <c:pt idx="1083">
                  <c:v>14.06</c:v>
                </c:pt>
                <c:pt idx="1084">
                  <c:v>13.74</c:v>
                </c:pt>
                <c:pt idx="1085">
                  <c:v>13.44</c:v>
                </c:pt>
                <c:pt idx="1086">
                  <c:v>13.15</c:v>
                </c:pt>
                <c:pt idx="1087">
                  <c:v>12.87</c:v>
                </c:pt>
                <c:pt idx="1088">
                  <c:v>12.6</c:v>
                </c:pt>
                <c:pt idx="1089">
                  <c:v>12.34</c:v>
                </c:pt>
                <c:pt idx="1090">
                  <c:v>12.1</c:v>
                </c:pt>
                <c:pt idx="1091">
                  <c:v>11.87</c:v>
                </c:pt>
                <c:pt idx="1092">
                  <c:v>11.64</c:v>
                </c:pt>
                <c:pt idx="1093">
                  <c:v>11.43</c:v>
                </c:pt>
                <c:pt idx="1094">
                  <c:v>11.23</c:v>
                </c:pt>
                <c:pt idx="1095">
                  <c:v>11.04</c:v>
                </c:pt>
                <c:pt idx="1096">
                  <c:v>10.86</c:v>
                </c:pt>
                <c:pt idx="1097">
                  <c:v>10.69</c:v>
                </c:pt>
                <c:pt idx="1098">
                  <c:v>10.53</c:v>
                </c:pt>
                <c:pt idx="1099">
                  <c:v>10.37</c:v>
                </c:pt>
                <c:pt idx="1100">
                  <c:v>10.220000000000001</c:v>
                </c:pt>
                <c:pt idx="1101">
                  <c:v>10.07</c:v>
                </c:pt>
                <c:pt idx="1102">
                  <c:v>9.93</c:v>
                </c:pt>
                <c:pt idx="1103">
                  <c:v>9.7940000000000005</c:v>
                </c:pt>
                <c:pt idx="1104">
                  <c:v>9.6690000000000005</c:v>
                </c:pt>
                <c:pt idx="1105">
                  <c:v>9.5449999999999999</c:v>
                </c:pt>
                <c:pt idx="1106">
                  <c:v>9.4239999999999995</c:v>
                </c:pt>
                <c:pt idx="1107">
                  <c:v>9.3040000000000003</c:v>
                </c:pt>
                <c:pt idx="1108">
                  <c:v>9.1859999999999999</c:v>
                </c:pt>
                <c:pt idx="1109">
                  <c:v>9.0679999999999996</c:v>
                </c:pt>
                <c:pt idx="1110">
                  <c:v>8.9540000000000006</c:v>
                </c:pt>
                <c:pt idx="1111">
                  <c:v>8.84</c:v>
                </c:pt>
                <c:pt idx="1112">
                  <c:v>8.7260000000000009</c:v>
                </c:pt>
                <c:pt idx="1113">
                  <c:v>8.6120000000000001</c:v>
                </c:pt>
                <c:pt idx="1114">
                  <c:v>8.4979999999999993</c:v>
                </c:pt>
                <c:pt idx="1115">
                  <c:v>8.3829999999999991</c:v>
                </c:pt>
                <c:pt idx="1116">
                  <c:v>8.2680000000000007</c:v>
                </c:pt>
                <c:pt idx="1117">
                  <c:v>8.1509999999999998</c:v>
                </c:pt>
                <c:pt idx="1118">
                  <c:v>8.0329999999999995</c:v>
                </c:pt>
                <c:pt idx="1119">
                  <c:v>7.915</c:v>
                </c:pt>
                <c:pt idx="1120">
                  <c:v>7.7960000000000003</c:v>
                </c:pt>
                <c:pt idx="1121">
                  <c:v>7.6760000000000002</c:v>
                </c:pt>
                <c:pt idx="1122">
                  <c:v>7.5549999999999997</c:v>
                </c:pt>
                <c:pt idx="1123">
                  <c:v>7.4329999999999998</c:v>
                </c:pt>
                <c:pt idx="1124">
                  <c:v>7.3109999999999999</c:v>
                </c:pt>
                <c:pt idx="1125">
                  <c:v>7.1890000000000001</c:v>
                </c:pt>
                <c:pt idx="1126">
                  <c:v>7.0659999999999998</c:v>
                </c:pt>
                <c:pt idx="1127">
                  <c:v>6.9429999999999996</c:v>
                </c:pt>
                <c:pt idx="1128">
                  <c:v>6.82</c:v>
                </c:pt>
                <c:pt idx="1129">
                  <c:v>6.6970000000000001</c:v>
                </c:pt>
                <c:pt idx="1130">
                  <c:v>6.5730000000000004</c:v>
                </c:pt>
                <c:pt idx="1131">
                  <c:v>6.4630000000000001</c:v>
                </c:pt>
                <c:pt idx="1132">
                  <c:v>6.3559999999999999</c:v>
                </c:pt>
                <c:pt idx="1133">
                  <c:v>6.2489999999999997</c:v>
                </c:pt>
                <c:pt idx="1134">
                  <c:v>6.14</c:v>
                </c:pt>
                <c:pt idx="1135">
                  <c:v>6.03</c:v>
                </c:pt>
                <c:pt idx="1136">
                  <c:v>5.92</c:v>
                </c:pt>
                <c:pt idx="1137">
                  <c:v>5.8079999999999998</c:v>
                </c:pt>
                <c:pt idx="1138">
                  <c:v>5.7069999999999999</c:v>
                </c:pt>
                <c:pt idx="1139">
                  <c:v>5.6139999999999999</c:v>
                </c:pt>
                <c:pt idx="1140">
                  <c:v>5.5679999999999996</c:v>
                </c:pt>
                <c:pt idx="1141">
                  <c:v>5.5289999999999999</c:v>
                </c:pt>
                <c:pt idx="1142">
                  <c:v>5.4859999999999998</c:v>
                </c:pt>
                <c:pt idx="1143">
                  <c:v>5.4409999999999998</c:v>
                </c:pt>
                <c:pt idx="1144">
                  <c:v>5.3929999999999998</c:v>
                </c:pt>
                <c:pt idx="1145">
                  <c:v>5.343</c:v>
                </c:pt>
                <c:pt idx="1146">
                  <c:v>5.2910000000000004</c:v>
                </c:pt>
                <c:pt idx="1147">
                  <c:v>5.2480000000000002</c:v>
                </c:pt>
                <c:pt idx="1148">
                  <c:v>5.2009999999999996</c:v>
                </c:pt>
                <c:pt idx="1149">
                  <c:v>5.1509999999999998</c:v>
                </c:pt>
                <c:pt idx="1150">
                  <c:v>5.0979999999999999</c:v>
                </c:pt>
                <c:pt idx="1151">
                  <c:v>5.0410000000000004</c:v>
                </c:pt>
                <c:pt idx="1152">
                  <c:v>4.9829999999999997</c:v>
                </c:pt>
                <c:pt idx="1153">
                  <c:v>4.9210000000000003</c:v>
                </c:pt>
                <c:pt idx="1154">
                  <c:v>4.8579999999999997</c:v>
                </c:pt>
                <c:pt idx="1155">
                  <c:v>4.7919999999999998</c:v>
                </c:pt>
                <c:pt idx="1156">
                  <c:v>4.7229999999999999</c:v>
                </c:pt>
                <c:pt idx="1157">
                  <c:v>4.6529999999999996</c:v>
                </c:pt>
                <c:pt idx="1158">
                  <c:v>4.5810000000000004</c:v>
                </c:pt>
                <c:pt idx="1159">
                  <c:v>4.508</c:v>
                </c:pt>
                <c:pt idx="1160">
                  <c:v>4.4329999999999998</c:v>
                </c:pt>
                <c:pt idx="1161">
                  <c:v>4.3559999999999999</c:v>
                </c:pt>
                <c:pt idx="1162">
                  <c:v>4.2779999999999996</c:v>
                </c:pt>
                <c:pt idx="1163">
                  <c:v>4.2</c:v>
                </c:pt>
                <c:pt idx="1164">
                  <c:v>4.1210000000000004</c:v>
                </c:pt>
                <c:pt idx="1165">
                  <c:v>4.0410000000000004</c:v>
                </c:pt>
                <c:pt idx="1166">
                  <c:v>3.9609999999999999</c:v>
                </c:pt>
                <c:pt idx="1167">
                  <c:v>3.88</c:v>
                </c:pt>
                <c:pt idx="1168">
                  <c:v>3.8</c:v>
                </c:pt>
                <c:pt idx="1169">
                  <c:v>3.72</c:v>
                </c:pt>
                <c:pt idx="1170">
                  <c:v>3.64</c:v>
                </c:pt>
                <c:pt idx="1171">
                  <c:v>3.5609999999999999</c:v>
                </c:pt>
                <c:pt idx="1172">
                  <c:v>3.4820000000000002</c:v>
                </c:pt>
                <c:pt idx="1173">
                  <c:v>3.419</c:v>
                </c:pt>
                <c:pt idx="1174">
                  <c:v>3.3530000000000002</c:v>
                </c:pt>
                <c:pt idx="1175">
                  <c:v>3.2869999999999999</c:v>
                </c:pt>
                <c:pt idx="1176">
                  <c:v>3.2210000000000001</c:v>
                </c:pt>
                <c:pt idx="1177">
                  <c:v>3.1539999999999999</c:v>
                </c:pt>
                <c:pt idx="1178">
                  <c:v>3.089</c:v>
                </c:pt>
                <c:pt idx="1179">
                  <c:v>3.024</c:v>
                </c:pt>
                <c:pt idx="1180">
                  <c:v>2.9590000000000001</c:v>
                </c:pt>
                <c:pt idx="1181">
                  <c:v>2.8959999999999999</c:v>
                </c:pt>
                <c:pt idx="1182">
                  <c:v>2.8340000000000001</c:v>
                </c:pt>
                <c:pt idx="1183">
                  <c:v>2.7730000000000001</c:v>
                </c:pt>
                <c:pt idx="1184">
                  <c:v>2.7130000000000001</c:v>
                </c:pt>
                <c:pt idx="1185">
                  <c:v>2.6539999999999999</c:v>
                </c:pt>
                <c:pt idx="1186">
                  <c:v>2.5960000000000001</c:v>
                </c:pt>
                <c:pt idx="1187">
                  <c:v>2.5390000000000001</c:v>
                </c:pt>
                <c:pt idx="1188">
                  <c:v>2.4889999999999999</c:v>
                </c:pt>
                <c:pt idx="1189">
                  <c:v>2.4550000000000001</c:v>
                </c:pt>
                <c:pt idx="1190">
                  <c:v>2.419</c:v>
                </c:pt>
                <c:pt idx="1191">
                  <c:v>2.3959999999999999</c:v>
                </c:pt>
                <c:pt idx="1192">
                  <c:v>2.3690000000000002</c:v>
                </c:pt>
                <c:pt idx="1193">
                  <c:v>139.5</c:v>
                </c:pt>
                <c:pt idx="1194">
                  <c:v>5.2629999999999999</c:v>
                </c:pt>
                <c:pt idx="1195">
                  <c:v>5.8129999999999997</c:v>
                </c:pt>
                <c:pt idx="1196">
                  <c:v>6.2409999999999997</c:v>
                </c:pt>
                <c:pt idx="1197">
                  <c:v>6.5830000000000002</c:v>
                </c:pt>
                <c:pt idx="1198">
                  <c:v>6.8520000000000003</c:v>
                </c:pt>
                <c:pt idx="1199">
                  <c:v>7.0590000000000002</c:v>
                </c:pt>
                <c:pt idx="1200">
                  <c:v>7.2149999999999999</c:v>
                </c:pt>
                <c:pt idx="1201">
                  <c:v>7.335</c:v>
                </c:pt>
                <c:pt idx="1202">
                  <c:v>7.4329999999999998</c:v>
                </c:pt>
                <c:pt idx="1203">
                  <c:v>7.5049999999999999</c:v>
                </c:pt>
                <c:pt idx="1204">
                  <c:v>7.5540000000000003</c:v>
                </c:pt>
                <c:pt idx="1205">
                  <c:v>7.5869999999999997</c:v>
                </c:pt>
                <c:pt idx="1206">
                  <c:v>7.6050000000000004</c:v>
                </c:pt>
                <c:pt idx="1207">
                  <c:v>7.6109999999999998</c:v>
                </c:pt>
                <c:pt idx="1208">
                  <c:v>7.6070000000000002</c:v>
                </c:pt>
                <c:pt idx="1209">
                  <c:v>7.5960000000000001</c:v>
                </c:pt>
                <c:pt idx="1210">
                  <c:v>7.5780000000000003</c:v>
                </c:pt>
                <c:pt idx="1211">
                  <c:v>7.5549999999999997</c:v>
                </c:pt>
                <c:pt idx="1212">
                  <c:v>7.53</c:v>
                </c:pt>
                <c:pt idx="1213">
                  <c:v>7.5030000000000001</c:v>
                </c:pt>
                <c:pt idx="1214">
                  <c:v>7.6070000000000002</c:v>
                </c:pt>
                <c:pt idx="1215">
                  <c:v>7.6710000000000003</c:v>
                </c:pt>
                <c:pt idx="1216">
                  <c:v>7.7229999999999999</c:v>
                </c:pt>
                <c:pt idx="1217">
                  <c:v>7.7629999999999999</c:v>
                </c:pt>
                <c:pt idx="1218">
                  <c:v>7.8460000000000001</c:v>
                </c:pt>
                <c:pt idx="1219">
                  <c:v>8.0679999999999996</c:v>
                </c:pt>
                <c:pt idx="1220">
                  <c:v>8.2490000000000006</c:v>
                </c:pt>
                <c:pt idx="1221">
                  <c:v>120.9</c:v>
                </c:pt>
                <c:pt idx="1222">
                  <c:v>114.1</c:v>
                </c:pt>
                <c:pt idx="1223">
                  <c:v>73.34</c:v>
                </c:pt>
                <c:pt idx="1224">
                  <c:v>66.569999999999993</c:v>
                </c:pt>
                <c:pt idx="1225">
                  <c:v>61.39</c:v>
                </c:pt>
                <c:pt idx="1226">
                  <c:v>56.95</c:v>
                </c:pt>
                <c:pt idx="1227">
                  <c:v>52.96</c:v>
                </c:pt>
                <c:pt idx="1228">
                  <c:v>49.7</c:v>
                </c:pt>
                <c:pt idx="1229">
                  <c:v>46.39</c:v>
                </c:pt>
                <c:pt idx="1230">
                  <c:v>43.22</c:v>
                </c:pt>
                <c:pt idx="1231">
                  <c:v>40.58</c:v>
                </c:pt>
                <c:pt idx="1232">
                  <c:v>38.450000000000003</c:v>
                </c:pt>
                <c:pt idx="1233">
                  <c:v>37.47</c:v>
                </c:pt>
                <c:pt idx="1234">
                  <c:v>37.799999999999997</c:v>
                </c:pt>
                <c:pt idx="1235">
                  <c:v>137.5</c:v>
                </c:pt>
                <c:pt idx="1236">
                  <c:v>66.92</c:v>
                </c:pt>
                <c:pt idx="1237">
                  <c:v>141.19999999999999</c:v>
                </c:pt>
                <c:pt idx="1238">
                  <c:v>73.95</c:v>
                </c:pt>
                <c:pt idx="1239">
                  <c:v>68.540000000000006</c:v>
                </c:pt>
                <c:pt idx="1240">
                  <c:v>63.51</c:v>
                </c:pt>
                <c:pt idx="1241">
                  <c:v>58.99</c:v>
                </c:pt>
                <c:pt idx="1242">
                  <c:v>55.32</c:v>
                </c:pt>
                <c:pt idx="1243">
                  <c:v>51.87</c:v>
                </c:pt>
                <c:pt idx="1244">
                  <c:v>48.69</c:v>
                </c:pt>
                <c:pt idx="1245">
                  <c:v>50.86</c:v>
                </c:pt>
                <c:pt idx="1246">
                  <c:v>86.52</c:v>
                </c:pt>
                <c:pt idx="1247">
                  <c:v>59.24</c:v>
                </c:pt>
                <c:pt idx="1248">
                  <c:v>76.72</c:v>
                </c:pt>
                <c:pt idx="1249">
                  <c:v>136.5</c:v>
                </c:pt>
                <c:pt idx="1250">
                  <c:v>397.1</c:v>
                </c:pt>
                <c:pt idx="1251">
                  <c:v>299.5</c:v>
                </c:pt>
                <c:pt idx="1252">
                  <c:v>189.1</c:v>
                </c:pt>
                <c:pt idx="1253">
                  <c:v>211.9</c:v>
                </c:pt>
                <c:pt idx="1254">
                  <c:v>205.5</c:v>
                </c:pt>
                <c:pt idx="1255">
                  <c:v>189.6</c:v>
                </c:pt>
                <c:pt idx="1256">
                  <c:v>191.4</c:v>
                </c:pt>
                <c:pt idx="1257">
                  <c:v>180</c:v>
                </c:pt>
                <c:pt idx="1258">
                  <c:v>185.9</c:v>
                </c:pt>
                <c:pt idx="1259">
                  <c:v>168.6</c:v>
                </c:pt>
                <c:pt idx="1260">
                  <c:v>153</c:v>
                </c:pt>
                <c:pt idx="1261">
                  <c:v>133.6</c:v>
                </c:pt>
                <c:pt idx="1262">
                  <c:v>144.80000000000001</c:v>
                </c:pt>
                <c:pt idx="1263">
                  <c:v>131.69999999999999</c:v>
                </c:pt>
                <c:pt idx="1264">
                  <c:v>120.8</c:v>
                </c:pt>
                <c:pt idx="1265">
                  <c:v>111.8</c:v>
                </c:pt>
                <c:pt idx="1266">
                  <c:v>102.8</c:v>
                </c:pt>
                <c:pt idx="1267">
                  <c:v>126.3</c:v>
                </c:pt>
                <c:pt idx="1268">
                  <c:v>115.8</c:v>
                </c:pt>
                <c:pt idx="1269">
                  <c:v>106.3</c:v>
                </c:pt>
                <c:pt idx="1270">
                  <c:v>97.89</c:v>
                </c:pt>
                <c:pt idx="1271">
                  <c:v>90.84</c:v>
                </c:pt>
                <c:pt idx="1272">
                  <c:v>83.91</c:v>
                </c:pt>
                <c:pt idx="1273">
                  <c:v>145.30000000000001</c:v>
                </c:pt>
                <c:pt idx="1274">
                  <c:v>137.4</c:v>
                </c:pt>
                <c:pt idx="1275">
                  <c:v>147.4</c:v>
                </c:pt>
                <c:pt idx="1276">
                  <c:v>98.08</c:v>
                </c:pt>
                <c:pt idx="1277">
                  <c:v>121.4</c:v>
                </c:pt>
                <c:pt idx="1278">
                  <c:v>111</c:v>
                </c:pt>
                <c:pt idx="1279">
                  <c:v>101.8</c:v>
                </c:pt>
                <c:pt idx="1280">
                  <c:v>93.47</c:v>
                </c:pt>
                <c:pt idx="1281">
                  <c:v>86.22</c:v>
                </c:pt>
                <c:pt idx="1282">
                  <c:v>79.959999999999994</c:v>
                </c:pt>
                <c:pt idx="1283">
                  <c:v>77.12</c:v>
                </c:pt>
                <c:pt idx="1284">
                  <c:v>121.1</c:v>
                </c:pt>
                <c:pt idx="1285">
                  <c:v>150.9</c:v>
                </c:pt>
                <c:pt idx="1286">
                  <c:v>125.1</c:v>
                </c:pt>
                <c:pt idx="1287">
                  <c:v>102.7</c:v>
                </c:pt>
                <c:pt idx="1288">
                  <c:v>161.69999999999999</c:v>
                </c:pt>
                <c:pt idx="1289">
                  <c:v>156.4</c:v>
                </c:pt>
                <c:pt idx="1290">
                  <c:v>119.5</c:v>
                </c:pt>
                <c:pt idx="1291">
                  <c:v>124.9</c:v>
                </c:pt>
                <c:pt idx="1292">
                  <c:v>111.1</c:v>
                </c:pt>
                <c:pt idx="1293">
                  <c:v>102.4</c:v>
                </c:pt>
                <c:pt idx="1294">
                  <c:v>120.3</c:v>
                </c:pt>
                <c:pt idx="1295">
                  <c:v>101.4</c:v>
                </c:pt>
                <c:pt idx="1296">
                  <c:v>93.46</c:v>
                </c:pt>
                <c:pt idx="1297">
                  <c:v>86.28</c:v>
                </c:pt>
                <c:pt idx="1298">
                  <c:v>80.180000000000007</c:v>
                </c:pt>
                <c:pt idx="1299">
                  <c:v>106</c:v>
                </c:pt>
                <c:pt idx="1300">
                  <c:v>121.6</c:v>
                </c:pt>
                <c:pt idx="1301">
                  <c:v>156.5</c:v>
                </c:pt>
                <c:pt idx="1302">
                  <c:v>93.3</c:v>
                </c:pt>
                <c:pt idx="1303">
                  <c:v>117.5</c:v>
                </c:pt>
                <c:pt idx="1304">
                  <c:v>150.19999999999999</c:v>
                </c:pt>
                <c:pt idx="1305">
                  <c:v>173.8</c:v>
                </c:pt>
                <c:pt idx="1306">
                  <c:v>179.3</c:v>
                </c:pt>
                <c:pt idx="1307">
                  <c:v>151.30000000000001</c:v>
                </c:pt>
                <c:pt idx="1308">
                  <c:v>141.19999999999999</c:v>
                </c:pt>
                <c:pt idx="1309">
                  <c:v>129.4</c:v>
                </c:pt>
                <c:pt idx="1310">
                  <c:v>118.5</c:v>
                </c:pt>
                <c:pt idx="1311">
                  <c:v>112.5</c:v>
                </c:pt>
                <c:pt idx="1312">
                  <c:v>173.9</c:v>
                </c:pt>
                <c:pt idx="1313">
                  <c:v>138.6</c:v>
                </c:pt>
                <c:pt idx="1314">
                  <c:v>133.30000000000001</c:v>
                </c:pt>
                <c:pt idx="1315">
                  <c:v>156.6</c:v>
                </c:pt>
                <c:pt idx="1316">
                  <c:v>137.5</c:v>
                </c:pt>
                <c:pt idx="1317">
                  <c:v>128.4</c:v>
                </c:pt>
                <c:pt idx="1318">
                  <c:v>119</c:v>
                </c:pt>
                <c:pt idx="1319">
                  <c:v>104</c:v>
                </c:pt>
                <c:pt idx="1320">
                  <c:v>118.6</c:v>
                </c:pt>
                <c:pt idx="1321">
                  <c:v>108.9</c:v>
                </c:pt>
                <c:pt idx="1322">
                  <c:v>100.3</c:v>
                </c:pt>
                <c:pt idx="1323">
                  <c:v>92.79</c:v>
                </c:pt>
                <c:pt idx="1324">
                  <c:v>86.02</c:v>
                </c:pt>
                <c:pt idx="1325">
                  <c:v>111.4</c:v>
                </c:pt>
                <c:pt idx="1326">
                  <c:v>102.8</c:v>
                </c:pt>
                <c:pt idx="1327">
                  <c:v>94.9</c:v>
                </c:pt>
                <c:pt idx="1328">
                  <c:v>87.89</c:v>
                </c:pt>
                <c:pt idx="1329">
                  <c:v>81.36</c:v>
                </c:pt>
                <c:pt idx="1330">
                  <c:v>75.61</c:v>
                </c:pt>
                <c:pt idx="1331">
                  <c:v>70.8</c:v>
                </c:pt>
                <c:pt idx="1332">
                  <c:v>66.47</c:v>
                </c:pt>
                <c:pt idx="1333">
                  <c:v>61.98</c:v>
                </c:pt>
                <c:pt idx="1334">
                  <c:v>58.34</c:v>
                </c:pt>
                <c:pt idx="1335">
                  <c:v>54.42</c:v>
                </c:pt>
                <c:pt idx="1336">
                  <c:v>51.08</c:v>
                </c:pt>
                <c:pt idx="1337">
                  <c:v>47.81</c:v>
                </c:pt>
                <c:pt idx="1338">
                  <c:v>44.84</c:v>
                </c:pt>
                <c:pt idx="1339">
                  <c:v>42.08</c:v>
                </c:pt>
                <c:pt idx="1340">
                  <c:v>111.5</c:v>
                </c:pt>
                <c:pt idx="1341">
                  <c:v>55.27</c:v>
                </c:pt>
                <c:pt idx="1342">
                  <c:v>51.96</c:v>
                </c:pt>
                <c:pt idx="1343">
                  <c:v>50.44</c:v>
                </c:pt>
                <c:pt idx="1344">
                  <c:v>48.64</c:v>
                </c:pt>
                <c:pt idx="1345">
                  <c:v>100.7</c:v>
                </c:pt>
                <c:pt idx="1346">
                  <c:v>59.71</c:v>
                </c:pt>
                <c:pt idx="1347">
                  <c:v>58.38</c:v>
                </c:pt>
                <c:pt idx="1348">
                  <c:v>54.91</c:v>
                </c:pt>
                <c:pt idx="1349">
                  <c:v>74.62</c:v>
                </c:pt>
                <c:pt idx="1350">
                  <c:v>136.6</c:v>
                </c:pt>
                <c:pt idx="1351">
                  <c:v>72.760000000000005</c:v>
                </c:pt>
                <c:pt idx="1352">
                  <c:v>67.27</c:v>
                </c:pt>
                <c:pt idx="1353">
                  <c:v>135.30000000000001</c:v>
                </c:pt>
                <c:pt idx="1354">
                  <c:v>95.37</c:v>
                </c:pt>
                <c:pt idx="1355">
                  <c:v>80.849999999999994</c:v>
                </c:pt>
                <c:pt idx="1356">
                  <c:v>74.56</c:v>
                </c:pt>
                <c:pt idx="1357">
                  <c:v>68.92</c:v>
                </c:pt>
                <c:pt idx="1358">
                  <c:v>64.41</c:v>
                </c:pt>
                <c:pt idx="1359">
                  <c:v>60.47</c:v>
                </c:pt>
                <c:pt idx="1360">
                  <c:v>56.71</c:v>
                </c:pt>
                <c:pt idx="1361">
                  <c:v>53.38</c:v>
                </c:pt>
                <c:pt idx="1362">
                  <c:v>50.59</c:v>
                </c:pt>
                <c:pt idx="1363">
                  <c:v>47.82</c:v>
                </c:pt>
                <c:pt idx="1364">
                  <c:v>45.35</c:v>
                </c:pt>
                <c:pt idx="1365">
                  <c:v>86.24</c:v>
                </c:pt>
                <c:pt idx="1366">
                  <c:v>55.81</c:v>
                </c:pt>
                <c:pt idx="1367">
                  <c:v>99.02</c:v>
                </c:pt>
                <c:pt idx="1368">
                  <c:v>65.319999999999993</c:v>
                </c:pt>
                <c:pt idx="1369">
                  <c:v>61.07</c:v>
                </c:pt>
                <c:pt idx="1370">
                  <c:v>57.25</c:v>
                </c:pt>
                <c:pt idx="1371">
                  <c:v>53.74</c:v>
                </c:pt>
                <c:pt idx="1372">
                  <c:v>50.59</c:v>
                </c:pt>
                <c:pt idx="1373">
                  <c:v>47.71</c:v>
                </c:pt>
                <c:pt idx="1374">
                  <c:v>45.01</c:v>
                </c:pt>
                <c:pt idx="1375">
                  <c:v>42.86</c:v>
                </c:pt>
                <c:pt idx="1376">
                  <c:v>40.83</c:v>
                </c:pt>
                <c:pt idx="1377">
                  <c:v>40.119999999999997</c:v>
                </c:pt>
                <c:pt idx="1378">
                  <c:v>39.659999999999997</c:v>
                </c:pt>
                <c:pt idx="1379">
                  <c:v>39.119999999999997</c:v>
                </c:pt>
                <c:pt idx="1380">
                  <c:v>38.28</c:v>
                </c:pt>
                <c:pt idx="1381">
                  <c:v>37.36</c:v>
                </c:pt>
                <c:pt idx="1382">
                  <c:v>36.369999999999997</c:v>
                </c:pt>
                <c:pt idx="1383">
                  <c:v>35.340000000000003</c:v>
                </c:pt>
                <c:pt idx="1384">
                  <c:v>35.32</c:v>
                </c:pt>
                <c:pt idx="1385">
                  <c:v>34.82</c:v>
                </c:pt>
                <c:pt idx="1386">
                  <c:v>65.45</c:v>
                </c:pt>
                <c:pt idx="1387">
                  <c:v>422.6</c:v>
                </c:pt>
                <c:pt idx="1388">
                  <c:v>177.3</c:v>
                </c:pt>
                <c:pt idx="1389">
                  <c:v>121</c:v>
                </c:pt>
                <c:pt idx="1390">
                  <c:v>114.1</c:v>
                </c:pt>
                <c:pt idx="1391">
                  <c:v>136.6</c:v>
                </c:pt>
                <c:pt idx="1392">
                  <c:v>129</c:v>
                </c:pt>
                <c:pt idx="1393">
                  <c:v>126.7</c:v>
                </c:pt>
                <c:pt idx="1394">
                  <c:v>119.4</c:v>
                </c:pt>
                <c:pt idx="1395">
                  <c:v>108.9</c:v>
                </c:pt>
                <c:pt idx="1396">
                  <c:v>99.49</c:v>
                </c:pt>
                <c:pt idx="1397">
                  <c:v>91.4</c:v>
                </c:pt>
                <c:pt idx="1398">
                  <c:v>84.39</c:v>
                </c:pt>
                <c:pt idx="1399">
                  <c:v>78.180000000000007</c:v>
                </c:pt>
                <c:pt idx="1400">
                  <c:v>72.52</c:v>
                </c:pt>
                <c:pt idx="1401">
                  <c:v>67.56</c:v>
                </c:pt>
                <c:pt idx="1402">
                  <c:v>63.05</c:v>
                </c:pt>
                <c:pt idx="1403">
                  <c:v>58.86</c:v>
                </c:pt>
                <c:pt idx="1404">
                  <c:v>54.9</c:v>
                </c:pt>
                <c:pt idx="1405">
                  <c:v>51.88</c:v>
                </c:pt>
                <c:pt idx="1406">
                  <c:v>49.68</c:v>
                </c:pt>
                <c:pt idx="1407">
                  <c:v>46.69</c:v>
                </c:pt>
                <c:pt idx="1408">
                  <c:v>43.83</c:v>
                </c:pt>
                <c:pt idx="1409">
                  <c:v>42.13</c:v>
                </c:pt>
                <c:pt idx="1410">
                  <c:v>41.31</c:v>
                </c:pt>
                <c:pt idx="1411">
                  <c:v>40.36</c:v>
                </c:pt>
                <c:pt idx="1412">
                  <c:v>39.29</c:v>
                </c:pt>
                <c:pt idx="1413">
                  <c:v>38.159999999999997</c:v>
                </c:pt>
                <c:pt idx="1414">
                  <c:v>37.01</c:v>
                </c:pt>
                <c:pt idx="1415">
                  <c:v>35.799999999999997</c:v>
                </c:pt>
                <c:pt idx="1416">
                  <c:v>177.9</c:v>
                </c:pt>
                <c:pt idx="1417">
                  <c:v>72.48</c:v>
                </c:pt>
                <c:pt idx="1418">
                  <c:v>66.55</c:v>
                </c:pt>
                <c:pt idx="1419">
                  <c:v>61.52</c:v>
                </c:pt>
                <c:pt idx="1420">
                  <c:v>56.89</c:v>
                </c:pt>
                <c:pt idx="1421">
                  <c:v>52.71</c:v>
                </c:pt>
                <c:pt idx="1422">
                  <c:v>48.9</c:v>
                </c:pt>
                <c:pt idx="1423">
                  <c:v>45.45</c:v>
                </c:pt>
                <c:pt idx="1424">
                  <c:v>42.42</c:v>
                </c:pt>
                <c:pt idx="1425">
                  <c:v>40.409999999999997</c:v>
                </c:pt>
                <c:pt idx="1426">
                  <c:v>39.78</c:v>
                </c:pt>
                <c:pt idx="1427">
                  <c:v>38.97</c:v>
                </c:pt>
                <c:pt idx="1428">
                  <c:v>38.020000000000003</c:v>
                </c:pt>
                <c:pt idx="1429">
                  <c:v>36.99</c:v>
                </c:pt>
                <c:pt idx="1430">
                  <c:v>35.880000000000003</c:v>
                </c:pt>
                <c:pt idx="1431">
                  <c:v>34.72</c:v>
                </c:pt>
                <c:pt idx="1432">
                  <c:v>33.520000000000003</c:v>
                </c:pt>
                <c:pt idx="1433">
                  <c:v>32.31</c:v>
                </c:pt>
                <c:pt idx="1434">
                  <c:v>31.11</c:v>
                </c:pt>
                <c:pt idx="1435">
                  <c:v>29.94</c:v>
                </c:pt>
                <c:pt idx="1436">
                  <c:v>28.82</c:v>
                </c:pt>
                <c:pt idx="1437">
                  <c:v>27.74</c:v>
                </c:pt>
                <c:pt idx="1438">
                  <c:v>26.7</c:v>
                </c:pt>
                <c:pt idx="1439">
                  <c:v>25.7</c:v>
                </c:pt>
                <c:pt idx="1440">
                  <c:v>24.73</c:v>
                </c:pt>
                <c:pt idx="1441">
                  <c:v>23.79</c:v>
                </c:pt>
                <c:pt idx="1442">
                  <c:v>22.88</c:v>
                </c:pt>
                <c:pt idx="1443">
                  <c:v>22.01</c:v>
                </c:pt>
                <c:pt idx="1444">
                  <c:v>21.16</c:v>
                </c:pt>
                <c:pt idx="1445">
                  <c:v>20.350000000000001</c:v>
                </c:pt>
                <c:pt idx="1446">
                  <c:v>19.64</c:v>
                </c:pt>
                <c:pt idx="1447">
                  <c:v>19.54</c:v>
                </c:pt>
                <c:pt idx="1448">
                  <c:v>19.37</c:v>
                </c:pt>
                <c:pt idx="1449">
                  <c:v>19.149999999999999</c:v>
                </c:pt>
                <c:pt idx="1450">
                  <c:v>18.88</c:v>
                </c:pt>
                <c:pt idx="1451">
                  <c:v>18.579999999999998</c:v>
                </c:pt>
                <c:pt idx="1452">
                  <c:v>18.25</c:v>
                </c:pt>
                <c:pt idx="1453">
                  <c:v>17.899999999999999</c:v>
                </c:pt>
                <c:pt idx="1454">
                  <c:v>17.54</c:v>
                </c:pt>
                <c:pt idx="1455">
                  <c:v>17.16</c:v>
                </c:pt>
                <c:pt idx="1456">
                  <c:v>16.78</c:v>
                </c:pt>
                <c:pt idx="1457">
                  <c:v>16.399999999999999</c:v>
                </c:pt>
                <c:pt idx="1458">
                  <c:v>16.03</c:v>
                </c:pt>
                <c:pt idx="1459">
                  <c:v>15.65</c:v>
                </c:pt>
                <c:pt idx="1460">
                  <c:v>15.29</c:v>
                </c:pt>
                <c:pt idx="1461">
                  <c:v>14.93</c:v>
                </c:pt>
                <c:pt idx="1462">
                  <c:v>14.58</c:v>
                </c:pt>
                <c:pt idx="1463">
                  <c:v>14.24</c:v>
                </c:pt>
                <c:pt idx="1464">
                  <c:v>13.9</c:v>
                </c:pt>
                <c:pt idx="1465">
                  <c:v>13.58</c:v>
                </c:pt>
                <c:pt idx="1466">
                  <c:v>13.27</c:v>
                </c:pt>
                <c:pt idx="1467">
                  <c:v>12.97</c:v>
                </c:pt>
                <c:pt idx="1468">
                  <c:v>12.69</c:v>
                </c:pt>
                <c:pt idx="1469">
                  <c:v>12.42</c:v>
                </c:pt>
                <c:pt idx="1470">
                  <c:v>12.17</c:v>
                </c:pt>
                <c:pt idx="1471">
                  <c:v>11.94</c:v>
                </c:pt>
                <c:pt idx="1472">
                  <c:v>11.72</c:v>
                </c:pt>
                <c:pt idx="1473">
                  <c:v>11.51</c:v>
                </c:pt>
                <c:pt idx="1474">
                  <c:v>11.31</c:v>
                </c:pt>
                <c:pt idx="1475">
                  <c:v>11.12</c:v>
                </c:pt>
                <c:pt idx="1476">
                  <c:v>10.94</c:v>
                </c:pt>
                <c:pt idx="1477">
                  <c:v>10.76</c:v>
                </c:pt>
                <c:pt idx="1478">
                  <c:v>10.6</c:v>
                </c:pt>
                <c:pt idx="1479">
                  <c:v>10.45</c:v>
                </c:pt>
                <c:pt idx="1480">
                  <c:v>10.31</c:v>
                </c:pt>
                <c:pt idx="1481">
                  <c:v>10.17</c:v>
                </c:pt>
                <c:pt idx="1482">
                  <c:v>10.039999999999999</c:v>
                </c:pt>
                <c:pt idx="1483">
                  <c:v>9.9030000000000005</c:v>
                </c:pt>
                <c:pt idx="1484">
                  <c:v>9.7739999999999991</c:v>
                </c:pt>
                <c:pt idx="1485">
                  <c:v>9.6470000000000002</c:v>
                </c:pt>
                <c:pt idx="1486">
                  <c:v>9.52</c:v>
                </c:pt>
                <c:pt idx="1487">
                  <c:v>9.3949999999999996</c:v>
                </c:pt>
                <c:pt idx="1488">
                  <c:v>9.2710000000000008</c:v>
                </c:pt>
                <c:pt idx="1489">
                  <c:v>9.1460000000000008</c:v>
                </c:pt>
                <c:pt idx="1490">
                  <c:v>9.0220000000000002</c:v>
                </c:pt>
                <c:pt idx="1491">
                  <c:v>8.8979999999999997</c:v>
                </c:pt>
                <c:pt idx="1492">
                  <c:v>8.7750000000000004</c:v>
                </c:pt>
                <c:pt idx="1493">
                  <c:v>8.6509999999999998</c:v>
                </c:pt>
                <c:pt idx="1494">
                  <c:v>8.5259999999999998</c:v>
                </c:pt>
                <c:pt idx="1495">
                  <c:v>8.4009999999999998</c:v>
                </c:pt>
                <c:pt idx="1496">
                  <c:v>8.2759999999999998</c:v>
                </c:pt>
                <c:pt idx="1497">
                  <c:v>8.1509999999999998</c:v>
                </c:pt>
                <c:pt idx="1498">
                  <c:v>8.0250000000000004</c:v>
                </c:pt>
                <c:pt idx="1499">
                  <c:v>7.8979999999999997</c:v>
                </c:pt>
                <c:pt idx="1500">
                  <c:v>7.7720000000000002</c:v>
                </c:pt>
                <c:pt idx="1501">
                  <c:v>7.6440000000000001</c:v>
                </c:pt>
                <c:pt idx="1502">
                  <c:v>7.5170000000000003</c:v>
                </c:pt>
                <c:pt idx="1503">
                  <c:v>7.3890000000000002</c:v>
                </c:pt>
                <c:pt idx="1504">
                  <c:v>7.2610000000000001</c:v>
                </c:pt>
                <c:pt idx="1505">
                  <c:v>7.133</c:v>
                </c:pt>
                <c:pt idx="1506">
                  <c:v>7.0049999999999999</c:v>
                </c:pt>
                <c:pt idx="1507">
                  <c:v>6.8769999999999998</c:v>
                </c:pt>
                <c:pt idx="1508">
                  <c:v>6.7489999999999997</c:v>
                </c:pt>
                <c:pt idx="1509">
                  <c:v>6.6210000000000004</c:v>
                </c:pt>
                <c:pt idx="1510">
                  <c:v>6.4939999999999998</c:v>
                </c:pt>
                <c:pt idx="1511">
                  <c:v>6.367</c:v>
                </c:pt>
                <c:pt idx="1512">
                  <c:v>6.24</c:v>
                </c:pt>
                <c:pt idx="1513">
                  <c:v>6.1139999999999999</c:v>
                </c:pt>
                <c:pt idx="1514">
                  <c:v>5.9889999999999999</c:v>
                </c:pt>
                <c:pt idx="1515">
                  <c:v>5.8650000000000002</c:v>
                </c:pt>
                <c:pt idx="1516">
                  <c:v>5.7519999999999998</c:v>
                </c:pt>
                <c:pt idx="1517">
                  <c:v>5.649</c:v>
                </c:pt>
                <c:pt idx="1518">
                  <c:v>5.5540000000000003</c:v>
                </c:pt>
                <c:pt idx="1519">
                  <c:v>5.4649999999999999</c:v>
                </c:pt>
                <c:pt idx="1520">
                  <c:v>5.38</c:v>
                </c:pt>
                <c:pt idx="1521">
                  <c:v>5.298</c:v>
                </c:pt>
                <c:pt idx="1522">
                  <c:v>5.2190000000000003</c:v>
                </c:pt>
                <c:pt idx="1523">
                  <c:v>5.14</c:v>
                </c:pt>
                <c:pt idx="1524">
                  <c:v>5.0620000000000003</c:v>
                </c:pt>
                <c:pt idx="1525">
                  <c:v>4.984</c:v>
                </c:pt>
                <c:pt idx="1526">
                  <c:v>4.907</c:v>
                </c:pt>
                <c:pt idx="1527">
                  <c:v>4.8280000000000003</c:v>
                </c:pt>
                <c:pt idx="1528">
                  <c:v>4.7489999999999997</c:v>
                </c:pt>
                <c:pt idx="1529">
                  <c:v>4.67</c:v>
                </c:pt>
                <c:pt idx="1530">
                  <c:v>4.59</c:v>
                </c:pt>
                <c:pt idx="1531">
                  <c:v>4.5090000000000003</c:v>
                </c:pt>
                <c:pt idx="1532">
                  <c:v>4.4279999999999999</c:v>
                </c:pt>
                <c:pt idx="1533">
                  <c:v>4.3460000000000001</c:v>
                </c:pt>
                <c:pt idx="1534">
                  <c:v>4.2640000000000002</c:v>
                </c:pt>
                <c:pt idx="1535">
                  <c:v>4.181</c:v>
                </c:pt>
                <c:pt idx="1536">
                  <c:v>4.0979999999999999</c:v>
                </c:pt>
                <c:pt idx="1537">
                  <c:v>4.016</c:v>
                </c:pt>
                <c:pt idx="1538">
                  <c:v>3.9329999999999998</c:v>
                </c:pt>
                <c:pt idx="1539">
                  <c:v>3.9</c:v>
                </c:pt>
                <c:pt idx="1540">
                  <c:v>4.0250000000000004</c:v>
                </c:pt>
                <c:pt idx="1541">
                  <c:v>4.0629999999999997</c:v>
                </c:pt>
                <c:pt idx="1542">
                  <c:v>4.0739999999999998</c:v>
                </c:pt>
                <c:pt idx="1543">
                  <c:v>4.069</c:v>
                </c:pt>
                <c:pt idx="1544">
                  <c:v>4.0590000000000002</c:v>
                </c:pt>
                <c:pt idx="1545">
                  <c:v>4.0439999999999996</c:v>
                </c:pt>
                <c:pt idx="1546">
                  <c:v>4.0259999999999998</c:v>
                </c:pt>
                <c:pt idx="1547">
                  <c:v>4.0919999999999996</c:v>
                </c:pt>
                <c:pt idx="1548">
                  <c:v>4.2320000000000002</c:v>
                </c:pt>
                <c:pt idx="1549">
                  <c:v>4.3239999999999998</c:v>
                </c:pt>
                <c:pt idx="1550">
                  <c:v>4.3840000000000003</c:v>
                </c:pt>
                <c:pt idx="1551">
                  <c:v>4.4240000000000004</c:v>
                </c:pt>
                <c:pt idx="1552">
                  <c:v>4.4550000000000001</c:v>
                </c:pt>
                <c:pt idx="1553">
                  <c:v>4.4779999999999998</c:v>
                </c:pt>
                <c:pt idx="1554">
                  <c:v>4.4960000000000004</c:v>
                </c:pt>
                <c:pt idx="1555">
                  <c:v>4.508</c:v>
                </c:pt>
                <c:pt idx="1556">
                  <c:v>4.5140000000000002</c:v>
                </c:pt>
                <c:pt idx="1557">
                  <c:v>4.83</c:v>
                </c:pt>
                <c:pt idx="1558">
                  <c:v>4.9219999999999997</c:v>
                </c:pt>
                <c:pt idx="1559">
                  <c:v>4.9889999999999999</c:v>
                </c:pt>
                <c:pt idx="1560">
                  <c:v>5.0380000000000003</c:v>
                </c:pt>
                <c:pt idx="1561">
                  <c:v>5.109</c:v>
                </c:pt>
                <c:pt idx="1562">
                  <c:v>5.2190000000000003</c:v>
                </c:pt>
                <c:pt idx="1563">
                  <c:v>5.31</c:v>
                </c:pt>
                <c:pt idx="1564">
                  <c:v>5.3979999999999997</c:v>
                </c:pt>
                <c:pt idx="1565">
                  <c:v>5.468</c:v>
                </c:pt>
                <c:pt idx="1566">
                  <c:v>5.5709999999999997</c:v>
                </c:pt>
                <c:pt idx="1567">
                  <c:v>5.6559999999999997</c:v>
                </c:pt>
                <c:pt idx="1568">
                  <c:v>5.7229999999999999</c:v>
                </c:pt>
                <c:pt idx="1569">
                  <c:v>5.7729999999999997</c:v>
                </c:pt>
                <c:pt idx="1570">
                  <c:v>5.8079999999999998</c:v>
                </c:pt>
                <c:pt idx="1571">
                  <c:v>5.8289999999999997</c:v>
                </c:pt>
                <c:pt idx="1572">
                  <c:v>5.8390000000000004</c:v>
                </c:pt>
                <c:pt idx="1573">
                  <c:v>5.8390000000000004</c:v>
                </c:pt>
                <c:pt idx="1574">
                  <c:v>5.84</c:v>
                </c:pt>
                <c:pt idx="1575">
                  <c:v>5.8550000000000004</c:v>
                </c:pt>
                <c:pt idx="1576">
                  <c:v>5.8609999999999998</c:v>
                </c:pt>
                <c:pt idx="1577">
                  <c:v>5.8579999999999997</c:v>
                </c:pt>
                <c:pt idx="1578">
                  <c:v>5.8490000000000002</c:v>
                </c:pt>
                <c:pt idx="1579">
                  <c:v>5.835</c:v>
                </c:pt>
                <c:pt idx="1580">
                  <c:v>5.8179999999999996</c:v>
                </c:pt>
                <c:pt idx="1581">
                  <c:v>6.0030000000000001</c:v>
                </c:pt>
                <c:pt idx="1582">
                  <c:v>9.1989999999999998</c:v>
                </c:pt>
                <c:pt idx="1583">
                  <c:v>8.9130000000000003</c:v>
                </c:pt>
                <c:pt idx="1584">
                  <c:v>72.55</c:v>
                </c:pt>
                <c:pt idx="1585">
                  <c:v>18.62</c:v>
                </c:pt>
                <c:pt idx="1586">
                  <c:v>35.369999999999997</c:v>
                </c:pt>
                <c:pt idx="1587">
                  <c:v>73.25</c:v>
                </c:pt>
                <c:pt idx="1588">
                  <c:v>41.35</c:v>
                </c:pt>
                <c:pt idx="1589">
                  <c:v>42.36</c:v>
                </c:pt>
                <c:pt idx="1590">
                  <c:v>40.090000000000003</c:v>
                </c:pt>
                <c:pt idx="1591">
                  <c:v>37.72</c:v>
                </c:pt>
                <c:pt idx="1592">
                  <c:v>35.909999999999997</c:v>
                </c:pt>
                <c:pt idx="1593">
                  <c:v>34.92</c:v>
                </c:pt>
                <c:pt idx="1594">
                  <c:v>33.659999999999997</c:v>
                </c:pt>
                <c:pt idx="1595">
                  <c:v>33.020000000000003</c:v>
                </c:pt>
                <c:pt idx="1596">
                  <c:v>33.21</c:v>
                </c:pt>
                <c:pt idx="1597">
                  <c:v>33.22</c:v>
                </c:pt>
                <c:pt idx="1598">
                  <c:v>33.36</c:v>
                </c:pt>
                <c:pt idx="1599">
                  <c:v>41.76</c:v>
                </c:pt>
                <c:pt idx="1600">
                  <c:v>57.29</c:v>
                </c:pt>
                <c:pt idx="1601">
                  <c:v>45.82</c:v>
                </c:pt>
                <c:pt idx="1602">
                  <c:v>58.98</c:v>
                </c:pt>
                <c:pt idx="1603">
                  <c:v>54.2</c:v>
                </c:pt>
                <c:pt idx="1604">
                  <c:v>50.84</c:v>
                </c:pt>
                <c:pt idx="1605">
                  <c:v>47.88</c:v>
                </c:pt>
                <c:pt idx="1606">
                  <c:v>45.37</c:v>
                </c:pt>
                <c:pt idx="1607">
                  <c:v>43.14</c:v>
                </c:pt>
                <c:pt idx="1608">
                  <c:v>40.85</c:v>
                </c:pt>
                <c:pt idx="1609">
                  <c:v>39.270000000000003</c:v>
                </c:pt>
                <c:pt idx="1610">
                  <c:v>38.75</c:v>
                </c:pt>
                <c:pt idx="1611">
                  <c:v>38.19</c:v>
                </c:pt>
                <c:pt idx="1612">
                  <c:v>37.61</c:v>
                </c:pt>
                <c:pt idx="1613">
                  <c:v>36.9</c:v>
                </c:pt>
                <c:pt idx="1614">
                  <c:v>36.15</c:v>
                </c:pt>
                <c:pt idx="1615">
                  <c:v>35.25</c:v>
                </c:pt>
                <c:pt idx="1616">
                  <c:v>34.39</c:v>
                </c:pt>
                <c:pt idx="1617">
                  <c:v>33.44</c:v>
                </c:pt>
                <c:pt idx="1618">
                  <c:v>32.71</c:v>
                </c:pt>
                <c:pt idx="1619">
                  <c:v>84.79</c:v>
                </c:pt>
                <c:pt idx="1620">
                  <c:v>59.12</c:v>
                </c:pt>
                <c:pt idx="1621">
                  <c:v>41.17</c:v>
                </c:pt>
                <c:pt idx="1622">
                  <c:v>142.9</c:v>
                </c:pt>
                <c:pt idx="1623">
                  <c:v>78.900000000000006</c:v>
                </c:pt>
                <c:pt idx="1624">
                  <c:v>74.78</c:v>
                </c:pt>
                <c:pt idx="1625">
                  <c:v>69.349999999999994</c:v>
                </c:pt>
                <c:pt idx="1626">
                  <c:v>64.290000000000006</c:v>
                </c:pt>
                <c:pt idx="1627">
                  <c:v>59.94</c:v>
                </c:pt>
                <c:pt idx="1628">
                  <c:v>56.39</c:v>
                </c:pt>
                <c:pt idx="1629">
                  <c:v>52.98</c:v>
                </c:pt>
                <c:pt idx="1630">
                  <c:v>346.9</c:v>
                </c:pt>
                <c:pt idx="1631">
                  <c:v>1139</c:v>
                </c:pt>
                <c:pt idx="1632">
                  <c:v>324.10000000000002</c:v>
                </c:pt>
                <c:pt idx="1633">
                  <c:v>179.6</c:v>
                </c:pt>
                <c:pt idx="1634">
                  <c:v>207.1</c:v>
                </c:pt>
                <c:pt idx="1635">
                  <c:v>193.1</c:v>
                </c:pt>
                <c:pt idx="1636">
                  <c:v>254</c:v>
                </c:pt>
                <c:pt idx="1637">
                  <c:v>242.2</c:v>
                </c:pt>
                <c:pt idx="1638">
                  <c:v>218.4</c:v>
                </c:pt>
                <c:pt idx="1639">
                  <c:v>197.6</c:v>
                </c:pt>
                <c:pt idx="1640">
                  <c:v>184.9</c:v>
                </c:pt>
                <c:pt idx="1641">
                  <c:v>186.5</c:v>
                </c:pt>
                <c:pt idx="1642">
                  <c:v>169.1</c:v>
                </c:pt>
                <c:pt idx="1643">
                  <c:v>175.9</c:v>
                </c:pt>
                <c:pt idx="1644">
                  <c:v>154.30000000000001</c:v>
                </c:pt>
                <c:pt idx="1645">
                  <c:v>141.5</c:v>
                </c:pt>
                <c:pt idx="1646">
                  <c:v>188.5</c:v>
                </c:pt>
                <c:pt idx="1647">
                  <c:v>155.1</c:v>
                </c:pt>
                <c:pt idx="1648">
                  <c:v>140.69999999999999</c:v>
                </c:pt>
                <c:pt idx="1649">
                  <c:v>128.4</c:v>
                </c:pt>
                <c:pt idx="1650">
                  <c:v>117.8</c:v>
                </c:pt>
                <c:pt idx="1651">
                  <c:v>155.69999999999999</c:v>
                </c:pt>
                <c:pt idx="1652">
                  <c:v>182</c:v>
                </c:pt>
                <c:pt idx="1653">
                  <c:v>1062</c:v>
                </c:pt>
                <c:pt idx="1654">
                  <c:v>432.6</c:v>
                </c:pt>
                <c:pt idx="1655">
                  <c:v>177.2</c:v>
                </c:pt>
                <c:pt idx="1656">
                  <c:v>234.7</c:v>
                </c:pt>
                <c:pt idx="1657">
                  <c:v>246.2</c:v>
                </c:pt>
                <c:pt idx="1658">
                  <c:v>223.1</c:v>
                </c:pt>
                <c:pt idx="1659">
                  <c:v>215.2</c:v>
                </c:pt>
                <c:pt idx="1660">
                  <c:v>214.1</c:v>
                </c:pt>
                <c:pt idx="1661">
                  <c:v>200.3</c:v>
                </c:pt>
                <c:pt idx="1662">
                  <c:v>194.1</c:v>
                </c:pt>
                <c:pt idx="1663">
                  <c:v>212.7</c:v>
                </c:pt>
                <c:pt idx="1664">
                  <c:v>187.1</c:v>
                </c:pt>
                <c:pt idx="1665">
                  <c:v>191.9</c:v>
                </c:pt>
                <c:pt idx="1666">
                  <c:v>176</c:v>
                </c:pt>
                <c:pt idx="1667">
                  <c:v>183.2</c:v>
                </c:pt>
                <c:pt idx="1668">
                  <c:v>153.5</c:v>
                </c:pt>
                <c:pt idx="1669">
                  <c:v>156.19999999999999</c:v>
                </c:pt>
                <c:pt idx="1670">
                  <c:v>157.9</c:v>
                </c:pt>
                <c:pt idx="1671">
                  <c:v>144.1</c:v>
                </c:pt>
                <c:pt idx="1672">
                  <c:v>132.19999999999999</c:v>
                </c:pt>
                <c:pt idx="1673">
                  <c:v>144</c:v>
                </c:pt>
                <c:pt idx="1674">
                  <c:v>131.30000000000001</c:v>
                </c:pt>
                <c:pt idx="1675">
                  <c:v>120.3</c:v>
                </c:pt>
                <c:pt idx="1676">
                  <c:v>110.7</c:v>
                </c:pt>
                <c:pt idx="1677">
                  <c:v>114.6</c:v>
                </c:pt>
                <c:pt idx="1678">
                  <c:v>100.3</c:v>
                </c:pt>
                <c:pt idx="1679">
                  <c:v>124.4</c:v>
                </c:pt>
                <c:pt idx="1680">
                  <c:v>118.5</c:v>
                </c:pt>
                <c:pt idx="1681">
                  <c:v>119.8</c:v>
                </c:pt>
                <c:pt idx="1682">
                  <c:v>137.4</c:v>
                </c:pt>
                <c:pt idx="1683">
                  <c:v>341.3</c:v>
                </c:pt>
                <c:pt idx="1684">
                  <c:v>195.6</c:v>
                </c:pt>
                <c:pt idx="1685">
                  <c:v>177.9</c:v>
                </c:pt>
                <c:pt idx="1686">
                  <c:v>187.6</c:v>
                </c:pt>
                <c:pt idx="1687">
                  <c:v>182.9</c:v>
                </c:pt>
                <c:pt idx="1688">
                  <c:v>183.7</c:v>
                </c:pt>
                <c:pt idx="1689">
                  <c:v>167.6</c:v>
                </c:pt>
                <c:pt idx="1690">
                  <c:v>169.4</c:v>
                </c:pt>
                <c:pt idx="1691">
                  <c:v>170.5</c:v>
                </c:pt>
                <c:pt idx="1692">
                  <c:v>160.30000000000001</c:v>
                </c:pt>
                <c:pt idx="1693">
                  <c:v>148.4</c:v>
                </c:pt>
                <c:pt idx="1694">
                  <c:v>130.80000000000001</c:v>
                </c:pt>
                <c:pt idx="1695">
                  <c:v>178.7</c:v>
                </c:pt>
                <c:pt idx="1696">
                  <c:v>177.2</c:v>
                </c:pt>
                <c:pt idx="1697">
                  <c:v>175.8</c:v>
                </c:pt>
                <c:pt idx="1698">
                  <c:v>166.4</c:v>
                </c:pt>
                <c:pt idx="1699">
                  <c:v>152</c:v>
                </c:pt>
                <c:pt idx="1700">
                  <c:v>162.9</c:v>
                </c:pt>
                <c:pt idx="1701">
                  <c:v>153</c:v>
                </c:pt>
                <c:pt idx="1702">
                  <c:v>220.7</c:v>
                </c:pt>
                <c:pt idx="1703">
                  <c:v>766</c:v>
                </c:pt>
                <c:pt idx="1704">
                  <c:v>209.1</c:v>
                </c:pt>
                <c:pt idx="1705">
                  <c:v>184.7</c:v>
                </c:pt>
                <c:pt idx="1706">
                  <c:v>347.1</c:v>
                </c:pt>
                <c:pt idx="1707">
                  <c:v>1666</c:v>
                </c:pt>
                <c:pt idx="1708">
                  <c:v>211.9</c:v>
                </c:pt>
                <c:pt idx="1709">
                  <c:v>203.5</c:v>
                </c:pt>
                <c:pt idx="1710">
                  <c:v>203.7</c:v>
                </c:pt>
                <c:pt idx="1711">
                  <c:v>206.3</c:v>
                </c:pt>
                <c:pt idx="1712">
                  <c:v>268.2</c:v>
                </c:pt>
                <c:pt idx="1713">
                  <c:v>242.9</c:v>
                </c:pt>
                <c:pt idx="1714">
                  <c:v>256.39999999999998</c:v>
                </c:pt>
                <c:pt idx="1715">
                  <c:v>234.7</c:v>
                </c:pt>
                <c:pt idx="1716">
                  <c:v>217</c:v>
                </c:pt>
                <c:pt idx="1717">
                  <c:v>197.5</c:v>
                </c:pt>
                <c:pt idx="1718">
                  <c:v>205</c:v>
                </c:pt>
                <c:pt idx="1719">
                  <c:v>198.2</c:v>
                </c:pt>
                <c:pt idx="1720">
                  <c:v>199.3</c:v>
                </c:pt>
                <c:pt idx="1721">
                  <c:v>180.9</c:v>
                </c:pt>
                <c:pt idx="1722">
                  <c:v>181.8</c:v>
                </c:pt>
                <c:pt idx="1723">
                  <c:v>165.6</c:v>
                </c:pt>
                <c:pt idx="1724">
                  <c:v>151.4</c:v>
                </c:pt>
                <c:pt idx="1725">
                  <c:v>162.30000000000001</c:v>
                </c:pt>
                <c:pt idx="1726">
                  <c:v>148.5</c:v>
                </c:pt>
                <c:pt idx="1727">
                  <c:v>135.69999999999999</c:v>
                </c:pt>
                <c:pt idx="1728">
                  <c:v>125.3</c:v>
                </c:pt>
                <c:pt idx="1729">
                  <c:v>115.6</c:v>
                </c:pt>
                <c:pt idx="1730">
                  <c:v>106.2</c:v>
                </c:pt>
                <c:pt idx="1731">
                  <c:v>97.64</c:v>
                </c:pt>
                <c:pt idx="1732">
                  <c:v>121.4</c:v>
                </c:pt>
                <c:pt idx="1733">
                  <c:v>111.2</c:v>
                </c:pt>
                <c:pt idx="1734">
                  <c:v>101.8</c:v>
                </c:pt>
                <c:pt idx="1735">
                  <c:v>93.37</c:v>
                </c:pt>
                <c:pt idx="1736">
                  <c:v>86.25</c:v>
                </c:pt>
                <c:pt idx="1737">
                  <c:v>79.459999999999994</c:v>
                </c:pt>
                <c:pt idx="1738">
                  <c:v>73.989999999999995</c:v>
                </c:pt>
                <c:pt idx="1739">
                  <c:v>68.290000000000006</c:v>
                </c:pt>
                <c:pt idx="1740">
                  <c:v>63.15</c:v>
                </c:pt>
                <c:pt idx="1741">
                  <c:v>58.49</c:v>
                </c:pt>
                <c:pt idx="1742">
                  <c:v>54.23</c:v>
                </c:pt>
                <c:pt idx="1743">
                  <c:v>50.39</c:v>
                </c:pt>
                <c:pt idx="1744">
                  <c:v>46.88</c:v>
                </c:pt>
                <c:pt idx="1745">
                  <c:v>43.63</c:v>
                </c:pt>
                <c:pt idx="1746">
                  <c:v>41.31</c:v>
                </c:pt>
                <c:pt idx="1747">
                  <c:v>40.5</c:v>
                </c:pt>
                <c:pt idx="1748">
                  <c:v>39.54</c:v>
                </c:pt>
                <c:pt idx="1749">
                  <c:v>38.44</c:v>
                </c:pt>
                <c:pt idx="1750">
                  <c:v>37.26</c:v>
                </c:pt>
                <c:pt idx="1751">
                  <c:v>36.01</c:v>
                </c:pt>
                <c:pt idx="1752">
                  <c:v>34.74</c:v>
                </c:pt>
                <c:pt idx="1753">
                  <c:v>33.51</c:v>
                </c:pt>
                <c:pt idx="1754">
                  <c:v>32.549999999999997</c:v>
                </c:pt>
                <c:pt idx="1755">
                  <c:v>31.41</c:v>
                </c:pt>
                <c:pt idx="1756">
                  <c:v>30.25</c:v>
                </c:pt>
                <c:pt idx="1757">
                  <c:v>29.25</c:v>
                </c:pt>
                <c:pt idx="1758">
                  <c:v>28.17</c:v>
                </c:pt>
                <c:pt idx="1759">
                  <c:v>27.11</c:v>
                </c:pt>
                <c:pt idx="1760">
                  <c:v>26.09</c:v>
                </c:pt>
                <c:pt idx="1761">
                  <c:v>25.22</c:v>
                </c:pt>
                <c:pt idx="1762">
                  <c:v>24.31</c:v>
                </c:pt>
                <c:pt idx="1763">
                  <c:v>23.45</c:v>
                </c:pt>
                <c:pt idx="1764">
                  <c:v>22.56</c:v>
                </c:pt>
                <c:pt idx="1765">
                  <c:v>21.69</c:v>
                </c:pt>
                <c:pt idx="1766">
                  <c:v>20.86</c:v>
                </c:pt>
                <c:pt idx="1767">
                  <c:v>20.09</c:v>
                </c:pt>
                <c:pt idx="1768">
                  <c:v>19.649999999999999</c:v>
                </c:pt>
                <c:pt idx="1769">
                  <c:v>19.510000000000002</c:v>
                </c:pt>
                <c:pt idx="1770">
                  <c:v>19.32</c:v>
                </c:pt>
                <c:pt idx="1771">
                  <c:v>19.079999999999998</c:v>
                </c:pt>
                <c:pt idx="1772">
                  <c:v>18.8</c:v>
                </c:pt>
                <c:pt idx="1773">
                  <c:v>18.489999999999998</c:v>
                </c:pt>
                <c:pt idx="1774">
                  <c:v>18.149999999999999</c:v>
                </c:pt>
                <c:pt idx="1775">
                  <c:v>17.8</c:v>
                </c:pt>
                <c:pt idx="1776">
                  <c:v>17.43</c:v>
                </c:pt>
                <c:pt idx="1777">
                  <c:v>17.07</c:v>
                </c:pt>
                <c:pt idx="1778">
                  <c:v>17.440000000000001</c:v>
                </c:pt>
                <c:pt idx="1779">
                  <c:v>20.67</c:v>
                </c:pt>
                <c:pt idx="1780">
                  <c:v>42.05</c:v>
                </c:pt>
                <c:pt idx="1781">
                  <c:v>49.98</c:v>
                </c:pt>
                <c:pt idx="1782">
                  <c:v>27.82</c:v>
                </c:pt>
                <c:pt idx="1783">
                  <c:v>27.38</c:v>
                </c:pt>
                <c:pt idx="1784">
                  <c:v>26.96</c:v>
                </c:pt>
                <c:pt idx="1785">
                  <c:v>26.54</c:v>
                </c:pt>
                <c:pt idx="1786">
                  <c:v>26.12</c:v>
                </c:pt>
                <c:pt idx="1787">
                  <c:v>25.85</c:v>
                </c:pt>
                <c:pt idx="1788">
                  <c:v>25.51</c:v>
                </c:pt>
                <c:pt idx="1789">
                  <c:v>25.14</c:v>
                </c:pt>
                <c:pt idx="1790">
                  <c:v>24.73</c:v>
                </c:pt>
                <c:pt idx="1791">
                  <c:v>24.3</c:v>
                </c:pt>
                <c:pt idx="1792">
                  <c:v>23.83</c:v>
                </c:pt>
                <c:pt idx="1793">
                  <c:v>23.37</c:v>
                </c:pt>
                <c:pt idx="1794">
                  <c:v>22.9</c:v>
                </c:pt>
                <c:pt idx="1795">
                  <c:v>22.42</c:v>
                </c:pt>
                <c:pt idx="1796">
                  <c:v>21.92</c:v>
                </c:pt>
                <c:pt idx="1797">
                  <c:v>21.72</c:v>
                </c:pt>
                <c:pt idx="1798">
                  <c:v>139.19999999999999</c:v>
                </c:pt>
                <c:pt idx="1799">
                  <c:v>64.16</c:v>
                </c:pt>
                <c:pt idx="1800">
                  <c:v>58.93</c:v>
                </c:pt>
                <c:pt idx="1801">
                  <c:v>54.3</c:v>
                </c:pt>
                <c:pt idx="1802">
                  <c:v>50.13</c:v>
                </c:pt>
                <c:pt idx="1803">
                  <c:v>46.28</c:v>
                </c:pt>
                <c:pt idx="1804">
                  <c:v>42.88</c:v>
                </c:pt>
                <c:pt idx="1805">
                  <c:v>41.49</c:v>
                </c:pt>
                <c:pt idx="1806">
                  <c:v>40.590000000000003</c:v>
                </c:pt>
                <c:pt idx="1807">
                  <c:v>39.56</c:v>
                </c:pt>
                <c:pt idx="1808">
                  <c:v>38.42</c:v>
                </c:pt>
                <c:pt idx="1809">
                  <c:v>37.21</c:v>
                </c:pt>
                <c:pt idx="1810">
                  <c:v>35.96</c:v>
                </c:pt>
                <c:pt idx="1811">
                  <c:v>34.69</c:v>
                </c:pt>
                <c:pt idx="1812">
                  <c:v>33.380000000000003</c:v>
                </c:pt>
                <c:pt idx="1813">
                  <c:v>32.1</c:v>
                </c:pt>
                <c:pt idx="1814">
                  <c:v>30.86</c:v>
                </c:pt>
                <c:pt idx="1815">
                  <c:v>29.66</c:v>
                </c:pt>
                <c:pt idx="1816">
                  <c:v>28.51</c:v>
                </c:pt>
                <c:pt idx="1817">
                  <c:v>27.41</c:v>
                </c:pt>
                <c:pt idx="1818">
                  <c:v>26.33</c:v>
                </c:pt>
                <c:pt idx="1819">
                  <c:v>25.3</c:v>
                </c:pt>
                <c:pt idx="1820">
                  <c:v>24.31</c:v>
                </c:pt>
                <c:pt idx="1821">
                  <c:v>23.36</c:v>
                </c:pt>
                <c:pt idx="1822">
                  <c:v>22.44</c:v>
                </c:pt>
                <c:pt idx="1823">
                  <c:v>21.54</c:v>
                </c:pt>
                <c:pt idx="1824">
                  <c:v>20.69</c:v>
                </c:pt>
                <c:pt idx="1825">
                  <c:v>19.88</c:v>
                </c:pt>
                <c:pt idx="1826">
                  <c:v>19.559999999999999</c:v>
                </c:pt>
                <c:pt idx="1827">
                  <c:v>19.420000000000002</c:v>
                </c:pt>
                <c:pt idx="1828">
                  <c:v>19.22</c:v>
                </c:pt>
                <c:pt idx="1829">
                  <c:v>18.97</c:v>
                </c:pt>
                <c:pt idx="1830">
                  <c:v>18.68</c:v>
                </c:pt>
                <c:pt idx="1831">
                  <c:v>18.350000000000001</c:v>
                </c:pt>
                <c:pt idx="1832">
                  <c:v>18.010000000000002</c:v>
                </c:pt>
                <c:pt idx="1833">
                  <c:v>17.64</c:v>
                </c:pt>
                <c:pt idx="1834">
                  <c:v>17.27</c:v>
                </c:pt>
                <c:pt idx="1835">
                  <c:v>16.88</c:v>
                </c:pt>
                <c:pt idx="1836">
                  <c:v>16.5</c:v>
                </c:pt>
                <c:pt idx="1837">
                  <c:v>16.12</c:v>
                </c:pt>
                <c:pt idx="1838">
                  <c:v>15.74</c:v>
                </c:pt>
                <c:pt idx="1839">
                  <c:v>15.37</c:v>
                </c:pt>
                <c:pt idx="1840">
                  <c:v>15</c:v>
                </c:pt>
                <c:pt idx="1841">
                  <c:v>14.64</c:v>
                </c:pt>
                <c:pt idx="1842">
                  <c:v>14.3</c:v>
                </c:pt>
                <c:pt idx="1843">
                  <c:v>13.96</c:v>
                </c:pt>
                <c:pt idx="1844">
                  <c:v>13.64</c:v>
                </c:pt>
                <c:pt idx="1845">
                  <c:v>13.33</c:v>
                </c:pt>
                <c:pt idx="1846">
                  <c:v>13.03</c:v>
                </c:pt>
                <c:pt idx="1847">
                  <c:v>12.74</c:v>
                </c:pt>
                <c:pt idx="1848">
                  <c:v>12.46</c:v>
                </c:pt>
                <c:pt idx="1849">
                  <c:v>12.2</c:v>
                </c:pt>
                <c:pt idx="1850">
                  <c:v>11.96</c:v>
                </c:pt>
                <c:pt idx="1851">
                  <c:v>11.72</c:v>
                </c:pt>
                <c:pt idx="1852">
                  <c:v>11.5</c:v>
                </c:pt>
                <c:pt idx="1853">
                  <c:v>11.29</c:v>
                </c:pt>
                <c:pt idx="1854">
                  <c:v>11.08</c:v>
                </c:pt>
                <c:pt idx="1855">
                  <c:v>10.89</c:v>
                </c:pt>
                <c:pt idx="1856">
                  <c:v>10.71</c:v>
                </c:pt>
                <c:pt idx="1857">
                  <c:v>10.54</c:v>
                </c:pt>
                <c:pt idx="1858">
                  <c:v>10.37</c:v>
                </c:pt>
                <c:pt idx="1859">
                  <c:v>10.210000000000001</c:v>
                </c:pt>
                <c:pt idx="1860">
                  <c:v>10.050000000000001</c:v>
                </c:pt>
                <c:pt idx="1861">
                  <c:v>9.9039999999999999</c:v>
                </c:pt>
                <c:pt idx="1862">
                  <c:v>9.76</c:v>
                </c:pt>
                <c:pt idx="1863">
                  <c:v>9.6189999999999998</c:v>
                </c:pt>
                <c:pt idx="1864">
                  <c:v>9.4819999999999993</c:v>
                </c:pt>
                <c:pt idx="1865">
                  <c:v>9.3480000000000008</c:v>
                </c:pt>
                <c:pt idx="1866">
                  <c:v>9.2170000000000005</c:v>
                </c:pt>
                <c:pt idx="1867">
                  <c:v>9.0869999999999997</c:v>
                </c:pt>
                <c:pt idx="1868">
                  <c:v>8.9589999999999996</c:v>
                </c:pt>
                <c:pt idx="1869">
                  <c:v>8.8330000000000002</c:v>
                </c:pt>
                <c:pt idx="1870">
                  <c:v>8.7080000000000002</c:v>
                </c:pt>
                <c:pt idx="1871">
                  <c:v>8.609</c:v>
                </c:pt>
                <c:pt idx="1872">
                  <c:v>8.5809999999999995</c:v>
                </c:pt>
                <c:pt idx="1873">
                  <c:v>8.5559999999999992</c:v>
                </c:pt>
                <c:pt idx="1874">
                  <c:v>8.5210000000000008</c:v>
                </c:pt>
                <c:pt idx="1875">
                  <c:v>8.4749999999999996</c:v>
                </c:pt>
                <c:pt idx="1876">
                  <c:v>8.4190000000000005</c:v>
                </c:pt>
                <c:pt idx="1877">
                  <c:v>8.3529999999999998</c:v>
                </c:pt>
                <c:pt idx="1878">
                  <c:v>8.2780000000000005</c:v>
                </c:pt>
                <c:pt idx="1879">
                  <c:v>8.1950000000000003</c:v>
                </c:pt>
                <c:pt idx="1880">
                  <c:v>8.1039999999999992</c:v>
                </c:pt>
                <c:pt idx="1881">
                  <c:v>8.0050000000000008</c:v>
                </c:pt>
                <c:pt idx="1882">
                  <c:v>7.9</c:v>
                </c:pt>
                <c:pt idx="1883">
                  <c:v>7.7889999999999997</c:v>
                </c:pt>
                <c:pt idx="1884">
                  <c:v>7.673</c:v>
                </c:pt>
                <c:pt idx="1885">
                  <c:v>7.5620000000000003</c:v>
                </c:pt>
                <c:pt idx="1886">
                  <c:v>7.4450000000000003</c:v>
                </c:pt>
                <c:pt idx="1887">
                  <c:v>7.3449999999999998</c:v>
                </c:pt>
                <c:pt idx="1888">
                  <c:v>7.2389999999999999</c:v>
                </c:pt>
                <c:pt idx="1889">
                  <c:v>7.1280000000000001</c:v>
                </c:pt>
                <c:pt idx="1890">
                  <c:v>7.0650000000000004</c:v>
                </c:pt>
                <c:pt idx="1891">
                  <c:v>6.9930000000000003</c:v>
                </c:pt>
                <c:pt idx="1892">
                  <c:v>6.9119999999999999</c:v>
                </c:pt>
                <c:pt idx="1893">
                  <c:v>6.8239999999999998</c:v>
                </c:pt>
                <c:pt idx="1894">
                  <c:v>6.7290000000000001</c:v>
                </c:pt>
                <c:pt idx="1895">
                  <c:v>6.6280000000000001</c:v>
                </c:pt>
                <c:pt idx="1896">
                  <c:v>6.5209999999999999</c:v>
                </c:pt>
                <c:pt idx="1897">
                  <c:v>6.4089999999999998</c:v>
                </c:pt>
                <c:pt idx="1898">
                  <c:v>6.2939999999999996</c:v>
                </c:pt>
                <c:pt idx="1899">
                  <c:v>6.1749999999999998</c:v>
                </c:pt>
                <c:pt idx="1900">
                  <c:v>6.0540000000000003</c:v>
                </c:pt>
                <c:pt idx="1901">
                  <c:v>5.931</c:v>
                </c:pt>
                <c:pt idx="1902">
                  <c:v>5.8179999999999996</c:v>
                </c:pt>
                <c:pt idx="1903">
                  <c:v>5.7140000000000004</c:v>
                </c:pt>
                <c:pt idx="1904">
                  <c:v>5.6159999999999997</c:v>
                </c:pt>
                <c:pt idx="1905">
                  <c:v>5.524</c:v>
                </c:pt>
                <c:pt idx="1906">
                  <c:v>5.4349999999999996</c:v>
                </c:pt>
                <c:pt idx="1907">
                  <c:v>5.3479999999999999</c:v>
                </c:pt>
                <c:pt idx="1908">
                  <c:v>5.2629999999999999</c:v>
                </c:pt>
                <c:pt idx="1909">
                  <c:v>5.1790000000000003</c:v>
                </c:pt>
                <c:pt idx="1910">
                  <c:v>5.0960000000000001</c:v>
                </c:pt>
                <c:pt idx="1911">
                  <c:v>5.0119999999999996</c:v>
                </c:pt>
                <c:pt idx="1912">
                  <c:v>4.9279999999999999</c:v>
                </c:pt>
                <c:pt idx="1913">
                  <c:v>4.8440000000000003</c:v>
                </c:pt>
                <c:pt idx="1914">
                  <c:v>4.76</c:v>
                </c:pt>
                <c:pt idx="1915">
                  <c:v>4.6749999999999998</c:v>
                </c:pt>
                <c:pt idx="1916">
                  <c:v>4.5890000000000004</c:v>
                </c:pt>
                <c:pt idx="1917">
                  <c:v>4.5030000000000001</c:v>
                </c:pt>
                <c:pt idx="1918">
                  <c:v>4.4169999999999998</c:v>
                </c:pt>
                <c:pt idx="1919">
                  <c:v>4.3470000000000004</c:v>
                </c:pt>
                <c:pt idx="1920">
                  <c:v>4.2729999999999997</c:v>
                </c:pt>
                <c:pt idx="1921">
                  <c:v>4.1980000000000004</c:v>
                </c:pt>
                <c:pt idx="1922">
                  <c:v>4.1210000000000004</c:v>
                </c:pt>
                <c:pt idx="1923">
                  <c:v>4.0439999999999996</c:v>
                </c:pt>
                <c:pt idx="1924">
                  <c:v>3.9660000000000002</c:v>
                </c:pt>
                <c:pt idx="1925">
                  <c:v>3.8889999999999998</c:v>
                </c:pt>
                <c:pt idx="1926">
                  <c:v>3.8109999999999999</c:v>
                </c:pt>
                <c:pt idx="1927">
                  <c:v>3.734</c:v>
                </c:pt>
                <c:pt idx="1928">
                  <c:v>3.6579999999999999</c:v>
                </c:pt>
                <c:pt idx="1929">
                  <c:v>3.6259999999999999</c:v>
                </c:pt>
                <c:pt idx="1930">
                  <c:v>3.5939999999999999</c:v>
                </c:pt>
                <c:pt idx="1931">
                  <c:v>3.5550000000000002</c:v>
                </c:pt>
                <c:pt idx="1932">
                  <c:v>3.5129999999999999</c:v>
                </c:pt>
                <c:pt idx="1933">
                  <c:v>3.4670000000000001</c:v>
                </c:pt>
                <c:pt idx="1934">
                  <c:v>3.42</c:v>
                </c:pt>
                <c:pt idx="1935">
                  <c:v>3.3740000000000001</c:v>
                </c:pt>
                <c:pt idx="1936">
                  <c:v>3.327</c:v>
                </c:pt>
                <c:pt idx="1937">
                  <c:v>3.2829999999999999</c:v>
                </c:pt>
                <c:pt idx="1938">
                  <c:v>3.24</c:v>
                </c:pt>
                <c:pt idx="1939">
                  <c:v>3.1970000000000001</c:v>
                </c:pt>
                <c:pt idx="1940">
                  <c:v>3.1520000000000001</c:v>
                </c:pt>
                <c:pt idx="1941">
                  <c:v>3.1190000000000002</c:v>
                </c:pt>
                <c:pt idx="1942">
                  <c:v>3.4180000000000001</c:v>
                </c:pt>
                <c:pt idx="1943">
                  <c:v>3.51</c:v>
                </c:pt>
                <c:pt idx="1944">
                  <c:v>3.5750000000000002</c:v>
                </c:pt>
                <c:pt idx="1945">
                  <c:v>3.62</c:v>
                </c:pt>
                <c:pt idx="1946">
                  <c:v>3.657</c:v>
                </c:pt>
                <c:pt idx="1947">
                  <c:v>3.718</c:v>
                </c:pt>
                <c:pt idx="1948">
                  <c:v>3.8010000000000002</c:v>
                </c:pt>
                <c:pt idx="1949">
                  <c:v>3.8660000000000001</c:v>
                </c:pt>
                <c:pt idx="1950">
                  <c:v>3.9279999999999999</c:v>
                </c:pt>
                <c:pt idx="1951">
                  <c:v>3.9809999999999999</c:v>
                </c:pt>
                <c:pt idx="1952">
                  <c:v>4.0259999999999998</c:v>
                </c:pt>
                <c:pt idx="1953">
                  <c:v>4.0720000000000001</c:v>
                </c:pt>
                <c:pt idx="1954">
                  <c:v>4.157</c:v>
                </c:pt>
                <c:pt idx="1955">
                  <c:v>4.3470000000000004</c:v>
                </c:pt>
                <c:pt idx="1956">
                  <c:v>4.4960000000000004</c:v>
                </c:pt>
                <c:pt idx="1957">
                  <c:v>4.6130000000000004</c:v>
                </c:pt>
                <c:pt idx="1958">
                  <c:v>4.702</c:v>
                </c:pt>
                <c:pt idx="1959">
                  <c:v>4.7770000000000001</c:v>
                </c:pt>
                <c:pt idx="1960">
                  <c:v>4.8529999999999998</c:v>
                </c:pt>
                <c:pt idx="1961">
                  <c:v>5.0069999999999997</c:v>
                </c:pt>
                <c:pt idx="1962">
                  <c:v>5.1230000000000002</c:v>
                </c:pt>
                <c:pt idx="1963">
                  <c:v>5.2169999999999996</c:v>
                </c:pt>
                <c:pt idx="1964">
                  <c:v>5.3029999999999999</c:v>
                </c:pt>
                <c:pt idx="1965">
                  <c:v>5.3680000000000003</c:v>
                </c:pt>
                <c:pt idx="1966">
                  <c:v>5.415</c:v>
                </c:pt>
                <c:pt idx="1967">
                  <c:v>5.444</c:v>
                </c:pt>
                <c:pt idx="1968">
                  <c:v>5.4589999999999996</c:v>
                </c:pt>
                <c:pt idx="1969">
                  <c:v>5.4770000000000003</c:v>
                </c:pt>
                <c:pt idx="1970">
                  <c:v>5.7839999999999998</c:v>
                </c:pt>
                <c:pt idx="1971">
                  <c:v>14.22</c:v>
                </c:pt>
                <c:pt idx="1972">
                  <c:v>47.36</c:v>
                </c:pt>
                <c:pt idx="1973">
                  <c:v>10.039999999999999</c:v>
                </c:pt>
                <c:pt idx="1974">
                  <c:v>37.380000000000003</c:v>
                </c:pt>
                <c:pt idx="1975">
                  <c:v>15.82</c:v>
                </c:pt>
                <c:pt idx="1976">
                  <c:v>20.29</c:v>
                </c:pt>
                <c:pt idx="1977">
                  <c:v>26.6</c:v>
                </c:pt>
                <c:pt idx="1978">
                  <c:v>24.03</c:v>
                </c:pt>
                <c:pt idx="1979">
                  <c:v>94.76</c:v>
                </c:pt>
                <c:pt idx="1980">
                  <c:v>62.69</c:v>
                </c:pt>
                <c:pt idx="1981">
                  <c:v>51.94</c:v>
                </c:pt>
                <c:pt idx="1982">
                  <c:v>75.8</c:v>
                </c:pt>
                <c:pt idx="1983">
                  <c:v>147.1</c:v>
                </c:pt>
                <c:pt idx="1984">
                  <c:v>132.19999999999999</c:v>
                </c:pt>
                <c:pt idx="1985">
                  <c:v>87.66</c:v>
                </c:pt>
                <c:pt idx="1986">
                  <c:v>80.73</c:v>
                </c:pt>
                <c:pt idx="1987">
                  <c:v>79</c:v>
                </c:pt>
                <c:pt idx="1988">
                  <c:v>106.8</c:v>
                </c:pt>
                <c:pt idx="1989">
                  <c:v>99.22</c:v>
                </c:pt>
                <c:pt idx="1990">
                  <c:v>143.19999999999999</c:v>
                </c:pt>
                <c:pt idx="1991">
                  <c:v>102.1</c:v>
                </c:pt>
                <c:pt idx="1992">
                  <c:v>94.26</c:v>
                </c:pt>
                <c:pt idx="1993">
                  <c:v>86.93</c:v>
                </c:pt>
                <c:pt idx="1994">
                  <c:v>83.37</c:v>
                </c:pt>
                <c:pt idx="1995">
                  <c:v>82.28</c:v>
                </c:pt>
                <c:pt idx="1996">
                  <c:v>78.78</c:v>
                </c:pt>
                <c:pt idx="1997">
                  <c:v>79.11</c:v>
                </c:pt>
                <c:pt idx="1998">
                  <c:v>140.80000000000001</c:v>
                </c:pt>
                <c:pt idx="1999">
                  <c:v>89.48</c:v>
                </c:pt>
                <c:pt idx="2000">
                  <c:v>82.73</c:v>
                </c:pt>
                <c:pt idx="2001">
                  <c:v>77.66</c:v>
                </c:pt>
                <c:pt idx="2002">
                  <c:v>73.680000000000007</c:v>
                </c:pt>
                <c:pt idx="2003">
                  <c:v>70.430000000000007</c:v>
                </c:pt>
                <c:pt idx="2004">
                  <c:v>71.400000000000006</c:v>
                </c:pt>
                <c:pt idx="2005">
                  <c:v>69.77</c:v>
                </c:pt>
                <c:pt idx="2006">
                  <c:v>65.849999999999994</c:v>
                </c:pt>
                <c:pt idx="2007">
                  <c:v>62.62</c:v>
                </c:pt>
                <c:pt idx="2008">
                  <c:v>59</c:v>
                </c:pt>
                <c:pt idx="2009">
                  <c:v>55.87</c:v>
                </c:pt>
                <c:pt idx="2010">
                  <c:v>52.8</c:v>
                </c:pt>
                <c:pt idx="2011">
                  <c:v>52.95</c:v>
                </c:pt>
                <c:pt idx="2012">
                  <c:v>56.04</c:v>
                </c:pt>
                <c:pt idx="2013">
                  <c:v>53.37</c:v>
                </c:pt>
                <c:pt idx="2014">
                  <c:v>180.1</c:v>
                </c:pt>
                <c:pt idx="2015">
                  <c:v>101.8</c:v>
                </c:pt>
                <c:pt idx="2016">
                  <c:v>125.4</c:v>
                </c:pt>
                <c:pt idx="2017">
                  <c:v>97.25</c:v>
                </c:pt>
                <c:pt idx="2018">
                  <c:v>88.04</c:v>
                </c:pt>
                <c:pt idx="2019">
                  <c:v>112.7</c:v>
                </c:pt>
                <c:pt idx="2020">
                  <c:v>103.2</c:v>
                </c:pt>
                <c:pt idx="2021">
                  <c:v>94.69</c:v>
                </c:pt>
                <c:pt idx="2022">
                  <c:v>87.48</c:v>
                </c:pt>
                <c:pt idx="2023">
                  <c:v>81.03</c:v>
                </c:pt>
                <c:pt idx="2024">
                  <c:v>100.8</c:v>
                </c:pt>
                <c:pt idx="2025">
                  <c:v>168.7</c:v>
                </c:pt>
                <c:pt idx="2026">
                  <c:v>87.72</c:v>
                </c:pt>
                <c:pt idx="2027">
                  <c:v>104.9</c:v>
                </c:pt>
                <c:pt idx="2028">
                  <c:v>96.52</c:v>
                </c:pt>
                <c:pt idx="2029">
                  <c:v>88.87</c:v>
                </c:pt>
                <c:pt idx="2030">
                  <c:v>82.43</c:v>
                </c:pt>
                <c:pt idx="2031">
                  <c:v>76.489999999999995</c:v>
                </c:pt>
                <c:pt idx="2032">
                  <c:v>71.28</c:v>
                </c:pt>
                <c:pt idx="2033">
                  <c:v>66.7</c:v>
                </c:pt>
                <c:pt idx="2034">
                  <c:v>62.46</c:v>
                </c:pt>
                <c:pt idx="2035">
                  <c:v>58.69</c:v>
                </c:pt>
                <c:pt idx="2036">
                  <c:v>55.2</c:v>
                </c:pt>
                <c:pt idx="2037">
                  <c:v>51.95</c:v>
                </c:pt>
                <c:pt idx="2038">
                  <c:v>48.9</c:v>
                </c:pt>
                <c:pt idx="2039">
                  <c:v>47.06</c:v>
                </c:pt>
                <c:pt idx="2040">
                  <c:v>181.5</c:v>
                </c:pt>
                <c:pt idx="2041">
                  <c:v>145.19999999999999</c:v>
                </c:pt>
                <c:pt idx="2042">
                  <c:v>122.6</c:v>
                </c:pt>
                <c:pt idx="2043">
                  <c:v>122.8</c:v>
                </c:pt>
                <c:pt idx="2044">
                  <c:v>115.3</c:v>
                </c:pt>
                <c:pt idx="2045">
                  <c:v>182.6</c:v>
                </c:pt>
                <c:pt idx="2046">
                  <c:v>169</c:v>
                </c:pt>
                <c:pt idx="2047">
                  <c:v>137.6</c:v>
                </c:pt>
                <c:pt idx="2048">
                  <c:v>159.5</c:v>
                </c:pt>
                <c:pt idx="2049">
                  <c:v>188.9</c:v>
                </c:pt>
                <c:pt idx="2050">
                  <c:v>151.30000000000001</c:v>
                </c:pt>
                <c:pt idx="2051">
                  <c:v>140.19999999999999</c:v>
                </c:pt>
                <c:pt idx="2052">
                  <c:v>150.9</c:v>
                </c:pt>
                <c:pt idx="2053">
                  <c:v>121.5</c:v>
                </c:pt>
                <c:pt idx="2054">
                  <c:v>134.1</c:v>
                </c:pt>
                <c:pt idx="2055">
                  <c:v>122.5</c:v>
                </c:pt>
                <c:pt idx="2056">
                  <c:v>106.7</c:v>
                </c:pt>
                <c:pt idx="2057">
                  <c:v>120.8</c:v>
                </c:pt>
                <c:pt idx="2058">
                  <c:v>110.8</c:v>
                </c:pt>
                <c:pt idx="2059">
                  <c:v>102</c:v>
                </c:pt>
                <c:pt idx="2060">
                  <c:v>94.4</c:v>
                </c:pt>
                <c:pt idx="2061">
                  <c:v>87.61</c:v>
                </c:pt>
                <c:pt idx="2062">
                  <c:v>112.7</c:v>
                </c:pt>
                <c:pt idx="2063">
                  <c:v>103.6</c:v>
                </c:pt>
                <c:pt idx="2064">
                  <c:v>95.36</c:v>
                </c:pt>
                <c:pt idx="2065">
                  <c:v>174.5</c:v>
                </c:pt>
                <c:pt idx="2066">
                  <c:v>243</c:v>
                </c:pt>
                <c:pt idx="2067">
                  <c:v>157.9</c:v>
                </c:pt>
                <c:pt idx="2068">
                  <c:v>168.3</c:v>
                </c:pt>
                <c:pt idx="2069">
                  <c:v>144.19999999999999</c:v>
                </c:pt>
                <c:pt idx="2070">
                  <c:v>136.1</c:v>
                </c:pt>
                <c:pt idx="2071">
                  <c:v>124.6</c:v>
                </c:pt>
                <c:pt idx="2072">
                  <c:v>113.9</c:v>
                </c:pt>
                <c:pt idx="2073">
                  <c:v>104.2</c:v>
                </c:pt>
                <c:pt idx="2074">
                  <c:v>127.1</c:v>
                </c:pt>
                <c:pt idx="2075">
                  <c:v>116.2</c:v>
                </c:pt>
                <c:pt idx="2076">
                  <c:v>106.4</c:v>
                </c:pt>
                <c:pt idx="2077">
                  <c:v>97.66</c:v>
                </c:pt>
                <c:pt idx="2078">
                  <c:v>89.84</c:v>
                </c:pt>
                <c:pt idx="2079">
                  <c:v>82.7</c:v>
                </c:pt>
                <c:pt idx="2080">
                  <c:v>76.260000000000005</c:v>
                </c:pt>
                <c:pt idx="2081">
                  <c:v>70.87</c:v>
                </c:pt>
                <c:pt idx="2082">
                  <c:v>65.44</c:v>
                </c:pt>
                <c:pt idx="2083">
                  <c:v>60.78</c:v>
                </c:pt>
                <c:pt idx="2084">
                  <c:v>56.55</c:v>
                </c:pt>
                <c:pt idx="2085">
                  <c:v>52.6</c:v>
                </c:pt>
                <c:pt idx="2086">
                  <c:v>49.07</c:v>
                </c:pt>
                <c:pt idx="2087">
                  <c:v>45.88</c:v>
                </c:pt>
                <c:pt idx="2088">
                  <c:v>42.78</c:v>
                </c:pt>
                <c:pt idx="2089">
                  <c:v>41.44</c:v>
                </c:pt>
                <c:pt idx="2090">
                  <c:v>40.549999999999997</c:v>
                </c:pt>
                <c:pt idx="2091">
                  <c:v>39.51</c:v>
                </c:pt>
                <c:pt idx="2092">
                  <c:v>38.369999999999997</c:v>
                </c:pt>
                <c:pt idx="2093">
                  <c:v>37.200000000000003</c:v>
                </c:pt>
                <c:pt idx="2094">
                  <c:v>35.94</c:v>
                </c:pt>
                <c:pt idx="2095">
                  <c:v>34.619999999999997</c:v>
                </c:pt>
                <c:pt idx="2096">
                  <c:v>33.39</c:v>
                </c:pt>
                <c:pt idx="2097">
                  <c:v>32.270000000000003</c:v>
                </c:pt>
                <c:pt idx="2098">
                  <c:v>31.05</c:v>
                </c:pt>
                <c:pt idx="2099">
                  <c:v>29.88</c:v>
                </c:pt>
                <c:pt idx="2100">
                  <c:v>28.75</c:v>
                </c:pt>
                <c:pt idx="2101">
                  <c:v>27.64</c:v>
                </c:pt>
                <c:pt idx="2102">
                  <c:v>26.92</c:v>
                </c:pt>
                <c:pt idx="2103">
                  <c:v>25.97</c:v>
                </c:pt>
                <c:pt idx="2104">
                  <c:v>25.03</c:v>
                </c:pt>
                <c:pt idx="2105">
                  <c:v>24.07</c:v>
                </c:pt>
                <c:pt idx="2106">
                  <c:v>23.16</c:v>
                </c:pt>
                <c:pt idx="2107">
                  <c:v>22.29</c:v>
                </c:pt>
                <c:pt idx="2108">
                  <c:v>21.46</c:v>
                </c:pt>
                <c:pt idx="2109">
                  <c:v>20.63</c:v>
                </c:pt>
                <c:pt idx="2110">
                  <c:v>19.84</c:v>
                </c:pt>
                <c:pt idx="2111">
                  <c:v>19.61</c:v>
                </c:pt>
                <c:pt idx="2112">
                  <c:v>19.46</c:v>
                </c:pt>
                <c:pt idx="2113">
                  <c:v>69.19</c:v>
                </c:pt>
                <c:pt idx="2114">
                  <c:v>81.89</c:v>
                </c:pt>
                <c:pt idx="2115">
                  <c:v>39.47</c:v>
                </c:pt>
                <c:pt idx="2116">
                  <c:v>30.58</c:v>
                </c:pt>
                <c:pt idx="2117">
                  <c:v>117.7</c:v>
                </c:pt>
                <c:pt idx="2118">
                  <c:v>82.3</c:v>
                </c:pt>
                <c:pt idx="2119">
                  <c:v>49.72</c:v>
                </c:pt>
                <c:pt idx="2120">
                  <c:v>46.33</c:v>
                </c:pt>
                <c:pt idx="2121">
                  <c:v>44.15</c:v>
                </c:pt>
                <c:pt idx="2122">
                  <c:v>42.08</c:v>
                </c:pt>
                <c:pt idx="2123">
                  <c:v>39.97</c:v>
                </c:pt>
                <c:pt idx="2124">
                  <c:v>38</c:v>
                </c:pt>
                <c:pt idx="2125">
                  <c:v>36.979999999999997</c:v>
                </c:pt>
                <c:pt idx="2126">
                  <c:v>36.6</c:v>
                </c:pt>
                <c:pt idx="2127">
                  <c:v>36.33</c:v>
                </c:pt>
                <c:pt idx="2128">
                  <c:v>36.82</c:v>
                </c:pt>
                <c:pt idx="2129">
                  <c:v>58.72</c:v>
                </c:pt>
                <c:pt idx="2130">
                  <c:v>142.5</c:v>
                </c:pt>
                <c:pt idx="2131">
                  <c:v>117</c:v>
                </c:pt>
                <c:pt idx="2132">
                  <c:v>77.94</c:v>
                </c:pt>
                <c:pt idx="2133">
                  <c:v>78.11</c:v>
                </c:pt>
                <c:pt idx="2134">
                  <c:v>72.02</c:v>
                </c:pt>
                <c:pt idx="2135">
                  <c:v>66.55</c:v>
                </c:pt>
                <c:pt idx="2136">
                  <c:v>62.33</c:v>
                </c:pt>
                <c:pt idx="2137">
                  <c:v>58.54</c:v>
                </c:pt>
                <c:pt idx="2138">
                  <c:v>54.96</c:v>
                </c:pt>
                <c:pt idx="2139">
                  <c:v>51.87</c:v>
                </c:pt>
                <c:pt idx="2140">
                  <c:v>48.96</c:v>
                </c:pt>
                <c:pt idx="2141">
                  <c:v>46.31</c:v>
                </c:pt>
                <c:pt idx="2142">
                  <c:v>43.83</c:v>
                </c:pt>
                <c:pt idx="2143">
                  <c:v>41.87</c:v>
                </c:pt>
                <c:pt idx="2144">
                  <c:v>39.770000000000003</c:v>
                </c:pt>
                <c:pt idx="2145">
                  <c:v>39.369999999999997</c:v>
                </c:pt>
                <c:pt idx="2146">
                  <c:v>38.81</c:v>
                </c:pt>
                <c:pt idx="2147">
                  <c:v>38.11</c:v>
                </c:pt>
                <c:pt idx="2148">
                  <c:v>37.31</c:v>
                </c:pt>
                <c:pt idx="2149">
                  <c:v>36.4</c:v>
                </c:pt>
                <c:pt idx="2150">
                  <c:v>37.76</c:v>
                </c:pt>
                <c:pt idx="2151">
                  <c:v>36.39</c:v>
                </c:pt>
                <c:pt idx="2152">
                  <c:v>35.43</c:v>
                </c:pt>
                <c:pt idx="2153">
                  <c:v>34.43</c:v>
                </c:pt>
                <c:pt idx="2154">
                  <c:v>33.39</c:v>
                </c:pt>
                <c:pt idx="2155">
                  <c:v>32.33</c:v>
                </c:pt>
                <c:pt idx="2156">
                  <c:v>31.27</c:v>
                </c:pt>
                <c:pt idx="2157">
                  <c:v>30.21</c:v>
                </c:pt>
                <c:pt idx="2158">
                  <c:v>29.16</c:v>
                </c:pt>
                <c:pt idx="2159">
                  <c:v>28.16</c:v>
                </c:pt>
                <c:pt idx="2160">
                  <c:v>27.19</c:v>
                </c:pt>
                <c:pt idx="2161">
                  <c:v>26.26</c:v>
                </c:pt>
                <c:pt idx="2162">
                  <c:v>25.35</c:v>
                </c:pt>
                <c:pt idx="2163">
                  <c:v>24.46</c:v>
                </c:pt>
                <c:pt idx="2164">
                  <c:v>23.6</c:v>
                </c:pt>
                <c:pt idx="2165">
                  <c:v>22.78</c:v>
                </c:pt>
                <c:pt idx="2166">
                  <c:v>21.97</c:v>
                </c:pt>
                <c:pt idx="2167">
                  <c:v>21.21</c:v>
                </c:pt>
                <c:pt idx="2168">
                  <c:v>20.48</c:v>
                </c:pt>
                <c:pt idx="2169">
                  <c:v>19.760000000000002</c:v>
                </c:pt>
                <c:pt idx="2170">
                  <c:v>19.55</c:v>
                </c:pt>
                <c:pt idx="2171">
                  <c:v>19.41</c:v>
                </c:pt>
                <c:pt idx="2172">
                  <c:v>19.21</c:v>
                </c:pt>
                <c:pt idx="2173">
                  <c:v>18.96</c:v>
                </c:pt>
                <c:pt idx="2174">
                  <c:v>18.690000000000001</c:v>
                </c:pt>
                <c:pt idx="2175">
                  <c:v>18.38</c:v>
                </c:pt>
                <c:pt idx="2176">
                  <c:v>18.05</c:v>
                </c:pt>
                <c:pt idx="2177">
                  <c:v>17.7</c:v>
                </c:pt>
                <c:pt idx="2178">
                  <c:v>17.34</c:v>
                </c:pt>
                <c:pt idx="2179">
                  <c:v>16.98</c:v>
                </c:pt>
                <c:pt idx="2180">
                  <c:v>16.61</c:v>
                </c:pt>
                <c:pt idx="2181">
                  <c:v>16.239999999999998</c:v>
                </c:pt>
                <c:pt idx="2182">
                  <c:v>15.87</c:v>
                </c:pt>
                <c:pt idx="2183">
                  <c:v>15.51</c:v>
                </c:pt>
                <c:pt idx="2184">
                  <c:v>15.15</c:v>
                </c:pt>
                <c:pt idx="2185">
                  <c:v>14.81</c:v>
                </c:pt>
                <c:pt idx="2186">
                  <c:v>14.47</c:v>
                </c:pt>
                <c:pt idx="2187">
                  <c:v>14.14</c:v>
                </c:pt>
                <c:pt idx="2188">
                  <c:v>13.82</c:v>
                </c:pt>
                <c:pt idx="2189">
                  <c:v>13.5</c:v>
                </c:pt>
                <c:pt idx="2190">
                  <c:v>13.2</c:v>
                </c:pt>
                <c:pt idx="2191">
                  <c:v>12.91</c:v>
                </c:pt>
                <c:pt idx="2192">
                  <c:v>12.63</c:v>
                </c:pt>
                <c:pt idx="2193">
                  <c:v>12.37</c:v>
                </c:pt>
                <c:pt idx="2194">
                  <c:v>12.12</c:v>
                </c:pt>
                <c:pt idx="2195">
                  <c:v>11.88</c:v>
                </c:pt>
                <c:pt idx="2196">
                  <c:v>11.65</c:v>
                </c:pt>
                <c:pt idx="2197">
                  <c:v>11.43</c:v>
                </c:pt>
                <c:pt idx="2198">
                  <c:v>11.23</c:v>
                </c:pt>
                <c:pt idx="2199">
                  <c:v>11.03</c:v>
                </c:pt>
                <c:pt idx="2200">
                  <c:v>10.85</c:v>
                </c:pt>
                <c:pt idx="2201">
                  <c:v>10.67</c:v>
                </c:pt>
                <c:pt idx="2202">
                  <c:v>10.5</c:v>
                </c:pt>
                <c:pt idx="2203">
                  <c:v>10.34</c:v>
                </c:pt>
                <c:pt idx="2204">
                  <c:v>10.19</c:v>
                </c:pt>
                <c:pt idx="2205">
                  <c:v>10.039999999999999</c:v>
                </c:pt>
                <c:pt idx="2206">
                  <c:v>9.8940000000000001</c:v>
                </c:pt>
                <c:pt idx="2207">
                  <c:v>9.7550000000000008</c:v>
                </c:pt>
                <c:pt idx="2208">
                  <c:v>9.6199999999999992</c:v>
                </c:pt>
                <c:pt idx="2209">
                  <c:v>9.4890000000000008</c:v>
                </c:pt>
                <c:pt idx="2210">
                  <c:v>9.36</c:v>
                </c:pt>
                <c:pt idx="2211">
                  <c:v>9.234</c:v>
                </c:pt>
                <c:pt idx="2212">
                  <c:v>9.11</c:v>
                </c:pt>
                <c:pt idx="2213">
                  <c:v>8.9870000000000001</c:v>
                </c:pt>
                <c:pt idx="2214">
                  <c:v>8.8659999999999997</c:v>
                </c:pt>
                <c:pt idx="2215">
                  <c:v>8.7449999999999992</c:v>
                </c:pt>
                <c:pt idx="2216">
                  <c:v>8.6259999999999994</c:v>
                </c:pt>
                <c:pt idx="2217">
                  <c:v>8.5060000000000002</c:v>
                </c:pt>
                <c:pt idx="2218">
                  <c:v>8.3870000000000005</c:v>
                </c:pt>
                <c:pt idx="2219">
                  <c:v>8.2680000000000007</c:v>
                </c:pt>
                <c:pt idx="2220">
                  <c:v>8.1479999999999997</c:v>
                </c:pt>
                <c:pt idx="2221">
                  <c:v>8.0289999999999999</c:v>
                </c:pt>
                <c:pt idx="2222">
                  <c:v>7.9089999999999998</c:v>
                </c:pt>
                <c:pt idx="2223">
                  <c:v>7.7889999999999997</c:v>
                </c:pt>
                <c:pt idx="2224">
                  <c:v>7.6680000000000001</c:v>
                </c:pt>
                <c:pt idx="2225">
                  <c:v>7.5469999999999997</c:v>
                </c:pt>
                <c:pt idx="2226">
                  <c:v>7.4260000000000002</c:v>
                </c:pt>
                <c:pt idx="2227">
                  <c:v>7.3040000000000003</c:v>
                </c:pt>
                <c:pt idx="2228">
                  <c:v>7.1829999999999998</c:v>
                </c:pt>
                <c:pt idx="2229">
                  <c:v>7.07</c:v>
                </c:pt>
                <c:pt idx="2230">
                  <c:v>6.9560000000000004</c:v>
                </c:pt>
                <c:pt idx="2231">
                  <c:v>6.84</c:v>
                </c:pt>
                <c:pt idx="2232">
                  <c:v>6.7240000000000002</c:v>
                </c:pt>
                <c:pt idx="2233">
                  <c:v>6.6070000000000002</c:v>
                </c:pt>
                <c:pt idx="2234">
                  <c:v>6.4889999999999999</c:v>
                </c:pt>
                <c:pt idx="2235">
                  <c:v>6.3710000000000004</c:v>
                </c:pt>
                <c:pt idx="2236">
                  <c:v>6.2519999999999998</c:v>
                </c:pt>
                <c:pt idx="2237">
                  <c:v>6.133</c:v>
                </c:pt>
                <c:pt idx="2238">
                  <c:v>6.0410000000000004</c:v>
                </c:pt>
                <c:pt idx="2239">
                  <c:v>5.9470000000000001</c:v>
                </c:pt>
                <c:pt idx="2240">
                  <c:v>5.8490000000000002</c:v>
                </c:pt>
                <c:pt idx="2241">
                  <c:v>5.7510000000000003</c:v>
                </c:pt>
                <c:pt idx="2242">
                  <c:v>5.66</c:v>
                </c:pt>
                <c:pt idx="2243">
                  <c:v>5.5759999999999996</c:v>
                </c:pt>
                <c:pt idx="2244">
                  <c:v>5.4960000000000004</c:v>
                </c:pt>
                <c:pt idx="2245">
                  <c:v>5.42</c:v>
                </c:pt>
                <c:pt idx="2246">
                  <c:v>5.3460000000000001</c:v>
                </c:pt>
                <c:pt idx="2247">
                  <c:v>5.274</c:v>
                </c:pt>
                <c:pt idx="2248">
                  <c:v>5.2009999999999996</c:v>
                </c:pt>
                <c:pt idx="2249">
                  <c:v>5.1289999999999996</c:v>
                </c:pt>
                <c:pt idx="2250">
                  <c:v>5.0570000000000004</c:v>
                </c:pt>
                <c:pt idx="2251">
                  <c:v>4.9829999999999997</c:v>
                </c:pt>
                <c:pt idx="2252">
                  <c:v>4.9089999999999998</c:v>
                </c:pt>
                <c:pt idx="2253">
                  <c:v>4.8339999999999996</c:v>
                </c:pt>
                <c:pt idx="2254">
                  <c:v>4.758</c:v>
                </c:pt>
                <c:pt idx="2255">
                  <c:v>4.68</c:v>
                </c:pt>
                <c:pt idx="2256">
                  <c:v>4.6059999999999999</c:v>
                </c:pt>
                <c:pt idx="2257">
                  <c:v>4.5330000000000004</c:v>
                </c:pt>
                <c:pt idx="2258">
                  <c:v>4.4580000000000002</c:v>
                </c:pt>
                <c:pt idx="2259">
                  <c:v>4.3819999999999997</c:v>
                </c:pt>
                <c:pt idx="2260">
                  <c:v>4.3040000000000003</c:v>
                </c:pt>
                <c:pt idx="2261">
                  <c:v>4.2249999999999996</c:v>
                </c:pt>
                <c:pt idx="2262">
                  <c:v>4.1449999999999996</c:v>
                </c:pt>
                <c:pt idx="2263">
                  <c:v>4.0650000000000004</c:v>
                </c:pt>
                <c:pt idx="2264">
                  <c:v>3.984</c:v>
                </c:pt>
                <c:pt idx="2265">
                  <c:v>3.903</c:v>
                </c:pt>
                <c:pt idx="2266">
                  <c:v>3.8220000000000001</c:v>
                </c:pt>
                <c:pt idx="2267">
                  <c:v>3.7410000000000001</c:v>
                </c:pt>
                <c:pt idx="2268">
                  <c:v>3.661</c:v>
                </c:pt>
                <c:pt idx="2269">
                  <c:v>3.58</c:v>
                </c:pt>
                <c:pt idx="2270">
                  <c:v>3.5</c:v>
                </c:pt>
                <c:pt idx="2271">
                  <c:v>3.4209999999999998</c:v>
                </c:pt>
                <c:pt idx="2272">
                  <c:v>3.3420000000000001</c:v>
                </c:pt>
                <c:pt idx="2273">
                  <c:v>3.2639999999999998</c:v>
                </c:pt>
                <c:pt idx="2274">
                  <c:v>3.1859999999999999</c:v>
                </c:pt>
                <c:pt idx="2275">
                  <c:v>3.11</c:v>
                </c:pt>
                <c:pt idx="2276">
                  <c:v>3.0350000000000001</c:v>
                </c:pt>
                <c:pt idx="2277">
                  <c:v>2.96</c:v>
                </c:pt>
                <c:pt idx="2278">
                  <c:v>2.887</c:v>
                </c:pt>
                <c:pt idx="2279">
                  <c:v>2.8290000000000002</c:v>
                </c:pt>
                <c:pt idx="2280">
                  <c:v>2.7839999999999998</c:v>
                </c:pt>
                <c:pt idx="2281">
                  <c:v>2.7370000000000001</c:v>
                </c:pt>
                <c:pt idx="2282">
                  <c:v>2.6920000000000002</c:v>
                </c:pt>
                <c:pt idx="2283">
                  <c:v>2.645</c:v>
                </c:pt>
                <c:pt idx="2284">
                  <c:v>2.5979999999999999</c:v>
                </c:pt>
                <c:pt idx="2285">
                  <c:v>2.5489999999999999</c:v>
                </c:pt>
                <c:pt idx="2286">
                  <c:v>2.5009999999999999</c:v>
                </c:pt>
                <c:pt idx="2287">
                  <c:v>2.4540000000000002</c:v>
                </c:pt>
                <c:pt idx="2288">
                  <c:v>2.407</c:v>
                </c:pt>
                <c:pt idx="2289">
                  <c:v>2.448</c:v>
                </c:pt>
                <c:pt idx="2290">
                  <c:v>2.4750000000000001</c:v>
                </c:pt>
                <c:pt idx="2291">
                  <c:v>2.4889999999999999</c:v>
                </c:pt>
                <c:pt idx="2292">
                  <c:v>2.496</c:v>
                </c:pt>
                <c:pt idx="2293">
                  <c:v>2.4969999999999999</c:v>
                </c:pt>
                <c:pt idx="2294">
                  <c:v>2.4950000000000001</c:v>
                </c:pt>
                <c:pt idx="2295">
                  <c:v>2.4889999999999999</c:v>
                </c:pt>
                <c:pt idx="2296">
                  <c:v>2.4820000000000002</c:v>
                </c:pt>
                <c:pt idx="2297">
                  <c:v>2.472</c:v>
                </c:pt>
                <c:pt idx="2298">
                  <c:v>2.46</c:v>
                </c:pt>
                <c:pt idx="2299">
                  <c:v>2.4460000000000002</c:v>
                </c:pt>
                <c:pt idx="2300">
                  <c:v>2.4300000000000002</c:v>
                </c:pt>
                <c:pt idx="2301">
                  <c:v>2.4119999999999999</c:v>
                </c:pt>
                <c:pt idx="2302">
                  <c:v>2.3929999999999998</c:v>
                </c:pt>
                <c:pt idx="2303">
                  <c:v>2.3980000000000001</c:v>
                </c:pt>
                <c:pt idx="2304">
                  <c:v>2.427</c:v>
                </c:pt>
                <c:pt idx="2305">
                  <c:v>2.4449999999999998</c:v>
                </c:pt>
                <c:pt idx="2306">
                  <c:v>2.4550000000000001</c:v>
                </c:pt>
                <c:pt idx="2307">
                  <c:v>2.4580000000000002</c:v>
                </c:pt>
                <c:pt idx="2308">
                  <c:v>2.456</c:v>
                </c:pt>
                <c:pt idx="2309">
                  <c:v>2.456</c:v>
                </c:pt>
                <c:pt idx="2310">
                  <c:v>2.4689999999999999</c:v>
                </c:pt>
                <c:pt idx="2311">
                  <c:v>2.476</c:v>
                </c:pt>
                <c:pt idx="2312">
                  <c:v>2.4769999999999999</c:v>
                </c:pt>
                <c:pt idx="2313">
                  <c:v>2.4729999999999999</c:v>
                </c:pt>
                <c:pt idx="2314">
                  <c:v>2.4660000000000002</c:v>
                </c:pt>
                <c:pt idx="2315">
                  <c:v>2.456</c:v>
                </c:pt>
                <c:pt idx="2316">
                  <c:v>2.4430000000000001</c:v>
                </c:pt>
                <c:pt idx="2317">
                  <c:v>2.427</c:v>
                </c:pt>
                <c:pt idx="2318">
                  <c:v>2.4089999999999998</c:v>
                </c:pt>
                <c:pt idx="2319">
                  <c:v>2.3889999999999998</c:v>
                </c:pt>
                <c:pt idx="2320">
                  <c:v>2.367</c:v>
                </c:pt>
                <c:pt idx="2321">
                  <c:v>2.343</c:v>
                </c:pt>
                <c:pt idx="2322">
                  <c:v>2.3180000000000001</c:v>
                </c:pt>
                <c:pt idx="2323">
                  <c:v>2.29</c:v>
                </c:pt>
                <c:pt idx="2324">
                  <c:v>2.262</c:v>
                </c:pt>
                <c:pt idx="2325">
                  <c:v>2.2320000000000002</c:v>
                </c:pt>
                <c:pt idx="2326">
                  <c:v>2.2010000000000001</c:v>
                </c:pt>
                <c:pt idx="2327">
                  <c:v>2.169</c:v>
                </c:pt>
                <c:pt idx="2328">
                  <c:v>2.1349999999999998</c:v>
                </c:pt>
                <c:pt idx="2329">
                  <c:v>2.1019999999999999</c:v>
                </c:pt>
                <c:pt idx="2330">
                  <c:v>2.0670000000000002</c:v>
                </c:pt>
                <c:pt idx="2331">
                  <c:v>2.0329999999999999</c:v>
                </c:pt>
                <c:pt idx="2332">
                  <c:v>2</c:v>
                </c:pt>
                <c:pt idx="2333">
                  <c:v>1.966</c:v>
                </c:pt>
                <c:pt idx="2334">
                  <c:v>1.9319999999999999</c:v>
                </c:pt>
                <c:pt idx="2335">
                  <c:v>1.8979999999999999</c:v>
                </c:pt>
                <c:pt idx="2336">
                  <c:v>1.8640000000000001</c:v>
                </c:pt>
                <c:pt idx="2337">
                  <c:v>1.83</c:v>
                </c:pt>
                <c:pt idx="2338">
                  <c:v>1.796</c:v>
                </c:pt>
                <c:pt idx="2339">
                  <c:v>1.7629999999999999</c:v>
                </c:pt>
                <c:pt idx="2340">
                  <c:v>1.7310000000000001</c:v>
                </c:pt>
                <c:pt idx="2341">
                  <c:v>1.7</c:v>
                </c:pt>
                <c:pt idx="2342">
                  <c:v>1.67</c:v>
                </c:pt>
                <c:pt idx="2343">
                  <c:v>1.6439999999999999</c:v>
                </c:pt>
                <c:pt idx="2344">
                  <c:v>1.617</c:v>
                </c:pt>
                <c:pt idx="2345">
                  <c:v>1.59</c:v>
                </c:pt>
                <c:pt idx="2346">
                  <c:v>1.5640000000000001</c:v>
                </c:pt>
                <c:pt idx="2347">
                  <c:v>1.5369999999999999</c:v>
                </c:pt>
                <c:pt idx="2348">
                  <c:v>1.512</c:v>
                </c:pt>
                <c:pt idx="2349">
                  <c:v>1.486</c:v>
                </c:pt>
                <c:pt idx="2350">
                  <c:v>1.4610000000000001</c:v>
                </c:pt>
                <c:pt idx="2351">
                  <c:v>1.4370000000000001</c:v>
                </c:pt>
                <c:pt idx="2352">
                  <c:v>1.413</c:v>
                </c:pt>
                <c:pt idx="2353">
                  <c:v>1.389</c:v>
                </c:pt>
                <c:pt idx="2354">
                  <c:v>1.371</c:v>
                </c:pt>
                <c:pt idx="2355">
                  <c:v>1.4079999999999999</c:v>
                </c:pt>
                <c:pt idx="2356">
                  <c:v>1.4710000000000001</c:v>
                </c:pt>
                <c:pt idx="2357">
                  <c:v>1.585</c:v>
                </c:pt>
                <c:pt idx="2358">
                  <c:v>1.7849999999999999</c:v>
                </c:pt>
                <c:pt idx="2359">
                  <c:v>2.0049999999999999</c:v>
                </c:pt>
                <c:pt idx="2360">
                  <c:v>2.218</c:v>
                </c:pt>
                <c:pt idx="2361">
                  <c:v>2.448</c:v>
                </c:pt>
                <c:pt idx="2362">
                  <c:v>2.665</c:v>
                </c:pt>
                <c:pt idx="2363">
                  <c:v>3.21</c:v>
                </c:pt>
                <c:pt idx="2364">
                  <c:v>3.786</c:v>
                </c:pt>
                <c:pt idx="2365">
                  <c:v>113.2</c:v>
                </c:pt>
                <c:pt idx="2366">
                  <c:v>85.29</c:v>
                </c:pt>
                <c:pt idx="2367">
                  <c:v>80.53</c:v>
                </c:pt>
                <c:pt idx="2368">
                  <c:v>25.1</c:v>
                </c:pt>
                <c:pt idx="2369">
                  <c:v>23.06</c:v>
                </c:pt>
                <c:pt idx="2370">
                  <c:v>23.49</c:v>
                </c:pt>
                <c:pt idx="2371">
                  <c:v>24</c:v>
                </c:pt>
                <c:pt idx="2372">
                  <c:v>24.52</c:v>
                </c:pt>
                <c:pt idx="2373">
                  <c:v>24.83</c:v>
                </c:pt>
                <c:pt idx="2374">
                  <c:v>25.08</c:v>
                </c:pt>
                <c:pt idx="2375">
                  <c:v>25.15</c:v>
                </c:pt>
                <c:pt idx="2376">
                  <c:v>25.11</c:v>
                </c:pt>
                <c:pt idx="2377">
                  <c:v>25.22</c:v>
                </c:pt>
                <c:pt idx="2378">
                  <c:v>26.54</c:v>
                </c:pt>
                <c:pt idx="2379">
                  <c:v>48.23</c:v>
                </c:pt>
                <c:pt idx="2380">
                  <c:v>47.6</c:v>
                </c:pt>
                <c:pt idx="2381">
                  <c:v>353.7</c:v>
                </c:pt>
                <c:pt idx="2382">
                  <c:v>1749</c:v>
                </c:pt>
                <c:pt idx="2383">
                  <c:v>189.6</c:v>
                </c:pt>
                <c:pt idx="2384">
                  <c:v>193.1</c:v>
                </c:pt>
                <c:pt idx="2385">
                  <c:v>214</c:v>
                </c:pt>
                <c:pt idx="2386">
                  <c:v>194.6</c:v>
                </c:pt>
                <c:pt idx="2387">
                  <c:v>196.1</c:v>
                </c:pt>
                <c:pt idx="2388">
                  <c:v>188.8</c:v>
                </c:pt>
                <c:pt idx="2389">
                  <c:v>190.8</c:v>
                </c:pt>
                <c:pt idx="2390">
                  <c:v>182</c:v>
                </c:pt>
                <c:pt idx="2391">
                  <c:v>228.7</c:v>
                </c:pt>
                <c:pt idx="2392">
                  <c:v>1906</c:v>
                </c:pt>
                <c:pt idx="2393">
                  <c:v>208.7</c:v>
                </c:pt>
                <c:pt idx="2394">
                  <c:v>235</c:v>
                </c:pt>
                <c:pt idx="2395">
                  <c:v>174</c:v>
                </c:pt>
                <c:pt idx="2396">
                  <c:v>192.3</c:v>
                </c:pt>
                <c:pt idx="2397">
                  <c:v>185.6</c:v>
                </c:pt>
                <c:pt idx="2398">
                  <c:v>260.89999999999998</c:v>
                </c:pt>
                <c:pt idx="2399">
                  <c:v>190.4</c:v>
                </c:pt>
                <c:pt idx="2400">
                  <c:v>249.4</c:v>
                </c:pt>
                <c:pt idx="2401">
                  <c:v>229.1</c:v>
                </c:pt>
                <c:pt idx="2402">
                  <c:v>207.5</c:v>
                </c:pt>
                <c:pt idx="2403">
                  <c:v>225.3</c:v>
                </c:pt>
                <c:pt idx="2404">
                  <c:v>204.4</c:v>
                </c:pt>
                <c:pt idx="2405">
                  <c:v>204.3</c:v>
                </c:pt>
                <c:pt idx="2406">
                  <c:v>185.1</c:v>
                </c:pt>
                <c:pt idx="2407">
                  <c:v>185.5</c:v>
                </c:pt>
                <c:pt idx="2408">
                  <c:v>169.8</c:v>
                </c:pt>
                <c:pt idx="2409">
                  <c:v>156.80000000000001</c:v>
                </c:pt>
                <c:pt idx="2410">
                  <c:v>169.8</c:v>
                </c:pt>
                <c:pt idx="2411">
                  <c:v>141.4</c:v>
                </c:pt>
                <c:pt idx="2412">
                  <c:v>263.3</c:v>
                </c:pt>
                <c:pt idx="2413">
                  <c:v>226.3</c:v>
                </c:pt>
                <c:pt idx="2414">
                  <c:v>212.7</c:v>
                </c:pt>
                <c:pt idx="2415">
                  <c:v>195.5</c:v>
                </c:pt>
                <c:pt idx="2416">
                  <c:v>181.6</c:v>
                </c:pt>
                <c:pt idx="2417">
                  <c:v>190</c:v>
                </c:pt>
                <c:pt idx="2418">
                  <c:v>191.3</c:v>
                </c:pt>
                <c:pt idx="2419">
                  <c:v>167.9</c:v>
                </c:pt>
                <c:pt idx="2420">
                  <c:v>152.6</c:v>
                </c:pt>
                <c:pt idx="2421">
                  <c:v>167</c:v>
                </c:pt>
                <c:pt idx="2422">
                  <c:v>201.8</c:v>
                </c:pt>
                <c:pt idx="2423">
                  <c:v>159.6</c:v>
                </c:pt>
                <c:pt idx="2424">
                  <c:v>146.1</c:v>
                </c:pt>
                <c:pt idx="2425">
                  <c:v>156.5</c:v>
                </c:pt>
                <c:pt idx="2426">
                  <c:v>195.7</c:v>
                </c:pt>
                <c:pt idx="2427">
                  <c:v>161.1</c:v>
                </c:pt>
                <c:pt idx="2428">
                  <c:v>146.5</c:v>
                </c:pt>
                <c:pt idx="2429">
                  <c:v>128.69999999999999</c:v>
                </c:pt>
                <c:pt idx="2430">
                  <c:v>140.6</c:v>
                </c:pt>
                <c:pt idx="2431">
                  <c:v>128.5</c:v>
                </c:pt>
                <c:pt idx="2432">
                  <c:v>117.6</c:v>
                </c:pt>
                <c:pt idx="2433">
                  <c:v>109</c:v>
                </c:pt>
                <c:pt idx="2434">
                  <c:v>100.5</c:v>
                </c:pt>
                <c:pt idx="2435">
                  <c:v>124.2</c:v>
                </c:pt>
                <c:pt idx="2436">
                  <c:v>113.9</c:v>
                </c:pt>
                <c:pt idx="2437">
                  <c:v>104.7</c:v>
                </c:pt>
                <c:pt idx="2438">
                  <c:v>96.27</c:v>
                </c:pt>
                <c:pt idx="2439">
                  <c:v>88.69</c:v>
                </c:pt>
                <c:pt idx="2440">
                  <c:v>81.93</c:v>
                </c:pt>
                <c:pt idx="2441">
                  <c:v>75.78</c:v>
                </c:pt>
                <c:pt idx="2442">
                  <c:v>70.150000000000006</c:v>
                </c:pt>
                <c:pt idx="2443">
                  <c:v>65.66</c:v>
                </c:pt>
                <c:pt idx="2444">
                  <c:v>61.03</c:v>
                </c:pt>
                <c:pt idx="2445">
                  <c:v>58.77</c:v>
                </c:pt>
                <c:pt idx="2446">
                  <c:v>93.37</c:v>
                </c:pt>
                <c:pt idx="2447">
                  <c:v>61.93</c:v>
                </c:pt>
                <c:pt idx="2448">
                  <c:v>66.03</c:v>
                </c:pt>
                <c:pt idx="2449">
                  <c:v>106.4</c:v>
                </c:pt>
                <c:pt idx="2450">
                  <c:v>144.30000000000001</c:v>
                </c:pt>
                <c:pt idx="2451">
                  <c:v>169.4</c:v>
                </c:pt>
                <c:pt idx="2452">
                  <c:v>170.1</c:v>
                </c:pt>
                <c:pt idx="2453">
                  <c:v>131.6</c:v>
                </c:pt>
                <c:pt idx="2454">
                  <c:v>119.8</c:v>
                </c:pt>
                <c:pt idx="2455">
                  <c:v>136</c:v>
                </c:pt>
                <c:pt idx="2456">
                  <c:v>115.6</c:v>
                </c:pt>
                <c:pt idx="2457">
                  <c:v>105.7</c:v>
                </c:pt>
                <c:pt idx="2458">
                  <c:v>97.74</c:v>
                </c:pt>
                <c:pt idx="2459">
                  <c:v>95.39</c:v>
                </c:pt>
                <c:pt idx="2460">
                  <c:v>121.3</c:v>
                </c:pt>
                <c:pt idx="2461">
                  <c:v>115.2</c:v>
                </c:pt>
                <c:pt idx="2462">
                  <c:v>105.5</c:v>
                </c:pt>
                <c:pt idx="2463">
                  <c:v>97</c:v>
                </c:pt>
                <c:pt idx="2464">
                  <c:v>89.65</c:v>
                </c:pt>
                <c:pt idx="2465">
                  <c:v>83.21</c:v>
                </c:pt>
                <c:pt idx="2466">
                  <c:v>77.2</c:v>
                </c:pt>
                <c:pt idx="2467">
                  <c:v>71.88</c:v>
                </c:pt>
                <c:pt idx="2468">
                  <c:v>66.989999999999995</c:v>
                </c:pt>
                <c:pt idx="2469">
                  <c:v>62.52</c:v>
                </c:pt>
                <c:pt idx="2470">
                  <c:v>58.4</c:v>
                </c:pt>
                <c:pt idx="2471">
                  <c:v>55.55</c:v>
                </c:pt>
                <c:pt idx="2472">
                  <c:v>52.04</c:v>
                </c:pt>
                <c:pt idx="2473">
                  <c:v>48.78</c:v>
                </c:pt>
                <c:pt idx="2474">
                  <c:v>45.87</c:v>
                </c:pt>
                <c:pt idx="2475">
                  <c:v>43.19</c:v>
                </c:pt>
                <c:pt idx="2476">
                  <c:v>40.94</c:v>
                </c:pt>
                <c:pt idx="2477">
                  <c:v>40.659999999999997</c:v>
                </c:pt>
                <c:pt idx="2478">
                  <c:v>40.03</c:v>
                </c:pt>
                <c:pt idx="2479">
                  <c:v>39.14</c:v>
                </c:pt>
                <c:pt idx="2480">
                  <c:v>38.119999999999997</c:v>
                </c:pt>
                <c:pt idx="2481">
                  <c:v>37.04</c:v>
                </c:pt>
                <c:pt idx="2482">
                  <c:v>35.950000000000003</c:v>
                </c:pt>
                <c:pt idx="2483">
                  <c:v>34.799999999999997</c:v>
                </c:pt>
                <c:pt idx="2484">
                  <c:v>33.590000000000003</c:v>
                </c:pt>
                <c:pt idx="2485">
                  <c:v>32.409999999999997</c:v>
                </c:pt>
                <c:pt idx="2486">
                  <c:v>31.24</c:v>
                </c:pt>
                <c:pt idx="2487">
                  <c:v>30.11</c:v>
                </c:pt>
                <c:pt idx="2488">
                  <c:v>29.02</c:v>
                </c:pt>
                <c:pt idx="2489">
                  <c:v>27.96</c:v>
                </c:pt>
                <c:pt idx="2490">
                  <c:v>26.95</c:v>
                </c:pt>
                <c:pt idx="2491">
                  <c:v>25.95</c:v>
                </c:pt>
                <c:pt idx="2492">
                  <c:v>25.01</c:v>
                </c:pt>
                <c:pt idx="2493">
                  <c:v>24.09</c:v>
                </c:pt>
                <c:pt idx="2494">
                  <c:v>23.2</c:v>
                </c:pt>
                <c:pt idx="2495">
                  <c:v>22.34</c:v>
                </c:pt>
                <c:pt idx="2496">
                  <c:v>21.51</c:v>
                </c:pt>
                <c:pt idx="2497">
                  <c:v>20.97</c:v>
                </c:pt>
                <c:pt idx="2498">
                  <c:v>20.57</c:v>
                </c:pt>
                <c:pt idx="2499">
                  <c:v>20.059999999999999</c:v>
                </c:pt>
                <c:pt idx="2500">
                  <c:v>19.89</c:v>
                </c:pt>
                <c:pt idx="2501">
                  <c:v>21.27</c:v>
                </c:pt>
                <c:pt idx="2502">
                  <c:v>25.15</c:v>
                </c:pt>
                <c:pt idx="2503">
                  <c:v>24.86</c:v>
                </c:pt>
                <c:pt idx="2504">
                  <c:v>24.69</c:v>
                </c:pt>
                <c:pt idx="2505">
                  <c:v>25.02</c:v>
                </c:pt>
                <c:pt idx="2506">
                  <c:v>24.83</c:v>
                </c:pt>
                <c:pt idx="2507">
                  <c:v>24.54</c:v>
                </c:pt>
                <c:pt idx="2508">
                  <c:v>24.21</c:v>
                </c:pt>
                <c:pt idx="2509">
                  <c:v>23.85</c:v>
                </c:pt>
                <c:pt idx="2510">
                  <c:v>23.46</c:v>
                </c:pt>
                <c:pt idx="2511">
                  <c:v>23.05</c:v>
                </c:pt>
                <c:pt idx="2512">
                  <c:v>22.61</c:v>
                </c:pt>
                <c:pt idx="2513">
                  <c:v>22.18</c:v>
                </c:pt>
                <c:pt idx="2514">
                  <c:v>21.74</c:v>
                </c:pt>
                <c:pt idx="2515">
                  <c:v>21.3</c:v>
                </c:pt>
                <c:pt idx="2516">
                  <c:v>20.84</c:v>
                </c:pt>
                <c:pt idx="2517">
                  <c:v>20.36</c:v>
                </c:pt>
                <c:pt idx="2518">
                  <c:v>19.89</c:v>
                </c:pt>
                <c:pt idx="2519">
                  <c:v>19.55</c:v>
                </c:pt>
                <c:pt idx="2520">
                  <c:v>19.47</c:v>
                </c:pt>
                <c:pt idx="2521">
                  <c:v>19.350000000000001</c:v>
                </c:pt>
                <c:pt idx="2522">
                  <c:v>19.190000000000001</c:v>
                </c:pt>
                <c:pt idx="2523">
                  <c:v>19</c:v>
                </c:pt>
                <c:pt idx="2524">
                  <c:v>18.78</c:v>
                </c:pt>
                <c:pt idx="2525">
                  <c:v>18.53</c:v>
                </c:pt>
                <c:pt idx="2526">
                  <c:v>18.27</c:v>
                </c:pt>
                <c:pt idx="2527">
                  <c:v>17.989999999999998</c:v>
                </c:pt>
                <c:pt idx="2528">
                  <c:v>17.690000000000001</c:v>
                </c:pt>
                <c:pt idx="2529">
                  <c:v>17.39</c:v>
                </c:pt>
                <c:pt idx="2530">
                  <c:v>17.07</c:v>
                </c:pt>
                <c:pt idx="2531">
                  <c:v>16.75</c:v>
                </c:pt>
                <c:pt idx="2532">
                  <c:v>16.43</c:v>
                </c:pt>
                <c:pt idx="2533">
                  <c:v>16.100000000000001</c:v>
                </c:pt>
                <c:pt idx="2534">
                  <c:v>15.78</c:v>
                </c:pt>
                <c:pt idx="2535">
                  <c:v>15.46</c:v>
                </c:pt>
                <c:pt idx="2536">
                  <c:v>15.14</c:v>
                </c:pt>
                <c:pt idx="2537">
                  <c:v>14.83</c:v>
                </c:pt>
                <c:pt idx="2538">
                  <c:v>14.53</c:v>
                </c:pt>
                <c:pt idx="2539">
                  <c:v>14.23</c:v>
                </c:pt>
                <c:pt idx="2540">
                  <c:v>13.94</c:v>
                </c:pt>
                <c:pt idx="2541">
                  <c:v>13.65</c:v>
                </c:pt>
                <c:pt idx="2542">
                  <c:v>13.37</c:v>
                </c:pt>
                <c:pt idx="2543">
                  <c:v>13.1</c:v>
                </c:pt>
                <c:pt idx="2544">
                  <c:v>12.84</c:v>
                </c:pt>
                <c:pt idx="2545">
                  <c:v>12.58</c:v>
                </c:pt>
                <c:pt idx="2546">
                  <c:v>12.34</c:v>
                </c:pt>
                <c:pt idx="2547">
                  <c:v>12.1</c:v>
                </c:pt>
                <c:pt idx="2548">
                  <c:v>11.88</c:v>
                </c:pt>
                <c:pt idx="2549">
                  <c:v>11.67</c:v>
                </c:pt>
                <c:pt idx="2550">
                  <c:v>11.46</c:v>
                </c:pt>
                <c:pt idx="2551">
                  <c:v>11.27</c:v>
                </c:pt>
                <c:pt idx="2552">
                  <c:v>11.09</c:v>
                </c:pt>
                <c:pt idx="2553">
                  <c:v>10.92</c:v>
                </c:pt>
                <c:pt idx="2554">
                  <c:v>10.75</c:v>
                </c:pt>
                <c:pt idx="2555">
                  <c:v>10.59</c:v>
                </c:pt>
                <c:pt idx="2556">
                  <c:v>10.44</c:v>
                </c:pt>
                <c:pt idx="2557">
                  <c:v>10.29</c:v>
                </c:pt>
                <c:pt idx="2558">
                  <c:v>10.15</c:v>
                </c:pt>
                <c:pt idx="2559">
                  <c:v>10.01</c:v>
                </c:pt>
                <c:pt idx="2560">
                  <c:v>9.8729999999999993</c:v>
                </c:pt>
                <c:pt idx="2561">
                  <c:v>9.7420000000000009</c:v>
                </c:pt>
                <c:pt idx="2562">
                  <c:v>9.6140000000000008</c:v>
                </c:pt>
                <c:pt idx="2563">
                  <c:v>9.4879999999999995</c:v>
                </c:pt>
                <c:pt idx="2564">
                  <c:v>9.3640000000000008</c:v>
                </c:pt>
                <c:pt idx="2565">
                  <c:v>9.2409999999999997</c:v>
                </c:pt>
                <c:pt idx="2566">
                  <c:v>9.1199999999999992</c:v>
                </c:pt>
                <c:pt idx="2567">
                  <c:v>9</c:v>
                </c:pt>
                <c:pt idx="2568">
                  <c:v>8.8800000000000008</c:v>
                </c:pt>
                <c:pt idx="2569">
                  <c:v>8.7609999999999992</c:v>
                </c:pt>
                <c:pt idx="2570">
                  <c:v>8.6419999999999995</c:v>
                </c:pt>
                <c:pt idx="2571">
                  <c:v>8.5239999999999991</c:v>
                </c:pt>
                <c:pt idx="2572">
                  <c:v>8.4049999999999994</c:v>
                </c:pt>
                <c:pt idx="2573">
                  <c:v>8.2859999999999996</c:v>
                </c:pt>
                <c:pt idx="2574">
                  <c:v>8.1660000000000004</c:v>
                </c:pt>
                <c:pt idx="2575">
                  <c:v>8.0459999999999994</c:v>
                </c:pt>
                <c:pt idx="2576">
                  <c:v>7.9249999999999998</c:v>
                </c:pt>
                <c:pt idx="2577">
                  <c:v>7.8049999999999997</c:v>
                </c:pt>
                <c:pt idx="2578">
                  <c:v>7.6829999999999998</c:v>
                </c:pt>
                <c:pt idx="2579">
                  <c:v>7.5620000000000003</c:v>
                </c:pt>
                <c:pt idx="2580">
                  <c:v>7.44</c:v>
                </c:pt>
                <c:pt idx="2581">
                  <c:v>7.3179999999999996</c:v>
                </c:pt>
                <c:pt idx="2582">
                  <c:v>7.1950000000000003</c:v>
                </c:pt>
                <c:pt idx="2583">
                  <c:v>7.0720000000000001</c:v>
                </c:pt>
                <c:pt idx="2584">
                  <c:v>6.9489999999999998</c:v>
                </c:pt>
                <c:pt idx="2585">
                  <c:v>6.8250000000000002</c:v>
                </c:pt>
                <c:pt idx="2586">
                  <c:v>6.702</c:v>
                </c:pt>
                <c:pt idx="2587">
                  <c:v>6.5780000000000003</c:v>
                </c:pt>
                <c:pt idx="2588">
                  <c:v>6.4550000000000001</c:v>
                </c:pt>
                <c:pt idx="2589">
                  <c:v>6.3319999999999999</c:v>
                </c:pt>
                <c:pt idx="2590">
                  <c:v>6.21</c:v>
                </c:pt>
                <c:pt idx="2591">
                  <c:v>6.0869999999999997</c:v>
                </c:pt>
                <c:pt idx="2592">
                  <c:v>5.9649999999999999</c:v>
                </c:pt>
                <c:pt idx="2593">
                  <c:v>5.8440000000000003</c:v>
                </c:pt>
                <c:pt idx="2594">
                  <c:v>5.7329999999999997</c:v>
                </c:pt>
                <c:pt idx="2595">
                  <c:v>5.633</c:v>
                </c:pt>
                <c:pt idx="2596">
                  <c:v>5.54</c:v>
                </c:pt>
                <c:pt idx="2597">
                  <c:v>5.4530000000000003</c:v>
                </c:pt>
                <c:pt idx="2598">
                  <c:v>5.37</c:v>
                </c:pt>
                <c:pt idx="2599">
                  <c:v>5.29</c:v>
                </c:pt>
                <c:pt idx="2600">
                  <c:v>5.2119999999999997</c:v>
                </c:pt>
                <c:pt idx="2601">
                  <c:v>5.1349999999999998</c:v>
                </c:pt>
                <c:pt idx="2602">
                  <c:v>5.0579999999999998</c:v>
                </c:pt>
                <c:pt idx="2603">
                  <c:v>4.9820000000000002</c:v>
                </c:pt>
                <c:pt idx="2604">
                  <c:v>4.9050000000000002</c:v>
                </c:pt>
                <c:pt idx="2605">
                  <c:v>4.8280000000000003</c:v>
                </c:pt>
                <c:pt idx="2606">
                  <c:v>4.7510000000000003</c:v>
                </c:pt>
                <c:pt idx="2607">
                  <c:v>4.7</c:v>
                </c:pt>
                <c:pt idx="2608">
                  <c:v>4.649</c:v>
                </c:pt>
                <c:pt idx="2609">
                  <c:v>4.6150000000000002</c:v>
                </c:pt>
                <c:pt idx="2610">
                  <c:v>4.5730000000000004</c:v>
                </c:pt>
                <c:pt idx="2611">
                  <c:v>4.5250000000000004</c:v>
                </c:pt>
                <c:pt idx="2612">
                  <c:v>4.4720000000000004</c:v>
                </c:pt>
                <c:pt idx="2613">
                  <c:v>4.4169999999999998</c:v>
                </c:pt>
                <c:pt idx="2614">
                  <c:v>4.3579999999999997</c:v>
                </c:pt>
                <c:pt idx="2615">
                  <c:v>4.298</c:v>
                </c:pt>
                <c:pt idx="2616">
                  <c:v>4.2359999999999998</c:v>
                </c:pt>
                <c:pt idx="2617">
                  <c:v>4.173</c:v>
                </c:pt>
                <c:pt idx="2618">
                  <c:v>4.1079999999999997</c:v>
                </c:pt>
                <c:pt idx="2619">
                  <c:v>4.0419999999999998</c:v>
                </c:pt>
                <c:pt idx="2620">
                  <c:v>3.9750000000000001</c:v>
                </c:pt>
                <c:pt idx="2621">
                  <c:v>3.907</c:v>
                </c:pt>
                <c:pt idx="2622">
                  <c:v>3.8380000000000001</c:v>
                </c:pt>
                <c:pt idx="2623">
                  <c:v>3.7679999999999998</c:v>
                </c:pt>
                <c:pt idx="2624">
                  <c:v>3.698</c:v>
                </c:pt>
                <c:pt idx="2625">
                  <c:v>3.6269999999999998</c:v>
                </c:pt>
                <c:pt idx="2626">
                  <c:v>3.5550000000000002</c:v>
                </c:pt>
                <c:pt idx="2627">
                  <c:v>3.4830000000000001</c:v>
                </c:pt>
                <c:pt idx="2628">
                  <c:v>3.5</c:v>
                </c:pt>
                <c:pt idx="2629">
                  <c:v>53.92</c:v>
                </c:pt>
                <c:pt idx="2630">
                  <c:v>5.84</c:v>
                </c:pt>
                <c:pt idx="2631">
                  <c:v>6.1680000000000001</c:v>
                </c:pt>
                <c:pt idx="2632">
                  <c:v>6.4279999999999999</c:v>
                </c:pt>
                <c:pt idx="2633">
                  <c:v>6.6269999999999998</c:v>
                </c:pt>
                <c:pt idx="2634">
                  <c:v>6.774</c:v>
                </c:pt>
                <c:pt idx="2635">
                  <c:v>6.875</c:v>
                </c:pt>
                <c:pt idx="2636">
                  <c:v>6.9450000000000003</c:v>
                </c:pt>
                <c:pt idx="2637">
                  <c:v>6.9859999999999998</c:v>
                </c:pt>
                <c:pt idx="2638">
                  <c:v>7.0030000000000001</c:v>
                </c:pt>
                <c:pt idx="2639">
                  <c:v>6.9969999999999999</c:v>
                </c:pt>
                <c:pt idx="2640">
                  <c:v>6.9740000000000002</c:v>
                </c:pt>
                <c:pt idx="2641">
                  <c:v>6.9340000000000002</c:v>
                </c:pt>
                <c:pt idx="2642">
                  <c:v>6.8819999999999997</c:v>
                </c:pt>
                <c:pt idx="2643">
                  <c:v>6.8170000000000002</c:v>
                </c:pt>
                <c:pt idx="2644">
                  <c:v>6.7439999999999998</c:v>
                </c:pt>
                <c:pt idx="2645">
                  <c:v>6.6639999999999997</c:v>
                </c:pt>
                <c:pt idx="2646">
                  <c:v>6.5780000000000003</c:v>
                </c:pt>
                <c:pt idx="2647">
                  <c:v>6.4870000000000001</c:v>
                </c:pt>
                <c:pt idx="2648">
                  <c:v>6.3929999999999998</c:v>
                </c:pt>
                <c:pt idx="2649">
                  <c:v>6.2969999999999997</c:v>
                </c:pt>
                <c:pt idx="2650">
                  <c:v>6.2</c:v>
                </c:pt>
                <c:pt idx="2651">
                  <c:v>6.1029999999999998</c:v>
                </c:pt>
                <c:pt idx="2652">
                  <c:v>6.0049999999999999</c:v>
                </c:pt>
                <c:pt idx="2653">
                  <c:v>5.9080000000000004</c:v>
                </c:pt>
                <c:pt idx="2654">
                  <c:v>5.8120000000000003</c:v>
                </c:pt>
                <c:pt idx="2655">
                  <c:v>5.7169999999999996</c:v>
                </c:pt>
                <c:pt idx="2656">
                  <c:v>5.6239999999999997</c:v>
                </c:pt>
                <c:pt idx="2657">
                  <c:v>5.5380000000000003</c:v>
                </c:pt>
                <c:pt idx="2658">
                  <c:v>5.46</c:v>
                </c:pt>
                <c:pt idx="2659">
                  <c:v>5.3879999999999999</c:v>
                </c:pt>
                <c:pt idx="2660">
                  <c:v>5.3220000000000001</c:v>
                </c:pt>
                <c:pt idx="2661">
                  <c:v>5.26</c:v>
                </c:pt>
                <c:pt idx="2662">
                  <c:v>5.2149999999999999</c:v>
                </c:pt>
                <c:pt idx="2663">
                  <c:v>5.1710000000000003</c:v>
                </c:pt>
                <c:pt idx="2664">
                  <c:v>5.1260000000000003</c:v>
                </c:pt>
                <c:pt idx="2665">
                  <c:v>5.08</c:v>
                </c:pt>
                <c:pt idx="2666">
                  <c:v>5.0350000000000001</c:v>
                </c:pt>
                <c:pt idx="2667">
                  <c:v>4.9889999999999999</c:v>
                </c:pt>
                <c:pt idx="2668">
                  <c:v>4.9420000000000002</c:v>
                </c:pt>
                <c:pt idx="2669">
                  <c:v>4.8959999999999999</c:v>
                </c:pt>
                <c:pt idx="2670">
                  <c:v>4.8479999999999999</c:v>
                </c:pt>
                <c:pt idx="2671">
                  <c:v>4.8</c:v>
                </c:pt>
                <c:pt idx="2672">
                  <c:v>4.7519999999999998</c:v>
                </c:pt>
                <c:pt idx="2673">
                  <c:v>4.702</c:v>
                </c:pt>
                <c:pt idx="2674">
                  <c:v>4.6529999999999996</c:v>
                </c:pt>
                <c:pt idx="2675">
                  <c:v>4.6020000000000003</c:v>
                </c:pt>
                <c:pt idx="2676">
                  <c:v>4.57</c:v>
                </c:pt>
                <c:pt idx="2677">
                  <c:v>4.6459999999999999</c:v>
                </c:pt>
                <c:pt idx="2678">
                  <c:v>4.7430000000000003</c:v>
                </c:pt>
                <c:pt idx="2679">
                  <c:v>4.8040000000000003</c:v>
                </c:pt>
                <c:pt idx="2680">
                  <c:v>4.8380000000000001</c:v>
                </c:pt>
                <c:pt idx="2681">
                  <c:v>4.8600000000000003</c:v>
                </c:pt>
                <c:pt idx="2682">
                  <c:v>4.8810000000000002</c:v>
                </c:pt>
                <c:pt idx="2683">
                  <c:v>4.9249999999999998</c:v>
                </c:pt>
                <c:pt idx="2684">
                  <c:v>5.3</c:v>
                </c:pt>
                <c:pt idx="2685">
                  <c:v>5.58</c:v>
                </c:pt>
                <c:pt idx="2686">
                  <c:v>5.7990000000000004</c:v>
                </c:pt>
                <c:pt idx="2687">
                  <c:v>5.9640000000000004</c:v>
                </c:pt>
                <c:pt idx="2688">
                  <c:v>6.0919999999999996</c:v>
                </c:pt>
                <c:pt idx="2689">
                  <c:v>30.4</c:v>
                </c:pt>
                <c:pt idx="2690">
                  <c:v>71.010000000000005</c:v>
                </c:pt>
                <c:pt idx="2691">
                  <c:v>128.1</c:v>
                </c:pt>
                <c:pt idx="2692">
                  <c:v>35.85</c:v>
                </c:pt>
                <c:pt idx="2693">
                  <c:v>32.880000000000003</c:v>
                </c:pt>
                <c:pt idx="2694">
                  <c:v>30.64</c:v>
                </c:pt>
                <c:pt idx="2695">
                  <c:v>29.36</c:v>
                </c:pt>
                <c:pt idx="2696">
                  <c:v>28.04</c:v>
                </c:pt>
                <c:pt idx="2697">
                  <c:v>27.95</c:v>
                </c:pt>
                <c:pt idx="2698">
                  <c:v>28.35</c:v>
                </c:pt>
                <c:pt idx="2699">
                  <c:v>28.57</c:v>
                </c:pt>
                <c:pt idx="2700">
                  <c:v>28.57</c:v>
                </c:pt>
                <c:pt idx="2701">
                  <c:v>28.62</c:v>
                </c:pt>
                <c:pt idx="2702">
                  <c:v>28.56</c:v>
                </c:pt>
                <c:pt idx="2703">
                  <c:v>28.35</c:v>
                </c:pt>
                <c:pt idx="2704">
                  <c:v>28.02</c:v>
                </c:pt>
                <c:pt idx="2705">
                  <c:v>27.58</c:v>
                </c:pt>
                <c:pt idx="2706">
                  <c:v>27.02</c:v>
                </c:pt>
                <c:pt idx="2707">
                  <c:v>27.07</c:v>
                </c:pt>
                <c:pt idx="2708">
                  <c:v>26.67</c:v>
                </c:pt>
                <c:pt idx="2709">
                  <c:v>26.04</c:v>
                </c:pt>
                <c:pt idx="2710">
                  <c:v>25.35</c:v>
                </c:pt>
                <c:pt idx="2711">
                  <c:v>24.6</c:v>
                </c:pt>
                <c:pt idx="2712">
                  <c:v>23.85</c:v>
                </c:pt>
                <c:pt idx="2713">
                  <c:v>23.13</c:v>
                </c:pt>
                <c:pt idx="2714">
                  <c:v>22.4</c:v>
                </c:pt>
                <c:pt idx="2715">
                  <c:v>21.71</c:v>
                </c:pt>
                <c:pt idx="2716">
                  <c:v>21.03</c:v>
                </c:pt>
                <c:pt idx="2717">
                  <c:v>20.350000000000001</c:v>
                </c:pt>
                <c:pt idx="2718">
                  <c:v>19.690000000000001</c:v>
                </c:pt>
                <c:pt idx="2719">
                  <c:v>19.28</c:v>
                </c:pt>
                <c:pt idx="2720">
                  <c:v>19.2</c:v>
                </c:pt>
                <c:pt idx="2721">
                  <c:v>19.059999999999999</c:v>
                </c:pt>
                <c:pt idx="2722">
                  <c:v>18.86</c:v>
                </c:pt>
                <c:pt idx="2723">
                  <c:v>18.61</c:v>
                </c:pt>
                <c:pt idx="2724">
                  <c:v>18.329999999999998</c:v>
                </c:pt>
                <c:pt idx="2725">
                  <c:v>18.010000000000002</c:v>
                </c:pt>
                <c:pt idx="2726">
                  <c:v>17.68</c:v>
                </c:pt>
                <c:pt idx="2727">
                  <c:v>17.329999999999998</c:v>
                </c:pt>
                <c:pt idx="2728">
                  <c:v>16.97</c:v>
                </c:pt>
                <c:pt idx="2729">
                  <c:v>16.600000000000001</c:v>
                </c:pt>
                <c:pt idx="2730">
                  <c:v>16.22</c:v>
                </c:pt>
                <c:pt idx="2731">
                  <c:v>15.85</c:v>
                </c:pt>
                <c:pt idx="2732">
                  <c:v>15.52</c:v>
                </c:pt>
                <c:pt idx="2733">
                  <c:v>15.21</c:v>
                </c:pt>
                <c:pt idx="2734">
                  <c:v>14.91</c:v>
                </c:pt>
                <c:pt idx="2735">
                  <c:v>14.61</c:v>
                </c:pt>
                <c:pt idx="2736">
                  <c:v>14.32</c:v>
                </c:pt>
                <c:pt idx="2737">
                  <c:v>14.03</c:v>
                </c:pt>
                <c:pt idx="2738">
                  <c:v>13.75</c:v>
                </c:pt>
                <c:pt idx="2739">
                  <c:v>13.48</c:v>
                </c:pt>
                <c:pt idx="2740">
                  <c:v>13.21</c:v>
                </c:pt>
                <c:pt idx="2741">
                  <c:v>12.94</c:v>
                </c:pt>
                <c:pt idx="2742">
                  <c:v>12.68</c:v>
                </c:pt>
                <c:pt idx="2743">
                  <c:v>12.43</c:v>
                </c:pt>
                <c:pt idx="2744">
                  <c:v>12.19</c:v>
                </c:pt>
                <c:pt idx="2745">
                  <c:v>12.06</c:v>
                </c:pt>
                <c:pt idx="2746">
                  <c:v>11.97</c:v>
                </c:pt>
                <c:pt idx="2747">
                  <c:v>11.87</c:v>
                </c:pt>
                <c:pt idx="2748">
                  <c:v>11.77</c:v>
                </c:pt>
                <c:pt idx="2749">
                  <c:v>12.21</c:v>
                </c:pt>
                <c:pt idx="2750">
                  <c:v>12.4</c:v>
                </c:pt>
                <c:pt idx="2751">
                  <c:v>12.55</c:v>
                </c:pt>
                <c:pt idx="2752">
                  <c:v>12.63</c:v>
                </c:pt>
                <c:pt idx="2753">
                  <c:v>12.68</c:v>
                </c:pt>
                <c:pt idx="2754">
                  <c:v>12.7</c:v>
                </c:pt>
                <c:pt idx="2755">
                  <c:v>37.630000000000003</c:v>
                </c:pt>
                <c:pt idx="2756">
                  <c:v>430.7</c:v>
                </c:pt>
                <c:pt idx="2757">
                  <c:v>198.2</c:v>
                </c:pt>
                <c:pt idx="2758">
                  <c:v>119.4</c:v>
                </c:pt>
                <c:pt idx="2759">
                  <c:v>121.7</c:v>
                </c:pt>
                <c:pt idx="2760">
                  <c:v>111.4</c:v>
                </c:pt>
                <c:pt idx="2761">
                  <c:v>100.3</c:v>
                </c:pt>
                <c:pt idx="2762">
                  <c:v>93.75</c:v>
                </c:pt>
                <c:pt idx="2763">
                  <c:v>86.72</c:v>
                </c:pt>
                <c:pt idx="2764">
                  <c:v>79.290000000000006</c:v>
                </c:pt>
                <c:pt idx="2765">
                  <c:v>74.349999999999994</c:v>
                </c:pt>
                <c:pt idx="2766">
                  <c:v>134</c:v>
                </c:pt>
                <c:pt idx="2767">
                  <c:v>95.45</c:v>
                </c:pt>
                <c:pt idx="2768">
                  <c:v>95.59</c:v>
                </c:pt>
                <c:pt idx="2769">
                  <c:v>86.67</c:v>
                </c:pt>
                <c:pt idx="2770">
                  <c:v>79.709999999999994</c:v>
                </c:pt>
                <c:pt idx="2771">
                  <c:v>73.83</c:v>
                </c:pt>
                <c:pt idx="2772">
                  <c:v>68.819999999999993</c:v>
                </c:pt>
                <c:pt idx="2773">
                  <c:v>65.02</c:v>
                </c:pt>
                <c:pt idx="2774">
                  <c:v>180.4</c:v>
                </c:pt>
                <c:pt idx="2775">
                  <c:v>156.5</c:v>
                </c:pt>
                <c:pt idx="2776">
                  <c:v>179.5</c:v>
                </c:pt>
                <c:pt idx="2777">
                  <c:v>160.80000000000001</c:v>
                </c:pt>
                <c:pt idx="2778">
                  <c:v>145.5</c:v>
                </c:pt>
                <c:pt idx="2779">
                  <c:v>134.5</c:v>
                </c:pt>
                <c:pt idx="2780">
                  <c:v>151.4</c:v>
                </c:pt>
                <c:pt idx="2781">
                  <c:v>129</c:v>
                </c:pt>
                <c:pt idx="2782">
                  <c:v>129.30000000000001</c:v>
                </c:pt>
                <c:pt idx="2783">
                  <c:v>119</c:v>
                </c:pt>
                <c:pt idx="2784">
                  <c:v>154.69999999999999</c:v>
                </c:pt>
                <c:pt idx="2785">
                  <c:v>199.4</c:v>
                </c:pt>
                <c:pt idx="2786">
                  <c:v>201.3</c:v>
                </c:pt>
                <c:pt idx="2787">
                  <c:v>178.2</c:v>
                </c:pt>
                <c:pt idx="2788">
                  <c:v>162.19999999999999</c:v>
                </c:pt>
                <c:pt idx="2789">
                  <c:v>154.6</c:v>
                </c:pt>
                <c:pt idx="2790">
                  <c:v>164.2</c:v>
                </c:pt>
                <c:pt idx="2791">
                  <c:v>172.5</c:v>
                </c:pt>
                <c:pt idx="2792">
                  <c:v>153</c:v>
                </c:pt>
                <c:pt idx="2793">
                  <c:v>139.4</c:v>
                </c:pt>
                <c:pt idx="2794">
                  <c:v>122.1</c:v>
                </c:pt>
                <c:pt idx="2795">
                  <c:v>111.9</c:v>
                </c:pt>
                <c:pt idx="2796">
                  <c:v>125.4</c:v>
                </c:pt>
                <c:pt idx="2797">
                  <c:v>115</c:v>
                </c:pt>
                <c:pt idx="2798">
                  <c:v>106.7</c:v>
                </c:pt>
                <c:pt idx="2799">
                  <c:v>99.46</c:v>
                </c:pt>
                <c:pt idx="2800">
                  <c:v>91.92</c:v>
                </c:pt>
                <c:pt idx="2801">
                  <c:v>116.4</c:v>
                </c:pt>
                <c:pt idx="2802">
                  <c:v>106.9</c:v>
                </c:pt>
                <c:pt idx="2803">
                  <c:v>98.19</c:v>
                </c:pt>
                <c:pt idx="2804">
                  <c:v>90.53</c:v>
                </c:pt>
                <c:pt idx="2805">
                  <c:v>83.56</c:v>
                </c:pt>
                <c:pt idx="2806">
                  <c:v>77.2</c:v>
                </c:pt>
                <c:pt idx="2807">
                  <c:v>71.41</c:v>
                </c:pt>
                <c:pt idx="2808">
                  <c:v>66.66</c:v>
                </c:pt>
                <c:pt idx="2809">
                  <c:v>61.83</c:v>
                </c:pt>
                <c:pt idx="2810">
                  <c:v>57.63</c:v>
                </c:pt>
                <c:pt idx="2811">
                  <c:v>55.2</c:v>
                </c:pt>
                <c:pt idx="2812">
                  <c:v>69.89</c:v>
                </c:pt>
                <c:pt idx="2813">
                  <c:v>54.34</c:v>
                </c:pt>
                <c:pt idx="2814">
                  <c:v>128.6</c:v>
                </c:pt>
                <c:pt idx="2815">
                  <c:v>84.24</c:v>
                </c:pt>
                <c:pt idx="2816">
                  <c:v>72.459999999999994</c:v>
                </c:pt>
                <c:pt idx="2817">
                  <c:v>110.3</c:v>
                </c:pt>
                <c:pt idx="2818">
                  <c:v>179.2</c:v>
                </c:pt>
                <c:pt idx="2819">
                  <c:v>86.16</c:v>
                </c:pt>
                <c:pt idx="2820">
                  <c:v>110.6</c:v>
                </c:pt>
                <c:pt idx="2821">
                  <c:v>102.9</c:v>
                </c:pt>
                <c:pt idx="2822">
                  <c:v>103.6</c:v>
                </c:pt>
                <c:pt idx="2823">
                  <c:v>102.9</c:v>
                </c:pt>
                <c:pt idx="2824">
                  <c:v>93.64</c:v>
                </c:pt>
                <c:pt idx="2825">
                  <c:v>86.03</c:v>
                </c:pt>
                <c:pt idx="2826">
                  <c:v>79.45</c:v>
                </c:pt>
                <c:pt idx="2827">
                  <c:v>73.84</c:v>
                </c:pt>
                <c:pt idx="2828">
                  <c:v>68.77</c:v>
                </c:pt>
                <c:pt idx="2829">
                  <c:v>64.25</c:v>
                </c:pt>
                <c:pt idx="2830">
                  <c:v>60.27</c:v>
                </c:pt>
                <c:pt idx="2831">
                  <c:v>56.63</c:v>
                </c:pt>
                <c:pt idx="2832">
                  <c:v>53.27</c:v>
                </c:pt>
                <c:pt idx="2833">
                  <c:v>50.1</c:v>
                </c:pt>
                <c:pt idx="2834">
                  <c:v>47.64</c:v>
                </c:pt>
                <c:pt idx="2835">
                  <c:v>44.74</c:v>
                </c:pt>
                <c:pt idx="2836">
                  <c:v>42.36</c:v>
                </c:pt>
                <c:pt idx="2837">
                  <c:v>40.479999999999997</c:v>
                </c:pt>
                <c:pt idx="2838">
                  <c:v>53.41</c:v>
                </c:pt>
                <c:pt idx="2839">
                  <c:v>420.8</c:v>
                </c:pt>
                <c:pt idx="2840">
                  <c:v>242.9</c:v>
                </c:pt>
                <c:pt idx="2841">
                  <c:v>207.1</c:v>
                </c:pt>
                <c:pt idx="2842">
                  <c:v>191.8</c:v>
                </c:pt>
                <c:pt idx="2843">
                  <c:v>171</c:v>
                </c:pt>
                <c:pt idx="2844">
                  <c:v>181.9</c:v>
                </c:pt>
                <c:pt idx="2845">
                  <c:v>161</c:v>
                </c:pt>
                <c:pt idx="2846">
                  <c:v>148.69999999999999</c:v>
                </c:pt>
                <c:pt idx="2847">
                  <c:v>135</c:v>
                </c:pt>
                <c:pt idx="2848">
                  <c:v>122.7</c:v>
                </c:pt>
                <c:pt idx="2849">
                  <c:v>112</c:v>
                </c:pt>
                <c:pt idx="2850">
                  <c:v>133.69999999999999</c:v>
                </c:pt>
                <c:pt idx="2851">
                  <c:v>121.9</c:v>
                </c:pt>
                <c:pt idx="2852">
                  <c:v>111.8</c:v>
                </c:pt>
                <c:pt idx="2853">
                  <c:v>102.7</c:v>
                </c:pt>
                <c:pt idx="2854">
                  <c:v>94.77</c:v>
                </c:pt>
                <c:pt idx="2855">
                  <c:v>87.91</c:v>
                </c:pt>
                <c:pt idx="2856">
                  <c:v>81.28</c:v>
                </c:pt>
                <c:pt idx="2857">
                  <c:v>75.3</c:v>
                </c:pt>
                <c:pt idx="2858">
                  <c:v>89.62</c:v>
                </c:pt>
                <c:pt idx="2859">
                  <c:v>220.2</c:v>
                </c:pt>
                <c:pt idx="2860">
                  <c:v>127.1</c:v>
                </c:pt>
                <c:pt idx="2861">
                  <c:v>115.1</c:v>
                </c:pt>
                <c:pt idx="2862">
                  <c:v>137.5</c:v>
                </c:pt>
                <c:pt idx="2863">
                  <c:v>125.1</c:v>
                </c:pt>
                <c:pt idx="2864">
                  <c:v>114.4</c:v>
                </c:pt>
                <c:pt idx="2865">
                  <c:v>104.8</c:v>
                </c:pt>
                <c:pt idx="2866">
                  <c:v>96.32</c:v>
                </c:pt>
                <c:pt idx="2867">
                  <c:v>88.96</c:v>
                </c:pt>
                <c:pt idx="2868">
                  <c:v>82.01</c:v>
                </c:pt>
                <c:pt idx="2869">
                  <c:v>75.790000000000006</c:v>
                </c:pt>
                <c:pt idx="2870">
                  <c:v>70.09</c:v>
                </c:pt>
                <c:pt idx="2871">
                  <c:v>65.34</c:v>
                </c:pt>
                <c:pt idx="2872">
                  <c:v>60.59</c:v>
                </c:pt>
                <c:pt idx="2873">
                  <c:v>56.24</c:v>
                </c:pt>
                <c:pt idx="2874">
                  <c:v>52.45</c:v>
                </c:pt>
                <c:pt idx="2875">
                  <c:v>49.03</c:v>
                </c:pt>
                <c:pt idx="2876">
                  <c:v>45.85</c:v>
                </c:pt>
                <c:pt idx="2877">
                  <c:v>43.11</c:v>
                </c:pt>
                <c:pt idx="2878">
                  <c:v>42.23</c:v>
                </c:pt>
                <c:pt idx="2879">
                  <c:v>41.22</c:v>
                </c:pt>
                <c:pt idx="2880">
                  <c:v>40.090000000000003</c:v>
                </c:pt>
                <c:pt idx="2881">
                  <c:v>38.9</c:v>
                </c:pt>
                <c:pt idx="2882">
                  <c:v>37.64</c:v>
                </c:pt>
                <c:pt idx="2883">
                  <c:v>36.340000000000003</c:v>
                </c:pt>
                <c:pt idx="2884">
                  <c:v>35.03</c:v>
                </c:pt>
                <c:pt idx="2885">
                  <c:v>33.71</c:v>
                </c:pt>
                <c:pt idx="2886">
                  <c:v>32.43</c:v>
                </c:pt>
                <c:pt idx="2887">
                  <c:v>31.21</c:v>
                </c:pt>
                <c:pt idx="2888">
                  <c:v>30.02</c:v>
                </c:pt>
                <c:pt idx="2889">
                  <c:v>28.86</c:v>
                </c:pt>
                <c:pt idx="2890">
                  <c:v>27.77</c:v>
                </c:pt>
                <c:pt idx="2891">
                  <c:v>26.71</c:v>
                </c:pt>
                <c:pt idx="2892">
                  <c:v>25.67</c:v>
                </c:pt>
                <c:pt idx="2893">
                  <c:v>24.67</c:v>
                </c:pt>
                <c:pt idx="2894">
                  <c:v>23.71</c:v>
                </c:pt>
                <c:pt idx="2895">
                  <c:v>22.79</c:v>
                </c:pt>
                <c:pt idx="2896">
                  <c:v>21.9</c:v>
                </c:pt>
                <c:pt idx="2897">
                  <c:v>21.05</c:v>
                </c:pt>
                <c:pt idx="2898">
                  <c:v>20.239999999999998</c:v>
                </c:pt>
                <c:pt idx="2899">
                  <c:v>19.649999999999999</c:v>
                </c:pt>
                <c:pt idx="2900">
                  <c:v>19.53</c:v>
                </c:pt>
                <c:pt idx="2901">
                  <c:v>19.350000000000001</c:v>
                </c:pt>
                <c:pt idx="2902">
                  <c:v>19.12</c:v>
                </c:pt>
                <c:pt idx="2903">
                  <c:v>18.850000000000001</c:v>
                </c:pt>
                <c:pt idx="2904">
                  <c:v>18.54</c:v>
                </c:pt>
                <c:pt idx="2905">
                  <c:v>18.21</c:v>
                </c:pt>
                <c:pt idx="2906">
                  <c:v>17.86</c:v>
                </c:pt>
                <c:pt idx="2907">
                  <c:v>17.489999999999998</c:v>
                </c:pt>
                <c:pt idx="2908">
                  <c:v>17.11</c:v>
                </c:pt>
                <c:pt idx="2909">
                  <c:v>16.739999999999998</c:v>
                </c:pt>
                <c:pt idx="2910">
                  <c:v>16.36</c:v>
                </c:pt>
                <c:pt idx="2911">
                  <c:v>15.98</c:v>
                </c:pt>
                <c:pt idx="2912">
                  <c:v>15.61</c:v>
                </c:pt>
                <c:pt idx="2913">
                  <c:v>15.24</c:v>
                </c:pt>
                <c:pt idx="2914">
                  <c:v>14.88</c:v>
                </c:pt>
                <c:pt idx="2915">
                  <c:v>14.53</c:v>
                </c:pt>
                <c:pt idx="2916">
                  <c:v>14.19</c:v>
                </c:pt>
                <c:pt idx="2917">
                  <c:v>13.86</c:v>
                </c:pt>
                <c:pt idx="2918">
                  <c:v>13.54</c:v>
                </c:pt>
                <c:pt idx="2919">
                  <c:v>13.23</c:v>
                </c:pt>
                <c:pt idx="2920">
                  <c:v>12.94</c:v>
                </c:pt>
                <c:pt idx="2921">
                  <c:v>12.65</c:v>
                </c:pt>
              </c:numCache>
            </c:numRef>
          </c:val>
          <c:smooth val="0"/>
          <c:extLst>
            <c:ext xmlns:c16="http://schemas.microsoft.com/office/drawing/2014/chart" uri="{C3380CC4-5D6E-409C-BE32-E72D297353CC}">
              <c16:uniqueId val="{00000000-577E-424E-A9F7-DA0C80953848}"/>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2"/>
          <c:order val="0"/>
          <c:tx>
            <c:strRef>
              <c:f>ModeWise!$AF$2</c:f>
              <c:strCache>
                <c:ptCount val="1"/>
                <c:pt idx="0">
                  <c:v>CNRMCM5</c:v>
                </c:pt>
              </c:strCache>
            </c:strRef>
          </c:tx>
          <c:spPr>
            <a:ln w="12700" cap="rnd">
              <a:solidFill>
                <a:schemeClr val="accent3"/>
              </a:solidFill>
              <a:round/>
            </a:ln>
            <a:effectLst/>
          </c:spPr>
          <c:marker>
            <c:symbol val="none"/>
          </c:marker>
          <c:cat>
            <c:numRef>
              <c:f>ModeWise!$AC$3:$AC$2924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ModeWise!$AF$3:$AF$2924</c:f>
              <c:numCache>
                <c:formatCode>General</c:formatCode>
                <c:ptCount val="2922"/>
                <c:pt idx="0">
                  <c:v>10.11</c:v>
                </c:pt>
                <c:pt idx="1">
                  <c:v>9.9570000000000007</c:v>
                </c:pt>
                <c:pt idx="2">
                  <c:v>9.8119999999999994</c:v>
                </c:pt>
                <c:pt idx="3">
                  <c:v>9.6709999999999994</c:v>
                </c:pt>
                <c:pt idx="4">
                  <c:v>9.5340000000000007</c:v>
                </c:pt>
                <c:pt idx="5">
                  <c:v>9.3989999999999991</c:v>
                </c:pt>
                <c:pt idx="6">
                  <c:v>9.2680000000000007</c:v>
                </c:pt>
                <c:pt idx="7">
                  <c:v>9.1379999999999999</c:v>
                </c:pt>
                <c:pt idx="8">
                  <c:v>9.01</c:v>
                </c:pt>
                <c:pt idx="9">
                  <c:v>8.8840000000000003</c:v>
                </c:pt>
                <c:pt idx="10">
                  <c:v>8.7590000000000003</c:v>
                </c:pt>
                <c:pt idx="11">
                  <c:v>8.6349999999999998</c:v>
                </c:pt>
                <c:pt idx="12">
                  <c:v>8.5109999999999992</c:v>
                </c:pt>
                <c:pt idx="13">
                  <c:v>8.3879999999999999</c:v>
                </c:pt>
                <c:pt idx="14">
                  <c:v>8.266</c:v>
                </c:pt>
                <c:pt idx="15">
                  <c:v>8.1430000000000007</c:v>
                </c:pt>
                <c:pt idx="16">
                  <c:v>8.0210000000000008</c:v>
                </c:pt>
                <c:pt idx="17">
                  <c:v>7.899</c:v>
                </c:pt>
                <c:pt idx="18">
                  <c:v>7.7759999999999998</c:v>
                </c:pt>
                <c:pt idx="19">
                  <c:v>7.6539999999999999</c:v>
                </c:pt>
                <c:pt idx="20">
                  <c:v>7.5309999999999997</c:v>
                </c:pt>
                <c:pt idx="21">
                  <c:v>7.4089999999999998</c:v>
                </c:pt>
                <c:pt idx="22">
                  <c:v>7.2859999999999996</c:v>
                </c:pt>
                <c:pt idx="23">
                  <c:v>7.1630000000000003</c:v>
                </c:pt>
                <c:pt idx="24">
                  <c:v>7.0410000000000004</c:v>
                </c:pt>
                <c:pt idx="25">
                  <c:v>6.9180000000000001</c:v>
                </c:pt>
                <c:pt idx="26">
                  <c:v>6.7949999999999999</c:v>
                </c:pt>
                <c:pt idx="27">
                  <c:v>6.6719999999999997</c:v>
                </c:pt>
                <c:pt idx="28">
                  <c:v>6.55</c:v>
                </c:pt>
                <c:pt idx="29">
                  <c:v>6.4269999999999996</c:v>
                </c:pt>
                <c:pt idx="30">
                  <c:v>6.3049999999999997</c:v>
                </c:pt>
                <c:pt idx="31">
                  <c:v>6.1840000000000002</c:v>
                </c:pt>
                <c:pt idx="32">
                  <c:v>6.0620000000000003</c:v>
                </c:pt>
                <c:pt idx="33">
                  <c:v>5.9420000000000002</c:v>
                </c:pt>
                <c:pt idx="34">
                  <c:v>5.8220000000000001</c:v>
                </c:pt>
                <c:pt idx="35">
                  <c:v>5.7140000000000004</c:v>
                </c:pt>
                <c:pt idx="36">
                  <c:v>5.6150000000000002</c:v>
                </c:pt>
                <c:pt idx="37">
                  <c:v>5.5229999999999997</c:v>
                </c:pt>
                <c:pt idx="38">
                  <c:v>5.4370000000000003</c:v>
                </c:pt>
                <c:pt idx="39">
                  <c:v>5.3559999999999999</c:v>
                </c:pt>
                <c:pt idx="40">
                  <c:v>5.2770000000000001</c:v>
                </c:pt>
                <c:pt idx="41">
                  <c:v>5.1989999999999998</c:v>
                </c:pt>
                <c:pt idx="42">
                  <c:v>5.1230000000000002</c:v>
                </c:pt>
                <c:pt idx="43">
                  <c:v>5.0469999999999997</c:v>
                </c:pt>
                <c:pt idx="44">
                  <c:v>4.9720000000000004</c:v>
                </c:pt>
                <c:pt idx="45">
                  <c:v>4.8959999999999999</c:v>
                </c:pt>
                <c:pt idx="46">
                  <c:v>4.82</c:v>
                </c:pt>
                <c:pt idx="47">
                  <c:v>4.7430000000000003</c:v>
                </c:pt>
                <c:pt idx="48">
                  <c:v>4.665</c:v>
                </c:pt>
                <c:pt idx="49">
                  <c:v>4.5860000000000003</c:v>
                </c:pt>
                <c:pt idx="50">
                  <c:v>4.5069999999999997</c:v>
                </c:pt>
                <c:pt idx="51">
                  <c:v>4.4269999999999996</c:v>
                </c:pt>
                <c:pt idx="52">
                  <c:v>4.3470000000000004</c:v>
                </c:pt>
                <c:pt idx="53">
                  <c:v>4.266</c:v>
                </c:pt>
                <c:pt idx="54">
                  <c:v>4.1849999999999996</c:v>
                </c:pt>
                <c:pt idx="55">
                  <c:v>4.1029999999999998</c:v>
                </c:pt>
                <c:pt idx="56">
                  <c:v>4.0209999999999999</c:v>
                </c:pt>
                <c:pt idx="57">
                  <c:v>3.9390000000000001</c:v>
                </c:pt>
                <c:pt idx="58">
                  <c:v>3.8570000000000002</c:v>
                </c:pt>
                <c:pt idx="59">
                  <c:v>3.7829999999999999</c:v>
                </c:pt>
                <c:pt idx="60">
                  <c:v>3.7149999999999999</c:v>
                </c:pt>
                <c:pt idx="61">
                  <c:v>3.645</c:v>
                </c:pt>
                <c:pt idx="62">
                  <c:v>3.5739999999999998</c:v>
                </c:pt>
                <c:pt idx="63">
                  <c:v>3.5019999999999998</c:v>
                </c:pt>
                <c:pt idx="64">
                  <c:v>3.43</c:v>
                </c:pt>
                <c:pt idx="65">
                  <c:v>3.3580000000000001</c:v>
                </c:pt>
                <c:pt idx="66">
                  <c:v>3.2869999999999999</c:v>
                </c:pt>
                <c:pt idx="67">
                  <c:v>3.2160000000000002</c:v>
                </c:pt>
                <c:pt idx="68">
                  <c:v>3.1459999999999999</c:v>
                </c:pt>
                <c:pt idx="69">
                  <c:v>3.0760000000000001</c:v>
                </c:pt>
                <c:pt idx="70">
                  <c:v>3.0070000000000001</c:v>
                </c:pt>
                <c:pt idx="71">
                  <c:v>2.9390000000000001</c:v>
                </c:pt>
                <c:pt idx="72">
                  <c:v>2.871</c:v>
                </c:pt>
                <c:pt idx="73">
                  <c:v>2.8050000000000002</c:v>
                </c:pt>
                <c:pt idx="74">
                  <c:v>2.7389999999999999</c:v>
                </c:pt>
                <c:pt idx="75">
                  <c:v>2.6739999999999999</c:v>
                </c:pt>
                <c:pt idx="76">
                  <c:v>2.61</c:v>
                </c:pt>
                <c:pt idx="77">
                  <c:v>2.5470000000000002</c:v>
                </c:pt>
                <c:pt idx="78">
                  <c:v>2.4849999999999999</c:v>
                </c:pt>
                <c:pt idx="79">
                  <c:v>2.4249999999999998</c:v>
                </c:pt>
                <c:pt idx="80">
                  <c:v>2.3650000000000002</c:v>
                </c:pt>
                <c:pt idx="81">
                  <c:v>2.306</c:v>
                </c:pt>
                <c:pt idx="82">
                  <c:v>2.2480000000000002</c:v>
                </c:pt>
                <c:pt idx="83">
                  <c:v>2.1949999999999998</c:v>
                </c:pt>
                <c:pt idx="84">
                  <c:v>2.1419999999999999</c:v>
                </c:pt>
                <c:pt idx="85">
                  <c:v>2.09</c:v>
                </c:pt>
                <c:pt idx="86">
                  <c:v>2.0379999999999998</c:v>
                </c:pt>
                <c:pt idx="87">
                  <c:v>1.988</c:v>
                </c:pt>
                <c:pt idx="88">
                  <c:v>1.9390000000000001</c:v>
                </c:pt>
                <c:pt idx="89">
                  <c:v>1.913</c:v>
                </c:pt>
                <c:pt idx="90">
                  <c:v>1.8879999999999999</c:v>
                </c:pt>
                <c:pt idx="91">
                  <c:v>1.86</c:v>
                </c:pt>
                <c:pt idx="92">
                  <c:v>1.831</c:v>
                </c:pt>
                <c:pt idx="93">
                  <c:v>1.8009999999999999</c:v>
                </c:pt>
                <c:pt idx="94">
                  <c:v>1.778</c:v>
                </c:pt>
                <c:pt idx="95">
                  <c:v>1.7529999999999999</c:v>
                </c:pt>
                <c:pt idx="96">
                  <c:v>1.728</c:v>
                </c:pt>
                <c:pt idx="97">
                  <c:v>1.7190000000000001</c:v>
                </c:pt>
                <c:pt idx="98">
                  <c:v>1.7070000000000001</c:v>
                </c:pt>
                <c:pt idx="99">
                  <c:v>1.7</c:v>
                </c:pt>
                <c:pt idx="100">
                  <c:v>1.7130000000000001</c:v>
                </c:pt>
                <c:pt idx="101">
                  <c:v>1.718</c:v>
                </c:pt>
                <c:pt idx="102">
                  <c:v>1.72</c:v>
                </c:pt>
                <c:pt idx="103">
                  <c:v>1.7190000000000001</c:v>
                </c:pt>
                <c:pt idx="104">
                  <c:v>1.7150000000000001</c:v>
                </c:pt>
                <c:pt idx="105">
                  <c:v>1.71</c:v>
                </c:pt>
                <c:pt idx="106">
                  <c:v>1.7030000000000001</c:v>
                </c:pt>
                <c:pt idx="107">
                  <c:v>1.6950000000000001</c:v>
                </c:pt>
                <c:pt idx="108">
                  <c:v>1.6859999999999999</c:v>
                </c:pt>
                <c:pt idx="109">
                  <c:v>1.675</c:v>
                </c:pt>
                <c:pt idx="110">
                  <c:v>1.6639999999999999</c:v>
                </c:pt>
                <c:pt idx="111">
                  <c:v>1.651</c:v>
                </c:pt>
                <c:pt idx="112">
                  <c:v>1.6379999999999999</c:v>
                </c:pt>
                <c:pt idx="113">
                  <c:v>1.623</c:v>
                </c:pt>
                <c:pt idx="114">
                  <c:v>1.6080000000000001</c:v>
                </c:pt>
                <c:pt idx="115">
                  <c:v>1.5920000000000001</c:v>
                </c:pt>
                <c:pt idx="116">
                  <c:v>1.5740000000000001</c:v>
                </c:pt>
                <c:pt idx="117">
                  <c:v>1.556</c:v>
                </c:pt>
                <c:pt idx="118">
                  <c:v>1.5369999999999999</c:v>
                </c:pt>
                <c:pt idx="119">
                  <c:v>1.5169999999999999</c:v>
                </c:pt>
                <c:pt idx="120">
                  <c:v>1.496</c:v>
                </c:pt>
                <c:pt idx="121">
                  <c:v>1.4810000000000001</c:v>
                </c:pt>
                <c:pt idx="122">
                  <c:v>1.4630000000000001</c:v>
                </c:pt>
                <c:pt idx="123">
                  <c:v>1.5189999999999999</c:v>
                </c:pt>
                <c:pt idx="124">
                  <c:v>1.5860000000000001</c:v>
                </c:pt>
                <c:pt idx="125">
                  <c:v>1.659</c:v>
                </c:pt>
                <c:pt idx="126">
                  <c:v>1.7210000000000001</c:v>
                </c:pt>
                <c:pt idx="127">
                  <c:v>1.7809999999999999</c:v>
                </c:pt>
                <c:pt idx="128">
                  <c:v>1.831</c:v>
                </c:pt>
                <c:pt idx="129">
                  <c:v>1.889</c:v>
                </c:pt>
                <c:pt idx="130">
                  <c:v>1.962</c:v>
                </c:pt>
                <c:pt idx="131">
                  <c:v>2.024</c:v>
                </c:pt>
                <c:pt idx="132">
                  <c:v>2.081</c:v>
                </c:pt>
                <c:pt idx="133">
                  <c:v>2.141</c:v>
                </c:pt>
                <c:pt idx="134">
                  <c:v>2.1920000000000002</c:v>
                </c:pt>
                <c:pt idx="135">
                  <c:v>2.2360000000000002</c:v>
                </c:pt>
                <c:pt idx="136">
                  <c:v>2.2749999999999999</c:v>
                </c:pt>
                <c:pt idx="137">
                  <c:v>2.3090000000000002</c:v>
                </c:pt>
                <c:pt idx="138">
                  <c:v>2.3370000000000002</c:v>
                </c:pt>
                <c:pt idx="139">
                  <c:v>2.379</c:v>
                </c:pt>
                <c:pt idx="140">
                  <c:v>44.07</c:v>
                </c:pt>
                <c:pt idx="141">
                  <c:v>31.55</c:v>
                </c:pt>
                <c:pt idx="142">
                  <c:v>7.2359999999999998</c:v>
                </c:pt>
                <c:pt idx="143">
                  <c:v>7.9820000000000002</c:v>
                </c:pt>
                <c:pt idx="144">
                  <c:v>8.5519999999999996</c:v>
                </c:pt>
                <c:pt idx="145">
                  <c:v>8.9860000000000007</c:v>
                </c:pt>
                <c:pt idx="146">
                  <c:v>9.3469999999999995</c:v>
                </c:pt>
                <c:pt idx="147">
                  <c:v>9.6519999999999992</c:v>
                </c:pt>
                <c:pt idx="148">
                  <c:v>9.891</c:v>
                </c:pt>
                <c:pt idx="149">
                  <c:v>10.15</c:v>
                </c:pt>
                <c:pt idx="150">
                  <c:v>10.89</c:v>
                </c:pt>
                <c:pt idx="151">
                  <c:v>11.3</c:v>
                </c:pt>
                <c:pt idx="152">
                  <c:v>12.7</c:v>
                </c:pt>
                <c:pt idx="153">
                  <c:v>18.21</c:v>
                </c:pt>
                <c:pt idx="154">
                  <c:v>67.739999999999995</c:v>
                </c:pt>
                <c:pt idx="155">
                  <c:v>23.09</c:v>
                </c:pt>
                <c:pt idx="156">
                  <c:v>23.6</c:v>
                </c:pt>
                <c:pt idx="157">
                  <c:v>24.23</c:v>
                </c:pt>
                <c:pt idx="158">
                  <c:v>24.78</c:v>
                </c:pt>
                <c:pt idx="159">
                  <c:v>25.22</c:v>
                </c:pt>
                <c:pt idx="160">
                  <c:v>25.74</c:v>
                </c:pt>
                <c:pt idx="161">
                  <c:v>26.41</c:v>
                </c:pt>
                <c:pt idx="162">
                  <c:v>26.69</c:v>
                </c:pt>
                <c:pt idx="163">
                  <c:v>27.05</c:v>
                </c:pt>
                <c:pt idx="164">
                  <c:v>27.29</c:v>
                </c:pt>
                <c:pt idx="165">
                  <c:v>27.27</c:v>
                </c:pt>
                <c:pt idx="166">
                  <c:v>27.11</c:v>
                </c:pt>
                <c:pt idx="167">
                  <c:v>26.86</c:v>
                </c:pt>
                <c:pt idx="168">
                  <c:v>26.51</c:v>
                </c:pt>
                <c:pt idx="169">
                  <c:v>26.13</c:v>
                </c:pt>
                <c:pt idx="170">
                  <c:v>25.66</c:v>
                </c:pt>
                <c:pt idx="171">
                  <c:v>25.14</c:v>
                </c:pt>
                <c:pt idx="172">
                  <c:v>24.58</c:v>
                </c:pt>
                <c:pt idx="173">
                  <c:v>24.04</c:v>
                </c:pt>
                <c:pt idx="174">
                  <c:v>23.45</c:v>
                </c:pt>
                <c:pt idx="175">
                  <c:v>22.9</c:v>
                </c:pt>
                <c:pt idx="176">
                  <c:v>22.33</c:v>
                </c:pt>
                <c:pt idx="177">
                  <c:v>21.76</c:v>
                </c:pt>
                <c:pt idx="178">
                  <c:v>21.17</c:v>
                </c:pt>
                <c:pt idx="179">
                  <c:v>20.61</c:v>
                </c:pt>
                <c:pt idx="180">
                  <c:v>20.079999999999998</c:v>
                </c:pt>
                <c:pt idx="181">
                  <c:v>19.5</c:v>
                </c:pt>
                <c:pt idx="182">
                  <c:v>19.39</c:v>
                </c:pt>
                <c:pt idx="183">
                  <c:v>19.37</c:v>
                </c:pt>
                <c:pt idx="184">
                  <c:v>19.350000000000001</c:v>
                </c:pt>
                <c:pt idx="185">
                  <c:v>19.29</c:v>
                </c:pt>
                <c:pt idx="186">
                  <c:v>19.18</c:v>
                </c:pt>
                <c:pt idx="187">
                  <c:v>19.03</c:v>
                </c:pt>
                <c:pt idx="188">
                  <c:v>18.850000000000001</c:v>
                </c:pt>
                <c:pt idx="189">
                  <c:v>18.64</c:v>
                </c:pt>
                <c:pt idx="190">
                  <c:v>18.399999999999999</c:v>
                </c:pt>
                <c:pt idx="191">
                  <c:v>18.149999999999999</c:v>
                </c:pt>
                <c:pt idx="192">
                  <c:v>17.89</c:v>
                </c:pt>
                <c:pt idx="193">
                  <c:v>17.61</c:v>
                </c:pt>
                <c:pt idx="194">
                  <c:v>17.329999999999998</c:v>
                </c:pt>
                <c:pt idx="195">
                  <c:v>17.05</c:v>
                </c:pt>
                <c:pt idx="196">
                  <c:v>16.760000000000002</c:v>
                </c:pt>
                <c:pt idx="197">
                  <c:v>16.46</c:v>
                </c:pt>
                <c:pt idx="198">
                  <c:v>16.399999999999999</c:v>
                </c:pt>
                <c:pt idx="199">
                  <c:v>16.23</c:v>
                </c:pt>
                <c:pt idx="200">
                  <c:v>16.05</c:v>
                </c:pt>
                <c:pt idx="201">
                  <c:v>15.87</c:v>
                </c:pt>
                <c:pt idx="202">
                  <c:v>165</c:v>
                </c:pt>
                <c:pt idx="203">
                  <c:v>23.07</c:v>
                </c:pt>
                <c:pt idx="204">
                  <c:v>25.12</c:v>
                </c:pt>
                <c:pt idx="205">
                  <c:v>26.33</c:v>
                </c:pt>
                <c:pt idx="206">
                  <c:v>26.92</c:v>
                </c:pt>
                <c:pt idx="207">
                  <c:v>52.94</c:v>
                </c:pt>
                <c:pt idx="208">
                  <c:v>34.200000000000003</c:v>
                </c:pt>
                <c:pt idx="209">
                  <c:v>75.150000000000006</c:v>
                </c:pt>
                <c:pt idx="210">
                  <c:v>81.37</c:v>
                </c:pt>
                <c:pt idx="211">
                  <c:v>67.27</c:v>
                </c:pt>
                <c:pt idx="212">
                  <c:v>56.58</c:v>
                </c:pt>
                <c:pt idx="213">
                  <c:v>53.82</c:v>
                </c:pt>
                <c:pt idx="214">
                  <c:v>59.39</c:v>
                </c:pt>
                <c:pt idx="215">
                  <c:v>123.6</c:v>
                </c:pt>
                <c:pt idx="216">
                  <c:v>71.94</c:v>
                </c:pt>
                <c:pt idx="217">
                  <c:v>69.45</c:v>
                </c:pt>
                <c:pt idx="218">
                  <c:v>67.81</c:v>
                </c:pt>
                <c:pt idx="219">
                  <c:v>63.16</c:v>
                </c:pt>
                <c:pt idx="220">
                  <c:v>60.61</c:v>
                </c:pt>
                <c:pt idx="221">
                  <c:v>58.65</c:v>
                </c:pt>
                <c:pt idx="222">
                  <c:v>99.93</c:v>
                </c:pt>
                <c:pt idx="223">
                  <c:v>77.290000000000006</c:v>
                </c:pt>
                <c:pt idx="224">
                  <c:v>152.6</c:v>
                </c:pt>
                <c:pt idx="225">
                  <c:v>424.2</c:v>
                </c:pt>
                <c:pt idx="226">
                  <c:v>185.6</c:v>
                </c:pt>
                <c:pt idx="227">
                  <c:v>222.7</c:v>
                </c:pt>
                <c:pt idx="228">
                  <c:v>182.3</c:v>
                </c:pt>
                <c:pt idx="229">
                  <c:v>190.1</c:v>
                </c:pt>
                <c:pt idx="230">
                  <c:v>193</c:v>
                </c:pt>
                <c:pt idx="231">
                  <c:v>182</c:v>
                </c:pt>
                <c:pt idx="232">
                  <c:v>222.4</c:v>
                </c:pt>
                <c:pt idx="233">
                  <c:v>158.4</c:v>
                </c:pt>
                <c:pt idx="234">
                  <c:v>216.9</c:v>
                </c:pt>
                <c:pt idx="235">
                  <c:v>217</c:v>
                </c:pt>
                <c:pt idx="236">
                  <c:v>192.3</c:v>
                </c:pt>
                <c:pt idx="237">
                  <c:v>188.5</c:v>
                </c:pt>
                <c:pt idx="238">
                  <c:v>190.9</c:v>
                </c:pt>
                <c:pt idx="239">
                  <c:v>180.7</c:v>
                </c:pt>
                <c:pt idx="240">
                  <c:v>170</c:v>
                </c:pt>
                <c:pt idx="241">
                  <c:v>197.2</c:v>
                </c:pt>
                <c:pt idx="242">
                  <c:v>174.4</c:v>
                </c:pt>
                <c:pt idx="243">
                  <c:v>200.3</c:v>
                </c:pt>
                <c:pt idx="244">
                  <c:v>198</c:v>
                </c:pt>
                <c:pt idx="245">
                  <c:v>198.1</c:v>
                </c:pt>
                <c:pt idx="246">
                  <c:v>176.9</c:v>
                </c:pt>
                <c:pt idx="247">
                  <c:v>202.2</c:v>
                </c:pt>
                <c:pt idx="248">
                  <c:v>187.9</c:v>
                </c:pt>
                <c:pt idx="249">
                  <c:v>175.9</c:v>
                </c:pt>
                <c:pt idx="250">
                  <c:v>191.7</c:v>
                </c:pt>
                <c:pt idx="251">
                  <c:v>174.8</c:v>
                </c:pt>
                <c:pt idx="252">
                  <c:v>185.9</c:v>
                </c:pt>
                <c:pt idx="253">
                  <c:v>170.6</c:v>
                </c:pt>
                <c:pt idx="254">
                  <c:v>168.5</c:v>
                </c:pt>
                <c:pt idx="255">
                  <c:v>180.1</c:v>
                </c:pt>
                <c:pt idx="256">
                  <c:v>167.8</c:v>
                </c:pt>
                <c:pt idx="257">
                  <c:v>153.6</c:v>
                </c:pt>
                <c:pt idx="258">
                  <c:v>140.6</c:v>
                </c:pt>
                <c:pt idx="259">
                  <c:v>146.30000000000001</c:v>
                </c:pt>
                <c:pt idx="260">
                  <c:v>133.9</c:v>
                </c:pt>
                <c:pt idx="261">
                  <c:v>122.8</c:v>
                </c:pt>
                <c:pt idx="262">
                  <c:v>135.9</c:v>
                </c:pt>
                <c:pt idx="263">
                  <c:v>124.8</c:v>
                </c:pt>
                <c:pt idx="264">
                  <c:v>114.7</c:v>
                </c:pt>
                <c:pt idx="265">
                  <c:v>106</c:v>
                </c:pt>
                <c:pt idx="266">
                  <c:v>98.27</c:v>
                </c:pt>
                <c:pt idx="267">
                  <c:v>91.8</c:v>
                </c:pt>
                <c:pt idx="268">
                  <c:v>116.7</c:v>
                </c:pt>
                <c:pt idx="269">
                  <c:v>107.9</c:v>
                </c:pt>
                <c:pt idx="270">
                  <c:v>99.23</c:v>
                </c:pt>
                <c:pt idx="271">
                  <c:v>91.73</c:v>
                </c:pt>
                <c:pt idx="272">
                  <c:v>84.93</c:v>
                </c:pt>
                <c:pt idx="273">
                  <c:v>78.38</c:v>
                </c:pt>
                <c:pt idx="274">
                  <c:v>72.77</c:v>
                </c:pt>
                <c:pt idx="275">
                  <c:v>67.599999999999994</c:v>
                </c:pt>
                <c:pt idx="276">
                  <c:v>63.68</c:v>
                </c:pt>
                <c:pt idx="277">
                  <c:v>59.61</c:v>
                </c:pt>
                <c:pt idx="278">
                  <c:v>67.680000000000007</c:v>
                </c:pt>
                <c:pt idx="279">
                  <c:v>179</c:v>
                </c:pt>
                <c:pt idx="280">
                  <c:v>177.8</c:v>
                </c:pt>
                <c:pt idx="281">
                  <c:v>109.5</c:v>
                </c:pt>
                <c:pt idx="282">
                  <c:v>102.6</c:v>
                </c:pt>
                <c:pt idx="283">
                  <c:v>213.8</c:v>
                </c:pt>
                <c:pt idx="284">
                  <c:v>124.4</c:v>
                </c:pt>
                <c:pt idx="285">
                  <c:v>134.30000000000001</c:v>
                </c:pt>
                <c:pt idx="286">
                  <c:v>127.6</c:v>
                </c:pt>
                <c:pt idx="287">
                  <c:v>138.9</c:v>
                </c:pt>
                <c:pt idx="288">
                  <c:v>117.9</c:v>
                </c:pt>
                <c:pt idx="289">
                  <c:v>107.9</c:v>
                </c:pt>
                <c:pt idx="290">
                  <c:v>99.27</c:v>
                </c:pt>
                <c:pt idx="291">
                  <c:v>91.87</c:v>
                </c:pt>
                <c:pt idx="292">
                  <c:v>116.6</c:v>
                </c:pt>
                <c:pt idx="293">
                  <c:v>106.9</c:v>
                </c:pt>
                <c:pt idx="294">
                  <c:v>98.86</c:v>
                </c:pt>
                <c:pt idx="295">
                  <c:v>91.68</c:v>
                </c:pt>
                <c:pt idx="296">
                  <c:v>85.03</c:v>
                </c:pt>
                <c:pt idx="297">
                  <c:v>82.34</c:v>
                </c:pt>
                <c:pt idx="298">
                  <c:v>81.42</c:v>
                </c:pt>
                <c:pt idx="299">
                  <c:v>98.48</c:v>
                </c:pt>
                <c:pt idx="300">
                  <c:v>89.6</c:v>
                </c:pt>
                <c:pt idx="301">
                  <c:v>86.55</c:v>
                </c:pt>
                <c:pt idx="302">
                  <c:v>80.709999999999994</c:v>
                </c:pt>
                <c:pt idx="303">
                  <c:v>132.6</c:v>
                </c:pt>
                <c:pt idx="304">
                  <c:v>97.47</c:v>
                </c:pt>
                <c:pt idx="305">
                  <c:v>139.1</c:v>
                </c:pt>
                <c:pt idx="306">
                  <c:v>185.3</c:v>
                </c:pt>
                <c:pt idx="307">
                  <c:v>217.7</c:v>
                </c:pt>
                <c:pt idx="308">
                  <c:v>148.6</c:v>
                </c:pt>
                <c:pt idx="309">
                  <c:v>125.9</c:v>
                </c:pt>
                <c:pt idx="310">
                  <c:v>116</c:v>
                </c:pt>
                <c:pt idx="311">
                  <c:v>132.6</c:v>
                </c:pt>
                <c:pt idx="312">
                  <c:v>112.4</c:v>
                </c:pt>
                <c:pt idx="313">
                  <c:v>103.3</c:v>
                </c:pt>
                <c:pt idx="314">
                  <c:v>95.08</c:v>
                </c:pt>
                <c:pt idx="315">
                  <c:v>87.69</c:v>
                </c:pt>
                <c:pt idx="316">
                  <c:v>112.7</c:v>
                </c:pt>
                <c:pt idx="317">
                  <c:v>103.7</c:v>
                </c:pt>
                <c:pt idx="318">
                  <c:v>95.73</c:v>
                </c:pt>
                <c:pt idx="319">
                  <c:v>88.85</c:v>
                </c:pt>
                <c:pt idx="320">
                  <c:v>82.59</c:v>
                </c:pt>
                <c:pt idx="321">
                  <c:v>76.87</c:v>
                </c:pt>
                <c:pt idx="322">
                  <c:v>71.75</c:v>
                </c:pt>
                <c:pt idx="323">
                  <c:v>67.03</c:v>
                </c:pt>
                <c:pt idx="324">
                  <c:v>62.76</c:v>
                </c:pt>
                <c:pt idx="325">
                  <c:v>58.75</c:v>
                </c:pt>
                <c:pt idx="326">
                  <c:v>55.05</c:v>
                </c:pt>
                <c:pt idx="327">
                  <c:v>52.06</c:v>
                </c:pt>
                <c:pt idx="328">
                  <c:v>48.94</c:v>
                </c:pt>
                <c:pt idx="329">
                  <c:v>46.1</c:v>
                </c:pt>
                <c:pt idx="330">
                  <c:v>43.49</c:v>
                </c:pt>
                <c:pt idx="331">
                  <c:v>41.08</c:v>
                </c:pt>
                <c:pt idx="332">
                  <c:v>40.020000000000003</c:v>
                </c:pt>
                <c:pt idx="333">
                  <c:v>39.380000000000003</c:v>
                </c:pt>
                <c:pt idx="334">
                  <c:v>38.590000000000003</c:v>
                </c:pt>
                <c:pt idx="335">
                  <c:v>37.700000000000003</c:v>
                </c:pt>
                <c:pt idx="336">
                  <c:v>36.729999999999997</c:v>
                </c:pt>
                <c:pt idx="337">
                  <c:v>35.67</c:v>
                </c:pt>
                <c:pt idx="338">
                  <c:v>34.58</c:v>
                </c:pt>
                <c:pt idx="339">
                  <c:v>33.46</c:v>
                </c:pt>
                <c:pt idx="340">
                  <c:v>32.299999999999997</c:v>
                </c:pt>
                <c:pt idx="341">
                  <c:v>31.19</c:v>
                </c:pt>
                <c:pt idx="342">
                  <c:v>30.11</c:v>
                </c:pt>
                <c:pt idx="343">
                  <c:v>29.28</c:v>
                </c:pt>
                <c:pt idx="344">
                  <c:v>28.3</c:v>
                </c:pt>
                <c:pt idx="345">
                  <c:v>27.31</c:v>
                </c:pt>
                <c:pt idx="346">
                  <c:v>26.36</c:v>
                </c:pt>
                <c:pt idx="347">
                  <c:v>25.44</c:v>
                </c:pt>
                <c:pt idx="348">
                  <c:v>24.54</c:v>
                </c:pt>
                <c:pt idx="349">
                  <c:v>23.66</c:v>
                </c:pt>
                <c:pt idx="350">
                  <c:v>22.82</c:v>
                </c:pt>
                <c:pt idx="351">
                  <c:v>22</c:v>
                </c:pt>
                <c:pt idx="352">
                  <c:v>21.2</c:v>
                </c:pt>
                <c:pt idx="353">
                  <c:v>20.43</c:v>
                </c:pt>
                <c:pt idx="354">
                  <c:v>19.7</c:v>
                </c:pt>
                <c:pt idx="355">
                  <c:v>19.559999999999999</c:v>
                </c:pt>
                <c:pt idx="356">
                  <c:v>19.41</c:v>
                </c:pt>
                <c:pt idx="357">
                  <c:v>19.21</c:v>
                </c:pt>
                <c:pt idx="358">
                  <c:v>18.96</c:v>
                </c:pt>
                <c:pt idx="359">
                  <c:v>18.68</c:v>
                </c:pt>
                <c:pt idx="360">
                  <c:v>18.37</c:v>
                </c:pt>
                <c:pt idx="361">
                  <c:v>18.04</c:v>
                </c:pt>
                <c:pt idx="362">
                  <c:v>17.690000000000001</c:v>
                </c:pt>
                <c:pt idx="363">
                  <c:v>17.329999999999998</c:v>
                </c:pt>
                <c:pt idx="364">
                  <c:v>16.97</c:v>
                </c:pt>
                <c:pt idx="365">
                  <c:v>16.600000000000001</c:v>
                </c:pt>
                <c:pt idx="366">
                  <c:v>16.23</c:v>
                </c:pt>
                <c:pt idx="367">
                  <c:v>15.87</c:v>
                </c:pt>
                <c:pt idx="368">
                  <c:v>15.51</c:v>
                </c:pt>
                <c:pt idx="369">
                  <c:v>15.15</c:v>
                </c:pt>
                <c:pt idx="370">
                  <c:v>14.81</c:v>
                </c:pt>
                <c:pt idx="371">
                  <c:v>14.47</c:v>
                </c:pt>
                <c:pt idx="372">
                  <c:v>14.14</c:v>
                </c:pt>
                <c:pt idx="373">
                  <c:v>13.83</c:v>
                </c:pt>
                <c:pt idx="374">
                  <c:v>13.52</c:v>
                </c:pt>
                <c:pt idx="375">
                  <c:v>13.22</c:v>
                </c:pt>
                <c:pt idx="376">
                  <c:v>12.93</c:v>
                </c:pt>
                <c:pt idx="377">
                  <c:v>12.66</c:v>
                </c:pt>
                <c:pt idx="378">
                  <c:v>12.39</c:v>
                </c:pt>
                <c:pt idx="379">
                  <c:v>12.14</c:v>
                </c:pt>
                <c:pt idx="380">
                  <c:v>11.91</c:v>
                </c:pt>
                <c:pt idx="381">
                  <c:v>11.68</c:v>
                </c:pt>
                <c:pt idx="382">
                  <c:v>11.47</c:v>
                </c:pt>
                <c:pt idx="383">
                  <c:v>11.26</c:v>
                </c:pt>
                <c:pt idx="384">
                  <c:v>11.07</c:v>
                </c:pt>
                <c:pt idx="385">
                  <c:v>10.89</c:v>
                </c:pt>
                <c:pt idx="386">
                  <c:v>10.71</c:v>
                </c:pt>
                <c:pt idx="387">
                  <c:v>10.55</c:v>
                </c:pt>
                <c:pt idx="388">
                  <c:v>10.39</c:v>
                </c:pt>
                <c:pt idx="389">
                  <c:v>10.23</c:v>
                </c:pt>
                <c:pt idx="390">
                  <c:v>10.08</c:v>
                </c:pt>
                <c:pt idx="391">
                  <c:v>9.9410000000000007</c:v>
                </c:pt>
                <c:pt idx="392">
                  <c:v>9.8030000000000008</c:v>
                </c:pt>
                <c:pt idx="393">
                  <c:v>9.7509999999999994</c:v>
                </c:pt>
                <c:pt idx="394">
                  <c:v>9.6920000000000002</c:v>
                </c:pt>
                <c:pt idx="395">
                  <c:v>9.6289999999999996</c:v>
                </c:pt>
                <c:pt idx="396">
                  <c:v>9.56</c:v>
                </c:pt>
                <c:pt idx="397">
                  <c:v>9.4860000000000007</c:v>
                </c:pt>
                <c:pt idx="398">
                  <c:v>9.4060000000000006</c:v>
                </c:pt>
                <c:pt idx="399">
                  <c:v>9.32</c:v>
                </c:pt>
                <c:pt idx="400">
                  <c:v>9.2289999999999992</c:v>
                </c:pt>
                <c:pt idx="401">
                  <c:v>9.1419999999999995</c:v>
                </c:pt>
                <c:pt idx="402">
                  <c:v>9.0730000000000004</c:v>
                </c:pt>
                <c:pt idx="403">
                  <c:v>8.9990000000000006</c:v>
                </c:pt>
                <c:pt idx="404">
                  <c:v>8.9179999999999993</c:v>
                </c:pt>
                <c:pt idx="405">
                  <c:v>8.8290000000000006</c:v>
                </c:pt>
                <c:pt idx="406">
                  <c:v>8.734</c:v>
                </c:pt>
                <c:pt idx="407">
                  <c:v>8.6329999999999991</c:v>
                </c:pt>
                <c:pt idx="408">
                  <c:v>8.5269999999999992</c:v>
                </c:pt>
                <c:pt idx="409">
                  <c:v>8.4149999999999991</c:v>
                </c:pt>
                <c:pt idx="410">
                  <c:v>8.2989999999999995</c:v>
                </c:pt>
                <c:pt idx="411">
                  <c:v>8.2159999999999993</c:v>
                </c:pt>
                <c:pt idx="412">
                  <c:v>8.1639999999999997</c:v>
                </c:pt>
                <c:pt idx="413">
                  <c:v>8.1010000000000009</c:v>
                </c:pt>
                <c:pt idx="414">
                  <c:v>8.0289999999999999</c:v>
                </c:pt>
                <c:pt idx="415">
                  <c:v>7.9470000000000001</c:v>
                </c:pt>
                <c:pt idx="416">
                  <c:v>7.8579999999999997</c:v>
                </c:pt>
                <c:pt idx="417">
                  <c:v>7.7610000000000001</c:v>
                </c:pt>
                <c:pt idx="418">
                  <c:v>7.657</c:v>
                </c:pt>
                <c:pt idx="419">
                  <c:v>7.5469999999999997</c:v>
                </c:pt>
                <c:pt idx="420">
                  <c:v>7.431</c:v>
                </c:pt>
                <c:pt idx="421">
                  <c:v>7.31</c:v>
                </c:pt>
                <c:pt idx="422">
                  <c:v>7.1859999999999999</c:v>
                </c:pt>
                <c:pt idx="423">
                  <c:v>7.0579999999999998</c:v>
                </c:pt>
                <c:pt idx="424">
                  <c:v>6.931</c:v>
                </c:pt>
                <c:pt idx="425">
                  <c:v>6.8170000000000002</c:v>
                </c:pt>
                <c:pt idx="426">
                  <c:v>6.7830000000000004</c:v>
                </c:pt>
                <c:pt idx="427">
                  <c:v>6.7480000000000002</c:v>
                </c:pt>
                <c:pt idx="428">
                  <c:v>6.7009999999999996</c:v>
                </c:pt>
                <c:pt idx="429">
                  <c:v>6.6440000000000001</c:v>
                </c:pt>
                <c:pt idx="430">
                  <c:v>6.5759999999999996</c:v>
                </c:pt>
                <c:pt idx="431">
                  <c:v>6.4989999999999997</c:v>
                </c:pt>
                <c:pt idx="432">
                  <c:v>6.4139999999999997</c:v>
                </c:pt>
                <c:pt idx="433">
                  <c:v>6.3220000000000001</c:v>
                </c:pt>
                <c:pt idx="434">
                  <c:v>6.2229999999999999</c:v>
                </c:pt>
                <c:pt idx="435">
                  <c:v>6.1180000000000003</c:v>
                </c:pt>
                <c:pt idx="436">
                  <c:v>6.0090000000000003</c:v>
                </c:pt>
                <c:pt idx="437">
                  <c:v>5.8959999999999999</c:v>
                </c:pt>
                <c:pt idx="438">
                  <c:v>5.7919999999999998</c:v>
                </c:pt>
                <c:pt idx="439">
                  <c:v>5.6950000000000003</c:v>
                </c:pt>
                <c:pt idx="440">
                  <c:v>5.6029999999999998</c:v>
                </c:pt>
                <c:pt idx="441">
                  <c:v>5.516</c:v>
                </c:pt>
                <c:pt idx="442">
                  <c:v>5.431</c:v>
                </c:pt>
                <c:pt idx="443">
                  <c:v>5.3479999999999999</c:v>
                </c:pt>
                <c:pt idx="444">
                  <c:v>5.266</c:v>
                </c:pt>
                <c:pt idx="445">
                  <c:v>5.1849999999999996</c:v>
                </c:pt>
                <c:pt idx="446">
                  <c:v>5.1029999999999998</c:v>
                </c:pt>
                <c:pt idx="447">
                  <c:v>5.0209999999999999</c:v>
                </c:pt>
                <c:pt idx="448">
                  <c:v>4.9390000000000001</c:v>
                </c:pt>
                <c:pt idx="449">
                  <c:v>4.859</c:v>
                </c:pt>
                <c:pt idx="450">
                  <c:v>4.819</c:v>
                </c:pt>
                <c:pt idx="451">
                  <c:v>4.7699999999999996</c:v>
                </c:pt>
                <c:pt idx="452">
                  <c:v>4.7149999999999999</c:v>
                </c:pt>
                <c:pt idx="453">
                  <c:v>4.6559999999999997</c:v>
                </c:pt>
                <c:pt idx="454">
                  <c:v>4.5940000000000003</c:v>
                </c:pt>
                <c:pt idx="455">
                  <c:v>4.53</c:v>
                </c:pt>
                <c:pt idx="456">
                  <c:v>4.4630000000000001</c:v>
                </c:pt>
                <c:pt idx="457">
                  <c:v>4.3959999999999999</c:v>
                </c:pt>
                <c:pt idx="458">
                  <c:v>4.327</c:v>
                </c:pt>
                <c:pt idx="459">
                  <c:v>4.258</c:v>
                </c:pt>
                <c:pt idx="460">
                  <c:v>4.1879999999999997</c:v>
                </c:pt>
                <c:pt idx="461">
                  <c:v>4.1210000000000004</c:v>
                </c:pt>
                <c:pt idx="462">
                  <c:v>4.0529999999999999</c:v>
                </c:pt>
                <c:pt idx="463">
                  <c:v>3.988</c:v>
                </c:pt>
                <c:pt idx="464">
                  <c:v>3.9329999999999998</c:v>
                </c:pt>
                <c:pt idx="465">
                  <c:v>3.9750000000000001</c:v>
                </c:pt>
                <c:pt idx="466">
                  <c:v>4.0279999999999996</c:v>
                </c:pt>
                <c:pt idx="467">
                  <c:v>4.0490000000000004</c:v>
                </c:pt>
                <c:pt idx="468">
                  <c:v>4.0529999999999999</c:v>
                </c:pt>
                <c:pt idx="469">
                  <c:v>4.048</c:v>
                </c:pt>
                <c:pt idx="470">
                  <c:v>4.0679999999999996</c:v>
                </c:pt>
                <c:pt idx="471">
                  <c:v>4.1710000000000003</c:v>
                </c:pt>
                <c:pt idx="472">
                  <c:v>4.2329999999999997</c:v>
                </c:pt>
                <c:pt idx="473">
                  <c:v>4.2709999999999999</c:v>
                </c:pt>
                <c:pt idx="474">
                  <c:v>4.2990000000000004</c:v>
                </c:pt>
                <c:pt idx="475">
                  <c:v>38.979999999999997</c:v>
                </c:pt>
                <c:pt idx="476">
                  <c:v>8.3940000000000001</c:v>
                </c:pt>
                <c:pt idx="477">
                  <c:v>8.3030000000000008</c:v>
                </c:pt>
                <c:pt idx="478">
                  <c:v>8.8040000000000003</c:v>
                </c:pt>
                <c:pt idx="479">
                  <c:v>9.2100000000000009</c:v>
                </c:pt>
                <c:pt idx="480">
                  <c:v>9.52</c:v>
                </c:pt>
                <c:pt idx="481">
                  <c:v>9.7490000000000006</c:v>
                </c:pt>
                <c:pt idx="482">
                  <c:v>9.91</c:v>
                </c:pt>
                <c:pt idx="483">
                  <c:v>10.01</c:v>
                </c:pt>
                <c:pt idx="484">
                  <c:v>10.07</c:v>
                </c:pt>
                <c:pt idx="485">
                  <c:v>10.09</c:v>
                </c:pt>
                <c:pt idx="486">
                  <c:v>10.08</c:v>
                </c:pt>
                <c:pt idx="487">
                  <c:v>10.050000000000001</c:v>
                </c:pt>
                <c:pt idx="488">
                  <c:v>10.01</c:v>
                </c:pt>
                <c:pt idx="489">
                  <c:v>9.9440000000000008</c:v>
                </c:pt>
                <c:pt idx="490">
                  <c:v>9.8710000000000004</c:v>
                </c:pt>
                <c:pt idx="491">
                  <c:v>9.7889999999999997</c:v>
                </c:pt>
                <c:pt idx="492">
                  <c:v>9.7029999999999994</c:v>
                </c:pt>
                <c:pt idx="493">
                  <c:v>9.6120000000000001</c:v>
                </c:pt>
                <c:pt idx="494">
                  <c:v>9.52</c:v>
                </c:pt>
                <c:pt idx="495">
                  <c:v>9.4260000000000002</c:v>
                </c:pt>
                <c:pt idx="496">
                  <c:v>9.3330000000000002</c:v>
                </c:pt>
                <c:pt idx="497">
                  <c:v>9.2479999999999993</c:v>
                </c:pt>
                <c:pt idx="498">
                  <c:v>9.1910000000000007</c:v>
                </c:pt>
                <c:pt idx="499">
                  <c:v>9.1370000000000005</c:v>
                </c:pt>
                <c:pt idx="500">
                  <c:v>9.0830000000000002</c:v>
                </c:pt>
                <c:pt idx="501">
                  <c:v>9.0280000000000005</c:v>
                </c:pt>
                <c:pt idx="502">
                  <c:v>8.9730000000000008</c:v>
                </c:pt>
                <c:pt idx="503">
                  <c:v>8.9220000000000006</c:v>
                </c:pt>
                <c:pt idx="504">
                  <c:v>8.8780000000000001</c:v>
                </c:pt>
                <c:pt idx="505">
                  <c:v>8.8330000000000002</c:v>
                </c:pt>
                <c:pt idx="506">
                  <c:v>8.7870000000000008</c:v>
                </c:pt>
                <c:pt idx="507">
                  <c:v>8.7409999999999997</c:v>
                </c:pt>
                <c:pt idx="508">
                  <c:v>8.6940000000000008</c:v>
                </c:pt>
                <c:pt idx="509">
                  <c:v>8.6460000000000008</c:v>
                </c:pt>
                <c:pt idx="510">
                  <c:v>8.5990000000000002</c:v>
                </c:pt>
                <c:pt idx="511">
                  <c:v>8.5510000000000002</c:v>
                </c:pt>
                <c:pt idx="512">
                  <c:v>8.5030000000000001</c:v>
                </c:pt>
                <c:pt idx="513">
                  <c:v>8.4580000000000002</c:v>
                </c:pt>
                <c:pt idx="514">
                  <c:v>8.5280000000000005</c:v>
                </c:pt>
                <c:pt idx="515">
                  <c:v>8.5839999999999996</c:v>
                </c:pt>
                <c:pt idx="516">
                  <c:v>8.6280000000000001</c:v>
                </c:pt>
                <c:pt idx="517">
                  <c:v>8.6609999999999996</c:v>
                </c:pt>
                <c:pt idx="518">
                  <c:v>8.6839999999999993</c:v>
                </c:pt>
                <c:pt idx="519">
                  <c:v>8.6959999999999997</c:v>
                </c:pt>
                <c:pt idx="520">
                  <c:v>8.7110000000000003</c:v>
                </c:pt>
                <c:pt idx="521">
                  <c:v>8.7149999999999999</c:v>
                </c:pt>
                <c:pt idx="522">
                  <c:v>8.7100000000000009</c:v>
                </c:pt>
                <c:pt idx="523">
                  <c:v>8.6940000000000008</c:v>
                </c:pt>
                <c:pt idx="524">
                  <c:v>8.6750000000000007</c:v>
                </c:pt>
                <c:pt idx="525">
                  <c:v>8.6630000000000003</c:v>
                </c:pt>
                <c:pt idx="526">
                  <c:v>8.673</c:v>
                </c:pt>
                <c:pt idx="527">
                  <c:v>8.6839999999999993</c:v>
                </c:pt>
                <c:pt idx="528">
                  <c:v>8.6839999999999993</c:v>
                </c:pt>
                <c:pt idx="529">
                  <c:v>8.673</c:v>
                </c:pt>
                <c:pt idx="530">
                  <c:v>8.6509999999999998</c:v>
                </c:pt>
                <c:pt idx="531">
                  <c:v>8.6199999999999992</c:v>
                </c:pt>
                <c:pt idx="532">
                  <c:v>8.58</c:v>
                </c:pt>
                <c:pt idx="533">
                  <c:v>8.532</c:v>
                </c:pt>
                <c:pt idx="534">
                  <c:v>8.4760000000000009</c:v>
                </c:pt>
                <c:pt idx="535">
                  <c:v>8.4130000000000003</c:v>
                </c:pt>
                <c:pt idx="536">
                  <c:v>8.343</c:v>
                </c:pt>
                <c:pt idx="537">
                  <c:v>8.2680000000000007</c:v>
                </c:pt>
                <c:pt idx="538">
                  <c:v>8.1880000000000006</c:v>
                </c:pt>
                <c:pt idx="539">
                  <c:v>8.1050000000000004</c:v>
                </c:pt>
                <c:pt idx="540">
                  <c:v>8.0280000000000005</c:v>
                </c:pt>
                <c:pt idx="541">
                  <c:v>7.9980000000000002</c:v>
                </c:pt>
                <c:pt idx="542">
                  <c:v>7.9859999999999998</c:v>
                </c:pt>
                <c:pt idx="543">
                  <c:v>7.9850000000000003</c:v>
                </c:pt>
                <c:pt idx="544">
                  <c:v>8.032</c:v>
                </c:pt>
                <c:pt idx="545">
                  <c:v>8.0830000000000002</c:v>
                </c:pt>
                <c:pt idx="546">
                  <c:v>8.109</c:v>
                </c:pt>
                <c:pt idx="547">
                  <c:v>8.1159999999999997</c:v>
                </c:pt>
                <c:pt idx="548">
                  <c:v>8.2010000000000005</c:v>
                </c:pt>
                <c:pt idx="549">
                  <c:v>100.6</c:v>
                </c:pt>
                <c:pt idx="550">
                  <c:v>26.86</c:v>
                </c:pt>
                <c:pt idx="551">
                  <c:v>15.77</c:v>
                </c:pt>
                <c:pt idx="552">
                  <c:v>17.78</c:v>
                </c:pt>
                <c:pt idx="553">
                  <c:v>19.010000000000002</c:v>
                </c:pt>
                <c:pt idx="554">
                  <c:v>19.93</c:v>
                </c:pt>
                <c:pt idx="555">
                  <c:v>22.24</c:v>
                </c:pt>
                <c:pt idx="556">
                  <c:v>23.27</c:v>
                </c:pt>
                <c:pt idx="557">
                  <c:v>24.02</c:v>
                </c:pt>
                <c:pt idx="558">
                  <c:v>25.98</c:v>
                </c:pt>
                <c:pt idx="559">
                  <c:v>26.15</c:v>
                </c:pt>
                <c:pt idx="560">
                  <c:v>26.74</c:v>
                </c:pt>
                <c:pt idx="561">
                  <c:v>27</c:v>
                </c:pt>
                <c:pt idx="562">
                  <c:v>28.14</c:v>
                </c:pt>
                <c:pt idx="563">
                  <c:v>28.07</c:v>
                </c:pt>
                <c:pt idx="564">
                  <c:v>28.02</c:v>
                </c:pt>
                <c:pt idx="565">
                  <c:v>28.02</c:v>
                </c:pt>
                <c:pt idx="566">
                  <c:v>27.91</c:v>
                </c:pt>
                <c:pt idx="567">
                  <c:v>27.73</c:v>
                </c:pt>
                <c:pt idx="568">
                  <c:v>27.41</c:v>
                </c:pt>
                <c:pt idx="569">
                  <c:v>26.94</c:v>
                </c:pt>
                <c:pt idx="570">
                  <c:v>26.5</c:v>
                </c:pt>
                <c:pt idx="571">
                  <c:v>26.02</c:v>
                </c:pt>
                <c:pt idx="572">
                  <c:v>25.73</c:v>
                </c:pt>
                <c:pt idx="573">
                  <c:v>50.22</c:v>
                </c:pt>
                <c:pt idx="574">
                  <c:v>29.59</c:v>
                </c:pt>
                <c:pt idx="575">
                  <c:v>29.68</c:v>
                </c:pt>
                <c:pt idx="576">
                  <c:v>76.430000000000007</c:v>
                </c:pt>
                <c:pt idx="577">
                  <c:v>85.27</c:v>
                </c:pt>
                <c:pt idx="578">
                  <c:v>44.91</c:v>
                </c:pt>
                <c:pt idx="579">
                  <c:v>43.08</c:v>
                </c:pt>
                <c:pt idx="580">
                  <c:v>43.68</c:v>
                </c:pt>
                <c:pt idx="581">
                  <c:v>135.4</c:v>
                </c:pt>
                <c:pt idx="582">
                  <c:v>131.69999999999999</c:v>
                </c:pt>
                <c:pt idx="583">
                  <c:v>96.3</c:v>
                </c:pt>
                <c:pt idx="584">
                  <c:v>88.43</c:v>
                </c:pt>
                <c:pt idx="585">
                  <c:v>109.6</c:v>
                </c:pt>
                <c:pt idx="586">
                  <c:v>87.14</c:v>
                </c:pt>
                <c:pt idx="587">
                  <c:v>81.94</c:v>
                </c:pt>
                <c:pt idx="588">
                  <c:v>76.260000000000005</c:v>
                </c:pt>
                <c:pt idx="589">
                  <c:v>73.41</c:v>
                </c:pt>
                <c:pt idx="590">
                  <c:v>85.55</c:v>
                </c:pt>
                <c:pt idx="591">
                  <c:v>407.3</c:v>
                </c:pt>
                <c:pt idx="592">
                  <c:v>137.1</c:v>
                </c:pt>
                <c:pt idx="593">
                  <c:v>140.5</c:v>
                </c:pt>
                <c:pt idx="594">
                  <c:v>136.1</c:v>
                </c:pt>
                <c:pt idx="595">
                  <c:v>127.1</c:v>
                </c:pt>
                <c:pt idx="596">
                  <c:v>117.2</c:v>
                </c:pt>
                <c:pt idx="597">
                  <c:v>110.7</c:v>
                </c:pt>
                <c:pt idx="598">
                  <c:v>135.5</c:v>
                </c:pt>
                <c:pt idx="599">
                  <c:v>124</c:v>
                </c:pt>
                <c:pt idx="600">
                  <c:v>161.19999999999999</c:v>
                </c:pt>
                <c:pt idx="601">
                  <c:v>106.9</c:v>
                </c:pt>
                <c:pt idx="602">
                  <c:v>129.6</c:v>
                </c:pt>
                <c:pt idx="603">
                  <c:v>118.5</c:v>
                </c:pt>
                <c:pt idx="604">
                  <c:v>108.8</c:v>
                </c:pt>
                <c:pt idx="605">
                  <c:v>101.8</c:v>
                </c:pt>
                <c:pt idx="606">
                  <c:v>98.71</c:v>
                </c:pt>
                <c:pt idx="607">
                  <c:v>142.4</c:v>
                </c:pt>
                <c:pt idx="608">
                  <c:v>115.8</c:v>
                </c:pt>
                <c:pt idx="609">
                  <c:v>125.9</c:v>
                </c:pt>
                <c:pt idx="610">
                  <c:v>146.69999999999999</c:v>
                </c:pt>
                <c:pt idx="611">
                  <c:v>132.69999999999999</c:v>
                </c:pt>
                <c:pt idx="612">
                  <c:v>116.6</c:v>
                </c:pt>
                <c:pt idx="613">
                  <c:v>107.4</c:v>
                </c:pt>
                <c:pt idx="614">
                  <c:v>98.94</c:v>
                </c:pt>
                <c:pt idx="615">
                  <c:v>108.6</c:v>
                </c:pt>
                <c:pt idx="616">
                  <c:v>150.30000000000001</c:v>
                </c:pt>
                <c:pt idx="617">
                  <c:v>117</c:v>
                </c:pt>
                <c:pt idx="618">
                  <c:v>106</c:v>
                </c:pt>
                <c:pt idx="619">
                  <c:v>97.84</c:v>
                </c:pt>
                <c:pt idx="620">
                  <c:v>121.9</c:v>
                </c:pt>
                <c:pt idx="621">
                  <c:v>111.6</c:v>
                </c:pt>
                <c:pt idx="622">
                  <c:v>102.9</c:v>
                </c:pt>
                <c:pt idx="623">
                  <c:v>102.5</c:v>
                </c:pt>
                <c:pt idx="624">
                  <c:v>94.43</c:v>
                </c:pt>
                <c:pt idx="625">
                  <c:v>87.26</c:v>
                </c:pt>
                <c:pt idx="626">
                  <c:v>81.53</c:v>
                </c:pt>
                <c:pt idx="627">
                  <c:v>76.39</c:v>
                </c:pt>
                <c:pt idx="628">
                  <c:v>80.349999999999994</c:v>
                </c:pt>
                <c:pt idx="629">
                  <c:v>150.30000000000001</c:v>
                </c:pt>
                <c:pt idx="630">
                  <c:v>160.69999999999999</c:v>
                </c:pt>
                <c:pt idx="631">
                  <c:v>155.4</c:v>
                </c:pt>
                <c:pt idx="632">
                  <c:v>141.30000000000001</c:v>
                </c:pt>
                <c:pt idx="633">
                  <c:v>129</c:v>
                </c:pt>
                <c:pt idx="634">
                  <c:v>150.9</c:v>
                </c:pt>
                <c:pt idx="635">
                  <c:v>131.80000000000001</c:v>
                </c:pt>
                <c:pt idx="636">
                  <c:v>133.4</c:v>
                </c:pt>
                <c:pt idx="637">
                  <c:v>124.5</c:v>
                </c:pt>
                <c:pt idx="638">
                  <c:v>116.2</c:v>
                </c:pt>
                <c:pt idx="639">
                  <c:v>109.4</c:v>
                </c:pt>
                <c:pt idx="640">
                  <c:v>105.4</c:v>
                </c:pt>
                <c:pt idx="641">
                  <c:v>153</c:v>
                </c:pt>
                <c:pt idx="642">
                  <c:v>110.5</c:v>
                </c:pt>
                <c:pt idx="643">
                  <c:v>101.8</c:v>
                </c:pt>
                <c:pt idx="644">
                  <c:v>98.82</c:v>
                </c:pt>
                <c:pt idx="645">
                  <c:v>123.4</c:v>
                </c:pt>
                <c:pt idx="646">
                  <c:v>113.1</c:v>
                </c:pt>
                <c:pt idx="647">
                  <c:v>106.6</c:v>
                </c:pt>
                <c:pt idx="648">
                  <c:v>100.3</c:v>
                </c:pt>
                <c:pt idx="649">
                  <c:v>93.08</c:v>
                </c:pt>
                <c:pt idx="650">
                  <c:v>89.42</c:v>
                </c:pt>
                <c:pt idx="651">
                  <c:v>83.36</c:v>
                </c:pt>
                <c:pt idx="652">
                  <c:v>77.650000000000006</c:v>
                </c:pt>
                <c:pt idx="653">
                  <c:v>76.930000000000007</c:v>
                </c:pt>
                <c:pt idx="654">
                  <c:v>79.069999999999993</c:v>
                </c:pt>
                <c:pt idx="655">
                  <c:v>75.400000000000006</c:v>
                </c:pt>
                <c:pt idx="656">
                  <c:v>70.86</c:v>
                </c:pt>
                <c:pt idx="657">
                  <c:v>66.36</c:v>
                </c:pt>
                <c:pt idx="658">
                  <c:v>62.2</c:v>
                </c:pt>
                <c:pt idx="659">
                  <c:v>58.41</c:v>
                </c:pt>
                <c:pt idx="660">
                  <c:v>55.02</c:v>
                </c:pt>
                <c:pt idx="661">
                  <c:v>51.83</c:v>
                </c:pt>
                <c:pt idx="662">
                  <c:v>48.83</c:v>
                </c:pt>
                <c:pt idx="663">
                  <c:v>46.07</c:v>
                </c:pt>
                <c:pt idx="664">
                  <c:v>43.98</c:v>
                </c:pt>
                <c:pt idx="665">
                  <c:v>41.68</c:v>
                </c:pt>
                <c:pt idx="666">
                  <c:v>40.4</c:v>
                </c:pt>
                <c:pt idx="667">
                  <c:v>39.799999999999997</c:v>
                </c:pt>
                <c:pt idx="668">
                  <c:v>39.090000000000003</c:v>
                </c:pt>
                <c:pt idx="669">
                  <c:v>38.22</c:v>
                </c:pt>
                <c:pt idx="670">
                  <c:v>37.42</c:v>
                </c:pt>
                <c:pt idx="671">
                  <c:v>36.93</c:v>
                </c:pt>
                <c:pt idx="672">
                  <c:v>36.1</c:v>
                </c:pt>
                <c:pt idx="673">
                  <c:v>35.06</c:v>
                </c:pt>
                <c:pt idx="674">
                  <c:v>34.03</c:v>
                </c:pt>
                <c:pt idx="675">
                  <c:v>33.24</c:v>
                </c:pt>
                <c:pt idx="676">
                  <c:v>33.950000000000003</c:v>
                </c:pt>
                <c:pt idx="677">
                  <c:v>34.19</c:v>
                </c:pt>
                <c:pt idx="678">
                  <c:v>40.46</c:v>
                </c:pt>
                <c:pt idx="679">
                  <c:v>141.69999999999999</c:v>
                </c:pt>
                <c:pt idx="680">
                  <c:v>133</c:v>
                </c:pt>
                <c:pt idx="681">
                  <c:v>144.1</c:v>
                </c:pt>
                <c:pt idx="682">
                  <c:v>127.9</c:v>
                </c:pt>
                <c:pt idx="683">
                  <c:v>136.9</c:v>
                </c:pt>
                <c:pt idx="684">
                  <c:v>105.3</c:v>
                </c:pt>
                <c:pt idx="685">
                  <c:v>95.07</c:v>
                </c:pt>
                <c:pt idx="686">
                  <c:v>90.99</c:v>
                </c:pt>
                <c:pt idx="687">
                  <c:v>118.4</c:v>
                </c:pt>
                <c:pt idx="688">
                  <c:v>109.4</c:v>
                </c:pt>
                <c:pt idx="689">
                  <c:v>100.4</c:v>
                </c:pt>
                <c:pt idx="690">
                  <c:v>92.16</c:v>
                </c:pt>
                <c:pt idx="691">
                  <c:v>84.88</c:v>
                </c:pt>
                <c:pt idx="692">
                  <c:v>79.16</c:v>
                </c:pt>
                <c:pt idx="693">
                  <c:v>79.459999999999994</c:v>
                </c:pt>
                <c:pt idx="694">
                  <c:v>75.430000000000007</c:v>
                </c:pt>
                <c:pt idx="695">
                  <c:v>70.39</c:v>
                </c:pt>
                <c:pt idx="696">
                  <c:v>66.05</c:v>
                </c:pt>
                <c:pt idx="697">
                  <c:v>62.14</c:v>
                </c:pt>
                <c:pt idx="698">
                  <c:v>58.51</c:v>
                </c:pt>
                <c:pt idx="699">
                  <c:v>55.3</c:v>
                </c:pt>
                <c:pt idx="700">
                  <c:v>52.3</c:v>
                </c:pt>
                <c:pt idx="701">
                  <c:v>49.46</c:v>
                </c:pt>
                <c:pt idx="702">
                  <c:v>46.82</c:v>
                </c:pt>
                <c:pt idx="703">
                  <c:v>44.82</c:v>
                </c:pt>
                <c:pt idx="704">
                  <c:v>42.5</c:v>
                </c:pt>
                <c:pt idx="705">
                  <c:v>102.3</c:v>
                </c:pt>
                <c:pt idx="706">
                  <c:v>49.42</c:v>
                </c:pt>
                <c:pt idx="707">
                  <c:v>46.34</c:v>
                </c:pt>
                <c:pt idx="708">
                  <c:v>43.52</c:v>
                </c:pt>
                <c:pt idx="709">
                  <c:v>41.14</c:v>
                </c:pt>
                <c:pt idx="710">
                  <c:v>40.39</c:v>
                </c:pt>
                <c:pt idx="711">
                  <c:v>39.69</c:v>
                </c:pt>
                <c:pt idx="712">
                  <c:v>38.869999999999997</c:v>
                </c:pt>
                <c:pt idx="713">
                  <c:v>37.950000000000003</c:v>
                </c:pt>
                <c:pt idx="714">
                  <c:v>36.97</c:v>
                </c:pt>
                <c:pt idx="715">
                  <c:v>35.909999999999997</c:v>
                </c:pt>
                <c:pt idx="716">
                  <c:v>34.840000000000003</c:v>
                </c:pt>
                <c:pt idx="717">
                  <c:v>33.729999999999997</c:v>
                </c:pt>
                <c:pt idx="718">
                  <c:v>32.64</c:v>
                </c:pt>
                <c:pt idx="719">
                  <c:v>31.54</c:v>
                </c:pt>
                <c:pt idx="720">
                  <c:v>30.49</c:v>
                </c:pt>
                <c:pt idx="721">
                  <c:v>29.46</c:v>
                </c:pt>
                <c:pt idx="722">
                  <c:v>28.47</c:v>
                </c:pt>
                <c:pt idx="723">
                  <c:v>27.51</c:v>
                </c:pt>
                <c:pt idx="724">
                  <c:v>26.58</c:v>
                </c:pt>
                <c:pt idx="725">
                  <c:v>25.68</c:v>
                </c:pt>
                <c:pt idx="726">
                  <c:v>24.8</c:v>
                </c:pt>
                <c:pt idx="727">
                  <c:v>23.95</c:v>
                </c:pt>
                <c:pt idx="728">
                  <c:v>23.12</c:v>
                </c:pt>
                <c:pt idx="729">
                  <c:v>22.32</c:v>
                </c:pt>
                <c:pt idx="730">
                  <c:v>21.55</c:v>
                </c:pt>
                <c:pt idx="731">
                  <c:v>20.79</c:v>
                </c:pt>
                <c:pt idx="732">
                  <c:v>20.07</c:v>
                </c:pt>
                <c:pt idx="733">
                  <c:v>19.600000000000001</c:v>
                </c:pt>
                <c:pt idx="734">
                  <c:v>19.489999999999998</c:v>
                </c:pt>
                <c:pt idx="735">
                  <c:v>19.32</c:v>
                </c:pt>
                <c:pt idx="736">
                  <c:v>19.100000000000001</c:v>
                </c:pt>
                <c:pt idx="737">
                  <c:v>18.850000000000001</c:v>
                </c:pt>
                <c:pt idx="738">
                  <c:v>18.57</c:v>
                </c:pt>
                <c:pt idx="739">
                  <c:v>18.260000000000002</c:v>
                </c:pt>
                <c:pt idx="740">
                  <c:v>17.93</c:v>
                </c:pt>
                <c:pt idx="741">
                  <c:v>17.59</c:v>
                </c:pt>
                <c:pt idx="742">
                  <c:v>17.23</c:v>
                </c:pt>
                <c:pt idx="743">
                  <c:v>16.87</c:v>
                </c:pt>
                <c:pt idx="744">
                  <c:v>16.510000000000002</c:v>
                </c:pt>
                <c:pt idx="745">
                  <c:v>16.149999999999999</c:v>
                </c:pt>
                <c:pt idx="746">
                  <c:v>15.79</c:v>
                </c:pt>
                <c:pt idx="747">
                  <c:v>15.44</c:v>
                </c:pt>
                <c:pt idx="748">
                  <c:v>15.09</c:v>
                </c:pt>
                <c:pt idx="749">
                  <c:v>14.76</c:v>
                </c:pt>
                <c:pt idx="750">
                  <c:v>14.43</c:v>
                </c:pt>
                <c:pt idx="751">
                  <c:v>14.1</c:v>
                </c:pt>
                <c:pt idx="752">
                  <c:v>13.79</c:v>
                </c:pt>
                <c:pt idx="753">
                  <c:v>13.49</c:v>
                </c:pt>
                <c:pt idx="754">
                  <c:v>13.19</c:v>
                </c:pt>
                <c:pt idx="755">
                  <c:v>12.91</c:v>
                </c:pt>
                <c:pt idx="756">
                  <c:v>12.64</c:v>
                </c:pt>
                <c:pt idx="757">
                  <c:v>12.38</c:v>
                </c:pt>
                <c:pt idx="758">
                  <c:v>12.13</c:v>
                </c:pt>
                <c:pt idx="759">
                  <c:v>11.9</c:v>
                </c:pt>
                <c:pt idx="760">
                  <c:v>11.68</c:v>
                </c:pt>
                <c:pt idx="761">
                  <c:v>11.46</c:v>
                </c:pt>
                <c:pt idx="762">
                  <c:v>11.26</c:v>
                </c:pt>
                <c:pt idx="763">
                  <c:v>11.08</c:v>
                </c:pt>
                <c:pt idx="764">
                  <c:v>10.91</c:v>
                </c:pt>
                <c:pt idx="765">
                  <c:v>10.75</c:v>
                </c:pt>
                <c:pt idx="766">
                  <c:v>10.6</c:v>
                </c:pt>
                <c:pt idx="767">
                  <c:v>10.45</c:v>
                </c:pt>
                <c:pt idx="768">
                  <c:v>10.3</c:v>
                </c:pt>
                <c:pt idx="769">
                  <c:v>10.16</c:v>
                </c:pt>
                <c:pt idx="770">
                  <c:v>10.02</c:v>
                </c:pt>
                <c:pt idx="771">
                  <c:v>9.8879999999999999</c:v>
                </c:pt>
                <c:pt idx="772">
                  <c:v>9.7569999999999997</c:v>
                </c:pt>
                <c:pt idx="773">
                  <c:v>9.6270000000000007</c:v>
                </c:pt>
                <c:pt idx="774">
                  <c:v>9.4990000000000006</c:v>
                </c:pt>
                <c:pt idx="775">
                  <c:v>9.3719999999999999</c:v>
                </c:pt>
                <c:pt idx="776">
                  <c:v>9.2469999999999999</c:v>
                </c:pt>
                <c:pt idx="777">
                  <c:v>9.1219999999999999</c:v>
                </c:pt>
                <c:pt idx="778">
                  <c:v>8.9969999999999999</c:v>
                </c:pt>
                <c:pt idx="779">
                  <c:v>8.8740000000000006</c:v>
                </c:pt>
                <c:pt idx="780">
                  <c:v>8.75</c:v>
                </c:pt>
                <c:pt idx="781">
                  <c:v>8.6270000000000007</c:v>
                </c:pt>
                <c:pt idx="782">
                  <c:v>8.5340000000000007</c:v>
                </c:pt>
                <c:pt idx="783">
                  <c:v>8.4629999999999992</c:v>
                </c:pt>
                <c:pt idx="784">
                  <c:v>8.3859999999999992</c:v>
                </c:pt>
                <c:pt idx="785">
                  <c:v>8.3030000000000008</c:v>
                </c:pt>
                <c:pt idx="786">
                  <c:v>8.2189999999999994</c:v>
                </c:pt>
                <c:pt idx="787">
                  <c:v>8.19</c:v>
                </c:pt>
                <c:pt idx="788">
                  <c:v>8.1530000000000005</c:v>
                </c:pt>
                <c:pt idx="789">
                  <c:v>8.1050000000000004</c:v>
                </c:pt>
                <c:pt idx="790">
                  <c:v>8.0459999999999994</c:v>
                </c:pt>
                <c:pt idx="791">
                  <c:v>7.9770000000000003</c:v>
                </c:pt>
                <c:pt idx="792">
                  <c:v>7.899</c:v>
                </c:pt>
                <c:pt idx="793">
                  <c:v>7.8129999999999997</c:v>
                </c:pt>
                <c:pt idx="794">
                  <c:v>7.718</c:v>
                </c:pt>
                <c:pt idx="795">
                  <c:v>7.6159999999999997</c:v>
                </c:pt>
                <c:pt idx="796">
                  <c:v>7.508</c:v>
                </c:pt>
                <c:pt idx="797">
                  <c:v>7.3949999999999996</c:v>
                </c:pt>
                <c:pt idx="798">
                  <c:v>7.2759999999999998</c:v>
                </c:pt>
                <c:pt idx="799">
                  <c:v>7.1539999999999999</c:v>
                </c:pt>
                <c:pt idx="800">
                  <c:v>7.0289999999999999</c:v>
                </c:pt>
                <c:pt idx="801">
                  <c:v>6.9</c:v>
                </c:pt>
                <c:pt idx="802">
                  <c:v>6.77</c:v>
                </c:pt>
                <c:pt idx="803">
                  <c:v>6.6379999999999999</c:v>
                </c:pt>
                <c:pt idx="804">
                  <c:v>6.5049999999999999</c:v>
                </c:pt>
                <c:pt idx="805">
                  <c:v>6.3710000000000004</c:v>
                </c:pt>
                <c:pt idx="806">
                  <c:v>6.2610000000000001</c:v>
                </c:pt>
                <c:pt idx="807">
                  <c:v>6.15</c:v>
                </c:pt>
                <c:pt idx="808">
                  <c:v>6.0380000000000003</c:v>
                </c:pt>
                <c:pt idx="809">
                  <c:v>5.9240000000000004</c:v>
                </c:pt>
                <c:pt idx="810">
                  <c:v>5.8150000000000004</c:v>
                </c:pt>
                <c:pt idx="811">
                  <c:v>5.7149999999999999</c:v>
                </c:pt>
                <c:pt idx="812">
                  <c:v>5.6219999999999999</c:v>
                </c:pt>
                <c:pt idx="813">
                  <c:v>5.5339999999999998</c:v>
                </c:pt>
                <c:pt idx="814">
                  <c:v>5.45</c:v>
                </c:pt>
                <c:pt idx="815">
                  <c:v>5.3680000000000003</c:v>
                </c:pt>
                <c:pt idx="816">
                  <c:v>5.2869999999999999</c:v>
                </c:pt>
                <c:pt idx="817">
                  <c:v>5.2130000000000001</c:v>
                </c:pt>
                <c:pt idx="818">
                  <c:v>5.1369999999999996</c:v>
                </c:pt>
                <c:pt idx="819">
                  <c:v>5.0609999999999999</c:v>
                </c:pt>
                <c:pt idx="820">
                  <c:v>4.9850000000000003</c:v>
                </c:pt>
                <c:pt idx="821">
                  <c:v>4.907</c:v>
                </c:pt>
                <c:pt idx="822">
                  <c:v>4.8289999999999997</c:v>
                </c:pt>
                <c:pt idx="823">
                  <c:v>4.75</c:v>
                </c:pt>
                <c:pt idx="824">
                  <c:v>4.67</c:v>
                </c:pt>
                <c:pt idx="825">
                  <c:v>4.59</c:v>
                </c:pt>
                <c:pt idx="826">
                  <c:v>4.5090000000000003</c:v>
                </c:pt>
                <c:pt idx="827">
                  <c:v>4.43</c:v>
                </c:pt>
                <c:pt idx="828">
                  <c:v>4.3540000000000001</c:v>
                </c:pt>
                <c:pt idx="829">
                  <c:v>4.3010000000000002</c:v>
                </c:pt>
                <c:pt idx="830">
                  <c:v>4.242</c:v>
                </c:pt>
                <c:pt idx="831">
                  <c:v>4.181</c:v>
                </c:pt>
                <c:pt idx="832">
                  <c:v>4.1180000000000003</c:v>
                </c:pt>
                <c:pt idx="833">
                  <c:v>4.0529999999999999</c:v>
                </c:pt>
                <c:pt idx="834">
                  <c:v>4.3330000000000002</c:v>
                </c:pt>
                <c:pt idx="835">
                  <c:v>4.3879999999999999</c:v>
                </c:pt>
                <c:pt idx="836">
                  <c:v>4.4459999999999997</c:v>
                </c:pt>
                <c:pt idx="837">
                  <c:v>4.4790000000000001</c:v>
                </c:pt>
                <c:pt idx="838">
                  <c:v>4.5030000000000001</c:v>
                </c:pt>
                <c:pt idx="839">
                  <c:v>4.524</c:v>
                </c:pt>
                <c:pt idx="840">
                  <c:v>4.5380000000000003</c:v>
                </c:pt>
                <c:pt idx="841">
                  <c:v>4.548</c:v>
                </c:pt>
                <c:pt idx="842">
                  <c:v>4.5670000000000002</c:v>
                </c:pt>
                <c:pt idx="843">
                  <c:v>4.9459999999999997</c:v>
                </c:pt>
                <c:pt idx="844">
                  <c:v>5.1360000000000001</c:v>
                </c:pt>
                <c:pt idx="845">
                  <c:v>5.28</c:v>
                </c:pt>
                <c:pt idx="846">
                  <c:v>5.3879999999999999</c:v>
                </c:pt>
                <c:pt idx="847">
                  <c:v>5.4640000000000004</c:v>
                </c:pt>
                <c:pt idx="848">
                  <c:v>5.516</c:v>
                </c:pt>
                <c:pt idx="849">
                  <c:v>5.5469999999999997</c:v>
                </c:pt>
                <c:pt idx="850">
                  <c:v>5.5590000000000002</c:v>
                </c:pt>
                <c:pt idx="851">
                  <c:v>5.5540000000000003</c:v>
                </c:pt>
                <c:pt idx="852">
                  <c:v>5.5350000000000001</c:v>
                </c:pt>
                <c:pt idx="853">
                  <c:v>5.5030000000000001</c:v>
                </c:pt>
                <c:pt idx="854">
                  <c:v>5.4640000000000004</c:v>
                </c:pt>
                <c:pt idx="855">
                  <c:v>5.4180000000000001</c:v>
                </c:pt>
                <c:pt idx="856">
                  <c:v>5.3689999999999998</c:v>
                </c:pt>
                <c:pt idx="857">
                  <c:v>5.3209999999999997</c:v>
                </c:pt>
                <c:pt idx="858">
                  <c:v>5.2750000000000004</c:v>
                </c:pt>
                <c:pt idx="859">
                  <c:v>5.2290000000000001</c:v>
                </c:pt>
                <c:pt idx="860">
                  <c:v>5.2009999999999996</c:v>
                </c:pt>
                <c:pt idx="861">
                  <c:v>5.1959999999999997</c:v>
                </c:pt>
                <c:pt idx="862">
                  <c:v>5.1890000000000001</c:v>
                </c:pt>
                <c:pt idx="863">
                  <c:v>5.173</c:v>
                </c:pt>
                <c:pt idx="864">
                  <c:v>5.1520000000000001</c:v>
                </c:pt>
                <c:pt idx="865">
                  <c:v>5.125</c:v>
                </c:pt>
                <c:pt idx="866">
                  <c:v>5.0940000000000003</c:v>
                </c:pt>
                <c:pt idx="867">
                  <c:v>5.0599999999999996</c:v>
                </c:pt>
                <c:pt idx="868">
                  <c:v>5.0229999999999997</c:v>
                </c:pt>
                <c:pt idx="869">
                  <c:v>4.9859999999999998</c:v>
                </c:pt>
                <c:pt idx="870">
                  <c:v>4.9480000000000004</c:v>
                </c:pt>
                <c:pt idx="871">
                  <c:v>4.9080000000000004</c:v>
                </c:pt>
                <c:pt idx="872">
                  <c:v>4.867</c:v>
                </c:pt>
                <c:pt idx="873">
                  <c:v>4.83</c:v>
                </c:pt>
                <c:pt idx="874">
                  <c:v>4.79</c:v>
                </c:pt>
                <c:pt idx="875">
                  <c:v>4.7469999999999999</c:v>
                </c:pt>
                <c:pt idx="876">
                  <c:v>4.702</c:v>
                </c:pt>
                <c:pt idx="877">
                  <c:v>4.6550000000000002</c:v>
                </c:pt>
                <c:pt idx="878">
                  <c:v>4.7770000000000001</c:v>
                </c:pt>
                <c:pt idx="879">
                  <c:v>4.8070000000000004</c:v>
                </c:pt>
                <c:pt idx="880">
                  <c:v>4.8209999999999997</c:v>
                </c:pt>
                <c:pt idx="881">
                  <c:v>4.8470000000000004</c:v>
                </c:pt>
                <c:pt idx="882">
                  <c:v>4.8630000000000004</c:v>
                </c:pt>
                <c:pt idx="883">
                  <c:v>4.8730000000000002</c:v>
                </c:pt>
                <c:pt idx="884">
                  <c:v>4.8769999999999998</c:v>
                </c:pt>
                <c:pt idx="885">
                  <c:v>4.8769999999999998</c:v>
                </c:pt>
                <c:pt idx="886">
                  <c:v>4.8739999999999997</c:v>
                </c:pt>
                <c:pt idx="887">
                  <c:v>4.8710000000000004</c:v>
                </c:pt>
                <c:pt idx="888">
                  <c:v>4.8639999999999999</c:v>
                </c:pt>
                <c:pt idx="889">
                  <c:v>4.8609999999999998</c:v>
                </c:pt>
                <c:pt idx="890">
                  <c:v>4.8550000000000004</c:v>
                </c:pt>
                <c:pt idx="891">
                  <c:v>4.8449999999999998</c:v>
                </c:pt>
                <c:pt idx="892">
                  <c:v>4.8310000000000004</c:v>
                </c:pt>
                <c:pt idx="893">
                  <c:v>4.82</c:v>
                </c:pt>
                <c:pt idx="894">
                  <c:v>4.8129999999999997</c:v>
                </c:pt>
                <c:pt idx="895">
                  <c:v>4.8010000000000002</c:v>
                </c:pt>
                <c:pt idx="896">
                  <c:v>559.4</c:v>
                </c:pt>
                <c:pt idx="897">
                  <c:v>289</c:v>
                </c:pt>
                <c:pt idx="898">
                  <c:v>220.8</c:v>
                </c:pt>
                <c:pt idx="899">
                  <c:v>456.6</c:v>
                </c:pt>
                <c:pt idx="900">
                  <c:v>192.6</c:v>
                </c:pt>
                <c:pt idx="901">
                  <c:v>173.5</c:v>
                </c:pt>
                <c:pt idx="902">
                  <c:v>156.1</c:v>
                </c:pt>
                <c:pt idx="903">
                  <c:v>166.5</c:v>
                </c:pt>
                <c:pt idx="904">
                  <c:v>141.4</c:v>
                </c:pt>
                <c:pt idx="905">
                  <c:v>128.6</c:v>
                </c:pt>
                <c:pt idx="906">
                  <c:v>116.6</c:v>
                </c:pt>
                <c:pt idx="907">
                  <c:v>106.3</c:v>
                </c:pt>
                <c:pt idx="908">
                  <c:v>128.5</c:v>
                </c:pt>
                <c:pt idx="909">
                  <c:v>116.9</c:v>
                </c:pt>
                <c:pt idx="910">
                  <c:v>106.9</c:v>
                </c:pt>
                <c:pt idx="911">
                  <c:v>99.23</c:v>
                </c:pt>
                <c:pt idx="912">
                  <c:v>102.6</c:v>
                </c:pt>
                <c:pt idx="913">
                  <c:v>130.19999999999999</c:v>
                </c:pt>
                <c:pt idx="914">
                  <c:v>128.30000000000001</c:v>
                </c:pt>
                <c:pt idx="915">
                  <c:v>113</c:v>
                </c:pt>
                <c:pt idx="916">
                  <c:v>134.69999999999999</c:v>
                </c:pt>
                <c:pt idx="917">
                  <c:v>122.3</c:v>
                </c:pt>
                <c:pt idx="918">
                  <c:v>112</c:v>
                </c:pt>
                <c:pt idx="919">
                  <c:v>104.4</c:v>
                </c:pt>
                <c:pt idx="920">
                  <c:v>99.02</c:v>
                </c:pt>
                <c:pt idx="921">
                  <c:v>161.30000000000001</c:v>
                </c:pt>
                <c:pt idx="922">
                  <c:v>201.8</c:v>
                </c:pt>
                <c:pt idx="923">
                  <c:v>1087</c:v>
                </c:pt>
                <c:pt idx="924">
                  <c:v>240.6</c:v>
                </c:pt>
                <c:pt idx="925">
                  <c:v>247.7</c:v>
                </c:pt>
                <c:pt idx="926">
                  <c:v>236.8</c:v>
                </c:pt>
                <c:pt idx="927">
                  <c:v>218.2</c:v>
                </c:pt>
                <c:pt idx="928">
                  <c:v>212.8</c:v>
                </c:pt>
                <c:pt idx="929">
                  <c:v>245.3</c:v>
                </c:pt>
                <c:pt idx="930">
                  <c:v>227.2</c:v>
                </c:pt>
                <c:pt idx="931">
                  <c:v>164.9</c:v>
                </c:pt>
                <c:pt idx="932">
                  <c:v>217.7</c:v>
                </c:pt>
                <c:pt idx="933">
                  <c:v>225.7</c:v>
                </c:pt>
                <c:pt idx="934">
                  <c:v>239.5</c:v>
                </c:pt>
                <c:pt idx="935">
                  <c:v>416.8</c:v>
                </c:pt>
                <c:pt idx="936">
                  <c:v>240.6</c:v>
                </c:pt>
                <c:pt idx="937">
                  <c:v>225</c:v>
                </c:pt>
                <c:pt idx="938">
                  <c:v>210.4</c:v>
                </c:pt>
                <c:pt idx="939">
                  <c:v>223.3</c:v>
                </c:pt>
                <c:pt idx="940">
                  <c:v>203.5</c:v>
                </c:pt>
                <c:pt idx="941">
                  <c:v>189.1</c:v>
                </c:pt>
                <c:pt idx="942">
                  <c:v>192.8</c:v>
                </c:pt>
                <c:pt idx="943">
                  <c:v>180.6</c:v>
                </c:pt>
                <c:pt idx="944">
                  <c:v>179.5</c:v>
                </c:pt>
                <c:pt idx="945">
                  <c:v>190.9</c:v>
                </c:pt>
                <c:pt idx="946">
                  <c:v>192.9</c:v>
                </c:pt>
                <c:pt idx="947">
                  <c:v>182.8</c:v>
                </c:pt>
                <c:pt idx="948">
                  <c:v>181.2</c:v>
                </c:pt>
                <c:pt idx="949">
                  <c:v>198.1</c:v>
                </c:pt>
                <c:pt idx="950">
                  <c:v>188.6</c:v>
                </c:pt>
                <c:pt idx="951">
                  <c:v>174.7</c:v>
                </c:pt>
                <c:pt idx="952">
                  <c:v>181.5</c:v>
                </c:pt>
                <c:pt idx="953">
                  <c:v>186.6</c:v>
                </c:pt>
                <c:pt idx="954">
                  <c:v>181.1</c:v>
                </c:pt>
                <c:pt idx="955">
                  <c:v>166</c:v>
                </c:pt>
                <c:pt idx="956">
                  <c:v>152.19999999999999</c:v>
                </c:pt>
                <c:pt idx="957">
                  <c:v>162.5</c:v>
                </c:pt>
                <c:pt idx="958">
                  <c:v>132.6</c:v>
                </c:pt>
                <c:pt idx="959">
                  <c:v>145.80000000000001</c:v>
                </c:pt>
                <c:pt idx="960">
                  <c:v>145</c:v>
                </c:pt>
                <c:pt idx="961">
                  <c:v>131.9</c:v>
                </c:pt>
                <c:pt idx="962">
                  <c:v>130.80000000000001</c:v>
                </c:pt>
                <c:pt idx="963">
                  <c:v>142.1</c:v>
                </c:pt>
                <c:pt idx="964">
                  <c:v>134</c:v>
                </c:pt>
                <c:pt idx="965">
                  <c:v>126.9</c:v>
                </c:pt>
                <c:pt idx="966">
                  <c:v>180.9</c:v>
                </c:pt>
                <c:pt idx="967">
                  <c:v>175.5</c:v>
                </c:pt>
                <c:pt idx="968">
                  <c:v>159</c:v>
                </c:pt>
                <c:pt idx="969">
                  <c:v>152</c:v>
                </c:pt>
                <c:pt idx="970">
                  <c:v>139.4</c:v>
                </c:pt>
                <c:pt idx="971">
                  <c:v>128.5</c:v>
                </c:pt>
                <c:pt idx="972">
                  <c:v>112.6</c:v>
                </c:pt>
                <c:pt idx="973">
                  <c:v>126.2</c:v>
                </c:pt>
                <c:pt idx="974">
                  <c:v>115.8</c:v>
                </c:pt>
                <c:pt idx="975">
                  <c:v>106.5</c:v>
                </c:pt>
                <c:pt idx="976">
                  <c:v>98.67</c:v>
                </c:pt>
                <c:pt idx="977">
                  <c:v>92.08</c:v>
                </c:pt>
                <c:pt idx="978">
                  <c:v>117.5</c:v>
                </c:pt>
                <c:pt idx="979">
                  <c:v>108.3</c:v>
                </c:pt>
                <c:pt idx="980">
                  <c:v>101.2</c:v>
                </c:pt>
                <c:pt idx="981">
                  <c:v>96.02</c:v>
                </c:pt>
                <c:pt idx="982">
                  <c:v>132.6</c:v>
                </c:pt>
                <c:pt idx="983">
                  <c:v>160</c:v>
                </c:pt>
                <c:pt idx="984">
                  <c:v>196.5</c:v>
                </c:pt>
                <c:pt idx="985">
                  <c:v>170.1</c:v>
                </c:pt>
                <c:pt idx="986">
                  <c:v>153.19999999999999</c:v>
                </c:pt>
                <c:pt idx="987">
                  <c:v>141.9</c:v>
                </c:pt>
                <c:pt idx="988">
                  <c:v>131.1</c:v>
                </c:pt>
                <c:pt idx="989">
                  <c:v>147.1</c:v>
                </c:pt>
                <c:pt idx="990">
                  <c:v>125.3</c:v>
                </c:pt>
                <c:pt idx="991">
                  <c:v>114.4</c:v>
                </c:pt>
                <c:pt idx="992">
                  <c:v>105.8</c:v>
                </c:pt>
                <c:pt idx="993">
                  <c:v>103.2</c:v>
                </c:pt>
                <c:pt idx="994">
                  <c:v>95.09</c:v>
                </c:pt>
                <c:pt idx="995">
                  <c:v>119.2</c:v>
                </c:pt>
                <c:pt idx="996">
                  <c:v>109.6</c:v>
                </c:pt>
                <c:pt idx="997">
                  <c:v>100.9</c:v>
                </c:pt>
                <c:pt idx="998">
                  <c:v>93.37</c:v>
                </c:pt>
                <c:pt idx="999">
                  <c:v>86.27</c:v>
                </c:pt>
                <c:pt idx="1000">
                  <c:v>80.06</c:v>
                </c:pt>
                <c:pt idx="1001">
                  <c:v>74.36</c:v>
                </c:pt>
                <c:pt idx="1002">
                  <c:v>69.2</c:v>
                </c:pt>
                <c:pt idx="1003">
                  <c:v>64.47</c:v>
                </c:pt>
                <c:pt idx="1004">
                  <c:v>60.22</c:v>
                </c:pt>
                <c:pt idx="1005">
                  <c:v>56.67</c:v>
                </c:pt>
                <c:pt idx="1006">
                  <c:v>54.75</c:v>
                </c:pt>
                <c:pt idx="1007">
                  <c:v>204.7</c:v>
                </c:pt>
                <c:pt idx="1008">
                  <c:v>122.8</c:v>
                </c:pt>
                <c:pt idx="1009">
                  <c:v>111.2</c:v>
                </c:pt>
                <c:pt idx="1010">
                  <c:v>101.9</c:v>
                </c:pt>
                <c:pt idx="1011">
                  <c:v>93.57</c:v>
                </c:pt>
                <c:pt idx="1012">
                  <c:v>86.08</c:v>
                </c:pt>
                <c:pt idx="1013">
                  <c:v>79.33</c:v>
                </c:pt>
                <c:pt idx="1014">
                  <c:v>73.180000000000007</c:v>
                </c:pt>
                <c:pt idx="1015">
                  <c:v>67.959999999999994</c:v>
                </c:pt>
                <c:pt idx="1016">
                  <c:v>62.81</c:v>
                </c:pt>
                <c:pt idx="1017">
                  <c:v>58.18</c:v>
                </c:pt>
                <c:pt idx="1018">
                  <c:v>54.51</c:v>
                </c:pt>
                <c:pt idx="1019">
                  <c:v>51.15</c:v>
                </c:pt>
                <c:pt idx="1020">
                  <c:v>47.92</c:v>
                </c:pt>
                <c:pt idx="1021">
                  <c:v>45.65</c:v>
                </c:pt>
                <c:pt idx="1022">
                  <c:v>45.14</c:v>
                </c:pt>
                <c:pt idx="1023">
                  <c:v>117.7</c:v>
                </c:pt>
                <c:pt idx="1024">
                  <c:v>144.4</c:v>
                </c:pt>
                <c:pt idx="1025">
                  <c:v>139.4</c:v>
                </c:pt>
                <c:pt idx="1026">
                  <c:v>127.5</c:v>
                </c:pt>
                <c:pt idx="1027">
                  <c:v>112.6</c:v>
                </c:pt>
                <c:pt idx="1028">
                  <c:v>107.3</c:v>
                </c:pt>
                <c:pt idx="1029">
                  <c:v>85.17</c:v>
                </c:pt>
                <c:pt idx="1030">
                  <c:v>108.8</c:v>
                </c:pt>
                <c:pt idx="1031">
                  <c:v>137.4</c:v>
                </c:pt>
                <c:pt idx="1032">
                  <c:v>123.6</c:v>
                </c:pt>
                <c:pt idx="1033">
                  <c:v>195.5</c:v>
                </c:pt>
                <c:pt idx="1034">
                  <c:v>170.9</c:v>
                </c:pt>
                <c:pt idx="1035">
                  <c:v>154.30000000000001</c:v>
                </c:pt>
                <c:pt idx="1036">
                  <c:v>137.1</c:v>
                </c:pt>
                <c:pt idx="1037">
                  <c:v>148.6</c:v>
                </c:pt>
                <c:pt idx="1038">
                  <c:v>136.5</c:v>
                </c:pt>
                <c:pt idx="1039">
                  <c:v>125.5</c:v>
                </c:pt>
                <c:pt idx="1040">
                  <c:v>113.6</c:v>
                </c:pt>
                <c:pt idx="1041">
                  <c:v>115.3</c:v>
                </c:pt>
                <c:pt idx="1042">
                  <c:v>163.30000000000001</c:v>
                </c:pt>
                <c:pt idx="1043">
                  <c:v>114.3</c:v>
                </c:pt>
                <c:pt idx="1044">
                  <c:v>130.19999999999999</c:v>
                </c:pt>
                <c:pt idx="1045">
                  <c:v>123.1</c:v>
                </c:pt>
                <c:pt idx="1046">
                  <c:v>114.2</c:v>
                </c:pt>
                <c:pt idx="1047">
                  <c:v>109</c:v>
                </c:pt>
                <c:pt idx="1048">
                  <c:v>105.1</c:v>
                </c:pt>
                <c:pt idx="1049">
                  <c:v>118.8</c:v>
                </c:pt>
                <c:pt idx="1050">
                  <c:v>101.6</c:v>
                </c:pt>
                <c:pt idx="1051">
                  <c:v>126.7</c:v>
                </c:pt>
                <c:pt idx="1052">
                  <c:v>116.4</c:v>
                </c:pt>
                <c:pt idx="1053">
                  <c:v>107.2</c:v>
                </c:pt>
                <c:pt idx="1054">
                  <c:v>99.08</c:v>
                </c:pt>
                <c:pt idx="1055">
                  <c:v>91.66</c:v>
                </c:pt>
                <c:pt idx="1056">
                  <c:v>85.11</c:v>
                </c:pt>
                <c:pt idx="1057">
                  <c:v>79.5</c:v>
                </c:pt>
                <c:pt idx="1058">
                  <c:v>75.59</c:v>
                </c:pt>
                <c:pt idx="1059">
                  <c:v>107.7</c:v>
                </c:pt>
                <c:pt idx="1060">
                  <c:v>77</c:v>
                </c:pt>
                <c:pt idx="1061">
                  <c:v>71.97</c:v>
                </c:pt>
                <c:pt idx="1062">
                  <c:v>67.489999999999995</c:v>
                </c:pt>
                <c:pt idx="1063">
                  <c:v>63.33</c:v>
                </c:pt>
                <c:pt idx="1064">
                  <c:v>59.55</c:v>
                </c:pt>
                <c:pt idx="1065">
                  <c:v>56.05</c:v>
                </c:pt>
                <c:pt idx="1066">
                  <c:v>52.84</c:v>
                </c:pt>
                <c:pt idx="1067">
                  <c:v>49.81</c:v>
                </c:pt>
                <c:pt idx="1068">
                  <c:v>47.42</c:v>
                </c:pt>
                <c:pt idx="1069">
                  <c:v>44.81</c:v>
                </c:pt>
                <c:pt idx="1070">
                  <c:v>42.49</c:v>
                </c:pt>
                <c:pt idx="1071">
                  <c:v>40.520000000000003</c:v>
                </c:pt>
                <c:pt idx="1072">
                  <c:v>40.01</c:v>
                </c:pt>
                <c:pt idx="1073">
                  <c:v>39.32</c:v>
                </c:pt>
                <c:pt idx="1074">
                  <c:v>38.53</c:v>
                </c:pt>
                <c:pt idx="1075">
                  <c:v>37.630000000000003</c:v>
                </c:pt>
                <c:pt idx="1076">
                  <c:v>36.659999999999997</c:v>
                </c:pt>
                <c:pt idx="1077">
                  <c:v>35.65</c:v>
                </c:pt>
                <c:pt idx="1078">
                  <c:v>34.6</c:v>
                </c:pt>
                <c:pt idx="1079">
                  <c:v>33.520000000000003</c:v>
                </c:pt>
                <c:pt idx="1080">
                  <c:v>32.42</c:v>
                </c:pt>
                <c:pt idx="1081">
                  <c:v>31.33</c:v>
                </c:pt>
                <c:pt idx="1082">
                  <c:v>30.28</c:v>
                </c:pt>
                <c:pt idx="1083">
                  <c:v>29.25</c:v>
                </c:pt>
                <c:pt idx="1084">
                  <c:v>28.25</c:v>
                </c:pt>
                <c:pt idx="1085">
                  <c:v>27.29</c:v>
                </c:pt>
                <c:pt idx="1086">
                  <c:v>26.35</c:v>
                </c:pt>
                <c:pt idx="1087">
                  <c:v>25.45</c:v>
                </c:pt>
                <c:pt idx="1088">
                  <c:v>24.57</c:v>
                </c:pt>
                <c:pt idx="1089">
                  <c:v>23.73</c:v>
                </c:pt>
                <c:pt idx="1090">
                  <c:v>22.9</c:v>
                </c:pt>
                <c:pt idx="1091">
                  <c:v>22.11</c:v>
                </c:pt>
                <c:pt idx="1092">
                  <c:v>21.35</c:v>
                </c:pt>
                <c:pt idx="1093">
                  <c:v>20.6</c:v>
                </c:pt>
                <c:pt idx="1094">
                  <c:v>19.88</c:v>
                </c:pt>
                <c:pt idx="1095">
                  <c:v>19.579999999999998</c:v>
                </c:pt>
                <c:pt idx="1096">
                  <c:v>19.45</c:v>
                </c:pt>
                <c:pt idx="1097">
                  <c:v>19.27</c:v>
                </c:pt>
                <c:pt idx="1098">
                  <c:v>19.04</c:v>
                </c:pt>
                <c:pt idx="1099">
                  <c:v>18.78</c:v>
                </c:pt>
                <c:pt idx="1100">
                  <c:v>18.48</c:v>
                </c:pt>
                <c:pt idx="1101">
                  <c:v>18.170000000000002</c:v>
                </c:pt>
                <c:pt idx="1102">
                  <c:v>17.84</c:v>
                </c:pt>
                <c:pt idx="1103">
                  <c:v>17.489999999999998</c:v>
                </c:pt>
                <c:pt idx="1104">
                  <c:v>17.14</c:v>
                </c:pt>
                <c:pt idx="1105">
                  <c:v>16.78</c:v>
                </c:pt>
                <c:pt idx="1106">
                  <c:v>16.420000000000002</c:v>
                </c:pt>
                <c:pt idx="1107">
                  <c:v>16.059999999999999</c:v>
                </c:pt>
                <c:pt idx="1108">
                  <c:v>15.7</c:v>
                </c:pt>
                <c:pt idx="1109">
                  <c:v>15.36</c:v>
                </c:pt>
                <c:pt idx="1110">
                  <c:v>15.02</c:v>
                </c:pt>
                <c:pt idx="1111">
                  <c:v>14.68</c:v>
                </c:pt>
                <c:pt idx="1112">
                  <c:v>14.36</c:v>
                </c:pt>
                <c:pt idx="1113">
                  <c:v>14.04</c:v>
                </c:pt>
                <c:pt idx="1114">
                  <c:v>13.73</c:v>
                </c:pt>
                <c:pt idx="1115">
                  <c:v>13.44</c:v>
                </c:pt>
                <c:pt idx="1116">
                  <c:v>13.15</c:v>
                </c:pt>
                <c:pt idx="1117">
                  <c:v>12.87</c:v>
                </c:pt>
                <c:pt idx="1118">
                  <c:v>12.6</c:v>
                </c:pt>
                <c:pt idx="1119">
                  <c:v>12.35</c:v>
                </c:pt>
                <c:pt idx="1120">
                  <c:v>12.11</c:v>
                </c:pt>
                <c:pt idx="1121">
                  <c:v>11.88</c:v>
                </c:pt>
                <c:pt idx="1122">
                  <c:v>11.66</c:v>
                </c:pt>
                <c:pt idx="1123">
                  <c:v>11.45</c:v>
                </c:pt>
                <c:pt idx="1124">
                  <c:v>11.25</c:v>
                </c:pt>
                <c:pt idx="1125">
                  <c:v>11.09</c:v>
                </c:pt>
                <c:pt idx="1126">
                  <c:v>10.93</c:v>
                </c:pt>
                <c:pt idx="1127">
                  <c:v>10.78</c:v>
                </c:pt>
                <c:pt idx="1128">
                  <c:v>10.64</c:v>
                </c:pt>
                <c:pt idx="1129">
                  <c:v>10.49</c:v>
                </c:pt>
                <c:pt idx="1130">
                  <c:v>10.36</c:v>
                </c:pt>
                <c:pt idx="1131">
                  <c:v>10.23</c:v>
                </c:pt>
                <c:pt idx="1132">
                  <c:v>10.09</c:v>
                </c:pt>
                <c:pt idx="1133">
                  <c:v>9.9670000000000005</c:v>
                </c:pt>
                <c:pt idx="1134">
                  <c:v>9.8420000000000005</c:v>
                </c:pt>
                <c:pt idx="1135">
                  <c:v>9.718</c:v>
                </c:pt>
                <c:pt idx="1136">
                  <c:v>9.5960000000000001</c:v>
                </c:pt>
                <c:pt idx="1137">
                  <c:v>9.4749999999999996</c:v>
                </c:pt>
                <c:pt idx="1138">
                  <c:v>9.3539999999999992</c:v>
                </c:pt>
                <c:pt idx="1139">
                  <c:v>9.2349999999999994</c:v>
                </c:pt>
                <c:pt idx="1140">
                  <c:v>9.1210000000000004</c:v>
                </c:pt>
                <c:pt idx="1141">
                  <c:v>9.0779999999999994</c:v>
                </c:pt>
                <c:pt idx="1142">
                  <c:v>9.0259999999999998</c:v>
                </c:pt>
                <c:pt idx="1143">
                  <c:v>8.968</c:v>
                </c:pt>
                <c:pt idx="1144">
                  <c:v>8.9019999999999992</c:v>
                </c:pt>
                <c:pt idx="1145">
                  <c:v>8.8290000000000006</c:v>
                </c:pt>
                <c:pt idx="1146">
                  <c:v>8.7490000000000006</c:v>
                </c:pt>
                <c:pt idx="1147">
                  <c:v>8.6620000000000008</c:v>
                </c:pt>
                <c:pt idx="1148">
                  <c:v>8.57</c:v>
                </c:pt>
                <c:pt idx="1149">
                  <c:v>8.4719999999999995</c:v>
                </c:pt>
                <c:pt idx="1150">
                  <c:v>8.3680000000000003</c:v>
                </c:pt>
                <c:pt idx="1151">
                  <c:v>8.26</c:v>
                </c:pt>
                <c:pt idx="1152">
                  <c:v>8.1470000000000002</c:v>
                </c:pt>
                <c:pt idx="1153">
                  <c:v>8.0299999999999994</c:v>
                </c:pt>
                <c:pt idx="1154">
                  <c:v>7.9109999999999996</c:v>
                </c:pt>
                <c:pt idx="1155">
                  <c:v>7.7880000000000003</c:v>
                </c:pt>
                <c:pt idx="1156">
                  <c:v>7.6639999999999997</c:v>
                </c:pt>
                <c:pt idx="1157">
                  <c:v>7.5389999999999997</c:v>
                </c:pt>
                <c:pt idx="1158">
                  <c:v>7.4130000000000003</c:v>
                </c:pt>
                <c:pt idx="1159">
                  <c:v>7.2850000000000001</c:v>
                </c:pt>
                <c:pt idx="1160">
                  <c:v>7.1559999999999997</c:v>
                </c:pt>
                <c:pt idx="1161">
                  <c:v>7.0259999999999998</c:v>
                </c:pt>
                <c:pt idx="1162">
                  <c:v>6.8949999999999996</c:v>
                </c:pt>
                <c:pt idx="1163">
                  <c:v>6.7649999999999997</c:v>
                </c:pt>
                <c:pt idx="1164">
                  <c:v>6.6340000000000003</c:v>
                </c:pt>
                <c:pt idx="1165">
                  <c:v>6.5030000000000001</c:v>
                </c:pt>
                <c:pt idx="1166">
                  <c:v>6.3730000000000002</c:v>
                </c:pt>
                <c:pt idx="1167">
                  <c:v>6.2430000000000003</c:v>
                </c:pt>
                <c:pt idx="1168">
                  <c:v>6.1150000000000002</c:v>
                </c:pt>
                <c:pt idx="1169">
                  <c:v>5.9870000000000001</c:v>
                </c:pt>
                <c:pt idx="1170">
                  <c:v>5.8630000000000004</c:v>
                </c:pt>
                <c:pt idx="1171">
                  <c:v>5.7519999999999998</c:v>
                </c:pt>
                <c:pt idx="1172">
                  <c:v>5.65</c:v>
                </c:pt>
                <c:pt idx="1173">
                  <c:v>5.5549999999999997</c:v>
                </c:pt>
                <c:pt idx="1174">
                  <c:v>5.4660000000000002</c:v>
                </c:pt>
                <c:pt idx="1175">
                  <c:v>5.3819999999999997</c:v>
                </c:pt>
                <c:pt idx="1176">
                  <c:v>5.3010000000000002</c:v>
                </c:pt>
                <c:pt idx="1177">
                  <c:v>5.2220000000000004</c:v>
                </c:pt>
                <c:pt idx="1178">
                  <c:v>5.1470000000000002</c:v>
                </c:pt>
                <c:pt idx="1179">
                  <c:v>5.0880000000000001</c:v>
                </c:pt>
                <c:pt idx="1180">
                  <c:v>5.0279999999999996</c:v>
                </c:pt>
                <c:pt idx="1181">
                  <c:v>4.9649999999999999</c:v>
                </c:pt>
                <c:pt idx="1182">
                  <c:v>4.9000000000000004</c:v>
                </c:pt>
                <c:pt idx="1183">
                  <c:v>4.8330000000000002</c:v>
                </c:pt>
                <c:pt idx="1184">
                  <c:v>4.7649999999999997</c:v>
                </c:pt>
                <c:pt idx="1185">
                  <c:v>4.6959999999999997</c:v>
                </c:pt>
                <c:pt idx="1186">
                  <c:v>4.625</c:v>
                </c:pt>
                <c:pt idx="1187">
                  <c:v>4.5540000000000003</c:v>
                </c:pt>
                <c:pt idx="1188">
                  <c:v>4.4820000000000002</c:v>
                </c:pt>
                <c:pt idx="1189">
                  <c:v>4.4089999999999998</c:v>
                </c:pt>
                <c:pt idx="1190">
                  <c:v>4.3360000000000003</c:v>
                </c:pt>
                <c:pt idx="1191">
                  <c:v>4.2619999999999996</c:v>
                </c:pt>
                <c:pt idx="1192">
                  <c:v>4.1870000000000003</c:v>
                </c:pt>
                <c:pt idx="1193">
                  <c:v>4.1120000000000001</c:v>
                </c:pt>
                <c:pt idx="1194">
                  <c:v>4.0369999999999999</c:v>
                </c:pt>
                <c:pt idx="1195">
                  <c:v>3.9620000000000002</c:v>
                </c:pt>
                <c:pt idx="1196">
                  <c:v>3.887</c:v>
                </c:pt>
                <c:pt idx="1197">
                  <c:v>3.8119999999999998</c:v>
                </c:pt>
                <c:pt idx="1198">
                  <c:v>3.7370000000000001</c:v>
                </c:pt>
                <c:pt idx="1199">
                  <c:v>3.6619999999999999</c:v>
                </c:pt>
                <c:pt idx="1200">
                  <c:v>3.5870000000000002</c:v>
                </c:pt>
                <c:pt idx="1201">
                  <c:v>3.5129999999999999</c:v>
                </c:pt>
                <c:pt idx="1202">
                  <c:v>3.44</c:v>
                </c:pt>
                <c:pt idx="1203">
                  <c:v>3.367</c:v>
                </c:pt>
                <c:pt idx="1204">
                  <c:v>3.31</c:v>
                </c:pt>
                <c:pt idx="1205">
                  <c:v>3.2509999999999999</c:v>
                </c:pt>
                <c:pt idx="1206">
                  <c:v>3.1960000000000002</c:v>
                </c:pt>
                <c:pt idx="1207">
                  <c:v>3.1680000000000001</c:v>
                </c:pt>
                <c:pt idx="1208">
                  <c:v>18.54</c:v>
                </c:pt>
                <c:pt idx="1209">
                  <c:v>5.5430000000000001</c:v>
                </c:pt>
                <c:pt idx="1210">
                  <c:v>6.0659999999999998</c:v>
                </c:pt>
                <c:pt idx="1211">
                  <c:v>6.8159999999999998</c:v>
                </c:pt>
                <c:pt idx="1212">
                  <c:v>44.9</c:v>
                </c:pt>
                <c:pt idx="1213">
                  <c:v>16.75</c:v>
                </c:pt>
                <c:pt idx="1214">
                  <c:v>27.32</c:v>
                </c:pt>
                <c:pt idx="1215">
                  <c:v>19.29</c:v>
                </c:pt>
                <c:pt idx="1216">
                  <c:v>18.920000000000002</c:v>
                </c:pt>
                <c:pt idx="1217">
                  <c:v>18.88</c:v>
                </c:pt>
                <c:pt idx="1218">
                  <c:v>19.059999999999999</c:v>
                </c:pt>
                <c:pt idx="1219">
                  <c:v>19.25</c:v>
                </c:pt>
                <c:pt idx="1220">
                  <c:v>19.45</c:v>
                </c:pt>
                <c:pt idx="1221">
                  <c:v>20.079999999999998</c:v>
                </c:pt>
                <c:pt idx="1222">
                  <c:v>20.420000000000002</c:v>
                </c:pt>
                <c:pt idx="1223">
                  <c:v>20.72</c:v>
                </c:pt>
                <c:pt idx="1224">
                  <c:v>20.92</c:v>
                </c:pt>
                <c:pt idx="1225">
                  <c:v>21</c:v>
                </c:pt>
                <c:pt idx="1226">
                  <c:v>21.07</c:v>
                </c:pt>
                <c:pt idx="1227">
                  <c:v>21.04</c:v>
                </c:pt>
                <c:pt idx="1228">
                  <c:v>20.95</c:v>
                </c:pt>
                <c:pt idx="1229">
                  <c:v>20.77</c:v>
                </c:pt>
                <c:pt idx="1230">
                  <c:v>20.53</c:v>
                </c:pt>
                <c:pt idx="1231">
                  <c:v>20.29</c:v>
                </c:pt>
                <c:pt idx="1232">
                  <c:v>19.989999999999998</c:v>
                </c:pt>
                <c:pt idx="1233">
                  <c:v>20.03</c:v>
                </c:pt>
                <c:pt idx="1234">
                  <c:v>19.760000000000002</c:v>
                </c:pt>
                <c:pt idx="1235">
                  <c:v>19.47</c:v>
                </c:pt>
                <c:pt idx="1236">
                  <c:v>19.16</c:v>
                </c:pt>
                <c:pt idx="1237">
                  <c:v>19.02</c:v>
                </c:pt>
                <c:pt idx="1238">
                  <c:v>19.010000000000002</c:v>
                </c:pt>
                <c:pt idx="1239">
                  <c:v>18.98</c:v>
                </c:pt>
                <c:pt idx="1240">
                  <c:v>18.91</c:v>
                </c:pt>
                <c:pt idx="1241">
                  <c:v>18.82</c:v>
                </c:pt>
                <c:pt idx="1242">
                  <c:v>18.73</c:v>
                </c:pt>
                <c:pt idx="1243">
                  <c:v>18.600000000000001</c:v>
                </c:pt>
                <c:pt idx="1244">
                  <c:v>18.440000000000001</c:v>
                </c:pt>
                <c:pt idx="1245">
                  <c:v>18.25</c:v>
                </c:pt>
                <c:pt idx="1246">
                  <c:v>18.02</c:v>
                </c:pt>
                <c:pt idx="1247">
                  <c:v>17.78</c:v>
                </c:pt>
                <c:pt idx="1248">
                  <c:v>17.52</c:v>
                </c:pt>
                <c:pt idx="1249">
                  <c:v>17.25</c:v>
                </c:pt>
                <c:pt idx="1250">
                  <c:v>16.97</c:v>
                </c:pt>
                <c:pt idx="1251">
                  <c:v>16.72</c:v>
                </c:pt>
                <c:pt idx="1252">
                  <c:v>16.47</c:v>
                </c:pt>
                <c:pt idx="1253">
                  <c:v>16.21</c:v>
                </c:pt>
                <c:pt idx="1254">
                  <c:v>15.94</c:v>
                </c:pt>
                <c:pt idx="1255">
                  <c:v>15.66</c:v>
                </c:pt>
                <c:pt idx="1256">
                  <c:v>15.38</c:v>
                </c:pt>
                <c:pt idx="1257">
                  <c:v>15.09</c:v>
                </c:pt>
                <c:pt idx="1258">
                  <c:v>14.81</c:v>
                </c:pt>
                <c:pt idx="1259">
                  <c:v>14.52</c:v>
                </c:pt>
                <c:pt idx="1260">
                  <c:v>14.24</c:v>
                </c:pt>
                <c:pt idx="1261">
                  <c:v>13.97</c:v>
                </c:pt>
                <c:pt idx="1262">
                  <c:v>13.7</c:v>
                </c:pt>
                <c:pt idx="1263">
                  <c:v>13.43</c:v>
                </c:pt>
                <c:pt idx="1264">
                  <c:v>13.17</c:v>
                </c:pt>
                <c:pt idx="1265">
                  <c:v>12.94</c:v>
                </c:pt>
                <c:pt idx="1266">
                  <c:v>12.74</c:v>
                </c:pt>
                <c:pt idx="1267">
                  <c:v>12.6</c:v>
                </c:pt>
                <c:pt idx="1268">
                  <c:v>12.51</c:v>
                </c:pt>
                <c:pt idx="1269">
                  <c:v>12.42</c:v>
                </c:pt>
                <c:pt idx="1270">
                  <c:v>12.38</c:v>
                </c:pt>
                <c:pt idx="1271">
                  <c:v>12.4</c:v>
                </c:pt>
                <c:pt idx="1272">
                  <c:v>12.51</c:v>
                </c:pt>
                <c:pt idx="1273">
                  <c:v>12.98</c:v>
                </c:pt>
                <c:pt idx="1274">
                  <c:v>13.48</c:v>
                </c:pt>
                <c:pt idx="1275">
                  <c:v>14.15</c:v>
                </c:pt>
                <c:pt idx="1276">
                  <c:v>15.1</c:v>
                </c:pt>
                <c:pt idx="1277">
                  <c:v>15.42</c:v>
                </c:pt>
                <c:pt idx="1278">
                  <c:v>15.83</c:v>
                </c:pt>
                <c:pt idx="1279">
                  <c:v>16.23</c:v>
                </c:pt>
                <c:pt idx="1280">
                  <c:v>16.579999999999998</c:v>
                </c:pt>
                <c:pt idx="1281">
                  <c:v>16.86</c:v>
                </c:pt>
                <c:pt idx="1282">
                  <c:v>17.079999999999998</c:v>
                </c:pt>
                <c:pt idx="1283">
                  <c:v>17.25</c:v>
                </c:pt>
                <c:pt idx="1284">
                  <c:v>17.38</c:v>
                </c:pt>
                <c:pt idx="1285">
                  <c:v>17.47</c:v>
                </c:pt>
                <c:pt idx="1286">
                  <c:v>17.53</c:v>
                </c:pt>
                <c:pt idx="1287">
                  <c:v>17.559999999999999</c:v>
                </c:pt>
                <c:pt idx="1288">
                  <c:v>17.55</c:v>
                </c:pt>
                <c:pt idx="1289">
                  <c:v>17.59</c:v>
                </c:pt>
                <c:pt idx="1290">
                  <c:v>17.93</c:v>
                </c:pt>
                <c:pt idx="1291">
                  <c:v>18.170000000000002</c:v>
                </c:pt>
                <c:pt idx="1292">
                  <c:v>18.21</c:v>
                </c:pt>
                <c:pt idx="1293">
                  <c:v>18.32</c:v>
                </c:pt>
                <c:pt idx="1294">
                  <c:v>18.420000000000002</c:v>
                </c:pt>
                <c:pt idx="1295">
                  <c:v>18.82</c:v>
                </c:pt>
                <c:pt idx="1296">
                  <c:v>19.34</c:v>
                </c:pt>
                <c:pt idx="1297">
                  <c:v>19.75</c:v>
                </c:pt>
                <c:pt idx="1298">
                  <c:v>19.989999999999998</c:v>
                </c:pt>
                <c:pt idx="1299">
                  <c:v>19.89</c:v>
                </c:pt>
                <c:pt idx="1300">
                  <c:v>19.75</c:v>
                </c:pt>
                <c:pt idx="1301">
                  <c:v>90.63</c:v>
                </c:pt>
                <c:pt idx="1302">
                  <c:v>25.37</c:v>
                </c:pt>
                <c:pt idx="1303">
                  <c:v>160.5</c:v>
                </c:pt>
                <c:pt idx="1304">
                  <c:v>163.69999999999999</c:v>
                </c:pt>
                <c:pt idx="1305">
                  <c:v>133.1</c:v>
                </c:pt>
                <c:pt idx="1306">
                  <c:v>370.4</c:v>
                </c:pt>
                <c:pt idx="1307">
                  <c:v>162.6</c:v>
                </c:pt>
                <c:pt idx="1308">
                  <c:v>145.1</c:v>
                </c:pt>
                <c:pt idx="1309">
                  <c:v>131.80000000000001</c:v>
                </c:pt>
                <c:pt idx="1310">
                  <c:v>137.1</c:v>
                </c:pt>
                <c:pt idx="1311">
                  <c:v>124.4</c:v>
                </c:pt>
                <c:pt idx="1312">
                  <c:v>113</c:v>
                </c:pt>
                <c:pt idx="1313">
                  <c:v>103.1</c:v>
                </c:pt>
                <c:pt idx="1314">
                  <c:v>125.8</c:v>
                </c:pt>
                <c:pt idx="1315">
                  <c:v>114.9</c:v>
                </c:pt>
                <c:pt idx="1316">
                  <c:v>106.8</c:v>
                </c:pt>
                <c:pt idx="1317">
                  <c:v>98.43</c:v>
                </c:pt>
                <c:pt idx="1318">
                  <c:v>90.9</c:v>
                </c:pt>
                <c:pt idx="1319">
                  <c:v>84.62</c:v>
                </c:pt>
                <c:pt idx="1320">
                  <c:v>112.5</c:v>
                </c:pt>
                <c:pt idx="1321">
                  <c:v>83.93</c:v>
                </c:pt>
                <c:pt idx="1322">
                  <c:v>77.650000000000006</c:v>
                </c:pt>
                <c:pt idx="1323">
                  <c:v>72.58</c:v>
                </c:pt>
                <c:pt idx="1324">
                  <c:v>68.97</c:v>
                </c:pt>
                <c:pt idx="1325">
                  <c:v>67.959999999999994</c:v>
                </c:pt>
                <c:pt idx="1326">
                  <c:v>63.4</c:v>
                </c:pt>
                <c:pt idx="1327">
                  <c:v>59.69</c:v>
                </c:pt>
                <c:pt idx="1328">
                  <c:v>55.77</c:v>
                </c:pt>
                <c:pt idx="1329">
                  <c:v>52.62</c:v>
                </c:pt>
                <c:pt idx="1330">
                  <c:v>49.1</c:v>
                </c:pt>
                <c:pt idx="1331">
                  <c:v>46.12</c:v>
                </c:pt>
                <c:pt idx="1332">
                  <c:v>43.47</c:v>
                </c:pt>
                <c:pt idx="1333">
                  <c:v>82.35</c:v>
                </c:pt>
                <c:pt idx="1334">
                  <c:v>55.74</c:v>
                </c:pt>
                <c:pt idx="1335">
                  <c:v>52.14</c:v>
                </c:pt>
                <c:pt idx="1336">
                  <c:v>49.31</c:v>
                </c:pt>
                <c:pt idx="1337">
                  <c:v>46.1</c:v>
                </c:pt>
                <c:pt idx="1338">
                  <c:v>43.35</c:v>
                </c:pt>
                <c:pt idx="1339">
                  <c:v>41.53</c:v>
                </c:pt>
                <c:pt idx="1340">
                  <c:v>40.6</c:v>
                </c:pt>
                <c:pt idx="1341">
                  <c:v>47.81</c:v>
                </c:pt>
                <c:pt idx="1342">
                  <c:v>42.17</c:v>
                </c:pt>
                <c:pt idx="1343">
                  <c:v>40.729999999999997</c:v>
                </c:pt>
                <c:pt idx="1344">
                  <c:v>40.01</c:v>
                </c:pt>
                <c:pt idx="1345">
                  <c:v>39.14</c:v>
                </c:pt>
                <c:pt idx="1346">
                  <c:v>38.17</c:v>
                </c:pt>
                <c:pt idx="1347">
                  <c:v>37.159999999999997</c:v>
                </c:pt>
                <c:pt idx="1348">
                  <c:v>36.44</c:v>
                </c:pt>
                <c:pt idx="1349">
                  <c:v>37.97</c:v>
                </c:pt>
                <c:pt idx="1350">
                  <c:v>59.05</c:v>
                </c:pt>
                <c:pt idx="1351">
                  <c:v>43.75</c:v>
                </c:pt>
                <c:pt idx="1352">
                  <c:v>42.45</c:v>
                </c:pt>
                <c:pt idx="1353">
                  <c:v>110.9</c:v>
                </c:pt>
                <c:pt idx="1354">
                  <c:v>59.01</c:v>
                </c:pt>
                <c:pt idx="1355">
                  <c:v>54.97</c:v>
                </c:pt>
                <c:pt idx="1356">
                  <c:v>51.53</c:v>
                </c:pt>
                <c:pt idx="1357">
                  <c:v>48.68</c:v>
                </c:pt>
                <c:pt idx="1358">
                  <c:v>46.1</c:v>
                </c:pt>
                <c:pt idx="1359">
                  <c:v>43.65</c:v>
                </c:pt>
                <c:pt idx="1360">
                  <c:v>123.5</c:v>
                </c:pt>
                <c:pt idx="1361">
                  <c:v>212.7</c:v>
                </c:pt>
                <c:pt idx="1362">
                  <c:v>88.1</c:v>
                </c:pt>
                <c:pt idx="1363">
                  <c:v>80.540000000000006</c:v>
                </c:pt>
                <c:pt idx="1364">
                  <c:v>105.3</c:v>
                </c:pt>
                <c:pt idx="1365">
                  <c:v>96.01</c:v>
                </c:pt>
                <c:pt idx="1366">
                  <c:v>88.73</c:v>
                </c:pt>
                <c:pt idx="1367">
                  <c:v>82.65</c:v>
                </c:pt>
                <c:pt idx="1368">
                  <c:v>77.12</c:v>
                </c:pt>
                <c:pt idx="1369">
                  <c:v>71.48</c:v>
                </c:pt>
                <c:pt idx="1370">
                  <c:v>66.430000000000007</c:v>
                </c:pt>
                <c:pt idx="1371">
                  <c:v>61.77</c:v>
                </c:pt>
                <c:pt idx="1372">
                  <c:v>57.79</c:v>
                </c:pt>
                <c:pt idx="1373">
                  <c:v>54.72</c:v>
                </c:pt>
                <c:pt idx="1374">
                  <c:v>51.05</c:v>
                </c:pt>
                <c:pt idx="1375">
                  <c:v>47.96</c:v>
                </c:pt>
                <c:pt idx="1376">
                  <c:v>45.08</c:v>
                </c:pt>
                <c:pt idx="1377">
                  <c:v>55.84</c:v>
                </c:pt>
                <c:pt idx="1378">
                  <c:v>53.91</c:v>
                </c:pt>
                <c:pt idx="1379">
                  <c:v>51.46</c:v>
                </c:pt>
                <c:pt idx="1380">
                  <c:v>49.02</c:v>
                </c:pt>
                <c:pt idx="1381">
                  <c:v>47.98</c:v>
                </c:pt>
                <c:pt idx="1382">
                  <c:v>82</c:v>
                </c:pt>
                <c:pt idx="1383">
                  <c:v>74.010000000000005</c:v>
                </c:pt>
                <c:pt idx="1384">
                  <c:v>61.97</c:v>
                </c:pt>
                <c:pt idx="1385">
                  <c:v>58.88</c:v>
                </c:pt>
                <c:pt idx="1386">
                  <c:v>55.19</c:v>
                </c:pt>
                <c:pt idx="1387">
                  <c:v>51.92</c:v>
                </c:pt>
                <c:pt idx="1388">
                  <c:v>48.85</c:v>
                </c:pt>
                <c:pt idx="1389">
                  <c:v>46.7</c:v>
                </c:pt>
                <c:pt idx="1390">
                  <c:v>44.47</c:v>
                </c:pt>
                <c:pt idx="1391">
                  <c:v>41.88</c:v>
                </c:pt>
                <c:pt idx="1392">
                  <c:v>40.65</c:v>
                </c:pt>
                <c:pt idx="1393">
                  <c:v>39.94</c:v>
                </c:pt>
                <c:pt idx="1394">
                  <c:v>39.17</c:v>
                </c:pt>
                <c:pt idx="1395">
                  <c:v>38.31</c:v>
                </c:pt>
                <c:pt idx="1396">
                  <c:v>37.369999999999997</c:v>
                </c:pt>
                <c:pt idx="1397">
                  <c:v>36.369999999999997</c:v>
                </c:pt>
                <c:pt idx="1398">
                  <c:v>35.33</c:v>
                </c:pt>
                <c:pt idx="1399">
                  <c:v>34.26</c:v>
                </c:pt>
                <c:pt idx="1400">
                  <c:v>33.19</c:v>
                </c:pt>
                <c:pt idx="1401">
                  <c:v>32.11</c:v>
                </c:pt>
                <c:pt idx="1402">
                  <c:v>31.03</c:v>
                </c:pt>
                <c:pt idx="1403">
                  <c:v>29.98</c:v>
                </c:pt>
                <c:pt idx="1404">
                  <c:v>29.85</c:v>
                </c:pt>
                <c:pt idx="1405">
                  <c:v>213.2</c:v>
                </c:pt>
                <c:pt idx="1406">
                  <c:v>91.98</c:v>
                </c:pt>
                <c:pt idx="1407">
                  <c:v>84.25</c:v>
                </c:pt>
                <c:pt idx="1408">
                  <c:v>77.11</c:v>
                </c:pt>
                <c:pt idx="1409">
                  <c:v>70.64</c:v>
                </c:pt>
                <c:pt idx="1410">
                  <c:v>64.849999999999994</c:v>
                </c:pt>
                <c:pt idx="1411">
                  <c:v>59.61</c:v>
                </c:pt>
                <c:pt idx="1412">
                  <c:v>54.91</c:v>
                </c:pt>
                <c:pt idx="1413">
                  <c:v>50.7</c:v>
                </c:pt>
                <c:pt idx="1414">
                  <c:v>47.06</c:v>
                </c:pt>
                <c:pt idx="1415">
                  <c:v>43.79</c:v>
                </c:pt>
                <c:pt idx="1416">
                  <c:v>42.79</c:v>
                </c:pt>
                <c:pt idx="1417">
                  <c:v>41.66</c:v>
                </c:pt>
                <c:pt idx="1418">
                  <c:v>40.42</c:v>
                </c:pt>
                <c:pt idx="1419">
                  <c:v>39.11</c:v>
                </c:pt>
                <c:pt idx="1420">
                  <c:v>37.76</c:v>
                </c:pt>
                <c:pt idx="1421">
                  <c:v>36.36</c:v>
                </c:pt>
                <c:pt idx="1422">
                  <c:v>34.950000000000003</c:v>
                </c:pt>
                <c:pt idx="1423">
                  <c:v>33.56</c:v>
                </c:pt>
                <c:pt idx="1424">
                  <c:v>32.229999999999997</c:v>
                </c:pt>
                <c:pt idx="1425">
                  <c:v>30.94</c:v>
                </c:pt>
                <c:pt idx="1426">
                  <c:v>29.69</c:v>
                </c:pt>
                <c:pt idx="1427">
                  <c:v>28.5</c:v>
                </c:pt>
                <c:pt idx="1428">
                  <c:v>27.34</c:v>
                </c:pt>
                <c:pt idx="1429">
                  <c:v>26.22</c:v>
                </c:pt>
                <c:pt idx="1430">
                  <c:v>25.14</c:v>
                </c:pt>
                <c:pt idx="1431">
                  <c:v>24.12</c:v>
                </c:pt>
                <c:pt idx="1432">
                  <c:v>23.11</c:v>
                </c:pt>
                <c:pt idx="1433">
                  <c:v>22.15</c:v>
                </c:pt>
                <c:pt idx="1434">
                  <c:v>21.25</c:v>
                </c:pt>
                <c:pt idx="1435">
                  <c:v>20.54</c:v>
                </c:pt>
                <c:pt idx="1436">
                  <c:v>19.77</c:v>
                </c:pt>
                <c:pt idx="1437">
                  <c:v>19.559999999999999</c:v>
                </c:pt>
                <c:pt idx="1438">
                  <c:v>19.41</c:v>
                </c:pt>
                <c:pt idx="1439">
                  <c:v>19.190000000000001</c:v>
                </c:pt>
                <c:pt idx="1440">
                  <c:v>18.93</c:v>
                </c:pt>
                <c:pt idx="1441">
                  <c:v>18.63</c:v>
                </c:pt>
                <c:pt idx="1442">
                  <c:v>18.3</c:v>
                </c:pt>
                <c:pt idx="1443">
                  <c:v>17.95</c:v>
                </c:pt>
                <c:pt idx="1444">
                  <c:v>17.579999999999998</c:v>
                </c:pt>
                <c:pt idx="1445">
                  <c:v>17.2</c:v>
                </c:pt>
                <c:pt idx="1446">
                  <c:v>16.809999999999999</c:v>
                </c:pt>
                <c:pt idx="1447">
                  <c:v>16.420000000000002</c:v>
                </c:pt>
                <c:pt idx="1448">
                  <c:v>16.04</c:v>
                </c:pt>
                <c:pt idx="1449">
                  <c:v>15.65</c:v>
                </c:pt>
                <c:pt idx="1450">
                  <c:v>15.28</c:v>
                </c:pt>
                <c:pt idx="1451">
                  <c:v>14.91</c:v>
                </c:pt>
                <c:pt idx="1452">
                  <c:v>14.55</c:v>
                </c:pt>
                <c:pt idx="1453">
                  <c:v>14.2</c:v>
                </c:pt>
                <c:pt idx="1454">
                  <c:v>13.85</c:v>
                </c:pt>
                <c:pt idx="1455">
                  <c:v>13.52</c:v>
                </c:pt>
                <c:pt idx="1456">
                  <c:v>13.21</c:v>
                </c:pt>
                <c:pt idx="1457">
                  <c:v>12.9</c:v>
                </c:pt>
                <c:pt idx="1458">
                  <c:v>12.61</c:v>
                </c:pt>
                <c:pt idx="1459">
                  <c:v>12.34</c:v>
                </c:pt>
                <c:pt idx="1460">
                  <c:v>12.07</c:v>
                </c:pt>
                <c:pt idx="1461">
                  <c:v>11.83</c:v>
                </c:pt>
                <c:pt idx="1462">
                  <c:v>11.59</c:v>
                </c:pt>
                <c:pt idx="1463">
                  <c:v>11.36</c:v>
                </c:pt>
                <c:pt idx="1464">
                  <c:v>11.15</c:v>
                </c:pt>
                <c:pt idx="1465">
                  <c:v>10.95</c:v>
                </c:pt>
                <c:pt idx="1466">
                  <c:v>10.76</c:v>
                </c:pt>
                <c:pt idx="1467">
                  <c:v>10.57</c:v>
                </c:pt>
                <c:pt idx="1468">
                  <c:v>10.4</c:v>
                </c:pt>
                <c:pt idx="1469">
                  <c:v>10.23</c:v>
                </c:pt>
                <c:pt idx="1470">
                  <c:v>10.07</c:v>
                </c:pt>
                <c:pt idx="1471">
                  <c:v>9.9090000000000007</c:v>
                </c:pt>
                <c:pt idx="1472">
                  <c:v>9.7569999999999997</c:v>
                </c:pt>
                <c:pt idx="1473">
                  <c:v>9.61</c:v>
                </c:pt>
                <c:pt idx="1474">
                  <c:v>9.4670000000000005</c:v>
                </c:pt>
                <c:pt idx="1475">
                  <c:v>9.3279999999999994</c:v>
                </c:pt>
                <c:pt idx="1476">
                  <c:v>9.1910000000000007</c:v>
                </c:pt>
                <c:pt idx="1477">
                  <c:v>9.0559999999999992</c:v>
                </c:pt>
                <c:pt idx="1478">
                  <c:v>8.923</c:v>
                </c:pt>
                <c:pt idx="1479">
                  <c:v>8.7919999999999998</c:v>
                </c:pt>
                <c:pt idx="1480">
                  <c:v>8.6620000000000008</c:v>
                </c:pt>
                <c:pt idx="1481">
                  <c:v>8.5329999999999995</c:v>
                </c:pt>
                <c:pt idx="1482">
                  <c:v>8.4039999999999999</c:v>
                </c:pt>
                <c:pt idx="1483">
                  <c:v>8.2769999999999992</c:v>
                </c:pt>
                <c:pt idx="1484">
                  <c:v>8.1489999999999991</c:v>
                </c:pt>
                <c:pt idx="1485">
                  <c:v>8.0210000000000008</c:v>
                </c:pt>
                <c:pt idx="1486">
                  <c:v>7.8940000000000001</c:v>
                </c:pt>
                <c:pt idx="1487">
                  <c:v>7.7670000000000003</c:v>
                </c:pt>
                <c:pt idx="1488">
                  <c:v>7.64</c:v>
                </c:pt>
                <c:pt idx="1489">
                  <c:v>7.5119999999999996</c:v>
                </c:pt>
                <c:pt idx="1490">
                  <c:v>7.3849999999999998</c:v>
                </c:pt>
                <c:pt idx="1491">
                  <c:v>7.2569999999999997</c:v>
                </c:pt>
                <c:pt idx="1492">
                  <c:v>7.1289999999999996</c:v>
                </c:pt>
                <c:pt idx="1493">
                  <c:v>7.0010000000000003</c:v>
                </c:pt>
                <c:pt idx="1494">
                  <c:v>6.8739999999999997</c:v>
                </c:pt>
                <c:pt idx="1495">
                  <c:v>6.7460000000000004</c:v>
                </c:pt>
                <c:pt idx="1496">
                  <c:v>6.6180000000000003</c:v>
                </c:pt>
                <c:pt idx="1497">
                  <c:v>6.49</c:v>
                </c:pt>
                <c:pt idx="1498">
                  <c:v>6.3630000000000004</c:v>
                </c:pt>
                <c:pt idx="1499">
                  <c:v>6.2359999999999998</c:v>
                </c:pt>
                <c:pt idx="1500">
                  <c:v>6.109</c:v>
                </c:pt>
                <c:pt idx="1501">
                  <c:v>5.9829999999999997</c:v>
                </c:pt>
                <c:pt idx="1502">
                  <c:v>5.8579999999999997</c:v>
                </c:pt>
                <c:pt idx="1503">
                  <c:v>5.7450000000000001</c:v>
                </c:pt>
                <c:pt idx="1504">
                  <c:v>5.6420000000000003</c:v>
                </c:pt>
                <c:pt idx="1505">
                  <c:v>5.5460000000000003</c:v>
                </c:pt>
                <c:pt idx="1506">
                  <c:v>5.4569999999999999</c:v>
                </c:pt>
                <c:pt idx="1507">
                  <c:v>5.3719999999999999</c:v>
                </c:pt>
                <c:pt idx="1508">
                  <c:v>5.3010000000000002</c:v>
                </c:pt>
                <c:pt idx="1509">
                  <c:v>5.2359999999999998</c:v>
                </c:pt>
                <c:pt idx="1510">
                  <c:v>5.17</c:v>
                </c:pt>
                <c:pt idx="1511">
                  <c:v>5.1020000000000003</c:v>
                </c:pt>
                <c:pt idx="1512">
                  <c:v>5.0330000000000004</c:v>
                </c:pt>
                <c:pt idx="1513">
                  <c:v>4.9630000000000001</c:v>
                </c:pt>
                <c:pt idx="1514">
                  <c:v>4.891</c:v>
                </c:pt>
                <c:pt idx="1515">
                  <c:v>4.8179999999999996</c:v>
                </c:pt>
                <c:pt idx="1516">
                  <c:v>4.7439999999999998</c:v>
                </c:pt>
                <c:pt idx="1517">
                  <c:v>4.6680000000000001</c:v>
                </c:pt>
                <c:pt idx="1518">
                  <c:v>4.5910000000000002</c:v>
                </c:pt>
                <c:pt idx="1519">
                  <c:v>4.5129999999999999</c:v>
                </c:pt>
                <c:pt idx="1520">
                  <c:v>4.4340000000000002</c:v>
                </c:pt>
                <c:pt idx="1521">
                  <c:v>4.3540000000000001</c:v>
                </c:pt>
                <c:pt idx="1522">
                  <c:v>4.2729999999999997</c:v>
                </c:pt>
                <c:pt idx="1523">
                  <c:v>4.1909999999999998</c:v>
                </c:pt>
                <c:pt idx="1524">
                  <c:v>4.1079999999999997</c:v>
                </c:pt>
                <c:pt idx="1525">
                  <c:v>4.0250000000000004</c:v>
                </c:pt>
                <c:pt idx="1526">
                  <c:v>3.9409999999999998</c:v>
                </c:pt>
                <c:pt idx="1527">
                  <c:v>3.8580000000000001</c:v>
                </c:pt>
                <c:pt idx="1528">
                  <c:v>3.774</c:v>
                </c:pt>
                <c:pt idx="1529">
                  <c:v>3.69</c:v>
                </c:pt>
                <c:pt idx="1530">
                  <c:v>3.6059999999999999</c:v>
                </c:pt>
                <c:pt idx="1531">
                  <c:v>3.5230000000000001</c:v>
                </c:pt>
                <c:pt idx="1532">
                  <c:v>3.44</c:v>
                </c:pt>
                <c:pt idx="1533">
                  <c:v>3.3570000000000002</c:v>
                </c:pt>
                <c:pt idx="1534">
                  <c:v>3.2759999999999998</c:v>
                </c:pt>
                <c:pt idx="1535">
                  <c:v>3.1949999999999998</c:v>
                </c:pt>
                <c:pt idx="1536">
                  <c:v>3.1150000000000002</c:v>
                </c:pt>
                <c:pt idx="1537">
                  <c:v>3.0369999999999999</c:v>
                </c:pt>
                <c:pt idx="1538">
                  <c:v>2.9590000000000001</c:v>
                </c:pt>
                <c:pt idx="1539">
                  <c:v>2.8839999999999999</c:v>
                </c:pt>
                <c:pt idx="1540">
                  <c:v>2.81</c:v>
                </c:pt>
                <c:pt idx="1541">
                  <c:v>2.7370000000000001</c:v>
                </c:pt>
                <c:pt idx="1542">
                  <c:v>2.665</c:v>
                </c:pt>
                <c:pt idx="1543">
                  <c:v>2.5979999999999999</c:v>
                </c:pt>
                <c:pt idx="1544">
                  <c:v>2.5329999999999999</c:v>
                </c:pt>
                <c:pt idx="1545">
                  <c:v>2.496</c:v>
                </c:pt>
                <c:pt idx="1546">
                  <c:v>2.484</c:v>
                </c:pt>
                <c:pt idx="1547">
                  <c:v>2.4649999999999999</c:v>
                </c:pt>
                <c:pt idx="1548">
                  <c:v>2.4409999999999998</c:v>
                </c:pt>
                <c:pt idx="1549">
                  <c:v>2.4129999999999998</c:v>
                </c:pt>
                <c:pt idx="1550">
                  <c:v>2.383</c:v>
                </c:pt>
                <c:pt idx="1551">
                  <c:v>2.351</c:v>
                </c:pt>
                <c:pt idx="1552">
                  <c:v>2.319</c:v>
                </c:pt>
                <c:pt idx="1553">
                  <c:v>2.2869999999999999</c:v>
                </c:pt>
                <c:pt idx="1554">
                  <c:v>2.254</c:v>
                </c:pt>
                <c:pt idx="1555">
                  <c:v>2.2210000000000001</c:v>
                </c:pt>
                <c:pt idx="1556">
                  <c:v>2.1880000000000002</c:v>
                </c:pt>
                <c:pt idx="1557">
                  <c:v>2.1549999999999998</c:v>
                </c:pt>
                <c:pt idx="1558">
                  <c:v>2.1219999999999999</c:v>
                </c:pt>
                <c:pt idx="1559">
                  <c:v>2.0880000000000001</c:v>
                </c:pt>
                <c:pt idx="1560">
                  <c:v>2.0539999999999998</c:v>
                </c:pt>
                <c:pt idx="1561">
                  <c:v>2.02</c:v>
                </c:pt>
                <c:pt idx="1562">
                  <c:v>1.9850000000000001</c:v>
                </c:pt>
                <c:pt idx="1563">
                  <c:v>1.95</c:v>
                </c:pt>
                <c:pt idx="1564">
                  <c:v>1.915</c:v>
                </c:pt>
                <c:pt idx="1565">
                  <c:v>1.879</c:v>
                </c:pt>
                <c:pt idx="1566">
                  <c:v>1.843</c:v>
                </c:pt>
                <c:pt idx="1567">
                  <c:v>1.8080000000000001</c:v>
                </c:pt>
                <c:pt idx="1568">
                  <c:v>1.772</c:v>
                </c:pt>
                <c:pt idx="1569">
                  <c:v>1.736</c:v>
                </c:pt>
                <c:pt idx="1570">
                  <c:v>1.7</c:v>
                </c:pt>
                <c:pt idx="1571">
                  <c:v>1.6639999999999999</c:v>
                </c:pt>
                <c:pt idx="1572">
                  <c:v>1.6279999999999999</c:v>
                </c:pt>
                <c:pt idx="1573">
                  <c:v>1.5980000000000001</c:v>
                </c:pt>
                <c:pt idx="1574">
                  <c:v>1.621</c:v>
                </c:pt>
                <c:pt idx="1575">
                  <c:v>1.835</c:v>
                </c:pt>
                <c:pt idx="1576">
                  <c:v>3.3109999999999999</c:v>
                </c:pt>
                <c:pt idx="1577">
                  <c:v>80</c:v>
                </c:pt>
                <c:pt idx="1578">
                  <c:v>6.7480000000000002</c:v>
                </c:pt>
                <c:pt idx="1579">
                  <c:v>7.8719999999999999</c:v>
                </c:pt>
                <c:pt idx="1580">
                  <c:v>17.260000000000002</c:v>
                </c:pt>
                <c:pt idx="1581">
                  <c:v>11.01</c:v>
                </c:pt>
                <c:pt idx="1582">
                  <c:v>11.56</c:v>
                </c:pt>
                <c:pt idx="1583">
                  <c:v>12.39</c:v>
                </c:pt>
                <c:pt idx="1584">
                  <c:v>13.14</c:v>
                </c:pt>
                <c:pt idx="1585">
                  <c:v>13.77</c:v>
                </c:pt>
                <c:pt idx="1586">
                  <c:v>14.34</c:v>
                </c:pt>
                <c:pt idx="1587">
                  <c:v>14.83</c:v>
                </c:pt>
                <c:pt idx="1588">
                  <c:v>17.54</c:v>
                </c:pt>
                <c:pt idx="1589">
                  <c:v>16.59</c:v>
                </c:pt>
                <c:pt idx="1590">
                  <c:v>16.84</c:v>
                </c:pt>
                <c:pt idx="1591">
                  <c:v>17.010000000000002</c:v>
                </c:pt>
                <c:pt idx="1592">
                  <c:v>17.100000000000001</c:v>
                </c:pt>
                <c:pt idx="1593">
                  <c:v>17.27</c:v>
                </c:pt>
                <c:pt idx="1594">
                  <c:v>17.48</c:v>
                </c:pt>
                <c:pt idx="1595">
                  <c:v>17.62</c:v>
                </c:pt>
                <c:pt idx="1596">
                  <c:v>17.71</c:v>
                </c:pt>
                <c:pt idx="1597">
                  <c:v>17.75</c:v>
                </c:pt>
                <c:pt idx="1598">
                  <c:v>17.75</c:v>
                </c:pt>
                <c:pt idx="1599">
                  <c:v>17.7</c:v>
                </c:pt>
                <c:pt idx="1600">
                  <c:v>17.64</c:v>
                </c:pt>
                <c:pt idx="1601">
                  <c:v>17.55</c:v>
                </c:pt>
                <c:pt idx="1602">
                  <c:v>17.489999999999998</c:v>
                </c:pt>
                <c:pt idx="1603">
                  <c:v>104.5</c:v>
                </c:pt>
                <c:pt idx="1604">
                  <c:v>75.709999999999994</c:v>
                </c:pt>
                <c:pt idx="1605">
                  <c:v>132</c:v>
                </c:pt>
                <c:pt idx="1606">
                  <c:v>80.349999999999994</c:v>
                </c:pt>
                <c:pt idx="1607">
                  <c:v>147.19999999999999</c:v>
                </c:pt>
                <c:pt idx="1608">
                  <c:v>75.680000000000007</c:v>
                </c:pt>
                <c:pt idx="1609">
                  <c:v>100.6</c:v>
                </c:pt>
                <c:pt idx="1610">
                  <c:v>91.91</c:v>
                </c:pt>
                <c:pt idx="1611">
                  <c:v>87.57</c:v>
                </c:pt>
                <c:pt idx="1612">
                  <c:v>115.1</c:v>
                </c:pt>
                <c:pt idx="1613">
                  <c:v>90.48</c:v>
                </c:pt>
                <c:pt idx="1614">
                  <c:v>91.16</c:v>
                </c:pt>
                <c:pt idx="1615">
                  <c:v>84.22</c:v>
                </c:pt>
                <c:pt idx="1616">
                  <c:v>83.57</c:v>
                </c:pt>
                <c:pt idx="1617">
                  <c:v>78.77</c:v>
                </c:pt>
                <c:pt idx="1618">
                  <c:v>72.89</c:v>
                </c:pt>
                <c:pt idx="1619">
                  <c:v>67.83</c:v>
                </c:pt>
                <c:pt idx="1620">
                  <c:v>63.44</c:v>
                </c:pt>
                <c:pt idx="1621">
                  <c:v>59.5</c:v>
                </c:pt>
                <c:pt idx="1622">
                  <c:v>56.97</c:v>
                </c:pt>
                <c:pt idx="1623">
                  <c:v>56.57</c:v>
                </c:pt>
                <c:pt idx="1624">
                  <c:v>53.27</c:v>
                </c:pt>
                <c:pt idx="1625">
                  <c:v>50.16</c:v>
                </c:pt>
                <c:pt idx="1626">
                  <c:v>47.12</c:v>
                </c:pt>
                <c:pt idx="1627">
                  <c:v>44.88</c:v>
                </c:pt>
                <c:pt idx="1628">
                  <c:v>42.26</c:v>
                </c:pt>
                <c:pt idx="1629">
                  <c:v>69.34</c:v>
                </c:pt>
                <c:pt idx="1630">
                  <c:v>398</c:v>
                </c:pt>
                <c:pt idx="1631">
                  <c:v>141.5</c:v>
                </c:pt>
                <c:pt idx="1632">
                  <c:v>129.6</c:v>
                </c:pt>
                <c:pt idx="1633">
                  <c:v>118.9</c:v>
                </c:pt>
                <c:pt idx="1634">
                  <c:v>113.3</c:v>
                </c:pt>
                <c:pt idx="1635">
                  <c:v>105.2</c:v>
                </c:pt>
                <c:pt idx="1636">
                  <c:v>99.6</c:v>
                </c:pt>
                <c:pt idx="1637">
                  <c:v>98.87</c:v>
                </c:pt>
                <c:pt idx="1638">
                  <c:v>118</c:v>
                </c:pt>
                <c:pt idx="1639">
                  <c:v>105.6</c:v>
                </c:pt>
                <c:pt idx="1640">
                  <c:v>96.63</c:v>
                </c:pt>
                <c:pt idx="1641">
                  <c:v>96.67</c:v>
                </c:pt>
                <c:pt idx="1642">
                  <c:v>88.3</c:v>
                </c:pt>
                <c:pt idx="1643">
                  <c:v>81.25</c:v>
                </c:pt>
                <c:pt idx="1644">
                  <c:v>75.08</c:v>
                </c:pt>
                <c:pt idx="1645">
                  <c:v>70.150000000000006</c:v>
                </c:pt>
                <c:pt idx="1646">
                  <c:v>65.97</c:v>
                </c:pt>
                <c:pt idx="1647">
                  <c:v>62.24</c:v>
                </c:pt>
                <c:pt idx="1648">
                  <c:v>65.88</c:v>
                </c:pt>
                <c:pt idx="1649">
                  <c:v>100.7</c:v>
                </c:pt>
                <c:pt idx="1650">
                  <c:v>66.790000000000006</c:v>
                </c:pt>
                <c:pt idx="1651">
                  <c:v>71.180000000000007</c:v>
                </c:pt>
                <c:pt idx="1652">
                  <c:v>80.28</c:v>
                </c:pt>
                <c:pt idx="1653">
                  <c:v>169.2</c:v>
                </c:pt>
                <c:pt idx="1654">
                  <c:v>167.8</c:v>
                </c:pt>
                <c:pt idx="1655">
                  <c:v>147.6</c:v>
                </c:pt>
                <c:pt idx="1656">
                  <c:v>138.80000000000001</c:v>
                </c:pt>
                <c:pt idx="1657">
                  <c:v>128.30000000000001</c:v>
                </c:pt>
                <c:pt idx="1658">
                  <c:v>134.69999999999999</c:v>
                </c:pt>
                <c:pt idx="1659">
                  <c:v>123.1</c:v>
                </c:pt>
                <c:pt idx="1660">
                  <c:v>113.2</c:v>
                </c:pt>
                <c:pt idx="1661">
                  <c:v>105.3</c:v>
                </c:pt>
                <c:pt idx="1662">
                  <c:v>99.43</c:v>
                </c:pt>
                <c:pt idx="1663">
                  <c:v>124.9</c:v>
                </c:pt>
                <c:pt idx="1664">
                  <c:v>119</c:v>
                </c:pt>
                <c:pt idx="1665">
                  <c:v>109.7</c:v>
                </c:pt>
                <c:pt idx="1666">
                  <c:v>100.9</c:v>
                </c:pt>
                <c:pt idx="1667">
                  <c:v>93.27</c:v>
                </c:pt>
                <c:pt idx="1668">
                  <c:v>86.29</c:v>
                </c:pt>
                <c:pt idx="1669">
                  <c:v>79.959999999999994</c:v>
                </c:pt>
                <c:pt idx="1670">
                  <c:v>74.319999999999993</c:v>
                </c:pt>
                <c:pt idx="1671">
                  <c:v>70.400000000000006</c:v>
                </c:pt>
                <c:pt idx="1672">
                  <c:v>66.12</c:v>
                </c:pt>
                <c:pt idx="1673">
                  <c:v>64.44</c:v>
                </c:pt>
                <c:pt idx="1674">
                  <c:v>79.97</c:v>
                </c:pt>
                <c:pt idx="1675">
                  <c:v>65.400000000000006</c:v>
                </c:pt>
                <c:pt idx="1676">
                  <c:v>61.96</c:v>
                </c:pt>
                <c:pt idx="1677">
                  <c:v>60.42</c:v>
                </c:pt>
                <c:pt idx="1678">
                  <c:v>56.59</c:v>
                </c:pt>
                <c:pt idx="1679">
                  <c:v>53.04</c:v>
                </c:pt>
                <c:pt idx="1680">
                  <c:v>49.86</c:v>
                </c:pt>
                <c:pt idx="1681">
                  <c:v>47.12</c:v>
                </c:pt>
                <c:pt idx="1682">
                  <c:v>44.44</c:v>
                </c:pt>
                <c:pt idx="1683">
                  <c:v>42.34</c:v>
                </c:pt>
                <c:pt idx="1684">
                  <c:v>41.3</c:v>
                </c:pt>
                <c:pt idx="1685">
                  <c:v>137.30000000000001</c:v>
                </c:pt>
                <c:pt idx="1686">
                  <c:v>151.69999999999999</c:v>
                </c:pt>
                <c:pt idx="1687">
                  <c:v>84.26</c:v>
                </c:pt>
                <c:pt idx="1688">
                  <c:v>77.47</c:v>
                </c:pt>
                <c:pt idx="1689">
                  <c:v>75.849999999999994</c:v>
                </c:pt>
                <c:pt idx="1690">
                  <c:v>70.349999999999994</c:v>
                </c:pt>
                <c:pt idx="1691">
                  <c:v>65.55</c:v>
                </c:pt>
                <c:pt idx="1692">
                  <c:v>62.25</c:v>
                </c:pt>
                <c:pt idx="1693">
                  <c:v>124.3</c:v>
                </c:pt>
                <c:pt idx="1694">
                  <c:v>75.98</c:v>
                </c:pt>
                <c:pt idx="1695">
                  <c:v>70.569999999999993</c:v>
                </c:pt>
                <c:pt idx="1696">
                  <c:v>65.87</c:v>
                </c:pt>
                <c:pt idx="1697">
                  <c:v>61.6</c:v>
                </c:pt>
                <c:pt idx="1698">
                  <c:v>57.65</c:v>
                </c:pt>
                <c:pt idx="1699">
                  <c:v>54.14</c:v>
                </c:pt>
                <c:pt idx="1700">
                  <c:v>51</c:v>
                </c:pt>
                <c:pt idx="1701">
                  <c:v>49.03</c:v>
                </c:pt>
                <c:pt idx="1702">
                  <c:v>49.24</c:v>
                </c:pt>
                <c:pt idx="1703">
                  <c:v>139.69999999999999</c:v>
                </c:pt>
                <c:pt idx="1704">
                  <c:v>64.099999999999994</c:v>
                </c:pt>
                <c:pt idx="1705">
                  <c:v>59.95</c:v>
                </c:pt>
                <c:pt idx="1706">
                  <c:v>56.13</c:v>
                </c:pt>
                <c:pt idx="1707">
                  <c:v>52.86</c:v>
                </c:pt>
                <c:pt idx="1708">
                  <c:v>49.54</c:v>
                </c:pt>
                <c:pt idx="1709">
                  <c:v>47.06</c:v>
                </c:pt>
                <c:pt idx="1710">
                  <c:v>44.9</c:v>
                </c:pt>
                <c:pt idx="1711">
                  <c:v>42.15</c:v>
                </c:pt>
                <c:pt idx="1712">
                  <c:v>40.61</c:v>
                </c:pt>
                <c:pt idx="1713">
                  <c:v>40.21</c:v>
                </c:pt>
                <c:pt idx="1714">
                  <c:v>40.159999999999997</c:v>
                </c:pt>
                <c:pt idx="1715">
                  <c:v>39.340000000000003</c:v>
                </c:pt>
                <c:pt idx="1716">
                  <c:v>38.51</c:v>
                </c:pt>
                <c:pt idx="1717">
                  <c:v>37.67</c:v>
                </c:pt>
                <c:pt idx="1718">
                  <c:v>105.2</c:v>
                </c:pt>
                <c:pt idx="1719">
                  <c:v>72.2</c:v>
                </c:pt>
                <c:pt idx="1720">
                  <c:v>58.34</c:v>
                </c:pt>
                <c:pt idx="1721">
                  <c:v>54.85</c:v>
                </c:pt>
                <c:pt idx="1722">
                  <c:v>52.89</c:v>
                </c:pt>
                <c:pt idx="1723">
                  <c:v>51.75</c:v>
                </c:pt>
                <c:pt idx="1724">
                  <c:v>49.25</c:v>
                </c:pt>
                <c:pt idx="1725">
                  <c:v>48.81</c:v>
                </c:pt>
                <c:pt idx="1726">
                  <c:v>48.62</c:v>
                </c:pt>
                <c:pt idx="1727">
                  <c:v>46.15</c:v>
                </c:pt>
                <c:pt idx="1728">
                  <c:v>43.93</c:v>
                </c:pt>
                <c:pt idx="1729">
                  <c:v>41.92</c:v>
                </c:pt>
                <c:pt idx="1730">
                  <c:v>115.5</c:v>
                </c:pt>
                <c:pt idx="1731">
                  <c:v>159.30000000000001</c:v>
                </c:pt>
                <c:pt idx="1732">
                  <c:v>190.6</c:v>
                </c:pt>
                <c:pt idx="1733">
                  <c:v>95.36</c:v>
                </c:pt>
                <c:pt idx="1734">
                  <c:v>103.6</c:v>
                </c:pt>
                <c:pt idx="1735">
                  <c:v>96.08</c:v>
                </c:pt>
                <c:pt idx="1736">
                  <c:v>88.86</c:v>
                </c:pt>
                <c:pt idx="1737">
                  <c:v>154.19999999999999</c:v>
                </c:pt>
                <c:pt idx="1738">
                  <c:v>161.69999999999999</c:v>
                </c:pt>
                <c:pt idx="1739">
                  <c:v>133.30000000000001</c:v>
                </c:pt>
                <c:pt idx="1740">
                  <c:v>125.9</c:v>
                </c:pt>
                <c:pt idx="1741">
                  <c:v>103.9</c:v>
                </c:pt>
                <c:pt idx="1742">
                  <c:v>111.4</c:v>
                </c:pt>
                <c:pt idx="1743">
                  <c:v>108.3</c:v>
                </c:pt>
                <c:pt idx="1744">
                  <c:v>137.30000000000001</c:v>
                </c:pt>
                <c:pt idx="1745">
                  <c:v>142.69999999999999</c:v>
                </c:pt>
                <c:pt idx="1746">
                  <c:v>132.69999999999999</c:v>
                </c:pt>
                <c:pt idx="1747">
                  <c:v>115</c:v>
                </c:pt>
                <c:pt idx="1748">
                  <c:v>106.8</c:v>
                </c:pt>
                <c:pt idx="1749">
                  <c:v>100.2</c:v>
                </c:pt>
                <c:pt idx="1750">
                  <c:v>93.21</c:v>
                </c:pt>
                <c:pt idx="1751">
                  <c:v>86.25</c:v>
                </c:pt>
                <c:pt idx="1752">
                  <c:v>111.2</c:v>
                </c:pt>
                <c:pt idx="1753">
                  <c:v>102.4</c:v>
                </c:pt>
                <c:pt idx="1754">
                  <c:v>94.57</c:v>
                </c:pt>
                <c:pt idx="1755">
                  <c:v>87.59</c:v>
                </c:pt>
                <c:pt idx="1756">
                  <c:v>81.510000000000005</c:v>
                </c:pt>
                <c:pt idx="1757">
                  <c:v>76.02</c:v>
                </c:pt>
                <c:pt idx="1758">
                  <c:v>71.040000000000006</c:v>
                </c:pt>
                <c:pt idx="1759">
                  <c:v>66.45</c:v>
                </c:pt>
                <c:pt idx="1760">
                  <c:v>62.39</c:v>
                </c:pt>
                <c:pt idx="1761">
                  <c:v>58.51</c:v>
                </c:pt>
                <c:pt idx="1762">
                  <c:v>54.93</c:v>
                </c:pt>
                <c:pt idx="1763">
                  <c:v>51.79</c:v>
                </c:pt>
                <c:pt idx="1764">
                  <c:v>49.2</c:v>
                </c:pt>
                <c:pt idx="1765">
                  <c:v>46.4</c:v>
                </c:pt>
                <c:pt idx="1766">
                  <c:v>43.86</c:v>
                </c:pt>
                <c:pt idx="1767">
                  <c:v>41.42</c:v>
                </c:pt>
                <c:pt idx="1768">
                  <c:v>39.85</c:v>
                </c:pt>
                <c:pt idx="1769">
                  <c:v>39.29</c:v>
                </c:pt>
                <c:pt idx="1770">
                  <c:v>38.590000000000003</c:v>
                </c:pt>
                <c:pt idx="1771">
                  <c:v>37.76</c:v>
                </c:pt>
                <c:pt idx="1772">
                  <c:v>36.840000000000003</c:v>
                </c:pt>
                <c:pt idx="1773">
                  <c:v>35.85</c:v>
                </c:pt>
                <c:pt idx="1774">
                  <c:v>34.799999999999997</c:v>
                </c:pt>
                <c:pt idx="1775">
                  <c:v>33.700000000000003</c:v>
                </c:pt>
                <c:pt idx="1776">
                  <c:v>32.590000000000003</c:v>
                </c:pt>
                <c:pt idx="1777">
                  <c:v>31.46</c:v>
                </c:pt>
                <c:pt idx="1778">
                  <c:v>30.38</c:v>
                </c:pt>
                <c:pt idx="1779">
                  <c:v>29.32</c:v>
                </c:pt>
                <c:pt idx="1780">
                  <c:v>28.3</c:v>
                </c:pt>
                <c:pt idx="1781">
                  <c:v>27.3</c:v>
                </c:pt>
                <c:pt idx="1782">
                  <c:v>26.34</c:v>
                </c:pt>
                <c:pt idx="1783">
                  <c:v>25.4</c:v>
                </c:pt>
                <c:pt idx="1784">
                  <c:v>24.51</c:v>
                </c:pt>
                <c:pt idx="1785">
                  <c:v>23.63</c:v>
                </c:pt>
                <c:pt idx="1786">
                  <c:v>22.79</c:v>
                </c:pt>
                <c:pt idx="1787">
                  <c:v>21.97</c:v>
                </c:pt>
                <c:pt idx="1788">
                  <c:v>21.18</c:v>
                </c:pt>
                <c:pt idx="1789">
                  <c:v>20.41</c:v>
                </c:pt>
                <c:pt idx="1790">
                  <c:v>19.670000000000002</c:v>
                </c:pt>
                <c:pt idx="1791">
                  <c:v>19.55</c:v>
                </c:pt>
                <c:pt idx="1792">
                  <c:v>19.399999999999999</c:v>
                </c:pt>
                <c:pt idx="1793">
                  <c:v>19.190000000000001</c:v>
                </c:pt>
                <c:pt idx="1794">
                  <c:v>18.95</c:v>
                </c:pt>
                <c:pt idx="1795">
                  <c:v>18.66</c:v>
                </c:pt>
                <c:pt idx="1796">
                  <c:v>18.350000000000001</c:v>
                </c:pt>
                <c:pt idx="1797">
                  <c:v>18.02</c:v>
                </c:pt>
                <c:pt idx="1798">
                  <c:v>17.670000000000002</c:v>
                </c:pt>
                <c:pt idx="1799">
                  <c:v>17.309999999999999</c:v>
                </c:pt>
                <c:pt idx="1800">
                  <c:v>16.940000000000001</c:v>
                </c:pt>
                <c:pt idx="1801">
                  <c:v>16.57</c:v>
                </c:pt>
                <c:pt idx="1802">
                  <c:v>16.2</c:v>
                </c:pt>
                <c:pt idx="1803">
                  <c:v>15.84</c:v>
                </c:pt>
                <c:pt idx="1804">
                  <c:v>15.48</c:v>
                </c:pt>
                <c:pt idx="1805">
                  <c:v>15.12</c:v>
                </c:pt>
                <c:pt idx="1806">
                  <c:v>14.78</c:v>
                </c:pt>
                <c:pt idx="1807">
                  <c:v>14.44</c:v>
                </c:pt>
                <c:pt idx="1808">
                  <c:v>14.11</c:v>
                </c:pt>
                <c:pt idx="1809">
                  <c:v>13.79</c:v>
                </c:pt>
                <c:pt idx="1810">
                  <c:v>13.48</c:v>
                </c:pt>
                <c:pt idx="1811">
                  <c:v>13.18</c:v>
                </c:pt>
                <c:pt idx="1812">
                  <c:v>12.9</c:v>
                </c:pt>
                <c:pt idx="1813">
                  <c:v>12.62</c:v>
                </c:pt>
                <c:pt idx="1814">
                  <c:v>12.36</c:v>
                </c:pt>
                <c:pt idx="1815">
                  <c:v>12.11</c:v>
                </c:pt>
                <c:pt idx="1816">
                  <c:v>11.87</c:v>
                </c:pt>
                <c:pt idx="1817">
                  <c:v>11.65</c:v>
                </c:pt>
                <c:pt idx="1818">
                  <c:v>11.43</c:v>
                </c:pt>
                <c:pt idx="1819">
                  <c:v>11.23</c:v>
                </c:pt>
                <c:pt idx="1820">
                  <c:v>11.03</c:v>
                </c:pt>
                <c:pt idx="1821">
                  <c:v>10.85</c:v>
                </c:pt>
                <c:pt idx="1822">
                  <c:v>10.67</c:v>
                </c:pt>
                <c:pt idx="1823">
                  <c:v>10.51</c:v>
                </c:pt>
                <c:pt idx="1824">
                  <c:v>10.35</c:v>
                </c:pt>
                <c:pt idx="1825">
                  <c:v>10.19</c:v>
                </c:pt>
                <c:pt idx="1826">
                  <c:v>10.050000000000001</c:v>
                </c:pt>
                <c:pt idx="1827">
                  <c:v>9.9030000000000005</c:v>
                </c:pt>
                <c:pt idx="1828">
                  <c:v>9.7650000000000006</c:v>
                </c:pt>
                <c:pt idx="1829">
                  <c:v>9.6310000000000002</c:v>
                </c:pt>
                <c:pt idx="1830">
                  <c:v>9.5</c:v>
                </c:pt>
                <c:pt idx="1831">
                  <c:v>9.3719999999999999</c:v>
                </c:pt>
                <c:pt idx="1832">
                  <c:v>9.2460000000000004</c:v>
                </c:pt>
                <c:pt idx="1833">
                  <c:v>9.1219999999999999</c:v>
                </c:pt>
                <c:pt idx="1834">
                  <c:v>9</c:v>
                </c:pt>
                <c:pt idx="1835">
                  <c:v>8.8780000000000001</c:v>
                </c:pt>
                <c:pt idx="1836">
                  <c:v>8.7579999999999991</c:v>
                </c:pt>
                <c:pt idx="1837">
                  <c:v>8.6379999999999999</c:v>
                </c:pt>
                <c:pt idx="1838">
                  <c:v>8.5180000000000007</c:v>
                </c:pt>
                <c:pt idx="1839">
                  <c:v>8.3989999999999991</c:v>
                </c:pt>
                <c:pt idx="1840">
                  <c:v>8.2799999999999994</c:v>
                </c:pt>
                <c:pt idx="1841">
                  <c:v>8.1609999999999996</c:v>
                </c:pt>
                <c:pt idx="1842">
                  <c:v>8.0410000000000004</c:v>
                </c:pt>
                <c:pt idx="1843">
                  <c:v>7.9210000000000003</c:v>
                </c:pt>
                <c:pt idx="1844">
                  <c:v>7.8010000000000002</c:v>
                </c:pt>
                <c:pt idx="1845">
                  <c:v>7.681</c:v>
                </c:pt>
                <c:pt idx="1846">
                  <c:v>7.56</c:v>
                </c:pt>
                <c:pt idx="1847">
                  <c:v>7.4390000000000001</c:v>
                </c:pt>
                <c:pt idx="1848">
                  <c:v>7.3179999999999996</c:v>
                </c:pt>
                <c:pt idx="1849">
                  <c:v>7.1959999999999997</c:v>
                </c:pt>
                <c:pt idx="1850">
                  <c:v>7.0739999999999998</c:v>
                </c:pt>
                <c:pt idx="1851">
                  <c:v>6.952</c:v>
                </c:pt>
                <c:pt idx="1852">
                  <c:v>6.83</c:v>
                </c:pt>
                <c:pt idx="1853">
                  <c:v>6.7069999999999999</c:v>
                </c:pt>
                <c:pt idx="1854">
                  <c:v>6.585</c:v>
                </c:pt>
                <c:pt idx="1855">
                  <c:v>6.4630000000000001</c:v>
                </c:pt>
                <c:pt idx="1856">
                  <c:v>6.3410000000000002</c:v>
                </c:pt>
                <c:pt idx="1857">
                  <c:v>6.2190000000000003</c:v>
                </c:pt>
                <c:pt idx="1858">
                  <c:v>6.0990000000000002</c:v>
                </c:pt>
                <c:pt idx="1859">
                  <c:v>5.9909999999999997</c:v>
                </c:pt>
                <c:pt idx="1860">
                  <c:v>5.8869999999999996</c:v>
                </c:pt>
                <c:pt idx="1861">
                  <c:v>5.7830000000000004</c:v>
                </c:pt>
                <c:pt idx="1862">
                  <c:v>5.6870000000000003</c:v>
                </c:pt>
                <c:pt idx="1863">
                  <c:v>5.5979999999999999</c:v>
                </c:pt>
                <c:pt idx="1864">
                  <c:v>5.5659999999999998</c:v>
                </c:pt>
                <c:pt idx="1865">
                  <c:v>5.569</c:v>
                </c:pt>
                <c:pt idx="1866">
                  <c:v>5.5590000000000002</c:v>
                </c:pt>
                <c:pt idx="1867">
                  <c:v>5.5389999999999997</c:v>
                </c:pt>
                <c:pt idx="1868">
                  <c:v>5.508</c:v>
                </c:pt>
                <c:pt idx="1869">
                  <c:v>5.4729999999999999</c:v>
                </c:pt>
                <c:pt idx="1870">
                  <c:v>5.4550000000000001</c:v>
                </c:pt>
                <c:pt idx="1871">
                  <c:v>5.4809999999999999</c:v>
                </c:pt>
                <c:pt idx="1872">
                  <c:v>5.4880000000000004</c:v>
                </c:pt>
                <c:pt idx="1873">
                  <c:v>5.4820000000000002</c:v>
                </c:pt>
                <c:pt idx="1874">
                  <c:v>5.4619999999999997</c:v>
                </c:pt>
                <c:pt idx="1875">
                  <c:v>5.4359999999999999</c:v>
                </c:pt>
                <c:pt idx="1876">
                  <c:v>5.4050000000000002</c:v>
                </c:pt>
                <c:pt idx="1877">
                  <c:v>5.37</c:v>
                </c:pt>
                <c:pt idx="1878">
                  <c:v>5.33</c:v>
                </c:pt>
                <c:pt idx="1879">
                  <c:v>5.2919999999999998</c:v>
                </c:pt>
                <c:pt idx="1880">
                  <c:v>5.3550000000000004</c:v>
                </c:pt>
                <c:pt idx="1881">
                  <c:v>5.3680000000000003</c:v>
                </c:pt>
                <c:pt idx="1882">
                  <c:v>5.3689999999999998</c:v>
                </c:pt>
                <c:pt idx="1883">
                  <c:v>5.3579999999999997</c:v>
                </c:pt>
                <c:pt idx="1884">
                  <c:v>5.34</c:v>
                </c:pt>
                <c:pt idx="1885">
                  <c:v>5.3140000000000001</c:v>
                </c:pt>
                <c:pt idx="1886">
                  <c:v>5.282</c:v>
                </c:pt>
                <c:pt idx="1887">
                  <c:v>5.2450000000000001</c:v>
                </c:pt>
                <c:pt idx="1888">
                  <c:v>5.2030000000000003</c:v>
                </c:pt>
                <c:pt idx="1889">
                  <c:v>5.1559999999999997</c:v>
                </c:pt>
                <c:pt idx="1890">
                  <c:v>5.1050000000000004</c:v>
                </c:pt>
                <c:pt idx="1891">
                  <c:v>5.0510000000000002</c:v>
                </c:pt>
                <c:pt idx="1892">
                  <c:v>4.9930000000000003</c:v>
                </c:pt>
                <c:pt idx="1893">
                  <c:v>4.931</c:v>
                </c:pt>
                <c:pt idx="1894">
                  <c:v>4.8659999999999997</c:v>
                </c:pt>
                <c:pt idx="1895">
                  <c:v>4.7990000000000004</c:v>
                </c:pt>
                <c:pt idx="1896">
                  <c:v>4.7290000000000001</c:v>
                </c:pt>
                <c:pt idx="1897">
                  <c:v>4.6559999999999997</c:v>
                </c:pt>
                <c:pt idx="1898">
                  <c:v>4.5880000000000001</c:v>
                </c:pt>
                <c:pt idx="1899">
                  <c:v>4.5170000000000003</c:v>
                </c:pt>
                <c:pt idx="1900">
                  <c:v>4.4429999999999996</c:v>
                </c:pt>
                <c:pt idx="1901">
                  <c:v>4.3680000000000003</c:v>
                </c:pt>
                <c:pt idx="1902">
                  <c:v>4.2919999999999998</c:v>
                </c:pt>
                <c:pt idx="1903">
                  <c:v>4.2140000000000004</c:v>
                </c:pt>
                <c:pt idx="1904">
                  <c:v>4.1360000000000001</c:v>
                </c:pt>
                <c:pt idx="1905">
                  <c:v>4.0579999999999998</c:v>
                </c:pt>
                <c:pt idx="1906">
                  <c:v>3.98</c:v>
                </c:pt>
                <c:pt idx="1907">
                  <c:v>3.9020000000000001</c:v>
                </c:pt>
                <c:pt idx="1908">
                  <c:v>3.8239999999999998</c:v>
                </c:pt>
                <c:pt idx="1909">
                  <c:v>3.7469999999999999</c:v>
                </c:pt>
                <c:pt idx="1910">
                  <c:v>3.6709999999999998</c:v>
                </c:pt>
                <c:pt idx="1911">
                  <c:v>3.5950000000000002</c:v>
                </c:pt>
                <c:pt idx="1912">
                  <c:v>3.52</c:v>
                </c:pt>
                <c:pt idx="1913">
                  <c:v>3.4470000000000001</c:v>
                </c:pt>
                <c:pt idx="1914">
                  <c:v>3.375</c:v>
                </c:pt>
                <c:pt idx="1915">
                  <c:v>3.3039999999999998</c:v>
                </c:pt>
                <c:pt idx="1916">
                  <c:v>3.234</c:v>
                </c:pt>
                <c:pt idx="1917">
                  <c:v>3.1659999999999999</c:v>
                </c:pt>
                <c:pt idx="1918">
                  <c:v>3.0990000000000002</c:v>
                </c:pt>
                <c:pt idx="1919">
                  <c:v>3.0329999999999999</c:v>
                </c:pt>
                <c:pt idx="1920">
                  <c:v>2.9689999999999999</c:v>
                </c:pt>
                <c:pt idx="1921">
                  <c:v>2.907</c:v>
                </c:pt>
                <c:pt idx="1922">
                  <c:v>2.8460000000000001</c:v>
                </c:pt>
                <c:pt idx="1923">
                  <c:v>2.786</c:v>
                </c:pt>
                <c:pt idx="1924">
                  <c:v>2.7280000000000002</c:v>
                </c:pt>
                <c:pt idx="1925">
                  <c:v>2.6720000000000002</c:v>
                </c:pt>
                <c:pt idx="1926">
                  <c:v>2.6539999999999999</c:v>
                </c:pt>
                <c:pt idx="1927">
                  <c:v>2.6309999999999998</c:v>
                </c:pt>
                <c:pt idx="1928">
                  <c:v>2.6040000000000001</c:v>
                </c:pt>
                <c:pt idx="1929">
                  <c:v>2.5750000000000002</c:v>
                </c:pt>
                <c:pt idx="1930">
                  <c:v>54.87</c:v>
                </c:pt>
                <c:pt idx="1931">
                  <c:v>4.9530000000000003</c:v>
                </c:pt>
                <c:pt idx="1932">
                  <c:v>5.2160000000000002</c:v>
                </c:pt>
                <c:pt idx="1933">
                  <c:v>5.423</c:v>
                </c:pt>
                <c:pt idx="1934">
                  <c:v>5.6020000000000003</c:v>
                </c:pt>
                <c:pt idx="1935">
                  <c:v>5.7370000000000001</c:v>
                </c:pt>
                <c:pt idx="1936">
                  <c:v>5.835</c:v>
                </c:pt>
                <c:pt idx="1937">
                  <c:v>5.9089999999999998</c:v>
                </c:pt>
                <c:pt idx="1938">
                  <c:v>5.9630000000000001</c:v>
                </c:pt>
                <c:pt idx="1939">
                  <c:v>5.9989999999999997</c:v>
                </c:pt>
                <c:pt idx="1940">
                  <c:v>6.0229999999999997</c:v>
                </c:pt>
                <c:pt idx="1941">
                  <c:v>6.0709999999999997</c:v>
                </c:pt>
                <c:pt idx="1942">
                  <c:v>6.1589999999999998</c:v>
                </c:pt>
                <c:pt idx="1943">
                  <c:v>6.2370000000000001</c:v>
                </c:pt>
                <c:pt idx="1944">
                  <c:v>6.298</c:v>
                </c:pt>
                <c:pt idx="1945">
                  <c:v>6.3440000000000003</c:v>
                </c:pt>
                <c:pt idx="1946">
                  <c:v>6.375</c:v>
                </c:pt>
                <c:pt idx="1947">
                  <c:v>6.391</c:v>
                </c:pt>
                <c:pt idx="1948">
                  <c:v>6.3970000000000002</c:v>
                </c:pt>
                <c:pt idx="1949">
                  <c:v>6.3920000000000003</c:v>
                </c:pt>
                <c:pt idx="1950">
                  <c:v>6.3780000000000001</c:v>
                </c:pt>
                <c:pt idx="1951">
                  <c:v>6.3559999999999999</c:v>
                </c:pt>
                <c:pt idx="1952">
                  <c:v>6.327</c:v>
                </c:pt>
                <c:pt idx="1953">
                  <c:v>6.2919999999999998</c:v>
                </c:pt>
                <c:pt idx="1954">
                  <c:v>6.2569999999999997</c:v>
                </c:pt>
                <c:pt idx="1955">
                  <c:v>6.2910000000000004</c:v>
                </c:pt>
                <c:pt idx="1956">
                  <c:v>6.3470000000000004</c:v>
                </c:pt>
                <c:pt idx="1957">
                  <c:v>6.3949999999999996</c:v>
                </c:pt>
                <c:pt idx="1958">
                  <c:v>6.4340000000000002</c:v>
                </c:pt>
                <c:pt idx="1959">
                  <c:v>6.4770000000000003</c:v>
                </c:pt>
                <c:pt idx="1960">
                  <c:v>6.516</c:v>
                </c:pt>
                <c:pt idx="1961">
                  <c:v>6.5430000000000001</c:v>
                </c:pt>
                <c:pt idx="1962">
                  <c:v>6.5590000000000002</c:v>
                </c:pt>
                <c:pt idx="1963">
                  <c:v>6.5640000000000001</c:v>
                </c:pt>
                <c:pt idx="1964">
                  <c:v>6.5609999999999999</c:v>
                </c:pt>
                <c:pt idx="1965">
                  <c:v>6.55</c:v>
                </c:pt>
                <c:pt idx="1966">
                  <c:v>6.61</c:v>
                </c:pt>
                <c:pt idx="1967">
                  <c:v>6.9169999999999998</c:v>
                </c:pt>
                <c:pt idx="1968">
                  <c:v>7.141</c:v>
                </c:pt>
                <c:pt idx="1969">
                  <c:v>7.32</c:v>
                </c:pt>
                <c:pt idx="1970">
                  <c:v>7.4589999999999996</c:v>
                </c:pt>
                <c:pt idx="1971">
                  <c:v>7.5720000000000001</c:v>
                </c:pt>
                <c:pt idx="1972">
                  <c:v>7.6680000000000001</c:v>
                </c:pt>
                <c:pt idx="1973">
                  <c:v>7.7430000000000003</c:v>
                </c:pt>
                <c:pt idx="1974">
                  <c:v>7.952</c:v>
                </c:pt>
                <c:pt idx="1975">
                  <c:v>8.1069999999999993</c:v>
                </c:pt>
                <c:pt idx="1976">
                  <c:v>8.2420000000000009</c:v>
                </c:pt>
                <c:pt idx="1977">
                  <c:v>8.3490000000000002</c:v>
                </c:pt>
                <c:pt idx="1978">
                  <c:v>8.4329999999999998</c:v>
                </c:pt>
                <c:pt idx="1979">
                  <c:v>8.5039999999999996</c:v>
                </c:pt>
                <c:pt idx="1980">
                  <c:v>8.5559999999999992</c:v>
                </c:pt>
                <c:pt idx="1981">
                  <c:v>8.6579999999999995</c:v>
                </c:pt>
                <c:pt idx="1982">
                  <c:v>8.7430000000000003</c:v>
                </c:pt>
                <c:pt idx="1983">
                  <c:v>8.8089999999999993</c:v>
                </c:pt>
                <c:pt idx="1984">
                  <c:v>8.859</c:v>
                </c:pt>
                <c:pt idx="1985">
                  <c:v>8.8940000000000001</c:v>
                </c:pt>
                <c:pt idx="1986">
                  <c:v>8.9160000000000004</c:v>
                </c:pt>
                <c:pt idx="1987">
                  <c:v>8.9260000000000002</c:v>
                </c:pt>
                <c:pt idx="1988">
                  <c:v>8.94</c:v>
                </c:pt>
                <c:pt idx="1989">
                  <c:v>113.7</c:v>
                </c:pt>
                <c:pt idx="1990">
                  <c:v>203.3</c:v>
                </c:pt>
                <c:pt idx="1991">
                  <c:v>191.5</c:v>
                </c:pt>
                <c:pt idx="1992">
                  <c:v>237</c:v>
                </c:pt>
                <c:pt idx="1993">
                  <c:v>178.4</c:v>
                </c:pt>
                <c:pt idx="1994">
                  <c:v>167.9</c:v>
                </c:pt>
                <c:pt idx="1995">
                  <c:v>181.3</c:v>
                </c:pt>
                <c:pt idx="1996">
                  <c:v>164.4</c:v>
                </c:pt>
                <c:pt idx="1997">
                  <c:v>148.9</c:v>
                </c:pt>
                <c:pt idx="1998">
                  <c:v>129.4</c:v>
                </c:pt>
                <c:pt idx="1999">
                  <c:v>140.1</c:v>
                </c:pt>
                <c:pt idx="2000">
                  <c:v>131.6</c:v>
                </c:pt>
                <c:pt idx="2001">
                  <c:v>157.1</c:v>
                </c:pt>
                <c:pt idx="2002">
                  <c:v>135.9</c:v>
                </c:pt>
                <c:pt idx="2003">
                  <c:v>124</c:v>
                </c:pt>
                <c:pt idx="2004">
                  <c:v>113.3</c:v>
                </c:pt>
                <c:pt idx="2005">
                  <c:v>103.6</c:v>
                </c:pt>
                <c:pt idx="2006">
                  <c:v>95.19</c:v>
                </c:pt>
                <c:pt idx="2007">
                  <c:v>119</c:v>
                </c:pt>
                <c:pt idx="2008">
                  <c:v>109.2</c:v>
                </c:pt>
                <c:pt idx="2009">
                  <c:v>100.4</c:v>
                </c:pt>
                <c:pt idx="2010">
                  <c:v>92.43</c:v>
                </c:pt>
                <c:pt idx="2011">
                  <c:v>85.26</c:v>
                </c:pt>
                <c:pt idx="2012">
                  <c:v>78.89</c:v>
                </c:pt>
                <c:pt idx="2013">
                  <c:v>73.099999999999994</c:v>
                </c:pt>
                <c:pt idx="2014">
                  <c:v>70.22</c:v>
                </c:pt>
                <c:pt idx="2015">
                  <c:v>64.89</c:v>
                </c:pt>
                <c:pt idx="2016">
                  <c:v>60.39</c:v>
                </c:pt>
                <c:pt idx="2017">
                  <c:v>56.31</c:v>
                </c:pt>
                <c:pt idx="2018">
                  <c:v>52.62</c:v>
                </c:pt>
                <c:pt idx="2019">
                  <c:v>173.7</c:v>
                </c:pt>
                <c:pt idx="2020">
                  <c:v>114</c:v>
                </c:pt>
                <c:pt idx="2021">
                  <c:v>101.6</c:v>
                </c:pt>
                <c:pt idx="2022">
                  <c:v>191.9</c:v>
                </c:pt>
                <c:pt idx="2023">
                  <c:v>130.9</c:v>
                </c:pt>
                <c:pt idx="2024">
                  <c:v>119.2</c:v>
                </c:pt>
                <c:pt idx="2025">
                  <c:v>109.1</c:v>
                </c:pt>
                <c:pt idx="2026">
                  <c:v>117.7</c:v>
                </c:pt>
                <c:pt idx="2027">
                  <c:v>102.9</c:v>
                </c:pt>
                <c:pt idx="2028">
                  <c:v>94.62</c:v>
                </c:pt>
                <c:pt idx="2029">
                  <c:v>118.2</c:v>
                </c:pt>
                <c:pt idx="2030">
                  <c:v>108.2</c:v>
                </c:pt>
                <c:pt idx="2031">
                  <c:v>99</c:v>
                </c:pt>
                <c:pt idx="2032">
                  <c:v>91.33</c:v>
                </c:pt>
                <c:pt idx="2033">
                  <c:v>84.33</c:v>
                </c:pt>
                <c:pt idx="2034">
                  <c:v>78.349999999999994</c:v>
                </c:pt>
                <c:pt idx="2035">
                  <c:v>73.02</c:v>
                </c:pt>
                <c:pt idx="2036">
                  <c:v>68.17</c:v>
                </c:pt>
                <c:pt idx="2037">
                  <c:v>63.9</c:v>
                </c:pt>
                <c:pt idx="2038">
                  <c:v>59.7</c:v>
                </c:pt>
                <c:pt idx="2039">
                  <c:v>55.85</c:v>
                </c:pt>
                <c:pt idx="2040">
                  <c:v>54.78</c:v>
                </c:pt>
                <c:pt idx="2041">
                  <c:v>51.26</c:v>
                </c:pt>
                <c:pt idx="2042">
                  <c:v>48.38</c:v>
                </c:pt>
                <c:pt idx="2043">
                  <c:v>45.57</c:v>
                </c:pt>
                <c:pt idx="2044">
                  <c:v>42.91</c:v>
                </c:pt>
                <c:pt idx="2045">
                  <c:v>40.56</c:v>
                </c:pt>
                <c:pt idx="2046">
                  <c:v>39.880000000000003</c:v>
                </c:pt>
                <c:pt idx="2047">
                  <c:v>39.18</c:v>
                </c:pt>
                <c:pt idx="2048">
                  <c:v>38.57</c:v>
                </c:pt>
                <c:pt idx="2049">
                  <c:v>37.69</c:v>
                </c:pt>
                <c:pt idx="2050">
                  <c:v>36.700000000000003</c:v>
                </c:pt>
                <c:pt idx="2051">
                  <c:v>35.65</c:v>
                </c:pt>
                <c:pt idx="2052">
                  <c:v>34.54</c:v>
                </c:pt>
                <c:pt idx="2053">
                  <c:v>33.4</c:v>
                </c:pt>
                <c:pt idx="2054">
                  <c:v>32.26</c:v>
                </c:pt>
                <c:pt idx="2055">
                  <c:v>31.11</c:v>
                </c:pt>
                <c:pt idx="2056">
                  <c:v>30</c:v>
                </c:pt>
                <c:pt idx="2057">
                  <c:v>28.91</c:v>
                </c:pt>
                <c:pt idx="2058">
                  <c:v>27.87</c:v>
                </c:pt>
                <c:pt idx="2059">
                  <c:v>26.86</c:v>
                </c:pt>
                <c:pt idx="2060">
                  <c:v>25.89</c:v>
                </c:pt>
                <c:pt idx="2061">
                  <c:v>24.93</c:v>
                </c:pt>
                <c:pt idx="2062">
                  <c:v>24.01</c:v>
                </c:pt>
                <c:pt idx="2063">
                  <c:v>23.11</c:v>
                </c:pt>
                <c:pt idx="2064">
                  <c:v>22.27</c:v>
                </c:pt>
                <c:pt idx="2065">
                  <c:v>21.94</c:v>
                </c:pt>
                <c:pt idx="2066">
                  <c:v>21.21</c:v>
                </c:pt>
                <c:pt idx="2067">
                  <c:v>20.440000000000001</c:v>
                </c:pt>
                <c:pt idx="2068">
                  <c:v>19.73</c:v>
                </c:pt>
                <c:pt idx="2069">
                  <c:v>133.80000000000001</c:v>
                </c:pt>
                <c:pt idx="2070">
                  <c:v>88.95</c:v>
                </c:pt>
                <c:pt idx="2071">
                  <c:v>70.72</c:v>
                </c:pt>
                <c:pt idx="2072">
                  <c:v>65.709999999999994</c:v>
                </c:pt>
                <c:pt idx="2073">
                  <c:v>63.45</c:v>
                </c:pt>
                <c:pt idx="2074">
                  <c:v>58.77</c:v>
                </c:pt>
                <c:pt idx="2075">
                  <c:v>54.97</c:v>
                </c:pt>
                <c:pt idx="2076">
                  <c:v>52.16</c:v>
                </c:pt>
                <c:pt idx="2077">
                  <c:v>48.3</c:v>
                </c:pt>
                <c:pt idx="2078">
                  <c:v>45.05</c:v>
                </c:pt>
                <c:pt idx="2079">
                  <c:v>137.6</c:v>
                </c:pt>
                <c:pt idx="2080">
                  <c:v>64.5</c:v>
                </c:pt>
                <c:pt idx="2081">
                  <c:v>65.150000000000006</c:v>
                </c:pt>
                <c:pt idx="2082">
                  <c:v>72.05</c:v>
                </c:pt>
                <c:pt idx="2083">
                  <c:v>62.53</c:v>
                </c:pt>
                <c:pt idx="2084">
                  <c:v>60.2</c:v>
                </c:pt>
                <c:pt idx="2085">
                  <c:v>71.349999999999994</c:v>
                </c:pt>
                <c:pt idx="2086">
                  <c:v>68.87</c:v>
                </c:pt>
                <c:pt idx="2087">
                  <c:v>63.82</c:v>
                </c:pt>
                <c:pt idx="2088">
                  <c:v>59.92</c:v>
                </c:pt>
                <c:pt idx="2089">
                  <c:v>56.23</c:v>
                </c:pt>
                <c:pt idx="2090">
                  <c:v>52.69</c:v>
                </c:pt>
                <c:pt idx="2091">
                  <c:v>49.66</c:v>
                </c:pt>
                <c:pt idx="2092">
                  <c:v>46.83</c:v>
                </c:pt>
                <c:pt idx="2093">
                  <c:v>44.12</c:v>
                </c:pt>
                <c:pt idx="2094">
                  <c:v>42.48</c:v>
                </c:pt>
                <c:pt idx="2095">
                  <c:v>40.4</c:v>
                </c:pt>
                <c:pt idx="2096">
                  <c:v>39.82</c:v>
                </c:pt>
                <c:pt idx="2097">
                  <c:v>39.159999999999997</c:v>
                </c:pt>
                <c:pt idx="2098">
                  <c:v>38.409999999999997</c:v>
                </c:pt>
                <c:pt idx="2099">
                  <c:v>37.700000000000003</c:v>
                </c:pt>
                <c:pt idx="2100">
                  <c:v>38.74</c:v>
                </c:pt>
                <c:pt idx="2101">
                  <c:v>37.86</c:v>
                </c:pt>
                <c:pt idx="2102">
                  <c:v>36.950000000000003</c:v>
                </c:pt>
                <c:pt idx="2103">
                  <c:v>35.99</c:v>
                </c:pt>
                <c:pt idx="2104">
                  <c:v>35.04</c:v>
                </c:pt>
                <c:pt idx="2105">
                  <c:v>34.07</c:v>
                </c:pt>
                <c:pt idx="2106">
                  <c:v>32.96</c:v>
                </c:pt>
                <c:pt idx="2107">
                  <c:v>31.89</c:v>
                </c:pt>
                <c:pt idx="2108">
                  <c:v>30.8</c:v>
                </c:pt>
                <c:pt idx="2109">
                  <c:v>29.72</c:v>
                </c:pt>
                <c:pt idx="2110">
                  <c:v>28.69</c:v>
                </c:pt>
                <c:pt idx="2111">
                  <c:v>27.69</c:v>
                </c:pt>
                <c:pt idx="2112">
                  <c:v>26.72</c:v>
                </c:pt>
                <c:pt idx="2113">
                  <c:v>25.79</c:v>
                </c:pt>
                <c:pt idx="2114">
                  <c:v>25.01</c:v>
                </c:pt>
                <c:pt idx="2115">
                  <c:v>24.57</c:v>
                </c:pt>
                <c:pt idx="2116">
                  <c:v>24.45</c:v>
                </c:pt>
                <c:pt idx="2117">
                  <c:v>24.14</c:v>
                </c:pt>
                <c:pt idx="2118">
                  <c:v>23.51</c:v>
                </c:pt>
                <c:pt idx="2119">
                  <c:v>22.92</c:v>
                </c:pt>
                <c:pt idx="2120">
                  <c:v>22.35</c:v>
                </c:pt>
                <c:pt idx="2121">
                  <c:v>21.95</c:v>
                </c:pt>
                <c:pt idx="2122">
                  <c:v>457.2</c:v>
                </c:pt>
                <c:pt idx="2123">
                  <c:v>194.2</c:v>
                </c:pt>
                <c:pt idx="2124">
                  <c:v>109.1</c:v>
                </c:pt>
                <c:pt idx="2125">
                  <c:v>108.2</c:v>
                </c:pt>
                <c:pt idx="2126">
                  <c:v>165.9</c:v>
                </c:pt>
                <c:pt idx="2127">
                  <c:v>135.9</c:v>
                </c:pt>
                <c:pt idx="2128">
                  <c:v>115.6</c:v>
                </c:pt>
                <c:pt idx="2129">
                  <c:v>111</c:v>
                </c:pt>
                <c:pt idx="2130">
                  <c:v>101.8</c:v>
                </c:pt>
                <c:pt idx="2131">
                  <c:v>93.35</c:v>
                </c:pt>
                <c:pt idx="2132">
                  <c:v>117</c:v>
                </c:pt>
                <c:pt idx="2133">
                  <c:v>106.7</c:v>
                </c:pt>
                <c:pt idx="2134">
                  <c:v>97.7</c:v>
                </c:pt>
                <c:pt idx="2135">
                  <c:v>89.93</c:v>
                </c:pt>
                <c:pt idx="2136">
                  <c:v>83.24</c:v>
                </c:pt>
                <c:pt idx="2137">
                  <c:v>77.16</c:v>
                </c:pt>
                <c:pt idx="2138">
                  <c:v>71.64</c:v>
                </c:pt>
                <c:pt idx="2139">
                  <c:v>66.69</c:v>
                </c:pt>
                <c:pt idx="2140">
                  <c:v>62.37</c:v>
                </c:pt>
                <c:pt idx="2141">
                  <c:v>58.2</c:v>
                </c:pt>
                <c:pt idx="2142">
                  <c:v>54.46</c:v>
                </c:pt>
                <c:pt idx="2143">
                  <c:v>51.46</c:v>
                </c:pt>
                <c:pt idx="2144">
                  <c:v>48.34</c:v>
                </c:pt>
                <c:pt idx="2145">
                  <c:v>45.47</c:v>
                </c:pt>
                <c:pt idx="2146">
                  <c:v>42.77</c:v>
                </c:pt>
                <c:pt idx="2147">
                  <c:v>40.49</c:v>
                </c:pt>
                <c:pt idx="2148">
                  <c:v>39.880000000000003</c:v>
                </c:pt>
                <c:pt idx="2149">
                  <c:v>39.119999999999997</c:v>
                </c:pt>
                <c:pt idx="2150">
                  <c:v>38.24</c:v>
                </c:pt>
                <c:pt idx="2151">
                  <c:v>37.24</c:v>
                </c:pt>
                <c:pt idx="2152">
                  <c:v>36.24</c:v>
                </c:pt>
                <c:pt idx="2153">
                  <c:v>35.14</c:v>
                </c:pt>
                <c:pt idx="2154">
                  <c:v>33.99</c:v>
                </c:pt>
                <c:pt idx="2155">
                  <c:v>32.83</c:v>
                </c:pt>
                <c:pt idx="2156">
                  <c:v>31.64</c:v>
                </c:pt>
                <c:pt idx="2157">
                  <c:v>30.5</c:v>
                </c:pt>
                <c:pt idx="2158">
                  <c:v>29.38</c:v>
                </c:pt>
                <c:pt idx="2159">
                  <c:v>28.3</c:v>
                </c:pt>
                <c:pt idx="2160">
                  <c:v>27.26</c:v>
                </c:pt>
                <c:pt idx="2161">
                  <c:v>26.25</c:v>
                </c:pt>
                <c:pt idx="2162">
                  <c:v>25.28</c:v>
                </c:pt>
                <c:pt idx="2163">
                  <c:v>24.33</c:v>
                </c:pt>
                <c:pt idx="2164">
                  <c:v>23.45</c:v>
                </c:pt>
                <c:pt idx="2165">
                  <c:v>22.56</c:v>
                </c:pt>
                <c:pt idx="2166">
                  <c:v>21.71</c:v>
                </c:pt>
                <c:pt idx="2167">
                  <c:v>20.89</c:v>
                </c:pt>
                <c:pt idx="2168">
                  <c:v>20.100000000000001</c:v>
                </c:pt>
                <c:pt idx="2169">
                  <c:v>19.63</c:v>
                </c:pt>
                <c:pt idx="2170">
                  <c:v>19.5</c:v>
                </c:pt>
                <c:pt idx="2171">
                  <c:v>19.309999999999999</c:v>
                </c:pt>
                <c:pt idx="2172">
                  <c:v>19.07</c:v>
                </c:pt>
                <c:pt idx="2173">
                  <c:v>18.79</c:v>
                </c:pt>
                <c:pt idx="2174">
                  <c:v>18.48</c:v>
                </c:pt>
                <c:pt idx="2175">
                  <c:v>18.14</c:v>
                </c:pt>
                <c:pt idx="2176">
                  <c:v>17.79</c:v>
                </c:pt>
                <c:pt idx="2177">
                  <c:v>17.420000000000002</c:v>
                </c:pt>
                <c:pt idx="2178">
                  <c:v>17.04</c:v>
                </c:pt>
                <c:pt idx="2179">
                  <c:v>16.66</c:v>
                </c:pt>
                <c:pt idx="2180">
                  <c:v>16.28</c:v>
                </c:pt>
                <c:pt idx="2181">
                  <c:v>15.9</c:v>
                </c:pt>
                <c:pt idx="2182">
                  <c:v>15.53</c:v>
                </c:pt>
                <c:pt idx="2183">
                  <c:v>15.16</c:v>
                </c:pt>
                <c:pt idx="2184">
                  <c:v>14.81</c:v>
                </c:pt>
                <c:pt idx="2185">
                  <c:v>14.46</c:v>
                </c:pt>
                <c:pt idx="2186">
                  <c:v>14.12</c:v>
                </c:pt>
                <c:pt idx="2187">
                  <c:v>13.79</c:v>
                </c:pt>
                <c:pt idx="2188">
                  <c:v>13.47</c:v>
                </c:pt>
                <c:pt idx="2189">
                  <c:v>13.16</c:v>
                </c:pt>
                <c:pt idx="2190">
                  <c:v>12.86</c:v>
                </c:pt>
                <c:pt idx="2191">
                  <c:v>12.58</c:v>
                </c:pt>
                <c:pt idx="2192">
                  <c:v>12.31</c:v>
                </c:pt>
                <c:pt idx="2193">
                  <c:v>12.06</c:v>
                </c:pt>
                <c:pt idx="2194">
                  <c:v>11.81</c:v>
                </c:pt>
                <c:pt idx="2195">
                  <c:v>11.58</c:v>
                </c:pt>
                <c:pt idx="2196">
                  <c:v>11.36</c:v>
                </c:pt>
                <c:pt idx="2197">
                  <c:v>11.16</c:v>
                </c:pt>
                <c:pt idx="2198">
                  <c:v>10.96</c:v>
                </c:pt>
                <c:pt idx="2199">
                  <c:v>10.77</c:v>
                </c:pt>
                <c:pt idx="2200">
                  <c:v>10.59</c:v>
                </c:pt>
                <c:pt idx="2201">
                  <c:v>10.42</c:v>
                </c:pt>
                <c:pt idx="2202">
                  <c:v>10.26</c:v>
                </c:pt>
                <c:pt idx="2203">
                  <c:v>10.1</c:v>
                </c:pt>
                <c:pt idx="2204">
                  <c:v>9.9529999999999994</c:v>
                </c:pt>
                <c:pt idx="2205">
                  <c:v>9.8079999999999998</c:v>
                </c:pt>
                <c:pt idx="2206">
                  <c:v>9.6679999999999993</c:v>
                </c:pt>
                <c:pt idx="2207">
                  <c:v>9.532</c:v>
                </c:pt>
                <c:pt idx="2208">
                  <c:v>9.3989999999999991</c:v>
                </c:pt>
                <c:pt idx="2209">
                  <c:v>9.2690000000000001</c:v>
                </c:pt>
                <c:pt idx="2210">
                  <c:v>9.1419999999999995</c:v>
                </c:pt>
                <c:pt idx="2211">
                  <c:v>9.016</c:v>
                </c:pt>
                <c:pt idx="2212">
                  <c:v>8.8919999999999995</c:v>
                </c:pt>
                <c:pt idx="2213">
                  <c:v>8.7690000000000001</c:v>
                </c:pt>
                <c:pt idx="2214">
                  <c:v>8.6479999999999997</c:v>
                </c:pt>
                <c:pt idx="2215">
                  <c:v>8.5259999999999998</c:v>
                </c:pt>
                <c:pt idx="2216">
                  <c:v>8.4060000000000006</c:v>
                </c:pt>
                <c:pt idx="2217">
                  <c:v>8.2850000000000001</c:v>
                </c:pt>
                <c:pt idx="2218">
                  <c:v>8.1649999999999991</c:v>
                </c:pt>
                <c:pt idx="2219">
                  <c:v>8.0440000000000005</c:v>
                </c:pt>
                <c:pt idx="2220">
                  <c:v>7.923</c:v>
                </c:pt>
                <c:pt idx="2221">
                  <c:v>7.8029999999999999</c:v>
                </c:pt>
                <c:pt idx="2222">
                  <c:v>7.6820000000000004</c:v>
                </c:pt>
                <c:pt idx="2223">
                  <c:v>7.56</c:v>
                </c:pt>
                <c:pt idx="2224">
                  <c:v>7.4379999999999997</c:v>
                </c:pt>
                <c:pt idx="2225">
                  <c:v>7.3159999999999998</c:v>
                </c:pt>
                <c:pt idx="2226">
                  <c:v>7.1929999999999996</c:v>
                </c:pt>
                <c:pt idx="2227">
                  <c:v>7.07</c:v>
                </c:pt>
                <c:pt idx="2228">
                  <c:v>6.9470000000000001</c:v>
                </c:pt>
                <c:pt idx="2229">
                  <c:v>6.8239999999999998</c:v>
                </c:pt>
                <c:pt idx="2230">
                  <c:v>6.7</c:v>
                </c:pt>
                <c:pt idx="2231">
                  <c:v>6.577</c:v>
                </c:pt>
                <c:pt idx="2232">
                  <c:v>6.4539999999999997</c:v>
                </c:pt>
                <c:pt idx="2233">
                  <c:v>6.33</c:v>
                </c:pt>
                <c:pt idx="2234">
                  <c:v>6.2069999999999999</c:v>
                </c:pt>
                <c:pt idx="2235">
                  <c:v>6.0839999999999996</c:v>
                </c:pt>
                <c:pt idx="2236">
                  <c:v>5.9610000000000003</c:v>
                </c:pt>
                <c:pt idx="2237">
                  <c:v>5.8390000000000004</c:v>
                </c:pt>
                <c:pt idx="2238">
                  <c:v>5.7290000000000001</c:v>
                </c:pt>
                <c:pt idx="2239">
                  <c:v>5.6280000000000001</c:v>
                </c:pt>
                <c:pt idx="2240">
                  <c:v>5.5339999999999998</c:v>
                </c:pt>
                <c:pt idx="2241">
                  <c:v>5.4720000000000004</c:v>
                </c:pt>
                <c:pt idx="2242">
                  <c:v>5.4130000000000003</c:v>
                </c:pt>
                <c:pt idx="2243">
                  <c:v>5.3529999999999998</c:v>
                </c:pt>
                <c:pt idx="2244">
                  <c:v>5.3689999999999998</c:v>
                </c:pt>
                <c:pt idx="2245">
                  <c:v>5.3780000000000001</c:v>
                </c:pt>
                <c:pt idx="2246">
                  <c:v>5.3739999999999997</c:v>
                </c:pt>
                <c:pt idx="2247">
                  <c:v>5.3609999999999998</c:v>
                </c:pt>
                <c:pt idx="2248">
                  <c:v>5.3410000000000002</c:v>
                </c:pt>
                <c:pt idx="2249">
                  <c:v>5.3150000000000004</c:v>
                </c:pt>
                <c:pt idx="2250">
                  <c:v>5.2839999999999998</c:v>
                </c:pt>
                <c:pt idx="2251">
                  <c:v>5.2489999999999997</c:v>
                </c:pt>
                <c:pt idx="2252">
                  <c:v>5.21</c:v>
                </c:pt>
                <c:pt idx="2253">
                  <c:v>5.1680000000000001</c:v>
                </c:pt>
                <c:pt idx="2254">
                  <c:v>5.1210000000000004</c:v>
                </c:pt>
                <c:pt idx="2255">
                  <c:v>5.0709999999999997</c:v>
                </c:pt>
                <c:pt idx="2256">
                  <c:v>5.0170000000000003</c:v>
                </c:pt>
                <c:pt idx="2257">
                  <c:v>4.96</c:v>
                </c:pt>
                <c:pt idx="2258">
                  <c:v>4.899</c:v>
                </c:pt>
                <c:pt idx="2259">
                  <c:v>4.835</c:v>
                </c:pt>
                <c:pt idx="2260">
                  <c:v>4.7679999999999998</c:v>
                </c:pt>
                <c:pt idx="2261">
                  <c:v>4.6980000000000004</c:v>
                </c:pt>
                <c:pt idx="2262">
                  <c:v>4.6740000000000004</c:v>
                </c:pt>
                <c:pt idx="2263">
                  <c:v>4.6379999999999999</c:v>
                </c:pt>
                <c:pt idx="2264">
                  <c:v>4.5940000000000003</c:v>
                </c:pt>
                <c:pt idx="2265">
                  <c:v>4.5439999999999996</c:v>
                </c:pt>
                <c:pt idx="2266">
                  <c:v>4.4880000000000004</c:v>
                </c:pt>
                <c:pt idx="2267">
                  <c:v>4.4290000000000003</c:v>
                </c:pt>
                <c:pt idx="2268">
                  <c:v>4.3680000000000003</c:v>
                </c:pt>
                <c:pt idx="2269">
                  <c:v>4.3029999999999999</c:v>
                </c:pt>
                <c:pt idx="2270">
                  <c:v>4.2370000000000001</c:v>
                </c:pt>
                <c:pt idx="2271">
                  <c:v>4.1689999999999996</c:v>
                </c:pt>
                <c:pt idx="2272">
                  <c:v>4.0990000000000002</c:v>
                </c:pt>
                <c:pt idx="2273">
                  <c:v>4.0279999999999996</c:v>
                </c:pt>
                <c:pt idx="2274">
                  <c:v>3.9569999999999999</c:v>
                </c:pt>
                <c:pt idx="2275">
                  <c:v>3.8839999999999999</c:v>
                </c:pt>
                <c:pt idx="2276">
                  <c:v>3.8109999999999999</c:v>
                </c:pt>
                <c:pt idx="2277">
                  <c:v>3.7370000000000001</c:v>
                </c:pt>
                <c:pt idx="2278">
                  <c:v>3.6629999999999998</c:v>
                </c:pt>
                <c:pt idx="2279">
                  <c:v>3.589</c:v>
                </c:pt>
                <c:pt idx="2280">
                  <c:v>3.5150000000000001</c:v>
                </c:pt>
                <c:pt idx="2281">
                  <c:v>3.44</c:v>
                </c:pt>
                <c:pt idx="2282">
                  <c:v>3.367</c:v>
                </c:pt>
                <c:pt idx="2283">
                  <c:v>3.327</c:v>
                </c:pt>
                <c:pt idx="2284">
                  <c:v>3.2810000000000001</c:v>
                </c:pt>
                <c:pt idx="2285">
                  <c:v>3.2320000000000002</c:v>
                </c:pt>
                <c:pt idx="2286">
                  <c:v>3.18</c:v>
                </c:pt>
                <c:pt idx="2287">
                  <c:v>3.1269999999999998</c:v>
                </c:pt>
                <c:pt idx="2288">
                  <c:v>3.073</c:v>
                </c:pt>
                <c:pt idx="2289">
                  <c:v>3.0190000000000001</c:v>
                </c:pt>
                <c:pt idx="2290">
                  <c:v>2.9649999999999999</c:v>
                </c:pt>
                <c:pt idx="2291">
                  <c:v>2.911</c:v>
                </c:pt>
                <c:pt idx="2292">
                  <c:v>2.8580000000000001</c:v>
                </c:pt>
                <c:pt idx="2293">
                  <c:v>2.8050000000000002</c:v>
                </c:pt>
                <c:pt idx="2294">
                  <c:v>2.7519999999999998</c:v>
                </c:pt>
                <c:pt idx="2295">
                  <c:v>2.7</c:v>
                </c:pt>
                <c:pt idx="2296">
                  <c:v>2.649</c:v>
                </c:pt>
                <c:pt idx="2297">
                  <c:v>2.5979999999999999</c:v>
                </c:pt>
                <c:pt idx="2298">
                  <c:v>2.548</c:v>
                </c:pt>
                <c:pt idx="2299">
                  <c:v>2.4980000000000002</c:v>
                </c:pt>
                <c:pt idx="2300">
                  <c:v>2.4489999999999998</c:v>
                </c:pt>
                <c:pt idx="2301">
                  <c:v>2.423</c:v>
                </c:pt>
                <c:pt idx="2302">
                  <c:v>2.4089999999999998</c:v>
                </c:pt>
                <c:pt idx="2303">
                  <c:v>2.3889999999999998</c:v>
                </c:pt>
                <c:pt idx="2304">
                  <c:v>2.367</c:v>
                </c:pt>
                <c:pt idx="2305">
                  <c:v>2.3420000000000001</c:v>
                </c:pt>
                <c:pt idx="2306">
                  <c:v>2.3149999999999999</c:v>
                </c:pt>
                <c:pt idx="2307">
                  <c:v>2.3029999999999999</c:v>
                </c:pt>
                <c:pt idx="2308">
                  <c:v>2.2879999999999998</c:v>
                </c:pt>
                <c:pt idx="2309">
                  <c:v>2.2709999999999999</c:v>
                </c:pt>
                <c:pt idx="2310">
                  <c:v>2.2519999999999998</c:v>
                </c:pt>
                <c:pt idx="2311">
                  <c:v>2.2309999999999999</c:v>
                </c:pt>
                <c:pt idx="2312">
                  <c:v>2.21</c:v>
                </c:pt>
                <c:pt idx="2313">
                  <c:v>2.1949999999999998</c:v>
                </c:pt>
                <c:pt idx="2314">
                  <c:v>2.19</c:v>
                </c:pt>
                <c:pt idx="2315">
                  <c:v>2.1800000000000002</c:v>
                </c:pt>
                <c:pt idx="2316">
                  <c:v>2.1669999999999998</c:v>
                </c:pt>
                <c:pt idx="2317">
                  <c:v>2.153</c:v>
                </c:pt>
                <c:pt idx="2318">
                  <c:v>2.1619999999999999</c:v>
                </c:pt>
                <c:pt idx="2319">
                  <c:v>2.1760000000000002</c:v>
                </c:pt>
                <c:pt idx="2320">
                  <c:v>2.1909999999999998</c:v>
                </c:pt>
                <c:pt idx="2321">
                  <c:v>2.226</c:v>
                </c:pt>
                <c:pt idx="2322">
                  <c:v>2.286</c:v>
                </c:pt>
                <c:pt idx="2323">
                  <c:v>2.33</c:v>
                </c:pt>
                <c:pt idx="2324">
                  <c:v>2.3690000000000002</c:v>
                </c:pt>
                <c:pt idx="2325">
                  <c:v>2.399</c:v>
                </c:pt>
                <c:pt idx="2326">
                  <c:v>2.423</c:v>
                </c:pt>
                <c:pt idx="2327">
                  <c:v>2.5019999999999998</c:v>
                </c:pt>
                <c:pt idx="2328">
                  <c:v>2.5880000000000001</c:v>
                </c:pt>
                <c:pt idx="2329">
                  <c:v>2.7280000000000002</c:v>
                </c:pt>
                <c:pt idx="2330">
                  <c:v>2.8490000000000002</c:v>
                </c:pt>
                <c:pt idx="2331">
                  <c:v>2.9449999999999998</c:v>
                </c:pt>
                <c:pt idx="2332">
                  <c:v>3.0209999999999999</c:v>
                </c:pt>
                <c:pt idx="2333">
                  <c:v>3.0859999999999999</c:v>
                </c:pt>
                <c:pt idx="2334">
                  <c:v>3.1429999999999998</c:v>
                </c:pt>
                <c:pt idx="2335">
                  <c:v>3.1920000000000002</c:v>
                </c:pt>
                <c:pt idx="2336">
                  <c:v>3.2349999999999999</c:v>
                </c:pt>
                <c:pt idx="2337">
                  <c:v>3.2709999999999999</c:v>
                </c:pt>
                <c:pt idx="2338">
                  <c:v>3.3010000000000002</c:v>
                </c:pt>
                <c:pt idx="2339">
                  <c:v>3.3250000000000002</c:v>
                </c:pt>
                <c:pt idx="2340">
                  <c:v>3.343</c:v>
                </c:pt>
                <c:pt idx="2341">
                  <c:v>3.355</c:v>
                </c:pt>
                <c:pt idx="2342">
                  <c:v>3.3650000000000002</c:v>
                </c:pt>
                <c:pt idx="2343">
                  <c:v>3.37</c:v>
                </c:pt>
                <c:pt idx="2344">
                  <c:v>3.3679999999999999</c:v>
                </c:pt>
                <c:pt idx="2345">
                  <c:v>3.3610000000000002</c:v>
                </c:pt>
                <c:pt idx="2346">
                  <c:v>3.3490000000000002</c:v>
                </c:pt>
                <c:pt idx="2347">
                  <c:v>3.3319999999999999</c:v>
                </c:pt>
                <c:pt idx="2348">
                  <c:v>3.3109999999999999</c:v>
                </c:pt>
                <c:pt idx="2349">
                  <c:v>3.286</c:v>
                </c:pt>
                <c:pt idx="2350">
                  <c:v>3.2570000000000001</c:v>
                </c:pt>
                <c:pt idx="2351">
                  <c:v>3.2280000000000002</c:v>
                </c:pt>
                <c:pt idx="2352">
                  <c:v>3.1989999999999998</c:v>
                </c:pt>
                <c:pt idx="2353">
                  <c:v>3.17</c:v>
                </c:pt>
                <c:pt idx="2354">
                  <c:v>3.1389999999999998</c:v>
                </c:pt>
                <c:pt idx="2355">
                  <c:v>3.1120000000000001</c:v>
                </c:pt>
                <c:pt idx="2356">
                  <c:v>3.093</c:v>
                </c:pt>
                <c:pt idx="2357">
                  <c:v>3.073</c:v>
                </c:pt>
                <c:pt idx="2358">
                  <c:v>3.05</c:v>
                </c:pt>
                <c:pt idx="2359">
                  <c:v>3.105</c:v>
                </c:pt>
                <c:pt idx="2360">
                  <c:v>3.145</c:v>
                </c:pt>
                <c:pt idx="2361">
                  <c:v>3.1739999999999999</c:v>
                </c:pt>
                <c:pt idx="2362">
                  <c:v>3.2029999999999998</c:v>
                </c:pt>
                <c:pt idx="2363">
                  <c:v>3.2250000000000001</c:v>
                </c:pt>
                <c:pt idx="2364">
                  <c:v>3.24</c:v>
                </c:pt>
                <c:pt idx="2365">
                  <c:v>3.25</c:v>
                </c:pt>
                <c:pt idx="2366">
                  <c:v>3.2570000000000001</c:v>
                </c:pt>
                <c:pt idx="2367">
                  <c:v>3.2589999999999999</c:v>
                </c:pt>
                <c:pt idx="2368">
                  <c:v>3.2589999999999999</c:v>
                </c:pt>
                <c:pt idx="2369">
                  <c:v>3.2570000000000001</c:v>
                </c:pt>
                <c:pt idx="2370">
                  <c:v>3.258</c:v>
                </c:pt>
                <c:pt idx="2371">
                  <c:v>3.2810000000000001</c:v>
                </c:pt>
                <c:pt idx="2372">
                  <c:v>3.35</c:v>
                </c:pt>
                <c:pt idx="2373">
                  <c:v>171.2</c:v>
                </c:pt>
                <c:pt idx="2374">
                  <c:v>20.350000000000001</c:v>
                </c:pt>
                <c:pt idx="2375">
                  <c:v>19.96</c:v>
                </c:pt>
                <c:pt idx="2376">
                  <c:v>19.62</c:v>
                </c:pt>
                <c:pt idx="2377">
                  <c:v>19.55</c:v>
                </c:pt>
                <c:pt idx="2378">
                  <c:v>19.39</c:v>
                </c:pt>
                <c:pt idx="2379">
                  <c:v>19.43</c:v>
                </c:pt>
                <c:pt idx="2380">
                  <c:v>19.72</c:v>
                </c:pt>
                <c:pt idx="2381">
                  <c:v>20.34</c:v>
                </c:pt>
                <c:pt idx="2382">
                  <c:v>21.13</c:v>
                </c:pt>
                <c:pt idx="2383">
                  <c:v>22.04</c:v>
                </c:pt>
                <c:pt idx="2384">
                  <c:v>22.43</c:v>
                </c:pt>
                <c:pt idx="2385">
                  <c:v>22.5</c:v>
                </c:pt>
                <c:pt idx="2386">
                  <c:v>22.4</c:v>
                </c:pt>
                <c:pt idx="2387">
                  <c:v>22.28</c:v>
                </c:pt>
                <c:pt idx="2388">
                  <c:v>22.85</c:v>
                </c:pt>
                <c:pt idx="2389">
                  <c:v>22.85</c:v>
                </c:pt>
                <c:pt idx="2390">
                  <c:v>22.93</c:v>
                </c:pt>
                <c:pt idx="2391">
                  <c:v>23.18</c:v>
                </c:pt>
                <c:pt idx="2392">
                  <c:v>1006</c:v>
                </c:pt>
                <c:pt idx="2393">
                  <c:v>1393</c:v>
                </c:pt>
                <c:pt idx="2394">
                  <c:v>230</c:v>
                </c:pt>
                <c:pt idx="2395">
                  <c:v>173.8</c:v>
                </c:pt>
                <c:pt idx="2396">
                  <c:v>166.2</c:v>
                </c:pt>
                <c:pt idx="2397">
                  <c:v>200.2</c:v>
                </c:pt>
                <c:pt idx="2398">
                  <c:v>695.8</c:v>
                </c:pt>
                <c:pt idx="2399">
                  <c:v>891.9</c:v>
                </c:pt>
                <c:pt idx="2400">
                  <c:v>803.7</c:v>
                </c:pt>
                <c:pt idx="2401">
                  <c:v>724.2</c:v>
                </c:pt>
                <c:pt idx="2402">
                  <c:v>232.7</c:v>
                </c:pt>
                <c:pt idx="2403">
                  <c:v>239.6</c:v>
                </c:pt>
                <c:pt idx="2404">
                  <c:v>265.5</c:v>
                </c:pt>
                <c:pt idx="2405">
                  <c:v>210.8</c:v>
                </c:pt>
                <c:pt idx="2406">
                  <c:v>233.4</c:v>
                </c:pt>
                <c:pt idx="2407">
                  <c:v>245.9</c:v>
                </c:pt>
                <c:pt idx="2408">
                  <c:v>243.9</c:v>
                </c:pt>
                <c:pt idx="2409">
                  <c:v>222.5</c:v>
                </c:pt>
                <c:pt idx="2410">
                  <c:v>282.7</c:v>
                </c:pt>
                <c:pt idx="2411">
                  <c:v>256.2</c:v>
                </c:pt>
                <c:pt idx="2412">
                  <c:v>262.89999999999998</c:v>
                </c:pt>
                <c:pt idx="2413">
                  <c:v>241.7</c:v>
                </c:pt>
                <c:pt idx="2414">
                  <c:v>226</c:v>
                </c:pt>
                <c:pt idx="2415">
                  <c:v>208.9</c:v>
                </c:pt>
                <c:pt idx="2416">
                  <c:v>220.8</c:v>
                </c:pt>
                <c:pt idx="2417">
                  <c:v>200.3</c:v>
                </c:pt>
                <c:pt idx="2418">
                  <c:v>201.8</c:v>
                </c:pt>
                <c:pt idx="2419">
                  <c:v>335.7</c:v>
                </c:pt>
                <c:pt idx="2420">
                  <c:v>228.5</c:v>
                </c:pt>
                <c:pt idx="2421">
                  <c:v>204.4</c:v>
                </c:pt>
                <c:pt idx="2422">
                  <c:v>217.2</c:v>
                </c:pt>
                <c:pt idx="2423">
                  <c:v>218.2</c:v>
                </c:pt>
                <c:pt idx="2424">
                  <c:v>198.8</c:v>
                </c:pt>
                <c:pt idx="2425">
                  <c:v>199.7</c:v>
                </c:pt>
                <c:pt idx="2426">
                  <c:v>187.4</c:v>
                </c:pt>
                <c:pt idx="2427">
                  <c:v>187.7</c:v>
                </c:pt>
                <c:pt idx="2428">
                  <c:v>172.5</c:v>
                </c:pt>
                <c:pt idx="2429">
                  <c:v>157.19999999999999</c:v>
                </c:pt>
                <c:pt idx="2430">
                  <c:v>145.80000000000001</c:v>
                </c:pt>
                <c:pt idx="2431">
                  <c:v>196.8</c:v>
                </c:pt>
                <c:pt idx="2432">
                  <c:v>1232</c:v>
                </c:pt>
                <c:pt idx="2433">
                  <c:v>238.8</c:v>
                </c:pt>
                <c:pt idx="2434">
                  <c:v>192.2</c:v>
                </c:pt>
                <c:pt idx="2435">
                  <c:v>205.6</c:v>
                </c:pt>
                <c:pt idx="2436">
                  <c:v>186.6</c:v>
                </c:pt>
                <c:pt idx="2437">
                  <c:v>195.3</c:v>
                </c:pt>
                <c:pt idx="2438">
                  <c:v>177.1</c:v>
                </c:pt>
                <c:pt idx="2439">
                  <c:v>183.4</c:v>
                </c:pt>
                <c:pt idx="2440">
                  <c:v>162</c:v>
                </c:pt>
                <c:pt idx="2441">
                  <c:v>147.69999999999999</c:v>
                </c:pt>
                <c:pt idx="2442">
                  <c:v>158.69999999999999</c:v>
                </c:pt>
                <c:pt idx="2443">
                  <c:v>144.9</c:v>
                </c:pt>
                <c:pt idx="2444">
                  <c:v>133.19999999999999</c:v>
                </c:pt>
                <c:pt idx="2445">
                  <c:v>128</c:v>
                </c:pt>
                <c:pt idx="2446">
                  <c:v>117.3</c:v>
                </c:pt>
                <c:pt idx="2447">
                  <c:v>107.8</c:v>
                </c:pt>
                <c:pt idx="2448">
                  <c:v>99.48</c:v>
                </c:pt>
                <c:pt idx="2449">
                  <c:v>123.3</c:v>
                </c:pt>
                <c:pt idx="2450">
                  <c:v>112.9</c:v>
                </c:pt>
                <c:pt idx="2451">
                  <c:v>103.5</c:v>
                </c:pt>
                <c:pt idx="2452">
                  <c:v>95.31</c:v>
                </c:pt>
                <c:pt idx="2453">
                  <c:v>88.09</c:v>
                </c:pt>
                <c:pt idx="2454">
                  <c:v>81.63</c:v>
                </c:pt>
                <c:pt idx="2455">
                  <c:v>75.31</c:v>
                </c:pt>
                <c:pt idx="2456">
                  <c:v>70</c:v>
                </c:pt>
                <c:pt idx="2457">
                  <c:v>64.81</c:v>
                </c:pt>
                <c:pt idx="2458">
                  <c:v>60.11</c:v>
                </c:pt>
                <c:pt idx="2459">
                  <c:v>56</c:v>
                </c:pt>
                <c:pt idx="2460">
                  <c:v>52.94</c:v>
                </c:pt>
                <c:pt idx="2461">
                  <c:v>80.180000000000007</c:v>
                </c:pt>
                <c:pt idx="2462">
                  <c:v>54.7</c:v>
                </c:pt>
                <c:pt idx="2463">
                  <c:v>50.88</c:v>
                </c:pt>
                <c:pt idx="2464">
                  <c:v>47.39</c:v>
                </c:pt>
                <c:pt idx="2465">
                  <c:v>47.2</c:v>
                </c:pt>
                <c:pt idx="2466">
                  <c:v>52.15</c:v>
                </c:pt>
                <c:pt idx="2467">
                  <c:v>223</c:v>
                </c:pt>
                <c:pt idx="2468">
                  <c:v>142.30000000000001</c:v>
                </c:pt>
                <c:pt idx="2469">
                  <c:v>137.80000000000001</c:v>
                </c:pt>
                <c:pt idx="2470">
                  <c:v>125.3</c:v>
                </c:pt>
                <c:pt idx="2471">
                  <c:v>113.8</c:v>
                </c:pt>
                <c:pt idx="2472">
                  <c:v>104</c:v>
                </c:pt>
                <c:pt idx="2473">
                  <c:v>95.5</c:v>
                </c:pt>
                <c:pt idx="2474">
                  <c:v>87.7</c:v>
                </c:pt>
                <c:pt idx="2475">
                  <c:v>80.88</c:v>
                </c:pt>
                <c:pt idx="2476">
                  <c:v>74.64</c:v>
                </c:pt>
                <c:pt idx="2477">
                  <c:v>69.02</c:v>
                </c:pt>
                <c:pt idx="2478">
                  <c:v>64.349999999999994</c:v>
                </c:pt>
                <c:pt idx="2479">
                  <c:v>59.59</c:v>
                </c:pt>
                <c:pt idx="2480">
                  <c:v>55.41</c:v>
                </c:pt>
                <c:pt idx="2481">
                  <c:v>51.73</c:v>
                </c:pt>
                <c:pt idx="2482">
                  <c:v>48.23</c:v>
                </c:pt>
                <c:pt idx="2483">
                  <c:v>45.13</c:v>
                </c:pt>
                <c:pt idx="2484">
                  <c:v>43.71</c:v>
                </c:pt>
                <c:pt idx="2485">
                  <c:v>42.76</c:v>
                </c:pt>
                <c:pt idx="2486">
                  <c:v>41.56</c:v>
                </c:pt>
                <c:pt idx="2487">
                  <c:v>40.26</c:v>
                </c:pt>
                <c:pt idx="2488">
                  <c:v>38.950000000000003</c:v>
                </c:pt>
                <c:pt idx="2489">
                  <c:v>37.630000000000003</c:v>
                </c:pt>
                <c:pt idx="2490">
                  <c:v>36.26</c:v>
                </c:pt>
                <c:pt idx="2491">
                  <c:v>35.119999999999997</c:v>
                </c:pt>
                <c:pt idx="2492">
                  <c:v>33.78</c:v>
                </c:pt>
                <c:pt idx="2493">
                  <c:v>70.2</c:v>
                </c:pt>
                <c:pt idx="2494">
                  <c:v>35.79</c:v>
                </c:pt>
                <c:pt idx="2495">
                  <c:v>34.96</c:v>
                </c:pt>
                <c:pt idx="2496">
                  <c:v>34.03</c:v>
                </c:pt>
                <c:pt idx="2497">
                  <c:v>33.06</c:v>
                </c:pt>
                <c:pt idx="2498">
                  <c:v>32.06</c:v>
                </c:pt>
                <c:pt idx="2499">
                  <c:v>31.04</c:v>
                </c:pt>
                <c:pt idx="2500">
                  <c:v>30.02</c:v>
                </c:pt>
                <c:pt idx="2501">
                  <c:v>29.06</c:v>
                </c:pt>
                <c:pt idx="2502">
                  <c:v>28.3</c:v>
                </c:pt>
                <c:pt idx="2503">
                  <c:v>27.45</c:v>
                </c:pt>
                <c:pt idx="2504">
                  <c:v>26.67</c:v>
                </c:pt>
                <c:pt idx="2505">
                  <c:v>25.97</c:v>
                </c:pt>
                <c:pt idx="2506">
                  <c:v>25.38</c:v>
                </c:pt>
                <c:pt idx="2507">
                  <c:v>24.74</c:v>
                </c:pt>
                <c:pt idx="2508">
                  <c:v>24.07</c:v>
                </c:pt>
                <c:pt idx="2509">
                  <c:v>23.48</c:v>
                </c:pt>
                <c:pt idx="2510">
                  <c:v>23.61</c:v>
                </c:pt>
                <c:pt idx="2511">
                  <c:v>27.21</c:v>
                </c:pt>
                <c:pt idx="2512">
                  <c:v>44.08</c:v>
                </c:pt>
                <c:pt idx="2513">
                  <c:v>44.88</c:v>
                </c:pt>
                <c:pt idx="2514">
                  <c:v>36.909999999999997</c:v>
                </c:pt>
                <c:pt idx="2515">
                  <c:v>40.24</c:v>
                </c:pt>
                <c:pt idx="2516">
                  <c:v>54.58</c:v>
                </c:pt>
                <c:pt idx="2517">
                  <c:v>47.88</c:v>
                </c:pt>
                <c:pt idx="2518">
                  <c:v>45.13</c:v>
                </c:pt>
                <c:pt idx="2519">
                  <c:v>42.76</c:v>
                </c:pt>
                <c:pt idx="2520">
                  <c:v>40.76</c:v>
                </c:pt>
                <c:pt idx="2521">
                  <c:v>39.58</c:v>
                </c:pt>
                <c:pt idx="2522">
                  <c:v>37.840000000000003</c:v>
                </c:pt>
                <c:pt idx="2523">
                  <c:v>37.51</c:v>
                </c:pt>
                <c:pt idx="2524">
                  <c:v>37.03</c:v>
                </c:pt>
                <c:pt idx="2525">
                  <c:v>36.549999999999997</c:v>
                </c:pt>
                <c:pt idx="2526">
                  <c:v>36.020000000000003</c:v>
                </c:pt>
                <c:pt idx="2527">
                  <c:v>35.380000000000003</c:v>
                </c:pt>
                <c:pt idx="2528">
                  <c:v>34.67</c:v>
                </c:pt>
                <c:pt idx="2529">
                  <c:v>33.89</c:v>
                </c:pt>
                <c:pt idx="2530">
                  <c:v>33.049999999999997</c:v>
                </c:pt>
                <c:pt idx="2531">
                  <c:v>32.159999999999997</c:v>
                </c:pt>
                <c:pt idx="2532">
                  <c:v>31.26</c:v>
                </c:pt>
                <c:pt idx="2533">
                  <c:v>30.35</c:v>
                </c:pt>
                <c:pt idx="2534">
                  <c:v>29.44</c:v>
                </c:pt>
                <c:pt idx="2535">
                  <c:v>28.55</c:v>
                </c:pt>
                <c:pt idx="2536">
                  <c:v>27.68</c:v>
                </c:pt>
                <c:pt idx="2537">
                  <c:v>26.84</c:v>
                </c:pt>
                <c:pt idx="2538">
                  <c:v>26.01</c:v>
                </c:pt>
                <c:pt idx="2539">
                  <c:v>25.2</c:v>
                </c:pt>
                <c:pt idx="2540">
                  <c:v>24.41</c:v>
                </c:pt>
                <c:pt idx="2541">
                  <c:v>23.65</c:v>
                </c:pt>
                <c:pt idx="2542">
                  <c:v>22.89</c:v>
                </c:pt>
                <c:pt idx="2543">
                  <c:v>22.17</c:v>
                </c:pt>
                <c:pt idx="2544">
                  <c:v>21.45</c:v>
                </c:pt>
                <c:pt idx="2545">
                  <c:v>20.75</c:v>
                </c:pt>
                <c:pt idx="2546">
                  <c:v>20.07</c:v>
                </c:pt>
                <c:pt idx="2547">
                  <c:v>19.59</c:v>
                </c:pt>
                <c:pt idx="2548">
                  <c:v>19.48</c:v>
                </c:pt>
                <c:pt idx="2549">
                  <c:v>19.32</c:v>
                </c:pt>
                <c:pt idx="2550">
                  <c:v>19.12</c:v>
                </c:pt>
                <c:pt idx="2551">
                  <c:v>18.87</c:v>
                </c:pt>
                <c:pt idx="2552">
                  <c:v>18.600000000000001</c:v>
                </c:pt>
                <c:pt idx="2553">
                  <c:v>18.3</c:v>
                </c:pt>
                <c:pt idx="2554">
                  <c:v>17.98</c:v>
                </c:pt>
                <c:pt idx="2555">
                  <c:v>17.649999999999999</c:v>
                </c:pt>
                <c:pt idx="2556">
                  <c:v>17.3</c:v>
                </c:pt>
                <c:pt idx="2557">
                  <c:v>16.95</c:v>
                </c:pt>
                <c:pt idx="2558">
                  <c:v>16.59</c:v>
                </c:pt>
                <c:pt idx="2559">
                  <c:v>16.239999999999998</c:v>
                </c:pt>
                <c:pt idx="2560">
                  <c:v>15.88</c:v>
                </c:pt>
                <c:pt idx="2561">
                  <c:v>15.53</c:v>
                </c:pt>
                <c:pt idx="2562">
                  <c:v>15.19</c:v>
                </c:pt>
                <c:pt idx="2563">
                  <c:v>14.86</c:v>
                </c:pt>
                <c:pt idx="2564">
                  <c:v>14.53</c:v>
                </c:pt>
                <c:pt idx="2565">
                  <c:v>14.21</c:v>
                </c:pt>
                <c:pt idx="2566">
                  <c:v>13.89</c:v>
                </c:pt>
                <c:pt idx="2567">
                  <c:v>13.59</c:v>
                </c:pt>
                <c:pt idx="2568">
                  <c:v>13.29</c:v>
                </c:pt>
                <c:pt idx="2569">
                  <c:v>13.01</c:v>
                </c:pt>
                <c:pt idx="2570">
                  <c:v>12.73</c:v>
                </c:pt>
                <c:pt idx="2571">
                  <c:v>12.47</c:v>
                </c:pt>
                <c:pt idx="2572">
                  <c:v>12.22</c:v>
                </c:pt>
                <c:pt idx="2573">
                  <c:v>11.98</c:v>
                </c:pt>
                <c:pt idx="2574">
                  <c:v>11.76</c:v>
                </c:pt>
                <c:pt idx="2575">
                  <c:v>11.54</c:v>
                </c:pt>
                <c:pt idx="2576">
                  <c:v>11.33</c:v>
                </c:pt>
                <c:pt idx="2577">
                  <c:v>11.14</c:v>
                </c:pt>
                <c:pt idx="2578">
                  <c:v>10.95</c:v>
                </c:pt>
                <c:pt idx="2579">
                  <c:v>10.77</c:v>
                </c:pt>
                <c:pt idx="2580">
                  <c:v>10.6</c:v>
                </c:pt>
                <c:pt idx="2581">
                  <c:v>10.44</c:v>
                </c:pt>
                <c:pt idx="2582">
                  <c:v>10.29</c:v>
                </c:pt>
                <c:pt idx="2583">
                  <c:v>10.14</c:v>
                </c:pt>
                <c:pt idx="2584">
                  <c:v>9.9909999999999997</c:v>
                </c:pt>
                <c:pt idx="2585">
                  <c:v>9.85</c:v>
                </c:pt>
                <c:pt idx="2586">
                  <c:v>9.7140000000000004</c:v>
                </c:pt>
                <c:pt idx="2587">
                  <c:v>9.58</c:v>
                </c:pt>
                <c:pt idx="2588">
                  <c:v>9.4499999999999993</c:v>
                </c:pt>
                <c:pt idx="2589">
                  <c:v>9.3219999999999992</c:v>
                </c:pt>
                <c:pt idx="2590">
                  <c:v>9.1950000000000003</c:v>
                </c:pt>
                <c:pt idx="2591">
                  <c:v>9.07</c:v>
                </c:pt>
                <c:pt idx="2592">
                  <c:v>8.9469999999999992</c:v>
                </c:pt>
                <c:pt idx="2593">
                  <c:v>8.8239999999999998</c:v>
                </c:pt>
                <c:pt idx="2594">
                  <c:v>8.702</c:v>
                </c:pt>
                <c:pt idx="2595">
                  <c:v>8.5809999999999995</c:v>
                </c:pt>
                <c:pt idx="2596">
                  <c:v>8.4589999999999996</c:v>
                </c:pt>
                <c:pt idx="2597">
                  <c:v>8.3379999999999992</c:v>
                </c:pt>
                <c:pt idx="2598">
                  <c:v>8.2170000000000005</c:v>
                </c:pt>
                <c:pt idx="2599">
                  <c:v>8.0950000000000006</c:v>
                </c:pt>
                <c:pt idx="2600">
                  <c:v>7.9729999999999999</c:v>
                </c:pt>
                <c:pt idx="2601">
                  <c:v>7.851</c:v>
                </c:pt>
                <c:pt idx="2602">
                  <c:v>7.7290000000000001</c:v>
                </c:pt>
                <c:pt idx="2603">
                  <c:v>7.6059999999999999</c:v>
                </c:pt>
                <c:pt idx="2604">
                  <c:v>7.4829999999999997</c:v>
                </c:pt>
                <c:pt idx="2605">
                  <c:v>7.36</c:v>
                </c:pt>
                <c:pt idx="2606">
                  <c:v>7.2359999999999998</c:v>
                </c:pt>
                <c:pt idx="2607">
                  <c:v>7.1120000000000001</c:v>
                </c:pt>
                <c:pt idx="2608">
                  <c:v>6.9880000000000004</c:v>
                </c:pt>
                <c:pt idx="2609">
                  <c:v>6.8639999999999999</c:v>
                </c:pt>
                <c:pt idx="2610">
                  <c:v>6.7389999999999999</c:v>
                </c:pt>
                <c:pt idx="2611">
                  <c:v>6.6159999999999997</c:v>
                </c:pt>
                <c:pt idx="2612">
                  <c:v>6.4909999999999997</c:v>
                </c:pt>
                <c:pt idx="2613">
                  <c:v>6.367</c:v>
                </c:pt>
                <c:pt idx="2614">
                  <c:v>6.2430000000000003</c:v>
                </c:pt>
                <c:pt idx="2615">
                  <c:v>6.12</c:v>
                </c:pt>
                <c:pt idx="2616">
                  <c:v>5.9969999999999999</c:v>
                </c:pt>
                <c:pt idx="2617">
                  <c:v>5.875</c:v>
                </c:pt>
                <c:pt idx="2618">
                  <c:v>5.7610000000000001</c:v>
                </c:pt>
                <c:pt idx="2619">
                  <c:v>5.6580000000000004</c:v>
                </c:pt>
                <c:pt idx="2620">
                  <c:v>5.5629999999999997</c:v>
                </c:pt>
                <c:pt idx="2621">
                  <c:v>5.4740000000000002</c:v>
                </c:pt>
                <c:pt idx="2622">
                  <c:v>5.4169999999999998</c:v>
                </c:pt>
                <c:pt idx="2623">
                  <c:v>5.3570000000000002</c:v>
                </c:pt>
                <c:pt idx="2624">
                  <c:v>5.2969999999999997</c:v>
                </c:pt>
                <c:pt idx="2625">
                  <c:v>5.2350000000000003</c:v>
                </c:pt>
                <c:pt idx="2626">
                  <c:v>5.1719999999999997</c:v>
                </c:pt>
                <c:pt idx="2627">
                  <c:v>5.1079999999999997</c:v>
                </c:pt>
                <c:pt idx="2628">
                  <c:v>5.0419999999999998</c:v>
                </c:pt>
                <c:pt idx="2629">
                  <c:v>4.9749999999999996</c:v>
                </c:pt>
                <c:pt idx="2630">
                  <c:v>4.907</c:v>
                </c:pt>
                <c:pt idx="2631">
                  <c:v>4.8380000000000001</c:v>
                </c:pt>
                <c:pt idx="2632">
                  <c:v>4.7670000000000003</c:v>
                </c:pt>
                <c:pt idx="2633">
                  <c:v>4.6950000000000003</c:v>
                </c:pt>
                <c:pt idx="2634">
                  <c:v>4.6210000000000004</c:v>
                </c:pt>
                <c:pt idx="2635">
                  <c:v>4.5460000000000003</c:v>
                </c:pt>
                <c:pt idx="2636">
                  <c:v>4.47</c:v>
                </c:pt>
                <c:pt idx="2637">
                  <c:v>4.3929999999999998</c:v>
                </c:pt>
                <c:pt idx="2638">
                  <c:v>4.3140000000000001</c:v>
                </c:pt>
                <c:pt idx="2639">
                  <c:v>4.2350000000000003</c:v>
                </c:pt>
                <c:pt idx="2640">
                  <c:v>4.1550000000000002</c:v>
                </c:pt>
                <c:pt idx="2641">
                  <c:v>4.0750000000000002</c:v>
                </c:pt>
                <c:pt idx="2642">
                  <c:v>3.9940000000000002</c:v>
                </c:pt>
                <c:pt idx="2643">
                  <c:v>3.9119999999999999</c:v>
                </c:pt>
                <c:pt idx="2644">
                  <c:v>3.831</c:v>
                </c:pt>
                <c:pt idx="2645">
                  <c:v>3.7490000000000001</c:v>
                </c:pt>
                <c:pt idx="2646">
                  <c:v>3.6680000000000001</c:v>
                </c:pt>
                <c:pt idx="2647">
                  <c:v>3.5870000000000002</c:v>
                </c:pt>
                <c:pt idx="2648">
                  <c:v>3.5059999999999998</c:v>
                </c:pt>
                <c:pt idx="2649">
                  <c:v>3.4260000000000002</c:v>
                </c:pt>
                <c:pt idx="2650">
                  <c:v>3.3460000000000001</c:v>
                </c:pt>
                <c:pt idx="2651">
                  <c:v>3.2669999999999999</c:v>
                </c:pt>
                <c:pt idx="2652">
                  <c:v>3.19</c:v>
                </c:pt>
                <c:pt idx="2653">
                  <c:v>3.113</c:v>
                </c:pt>
                <c:pt idx="2654">
                  <c:v>3.0369999999999999</c:v>
                </c:pt>
                <c:pt idx="2655">
                  <c:v>2.9620000000000002</c:v>
                </c:pt>
                <c:pt idx="2656">
                  <c:v>2.8879999999999999</c:v>
                </c:pt>
                <c:pt idx="2657">
                  <c:v>2.8159999999999998</c:v>
                </c:pt>
                <c:pt idx="2658">
                  <c:v>2.7440000000000002</c:v>
                </c:pt>
                <c:pt idx="2659">
                  <c:v>2.6760000000000002</c:v>
                </c:pt>
                <c:pt idx="2660">
                  <c:v>2.609</c:v>
                </c:pt>
                <c:pt idx="2661">
                  <c:v>2.5609999999999999</c:v>
                </c:pt>
                <c:pt idx="2662">
                  <c:v>2.512</c:v>
                </c:pt>
                <c:pt idx="2663">
                  <c:v>2.4860000000000002</c:v>
                </c:pt>
                <c:pt idx="2664">
                  <c:v>2.4590000000000001</c:v>
                </c:pt>
                <c:pt idx="2665">
                  <c:v>2.4279999999999999</c:v>
                </c:pt>
                <c:pt idx="2666">
                  <c:v>2.3959999999999999</c:v>
                </c:pt>
                <c:pt idx="2667">
                  <c:v>2.375</c:v>
                </c:pt>
                <c:pt idx="2668">
                  <c:v>2.3660000000000001</c:v>
                </c:pt>
                <c:pt idx="2669">
                  <c:v>2.3540000000000001</c:v>
                </c:pt>
                <c:pt idx="2670">
                  <c:v>2.3380000000000001</c:v>
                </c:pt>
                <c:pt idx="2671">
                  <c:v>2.3199999999999998</c:v>
                </c:pt>
                <c:pt idx="2672">
                  <c:v>2.2999999999999998</c:v>
                </c:pt>
                <c:pt idx="2673">
                  <c:v>2.2789999999999999</c:v>
                </c:pt>
                <c:pt idx="2674">
                  <c:v>2.2669999999999999</c:v>
                </c:pt>
                <c:pt idx="2675">
                  <c:v>2.2610000000000001</c:v>
                </c:pt>
                <c:pt idx="2676">
                  <c:v>2.2570000000000001</c:v>
                </c:pt>
                <c:pt idx="2677">
                  <c:v>2.2610000000000001</c:v>
                </c:pt>
                <c:pt idx="2678">
                  <c:v>2.2650000000000001</c:v>
                </c:pt>
                <c:pt idx="2679">
                  <c:v>2.2629999999999999</c:v>
                </c:pt>
                <c:pt idx="2680">
                  <c:v>2.286</c:v>
                </c:pt>
                <c:pt idx="2681">
                  <c:v>2.3050000000000002</c:v>
                </c:pt>
                <c:pt idx="2682">
                  <c:v>2.3490000000000002</c:v>
                </c:pt>
                <c:pt idx="2683">
                  <c:v>2.44</c:v>
                </c:pt>
                <c:pt idx="2684">
                  <c:v>2.552</c:v>
                </c:pt>
                <c:pt idx="2685">
                  <c:v>2.637</c:v>
                </c:pt>
                <c:pt idx="2686">
                  <c:v>2.6989999999999998</c:v>
                </c:pt>
                <c:pt idx="2687">
                  <c:v>2.7509999999999999</c:v>
                </c:pt>
                <c:pt idx="2688">
                  <c:v>2.7949999999999999</c:v>
                </c:pt>
                <c:pt idx="2689">
                  <c:v>2.8330000000000002</c:v>
                </c:pt>
                <c:pt idx="2690">
                  <c:v>2.8650000000000002</c:v>
                </c:pt>
                <c:pt idx="2691">
                  <c:v>2.8919999999999999</c:v>
                </c:pt>
                <c:pt idx="2692">
                  <c:v>2.996</c:v>
                </c:pt>
                <c:pt idx="2693">
                  <c:v>65.72</c:v>
                </c:pt>
                <c:pt idx="2694">
                  <c:v>29.12</c:v>
                </c:pt>
                <c:pt idx="2695">
                  <c:v>153.1</c:v>
                </c:pt>
                <c:pt idx="2696">
                  <c:v>177.4</c:v>
                </c:pt>
                <c:pt idx="2697">
                  <c:v>125</c:v>
                </c:pt>
                <c:pt idx="2698">
                  <c:v>111.1</c:v>
                </c:pt>
                <c:pt idx="2699">
                  <c:v>99.56</c:v>
                </c:pt>
                <c:pt idx="2700">
                  <c:v>120.7</c:v>
                </c:pt>
                <c:pt idx="2701">
                  <c:v>108.5</c:v>
                </c:pt>
                <c:pt idx="2702">
                  <c:v>98.56</c:v>
                </c:pt>
                <c:pt idx="2703">
                  <c:v>89.92</c:v>
                </c:pt>
                <c:pt idx="2704">
                  <c:v>83.45</c:v>
                </c:pt>
                <c:pt idx="2705">
                  <c:v>76.88</c:v>
                </c:pt>
                <c:pt idx="2706">
                  <c:v>70.459999999999994</c:v>
                </c:pt>
                <c:pt idx="2707">
                  <c:v>94.15</c:v>
                </c:pt>
                <c:pt idx="2708">
                  <c:v>77.05</c:v>
                </c:pt>
                <c:pt idx="2709">
                  <c:v>74.010000000000005</c:v>
                </c:pt>
                <c:pt idx="2710">
                  <c:v>68.66</c:v>
                </c:pt>
                <c:pt idx="2711">
                  <c:v>65.52</c:v>
                </c:pt>
                <c:pt idx="2712">
                  <c:v>67.069999999999993</c:v>
                </c:pt>
                <c:pt idx="2713">
                  <c:v>64.2</c:v>
                </c:pt>
                <c:pt idx="2714">
                  <c:v>66.05</c:v>
                </c:pt>
                <c:pt idx="2715">
                  <c:v>66.239999999999995</c:v>
                </c:pt>
                <c:pt idx="2716">
                  <c:v>94.72</c:v>
                </c:pt>
                <c:pt idx="2717">
                  <c:v>71.180000000000007</c:v>
                </c:pt>
                <c:pt idx="2718">
                  <c:v>66.44</c:v>
                </c:pt>
                <c:pt idx="2719">
                  <c:v>64.92</c:v>
                </c:pt>
                <c:pt idx="2720">
                  <c:v>67.739999999999995</c:v>
                </c:pt>
                <c:pt idx="2721">
                  <c:v>66.87</c:v>
                </c:pt>
                <c:pt idx="2722">
                  <c:v>64.77</c:v>
                </c:pt>
                <c:pt idx="2723">
                  <c:v>66.180000000000007</c:v>
                </c:pt>
                <c:pt idx="2724">
                  <c:v>76.33</c:v>
                </c:pt>
                <c:pt idx="2725">
                  <c:v>68.03</c:v>
                </c:pt>
                <c:pt idx="2726">
                  <c:v>65.739999999999995</c:v>
                </c:pt>
                <c:pt idx="2727">
                  <c:v>61.98</c:v>
                </c:pt>
                <c:pt idx="2728">
                  <c:v>58.61</c:v>
                </c:pt>
                <c:pt idx="2729">
                  <c:v>55.42</c:v>
                </c:pt>
                <c:pt idx="2730">
                  <c:v>55.35</c:v>
                </c:pt>
                <c:pt idx="2731">
                  <c:v>120.1</c:v>
                </c:pt>
                <c:pt idx="2732">
                  <c:v>71.41</c:v>
                </c:pt>
                <c:pt idx="2733">
                  <c:v>67.25</c:v>
                </c:pt>
                <c:pt idx="2734">
                  <c:v>62.9</c:v>
                </c:pt>
                <c:pt idx="2735">
                  <c:v>59.33</c:v>
                </c:pt>
                <c:pt idx="2736">
                  <c:v>55.79</c:v>
                </c:pt>
                <c:pt idx="2737">
                  <c:v>52.43</c:v>
                </c:pt>
                <c:pt idx="2738">
                  <c:v>49.57</c:v>
                </c:pt>
                <c:pt idx="2739">
                  <c:v>46.94</c:v>
                </c:pt>
                <c:pt idx="2740">
                  <c:v>44.74</c:v>
                </c:pt>
                <c:pt idx="2741">
                  <c:v>43.19</c:v>
                </c:pt>
                <c:pt idx="2742">
                  <c:v>42.46</c:v>
                </c:pt>
                <c:pt idx="2743">
                  <c:v>223.7</c:v>
                </c:pt>
                <c:pt idx="2744">
                  <c:v>130</c:v>
                </c:pt>
                <c:pt idx="2745">
                  <c:v>122.7</c:v>
                </c:pt>
                <c:pt idx="2746">
                  <c:v>156.5</c:v>
                </c:pt>
                <c:pt idx="2747">
                  <c:v>152.9</c:v>
                </c:pt>
                <c:pt idx="2748">
                  <c:v>181.9</c:v>
                </c:pt>
                <c:pt idx="2749">
                  <c:v>194</c:v>
                </c:pt>
                <c:pt idx="2750">
                  <c:v>186.6</c:v>
                </c:pt>
                <c:pt idx="2751">
                  <c:v>186.5</c:v>
                </c:pt>
                <c:pt idx="2752">
                  <c:v>169.4</c:v>
                </c:pt>
                <c:pt idx="2753">
                  <c:v>160.69999999999999</c:v>
                </c:pt>
                <c:pt idx="2754">
                  <c:v>168.8</c:v>
                </c:pt>
                <c:pt idx="2755">
                  <c:v>153.9</c:v>
                </c:pt>
                <c:pt idx="2756">
                  <c:v>141</c:v>
                </c:pt>
                <c:pt idx="2757">
                  <c:v>123.4</c:v>
                </c:pt>
                <c:pt idx="2758">
                  <c:v>135.6</c:v>
                </c:pt>
                <c:pt idx="2759">
                  <c:v>124.1</c:v>
                </c:pt>
                <c:pt idx="2760">
                  <c:v>113.7</c:v>
                </c:pt>
                <c:pt idx="2761">
                  <c:v>104.6</c:v>
                </c:pt>
                <c:pt idx="2762">
                  <c:v>97</c:v>
                </c:pt>
                <c:pt idx="2763">
                  <c:v>131.5</c:v>
                </c:pt>
                <c:pt idx="2764">
                  <c:v>173.7</c:v>
                </c:pt>
                <c:pt idx="2765">
                  <c:v>116.5</c:v>
                </c:pt>
                <c:pt idx="2766">
                  <c:v>108.4</c:v>
                </c:pt>
                <c:pt idx="2767">
                  <c:v>99.75</c:v>
                </c:pt>
                <c:pt idx="2768">
                  <c:v>123.3</c:v>
                </c:pt>
                <c:pt idx="2769">
                  <c:v>112.9</c:v>
                </c:pt>
                <c:pt idx="2770">
                  <c:v>103.8</c:v>
                </c:pt>
                <c:pt idx="2771">
                  <c:v>95.65</c:v>
                </c:pt>
                <c:pt idx="2772">
                  <c:v>88.3</c:v>
                </c:pt>
                <c:pt idx="2773">
                  <c:v>81.87</c:v>
                </c:pt>
                <c:pt idx="2774">
                  <c:v>77.31</c:v>
                </c:pt>
                <c:pt idx="2775">
                  <c:v>85.52</c:v>
                </c:pt>
                <c:pt idx="2776">
                  <c:v>73.78</c:v>
                </c:pt>
                <c:pt idx="2777">
                  <c:v>144.30000000000001</c:v>
                </c:pt>
                <c:pt idx="2778">
                  <c:v>1217</c:v>
                </c:pt>
                <c:pt idx="2779">
                  <c:v>168.9</c:v>
                </c:pt>
                <c:pt idx="2780">
                  <c:v>174.2</c:v>
                </c:pt>
                <c:pt idx="2781">
                  <c:v>157.69999999999999</c:v>
                </c:pt>
                <c:pt idx="2782">
                  <c:v>143.30000000000001</c:v>
                </c:pt>
                <c:pt idx="2783">
                  <c:v>156.30000000000001</c:v>
                </c:pt>
                <c:pt idx="2784">
                  <c:v>133.1</c:v>
                </c:pt>
                <c:pt idx="2785">
                  <c:v>120.9</c:v>
                </c:pt>
                <c:pt idx="2786">
                  <c:v>110.7</c:v>
                </c:pt>
                <c:pt idx="2787">
                  <c:v>102.9</c:v>
                </c:pt>
                <c:pt idx="2788">
                  <c:v>125.9</c:v>
                </c:pt>
                <c:pt idx="2789">
                  <c:v>130.30000000000001</c:v>
                </c:pt>
                <c:pt idx="2790">
                  <c:v>119</c:v>
                </c:pt>
                <c:pt idx="2791">
                  <c:v>109</c:v>
                </c:pt>
                <c:pt idx="2792">
                  <c:v>100.4</c:v>
                </c:pt>
                <c:pt idx="2793">
                  <c:v>92.62</c:v>
                </c:pt>
                <c:pt idx="2794">
                  <c:v>85.54</c:v>
                </c:pt>
                <c:pt idx="2795">
                  <c:v>79.11</c:v>
                </c:pt>
                <c:pt idx="2796">
                  <c:v>93.35</c:v>
                </c:pt>
                <c:pt idx="2797">
                  <c:v>74.66</c:v>
                </c:pt>
                <c:pt idx="2798">
                  <c:v>69.47</c:v>
                </c:pt>
                <c:pt idx="2799">
                  <c:v>65.260000000000005</c:v>
                </c:pt>
                <c:pt idx="2800">
                  <c:v>60.72</c:v>
                </c:pt>
                <c:pt idx="2801">
                  <c:v>57.67</c:v>
                </c:pt>
                <c:pt idx="2802">
                  <c:v>58</c:v>
                </c:pt>
                <c:pt idx="2803">
                  <c:v>57.84</c:v>
                </c:pt>
                <c:pt idx="2804">
                  <c:v>65.53</c:v>
                </c:pt>
                <c:pt idx="2805">
                  <c:v>116.2</c:v>
                </c:pt>
                <c:pt idx="2806">
                  <c:v>121.8</c:v>
                </c:pt>
                <c:pt idx="2807">
                  <c:v>144.1</c:v>
                </c:pt>
                <c:pt idx="2808">
                  <c:v>366</c:v>
                </c:pt>
                <c:pt idx="2809">
                  <c:v>182.5</c:v>
                </c:pt>
                <c:pt idx="2810">
                  <c:v>155.9</c:v>
                </c:pt>
                <c:pt idx="2811">
                  <c:v>148.5</c:v>
                </c:pt>
                <c:pt idx="2812">
                  <c:v>135.4</c:v>
                </c:pt>
                <c:pt idx="2813">
                  <c:v>125.1</c:v>
                </c:pt>
                <c:pt idx="2814">
                  <c:v>139.9</c:v>
                </c:pt>
                <c:pt idx="2815">
                  <c:v>118.7</c:v>
                </c:pt>
                <c:pt idx="2816">
                  <c:v>108.4</c:v>
                </c:pt>
                <c:pt idx="2817">
                  <c:v>99.57</c:v>
                </c:pt>
                <c:pt idx="2818">
                  <c:v>91.82</c:v>
                </c:pt>
                <c:pt idx="2819">
                  <c:v>116.3</c:v>
                </c:pt>
                <c:pt idx="2820">
                  <c:v>106.9</c:v>
                </c:pt>
                <c:pt idx="2821">
                  <c:v>98.39</c:v>
                </c:pt>
                <c:pt idx="2822">
                  <c:v>90.84</c:v>
                </c:pt>
                <c:pt idx="2823">
                  <c:v>84</c:v>
                </c:pt>
                <c:pt idx="2824">
                  <c:v>78.39</c:v>
                </c:pt>
                <c:pt idx="2825">
                  <c:v>86.63</c:v>
                </c:pt>
                <c:pt idx="2826">
                  <c:v>74.03</c:v>
                </c:pt>
                <c:pt idx="2827">
                  <c:v>68.72</c:v>
                </c:pt>
                <c:pt idx="2828">
                  <c:v>64.59</c:v>
                </c:pt>
                <c:pt idx="2829">
                  <c:v>60.18</c:v>
                </c:pt>
                <c:pt idx="2830">
                  <c:v>56.64</c:v>
                </c:pt>
                <c:pt idx="2831">
                  <c:v>52.88</c:v>
                </c:pt>
                <c:pt idx="2832">
                  <c:v>51.03</c:v>
                </c:pt>
                <c:pt idx="2833">
                  <c:v>48.87</c:v>
                </c:pt>
                <c:pt idx="2834">
                  <c:v>45.96</c:v>
                </c:pt>
                <c:pt idx="2835">
                  <c:v>43.31</c:v>
                </c:pt>
                <c:pt idx="2836">
                  <c:v>41.02</c:v>
                </c:pt>
                <c:pt idx="2837">
                  <c:v>40.369999999999997</c:v>
                </c:pt>
                <c:pt idx="2838">
                  <c:v>39.54</c:v>
                </c:pt>
                <c:pt idx="2839">
                  <c:v>52.2</c:v>
                </c:pt>
                <c:pt idx="2840">
                  <c:v>163.69999999999999</c:v>
                </c:pt>
                <c:pt idx="2841">
                  <c:v>78.7</c:v>
                </c:pt>
                <c:pt idx="2842">
                  <c:v>110.7</c:v>
                </c:pt>
                <c:pt idx="2843">
                  <c:v>166</c:v>
                </c:pt>
                <c:pt idx="2844">
                  <c:v>135.5</c:v>
                </c:pt>
                <c:pt idx="2845">
                  <c:v>122.6</c:v>
                </c:pt>
                <c:pt idx="2846">
                  <c:v>176.1</c:v>
                </c:pt>
                <c:pt idx="2847">
                  <c:v>225.1</c:v>
                </c:pt>
                <c:pt idx="2848">
                  <c:v>184.6</c:v>
                </c:pt>
                <c:pt idx="2849">
                  <c:v>173</c:v>
                </c:pt>
                <c:pt idx="2850">
                  <c:v>157.6</c:v>
                </c:pt>
                <c:pt idx="2851">
                  <c:v>143.4</c:v>
                </c:pt>
                <c:pt idx="2852">
                  <c:v>156.4</c:v>
                </c:pt>
                <c:pt idx="2853">
                  <c:v>133.19999999999999</c:v>
                </c:pt>
                <c:pt idx="2854">
                  <c:v>121.4</c:v>
                </c:pt>
                <c:pt idx="2855">
                  <c:v>111</c:v>
                </c:pt>
                <c:pt idx="2856">
                  <c:v>101.9</c:v>
                </c:pt>
                <c:pt idx="2857">
                  <c:v>125.3</c:v>
                </c:pt>
                <c:pt idx="2858">
                  <c:v>114.8</c:v>
                </c:pt>
                <c:pt idx="2859">
                  <c:v>105.4</c:v>
                </c:pt>
                <c:pt idx="2860">
                  <c:v>96.93</c:v>
                </c:pt>
                <c:pt idx="2861">
                  <c:v>89.33</c:v>
                </c:pt>
                <c:pt idx="2862">
                  <c:v>82.46</c:v>
                </c:pt>
                <c:pt idx="2863">
                  <c:v>76.239999999999995</c:v>
                </c:pt>
                <c:pt idx="2864">
                  <c:v>70.540000000000006</c:v>
                </c:pt>
                <c:pt idx="2865">
                  <c:v>65.72</c:v>
                </c:pt>
                <c:pt idx="2866">
                  <c:v>60.97</c:v>
                </c:pt>
                <c:pt idx="2867">
                  <c:v>56.77</c:v>
                </c:pt>
                <c:pt idx="2868">
                  <c:v>52.97</c:v>
                </c:pt>
                <c:pt idx="2869">
                  <c:v>49.44</c:v>
                </c:pt>
                <c:pt idx="2870">
                  <c:v>46.25</c:v>
                </c:pt>
                <c:pt idx="2871">
                  <c:v>43.25</c:v>
                </c:pt>
                <c:pt idx="2872">
                  <c:v>41.61</c:v>
                </c:pt>
                <c:pt idx="2873">
                  <c:v>40.76</c:v>
                </c:pt>
                <c:pt idx="2874">
                  <c:v>39.770000000000003</c:v>
                </c:pt>
                <c:pt idx="2875">
                  <c:v>38.67</c:v>
                </c:pt>
                <c:pt idx="2876">
                  <c:v>37.49</c:v>
                </c:pt>
                <c:pt idx="2877">
                  <c:v>36.270000000000003</c:v>
                </c:pt>
                <c:pt idx="2878">
                  <c:v>35</c:v>
                </c:pt>
                <c:pt idx="2879">
                  <c:v>33.700000000000003</c:v>
                </c:pt>
                <c:pt idx="2880">
                  <c:v>32.450000000000003</c:v>
                </c:pt>
                <c:pt idx="2881">
                  <c:v>31.23</c:v>
                </c:pt>
                <c:pt idx="2882">
                  <c:v>30.06</c:v>
                </c:pt>
                <c:pt idx="2883">
                  <c:v>28.91</c:v>
                </c:pt>
                <c:pt idx="2884">
                  <c:v>27.81</c:v>
                </c:pt>
                <c:pt idx="2885">
                  <c:v>26.75</c:v>
                </c:pt>
                <c:pt idx="2886">
                  <c:v>25.73</c:v>
                </c:pt>
                <c:pt idx="2887">
                  <c:v>24.73</c:v>
                </c:pt>
                <c:pt idx="2888">
                  <c:v>23.78</c:v>
                </c:pt>
                <c:pt idx="2889">
                  <c:v>23.42</c:v>
                </c:pt>
                <c:pt idx="2890">
                  <c:v>22.56</c:v>
                </c:pt>
                <c:pt idx="2891">
                  <c:v>21.74</c:v>
                </c:pt>
                <c:pt idx="2892">
                  <c:v>20.95</c:v>
                </c:pt>
                <c:pt idx="2893">
                  <c:v>20.2</c:v>
                </c:pt>
                <c:pt idx="2894">
                  <c:v>19.64</c:v>
                </c:pt>
                <c:pt idx="2895">
                  <c:v>19.54</c:v>
                </c:pt>
                <c:pt idx="2896">
                  <c:v>19.440000000000001</c:v>
                </c:pt>
                <c:pt idx="2897">
                  <c:v>19.27</c:v>
                </c:pt>
                <c:pt idx="2898">
                  <c:v>19.07</c:v>
                </c:pt>
                <c:pt idx="2899">
                  <c:v>18.82</c:v>
                </c:pt>
                <c:pt idx="2900">
                  <c:v>18.55</c:v>
                </c:pt>
                <c:pt idx="2901">
                  <c:v>18.239999999999998</c:v>
                </c:pt>
                <c:pt idx="2902">
                  <c:v>17.920000000000002</c:v>
                </c:pt>
                <c:pt idx="2903">
                  <c:v>17.579999999999998</c:v>
                </c:pt>
                <c:pt idx="2904">
                  <c:v>17.23</c:v>
                </c:pt>
                <c:pt idx="2905">
                  <c:v>16.87</c:v>
                </c:pt>
                <c:pt idx="2906">
                  <c:v>16.510000000000002</c:v>
                </c:pt>
                <c:pt idx="2907">
                  <c:v>16.14</c:v>
                </c:pt>
                <c:pt idx="2908">
                  <c:v>15.78</c:v>
                </c:pt>
                <c:pt idx="2909">
                  <c:v>15.43</c:v>
                </c:pt>
                <c:pt idx="2910">
                  <c:v>15.08</c:v>
                </c:pt>
                <c:pt idx="2911">
                  <c:v>14.73</c:v>
                </c:pt>
                <c:pt idx="2912">
                  <c:v>14.39</c:v>
                </c:pt>
                <c:pt idx="2913">
                  <c:v>14.06</c:v>
                </c:pt>
                <c:pt idx="2914">
                  <c:v>13.74</c:v>
                </c:pt>
                <c:pt idx="2915">
                  <c:v>13.42</c:v>
                </c:pt>
                <c:pt idx="2916">
                  <c:v>13.12</c:v>
                </c:pt>
                <c:pt idx="2917">
                  <c:v>12.83</c:v>
                </c:pt>
                <c:pt idx="2918">
                  <c:v>12.56</c:v>
                </c:pt>
                <c:pt idx="2919">
                  <c:v>12.29</c:v>
                </c:pt>
                <c:pt idx="2920">
                  <c:v>12.04</c:v>
                </c:pt>
                <c:pt idx="2921">
                  <c:v>11.8</c:v>
                </c:pt>
              </c:numCache>
            </c:numRef>
          </c:val>
          <c:smooth val="0"/>
          <c:extLst>
            <c:ext xmlns:c16="http://schemas.microsoft.com/office/drawing/2014/chart" uri="{C3380CC4-5D6E-409C-BE32-E72D297353CC}">
              <c16:uniqueId val="{00000000-39C5-43FE-9ADA-FFCFDDEA0573}"/>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8.5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2"/>
          <c:order val="0"/>
          <c:tx>
            <c:strRef>
              <c:f>ModeWise!$AM$2</c:f>
              <c:strCache>
                <c:ptCount val="1"/>
                <c:pt idx="0">
                  <c:v>CNRMCM5</c:v>
                </c:pt>
              </c:strCache>
            </c:strRef>
          </c:tx>
          <c:spPr>
            <a:ln w="12700" cap="rnd">
              <a:solidFill>
                <a:schemeClr val="accent3"/>
              </a:solidFill>
              <a:round/>
            </a:ln>
            <a:effectLst/>
          </c:spPr>
          <c:marker>
            <c:symbol val="none"/>
          </c:marker>
          <c:cat>
            <c:numRef>
              <c:f>ModeWise!$AJ$3:$AJ$2924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ModeWise!$AM$3:$AM$2924</c:f>
              <c:numCache>
                <c:formatCode>General</c:formatCode>
                <c:ptCount val="2922"/>
                <c:pt idx="0">
                  <c:v>9.9120000000000008</c:v>
                </c:pt>
                <c:pt idx="1">
                  <c:v>9.7759999999999998</c:v>
                </c:pt>
                <c:pt idx="2">
                  <c:v>9.6430000000000007</c:v>
                </c:pt>
                <c:pt idx="3">
                  <c:v>9.5139999999999993</c:v>
                </c:pt>
                <c:pt idx="4">
                  <c:v>9.3879999999999999</c:v>
                </c:pt>
                <c:pt idx="5">
                  <c:v>9.2639999999999993</c:v>
                </c:pt>
                <c:pt idx="6">
                  <c:v>9.1440000000000001</c:v>
                </c:pt>
                <c:pt idx="7">
                  <c:v>9.0250000000000004</c:v>
                </c:pt>
                <c:pt idx="8">
                  <c:v>8.907</c:v>
                </c:pt>
                <c:pt idx="9">
                  <c:v>8.7889999999999997</c:v>
                </c:pt>
                <c:pt idx="10">
                  <c:v>8.673</c:v>
                </c:pt>
                <c:pt idx="11">
                  <c:v>8.5559999999999992</c:v>
                </c:pt>
                <c:pt idx="12">
                  <c:v>8.4390000000000001</c:v>
                </c:pt>
                <c:pt idx="13">
                  <c:v>8.3230000000000004</c:v>
                </c:pt>
                <c:pt idx="14">
                  <c:v>8.2059999999999995</c:v>
                </c:pt>
                <c:pt idx="15">
                  <c:v>8.0879999999999992</c:v>
                </c:pt>
                <c:pt idx="16">
                  <c:v>7.9710000000000001</c:v>
                </c:pt>
                <c:pt idx="17">
                  <c:v>7.8529999999999998</c:v>
                </c:pt>
                <c:pt idx="18">
                  <c:v>7.7350000000000003</c:v>
                </c:pt>
                <c:pt idx="19">
                  <c:v>7.6159999999999997</c:v>
                </c:pt>
                <c:pt idx="20">
                  <c:v>7.4969999999999999</c:v>
                </c:pt>
                <c:pt idx="21">
                  <c:v>7.3769999999999998</c:v>
                </c:pt>
                <c:pt idx="22">
                  <c:v>7.2569999999999997</c:v>
                </c:pt>
                <c:pt idx="23">
                  <c:v>7.1369999999999996</c:v>
                </c:pt>
                <c:pt idx="24">
                  <c:v>7.0170000000000003</c:v>
                </c:pt>
                <c:pt idx="25">
                  <c:v>6.8959999999999999</c:v>
                </c:pt>
                <c:pt idx="26">
                  <c:v>6.7759999999999998</c:v>
                </c:pt>
                <c:pt idx="27">
                  <c:v>6.6550000000000002</c:v>
                </c:pt>
                <c:pt idx="28">
                  <c:v>6.5339999999999998</c:v>
                </c:pt>
                <c:pt idx="29">
                  <c:v>6.4139999999999997</c:v>
                </c:pt>
                <c:pt idx="30">
                  <c:v>6.2930000000000001</c:v>
                </c:pt>
                <c:pt idx="31">
                  <c:v>6.173</c:v>
                </c:pt>
                <c:pt idx="32">
                  <c:v>6.0540000000000003</c:v>
                </c:pt>
                <c:pt idx="33">
                  <c:v>5.9379999999999997</c:v>
                </c:pt>
                <c:pt idx="34">
                  <c:v>5.8230000000000004</c:v>
                </c:pt>
                <c:pt idx="35">
                  <c:v>5.7169999999999996</c:v>
                </c:pt>
                <c:pt idx="36">
                  <c:v>5.6210000000000004</c:v>
                </c:pt>
                <c:pt idx="37">
                  <c:v>5.5309999999999997</c:v>
                </c:pt>
                <c:pt idx="38">
                  <c:v>5.4470000000000001</c:v>
                </c:pt>
                <c:pt idx="39">
                  <c:v>5.4580000000000002</c:v>
                </c:pt>
                <c:pt idx="40">
                  <c:v>5.444</c:v>
                </c:pt>
                <c:pt idx="41">
                  <c:v>5.4329999999999998</c:v>
                </c:pt>
                <c:pt idx="42">
                  <c:v>5.415</c:v>
                </c:pt>
                <c:pt idx="43">
                  <c:v>5.391</c:v>
                </c:pt>
                <c:pt idx="44">
                  <c:v>5.3620000000000001</c:v>
                </c:pt>
                <c:pt idx="45">
                  <c:v>5.3280000000000003</c:v>
                </c:pt>
                <c:pt idx="46">
                  <c:v>5.2910000000000004</c:v>
                </c:pt>
                <c:pt idx="47">
                  <c:v>5.2510000000000003</c:v>
                </c:pt>
                <c:pt idx="48">
                  <c:v>5.2080000000000002</c:v>
                </c:pt>
                <c:pt idx="49">
                  <c:v>5.1609999999999996</c:v>
                </c:pt>
                <c:pt idx="50">
                  <c:v>5.1109999999999998</c:v>
                </c:pt>
                <c:pt idx="51">
                  <c:v>5.0570000000000004</c:v>
                </c:pt>
                <c:pt idx="52">
                  <c:v>5.0010000000000003</c:v>
                </c:pt>
                <c:pt idx="53">
                  <c:v>4.9420000000000002</c:v>
                </c:pt>
                <c:pt idx="54">
                  <c:v>4.8789999999999996</c:v>
                </c:pt>
                <c:pt idx="55">
                  <c:v>4.8170000000000002</c:v>
                </c:pt>
                <c:pt idx="56">
                  <c:v>4.7530000000000001</c:v>
                </c:pt>
                <c:pt idx="57">
                  <c:v>4.6890000000000001</c:v>
                </c:pt>
                <c:pt idx="58">
                  <c:v>4.6210000000000004</c:v>
                </c:pt>
                <c:pt idx="59">
                  <c:v>4.5510000000000002</c:v>
                </c:pt>
                <c:pt idx="60">
                  <c:v>4.4790000000000001</c:v>
                </c:pt>
                <c:pt idx="61">
                  <c:v>4.4080000000000004</c:v>
                </c:pt>
                <c:pt idx="62">
                  <c:v>4.335</c:v>
                </c:pt>
                <c:pt idx="63">
                  <c:v>4.2610000000000001</c:v>
                </c:pt>
                <c:pt idx="64">
                  <c:v>4.1849999999999996</c:v>
                </c:pt>
                <c:pt idx="65">
                  <c:v>4.1070000000000002</c:v>
                </c:pt>
                <c:pt idx="66">
                  <c:v>4.0289999999999999</c:v>
                </c:pt>
                <c:pt idx="67">
                  <c:v>3.9510000000000001</c:v>
                </c:pt>
                <c:pt idx="68">
                  <c:v>3.8719999999999999</c:v>
                </c:pt>
                <c:pt idx="69">
                  <c:v>3.7930000000000001</c:v>
                </c:pt>
                <c:pt idx="70">
                  <c:v>3.714</c:v>
                </c:pt>
                <c:pt idx="71">
                  <c:v>3.6549999999999998</c:v>
                </c:pt>
                <c:pt idx="72">
                  <c:v>3.5979999999999999</c:v>
                </c:pt>
                <c:pt idx="73">
                  <c:v>3.5379999999999998</c:v>
                </c:pt>
                <c:pt idx="74">
                  <c:v>3.476</c:v>
                </c:pt>
                <c:pt idx="75">
                  <c:v>3.4129999999999998</c:v>
                </c:pt>
                <c:pt idx="76">
                  <c:v>3.3530000000000002</c:v>
                </c:pt>
                <c:pt idx="77">
                  <c:v>3.3149999999999999</c:v>
                </c:pt>
                <c:pt idx="78">
                  <c:v>3.2749999999999999</c:v>
                </c:pt>
                <c:pt idx="79">
                  <c:v>3.2320000000000002</c:v>
                </c:pt>
                <c:pt idx="80">
                  <c:v>3.1859999999999999</c:v>
                </c:pt>
                <c:pt idx="81">
                  <c:v>3.1389999999999998</c:v>
                </c:pt>
                <c:pt idx="82">
                  <c:v>3.0920000000000001</c:v>
                </c:pt>
                <c:pt idx="83">
                  <c:v>3.044</c:v>
                </c:pt>
                <c:pt idx="84">
                  <c:v>2.996</c:v>
                </c:pt>
                <c:pt idx="85">
                  <c:v>20.23</c:v>
                </c:pt>
                <c:pt idx="86">
                  <c:v>5.2009999999999996</c:v>
                </c:pt>
                <c:pt idx="87">
                  <c:v>5.3929999999999998</c:v>
                </c:pt>
                <c:pt idx="88">
                  <c:v>5.53</c:v>
                </c:pt>
                <c:pt idx="89">
                  <c:v>5.6180000000000003</c:v>
                </c:pt>
                <c:pt idx="90">
                  <c:v>5.67</c:v>
                </c:pt>
                <c:pt idx="91">
                  <c:v>5.6970000000000001</c:v>
                </c:pt>
                <c:pt idx="92">
                  <c:v>5.7060000000000004</c:v>
                </c:pt>
                <c:pt idx="93">
                  <c:v>5.7</c:v>
                </c:pt>
                <c:pt idx="94">
                  <c:v>5.6769999999999996</c:v>
                </c:pt>
                <c:pt idx="95">
                  <c:v>5.6390000000000002</c:v>
                </c:pt>
                <c:pt idx="96">
                  <c:v>5.5880000000000001</c:v>
                </c:pt>
                <c:pt idx="97">
                  <c:v>5.5270000000000001</c:v>
                </c:pt>
                <c:pt idx="98">
                  <c:v>5.4589999999999996</c:v>
                </c:pt>
                <c:pt idx="99">
                  <c:v>5.3849999999999998</c:v>
                </c:pt>
                <c:pt idx="100">
                  <c:v>5.3129999999999997</c:v>
                </c:pt>
                <c:pt idx="101">
                  <c:v>5.2480000000000002</c:v>
                </c:pt>
                <c:pt idx="102">
                  <c:v>5.2709999999999999</c:v>
                </c:pt>
                <c:pt idx="103">
                  <c:v>5.266</c:v>
                </c:pt>
                <c:pt idx="104">
                  <c:v>5.2519999999999998</c:v>
                </c:pt>
                <c:pt idx="105">
                  <c:v>5.234</c:v>
                </c:pt>
                <c:pt idx="106">
                  <c:v>5.2119999999999997</c:v>
                </c:pt>
                <c:pt idx="107">
                  <c:v>5.1870000000000003</c:v>
                </c:pt>
                <c:pt idx="108">
                  <c:v>5.16</c:v>
                </c:pt>
                <c:pt idx="109">
                  <c:v>5.13</c:v>
                </c:pt>
                <c:pt idx="110">
                  <c:v>5.0979999999999999</c:v>
                </c:pt>
                <c:pt idx="111">
                  <c:v>5.0910000000000002</c:v>
                </c:pt>
                <c:pt idx="112">
                  <c:v>5.0819999999999999</c:v>
                </c:pt>
                <c:pt idx="113">
                  <c:v>5.0670000000000002</c:v>
                </c:pt>
                <c:pt idx="114">
                  <c:v>5.0519999999999996</c:v>
                </c:pt>
                <c:pt idx="115">
                  <c:v>5.069</c:v>
                </c:pt>
                <c:pt idx="116">
                  <c:v>5.0789999999999997</c:v>
                </c:pt>
                <c:pt idx="117">
                  <c:v>5.0789999999999997</c:v>
                </c:pt>
                <c:pt idx="118">
                  <c:v>5.0720000000000001</c:v>
                </c:pt>
                <c:pt idx="119">
                  <c:v>5.0590000000000002</c:v>
                </c:pt>
                <c:pt idx="120">
                  <c:v>5.0410000000000004</c:v>
                </c:pt>
                <c:pt idx="121">
                  <c:v>5.0449999999999999</c:v>
                </c:pt>
                <c:pt idx="122">
                  <c:v>5.05</c:v>
                </c:pt>
                <c:pt idx="123">
                  <c:v>5.0469999999999997</c:v>
                </c:pt>
                <c:pt idx="124">
                  <c:v>5.0369999999999999</c:v>
                </c:pt>
                <c:pt idx="125">
                  <c:v>5.0229999999999997</c:v>
                </c:pt>
                <c:pt idx="126">
                  <c:v>5.0030000000000001</c:v>
                </c:pt>
                <c:pt idx="127">
                  <c:v>4.9800000000000004</c:v>
                </c:pt>
                <c:pt idx="128">
                  <c:v>4.9530000000000003</c:v>
                </c:pt>
                <c:pt idx="129">
                  <c:v>4.923</c:v>
                </c:pt>
                <c:pt idx="130">
                  <c:v>4.8920000000000003</c:v>
                </c:pt>
                <c:pt idx="131">
                  <c:v>4.859</c:v>
                </c:pt>
                <c:pt idx="132">
                  <c:v>4.8230000000000004</c:v>
                </c:pt>
                <c:pt idx="133">
                  <c:v>4.7839999999999998</c:v>
                </c:pt>
                <c:pt idx="134">
                  <c:v>4.7430000000000003</c:v>
                </c:pt>
                <c:pt idx="135">
                  <c:v>4.7050000000000001</c:v>
                </c:pt>
                <c:pt idx="136">
                  <c:v>4.6749999999999998</c:v>
                </c:pt>
                <c:pt idx="137">
                  <c:v>4.6440000000000001</c:v>
                </c:pt>
                <c:pt idx="138">
                  <c:v>4.6079999999999997</c:v>
                </c:pt>
                <c:pt idx="139">
                  <c:v>4.569</c:v>
                </c:pt>
                <c:pt idx="140">
                  <c:v>4.5259999999999998</c:v>
                </c:pt>
                <c:pt idx="141">
                  <c:v>4.4820000000000002</c:v>
                </c:pt>
                <c:pt idx="142">
                  <c:v>4.4349999999999996</c:v>
                </c:pt>
                <c:pt idx="143">
                  <c:v>4.3860000000000001</c:v>
                </c:pt>
                <c:pt idx="144">
                  <c:v>4.3360000000000003</c:v>
                </c:pt>
                <c:pt idx="145">
                  <c:v>4.2850000000000001</c:v>
                </c:pt>
                <c:pt idx="146">
                  <c:v>4.2320000000000002</c:v>
                </c:pt>
                <c:pt idx="147">
                  <c:v>4.1790000000000003</c:v>
                </c:pt>
                <c:pt idx="148">
                  <c:v>4.1239999999999997</c:v>
                </c:pt>
                <c:pt idx="149">
                  <c:v>4.0709999999999997</c:v>
                </c:pt>
                <c:pt idx="150">
                  <c:v>4.016</c:v>
                </c:pt>
                <c:pt idx="151">
                  <c:v>3.9620000000000002</c:v>
                </c:pt>
                <c:pt idx="152">
                  <c:v>3.92</c:v>
                </c:pt>
                <c:pt idx="153">
                  <c:v>3.948</c:v>
                </c:pt>
                <c:pt idx="154">
                  <c:v>3.9940000000000002</c:v>
                </c:pt>
                <c:pt idx="155">
                  <c:v>5.1219999999999999</c:v>
                </c:pt>
                <c:pt idx="156">
                  <c:v>5.5259999999999998</c:v>
                </c:pt>
                <c:pt idx="157">
                  <c:v>6.0430000000000001</c:v>
                </c:pt>
                <c:pt idx="158">
                  <c:v>6.5049999999999999</c:v>
                </c:pt>
                <c:pt idx="159">
                  <c:v>7.0229999999999997</c:v>
                </c:pt>
                <c:pt idx="160">
                  <c:v>7.5890000000000004</c:v>
                </c:pt>
                <c:pt idx="161">
                  <c:v>8.0449999999999999</c:v>
                </c:pt>
                <c:pt idx="162">
                  <c:v>8.4220000000000006</c:v>
                </c:pt>
                <c:pt idx="163">
                  <c:v>60.87</c:v>
                </c:pt>
                <c:pt idx="164">
                  <c:v>148.5</c:v>
                </c:pt>
                <c:pt idx="165">
                  <c:v>69.739999999999995</c:v>
                </c:pt>
                <c:pt idx="166">
                  <c:v>63.97</c:v>
                </c:pt>
                <c:pt idx="167">
                  <c:v>82.61</c:v>
                </c:pt>
                <c:pt idx="168">
                  <c:v>82.71</c:v>
                </c:pt>
                <c:pt idx="169">
                  <c:v>90.82</c:v>
                </c:pt>
                <c:pt idx="170">
                  <c:v>89.34</c:v>
                </c:pt>
                <c:pt idx="171">
                  <c:v>79.7</c:v>
                </c:pt>
                <c:pt idx="172">
                  <c:v>75.73</c:v>
                </c:pt>
                <c:pt idx="173">
                  <c:v>69.86</c:v>
                </c:pt>
                <c:pt idx="174">
                  <c:v>64.62</c:v>
                </c:pt>
                <c:pt idx="175">
                  <c:v>60.04</c:v>
                </c:pt>
                <c:pt idx="176">
                  <c:v>56.61</c:v>
                </c:pt>
                <c:pt idx="177">
                  <c:v>53.25</c:v>
                </c:pt>
                <c:pt idx="178">
                  <c:v>50.37</c:v>
                </c:pt>
                <c:pt idx="179">
                  <c:v>47.75</c:v>
                </c:pt>
                <c:pt idx="180">
                  <c:v>45.28</c:v>
                </c:pt>
                <c:pt idx="181">
                  <c:v>42.95</c:v>
                </c:pt>
                <c:pt idx="182">
                  <c:v>40.82</c:v>
                </c:pt>
                <c:pt idx="183">
                  <c:v>39.35</c:v>
                </c:pt>
                <c:pt idx="184">
                  <c:v>38.700000000000003</c:v>
                </c:pt>
                <c:pt idx="185">
                  <c:v>38.229999999999997</c:v>
                </c:pt>
                <c:pt idx="186">
                  <c:v>37.61</c:v>
                </c:pt>
                <c:pt idx="187">
                  <c:v>36.92</c:v>
                </c:pt>
                <c:pt idx="188">
                  <c:v>36.119999999999997</c:v>
                </c:pt>
                <c:pt idx="189">
                  <c:v>35.24</c:v>
                </c:pt>
                <c:pt idx="190">
                  <c:v>34.39</c:v>
                </c:pt>
                <c:pt idx="191">
                  <c:v>33.549999999999997</c:v>
                </c:pt>
                <c:pt idx="192">
                  <c:v>32.58</c:v>
                </c:pt>
                <c:pt idx="193">
                  <c:v>31.68</c:v>
                </c:pt>
                <c:pt idx="194">
                  <c:v>30.76</c:v>
                </c:pt>
                <c:pt idx="195">
                  <c:v>29.77</c:v>
                </c:pt>
                <c:pt idx="196">
                  <c:v>28.79</c:v>
                </c:pt>
                <c:pt idx="197">
                  <c:v>27.8</c:v>
                </c:pt>
                <c:pt idx="198">
                  <c:v>26.89</c:v>
                </c:pt>
                <c:pt idx="199">
                  <c:v>26.03</c:v>
                </c:pt>
                <c:pt idx="200">
                  <c:v>25.21</c:v>
                </c:pt>
                <c:pt idx="201">
                  <c:v>24.47</c:v>
                </c:pt>
                <c:pt idx="202">
                  <c:v>24.07</c:v>
                </c:pt>
                <c:pt idx="203">
                  <c:v>23.32</c:v>
                </c:pt>
                <c:pt idx="204">
                  <c:v>22.79</c:v>
                </c:pt>
                <c:pt idx="205">
                  <c:v>22.47</c:v>
                </c:pt>
                <c:pt idx="206">
                  <c:v>21.94</c:v>
                </c:pt>
                <c:pt idx="207">
                  <c:v>21.34</c:v>
                </c:pt>
                <c:pt idx="208">
                  <c:v>75.05</c:v>
                </c:pt>
                <c:pt idx="209">
                  <c:v>286.8</c:v>
                </c:pt>
                <c:pt idx="210">
                  <c:v>1089</c:v>
                </c:pt>
                <c:pt idx="211">
                  <c:v>173.9</c:v>
                </c:pt>
                <c:pt idx="212">
                  <c:v>151.80000000000001</c:v>
                </c:pt>
                <c:pt idx="213">
                  <c:v>139.9</c:v>
                </c:pt>
                <c:pt idx="214">
                  <c:v>132</c:v>
                </c:pt>
                <c:pt idx="215">
                  <c:v>124.5</c:v>
                </c:pt>
                <c:pt idx="216">
                  <c:v>145.5</c:v>
                </c:pt>
                <c:pt idx="217">
                  <c:v>131.69999999999999</c:v>
                </c:pt>
                <c:pt idx="218">
                  <c:v>119.1</c:v>
                </c:pt>
                <c:pt idx="219">
                  <c:v>108.8</c:v>
                </c:pt>
                <c:pt idx="220">
                  <c:v>99.83</c:v>
                </c:pt>
                <c:pt idx="221">
                  <c:v>91.49</c:v>
                </c:pt>
                <c:pt idx="222">
                  <c:v>84.29</c:v>
                </c:pt>
                <c:pt idx="223">
                  <c:v>77.7</c:v>
                </c:pt>
                <c:pt idx="224">
                  <c:v>71.709999999999994</c:v>
                </c:pt>
                <c:pt idx="225">
                  <c:v>180</c:v>
                </c:pt>
                <c:pt idx="226">
                  <c:v>107.9</c:v>
                </c:pt>
                <c:pt idx="227">
                  <c:v>98.5</c:v>
                </c:pt>
                <c:pt idx="228">
                  <c:v>90.46</c:v>
                </c:pt>
                <c:pt idx="229">
                  <c:v>83.69</c:v>
                </c:pt>
                <c:pt idx="230">
                  <c:v>93.17</c:v>
                </c:pt>
                <c:pt idx="231">
                  <c:v>78.709999999999994</c:v>
                </c:pt>
                <c:pt idx="232">
                  <c:v>73.010000000000005</c:v>
                </c:pt>
                <c:pt idx="233">
                  <c:v>67.84</c:v>
                </c:pt>
                <c:pt idx="234">
                  <c:v>62.84</c:v>
                </c:pt>
                <c:pt idx="235">
                  <c:v>58.5</c:v>
                </c:pt>
                <c:pt idx="236">
                  <c:v>54.75</c:v>
                </c:pt>
                <c:pt idx="237">
                  <c:v>51.14</c:v>
                </c:pt>
                <c:pt idx="238">
                  <c:v>48.44</c:v>
                </c:pt>
                <c:pt idx="239">
                  <c:v>45.45</c:v>
                </c:pt>
                <c:pt idx="240">
                  <c:v>42.59</c:v>
                </c:pt>
                <c:pt idx="241">
                  <c:v>41.52</c:v>
                </c:pt>
                <c:pt idx="242">
                  <c:v>153.6</c:v>
                </c:pt>
                <c:pt idx="243">
                  <c:v>170.4</c:v>
                </c:pt>
                <c:pt idx="244">
                  <c:v>124.6</c:v>
                </c:pt>
                <c:pt idx="245">
                  <c:v>86</c:v>
                </c:pt>
                <c:pt idx="246">
                  <c:v>110.3</c:v>
                </c:pt>
                <c:pt idx="247">
                  <c:v>106.2</c:v>
                </c:pt>
                <c:pt idx="248">
                  <c:v>97.51</c:v>
                </c:pt>
                <c:pt idx="249">
                  <c:v>89.97</c:v>
                </c:pt>
                <c:pt idx="250">
                  <c:v>89.13</c:v>
                </c:pt>
                <c:pt idx="251">
                  <c:v>91.99</c:v>
                </c:pt>
                <c:pt idx="252">
                  <c:v>84.02</c:v>
                </c:pt>
                <c:pt idx="253">
                  <c:v>77.83</c:v>
                </c:pt>
                <c:pt idx="254">
                  <c:v>72.37</c:v>
                </c:pt>
                <c:pt idx="255">
                  <c:v>68.430000000000007</c:v>
                </c:pt>
                <c:pt idx="256">
                  <c:v>64.290000000000006</c:v>
                </c:pt>
                <c:pt idx="257">
                  <c:v>63.71</c:v>
                </c:pt>
                <c:pt idx="258">
                  <c:v>62.3</c:v>
                </c:pt>
                <c:pt idx="259">
                  <c:v>58.48</c:v>
                </c:pt>
                <c:pt idx="260">
                  <c:v>55.06</c:v>
                </c:pt>
                <c:pt idx="261">
                  <c:v>51.8</c:v>
                </c:pt>
                <c:pt idx="262">
                  <c:v>49.17</c:v>
                </c:pt>
                <c:pt idx="263">
                  <c:v>46.31</c:v>
                </c:pt>
                <c:pt idx="264">
                  <c:v>44.13</c:v>
                </c:pt>
                <c:pt idx="265">
                  <c:v>41.72</c:v>
                </c:pt>
                <c:pt idx="266">
                  <c:v>40.44</c:v>
                </c:pt>
                <c:pt idx="267">
                  <c:v>39.9</c:v>
                </c:pt>
                <c:pt idx="268">
                  <c:v>39.159999999999997</c:v>
                </c:pt>
                <c:pt idx="269">
                  <c:v>38.36</c:v>
                </c:pt>
                <c:pt idx="270">
                  <c:v>37.43</c:v>
                </c:pt>
                <c:pt idx="271">
                  <c:v>36.44</c:v>
                </c:pt>
                <c:pt idx="272">
                  <c:v>35.97</c:v>
                </c:pt>
                <c:pt idx="273">
                  <c:v>36.35</c:v>
                </c:pt>
                <c:pt idx="274">
                  <c:v>35.770000000000003</c:v>
                </c:pt>
                <c:pt idx="275">
                  <c:v>35.380000000000003</c:v>
                </c:pt>
                <c:pt idx="276">
                  <c:v>34.97</c:v>
                </c:pt>
                <c:pt idx="277">
                  <c:v>35.18</c:v>
                </c:pt>
                <c:pt idx="278">
                  <c:v>115.5</c:v>
                </c:pt>
                <c:pt idx="279">
                  <c:v>47.51</c:v>
                </c:pt>
                <c:pt idx="280">
                  <c:v>46.16</c:v>
                </c:pt>
                <c:pt idx="281">
                  <c:v>135</c:v>
                </c:pt>
                <c:pt idx="282">
                  <c:v>67.06</c:v>
                </c:pt>
                <c:pt idx="283">
                  <c:v>110.8</c:v>
                </c:pt>
                <c:pt idx="284">
                  <c:v>119.9</c:v>
                </c:pt>
                <c:pt idx="285">
                  <c:v>100.3</c:v>
                </c:pt>
                <c:pt idx="286">
                  <c:v>418</c:v>
                </c:pt>
                <c:pt idx="287">
                  <c:v>177.3</c:v>
                </c:pt>
                <c:pt idx="288">
                  <c:v>158.69999999999999</c:v>
                </c:pt>
                <c:pt idx="289">
                  <c:v>152.4</c:v>
                </c:pt>
                <c:pt idx="290">
                  <c:v>142.69999999999999</c:v>
                </c:pt>
                <c:pt idx="291">
                  <c:v>140.5</c:v>
                </c:pt>
                <c:pt idx="292">
                  <c:v>153</c:v>
                </c:pt>
                <c:pt idx="293">
                  <c:v>134</c:v>
                </c:pt>
                <c:pt idx="294">
                  <c:v>132.80000000000001</c:v>
                </c:pt>
                <c:pt idx="295">
                  <c:v>122.7</c:v>
                </c:pt>
                <c:pt idx="296">
                  <c:v>112.5</c:v>
                </c:pt>
                <c:pt idx="297">
                  <c:v>103.3</c:v>
                </c:pt>
                <c:pt idx="298">
                  <c:v>126.5</c:v>
                </c:pt>
                <c:pt idx="299">
                  <c:v>115.6</c:v>
                </c:pt>
                <c:pt idx="300">
                  <c:v>106.4</c:v>
                </c:pt>
                <c:pt idx="301">
                  <c:v>98.32</c:v>
                </c:pt>
                <c:pt idx="302">
                  <c:v>90.93</c:v>
                </c:pt>
                <c:pt idx="303">
                  <c:v>84.6</c:v>
                </c:pt>
                <c:pt idx="304">
                  <c:v>78.8</c:v>
                </c:pt>
                <c:pt idx="305">
                  <c:v>73.400000000000006</c:v>
                </c:pt>
                <c:pt idx="306">
                  <c:v>68.599999999999994</c:v>
                </c:pt>
                <c:pt idx="307">
                  <c:v>64.209999999999994</c:v>
                </c:pt>
                <c:pt idx="308">
                  <c:v>60.15</c:v>
                </c:pt>
                <c:pt idx="309">
                  <c:v>56.4</c:v>
                </c:pt>
                <c:pt idx="310">
                  <c:v>53.36</c:v>
                </c:pt>
                <c:pt idx="311">
                  <c:v>50.19</c:v>
                </c:pt>
                <c:pt idx="312">
                  <c:v>47.28</c:v>
                </c:pt>
                <c:pt idx="313">
                  <c:v>44.54</c:v>
                </c:pt>
                <c:pt idx="314">
                  <c:v>42.07</c:v>
                </c:pt>
                <c:pt idx="315">
                  <c:v>40.799999999999997</c:v>
                </c:pt>
                <c:pt idx="316">
                  <c:v>40.1</c:v>
                </c:pt>
                <c:pt idx="317">
                  <c:v>39.270000000000003</c:v>
                </c:pt>
                <c:pt idx="318">
                  <c:v>38.32</c:v>
                </c:pt>
                <c:pt idx="319">
                  <c:v>37.31</c:v>
                </c:pt>
                <c:pt idx="320">
                  <c:v>36.229999999999997</c:v>
                </c:pt>
                <c:pt idx="321">
                  <c:v>35.1</c:v>
                </c:pt>
                <c:pt idx="322">
                  <c:v>33.96</c:v>
                </c:pt>
                <c:pt idx="323">
                  <c:v>32.78</c:v>
                </c:pt>
                <c:pt idx="324">
                  <c:v>31.64</c:v>
                </c:pt>
                <c:pt idx="325">
                  <c:v>30.52</c:v>
                </c:pt>
                <c:pt idx="326">
                  <c:v>29.45</c:v>
                </c:pt>
                <c:pt idx="327">
                  <c:v>28.41</c:v>
                </c:pt>
                <c:pt idx="328">
                  <c:v>27.39</c:v>
                </c:pt>
                <c:pt idx="329">
                  <c:v>26.41</c:v>
                </c:pt>
                <c:pt idx="330">
                  <c:v>25.46</c:v>
                </c:pt>
                <c:pt idx="331">
                  <c:v>24.55</c:v>
                </c:pt>
                <c:pt idx="332">
                  <c:v>23.66</c:v>
                </c:pt>
                <c:pt idx="333">
                  <c:v>22.8</c:v>
                </c:pt>
                <c:pt idx="334">
                  <c:v>21.97</c:v>
                </c:pt>
                <c:pt idx="335">
                  <c:v>21.17</c:v>
                </c:pt>
                <c:pt idx="336">
                  <c:v>20.39</c:v>
                </c:pt>
                <c:pt idx="337">
                  <c:v>19.66</c:v>
                </c:pt>
                <c:pt idx="338">
                  <c:v>19.57</c:v>
                </c:pt>
                <c:pt idx="339">
                  <c:v>19.41</c:v>
                </c:pt>
                <c:pt idx="340">
                  <c:v>19.2</c:v>
                </c:pt>
                <c:pt idx="341">
                  <c:v>18.95</c:v>
                </c:pt>
                <c:pt idx="342">
                  <c:v>18.66</c:v>
                </c:pt>
                <c:pt idx="343">
                  <c:v>18.350000000000001</c:v>
                </c:pt>
                <c:pt idx="344">
                  <c:v>18.010000000000002</c:v>
                </c:pt>
                <c:pt idx="345">
                  <c:v>17.66</c:v>
                </c:pt>
                <c:pt idx="346">
                  <c:v>17.3</c:v>
                </c:pt>
                <c:pt idx="347">
                  <c:v>16.93</c:v>
                </c:pt>
                <c:pt idx="348">
                  <c:v>16.559999999999999</c:v>
                </c:pt>
                <c:pt idx="349">
                  <c:v>16.190000000000001</c:v>
                </c:pt>
                <c:pt idx="350">
                  <c:v>15.82</c:v>
                </c:pt>
                <c:pt idx="351">
                  <c:v>15.46</c:v>
                </c:pt>
                <c:pt idx="352">
                  <c:v>15.1</c:v>
                </c:pt>
                <c:pt idx="353">
                  <c:v>14.76</c:v>
                </c:pt>
                <c:pt idx="354">
                  <c:v>14.42</c:v>
                </c:pt>
                <c:pt idx="355">
                  <c:v>14.09</c:v>
                </c:pt>
                <c:pt idx="356">
                  <c:v>13.77</c:v>
                </c:pt>
                <c:pt idx="357">
                  <c:v>13.46</c:v>
                </c:pt>
                <c:pt idx="358">
                  <c:v>13.16</c:v>
                </c:pt>
                <c:pt idx="359">
                  <c:v>12.87</c:v>
                </c:pt>
                <c:pt idx="360">
                  <c:v>12.6</c:v>
                </c:pt>
                <c:pt idx="361">
                  <c:v>12.34</c:v>
                </c:pt>
                <c:pt idx="362">
                  <c:v>12.09</c:v>
                </c:pt>
                <c:pt idx="363">
                  <c:v>11.86</c:v>
                </c:pt>
                <c:pt idx="364">
                  <c:v>11.63</c:v>
                </c:pt>
                <c:pt idx="365">
                  <c:v>11.42</c:v>
                </c:pt>
                <c:pt idx="366">
                  <c:v>11.21</c:v>
                </c:pt>
                <c:pt idx="367">
                  <c:v>11.02</c:v>
                </c:pt>
                <c:pt idx="368">
                  <c:v>10.84</c:v>
                </c:pt>
                <c:pt idx="369">
                  <c:v>10.66</c:v>
                </c:pt>
                <c:pt idx="370">
                  <c:v>10.49</c:v>
                </c:pt>
                <c:pt idx="371">
                  <c:v>10.33</c:v>
                </c:pt>
                <c:pt idx="372">
                  <c:v>10.18</c:v>
                </c:pt>
                <c:pt idx="373">
                  <c:v>10.029999999999999</c:v>
                </c:pt>
                <c:pt idx="374">
                  <c:v>9.8840000000000003</c:v>
                </c:pt>
                <c:pt idx="375">
                  <c:v>9.7439999999999998</c:v>
                </c:pt>
                <c:pt idx="376">
                  <c:v>9.6069999999999993</c:v>
                </c:pt>
                <c:pt idx="377">
                  <c:v>9.4730000000000008</c:v>
                </c:pt>
                <c:pt idx="378">
                  <c:v>9.3420000000000005</c:v>
                </c:pt>
                <c:pt idx="379">
                  <c:v>9.2140000000000004</c:v>
                </c:pt>
                <c:pt idx="380">
                  <c:v>9.0869999999999997</c:v>
                </c:pt>
                <c:pt idx="381">
                  <c:v>8.9610000000000003</c:v>
                </c:pt>
                <c:pt idx="382">
                  <c:v>8.8360000000000003</c:v>
                </c:pt>
                <c:pt idx="383">
                  <c:v>8.7119999999999997</c:v>
                </c:pt>
                <c:pt idx="384">
                  <c:v>8.5890000000000004</c:v>
                </c:pt>
                <c:pt idx="385">
                  <c:v>8.4659999999999993</c:v>
                </c:pt>
                <c:pt idx="386">
                  <c:v>8.3439999999999994</c:v>
                </c:pt>
                <c:pt idx="387">
                  <c:v>8.2210000000000001</c:v>
                </c:pt>
                <c:pt idx="388">
                  <c:v>8.0980000000000008</c:v>
                </c:pt>
                <c:pt idx="389">
                  <c:v>7.9749999999999996</c:v>
                </c:pt>
                <c:pt idx="390">
                  <c:v>7.8520000000000003</c:v>
                </c:pt>
                <c:pt idx="391">
                  <c:v>7.7290000000000001</c:v>
                </c:pt>
                <c:pt idx="392">
                  <c:v>7.6050000000000004</c:v>
                </c:pt>
                <c:pt idx="393">
                  <c:v>7.4809999999999999</c:v>
                </c:pt>
                <c:pt idx="394">
                  <c:v>7.3570000000000002</c:v>
                </c:pt>
                <c:pt idx="395">
                  <c:v>7.2329999999999997</c:v>
                </c:pt>
                <c:pt idx="396">
                  <c:v>7.1079999999999997</c:v>
                </c:pt>
                <c:pt idx="397">
                  <c:v>6.9950000000000001</c:v>
                </c:pt>
                <c:pt idx="398">
                  <c:v>6.9269999999999996</c:v>
                </c:pt>
                <c:pt idx="399">
                  <c:v>6.8609999999999998</c:v>
                </c:pt>
                <c:pt idx="400">
                  <c:v>6.7889999999999997</c:v>
                </c:pt>
                <c:pt idx="401">
                  <c:v>6.7110000000000003</c:v>
                </c:pt>
                <c:pt idx="402">
                  <c:v>6.6269999999999998</c:v>
                </c:pt>
                <c:pt idx="403">
                  <c:v>6.5380000000000003</c:v>
                </c:pt>
                <c:pt idx="404">
                  <c:v>6.444</c:v>
                </c:pt>
                <c:pt idx="405">
                  <c:v>6.3449999999999998</c:v>
                </c:pt>
                <c:pt idx="406">
                  <c:v>6.2489999999999997</c:v>
                </c:pt>
                <c:pt idx="407">
                  <c:v>6.1890000000000001</c:v>
                </c:pt>
                <c:pt idx="408">
                  <c:v>6.1529999999999996</c:v>
                </c:pt>
                <c:pt idx="409">
                  <c:v>6.1070000000000002</c:v>
                </c:pt>
                <c:pt idx="410">
                  <c:v>6.0869999999999997</c:v>
                </c:pt>
                <c:pt idx="411">
                  <c:v>6.1479999999999997</c:v>
                </c:pt>
                <c:pt idx="412">
                  <c:v>6.2060000000000004</c:v>
                </c:pt>
                <c:pt idx="413">
                  <c:v>6.2320000000000002</c:v>
                </c:pt>
                <c:pt idx="414">
                  <c:v>6.2389999999999999</c:v>
                </c:pt>
                <c:pt idx="415">
                  <c:v>6.2270000000000003</c:v>
                </c:pt>
                <c:pt idx="416">
                  <c:v>6.1989999999999998</c:v>
                </c:pt>
                <c:pt idx="417">
                  <c:v>6.1539999999999999</c:v>
                </c:pt>
                <c:pt idx="418">
                  <c:v>6.0960000000000001</c:v>
                </c:pt>
                <c:pt idx="419">
                  <c:v>6.0250000000000004</c:v>
                </c:pt>
                <c:pt idx="420">
                  <c:v>5.9420000000000002</c:v>
                </c:pt>
                <c:pt idx="421">
                  <c:v>5.851</c:v>
                </c:pt>
                <c:pt idx="422">
                  <c:v>5.76</c:v>
                </c:pt>
                <c:pt idx="423">
                  <c:v>5.673</c:v>
                </c:pt>
                <c:pt idx="424">
                  <c:v>5.5910000000000002</c:v>
                </c:pt>
                <c:pt idx="425">
                  <c:v>5.5090000000000003</c:v>
                </c:pt>
                <c:pt idx="426">
                  <c:v>5.4290000000000003</c:v>
                </c:pt>
                <c:pt idx="427">
                  <c:v>5.3490000000000002</c:v>
                </c:pt>
                <c:pt idx="428">
                  <c:v>5.2709999999999999</c:v>
                </c:pt>
                <c:pt idx="429">
                  <c:v>5.202</c:v>
                </c:pt>
                <c:pt idx="430">
                  <c:v>5.13</c:v>
                </c:pt>
                <c:pt idx="431">
                  <c:v>5.0540000000000003</c:v>
                </c:pt>
                <c:pt idx="432">
                  <c:v>4.9749999999999996</c:v>
                </c:pt>
                <c:pt idx="433">
                  <c:v>4.8940000000000001</c:v>
                </c:pt>
                <c:pt idx="434">
                  <c:v>4.8109999999999999</c:v>
                </c:pt>
                <c:pt idx="435">
                  <c:v>4.726</c:v>
                </c:pt>
                <c:pt idx="436">
                  <c:v>4.6399999999999997</c:v>
                </c:pt>
                <c:pt idx="437">
                  <c:v>4.5519999999999996</c:v>
                </c:pt>
                <c:pt idx="438">
                  <c:v>4.4630000000000001</c:v>
                </c:pt>
                <c:pt idx="439">
                  <c:v>4.3739999999999997</c:v>
                </c:pt>
                <c:pt idx="440">
                  <c:v>4.2839999999999998</c:v>
                </c:pt>
                <c:pt idx="441">
                  <c:v>4.1929999999999996</c:v>
                </c:pt>
                <c:pt idx="442">
                  <c:v>4.1020000000000003</c:v>
                </c:pt>
                <c:pt idx="443">
                  <c:v>4.0110000000000001</c:v>
                </c:pt>
                <c:pt idx="444">
                  <c:v>10.66</c:v>
                </c:pt>
                <c:pt idx="445">
                  <c:v>5.9480000000000004</c:v>
                </c:pt>
                <c:pt idx="446">
                  <c:v>6.0289999999999999</c:v>
                </c:pt>
                <c:pt idx="447">
                  <c:v>6.0890000000000004</c:v>
                </c:pt>
                <c:pt idx="448">
                  <c:v>6.556</c:v>
                </c:pt>
                <c:pt idx="449">
                  <c:v>6.7779999999999996</c:v>
                </c:pt>
                <c:pt idx="450">
                  <c:v>6.944</c:v>
                </c:pt>
                <c:pt idx="451">
                  <c:v>7.14</c:v>
                </c:pt>
                <c:pt idx="452">
                  <c:v>8.468</c:v>
                </c:pt>
                <c:pt idx="453">
                  <c:v>8.8819999999999997</c:v>
                </c:pt>
                <c:pt idx="454">
                  <c:v>9.2200000000000006</c:v>
                </c:pt>
                <c:pt idx="455">
                  <c:v>9.4870000000000001</c:v>
                </c:pt>
                <c:pt idx="456">
                  <c:v>9.6910000000000007</c:v>
                </c:pt>
                <c:pt idx="457">
                  <c:v>9.8390000000000004</c:v>
                </c:pt>
                <c:pt idx="458">
                  <c:v>9.9559999999999995</c:v>
                </c:pt>
                <c:pt idx="459">
                  <c:v>10.029999999999999</c:v>
                </c:pt>
                <c:pt idx="460">
                  <c:v>10.06</c:v>
                </c:pt>
                <c:pt idx="461">
                  <c:v>10.07</c:v>
                </c:pt>
                <c:pt idx="462">
                  <c:v>10.06</c:v>
                </c:pt>
                <c:pt idx="463">
                  <c:v>10.02</c:v>
                </c:pt>
                <c:pt idx="464">
                  <c:v>9.9740000000000002</c:v>
                </c:pt>
                <c:pt idx="465">
                  <c:v>9.9130000000000003</c:v>
                </c:pt>
                <c:pt idx="466">
                  <c:v>9.8659999999999997</c:v>
                </c:pt>
                <c:pt idx="467">
                  <c:v>9.8079999999999998</c:v>
                </c:pt>
                <c:pt idx="468">
                  <c:v>29.87</c:v>
                </c:pt>
                <c:pt idx="469">
                  <c:v>11.29</c:v>
                </c:pt>
                <c:pt idx="470">
                  <c:v>11.52</c:v>
                </c:pt>
                <c:pt idx="471">
                  <c:v>11.69</c:v>
                </c:pt>
                <c:pt idx="472">
                  <c:v>11.8</c:v>
                </c:pt>
                <c:pt idx="473">
                  <c:v>11.86</c:v>
                </c:pt>
                <c:pt idx="474">
                  <c:v>11.87</c:v>
                </c:pt>
                <c:pt idx="475">
                  <c:v>11.84</c:v>
                </c:pt>
                <c:pt idx="476">
                  <c:v>11.79</c:v>
                </c:pt>
                <c:pt idx="477">
                  <c:v>11.72</c:v>
                </c:pt>
                <c:pt idx="478">
                  <c:v>11.62</c:v>
                </c:pt>
                <c:pt idx="479">
                  <c:v>11.52</c:v>
                </c:pt>
                <c:pt idx="480">
                  <c:v>11.4</c:v>
                </c:pt>
                <c:pt idx="481">
                  <c:v>11.34</c:v>
                </c:pt>
                <c:pt idx="482">
                  <c:v>11.27</c:v>
                </c:pt>
                <c:pt idx="483">
                  <c:v>11.26</c:v>
                </c:pt>
                <c:pt idx="484">
                  <c:v>11.27</c:v>
                </c:pt>
                <c:pt idx="485">
                  <c:v>11.35</c:v>
                </c:pt>
                <c:pt idx="486">
                  <c:v>11.93</c:v>
                </c:pt>
                <c:pt idx="487">
                  <c:v>12.41</c:v>
                </c:pt>
                <c:pt idx="488">
                  <c:v>12.84</c:v>
                </c:pt>
                <c:pt idx="489">
                  <c:v>13.22</c:v>
                </c:pt>
                <c:pt idx="490">
                  <c:v>13.55</c:v>
                </c:pt>
                <c:pt idx="491">
                  <c:v>13.87</c:v>
                </c:pt>
                <c:pt idx="492">
                  <c:v>14.18</c:v>
                </c:pt>
                <c:pt idx="493">
                  <c:v>14.44</c:v>
                </c:pt>
                <c:pt idx="494">
                  <c:v>14.66</c:v>
                </c:pt>
                <c:pt idx="495">
                  <c:v>34.32</c:v>
                </c:pt>
                <c:pt idx="496">
                  <c:v>33.46</c:v>
                </c:pt>
                <c:pt idx="497">
                  <c:v>24.76</c:v>
                </c:pt>
                <c:pt idx="498">
                  <c:v>25.16</c:v>
                </c:pt>
                <c:pt idx="499">
                  <c:v>25.54</c:v>
                </c:pt>
                <c:pt idx="500">
                  <c:v>25.77</c:v>
                </c:pt>
                <c:pt idx="501">
                  <c:v>25.84</c:v>
                </c:pt>
                <c:pt idx="502">
                  <c:v>26.07</c:v>
                </c:pt>
                <c:pt idx="503">
                  <c:v>26.12</c:v>
                </c:pt>
                <c:pt idx="504">
                  <c:v>26.05</c:v>
                </c:pt>
                <c:pt idx="505">
                  <c:v>25.84</c:v>
                </c:pt>
                <c:pt idx="506">
                  <c:v>28.77</c:v>
                </c:pt>
                <c:pt idx="507">
                  <c:v>100</c:v>
                </c:pt>
                <c:pt idx="508">
                  <c:v>89.54</c:v>
                </c:pt>
                <c:pt idx="509">
                  <c:v>59.16</c:v>
                </c:pt>
                <c:pt idx="510">
                  <c:v>55.65</c:v>
                </c:pt>
                <c:pt idx="511">
                  <c:v>86.92</c:v>
                </c:pt>
                <c:pt idx="512">
                  <c:v>95.87</c:v>
                </c:pt>
                <c:pt idx="513">
                  <c:v>117.3</c:v>
                </c:pt>
                <c:pt idx="514">
                  <c:v>79.55</c:v>
                </c:pt>
                <c:pt idx="515">
                  <c:v>73.459999999999994</c:v>
                </c:pt>
                <c:pt idx="516">
                  <c:v>67.98</c:v>
                </c:pt>
                <c:pt idx="517">
                  <c:v>63.23</c:v>
                </c:pt>
                <c:pt idx="518">
                  <c:v>130.1</c:v>
                </c:pt>
                <c:pt idx="519">
                  <c:v>82.21</c:v>
                </c:pt>
                <c:pt idx="520">
                  <c:v>158.69999999999999</c:v>
                </c:pt>
                <c:pt idx="521">
                  <c:v>91.74</c:v>
                </c:pt>
                <c:pt idx="522">
                  <c:v>89.32</c:v>
                </c:pt>
                <c:pt idx="523">
                  <c:v>83.11</c:v>
                </c:pt>
                <c:pt idx="524">
                  <c:v>81.93</c:v>
                </c:pt>
                <c:pt idx="525">
                  <c:v>109.6</c:v>
                </c:pt>
                <c:pt idx="526">
                  <c:v>100.3</c:v>
                </c:pt>
                <c:pt idx="527">
                  <c:v>133</c:v>
                </c:pt>
                <c:pt idx="528">
                  <c:v>91.28</c:v>
                </c:pt>
                <c:pt idx="529">
                  <c:v>115.9</c:v>
                </c:pt>
                <c:pt idx="530">
                  <c:v>106.3</c:v>
                </c:pt>
                <c:pt idx="531">
                  <c:v>101.5</c:v>
                </c:pt>
                <c:pt idx="532">
                  <c:v>95.65</c:v>
                </c:pt>
                <c:pt idx="533">
                  <c:v>95.19</c:v>
                </c:pt>
                <c:pt idx="534">
                  <c:v>110</c:v>
                </c:pt>
                <c:pt idx="535">
                  <c:v>94.91</c:v>
                </c:pt>
                <c:pt idx="536">
                  <c:v>90.84</c:v>
                </c:pt>
                <c:pt idx="537">
                  <c:v>87.43</c:v>
                </c:pt>
                <c:pt idx="538">
                  <c:v>81.09</c:v>
                </c:pt>
                <c:pt idx="539">
                  <c:v>75.239999999999995</c:v>
                </c:pt>
                <c:pt idx="540">
                  <c:v>70.19</c:v>
                </c:pt>
                <c:pt idx="541">
                  <c:v>65.94</c:v>
                </c:pt>
                <c:pt idx="542">
                  <c:v>62.17</c:v>
                </c:pt>
                <c:pt idx="543">
                  <c:v>58.58</c:v>
                </c:pt>
                <c:pt idx="544">
                  <c:v>55.32</c:v>
                </c:pt>
                <c:pt idx="545">
                  <c:v>52.36</c:v>
                </c:pt>
                <c:pt idx="546">
                  <c:v>49.65</c:v>
                </c:pt>
                <c:pt idx="547">
                  <c:v>48.1</c:v>
                </c:pt>
                <c:pt idx="548">
                  <c:v>46.46</c:v>
                </c:pt>
                <c:pt idx="549">
                  <c:v>50.72</c:v>
                </c:pt>
                <c:pt idx="550">
                  <c:v>112.2</c:v>
                </c:pt>
                <c:pt idx="551">
                  <c:v>826.1</c:v>
                </c:pt>
                <c:pt idx="552">
                  <c:v>192.5</c:v>
                </c:pt>
                <c:pt idx="553">
                  <c:v>138.80000000000001</c:v>
                </c:pt>
                <c:pt idx="554">
                  <c:v>132.69999999999999</c:v>
                </c:pt>
                <c:pt idx="555">
                  <c:v>139</c:v>
                </c:pt>
                <c:pt idx="556">
                  <c:v>126.6</c:v>
                </c:pt>
                <c:pt idx="557">
                  <c:v>115.6</c:v>
                </c:pt>
                <c:pt idx="558">
                  <c:v>110.9</c:v>
                </c:pt>
                <c:pt idx="559">
                  <c:v>132.30000000000001</c:v>
                </c:pt>
                <c:pt idx="560">
                  <c:v>120.9</c:v>
                </c:pt>
                <c:pt idx="561">
                  <c:v>115</c:v>
                </c:pt>
                <c:pt idx="562">
                  <c:v>105.3</c:v>
                </c:pt>
                <c:pt idx="563">
                  <c:v>96.9</c:v>
                </c:pt>
                <c:pt idx="564">
                  <c:v>116</c:v>
                </c:pt>
                <c:pt idx="565">
                  <c:v>97.03</c:v>
                </c:pt>
                <c:pt idx="566">
                  <c:v>90.62</c:v>
                </c:pt>
                <c:pt idx="567">
                  <c:v>88.48</c:v>
                </c:pt>
                <c:pt idx="568">
                  <c:v>165</c:v>
                </c:pt>
                <c:pt idx="569">
                  <c:v>206.9</c:v>
                </c:pt>
                <c:pt idx="570">
                  <c:v>141.5</c:v>
                </c:pt>
                <c:pt idx="571">
                  <c:v>144</c:v>
                </c:pt>
                <c:pt idx="572">
                  <c:v>177.8</c:v>
                </c:pt>
                <c:pt idx="573">
                  <c:v>151</c:v>
                </c:pt>
                <c:pt idx="574">
                  <c:v>144.1</c:v>
                </c:pt>
                <c:pt idx="575">
                  <c:v>135.9</c:v>
                </c:pt>
                <c:pt idx="576">
                  <c:v>200.8</c:v>
                </c:pt>
                <c:pt idx="577">
                  <c:v>197.7</c:v>
                </c:pt>
                <c:pt idx="578">
                  <c:v>212.7</c:v>
                </c:pt>
                <c:pt idx="579">
                  <c:v>198.8</c:v>
                </c:pt>
                <c:pt idx="580">
                  <c:v>165.1</c:v>
                </c:pt>
                <c:pt idx="581">
                  <c:v>235.7</c:v>
                </c:pt>
                <c:pt idx="582">
                  <c:v>213</c:v>
                </c:pt>
                <c:pt idx="583">
                  <c:v>209.5</c:v>
                </c:pt>
                <c:pt idx="584">
                  <c:v>215.5</c:v>
                </c:pt>
                <c:pt idx="585">
                  <c:v>168.4</c:v>
                </c:pt>
                <c:pt idx="586">
                  <c:v>161.9</c:v>
                </c:pt>
                <c:pt idx="587">
                  <c:v>177.6</c:v>
                </c:pt>
                <c:pt idx="588">
                  <c:v>211.7</c:v>
                </c:pt>
                <c:pt idx="589">
                  <c:v>1528</c:v>
                </c:pt>
                <c:pt idx="590">
                  <c:v>212.4</c:v>
                </c:pt>
                <c:pt idx="591">
                  <c:v>225.1</c:v>
                </c:pt>
                <c:pt idx="592">
                  <c:v>226</c:v>
                </c:pt>
                <c:pt idx="593">
                  <c:v>210.6</c:v>
                </c:pt>
                <c:pt idx="594">
                  <c:v>272.7</c:v>
                </c:pt>
                <c:pt idx="595">
                  <c:v>247.2</c:v>
                </c:pt>
                <c:pt idx="596">
                  <c:v>254.8</c:v>
                </c:pt>
                <c:pt idx="597">
                  <c:v>235.1</c:v>
                </c:pt>
                <c:pt idx="598">
                  <c:v>243</c:v>
                </c:pt>
                <c:pt idx="599">
                  <c:v>207.8</c:v>
                </c:pt>
                <c:pt idx="600">
                  <c:v>211.9</c:v>
                </c:pt>
                <c:pt idx="601">
                  <c:v>204.2</c:v>
                </c:pt>
                <c:pt idx="602">
                  <c:v>197.1</c:v>
                </c:pt>
                <c:pt idx="603">
                  <c:v>207.3</c:v>
                </c:pt>
                <c:pt idx="604">
                  <c:v>187.7</c:v>
                </c:pt>
                <c:pt idx="605">
                  <c:v>189.8</c:v>
                </c:pt>
                <c:pt idx="606">
                  <c:v>179.9</c:v>
                </c:pt>
                <c:pt idx="607">
                  <c:v>181.7</c:v>
                </c:pt>
                <c:pt idx="608">
                  <c:v>170.3</c:v>
                </c:pt>
                <c:pt idx="609">
                  <c:v>156</c:v>
                </c:pt>
                <c:pt idx="610">
                  <c:v>142.9</c:v>
                </c:pt>
                <c:pt idx="611">
                  <c:v>153.4</c:v>
                </c:pt>
                <c:pt idx="612">
                  <c:v>140</c:v>
                </c:pt>
                <c:pt idx="613">
                  <c:v>128</c:v>
                </c:pt>
                <c:pt idx="614">
                  <c:v>118.5</c:v>
                </c:pt>
                <c:pt idx="615">
                  <c:v>122</c:v>
                </c:pt>
                <c:pt idx="616">
                  <c:v>171.1</c:v>
                </c:pt>
                <c:pt idx="617">
                  <c:v>177.9</c:v>
                </c:pt>
                <c:pt idx="618">
                  <c:v>201.3</c:v>
                </c:pt>
                <c:pt idx="619">
                  <c:v>153</c:v>
                </c:pt>
                <c:pt idx="620">
                  <c:v>185.9</c:v>
                </c:pt>
                <c:pt idx="621">
                  <c:v>152.5</c:v>
                </c:pt>
                <c:pt idx="622">
                  <c:v>139.6</c:v>
                </c:pt>
                <c:pt idx="623">
                  <c:v>122.4</c:v>
                </c:pt>
                <c:pt idx="624">
                  <c:v>112.5</c:v>
                </c:pt>
                <c:pt idx="625">
                  <c:v>126</c:v>
                </c:pt>
                <c:pt idx="626">
                  <c:v>115.4</c:v>
                </c:pt>
                <c:pt idx="627">
                  <c:v>105.9</c:v>
                </c:pt>
                <c:pt idx="628">
                  <c:v>155.1</c:v>
                </c:pt>
                <c:pt idx="629">
                  <c:v>105.6</c:v>
                </c:pt>
                <c:pt idx="630">
                  <c:v>97.24</c:v>
                </c:pt>
                <c:pt idx="631">
                  <c:v>121.2</c:v>
                </c:pt>
                <c:pt idx="632">
                  <c:v>111</c:v>
                </c:pt>
                <c:pt idx="633">
                  <c:v>102.4</c:v>
                </c:pt>
                <c:pt idx="634">
                  <c:v>94.69</c:v>
                </c:pt>
                <c:pt idx="635">
                  <c:v>87.7</c:v>
                </c:pt>
                <c:pt idx="636">
                  <c:v>81.12</c:v>
                </c:pt>
                <c:pt idx="637">
                  <c:v>75.47</c:v>
                </c:pt>
                <c:pt idx="638">
                  <c:v>70.349999999999994</c:v>
                </c:pt>
                <c:pt idx="639">
                  <c:v>65.989999999999995</c:v>
                </c:pt>
                <c:pt idx="640">
                  <c:v>66.489999999999995</c:v>
                </c:pt>
                <c:pt idx="641">
                  <c:v>60.98</c:v>
                </c:pt>
                <c:pt idx="642">
                  <c:v>57.22</c:v>
                </c:pt>
                <c:pt idx="643">
                  <c:v>53.46</c:v>
                </c:pt>
                <c:pt idx="644">
                  <c:v>50.92</c:v>
                </c:pt>
                <c:pt idx="645">
                  <c:v>50.25</c:v>
                </c:pt>
                <c:pt idx="646">
                  <c:v>47.28</c:v>
                </c:pt>
                <c:pt idx="647">
                  <c:v>45.01</c:v>
                </c:pt>
                <c:pt idx="648">
                  <c:v>51.14</c:v>
                </c:pt>
                <c:pt idx="649">
                  <c:v>49.98</c:v>
                </c:pt>
                <c:pt idx="650">
                  <c:v>48.08</c:v>
                </c:pt>
                <c:pt idx="651">
                  <c:v>47.17</c:v>
                </c:pt>
                <c:pt idx="652">
                  <c:v>49.01</c:v>
                </c:pt>
                <c:pt idx="653">
                  <c:v>47.47</c:v>
                </c:pt>
                <c:pt idx="654">
                  <c:v>45.79</c:v>
                </c:pt>
                <c:pt idx="655">
                  <c:v>79.69</c:v>
                </c:pt>
                <c:pt idx="656">
                  <c:v>93.24</c:v>
                </c:pt>
                <c:pt idx="657">
                  <c:v>59.5</c:v>
                </c:pt>
                <c:pt idx="658">
                  <c:v>55.82</c:v>
                </c:pt>
                <c:pt idx="659">
                  <c:v>52.61</c:v>
                </c:pt>
                <c:pt idx="660">
                  <c:v>49.77</c:v>
                </c:pt>
                <c:pt idx="661">
                  <c:v>47.05</c:v>
                </c:pt>
                <c:pt idx="662">
                  <c:v>44.56</c:v>
                </c:pt>
                <c:pt idx="663">
                  <c:v>42.18</c:v>
                </c:pt>
                <c:pt idx="664">
                  <c:v>40.71</c:v>
                </c:pt>
                <c:pt idx="665">
                  <c:v>40.15</c:v>
                </c:pt>
                <c:pt idx="666">
                  <c:v>39.51</c:v>
                </c:pt>
                <c:pt idx="667">
                  <c:v>38.74</c:v>
                </c:pt>
                <c:pt idx="668">
                  <c:v>37.880000000000003</c:v>
                </c:pt>
                <c:pt idx="669">
                  <c:v>36.97</c:v>
                </c:pt>
                <c:pt idx="670">
                  <c:v>35.99</c:v>
                </c:pt>
                <c:pt idx="671">
                  <c:v>35</c:v>
                </c:pt>
                <c:pt idx="672">
                  <c:v>34.409999999999997</c:v>
                </c:pt>
                <c:pt idx="673">
                  <c:v>33.74</c:v>
                </c:pt>
                <c:pt idx="674">
                  <c:v>33.369999999999997</c:v>
                </c:pt>
                <c:pt idx="675">
                  <c:v>32.69</c:v>
                </c:pt>
                <c:pt idx="676">
                  <c:v>31.72</c:v>
                </c:pt>
                <c:pt idx="677">
                  <c:v>30.71</c:v>
                </c:pt>
                <c:pt idx="678">
                  <c:v>29.74</c:v>
                </c:pt>
                <c:pt idx="679">
                  <c:v>28.81</c:v>
                </c:pt>
                <c:pt idx="680">
                  <c:v>27.92</c:v>
                </c:pt>
                <c:pt idx="681">
                  <c:v>27.03</c:v>
                </c:pt>
                <c:pt idx="682">
                  <c:v>26.18</c:v>
                </c:pt>
                <c:pt idx="683">
                  <c:v>25.34</c:v>
                </c:pt>
                <c:pt idx="684">
                  <c:v>24.51</c:v>
                </c:pt>
                <c:pt idx="685">
                  <c:v>23.72</c:v>
                </c:pt>
                <c:pt idx="686">
                  <c:v>22.95</c:v>
                </c:pt>
                <c:pt idx="687">
                  <c:v>22.2</c:v>
                </c:pt>
                <c:pt idx="688">
                  <c:v>21.47</c:v>
                </c:pt>
                <c:pt idx="689">
                  <c:v>20.73</c:v>
                </c:pt>
                <c:pt idx="690">
                  <c:v>20.03</c:v>
                </c:pt>
                <c:pt idx="691">
                  <c:v>19.59</c:v>
                </c:pt>
                <c:pt idx="692">
                  <c:v>19.48</c:v>
                </c:pt>
                <c:pt idx="693">
                  <c:v>19.309999999999999</c:v>
                </c:pt>
                <c:pt idx="694">
                  <c:v>19.100000000000001</c:v>
                </c:pt>
                <c:pt idx="695">
                  <c:v>18.850000000000001</c:v>
                </c:pt>
                <c:pt idx="696">
                  <c:v>18.57</c:v>
                </c:pt>
                <c:pt idx="697">
                  <c:v>18.27</c:v>
                </c:pt>
                <c:pt idx="698">
                  <c:v>17.95</c:v>
                </c:pt>
                <c:pt idx="699">
                  <c:v>17.61</c:v>
                </c:pt>
                <c:pt idx="700">
                  <c:v>17.260000000000002</c:v>
                </c:pt>
                <c:pt idx="701">
                  <c:v>16.899999999999999</c:v>
                </c:pt>
                <c:pt idx="702">
                  <c:v>16.54</c:v>
                </c:pt>
                <c:pt idx="703">
                  <c:v>16.2</c:v>
                </c:pt>
                <c:pt idx="704">
                  <c:v>15.85</c:v>
                </c:pt>
                <c:pt idx="705">
                  <c:v>15.51</c:v>
                </c:pt>
                <c:pt idx="706">
                  <c:v>15.18</c:v>
                </c:pt>
                <c:pt idx="707">
                  <c:v>14.85</c:v>
                </c:pt>
                <c:pt idx="708">
                  <c:v>14.53</c:v>
                </c:pt>
                <c:pt idx="709">
                  <c:v>14.22</c:v>
                </c:pt>
                <c:pt idx="710">
                  <c:v>13.91</c:v>
                </c:pt>
                <c:pt idx="711">
                  <c:v>13.61</c:v>
                </c:pt>
                <c:pt idx="712">
                  <c:v>13.32</c:v>
                </c:pt>
                <c:pt idx="713">
                  <c:v>13.05</c:v>
                </c:pt>
                <c:pt idx="714">
                  <c:v>12.78</c:v>
                </c:pt>
                <c:pt idx="715">
                  <c:v>12.53</c:v>
                </c:pt>
                <c:pt idx="716">
                  <c:v>12.28</c:v>
                </c:pt>
                <c:pt idx="717">
                  <c:v>12.05</c:v>
                </c:pt>
                <c:pt idx="718">
                  <c:v>11.83</c:v>
                </c:pt>
                <c:pt idx="719">
                  <c:v>11.61</c:v>
                </c:pt>
                <c:pt idx="720">
                  <c:v>11.41</c:v>
                </c:pt>
                <c:pt idx="721">
                  <c:v>11.22</c:v>
                </c:pt>
                <c:pt idx="722">
                  <c:v>11.03</c:v>
                </c:pt>
                <c:pt idx="723">
                  <c:v>10.86</c:v>
                </c:pt>
                <c:pt idx="724">
                  <c:v>10.69</c:v>
                </c:pt>
                <c:pt idx="725">
                  <c:v>10.53</c:v>
                </c:pt>
                <c:pt idx="726">
                  <c:v>10.38</c:v>
                </c:pt>
                <c:pt idx="727">
                  <c:v>10.23</c:v>
                </c:pt>
                <c:pt idx="728">
                  <c:v>10.09</c:v>
                </c:pt>
                <c:pt idx="729">
                  <c:v>9.9459999999999997</c:v>
                </c:pt>
                <c:pt idx="730">
                  <c:v>9.8109999999999999</c:v>
                </c:pt>
                <c:pt idx="731">
                  <c:v>9.6790000000000003</c:v>
                </c:pt>
                <c:pt idx="732">
                  <c:v>9.5579999999999998</c:v>
                </c:pt>
                <c:pt idx="733">
                  <c:v>9.4380000000000006</c:v>
                </c:pt>
                <c:pt idx="734">
                  <c:v>9.3190000000000008</c:v>
                </c:pt>
                <c:pt idx="735">
                  <c:v>9.2010000000000005</c:v>
                </c:pt>
                <c:pt idx="736">
                  <c:v>9.0830000000000002</c:v>
                </c:pt>
                <c:pt idx="737">
                  <c:v>8.9659999999999993</c:v>
                </c:pt>
                <c:pt idx="738">
                  <c:v>8.8490000000000002</c:v>
                </c:pt>
                <c:pt idx="739">
                  <c:v>8.7319999999999993</c:v>
                </c:pt>
                <c:pt idx="740">
                  <c:v>8.6150000000000002</c:v>
                </c:pt>
                <c:pt idx="741">
                  <c:v>8.4969999999999999</c:v>
                </c:pt>
                <c:pt idx="742">
                  <c:v>8.3780000000000001</c:v>
                </c:pt>
                <c:pt idx="743">
                  <c:v>8.26</c:v>
                </c:pt>
                <c:pt idx="744">
                  <c:v>8.14</c:v>
                </c:pt>
                <c:pt idx="745">
                  <c:v>8.02</c:v>
                </c:pt>
                <c:pt idx="746">
                  <c:v>7.9</c:v>
                </c:pt>
                <c:pt idx="747">
                  <c:v>7.7789999999999999</c:v>
                </c:pt>
                <c:pt idx="748">
                  <c:v>7.657</c:v>
                </c:pt>
                <c:pt idx="749">
                  <c:v>7.5350000000000001</c:v>
                </c:pt>
                <c:pt idx="750">
                  <c:v>7.4130000000000003</c:v>
                </c:pt>
                <c:pt idx="751">
                  <c:v>7.29</c:v>
                </c:pt>
                <c:pt idx="752">
                  <c:v>7.1680000000000001</c:v>
                </c:pt>
                <c:pt idx="753">
                  <c:v>7.0449999999999999</c:v>
                </c:pt>
                <c:pt idx="754">
                  <c:v>6.9210000000000003</c:v>
                </c:pt>
                <c:pt idx="755">
                  <c:v>6.798</c:v>
                </c:pt>
                <c:pt idx="756">
                  <c:v>6.6749999999999998</c:v>
                </c:pt>
                <c:pt idx="757">
                  <c:v>6.5519999999999996</c:v>
                </c:pt>
                <c:pt idx="758">
                  <c:v>6.4290000000000003</c:v>
                </c:pt>
                <c:pt idx="759">
                  <c:v>6.3070000000000004</c:v>
                </c:pt>
                <c:pt idx="760">
                  <c:v>6.1849999999999996</c:v>
                </c:pt>
                <c:pt idx="761">
                  <c:v>6.0640000000000001</c:v>
                </c:pt>
                <c:pt idx="762">
                  <c:v>5.9429999999999996</c:v>
                </c:pt>
                <c:pt idx="763">
                  <c:v>5.8239999999999998</c:v>
                </c:pt>
                <c:pt idx="764">
                  <c:v>5.7169999999999996</c:v>
                </c:pt>
                <c:pt idx="765">
                  <c:v>5.6189999999999998</c:v>
                </c:pt>
                <c:pt idx="766">
                  <c:v>5.5289999999999999</c:v>
                </c:pt>
                <c:pt idx="767">
                  <c:v>5.444</c:v>
                </c:pt>
                <c:pt idx="768">
                  <c:v>5.3620000000000001</c:v>
                </c:pt>
                <c:pt idx="769">
                  <c:v>5.2839999999999998</c:v>
                </c:pt>
                <c:pt idx="770">
                  <c:v>5.2069999999999999</c:v>
                </c:pt>
                <c:pt idx="771">
                  <c:v>5.1349999999999998</c:v>
                </c:pt>
                <c:pt idx="772">
                  <c:v>5.0620000000000003</c:v>
                </c:pt>
                <c:pt idx="773">
                  <c:v>4.9930000000000003</c:v>
                </c:pt>
                <c:pt idx="774">
                  <c:v>4.9340000000000002</c:v>
                </c:pt>
                <c:pt idx="775">
                  <c:v>4.8739999999999997</c:v>
                </c:pt>
                <c:pt idx="776">
                  <c:v>4.8099999999999996</c:v>
                </c:pt>
                <c:pt idx="777">
                  <c:v>4.7450000000000001</c:v>
                </c:pt>
                <c:pt idx="778">
                  <c:v>4.6769999999999996</c:v>
                </c:pt>
                <c:pt idx="779">
                  <c:v>4.609</c:v>
                </c:pt>
                <c:pt idx="780">
                  <c:v>4.5389999999999997</c:v>
                </c:pt>
                <c:pt idx="781">
                  <c:v>4.4669999999999996</c:v>
                </c:pt>
                <c:pt idx="782">
                  <c:v>4.3949999999999996</c:v>
                </c:pt>
                <c:pt idx="783">
                  <c:v>4.3220000000000001</c:v>
                </c:pt>
                <c:pt idx="784">
                  <c:v>4.2510000000000003</c:v>
                </c:pt>
                <c:pt idx="785">
                  <c:v>4.1779999999999999</c:v>
                </c:pt>
                <c:pt idx="786">
                  <c:v>4.1040000000000001</c:v>
                </c:pt>
                <c:pt idx="787">
                  <c:v>4.03</c:v>
                </c:pt>
                <c:pt idx="788">
                  <c:v>3.956</c:v>
                </c:pt>
                <c:pt idx="789">
                  <c:v>3.8809999999999998</c:v>
                </c:pt>
                <c:pt idx="790">
                  <c:v>3.806</c:v>
                </c:pt>
                <c:pt idx="791">
                  <c:v>3.7320000000000002</c:v>
                </c:pt>
                <c:pt idx="792">
                  <c:v>3.6720000000000002</c:v>
                </c:pt>
                <c:pt idx="793">
                  <c:v>3.6509999999999998</c:v>
                </c:pt>
                <c:pt idx="794">
                  <c:v>59.1</c:v>
                </c:pt>
                <c:pt idx="795">
                  <c:v>6.06</c:v>
                </c:pt>
                <c:pt idx="796">
                  <c:v>6.4320000000000004</c:v>
                </c:pt>
                <c:pt idx="797">
                  <c:v>6.7320000000000002</c:v>
                </c:pt>
                <c:pt idx="798">
                  <c:v>6.9669999999999996</c:v>
                </c:pt>
                <c:pt idx="799">
                  <c:v>7.1449999999999996</c:v>
                </c:pt>
                <c:pt idx="800">
                  <c:v>7.2729999999999997</c:v>
                </c:pt>
                <c:pt idx="801">
                  <c:v>7.3609999999999998</c:v>
                </c:pt>
                <c:pt idx="802">
                  <c:v>7.4189999999999996</c:v>
                </c:pt>
                <c:pt idx="803">
                  <c:v>7.45</c:v>
                </c:pt>
                <c:pt idx="804">
                  <c:v>7.4569999999999999</c:v>
                </c:pt>
                <c:pt idx="805">
                  <c:v>7.4450000000000003</c:v>
                </c:pt>
                <c:pt idx="806">
                  <c:v>7.415</c:v>
                </c:pt>
                <c:pt idx="807">
                  <c:v>7.37</c:v>
                </c:pt>
                <c:pt idx="808">
                  <c:v>7.3140000000000001</c:v>
                </c:pt>
                <c:pt idx="809">
                  <c:v>7.2480000000000002</c:v>
                </c:pt>
                <c:pt idx="810">
                  <c:v>7.1740000000000004</c:v>
                </c:pt>
                <c:pt idx="811">
                  <c:v>7.0949999999999998</c:v>
                </c:pt>
                <c:pt idx="812">
                  <c:v>7.0110000000000001</c:v>
                </c:pt>
                <c:pt idx="813">
                  <c:v>6.923</c:v>
                </c:pt>
                <c:pt idx="814">
                  <c:v>6.8339999999999996</c:v>
                </c:pt>
                <c:pt idx="815">
                  <c:v>6.7430000000000003</c:v>
                </c:pt>
                <c:pt idx="816">
                  <c:v>6.6509999999999998</c:v>
                </c:pt>
                <c:pt idx="817">
                  <c:v>6.56</c:v>
                </c:pt>
                <c:pt idx="818">
                  <c:v>6.4690000000000003</c:v>
                </c:pt>
                <c:pt idx="819">
                  <c:v>6.3789999999999996</c:v>
                </c:pt>
                <c:pt idx="820">
                  <c:v>6.2910000000000004</c:v>
                </c:pt>
                <c:pt idx="821">
                  <c:v>6.2050000000000001</c:v>
                </c:pt>
                <c:pt idx="822">
                  <c:v>6.12</c:v>
                </c:pt>
                <c:pt idx="823">
                  <c:v>6.0380000000000003</c:v>
                </c:pt>
                <c:pt idx="824">
                  <c:v>6.0380000000000003</c:v>
                </c:pt>
                <c:pt idx="825">
                  <c:v>6.0289999999999999</c:v>
                </c:pt>
                <c:pt idx="826">
                  <c:v>6.016</c:v>
                </c:pt>
                <c:pt idx="827">
                  <c:v>5.9969999999999999</c:v>
                </c:pt>
                <c:pt idx="828">
                  <c:v>5.9749999999999996</c:v>
                </c:pt>
                <c:pt idx="829">
                  <c:v>5.95</c:v>
                </c:pt>
                <c:pt idx="830">
                  <c:v>5.9269999999999996</c:v>
                </c:pt>
                <c:pt idx="831">
                  <c:v>5.899</c:v>
                </c:pt>
                <c:pt idx="832">
                  <c:v>5.867</c:v>
                </c:pt>
                <c:pt idx="833">
                  <c:v>5.83</c:v>
                </c:pt>
                <c:pt idx="834">
                  <c:v>5.7889999999999997</c:v>
                </c:pt>
                <c:pt idx="835">
                  <c:v>5.7460000000000004</c:v>
                </c:pt>
                <c:pt idx="836">
                  <c:v>5.6989999999999998</c:v>
                </c:pt>
                <c:pt idx="837">
                  <c:v>5.65</c:v>
                </c:pt>
                <c:pt idx="838">
                  <c:v>5.5979999999999999</c:v>
                </c:pt>
                <c:pt idx="839">
                  <c:v>5.5449999999999999</c:v>
                </c:pt>
                <c:pt idx="840">
                  <c:v>5.4969999999999999</c:v>
                </c:pt>
                <c:pt idx="841">
                  <c:v>5.569</c:v>
                </c:pt>
                <c:pt idx="842">
                  <c:v>5.86</c:v>
                </c:pt>
                <c:pt idx="843">
                  <c:v>6.1340000000000003</c:v>
                </c:pt>
                <c:pt idx="844">
                  <c:v>6.3550000000000004</c:v>
                </c:pt>
                <c:pt idx="845">
                  <c:v>7.1619999999999999</c:v>
                </c:pt>
                <c:pt idx="846">
                  <c:v>7.8630000000000004</c:v>
                </c:pt>
                <c:pt idx="847">
                  <c:v>11.96</c:v>
                </c:pt>
                <c:pt idx="848">
                  <c:v>10.02</c:v>
                </c:pt>
                <c:pt idx="849">
                  <c:v>10.64</c:v>
                </c:pt>
                <c:pt idx="850">
                  <c:v>11.14</c:v>
                </c:pt>
                <c:pt idx="851">
                  <c:v>11.65</c:v>
                </c:pt>
                <c:pt idx="852">
                  <c:v>12.09</c:v>
                </c:pt>
                <c:pt idx="853">
                  <c:v>12.46</c:v>
                </c:pt>
                <c:pt idx="854">
                  <c:v>12.74</c:v>
                </c:pt>
                <c:pt idx="855">
                  <c:v>12.97</c:v>
                </c:pt>
                <c:pt idx="856">
                  <c:v>138.4</c:v>
                </c:pt>
                <c:pt idx="857">
                  <c:v>20.84</c:v>
                </c:pt>
                <c:pt idx="858">
                  <c:v>21.16</c:v>
                </c:pt>
                <c:pt idx="859">
                  <c:v>22.5</c:v>
                </c:pt>
                <c:pt idx="860">
                  <c:v>23.52</c:v>
                </c:pt>
                <c:pt idx="861">
                  <c:v>24.3</c:v>
                </c:pt>
                <c:pt idx="862">
                  <c:v>27.04</c:v>
                </c:pt>
                <c:pt idx="863">
                  <c:v>26.72</c:v>
                </c:pt>
                <c:pt idx="864">
                  <c:v>26.95</c:v>
                </c:pt>
                <c:pt idx="865">
                  <c:v>27.06</c:v>
                </c:pt>
                <c:pt idx="866">
                  <c:v>26.98</c:v>
                </c:pt>
                <c:pt idx="867">
                  <c:v>26.79</c:v>
                </c:pt>
                <c:pt idx="868">
                  <c:v>26.48</c:v>
                </c:pt>
                <c:pt idx="869">
                  <c:v>26.07</c:v>
                </c:pt>
                <c:pt idx="870">
                  <c:v>25.59</c:v>
                </c:pt>
                <c:pt idx="871">
                  <c:v>25.01</c:v>
                </c:pt>
                <c:pt idx="872">
                  <c:v>24.4</c:v>
                </c:pt>
                <c:pt idx="873">
                  <c:v>23.76</c:v>
                </c:pt>
                <c:pt idx="874">
                  <c:v>23.15</c:v>
                </c:pt>
                <c:pt idx="875">
                  <c:v>22.65</c:v>
                </c:pt>
                <c:pt idx="876">
                  <c:v>24.55</c:v>
                </c:pt>
                <c:pt idx="877">
                  <c:v>93.78</c:v>
                </c:pt>
                <c:pt idx="878">
                  <c:v>43.72</c:v>
                </c:pt>
                <c:pt idx="879">
                  <c:v>35.25</c:v>
                </c:pt>
                <c:pt idx="880">
                  <c:v>37.33</c:v>
                </c:pt>
                <c:pt idx="881">
                  <c:v>38.9</c:v>
                </c:pt>
                <c:pt idx="882">
                  <c:v>37.380000000000003</c:v>
                </c:pt>
                <c:pt idx="883">
                  <c:v>35.450000000000003</c:v>
                </c:pt>
                <c:pt idx="884">
                  <c:v>35.090000000000003</c:v>
                </c:pt>
                <c:pt idx="885">
                  <c:v>34.96</c:v>
                </c:pt>
                <c:pt idx="886">
                  <c:v>34.68</c:v>
                </c:pt>
                <c:pt idx="887">
                  <c:v>34.159999999999997</c:v>
                </c:pt>
                <c:pt idx="888">
                  <c:v>33.57</c:v>
                </c:pt>
                <c:pt idx="889">
                  <c:v>32.86</c:v>
                </c:pt>
                <c:pt idx="890">
                  <c:v>32.049999999999997</c:v>
                </c:pt>
                <c:pt idx="891">
                  <c:v>31.26</c:v>
                </c:pt>
                <c:pt idx="892">
                  <c:v>30.39</c:v>
                </c:pt>
                <c:pt idx="893">
                  <c:v>29.48</c:v>
                </c:pt>
                <c:pt idx="894">
                  <c:v>28.55</c:v>
                </c:pt>
                <c:pt idx="895">
                  <c:v>27.64</c:v>
                </c:pt>
                <c:pt idx="896">
                  <c:v>26.78</c:v>
                </c:pt>
                <c:pt idx="897">
                  <c:v>25.93</c:v>
                </c:pt>
                <c:pt idx="898">
                  <c:v>25.05</c:v>
                </c:pt>
                <c:pt idx="899">
                  <c:v>24.24</c:v>
                </c:pt>
                <c:pt idx="900">
                  <c:v>23.4</c:v>
                </c:pt>
                <c:pt idx="901">
                  <c:v>22.63</c:v>
                </c:pt>
                <c:pt idx="902">
                  <c:v>21.88</c:v>
                </c:pt>
                <c:pt idx="903">
                  <c:v>21.12</c:v>
                </c:pt>
                <c:pt idx="904">
                  <c:v>20.7</c:v>
                </c:pt>
                <c:pt idx="905">
                  <c:v>64.290000000000006</c:v>
                </c:pt>
                <c:pt idx="906">
                  <c:v>27.74</c:v>
                </c:pt>
                <c:pt idx="907">
                  <c:v>70.709999999999994</c:v>
                </c:pt>
                <c:pt idx="908">
                  <c:v>56.6</c:v>
                </c:pt>
                <c:pt idx="909">
                  <c:v>534.29999999999995</c:v>
                </c:pt>
                <c:pt idx="910">
                  <c:v>185.3</c:v>
                </c:pt>
                <c:pt idx="911">
                  <c:v>128.4</c:v>
                </c:pt>
                <c:pt idx="912">
                  <c:v>117.2</c:v>
                </c:pt>
                <c:pt idx="913">
                  <c:v>176</c:v>
                </c:pt>
                <c:pt idx="914">
                  <c:v>205.3</c:v>
                </c:pt>
                <c:pt idx="915">
                  <c:v>220.2</c:v>
                </c:pt>
                <c:pt idx="916">
                  <c:v>708.4</c:v>
                </c:pt>
                <c:pt idx="917">
                  <c:v>223</c:v>
                </c:pt>
                <c:pt idx="918">
                  <c:v>205.1</c:v>
                </c:pt>
                <c:pt idx="919">
                  <c:v>199.9</c:v>
                </c:pt>
                <c:pt idx="920">
                  <c:v>181.1</c:v>
                </c:pt>
                <c:pt idx="921">
                  <c:v>183.4</c:v>
                </c:pt>
                <c:pt idx="922">
                  <c:v>172.8</c:v>
                </c:pt>
                <c:pt idx="923">
                  <c:v>156.80000000000001</c:v>
                </c:pt>
                <c:pt idx="924">
                  <c:v>181.7</c:v>
                </c:pt>
                <c:pt idx="925">
                  <c:v>169.5</c:v>
                </c:pt>
                <c:pt idx="926">
                  <c:v>156.5</c:v>
                </c:pt>
                <c:pt idx="927">
                  <c:v>767.6</c:v>
                </c:pt>
                <c:pt idx="928">
                  <c:v>221.6</c:v>
                </c:pt>
                <c:pt idx="929">
                  <c:v>199.9</c:v>
                </c:pt>
                <c:pt idx="930">
                  <c:v>213.2</c:v>
                </c:pt>
                <c:pt idx="931">
                  <c:v>205.2</c:v>
                </c:pt>
                <c:pt idx="932">
                  <c:v>186.4</c:v>
                </c:pt>
                <c:pt idx="933">
                  <c:v>175.9</c:v>
                </c:pt>
                <c:pt idx="934">
                  <c:v>180.1</c:v>
                </c:pt>
                <c:pt idx="935">
                  <c:v>163.6</c:v>
                </c:pt>
                <c:pt idx="936">
                  <c:v>171.5</c:v>
                </c:pt>
                <c:pt idx="937">
                  <c:v>151.4</c:v>
                </c:pt>
                <c:pt idx="938">
                  <c:v>281.89999999999998</c:v>
                </c:pt>
                <c:pt idx="939">
                  <c:v>185.3</c:v>
                </c:pt>
                <c:pt idx="940">
                  <c:v>186.5</c:v>
                </c:pt>
                <c:pt idx="941">
                  <c:v>173.4</c:v>
                </c:pt>
                <c:pt idx="942">
                  <c:v>185.5</c:v>
                </c:pt>
                <c:pt idx="943">
                  <c:v>179.9</c:v>
                </c:pt>
                <c:pt idx="944">
                  <c:v>159.9</c:v>
                </c:pt>
                <c:pt idx="945">
                  <c:v>148.19999999999999</c:v>
                </c:pt>
                <c:pt idx="946">
                  <c:v>140.9</c:v>
                </c:pt>
                <c:pt idx="947">
                  <c:v>184.6</c:v>
                </c:pt>
                <c:pt idx="948">
                  <c:v>175.7</c:v>
                </c:pt>
                <c:pt idx="949">
                  <c:v>152.4</c:v>
                </c:pt>
                <c:pt idx="950">
                  <c:v>133.9</c:v>
                </c:pt>
                <c:pt idx="951">
                  <c:v>145.19999999999999</c:v>
                </c:pt>
                <c:pt idx="952">
                  <c:v>132.80000000000001</c:v>
                </c:pt>
                <c:pt idx="953">
                  <c:v>121.5</c:v>
                </c:pt>
                <c:pt idx="954">
                  <c:v>112</c:v>
                </c:pt>
                <c:pt idx="955">
                  <c:v>103.4</c:v>
                </c:pt>
                <c:pt idx="956">
                  <c:v>95.37</c:v>
                </c:pt>
                <c:pt idx="957">
                  <c:v>119.6</c:v>
                </c:pt>
                <c:pt idx="958">
                  <c:v>109.8</c:v>
                </c:pt>
                <c:pt idx="959">
                  <c:v>101.1</c:v>
                </c:pt>
                <c:pt idx="960">
                  <c:v>93.87</c:v>
                </c:pt>
                <c:pt idx="961">
                  <c:v>86.65</c:v>
                </c:pt>
                <c:pt idx="962">
                  <c:v>80.09</c:v>
                </c:pt>
                <c:pt idx="963">
                  <c:v>127.6</c:v>
                </c:pt>
                <c:pt idx="964">
                  <c:v>158.69999999999999</c:v>
                </c:pt>
                <c:pt idx="965">
                  <c:v>142.5</c:v>
                </c:pt>
                <c:pt idx="966">
                  <c:v>126.2</c:v>
                </c:pt>
                <c:pt idx="967">
                  <c:v>450.1</c:v>
                </c:pt>
                <c:pt idx="968">
                  <c:v>214.2</c:v>
                </c:pt>
                <c:pt idx="969">
                  <c:v>179.9</c:v>
                </c:pt>
                <c:pt idx="970">
                  <c:v>185.1</c:v>
                </c:pt>
                <c:pt idx="971">
                  <c:v>168.2</c:v>
                </c:pt>
                <c:pt idx="972">
                  <c:v>159.1</c:v>
                </c:pt>
                <c:pt idx="973">
                  <c:v>167.1</c:v>
                </c:pt>
                <c:pt idx="974">
                  <c:v>151.80000000000001</c:v>
                </c:pt>
                <c:pt idx="975">
                  <c:v>138</c:v>
                </c:pt>
                <c:pt idx="976">
                  <c:v>120.7</c:v>
                </c:pt>
                <c:pt idx="977">
                  <c:v>128.80000000000001</c:v>
                </c:pt>
                <c:pt idx="978">
                  <c:v>132.4</c:v>
                </c:pt>
                <c:pt idx="979">
                  <c:v>122.9</c:v>
                </c:pt>
                <c:pt idx="980">
                  <c:v>118.7</c:v>
                </c:pt>
                <c:pt idx="981">
                  <c:v>108.5</c:v>
                </c:pt>
                <c:pt idx="982">
                  <c:v>102.9</c:v>
                </c:pt>
                <c:pt idx="983">
                  <c:v>126.9</c:v>
                </c:pt>
                <c:pt idx="984">
                  <c:v>116.4</c:v>
                </c:pt>
                <c:pt idx="985">
                  <c:v>106.9</c:v>
                </c:pt>
                <c:pt idx="986">
                  <c:v>98.59</c:v>
                </c:pt>
                <c:pt idx="987">
                  <c:v>90.87</c:v>
                </c:pt>
                <c:pt idx="988">
                  <c:v>84.15</c:v>
                </c:pt>
                <c:pt idx="989">
                  <c:v>77.95</c:v>
                </c:pt>
                <c:pt idx="990">
                  <c:v>72.75</c:v>
                </c:pt>
                <c:pt idx="991">
                  <c:v>69.319999999999993</c:v>
                </c:pt>
                <c:pt idx="992">
                  <c:v>66.58</c:v>
                </c:pt>
                <c:pt idx="993">
                  <c:v>68.849999999999994</c:v>
                </c:pt>
                <c:pt idx="994">
                  <c:v>72.8</c:v>
                </c:pt>
                <c:pt idx="995">
                  <c:v>110.2</c:v>
                </c:pt>
                <c:pt idx="996">
                  <c:v>79.09</c:v>
                </c:pt>
                <c:pt idx="997">
                  <c:v>72.66</c:v>
                </c:pt>
                <c:pt idx="998">
                  <c:v>67.77</c:v>
                </c:pt>
                <c:pt idx="999">
                  <c:v>63.41</c:v>
                </c:pt>
                <c:pt idx="1000">
                  <c:v>59.41</c:v>
                </c:pt>
                <c:pt idx="1001">
                  <c:v>55.81</c:v>
                </c:pt>
                <c:pt idx="1002">
                  <c:v>52.49</c:v>
                </c:pt>
                <c:pt idx="1003">
                  <c:v>49.52</c:v>
                </c:pt>
                <c:pt idx="1004">
                  <c:v>46.67</c:v>
                </c:pt>
                <c:pt idx="1005">
                  <c:v>44.49</c:v>
                </c:pt>
                <c:pt idx="1006">
                  <c:v>42.51</c:v>
                </c:pt>
                <c:pt idx="1007">
                  <c:v>40.909999999999997</c:v>
                </c:pt>
                <c:pt idx="1008">
                  <c:v>40.5</c:v>
                </c:pt>
                <c:pt idx="1009">
                  <c:v>58.15</c:v>
                </c:pt>
                <c:pt idx="1010">
                  <c:v>47.89</c:v>
                </c:pt>
                <c:pt idx="1011">
                  <c:v>44.7</c:v>
                </c:pt>
                <c:pt idx="1012">
                  <c:v>42.11</c:v>
                </c:pt>
                <c:pt idx="1013">
                  <c:v>40.94</c:v>
                </c:pt>
                <c:pt idx="1014">
                  <c:v>40.18</c:v>
                </c:pt>
                <c:pt idx="1015">
                  <c:v>39.380000000000003</c:v>
                </c:pt>
                <c:pt idx="1016">
                  <c:v>38.479999999999997</c:v>
                </c:pt>
                <c:pt idx="1017">
                  <c:v>37.520000000000003</c:v>
                </c:pt>
                <c:pt idx="1018">
                  <c:v>36.5</c:v>
                </c:pt>
                <c:pt idx="1019">
                  <c:v>35.520000000000003</c:v>
                </c:pt>
                <c:pt idx="1020">
                  <c:v>157.69999999999999</c:v>
                </c:pt>
                <c:pt idx="1021">
                  <c:v>111.7</c:v>
                </c:pt>
                <c:pt idx="1022">
                  <c:v>101.7</c:v>
                </c:pt>
                <c:pt idx="1023">
                  <c:v>92.99</c:v>
                </c:pt>
                <c:pt idx="1024">
                  <c:v>86.85</c:v>
                </c:pt>
                <c:pt idx="1025">
                  <c:v>83.78</c:v>
                </c:pt>
                <c:pt idx="1026">
                  <c:v>79.59</c:v>
                </c:pt>
                <c:pt idx="1027">
                  <c:v>74.319999999999993</c:v>
                </c:pt>
                <c:pt idx="1028">
                  <c:v>68.900000000000006</c:v>
                </c:pt>
                <c:pt idx="1029">
                  <c:v>63.86</c:v>
                </c:pt>
                <c:pt idx="1030">
                  <c:v>61.27</c:v>
                </c:pt>
                <c:pt idx="1031">
                  <c:v>74.73</c:v>
                </c:pt>
                <c:pt idx="1032">
                  <c:v>78.13</c:v>
                </c:pt>
                <c:pt idx="1033">
                  <c:v>76.599999999999994</c:v>
                </c:pt>
                <c:pt idx="1034">
                  <c:v>69.239999999999995</c:v>
                </c:pt>
                <c:pt idx="1035">
                  <c:v>64.400000000000006</c:v>
                </c:pt>
                <c:pt idx="1036">
                  <c:v>60.13</c:v>
                </c:pt>
                <c:pt idx="1037">
                  <c:v>56.26</c:v>
                </c:pt>
                <c:pt idx="1038">
                  <c:v>52.68</c:v>
                </c:pt>
                <c:pt idx="1039">
                  <c:v>49.42</c:v>
                </c:pt>
                <c:pt idx="1040">
                  <c:v>46.8</c:v>
                </c:pt>
                <c:pt idx="1041">
                  <c:v>43.9</c:v>
                </c:pt>
                <c:pt idx="1042">
                  <c:v>42.22</c:v>
                </c:pt>
                <c:pt idx="1043">
                  <c:v>41.43</c:v>
                </c:pt>
                <c:pt idx="1044">
                  <c:v>40.67</c:v>
                </c:pt>
                <c:pt idx="1045">
                  <c:v>46.98</c:v>
                </c:pt>
                <c:pt idx="1046">
                  <c:v>41.79</c:v>
                </c:pt>
                <c:pt idx="1047">
                  <c:v>40.65</c:v>
                </c:pt>
                <c:pt idx="1048">
                  <c:v>39.61</c:v>
                </c:pt>
                <c:pt idx="1049">
                  <c:v>38.57</c:v>
                </c:pt>
                <c:pt idx="1050">
                  <c:v>37.47</c:v>
                </c:pt>
                <c:pt idx="1051">
                  <c:v>36.33</c:v>
                </c:pt>
                <c:pt idx="1052">
                  <c:v>35.18</c:v>
                </c:pt>
                <c:pt idx="1053">
                  <c:v>34.020000000000003</c:v>
                </c:pt>
                <c:pt idx="1054">
                  <c:v>32.82</c:v>
                </c:pt>
                <c:pt idx="1055">
                  <c:v>31.69</c:v>
                </c:pt>
                <c:pt idx="1056">
                  <c:v>30.59</c:v>
                </c:pt>
                <c:pt idx="1057">
                  <c:v>29.55</c:v>
                </c:pt>
                <c:pt idx="1058">
                  <c:v>28.52</c:v>
                </c:pt>
                <c:pt idx="1059">
                  <c:v>27.52</c:v>
                </c:pt>
                <c:pt idx="1060">
                  <c:v>26.56</c:v>
                </c:pt>
                <c:pt idx="1061">
                  <c:v>25.64</c:v>
                </c:pt>
                <c:pt idx="1062">
                  <c:v>24.74</c:v>
                </c:pt>
                <c:pt idx="1063">
                  <c:v>23.88</c:v>
                </c:pt>
                <c:pt idx="1064">
                  <c:v>23.03</c:v>
                </c:pt>
                <c:pt idx="1065">
                  <c:v>22.21</c:v>
                </c:pt>
                <c:pt idx="1066">
                  <c:v>21.43</c:v>
                </c:pt>
                <c:pt idx="1067">
                  <c:v>20.67</c:v>
                </c:pt>
                <c:pt idx="1068">
                  <c:v>19.940000000000001</c:v>
                </c:pt>
                <c:pt idx="1069">
                  <c:v>19.600000000000001</c:v>
                </c:pt>
                <c:pt idx="1070">
                  <c:v>19.47</c:v>
                </c:pt>
                <c:pt idx="1071">
                  <c:v>19.29</c:v>
                </c:pt>
                <c:pt idx="1072">
                  <c:v>19.059999999999999</c:v>
                </c:pt>
                <c:pt idx="1073">
                  <c:v>18.79</c:v>
                </c:pt>
                <c:pt idx="1074">
                  <c:v>18.5</c:v>
                </c:pt>
                <c:pt idx="1075">
                  <c:v>18.18</c:v>
                </c:pt>
                <c:pt idx="1076">
                  <c:v>17.84</c:v>
                </c:pt>
                <c:pt idx="1077">
                  <c:v>17.489999999999998</c:v>
                </c:pt>
                <c:pt idx="1078">
                  <c:v>17.13</c:v>
                </c:pt>
                <c:pt idx="1079">
                  <c:v>16.760000000000002</c:v>
                </c:pt>
                <c:pt idx="1080">
                  <c:v>16.399999999999999</c:v>
                </c:pt>
                <c:pt idx="1081">
                  <c:v>16.04</c:v>
                </c:pt>
                <c:pt idx="1082">
                  <c:v>15.68</c:v>
                </c:pt>
                <c:pt idx="1083">
                  <c:v>15.32</c:v>
                </c:pt>
                <c:pt idx="1084">
                  <c:v>14.98</c:v>
                </c:pt>
                <c:pt idx="1085">
                  <c:v>14.64</c:v>
                </c:pt>
                <c:pt idx="1086">
                  <c:v>14.31</c:v>
                </c:pt>
                <c:pt idx="1087">
                  <c:v>13.99</c:v>
                </c:pt>
                <c:pt idx="1088">
                  <c:v>13.68</c:v>
                </c:pt>
                <c:pt idx="1089">
                  <c:v>13.37</c:v>
                </c:pt>
                <c:pt idx="1090">
                  <c:v>13.08</c:v>
                </c:pt>
                <c:pt idx="1091">
                  <c:v>12.8</c:v>
                </c:pt>
                <c:pt idx="1092">
                  <c:v>12.53</c:v>
                </c:pt>
                <c:pt idx="1093">
                  <c:v>12.28</c:v>
                </c:pt>
                <c:pt idx="1094">
                  <c:v>12.03</c:v>
                </c:pt>
                <c:pt idx="1095">
                  <c:v>11.8</c:v>
                </c:pt>
                <c:pt idx="1096">
                  <c:v>11.58</c:v>
                </c:pt>
                <c:pt idx="1097">
                  <c:v>11.37</c:v>
                </c:pt>
                <c:pt idx="1098">
                  <c:v>11.17</c:v>
                </c:pt>
                <c:pt idx="1099">
                  <c:v>10.98</c:v>
                </c:pt>
                <c:pt idx="1100">
                  <c:v>10.8</c:v>
                </c:pt>
                <c:pt idx="1101">
                  <c:v>10.63</c:v>
                </c:pt>
                <c:pt idx="1102">
                  <c:v>10.47</c:v>
                </c:pt>
                <c:pt idx="1103">
                  <c:v>10.31</c:v>
                </c:pt>
                <c:pt idx="1104">
                  <c:v>10.16</c:v>
                </c:pt>
                <c:pt idx="1105">
                  <c:v>10.01</c:v>
                </c:pt>
                <c:pt idx="1106">
                  <c:v>9.8670000000000009</c:v>
                </c:pt>
                <c:pt idx="1107">
                  <c:v>9.7279999999999998</c:v>
                </c:pt>
                <c:pt idx="1108">
                  <c:v>9.593</c:v>
                </c:pt>
                <c:pt idx="1109">
                  <c:v>9.4610000000000003</c:v>
                </c:pt>
                <c:pt idx="1110">
                  <c:v>9.3320000000000007</c:v>
                </c:pt>
                <c:pt idx="1111">
                  <c:v>9.2040000000000006</c:v>
                </c:pt>
                <c:pt idx="1112">
                  <c:v>9.0790000000000006</c:v>
                </c:pt>
                <c:pt idx="1113">
                  <c:v>8.9540000000000006</c:v>
                </c:pt>
                <c:pt idx="1114">
                  <c:v>8.83</c:v>
                </c:pt>
                <c:pt idx="1115">
                  <c:v>8.7080000000000002</c:v>
                </c:pt>
                <c:pt idx="1116">
                  <c:v>8.5850000000000009</c:v>
                </c:pt>
                <c:pt idx="1117">
                  <c:v>8.4629999999999992</c:v>
                </c:pt>
                <c:pt idx="1118">
                  <c:v>8.3409999999999993</c:v>
                </c:pt>
                <c:pt idx="1119">
                  <c:v>8.2189999999999994</c:v>
                </c:pt>
                <c:pt idx="1120">
                  <c:v>8.0960000000000001</c:v>
                </c:pt>
                <c:pt idx="1121">
                  <c:v>7.9740000000000002</c:v>
                </c:pt>
                <c:pt idx="1122">
                  <c:v>7.851</c:v>
                </c:pt>
                <c:pt idx="1123">
                  <c:v>7.7290000000000001</c:v>
                </c:pt>
                <c:pt idx="1124">
                  <c:v>7.6059999999999999</c:v>
                </c:pt>
                <c:pt idx="1125">
                  <c:v>7.4820000000000002</c:v>
                </c:pt>
                <c:pt idx="1126">
                  <c:v>7.359</c:v>
                </c:pt>
                <c:pt idx="1127">
                  <c:v>7.234</c:v>
                </c:pt>
                <c:pt idx="1128">
                  <c:v>7.11</c:v>
                </c:pt>
                <c:pt idx="1129">
                  <c:v>6.9859999999999998</c:v>
                </c:pt>
                <c:pt idx="1130">
                  <c:v>6.8609999999999998</c:v>
                </c:pt>
                <c:pt idx="1131">
                  <c:v>6.7370000000000001</c:v>
                </c:pt>
                <c:pt idx="1132">
                  <c:v>6.6130000000000004</c:v>
                </c:pt>
                <c:pt idx="1133">
                  <c:v>6.4889999999999999</c:v>
                </c:pt>
                <c:pt idx="1134">
                  <c:v>6.3650000000000002</c:v>
                </c:pt>
                <c:pt idx="1135">
                  <c:v>6.242</c:v>
                </c:pt>
                <c:pt idx="1136">
                  <c:v>6.1189999999999998</c:v>
                </c:pt>
                <c:pt idx="1137">
                  <c:v>5.9960000000000004</c:v>
                </c:pt>
                <c:pt idx="1138">
                  <c:v>5.9139999999999997</c:v>
                </c:pt>
                <c:pt idx="1139">
                  <c:v>5.9029999999999996</c:v>
                </c:pt>
                <c:pt idx="1140">
                  <c:v>5.9710000000000001</c:v>
                </c:pt>
                <c:pt idx="1141">
                  <c:v>6.11</c:v>
                </c:pt>
                <c:pt idx="1142">
                  <c:v>6.2149999999999999</c:v>
                </c:pt>
                <c:pt idx="1143">
                  <c:v>6.2809999999999997</c:v>
                </c:pt>
                <c:pt idx="1144">
                  <c:v>6.3170000000000002</c:v>
                </c:pt>
                <c:pt idx="1145">
                  <c:v>6.3360000000000003</c:v>
                </c:pt>
                <c:pt idx="1146">
                  <c:v>6.3360000000000003</c:v>
                </c:pt>
                <c:pt idx="1147">
                  <c:v>6.3159999999999998</c:v>
                </c:pt>
                <c:pt idx="1148">
                  <c:v>6.28</c:v>
                </c:pt>
                <c:pt idx="1149">
                  <c:v>6.2270000000000003</c:v>
                </c:pt>
                <c:pt idx="1150">
                  <c:v>6.1609999999999996</c:v>
                </c:pt>
                <c:pt idx="1151">
                  <c:v>6.0830000000000002</c:v>
                </c:pt>
                <c:pt idx="1152">
                  <c:v>5.9950000000000001</c:v>
                </c:pt>
                <c:pt idx="1153">
                  <c:v>5.8979999999999997</c:v>
                </c:pt>
                <c:pt idx="1154">
                  <c:v>5.7990000000000004</c:v>
                </c:pt>
                <c:pt idx="1155">
                  <c:v>5.7069999999999999</c:v>
                </c:pt>
                <c:pt idx="1156">
                  <c:v>5.62</c:v>
                </c:pt>
                <c:pt idx="1157">
                  <c:v>5.5359999999999996</c:v>
                </c:pt>
                <c:pt idx="1158">
                  <c:v>5.4530000000000003</c:v>
                </c:pt>
                <c:pt idx="1159">
                  <c:v>5.3710000000000004</c:v>
                </c:pt>
                <c:pt idx="1160">
                  <c:v>5.2889999999999997</c:v>
                </c:pt>
                <c:pt idx="1161">
                  <c:v>5.2069999999999999</c:v>
                </c:pt>
                <c:pt idx="1162">
                  <c:v>5.1239999999999997</c:v>
                </c:pt>
                <c:pt idx="1163">
                  <c:v>5.04</c:v>
                </c:pt>
                <c:pt idx="1164">
                  <c:v>5.1189999999999998</c:v>
                </c:pt>
                <c:pt idx="1165">
                  <c:v>5.0949999999999998</c:v>
                </c:pt>
                <c:pt idx="1166">
                  <c:v>5.0620000000000003</c:v>
                </c:pt>
                <c:pt idx="1167">
                  <c:v>5.0229999999999997</c:v>
                </c:pt>
                <c:pt idx="1168">
                  <c:v>4.9790000000000001</c:v>
                </c:pt>
                <c:pt idx="1169">
                  <c:v>4.931</c:v>
                </c:pt>
                <c:pt idx="1170">
                  <c:v>4.88</c:v>
                </c:pt>
                <c:pt idx="1171">
                  <c:v>4.8250000000000002</c:v>
                </c:pt>
                <c:pt idx="1172">
                  <c:v>4.7679999999999998</c:v>
                </c:pt>
                <c:pt idx="1173">
                  <c:v>4.7089999999999996</c:v>
                </c:pt>
                <c:pt idx="1174">
                  <c:v>4.6479999999999997</c:v>
                </c:pt>
                <c:pt idx="1175">
                  <c:v>4.5839999999999996</c:v>
                </c:pt>
                <c:pt idx="1176">
                  <c:v>4.5190000000000001</c:v>
                </c:pt>
                <c:pt idx="1177">
                  <c:v>4.4509999999999996</c:v>
                </c:pt>
                <c:pt idx="1178">
                  <c:v>4.3819999999999997</c:v>
                </c:pt>
                <c:pt idx="1179">
                  <c:v>4.3109999999999999</c:v>
                </c:pt>
                <c:pt idx="1180">
                  <c:v>4.2389999999999999</c:v>
                </c:pt>
                <c:pt idx="1181">
                  <c:v>4.1660000000000004</c:v>
                </c:pt>
                <c:pt idx="1182">
                  <c:v>4.0910000000000002</c:v>
                </c:pt>
                <c:pt idx="1183">
                  <c:v>4.016</c:v>
                </c:pt>
                <c:pt idx="1184">
                  <c:v>3.94</c:v>
                </c:pt>
                <c:pt idx="1185">
                  <c:v>3.863</c:v>
                </c:pt>
                <c:pt idx="1186">
                  <c:v>3.786</c:v>
                </c:pt>
                <c:pt idx="1187">
                  <c:v>3.7090000000000001</c:v>
                </c:pt>
                <c:pt idx="1188">
                  <c:v>3.6320000000000001</c:v>
                </c:pt>
                <c:pt idx="1189">
                  <c:v>3.5550000000000002</c:v>
                </c:pt>
                <c:pt idx="1190">
                  <c:v>3.4809999999999999</c:v>
                </c:pt>
                <c:pt idx="1191">
                  <c:v>3.4060000000000001</c:v>
                </c:pt>
                <c:pt idx="1192">
                  <c:v>3.3319999999999999</c:v>
                </c:pt>
                <c:pt idx="1193">
                  <c:v>3.2589999999999999</c:v>
                </c:pt>
                <c:pt idx="1194">
                  <c:v>3.1859999999999999</c:v>
                </c:pt>
                <c:pt idx="1195">
                  <c:v>3.125</c:v>
                </c:pt>
                <c:pt idx="1196">
                  <c:v>3.0619999999999998</c:v>
                </c:pt>
                <c:pt idx="1197">
                  <c:v>3</c:v>
                </c:pt>
                <c:pt idx="1198">
                  <c:v>2.9369999999999998</c:v>
                </c:pt>
                <c:pt idx="1199">
                  <c:v>2.875</c:v>
                </c:pt>
                <c:pt idx="1200">
                  <c:v>2.8140000000000001</c:v>
                </c:pt>
                <c:pt idx="1201">
                  <c:v>2.754</c:v>
                </c:pt>
                <c:pt idx="1202">
                  <c:v>2.6949999999999998</c:v>
                </c:pt>
                <c:pt idx="1203">
                  <c:v>2.637</c:v>
                </c:pt>
                <c:pt idx="1204">
                  <c:v>2.58</c:v>
                </c:pt>
                <c:pt idx="1205">
                  <c:v>2.524</c:v>
                </c:pt>
                <c:pt idx="1206">
                  <c:v>2.4700000000000002</c:v>
                </c:pt>
                <c:pt idx="1207">
                  <c:v>2.42</c:v>
                </c:pt>
                <c:pt idx="1208">
                  <c:v>2.3940000000000001</c:v>
                </c:pt>
                <c:pt idx="1209">
                  <c:v>2.3639999999999999</c:v>
                </c:pt>
                <c:pt idx="1210">
                  <c:v>2.3410000000000002</c:v>
                </c:pt>
                <c:pt idx="1211">
                  <c:v>2.3340000000000001</c:v>
                </c:pt>
                <c:pt idx="1212">
                  <c:v>2.3330000000000002</c:v>
                </c:pt>
                <c:pt idx="1213">
                  <c:v>2.3250000000000002</c:v>
                </c:pt>
                <c:pt idx="1214">
                  <c:v>2.3140000000000001</c:v>
                </c:pt>
                <c:pt idx="1215">
                  <c:v>2.3119999999999998</c:v>
                </c:pt>
                <c:pt idx="1216">
                  <c:v>2.3069999999999999</c:v>
                </c:pt>
                <c:pt idx="1217">
                  <c:v>2.298</c:v>
                </c:pt>
                <c:pt idx="1218">
                  <c:v>2.2869999999999999</c:v>
                </c:pt>
                <c:pt idx="1219">
                  <c:v>2.2749999999999999</c:v>
                </c:pt>
                <c:pt idx="1220">
                  <c:v>2.2610000000000001</c:v>
                </c:pt>
                <c:pt idx="1221">
                  <c:v>2.246</c:v>
                </c:pt>
                <c:pt idx="1222">
                  <c:v>2.23</c:v>
                </c:pt>
                <c:pt idx="1223">
                  <c:v>2.2120000000000002</c:v>
                </c:pt>
                <c:pt idx="1224">
                  <c:v>2.1930000000000001</c:v>
                </c:pt>
                <c:pt idx="1225">
                  <c:v>2.173</c:v>
                </c:pt>
                <c:pt idx="1226">
                  <c:v>2.1520000000000001</c:v>
                </c:pt>
                <c:pt idx="1227">
                  <c:v>2.13</c:v>
                </c:pt>
                <c:pt idx="1228">
                  <c:v>2.1059999999999999</c:v>
                </c:pt>
                <c:pt idx="1229">
                  <c:v>2.0819999999999999</c:v>
                </c:pt>
                <c:pt idx="1230">
                  <c:v>2.056</c:v>
                </c:pt>
                <c:pt idx="1231">
                  <c:v>2.0299999999999998</c:v>
                </c:pt>
                <c:pt idx="1232">
                  <c:v>2.0019999999999998</c:v>
                </c:pt>
                <c:pt idx="1233">
                  <c:v>1.974</c:v>
                </c:pt>
                <c:pt idx="1234">
                  <c:v>1.9510000000000001</c:v>
                </c:pt>
                <c:pt idx="1235">
                  <c:v>1.9259999999999999</c:v>
                </c:pt>
                <c:pt idx="1236">
                  <c:v>1.901</c:v>
                </c:pt>
                <c:pt idx="1237">
                  <c:v>1.893</c:v>
                </c:pt>
                <c:pt idx="1238">
                  <c:v>1.9059999999999999</c:v>
                </c:pt>
                <c:pt idx="1239">
                  <c:v>2</c:v>
                </c:pt>
                <c:pt idx="1240">
                  <c:v>2.2570000000000001</c:v>
                </c:pt>
                <c:pt idx="1241">
                  <c:v>73.63</c:v>
                </c:pt>
                <c:pt idx="1242">
                  <c:v>5.327</c:v>
                </c:pt>
                <c:pt idx="1243">
                  <c:v>6.2380000000000004</c:v>
                </c:pt>
                <c:pt idx="1244">
                  <c:v>6.9640000000000004</c:v>
                </c:pt>
                <c:pt idx="1245">
                  <c:v>7.5179999999999998</c:v>
                </c:pt>
                <c:pt idx="1246">
                  <c:v>7.9279999999999999</c:v>
                </c:pt>
                <c:pt idx="1247">
                  <c:v>8.2579999999999991</c:v>
                </c:pt>
                <c:pt idx="1248">
                  <c:v>8.5340000000000007</c:v>
                </c:pt>
                <c:pt idx="1249">
                  <c:v>9.2110000000000003</c:v>
                </c:pt>
                <c:pt idx="1250">
                  <c:v>9.6240000000000006</c:v>
                </c:pt>
                <c:pt idx="1251">
                  <c:v>9.9870000000000001</c:v>
                </c:pt>
                <c:pt idx="1252">
                  <c:v>10.33</c:v>
                </c:pt>
                <c:pt idx="1253">
                  <c:v>10.63</c:v>
                </c:pt>
                <c:pt idx="1254">
                  <c:v>10.89</c:v>
                </c:pt>
                <c:pt idx="1255">
                  <c:v>11.14</c:v>
                </c:pt>
                <c:pt idx="1256">
                  <c:v>11.36</c:v>
                </c:pt>
                <c:pt idx="1257">
                  <c:v>11.55</c:v>
                </c:pt>
                <c:pt idx="1258">
                  <c:v>11.72</c:v>
                </c:pt>
                <c:pt idx="1259">
                  <c:v>11.87</c:v>
                </c:pt>
                <c:pt idx="1260">
                  <c:v>11.99</c:v>
                </c:pt>
                <c:pt idx="1261">
                  <c:v>12.28</c:v>
                </c:pt>
                <c:pt idx="1262">
                  <c:v>74.930000000000007</c:v>
                </c:pt>
                <c:pt idx="1263">
                  <c:v>67.77</c:v>
                </c:pt>
                <c:pt idx="1264">
                  <c:v>1259</c:v>
                </c:pt>
                <c:pt idx="1265">
                  <c:v>121.9</c:v>
                </c:pt>
                <c:pt idx="1266">
                  <c:v>158</c:v>
                </c:pt>
                <c:pt idx="1267">
                  <c:v>361.4</c:v>
                </c:pt>
                <c:pt idx="1268">
                  <c:v>176.5</c:v>
                </c:pt>
                <c:pt idx="1269">
                  <c:v>706.8</c:v>
                </c:pt>
                <c:pt idx="1270">
                  <c:v>249.7</c:v>
                </c:pt>
                <c:pt idx="1271">
                  <c:v>217.7</c:v>
                </c:pt>
                <c:pt idx="1272">
                  <c:v>238.4</c:v>
                </c:pt>
                <c:pt idx="1273">
                  <c:v>210.2</c:v>
                </c:pt>
                <c:pt idx="1274">
                  <c:v>221.5</c:v>
                </c:pt>
                <c:pt idx="1275">
                  <c:v>228.1</c:v>
                </c:pt>
                <c:pt idx="1276">
                  <c:v>210.2</c:v>
                </c:pt>
                <c:pt idx="1277">
                  <c:v>203.7</c:v>
                </c:pt>
                <c:pt idx="1278">
                  <c:v>192.5</c:v>
                </c:pt>
                <c:pt idx="1279">
                  <c:v>194.2</c:v>
                </c:pt>
                <c:pt idx="1280">
                  <c:v>177.2</c:v>
                </c:pt>
                <c:pt idx="1281">
                  <c:v>181.3</c:v>
                </c:pt>
                <c:pt idx="1282">
                  <c:v>165.1</c:v>
                </c:pt>
                <c:pt idx="1283">
                  <c:v>150.6</c:v>
                </c:pt>
                <c:pt idx="1284">
                  <c:v>160.19999999999999</c:v>
                </c:pt>
                <c:pt idx="1285">
                  <c:v>140.6</c:v>
                </c:pt>
                <c:pt idx="1286">
                  <c:v>128.4</c:v>
                </c:pt>
                <c:pt idx="1287">
                  <c:v>140.5</c:v>
                </c:pt>
                <c:pt idx="1288">
                  <c:v>129.5</c:v>
                </c:pt>
                <c:pt idx="1289">
                  <c:v>119.2</c:v>
                </c:pt>
                <c:pt idx="1290">
                  <c:v>110.6</c:v>
                </c:pt>
                <c:pt idx="1291">
                  <c:v>138.30000000000001</c:v>
                </c:pt>
                <c:pt idx="1292">
                  <c:v>129.6</c:v>
                </c:pt>
                <c:pt idx="1293">
                  <c:v>107.9</c:v>
                </c:pt>
                <c:pt idx="1294">
                  <c:v>157.9</c:v>
                </c:pt>
                <c:pt idx="1295">
                  <c:v>203.4</c:v>
                </c:pt>
                <c:pt idx="1296">
                  <c:v>195.9</c:v>
                </c:pt>
                <c:pt idx="1297">
                  <c:v>150.5</c:v>
                </c:pt>
                <c:pt idx="1298">
                  <c:v>229.2</c:v>
                </c:pt>
                <c:pt idx="1299">
                  <c:v>208.8</c:v>
                </c:pt>
                <c:pt idx="1300">
                  <c:v>195.4</c:v>
                </c:pt>
                <c:pt idx="1301">
                  <c:v>217.8</c:v>
                </c:pt>
                <c:pt idx="1302">
                  <c:v>187.9</c:v>
                </c:pt>
                <c:pt idx="1303">
                  <c:v>191.6</c:v>
                </c:pt>
                <c:pt idx="1304">
                  <c:v>180.3</c:v>
                </c:pt>
                <c:pt idx="1305">
                  <c:v>178</c:v>
                </c:pt>
                <c:pt idx="1306">
                  <c:v>186.4</c:v>
                </c:pt>
                <c:pt idx="1307">
                  <c:v>194</c:v>
                </c:pt>
                <c:pt idx="1308">
                  <c:v>176.2</c:v>
                </c:pt>
                <c:pt idx="1309">
                  <c:v>188.8</c:v>
                </c:pt>
                <c:pt idx="1310">
                  <c:v>180</c:v>
                </c:pt>
                <c:pt idx="1311">
                  <c:v>213.6</c:v>
                </c:pt>
                <c:pt idx="1312">
                  <c:v>205.8</c:v>
                </c:pt>
                <c:pt idx="1313">
                  <c:v>255.3</c:v>
                </c:pt>
                <c:pt idx="1314">
                  <c:v>660.8</c:v>
                </c:pt>
                <c:pt idx="1315">
                  <c:v>178.3</c:v>
                </c:pt>
                <c:pt idx="1316">
                  <c:v>183.7</c:v>
                </c:pt>
                <c:pt idx="1317">
                  <c:v>185.7</c:v>
                </c:pt>
                <c:pt idx="1318">
                  <c:v>193.7</c:v>
                </c:pt>
                <c:pt idx="1319">
                  <c:v>253</c:v>
                </c:pt>
                <c:pt idx="1320">
                  <c:v>229.5</c:v>
                </c:pt>
                <c:pt idx="1321">
                  <c:v>239.3</c:v>
                </c:pt>
                <c:pt idx="1322">
                  <c:v>220.1</c:v>
                </c:pt>
                <c:pt idx="1323">
                  <c:v>231.4</c:v>
                </c:pt>
                <c:pt idx="1324">
                  <c:v>213.3</c:v>
                </c:pt>
                <c:pt idx="1325">
                  <c:v>197.9</c:v>
                </c:pt>
                <c:pt idx="1326">
                  <c:v>199.5</c:v>
                </c:pt>
                <c:pt idx="1327">
                  <c:v>188</c:v>
                </c:pt>
                <c:pt idx="1328">
                  <c:v>182.7</c:v>
                </c:pt>
                <c:pt idx="1329">
                  <c:v>185.8</c:v>
                </c:pt>
                <c:pt idx="1330">
                  <c:v>172.8</c:v>
                </c:pt>
                <c:pt idx="1331">
                  <c:v>500.7</c:v>
                </c:pt>
                <c:pt idx="1332">
                  <c:v>226.7</c:v>
                </c:pt>
                <c:pt idx="1333">
                  <c:v>183.6</c:v>
                </c:pt>
                <c:pt idx="1334">
                  <c:v>198.3</c:v>
                </c:pt>
                <c:pt idx="1335">
                  <c:v>180</c:v>
                </c:pt>
                <c:pt idx="1336">
                  <c:v>182.7</c:v>
                </c:pt>
                <c:pt idx="1337">
                  <c:v>172</c:v>
                </c:pt>
                <c:pt idx="1338">
                  <c:v>167.7</c:v>
                </c:pt>
                <c:pt idx="1339">
                  <c:v>153.1</c:v>
                </c:pt>
                <c:pt idx="1340">
                  <c:v>140.80000000000001</c:v>
                </c:pt>
                <c:pt idx="1341">
                  <c:v>157.30000000000001</c:v>
                </c:pt>
                <c:pt idx="1342">
                  <c:v>144.6</c:v>
                </c:pt>
                <c:pt idx="1343">
                  <c:v>132.1</c:v>
                </c:pt>
                <c:pt idx="1344">
                  <c:v>121.2</c:v>
                </c:pt>
                <c:pt idx="1345">
                  <c:v>111.5</c:v>
                </c:pt>
                <c:pt idx="1346">
                  <c:v>102.8</c:v>
                </c:pt>
                <c:pt idx="1347">
                  <c:v>94.86</c:v>
                </c:pt>
                <c:pt idx="1348">
                  <c:v>118.8</c:v>
                </c:pt>
                <c:pt idx="1349">
                  <c:v>108.9</c:v>
                </c:pt>
                <c:pt idx="1350">
                  <c:v>99.85</c:v>
                </c:pt>
                <c:pt idx="1351">
                  <c:v>92.91</c:v>
                </c:pt>
                <c:pt idx="1352">
                  <c:v>85.48</c:v>
                </c:pt>
                <c:pt idx="1353">
                  <c:v>81.34</c:v>
                </c:pt>
                <c:pt idx="1354">
                  <c:v>79.87</c:v>
                </c:pt>
                <c:pt idx="1355">
                  <c:v>76.37</c:v>
                </c:pt>
                <c:pt idx="1356">
                  <c:v>74.739999999999995</c:v>
                </c:pt>
                <c:pt idx="1357">
                  <c:v>194.5</c:v>
                </c:pt>
                <c:pt idx="1358">
                  <c:v>872.2</c:v>
                </c:pt>
                <c:pt idx="1359">
                  <c:v>256.60000000000002</c:v>
                </c:pt>
                <c:pt idx="1360">
                  <c:v>225.7</c:v>
                </c:pt>
                <c:pt idx="1361">
                  <c:v>234</c:v>
                </c:pt>
                <c:pt idx="1362">
                  <c:v>204.7</c:v>
                </c:pt>
                <c:pt idx="1363">
                  <c:v>238.9</c:v>
                </c:pt>
                <c:pt idx="1364">
                  <c:v>191.2</c:v>
                </c:pt>
                <c:pt idx="1365">
                  <c:v>176</c:v>
                </c:pt>
                <c:pt idx="1366">
                  <c:v>194.5</c:v>
                </c:pt>
                <c:pt idx="1367">
                  <c:v>255.1</c:v>
                </c:pt>
                <c:pt idx="1368">
                  <c:v>222.6</c:v>
                </c:pt>
                <c:pt idx="1369">
                  <c:v>213.2</c:v>
                </c:pt>
                <c:pt idx="1370">
                  <c:v>223.8</c:v>
                </c:pt>
                <c:pt idx="1371">
                  <c:v>209.1</c:v>
                </c:pt>
                <c:pt idx="1372">
                  <c:v>190.8</c:v>
                </c:pt>
                <c:pt idx="1373">
                  <c:v>194.5</c:v>
                </c:pt>
                <c:pt idx="1374">
                  <c:v>179.6</c:v>
                </c:pt>
                <c:pt idx="1375">
                  <c:v>186.2</c:v>
                </c:pt>
                <c:pt idx="1376">
                  <c:v>163.6</c:v>
                </c:pt>
                <c:pt idx="1377">
                  <c:v>150.69999999999999</c:v>
                </c:pt>
                <c:pt idx="1378">
                  <c:v>140.69999999999999</c:v>
                </c:pt>
                <c:pt idx="1379">
                  <c:v>151.6</c:v>
                </c:pt>
                <c:pt idx="1380">
                  <c:v>138.80000000000001</c:v>
                </c:pt>
                <c:pt idx="1381">
                  <c:v>149.6</c:v>
                </c:pt>
                <c:pt idx="1382">
                  <c:v>125.3</c:v>
                </c:pt>
                <c:pt idx="1383">
                  <c:v>115.1</c:v>
                </c:pt>
                <c:pt idx="1384">
                  <c:v>106</c:v>
                </c:pt>
                <c:pt idx="1385">
                  <c:v>98.02</c:v>
                </c:pt>
                <c:pt idx="1386">
                  <c:v>121.9</c:v>
                </c:pt>
                <c:pt idx="1387">
                  <c:v>111.7</c:v>
                </c:pt>
                <c:pt idx="1388">
                  <c:v>102.6</c:v>
                </c:pt>
                <c:pt idx="1389">
                  <c:v>94.55</c:v>
                </c:pt>
                <c:pt idx="1390">
                  <c:v>88.32</c:v>
                </c:pt>
                <c:pt idx="1391">
                  <c:v>81.680000000000007</c:v>
                </c:pt>
                <c:pt idx="1392">
                  <c:v>75.760000000000005</c:v>
                </c:pt>
                <c:pt idx="1393">
                  <c:v>70.36</c:v>
                </c:pt>
                <c:pt idx="1394">
                  <c:v>86.45</c:v>
                </c:pt>
                <c:pt idx="1395">
                  <c:v>74.58</c:v>
                </c:pt>
                <c:pt idx="1396">
                  <c:v>89.55</c:v>
                </c:pt>
                <c:pt idx="1397">
                  <c:v>82.3</c:v>
                </c:pt>
                <c:pt idx="1398">
                  <c:v>84.44</c:v>
                </c:pt>
                <c:pt idx="1399">
                  <c:v>79.45</c:v>
                </c:pt>
                <c:pt idx="1400">
                  <c:v>73.489999999999995</c:v>
                </c:pt>
                <c:pt idx="1401">
                  <c:v>68.44</c:v>
                </c:pt>
                <c:pt idx="1402">
                  <c:v>64.11</c:v>
                </c:pt>
                <c:pt idx="1403">
                  <c:v>59.93</c:v>
                </c:pt>
                <c:pt idx="1404">
                  <c:v>56.37</c:v>
                </c:pt>
                <c:pt idx="1405">
                  <c:v>53</c:v>
                </c:pt>
                <c:pt idx="1406">
                  <c:v>49.87</c:v>
                </c:pt>
                <c:pt idx="1407">
                  <c:v>47</c:v>
                </c:pt>
                <c:pt idx="1408">
                  <c:v>44.81</c:v>
                </c:pt>
                <c:pt idx="1409">
                  <c:v>42.43</c:v>
                </c:pt>
                <c:pt idx="1410">
                  <c:v>40.770000000000003</c:v>
                </c:pt>
                <c:pt idx="1411">
                  <c:v>40.17</c:v>
                </c:pt>
                <c:pt idx="1412">
                  <c:v>39.43</c:v>
                </c:pt>
                <c:pt idx="1413">
                  <c:v>38.58</c:v>
                </c:pt>
                <c:pt idx="1414">
                  <c:v>37.64</c:v>
                </c:pt>
                <c:pt idx="1415">
                  <c:v>36.64</c:v>
                </c:pt>
                <c:pt idx="1416">
                  <c:v>35.590000000000003</c:v>
                </c:pt>
                <c:pt idx="1417">
                  <c:v>34.520000000000003</c:v>
                </c:pt>
                <c:pt idx="1418">
                  <c:v>33.43</c:v>
                </c:pt>
                <c:pt idx="1419">
                  <c:v>32.33</c:v>
                </c:pt>
                <c:pt idx="1420">
                  <c:v>31.23</c:v>
                </c:pt>
                <c:pt idx="1421">
                  <c:v>30.15</c:v>
                </c:pt>
                <c:pt idx="1422">
                  <c:v>29.11</c:v>
                </c:pt>
                <c:pt idx="1423">
                  <c:v>28.11</c:v>
                </c:pt>
                <c:pt idx="1424">
                  <c:v>27.15</c:v>
                </c:pt>
                <c:pt idx="1425">
                  <c:v>26.22</c:v>
                </c:pt>
                <c:pt idx="1426">
                  <c:v>25.3</c:v>
                </c:pt>
                <c:pt idx="1427">
                  <c:v>24.43</c:v>
                </c:pt>
                <c:pt idx="1428">
                  <c:v>23.59</c:v>
                </c:pt>
                <c:pt idx="1429">
                  <c:v>22.77</c:v>
                </c:pt>
                <c:pt idx="1430">
                  <c:v>21.99</c:v>
                </c:pt>
                <c:pt idx="1431">
                  <c:v>21.23</c:v>
                </c:pt>
                <c:pt idx="1432">
                  <c:v>20.48</c:v>
                </c:pt>
                <c:pt idx="1433">
                  <c:v>19.77</c:v>
                </c:pt>
                <c:pt idx="1434">
                  <c:v>19.57</c:v>
                </c:pt>
                <c:pt idx="1435">
                  <c:v>19.43</c:v>
                </c:pt>
                <c:pt idx="1436">
                  <c:v>19.239999999999998</c:v>
                </c:pt>
                <c:pt idx="1437">
                  <c:v>19</c:v>
                </c:pt>
                <c:pt idx="1438">
                  <c:v>18.73</c:v>
                </c:pt>
                <c:pt idx="1439">
                  <c:v>18.43</c:v>
                </c:pt>
                <c:pt idx="1440">
                  <c:v>18.11</c:v>
                </c:pt>
                <c:pt idx="1441">
                  <c:v>17.77</c:v>
                </c:pt>
                <c:pt idx="1442">
                  <c:v>17.420000000000002</c:v>
                </c:pt>
                <c:pt idx="1443">
                  <c:v>17.07</c:v>
                </c:pt>
                <c:pt idx="1444">
                  <c:v>16.71</c:v>
                </c:pt>
                <c:pt idx="1445">
                  <c:v>16.350000000000001</c:v>
                </c:pt>
                <c:pt idx="1446">
                  <c:v>16.03</c:v>
                </c:pt>
                <c:pt idx="1447">
                  <c:v>112.2</c:v>
                </c:pt>
                <c:pt idx="1448">
                  <c:v>17.16</c:v>
                </c:pt>
                <c:pt idx="1449">
                  <c:v>17.489999999999998</c:v>
                </c:pt>
                <c:pt idx="1450">
                  <c:v>17.66</c:v>
                </c:pt>
                <c:pt idx="1451">
                  <c:v>50.25</c:v>
                </c:pt>
                <c:pt idx="1452">
                  <c:v>22.77</c:v>
                </c:pt>
                <c:pt idx="1453">
                  <c:v>22.57</c:v>
                </c:pt>
                <c:pt idx="1454">
                  <c:v>22.53</c:v>
                </c:pt>
                <c:pt idx="1455">
                  <c:v>22.4</c:v>
                </c:pt>
                <c:pt idx="1456">
                  <c:v>22.19</c:v>
                </c:pt>
                <c:pt idx="1457">
                  <c:v>21.9</c:v>
                </c:pt>
                <c:pt idx="1458">
                  <c:v>21.57</c:v>
                </c:pt>
                <c:pt idx="1459">
                  <c:v>21.2</c:v>
                </c:pt>
                <c:pt idx="1460">
                  <c:v>20.83</c:v>
                </c:pt>
                <c:pt idx="1461">
                  <c:v>20.420000000000002</c:v>
                </c:pt>
                <c:pt idx="1462">
                  <c:v>20</c:v>
                </c:pt>
                <c:pt idx="1463">
                  <c:v>19.55</c:v>
                </c:pt>
                <c:pt idx="1464">
                  <c:v>19.190000000000001</c:v>
                </c:pt>
                <c:pt idx="1465">
                  <c:v>19.16</c:v>
                </c:pt>
                <c:pt idx="1466">
                  <c:v>19.07</c:v>
                </c:pt>
                <c:pt idx="1467">
                  <c:v>18.940000000000001</c:v>
                </c:pt>
                <c:pt idx="1468">
                  <c:v>18.77</c:v>
                </c:pt>
                <c:pt idx="1469">
                  <c:v>18.57</c:v>
                </c:pt>
                <c:pt idx="1470">
                  <c:v>18.34</c:v>
                </c:pt>
                <c:pt idx="1471">
                  <c:v>18.079999999999998</c:v>
                </c:pt>
                <c:pt idx="1472">
                  <c:v>17.8</c:v>
                </c:pt>
                <c:pt idx="1473">
                  <c:v>17.510000000000002</c:v>
                </c:pt>
                <c:pt idx="1474">
                  <c:v>17.2</c:v>
                </c:pt>
                <c:pt idx="1475">
                  <c:v>16.88</c:v>
                </c:pt>
                <c:pt idx="1476">
                  <c:v>16.559999999999999</c:v>
                </c:pt>
                <c:pt idx="1477">
                  <c:v>16.23</c:v>
                </c:pt>
                <c:pt idx="1478">
                  <c:v>15.9</c:v>
                </c:pt>
                <c:pt idx="1479">
                  <c:v>15.57</c:v>
                </c:pt>
                <c:pt idx="1480">
                  <c:v>15.25</c:v>
                </c:pt>
                <c:pt idx="1481">
                  <c:v>14.93</c:v>
                </c:pt>
                <c:pt idx="1482">
                  <c:v>14.61</c:v>
                </c:pt>
                <c:pt idx="1483">
                  <c:v>14.31</c:v>
                </c:pt>
                <c:pt idx="1484">
                  <c:v>14</c:v>
                </c:pt>
                <c:pt idx="1485">
                  <c:v>13.71</c:v>
                </c:pt>
                <c:pt idx="1486">
                  <c:v>13.42</c:v>
                </c:pt>
                <c:pt idx="1487">
                  <c:v>13.14</c:v>
                </c:pt>
                <c:pt idx="1488">
                  <c:v>12.87</c:v>
                </c:pt>
                <c:pt idx="1489">
                  <c:v>12.6</c:v>
                </c:pt>
                <c:pt idx="1490">
                  <c:v>12.35</c:v>
                </c:pt>
                <c:pt idx="1491">
                  <c:v>12.11</c:v>
                </c:pt>
                <c:pt idx="1492">
                  <c:v>11.88</c:v>
                </c:pt>
                <c:pt idx="1493">
                  <c:v>11.67</c:v>
                </c:pt>
                <c:pt idx="1494">
                  <c:v>11.46</c:v>
                </c:pt>
                <c:pt idx="1495">
                  <c:v>11.26</c:v>
                </c:pt>
                <c:pt idx="1496">
                  <c:v>11.07</c:v>
                </c:pt>
                <c:pt idx="1497">
                  <c:v>10.89</c:v>
                </c:pt>
                <c:pt idx="1498">
                  <c:v>10.72</c:v>
                </c:pt>
                <c:pt idx="1499">
                  <c:v>10.56</c:v>
                </c:pt>
                <c:pt idx="1500">
                  <c:v>10.4</c:v>
                </c:pt>
                <c:pt idx="1501">
                  <c:v>10.24</c:v>
                </c:pt>
                <c:pt idx="1502">
                  <c:v>10.1</c:v>
                </c:pt>
                <c:pt idx="1503">
                  <c:v>9.9619999999999997</c:v>
                </c:pt>
                <c:pt idx="1504">
                  <c:v>9.83</c:v>
                </c:pt>
                <c:pt idx="1505">
                  <c:v>9.7010000000000005</c:v>
                </c:pt>
                <c:pt idx="1506">
                  <c:v>9.5739999999999998</c:v>
                </c:pt>
                <c:pt idx="1507">
                  <c:v>9.4489999999999998</c:v>
                </c:pt>
                <c:pt idx="1508">
                  <c:v>9.34</c:v>
                </c:pt>
                <c:pt idx="1509">
                  <c:v>9.2309999999999999</c:v>
                </c:pt>
                <c:pt idx="1510">
                  <c:v>9.1210000000000004</c:v>
                </c:pt>
                <c:pt idx="1511">
                  <c:v>9.01</c:v>
                </c:pt>
                <c:pt idx="1512">
                  <c:v>8.8989999999999991</c:v>
                </c:pt>
                <c:pt idx="1513">
                  <c:v>8.7870000000000008</c:v>
                </c:pt>
                <c:pt idx="1514">
                  <c:v>8.6739999999999995</c:v>
                </c:pt>
                <c:pt idx="1515">
                  <c:v>8.5589999999999993</c:v>
                </c:pt>
                <c:pt idx="1516">
                  <c:v>8.4429999999999996</c:v>
                </c:pt>
                <c:pt idx="1517">
                  <c:v>8.3260000000000005</c:v>
                </c:pt>
                <c:pt idx="1518">
                  <c:v>8.2080000000000002</c:v>
                </c:pt>
                <c:pt idx="1519">
                  <c:v>8.0890000000000004</c:v>
                </c:pt>
                <c:pt idx="1520">
                  <c:v>7.9749999999999996</c:v>
                </c:pt>
                <c:pt idx="1521">
                  <c:v>7.931</c:v>
                </c:pt>
                <c:pt idx="1522">
                  <c:v>7.8879999999999999</c:v>
                </c:pt>
                <c:pt idx="1523">
                  <c:v>7.8360000000000003</c:v>
                </c:pt>
                <c:pt idx="1524">
                  <c:v>7.774</c:v>
                </c:pt>
                <c:pt idx="1525">
                  <c:v>7.7050000000000001</c:v>
                </c:pt>
                <c:pt idx="1526">
                  <c:v>7.6269999999999998</c:v>
                </c:pt>
                <c:pt idx="1527">
                  <c:v>7.5419999999999998</c:v>
                </c:pt>
                <c:pt idx="1528">
                  <c:v>7.4489999999999998</c:v>
                </c:pt>
                <c:pt idx="1529">
                  <c:v>7.3490000000000002</c:v>
                </c:pt>
                <c:pt idx="1530">
                  <c:v>7.2439999999999998</c:v>
                </c:pt>
                <c:pt idx="1531">
                  <c:v>7.1340000000000003</c:v>
                </c:pt>
                <c:pt idx="1532">
                  <c:v>7.0190000000000001</c:v>
                </c:pt>
                <c:pt idx="1533">
                  <c:v>6.9009999999999998</c:v>
                </c:pt>
                <c:pt idx="1534">
                  <c:v>6.7789999999999999</c:v>
                </c:pt>
                <c:pt idx="1535">
                  <c:v>6.6550000000000002</c:v>
                </c:pt>
                <c:pt idx="1536">
                  <c:v>6.5279999999999996</c:v>
                </c:pt>
                <c:pt idx="1537">
                  <c:v>6.4009999999999998</c:v>
                </c:pt>
                <c:pt idx="1538">
                  <c:v>6.2720000000000002</c:v>
                </c:pt>
                <c:pt idx="1539">
                  <c:v>6.1420000000000003</c:v>
                </c:pt>
                <c:pt idx="1540">
                  <c:v>6.2030000000000003</c:v>
                </c:pt>
                <c:pt idx="1541">
                  <c:v>6.2</c:v>
                </c:pt>
                <c:pt idx="1542">
                  <c:v>6.181</c:v>
                </c:pt>
                <c:pt idx="1543">
                  <c:v>6.149</c:v>
                </c:pt>
                <c:pt idx="1544">
                  <c:v>6.1040000000000001</c:v>
                </c:pt>
                <c:pt idx="1545">
                  <c:v>6.048</c:v>
                </c:pt>
                <c:pt idx="1546">
                  <c:v>5.9820000000000002</c:v>
                </c:pt>
                <c:pt idx="1547">
                  <c:v>5.907</c:v>
                </c:pt>
                <c:pt idx="1548">
                  <c:v>5.8230000000000004</c:v>
                </c:pt>
                <c:pt idx="1549">
                  <c:v>5.7359999999999998</c:v>
                </c:pt>
                <c:pt idx="1550">
                  <c:v>5.6669999999999998</c:v>
                </c:pt>
                <c:pt idx="1551">
                  <c:v>5.6369999999999996</c:v>
                </c:pt>
                <c:pt idx="1552">
                  <c:v>5.601</c:v>
                </c:pt>
                <c:pt idx="1553">
                  <c:v>5.5609999999999999</c:v>
                </c:pt>
                <c:pt idx="1554">
                  <c:v>5.516</c:v>
                </c:pt>
                <c:pt idx="1555">
                  <c:v>5.4669999999999996</c:v>
                </c:pt>
                <c:pt idx="1556">
                  <c:v>5.4160000000000004</c:v>
                </c:pt>
                <c:pt idx="1557">
                  <c:v>5.3620000000000001</c:v>
                </c:pt>
                <c:pt idx="1558">
                  <c:v>5.3049999999999997</c:v>
                </c:pt>
                <c:pt idx="1559">
                  <c:v>5.2450000000000001</c:v>
                </c:pt>
                <c:pt idx="1560">
                  <c:v>5.1829999999999998</c:v>
                </c:pt>
                <c:pt idx="1561">
                  <c:v>5.1180000000000003</c:v>
                </c:pt>
                <c:pt idx="1562">
                  <c:v>5.05</c:v>
                </c:pt>
                <c:pt idx="1563">
                  <c:v>4.9790000000000001</c:v>
                </c:pt>
                <c:pt idx="1564">
                  <c:v>4.9240000000000004</c:v>
                </c:pt>
                <c:pt idx="1565">
                  <c:v>4.8630000000000004</c:v>
                </c:pt>
                <c:pt idx="1566">
                  <c:v>4.798</c:v>
                </c:pt>
                <c:pt idx="1567">
                  <c:v>4.7300000000000004</c:v>
                </c:pt>
                <c:pt idx="1568">
                  <c:v>4.6580000000000004</c:v>
                </c:pt>
                <c:pt idx="1569">
                  <c:v>4.5860000000000003</c:v>
                </c:pt>
                <c:pt idx="1570">
                  <c:v>4.5960000000000001</c:v>
                </c:pt>
                <c:pt idx="1571">
                  <c:v>4.7210000000000001</c:v>
                </c:pt>
                <c:pt idx="1572">
                  <c:v>4.82</c:v>
                </c:pt>
                <c:pt idx="1573">
                  <c:v>4.8780000000000001</c:v>
                </c:pt>
                <c:pt idx="1574">
                  <c:v>4.907</c:v>
                </c:pt>
                <c:pt idx="1575">
                  <c:v>4.92</c:v>
                </c:pt>
                <c:pt idx="1576">
                  <c:v>4.9349999999999996</c:v>
                </c:pt>
                <c:pt idx="1577">
                  <c:v>4.9420000000000002</c:v>
                </c:pt>
                <c:pt idx="1578">
                  <c:v>4.944</c:v>
                </c:pt>
                <c:pt idx="1579">
                  <c:v>4.9409999999999998</c:v>
                </c:pt>
                <c:pt idx="1580">
                  <c:v>4.9329999999999998</c:v>
                </c:pt>
                <c:pt idx="1581">
                  <c:v>4.92</c:v>
                </c:pt>
                <c:pt idx="1582">
                  <c:v>4.9029999999999996</c:v>
                </c:pt>
                <c:pt idx="1583">
                  <c:v>4.8819999999999997</c:v>
                </c:pt>
                <c:pt idx="1584">
                  <c:v>5.0049999999999999</c:v>
                </c:pt>
                <c:pt idx="1585">
                  <c:v>97.09</c:v>
                </c:pt>
                <c:pt idx="1586">
                  <c:v>44.74</c:v>
                </c:pt>
                <c:pt idx="1587">
                  <c:v>9.69</c:v>
                </c:pt>
                <c:pt idx="1588">
                  <c:v>10.66</c:v>
                </c:pt>
                <c:pt idx="1589">
                  <c:v>11.45</c:v>
                </c:pt>
                <c:pt idx="1590">
                  <c:v>12.04</c:v>
                </c:pt>
                <c:pt idx="1591">
                  <c:v>12.55</c:v>
                </c:pt>
                <c:pt idx="1592">
                  <c:v>12.93</c:v>
                </c:pt>
                <c:pt idx="1593">
                  <c:v>13.23</c:v>
                </c:pt>
                <c:pt idx="1594">
                  <c:v>13.46</c:v>
                </c:pt>
                <c:pt idx="1595">
                  <c:v>13.65</c:v>
                </c:pt>
                <c:pt idx="1596">
                  <c:v>13.8</c:v>
                </c:pt>
                <c:pt idx="1597">
                  <c:v>13.92</c:v>
                </c:pt>
                <c:pt idx="1598">
                  <c:v>14.01</c:v>
                </c:pt>
                <c:pt idx="1599">
                  <c:v>14.09</c:v>
                </c:pt>
                <c:pt idx="1600">
                  <c:v>14.14</c:v>
                </c:pt>
                <c:pt idx="1601">
                  <c:v>14.18</c:v>
                </c:pt>
                <c:pt idx="1602">
                  <c:v>14.2</c:v>
                </c:pt>
                <c:pt idx="1603">
                  <c:v>14.2</c:v>
                </c:pt>
                <c:pt idx="1604">
                  <c:v>14.19</c:v>
                </c:pt>
                <c:pt idx="1605">
                  <c:v>14.16</c:v>
                </c:pt>
                <c:pt idx="1606">
                  <c:v>14.12</c:v>
                </c:pt>
                <c:pt idx="1607">
                  <c:v>14.09</c:v>
                </c:pt>
                <c:pt idx="1608">
                  <c:v>14.04</c:v>
                </c:pt>
                <c:pt idx="1609">
                  <c:v>13.98</c:v>
                </c:pt>
                <c:pt idx="1610">
                  <c:v>13.91</c:v>
                </c:pt>
                <c:pt idx="1611">
                  <c:v>13.82</c:v>
                </c:pt>
                <c:pt idx="1612">
                  <c:v>13.73</c:v>
                </c:pt>
                <c:pt idx="1613">
                  <c:v>13.63</c:v>
                </c:pt>
                <c:pt idx="1614">
                  <c:v>13.62</c:v>
                </c:pt>
                <c:pt idx="1615">
                  <c:v>13.69</c:v>
                </c:pt>
                <c:pt idx="1616">
                  <c:v>13.92</c:v>
                </c:pt>
                <c:pt idx="1617">
                  <c:v>14.13</c:v>
                </c:pt>
                <c:pt idx="1618">
                  <c:v>14.32</c:v>
                </c:pt>
                <c:pt idx="1619">
                  <c:v>14.48</c:v>
                </c:pt>
                <c:pt idx="1620">
                  <c:v>14.58</c:v>
                </c:pt>
                <c:pt idx="1621">
                  <c:v>14.67</c:v>
                </c:pt>
                <c:pt idx="1622">
                  <c:v>45.8</c:v>
                </c:pt>
                <c:pt idx="1623">
                  <c:v>17.25</c:v>
                </c:pt>
                <c:pt idx="1624">
                  <c:v>22.07</c:v>
                </c:pt>
                <c:pt idx="1625">
                  <c:v>324.39999999999998</c:v>
                </c:pt>
                <c:pt idx="1626">
                  <c:v>175.7</c:v>
                </c:pt>
                <c:pt idx="1627">
                  <c:v>132.80000000000001</c:v>
                </c:pt>
                <c:pt idx="1628">
                  <c:v>119.7</c:v>
                </c:pt>
                <c:pt idx="1629">
                  <c:v>108.4</c:v>
                </c:pt>
                <c:pt idx="1630">
                  <c:v>129.6</c:v>
                </c:pt>
                <c:pt idx="1631">
                  <c:v>117.1</c:v>
                </c:pt>
                <c:pt idx="1632">
                  <c:v>107</c:v>
                </c:pt>
                <c:pt idx="1633">
                  <c:v>426.6</c:v>
                </c:pt>
                <c:pt idx="1634">
                  <c:v>151</c:v>
                </c:pt>
                <c:pt idx="1635">
                  <c:v>149</c:v>
                </c:pt>
                <c:pt idx="1636">
                  <c:v>141.30000000000001</c:v>
                </c:pt>
                <c:pt idx="1637">
                  <c:v>128.30000000000001</c:v>
                </c:pt>
                <c:pt idx="1638">
                  <c:v>116.9</c:v>
                </c:pt>
                <c:pt idx="1639">
                  <c:v>137.69999999999999</c:v>
                </c:pt>
                <c:pt idx="1640">
                  <c:v>125.2</c:v>
                </c:pt>
                <c:pt idx="1641">
                  <c:v>114.4</c:v>
                </c:pt>
                <c:pt idx="1642">
                  <c:v>104.8</c:v>
                </c:pt>
                <c:pt idx="1643">
                  <c:v>96.09</c:v>
                </c:pt>
                <c:pt idx="1644">
                  <c:v>88.53</c:v>
                </c:pt>
                <c:pt idx="1645">
                  <c:v>81.64</c:v>
                </c:pt>
                <c:pt idx="1646">
                  <c:v>75.31</c:v>
                </c:pt>
                <c:pt idx="1647">
                  <c:v>69.92</c:v>
                </c:pt>
                <c:pt idx="1648">
                  <c:v>64.42</c:v>
                </c:pt>
                <c:pt idx="1649">
                  <c:v>59.76</c:v>
                </c:pt>
                <c:pt idx="1650">
                  <c:v>55.66</c:v>
                </c:pt>
                <c:pt idx="1651">
                  <c:v>51.74</c:v>
                </c:pt>
                <c:pt idx="1652">
                  <c:v>48.26</c:v>
                </c:pt>
                <c:pt idx="1653">
                  <c:v>45.24</c:v>
                </c:pt>
                <c:pt idx="1654">
                  <c:v>43.32</c:v>
                </c:pt>
                <c:pt idx="1655">
                  <c:v>42.38</c:v>
                </c:pt>
                <c:pt idx="1656">
                  <c:v>41.78</c:v>
                </c:pt>
                <c:pt idx="1657">
                  <c:v>40.67</c:v>
                </c:pt>
                <c:pt idx="1658">
                  <c:v>39.409999999999997</c:v>
                </c:pt>
                <c:pt idx="1659">
                  <c:v>38.049999999999997</c:v>
                </c:pt>
                <c:pt idx="1660">
                  <c:v>36.71</c:v>
                </c:pt>
                <c:pt idx="1661">
                  <c:v>35.32</c:v>
                </c:pt>
                <c:pt idx="1662">
                  <c:v>104.4</c:v>
                </c:pt>
                <c:pt idx="1663">
                  <c:v>232</c:v>
                </c:pt>
                <c:pt idx="1664">
                  <c:v>127.5</c:v>
                </c:pt>
                <c:pt idx="1665">
                  <c:v>120.3</c:v>
                </c:pt>
                <c:pt idx="1666">
                  <c:v>231.1</c:v>
                </c:pt>
                <c:pt idx="1667">
                  <c:v>177.6</c:v>
                </c:pt>
                <c:pt idx="1668">
                  <c:v>130.69999999999999</c:v>
                </c:pt>
                <c:pt idx="1669">
                  <c:v>122.2</c:v>
                </c:pt>
                <c:pt idx="1670">
                  <c:v>112.6</c:v>
                </c:pt>
                <c:pt idx="1671">
                  <c:v>122.3</c:v>
                </c:pt>
                <c:pt idx="1672">
                  <c:v>122.3</c:v>
                </c:pt>
                <c:pt idx="1673">
                  <c:v>123.8</c:v>
                </c:pt>
                <c:pt idx="1674">
                  <c:v>134.19999999999999</c:v>
                </c:pt>
                <c:pt idx="1675">
                  <c:v>114.3</c:v>
                </c:pt>
                <c:pt idx="1676">
                  <c:v>170.5</c:v>
                </c:pt>
                <c:pt idx="1677">
                  <c:v>145.19999999999999</c:v>
                </c:pt>
                <c:pt idx="1678">
                  <c:v>134.6</c:v>
                </c:pt>
                <c:pt idx="1679">
                  <c:v>157</c:v>
                </c:pt>
                <c:pt idx="1680">
                  <c:v>198.4</c:v>
                </c:pt>
                <c:pt idx="1681">
                  <c:v>1890</c:v>
                </c:pt>
                <c:pt idx="1682">
                  <c:v>213.5</c:v>
                </c:pt>
                <c:pt idx="1683">
                  <c:v>199.1</c:v>
                </c:pt>
                <c:pt idx="1684">
                  <c:v>194.6</c:v>
                </c:pt>
                <c:pt idx="1685">
                  <c:v>177.5</c:v>
                </c:pt>
                <c:pt idx="1686">
                  <c:v>181.1</c:v>
                </c:pt>
                <c:pt idx="1687">
                  <c:v>185.2</c:v>
                </c:pt>
                <c:pt idx="1688">
                  <c:v>173.5</c:v>
                </c:pt>
                <c:pt idx="1689">
                  <c:v>159.80000000000001</c:v>
                </c:pt>
                <c:pt idx="1690">
                  <c:v>156.9</c:v>
                </c:pt>
                <c:pt idx="1691">
                  <c:v>164.5</c:v>
                </c:pt>
                <c:pt idx="1692">
                  <c:v>151.5</c:v>
                </c:pt>
                <c:pt idx="1693">
                  <c:v>134.1</c:v>
                </c:pt>
                <c:pt idx="1694">
                  <c:v>123</c:v>
                </c:pt>
                <c:pt idx="1695">
                  <c:v>135.6</c:v>
                </c:pt>
                <c:pt idx="1696">
                  <c:v>125</c:v>
                </c:pt>
                <c:pt idx="1697">
                  <c:v>114.9</c:v>
                </c:pt>
                <c:pt idx="1698">
                  <c:v>106</c:v>
                </c:pt>
                <c:pt idx="1699">
                  <c:v>111.7</c:v>
                </c:pt>
                <c:pt idx="1700">
                  <c:v>226.2</c:v>
                </c:pt>
                <c:pt idx="1701">
                  <c:v>139.19999999999999</c:v>
                </c:pt>
                <c:pt idx="1702">
                  <c:v>119.9</c:v>
                </c:pt>
                <c:pt idx="1703">
                  <c:v>133.6</c:v>
                </c:pt>
                <c:pt idx="1704">
                  <c:v>123</c:v>
                </c:pt>
                <c:pt idx="1705">
                  <c:v>114.1</c:v>
                </c:pt>
                <c:pt idx="1706">
                  <c:v>105</c:v>
                </c:pt>
                <c:pt idx="1707">
                  <c:v>96.96</c:v>
                </c:pt>
                <c:pt idx="1708">
                  <c:v>120.8</c:v>
                </c:pt>
                <c:pt idx="1709">
                  <c:v>114.4</c:v>
                </c:pt>
                <c:pt idx="1710">
                  <c:v>106.4</c:v>
                </c:pt>
                <c:pt idx="1711">
                  <c:v>98.13</c:v>
                </c:pt>
                <c:pt idx="1712">
                  <c:v>90.69</c:v>
                </c:pt>
                <c:pt idx="1713">
                  <c:v>83.91</c:v>
                </c:pt>
                <c:pt idx="1714">
                  <c:v>77.819999999999993</c:v>
                </c:pt>
                <c:pt idx="1715">
                  <c:v>72.27</c:v>
                </c:pt>
                <c:pt idx="1716">
                  <c:v>125.3</c:v>
                </c:pt>
                <c:pt idx="1717">
                  <c:v>223.7</c:v>
                </c:pt>
                <c:pt idx="1718">
                  <c:v>153</c:v>
                </c:pt>
                <c:pt idx="1719">
                  <c:v>171.6</c:v>
                </c:pt>
                <c:pt idx="1720">
                  <c:v>818.2</c:v>
                </c:pt>
                <c:pt idx="1721">
                  <c:v>177</c:v>
                </c:pt>
                <c:pt idx="1722">
                  <c:v>194.8</c:v>
                </c:pt>
                <c:pt idx="1723">
                  <c:v>211.2</c:v>
                </c:pt>
                <c:pt idx="1724">
                  <c:v>198.7</c:v>
                </c:pt>
                <c:pt idx="1725">
                  <c:v>207.9</c:v>
                </c:pt>
                <c:pt idx="1726">
                  <c:v>202</c:v>
                </c:pt>
                <c:pt idx="1727">
                  <c:v>177.4</c:v>
                </c:pt>
                <c:pt idx="1728">
                  <c:v>192.6</c:v>
                </c:pt>
                <c:pt idx="1729">
                  <c:v>186.7</c:v>
                </c:pt>
                <c:pt idx="1730">
                  <c:v>188.9</c:v>
                </c:pt>
                <c:pt idx="1731">
                  <c:v>179.8</c:v>
                </c:pt>
                <c:pt idx="1732">
                  <c:v>163.30000000000001</c:v>
                </c:pt>
                <c:pt idx="1733">
                  <c:v>148.69999999999999</c:v>
                </c:pt>
                <c:pt idx="1734">
                  <c:v>136</c:v>
                </c:pt>
                <c:pt idx="1735">
                  <c:v>141.5</c:v>
                </c:pt>
                <c:pt idx="1736">
                  <c:v>129.4</c:v>
                </c:pt>
                <c:pt idx="1737">
                  <c:v>119</c:v>
                </c:pt>
                <c:pt idx="1738">
                  <c:v>133</c:v>
                </c:pt>
                <c:pt idx="1739">
                  <c:v>122</c:v>
                </c:pt>
                <c:pt idx="1740">
                  <c:v>118.6</c:v>
                </c:pt>
                <c:pt idx="1741">
                  <c:v>142.19999999999999</c:v>
                </c:pt>
                <c:pt idx="1742">
                  <c:v>172.4</c:v>
                </c:pt>
                <c:pt idx="1743">
                  <c:v>128.69999999999999</c:v>
                </c:pt>
                <c:pt idx="1744">
                  <c:v>118.1</c:v>
                </c:pt>
                <c:pt idx="1745">
                  <c:v>109.6</c:v>
                </c:pt>
                <c:pt idx="1746">
                  <c:v>101.3</c:v>
                </c:pt>
                <c:pt idx="1747">
                  <c:v>96.43</c:v>
                </c:pt>
                <c:pt idx="1748">
                  <c:v>121</c:v>
                </c:pt>
                <c:pt idx="1749">
                  <c:v>111</c:v>
                </c:pt>
                <c:pt idx="1750">
                  <c:v>102.3</c:v>
                </c:pt>
                <c:pt idx="1751">
                  <c:v>151.6</c:v>
                </c:pt>
                <c:pt idx="1752">
                  <c:v>153.9</c:v>
                </c:pt>
                <c:pt idx="1753">
                  <c:v>110.2</c:v>
                </c:pt>
                <c:pt idx="1754">
                  <c:v>107.7</c:v>
                </c:pt>
                <c:pt idx="1755">
                  <c:v>111.1</c:v>
                </c:pt>
                <c:pt idx="1756">
                  <c:v>113.3</c:v>
                </c:pt>
                <c:pt idx="1757">
                  <c:v>111.8</c:v>
                </c:pt>
                <c:pt idx="1758">
                  <c:v>102.7</c:v>
                </c:pt>
                <c:pt idx="1759">
                  <c:v>124.3</c:v>
                </c:pt>
                <c:pt idx="1760">
                  <c:v>130.30000000000001</c:v>
                </c:pt>
                <c:pt idx="1761">
                  <c:v>119.2</c:v>
                </c:pt>
                <c:pt idx="1762">
                  <c:v>109.9</c:v>
                </c:pt>
                <c:pt idx="1763">
                  <c:v>101</c:v>
                </c:pt>
                <c:pt idx="1764">
                  <c:v>93.14</c:v>
                </c:pt>
                <c:pt idx="1765">
                  <c:v>86.1</c:v>
                </c:pt>
                <c:pt idx="1766">
                  <c:v>80.09</c:v>
                </c:pt>
                <c:pt idx="1767">
                  <c:v>74.77</c:v>
                </c:pt>
                <c:pt idx="1768">
                  <c:v>69.930000000000007</c:v>
                </c:pt>
                <c:pt idx="1769">
                  <c:v>65.459999999999994</c:v>
                </c:pt>
                <c:pt idx="1770">
                  <c:v>61.51</c:v>
                </c:pt>
                <c:pt idx="1771">
                  <c:v>57.83</c:v>
                </c:pt>
                <c:pt idx="1772">
                  <c:v>54.41</c:v>
                </c:pt>
                <c:pt idx="1773">
                  <c:v>51.22</c:v>
                </c:pt>
                <c:pt idx="1774">
                  <c:v>48.76</c:v>
                </c:pt>
                <c:pt idx="1775">
                  <c:v>46.06</c:v>
                </c:pt>
                <c:pt idx="1776">
                  <c:v>43.54</c:v>
                </c:pt>
                <c:pt idx="1777">
                  <c:v>41.27</c:v>
                </c:pt>
                <c:pt idx="1778">
                  <c:v>40.049999999999997</c:v>
                </c:pt>
                <c:pt idx="1779">
                  <c:v>39.450000000000003</c:v>
                </c:pt>
                <c:pt idx="1780">
                  <c:v>38.729999999999997</c:v>
                </c:pt>
                <c:pt idx="1781">
                  <c:v>37.869999999999997</c:v>
                </c:pt>
                <c:pt idx="1782">
                  <c:v>36.950000000000003</c:v>
                </c:pt>
                <c:pt idx="1783">
                  <c:v>35.950000000000003</c:v>
                </c:pt>
                <c:pt idx="1784">
                  <c:v>34.909999999999997</c:v>
                </c:pt>
                <c:pt idx="1785">
                  <c:v>33.82</c:v>
                </c:pt>
                <c:pt idx="1786">
                  <c:v>32.72</c:v>
                </c:pt>
                <c:pt idx="1787">
                  <c:v>31.6</c:v>
                </c:pt>
                <c:pt idx="1788">
                  <c:v>30.53</c:v>
                </c:pt>
                <c:pt idx="1789">
                  <c:v>29.49</c:v>
                </c:pt>
                <c:pt idx="1790">
                  <c:v>29.3</c:v>
                </c:pt>
                <c:pt idx="1791">
                  <c:v>28.33</c:v>
                </c:pt>
                <c:pt idx="1792">
                  <c:v>27.42</c:v>
                </c:pt>
                <c:pt idx="1793">
                  <c:v>26.54</c:v>
                </c:pt>
                <c:pt idx="1794">
                  <c:v>25.68</c:v>
                </c:pt>
                <c:pt idx="1795">
                  <c:v>24.82</c:v>
                </c:pt>
                <c:pt idx="1796">
                  <c:v>23.99</c:v>
                </c:pt>
                <c:pt idx="1797">
                  <c:v>23.18</c:v>
                </c:pt>
                <c:pt idx="1798">
                  <c:v>22.4</c:v>
                </c:pt>
                <c:pt idx="1799">
                  <c:v>21.62</c:v>
                </c:pt>
                <c:pt idx="1800">
                  <c:v>20.86</c:v>
                </c:pt>
                <c:pt idx="1801">
                  <c:v>20.149999999999999</c:v>
                </c:pt>
                <c:pt idx="1802">
                  <c:v>19.600000000000001</c:v>
                </c:pt>
                <c:pt idx="1803">
                  <c:v>19.5</c:v>
                </c:pt>
                <c:pt idx="1804">
                  <c:v>19.329999999999998</c:v>
                </c:pt>
                <c:pt idx="1805">
                  <c:v>19.11</c:v>
                </c:pt>
                <c:pt idx="1806">
                  <c:v>18.86</c:v>
                </c:pt>
                <c:pt idx="1807">
                  <c:v>18.57</c:v>
                </c:pt>
                <c:pt idx="1808">
                  <c:v>18.260000000000002</c:v>
                </c:pt>
                <c:pt idx="1809">
                  <c:v>17.93</c:v>
                </c:pt>
                <c:pt idx="1810">
                  <c:v>17.579999999999998</c:v>
                </c:pt>
                <c:pt idx="1811">
                  <c:v>17.22</c:v>
                </c:pt>
                <c:pt idx="1812">
                  <c:v>16.86</c:v>
                </c:pt>
                <c:pt idx="1813">
                  <c:v>16.489999999999998</c:v>
                </c:pt>
                <c:pt idx="1814">
                  <c:v>16.13</c:v>
                </c:pt>
                <c:pt idx="1815">
                  <c:v>15.77</c:v>
                </c:pt>
                <c:pt idx="1816">
                  <c:v>15.41</c:v>
                </c:pt>
                <c:pt idx="1817">
                  <c:v>15.06</c:v>
                </c:pt>
                <c:pt idx="1818">
                  <c:v>14.72</c:v>
                </c:pt>
                <c:pt idx="1819">
                  <c:v>14.39</c:v>
                </c:pt>
                <c:pt idx="1820">
                  <c:v>14.07</c:v>
                </c:pt>
                <c:pt idx="1821">
                  <c:v>13.75</c:v>
                </c:pt>
                <c:pt idx="1822">
                  <c:v>13.45</c:v>
                </c:pt>
                <c:pt idx="1823">
                  <c:v>13.16</c:v>
                </c:pt>
                <c:pt idx="1824">
                  <c:v>12.87</c:v>
                </c:pt>
                <c:pt idx="1825">
                  <c:v>12.6</c:v>
                </c:pt>
                <c:pt idx="1826">
                  <c:v>12.34</c:v>
                </c:pt>
                <c:pt idx="1827">
                  <c:v>12.1</c:v>
                </c:pt>
                <c:pt idx="1828">
                  <c:v>11.86</c:v>
                </c:pt>
                <c:pt idx="1829">
                  <c:v>11.64</c:v>
                </c:pt>
                <c:pt idx="1830">
                  <c:v>11.43</c:v>
                </c:pt>
                <c:pt idx="1831">
                  <c:v>11.23</c:v>
                </c:pt>
                <c:pt idx="1832">
                  <c:v>11.04</c:v>
                </c:pt>
                <c:pt idx="1833">
                  <c:v>10.86</c:v>
                </c:pt>
                <c:pt idx="1834">
                  <c:v>10.68</c:v>
                </c:pt>
                <c:pt idx="1835">
                  <c:v>10.52</c:v>
                </c:pt>
                <c:pt idx="1836">
                  <c:v>10.36</c:v>
                </c:pt>
                <c:pt idx="1837">
                  <c:v>10.210000000000001</c:v>
                </c:pt>
                <c:pt idx="1838">
                  <c:v>10.06</c:v>
                </c:pt>
                <c:pt idx="1839">
                  <c:v>9.9239999999999995</c:v>
                </c:pt>
                <c:pt idx="1840">
                  <c:v>9.7880000000000003</c:v>
                </c:pt>
                <c:pt idx="1841">
                  <c:v>9.6549999999999994</c:v>
                </c:pt>
                <c:pt idx="1842">
                  <c:v>9.5259999999999998</c:v>
                </c:pt>
                <c:pt idx="1843">
                  <c:v>9.3989999999999991</c:v>
                </c:pt>
                <c:pt idx="1844">
                  <c:v>9.2750000000000004</c:v>
                </c:pt>
                <c:pt idx="1845">
                  <c:v>9.1530000000000005</c:v>
                </c:pt>
                <c:pt idx="1846">
                  <c:v>9.032</c:v>
                </c:pt>
                <c:pt idx="1847">
                  <c:v>8.9120000000000008</c:v>
                </c:pt>
                <c:pt idx="1848">
                  <c:v>8.7929999999999993</c:v>
                </c:pt>
                <c:pt idx="1849">
                  <c:v>8.6750000000000007</c:v>
                </c:pt>
                <c:pt idx="1850">
                  <c:v>8.5570000000000004</c:v>
                </c:pt>
                <c:pt idx="1851">
                  <c:v>8.4390000000000001</c:v>
                </c:pt>
                <c:pt idx="1852">
                  <c:v>8.3209999999999997</c:v>
                </c:pt>
                <c:pt idx="1853">
                  <c:v>8.2029999999999994</c:v>
                </c:pt>
                <c:pt idx="1854">
                  <c:v>8.0850000000000009</c:v>
                </c:pt>
                <c:pt idx="1855">
                  <c:v>7.9660000000000002</c:v>
                </c:pt>
                <c:pt idx="1856">
                  <c:v>7.8479999999999999</c:v>
                </c:pt>
                <c:pt idx="1857">
                  <c:v>7.7290000000000001</c:v>
                </c:pt>
                <c:pt idx="1858">
                  <c:v>7.609</c:v>
                </c:pt>
                <c:pt idx="1859">
                  <c:v>7.4889999999999999</c:v>
                </c:pt>
                <c:pt idx="1860">
                  <c:v>7.3689999999999998</c:v>
                </c:pt>
                <c:pt idx="1861">
                  <c:v>7.2489999999999997</c:v>
                </c:pt>
                <c:pt idx="1862">
                  <c:v>7.1280000000000001</c:v>
                </c:pt>
                <c:pt idx="1863">
                  <c:v>7.008</c:v>
                </c:pt>
                <c:pt idx="1864">
                  <c:v>6.8869999999999996</c:v>
                </c:pt>
                <c:pt idx="1865">
                  <c:v>6.766</c:v>
                </c:pt>
                <c:pt idx="1866">
                  <c:v>6.6449999999999996</c:v>
                </c:pt>
                <c:pt idx="1867">
                  <c:v>6.524</c:v>
                </c:pt>
                <c:pt idx="1868">
                  <c:v>6.4039999999999999</c:v>
                </c:pt>
                <c:pt idx="1869">
                  <c:v>6.2830000000000004</c:v>
                </c:pt>
                <c:pt idx="1870">
                  <c:v>6.1639999999999997</c:v>
                </c:pt>
                <c:pt idx="1871">
                  <c:v>6.0449999999999999</c:v>
                </c:pt>
                <c:pt idx="1872">
                  <c:v>5.9260000000000002</c:v>
                </c:pt>
                <c:pt idx="1873">
                  <c:v>5.8090000000000002</c:v>
                </c:pt>
                <c:pt idx="1874">
                  <c:v>5.7030000000000003</c:v>
                </c:pt>
                <c:pt idx="1875">
                  <c:v>5.6070000000000002</c:v>
                </c:pt>
                <c:pt idx="1876">
                  <c:v>5.5170000000000003</c:v>
                </c:pt>
                <c:pt idx="1877">
                  <c:v>5.4329999999999998</c:v>
                </c:pt>
                <c:pt idx="1878">
                  <c:v>5.3529999999999998</c:v>
                </c:pt>
                <c:pt idx="1879">
                  <c:v>5.2759999999999998</c:v>
                </c:pt>
                <c:pt idx="1880">
                  <c:v>5.2</c:v>
                </c:pt>
                <c:pt idx="1881">
                  <c:v>5.125</c:v>
                </c:pt>
                <c:pt idx="1882">
                  <c:v>5.0510000000000002</c:v>
                </c:pt>
                <c:pt idx="1883">
                  <c:v>4.9770000000000003</c:v>
                </c:pt>
                <c:pt idx="1884">
                  <c:v>4.9020000000000001</c:v>
                </c:pt>
                <c:pt idx="1885">
                  <c:v>4.827</c:v>
                </c:pt>
                <c:pt idx="1886">
                  <c:v>4.7519999999999998</c:v>
                </c:pt>
                <c:pt idx="1887">
                  <c:v>4.6760000000000002</c:v>
                </c:pt>
                <c:pt idx="1888">
                  <c:v>4.5990000000000002</c:v>
                </c:pt>
                <c:pt idx="1889">
                  <c:v>4.5209999999999999</c:v>
                </c:pt>
                <c:pt idx="1890">
                  <c:v>4.4429999999999996</c:v>
                </c:pt>
                <c:pt idx="1891">
                  <c:v>4.3650000000000002</c:v>
                </c:pt>
                <c:pt idx="1892">
                  <c:v>4.2859999999999996</c:v>
                </c:pt>
                <c:pt idx="1893">
                  <c:v>4.2060000000000004</c:v>
                </c:pt>
                <c:pt idx="1894">
                  <c:v>4.1269999999999998</c:v>
                </c:pt>
                <c:pt idx="1895">
                  <c:v>4.0469999999999997</c:v>
                </c:pt>
                <c:pt idx="1896">
                  <c:v>3.968</c:v>
                </c:pt>
                <c:pt idx="1897">
                  <c:v>3.8879999999999999</c:v>
                </c:pt>
                <c:pt idx="1898">
                  <c:v>3.8090000000000002</c:v>
                </c:pt>
                <c:pt idx="1899">
                  <c:v>3.7320000000000002</c:v>
                </c:pt>
                <c:pt idx="1900">
                  <c:v>3.6549999999999998</c:v>
                </c:pt>
                <c:pt idx="1901">
                  <c:v>3.5779999999999998</c:v>
                </c:pt>
                <c:pt idx="1902">
                  <c:v>3.5009999999999999</c:v>
                </c:pt>
                <c:pt idx="1903">
                  <c:v>3.4260000000000002</c:v>
                </c:pt>
                <c:pt idx="1904">
                  <c:v>3.351</c:v>
                </c:pt>
                <c:pt idx="1905">
                  <c:v>3.2759999999999998</c:v>
                </c:pt>
                <c:pt idx="1906">
                  <c:v>3.2029999999999998</c:v>
                </c:pt>
                <c:pt idx="1907">
                  <c:v>3.1309999999999998</c:v>
                </c:pt>
                <c:pt idx="1908">
                  <c:v>3.06</c:v>
                </c:pt>
                <c:pt idx="1909">
                  <c:v>2.9889999999999999</c:v>
                </c:pt>
                <c:pt idx="1910">
                  <c:v>2.92</c:v>
                </c:pt>
                <c:pt idx="1911">
                  <c:v>2.8519999999999999</c:v>
                </c:pt>
                <c:pt idx="1912">
                  <c:v>2.786</c:v>
                </c:pt>
                <c:pt idx="1913">
                  <c:v>2.72</c:v>
                </c:pt>
                <c:pt idx="1914">
                  <c:v>2.6560000000000001</c:v>
                </c:pt>
                <c:pt idx="1915">
                  <c:v>2.593</c:v>
                </c:pt>
                <c:pt idx="1916">
                  <c:v>2.5310000000000001</c:v>
                </c:pt>
                <c:pt idx="1917">
                  <c:v>2.4700000000000002</c:v>
                </c:pt>
                <c:pt idx="1918">
                  <c:v>2.411</c:v>
                </c:pt>
                <c:pt idx="1919">
                  <c:v>2.3530000000000002</c:v>
                </c:pt>
                <c:pt idx="1920">
                  <c:v>2.2959999999999998</c:v>
                </c:pt>
                <c:pt idx="1921">
                  <c:v>2.2410000000000001</c:v>
                </c:pt>
                <c:pt idx="1922">
                  <c:v>2.1869999999999998</c:v>
                </c:pt>
                <c:pt idx="1923">
                  <c:v>2.1339999999999999</c:v>
                </c:pt>
                <c:pt idx="1924">
                  <c:v>2.0830000000000002</c:v>
                </c:pt>
                <c:pt idx="1925">
                  <c:v>2.0329999999999999</c:v>
                </c:pt>
                <c:pt idx="1926">
                  <c:v>1.986</c:v>
                </c:pt>
                <c:pt idx="1927">
                  <c:v>1.94</c:v>
                </c:pt>
                <c:pt idx="1928">
                  <c:v>1.895</c:v>
                </c:pt>
                <c:pt idx="1929">
                  <c:v>1.851</c:v>
                </c:pt>
                <c:pt idx="1930">
                  <c:v>1.8080000000000001</c:v>
                </c:pt>
                <c:pt idx="1931">
                  <c:v>1.766</c:v>
                </c:pt>
                <c:pt idx="1932">
                  <c:v>1.7250000000000001</c:v>
                </c:pt>
                <c:pt idx="1933">
                  <c:v>1.6850000000000001</c:v>
                </c:pt>
                <c:pt idx="1934">
                  <c:v>1.647</c:v>
                </c:pt>
                <c:pt idx="1935">
                  <c:v>1.649</c:v>
                </c:pt>
                <c:pt idx="1936">
                  <c:v>1.665</c:v>
                </c:pt>
                <c:pt idx="1937">
                  <c:v>1.728</c:v>
                </c:pt>
                <c:pt idx="1938">
                  <c:v>1.8129999999999999</c:v>
                </c:pt>
                <c:pt idx="1939">
                  <c:v>1.869</c:v>
                </c:pt>
                <c:pt idx="1940">
                  <c:v>1.91</c:v>
                </c:pt>
                <c:pt idx="1941">
                  <c:v>1.944</c:v>
                </c:pt>
                <c:pt idx="1942">
                  <c:v>1.974</c:v>
                </c:pt>
                <c:pt idx="1943">
                  <c:v>2</c:v>
                </c:pt>
                <c:pt idx="1944">
                  <c:v>2.0230000000000001</c:v>
                </c:pt>
                <c:pt idx="1945">
                  <c:v>2.0470000000000002</c:v>
                </c:pt>
                <c:pt idx="1946">
                  <c:v>2.0710000000000002</c:v>
                </c:pt>
                <c:pt idx="1947">
                  <c:v>2.12</c:v>
                </c:pt>
                <c:pt idx="1948">
                  <c:v>2.2370000000000001</c:v>
                </c:pt>
                <c:pt idx="1949">
                  <c:v>2.44</c:v>
                </c:pt>
                <c:pt idx="1950">
                  <c:v>2.6080000000000001</c:v>
                </c:pt>
                <c:pt idx="1951">
                  <c:v>2.7349999999999999</c:v>
                </c:pt>
                <c:pt idx="1952">
                  <c:v>2.8330000000000002</c:v>
                </c:pt>
                <c:pt idx="1953">
                  <c:v>2.9129999999999998</c:v>
                </c:pt>
                <c:pt idx="1954">
                  <c:v>2.9860000000000002</c:v>
                </c:pt>
                <c:pt idx="1955">
                  <c:v>3.05</c:v>
                </c:pt>
                <c:pt idx="1956">
                  <c:v>3.1080000000000001</c:v>
                </c:pt>
                <c:pt idx="1957">
                  <c:v>3.1709999999999998</c:v>
                </c:pt>
                <c:pt idx="1958">
                  <c:v>3.4460000000000002</c:v>
                </c:pt>
                <c:pt idx="1959">
                  <c:v>4.548</c:v>
                </c:pt>
                <c:pt idx="1960">
                  <c:v>5.7869999999999999</c:v>
                </c:pt>
                <c:pt idx="1961">
                  <c:v>6.6760000000000002</c:v>
                </c:pt>
                <c:pt idx="1962">
                  <c:v>17.18</c:v>
                </c:pt>
                <c:pt idx="1963">
                  <c:v>9.8140000000000001</c:v>
                </c:pt>
                <c:pt idx="1964">
                  <c:v>10.49</c:v>
                </c:pt>
                <c:pt idx="1965">
                  <c:v>11.23</c:v>
                </c:pt>
                <c:pt idx="1966">
                  <c:v>12</c:v>
                </c:pt>
                <c:pt idx="1967">
                  <c:v>12.61</c:v>
                </c:pt>
                <c:pt idx="1968">
                  <c:v>13.07</c:v>
                </c:pt>
                <c:pt idx="1969">
                  <c:v>13.48</c:v>
                </c:pt>
                <c:pt idx="1970">
                  <c:v>13.89</c:v>
                </c:pt>
                <c:pt idx="1971">
                  <c:v>14.26</c:v>
                </c:pt>
                <c:pt idx="1972">
                  <c:v>14.58</c:v>
                </c:pt>
                <c:pt idx="1973">
                  <c:v>15.05</c:v>
                </c:pt>
                <c:pt idx="1974">
                  <c:v>15.46</c:v>
                </c:pt>
                <c:pt idx="1975">
                  <c:v>15.82</c:v>
                </c:pt>
                <c:pt idx="1976">
                  <c:v>16.13</c:v>
                </c:pt>
                <c:pt idx="1977">
                  <c:v>16.399999999999999</c:v>
                </c:pt>
                <c:pt idx="1978">
                  <c:v>16.63</c:v>
                </c:pt>
                <c:pt idx="1979">
                  <c:v>16.84</c:v>
                </c:pt>
                <c:pt idx="1980">
                  <c:v>17.02</c:v>
                </c:pt>
                <c:pt idx="1981">
                  <c:v>17.170000000000002</c:v>
                </c:pt>
                <c:pt idx="1982">
                  <c:v>17.32</c:v>
                </c:pt>
                <c:pt idx="1983">
                  <c:v>17.440000000000001</c:v>
                </c:pt>
                <c:pt idx="1984">
                  <c:v>17.52</c:v>
                </c:pt>
                <c:pt idx="1985">
                  <c:v>17.579999999999998</c:v>
                </c:pt>
                <c:pt idx="1986">
                  <c:v>17.600000000000001</c:v>
                </c:pt>
                <c:pt idx="1987">
                  <c:v>17.59</c:v>
                </c:pt>
                <c:pt idx="1988">
                  <c:v>17.54</c:v>
                </c:pt>
                <c:pt idx="1989">
                  <c:v>17.46</c:v>
                </c:pt>
                <c:pt idx="1990">
                  <c:v>17.350000000000001</c:v>
                </c:pt>
                <c:pt idx="1991">
                  <c:v>17.21</c:v>
                </c:pt>
                <c:pt idx="1992">
                  <c:v>17.04</c:v>
                </c:pt>
                <c:pt idx="1993">
                  <c:v>16.86</c:v>
                </c:pt>
                <c:pt idx="1994">
                  <c:v>16.649999999999999</c:v>
                </c:pt>
                <c:pt idx="1995">
                  <c:v>16.43</c:v>
                </c:pt>
                <c:pt idx="1996">
                  <c:v>16.2</c:v>
                </c:pt>
                <c:pt idx="1997">
                  <c:v>15.95</c:v>
                </c:pt>
                <c:pt idx="1998">
                  <c:v>15.71</c:v>
                </c:pt>
                <c:pt idx="1999">
                  <c:v>15.47</c:v>
                </c:pt>
                <c:pt idx="2000">
                  <c:v>15.24</c:v>
                </c:pt>
                <c:pt idx="2001">
                  <c:v>54.07</c:v>
                </c:pt>
                <c:pt idx="2002">
                  <c:v>71.89</c:v>
                </c:pt>
                <c:pt idx="2003">
                  <c:v>20.04</c:v>
                </c:pt>
                <c:pt idx="2004">
                  <c:v>20.36</c:v>
                </c:pt>
                <c:pt idx="2005">
                  <c:v>20.52</c:v>
                </c:pt>
                <c:pt idx="2006">
                  <c:v>66.930000000000007</c:v>
                </c:pt>
                <c:pt idx="2007">
                  <c:v>130.9</c:v>
                </c:pt>
                <c:pt idx="2008">
                  <c:v>58.63</c:v>
                </c:pt>
                <c:pt idx="2009">
                  <c:v>57.05</c:v>
                </c:pt>
                <c:pt idx="2010">
                  <c:v>57.26</c:v>
                </c:pt>
                <c:pt idx="2011">
                  <c:v>54.58</c:v>
                </c:pt>
                <c:pt idx="2012">
                  <c:v>51.55</c:v>
                </c:pt>
                <c:pt idx="2013">
                  <c:v>48.72</c:v>
                </c:pt>
                <c:pt idx="2014">
                  <c:v>45.88</c:v>
                </c:pt>
                <c:pt idx="2015">
                  <c:v>43.34</c:v>
                </c:pt>
                <c:pt idx="2016">
                  <c:v>41.33</c:v>
                </c:pt>
                <c:pt idx="2017">
                  <c:v>38.86</c:v>
                </c:pt>
                <c:pt idx="2018">
                  <c:v>36.74</c:v>
                </c:pt>
                <c:pt idx="2019">
                  <c:v>36.33</c:v>
                </c:pt>
                <c:pt idx="2020">
                  <c:v>36.21</c:v>
                </c:pt>
                <c:pt idx="2021">
                  <c:v>36.19</c:v>
                </c:pt>
                <c:pt idx="2022">
                  <c:v>36.15</c:v>
                </c:pt>
                <c:pt idx="2023">
                  <c:v>36.08</c:v>
                </c:pt>
                <c:pt idx="2024">
                  <c:v>62.06</c:v>
                </c:pt>
                <c:pt idx="2025">
                  <c:v>96.73</c:v>
                </c:pt>
                <c:pt idx="2026">
                  <c:v>71.7</c:v>
                </c:pt>
                <c:pt idx="2027">
                  <c:v>82.77</c:v>
                </c:pt>
                <c:pt idx="2028">
                  <c:v>97.37</c:v>
                </c:pt>
                <c:pt idx="2029">
                  <c:v>84.51</c:v>
                </c:pt>
                <c:pt idx="2030">
                  <c:v>78.87</c:v>
                </c:pt>
                <c:pt idx="2031">
                  <c:v>72.91</c:v>
                </c:pt>
                <c:pt idx="2032">
                  <c:v>67.66</c:v>
                </c:pt>
                <c:pt idx="2033">
                  <c:v>63.5</c:v>
                </c:pt>
                <c:pt idx="2034">
                  <c:v>60.79</c:v>
                </c:pt>
                <c:pt idx="2035">
                  <c:v>58.15</c:v>
                </c:pt>
                <c:pt idx="2036">
                  <c:v>55.32</c:v>
                </c:pt>
                <c:pt idx="2037">
                  <c:v>55.08</c:v>
                </c:pt>
                <c:pt idx="2038">
                  <c:v>51.85</c:v>
                </c:pt>
                <c:pt idx="2039">
                  <c:v>49.14</c:v>
                </c:pt>
                <c:pt idx="2040">
                  <c:v>46.63</c:v>
                </c:pt>
                <c:pt idx="2041">
                  <c:v>44.19</c:v>
                </c:pt>
                <c:pt idx="2042">
                  <c:v>41.81</c:v>
                </c:pt>
                <c:pt idx="2043">
                  <c:v>40.18</c:v>
                </c:pt>
                <c:pt idx="2044">
                  <c:v>39.58</c:v>
                </c:pt>
                <c:pt idx="2045">
                  <c:v>39.06</c:v>
                </c:pt>
                <c:pt idx="2046">
                  <c:v>39.69</c:v>
                </c:pt>
                <c:pt idx="2047">
                  <c:v>69.010000000000005</c:v>
                </c:pt>
                <c:pt idx="2048">
                  <c:v>161.30000000000001</c:v>
                </c:pt>
                <c:pt idx="2049">
                  <c:v>80.34</c:v>
                </c:pt>
                <c:pt idx="2050">
                  <c:v>90.43</c:v>
                </c:pt>
                <c:pt idx="2051">
                  <c:v>83.17</c:v>
                </c:pt>
                <c:pt idx="2052">
                  <c:v>76.47</c:v>
                </c:pt>
                <c:pt idx="2053">
                  <c:v>71.3</c:v>
                </c:pt>
                <c:pt idx="2054">
                  <c:v>66.540000000000006</c:v>
                </c:pt>
                <c:pt idx="2055">
                  <c:v>62.35</c:v>
                </c:pt>
                <c:pt idx="2056">
                  <c:v>60.98</c:v>
                </c:pt>
                <c:pt idx="2057">
                  <c:v>57.5</c:v>
                </c:pt>
                <c:pt idx="2058">
                  <c:v>54.33</c:v>
                </c:pt>
                <c:pt idx="2059">
                  <c:v>53.61</c:v>
                </c:pt>
                <c:pt idx="2060">
                  <c:v>50.36</c:v>
                </c:pt>
                <c:pt idx="2061">
                  <c:v>63.6</c:v>
                </c:pt>
                <c:pt idx="2062">
                  <c:v>147</c:v>
                </c:pt>
                <c:pt idx="2063">
                  <c:v>1876</c:v>
                </c:pt>
                <c:pt idx="2064">
                  <c:v>636.70000000000005</c:v>
                </c:pt>
                <c:pt idx="2065">
                  <c:v>187.7</c:v>
                </c:pt>
                <c:pt idx="2066">
                  <c:v>193.3</c:v>
                </c:pt>
                <c:pt idx="2067">
                  <c:v>174.9</c:v>
                </c:pt>
                <c:pt idx="2068">
                  <c:v>158.5</c:v>
                </c:pt>
                <c:pt idx="2069">
                  <c:v>171.2</c:v>
                </c:pt>
                <c:pt idx="2070">
                  <c:v>146.1</c:v>
                </c:pt>
                <c:pt idx="2071">
                  <c:v>132.5</c:v>
                </c:pt>
                <c:pt idx="2072">
                  <c:v>120.6</c:v>
                </c:pt>
                <c:pt idx="2073">
                  <c:v>110.3</c:v>
                </c:pt>
                <c:pt idx="2074">
                  <c:v>133</c:v>
                </c:pt>
                <c:pt idx="2075">
                  <c:v>172</c:v>
                </c:pt>
                <c:pt idx="2076">
                  <c:v>137</c:v>
                </c:pt>
                <c:pt idx="2077">
                  <c:v>124.6</c:v>
                </c:pt>
                <c:pt idx="2078">
                  <c:v>115.4</c:v>
                </c:pt>
                <c:pt idx="2079">
                  <c:v>105.9</c:v>
                </c:pt>
                <c:pt idx="2080">
                  <c:v>97.94</c:v>
                </c:pt>
                <c:pt idx="2081">
                  <c:v>96.11</c:v>
                </c:pt>
                <c:pt idx="2082">
                  <c:v>93.65</c:v>
                </c:pt>
                <c:pt idx="2083">
                  <c:v>108.8</c:v>
                </c:pt>
                <c:pt idx="2084">
                  <c:v>162.19999999999999</c:v>
                </c:pt>
                <c:pt idx="2085">
                  <c:v>107.6</c:v>
                </c:pt>
                <c:pt idx="2086">
                  <c:v>98.49</c:v>
                </c:pt>
                <c:pt idx="2087">
                  <c:v>90.41</c:v>
                </c:pt>
                <c:pt idx="2088">
                  <c:v>83.58</c:v>
                </c:pt>
                <c:pt idx="2089">
                  <c:v>77.94</c:v>
                </c:pt>
                <c:pt idx="2090">
                  <c:v>72.59</c:v>
                </c:pt>
                <c:pt idx="2091">
                  <c:v>67.78</c:v>
                </c:pt>
                <c:pt idx="2092">
                  <c:v>63.84</c:v>
                </c:pt>
                <c:pt idx="2093">
                  <c:v>76.41</c:v>
                </c:pt>
                <c:pt idx="2094">
                  <c:v>125.9</c:v>
                </c:pt>
                <c:pt idx="2095">
                  <c:v>75.7</c:v>
                </c:pt>
                <c:pt idx="2096">
                  <c:v>73.760000000000005</c:v>
                </c:pt>
                <c:pt idx="2097">
                  <c:v>124.3</c:v>
                </c:pt>
                <c:pt idx="2098">
                  <c:v>93.99</c:v>
                </c:pt>
                <c:pt idx="2099">
                  <c:v>148.30000000000001</c:v>
                </c:pt>
                <c:pt idx="2100">
                  <c:v>387.9</c:v>
                </c:pt>
                <c:pt idx="2101">
                  <c:v>992.9</c:v>
                </c:pt>
                <c:pt idx="2102">
                  <c:v>209.7</c:v>
                </c:pt>
                <c:pt idx="2103">
                  <c:v>185.1</c:v>
                </c:pt>
                <c:pt idx="2104">
                  <c:v>189.1</c:v>
                </c:pt>
                <c:pt idx="2105">
                  <c:v>177.9</c:v>
                </c:pt>
                <c:pt idx="2106">
                  <c:v>184</c:v>
                </c:pt>
                <c:pt idx="2107">
                  <c:v>167</c:v>
                </c:pt>
                <c:pt idx="2108">
                  <c:v>151.5</c:v>
                </c:pt>
                <c:pt idx="2109">
                  <c:v>132.4</c:v>
                </c:pt>
                <c:pt idx="2110">
                  <c:v>143.69999999999999</c:v>
                </c:pt>
                <c:pt idx="2111">
                  <c:v>130.9</c:v>
                </c:pt>
                <c:pt idx="2112">
                  <c:v>120</c:v>
                </c:pt>
                <c:pt idx="2113">
                  <c:v>110.3</c:v>
                </c:pt>
                <c:pt idx="2114">
                  <c:v>101.7</c:v>
                </c:pt>
                <c:pt idx="2115">
                  <c:v>125.3</c:v>
                </c:pt>
                <c:pt idx="2116">
                  <c:v>115</c:v>
                </c:pt>
                <c:pt idx="2117">
                  <c:v>106</c:v>
                </c:pt>
                <c:pt idx="2118">
                  <c:v>97.6</c:v>
                </c:pt>
                <c:pt idx="2119">
                  <c:v>90.08</c:v>
                </c:pt>
                <c:pt idx="2120">
                  <c:v>83.17</c:v>
                </c:pt>
                <c:pt idx="2121">
                  <c:v>76.91</c:v>
                </c:pt>
                <c:pt idx="2122">
                  <c:v>71.5</c:v>
                </c:pt>
                <c:pt idx="2123">
                  <c:v>71.510000000000005</c:v>
                </c:pt>
                <c:pt idx="2124">
                  <c:v>93.56</c:v>
                </c:pt>
                <c:pt idx="2125">
                  <c:v>104.4</c:v>
                </c:pt>
                <c:pt idx="2126">
                  <c:v>88.68</c:v>
                </c:pt>
                <c:pt idx="2127">
                  <c:v>108.1</c:v>
                </c:pt>
                <c:pt idx="2128">
                  <c:v>137.5</c:v>
                </c:pt>
                <c:pt idx="2129">
                  <c:v>135.5</c:v>
                </c:pt>
                <c:pt idx="2130">
                  <c:v>111.3</c:v>
                </c:pt>
                <c:pt idx="2131">
                  <c:v>108.8</c:v>
                </c:pt>
                <c:pt idx="2132">
                  <c:v>114.4</c:v>
                </c:pt>
                <c:pt idx="2133">
                  <c:v>106</c:v>
                </c:pt>
                <c:pt idx="2134">
                  <c:v>105</c:v>
                </c:pt>
                <c:pt idx="2135">
                  <c:v>96.94</c:v>
                </c:pt>
                <c:pt idx="2136">
                  <c:v>89.36</c:v>
                </c:pt>
                <c:pt idx="2137">
                  <c:v>82.63</c:v>
                </c:pt>
                <c:pt idx="2138">
                  <c:v>77.11</c:v>
                </c:pt>
                <c:pt idx="2139">
                  <c:v>71.95</c:v>
                </c:pt>
                <c:pt idx="2140">
                  <c:v>67.650000000000006</c:v>
                </c:pt>
                <c:pt idx="2141">
                  <c:v>63.99</c:v>
                </c:pt>
                <c:pt idx="2142">
                  <c:v>60.32</c:v>
                </c:pt>
                <c:pt idx="2143">
                  <c:v>56.91</c:v>
                </c:pt>
                <c:pt idx="2144">
                  <c:v>53.88</c:v>
                </c:pt>
                <c:pt idx="2145">
                  <c:v>51.1</c:v>
                </c:pt>
                <c:pt idx="2146">
                  <c:v>48.49</c:v>
                </c:pt>
                <c:pt idx="2147">
                  <c:v>45.96</c:v>
                </c:pt>
                <c:pt idx="2148">
                  <c:v>43.65</c:v>
                </c:pt>
                <c:pt idx="2149">
                  <c:v>41.89</c:v>
                </c:pt>
                <c:pt idx="2150">
                  <c:v>40.53</c:v>
                </c:pt>
                <c:pt idx="2151">
                  <c:v>40.020000000000003</c:v>
                </c:pt>
                <c:pt idx="2152">
                  <c:v>39.340000000000003</c:v>
                </c:pt>
                <c:pt idx="2153">
                  <c:v>38.57</c:v>
                </c:pt>
                <c:pt idx="2154">
                  <c:v>37.69</c:v>
                </c:pt>
                <c:pt idx="2155">
                  <c:v>36.76</c:v>
                </c:pt>
                <c:pt idx="2156">
                  <c:v>50.46</c:v>
                </c:pt>
                <c:pt idx="2157">
                  <c:v>37.5</c:v>
                </c:pt>
                <c:pt idx="2158">
                  <c:v>36.6</c:v>
                </c:pt>
                <c:pt idx="2159">
                  <c:v>35.630000000000003</c:v>
                </c:pt>
                <c:pt idx="2160">
                  <c:v>34.619999999999997</c:v>
                </c:pt>
                <c:pt idx="2161">
                  <c:v>33.56</c:v>
                </c:pt>
                <c:pt idx="2162">
                  <c:v>32.479999999999997</c:v>
                </c:pt>
                <c:pt idx="2163">
                  <c:v>31.4</c:v>
                </c:pt>
                <c:pt idx="2164">
                  <c:v>30.37</c:v>
                </c:pt>
                <c:pt idx="2165">
                  <c:v>29.38</c:v>
                </c:pt>
                <c:pt idx="2166">
                  <c:v>28.4</c:v>
                </c:pt>
                <c:pt idx="2167">
                  <c:v>27.44</c:v>
                </c:pt>
                <c:pt idx="2168">
                  <c:v>26.52</c:v>
                </c:pt>
                <c:pt idx="2169">
                  <c:v>25.62</c:v>
                </c:pt>
                <c:pt idx="2170">
                  <c:v>24.75</c:v>
                </c:pt>
                <c:pt idx="2171">
                  <c:v>23.9</c:v>
                </c:pt>
                <c:pt idx="2172">
                  <c:v>23.08</c:v>
                </c:pt>
                <c:pt idx="2173">
                  <c:v>22.28</c:v>
                </c:pt>
                <c:pt idx="2174">
                  <c:v>21.51</c:v>
                </c:pt>
                <c:pt idx="2175">
                  <c:v>20.76</c:v>
                </c:pt>
                <c:pt idx="2176">
                  <c:v>20.02</c:v>
                </c:pt>
                <c:pt idx="2177">
                  <c:v>19.59</c:v>
                </c:pt>
                <c:pt idx="2178">
                  <c:v>19.48</c:v>
                </c:pt>
                <c:pt idx="2179">
                  <c:v>19.3</c:v>
                </c:pt>
                <c:pt idx="2180">
                  <c:v>19.09</c:v>
                </c:pt>
                <c:pt idx="2181">
                  <c:v>18.829999999999998</c:v>
                </c:pt>
                <c:pt idx="2182">
                  <c:v>18.54</c:v>
                </c:pt>
                <c:pt idx="2183">
                  <c:v>18.23</c:v>
                </c:pt>
                <c:pt idx="2184">
                  <c:v>17.899999999999999</c:v>
                </c:pt>
                <c:pt idx="2185">
                  <c:v>17.55</c:v>
                </c:pt>
                <c:pt idx="2186">
                  <c:v>17.2</c:v>
                </c:pt>
                <c:pt idx="2187">
                  <c:v>16.829999999999998</c:v>
                </c:pt>
                <c:pt idx="2188">
                  <c:v>16.47</c:v>
                </c:pt>
                <c:pt idx="2189">
                  <c:v>16.11</c:v>
                </c:pt>
                <c:pt idx="2190">
                  <c:v>15.75</c:v>
                </c:pt>
                <c:pt idx="2191">
                  <c:v>15.4</c:v>
                </c:pt>
                <c:pt idx="2192">
                  <c:v>15.05</c:v>
                </c:pt>
                <c:pt idx="2193">
                  <c:v>14.71</c:v>
                </c:pt>
                <c:pt idx="2194">
                  <c:v>14.38</c:v>
                </c:pt>
                <c:pt idx="2195">
                  <c:v>14.06</c:v>
                </c:pt>
                <c:pt idx="2196">
                  <c:v>13.75</c:v>
                </c:pt>
                <c:pt idx="2197">
                  <c:v>13.44</c:v>
                </c:pt>
                <c:pt idx="2198">
                  <c:v>13.15</c:v>
                </c:pt>
                <c:pt idx="2199">
                  <c:v>12.87</c:v>
                </c:pt>
                <c:pt idx="2200">
                  <c:v>12.6</c:v>
                </c:pt>
                <c:pt idx="2201">
                  <c:v>12.34</c:v>
                </c:pt>
                <c:pt idx="2202">
                  <c:v>12.09</c:v>
                </c:pt>
                <c:pt idx="2203">
                  <c:v>11.86</c:v>
                </c:pt>
                <c:pt idx="2204">
                  <c:v>11.64</c:v>
                </c:pt>
                <c:pt idx="2205">
                  <c:v>11.43</c:v>
                </c:pt>
                <c:pt idx="2206">
                  <c:v>11.23</c:v>
                </c:pt>
                <c:pt idx="2207">
                  <c:v>11.03</c:v>
                </c:pt>
                <c:pt idx="2208">
                  <c:v>10.85</c:v>
                </c:pt>
                <c:pt idx="2209">
                  <c:v>10.68</c:v>
                </c:pt>
                <c:pt idx="2210">
                  <c:v>10.51</c:v>
                </c:pt>
                <c:pt idx="2211">
                  <c:v>10.35</c:v>
                </c:pt>
                <c:pt idx="2212">
                  <c:v>10.199999999999999</c:v>
                </c:pt>
                <c:pt idx="2213">
                  <c:v>10.050000000000001</c:v>
                </c:pt>
                <c:pt idx="2214">
                  <c:v>9.9130000000000003</c:v>
                </c:pt>
                <c:pt idx="2215">
                  <c:v>9.7750000000000004</c:v>
                </c:pt>
                <c:pt idx="2216">
                  <c:v>9.6449999999999996</c:v>
                </c:pt>
                <c:pt idx="2217">
                  <c:v>9.5190000000000001</c:v>
                </c:pt>
                <c:pt idx="2218">
                  <c:v>9.3940000000000001</c:v>
                </c:pt>
                <c:pt idx="2219">
                  <c:v>9.2720000000000002</c:v>
                </c:pt>
                <c:pt idx="2220">
                  <c:v>9.15</c:v>
                </c:pt>
                <c:pt idx="2221">
                  <c:v>9.0289999999999999</c:v>
                </c:pt>
                <c:pt idx="2222">
                  <c:v>8.9090000000000007</c:v>
                </c:pt>
                <c:pt idx="2223">
                  <c:v>8.7889999999999997</c:v>
                </c:pt>
                <c:pt idx="2224">
                  <c:v>8.67</c:v>
                </c:pt>
                <c:pt idx="2225">
                  <c:v>8.5519999999999996</c:v>
                </c:pt>
                <c:pt idx="2226">
                  <c:v>8.4350000000000005</c:v>
                </c:pt>
                <c:pt idx="2227">
                  <c:v>8.3160000000000007</c:v>
                </c:pt>
                <c:pt idx="2228">
                  <c:v>8.1969999999999992</c:v>
                </c:pt>
                <c:pt idx="2229">
                  <c:v>8.077</c:v>
                </c:pt>
                <c:pt idx="2230">
                  <c:v>7.9569999999999999</c:v>
                </c:pt>
                <c:pt idx="2231">
                  <c:v>7.8360000000000003</c:v>
                </c:pt>
                <c:pt idx="2232">
                  <c:v>7.7140000000000004</c:v>
                </c:pt>
                <c:pt idx="2233">
                  <c:v>7.5919999999999996</c:v>
                </c:pt>
                <c:pt idx="2234">
                  <c:v>7.4690000000000003</c:v>
                </c:pt>
                <c:pt idx="2235">
                  <c:v>7.3460000000000001</c:v>
                </c:pt>
                <c:pt idx="2236">
                  <c:v>7.2220000000000004</c:v>
                </c:pt>
                <c:pt idx="2237">
                  <c:v>7.0979999999999999</c:v>
                </c:pt>
                <c:pt idx="2238">
                  <c:v>6.9989999999999997</c:v>
                </c:pt>
                <c:pt idx="2239">
                  <c:v>6.9009999999999998</c:v>
                </c:pt>
                <c:pt idx="2240">
                  <c:v>6.8</c:v>
                </c:pt>
                <c:pt idx="2241">
                  <c:v>6.6959999999999997</c:v>
                </c:pt>
                <c:pt idx="2242">
                  <c:v>6.59</c:v>
                </c:pt>
                <c:pt idx="2243">
                  <c:v>6.4809999999999999</c:v>
                </c:pt>
                <c:pt idx="2244">
                  <c:v>6.37</c:v>
                </c:pt>
                <c:pt idx="2245">
                  <c:v>6.258</c:v>
                </c:pt>
                <c:pt idx="2246">
                  <c:v>6.1440000000000001</c:v>
                </c:pt>
                <c:pt idx="2247">
                  <c:v>6.0289999999999999</c:v>
                </c:pt>
                <c:pt idx="2248">
                  <c:v>5.9130000000000003</c:v>
                </c:pt>
                <c:pt idx="2249">
                  <c:v>5.7990000000000004</c:v>
                </c:pt>
                <c:pt idx="2250">
                  <c:v>5.6959999999999997</c:v>
                </c:pt>
                <c:pt idx="2251">
                  <c:v>5.6020000000000003</c:v>
                </c:pt>
                <c:pt idx="2252">
                  <c:v>5.5129999999999999</c:v>
                </c:pt>
                <c:pt idx="2253">
                  <c:v>5.4290000000000003</c:v>
                </c:pt>
                <c:pt idx="2254">
                  <c:v>5.3479999999999999</c:v>
                </c:pt>
                <c:pt idx="2255">
                  <c:v>5.27</c:v>
                </c:pt>
                <c:pt idx="2256">
                  <c:v>5.1920000000000002</c:v>
                </c:pt>
                <c:pt idx="2257">
                  <c:v>5.1150000000000002</c:v>
                </c:pt>
                <c:pt idx="2258">
                  <c:v>5.0380000000000003</c:v>
                </c:pt>
                <c:pt idx="2259">
                  <c:v>4.9610000000000003</c:v>
                </c:pt>
                <c:pt idx="2260">
                  <c:v>4.8840000000000003</c:v>
                </c:pt>
                <c:pt idx="2261">
                  <c:v>4.806</c:v>
                </c:pt>
                <c:pt idx="2262">
                  <c:v>4.7270000000000003</c:v>
                </c:pt>
                <c:pt idx="2263">
                  <c:v>4.6470000000000002</c:v>
                </c:pt>
                <c:pt idx="2264">
                  <c:v>4.5709999999999997</c:v>
                </c:pt>
                <c:pt idx="2265">
                  <c:v>4.4930000000000003</c:v>
                </c:pt>
                <c:pt idx="2266">
                  <c:v>4.4139999999999997</c:v>
                </c:pt>
                <c:pt idx="2267">
                  <c:v>4.3339999999999996</c:v>
                </c:pt>
                <c:pt idx="2268">
                  <c:v>4.2530000000000001</c:v>
                </c:pt>
                <c:pt idx="2269">
                  <c:v>4.1719999999999997</c:v>
                </c:pt>
                <c:pt idx="2270">
                  <c:v>4.0910000000000002</c:v>
                </c:pt>
                <c:pt idx="2271">
                  <c:v>4.0529999999999999</c:v>
                </c:pt>
                <c:pt idx="2272">
                  <c:v>4.0129999999999999</c:v>
                </c:pt>
                <c:pt idx="2273">
                  <c:v>3.9670000000000001</c:v>
                </c:pt>
                <c:pt idx="2274">
                  <c:v>3.915</c:v>
                </c:pt>
                <c:pt idx="2275">
                  <c:v>3.8610000000000002</c:v>
                </c:pt>
                <c:pt idx="2276">
                  <c:v>3.8220000000000001</c:v>
                </c:pt>
                <c:pt idx="2277">
                  <c:v>3.778</c:v>
                </c:pt>
                <c:pt idx="2278">
                  <c:v>3.7309999999999999</c:v>
                </c:pt>
                <c:pt idx="2279">
                  <c:v>3.6819999999999999</c:v>
                </c:pt>
                <c:pt idx="2280">
                  <c:v>3.6309999999999998</c:v>
                </c:pt>
                <c:pt idx="2281">
                  <c:v>3.5790000000000002</c:v>
                </c:pt>
                <c:pt idx="2282">
                  <c:v>3.5249999999999999</c:v>
                </c:pt>
                <c:pt idx="2283">
                  <c:v>3.472</c:v>
                </c:pt>
                <c:pt idx="2284">
                  <c:v>3.4169999999999998</c:v>
                </c:pt>
                <c:pt idx="2285">
                  <c:v>3.3620000000000001</c:v>
                </c:pt>
                <c:pt idx="2286">
                  <c:v>3.306</c:v>
                </c:pt>
                <c:pt idx="2287">
                  <c:v>3.25</c:v>
                </c:pt>
                <c:pt idx="2288">
                  <c:v>3.1930000000000001</c:v>
                </c:pt>
                <c:pt idx="2289">
                  <c:v>3.153</c:v>
                </c:pt>
                <c:pt idx="2290">
                  <c:v>3.1349999999999998</c:v>
                </c:pt>
                <c:pt idx="2291">
                  <c:v>3.1110000000000002</c:v>
                </c:pt>
                <c:pt idx="2292">
                  <c:v>3.1179999999999999</c:v>
                </c:pt>
                <c:pt idx="2293">
                  <c:v>3.13</c:v>
                </c:pt>
                <c:pt idx="2294">
                  <c:v>3.1320000000000001</c:v>
                </c:pt>
                <c:pt idx="2295">
                  <c:v>3.1269999999999998</c:v>
                </c:pt>
                <c:pt idx="2296">
                  <c:v>3.1160000000000001</c:v>
                </c:pt>
                <c:pt idx="2297">
                  <c:v>3.101</c:v>
                </c:pt>
                <c:pt idx="2298">
                  <c:v>3.0830000000000002</c:v>
                </c:pt>
                <c:pt idx="2299">
                  <c:v>3.0619999999999998</c:v>
                </c:pt>
                <c:pt idx="2300">
                  <c:v>3.04</c:v>
                </c:pt>
                <c:pt idx="2301">
                  <c:v>3.0840000000000001</c:v>
                </c:pt>
                <c:pt idx="2302">
                  <c:v>3.129</c:v>
                </c:pt>
                <c:pt idx="2303">
                  <c:v>3.157</c:v>
                </c:pt>
                <c:pt idx="2304">
                  <c:v>3.1760000000000002</c:v>
                </c:pt>
                <c:pt idx="2305">
                  <c:v>3.2</c:v>
                </c:pt>
                <c:pt idx="2306">
                  <c:v>3.282</c:v>
                </c:pt>
                <c:pt idx="2307">
                  <c:v>3.38</c:v>
                </c:pt>
                <c:pt idx="2308">
                  <c:v>3.49</c:v>
                </c:pt>
                <c:pt idx="2309">
                  <c:v>3.5670000000000002</c:v>
                </c:pt>
                <c:pt idx="2310">
                  <c:v>3.6230000000000002</c:v>
                </c:pt>
                <c:pt idx="2311">
                  <c:v>3.6930000000000001</c:v>
                </c:pt>
                <c:pt idx="2312">
                  <c:v>3.75</c:v>
                </c:pt>
                <c:pt idx="2313">
                  <c:v>3.7959999999999998</c:v>
                </c:pt>
                <c:pt idx="2314">
                  <c:v>3.8340000000000001</c:v>
                </c:pt>
                <c:pt idx="2315">
                  <c:v>3.883</c:v>
                </c:pt>
                <c:pt idx="2316">
                  <c:v>3.9260000000000002</c:v>
                </c:pt>
                <c:pt idx="2317">
                  <c:v>3.9590000000000001</c:v>
                </c:pt>
                <c:pt idx="2318">
                  <c:v>3.9830000000000001</c:v>
                </c:pt>
                <c:pt idx="2319">
                  <c:v>4</c:v>
                </c:pt>
                <c:pt idx="2320">
                  <c:v>4.0110000000000001</c:v>
                </c:pt>
                <c:pt idx="2321">
                  <c:v>4.0140000000000002</c:v>
                </c:pt>
                <c:pt idx="2322">
                  <c:v>4.0119999999999996</c:v>
                </c:pt>
                <c:pt idx="2323">
                  <c:v>4.0039999999999996</c:v>
                </c:pt>
                <c:pt idx="2324">
                  <c:v>3.9910000000000001</c:v>
                </c:pt>
                <c:pt idx="2325">
                  <c:v>3.972</c:v>
                </c:pt>
                <c:pt idx="2326">
                  <c:v>3.95</c:v>
                </c:pt>
                <c:pt idx="2327">
                  <c:v>42.33</c:v>
                </c:pt>
                <c:pt idx="2328">
                  <c:v>45.94</c:v>
                </c:pt>
                <c:pt idx="2329">
                  <c:v>8.2370000000000001</c:v>
                </c:pt>
                <c:pt idx="2330">
                  <c:v>46.94</c:v>
                </c:pt>
                <c:pt idx="2331">
                  <c:v>20.94</c:v>
                </c:pt>
                <c:pt idx="2332">
                  <c:v>15.92</c:v>
                </c:pt>
                <c:pt idx="2333">
                  <c:v>16.190000000000001</c:v>
                </c:pt>
                <c:pt idx="2334">
                  <c:v>182.3</c:v>
                </c:pt>
                <c:pt idx="2335">
                  <c:v>46.88</c:v>
                </c:pt>
                <c:pt idx="2336">
                  <c:v>43.04</c:v>
                </c:pt>
                <c:pt idx="2337">
                  <c:v>40.520000000000003</c:v>
                </c:pt>
                <c:pt idx="2338">
                  <c:v>38.51</c:v>
                </c:pt>
                <c:pt idx="2339">
                  <c:v>37.03</c:v>
                </c:pt>
                <c:pt idx="2340">
                  <c:v>35.409999999999997</c:v>
                </c:pt>
                <c:pt idx="2341">
                  <c:v>34.159999999999997</c:v>
                </c:pt>
                <c:pt idx="2342">
                  <c:v>156.6</c:v>
                </c:pt>
                <c:pt idx="2343">
                  <c:v>69.209999999999994</c:v>
                </c:pt>
                <c:pt idx="2344">
                  <c:v>64.17</c:v>
                </c:pt>
                <c:pt idx="2345">
                  <c:v>59.78</c:v>
                </c:pt>
                <c:pt idx="2346">
                  <c:v>55.61</c:v>
                </c:pt>
                <c:pt idx="2347">
                  <c:v>51.84</c:v>
                </c:pt>
                <c:pt idx="2348">
                  <c:v>48.74</c:v>
                </c:pt>
                <c:pt idx="2349">
                  <c:v>46.37</c:v>
                </c:pt>
                <c:pt idx="2350">
                  <c:v>45.55</c:v>
                </c:pt>
                <c:pt idx="2351">
                  <c:v>45.17</c:v>
                </c:pt>
                <c:pt idx="2352">
                  <c:v>43.69</c:v>
                </c:pt>
                <c:pt idx="2353">
                  <c:v>158.80000000000001</c:v>
                </c:pt>
                <c:pt idx="2354">
                  <c:v>517.5</c:v>
                </c:pt>
                <c:pt idx="2355">
                  <c:v>145.80000000000001</c:v>
                </c:pt>
                <c:pt idx="2356">
                  <c:v>235.3</c:v>
                </c:pt>
                <c:pt idx="2357">
                  <c:v>191.3</c:v>
                </c:pt>
                <c:pt idx="2358">
                  <c:v>178.4</c:v>
                </c:pt>
                <c:pt idx="2359">
                  <c:v>184.6</c:v>
                </c:pt>
                <c:pt idx="2360">
                  <c:v>166.8</c:v>
                </c:pt>
                <c:pt idx="2361">
                  <c:v>151.19999999999999</c:v>
                </c:pt>
                <c:pt idx="2362">
                  <c:v>131.6</c:v>
                </c:pt>
                <c:pt idx="2363">
                  <c:v>142.80000000000001</c:v>
                </c:pt>
                <c:pt idx="2364">
                  <c:v>129.6</c:v>
                </c:pt>
                <c:pt idx="2365">
                  <c:v>118.4</c:v>
                </c:pt>
                <c:pt idx="2366">
                  <c:v>108.1</c:v>
                </c:pt>
                <c:pt idx="2367">
                  <c:v>130.80000000000001</c:v>
                </c:pt>
                <c:pt idx="2368">
                  <c:v>119.5</c:v>
                </c:pt>
                <c:pt idx="2369">
                  <c:v>109.4</c:v>
                </c:pt>
                <c:pt idx="2370">
                  <c:v>100.5</c:v>
                </c:pt>
                <c:pt idx="2371">
                  <c:v>96.04</c:v>
                </c:pt>
                <c:pt idx="2372">
                  <c:v>184.1</c:v>
                </c:pt>
                <c:pt idx="2373">
                  <c:v>702.7</c:v>
                </c:pt>
                <c:pt idx="2374">
                  <c:v>210.7</c:v>
                </c:pt>
                <c:pt idx="2375">
                  <c:v>206.4</c:v>
                </c:pt>
                <c:pt idx="2376">
                  <c:v>189.1</c:v>
                </c:pt>
                <c:pt idx="2377">
                  <c:v>177.8</c:v>
                </c:pt>
                <c:pt idx="2378">
                  <c:v>184.3</c:v>
                </c:pt>
                <c:pt idx="2379">
                  <c:v>171.5</c:v>
                </c:pt>
                <c:pt idx="2380">
                  <c:v>175.5</c:v>
                </c:pt>
                <c:pt idx="2381">
                  <c:v>153.69999999999999</c:v>
                </c:pt>
                <c:pt idx="2382">
                  <c:v>139.80000000000001</c:v>
                </c:pt>
                <c:pt idx="2383">
                  <c:v>149.69999999999999</c:v>
                </c:pt>
                <c:pt idx="2384">
                  <c:v>136.1</c:v>
                </c:pt>
                <c:pt idx="2385">
                  <c:v>124.1</c:v>
                </c:pt>
                <c:pt idx="2386">
                  <c:v>113.8</c:v>
                </c:pt>
                <c:pt idx="2387">
                  <c:v>135.69999999999999</c:v>
                </c:pt>
                <c:pt idx="2388">
                  <c:v>124.6</c:v>
                </c:pt>
                <c:pt idx="2389">
                  <c:v>113.8</c:v>
                </c:pt>
                <c:pt idx="2390">
                  <c:v>104.1</c:v>
                </c:pt>
                <c:pt idx="2391">
                  <c:v>95.54</c:v>
                </c:pt>
                <c:pt idx="2392">
                  <c:v>87.87</c:v>
                </c:pt>
                <c:pt idx="2393">
                  <c:v>81.3</c:v>
                </c:pt>
                <c:pt idx="2394">
                  <c:v>74.930000000000007</c:v>
                </c:pt>
                <c:pt idx="2395">
                  <c:v>69.150000000000006</c:v>
                </c:pt>
                <c:pt idx="2396">
                  <c:v>64.349999999999994</c:v>
                </c:pt>
                <c:pt idx="2397">
                  <c:v>61.44</c:v>
                </c:pt>
                <c:pt idx="2398">
                  <c:v>59.69</c:v>
                </c:pt>
                <c:pt idx="2399">
                  <c:v>63.59</c:v>
                </c:pt>
                <c:pt idx="2400">
                  <c:v>57.5</c:v>
                </c:pt>
                <c:pt idx="2401">
                  <c:v>53.47</c:v>
                </c:pt>
                <c:pt idx="2402">
                  <c:v>49.9</c:v>
                </c:pt>
                <c:pt idx="2403">
                  <c:v>46.83</c:v>
                </c:pt>
                <c:pt idx="2404">
                  <c:v>43.86</c:v>
                </c:pt>
                <c:pt idx="2405">
                  <c:v>41.91</c:v>
                </c:pt>
                <c:pt idx="2406">
                  <c:v>41.03</c:v>
                </c:pt>
                <c:pt idx="2407">
                  <c:v>40.049999999999997</c:v>
                </c:pt>
                <c:pt idx="2408">
                  <c:v>38.950000000000003</c:v>
                </c:pt>
                <c:pt idx="2409">
                  <c:v>37.81</c:v>
                </c:pt>
                <c:pt idx="2410">
                  <c:v>36.6</c:v>
                </c:pt>
                <c:pt idx="2411">
                  <c:v>35.450000000000003</c:v>
                </c:pt>
                <c:pt idx="2412">
                  <c:v>34.229999999999997</c:v>
                </c:pt>
                <c:pt idx="2413">
                  <c:v>125.2</c:v>
                </c:pt>
                <c:pt idx="2414">
                  <c:v>152.19999999999999</c:v>
                </c:pt>
                <c:pt idx="2415">
                  <c:v>112.2</c:v>
                </c:pt>
                <c:pt idx="2416">
                  <c:v>134.5</c:v>
                </c:pt>
                <c:pt idx="2417">
                  <c:v>126.9</c:v>
                </c:pt>
                <c:pt idx="2418">
                  <c:v>121.6</c:v>
                </c:pt>
                <c:pt idx="2419">
                  <c:v>104.5</c:v>
                </c:pt>
                <c:pt idx="2420">
                  <c:v>100.4</c:v>
                </c:pt>
                <c:pt idx="2421">
                  <c:v>125.2</c:v>
                </c:pt>
                <c:pt idx="2422">
                  <c:v>142.19999999999999</c:v>
                </c:pt>
                <c:pt idx="2423">
                  <c:v>168.9</c:v>
                </c:pt>
                <c:pt idx="2424">
                  <c:v>131</c:v>
                </c:pt>
                <c:pt idx="2425">
                  <c:v>122.6</c:v>
                </c:pt>
                <c:pt idx="2426">
                  <c:v>132.9</c:v>
                </c:pt>
                <c:pt idx="2427">
                  <c:v>114.9</c:v>
                </c:pt>
                <c:pt idx="2428">
                  <c:v>177.9</c:v>
                </c:pt>
                <c:pt idx="2429">
                  <c:v>135.80000000000001</c:v>
                </c:pt>
                <c:pt idx="2430">
                  <c:v>126.1</c:v>
                </c:pt>
                <c:pt idx="2431">
                  <c:v>116</c:v>
                </c:pt>
                <c:pt idx="2432">
                  <c:v>132.9</c:v>
                </c:pt>
                <c:pt idx="2433">
                  <c:v>114</c:v>
                </c:pt>
                <c:pt idx="2434">
                  <c:v>104.8</c:v>
                </c:pt>
                <c:pt idx="2435">
                  <c:v>96.46</c:v>
                </c:pt>
                <c:pt idx="2436">
                  <c:v>89.38</c:v>
                </c:pt>
                <c:pt idx="2437">
                  <c:v>114.4</c:v>
                </c:pt>
                <c:pt idx="2438">
                  <c:v>105.3</c:v>
                </c:pt>
                <c:pt idx="2439">
                  <c:v>97.23</c:v>
                </c:pt>
                <c:pt idx="2440">
                  <c:v>90.05</c:v>
                </c:pt>
                <c:pt idx="2441">
                  <c:v>83.84</c:v>
                </c:pt>
                <c:pt idx="2442">
                  <c:v>78.069999999999993</c:v>
                </c:pt>
                <c:pt idx="2443">
                  <c:v>72.849999999999994</c:v>
                </c:pt>
                <c:pt idx="2444">
                  <c:v>69.349999999999994</c:v>
                </c:pt>
                <c:pt idx="2445">
                  <c:v>64.680000000000007</c:v>
                </c:pt>
                <c:pt idx="2446">
                  <c:v>60.34</c:v>
                </c:pt>
                <c:pt idx="2447">
                  <c:v>56.75</c:v>
                </c:pt>
                <c:pt idx="2448">
                  <c:v>54.55</c:v>
                </c:pt>
                <c:pt idx="2449">
                  <c:v>53.61</c:v>
                </c:pt>
                <c:pt idx="2450">
                  <c:v>50.49</c:v>
                </c:pt>
                <c:pt idx="2451">
                  <c:v>47.45</c:v>
                </c:pt>
                <c:pt idx="2452">
                  <c:v>44.64</c:v>
                </c:pt>
                <c:pt idx="2453">
                  <c:v>42.15</c:v>
                </c:pt>
                <c:pt idx="2454">
                  <c:v>40</c:v>
                </c:pt>
                <c:pt idx="2455">
                  <c:v>39.46</c:v>
                </c:pt>
                <c:pt idx="2456">
                  <c:v>38.869999999999997</c:v>
                </c:pt>
                <c:pt idx="2457">
                  <c:v>38.01</c:v>
                </c:pt>
                <c:pt idx="2458">
                  <c:v>37.07</c:v>
                </c:pt>
                <c:pt idx="2459">
                  <c:v>36.119999999999997</c:v>
                </c:pt>
                <c:pt idx="2460">
                  <c:v>35.06</c:v>
                </c:pt>
                <c:pt idx="2461">
                  <c:v>33.96</c:v>
                </c:pt>
                <c:pt idx="2462">
                  <c:v>32.93</c:v>
                </c:pt>
                <c:pt idx="2463">
                  <c:v>31.82</c:v>
                </c:pt>
                <c:pt idx="2464">
                  <c:v>30.96</c:v>
                </c:pt>
                <c:pt idx="2465">
                  <c:v>30.49</c:v>
                </c:pt>
                <c:pt idx="2466">
                  <c:v>30.46</c:v>
                </c:pt>
                <c:pt idx="2467">
                  <c:v>30</c:v>
                </c:pt>
                <c:pt idx="2468">
                  <c:v>29.16</c:v>
                </c:pt>
                <c:pt idx="2469">
                  <c:v>28.4</c:v>
                </c:pt>
                <c:pt idx="2470">
                  <c:v>31.27</c:v>
                </c:pt>
                <c:pt idx="2471">
                  <c:v>61.17</c:v>
                </c:pt>
                <c:pt idx="2472">
                  <c:v>80.47</c:v>
                </c:pt>
                <c:pt idx="2473">
                  <c:v>83.02</c:v>
                </c:pt>
                <c:pt idx="2474">
                  <c:v>133.4</c:v>
                </c:pt>
                <c:pt idx="2475">
                  <c:v>656.7</c:v>
                </c:pt>
                <c:pt idx="2476">
                  <c:v>159.1</c:v>
                </c:pt>
                <c:pt idx="2477">
                  <c:v>168.3</c:v>
                </c:pt>
                <c:pt idx="2478">
                  <c:v>143.9</c:v>
                </c:pt>
                <c:pt idx="2479">
                  <c:v>130.5</c:v>
                </c:pt>
                <c:pt idx="2480">
                  <c:v>118.6</c:v>
                </c:pt>
                <c:pt idx="2481">
                  <c:v>108.1</c:v>
                </c:pt>
                <c:pt idx="2482">
                  <c:v>130.6</c:v>
                </c:pt>
                <c:pt idx="2483">
                  <c:v>125.4</c:v>
                </c:pt>
                <c:pt idx="2484">
                  <c:v>120.4</c:v>
                </c:pt>
                <c:pt idx="2485">
                  <c:v>114.9</c:v>
                </c:pt>
                <c:pt idx="2486">
                  <c:v>106.4</c:v>
                </c:pt>
                <c:pt idx="2487">
                  <c:v>97.79</c:v>
                </c:pt>
                <c:pt idx="2488">
                  <c:v>90.3</c:v>
                </c:pt>
                <c:pt idx="2489">
                  <c:v>83.54</c:v>
                </c:pt>
                <c:pt idx="2490">
                  <c:v>77.42</c:v>
                </c:pt>
                <c:pt idx="2491">
                  <c:v>72.040000000000006</c:v>
                </c:pt>
                <c:pt idx="2492">
                  <c:v>67.069999999999993</c:v>
                </c:pt>
                <c:pt idx="2493">
                  <c:v>62.55</c:v>
                </c:pt>
                <c:pt idx="2494">
                  <c:v>58.35</c:v>
                </c:pt>
                <c:pt idx="2495">
                  <c:v>54.96</c:v>
                </c:pt>
                <c:pt idx="2496">
                  <c:v>51.39</c:v>
                </c:pt>
                <c:pt idx="2497">
                  <c:v>48.25</c:v>
                </c:pt>
                <c:pt idx="2498">
                  <c:v>45.35</c:v>
                </c:pt>
                <c:pt idx="2499">
                  <c:v>42.67</c:v>
                </c:pt>
                <c:pt idx="2500">
                  <c:v>41.8</c:v>
                </c:pt>
                <c:pt idx="2501">
                  <c:v>40.94</c:v>
                </c:pt>
                <c:pt idx="2502">
                  <c:v>39.92</c:v>
                </c:pt>
                <c:pt idx="2503">
                  <c:v>38.86</c:v>
                </c:pt>
                <c:pt idx="2504">
                  <c:v>38.119999999999997</c:v>
                </c:pt>
                <c:pt idx="2505">
                  <c:v>37.07</c:v>
                </c:pt>
                <c:pt idx="2506">
                  <c:v>35.869999999999997</c:v>
                </c:pt>
                <c:pt idx="2507">
                  <c:v>34.67</c:v>
                </c:pt>
                <c:pt idx="2508">
                  <c:v>33.46</c:v>
                </c:pt>
                <c:pt idx="2509">
                  <c:v>32.270000000000003</c:v>
                </c:pt>
                <c:pt idx="2510">
                  <c:v>31.11</c:v>
                </c:pt>
                <c:pt idx="2511">
                  <c:v>30</c:v>
                </c:pt>
                <c:pt idx="2512">
                  <c:v>29.01</c:v>
                </c:pt>
                <c:pt idx="2513">
                  <c:v>28.18</c:v>
                </c:pt>
                <c:pt idx="2514">
                  <c:v>27.42</c:v>
                </c:pt>
                <c:pt idx="2515">
                  <c:v>27.07</c:v>
                </c:pt>
                <c:pt idx="2516">
                  <c:v>58.15</c:v>
                </c:pt>
                <c:pt idx="2517">
                  <c:v>30.11</c:v>
                </c:pt>
                <c:pt idx="2518">
                  <c:v>29.47</c:v>
                </c:pt>
                <c:pt idx="2519">
                  <c:v>28.88</c:v>
                </c:pt>
                <c:pt idx="2520">
                  <c:v>28.47</c:v>
                </c:pt>
                <c:pt idx="2521">
                  <c:v>27.78</c:v>
                </c:pt>
                <c:pt idx="2522">
                  <c:v>27.09</c:v>
                </c:pt>
                <c:pt idx="2523">
                  <c:v>26.4</c:v>
                </c:pt>
                <c:pt idx="2524">
                  <c:v>25.7</c:v>
                </c:pt>
                <c:pt idx="2525">
                  <c:v>25.01</c:v>
                </c:pt>
                <c:pt idx="2526">
                  <c:v>24.33</c:v>
                </c:pt>
                <c:pt idx="2527">
                  <c:v>23.66</c:v>
                </c:pt>
                <c:pt idx="2528">
                  <c:v>22.99</c:v>
                </c:pt>
                <c:pt idx="2529">
                  <c:v>22.33</c:v>
                </c:pt>
                <c:pt idx="2530">
                  <c:v>21.67</c:v>
                </c:pt>
                <c:pt idx="2531">
                  <c:v>21.01</c:v>
                </c:pt>
                <c:pt idx="2532">
                  <c:v>20.37</c:v>
                </c:pt>
                <c:pt idx="2533">
                  <c:v>19.739999999999998</c:v>
                </c:pt>
                <c:pt idx="2534">
                  <c:v>19.55</c:v>
                </c:pt>
                <c:pt idx="2535">
                  <c:v>19.43</c:v>
                </c:pt>
                <c:pt idx="2536">
                  <c:v>19.25</c:v>
                </c:pt>
                <c:pt idx="2537">
                  <c:v>19.04</c:v>
                </c:pt>
                <c:pt idx="2538">
                  <c:v>18.79</c:v>
                </c:pt>
                <c:pt idx="2539">
                  <c:v>18.52</c:v>
                </c:pt>
                <c:pt idx="2540">
                  <c:v>18.22</c:v>
                </c:pt>
                <c:pt idx="2541">
                  <c:v>17.899999999999999</c:v>
                </c:pt>
                <c:pt idx="2542">
                  <c:v>17.57</c:v>
                </c:pt>
                <c:pt idx="2543">
                  <c:v>17.23</c:v>
                </c:pt>
                <c:pt idx="2544">
                  <c:v>16.88</c:v>
                </c:pt>
                <c:pt idx="2545">
                  <c:v>16.53</c:v>
                </c:pt>
                <c:pt idx="2546">
                  <c:v>16.18</c:v>
                </c:pt>
                <c:pt idx="2547">
                  <c:v>15.83</c:v>
                </c:pt>
                <c:pt idx="2548">
                  <c:v>15.48</c:v>
                </c:pt>
                <c:pt idx="2549">
                  <c:v>15.14</c:v>
                </c:pt>
                <c:pt idx="2550">
                  <c:v>14.81</c:v>
                </c:pt>
                <c:pt idx="2551">
                  <c:v>14.49</c:v>
                </c:pt>
                <c:pt idx="2552">
                  <c:v>14.17</c:v>
                </c:pt>
                <c:pt idx="2553">
                  <c:v>13.86</c:v>
                </c:pt>
                <c:pt idx="2554">
                  <c:v>13.56</c:v>
                </c:pt>
                <c:pt idx="2555">
                  <c:v>13.27</c:v>
                </c:pt>
                <c:pt idx="2556">
                  <c:v>12.98</c:v>
                </c:pt>
                <c:pt idx="2557">
                  <c:v>12.71</c:v>
                </c:pt>
                <c:pt idx="2558">
                  <c:v>12.45</c:v>
                </c:pt>
                <c:pt idx="2559">
                  <c:v>12.2</c:v>
                </c:pt>
                <c:pt idx="2560">
                  <c:v>11.96</c:v>
                </c:pt>
                <c:pt idx="2561">
                  <c:v>11.74</c:v>
                </c:pt>
                <c:pt idx="2562">
                  <c:v>11.52</c:v>
                </c:pt>
                <c:pt idx="2563">
                  <c:v>11.32</c:v>
                </c:pt>
                <c:pt idx="2564">
                  <c:v>11.12</c:v>
                </c:pt>
                <c:pt idx="2565">
                  <c:v>10.94</c:v>
                </c:pt>
                <c:pt idx="2566">
                  <c:v>10.76</c:v>
                </c:pt>
                <c:pt idx="2567">
                  <c:v>10.59</c:v>
                </c:pt>
                <c:pt idx="2568">
                  <c:v>10.43</c:v>
                </c:pt>
                <c:pt idx="2569">
                  <c:v>10.28</c:v>
                </c:pt>
                <c:pt idx="2570">
                  <c:v>10.130000000000001</c:v>
                </c:pt>
                <c:pt idx="2571">
                  <c:v>9.98</c:v>
                </c:pt>
                <c:pt idx="2572">
                  <c:v>9.84</c:v>
                </c:pt>
                <c:pt idx="2573">
                  <c:v>9.7040000000000006</c:v>
                </c:pt>
                <c:pt idx="2574">
                  <c:v>9.5709999999999997</c:v>
                </c:pt>
                <c:pt idx="2575">
                  <c:v>9.44</c:v>
                </c:pt>
                <c:pt idx="2576">
                  <c:v>9.3119999999999994</c:v>
                </c:pt>
                <c:pt idx="2577">
                  <c:v>9.1859999999999999</c:v>
                </c:pt>
                <c:pt idx="2578">
                  <c:v>9.0619999999999994</c:v>
                </c:pt>
                <c:pt idx="2579">
                  <c:v>8.9380000000000006</c:v>
                </c:pt>
                <c:pt idx="2580">
                  <c:v>8.8160000000000007</c:v>
                </c:pt>
                <c:pt idx="2581">
                  <c:v>8.6940000000000008</c:v>
                </c:pt>
                <c:pt idx="2582">
                  <c:v>8.5730000000000004</c:v>
                </c:pt>
                <c:pt idx="2583">
                  <c:v>8.4510000000000005</c:v>
                </c:pt>
                <c:pt idx="2584">
                  <c:v>8.33</c:v>
                </c:pt>
                <c:pt idx="2585">
                  <c:v>8.2089999999999996</c:v>
                </c:pt>
                <c:pt idx="2586">
                  <c:v>8.0879999999999992</c:v>
                </c:pt>
                <c:pt idx="2587">
                  <c:v>7.9660000000000002</c:v>
                </c:pt>
                <c:pt idx="2588">
                  <c:v>7.8440000000000003</c:v>
                </c:pt>
                <c:pt idx="2589">
                  <c:v>7.7210000000000001</c:v>
                </c:pt>
                <c:pt idx="2590">
                  <c:v>7.5990000000000002</c:v>
                </c:pt>
                <c:pt idx="2591">
                  <c:v>7.476</c:v>
                </c:pt>
                <c:pt idx="2592">
                  <c:v>7.3529999999999998</c:v>
                </c:pt>
                <c:pt idx="2593">
                  <c:v>7.2290000000000001</c:v>
                </c:pt>
                <c:pt idx="2594">
                  <c:v>7.1050000000000004</c:v>
                </c:pt>
                <c:pt idx="2595">
                  <c:v>6.9809999999999999</c:v>
                </c:pt>
                <c:pt idx="2596">
                  <c:v>6.8570000000000002</c:v>
                </c:pt>
                <c:pt idx="2597">
                  <c:v>6.7329999999999997</c:v>
                </c:pt>
                <c:pt idx="2598">
                  <c:v>6.6079999999999997</c:v>
                </c:pt>
                <c:pt idx="2599">
                  <c:v>6.484</c:v>
                </c:pt>
                <c:pt idx="2600">
                  <c:v>6.36</c:v>
                </c:pt>
                <c:pt idx="2601">
                  <c:v>6.2370000000000001</c:v>
                </c:pt>
                <c:pt idx="2602">
                  <c:v>6.1139999999999999</c:v>
                </c:pt>
                <c:pt idx="2603">
                  <c:v>5.99</c:v>
                </c:pt>
                <c:pt idx="2604">
                  <c:v>5.8680000000000003</c:v>
                </c:pt>
                <c:pt idx="2605">
                  <c:v>5.7549999999999999</c:v>
                </c:pt>
                <c:pt idx="2606">
                  <c:v>5.6529999999999996</c:v>
                </c:pt>
                <c:pt idx="2607">
                  <c:v>5.5579999999999998</c:v>
                </c:pt>
                <c:pt idx="2608">
                  <c:v>5.4690000000000003</c:v>
                </c:pt>
                <c:pt idx="2609">
                  <c:v>5.399</c:v>
                </c:pt>
                <c:pt idx="2610">
                  <c:v>5.3289999999999997</c:v>
                </c:pt>
                <c:pt idx="2611">
                  <c:v>5.26</c:v>
                </c:pt>
                <c:pt idx="2612">
                  <c:v>5.2039999999999997</c:v>
                </c:pt>
                <c:pt idx="2613">
                  <c:v>5.1529999999999996</c:v>
                </c:pt>
                <c:pt idx="2614">
                  <c:v>5.0979999999999999</c:v>
                </c:pt>
                <c:pt idx="2615">
                  <c:v>5.0389999999999997</c:v>
                </c:pt>
                <c:pt idx="2616">
                  <c:v>4.9790000000000001</c:v>
                </c:pt>
                <c:pt idx="2617">
                  <c:v>4.9160000000000004</c:v>
                </c:pt>
                <c:pt idx="2618">
                  <c:v>4.851</c:v>
                </c:pt>
                <c:pt idx="2619">
                  <c:v>4.7850000000000001</c:v>
                </c:pt>
                <c:pt idx="2620">
                  <c:v>4.7169999999999996</c:v>
                </c:pt>
                <c:pt idx="2621">
                  <c:v>4.6470000000000002</c:v>
                </c:pt>
                <c:pt idx="2622">
                  <c:v>4.5759999999999996</c:v>
                </c:pt>
                <c:pt idx="2623">
                  <c:v>4.5030000000000001</c:v>
                </c:pt>
                <c:pt idx="2624">
                  <c:v>4.4290000000000003</c:v>
                </c:pt>
                <c:pt idx="2625">
                  <c:v>4.3540000000000001</c:v>
                </c:pt>
                <c:pt idx="2626">
                  <c:v>4.28</c:v>
                </c:pt>
                <c:pt idx="2627">
                  <c:v>4.2039999999999997</c:v>
                </c:pt>
                <c:pt idx="2628">
                  <c:v>4.1280000000000001</c:v>
                </c:pt>
                <c:pt idx="2629">
                  <c:v>4.05</c:v>
                </c:pt>
                <c:pt idx="2630">
                  <c:v>3.972</c:v>
                </c:pt>
                <c:pt idx="2631">
                  <c:v>3.8929999999999998</c:v>
                </c:pt>
                <c:pt idx="2632">
                  <c:v>3.8140000000000001</c:v>
                </c:pt>
                <c:pt idx="2633">
                  <c:v>3.7349999999999999</c:v>
                </c:pt>
                <c:pt idx="2634">
                  <c:v>3.6549999999999998</c:v>
                </c:pt>
                <c:pt idx="2635">
                  <c:v>3.5760000000000001</c:v>
                </c:pt>
                <c:pt idx="2636">
                  <c:v>3.4969999999999999</c:v>
                </c:pt>
                <c:pt idx="2637">
                  <c:v>3.4180000000000001</c:v>
                </c:pt>
                <c:pt idx="2638">
                  <c:v>3.34</c:v>
                </c:pt>
                <c:pt idx="2639">
                  <c:v>3.262</c:v>
                </c:pt>
                <c:pt idx="2640">
                  <c:v>3.1859999999999999</c:v>
                </c:pt>
                <c:pt idx="2641">
                  <c:v>3.11</c:v>
                </c:pt>
                <c:pt idx="2642">
                  <c:v>3.0339999999999998</c:v>
                </c:pt>
                <c:pt idx="2643">
                  <c:v>2.96</c:v>
                </c:pt>
                <c:pt idx="2644">
                  <c:v>2.887</c:v>
                </c:pt>
                <c:pt idx="2645">
                  <c:v>2.8149999999999999</c:v>
                </c:pt>
                <c:pt idx="2646">
                  <c:v>2.7440000000000002</c:v>
                </c:pt>
                <c:pt idx="2647">
                  <c:v>2.6739999999999999</c:v>
                </c:pt>
                <c:pt idx="2648">
                  <c:v>2.6059999999999999</c:v>
                </c:pt>
                <c:pt idx="2649">
                  <c:v>2.5390000000000001</c:v>
                </c:pt>
                <c:pt idx="2650">
                  <c:v>2.4729999999999999</c:v>
                </c:pt>
                <c:pt idx="2651">
                  <c:v>2.4089999999999998</c:v>
                </c:pt>
                <c:pt idx="2652">
                  <c:v>2.3460000000000001</c:v>
                </c:pt>
                <c:pt idx="2653">
                  <c:v>2.2850000000000001</c:v>
                </c:pt>
                <c:pt idx="2654">
                  <c:v>2.2250000000000001</c:v>
                </c:pt>
                <c:pt idx="2655">
                  <c:v>2.1659999999999999</c:v>
                </c:pt>
                <c:pt idx="2656">
                  <c:v>2.109</c:v>
                </c:pt>
                <c:pt idx="2657">
                  <c:v>2.0539999999999998</c:v>
                </c:pt>
                <c:pt idx="2658">
                  <c:v>2</c:v>
                </c:pt>
                <c:pt idx="2659">
                  <c:v>1.9470000000000001</c:v>
                </c:pt>
                <c:pt idx="2660">
                  <c:v>1.8959999999999999</c:v>
                </c:pt>
                <c:pt idx="2661">
                  <c:v>1.8460000000000001</c:v>
                </c:pt>
                <c:pt idx="2662">
                  <c:v>1.7969999999999999</c:v>
                </c:pt>
                <c:pt idx="2663">
                  <c:v>1.75</c:v>
                </c:pt>
                <c:pt idx="2664">
                  <c:v>1.704</c:v>
                </c:pt>
                <c:pt idx="2665">
                  <c:v>1.66</c:v>
                </c:pt>
                <c:pt idx="2666">
                  <c:v>1.617</c:v>
                </c:pt>
                <c:pt idx="2667">
                  <c:v>1.575</c:v>
                </c:pt>
                <c:pt idx="2668">
                  <c:v>1.534</c:v>
                </c:pt>
                <c:pt idx="2669">
                  <c:v>1.4950000000000001</c:v>
                </c:pt>
                <c:pt idx="2670">
                  <c:v>1.4570000000000001</c:v>
                </c:pt>
                <c:pt idx="2671">
                  <c:v>1.42</c:v>
                </c:pt>
                <c:pt idx="2672">
                  <c:v>1.3839999999999999</c:v>
                </c:pt>
                <c:pt idx="2673">
                  <c:v>1.349</c:v>
                </c:pt>
                <c:pt idx="2674">
                  <c:v>1.3160000000000001</c:v>
                </c:pt>
                <c:pt idx="2675">
                  <c:v>1.2829999999999999</c:v>
                </c:pt>
                <c:pt idx="2676">
                  <c:v>1.2509999999999999</c:v>
                </c:pt>
                <c:pt idx="2677">
                  <c:v>1.2210000000000001</c:v>
                </c:pt>
                <c:pt idx="2678">
                  <c:v>1.1910000000000001</c:v>
                </c:pt>
                <c:pt idx="2679">
                  <c:v>1.1890000000000001</c:v>
                </c:pt>
                <c:pt idx="2680">
                  <c:v>1.232</c:v>
                </c:pt>
                <c:pt idx="2681">
                  <c:v>1.282</c:v>
                </c:pt>
                <c:pt idx="2682">
                  <c:v>1.357</c:v>
                </c:pt>
                <c:pt idx="2683">
                  <c:v>1.5049999999999999</c:v>
                </c:pt>
                <c:pt idx="2684">
                  <c:v>1.6180000000000001</c:v>
                </c:pt>
                <c:pt idx="2685">
                  <c:v>1.7350000000000001</c:v>
                </c:pt>
                <c:pt idx="2686">
                  <c:v>1.9430000000000001</c:v>
                </c:pt>
                <c:pt idx="2687">
                  <c:v>2.153</c:v>
                </c:pt>
                <c:pt idx="2688">
                  <c:v>2.3359999999999999</c:v>
                </c:pt>
                <c:pt idx="2689">
                  <c:v>2.6880000000000002</c:v>
                </c:pt>
                <c:pt idx="2690">
                  <c:v>4.1029999999999998</c:v>
                </c:pt>
                <c:pt idx="2691">
                  <c:v>7.766</c:v>
                </c:pt>
                <c:pt idx="2692">
                  <c:v>6.9790000000000001</c:v>
                </c:pt>
                <c:pt idx="2693">
                  <c:v>8.0299999999999994</c:v>
                </c:pt>
                <c:pt idx="2694">
                  <c:v>11.88</c:v>
                </c:pt>
                <c:pt idx="2695">
                  <c:v>75.650000000000006</c:v>
                </c:pt>
                <c:pt idx="2696">
                  <c:v>18.8</c:v>
                </c:pt>
                <c:pt idx="2697">
                  <c:v>20.64</c:v>
                </c:pt>
                <c:pt idx="2698">
                  <c:v>110.8</c:v>
                </c:pt>
                <c:pt idx="2699">
                  <c:v>36.86</c:v>
                </c:pt>
                <c:pt idx="2700">
                  <c:v>34.380000000000003</c:v>
                </c:pt>
                <c:pt idx="2701">
                  <c:v>32.31</c:v>
                </c:pt>
                <c:pt idx="2702">
                  <c:v>31.22</c:v>
                </c:pt>
                <c:pt idx="2703">
                  <c:v>30.47</c:v>
                </c:pt>
                <c:pt idx="2704">
                  <c:v>30.5</c:v>
                </c:pt>
                <c:pt idx="2705">
                  <c:v>30.88</c:v>
                </c:pt>
                <c:pt idx="2706">
                  <c:v>32.08</c:v>
                </c:pt>
                <c:pt idx="2707">
                  <c:v>32.96</c:v>
                </c:pt>
                <c:pt idx="2708">
                  <c:v>32.909999999999997</c:v>
                </c:pt>
                <c:pt idx="2709">
                  <c:v>32.71</c:v>
                </c:pt>
                <c:pt idx="2710">
                  <c:v>59.37</c:v>
                </c:pt>
                <c:pt idx="2711">
                  <c:v>35.49</c:v>
                </c:pt>
                <c:pt idx="2712">
                  <c:v>35.14</c:v>
                </c:pt>
                <c:pt idx="2713">
                  <c:v>34.770000000000003</c:v>
                </c:pt>
                <c:pt idx="2714">
                  <c:v>34.57</c:v>
                </c:pt>
                <c:pt idx="2715">
                  <c:v>34.159999999999997</c:v>
                </c:pt>
                <c:pt idx="2716">
                  <c:v>33.590000000000003</c:v>
                </c:pt>
                <c:pt idx="2717">
                  <c:v>32.92</c:v>
                </c:pt>
                <c:pt idx="2718">
                  <c:v>32.36</c:v>
                </c:pt>
                <c:pt idx="2719">
                  <c:v>33.549999999999997</c:v>
                </c:pt>
                <c:pt idx="2720">
                  <c:v>33</c:v>
                </c:pt>
                <c:pt idx="2721">
                  <c:v>102.2</c:v>
                </c:pt>
                <c:pt idx="2722">
                  <c:v>40.130000000000003</c:v>
                </c:pt>
                <c:pt idx="2723">
                  <c:v>38.43</c:v>
                </c:pt>
                <c:pt idx="2724">
                  <c:v>37.08</c:v>
                </c:pt>
                <c:pt idx="2725">
                  <c:v>36.729999999999997</c:v>
                </c:pt>
                <c:pt idx="2726">
                  <c:v>36.4</c:v>
                </c:pt>
                <c:pt idx="2727">
                  <c:v>35.950000000000003</c:v>
                </c:pt>
                <c:pt idx="2728">
                  <c:v>35.369999999999997</c:v>
                </c:pt>
                <c:pt idx="2729">
                  <c:v>34.74</c:v>
                </c:pt>
                <c:pt idx="2730">
                  <c:v>33.979999999999997</c:v>
                </c:pt>
                <c:pt idx="2731">
                  <c:v>33.130000000000003</c:v>
                </c:pt>
                <c:pt idx="2732">
                  <c:v>32.28</c:v>
                </c:pt>
                <c:pt idx="2733">
                  <c:v>31.39</c:v>
                </c:pt>
                <c:pt idx="2734">
                  <c:v>30.46</c:v>
                </c:pt>
                <c:pt idx="2735">
                  <c:v>29.56</c:v>
                </c:pt>
                <c:pt idx="2736">
                  <c:v>28.61</c:v>
                </c:pt>
                <c:pt idx="2737">
                  <c:v>27.67</c:v>
                </c:pt>
                <c:pt idx="2738">
                  <c:v>26.74</c:v>
                </c:pt>
                <c:pt idx="2739">
                  <c:v>25.86</c:v>
                </c:pt>
                <c:pt idx="2740">
                  <c:v>25.01</c:v>
                </c:pt>
                <c:pt idx="2741">
                  <c:v>24.21</c:v>
                </c:pt>
                <c:pt idx="2742">
                  <c:v>23.45</c:v>
                </c:pt>
                <c:pt idx="2743">
                  <c:v>22.89</c:v>
                </c:pt>
                <c:pt idx="2744">
                  <c:v>22.17</c:v>
                </c:pt>
                <c:pt idx="2745">
                  <c:v>21.44</c:v>
                </c:pt>
                <c:pt idx="2746">
                  <c:v>20.77</c:v>
                </c:pt>
                <c:pt idx="2747">
                  <c:v>20.37</c:v>
                </c:pt>
                <c:pt idx="2748">
                  <c:v>22.72</c:v>
                </c:pt>
                <c:pt idx="2749">
                  <c:v>22.4</c:v>
                </c:pt>
                <c:pt idx="2750">
                  <c:v>22.54</c:v>
                </c:pt>
                <c:pt idx="2751">
                  <c:v>44.82</c:v>
                </c:pt>
                <c:pt idx="2752">
                  <c:v>26.17</c:v>
                </c:pt>
                <c:pt idx="2753">
                  <c:v>25.8</c:v>
                </c:pt>
                <c:pt idx="2754">
                  <c:v>25.38</c:v>
                </c:pt>
                <c:pt idx="2755">
                  <c:v>24.9</c:v>
                </c:pt>
                <c:pt idx="2756">
                  <c:v>24.35</c:v>
                </c:pt>
                <c:pt idx="2757">
                  <c:v>24.02</c:v>
                </c:pt>
                <c:pt idx="2758">
                  <c:v>23.52</c:v>
                </c:pt>
                <c:pt idx="2759">
                  <c:v>23.06</c:v>
                </c:pt>
                <c:pt idx="2760">
                  <c:v>22.66</c:v>
                </c:pt>
                <c:pt idx="2761">
                  <c:v>22.77</c:v>
                </c:pt>
                <c:pt idx="2762">
                  <c:v>22.25</c:v>
                </c:pt>
                <c:pt idx="2763">
                  <c:v>21.7</c:v>
                </c:pt>
                <c:pt idx="2764">
                  <c:v>21.19</c:v>
                </c:pt>
                <c:pt idx="2765">
                  <c:v>20.69</c:v>
                </c:pt>
                <c:pt idx="2766">
                  <c:v>20.25</c:v>
                </c:pt>
                <c:pt idx="2767">
                  <c:v>19.73</c:v>
                </c:pt>
                <c:pt idx="2768">
                  <c:v>19.53</c:v>
                </c:pt>
                <c:pt idx="2769">
                  <c:v>19.440000000000001</c:v>
                </c:pt>
                <c:pt idx="2770">
                  <c:v>19.3</c:v>
                </c:pt>
                <c:pt idx="2771">
                  <c:v>19.11</c:v>
                </c:pt>
                <c:pt idx="2772">
                  <c:v>18.899999999999999</c:v>
                </c:pt>
                <c:pt idx="2773">
                  <c:v>18.670000000000002</c:v>
                </c:pt>
                <c:pt idx="2774">
                  <c:v>18.420000000000002</c:v>
                </c:pt>
                <c:pt idx="2775">
                  <c:v>18.18</c:v>
                </c:pt>
                <c:pt idx="2776">
                  <c:v>17.97</c:v>
                </c:pt>
                <c:pt idx="2777">
                  <c:v>17.75</c:v>
                </c:pt>
                <c:pt idx="2778">
                  <c:v>17.52</c:v>
                </c:pt>
                <c:pt idx="2779">
                  <c:v>17.27</c:v>
                </c:pt>
                <c:pt idx="2780">
                  <c:v>17</c:v>
                </c:pt>
                <c:pt idx="2781">
                  <c:v>16.73</c:v>
                </c:pt>
                <c:pt idx="2782">
                  <c:v>16.45</c:v>
                </c:pt>
                <c:pt idx="2783">
                  <c:v>16.16</c:v>
                </c:pt>
                <c:pt idx="2784">
                  <c:v>15.87</c:v>
                </c:pt>
                <c:pt idx="2785">
                  <c:v>15.79</c:v>
                </c:pt>
                <c:pt idx="2786">
                  <c:v>15.65</c:v>
                </c:pt>
                <c:pt idx="2787">
                  <c:v>15.51</c:v>
                </c:pt>
                <c:pt idx="2788">
                  <c:v>15.35</c:v>
                </c:pt>
                <c:pt idx="2789">
                  <c:v>15.23</c:v>
                </c:pt>
                <c:pt idx="2790">
                  <c:v>15.13</c:v>
                </c:pt>
                <c:pt idx="2791">
                  <c:v>15.05</c:v>
                </c:pt>
                <c:pt idx="2792">
                  <c:v>14.96</c:v>
                </c:pt>
                <c:pt idx="2793">
                  <c:v>15</c:v>
                </c:pt>
                <c:pt idx="2794">
                  <c:v>15.01</c:v>
                </c:pt>
                <c:pt idx="2795">
                  <c:v>15.03</c:v>
                </c:pt>
                <c:pt idx="2796">
                  <c:v>15.02</c:v>
                </c:pt>
                <c:pt idx="2797">
                  <c:v>68.37</c:v>
                </c:pt>
                <c:pt idx="2798">
                  <c:v>86.27</c:v>
                </c:pt>
                <c:pt idx="2799">
                  <c:v>23.27</c:v>
                </c:pt>
                <c:pt idx="2800">
                  <c:v>30.85</c:v>
                </c:pt>
                <c:pt idx="2801">
                  <c:v>27.35</c:v>
                </c:pt>
                <c:pt idx="2802">
                  <c:v>27.79</c:v>
                </c:pt>
                <c:pt idx="2803">
                  <c:v>28.34</c:v>
                </c:pt>
                <c:pt idx="2804">
                  <c:v>29.1</c:v>
                </c:pt>
                <c:pt idx="2805">
                  <c:v>29.24</c:v>
                </c:pt>
                <c:pt idx="2806">
                  <c:v>29.45</c:v>
                </c:pt>
                <c:pt idx="2807">
                  <c:v>29.41</c:v>
                </c:pt>
                <c:pt idx="2808">
                  <c:v>29.2</c:v>
                </c:pt>
                <c:pt idx="2809">
                  <c:v>28.91</c:v>
                </c:pt>
                <c:pt idx="2810">
                  <c:v>28.51</c:v>
                </c:pt>
                <c:pt idx="2811">
                  <c:v>28.01</c:v>
                </c:pt>
                <c:pt idx="2812">
                  <c:v>27.49</c:v>
                </c:pt>
                <c:pt idx="2813">
                  <c:v>26.92</c:v>
                </c:pt>
                <c:pt idx="2814">
                  <c:v>26.28</c:v>
                </c:pt>
                <c:pt idx="2815">
                  <c:v>25.65</c:v>
                </c:pt>
                <c:pt idx="2816">
                  <c:v>25.08</c:v>
                </c:pt>
                <c:pt idx="2817">
                  <c:v>24.5</c:v>
                </c:pt>
                <c:pt idx="2818">
                  <c:v>23.91</c:v>
                </c:pt>
                <c:pt idx="2819">
                  <c:v>23.54</c:v>
                </c:pt>
                <c:pt idx="2820">
                  <c:v>25.6</c:v>
                </c:pt>
                <c:pt idx="2821">
                  <c:v>24.72</c:v>
                </c:pt>
                <c:pt idx="2822">
                  <c:v>24.26</c:v>
                </c:pt>
                <c:pt idx="2823">
                  <c:v>23.75</c:v>
                </c:pt>
                <c:pt idx="2824">
                  <c:v>23.17</c:v>
                </c:pt>
                <c:pt idx="2825">
                  <c:v>22.64</c:v>
                </c:pt>
                <c:pt idx="2826">
                  <c:v>22.12</c:v>
                </c:pt>
                <c:pt idx="2827">
                  <c:v>21.55</c:v>
                </c:pt>
                <c:pt idx="2828">
                  <c:v>21.02</c:v>
                </c:pt>
                <c:pt idx="2829">
                  <c:v>20.64</c:v>
                </c:pt>
                <c:pt idx="2830">
                  <c:v>20.13</c:v>
                </c:pt>
                <c:pt idx="2831">
                  <c:v>19.600000000000001</c:v>
                </c:pt>
                <c:pt idx="2832">
                  <c:v>19.47</c:v>
                </c:pt>
                <c:pt idx="2833">
                  <c:v>21.11</c:v>
                </c:pt>
                <c:pt idx="2834">
                  <c:v>25.25</c:v>
                </c:pt>
                <c:pt idx="2835">
                  <c:v>48.86</c:v>
                </c:pt>
                <c:pt idx="2836">
                  <c:v>28.63</c:v>
                </c:pt>
                <c:pt idx="2837">
                  <c:v>28.66</c:v>
                </c:pt>
                <c:pt idx="2838">
                  <c:v>28.62</c:v>
                </c:pt>
                <c:pt idx="2839">
                  <c:v>28.49</c:v>
                </c:pt>
                <c:pt idx="2840">
                  <c:v>28.43</c:v>
                </c:pt>
                <c:pt idx="2841">
                  <c:v>99.72</c:v>
                </c:pt>
                <c:pt idx="2842">
                  <c:v>40.28</c:v>
                </c:pt>
                <c:pt idx="2843">
                  <c:v>177.5</c:v>
                </c:pt>
                <c:pt idx="2844">
                  <c:v>109.3</c:v>
                </c:pt>
                <c:pt idx="2845">
                  <c:v>98.75</c:v>
                </c:pt>
                <c:pt idx="2846">
                  <c:v>90.2</c:v>
                </c:pt>
                <c:pt idx="2847">
                  <c:v>82.99</c:v>
                </c:pt>
                <c:pt idx="2848">
                  <c:v>76.63</c:v>
                </c:pt>
                <c:pt idx="2849">
                  <c:v>71</c:v>
                </c:pt>
                <c:pt idx="2850">
                  <c:v>65.91</c:v>
                </c:pt>
                <c:pt idx="2851">
                  <c:v>61.26</c:v>
                </c:pt>
                <c:pt idx="2852">
                  <c:v>57.02</c:v>
                </c:pt>
                <c:pt idx="2853">
                  <c:v>53.63</c:v>
                </c:pt>
                <c:pt idx="2854">
                  <c:v>50.24</c:v>
                </c:pt>
                <c:pt idx="2855">
                  <c:v>50.13</c:v>
                </c:pt>
                <c:pt idx="2856">
                  <c:v>51.04</c:v>
                </c:pt>
                <c:pt idx="2857">
                  <c:v>48.03</c:v>
                </c:pt>
                <c:pt idx="2858">
                  <c:v>44.95</c:v>
                </c:pt>
                <c:pt idx="2859">
                  <c:v>42.17</c:v>
                </c:pt>
                <c:pt idx="2860">
                  <c:v>48.81</c:v>
                </c:pt>
                <c:pt idx="2861">
                  <c:v>44.28</c:v>
                </c:pt>
                <c:pt idx="2862">
                  <c:v>46.05</c:v>
                </c:pt>
                <c:pt idx="2863">
                  <c:v>47.1</c:v>
                </c:pt>
                <c:pt idx="2864">
                  <c:v>46.23</c:v>
                </c:pt>
                <c:pt idx="2865">
                  <c:v>44.05</c:v>
                </c:pt>
                <c:pt idx="2866">
                  <c:v>41.7</c:v>
                </c:pt>
                <c:pt idx="2867">
                  <c:v>40.869999999999997</c:v>
                </c:pt>
                <c:pt idx="2868">
                  <c:v>40.1</c:v>
                </c:pt>
                <c:pt idx="2869">
                  <c:v>39.880000000000003</c:v>
                </c:pt>
                <c:pt idx="2870">
                  <c:v>40.72</c:v>
                </c:pt>
                <c:pt idx="2871">
                  <c:v>44.66</c:v>
                </c:pt>
                <c:pt idx="2872">
                  <c:v>41.22</c:v>
                </c:pt>
                <c:pt idx="2873">
                  <c:v>48</c:v>
                </c:pt>
                <c:pt idx="2874">
                  <c:v>43.46</c:v>
                </c:pt>
                <c:pt idx="2875">
                  <c:v>41.23</c:v>
                </c:pt>
                <c:pt idx="2876">
                  <c:v>40.49</c:v>
                </c:pt>
                <c:pt idx="2877">
                  <c:v>39.71</c:v>
                </c:pt>
                <c:pt idx="2878">
                  <c:v>38.979999999999997</c:v>
                </c:pt>
                <c:pt idx="2879">
                  <c:v>38.130000000000003</c:v>
                </c:pt>
                <c:pt idx="2880">
                  <c:v>37.24</c:v>
                </c:pt>
                <c:pt idx="2881">
                  <c:v>36.29</c:v>
                </c:pt>
                <c:pt idx="2882">
                  <c:v>35.28</c:v>
                </c:pt>
                <c:pt idx="2883">
                  <c:v>34.25</c:v>
                </c:pt>
                <c:pt idx="2884">
                  <c:v>33.200000000000003</c:v>
                </c:pt>
                <c:pt idx="2885">
                  <c:v>32.17</c:v>
                </c:pt>
                <c:pt idx="2886">
                  <c:v>31.12</c:v>
                </c:pt>
                <c:pt idx="2887">
                  <c:v>30.06</c:v>
                </c:pt>
                <c:pt idx="2888">
                  <c:v>29.06</c:v>
                </c:pt>
                <c:pt idx="2889">
                  <c:v>28.07</c:v>
                </c:pt>
                <c:pt idx="2890">
                  <c:v>27.13</c:v>
                </c:pt>
                <c:pt idx="2891">
                  <c:v>26.22</c:v>
                </c:pt>
                <c:pt idx="2892">
                  <c:v>25.34</c:v>
                </c:pt>
                <c:pt idx="2893">
                  <c:v>24.48</c:v>
                </c:pt>
                <c:pt idx="2894">
                  <c:v>23.65</c:v>
                </c:pt>
                <c:pt idx="2895">
                  <c:v>22.85</c:v>
                </c:pt>
                <c:pt idx="2896">
                  <c:v>22.08</c:v>
                </c:pt>
                <c:pt idx="2897">
                  <c:v>21.32</c:v>
                </c:pt>
                <c:pt idx="2898">
                  <c:v>20.59</c:v>
                </c:pt>
                <c:pt idx="2899">
                  <c:v>19.87</c:v>
                </c:pt>
                <c:pt idx="2900">
                  <c:v>19.57</c:v>
                </c:pt>
                <c:pt idx="2901">
                  <c:v>19.440000000000001</c:v>
                </c:pt>
                <c:pt idx="2902">
                  <c:v>19.32</c:v>
                </c:pt>
                <c:pt idx="2903">
                  <c:v>19.170000000000002</c:v>
                </c:pt>
                <c:pt idx="2904">
                  <c:v>18.989999999999998</c:v>
                </c:pt>
                <c:pt idx="2905">
                  <c:v>18.760000000000002</c:v>
                </c:pt>
                <c:pt idx="2906">
                  <c:v>18.52</c:v>
                </c:pt>
                <c:pt idx="2907">
                  <c:v>18.239999999999998</c:v>
                </c:pt>
                <c:pt idx="2908">
                  <c:v>17.95</c:v>
                </c:pt>
                <c:pt idx="2909">
                  <c:v>17.64</c:v>
                </c:pt>
                <c:pt idx="2910">
                  <c:v>17.32</c:v>
                </c:pt>
                <c:pt idx="2911">
                  <c:v>16.989999999999998</c:v>
                </c:pt>
                <c:pt idx="2912">
                  <c:v>16.649999999999999</c:v>
                </c:pt>
                <c:pt idx="2913">
                  <c:v>16.309999999999999</c:v>
                </c:pt>
                <c:pt idx="2914">
                  <c:v>15.97</c:v>
                </c:pt>
                <c:pt idx="2915">
                  <c:v>15.63</c:v>
                </c:pt>
                <c:pt idx="2916">
                  <c:v>15.29</c:v>
                </c:pt>
                <c:pt idx="2917">
                  <c:v>14.96</c:v>
                </c:pt>
                <c:pt idx="2918">
                  <c:v>14.63</c:v>
                </c:pt>
                <c:pt idx="2919">
                  <c:v>14.31</c:v>
                </c:pt>
                <c:pt idx="2920">
                  <c:v>13.99</c:v>
                </c:pt>
                <c:pt idx="2921">
                  <c:v>13.67</c:v>
                </c:pt>
              </c:numCache>
            </c:numRef>
          </c:val>
          <c:smooth val="0"/>
          <c:extLst>
            <c:ext xmlns:c16="http://schemas.microsoft.com/office/drawing/2014/chart" uri="{C3380CC4-5D6E-409C-BE32-E72D297353CC}">
              <c16:uniqueId val="{00000000-E23C-4FD5-BF8C-5FB0B5171635}"/>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3"/>
          <c:order val="0"/>
          <c:tx>
            <c:strRef>
              <c:f>ModeWise!$E$2</c:f>
              <c:strCache>
                <c:ptCount val="1"/>
                <c:pt idx="0">
                  <c:v>MPIESMLR</c:v>
                </c:pt>
              </c:strCache>
            </c:strRef>
          </c:tx>
          <c:spPr>
            <a:ln w="12700" cap="rnd">
              <a:solidFill>
                <a:srgbClr val="FF0000"/>
              </a:solidFill>
              <a:round/>
            </a:ln>
            <a:effectLst/>
          </c:spPr>
          <c:marker>
            <c:symbol val="none"/>
          </c:marker>
          <c:cat>
            <c:numRef>
              <c:f>ModeWise!$A$3:$A$2924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ModeWise!$E$3:$E$2924</c:f>
              <c:numCache>
                <c:formatCode>General</c:formatCode>
                <c:ptCount val="2922"/>
                <c:pt idx="0">
                  <c:v>9.391</c:v>
                </c:pt>
                <c:pt idx="1">
                  <c:v>9.2639999999999993</c:v>
                </c:pt>
                <c:pt idx="2">
                  <c:v>9.1389999999999993</c:v>
                </c:pt>
                <c:pt idx="3">
                  <c:v>9.0150000000000006</c:v>
                </c:pt>
                <c:pt idx="4">
                  <c:v>8.8930000000000007</c:v>
                </c:pt>
                <c:pt idx="5">
                  <c:v>8.7710000000000008</c:v>
                </c:pt>
                <c:pt idx="6">
                  <c:v>8.6509999999999998</c:v>
                </c:pt>
                <c:pt idx="7">
                  <c:v>8.5299999999999994</c:v>
                </c:pt>
                <c:pt idx="8">
                  <c:v>8.4160000000000004</c:v>
                </c:pt>
                <c:pt idx="9">
                  <c:v>8.3079999999999998</c:v>
                </c:pt>
                <c:pt idx="10">
                  <c:v>8.2050000000000001</c:v>
                </c:pt>
                <c:pt idx="11">
                  <c:v>8.1</c:v>
                </c:pt>
                <c:pt idx="12">
                  <c:v>7.992</c:v>
                </c:pt>
                <c:pt idx="13">
                  <c:v>7.883</c:v>
                </c:pt>
                <c:pt idx="14">
                  <c:v>7.7720000000000002</c:v>
                </c:pt>
                <c:pt idx="15">
                  <c:v>7.6589999999999998</c:v>
                </c:pt>
                <c:pt idx="16">
                  <c:v>7.5439999999999996</c:v>
                </c:pt>
                <c:pt idx="17">
                  <c:v>7.4279999999999999</c:v>
                </c:pt>
                <c:pt idx="18">
                  <c:v>7.31</c:v>
                </c:pt>
                <c:pt idx="19">
                  <c:v>7.1909999999999998</c:v>
                </c:pt>
                <c:pt idx="20">
                  <c:v>7.0709999999999997</c:v>
                </c:pt>
                <c:pt idx="21">
                  <c:v>6.9489999999999998</c:v>
                </c:pt>
                <c:pt idx="22">
                  <c:v>6.8280000000000003</c:v>
                </c:pt>
                <c:pt idx="23">
                  <c:v>6.7050000000000001</c:v>
                </c:pt>
                <c:pt idx="24">
                  <c:v>6.5819999999999999</c:v>
                </c:pt>
                <c:pt idx="25">
                  <c:v>6.4580000000000002</c:v>
                </c:pt>
                <c:pt idx="26">
                  <c:v>6.3339999999999996</c:v>
                </c:pt>
                <c:pt idx="27">
                  <c:v>6.2110000000000003</c:v>
                </c:pt>
                <c:pt idx="28">
                  <c:v>6.0869999999999997</c:v>
                </c:pt>
                <c:pt idx="29">
                  <c:v>5.9640000000000004</c:v>
                </c:pt>
                <c:pt idx="30">
                  <c:v>5.8410000000000002</c:v>
                </c:pt>
                <c:pt idx="31">
                  <c:v>5.7309999999999999</c:v>
                </c:pt>
                <c:pt idx="32">
                  <c:v>5.63</c:v>
                </c:pt>
                <c:pt idx="33">
                  <c:v>5.5369999999999999</c:v>
                </c:pt>
                <c:pt idx="34">
                  <c:v>5.4489999999999998</c:v>
                </c:pt>
                <c:pt idx="35">
                  <c:v>5.3659999999999997</c:v>
                </c:pt>
                <c:pt idx="36">
                  <c:v>5.2850000000000001</c:v>
                </c:pt>
                <c:pt idx="37">
                  <c:v>5.2050000000000001</c:v>
                </c:pt>
                <c:pt idx="38">
                  <c:v>5.1269999999999998</c:v>
                </c:pt>
                <c:pt idx="39">
                  <c:v>5.0490000000000004</c:v>
                </c:pt>
                <c:pt idx="40">
                  <c:v>4.9749999999999996</c:v>
                </c:pt>
                <c:pt idx="41">
                  <c:v>4.9020000000000001</c:v>
                </c:pt>
                <c:pt idx="42">
                  <c:v>4.827</c:v>
                </c:pt>
                <c:pt idx="43">
                  <c:v>4.7510000000000003</c:v>
                </c:pt>
                <c:pt idx="44">
                  <c:v>4.6740000000000004</c:v>
                </c:pt>
                <c:pt idx="45">
                  <c:v>4.5960000000000001</c:v>
                </c:pt>
                <c:pt idx="46">
                  <c:v>4.5170000000000003</c:v>
                </c:pt>
                <c:pt idx="47">
                  <c:v>4.4379999999999997</c:v>
                </c:pt>
                <c:pt idx="48">
                  <c:v>4.3570000000000002</c:v>
                </c:pt>
                <c:pt idx="49">
                  <c:v>4.2770000000000001</c:v>
                </c:pt>
                <c:pt idx="50">
                  <c:v>4.1950000000000003</c:v>
                </c:pt>
                <c:pt idx="51">
                  <c:v>4.1139999999999999</c:v>
                </c:pt>
                <c:pt idx="52">
                  <c:v>4.032</c:v>
                </c:pt>
                <c:pt idx="53">
                  <c:v>3.95</c:v>
                </c:pt>
                <c:pt idx="54">
                  <c:v>3.8679999999999999</c:v>
                </c:pt>
                <c:pt idx="55">
                  <c:v>3.786</c:v>
                </c:pt>
                <c:pt idx="56">
                  <c:v>3.7050000000000001</c:v>
                </c:pt>
                <c:pt idx="57">
                  <c:v>3.6240000000000001</c:v>
                </c:pt>
                <c:pt idx="58">
                  <c:v>3.5430000000000001</c:v>
                </c:pt>
                <c:pt idx="59">
                  <c:v>3.4630000000000001</c:v>
                </c:pt>
                <c:pt idx="60">
                  <c:v>3.383</c:v>
                </c:pt>
                <c:pt idx="61">
                  <c:v>3.3050000000000002</c:v>
                </c:pt>
                <c:pt idx="62">
                  <c:v>3.2269999999999999</c:v>
                </c:pt>
                <c:pt idx="63">
                  <c:v>3.15</c:v>
                </c:pt>
                <c:pt idx="64">
                  <c:v>3.0739999999999998</c:v>
                </c:pt>
                <c:pt idx="65">
                  <c:v>2.9990000000000001</c:v>
                </c:pt>
                <c:pt idx="66">
                  <c:v>2.9249999999999998</c:v>
                </c:pt>
                <c:pt idx="67">
                  <c:v>2.8570000000000002</c:v>
                </c:pt>
                <c:pt idx="68">
                  <c:v>2.7890000000000001</c:v>
                </c:pt>
                <c:pt idx="69">
                  <c:v>2.722</c:v>
                </c:pt>
                <c:pt idx="70">
                  <c:v>2.6549999999999998</c:v>
                </c:pt>
                <c:pt idx="71">
                  <c:v>2.59</c:v>
                </c:pt>
                <c:pt idx="72">
                  <c:v>2.5259999999999998</c:v>
                </c:pt>
                <c:pt idx="73">
                  <c:v>2.4630000000000001</c:v>
                </c:pt>
                <c:pt idx="74">
                  <c:v>2.4009999999999998</c:v>
                </c:pt>
                <c:pt idx="75">
                  <c:v>2.34</c:v>
                </c:pt>
                <c:pt idx="76">
                  <c:v>2.2810000000000001</c:v>
                </c:pt>
                <c:pt idx="77">
                  <c:v>2.2229999999999999</c:v>
                </c:pt>
                <c:pt idx="78">
                  <c:v>2.1669999999999998</c:v>
                </c:pt>
                <c:pt idx="79">
                  <c:v>2.1110000000000002</c:v>
                </c:pt>
                <c:pt idx="80">
                  <c:v>2.0569999999999999</c:v>
                </c:pt>
                <c:pt idx="81">
                  <c:v>2.004</c:v>
                </c:pt>
                <c:pt idx="82">
                  <c:v>1.9530000000000001</c:v>
                </c:pt>
                <c:pt idx="83">
                  <c:v>1.903</c:v>
                </c:pt>
                <c:pt idx="84">
                  <c:v>1.865</c:v>
                </c:pt>
                <c:pt idx="85">
                  <c:v>1.8480000000000001</c:v>
                </c:pt>
                <c:pt idx="86">
                  <c:v>1.827</c:v>
                </c:pt>
                <c:pt idx="87">
                  <c:v>1.8029999999999999</c:v>
                </c:pt>
                <c:pt idx="88">
                  <c:v>1.778</c:v>
                </c:pt>
                <c:pt idx="89">
                  <c:v>1.7509999999999999</c:v>
                </c:pt>
                <c:pt idx="90">
                  <c:v>1.724</c:v>
                </c:pt>
                <c:pt idx="91">
                  <c:v>1.698</c:v>
                </c:pt>
                <c:pt idx="92">
                  <c:v>1.671</c:v>
                </c:pt>
                <c:pt idx="93">
                  <c:v>1.6439999999999999</c:v>
                </c:pt>
                <c:pt idx="94">
                  <c:v>1.63</c:v>
                </c:pt>
                <c:pt idx="95">
                  <c:v>1.6220000000000001</c:v>
                </c:pt>
                <c:pt idx="96">
                  <c:v>1.611</c:v>
                </c:pt>
                <c:pt idx="97">
                  <c:v>1.5980000000000001</c:v>
                </c:pt>
                <c:pt idx="98">
                  <c:v>1.583</c:v>
                </c:pt>
                <c:pt idx="99">
                  <c:v>1.5669999999999999</c:v>
                </c:pt>
                <c:pt idx="100">
                  <c:v>1.5509999999999999</c:v>
                </c:pt>
                <c:pt idx="101">
                  <c:v>1.534</c:v>
                </c:pt>
                <c:pt idx="102">
                  <c:v>1.516</c:v>
                </c:pt>
                <c:pt idx="103">
                  <c:v>1.51</c:v>
                </c:pt>
                <c:pt idx="104">
                  <c:v>1.5369999999999999</c:v>
                </c:pt>
                <c:pt idx="105">
                  <c:v>1.5720000000000001</c:v>
                </c:pt>
                <c:pt idx="106">
                  <c:v>1.597</c:v>
                </c:pt>
                <c:pt idx="107">
                  <c:v>1.6160000000000001</c:v>
                </c:pt>
                <c:pt idx="108">
                  <c:v>1.629</c:v>
                </c:pt>
                <c:pt idx="109">
                  <c:v>1.639</c:v>
                </c:pt>
                <c:pt idx="110">
                  <c:v>1.6459999999999999</c:v>
                </c:pt>
                <c:pt idx="111">
                  <c:v>1.651</c:v>
                </c:pt>
                <c:pt idx="112">
                  <c:v>1.653</c:v>
                </c:pt>
                <c:pt idx="113">
                  <c:v>1.6539999999999999</c:v>
                </c:pt>
                <c:pt idx="114">
                  <c:v>1.653</c:v>
                </c:pt>
                <c:pt idx="115">
                  <c:v>1.65</c:v>
                </c:pt>
                <c:pt idx="116">
                  <c:v>1.665</c:v>
                </c:pt>
                <c:pt idx="117">
                  <c:v>1.726</c:v>
                </c:pt>
                <c:pt idx="118">
                  <c:v>1.8169999999999999</c:v>
                </c:pt>
                <c:pt idx="119">
                  <c:v>1.911</c:v>
                </c:pt>
                <c:pt idx="120">
                  <c:v>1.9910000000000001</c:v>
                </c:pt>
                <c:pt idx="121">
                  <c:v>2.0739999999999998</c:v>
                </c:pt>
                <c:pt idx="122">
                  <c:v>2.1749999999999998</c:v>
                </c:pt>
                <c:pt idx="123">
                  <c:v>2.254</c:v>
                </c:pt>
                <c:pt idx="124">
                  <c:v>2.3220000000000001</c:v>
                </c:pt>
                <c:pt idx="125">
                  <c:v>2.3820000000000001</c:v>
                </c:pt>
                <c:pt idx="126">
                  <c:v>2.4350000000000001</c:v>
                </c:pt>
                <c:pt idx="127">
                  <c:v>2.4820000000000002</c:v>
                </c:pt>
                <c:pt idx="128">
                  <c:v>2.5230000000000001</c:v>
                </c:pt>
                <c:pt idx="129">
                  <c:v>2.56</c:v>
                </c:pt>
                <c:pt idx="130">
                  <c:v>2.5910000000000002</c:v>
                </c:pt>
                <c:pt idx="131">
                  <c:v>2.6179999999999999</c:v>
                </c:pt>
                <c:pt idx="132">
                  <c:v>2.64</c:v>
                </c:pt>
                <c:pt idx="133">
                  <c:v>2.657</c:v>
                </c:pt>
                <c:pt idx="134">
                  <c:v>2.67</c:v>
                </c:pt>
                <c:pt idx="135">
                  <c:v>2.6779999999999999</c:v>
                </c:pt>
                <c:pt idx="136">
                  <c:v>2.6829999999999998</c:v>
                </c:pt>
                <c:pt idx="137">
                  <c:v>2.6829999999999998</c:v>
                </c:pt>
                <c:pt idx="138">
                  <c:v>2.6789999999999998</c:v>
                </c:pt>
                <c:pt idx="139">
                  <c:v>2.6720000000000002</c:v>
                </c:pt>
                <c:pt idx="140">
                  <c:v>2.661</c:v>
                </c:pt>
                <c:pt idx="141">
                  <c:v>2.6680000000000001</c:v>
                </c:pt>
                <c:pt idx="142">
                  <c:v>2.67</c:v>
                </c:pt>
                <c:pt idx="143">
                  <c:v>2.6669999999999998</c:v>
                </c:pt>
                <c:pt idx="144">
                  <c:v>2.6589999999999998</c:v>
                </c:pt>
                <c:pt idx="145">
                  <c:v>2.7589999999999999</c:v>
                </c:pt>
                <c:pt idx="146">
                  <c:v>2.8580000000000001</c:v>
                </c:pt>
                <c:pt idx="147">
                  <c:v>2.9249999999999998</c:v>
                </c:pt>
                <c:pt idx="148">
                  <c:v>2.992</c:v>
                </c:pt>
                <c:pt idx="149">
                  <c:v>3.0510000000000002</c:v>
                </c:pt>
                <c:pt idx="150">
                  <c:v>3.1019999999999999</c:v>
                </c:pt>
                <c:pt idx="151">
                  <c:v>3.153</c:v>
                </c:pt>
                <c:pt idx="152">
                  <c:v>4.4560000000000004</c:v>
                </c:pt>
                <c:pt idx="153">
                  <c:v>5.367</c:v>
                </c:pt>
                <c:pt idx="154">
                  <c:v>6.056</c:v>
                </c:pt>
                <c:pt idx="155">
                  <c:v>6.6840000000000002</c:v>
                </c:pt>
                <c:pt idx="156">
                  <c:v>7.2</c:v>
                </c:pt>
                <c:pt idx="157">
                  <c:v>7.6159999999999997</c:v>
                </c:pt>
                <c:pt idx="158">
                  <c:v>7.9450000000000003</c:v>
                </c:pt>
                <c:pt idx="159">
                  <c:v>8.1940000000000008</c:v>
                </c:pt>
                <c:pt idx="160">
                  <c:v>8.3719999999999999</c:v>
                </c:pt>
                <c:pt idx="161">
                  <c:v>8.4969999999999999</c:v>
                </c:pt>
                <c:pt idx="162">
                  <c:v>8.5860000000000003</c:v>
                </c:pt>
                <c:pt idx="163">
                  <c:v>19.41</c:v>
                </c:pt>
                <c:pt idx="164">
                  <c:v>10.47</c:v>
                </c:pt>
                <c:pt idx="165">
                  <c:v>11.12</c:v>
                </c:pt>
                <c:pt idx="166">
                  <c:v>11.8</c:v>
                </c:pt>
                <c:pt idx="167">
                  <c:v>12.43</c:v>
                </c:pt>
                <c:pt idx="168">
                  <c:v>13.06</c:v>
                </c:pt>
                <c:pt idx="169">
                  <c:v>13.67</c:v>
                </c:pt>
                <c:pt idx="170">
                  <c:v>14.24</c:v>
                </c:pt>
                <c:pt idx="171">
                  <c:v>14.77</c:v>
                </c:pt>
                <c:pt idx="172">
                  <c:v>15.25</c:v>
                </c:pt>
                <c:pt idx="173">
                  <c:v>15.7</c:v>
                </c:pt>
                <c:pt idx="174">
                  <c:v>16.100000000000001</c:v>
                </c:pt>
                <c:pt idx="175">
                  <c:v>16.45</c:v>
                </c:pt>
                <c:pt idx="176">
                  <c:v>16.760000000000002</c:v>
                </c:pt>
                <c:pt idx="177">
                  <c:v>17.04</c:v>
                </c:pt>
                <c:pt idx="178">
                  <c:v>17.28</c:v>
                </c:pt>
                <c:pt idx="179">
                  <c:v>17.47</c:v>
                </c:pt>
                <c:pt idx="180">
                  <c:v>17.62</c:v>
                </c:pt>
                <c:pt idx="181">
                  <c:v>17.72</c:v>
                </c:pt>
                <c:pt idx="182">
                  <c:v>17.78</c:v>
                </c:pt>
                <c:pt idx="183">
                  <c:v>17.809999999999999</c:v>
                </c:pt>
                <c:pt idx="184">
                  <c:v>17.79</c:v>
                </c:pt>
                <c:pt idx="185">
                  <c:v>17.760000000000002</c:v>
                </c:pt>
                <c:pt idx="186">
                  <c:v>17.690000000000001</c:v>
                </c:pt>
                <c:pt idx="187">
                  <c:v>17.600000000000001</c:v>
                </c:pt>
                <c:pt idx="188">
                  <c:v>17.48</c:v>
                </c:pt>
                <c:pt idx="189">
                  <c:v>17.34</c:v>
                </c:pt>
                <c:pt idx="190">
                  <c:v>17.18</c:v>
                </c:pt>
                <c:pt idx="191">
                  <c:v>17</c:v>
                </c:pt>
                <c:pt idx="192">
                  <c:v>16.79</c:v>
                </c:pt>
                <c:pt idx="193">
                  <c:v>16.57</c:v>
                </c:pt>
                <c:pt idx="194">
                  <c:v>16.32</c:v>
                </c:pt>
                <c:pt idx="195">
                  <c:v>16.07</c:v>
                </c:pt>
                <c:pt idx="196">
                  <c:v>15.81</c:v>
                </c:pt>
                <c:pt idx="197">
                  <c:v>15.56</c:v>
                </c:pt>
                <c:pt idx="198">
                  <c:v>15.3</c:v>
                </c:pt>
                <c:pt idx="199">
                  <c:v>15.04</c:v>
                </c:pt>
                <c:pt idx="200">
                  <c:v>14.83</c:v>
                </c:pt>
                <c:pt idx="201">
                  <c:v>14.65</c:v>
                </c:pt>
                <c:pt idx="202">
                  <c:v>14.5</c:v>
                </c:pt>
                <c:pt idx="203">
                  <c:v>14.37</c:v>
                </c:pt>
                <c:pt idx="204">
                  <c:v>14.25</c:v>
                </c:pt>
                <c:pt idx="205">
                  <c:v>14.16</c:v>
                </c:pt>
                <c:pt idx="206">
                  <c:v>14.07</c:v>
                </c:pt>
                <c:pt idx="207">
                  <c:v>14.12</c:v>
                </c:pt>
                <c:pt idx="208">
                  <c:v>14.15</c:v>
                </c:pt>
                <c:pt idx="209">
                  <c:v>14.15</c:v>
                </c:pt>
                <c:pt idx="210">
                  <c:v>14.19</c:v>
                </c:pt>
                <c:pt idx="211">
                  <c:v>143</c:v>
                </c:pt>
                <c:pt idx="212">
                  <c:v>108.3</c:v>
                </c:pt>
                <c:pt idx="213">
                  <c:v>101.2</c:v>
                </c:pt>
                <c:pt idx="214">
                  <c:v>115.6</c:v>
                </c:pt>
                <c:pt idx="215">
                  <c:v>71.66</c:v>
                </c:pt>
                <c:pt idx="216">
                  <c:v>97.37</c:v>
                </c:pt>
                <c:pt idx="217">
                  <c:v>100.6</c:v>
                </c:pt>
                <c:pt idx="218">
                  <c:v>94.04</c:v>
                </c:pt>
                <c:pt idx="219">
                  <c:v>135.1</c:v>
                </c:pt>
                <c:pt idx="220">
                  <c:v>99.3</c:v>
                </c:pt>
                <c:pt idx="221">
                  <c:v>91.11</c:v>
                </c:pt>
                <c:pt idx="222">
                  <c:v>83.75</c:v>
                </c:pt>
                <c:pt idx="223">
                  <c:v>77.040000000000006</c:v>
                </c:pt>
                <c:pt idx="224">
                  <c:v>71.290000000000006</c:v>
                </c:pt>
                <c:pt idx="225">
                  <c:v>66.400000000000006</c:v>
                </c:pt>
                <c:pt idx="226">
                  <c:v>62.68</c:v>
                </c:pt>
                <c:pt idx="227">
                  <c:v>58.86</c:v>
                </c:pt>
                <c:pt idx="228">
                  <c:v>55.67</c:v>
                </c:pt>
                <c:pt idx="229">
                  <c:v>52.51</c:v>
                </c:pt>
                <c:pt idx="230">
                  <c:v>99.72</c:v>
                </c:pt>
                <c:pt idx="231">
                  <c:v>199</c:v>
                </c:pt>
                <c:pt idx="232">
                  <c:v>182.1</c:v>
                </c:pt>
                <c:pt idx="233">
                  <c:v>145</c:v>
                </c:pt>
                <c:pt idx="234">
                  <c:v>136.1</c:v>
                </c:pt>
                <c:pt idx="235">
                  <c:v>124.2</c:v>
                </c:pt>
                <c:pt idx="236">
                  <c:v>115.6</c:v>
                </c:pt>
                <c:pt idx="237">
                  <c:v>105.6</c:v>
                </c:pt>
                <c:pt idx="238">
                  <c:v>97.47</c:v>
                </c:pt>
                <c:pt idx="239">
                  <c:v>118.1</c:v>
                </c:pt>
                <c:pt idx="240">
                  <c:v>124.4</c:v>
                </c:pt>
                <c:pt idx="241">
                  <c:v>101.6</c:v>
                </c:pt>
                <c:pt idx="242">
                  <c:v>124.9</c:v>
                </c:pt>
                <c:pt idx="243">
                  <c:v>114.1</c:v>
                </c:pt>
                <c:pt idx="244">
                  <c:v>104.8</c:v>
                </c:pt>
                <c:pt idx="245">
                  <c:v>96.35</c:v>
                </c:pt>
                <c:pt idx="246">
                  <c:v>89.72</c:v>
                </c:pt>
                <c:pt idx="247">
                  <c:v>89.4</c:v>
                </c:pt>
                <c:pt idx="248">
                  <c:v>82.73</c:v>
                </c:pt>
                <c:pt idx="249">
                  <c:v>137.19999999999999</c:v>
                </c:pt>
                <c:pt idx="250">
                  <c:v>157.5</c:v>
                </c:pt>
                <c:pt idx="251">
                  <c:v>198.8</c:v>
                </c:pt>
                <c:pt idx="252">
                  <c:v>170</c:v>
                </c:pt>
                <c:pt idx="253">
                  <c:v>171.1</c:v>
                </c:pt>
                <c:pt idx="254">
                  <c:v>184.6</c:v>
                </c:pt>
                <c:pt idx="255">
                  <c:v>224.6</c:v>
                </c:pt>
                <c:pt idx="256">
                  <c:v>184</c:v>
                </c:pt>
                <c:pt idx="257">
                  <c:v>172.9</c:v>
                </c:pt>
                <c:pt idx="258">
                  <c:v>164.7</c:v>
                </c:pt>
                <c:pt idx="259">
                  <c:v>154.4</c:v>
                </c:pt>
                <c:pt idx="260">
                  <c:v>171.4</c:v>
                </c:pt>
                <c:pt idx="261">
                  <c:v>164.6</c:v>
                </c:pt>
                <c:pt idx="262">
                  <c:v>140</c:v>
                </c:pt>
                <c:pt idx="263">
                  <c:v>151.19999999999999</c:v>
                </c:pt>
                <c:pt idx="264">
                  <c:v>140.80000000000001</c:v>
                </c:pt>
                <c:pt idx="265">
                  <c:v>129.6</c:v>
                </c:pt>
                <c:pt idx="266">
                  <c:v>113.2</c:v>
                </c:pt>
                <c:pt idx="267">
                  <c:v>126.6</c:v>
                </c:pt>
                <c:pt idx="268">
                  <c:v>116.1</c:v>
                </c:pt>
                <c:pt idx="269">
                  <c:v>106.8</c:v>
                </c:pt>
                <c:pt idx="270">
                  <c:v>98.66</c:v>
                </c:pt>
                <c:pt idx="271">
                  <c:v>91.45</c:v>
                </c:pt>
                <c:pt idx="272">
                  <c:v>116.3</c:v>
                </c:pt>
                <c:pt idx="273">
                  <c:v>107.2</c:v>
                </c:pt>
                <c:pt idx="274">
                  <c:v>98.82</c:v>
                </c:pt>
                <c:pt idx="275">
                  <c:v>91.49</c:v>
                </c:pt>
                <c:pt idx="276">
                  <c:v>84.79</c:v>
                </c:pt>
                <c:pt idx="277">
                  <c:v>79.44</c:v>
                </c:pt>
                <c:pt idx="278">
                  <c:v>73.89</c:v>
                </c:pt>
                <c:pt idx="279">
                  <c:v>68.62</c:v>
                </c:pt>
                <c:pt idx="280">
                  <c:v>63.83</c:v>
                </c:pt>
                <c:pt idx="281">
                  <c:v>59.81</c:v>
                </c:pt>
                <c:pt idx="282">
                  <c:v>55.82</c:v>
                </c:pt>
                <c:pt idx="283">
                  <c:v>52.21</c:v>
                </c:pt>
                <c:pt idx="284">
                  <c:v>48.96</c:v>
                </c:pt>
                <c:pt idx="285">
                  <c:v>45.83</c:v>
                </c:pt>
                <c:pt idx="286">
                  <c:v>43.01</c:v>
                </c:pt>
                <c:pt idx="287">
                  <c:v>40.43</c:v>
                </c:pt>
                <c:pt idx="288">
                  <c:v>39.78</c:v>
                </c:pt>
                <c:pt idx="289">
                  <c:v>39.04</c:v>
                </c:pt>
                <c:pt idx="290">
                  <c:v>38.15</c:v>
                </c:pt>
                <c:pt idx="291">
                  <c:v>37.159999999999997</c:v>
                </c:pt>
                <c:pt idx="292">
                  <c:v>36.1</c:v>
                </c:pt>
                <c:pt idx="293">
                  <c:v>34.96</c:v>
                </c:pt>
                <c:pt idx="294">
                  <c:v>33.81</c:v>
                </c:pt>
                <c:pt idx="295">
                  <c:v>32.67</c:v>
                </c:pt>
                <c:pt idx="296">
                  <c:v>31.49</c:v>
                </c:pt>
                <c:pt idx="297">
                  <c:v>30.37</c:v>
                </c:pt>
                <c:pt idx="298">
                  <c:v>29.28</c:v>
                </c:pt>
                <c:pt idx="299">
                  <c:v>28.2</c:v>
                </c:pt>
                <c:pt idx="300">
                  <c:v>27.16</c:v>
                </c:pt>
                <c:pt idx="301">
                  <c:v>26.22</c:v>
                </c:pt>
                <c:pt idx="302">
                  <c:v>25.24</c:v>
                </c:pt>
                <c:pt idx="303">
                  <c:v>24.31</c:v>
                </c:pt>
                <c:pt idx="304">
                  <c:v>23.41</c:v>
                </c:pt>
                <c:pt idx="305">
                  <c:v>22.51</c:v>
                </c:pt>
                <c:pt idx="306">
                  <c:v>21.66</c:v>
                </c:pt>
                <c:pt idx="307">
                  <c:v>20.83</c:v>
                </c:pt>
                <c:pt idx="308">
                  <c:v>20.04</c:v>
                </c:pt>
                <c:pt idx="309">
                  <c:v>19.61</c:v>
                </c:pt>
                <c:pt idx="310">
                  <c:v>19.48</c:v>
                </c:pt>
                <c:pt idx="311">
                  <c:v>19.29</c:v>
                </c:pt>
                <c:pt idx="312">
                  <c:v>19.05</c:v>
                </c:pt>
                <c:pt idx="313">
                  <c:v>18.78</c:v>
                </c:pt>
                <c:pt idx="314">
                  <c:v>18.47</c:v>
                </c:pt>
                <c:pt idx="315">
                  <c:v>18.13</c:v>
                </c:pt>
                <c:pt idx="316">
                  <c:v>17.78</c:v>
                </c:pt>
                <c:pt idx="317">
                  <c:v>17.41</c:v>
                </c:pt>
                <c:pt idx="318">
                  <c:v>17.03</c:v>
                </c:pt>
                <c:pt idx="319">
                  <c:v>16.670000000000002</c:v>
                </c:pt>
                <c:pt idx="320">
                  <c:v>16.3</c:v>
                </c:pt>
                <c:pt idx="321">
                  <c:v>15.94</c:v>
                </c:pt>
                <c:pt idx="322">
                  <c:v>15.59</c:v>
                </c:pt>
                <c:pt idx="323">
                  <c:v>15.25</c:v>
                </c:pt>
                <c:pt idx="324">
                  <c:v>14.91</c:v>
                </c:pt>
                <c:pt idx="325">
                  <c:v>14.58</c:v>
                </c:pt>
                <c:pt idx="326">
                  <c:v>14.26</c:v>
                </c:pt>
                <c:pt idx="327">
                  <c:v>13.94</c:v>
                </c:pt>
                <c:pt idx="328">
                  <c:v>13.63</c:v>
                </c:pt>
                <c:pt idx="329">
                  <c:v>13.33</c:v>
                </c:pt>
                <c:pt idx="330">
                  <c:v>13.04</c:v>
                </c:pt>
                <c:pt idx="331">
                  <c:v>12.76</c:v>
                </c:pt>
                <c:pt idx="332">
                  <c:v>12.49</c:v>
                </c:pt>
                <c:pt idx="333">
                  <c:v>12.24</c:v>
                </c:pt>
                <c:pt idx="334">
                  <c:v>12</c:v>
                </c:pt>
                <c:pt idx="335">
                  <c:v>11.84</c:v>
                </c:pt>
                <c:pt idx="336">
                  <c:v>11.67</c:v>
                </c:pt>
                <c:pt idx="337">
                  <c:v>11.52</c:v>
                </c:pt>
                <c:pt idx="338">
                  <c:v>11.36</c:v>
                </c:pt>
                <c:pt idx="339">
                  <c:v>11.21</c:v>
                </c:pt>
                <c:pt idx="340">
                  <c:v>11.06</c:v>
                </c:pt>
                <c:pt idx="341">
                  <c:v>10.92</c:v>
                </c:pt>
                <c:pt idx="342">
                  <c:v>10.77</c:v>
                </c:pt>
                <c:pt idx="343">
                  <c:v>10.63</c:v>
                </c:pt>
                <c:pt idx="344">
                  <c:v>10.49</c:v>
                </c:pt>
                <c:pt idx="345">
                  <c:v>10.35</c:v>
                </c:pt>
                <c:pt idx="346">
                  <c:v>10.220000000000001</c:v>
                </c:pt>
                <c:pt idx="347">
                  <c:v>10.08</c:v>
                </c:pt>
                <c:pt idx="348">
                  <c:v>9.9420000000000002</c:v>
                </c:pt>
                <c:pt idx="349">
                  <c:v>9.8070000000000004</c:v>
                </c:pt>
                <c:pt idx="350">
                  <c:v>9.6720000000000006</c:v>
                </c:pt>
                <c:pt idx="351">
                  <c:v>9.5370000000000008</c:v>
                </c:pt>
                <c:pt idx="352">
                  <c:v>9.4030000000000005</c:v>
                </c:pt>
                <c:pt idx="353">
                  <c:v>9.2690000000000001</c:v>
                </c:pt>
                <c:pt idx="354">
                  <c:v>9.1349999999999998</c:v>
                </c:pt>
                <c:pt idx="355">
                  <c:v>9</c:v>
                </c:pt>
                <c:pt idx="356">
                  <c:v>8.8659999999999997</c:v>
                </c:pt>
                <c:pt idx="357">
                  <c:v>8.7319999999999993</c:v>
                </c:pt>
                <c:pt idx="358">
                  <c:v>8.5980000000000008</c:v>
                </c:pt>
                <c:pt idx="359">
                  <c:v>8.4629999999999992</c:v>
                </c:pt>
                <c:pt idx="360">
                  <c:v>8.3279999999999994</c:v>
                </c:pt>
                <c:pt idx="361">
                  <c:v>8.1940000000000008</c:v>
                </c:pt>
                <c:pt idx="362">
                  <c:v>8.0589999999999993</c:v>
                </c:pt>
                <c:pt idx="363">
                  <c:v>7.9240000000000004</c:v>
                </c:pt>
                <c:pt idx="364">
                  <c:v>7.7889999999999997</c:v>
                </c:pt>
                <c:pt idx="365">
                  <c:v>7.6539999999999999</c:v>
                </c:pt>
                <c:pt idx="366">
                  <c:v>7.52</c:v>
                </c:pt>
                <c:pt idx="367">
                  <c:v>7.3849999999999998</c:v>
                </c:pt>
                <c:pt idx="368">
                  <c:v>7.2510000000000003</c:v>
                </c:pt>
                <c:pt idx="369">
                  <c:v>7.117</c:v>
                </c:pt>
                <c:pt idx="370">
                  <c:v>6.984</c:v>
                </c:pt>
                <c:pt idx="371">
                  <c:v>6.851</c:v>
                </c:pt>
                <c:pt idx="372">
                  <c:v>6.718</c:v>
                </c:pt>
                <c:pt idx="373">
                  <c:v>6.5860000000000003</c:v>
                </c:pt>
                <c:pt idx="374">
                  <c:v>6.4550000000000001</c:v>
                </c:pt>
                <c:pt idx="375">
                  <c:v>6.3239999999999998</c:v>
                </c:pt>
                <c:pt idx="376">
                  <c:v>6.1950000000000003</c:v>
                </c:pt>
                <c:pt idx="377">
                  <c:v>6.0659999999999998</c:v>
                </c:pt>
                <c:pt idx="378">
                  <c:v>5.9379999999999997</c:v>
                </c:pt>
                <c:pt idx="379">
                  <c:v>5.8170000000000002</c:v>
                </c:pt>
                <c:pt idx="380">
                  <c:v>5.7080000000000002</c:v>
                </c:pt>
                <c:pt idx="381">
                  <c:v>5.6079999999999997</c:v>
                </c:pt>
                <c:pt idx="382">
                  <c:v>5.5140000000000002</c:v>
                </c:pt>
                <c:pt idx="383">
                  <c:v>5.4290000000000003</c:v>
                </c:pt>
                <c:pt idx="384">
                  <c:v>5.3470000000000004</c:v>
                </c:pt>
                <c:pt idx="385">
                  <c:v>5.2709999999999999</c:v>
                </c:pt>
                <c:pt idx="386">
                  <c:v>5.2130000000000001</c:v>
                </c:pt>
                <c:pt idx="387">
                  <c:v>5.1689999999999996</c:v>
                </c:pt>
                <c:pt idx="388">
                  <c:v>5.1210000000000004</c:v>
                </c:pt>
                <c:pt idx="389">
                  <c:v>5.069</c:v>
                </c:pt>
                <c:pt idx="390">
                  <c:v>5.0129999999999999</c:v>
                </c:pt>
                <c:pt idx="391">
                  <c:v>4.9550000000000001</c:v>
                </c:pt>
                <c:pt idx="392">
                  <c:v>4.8940000000000001</c:v>
                </c:pt>
                <c:pt idx="393">
                  <c:v>4.8310000000000004</c:v>
                </c:pt>
                <c:pt idx="394">
                  <c:v>4.7670000000000003</c:v>
                </c:pt>
                <c:pt idx="395">
                  <c:v>4.7</c:v>
                </c:pt>
                <c:pt idx="396">
                  <c:v>4.6319999999999997</c:v>
                </c:pt>
                <c:pt idx="397">
                  <c:v>4.5629999999999997</c:v>
                </c:pt>
                <c:pt idx="398">
                  <c:v>4.492</c:v>
                </c:pt>
                <c:pt idx="399">
                  <c:v>4.4189999999999996</c:v>
                </c:pt>
                <c:pt idx="400">
                  <c:v>4.3460000000000001</c:v>
                </c:pt>
                <c:pt idx="401">
                  <c:v>4.2709999999999999</c:v>
                </c:pt>
                <c:pt idx="402">
                  <c:v>4.2009999999999996</c:v>
                </c:pt>
                <c:pt idx="403">
                  <c:v>4.1360000000000001</c:v>
                </c:pt>
                <c:pt idx="404">
                  <c:v>4.07</c:v>
                </c:pt>
                <c:pt idx="405">
                  <c:v>4</c:v>
                </c:pt>
                <c:pt idx="406">
                  <c:v>3.93</c:v>
                </c:pt>
                <c:pt idx="407">
                  <c:v>3.863</c:v>
                </c:pt>
                <c:pt idx="408">
                  <c:v>3.7949999999999999</c:v>
                </c:pt>
                <c:pt idx="409">
                  <c:v>3.7250000000000001</c:v>
                </c:pt>
                <c:pt idx="410">
                  <c:v>3.6549999999999998</c:v>
                </c:pt>
                <c:pt idx="411">
                  <c:v>3.5830000000000002</c:v>
                </c:pt>
                <c:pt idx="412">
                  <c:v>3.512</c:v>
                </c:pt>
                <c:pt idx="413">
                  <c:v>3.4409999999999998</c:v>
                </c:pt>
                <c:pt idx="414">
                  <c:v>3.3690000000000002</c:v>
                </c:pt>
                <c:pt idx="415">
                  <c:v>3.298</c:v>
                </c:pt>
                <c:pt idx="416">
                  <c:v>3.2269999999999999</c:v>
                </c:pt>
                <c:pt idx="417">
                  <c:v>3.157</c:v>
                </c:pt>
                <c:pt idx="418">
                  <c:v>3.0870000000000002</c:v>
                </c:pt>
                <c:pt idx="419">
                  <c:v>3.0169999999999999</c:v>
                </c:pt>
                <c:pt idx="420">
                  <c:v>2.948</c:v>
                </c:pt>
                <c:pt idx="421">
                  <c:v>2.88</c:v>
                </c:pt>
                <c:pt idx="422">
                  <c:v>2.8130000000000002</c:v>
                </c:pt>
                <c:pt idx="423">
                  <c:v>2.746</c:v>
                </c:pt>
                <c:pt idx="424">
                  <c:v>2.68</c:v>
                </c:pt>
                <c:pt idx="425">
                  <c:v>2.6160000000000001</c:v>
                </c:pt>
                <c:pt idx="426">
                  <c:v>2.552</c:v>
                </c:pt>
                <c:pt idx="427">
                  <c:v>2.4889999999999999</c:v>
                </c:pt>
                <c:pt idx="428">
                  <c:v>2.4279999999999999</c:v>
                </c:pt>
                <c:pt idx="429">
                  <c:v>2.367</c:v>
                </c:pt>
                <c:pt idx="430">
                  <c:v>2.3079999999999998</c:v>
                </c:pt>
                <c:pt idx="431">
                  <c:v>2.25</c:v>
                </c:pt>
                <c:pt idx="432">
                  <c:v>2.1930000000000001</c:v>
                </c:pt>
                <c:pt idx="433">
                  <c:v>2.137</c:v>
                </c:pt>
                <c:pt idx="434">
                  <c:v>2.0830000000000002</c:v>
                </c:pt>
                <c:pt idx="435">
                  <c:v>2.0299999999999998</c:v>
                </c:pt>
                <c:pt idx="436">
                  <c:v>1.978</c:v>
                </c:pt>
                <c:pt idx="437">
                  <c:v>1.9279999999999999</c:v>
                </c:pt>
                <c:pt idx="438">
                  <c:v>1.8779999999999999</c:v>
                </c:pt>
                <c:pt idx="439">
                  <c:v>1.831</c:v>
                </c:pt>
                <c:pt idx="440">
                  <c:v>1.784</c:v>
                </c:pt>
                <c:pt idx="441">
                  <c:v>1.738</c:v>
                </c:pt>
                <c:pt idx="442">
                  <c:v>1.694</c:v>
                </c:pt>
                <c:pt idx="443">
                  <c:v>1.651</c:v>
                </c:pt>
                <c:pt idx="444">
                  <c:v>1.61</c:v>
                </c:pt>
                <c:pt idx="445">
                  <c:v>1.569</c:v>
                </c:pt>
                <c:pt idx="446">
                  <c:v>1.53</c:v>
                </c:pt>
                <c:pt idx="447">
                  <c:v>1.492</c:v>
                </c:pt>
                <c:pt idx="448">
                  <c:v>1.4550000000000001</c:v>
                </c:pt>
                <c:pt idx="449">
                  <c:v>1.419</c:v>
                </c:pt>
                <c:pt idx="450">
                  <c:v>1.3839999999999999</c:v>
                </c:pt>
                <c:pt idx="451">
                  <c:v>1.351</c:v>
                </c:pt>
                <c:pt idx="452">
                  <c:v>1.3180000000000001</c:v>
                </c:pt>
                <c:pt idx="453">
                  <c:v>1.286</c:v>
                </c:pt>
                <c:pt idx="454">
                  <c:v>1.256</c:v>
                </c:pt>
                <c:pt idx="455">
                  <c:v>1.228</c:v>
                </c:pt>
                <c:pt idx="456">
                  <c:v>1.202</c:v>
                </c:pt>
                <c:pt idx="457">
                  <c:v>1.175</c:v>
                </c:pt>
                <c:pt idx="458">
                  <c:v>1.1499999999999999</c:v>
                </c:pt>
                <c:pt idx="459">
                  <c:v>1.125</c:v>
                </c:pt>
                <c:pt idx="460">
                  <c:v>1.1000000000000001</c:v>
                </c:pt>
                <c:pt idx="461">
                  <c:v>1.077</c:v>
                </c:pt>
                <c:pt idx="462">
                  <c:v>1.054</c:v>
                </c:pt>
                <c:pt idx="463">
                  <c:v>1.0309999999999999</c:v>
                </c:pt>
                <c:pt idx="464">
                  <c:v>1.01</c:v>
                </c:pt>
                <c:pt idx="465">
                  <c:v>0.98970000000000002</c:v>
                </c:pt>
                <c:pt idx="466">
                  <c:v>0.96950000000000003</c:v>
                </c:pt>
                <c:pt idx="467">
                  <c:v>0.94979999999999998</c:v>
                </c:pt>
                <c:pt idx="468">
                  <c:v>0.93059999999999998</c:v>
                </c:pt>
                <c:pt idx="469">
                  <c:v>0.91190000000000004</c:v>
                </c:pt>
                <c:pt idx="470">
                  <c:v>0.89359999999999995</c:v>
                </c:pt>
                <c:pt idx="471">
                  <c:v>0.87580000000000002</c:v>
                </c:pt>
                <c:pt idx="472">
                  <c:v>0.85850000000000004</c:v>
                </c:pt>
                <c:pt idx="473">
                  <c:v>0.8417</c:v>
                </c:pt>
                <c:pt idx="474">
                  <c:v>0.82520000000000004</c:v>
                </c:pt>
                <c:pt idx="475">
                  <c:v>0.80920000000000003</c:v>
                </c:pt>
                <c:pt idx="476">
                  <c:v>0.79349999999999998</c:v>
                </c:pt>
                <c:pt idx="477">
                  <c:v>0.77810000000000001</c:v>
                </c:pt>
                <c:pt idx="478">
                  <c:v>0.76319999999999999</c:v>
                </c:pt>
                <c:pt idx="479">
                  <c:v>0.74860000000000004</c:v>
                </c:pt>
                <c:pt idx="480">
                  <c:v>0.73419999999999996</c:v>
                </c:pt>
                <c:pt idx="481">
                  <c:v>0.72040000000000004</c:v>
                </c:pt>
                <c:pt idx="482">
                  <c:v>0.70679999999999998</c:v>
                </c:pt>
                <c:pt idx="483">
                  <c:v>0.69350000000000001</c:v>
                </c:pt>
                <c:pt idx="484">
                  <c:v>0.68059999999999998</c:v>
                </c:pt>
                <c:pt idx="485">
                  <c:v>0.66779999999999995</c:v>
                </c:pt>
                <c:pt idx="486">
                  <c:v>0.65539999999999998</c:v>
                </c:pt>
                <c:pt idx="487">
                  <c:v>0.64319999999999999</c:v>
                </c:pt>
                <c:pt idx="488">
                  <c:v>0.63139999999999996</c:v>
                </c:pt>
                <c:pt idx="489">
                  <c:v>0.61970000000000003</c:v>
                </c:pt>
                <c:pt idx="490">
                  <c:v>0.60840000000000005</c:v>
                </c:pt>
                <c:pt idx="491">
                  <c:v>0.59730000000000005</c:v>
                </c:pt>
                <c:pt idx="492">
                  <c:v>0.58650000000000002</c:v>
                </c:pt>
                <c:pt idx="493">
                  <c:v>0.57609999999999995</c:v>
                </c:pt>
                <c:pt idx="494">
                  <c:v>0.56579999999999997</c:v>
                </c:pt>
                <c:pt idx="495">
                  <c:v>0.55969999999999998</c:v>
                </c:pt>
                <c:pt idx="496">
                  <c:v>0.55469999999999997</c:v>
                </c:pt>
                <c:pt idx="497">
                  <c:v>0.56030000000000002</c:v>
                </c:pt>
                <c:pt idx="498">
                  <c:v>0.57010000000000005</c:v>
                </c:pt>
                <c:pt idx="499">
                  <c:v>0.61829999999999996</c:v>
                </c:pt>
                <c:pt idx="500">
                  <c:v>0.66300000000000003</c:v>
                </c:pt>
                <c:pt idx="501">
                  <c:v>0.7006</c:v>
                </c:pt>
                <c:pt idx="502">
                  <c:v>0.74029999999999996</c:v>
                </c:pt>
                <c:pt idx="503">
                  <c:v>0.79649999999999999</c:v>
                </c:pt>
                <c:pt idx="504">
                  <c:v>0.84430000000000005</c:v>
                </c:pt>
                <c:pt idx="505">
                  <c:v>0.8861</c:v>
                </c:pt>
                <c:pt idx="506">
                  <c:v>0.92320000000000002</c:v>
                </c:pt>
                <c:pt idx="507">
                  <c:v>0.96009999999999995</c:v>
                </c:pt>
                <c:pt idx="508">
                  <c:v>1.0840000000000001</c:v>
                </c:pt>
                <c:pt idx="509">
                  <c:v>1.196</c:v>
                </c:pt>
                <c:pt idx="510">
                  <c:v>1.282</c:v>
                </c:pt>
                <c:pt idx="511">
                  <c:v>1.359</c:v>
                </c:pt>
                <c:pt idx="512">
                  <c:v>1.4259999999999999</c:v>
                </c:pt>
                <c:pt idx="513">
                  <c:v>1.4870000000000001</c:v>
                </c:pt>
                <c:pt idx="514">
                  <c:v>1.542</c:v>
                </c:pt>
                <c:pt idx="515">
                  <c:v>1.591</c:v>
                </c:pt>
                <c:pt idx="516">
                  <c:v>1.6659999999999999</c:v>
                </c:pt>
                <c:pt idx="517">
                  <c:v>52.99</c:v>
                </c:pt>
                <c:pt idx="518">
                  <c:v>5.1829999999999998</c:v>
                </c:pt>
                <c:pt idx="519">
                  <c:v>6.2670000000000003</c:v>
                </c:pt>
                <c:pt idx="520">
                  <c:v>7.1790000000000003</c:v>
                </c:pt>
                <c:pt idx="521">
                  <c:v>43.06</c:v>
                </c:pt>
                <c:pt idx="522">
                  <c:v>9.766</c:v>
                </c:pt>
                <c:pt idx="523">
                  <c:v>10.58</c:v>
                </c:pt>
                <c:pt idx="524">
                  <c:v>11.17</c:v>
                </c:pt>
                <c:pt idx="525">
                  <c:v>11.59</c:v>
                </c:pt>
                <c:pt idx="526">
                  <c:v>11.9</c:v>
                </c:pt>
                <c:pt idx="527">
                  <c:v>12.12</c:v>
                </c:pt>
                <c:pt idx="528">
                  <c:v>12.27</c:v>
                </c:pt>
                <c:pt idx="529">
                  <c:v>12.37</c:v>
                </c:pt>
                <c:pt idx="530">
                  <c:v>12.44</c:v>
                </c:pt>
                <c:pt idx="531">
                  <c:v>12.48</c:v>
                </c:pt>
                <c:pt idx="532">
                  <c:v>12.51</c:v>
                </c:pt>
                <c:pt idx="533">
                  <c:v>12.56</c:v>
                </c:pt>
                <c:pt idx="534">
                  <c:v>12.58</c:v>
                </c:pt>
                <c:pt idx="535">
                  <c:v>47.99</c:v>
                </c:pt>
                <c:pt idx="536">
                  <c:v>333.4</c:v>
                </c:pt>
                <c:pt idx="537">
                  <c:v>222.9</c:v>
                </c:pt>
                <c:pt idx="538">
                  <c:v>229.3</c:v>
                </c:pt>
                <c:pt idx="539">
                  <c:v>205.1</c:v>
                </c:pt>
                <c:pt idx="540">
                  <c:v>167.4</c:v>
                </c:pt>
                <c:pt idx="541">
                  <c:v>157.19999999999999</c:v>
                </c:pt>
                <c:pt idx="542">
                  <c:v>142.4</c:v>
                </c:pt>
                <c:pt idx="543">
                  <c:v>129.30000000000001</c:v>
                </c:pt>
                <c:pt idx="544">
                  <c:v>144.30000000000001</c:v>
                </c:pt>
                <c:pt idx="545">
                  <c:v>119.9</c:v>
                </c:pt>
                <c:pt idx="546">
                  <c:v>139.80000000000001</c:v>
                </c:pt>
                <c:pt idx="547">
                  <c:v>141.69999999999999</c:v>
                </c:pt>
                <c:pt idx="548">
                  <c:v>155.4</c:v>
                </c:pt>
                <c:pt idx="549">
                  <c:v>147.80000000000001</c:v>
                </c:pt>
                <c:pt idx="550">
                  <c:v>140.6</c:v>
                </c:pt>
                <c:pt idx="551">
                  <c:v>126</c:v>
                </c:pt>
                <c:pt idx="552">
                  <c:v>109.9</c:v>
                </c:pt>
                <c:pt idx="553">
                  <c:v>123.3</c:v>
                </c:pt>
                <c:pt idx="554">
                  <c:v>112.8</c:v>
                </c:pt>
                <c:pt idx="555">
                  <c:v>104.4</c:v>
                </c:pt>
                <c:pt idx="556">
                  <c:v>96.16</c:v>
                </c:pt>
                <c:pt idx="557">
                  <c:v>88.77</c:v>
                </c:pt>
                <c:pt idx="558">
                  <c:v>113.9</c:v>
                </c:pt>
                <c:pt idx="559">
                  <c:v>110</c:v>
                </c:pt>
                <c:pt idx="560">
                  <c:v>105.5</c:v>
                </c:pt>
                <c:pt idx="561">
                  <c:v>100.8</c:v>
                </c:pt>
                <c:pt idx="562">
                  <c:v>98.46</c:v>
                </c:pt>
                <c:pt idx="563">
                  <c:v>118.6</c:v>
                </c:pt>
                <c:pt idx="564">
                  <c:v>109.1</c:v>
                </c:pt>
                <c:pt idx="565">
                  <c:v>95.41</c:v>
                </c:pt>
                <c:pt idx="566">
                  <c:v>108.4</c:v>
                </c:pt>
                <c:pt idx="567">
                  <c:v>101.1</c:v>
                </c:pt>
                <c:pt idx="568">
                  <c:v>93.07</c:v>
                </c:pt>
                <c:pt idx="569">
                  <c:v>101.6</c:v>
                </c:pt>
                <c:pt idx="570">
                  <c:v>108.2</c:v>
                </c:pt>
                <c:pt idx="571">
                  <c:v>90.98</c:v>
                </c:pt>
                <c:pt idx="572">
                  <c:v>84.08</c:v>
                </c:pt>
                <c:pt idx="573">
                  <c:v>77.77</c:v>
                </c:pt>
                <c:pt idx="574">
                  <c:v>72.3</c:v>
                </c:pt>
                <c:pt idx="575">
                  <c:v>67.59</c:v>
                </c:pt>
                <c:pt idx="576">
                  <c:v>63.89</c:v>
                </c:pt>
                <c:pt idx="577">
                  <c:v>60.22</c:v>
                </c:pt>
                <c:pt idx="578">
                  <c:v>57.75</c:v>
                </c:pt>
                <c:pt idx="579">
                  <c:v>73.41</c:v>
                </c:pt>
                <c:pt idx="580">
                  <c:v>61.61</c:v>
                </c:pt>
                <c:pt idx="581">
                  <c:v>59.3</c:v>
                </c:pt>
                <c:pt idx="582">
                  <c:v>59.14</c:v>
                </c:pt>
                <c:pt idx="583">
                  <c:v>59.61</c:v>
                </c:pt>
                <c:pt idx="584">
                  <c:v>56.86</c:v>
                </c:pt>
                <c:pt idx="585">
                  <c:v>55.42</c:v>
                </c:pt>
                <c:pt idx="586">
                  <c:v>52.61</c:v>
                </c:pt>
                <c:pt idx="587">
                  <c:v>51.83</c:v>
                </c:pt>
                <c:pt idx="588">
                  <c:v>51.05</c:v>
                </c:pt>
                <c:pt idx="589">
                  <c:v>57.05</c:v>
                </c:pt>
                <c:pt idx="590">
                  <c:v>100.8</c:v>
                </c:pt>
                <c:pt idx="591">
                  <c:v>68.52</c:v>
                </c:pt>
                <c:pt idx="592">
                  <c:v>89.89</c:v>
                </c:pt>
                <c:pt idx="593">
                  <c:v>78.75</c:v>
                </c:pt>
                <c:pt idx="594">
                  <c:v>73.81</c:v>
                </c:pt>
                <c:pt idx="595">
                  <c:v>68.45</c:v>
                </c:pt>
                <c:pt idx="596">
                  <c:v>64.12</c:v>
                </c:pt>
                <c:pt idx="597">
                  <c:v>60.25</c:v>
                </c:pt>
                <c:pt idx="598">
                  <c:v>56.81</c:v>
                </c:pt>
                <c:pt idx="599">
                  <c:v>53.57</c:v>
                </c:pt>
                <c:pt idx="600">
                  <c:v>50.67</c:v>
                </c:pt>
                <c:pt idx="601">
                  <c:v>47.97</c:v>
                </c:pt>
                <c:pt idx="602">
                  <c:v>45.5</c:v>
                </c:pt>
                <c:pt idx="603">
                  <c:v>43.24</c:v>
                </c:pt>
                <c:pt idx="604">
                  <c:v>42.08</c:v>
                </c:pt>
                <c:pt idx="605">
                  <c:v>40.86</c:v>
                </c:pt>
                <c:pt idx="606">
                  <c:v>40.25</c:v>
                </c:pt>
                <c:pt idx="607">
                  <c:v>40.32</c:v>
                </c:pt>
                <c:pt idx="608">
                  <c:v>39.9</c:v>
                </c:pt>
                <c:pt idx="609">
                  <c:v>40.03</c:v>
                </c:pt>
                <c:pt idx="610">
                  <c:v>39.32</c:v>
                </c:pt>
                <c:pt idx="611">
                  <c:v>39.58</c:v>
                </c:pt>
                <c:pt idx="612">
                  <c:v>39.01</c:v>
                </c:pt>
                <c:pt idx="613">
                  <c:v>38.21</c:v>
                </c:pt>
                <c:pt idx="614">
                  <c:v>37.369999999999997</c:v>
                </c:pt>
                <c:pt idx="615">
                  <c:v>36.479999999999997</c:v>
                </c:pt>
                <c:pt idx="616">
                  <c:v>35.520000000000003</c:v>
                </c:pt>
                <c:pt idx="617">
                  <c:v>34.619999999999997</c:v>
                </c:pt>
                <c:pt idx="618">
                  <c:v>33.58</c:v>
                </c:pt>
                <c:pt idx="619">
                  <c:v>32.630000000000003</c:v>
                </c:pt>
                <c:pt idx="620">
                  <c:v>32.93</c:v>
                </c:pt>
                <c:pt idx="621">
                  <c:v>32.729999999999997</c:v>
                </c:pt>
                <c:pt idx="622">
                  <c:v>31.92</c:v>
                </c:pt>
                <c:pt idx="623">
                  <c:v>31.83</c:v>
                </c:pt>
                <c:pt idx="624">
                  <c:v>31.59</c:v>
                </c:pt>
                <c:pt idx="625">
                  <c:v>30.92</c:v>
                </c:pt>
                <c:pt idx="626">
                  <c:v>30.18</c:v>
                </c:pt>
                <c:pt idx="627">
                  <c:v>29.5</c:v>
                </c:pt>
                <c:pt idx="628">
                  <c:v>33.86</c:v>
                </c:pt>
                <c:pt idx="629">
                  <c:v>33.04</c:v>
                </c:pt>
                <c:pt idx="630">
                  <c:v>32.659999999999997</c:v>
                </c:pt>
                <c:pt idx="631">
                  <c:v>32.270000000000003</c:v>
                </c:pt>
                <c:pt idx="632">
                  <c:v>31.78</c:v>
                </c:pt>
                <c:pt idx="633">
                  <c:v>31.24</c:v>
                </c:pt>
                <c:pt idx="634">
                  <c:v>30.62</c:v>
                </c:pt>
                <c:pt idx="635">
                  <c:v>29.93</c:v>
                </c:pt>
                <c:pt idx="636">
                  <c:v>29.2</c:v>
                </c:pt>
                <c:pt idx="637">
                  <c:v>28.45</c:v>
                </c:pt>
                <c:pt idx="638">
                  <c:v>27.69</c:v>
                </c:pt>
                <c:pt idx="639">
                  <c:v>26.95</c:v>
                </c:pt>
                <c:pt idx="640">
                  <c:v>26.2</c:v>
                </c:pt>
                <c:pt idx="641">
                  <c:v>25.45</c:v>
                </c:pt>
                <c:pt idx="642">
                  <c:v>24.73</c:v>
                </c:pt>
                <c:pt idx="643">
                  <c:v>24.01</c:v>
                </c:pt>
                <c:pt idx="644">
                  <c:v>23.32</c:v>
                </c:pt>
                <c:pt idx="645">
                  <c:v>22.63</c:v>
                </c:pt>
                <c:pt idx="646">
                  <c:v>21.93</c:v>
                </c:pt>
                <c:pt idx="647">
                  <c:v>21.27</c:v>
                </c:pt>
                <c:pt idx="648">
                  <c:v>20.62</c:v>
                </c:pt>
                <c:pt idx="649">
                  <c:v>19.98</c:v>
                </c:pt>
                <c:pt idx="650">
                  <c:v>19.57</c:v>
                </c:pt>
                <c:pt idx="651">
                  <c:v>19.46</c:v>
                </c:pt>
                <c:pt idx="652">
                  <c:v>19.3</c:v>
                </c:pt>
                <c:pt idx="653">
                  <c:v>19.09</c:v>
                </c:pt>
                <c:pt idx="654">
                  <c:v>18.84</c:v>
                </c:pt>
                <c:pt idx="655">
                  <c:v>18.559999999999999</c:v>
                </c:pt>
                <c:pt idx="656">
                  <c:v>18.260000000000002</c:v>
                </c:pt>
                <c:pt idx="657">
                  <c:v>17.93</c:v>
                </c:pt>
                <c:pt idx="658">
                  <c:v>17.600000000000001</c:v>
                </c:pt>
                <c:pt idx="659">
                  <c:v>17.25</c:v>
                </c:pt>
                <c:pt idx="660">
                  <c:v>16.899999999999999</c:v>
                </c:pt>
                <c:pt idx="661">
                  <c:v>16.54</c:v>
                </c:pt>
                <c:pt idx="662">
                  <c:v>16.18</c:v>
                </c:pt>
                <c:pt idx="663">
                  <c:v>15.83</c:v>
                </c:pt>
                <c:pt idx="664">
                  <c:v>15.48</c:v>
                </c:pt>
                <c:pt idx="665">
                  <c:v>15.13</c:v>
                </c:pt>
                <c:pt idx="666">
                  <c:v>14.79</c:v>
                </c:pt>
                <c:pt idx="667">
                  <c:v>14.46</c:v>
                </c:pt>
                <c:pt idx="668">
                  <c:v>14.14</c:v>
                </c:pt>
                <c:pt idx="669">
                  <c:v>13.83</c:v>
                </c:pt>
                <c:pt idx="670">
                  <c:v>13.53</c:v>
                </c:pt>
                <c:pt idx="671">
                  <c:v>13.23</c:v>
                </c:pt>
                <c:pt idx="672">
                  <c:v>12.95</c:v>
                </c:pt>
                <c:pt idx="673">
                  <c:v>12.67</c:v>
                </c:pt>
                <c:pt idx="674">
                  <c:v>12.41</c:v>
                </c:pt>
                <c:pt idx="675">
                  <c:v>12.16</c:v>
                </c:pt>
                <c:pt idx="676">
                  <c:v>11.92</c:v>
                </c:pt>
                <c:pt idx="677">
                  <c:v>11.69</c:v>
                </c:pt>
                <c:pt idx="678">
                  <c:v>11.47</c:v>
                </c:pt>
                <c:pt idx="679">
                  <c:v>11.27</c:v>
                </c:pt>
                <c:pt idx="680">
                  <c:v>11.07</c:v>
                </c:pt>
                <c:pt idx="681">
                  <c:v>10.89</c:v>
                </c:pt>
                <c:pt idx="682">
                  <c:v>10.71</c:v>
                </c:pt>
                <c:pt idx="683">
                  <c:v>10.54</c:v>
                </c:pt>
                <c:pt idx="684">
                  <c:v>10.38</c:v>
                </c:pt>
                <c:pt idx="685">
                  <c:v>10.23</c:v>
                </c:pt>
                <c:pt idx="686">
                  <c:v>10.08</c:v>
                </c:pt>
                <c:pt idx="687">
                  <c:v>41.53</c:v>
                </c:pt>
                <c:pt idx="688">
                  <c:v>14.43</c:v>
                </c:pt>
                <c:pt idx="689">
                  <c:v>12.71</c:v>
                </c:pt>
                <c:pt idx="690">
                  <c:v>13.11</c:v>
                </c:pt>
                <c:pt idx="691">
                  <c:v>13.39</c:v>
                </c:pt>
                <c:pt idx="692">
                  <c:v>13.59</c:v>
                </c:pt>
                <c:pt idx="693">
                  <c:v>13.71</c:v>
                </c:pt>
                <c:pt idx="694">
                  <c:v>13.76</c:v>
                </c:pt>
                <c:pt idx="695">
                  <c:v>13.75</c:v>
                </c:pt>
                <c:pt idx="696">
                  <c:v>13.71</c:v>
                </c:pt>
                <c:pt idx="697">
                  <c:v>13.63</c:v>
                </c:pt>
                <c:pt idx="698">
                  <c:v>13.52</c:v>
                </c:pt>
                <c:pt idx="699">
                  <c:v>13.38</c:v>
                </c:pt>
                <c:pt idx="700">
                  <c:v>13.23</c:v>
                </c:pt>
                <c:pt idx="701">
                  <c:v>13.06</c:v>
                </c:pt>
                <c:pt idx="702">
                  <c:v>12.89</c:v>
                </c:pt>
                <c:pt idx="703">
                  <c:v>12.7</c:v>
                </c:pt>
                <c:pt idx="704">
                  <c:v>12.52</c:v>
                </c:pt>
                <c:pt idx="705">
                  <c:v>12.32</c:v>
                </c:pt>
                <c:pt idx="706">
                  <c:v>12.13</c:v>
                </c:pt>
                <c:pt idx="707">
                  <c:v>11.94</c:v>
                </c:pt>
                <c:pt idx="708">
                  <c:v>11.75</c:v>
                </c:pt>
                <c:pt idx="709">
                  <c:v>11.56</c:v>
                </c:pt>
                <c:pt idx="710">
                  <c:v>11.37</c:v>
                </c:pt>
                <c:pt idx="711">
                  <c:v>11.18</c:v>
                </c:pt>
                <c:pt idx="712">
                  <c:v>11</c:v>
                </c:pt>
                <c:pt idx="713">
                  <c:v>10.82</c:v>
                </c:pt>
                <c:pt idx="714">
                  <c:v>10.64</c:v>
                </c:pt>
                <c:pt idx="715">
                  <c:v>10.47</c:v>
                </c:pt>
                <c:pt idx="716">
                  <c:v>10.3</c:v>
                </c:pt>
                <c:pt idx="717">
                  <c:v>10.130000000000001</c:v>
                </c:pt>
                <c:pt idx="718">
                  <c:v>9.9689999999999994</c:v>
                </c:pt>
                <c:pt idx="719">
                  <c:v>9.8079999999999998</c:v>
                </c:pt>
                <c:pt idx="720">
                  <c:v>9.6489999999999991</c:v>
                </c:pt>
                <c:pt idx="721">
                  <c:v>9.4939999999999998</c:v>
                </c:pt>
                <c:pt idx="722">
                  <c:v>9.3409999999999993</c:v>
                </c:pt>
                <c:pt idx="723">
                  <c:v>9.19</c:v>
                </c:pt>
                <c:pt idx="724">
                  <c:v>9.0419999999999998</c:v>
                </c:pt>
                <c:pt idx="725">
                  <c:v>8.8970000000000002</c:v>
                </c:pt>
                <c:pt idx="726">
                  <c:v>8.7530000000000001</c:v>
                </c:pt>
                <c:pt idx="727">
                  <c:v>8.6120000000000001</c:v>
                </c:pt>
                <c:pt idx="728">
                  <c:v>8.4730000000000008</c:v>
                </c:pt>
                <c:pt idx="729">
                  <c:v>8.3350000000000009</c:v>
                </c:pt>
                <c:pt idx="730">
                  <c:v>8.1999999999999993</c:v>
                </c:pt>
                <c:pt idx="731">
                  <c:v>8.0709999999999997</c:v>
                </c:pt>
                <c:pt idx="732">
                  <c:v>7.9450000000000003</c:v>
                </c:pt>
                <c:pt idx="733">
                  <c:v>7.819</c:v>
                </c:pt>
                <c:pt idx="734">
                  <c:v>7.694</c:v>
                </c:pt>
                <c:pt idx="735">
                  <c:v>7.57</c:v>
                </c:pt>
                <c:pt idx="736">
                  <c:v>7.4470000000000001</c:v>
                </c:pt>
                <c:pt idx="737">
                  <c:v>7.3929999999999998</c:v>
                </c:pt>
                <c:pt idx="738">
                  <c:v>7.3760000000000003</c:v>
                </c:pt>
                <c:pt idx="739">
                  <c:v>7.3520000000000003</c:v>
                </c:pt>
                <c:pt idx="740">
                  <c:v>7.3179999999999996</c:v>
                </c:pt>
                <c:pt idx="741">
                  <c:v>7.2750000000000004</c:v>
                </c:pt>
                <c:pt idx="742">
                  <c:v>7.2229999999999999</c:v>
                </c:pt>
                <c:pt idx="743">
                  <c:v>7.1619999999999999</c:v>
                </c:pt>
                <c:pt idx="744">
                  <c:v>7.093</c:v>
                </c:pt>
                <c:pt idx="745">
                  <c:v>7.016</c:v>
                </c:pt>
                <c:pt idx="746">
                  <c:v>6.9329999999999998</c:v>
                </c:pt>
                <c:pt idx="747">
                  <c:v>6.8449999999999998</c:v>
                </c:pt>
                <c:pt idx="748">
                  <c:v>6.7649999999999997</c:v>
                </c:pt>
                <c:pt idx="749">
                  <c:v>6.6859999999999999</c:v>
                </c:pt>
                <c:pt idx="750">
                  <c:v>6.6059999999999999</c:v>
                </c:pt>
                <c:pt idx="751">
                  <c:v>6.5209999999999999</c:v>
                </c:pt>
                <c:pt idx="752">
                  <c:v>6.43</c:v>
                </c:pt>
                <c:pt idx="753">
                  <c:v>6.3570000000000002</c:v>
                </c:pt>
                <c:pt idx="754">
                  <c:v>6.484</c:v>
                </c:pt>
                <c:pt idx="755">
                  <c:v>6.5220000000000002</c:v>
                </c:pt>
                <c:pt idx="756">
                  <c:v>6.5369999999999999</c:v>
                </c:pt>
                <c:pt idx="757">
                  <c:v>6.5359999999999996</c:v>
                </c:pt>
                <c:pt idx="758">
                  <c:v>6.5209999999999999</c:v>
                </c:pt>
                <c:pt idx="759">
                  <c:v>6.492</c:v>
                </c:pt>
                <c:pt idx="760">
                  <c:v>6.4489999999999998</c:v>
                </c:pt>
                <c:pt idx="761">
                  <c:v>6.3949999999999996</c:v>
                </c:pt>
                <c:pt idx="762">
                  <c:v>6.3310000000000004</c:v>
                </c:pt>
                <c:pt idx="763">
                  <c:v>6.2569999999999997</c:v>
                </c:pt>
                <c:pt idx="764">
                  <c:v>6.1749999999999998</c:v>
                </c:pt>
                <c:pt idx="765">
                  <c:v>6.0860000000000003</c:v>
                </c:pt>
                <c:pt idx="766">
                  <c:v>5.992</c:v>
                </c:pt>
                <c:pt idx="767">
                  <c:v>5.8929999999999998</c:v>
                </c:pt>
                <c:pt idx="768">
                  <c:v>5.79</c:v>
                </c:pt>
                <c:pt idx="769">
                  <c:v>5.6950000000000003</c:v>
                </c:pt>
                <c:pt idx="770">
                  <c:v>5.6079999999999997</c:v>
                </c:pt>
                <c:pt idx="771">
                  <c:v>5.5250000000000004</c:v>
                </c:pt>
                <c:pt idx="772">
                  <c:v>5.4450000000000003</c:v>
                </c:pt>
                <c:pt idx="773">
                  <c:v>5.3680000000000003</c:v>
                </c:pt>
                <c:pt idx="774">
                  <c:v>5.2930000000000001</c:v>
                </c:pt>
                <c:pt idx="775">
                  <c:v>5.218</c:v>
                </c:pt>
                <c:pt idx="776">
                  <c:v>5.1429999999999998</c:v>
                </c:pt>
                <c:pt idx="777">
                  <c:v>5.0679999999999996</c:v>
                </c:pt>
                <c:pt idx="778">
                  <c:v>4.9930000000000003</c:v>
                </c:pt>
                <c:pt idx="779">
                  <c:v>4.9180000000000001</c:v>
                </c:pt>
                <c:pt idx="780">
                  <c:v>4.8419999999999996</c:v>
                </c:pt>
                <c:pt idx="781">
                  <c:v>4.7649999999999997</c:v>
                </c:pt>
                <c:pt idx="782">
                  <c:v>4.6879999999999997</c:v>
                </c:pt>
                <c:pt idx="783">
                  <c:v>4.6100000000000003</c:v>
                </c:pt>
                <c:pt idx="784">
                  <c:v>4.5309999999999997</c:v>
                </c:pt>
                <c:pt idx="785">
                  <c:v>4.4530000000000003</c:v>
                </c:pt>
                <c:pt idx="786">
                  <c:v>4.3739999999999997</c:v>
                </c:pt>
                <c:pt idx="787">
                  <c:v>4.2939999999999996</c:v>
                </c:pt>
                <c:pt idx="788">
                  <c:v>4.2149999999999999</c:v>
                </c:pt>
                <c:pt idx="789">
                  <c:v>4.1360000000000001</c:v>
                </c:pt>
                <c:pt idx="790">
                  <c:v>4.0570000000000004</c:v>
                </c:pt>
                <c:pt idx="791">
                  <c:v>3.9809999999999999</c:v>
                </c:pt>
                <c:pt idx="792">
                  <c:v>3.9049999999999998</c:v>
                </c:pt>
                <c:pt idx="793">
                  <c:v>3.83</c:v>
                </c:pt>
                <c:pt idx="794">
                  <c:v>3.7549999999999999</c:v>
                </c:pt>
                <c:pt idx="795">
                  <c:v>3.68</c:v>
                </c:pt>
                <c:pt idx="796">
                  <c:v>3.6059999999999999</c:v>
                </c:pt>
                <c:pt idx="797">
                  <c:v>3.5329999999999999</c:v>
                </c:pt>
                <c:pt idx="798">
                  <c:v>3.46</c:v>
                </c:pt>
                <c:pt idx="799">
                  <c:v>3.3889999999999998</c:v>
                </c:pt>
                <c:pt idx="800">
                  <c:v>3.3180000000000001</c:v>
                </c:pt>
                <c:pt idx="801">
                  <c:v>3.2480000000000002</c:v>
                </c:pt>
                <c:pt idx="802">
                  <c:v>3.1789999999999998</c:v>
                </c:pt>
                <c:pt idx="803">
                  <c:v>3.1110000000000002</c:v>
                </c:pt>
                <c:pt idx="804">
                  <c:v>3.0449999999999999</c:v>
                </c:pt>
                <c:pt idx="805">
                  <c:v>2.9790000000000001</c:v>
                </c:pt>
                <c:pt idx="806">
                  <c:v>2.9140000000000001</c:v>
                </c:pt>
                <c:pt idx="807">
                  <c:v>2.85</c:v>
                </c:pt>
                <c:pt idx="808">
                  <c:v>2.7879999999999998</c:v>
                </c:pt>
                <c:pt idx="809">
                  <c:v>2.726</c:v>
                </c:pt>
                <c:pt idx="810">
                  <c:v>2.665</c:v>
                </c:pt>
                <c:pt idx="811">
                  <c:v>2.6059999999999999</c:v>
                </c:pt>
                <c:pt idx="812">
                  <c:v>2.5470000000000002</c:v>
                </c:pt>
                <c:pt idx="813">
                  <c:v>2.4900000000000002</c:v>
                </c:pt>
                <c:pt idx="814">
                  <c:v>2.4329999999999998</c:v>
                </c:pt>
                <c:pt idx="815">
                  <c:v>2.3780000000000001</c:v>
                </c:pt>
                <c:pt idx="816">
                  <c:v>2.323</c:v>
                </c:pt>
                <c:pt idx="817">
                  <c:v>2.27</c:v>
                </c:pt>
                <c:pt idx="818">
                  <c:v>2.218</c:v>
                </c:pt>
                <c:pt idx="819">
                  <c:v>2.1659999999999999</c:v>
                </c:pt>
                <c:pt idx="820">
                  <c:v>2.1160000000000001</c:v>
                </c:pt>
                <c:pt idx="821">
                  <c:v>2.0659999999999998</c:v>
                </c:pt>
                <c:pt idx="822">
                  <c:v>2.0190000000000001</c:v>
                </c:pt>
                <c:pt idx="823">
                  <c:v>1.9730000000000001</c:v>
                </c:pt>
                <c:pt idx="824">
                  <c:v>1.927</c:v>
                </c:pt>
                <c:pt idx="825">
                  <c:v>1.8839999999999999</c:v>
                </c:pt>
                <c:pt idx="826">
                  <c:v>1.843</c:v>
                </c:pt>
                <c:pt idx="827">
                  <c:v>1.8049999999999999</c:v>
                </c:pt>
                <c:pt idx="828">
                  <c:v>1.77</c:v>
                </c:pt>
                <c:pt idx="829">
                  <c:v>1.736</c:v>
                </c:pt>
                <c:pt idx="830">
                  <c:v>1.7010000000000001</c:v>
                </c:pt>
                <c:pt idx="831">
                  <c:v>1.6659999999999999</c:v>
                </c:pt>
                <c:pt idx="832">
                  <c:v>1.631</c:v>
                </c:pt>
                <c:pt idx="833">
                  <c:v>1.597</c:v>
                </c:pt>
                <c:pt idx="834">
                  <c:v>1.5629999999999999</c:v>
                </c:pt>
                <c:pt idx="835">
                  <c:v>1.5369999999999999</c:v>
                </c:pt>
                <c:pt idx="836">
                  <c:v>1.5109999999999999</c:v>
                </c:pt>
                <c:pt idx="837">
                  <c:v>1.4830000000000001</c:v>
                </c:pt>
                <c:pt idx="838">
                  <c:v>1.456</c:v>
                </c:pt>
                <c:pt idx="839">
                  <c:v>1.429</c:v>
                </c:pt>
                <c:pt idx="840">
                  <c:v>1.401</c:v>
                </c:pt>
                <c:pt idx="841">
                  <c:v>1.3740000000000001</c:v>
                </c:pt>
                <c:pt idx="842">
                  <c:v>1.3540000000000001</c:v>
                </c:pt>
                <c:pt idx="843">
                  <c:v>1.381</c:v>
                </c:pt>
                <c:pt idx="844">
                  <c:v>1.399</c:v>
                </c:pt>
                <c:pt idx="845">
                  <c:v>1.411</c:v>
                </c:pt>
                <c:pt idx="846">
                  <c:v>1.42</c:v>
                </c:pt>
                <c:pt idx="847">
                  <c:v>1.4279999999999999</c:v>
                </c:pt>
                <c:pt idx="848">
                  <c:v>1.4319999999999999</c:v>
                </c:pt>
                <c:pt idx="849">
                  <c:v>1.4350000000000001</c:v>
                </c:pt>
                <c:pt idx="850">
                  <c:v>1.44</c:v>
                </c:pt>
                <c:pt idx="851">
                  <c:v>1.4419999999999999</c:v>
                </c:pt>
                <c:pt idx="852">
                  <c:v>1.4419999999999999</c:v>
                </c:pt>
                <c:pt idx="853">
                  <c:v>1.4410000000000001</c:v>
                </c:pt>
                <c:pt idx="854">
                  <c:v>1.4370000000000001</c:v>
                </c:pt>
                <c:pt idx="855">
                  <c:v>1.4319999999999999</c:v>
                </c:pt>
                <c:pt idx="856">
                  <c:v>1.4259999999999999</c:v>
                </c:pt>
                <c:pt idx="857">
                  <c:v>1.4179999999999999</c:v>
                </c:pt>
                <c:pt idx="858">
                  <c:v>1.409</c:v>
                </c:pt>
                <c:pt idx="859">
                  <c:v>1.3979999999999999</c:v>
                </c:pt>
                <c:pt idx="860">
                  <c:v>1.387</c:v>
                </c:pt>
                <c:pt idx="861">
                  <c:v>1.375</c:v>
                </c:pt>
                <c:pt idx="862">
                  <c:v>1.371</c:v>
                </c:pt>
                <c:pt idx="863">
                  <c:v>1.3680000000000001</c:v>
                </c:pt>
                <c:pt idx="864">
                  <c:v>1.371</c:v>
                </c:pt>
                <c:pt idx="865">
                  <c:v>1.4390000000000001</c:v>
                </c:pt>
                <c:pt idx="866">
                  <c:v>1.4930000000000001</c:v>
                </c:pt>
                <c:pt idx="867">
                  <c:v>1.5469999999999999</c:v>
                </c:pt>
                <c:pt idx="868">
                  <c:v>1.59</c:v>
                </c:pt>
                <c:pt idx="869">
                  <c:v>1.625</c:v>
                </c:pt>
                <c:pt idx="870">
                  <c:v>1.6539999999999999</c:v>
                </c:pt>
                <c:pt idx="871">
                  <c:v>1.6779999999999999</c:v>
                </c:pt>
                <c:pt idx="872">
                  <c:v>1.6990000000000001</c:v>
                </c:pt>
                <c:pt idx="873">
                  <c:v>1.7310000000000001</c:v>
                </c:pt>
                <c:pt idx="874">
                  <c:v>1.756</c:v>
                </c:pt>
                <c:pt idx="875">
                  <c:v>1.7769999999999999</c:v>
                </c:pt>
                <c:pt idx="876">
                  <c:v>1.794</c:v>
                </c:pt>
                <c:pt idx="877">
                  <c:v>1.837</c:v>
                </c:pt>
                <c:pt idx="878">
                  <c:v>1.8759999999999999</c:v>
                </c:pt>
                <c:pt idx="879">
                  <c:v>1.94</c:v>
                </c:pt>
                <c:pt idx="880">
                  <c:v>2.0419999999999998</c:v>
                </c:pt>
                <c:pt idx="881">
                  <c:v>2.2989999999999999</c:v>
                </c:pt>
                <c:pt idx="882">
                  <c:v>40.28</c:v>
                </c:pt>
                <c:pt idx="883">
                  <c:v>51.14</c:v>
                </c:pt>
                <c:pt idx="884">
                  <c:v>9.6560000000000006</c:v>
                </c:pt>
                <c:pt idx="885">
                  <c:v>11.22</c:v>
                </c:pt>
                <c:pt idx="886">
                  <c:v>12.75</c:v>
                </c:pt>
                <c:pt idx="887">
                  <c:v>13.96</c:v>
                </c:pt>
                <c:pt idx="888">
                  <c:v>14.91</c:v>
                </c:pt>
                <c:pt idx="889">
                  <c:v>15.74</c:v>
                </c:pt>
                <c:pt idx="890">
                  <c:v>16.579999999999998</c:v>
                </c:pt>
                <c:pt idx="891">
                  <c:v>17.350000000000001</c:v>
                </c:pt>
                <c:pt idx="892">
                  <c:v>17.850000000000001</c:v>
                </c:pt>
                <c:pt idx="893">
                  <c:v>18.22</c:v>
                </c:pt>
                <c:pt idx="894">
                  <c:v>18.510000000000002</c:v>
                </c:pt>
                <c:pt idx="895">
                  <c:v>18.71</c:v>
                </c:pt>
                <c:pt idx="896">
                  <c:v>18.77</c:v>
                </c:pt>
                <c:pt idx="897">
                  <c:v>18.82</c:v>
                </c:pt>
                <c:pt idx="898">
                  <c:v>18.73</c:v>
                </c:pt>
                <c:pt idx="899">
                  <c:v>18.48</c:v>
                </c:pt>
                <c:pt idx="900">
                  <c:v>18.2</c:v>
                </c:pt>
                <c:pt idx="901">
                  <c:v>18.079999999999998</c:v>
                </c:pt>
                <c:pt idx="902">
                  <c:v>18.18</c:v>
                </c:pt>
                <c:pt idx="903">
                  <c:v>24.55</c:v>
                </c:pt>
                <c:pt idx="904">
                  <c:v>21.73</c:v>
                </c:pt>
                <c:pt idx="905">
                  <c:v>21.37</c:v>
                </c:pt>
                <c:pt idx="906">
                  <c:v>21.01</c:v>
                </c:pt>
                <c:pt idx="907">
                  <c:v>20.64</c:v>
                </c:pt>
                <c:pt idx="908">
                  <c:v>20.27</c:v>
                </c:pt>
                <c:pt idx="909">
                  <c:v>19.91</c:v>
                </c:pt>
                <c:pt idx="910">
                  <c:v>19.5</c:v>
                </c:pt>
                <c:pt idx="911">
                  <c:v>19.100000000000001</c:v>
                </c:pt>
                <c:pt idx="912">
                  <c:v>19.09</c:v>
                </c:pt>
                <c:pt idx="913">
                  <c:v>19.02</c:v>
                </c:pt>
                <c:pt idx="914">
                  <c:v>18.899999999999999</c:v>
                </c:pt>
                <c:pt idx="915">
                  <c:v>18.760000000000002</c:v>
                </c:pt>
                <c:pt idx="916">
                  <c:v>22.72</c:v>
                </c:pt>
                <c:pt idx="917">
                  <c:v>19.84</c:v>
                </c:pt>
                <c:pt idx="918">
                  <c:v>19.440000000000001</c:v>
                </c:pt>
                <c:pt idx="919">
                  <c:v>19.059999999999999</c:v>
                </c:pt>
                <c:pt idx="920">
                  <c:v>19.059999999999999</c:v>
                </c:pt>
                <c:pt idx="921">
                  <c:v>19</c:v>
                </c:pt>
                <c:pt idx="922">
                  <c:v>18.89</c:v>
                </c:pt>
                <c:pt idx="923">
                  <c:v>18.739999999999998</c:v>
                </c:pt>
                <c:pt idx="924">
                  <c:v>18.55</c:v>
                </c:pt>
                <c:pt idx="925">
                  <c:v>18.34</c:v>
                </c:pt>
                <c:pt idx="926">
                  <c:v>18.11</c:v>
                </c:pt>
                <c:pt idx="927">
                  <c:v>17.87</c:v>
                </c:pt>
                <c:pt idx="928">
                  <c:v>17.62</c:v>
                </c:pt>
                <c:pt idx="929">
                  <c:v>17.350000000000001</c:v>
                </c:pt>
                <c:pt idx="930">
                  <c:v>17.079999999999998</c:v>
                </c:pt>
                <c:pt idx="931">
                  <c:v>16.78</c:v>
                </c:pt>
                <c:pt idx="932">
                  <c:v>16.48</c:v>
                </c:pt>
                <c:pt idx="933">
                  <c:v>16.170000000000002</c:v>
                </c:pt>
                <c:pt idx="934">
                  <c:v>15.85</c:v>
                </c:pt>
                <c:pt idx="935">
                  <c:v>15.54</c:v>
                </c:pt>
                <c:pt idx="936">
                  <c:v>15.37</c:v>
                </c:pt>
                <c:pt idx="937">
                  <c:v>15.56</c:v>
                </c:pt>
                <c:pt idx="938">
                  <c:v>15.69</c:v>
                </c:pt>
                <c:pt idx="939">
                  <c:v>15.79</c:v>
                </c:pt>
                <c:pt idx="940">
                  <c:v>15.84</c:v>
                </c:pt>
                <c:pt idx="941">
                  <c:v>15.87</c:v>
                </c:pt>
                <c:pt idx="942">
                  <c:v>16.010000000000002</c:v>
                </c:pt>
                <c:pt idx="943">
                  <c:v>68.78</c:v>
                </c:pt>
                <c:pt idx="944">
                  <c:v>22.42</c:v>
                </c:pt>
                <c:pt idx="945">
                  <c:v>21.98</c:v>
                </c:pt>
                <c:pt idx="946">
                  <c:v>22.08</c:v>
                </c:pt>
                <c:pt idx="947">
                  <c:v>22.53</c:v>
                </c:pt>
                <c:pt idx="948">
                  <c:v>22.71</c:v>
                </c:pt>
                <c:pt idx="949">
                  <c:v>23.09</c:v>
                </c:pt>
                <c:pt idx="950">
                  <c:v>23.83</c:v>
                </c:pt>
                <c:pt idx="951">
                  <c:v>23.94</c:v>
                </c:pt>
                <c:pt idx="952">
                  <c:v>23.94</c:v>
                </c:pt>
                <c:pt idx="953">
                  <c:v>24.06</c:v>
                </c:pt>
                <c:pt idx="954">
                  <c:v>25.24</c:v>
                </c:pt>
                <c:pt idx="955">
                  <c:v>288.60000000000002</c:v>
                </c:pt>
                <c:pt idx="956">
                  <c:v>158.6</c:v>
                </c:pt>
                <c:pt idx="957">
                  <c:v>110.9</c:v>
                </c:pt>
                <c:pt idx="958">
                  <c:v>109.3</c:v>
                </c:pt>
                <c:pt idx="959">
                  <c:v>129.6</c:v>
                </c:pt>
                <c:pt idx="960">
                  <c:v>122.6</c:v>
                </c:pt>
                <c:pt idx="961">
                  <c:v>115.5</c:v>
                </c:pt>
                <c:pt idx="962">
                  <c:v>105.4</c:v>
                </c:pt>
                <c:pt idx="963">
                  <c:v>101.2</c:v>
                </c:pt>
                <c:pt idx="964">
                  <c:v>92.46</c:v>
                </c:pt>
                <c:pt idx="965">
                  <c:v>84.76</c:v>
                </c:pt>
                <c:pt idx="966">
                  <c:v>78.67</c:v>
                </c:pt>
                <c:pt idx="967">
                  <c:v>72.97</c:v>
                </c:pt>
                <c:pt idx="968">
                  <c:v>67.849999999999994</c:v>
                </c:pt>
                <c:pt idx="969">
                  <c:v>63.26</c:v>
                </c:pt>
                <c:pt idx="970">
                  <c:v>59.16</c:v>
                </c:pt>
                <c:pt idx="971">
                  <c:v>55.41</c:v>
                </c:pt>
                <c:pt idx="972">
                  <c:v>52.36</c:v>
                </c:pt>
                <c:pt idx="973">
                  <c:v>49.38</c:v>
                </c:pt>
                <c:pt idx="974">
                  <c:v>46.71</c:v>
                </c:pt>
                <c:pt idx="975">
                  <c:v>45.05</c:v>
                </c:pt>
                <c:pt idx="976">
                  <c:v>42.48</c:v>
                </c:pt>
                <c:pt idx="977">
                  <c:v>41.15</c:v>
                </c:pt>
                <c:pt idx="978">
                  <c:v>40.61</c:v>
                </c:pt>
                <c:pt idx="979">
                  <c:v>39.729999999999997</c:v>
                </c:pt>
                <c:pt idx="980">
                  <c:v>38.76</c:v>
                </c:pt>
                <c:pt idx="981">
                  <c:v>37.68</c:v>
                </c:pt>
                <c:pt idx="982">
                  <c:v>36.56</c:v>
                </c:pt>
                <c:pt idx="983">
                  <c:v>35.619999999999997</c:v>
                </c:pt>
                <c:pt idx="984">
                  <c:v>34.58</c:v>
                </c:pt>
                <c:pt idx="985">
                  <c:v>33.42</c:v>
                </c:pt>
                <c:pt idx="986">
                  <c:v>32.32</c:v>
                </c:pt>
                <c:pt idx="987">
                  <c:v>31.2</c:v>
                </c:pt>
                <c:pt idx="988">
                  <c:v>30.71</c:v>
                </c:pt>
                <c:pt idx="989">
                  <c:v>31.09</c:v>
                </c:pt>
                <c:pt idx="990">
                  <c:v>31.42</c:v>
                </c:pt>
                <c:pt idx="991">
                  <c:v>30.67</c:v>
                </c:pt>
                <c:pt idx="992">
                  <c:v>29.95</c:v>
                </c:pt>
                <c:pt idx="993">
                  <c:v>30.12</c:v>
                </c:pt>
                <c:pt idx="994">
                  <c:v>29.47</c:v>
                </c:pt>
                <c:pt idx="995">
                  <c:v>28.78</c:v>
                </c:pt>
                <c:pt idx="996">
                  <c:v>28.28</c:v>
                </c:pt>
                <c:pt idx="997">
                  <c:v>28.8</c:v>
                </c:pt>
                <c:pt idx="998">
                  <c:v>28.46</c:v>
                </c:pt>
                <c:pt idx="999">
                  <c:v>27.95</c:v>
                </c:pt>
                <c:pt idx="1000">
                  <c:v>27.44</c:v>
                </c:pt>
                <c:pt idx="1001">
                  <c:v>26.89</c:v>
                </c:pt>
                <c:pt idx="1002">
                  <c:v>26.35</c:v>
                </c:pt>
                <c:pt idx="1003">
                  <c:v>25.8</c:v>
                </c:pt>
                <c:pt idx="1004">
                  <c:v>25.2</c:v>
                </c:pt>
                <c:pt idx="1005">
                  <c:v>24.59</c:v>
                </c:pt>
                <c:pt idx="1006">
                  <c:v>24.01</c:v>
                </c:pt>
                <c:pt idx="1007">
                  <c:v>23.4</c:v>
                </c:pt>
                <c:pt idx="1008">
                  <c:v>22.79</c:v>
                </c:pt>
                <c:pt idx="1009">
                  <c:v>22.18</c:v>
                </c:pt>
                <c:pt idx="1010">
                  <c:v>21.59</c:v>
                </c:pt>
                <c:pt idx="1011">
                  <c:v>20.97</c:v>
                </c:pt>
                <c:pt idx="1012">
                  <c:v>20.38</c:v>
                </c:pt>
                <c:pt idx="1013">
                  <c:v>19.8</c:v>
                </c:pt>
                <c:pt idx="1014">
                  <c:v>19.55</c:v>
                </c:pt>
                <c:pt idx="1015">
                  <c:v>19.440000000000001</c:v>
                </c:pt>
                <c:pt idx="1016">
                  <c:v>19.27</c:v>
                </c:pt>
                <c:pt idx="1017">
                  <c:v>19.059999999999999</c:v>
                </c:pt>
                <c:pt idx="1018">
                  <c:v>18.82</c:v>
                </c:pt>
                <c:pt idx="1019">
                  <c:v>18.55</c:v>
                </c:pt>
                <c:pt idx="1020">
                  <c:v>18.29</c:v>
                </c:pt>
                <c:pt idx="1021">
                  <c:v>18.02</c:v>
                </c:pt>
                <c:pt idx="1022">
                  <c:v>17.73</c:v>
                </c:pt>
                <c:pt idx="1023">
                  <c:v>17.43</c:v>
                </c:pt>
                <c:pt idx="1024">
                  <c:v>17.12</c:v>
                </c:pt>
                <c:pt idx="1025">
                  <c:v>16.8</c:v>
                </c:pt>
                <c:pt idx="1026">
                  <c:v>16.47</c:v>
                </c:pt>
                <c:pt idx="1027">
                  <c:v>16.14</c:v>
                </c:pt>
                <c:pt idx="1028">
                  <c:v>15.81</c:v>
                </c:pt>
                <c:pt idx="1029">
                  <c:v>15.47</c:v>
                </c:pt>
                <c:pt idx="1030">
                  <c:v>15.15</c:v>
                </c:pt>
                <c:pt idx="1031">
                  <c:v>14.82</c:v>
                </c:pt>
                <c:pt idx="1032">
                  <c:v>14.5</c:v>
                </c:pt>
                <c:pt idx="1033">
                  <c:v>14.19</c:v>
                </c:pt>
                <c:pt idx="1034">
                  <c:v>13.89</c:v>
                </c:pt>
                <c:pt idx="1035">
                  <c:v>13.59</c:v>
                </c:pt>
                <c:pt idx="1036">
                  <c:v>13.29</c:v>
                </c:pt>
                <c:pt idx="1037">
                  <c:v>13.01</c:v>
                </c:pt>
                <c:pt idx="1038">
                  <c:v>12.74</c:v>
                </c:pt>
                <c:pt idx="1039">
                  <c:v>12.48</c:v>
                </c:pt>
                <c:pt idx="1040">
                  <c:v>12.29</c:v>
                </c:pt>
                <c:pt idx="1041">
                  <c:v>12.13</c:v>
                </c:pt>
                <c:pt idx="1042">
                  <c:v>11.99</c:v>
                </c:pt>
                <c:pt idx="1043">
                  <c:v>11.86</c:v>
                </c:pt>
                <c:pt idx="1044">
                  <c:v>11.72</c:v>
                </c:pt>
                <c:pt idx="1045">
                  <c:v>11.59</c:v>
                </c:pt>
                <c:pt idx="1046">
                  <c:v>11.46</c:v>
                </c:pt>
                <c:pt idx="1047">
                  <c:v>11.33</c:v>
                </c:pt>
                <c:pt idx="1048">
                  <c:v>11.21</c:v>
                </c:pt>
                <c:pt idx="1049">
                  <c:v>11.08</c:v>
                </c:pt>
                <c:pt idx="1050">
                  <c:v>10.95</c:v>
                </c:pt>
                <c:pt idx="1051">
                  <c:v>10.82</c:v>
                </c:pt>
                <c:pt idx="1052">
                  <c:v>10.7</c:v>
                </c:pt>
                <c:pt idx="1053">
                  <c:v>10.57</c:v>
                </c:pt>
                <c:pt idx="1054">
                  <c:v>10.44</c:v>
                </c:pt>
                <c:pt idx="1055">
                  <c:v>10.3</c:v>
                </c:pt>
                <c:pt idx="1056">
                  <c:v>10.17</c:v>
                </c:pt>
                <c:pt idx="1057">
                  <c:v>10.039999999999999</c:v>
                </c:pt>
                <c:pt idx="1058">
                  <c:v>9.91</c:v>
                </c:pt>
                <c:pt idx="1059">
                  <c:v>9.7769999999999992</c:v>
                </c:pt>
                <c:pt idx="1060">
                  <c:v>9.6440000000000001</c:v>
                </c:pt>
                <c:pt idx="1061">
                  <c:v>9.5109999999999992</c:v>
                </c:pt>
                <c:pt idx="1062">
                  <c:v>9.3780000000000001</c:v>
                </c:pt>
                <c:pt idx="1063">
                  <c:v>9.2439999999999998</c:v>
                </c:pt>
                <c:pt idx="1064">
                  <c:v>9.1129999999999995</c:v>
                </c:pt>
                <c:pt idx="1065">
                  <c:v>8.9809999999999999</c:v>
                </c:pt>
                <c:pt idx="1066">
                  <c:v>8.8480000000000008</c:v>
                </c:pt>
                <c:pt idx="1067">
                  <c:v>8.7149999999999999</c:v>
                </c:pt>
                <c:pt idx="1068">
                  <c:v>8.5820000000000007</c:v>
                </c:pt>
                <c:pt idx="1069">
                  <c:v>8.4480000000000004</c:v>
                </c:pt>
                <c:pt idx="1070">
                  <c:v>8.3130000000000006</c:v>
                </c:pt>
                <c:pt idx="1071">
                  <c:v>8.1790000000000003</c:v>
                </c:pt>
                <c:pt idx="1072">
                  <c:v>8.0440000000000005</c:v>
                </c:pt>
                <c:pt idx="1073">
                  <c:v>7.9089999999999998</c:v>
                </c:pt>
                <c:pt idx="1074">
                  <c:v>7.774</c:v>
                </c:pt>
                <c:pt idx="1075">
                  <c:v>7.6379999999999999</c:v>
                </c:pt>
                <c:pt idx="1076">
                  <c:v>7.5030000000000001</c:v>
                </c:pt>
                <c:pt idx="1077">
                  <c:v>7.3680000000000003</c:v>
                </c:pt>
                <c:pt idx="1078">
                  <c:v>7.2329999999999997</c:v>
                </c:pt>
                <c:pt idx="1079">
                  <c:v>7.0979999999999999</c:v>
                </c:pt>
                <c:pt idx="1080">
                  <c:v>6.9630000000000001</c:v>
                </c:pt>
                <c:pt idx="1081">
                  <c:v>6.8289999999999997</c:v>
                </c:pt>
                <c:pt idx="1082">
                  <c:v>6.6950000000000003</c:v>
                </c:pt>
                <c:pt idx="1083">
                  <c:v>6.5869999999999997</c:v>
                </c:pt>
                <c:pt idx="1084">
                  <c:v>6.4779999999999998</c:v>
                </c:pt>
                <c:pt idx="1085">
                  <c:v>6.3659999999999997</c:v>
                </c:pt>
                <c:pt idx="1086">
                  <c:v>6.2530000000000001</c:v>
                </c:pt>
                <c:pt idx="1087">
                  <c:v>6.1390000000000002</c:v>
                </c:pt>
                <c:pt idx="1088">
                  <c:v>6.0229999999999997</c:v>
                </c:pt>
                <c:pt idx="1089">
                  <c:v>5.9059999999999997</c:v>
                </c:pt>
                <c:pt idx="1090">
                  <c:v>5.7919999999999998</c:v>
                </c:pt>
                <c:pt idx="1091">
                  <c:v>5.6890000000000001</c:v>
                </c:pt>
                <c:pt idx="1092">
                  <c:v>5.593</c:v>
                </c:pt>
                <c:pt idx="1093">
                  <c:v>5.5030000000000001</c:v>
                </c:pt>
                <c:pt idx="1094">
                  <c:v>5.4180000000000001</c:v>
                </c:pt>
                <c:pt idx="1095">
                  <c:v>5.3360000000000003</c:v>
                </c:pt>
                <c:pt idx="1096">
                  <c:v>5.2549999999999999</c:v>
                </c:pt>
                <c:pt idx="1097">
                  <c:v>5.1760000000000002</c:v>
                </c:pt>
                <c:pt idx="1098">
                  <c:v>5.0970000000000004</c:v>
                </c:pt>
                <c:pt idx="1099">
                  <c:v>5.0179999999999998</c:v>
                </c:pt>
                <c:pt idx="1100">
                  <c:v>4.9379999999999997</c:v>
                </c:pt>
                <c:pt idx="1101">
                  <c:v>4.8579999999999997</c:v>
                </c:pt>
                <c:pt idx="1102">
                  <c:v>4.7770000000000001</c:v>
                </c:pt>
                <c:pt idx="1103">
                  <c:v>4.6950000000000003</c:v>
                </c:pt>
                <c:pt idx="1104">
                  <c:v>4.6120000000000001</c:v>
                </c:pt>
                <c:pt idx="1105">
                  <c:v>4.5289999999999999</c:v>
                </c:pt>
                <c:pt idx="1106">
                  <c:v>4.444</c:v>
                </c:pt>
                <c:pt idx="1107">
                  <c:v>4.359</c:v>
                </c:pt>
                <c:pt idx="1108">
                  <c:v>4.2729999999999997</c:v>
                </c:pt>
                <c:pt idx="1109">
                  <c:v>4.1870000000000003</c:v>
                </c:pt>
                <c:pt idx="1110">
                  <c:v>4.0999999999999996</c:v>
                </c:pt>
                <c:pt idx="1111">
                  <c:v>4.0129999999999999</c:v>
                </c:pt>
                <c:pt idx="1112">
                  <c:v>3.9260000000000002</c:v>
                </c:pt>
                <c:pt idx="1113">
                  <c:v>3.8380000000000001</c:v>
                </c:pt>
                <c:pt idx="1114">
                  <c:v>3.7509999999999999</c:v>
                </c:pt>
                <c:pt idx="1115">
                  <c:v>3.665</c:v>
                </c:pt>
                <c:pt idx="1116">
                  <c:v>3.5779999999999998</c:v>
                </c:pt>
                <c:pt idx="1117">
                  <c:v>3.492</c:v>
                </c:pt>
                <c:pt idx="1118">
                  <c:v>3.407</c:v>
                </c:pt>
                <c:pt idx="1119">
                  <c:v>3.323</c:v>
                </c:pt>
                <c:pt idx="1120">
                  <c:v>3.2389999999999999</c:v>
                </c:pt>
                <c:pt idx="1121">
                  <c:v>3.1560000000000001</c:v>
                </c:pt>
                <c:pt idx="1122">
                  <c:v>3.0750000000000002</c:v>
                </c:pt>
                <c:pt idx="1123">
                  <c:v>2.9940000000000002</c:v>
                </c:pt>
                <c:pt idx="1124">
                  <c:v>2.915</c:v>
                </c:pt>
                <c:pt idx="1125">
                  <c:v>2.8359999999999999</c:v>
                </c:pt>
                <c:pt idx="1126">
                  <c:v>2.76</c:v>
                </c:pt>
                <c:pt idx="1127">
                  <c:v>2.7160000000000002</c:v>
                </c:pt>
                <c:pt idx="1128">
                  <c:v>2.6669999999999998</c:v>
                </c:pt>
                <c:pt idx="1129">
                  <c:v>2.6179999999999999</c:v>
                </c:pt>
                <c:pt idx="1130">
                  <c:v>2.5680000000000001</c:v>
                </c:pt>
                <c:pt idx="1131">
                  <c:v>2.5190000000000001</c:v>
                </c:pt>
                <c:pt idx="1132">
                  <c:v>2.4689999999999999</c:v>
                </c:pt>
                <c:pt idx="1133">
                  <c:v>2.419</c:v>
                </c:pt>
                <c:pt idx="1134">
                  <c:v>2.37</c:v>
                </c:pt>
                <c:pt idx="1135">
                  <c:v>2.3199999999999998</c:v>
                </c:pt>
                <c:pt idx="1136">
                  <c:v>2.2709999999999999</c:v>
                </c:pt>
                <c:pt idx="1137">
                  <c:v>2.222</c:v>
                </c:pt>
                <c:pt idx="1138">
                  <c:v>2.1739999999999999</c:v>
                </c:pt>
                <c:pt idx="1139">
                  <c:v>2.133</c:v>
                </c:pt>
                <c:pt idx="1140">
                  <c:v>2.1030000000000002</c:v>
                </c:pt>
                <c:pt idx="1141">
                  <c:v>2.0779999999999998</c:v>
                </c:pt>
                <c:pt idx="1142">
                  <c:v>2.0550000000000002</c:v>
                </c:pt>
                <c:pt idx="1143">
                  <c:v>2.0289999999999999</c:v>
                </c:pt>
                <c:pt idx="1144">
                  <c:v>2.012</c:v>
                </c:pt>
                <c:pt idx="1145">
                  <c:v>1.9910000000000001</c:v>
                </c:pt>
                <c:pt idx="1146">
                  <c:v>1.9670000000000001</c:v>
                </c:pt>
                <c:pt idx="1147">
                  <c:v>1.9419999999999999</c:v>
                </c:pt>
                <c:pt idx="1148">
                  <c:v>1.9159999999999999</c:v>
                </c:pt>
                <c:pt idx="1149">
                  <c:v>1.889</c:v>
                </c:pt>
                <c:pt idx="1150">
                  <c:v>1.861</c:v>
                </c:pt>
                <c:pt idx="1151">
                  <c:v>1.8320000000000001</c:v>
                </c:pt>
                <c:pt idx="1152">
                  <c:v>1.8029999999999999</c:v>
                </c:pt>
                <c:pt idx="1153">
                  <c:v>1.7729999999999999</c:v>
                </c:pt>
                <c:pt idx="1154">
                  <c:v>1.7430000000000001</c:v>
                </c:pt>
                <c:pt idx="1155">
                  <c:v>1.7310000000000001</c:v>
                </c:pt>
                <c:pt idx="1156">
                  <c:v>1.728</c:v>
                </c:pt>
                <c:pt idx="1157">
                  <c:v>1.7210000000000001</c:v>
                </c:pt>
                <c:pt idx="1158">
                  <c:v>1.7090000000000001</c:v>
                </c:pt>
                <c:pt idx="1159">
                  <c:v>1.694</c:v>
                </c:pt>
                <c:pt idx="1160">
                  <c:v>1.6779999999999999</c:v>
                </c:pt>
                <c:pt idx="1161">
                  <c:v>1.659</c:v>
                </c:pt>
                <c:pt idx="1162">
                  <c:v>1.64</c:v>
                </c:pt>
                <c:pt idx="1163">
                  <c:v>1.62</c:v>
                </c:pt>
                <c:pt idx="1164">
                  <c:v>1.5980000000000001</c:v>
                </c:pt>
                <c:pt idx="1165">
                  <c:v>1.5760000000000001</c:v>
                </c:pt>
                <c:pt idx="1166">
                  <c:v>1.554</c:v>
                </c:pt>
                <c:pt idx="1167">
                  <c:v>1.53</c:v>
                </c:pt>
                <c:pt idx="1168">
                  <c:v>1.506</c:v>
                </c:pt>
                <c:pt idx="1169">
                  <c:v>1.482</c:v>
                </c:pt>
                <c:pt idx="1170">
                  <c:v>1.4570000000000001</c:v>
                </c:pt>
                <c:pt idx="1171">
                  <c:v>1.4319999999999999</c:v>
                </c:pt>
                <c:pt idx="1172">
                  <c:v>1.4059999999999999</c:v>
                </c:pt>
                <c:pt idx="1173">
                  <c:v>1.381</c:v>
                </c:pt>
                <c:pt idx="1174">
                  <c:v>1.355</c:v>
                </c:pt>
                <c:pt idx="1175">
                  <c:v>1.3280000000000001</c:v>
                </c:pt>
                <c:pt idx="1176">
                  <c:v>1.302</c:v>
                </c:pt>
                <c:pt idx="1177">
                  <c:v>1.276</c:v>
                </c:pt>
                <c:pt idx="1178">
                  <c:v>1.25</c:v>
                </c:pt>
                <c:pt idx="1179">
                  <c:v>1.2230000000000001</c:v>
                </c:pt>
                <c:pt idx="1180">
                  <c:v>1.198</c:v>
                </c:pt>
                <c:pt idx="1181">
                  <c:v>1.1719999999999999</c:v>
                </c:pt>
                <c:pt idx="1182">
                  <c:v>1.1459999999999999</c:v>
                </c:pt>
                <c:pt idx="1183">
                  <c:v>1.121</c:v>
                </c:pt>
                <c:pt idx="1184">
                  <c:v>1.0960000000000001</c:v>
                </c:pt>
                <c:pt idx="1185">
                  <c:v>1.0720000000000001</c:v>
                </c:pt>
                <c:pt idx="1186">
                  <c:v>1.048</c:v>
                </c:pt>
                <c:pt idx="1187">
                  <c:v>1.024</c:v>
                </c:pt>
                <c:pt idx="1188">
                  <c:v>1.0009999999999999</c:v>
                </c:pt>
                <c:pt idx="1189">
                  <c:v>0.97860000000000003</c:v>
                </c:pt>
                <c:pt idx="1190">
                  <c:v>0.95660000000000001</c:v>
                </c:pt>
                <c:pt idx="1191">
                  <c:v>0.93500000000000005</c:v>
                </c:pt>
                <c:pt idx="1192">
                  <c:v>0.91390000000000005</c:v>
                </c:pt>
                <c:pt idx="1193">
                  <c:v>0.89349999999999996</c:v>
                </c:pt>
                <c:pt idx="1194">
                  <c:v>0.87350000000000005</c:v>
                </c:pt>
                <c:pt idx="1195">
                  <c:v>0.85409999999999997</c:v>
                </c:pt>
                <c:pt idx="1196">
                  <c:v>0.83530000000000004</c:v>
                </c:pt>
                <c:pt idx="1197">
                  <c:v>0.81689999999999996</c:v>
                </c:pt>
                <c:pt idx="1198">
                  <c:v>0.79930000000000001</c:v>
                </c:pt>
                <c:pt idx="1199">
                  <c:v>0.78200000000000003</c:v>
                </c:pt>
                <c:pt idx="1200">
                  <c:v>0.76529999999999998</c:v>
                </c:pt>
                <c:pt idx="1201">
                  <c:v>0.749</c:v>
                </c:pt>
                <c:pt idx="1202">
                  <c:v>0.73319999999999996</c:v>
                </c:pt>
                <c:pt idx="1203">
                  <c:v>0.71789999999999998</c:v>
                </c:pt>
                <c:pt idx="1204">
                  <c:v>0.70309999999999995</c:v>
                </c:pt>
                <c:pt idx="1205">
                  <c:v>0.68879999999999997</c:v>
                </c:pt>
                <c:pt idx="1206">
                  <c:v>0.67559999999999998</c:v>
                </c:pt>
                <c:pt idx="1207">
                  <c:v>0.6633</c:v>
                </c:pt>
                <c:pt idx="1208">
                  <c:v>0.65110000000000001</c:v>
                </c:pt>
                <c:pt idx="1209">
                  <c:v>0.6391</c:v>
                </c:pt>
                <c:pt idx="1210">
                  <c:v>0.62739999999999996</c:v>
                </c:pt>
                <c:pt idx="1211">
                  <c:v>0.61580000000000001</c:v>
                </c:pt>
                <c:pt idx="1212">
                  <c:v>0.60450000000000004</c:v>
                </c:pt>
                <c:pt idx="1213">
                  <c:v>0.59350000000000003</c:v>
                </c:pt>
                <c:pt idx="1214">
                  <c:v>0.5827</c:v>
                </c:pt>
                <c:pt idx="1215">
                  <c:v>0.57220000000000004</c:v>
                </c:pt>
                <c:pt idx="1216">
                  <c:v>0.56189999999999996</c:v>
                </c:pt>
                <c:pt idx="1217">
                  <c:v>0.55189999999999995</c:v>
                </c:pt>
                <c:pt idx="1218">
                  <c:v>0.54200000000000004</c:v>
                </c:pt>
                <c:pt idx="1219">
                  <c:v>0.53239999999999998</c:v>
                </c:pt>
                <c:pt idx="1220">
                  <c:v>0.52290000000000003</c:v>
                </c:pt>
                <c:pt idx="1221">
                  <c:v>0.51359999999999995</c:v>
                </c:pt>
                <c:pt idx="1222">
                  <c:v>0.56130000000000002</c:v>
                </c:pt>
                <c:pt idx="1223">
                  <c:v>0.66720000000000002</c:v>
                </c:pt>
                <c:pt idx="1224">
                  <c:v>0.77029999999999998</c:v>
                </c:pt>
                <c:pt idx="1225">
                  <c:v>0.87939999999999996</c:v>
                </c:pt>
                <c:pt idx="1226">
                  <c:v>0.96099999999999997</c:v>
                </c:pt>
                <c:pt idx="1227">
                  <c:v>1.0289999999999999</c:v>
                </c:pt>
                <c:pt idx="1228">
                  <c:v>1.0900000000000001</c:v>
                </c:pt>
                <c:pt idx="1229">
                  <c:v>1.9470000000000001</c:v>
                </c:pt>
                <c:pt idx="1230">
                  <c:v>3.0409999999999999</c:v>
                </c:pt>
                <c:pt idx="1231">
                  <c:v>3.7240000000000002</c:v>
                </c:pt>
                <c:pt idx="1232">
                  <c:v>4.4210000000000003</c:v>
                </c:pt>
                <c:pt idx="1233">
                  <c:v>4.9740000000000002</c:v>
                </c:pt>
                <c:pt idx="1234">
                  <c:v>5.4580000000000002</c:v>
                </c:pt>
                <c:pt idx="1235">
                  <c:v>5.8620000000000001</c:v>
                </c:pt>
                <c:pt idx="1236">
                  <c:v>6.1929999999999996</c:v>
                </c:pt>
                <c:pt idx="1237">
                  <c:v>6.4560000000000004</c:v>
                </c:pt>
                <c:pt idx="1238">
                  <c:v>6.6920000000000002</c:v>
                </c:pt>
                <c:pt idx="1239">
                  <c:v>6.8760000000000003</c:v>
                </c:pt>
                <c:pt idx="1240">
                  <c:v>7.0170000000000003</c:v>
                </c:pt>
                <c:pt idx="1241">
                  <c:v>7.1879999999999997</c:v>
                </c:pt>
                <c:pt idx="1242">
                  <c:v>7.3129999999999997</c:v>
                </c:pt>
                <c:pt idx="1243">
                  <c:v>7.4089999999999998</c:v>
                </c:pt>
                <c:pt idx="1244">
                  <c:v>7.4950000000000001</c:v>
                </c:pt>
                <c:pt idx="1245">
                  <c:v>7.6289999999999996</c:v>
                </c:pt>
                <c:pt idx="1246">
                  <c:v>7.766</c:v>
                </c:pt>
                <c:pt idx="1247">
                  <c:v>7.8860000000000001</c:v>
                </c:pt>
                <c:pt idx="1248">
                  <c:v>7.9870000000000001</c:v>
                </c:pt>
                <c:pt idx="1249">
                  <c:v>8.077</c:v>
                </c:pt>
                <c:pt idx="1250">
                  <c:v>8.1530000000000005</c:v>
                </c:pt>
                <c:pt idx="1251">
                  <c:v>8.2149999999999999</c:v>
                </c:pt>
                <c:pt idx="1252">
                  <c:v>8.26</c:v>
                </c:pt>
                <c:pt idx="1253">
                  <c:v>8.2910000000000004</c:v>
                </c:pt>
                <c:pt idx="1254">
                  <c:v>8.3140000000000001</c:v>
                </c:pt>
                <c:pt idx="1255">
                  <c:v>8.327</c:v>
                </c:pt>
                <c:pt idx="1256">
                  <c:v>8.3309999999999995</c:v>
                </c:pt>
                <c:pt idx="1257">
                  <c:v>8.3290000000000006</c:v>
                </c:pt>
                <c:pt idx="1258">
                  <c:v>8.3360000000000003</c:v>
                </c:pt>
                <c:pt idx="1259">
                  <c:v>8.3659999999999997</c:v>
                </c:pt>
                <c:pt idx="1260">
                  <c:v>8.4120000000000008</c:v>
                </c:pt>
                <c:pt idx="1261">
                  <c:v>8.468</c:v>
                </c:pt>
                <c:pt idx="1262">
                  <c:v>8.5210000000000008</c:v>
                </c:pt>
                <c:pt idx="1263">
                  <c:v>8.5730000000000004</c:v>
                </c:pt>
                <c:pt idx="1264">
                  <c:v>8.625</c:v>
                </c:pt>
                <c:pt idx="1265">
                  <c:v>8.6750000000000007</c:v>
                </c:pt>
                <c:pt idx="1266">
                  <c:v>8.7230000000000008</c:v>
                </c:pt>
                <c:pt idx="1267">
                  <c:v>8.7970000000000006</c:v>
                </c:pt>
                <c:pt idx="1268">
                  <c:v>8.8759999999999994</c:v>
                </c:pt>
                <c:pt idx="1269">
                  <c:v>8.9499999999999993</c:v>
                </c:pt>
                <c:pt idx="1270">
                  <c:v>9.0169999999999995</c:v>
                </c:pt>
                <c:pt idx="1271">
                  <c:v>9.1790000000000003</c:v>
                </c:pt>
                <c:pt idx="1272">
                  <c:v>104.9</c:v>
                </c:pt>
                <c:pt idx="1273">
                  <c:v>40.26</c:v>
                </c:pt>
                <c:pt idx="1274">
                  <c:v>37.31</c:v>
                </c:pt>
                <c:pt idx="1275">
                  <c:v>35.1</c:v>
                </c:pt>
                <c:pt idx="1276">
                  <c:v>76.599999999999994</c:v>
                </c:pt>
                <c:pt idx="1277">
                  <c:v>123.5</c:v>
                </c:pt>
                <c:pt idx="1278">
                  <c:v>85.35</c:v>
                </c:pt>
                <c:pt idx="1279">
                  <c:v>69.680000000000007</c:v>
                </c:pt>
                <c:pt idx="1280">
                  <c:v>63.96</c:v>
                </c:pt>
                <c:pt idx="1281">
                  <c:v>59.3</c:v>
                </c:pt>
                <c:pt idx="1282">
                  <c:v>55.96</c:v>
                </c:pt>
                <c:pt idx="1283">
                  <c:v>52.74</c:v>
                </c:pt>
                <c:pt idx="1284">
                  <c:v>49.74</c:v>
                </c:pt>
                <c:pt idx="1285">
                  <c:v>47.84</c:v>
                </c:pt>
                <c:pt idx="1286">
                  <c:v>47.62</c:v>
                </c:pt>
                <c:pt idx="1287">
                  <c:v>86.68</c:v>
                </c:pt>
                <c:pt idx="1288">
                  <c:v>57.76</c:v>
                </c:pt>
                <c:pt idx="1289">
                  <c:v>54.28</c:v>
                </c:pt>
                <c:pt idx="1290">
                  <c:v>52.4</c:v>
                </c:pt>
                <c:pt idx="1291">
                  <c:v>141.1</c:v>
                </c:pt>
                <c:pt idx="1292">
                  <c:v>102.1</c:v>
                </c:pt>
                <c:pt idx="1293">
                  <c:v>83.27</c:v>
                </c:pt>
                <c:pt idx="1294">
                  <c:v>86.93</c:v>
                </c:pt>
                <c:pt idx="1295">
                  <c:v>81.81</c:v>
                </c:pt>
                <c:pt idx="1296">
                  <c:v>134.1</c:v>
                </c:pt>
                <c:pt idx="1297">
                  <c:v>101.3</c:v>
                </c:pt>
                <c:pt idx="1298">
                  <c:v>111.4</c:v>
                </c:pt>
                <c:pt idx="1299">
                  <c:v>104.8</c:v>
                </c:pt>
                <c:pt idx="1300">
                  <c:v>97.49</c:v>
                </c:pt>
                <c:pt idx="1301">
                  <c:v>91.86</c:v>
                </c:pt>
                <c:pt idx="1302">
                  <c:v>86.1</c:v>
                </c:pt>
                <c:pt idx="1303">
                  <c:v>83.11</c:v>
                </c:pt>
                <c:pt idx="1304">
                  <c:v>81.02</c:v>
                </c:pt>
                <c:pt idx="1305">
                  <c:v>148.69999999999999</c:v>
                </c:pt>
                <c:pt idx="1306">
                  <c:v>139.6</c:v>
                </c:pt>
                <c:pt idx="1307">
                  <c:v>102.2</c:v>
                </c:pt>
                <c:pt idx="1308">
                  <c:v>94.62</c:v>
                </c:pt>
                <c:pt idx="1309">
                  <c:v>92.51</c:v>
                </c:pt>
                <c:pt idx="1310">
                  <c:v>86.49</c:v>
                </c:pt>
                <c:pt idx="1311">
                  <c:v>111.3</c:v>
                </c:pt>
                <c:pt idx="1312">
                  <c:v>101.9</c:v>
                </c:pt>
                <c:pt idx="1313">
                  <c:v>93.84</c:v>
                </c:pt>
                <c:pt idx="1314">
                  <c:v>103.9</c:v>
                </c:pt>
                <c:pt idx="1315">
                  <c:v>88.03</c:v>
                </c:pt>
                <c:pt idx="1316">
                  <c:v>81.900000000000006</c:v>
                </c:pt>
                <c:pt idx="1317">
                  <c:v>79.42</c:v>
                </c:pt>
                <c:pt idx="1318">
                  <c:v>73.94</c:v>
                </c:pt>
                <c:pt idx="1319">
                  <c:v>69.19</c:v>
                </c:pt>
                <c:pt idx="1320">
                  <c:v>65.239999999999995</c:v>
                </c:pt>
                <c:pt idx="1321">
                  <c:v>61.22</c:v>
                </c:pt>
                <c:pt idx="1322">
                  <c:v>59.78</c:v>
                </c:pt>
                <c:pt idx="1323">
                  <c:v>400.6</c:v>
                </c:pt>
                <c:pt idx="1324">
                  <c:v>118.8</c:v>
                </c:pt>
                <c:pt idx="1325">
                  <c:v>143.9</c:v>
                </c:pt>
                <c:pt idx="1326">
                  <c:v>170.1</c:v>
                </c:pt>
                <c:pt idx="1327">
                  <c:v>182.3</c:v>
                </c:pt>
                <c:pt idx="1328">
                  <c:v>142.30000000000001</c:v>
                </c:pt>
                <c:pt idx="1329">
                  <c:v>129.80000000000001</c:v>
                </c:pt>
                <c:pt idx="1330">
                  <c:v>118.7</c:v>
                </c:pt>
                <c:pt idx="1331">
                  <c:v>125.8</c:v>
                </c:pt>
                <c:pt idx="1332">
                  <c:v>115.1</c:v>
                </c:pt>
                <c:pt idx="1333">
                  <c:v>124</c:v>
                </c:pt>
                <c:pt idx="1334">
                  <c:v>122</c:v>
                </c:pt>
                <c:pt idx="1335">
                  <c:v>107.9</c:v>
                </c:pt>
                <c:pt idx="1336">
                  <c:v>99.25</c:v>
                </c:pt>
                <c:pt idx="1337">
                  <c:v>122.9</c:v>
                </c:pt>
                <c:pt idx="1338">
                  <c:v>115.6</c:v>
                </c:pt>
                <c:pt idx="1339">
                  <c:v>106</c:v>
                </c:pt>
                <c:pt idx="1340">
                  <c:v>97.5</c:v>
                </c:pt>
                <c:pt idx="1341">
                  <c:v>90.2</c:v>
                </c:pt>
                <c:pt idx="1342">
                  <c:v>83.68</c:v>
                </c:pt>
                <c:pt idx="1343">
                  <c:v>84.78</c:v>
                </c:pt>
                <c:pt idx="1344">
                  <c:v>116.9</c:v>
                </c:pt>
                <c:pt idx="1345">
                  <c:v>157.5</c:v>
                </c:pt>
                <c:pt idx="1346">
                  <c:v>102.6</c:v>
                </c:pt>
                <c:pt idx="1347">
                  <c:v>94.27</c:v>
                </c:pt>
                <c:pt idx="1348">
                  <c:v>88.8</c:v>
                </c:pt>
                <c:pt idx="1349">
                  <c:v>83.12</c:v>
                </c:pt>
                <c:pt idx="1350">
                  <c:v>77.14</c:v>
                </c:pt>
                <c:pt idx="1351">
                  <c:v>71.88</c:v>
                </c:pt>
                <c:pt idx="1352">
                  <c:v>69.05</c:v>
                </c:pt>
                <c:pt idx="1353">
                  <c:v>103.1</c:v>
                </c:pt>
                <c:pt idx="1354">
                  <c:v>83.55</c:v>
                </c:pt>
                <c:pt idx="1355">
                  <c:v>77.05</c:v>
                </c:pt>
                <c:pt idx="1356">
                  <c:v>77.2</c:v>
                </c:pt>
                <c:pt idx="1357">
                  <c:v>71.69</c:v>
                </c:pt>
                <c:pt idx="1358">
                  <c:v>68.13</c:v>
                </c:pt>
                <c:pt idx="1359">
                  <c:v>64.180000000000007</c:v>
                </c:pt>
                <c:pt idx="1360">
                  <c:v>60.36</c:v>
                </c:pt>
                <c:pt idx="1361">
                  <c:v>56.65</c:v>
                </c:pt>
                <c:pt idx="1362">
                  <c:v>53.39</c:v>
                </c:pt>
                <c:pt idx="1363">
                  <c:v>50.35</c:v>
                </c:pt>
                <c:pt idx="1364">
                  <c:v>47.67</c:v>
                </c:pt>
                <c:pt idx="1365">
                  <c:v>47.63</c:v>
                </c:pt>
                <c:pt idx="1366">
                  <c:v>45.16</c:v>
                </c:pt>
                <c:pt idx="1367">
                  <c:v>42.57</c:v>
                </c:pt>
                <c:pt idx="1368">
                  <c:v>40.58</c:v>
                </c:pt>
                <c:pt idx="1369">
                  <c:v>40.03</c:v>
                </c:pt>
                <c:pt idx="1370">
                  <c:v>39.33</c:v>
                </c:pt>
                <c:pt idx="1371">
                  <c:v>38.51</c:v>
                </c:pt>
                <c:pt idx="1372">
                  <c:v>37.58</c:v>
                </c:pt>
                <c:pt idx="1373">
                  <c:v>36.58</c:v>
                </c:pt>
                <c:pt idx="1374">
                  <c:v>35.54</c:v>
                </c:pt>
                <c:pt idx="1375">
                  <c:v>34.49</c:v>
                </c:pt>
                <c:pt idx="1376">
                  <c:v>33.42</c:v>
                </c:pt>
                <c:pt idx="1377">
                  <c:v>32.85</c:v>
                </c:pt>
                <c:pt idx="1378">
                  <c:v>32.869999999999997</c:v>
                </c:pt>
                <c:pt idx="1379">
                  <c:v>31.97</c:v>
                </c:pt>
                <c:pt idx="1380">
                  <c:v>30.95</c:v>
                </c:pt>
                <c:pt idx="1381">
                  <c:v>29.97</c:v>
                </c:pt>
                <c:pt idx="1382">
                  <c:v>28.99</c:v>
                </c:pt>
                <c:pt idx="1383">
                  <c:v>28.08</c:v>
                </c:pt>
                <c:pt idx="1384">
                  <c:v>27.19</c:v>
                </c:pt>
                <c:pt idx="1385">
                  <c:v>26.31</c:v>
                </c:pt>
                <c:pt idx="1386">
                  <c:v>25.45</c:v>
                </c:pt>
                <c:pt idx="1387">
                  <c:v>24.62</c:v>
                </c:pt>
                <c:pt idx="1388">
                  <c:v>23.8</c:v>
                </c:pt>
                <c:pt idx="1389">
                  <c:v>23</c:v>
                </c:pt>
                <c:pt idx="1390">
                  <c:v>22.23</c:v>
                </c:pt>
                <c:pt idx="1391">
                  <c:v>21.47</c:v>
                </c:pt>
                <c:pt idx="1392">
                  <c:v>20.73</c:v>
                </c:pt>
                <c:pt idx="1393">
                  <c:v>20.02</c:v>
                </c:pt>
                <c:pt idx="1394">
                  <c:v>19.600000000000001</c:v>
                </c:pt>
                <c:pt idx="1395">
                  <c:v>19.5</c:v>
                </c:pt>
                <c:pt idx="1396">
                  <c:v>19.34</c:v>
                </c:pt>
                <c:pt idx="1397">
                  <c:v>19.14</c:v>
                </c:pt>
                <c:pt idx="1398">
                  <c:v>18.89</c:v>
                </c:pt>
                <c:pt idx="1399">
                  <c:v>18.62</c:v>
                </c:pt>
                <c:pt idx="1400">
                  <c:v>18.32</c:v>
                </c:pt>
                <c:pt idx="1401">
                  <c:v>18</c:v>
                </c:pt>
                <c:pt idx="1402">
                  <c:v>17.670000000000002</c:v>
                </c:pt>
                <c:pt idx="1403">
                  <c:v>17.32</c:v>
                </c:pt>
                <c:pt idx="1404">
                  <c:v>16.96</c:v>
                </c:pt>
                <c:pt idx="1405">
                  <c:v>16.600000000000001</c:v>
                </c:pt>
                <c:pt idx="1406">
                  <c:v>16.239999999999998</c:v>
                </c:pt>
                <c:pt idx="1407">
                  <c:v>15.88</c:v>
                </c:pt>
                <c:pt idx="1408">
                  <c:v>15.53</c:v>
                </c:pt>
                <c:pt idx="1409">
                  <c:v>15.18</c:v>
                </c:pt>
                <c:pt idx="1410">
                  <c:v>14.84</c:v>
                </c:pt>
                <c:pt idx="1411">
                  <c:v>14.5</c:v>
                </c:pt>
                <c:pt idx="1412">
                  <c:v>14.18</c:v>
                </c:pt>
                <c:pt idx="1413">
                  <c:v>13.86</c:v>
                </c:pt>
                <c:pt idx="1414">
                  <c:v>13.55</c:v>
                </c:pt>
                <c:pt idx="1415">
                  <c:v>13.25</c:v>
                </c:pt>
                <c:pt idx="1416">
                  <c:v>12.96</c:v>
                </c:pt>
                <c:pt idx="1417">
                  <c:v>12.68</c:v>
                </c:pt>
                <c:pt idx="1418">
                  <c:v>12.42</c:v>
                </c:pt>
                <c:pt idx="1419">
                  <c:v>12.16</c:v>
                </c:pt>
                <c:pt idx="1420">
                  <c:v>11.92</c:v>
                </c:pt>
                <c:pt idx="1421">
                  <c:v>11.69</c:v>
                </c:pt>
                <c:pt idx="1422">
                  <c:v>11.47</c:v>
                </c:pt>
                <c:pt idx="1423">
                  <c:v>11.27</c:v>
                </c:pt>
                <c:pt idx="1424">
                  <c:v>11.07</c:v>
                </c:pt>
                <c:pt idx="1425">
                  <c:v>10.9</c:v>
                </c:pt>
                <c:pt idx="1426">
                  <c:v>10.73</c:v>
                </c:pt>
                <c:pt idx="1427">
                  <c:v>10.57</c:v>
                </c:pt>
                <c:pt idx="1428">
                  <c:v>10.42</c:v>
                </c:pt>
                <c:pt idx="1429">
                  <c:v>10.28</c:v>
                </c:pt>
                <c:pt idx="1430">
                  <c:v>10.130000000000001</c:v>
                </c:pt>
                <c:pt idx="1431">
                  <c:v>9.9969999999999999</c:v>
                </c:pt>
                <c:pt idx="1432">
                  <c:v>9.8620000000000001</c:v>
                </c:pt>
                <c:pt idx="1433">
                  <c:v>9.7309999999999999</c:v>
                </c:pt>
                <c:pt idx="1434">
                  <c:v>9.6010000000000009</c:v>
                </c:pt>
                <c:pt idx="1435">
                  <c:v>9.4740000000000002</c:v>
                </c:pt>
                <c:pt idx="1436">
                  <c:v>9.3480000000000008</c:v>
                </c:pt>
                <c:pt idx="1437">
                  <c:v>9.2240000000000002</c:v>
                </c:pt>
                <c:pt idx="1438">
                  <c:v>9.1</c:v>
                </c:pt>
                <c:pt idx="1439">
                  <c:v>8.9770000000000003</c:v>
                </c:pt>
                <c:pt idx="1440">
                  <c:v>8.8550000000000004</c:v>
                </c:pt>
                <c:pt idx="1441">
                  <c:v>8.7330000000000005</c:v>
                </c:pt>
                <c:pt idx="1442">
                  <c:v>8.6110000000000007</c:v>
                </c:pt>
                <c:pt idx="1443">
                  <c:v>8.4890000000000008</c:v>
                </c:pt>
                <c:pt idx="1444">
                  <c:v>8.3670000000000009</c:v>
                </c:pt>
                <c:pt idx="1445">
                  <c:v>8.2449999999999992</c:v>
                </c:pt>
                <c:pt idx="1446">
                  <c:v>8.1219999999999999</c:v>
                </c:pt>
                <c:pt idx="1447">
                  <c:v>7.9989999999999997</c:v>
                </c:pt>
                <c:pt idx="1448">
                  <c:v>7.8760000000000003</c:v>
                </c:pt>
                <c:pt idx="1449">
                  <c:v>7.7519999999999998</c:v>
                </c:pt>
                <c:pt idx="1450">
                  <c:v>7.6280000000000001</c:v>
                </c:pt>
                <c:pt idx="1451">
                  <c:v>7.5039999999999996</c:v>
                </c:pt>
                <c:pt idx="1452">
                  <c:v>7.3789999999999996</c:v>
                </c:pt>
                <c:pt idx="1453">
                  <c:v>7.2560000000000002</c:v>
                </c:pt>
                <c:pt idx="1454">
                  <c:v>7.1310000000000002</c:v>
                </c:pt>
                <c:pt idx="1455">
                  <c:v>7.0069999999999997</c:v>
                </c:pt>
                <c:pt idx="1456">
                  <c:v>6.8819999999999997</c:v>
                </c:pt>
                <c:pt idx="1457">
                  <c:v>6.7569999999999997</c:v>
                </c:pt>
                <c:pt idx="1458">
                  <c:v>6.633</c:v>
                </c:pt>
                <c:pt idx="1459">
                  <c:v>6.508</c:v>
                </c:pt>
                <c:pt idx="1460">
                  <c:v>6.3840000000000003</c:v>
                </c:pt>
                <c:pt idx="1461">
                  <c:v>6.26</c:v>
                </c:pt>
                <c:pt idx="1462">
                  <c:v>6.1360000000000001</c:v>
                </c:pt>
                <c:pt idx="1463">
                  <c:v>6.0129999999999999</c:v>
                </c:pt>
                <c:pt idx="1464">
                  <c:v>5.89</c:v>
                </c:pt>
                <c:pt idx="1465">
                  <c:v>5.774</c:v>
                </c:pt>
                <c:pt idx="1466">
                  <c:v>5.67</c:v>
                </c:pt>
                <c:pt idx="1467">
                  <c:v>5.5739999999999998</c:v>
                </c:pt>
                <c:pt idx="1468">
                  <c:v>5.484</c:v>
                </c:pt>
                <c:pt idx="1469">
                  <c:v>5.399</c:v>
                </c:pt>
                <c:pt idx="1470">
                  <c:v>5.3170000000000002</c:v>
                </c:pt>
                <c:pt idx="1471">
                  <c:v>5.2370000000000001</c:v>
                </c:pt>
                <c:pt idx="1472">
                  <c:v>5.1589999999999998</c:v>
                </c:pt>
                <c:pt idx="1473">
                  <c:v>5.0819999999999999</c:v>
                </c:pt>
                <c:pt idx="1474">
                  <c:v>5.0049999999999999</c:v>
                </c:pt>
                <c:pt idx="1475">
                  <c:v>4.9269999999999996</c:v>
                </c:pt>
                <c:pt idx="1476">
                  <c:v>4.8499999999999996</c:v>
                </c:pt>
                <c:pt idx="1477">
                  <c:v>4.7720000000000002</c:v>
                </c:pt>
                <c:pt idx="1478">
                  <c:v>4.6929999999999996</c:v>
                </c:pt>
                <c:pt idx="1479">
                  <c:v>4.6130000000000004</c:v>
                </c:pt>
                <c:pt idx="1480">
                  <c:v>4.5330000000000004</c:v>
                </c:pt>
                <c:pt idx="1481">
                  <c:v>4.452</c:v>
                </c:pt>
                <c:pt idx="1482">
                  <c:v>4.3710000000000004</c:v>
                </c:pt>
                <c:pt idx="1483">
                  <c:v>4.2889999999999997</c:v>
                </c:pt>
                <c:pt idx="1484">
                  <c:v>4.2060000000000004</c:v>
                </c:pt>
                <c:pt idx="1485">
                  <c:v>4.1239999999999997</c:v>
                </c:pt>
                <c:pt idx="1486">
                  <c:v>4.0410000000000004</c:v>
                </c:pt>
                <c:pt idx="1487">
                  <c:v>3.9580000000000002</c:v>
                </c:pt>
                <c:pt idx="1488">
                  <c:v>3.875</c:v>
                </c:pt>
                <c:pt idx="1489">
                  <c:v>3.7919999999999998</c:v>
                </c:pt>
                <c:pt idx="1490">
                  <c:v>3.71</c:v>
                </c:pt>
                <c:pt idx="1491">
                  <c:v>3.6339999999999999</c:v>
                </c:pt>
                <c:pt idx="1492">
                  <c:v>3.56</c:v>
                </c:pt>
                <c:pt idx="1493">
                  <c:v>3.4849999999999999</c:v>
                </c:pt>
                <c:pt idx="1494">
                  <c:v>3.41</c:v>
                </c:pt>
                <c:pt idx="1495">
                  <c:v>3.335</c:v>
                </c:pt>
                <c:pt idx="1496">
                  <c:v>3.2610000000000001</c:v>
                </c:pt>
                <c:pt idx="1497">
                  <c:v>3.1869999999999998</c:v>
                </c:pt>
                <c:pt idx="1498">
                  <c:v>3.1139999999999999</c:v>
                </c:pt>
                <c:pt idx="1499">
                  <c:v>3.0419999999999998</c:v>
                </c:pt>
                <c:pt idx="1500">
                  <c:v>2.97</c:v>
                </c:pt>
                <c:pt idx="1501">
                  <c:v>2.9</c:v>
                </c:pt>
                <c:pt idx="1502">
                  <c:v>2.831</c:v>
                </c:pt>
                <c:pt idx="1503">
                  <c:v>2.762</c:v>
                </c:pt>
                <c:pt idx="1504">
                  <c:v>2.6949999999999998</c:v>
                </c:pt>
                <c:pt idx="1505">
                  <c:v>2.629</c:v>
                </c:pt>
                <c:pt idx="1506">
                  <c:v>2.5640000000000001</c:v>
                </c:pt>
                <c:pt idx="1507">
                  <c:v>2.5</c:v>
                </c:pt>
                <c:pt idx="1508">
                  <c:v>2.4369999999999998</c:v>
                </c:pt>
                <c:pt idx="1509">
                  <c:v>2.375</c:v>
                </c:pt>
                <c:pt idx="1510">
                  <c:v>2.3149999999999999</c:v>
                </c:pt>
                <c:pt idx="1511">
                  <c:v>2.2549999999999999</c:v>
                </c:pt>
                <c:pt idx="1512">
                  <c:v>2.1970000000000001</c:v>
                </c:pt>
                <c:pt idx="1513">
                  <c:v>2.141</c:v>
                </c:pt>
                <c:pt idx="1514">
                  <c:v>2.1019999999999999</c:v>
                </c:pt>
                <c:pt idx="1515">
                  <c:v>2.0680000000000001</c:v>
                </c:pt>
                <c:pt idx="1516">
                  <c:v>2.0310000000000001</c:v>
                </c:pt>
                <c:pt idx="1517">
                  <c:v>1.994</c:v>
                </c:pt>
                <c:pt idx="1518">
                  <c:v>1.956</c:v>
                </c:pt>
                <c:pt idx="1519">
                  <c:v>1.9179999999999999</c:v>
                </c:pt>
                <c:pt idx="1520">
                  <c:v>1.88</c:v>
                </c:pt>
                <c:pt idx="1521">
                  <c:v>1.8420000000000001</c:v>
                </c:pt>
                <c:pt idx="1522">
                  <c:v>1.8049999999999999</c:v>
                </c:pt>
                <c:pt idx="1523">
                  <c:v>1.7689999999999999</c:v>
                </c:pt>
                <c:pt idx="1524">
                  <c:v>1.7330000000000001</c:v>
                </c:pt>
                <c:pt idx="1525">
                  <c:v>1.698</c:v>
                </c:pt>
                <c:pt idx="1526">
                  <c:v>1.663</c:v>
                </c:pt>
                <c:pt idx="1527">
                  <c:v>1.629</c:v>
                </c:pt>
                <c:pt idx="1528">
                  <c:v>1.5960000000000001</c:v>
                </c:pt>
                <c:pt idx="1529">
                  <c:v>1.5629999999999999</c:v>
                </c:pt>
                <c:pt idx="1530">
                  <c:v>1.53</c:v>
                </c:pt>
                <c:pt idx="1531">
                  <c:v>1.498</c:v>
                </c:pt>
                <c:pt idx="1532">
                  <c:v>1.466</c:v>
                </c:pt>
                <c:pt idx="1533">
                  <c:v>1.4350000000000001</c:v>
                </c:pt>
                <c:pt idx="1534">
                  <c:v>1.4039999999999999</c:v>
                </c:pt>
                <c:pt idx="1535">
                  <c:v>1.373</c:v>
                </c:pt>
                <c:pt idx="1536">
                  <c:v>1.343</c:v>
                </c:pt>
                <c:pt idx="1537">
                  <c:v>1.3140000000000001</c:v>
                </c:pt>
                <c:pt idx="1538">
                  <c:v>1.2849999999999999</c:v>
                </c:pt>
                <c:pt idx="1539">
                  <c:v>1.256</c:v>
                </c:pt>
                <c:pt idx="1540">
                  <c:v>1.228</c:v>
                </c:pt>
                <c:pt idx="1541">
                  <c:v>1.2010000000000001</c:v>
                </c:pt>
                <c:pt idx="1542">
                  <c:v>1.1739999999999999</c:v>
                </c:pt>
                <c:pt idx="1543">
                  <c:v>1.1479999999999999</c:v>
                </c:pt>
                <c:pt idx="1544">
                  <c:v>1.1220000000000001</c:v>
                </c:pt>
                <c:pt idx="1545">
                  <c:v>1.097</c:v>
                </c:pt>
                <c:pt idx="1546">
                  <c:v>1.0720000000000001</c:v>
                </c:pt>
                <c:pt idx="1547">
                  <c:v>1.048</c:v>
                </c:pt>
                <c:pt idx="1548">
                  <c:v>1.0249999999999999</c:v>
                </c:pt>
                <c:pt idx="1549">
                  <c:v>1.002</c:v>
                </c:pt>
                <c:pt idx="1550">
                  <c:v>0.97940000000000005</c:v>
                </c:pt>
                <c:pt idx="1551">
                  <c:v>0.95760000000000001</c:v>
                </c:pt>
                <c:pt idx="1552">
                  <c:v>0.9365</c:v>
                </c:pt>
                <c:pt idx="1553">
                  <c:v>0.91590000000000005</c:v>
                </c:pt>
                <c:pt idx="1554">
                  <c:v>0.89600000000000002</c:v>
                </c:pt>
                <c:pt idx="1555">
                  <c:v>0.87649999999999995</c:v>
                </c:pt>
                <c:pt idx="1556">
                  <c:v>0.85770000000000002</c:v>
                </c:pt>
                <c:pt idx="1557">
                  <c:v>0.83940000000000003</c:v>
                </c:pt>
                <c:pt idx="1558">
                  <c:v>0.8216</c:v>
                </c:pt>
                <c:pt idx="1559">
                  <c:v>0.8044</c:v>
                </c:pt>
                <c:pt idx="1560">
                  <c:v>0.78769999999999996</c:v>
                </c:pt>
                <c:pt idx="1561">
                  <c:v>0.77149999999999996</c:v>
                </c:pt>
                <c:pt idx="1562">
                  <c:v>0.75570000000000004</c:v>
                </c:pt>
                <c:pt idx="1563">
                  <c:v>0.74050000000000005</c:v>
                </c:pt>
                <c:pt idx="1564">
                  <c:v>0.7258</c:v>
                </c:pt>
                <c:pt idx="1565">
                  <c:v>0.71140000000000003</c:v>
                </c:pt>
                <c:pt idx="1566">
                  <c:v>0.6976</c:v>
                </c:pt>
                <c:pt idx="1567">
                  <c:v>0.68410000000000004</c:v>
                </c:pt>
                <c:pt idx="1568">
                  <c:v>0.67100000000000004</c:v>
                </c:pt>
                <c:pt idx="1569">
                  <c:v>0.65839999999999999</c:v>
                </c:pt>
                <c:pt idx="1570">
                  <c:v>0.64610000000000001</c:v>
                </c:pt>
                <c:pt idx="1571">
                  <c:v>0.63419999999999999</c:v>
                </c:pt>
                <c:pt idx="1572">
                  <c:v>0.62260000000000004</c:v>
                </c:pt>
                <c:pt idx="1573">
                  <c:v>0.61140000000000005</c:v>
                </c:pt>
                <c:pt idx="1574">
                  <c:v>0.60050000000000003</c:v>
                </c:pt>
                <c:pt idx="1575">
                  <c:v>0.59</c:v>
                </c:pt>
                <c:pt idx="1576">
                  <c:v>0.57969999999999999</c:v>
                </c:pt>
                <c:pt idx="1577">
                  <c:v>0.5696</c:v>
                </c:pt>
                <c:pt idx="1578">
                  <c:v>0.55989999999999995</c:v>
                </c:pt>
                <c:pt idx="1579">
                  <c:v>0.5504</c:v>
                </c:pt>
                <c:pt idx="1580">
                  <c:v>0.5413</c:v>
                </c:pt>
                <c:pt idx="1581">
                  <c:v>0.53249999999999997</c:v>
                </c:pt>
                <c:pt idx="1582">
                  <c:v>0.52390000000000003</c:v>
                </c:pt>
                <c:pt idx="1583">
                  <c:v>0.51539999999999997</c:v>
                </c:pt>
                <c:pt idx="1584">
                  <c:v>0.5071</c:v>
                </c:pt>
                <c:pt idx="1585">
                  <c:v>0.499</c:v>
                </c:pt>
                <c:pt idx="1586">
                  <c:v>0.49109999999999998</c:v>
                </c:pt>
                <c:pt idx="1587">
                  <c:v>0.4834</c:v>
                </c:pt>
                <c:pt idx="1588">
                  <c:v>0.47589999999999999</c:v>
                </c:pt>
                <c:pt idx="1589">
                  <c:v>0.46850000000000003</c:v>
                </c:pt>
                <c:pt idx="1590">
                  <c:v>0.46129999999999999</c:v>
                </c:pt>
                <c:pt idx="1591">
                  <c:v>0.45429999999999998</c:v>
                </c:pt>
                <c:pt idx="1592">
                  <c:v>0.47060000000000002</c:v>
                </c:pt>
                <c:pt idx="1593">
                  <c:v>0.51939999999999997</c:v>
                </c:pt>
                <c:pt idx="1594">
                  <c:v>0.55830000000000002</c:v>
                </c:pt>
                <c:pt idx="1595">
                  <c:v>0.59050000000000002</c:v>
                </c:pt>
                <c:pt idx="1596">
                  <c:v>0.6179</c:v>
                </c:pt>
                <c:pt idx="1597">
                  <c:v>0.65039999999999998</c:v>
                </c:pt>
                <c:pt idx="1598">
                  <c:v>0.67859999999999998</c:v>
                </c:pt>
                <c:pt idx="1599">
                  <c:v>0.70369999999999999</c:v>
                </c:pt>
                <c:pt idx="1600">
                  <c:v>0.72640000000000005</c:v>
                </c:pt>
                <c:pt idx="1601">
                  <c:v>0.74690000000000001</c:v>
                </c:pt>
                <c:pt idx="1602">
                  <c:v>0.76559999999999995</c:v>
                </c:pt>
                <c:pt idx="1603">
                  <c:v>0.78249999999999997</c:v>
                </c:pt>
                <c:pt idx="1604">
                  <c:v>0.81279999999999997</c:v>
                </c:pt>
                <c:pt idx="1605">
                  <c:v>0.87180000000000002</c:v>
                </c:pt>
                <c:pt idx="1606">
                  <c:v>1.0529999999999999</c:v>
                </c:pt>
                <c:pt idx="1607">
                  <c:v>1.2090000000000001</c:v>
                </c:pt>
                <c:pt idx="1608">
                  <c:v>1.3959999999999999</c:v>
                </c:pt>
                <c:pt idx="1609">
                  <c:v>1.5389999999999999</c:v>
                </c:pt>
                <c:pt idx="1610">
                  <c:v>1.651</c:v>
                </c:pt>
                <c:pt idx="1611">
                  <c:v>1.744</c:v>
                </c:pt>
                <c:pt idx="1612">
                  <c:v>1.83</c:v>
                </c:pt>
                <c:pt idx="1613">
                  <c:v>1.9079999999999999</c:v>
                </c:pt>
                <c:pt idx="1614">
                  <c:v>1.9870000000000001</c:v>
                </c:pt>
                <c:pt idx="1615">
                  <c:v>2.0659999999999998</c:v>
                </c:pt>
                <c:pt idx="1616">
                  <c:v>2.1469999999999998</c:v>
                </c:pt>
                <c:pt idx="1617">
                  <c:v>2.218</c:v>
                </c:pt>
                <c:pt idx="1618">
                  <c:v>2.2799999999999998</c:v>
                </c:pt>
                <c:pt idx="1619">
                  <c:v>2.335</c:v>
                </c:pt>
                <c:pt idx="1620">
                  <c:v>2.3820000000000001</c:v>
                </c:pt>
                <c:pt idx="1621">
                  <c:v>2.4420000000000002</c:v>
                </c:pt>
                <c:pt idx="1622">
                  <c:v>2.4940000000000002</c:v>
                </c:pt>
                <c:pt idx="1623">
                  <c:v>2.5739999999999998</c:v>
                </c:pt>
                <c:pt idx="1624">
                  <c:v>3.004</c:v>
                </c:pt>
                <c:pt idx="1625">
                  <c:v>46.22</c:v>
                </c:pt>
                <c:pt idx="1626">
                  <c:v>51.01</c:v>
                </c:pt>
                <c:pt idx="1627">
                  <c:v>8.0540000000000003</c:v>
                </c:pt>
                <c:pt idx="1628">
                  <c:v>9.0380000000000003</c:v>
                </c:pt>
                <c:pt idx="1629">
                  <c:v>9.76</c:v>
                </c:pt>
                <c:pt idx="1630">
                  <c:v>10.3</c:v>
                </c:pt>
                <c:pt idx="1631">
                  <c:v>10.74</c:v>
                </c:pt>
                <c:pt idx="1632">
                  <c:v>11.14</c:v>
                </c:pt>
                <c:pt idx="1633">
                  <c:v>11.47</c:v>
                </c:pt>
                <c:pt idx="1634">
                  <c:v>11.74</c:v>
                </c:pt>
                <c:pt idx="1635">
                  <c:v>11.92</c:v>
                </c:pt>
                <c:pt idx="1636">
                  <c:v>12.04</c:v>
                </c:pt>
                <c:pt idx="1637">
                  <c:v>12.09</c:v>
                </c:pt>
                <c:pt idx="1638">
                  <c:v>12.11</c:v>
                </c:pt>
                <c:pt idx="1639">
                  <c:v>12.1</c:v>
                </c:pt>
                <c:pt idx="1640">
                  <c:v>12.07</c:v>
                </c:pt>
                <c:pt idx="1641">
                  <c:v>12.03</c:v>
                </c:pt>
                <c:pt idx="1642">
                  <c:v>11.99</c:v>
                </c:pt>
                <c:pt idx="1643">
                  <c:v>11.95</c:v>
                </c:pt>
                <c:pt idx="1644">
                  <c:v>11.9</c:v>
                </c:pt>
                <c:pt idx="1645">
                  <c:v>11.85</c:v>
                </c:pt>
                <c:pt idx="1646">
                  <c:v>11.85</c:v>
                </c:pt>
                <c:pt idx="1647">
                  <c:v>11.86</c:v>
                </c:pt>
                <c:pt idx="1648">
                  <c:v>11.86</c:v>
                </c:pt>
                <c:pt idx="1649">
                  <c:v>11.87</c:v>
                </c:pt>
                <c:pt idx="1650">
                  <c:v>11.9</c:v>
                </c:pt>
                <c:pt idx="1651">
                  <c:v>11.96</c:v>
                </c:pt>
                <c:pt idx="1652">
                  <c:v>12</c:v>
                </c:pt>
                <c:pt idx="1653">
                  <c:v>12.13</c:v>
                </c:pt>
                <c:pt idx="1654">
                  <c:v>12.35</c:v>
                </c:pt>
                <c:pt idx="1655">
                  <c:v>12.54</c:v>
                </c:pt>
                <c:pt idx="1656">
                  <c:v>12.85</c:v>
                </c:pt>
                <c:pt idx="1657">
                  <c:v>13.16</c:v>
                </c:pt>
                <c:pt idx="1658">
                  <c:v>13.43</c:v>
                </c:pt>
                <c:pt idx="1659">
                  <c:v>13.7</c:v>
                </c:pt>
                <c:pt idx="1660">
                  <c:v>14.05</c:v>
                </c:pt>
                <c:pt idx="1661">
                  <c:v>14.39</c:v>
                </c:pt>
                <c:pt idx="1662">
                  <c:v>14.82</c:v>
                </c:pt>
                <c:pt idx="1663">
                  <c:v>15.32</c:v>
                </c:pt>
                <c:pt idx="1664">
                  <c:v>15.79</c:v>
                </c:pt>
                <c:pt idx="1665">
                  <c:v>33.56</c:v>
                </c:pt>
                <c:pt idx="1666">
                  <c:v>107.9</c:v>
                </c:pt>
                <c:pt idx="1667">
                  <c:v>136.80000000000001</c:v>
                </c:pt>
                <c:pt idx="1668">
                  <c:v>71.72</c:v>
                </c:pt>
                <c:pt idx="1669">
                  <c:v>92.56</c:v>
                </c:pt>
                <c:pt idx="1670">
                  <c:v>85.03</c:v>
                </c:pt>
                <c:pt idx="1671">
                  <c:v>77.959999999999994</c:v>
                </c:pt>
                <c:pt idx="1672">
                  <c:v>71.739999999999995</c:v>
                </c:pt>
                <c:pt idx="1673">
                  <c:v>66.400000000000006</c:v>
                </c:pt>
                <c:pt idx="1674">
                  <c:v>62.24</c:v>
                </c:pt>
                <c:pt idx="1675">
                  <c:v>58.72</c:v>
                </c:pt>
                <c:pt idx="1676">
                  <c:v>55.88</c:v>
                </c:pt>
                <c:pt idx="1677">
                  <c:v>60.51</c:v>
                </c:pt>
                <c:pt idx="1678">
                  <c:v>57.9</c:v>
                </c:pt>
                <c:pt idx="1679">
                  <c:v>54.58</c:v>
                </c:pt>
                <c:pt idx="1680">
                  <c:v>51.38</c:v>
                </c:pt>
                <c:pt idx="1681">
                  <c:v>49.09</c:v>
                </c:pt>
                <c:pt idx="1682">
                  <c:v>52.15</c:v>
                </c:pt>
                <c:pt idx="1683">
                  <c:v>50.96</c:v>
                </c:pt>
                <c:pt idx="1684">
                  <c:v>50.04</c:v>
                </c:pt>
                <c:pt idx="1685">
                  <c:v>51.66</c:v>
                </c:pt>
                <c:pt idx="1686">
                  <c:v>74.91</c:v>
                </c:pt>
                <c:pt idx="1687">
                  <c:v>132</c:v>
                </c:pt>
                <c:pt idx="1688">
                  <c:v>107.4</c:v>
                </c:pt>
                <c:pt idx="1689">
                  <c:v>86.92</c:v>
                </c:pt>
                <c:pt idx="1690">
                  <c:v>80.52</c:v>
                </c:pt>
                <c:pt idx="1691">
                  <c:v>82.44</c:v>
                </c:pt>
                <c:pt idx="1692">
                  <c:v>75.39</c:v>
                </c:pt>
                <c:pt idx="1693">
                  <c:v>70.23</c:v>
                </c:pt>
                <c:pt idx="1694">
                  <c:v>67.91</c:v>
                </c:pt>
                <c:pt idx="1695">
                  <c:v>63.65</c:v>
                </c:pt>
                <c:pt idx="1696">
                  <c:v>59.81</c:v>
                </c:pt>
                <c:pt idx="1697">
                  <c:v>56.36</c:v>
                </c:pt>
                <c:pt idx="1698">
                  <c:v>53.39</c:v>
                </c:pt>
                <c:pt idx="1699">
                  <c:v>61.86</c:v>
                </c:pt>
                <c:pt idx="1700">
                  <c:v>60.56</c:v>
                </c:pt>
                <c:pt idx="1701">
                  <c:v>69.849999999999994</c:v>
                </c:pt>
                <c:pt idx="1702">
                  <c:v>61.24</c:v>
                </c:pt>
                <c:pt idx="1703">
                  <c:v>59.11</c:v>
                </c:pt>
                <c:pt idx="1704">
                  <c:v>55.61</c:v>
                </c:pt>
                <c:pt idx="1705">
                  <c:v>52.57</c:v>
                </c:pt>
                <c:pt idx="1706">
                  <c:v>50.96</c:v>
                </c:pt>
                <c:pt idx="1707">
                  <c:v>99.35</c:v>
                </c:pt>
                <c:pt idx="1708">
                  <c:v>72.099999999999994</c:v>
                </c:pt>
                <c:pt idx="1709">
                  <c:v>61.68</c:v>
                </c:pt>
                <c:pt idx="1710">
                  <c:v>60.99</c:v>
                </c:pt>
                <c:pt idx="1711">
                  <c:v>59.39</c:v>
                </c:pt>
                <c:pt idx="1712">
                  <c:v>57.38</c:v>
                </c:pt>
                <c:pt idx="1713">
                  <c:v>54.07</c:v>
                </c:pt>
                <c:pt idx="1714">
                  <c:v>51.09</c:v>
                </c:pt>
                <c:pt idx="1715">
                  <c:v>48.4</c:v>
                </c:pt>
                <c:pt idx="1716">
                  <c:v>45.97</c:v>
                </c:pt>
                <c:pt idx="1717">
                  <c:v>60.44</c:v>
                </c:pt>
                <c:pt idx="1718">
                  <c:v>47.41</c:v>
                </c:pt>
                <c:pt idx="1719">
                  <c:v>44.83</c:v>
                </c:pt>
                <c:pt idx="1720">
                  <c:v>42.41</c:v>
                </c:pt>
                <c:pt idx="1721">
                  <c:v>40.61</c:v>
                </c:pt>
                <c:pt idx="1722">
                  <c:v>39.979999999999997</c:v>
                </c:pt>
                <c:pt idx="1723">
                  <c:v>39.369999999999997</c:v>
                </c:pt>
                <c:pt idx="1724">
                  <c:v>38.67</c:v>
                </c:pt>
                <c:pt idx="1725">
                  <c:v>37.840000000000003</c:v>
                </c:pt>
                <c:pt idx="1726">
                  <c:v>36.92</c:v>
                </c:pt>
                <c:pt idx="1727">
                  <c:v>35.979999999999997</c:v>
                </c:pt>
                <c:pt idx="1728">
                  <c:v>35.020000000000003</c:v>
                </c:pt>
                <c:pt idx="1729">
                  <c:v>34.4</c:v>
                </c:pt>
                <c:pt idx="1730">
                  <c:v>33.35</c:v>
                </c:pt>
                <c:pt idx="1731">
                  <c:v>32.31</c:v>
                </c:pt>
                <c:pt idx="1732">
                  <c:v>31.26</c:v>
                </c:pt>
                <c:pt idx="1733">
                  <c:v>30.23</c:v>
                </c:pt>
                <c:pt idx="1734">
                  <c:v>29.19</c:v>
                </c:pt>
                <c:pt idx="1735">
                  <c:v>28.19</c:v>
                </c:pt>
                <c:pt idx="1736">
                  <c:v>27.22</c:v>
                </c:pt>
                <c:pt idx="1737">
                  <c:v>26.44</c:v>
                </c:pt>
                <c:pt idx="1738">
                  <c:v>25.72</c:v>
                </c:pt>
                <c:pt idx="1739">
                  <c:v>25.02</c:v>
                </c:pt>
                <c:pt idx="1740">
                  <c:v>25.38</c:v>
                </c:pt>
                <c:pt idx="1741">
                  <c:v>24.86</c:v>
                </c:pt>
                <c:pt idx="1742">
                  <c:v>24.13</c:v>
                </c:pt>
                <c:pt idx="1743">
                  <c:v>23.53</c:v>
                </c:pt>
                <c:pt idx="1744">
                  <c:v>22.82</c:v>
                </c:pt>
                <c:pt idx="1745">
                  <c:v>22.18</c:v>
                </c:pt>
                <c:pt idx="1746">
                  <c:v>21.52</c:v>
                </c:pt>
                <c:pt idx="1747">
                  <c:v>20.93</c:v>
                </c:pt>
                <c:pt idx="1748">
                  <c:v>20.28</c:v>
                </c:pt>
                <c:pt idx="1749">
                  <c:v>19.670000000000002</c:v>
                </c:pt>
                <c:pt idx="1750">
                  <c:v>19.559999999999999</c:v>
                </c:pt>
                <c:pt idx="1751">
                  <c:v>24.82</c:v>
                </c:pt>
                <c:pt idx="1752">
                  <c:v>22.28</c:v>
                </c:pt>
                <c:pt idx="1753">
                  <c:v>21.92</c:v>
                </c:pt>
                <c:pt idx="1754">
                  <c:v>21.5</c:v>
                </c:pt>
                <c:pt idx="1755">
                  <c:v>21.05</c:v>
                </c:pt>
                <c:pt idx="1756">
                  <c:v>20.62</c:v>
                </c:pt>
                <c:pt idx="1757">
                  <c:v>20.149999999999999</c:v>
                </c:pt>
                <c:pt idx="1758">
                  <c:v>19.7</c:v>
                </c:pt>
                <c:pt idx="1759">
                  <c:v>19.52</c:v>
                </c:pt>
                <c:pt idx="1760">
                  <c:v>19.43</c:v>
                </c:pt>
                <c:pt idx="1761">
                  <c:v>19.3</c:v>
                </c:pt>
                <c:pt idx="1762">
                  <c:v>19.14</c:v>
                </c:pt>
                <c:pt idx="1763">
                  <c:v>18.96</c:v>
                </c:pt>
                <c:pt idx="1764">
                  <c:v>18.760000000000002</c:v>
                </c:pt>
                <c:pt idx="1765">
                  <c:v>18.54</c:v>
                </c:pt>
                <c:pt idx="1766">
                  <c:v>18.29</c:v>
                </c:pt>
                <c:pt idx="1767">
                  <c:v>18.03</c:v>
                </c:pt>
                <c:pt idx="1768">
                  <c:v>17.75</c:v>
                </c:pt>
                <c:pt idx="1769">
                  <c:v>17.5</c:v>
                </c:pt>
                <c:pt idx="1770">
                  <c:v>17.25</c:v>
                </c:pt>
                <c:pt idx="1771">
                  <c:v>16.97</c:v>
                </c:pt>
                <c:pt idx="1772">
                  <c:v>16.690000000000001</c:v>
                </c:pt>
                <c:pt idx="1773">
                  <c:v>16.399999999999999</c:v>
                </c:pt>
                <c:pt idx="1774">
                  <c:v>16.11</c:v>
                </c:pt>
                <c:pt idx="1775">
                  <c:v>15.81</c:v>
                </c:pt>
                <c:pt idx="1776">
                  <c:v>15.52</c:v>
                </c:pt>
                <c:pt idx="1777">
                  <c:v>15.22</c:v>
                </c:pt>
                <c:pt idx="1778">
                  <c:v>14.92</c:v>
                </c:pt>
                <c:pt idx="1779">
                  <c:v>14.62</c:v>
                </c:pt>
                <c:pt idx="1780">
                  <c:v>14.33</c:v>
                </c:pt>
                <c:pt idx="1781">
                  <c:v>14.04</c:v>
                </c:pt>
                <c:pt idx="1782">
                  <c:v>13.76</c:v>
                </c:pt>
                <c:pt idx="1783">
                  <c:v>13.48</c:v>
                </c:pt>
                <c:pt idx="1784">
                  <c:v>13.2</c:v>
                </c:pt>
                <c:pt idx="1785">
                  <c:v>12.93</c:v>
                </c:pt>
                <c:pt idx="1786">
                  <c:v>12.67</c:v>
                </c:pt>
                <c:pt idx="1787">
                  <c:v>12.42</c:v>
                </c:pt>
                <c:pt idx="1788">
                  <c:v>12.18</c:v>
                </c:pt>
                <c:pt idx="1789">
                  <c:v>11.95</c:v>
                </c:pt>
                <c:pt idx="1790">
                  <c:v>11.72</c:v>
                </c:pt>
                <c:pt idx="1791">
                  <c:v>11.51</c:v>
                </c:pt>
                <c:pt idx="1792">
                  <c:v>11.31</c:v>
                </c:pt>
                <c:pt idx="1793">
                  <c:v>11.11</c:v>
                </c:pt>
                <c:pt idx="1794">
                  <c:v>10.92</c:v>
                </c:pt>
                <c:pt idx="1795">
                  <c:v>10.75</c:v>
                </c:pt>
                <c:pt idx="1796">
                  <c:v>10.58</c:v>
                </c:pt>
                <c:pt idx="1797">
                  <c:v>10.41</c:v>
                </c:pt>
                <c:pt idx="1798">
                  <c:v>10.25</c:v>
                </c:pt>
                <c:pt idx="1799">
                  <c:v>10.1</c:v>
                </c:pt>
                <c:pt idx="1800">
                  <c:v>9.9559999999999995</c:v>
                </c:pt>
                <c:pt idx="1801">
                  <c:v>9.8130000000000006</c:v>
                </c:pt>
                <c:pt idx="1802">
                  <c:v>9.6750000000000007</c:v>
                </c:pt>
                <c:pt idx="1803">
                  <c:v>9.5399999999999991</c:v>
                </c:pt>
                <c:pt idx="1804">
                  <c:v>9.4079999999999995</c:v>
                </c:pt>
                <c:pt idx="1805">
                  <c:v>9.2789999999999999</c:v>
                </c:pt>
                <c:pt idx="1806">
                  <c:v>9.1519999999999992</c:v>
                </c:pt>
                <c:pt idx="1807">
                  <c:v>9.0259999999999998</c:v>
                </c:pt>
                <c:pt idx="1808">
                  <c:v>8.9019999999999992</c:v>
                </c:pt>
                <c:pt idx="1809">
                  <c:v>8.7789999999999999</c:v>
                </c:pt>
                <c:pt idx="1810">
                  <c:v>8.6560000000000006</c:v>
                </c:pt>
                <c:pt idx="1811">
                  <c:v>8.5340000000000007</c:v>
                </c:pt>
                <c:pt idx="1812">
                  <c:v>8.4130000000000003</c:v>
                </c:pt>
                <c:pt idx="1813">
                  <c:v>8.2919999999999998</c:v>
                </c:pt>
                <c:pt idx="1814">
                  <c:v>8.1709999999999994</c:v>
                </c:pt>
                <c:pt idx="1815">
                  <c:v>8.0500000000000007</c:v>
                </c:pt>
                <c:pt idx="1816">
                  <c:v>7.9279999999999999</c:v>
                </c:pt>
                <c:pt idx="1817">
                  <c:v>7.8070000000000004</c:v>
                </c:pt>
                <c:pt idx="1818">
                  <c:v>7.6849999999999996</c:v>
                </c:pt>
                <c:pt idx="1819">
                  <c:v>7.5629999999999997</c:v>
                </c:pt>
                <c:pt idx="1820">
                  <c:v>7.4409999999999998</c:v>
                </c:pt>
                <c:pt idx="1821">
                  <c:v>7.319</c:v>
                </c:pt>
                <c:pt idx="1822">
                  <c:v>7.1959999999999997</c:v>
                </c:pt>
                <c:pt idx="1823">
                  <c:v>7.0730000000000004</c:v>
                </c:pt>
                <c:pt idx="1824">
                  <c:v>6.95</c:v>
                </c:pt>
                <c:pt idx="1825">
                  <c:v>6.8259999999999996</c:v>
                </c:pt>
                <c:pt idx="1826">
                  <c:v>6.702</c:v>
                </c:pt>
                <c:pt idx="1827">
                  <c:v>6.5789999999999997</c:v>
                </c:pt>
                <c:pt idx="1828">
                  <c:v>6.4550000000000001</c:v>
                </c:pt>
                <c:pt idx="1829">
                  <c:v>6.3319999999999999</c:v>
                </c:pt>
                <c:pt idx="1830">
                  <c:v>6.2089999999999996</c:v>
                </c:pt>
                <c:pt idx="1831">
                  <c:v>6.0860000000000003</c:v>
                </c:pt>
                <c:pt idx="1832">
                  <c:v>5.9630000000000001</c:v>
                </c:pt>
                <c:pt idx="1833">
                  <c:v>5.8410000000000002</c:v>
                </c:pt>
                <c:pt idx="1834">
                  <c:v>5.7290000000000001</c:v>
                </c:pt>
                <c:pt idx="1835">
                  <c:v>5.6280000000000001</c:v>
                </c:pt>
                <c:pt idx="1836">
                  <c:v>5.5339999999999998</c:v>
                </c:pt>
                <c:pt idx="1837">
                  <c:v>5.4459999999999997</c:v>
                </c:pt>
                <c:pt idx="1838">
                  <c:v>5.3620000000000001</c:v>
                </c:pt>
                <c:pt idx="1839">
                  <c:v>5.2809999999999997</c:v>
                </c:pt>
                <c:pt idx="1840">
                  <c:v>5.202</c:v>
                </c:pt>
                <c:pt idx="1841">
                  <c:v>5.1239999999999997</c:v>
                </c:pt>
                <c:pt idx="1842">
                  <c:v>5.0460000000000003</c:v>
                </c:pt>
                <c:pt idx="1843">
                  <c:v>4.9690000000000003</c:v>
                </c:pt>
                <c:pt idx="1844">
                  <c:v>4.891</c:v>
                </c:pt>
                <c:pt idx="1845">
                  <c:v>4.8129999999999997</c:v>
                </c:pt>
                <c:pt idx="1846">
                  <c:v>4.734</c:v>
                </c:pt>
                <c:pt idx="1847">
                  <c:v>4.6539999999999999</c:v>
                </c:pt>
                <c:pt idx="1848">
                  <c:v>4.5730000000000004</c:v>
                </c:pt>
                <c:pt idx="1849">
                  <c:v>4.492</c:v>
                </c:pt>
                <c:pt idx="1850">
                  <c:v>4.4089999999999998</c:v>
                </c:pt>
                <c:pt idx="1851">
                  <c:v>4.3259999999999996</c:v>
                </c:pt>
                <c:pt idx="1852">
                  <c:v>4.2430000000000003</c:v>
                </c:pt>
                <c:pt idx="1853">
                  <c:v>4.1589999999999998</c:v>
                </c:pt>
                <c:pt idx="1854">
                  <c:v>4.0739999999999998</c:v>
                </c:pt>
                <c:pt idx="1855">
                  <c:v>3.99</c:v>
                </c:pt>
                <c:pt idx="1856">
                  <c:v>3.9049999999999998</c:v>
                </c:pt>
                <c:pt idx="1857">
                  <c:v>3.82</c:v>
                </c:pt>
                <c:pt idx="1858">
                  <c:v>3.7349999999999999</c:v>
                </c:pt>
                <c:pt idx="1859">
                  <c:v>3.6509999999999998</c:v>
                </c:pt>
                <c:pt idx="1860">
                  <c:v>3.5670000000000002</c:v>
                </c:pt>
                <c:pt idx="1861">
                  <c:v>3.4830000000000001</c:v>
                </c:pt>
                <c:pt idx="1862">
                  <c:v>3.4</c:v>
                </c:pt>
                <c:pt idx="1863">
                  <c:v>3.3180000000000001</c:v>
                </c:pt>
                <c:pt idx="1864">
                  <c:v>3.2360000000000002</c:v>
                </c:pt>
                <c:pt idx="1865">
                  <c:v>3.1549999999999998</c:v>
                </c:pt>
                <c:pt idx="1866">
                  <c:v>3.0760000000000001</c:v>
                </c:pt>
                <c:pt idx="1867">
                  <c:v>2.9969999999999999</c:v>
                </c:pt>
                <c:pt idx="1868">
                  <c:v>2.919</c:v>
                </c:pt>
                <c:pt idx="1869">
                  <c:v>2.8420000000000001</c:v>
                </c:pt>
                <c:pt idx="1870">
                  <c:v>2.7669999999999999</c:v>
                </c:pt>
                <c:pt idx="1871">
                  <c:v>2.6930000000000001</c:v>
                </c:pt>
                <c:pt idx="1872">
                  <c:v>2.62</c:v>
                </c:pt>
                <c:pt idx="1873">
                  <c:v>2.548</c:v>
                </c:pt>
                <c:pt idx="1874">
                  <c:v>2.4780000000000002</c:v>
                </c:pt>
                <c:pt idx="1875">
                  <c:v>2.4089999999999998</c:v>
                </c:pt>
                <c:pt idx="1876">
                  <c:v>2.3420000000000001</c:v>
                </c:pt>
                <c:pt idx="1877">
                  <c:v>2.2759999999999998</c:v>
                </c:pt>
                <c:pt idx="1878">
                  <c:v>2.2109999999999999</c:v>
                </c:pt>
                <c:pt idx="1879">
                  <c:v>2.1480000000000001</c:v>
                </c:pt>
                <c:pt idx="1880">
                  <c:v>2.0859999999999999</c:v>
                </c:pt>
                <c:pt idx="1881">
                  <c:v>2.0259999999999998</c:v>
                </c:pt>
                <c:pt idx="1882">
                  <c:v>1.9670000000000001</c:v>
                </c:pt>
                <c:pt idx="1883">
                  <c:v>1.91</c:v>
                </c:pt>
                <c:pt idx="1884">
                  <c:v>1.8540000000000001</c:v>
                </c:pt>
                <c:pt idx="1885">
                  <c:v>1.8</c:v>
                </c:pt>
                <c:pt idx="1886">
                  <c:v>1.7470000000000001</c:v>
                </c:pt>
                <c:pt idx="1887">
                  <c:v>1.6950000000000001</c:v>
                </c:pt>
                <c:pt idx="1888">
                  <c:v>1.645</c:v>
                </c:pt>
                <c:pt idx="1889">
                  <c:v>1.5960000000000001</c:v>
                </c:pt>
                <c:pt idx="1890">
                  <c:v>1.548</c:v>
                </c:pt>
                <c:pt idx="1891">
                  <c:v>1.502</c:v>
                </c:pt>
                <c:pt idx="1892">
                  <c:v>1.458</c:v>
                </c:pt>
                <c:pt idx="1893">
                  <c:v>1.4139999999999999</c:v>
                </c:pt>
                <c:pt idx="1894">
                  <c:v>1.3720000000000001</c:v>
                </c:pt>
                <c:pt idx="1895">
                  <c:v>1.331</c:v>
                </c:pt>
                <c:pt idx="1896">
                  <c:v>1.2909999999999999</c:v>
                </c:pt>
                <c:pt idx="1897">
                  <c:v>1.2529999999999999</c:v>
                </c:pt>
                <c:pt idx="1898">
                  <c:v>1.2150000000000001</c:v>
                </c:pt>
                <c:pt idx="1899">
                  <c:v>1.179</c:v>
                </c:pt>
                <c:pt idx="1900">
                  <c:v>1.1439999999999999</c:v>
                </c:pt>
                <c:pt idx="1901">
                  <c:v>1.1100000000000001</c:v>
                </c:pt>
                <c:pt idx="1902">
                  <c:v>1.077</c:v>
                </c:pt>
                <c:pt idx="1903">
                  <c:v>1.0449999999999999</c:v>
                </c:pt>
                <c:pt idx="1904">
                  <c:v>1.0149999999999999</c:v>
                </c:pt>
                <c:pt idx="1905">
                  <c:v>0.9849</c:v>
                </c:pt>
                <c:pt idx="1906">
                  <c:v>0.95609999999999995</c:v>
                </c:pt>
                <c:pt idx="1907">
                  <c:v>0.92820000000000003</c:v>
                </c:pt>
                <c:pt idx="1908">
                  <c:v>0.90139999999999998</c:v>
                </c:pt>
                <c:pt idx="1909">
                  <c:v>0.87539999999999996</c:v>
                </c:pt>
                <c:pt idx="1910">
                  <c:v>0.85029999999999994</c:v>
                </c:pt>
                <c:pt idx="1911">
                  <c:v>0.82599999999999996</c:v>
                </c:pt>
                <c:pt idx="1912">
                  <c:v>0.80259999999999998</c:v>
                </c:pt>
                <c:pt idx="1913">
                  <c:v>0.77990000000000004</c:v>
                </c:pt>
                <c:pt idx="1914">
                  <c:v>0.75800000000000001</c:v>
                </c:pt>
                <c:pt idx="1915">
                  <c:v>0.73699999999999999</c:v>
                </c:pt>
                <c:pt idx="1916">
                  <c:v>0.7167</c:v>
                </c:pt>
                <c:pt idx="1917">
                  <c:v>0.69969999999999999</c:v>
                </c:pt>
                <c:pt idx="1918">
                  <c:v>0.68269999999999997</c:v>
                </c:pt>
                <c:pt idx="1919">
                  <c:v>0.66610000000000003</c:v>
                </c:pt>
                <c:pt idx="1920">
                  <c:v>0.65</c:v>
                </c:pt>
                <c:pt idx="1921">
                  <c:v>0.64780000000000004</c:v>
                </c:pt>
                <c:pt idx="1922">
                  <c:v>0.65890000000000004</c:v>
                </c:pt>
                <c:pt idx="1923">
                  <c:v>0.67989999999999995</c:v>
                </c:pt>
                <c:pt idx="1924">
                  <c:v>0.70169999999999999</c:v>
                </c:pt>
                <c:pt idx="1925">
                  <c:v>0.71950000000000003</c:v>
                </c:pt>
                <c:pt idx="1926">
                  <c:v>0.7369</c:v>
                </c:pt>
                <c:pt idx="1927">
                  <c:v>0.75960000000000005</c:v>
                </c:pt>
                <c:pt idx="1928">
                  <c:v>0.78200000000000003</c:v>
                </c:pt>
                <c:pt idx="1929">
                  <c:v>0.80179999999999996</c:v>
                </c:pt>
                <c:pt idx="1930">
                  <c:v>0.81950000000000001</c:v>
                </c:pt>
                <c:pt idx="1931">
                  <c:v>0.8629</c:v>
                </c:pt>
                <c:pt idx="1932">
                  <c:v>0.92920000000000003</c:v>
                </c:pt>
                <c:pt idx="1933">
                  <c:v>0.98450000000000004</c:v>
                </c:pt>
                <c:pt idx="1934">
                  <c:v>1.032</c:v>
                </c:pt>
                <c:pt idx="1935">
                  <c:v>1.073</c:v>
                </c:pt>
                <c:pt idx="1936">
                  <c:v>1.109</c:v>
                </c:pt>
                <c:pt idx="1937">
                  <c:v>1.1459999999999999</c:v>
                </c:pt>
                <c:pt idx="1938">
                  <c:v>1.204</c:v>
                </c:pt>
                <c:pt idx="1939">
                  <c:v>1.28</c:v>
                </c:pt>
                <c:pt idx="1940">
                  <c:v>1.3740000000000001</c:v>
                </c:pt>
                <c:pt idx="1941">
                  <c:v>1.452</c:v>
                </c:pt>
                <c:pt idx="1942">
                  <c:v>1.52</c:v>
                </c:pt>
                <c:pt idx="1943">
                  <c:v>1.5780000000000001</c:v>
                </c:pt>
                <c:pt idx="1944">
                  <c:v>1.63</c:v>
                </c:pt>
                <c:pt idx="1945">
                  <c:v>1.6759999999999999</c:v>
                </c:pt>
                <c:pt idx="1946">
                  <c:v>1.734</c:v>
                </c:pt>
                <c:pt idx="1947">
                  <c:v>1.7909999999999999</c:v>
                </c:pt>
                <c:pt idx="1948">
                  <c:v>1.859</c:v>
                </c:pt>
                <c:pt idx="1949">
                  <c:v>1.923</c:v>
                </c:pt>
                <c:pt idx="1950">
                  <c:v>1.98</c:v>
                </c:pt>
                <c:pt idx="1951">
                  <c:v>2.028</c:v>
                </c:pt>
                <c:pt idx="1952">
                  <c:v>2.069</c:v>
                </c:pt>
                <c:pt idx="1953">
                  <c:v>2.1030000000000002</c:v>
                </c:pt>
                <c:pt idx="1954">
                  <c:v>2.1309999999999998</c:v>
                </c:pt>
                <c:pt idx="1955">
                  <c:v>2.17</c:v>
                </c:pt>
                <c:pt idx="1956">
                  <c:v>2.2120000000000002</c:v>
                </c:pt>
                <c:pt idx="1957">
                  <c:v>2.2509999999999999</c:v>
                </c:pt>
                <c:pt idx="1958">
                  <c:v>2.282</c:v>
                </c:pt>
                <c:pt idx="1959">
                  <c:v>2.3079999999999998</c:v>
                </c:pt>
                <c:pt idx="1960">
                  <c:v>2.3290000000000002</c:v>
                </c:pt>
                <c:pt idx="1961">
                  <c:v>2.3450000000000002</c:v>
                </c:pt>
                <c:pt idx="1962">
                  <c:v>2.3559999999999999</c:v>
                </c:pt>
                <c:pt idx="1963">
                  <c:v>2.363</c:v>
                </c:pt>
                <c:pt idx="1964">
                  <c:v>2.3650000000000002</c:v>
                </c:pt>
                <c:pt idx="1965">
                  <c:v>2.3639999999999999</c:v>
                </c:pt>
                <c:pt idx="1966">
                  <c:v>2.359</c:v>
                </c:pt>
                <c:pt idx="1967">
                  <c:v>2.3540000000000001</c:v>
                </c:pt>
                <c:pt idx="1968">
                  <c:v>2.3610000000000002</c:v>
                </c:pt>
                <c:pt idx="1969">
                  <c:v>2.383</c:v>
                </c:pt>
                <c:pt idx="1970">
                  <c:v>2.3959999999999999</c:v>
                </c:pt>
                <c:pt idx="1971">
                  <c:v>2.403</c:v>
                </c:pt>
                <c:pt idx="1972">
                  <c:v>2.407</c:v>
                </c:pt>
                <c:pt idx="1973">
                  <c:v>2.7040000000000002</c:v>
                </c:pt>
                <c:pt idx="1974">
                  <c:v>186.2</c:v>
                </c:pt>
                <c:pt idx="1975">
                  <c:v>181.2</c:v>
                </c:pt>
                <c:pt idx="1976">
                  <c:v>103.8</c:v>
                </c:pt>
                <c:pt idx="1977">
                  <c:v>55.07</c:v>
                </c:pt>
                <c:pt idx="1978">
                  <c:v>50.6</c:v>
                </c:pt>
                <c:pt idx="1979">
                  <c:v>52.08</c:v>
                </c:pt>
                <c:pt idx="1980">
                  <c:v>47.57</c:v>
                </c:pt>
                <c:pt idx="1981">
                  <c:v>44.33</c:v>
                </c:pt>
                <c:pt idx="1982">
                  <c:v>41.74</c:v>
                </c:pt>
                <c:pt idx="1983">
                  <c:v>39.380000000000003</c:v>
                </c:pt>
                <c:pt idx="1984">
                  <c:v>37.119999999999997</c:v>
                </c:pt>
                <c:pt idx="1985">
                  <c:v>35.630000000000003</c:v>
                </c:pt>
                <c:pt idx="1986">
                  <c:v>33.67</c:v>
                </c:pt>
                <c:pt idx="1987">
                  <c:v>32.64</c:v>
                </c:pt>
                <c:pt idx="1988">
                  <c:v>33.619999999999997</c:v>
                </c:pt>
                <c:pt idx="1989">
                  <c:v>118.5</c:v>
                </c:pt>
                <c:pt idx="1990">
                  <c:v>80.180000000000007</c:v>
                </c:pt>
                <c:pt idx="1991">
                  <c:v>67.819999999999993</c:v>
                </c:pt>
                <c:pt idx="1992">
                  <c:v>63.26</c:v>
                </c:pt>
                <c:pt idx="1993">
                  <c:v>59.05</c:v>
                </c:pt>
                <c:pt idx="1994">
                  <c:v>55.12</c:v>
                </c:pt>
                <c:pt idx="1995">
                  <c:v>51.56</c:v>
                </c:pt>
                <c:pt idx="1996">
                  <c:v>48.24</c:v>
                </c:pt>
                <c:pt idx="1997">
                  <c:v>121.2</c:v>
                </c:pt>
                <c:pt idx="1998">
                  <c:v>123.7</c:v>
                </c:pt>
                <c:pt idx="1999">
                  <c:v>84.11</c:v>
                </c:pt>
                <c:pt idx="2000">
                  <c:v>77.260000000000005</c:v>
                </c:pt>
                <c:pt idx="2001">
                  <c:v>72.33</c:v>
                </c:pt>
                <c:pt idx="2002">
                  <c:v>67.3</c:v>
                </c:pt>
                <c:pt idx="2003">
                  <c:v>62.57</c:v>
                </c:pt>
                <c:pt idx="2004">
                  <c:v>58.87</c:v>
                </c:pt>
                <c:pt idx="2005">
                  <c:v>56.64</c:v>
                </c:pt>
                <c:pt idx="2006">
                  <c:v>53.1</c:v>
                </c:pt>
                <c:pt idx="2007">
                  <c:v>50.39</c:v>
                </c:pt>
                <c:pt idx="2008">
                  <c:v>47.2</c:v>
                </c:pt>
                <c:pt idx="2009">
                  <c:v>44.71</c:v>
                </c:pt>
                <c:pt idx="2010">
                  <c:v>42.19</c:v>
                </c:pt>
                <c:pt idx="2011">
                  <c:v>39.86</c:v>
                </c:pt>
                <c:pt idx="2012">
                  <c:v>39.18</c:v>
                </c:pt>
                <c:pt idx="2013">
                  <c:v>38.58</c:v>
                </c:pt>
                <c:pt idx="2014">
                  <c:v>37.82</c:v>
                </c:pt>
                <c:pt idx="2015">
                  <c:v>37.11</c:v>
                </c:pt>
                <c:pt idx="2016">
                  <c:v>36.549999999999997</c:v>
                </c:pt>
                <c:pt idx="2017">
                  <c:v>35.909999999999997</c:v>
                </c:pt>
                <c:pt idx="2018">
                  <c:v>38.31</c:v>
                </c:pt>
                <c:pt idx="2019">
                  <c:v>36.65</c:v>
                </c:pt>
                <c:pt idx="2020">
                  <c:v>36.78</c:v>
                </c:pt>
                <c:pt idx="2021">
                  <c:v>36.090000000000003</c:v>
                </c:pt>
                <c:pt idx="2022">
                  <c:v>35.53</c:v>
                </c:pt>
                <c:pt idx="2023">
                  <c:v>37.270000000000003</c:v>
                </c:pt>
                <c:pt idx="2024">
                  <c:v>36.33</c:v>
                </c:pt>
                <c:pt idx="2025">
                  <c:v>35.700000000000003</c:v>
                </c:pt>
                <c:pt idx="2026">
                  <c:v>35.54</c:v>
                </c:pt>
                <c:pt idx="2027">
                  <c:v>34.86</c:v>
                </c:pt>
                <c:pt idx="2028">
                  <c:v>34.07</c:v>
                </c:pt>
                <c:pt idx="2029">
                  <c:v>33.270000000000003</c:v>
                </c:pt>
                <c:pt idx="2030">
                  <c:v>32.479999999999997</c:v>
                </c:pt>
                <c:pt idx="2031">
                  <c:v>31.54</c:v>
                </c:pt>
                <c:pt idx="2032">
                  <c:v>30.63</c:v>
                </c:pt>
                <c:pt idx="2033">
                  <c:v>29.74</c:v>
                </c:pt>
                <c:pt idx="2034">
                  <c:v>28.82</c:v>
                </c:pt>
                <c:pt idx="2035">
                  <c:v>31.69</c:v>
                </c:pt>
                <c:pt idx="2036">
                  <c:v>122.9</c:v>
                </c:pt>
                <c:pt idx="2037">
                  <c:v>113.3</c:v>
                </c:pt>
                <c:pt idx="2038">
                  <c:v>77.58</c:v>
                </c:pt>
                <c:pt idx="2039">
                  <c:v>122.5</c:v>
                </c:pt>
                <c:pt idx="2040">
                  <c:v>191.5</c:v>
                </c:pt>
                <c:pt idx="2041">
                  <c:v>248.3</c:v>
                </c:pt>
                <c:pt idx="2042">
                  <c:v>193.9</c:v>
                </c:pt>
                <c:pt idx="2043">
                  <c:v>176.8</c:v>
                </c:pt>
                <c:pt idx="2044">
                  <c:v>171.7</c:v>
                </c:pt>
                <c:pt idx="2045">
                  <c:v>157.19999999999999</c:v>
                </c:pt>
                <c:pt idx="2046">
                  <c:v>168.5</c:v>
                </c:pt>
                <c:pt idx="2047">
                  <c:v>140.30000000000001</c:v>
                </c:pt>
                <c:pt idx="2048">
                  <c:v>154</c:v>
                </c:pt>
                <c:pt idx="2049">
                  <c:v>152.1</c:v>
                </c:pt>
                <c:pt idx="2050">
                  <c:v>157.1</c:v>
                </c:pt>
                <c:pt idx="2051">
                  <c:v>146.1</c:v>
                </c:pt>
                <c:pt idx="2052">
                  <c:v>133.6</c:v>
                </c:pt>
                <c:pt idx="2053">
                  <c:v>116.8</c:v>
                </c:pt>
                <c:pt idx="2054">
                  <c:v>107.5</c:v>
                </c:pt>
                <c:pt idx="2055">
                  <c:v>121.5</c:v>
                </c:pt>
                <c:pt idx="2056">
                  <c:v>111.4</c:v>
                </c:pt>
                <c:pt idx="2057">
                  <c:v>103</c:v>
                </c:pt>
                <c:pt idx="2058">
                  <c:v>95.22</c:v>
                </c:pt>
                <c:pt idx="2059">
                  <c:v>91.15</c:v>
                </c:pt>
                <c:pt idx="2060">
                  <c:v>116.8</c:v>
                </c:pt>
                <c:pt idx="2061">
                  <c:v>107.5</c:v>
                </c:pt>
                <c:pt idx="2062">
                  <c:v>99.03</c:v>
                </c:pt>
                <c:pt idx="2063">
                  <c:v>91.4</c:v>
                </c:pt>
                <c:pt idx="2064">
                  <c:v>84.64</c:v>
                </c:pt>
                <c:pt idx="2065">
                  <c:v>78.47</c:v>
                </c:pt>
                <c:pt idx="2066">
                  <c:v>72.94</c:v>
                </c:pt>
                <c:pt idx="2067">
                  <c:v>67.63</c:v>
                </c:pt>
                <c:pt idx="2068">
                  <c:v>62.93</c:v>
                </c:pt>
                <c:pt idx="2069">
                  <c:v>60.28</c:v>
                </c:pt>
                <c:pt idx="2070">
                  <c:v>64.569999999999993</c:v>
                </c:pt>
                <c:pt idx="2071">
                  <c:v>57.94</c:v>
                </c:pt>
                <c:pt idx="2072">
                  <c:v>143.1</c:v>
                </c:pt>
                <c:pt idx="2073">
                  <c:v>70.72</c:v>
                </c:pt>
                <c:pt idx="2074">
                  <c:v>71.05</c:v>
                </c:pt>
                <c:pt idx="2075">
                  <c:v>69.099999999999994</c:v>
                </c:pt>
                <c:pt idx="2076">
                  <c:v>64.58</c:v>
                </c:pt>
                <c:pt idx="2077">
                  <c:v>62.29</c:v>
                </c:pt>
                <c:pt idx="2078">
                  <c:v>58.47</c:v>
                </c:pt>
                <c:pt idx="2079">
                  <c:v>54.77</c:v>
                </c:pt>
                <c:pt idx="2080">
                  <c:v>51.43</c:v>
                </c:pt>
                <c:pt idx="2081">
                  <c:v>48.34</c:v>
                </c:pt>
                <c:pt idx="2082">
                  <c:v>46.34</c:v>
                </c:pt>
                <c:pt idx="2083">
                  <c:v>43.79</c:v>
                </c:pt>
                <c:pt idx="2084">
                  <c:v>41.6</c:v>
                </c:pt>
                <c:pt idx="2085">
                  <c:v>40.43</c:v>
                </c:pt>
                <c:pt idx="2086">
                  <c:v>40.32</c:v>
                </c:pt>
                <c:pt idx="2087">
                  <c:v>39.64</c:v>
                </c:pt>
                <c:pt idx="2088">
                  <c:v>38.85</c:v>
                </c:pt>
                <c:pt idx="2089">
                  <c:v>37.909999999999997</c:v>
                </c:pt>
                <c:pt idx="2090">
                  <c:v>37.11</c:v>
                </c:pt>
                <c:pt idx="2091">
                  <c:v>36.99</c:v>
                </c:pt>
                <c:pt idx="2092">
                  <c:v>47.08</c:v>
                </c:pt>
                <c:pt idx="2093">
                  <c:v>50.03</c:v>
                </c:pt>
                <c:pt idx="2094">
                  <c:v>64.3</c:v>
                </c:pt>
                <c:pt idx="2095">
                  <c:v>52.4</c:v>
                </c:pt>
                <c:pt idx="2096">
                  <c:v>49.63</c:v>
                </c:pt>
                <c:pt idx="2097">
                  <c:v>47.08</c:v>
                </c:pt>
                <c:pt idx="2098">
                  <c:v>44.75</c:v>
                </c:pt>
                <c:pt idx="2099">
                  <c:v>43.24</c:v>
                </c:pt>
                <c:pt idx="2100">
                  <c:v>41.03</c:v>
                </c:pt>
                <c:pt idx="2101">
                  <c:v>39.549999999999997</c:v>
                </c:pt>
                <c:pt idx="2102">
                  <c:v>39.15</c:v>
                </c:pt>
                <c:pt idx="2103">
                  <c:v>38.590000000000003</c:v>
                </c:pt>
                <c:pt idx="2104">
                  <c:v>37.89</c:v>
                </c:pt>
                <c:pt idx="2105">
                  <c:v>37.090000000000003</c:v>
                </c:pt>
                <c:pt idx="2106">
                  <c:v>36.24</c:v>
                </c:pt>
                <c:pt idx="2107">
                  <c:v>35.33</c:v>
                </c:pt>
                <c:pt idx="2108">
                  <c:v>34.369999999999997</c:v>
                </c:pt>
                <c:pt idx="2109">
                  <c:v>33.39</c:v>
                </c:pt>
                <c:pt idx="2110">
                  <c:v>32.4</c:v>
                </c:pt>
                <c:pt idx="2111">
                  <c:v>31.38</c:v>
                </c:pt>
                <c:pt idx="2112">
                  <c:v>30.36</c:v>
                </c:pt>
                <c:pt idx="2113">
                  <c:v>29.36</c:v>
                </c:pt>
                <c:pt idx="2114">
                  <c:v>28.96</c:v>
                </c:pt>
                <c:pt idx="2115">
                  <c:v>28.62</c:v>
                </c:pt>
                <c:pt idx="2116">
                  <c:v>27.76</c:v>
                </c:pt>
                <c:pt idx="2117">
                  <c:v>26.92</c:v>
                </c:pt>
                <c:pt idx="2118">
                  <c:v>26.15</c:v>
                </c:pt>
                <c:pt idx="2119">
                  <c:v>25.38</c:v>
                </c:pt>
                <c:pt idx="2120">
                  <c:v>24.65</c:v>
                </c:pt>
                <c:pt idx="2121">
                  <c:v>24.13</c:v>
                </c:pt>
                <c:pt idx="2122">
                  <c:v>23.46</c:v>
                </c:pt>
                <c:pt idx="2123">
                  <c:v>23.04</c:v>
                </c:pt>
                <c:pt idx="2124">
                  <c:v>22.39</c:v>
                </c:pt>
                <c:pt idx="2125">
                  <c:v>21.76</c:v>
                </c:pt>
                <c:pt idx="2126">
                  <c:v>21.12</c:v>
                </c:pt>
                <c:pt idx="2127">
                  <c:v>20.68</c:v>
                </c:pt>
                <c:pt idx="2128">
                  <c:v>20.32</c:v>
                </c:pt>
                <c:pt idx="2129">
                  <c:v>19.760000000000002</c:v>
                </c:pt>
                <c:pt idx="2130">
                  <c:v>19.55</c:v>
                </c:pt>
                <c:pt idx="2131">
                  <c:v>19.46</c:v>
                </c:pt>
                <c:pt idx="2132">
                  <c:v>19.329999999999998</c:v>
                </c:pt>
                <c:pt idx="2133">
                  <c:v>19.16</c:v>
                </c:pt>
                <c:pt idx="2134">
                  <c:v>18.96</c:v>
                </c:pt>
                <c:pt idx="2135">
                  <c:v>18.72</c:v>
                </c:pt>
                <c:pt idx="2136">
                  <c:v>18.46</c:v>
                </c:pt>
                <c:pt idx="2137">
                  <c:v>18.18</c:v>
                </c:pt>
                <c:pt idx="2138">
                  <c:v>17.88</c:v>
                </c:pt>
                <c:pt idx="2139">
                  <c:v>17.57</c:v>
                </c:pt>
                <c:pt idx="2140">
                  <c:v>17.25</c:v>
                </c:pt>
                <c:pt idx="2141">
                  <c:v>16.920000000000002</c:v>
                </c:pt>
                <c:pt idx="2142">
                  <c:v>16.59</c:v>
                </c:pt>
                <c:pt idx="2143">
                  <c:v>16.329999999999998</c:v>
                </c:pt>
                <c:pt idx="2144">
                  <c:v>16.059999999999999</c:v>
                </c:pt>
                <c:pt idx="2145">
                  <c:v>15.78</c:v>
                </c:pt>
                <c:pt idx="2146">
                  <c:v>15.51</c:v>
                </c:pt>
                <c:pt idx="2147">
                  <c:v>15.23</c:v>
                </c:pt>
                <c:pt idx="2148">
                  <c:v>14.95</c:v>
                </c:pt>
                <c:pt idx="2149">
                  <c:v>14.68</c:v>
                </c:pt>
                <c:pt idx="2150">
                  <c:v>14.41</c:v>
                </c:pt>
                <c:pt idx="2151">
                  <c:v>14.14</c:v>
                </c:pt>
                <c:pt idx="2152">
                  <c:v>13.87</c:v>
                </c:pt>
                <c:pt idx="2153">
                  <c:v>13.6</c:v>
                </c:pt>
                <c:pt idx="2154">
                  <c:v>13.34</c:v>
                </c:pt>
                <c:pt idx="2155">
                  <c:v>13.08</c:v>
                </c:pt>
                <c:pt idx="2156">
                  <c:v>12.83</c:v>
                </c:pt>
                <c:pt idx="2157">
                  <c:v>12.58</c:v>
                </c:pt>
                <c:pt idx="2158">
                  <c:v>12.34</c:v>
                </c:pt>
                <c:pt idx="2159">
                  <c:v>12.11</c:v>
                </c:pt>
                <c:pt idx="2160">
                  <c:v>11.88</c:v>
                </c:pt>
                <c:pt idx="2161">
                  <c:v>11.67</c:v>
                </c:pt>
                <c:pt idx="2162">
                  <c:v>11.46</c:v>
                </c:pt>
                <c:pt idx="2163">
                  <c:v>11.26</c:v>
                </c:pt>
                <c:pt idx="2164">
                  <c:v>11.07</c:v>
                </c:pt>
                <c:pt idx="2165">
                  <c:v>10.89</c:v>
                </c:pt>
                <c:pt idx="2166">
                  <c:v>10.72</c:v>
                </c:pt>
                <c:pt idx="2167">
                  <c:v>10.55</c:v>
                </c:pt>
                <c:pt idx="2168">
                  <c:v>10.39</c:v>
                </c:pt>
                <c:pt idx="2169">
                  <c:v>10.24</c:v>
                </c:pt>
                <c:pt idx="2170">
                  <c:v>10.09</c:v>
                </c:pt>
                <c:pt idx="2171">
                  <c:v>9.9450000000000003</c:v>
                </c:pt>
                <c:pt idx="2172">
                  <c:v>9.8059999999999992</c:v>
                </c:pt>
                <c:pt idx="2173">
                  <c:v>9.6709999999999994</c:v>
                </c:pt>
                <c:pt idx="2174">
                  <c:v>9.5399999999999991</c:v>
                </c:pt>
                <c:pt idx="2175">
                  <c:v>9.4109999999999996</c:v>
                </c:pt>
                <c:pt idx="2176">
                  <c:v>9.2850000000000001</c:v>
                </c:pt>
                <c:pt idx="2177">
                  <c:v>9.1609999999999996</c:v>
                </c:pt>
                <c:pt idx="2178">
                  <c:v>9.0380000000000003</c:v>
                </c:pt>
                <c:pt idx="2179">
                  <c:v>8.9169999999999998</c:v>
                </c:pt>
                <c:pt idx="2180">
                  <c:v>8.7970000000000006</c:v>
                </c:pt>
                <c:pt idx="2181">
                  <c:v>8.6780000000000008</c:v>
                </c:pt>
                <c:pt idx="2182">
                  <c:v>8.56</c:v>
                </c:pt>
                <c:pt idx="2183">
                  <c:v>8.4420000000000002</c:v>
                </c:pt>
                <c:pt idx="2184">
                  <c:v>8.3239999999999998</c:v>
                </c:pt>
                <c:pt idx="2185">
                  <c:v>8.2059999999999995</c:v>
                </c:pt>
                <c:pt idx="2186">
                  <c:v>8.0879999999999992</c:v>
                </c:pt>
                <c:pt idx="2187">
                  <c:v>7.97</c:v>
                </c:pt>
                <c:pt idx="2188">
                  <c:v>7.8520000000000003</c:v>
                </c:pt>
                <c:pt idx="2189">
                  <c:v>7.734</c:v>
                </c:pt>
                <c:pt idx="2190">
                  <c:v>7.6150000000000002</c:v>
                </c:pt>
                <c:pt idx="2191">
                  <c:v>7.4950000000000001</c:v>
                </c:pt>
                <c:pt idx="2192">
                  <c:v>7.3760000000000003</c:v>
                </c:pt>
                <c:pt idx="2193">
                  <c:v>7.2560000000000002</c:v>
                </c:pt>
                <c:pt idx="2194">
                  <c:v>7.1360000000000001</c:v>
                </c:pt>
                <c:pt idx="2195">
                  <c:v>7.016</c:v>
                </c:pt>
                <c:pt idx="2196">
                  <c:v>6.8949999999999996</c:v>
                </c:pt>
                <c:pt idx="2197">
                  <c:v>6.774</c:v>
                </c:pt>
                <c:pt idx="2198">
                  <c:v>6.6529999999999996</c:v>
                </c:pt>
                <c:pt idx="2199">
                  <c:v>6.5330000000000004</c:v>
                </c:pt>
                <c:pt idx="2200">
                  <c:v>6.4119999999999999</c:v>
                </c:pt>
                <c:pt idx="2201">
                  <c:v>6.29</c:v>
                </c:pt>
                <c:pt idx="2202">
                  <c:v>6.17</c:v>
                </c:pt>
                <c:pt idx="2203">
                  <c:v>6.0490000000000004</c:v>
                </c:pt>
                <c:pt idx="2204">
                  <c:v>5.9290000000000003</c:v>
                </c:pt>
                <c:pt idx="2205">
                  <c:v>5.81</c:v>
                </c:pt>
                <c:pt idx="2206">
                  <c:v>5.702</c:v>
                </c:pt>
                <c:pt idx="2207">
                  <c:v>5.6029999999999998</c:v>
                </c:pt>
                <c:pt idx="2208">
                  <c:v>5.5119999999999996</c:v>
                </c:pt>
                <c:pt idx="2209">
                  <c:v>5.4269999999999996</c:v>
                </c:pt>
                <c:pt idx="2210">
                  <c:v>5.3449999999999998</c:v>
                </c:pt>
                <c:pt idx="2211">
                  <c:v>5.266</c:v>
                </c:pt>
                <c:pt idx="2212">
                  <c:v>5.1890000000000001</c:v>
                </c:pt>
                <c:pt idx="2213">
                  <c:v>5.1130000000000004</c:v>
                </c:pt>
                <c:pt idx="2214">
                  <c:v>5.0369999999999999</c:v>
                </c:pt>
                <c:pt idx="2215">
                  <c:v>4.9610000000000003</c:v>
                </c:pt>
                <c:pt idx="2216">
                  <c:v>4.8849999999999998</c:v>
                </c:pt>
                <c:pt idx="2217">
                  <c:v>4.8079999999999998</c:v>
                </c:pt>
                <c:pt idx="2218">
                  <c:v>4.7309999999999999</c:v>
                </c:pt>
                <c:pt idx="2219">
                  <c:v>4.6520000000000001</c:v>
                </c:pt>
                <c:pt idx="2220">
                  <c:v>4.5730000000000004</c:v>
                </c:pt>
                <c:pt idx="2221">
                  <c:v>4.4930000000000003</c:v>
                </c:pt>
                <c:pt idx="2222">
                  <c:v>4.4130000000000003</c:v>
                </c:pt>
                <c:pt idx="2223">
                  <c:v>4.3310000000000004</c:v>
                </c:pt>
                <c:pt idx="2224">
                  <c:v>4.2489999999999997</c:v>
                </c:pt>
                <c:pt idx="2225">
                  <c:v>4.1669999999999998</c:v>
                </c:pt>
                <c:pt idx="2226">
                  <c:v>4.0839999999999996</c:v>
                </c:pt>
                <c:pt idx="2227">
                  <c:v>4.0010000000000003</c:v>
                </c:pt>
                <c:pt idx="2228">
                  <c:v>3.9180000000000001</c:v>
                </c:pt>
                <c:pt idx="2229">
                  <c:v>3.835</c:v>
                </c:pt>
                <c:pt idx="2230">
                  <c:v>3.7519999999999998</c:v>
                </c:pt>
                <c:pt idx="2231">
                  <c:v>3.669</c:v>
                </c:pt>
                <c:pt idx="2232">
                  <c:v>3.5870000000000002</c:v>
                </c:pt>
                <c:pt idx="2233">
                  <c:v>3.5049999999999999</c:v>
                </c:pt>
                <c:pt idx="2234">
                  <c:v>3.4239999999999999</c:v>
                </c:pt>
                <c:pt idx="2235">
                  <c:v>3.343</c:v>
                </c:pt>
                <c:pt idx="2236">
                  <c:v>3.2629999999999999</c:v>
                </c:pt>
                <c:pt idx="2237">
                  <c:v>3.1840000000000002</c:v>
                </c:pt>
                <c:pt idx="2238">
                  <c:v>3.1059999999999999</c:v>
                </c:pt>
                <c:pt idx="2239">
                  <c:v>3.0289999999999999</c:v>
                </c:pt>
                <c:pt idx="2240">
                  <c:v>2.9529999999999998</c:v>
                </c:pt>
                <c:pt idx="2241">
                  <c:v>2.8780000000000001</c:v>
                </c:pt>
                <c:pt idx="2242">
                  <c:v>2.8039999999999998</c:v>
                </c:pt>
                <c:pt idx="2243">
                  <c:v>2.7309999999999999</c:v>
                </c:pt>
                <c:pt idx="2244">
                  <c:v>2.66</c:v>
                </c:pt>
                <c:pt idx="2245">
                  <c:v>2.59</c:v>
                </c:pt>
                <c:pt idx="2246">
                  <c:v>2.5209999999999999</c:v>
                </c:pt>
                <c:pt idx="2247">
                  <c:v>2.4540000000000002</c:v>
                </c:pt>
                <c:pt idx="2248">
                  <c:v>2.3879999999999999</c:v>
                </c:pt>
                <c:pt idx="2249">
                  <c:v>2.323</c:v>
                </c:pt>
                <c:pt idx="2250">
                  <c:v>2.2599999999999998</c:v>
                </c:pt>
                <c:pt idx="2251">
                  <c:v>2.198</c:v>
                </c:pt>
                <c:pt idx="2252">
                  <c:v>2.1379999999999999</c:v>
                </c:pt>
                <c:pt idx="2253">
                  <c:v>2.0790000000000002</c:v>
                </c:pt>
                <c:pt idx="2254">
                  <c:v>2.0209999999999999</c:v>
                </c:pt>
                <c:pt idx="2255">
                  <c:v>1.9650000000000001</c:v>
                </c:pt>
                <c:pt idx="2256">
                  <c:v>1.91</c:v>
                </c:pt>
                <c:pt idx="2257">
                  <c:v>1.857</c:v>
                </c:pt>
                <c:pt idx="2258">
                  <c:v>1.8049999999999999</c:v>
                </c:pt>
                <c:pt idx="2259">
                  <c:v>1.754</c:v>
                </c:pt>
                <c:pt idx="2260">
                  <c:v>1.7050000000000001</c:v>
                </c:pt>
                <c:pt idx="2261">
                  <c:v>1.657</c:v>
                </c:pt>
                <c:pt idx="2262">
                  <c:v>1.61</c:v>
                </c:pt>
                <c:pt idx="2263">
                  <c:v>1.5649999999999999</c:v>
                </c:pt>
                <c:pt idx="2264">
                  <c:v>1.5349999999999999</c:v>
                </c:pt>
                <c:pt idx="2265">
                  <c:v>1.5069999999999999</c:v>
                </c:pt>
                <c:pt idx="2266">
                  <c:v>1.4770000000000001</c:v>
                </c:pt>
                <c:pt idx="2267">
                  <c:v>1.446</c:v>
                </c:pt>
                <c:pt idx="2268">
                  <c:v>1.4159999999999999</c:v>
                </c:pt>
                <c:pt idx="2269">
                  <c:v>1.3879999999999999</c:v>
                </c:pt>
                <c:pt idx="2270">
                  <c:v>1.36</c:v>
                </c:pt>
                <c:pt idx="2271">
                  <c:v>1.333</c:v>
                </c:pt>
                <c:pt idx="2272">
                  <c:v>1.306</c:v>
                </c:pt>
                <c:pt idx="2273">
                  <c:v>1.2789999999999999</c:v>
                </c:pt>
                <c:pt idx="2274">
                  <c:v>1.2629999999999999</c:v>
                </c:pt>
                <c:pt idx="2275">
                  <c:v>1.2450000000000001</c:v>
                </c:pt>
                <c:pt idx="2276">
                  <c:v>1.226</c:v>
                </c:pt>
                <c:pt idx="2277">
                  <c:v>1.2070000000000001</c:v>
                </c:pt>
                <c:pt idx="2278">
                  <c:v>1.1879999999999999</c:v>
                </c:pt>
                <c:pt idx="2279">
                  <c:v>1.1679999999999999</c:v>
                </c:pt>
                <c:pt idx="2280">
                  <c:v>1.149</c:v>
                </c:pt>
                <c:pt idx="2281">
                  <c:v>1.1299999999999999</c:v>
                </c:pt>
                <c:pt idx="2282">
                  <c:v>1.1100000000000001</c:v>
                </c:pt>
                <c:pt idx="2283">
                  <c:v>1.091</c:v>
                </c:pt>
                <c:pt idx="2284">
                  <c:v>1.0720000000000001</c:v>
                </c:pt>
                <c:pt idx="2285">
                  <c:v>1.0529999999999999</c:v>
                </c:pt>
                <c:pt idx="2286">
                  <c:v>1.0349999999999999</c:v>
                </c:pt>
                <c:pt idx="2287">
                  <c:v>1.016</c:v>
                </c:pt>
                <c:pt idx="2288">
                  <c:v>0.99809999999999999</c:v>
                </c:pt>
                <c:pt idx="2289">
                  <c:v>0.9798</c:v>
                </c:pt>
                <c:pt idx="2290">
                  <c:v>0.96150000000000002</c:v>
                </c:pt>
                <c:pt idx="2291">
                  <c:v>0.94320000000000004</c:v>
                </c:pt>
                <c:pt idx="2292">
                  <c:v>0.92520000000000002</c:v>
                </c:pt>
                <c:pt idx="2293">
                  <c:v>0.90720000000000001</c:v>
                </c:pt>
                <c:pt idx="2294">
                  <c:v>0.88939999999999997</c:v>
                </c:pt>
                <c:pt idx="2295">
                  <c:v>0.87180000000000002</c:v>
                </c:pt>
                <c:pt idx="2296">
                  <c:v>0.85460000000000003</c:v>
                </c:pt>
                <c:pt idx="2297">
                  <c:v>0.83740000000000003</c:v>
                </c:pt>
                <c:pt idx="2298">
                  <c:v>0.82050000000000001</c:v>
                </c:pt>
                <c:pt idx="2299">
                  <c:v>0.80389999999999995</c:v>
                </c:pt>
                <c:pt idx="2300">
                  <c:v>0.78759999999999997</c:v>
                </c:pt>
                <c:pt idx="2301">
                  <c:v>0.77149999999999996</c:v>
                </c:pt>
                <c:pt idx="2302">
                  <c:v>0.78249999999999997</c:v>
                </c:pt>
                <c:pt idx="2303">
                  <c:v>0.78869999999999996</c:v>
                </c:pt>
                <c:pt idx="2304">
                  <c:v>0.79159999999999997</c:v>
                </c:pt>
                <c:pt idx="2305">
                  <c:v>0.79249999999999998</c:v>
                </c:pt>
                <c:pt idx="2306">
                  <c:v>0.79530000000000001</c:v>
                </c:pt>
                <c:pt idx="2307">
                  <c:v>0.80869999999999997</c:v>
                </c:pt>
                <c:pt idx="2308">
                  <c:v>0.82079999999999997</c:v>
                </c:pt>
                <c:pt idx="2309">
                  <c:v>0.83009999999999995</c:v>
                </c:pt>
                <c:pt idx="2310">
                  <c:v>0.83730000000000004</c:v>
                </c:pt>
                <c:pt idx="2311">
                  <c:v>0.84289999999999998</c:v>
                </c:pt>
                <c:pt idx="2312">
                  <c:v>0.84750000000000003</c:v>
                </c:pt>
                <c:pt idx="2313">
                  <c:v>0.85109999999999997</c:v>
                </c:pt>
                <c:pt idx="2314">
                  <c:v>0.85370000000000001</c:v>
                </c:pt>
                <c:pt idx="2315">
                  <c:v>0.85550000000000004</c:v>
                </c:pt>
                <c:pt idx="2316">
                  <c:v>0.85650000000000004</c:v>
                </c:pt>
                <c:pt idx="2317">
                  <c:v>0.85670000000000002</c:v>
                </c:pt>
                <c:pt idx="2318">
                  <c:v>0.90739999999999998</c:v>
                </c:pt>
                <c:pt idx="2319">
                  <c:v>0.96179999999999999</c:v>
                </c:pt>
                <c:pt idx="2320">
                  <c:v>1.016</c:v>
                </c:pt>
                <c:pt idx="2321">
                  <c:v>1.075</c:v>
                </c:pt>
                <c:pt idx="2322">
                  <c:v>1.137</c:v>
                </c:pt>
                <c:pt idx="2323">
                  <c:v>1.1890000000000001</c:v>
                </c:pt>
                <c:pt idx="2324">
                  <c:v>1.234</c:v>
                </c:pt>
                <c:pt idx="2325">
                  <c:v>1.274</c:v>
                </c:pt>
                <c:pt idx="2326">
                  <c:v>1.31</c:v>
                </c:pt>
                <c:pt idx="2327">
                  <c:v>1.3420000000000001</c:v>
                </c:pt>
                <c:pt idx="2328">
                  <c:v>1.37</c:v>
                </c:pt>
                <c:pt idx="2329">
                  <c:v>1.3959999999999999</c:v>
                </c:pt>
                <c:pt idx="2330">
                  <c:v>1.4179999999999999</c:v>
                </c:pt>
                <c:pt idx="2331">
                  <c:v>1.4370000000000001</c:v>
                </c:pt>
                <c:pt idx="2332">
                  <c:v>1.4530000000000001</c:v>
                </c:pt>
                <c:pt idx="2333">
                  <c:v>1.4670000000000001</c:v>
                </c:pt>
                <c:pt idx="2334">
                  <c:v>1.4770000000000001</c:v>
                </c:pt>
                <c:pt idx="2335">
                  <c:v>1.4850000000000001</c:v>
                </c:pt>
                <c:pt idx="2336">
                  <c:v>1.4970000000000001</c:v>
                </c:pt>
                <c:pt idx="2337">
                  <c:v>1.546</c:v>
                </c:pt>
                <c:pt idx="2338">
                  <c:v>1.589</c:v>
                </c:pt>
                <c:pt idx="2339">
                  <c:v>1.641</c:v>
                </c:pt>
                <c:pt idx="2340">
                  <c:v>1.6919999999999999</c:v>
                </c:pt>
                <c:pt idx="2341">
                  <c:v>1.742</c:v>
                </c:pt>
                <c:pt idx="2342">
                  <c:v>1.7909999999999999</c:v>
                </c:pt>
                <c:pt idx="2343">
                  <c:v>1.831</c:v>
                </c:pt>
                <c:pt idx="2344">
                  <c:v>1.865</c:v>
                </c:pt>
                <c:pt idx="2345">
                  <c:v>1.899</c:v>
                </c:pt>
                <c:pt idx="2346">
                  <c:v>1.9279999999999999</c:v>
                </c:pt>
                <c:pt idx="2347">
                  <c:v>1.952</c:v>
                </c:pt>
                <c:pt idx="2348">
                  <c:v>1.9750000000000001</c:v>
                </c:pt>
                <c:pt idx="2349">
                  <c:v>2.004</c:v>
                </c:pt>
                <c:pt idx="2350">
                  <c:v>2.028</c:v>
                </c:pt>
                <c:pt idx="2351">
                  <c:v>2.0459999999999998</c:v>
                </c:pt>
                <c:pt idx="2352">
                  <c:v>2.0590000000000002</c:v>
                </c:pt>
                <c:pt idx="2353">
                  <c:v>2.069</c:v>
                </c:pt>
                <c:pt idx="2354">
                  <c:v>2.0750000000000002</c:v>
                </c:pt>
                <c:pt idx="2355">
                  <c:v>2.093</c:v>
                </c:pt>
                <c:pt idx="2356">
                  <c:v>2.1269999999999998</c:v>
                </c:pt>
                <c:pt idx="2357">
                  <c:v>2.2589999999999999</c:v>
                </c:pt>
                <c:pt idx="2358">
                  <c:v>2.375</c:v>
                </c:pt>
                <c:pt idx="2359">
                  <c:v>2.5579999999999998</c:v>
                </c:pt>
                <c:pt idx="2360">
                  <c:v>2.6909999999999998</c:v>
                </c:pt>
                <c:pt idx="2361">
                  <c:v>2.7919999999999998</c:v>
                </c:pt>
                <c:pt idx="2362">
                  <c:v>2.8980000000000001</c:v>
                </c:pt>
                <c:pt idx="2363">
                  <c:v>3.1739999999999999</c:v>
                </c:pt>
                <c:pt idx="2364">
                  <c:v>3.383</c:v>
                </c:pt>
                <c:pt idx="2365">
                  <c:v>3.6030000000000002</c:v>
                </c:pt>
                <c:pt idx="2366">
                  <c:v>3.835</c:v>
                </c:pt>
                <c:pt idx="2367">
                  <c:v>4.0439999999999996</c:v>
                </c:pt>
                <c:pt idx="2368">
                  <c:v>4.2130000000000001</c:v>
                </c:pt>
                <c:pt idx="2369">
                  <c:v>4.4189999999999996</c:v>
                </c:pt>
                <c:pt idx="2370">
                  <c:v>4.5970000000000004</c:v>
                </c:pt>
                <c:pt idx="2371">
                  <c:v>4.7709999999999999</c:v>
                </c:pt>
                <c:pt idx="2372">
                  <c:v>5.2629999999999999</c:v>
                </c:pt>
                <c:pt idx="2373">
                  <c:v>26.78</c:v>
                </c:pt>
                <c:pt idx="2374">
                  <c:v>57.11</c:v>
                </c:pt>
                <c:pt idx="2375">
                  <c:v>9.7309999999999999</c:v>
                </c:pt>
                <c:pt idx="2376">
                  <c:v>10.75</c:v>
                </c:pt>
                <c:pt idx="2377">
                  <c:v>11.55</c:v>
                </c:pt>
                <c:pt idx="2378">
                  <c:v>12.22</c:v>
                </c:pt>
                <c:pt idx="2379">
                  <c:v>12.79</c:v>
                </c:pt>
                <c:pt idx="2380">
                  <c:v>13.27</c:v>
                </c:pt>
                <c:pt idx="2381">
                  <c:v>13.69</c:v>
                </c:pt>
                <c:pt idx="2382">
                  <c:v>14.04</c:v>
                </c:pt>
                <c:pt idx="2383">
                  <c:v>14.35</c:v>
                </c:pt>
                <c:pt idx="2384">
                  <c:v>14.61</c:v>
                </c:pt>
                <c:pt idx="2385">
                  <c:v>46.69</c:v>
                </c:pt>
                <c:pt idx="2386">
                  <c:v>489.6</c:v>
                </c:pt>
                <c:pt idx="2387">
                  <c:v>155.6</c:v>
                </c:pt>
                <c:pt idx="2388">
                  <c:v>176</c:v>
                </c:pt>
                <c:pt idx="2389">
                  <c:v>119.6</c:v>
                </c:pt>
                <c:pt idx="2390">
                  <c:v>108.1</c:v>
                </c:pt>
                <c:pt idx="2391">
                  <c:v>101.6</c:v>
                </c:pt>
                <c:pt idx="2392">
                  <c:v>119.3</c:v>
                </c:pt>
                <c:pt idx="2393">
                  <c:v>99.89</c:v>
                </c:pt>
                <c:pt idx="2394">
                  <c:v>91.39</c:v>
                </c:pt>
                <c:pt idx="2395">
                  <c:v>83.57</c:v>
                </c:pt>
                <c:pt idx="2396">
                  <c:v>108.4</c:v>
                </c:pt>
                <c:pt idx="2397">
                  <c:v>99.43</c:v>
                </c:pt>
                <c:pt idx="2398">
                  <c:v>91.37</c:v>
                </c:pt>
                <c:pt idx="2399">
                  <c:v>84.47</c:v>
                </c:pt>
                <c:pt idx="2400">
                  <c:v>88.56</c:v>
                </c:pt>
                <c:pt idx="2401">
                  <c:v>77.69</c:v>
                </c:pt>
                <c:pt idx="2402">
                  <c:v>75.430000000000007</c:v>
                </c:pt>
                <c:pt idx="2403">
                  <c:v>69.959999999999994</c:v>
                </c:pt>
                <c:pt idx="2404">
                  <c:v>65.11</c:v>
                </c:pt>
                <c:pt idx="2405">
                  <c:v>61.31</c:v>
                </c:pt>
                <c:pt idx="2406">
                  <c:v>57.04</c:v>
                </c:pt>
                <c:pt idx="2407">
                  <c:v>53.17</c:v>
                </c:pt>
                <c:pt idx="2408">
                  <c:v>50.65</c:v>
                </c:pt>
                <c:pt idx="2409">
                  <c:v>47.86</c:v>
                </c:pt>
                <c:pt idx="2410">
                  <c:v>44.91</c:v>
                </c:pt>
                <c:pt idx="2411">
                  <c:v>42.15</c:v>
                </c:pt>
                <c:pt idx="2412">
                  <c:v>41.67</c:v>
                </c:pt>
                <c:pt idx="2413">
                  <c:v>40.090000000000003</c:v>
                </c:pt>
                <c:pt idx="2414">
                  <c:v>39.36</c:v>
                </c:pt>
                <c:pt idx="2415">
                  <c:v>38.53</c:v>
                </c:pt>
                <c:pt idx="2416">
                  <c:v>37.72</c:v>
                </c:pt>
                <c:pt idx="2417">
                  <c:v>36.799999999999997</c:v>
                </c:pt>
                <c:pt idx="2418">
                  <c:v>35.74</c:v>
                </c:pt>
                <c:pt idx="2419">
                  <c:v>34.68</c:v>
                </c:pt>
                <c:pt idx="2420">
                  <c:v>33.520000000000003</c:v>
                </c:pt>
                <c:pt idx="2421">
                  <c:v>32.380000000000003</c:v>
                </c:pt>
                <c:pt idx="2422">
                  <c:v>31.23</c:v>
                </c:pt>
                <c:pt idx="2423">
                  <c:v>30.42</c:v>
                </c:pt>
                <c:pt idx="2424">
                  <c:v>32.64</c:v>
                </c:pt>
                <c:pt idx="2425">
                  <c:v>118.2</c:v>
                </c:pt>
                <c:pt idx="2426">
                  <c:v>48.79</c:v>
                </c:pt>
                <c:pt idx="2427">
                  <c:v>45.5</c:v>
                </c:pt>
                <c:pt idx="2428">
                  <c:v>42.52</c:v>
                </c:pt>
                <c:pt idx="2429">
                  <c:v>39.869999999999997</c:v>
                </c:pt>
                <c:pt idx="2430">
                  <c:v>39.51</c:v>
                </c:pt>
                <c:pt idx="2431">
                  <c:v>37.07</c:v>
                </c:pt>
                <c:pt idx="2432">
                  <c:v>36.729999999999997</c:v>
                </c:pt>
                <c:pt idx="2433">
                  <c:v>36.26</c:v>
                </c:pt>
                <c:pt idx="2434">
                  <c:v>35.67</c:v>
                </c:pt>
                <c:pt idx="2435">
                  <c:v>34.909999999999997</c:v>
                </c:pt>
                <c:pt idx="2436">
                  <c:v>34.32</c:v>
                </c:pt>
                <c:pt idx="2437">
                  <c:v>33.799999999999997</c:v>
                </c:pt>
                <c:pt idx="2438">
                  <c:v>33.67</c:v>
                </c:pt>
                <c:pt idx="2439">
                  <c:v>32.880000000000003</c:v>
                </c:pt>
                <c:pt idx="2440">
                  <c:v>32.08</c:v>
                </c:pt>
                <c:pt idx="2441">
                  <c:v>31.25</c:v>
                </c:pt>
                <c:pt idx="2442">
                  <c:v>30.44</c:v>
                </c:pt>
                <c:pt idx="2443">
                  <c:v>29.69</c:v>
                </c:pt>
                <c:pt idx="2444">
                  <c:v>28.82</c:v>
                </c:pt>
                <c:pt idx="2445">
                  <c:v>27.95</c:v>
                </c:pt>
                <c:pt idx="2446">
                  <c:v>27.13</c:v>
                </c:pt>
                <c:pt idx="2447">
                  <c:v>26.29</c:v>
                </c:pt>
                <c:pt idx="2448">
                  <c:v>25.47</c:v>
                </c:pt>
                <c:pt idx="2449">
                  <c:v>24.82</c:v>
                </c:pt>
                <c:pt idx="2450">
                  <c:v>24.17</c:v>
                </c:pt>
                <c:pt idx="2451">
                  <c:v>23.64</c:v>
                </c:pt>
                <c:pt idx="2452">
                  <c:v>23.89</c:v>
                </c:pt>
                <c:pt idx="2453">
                  <c:v>23.82</c:v>
                </c:pt>
                <c:pt idx="2454">
                  <c:v>23.26</c:v>
                </c:pt>
                <c:pt idx="2455">
                  <c:v>25.38</c:v>
                </c:pt>
                <c:pt idx="2456">
                  <c:v>28.23</c:v>
                </c:pt>
                <c:pt idx="2457">
                  <c:v>27.62</c:v>
                </c:pt>
                <c:pt idx="2458">
                  <c:v>45.64</c:v>
                </c:pt>
                <c:pt idx="2459">
                  <c:v>32.43</c:v>
                </c:pt>
                <c:pt idx="2460">
                  <c:v>32.299999999999997</c:v>
                </c:pt>
                <c:pt idx="2461">
                  <c:v>32.090000000000003</c:v>
                </c:pt>
                <c:pt idx="2462">
                  <c:v>31.74</c:v>
                </c:pt>
                <c:pt idx="2463">
                  <c:v>31.5</c:v>
                </c:pt>
                <c:pt idx="2464">
                  <c:v>31.18</c:v>
                </c:pt>
                <c:pt idx="2465">
                  <c:v>30.92</c:v>
                </c:pt>
                <c:pt idx="2466">
                  <c:v>30.92</c:v>
                </c:pt>
                <c:pt idx="2467">
                  <c:v>31.56</c:v>
                </c:pt>
                <c:pt idx="2468">
                  <c:v>31.16</c:v>
                </c:pt>
                <c:pt idx="2469">
                  <c:v>38.03</c:v>
                </c:pt>
                <c:pt idx="2470">
                  <c:v>33.619999999999997</c:v>
                </c:pt>
                <c:pt idx="2471">
                  <c:v>33.090000000000003</c:v>
                </c:pt>
                <c:pt idx="2472">
                  <c:v>32.67</c:v>
                </c:pt>
                <c:pt idx="2473">
                  <c:v>32.159999999999997</c:v>
                </c:pt>
                <c:pt idx="2474">
                  <c:v>31.56</c:v>
                </c:pt>
                <c:pt idx="2475">
                  <c:v>30.88</c:v>
                </c:pt>
                <c:pt idx="2476">
                  <c:v>30.17</c:v>
                </c:pt>
                <c:pt idx="2477">
                  <c:v>29.4</c:v>
                </c:pt>
                <c:pt idx="2478">
                  <c:v>28.61</c:v>
                </c:pt>
                <c:pt idx="2479">
                  <c:v>27.87</c:v>
                </c:pt>
                <c:pt idx="2480">
                  <c:v>27.58</c:v>
                </c:pt>
                <c:pt idx="2481">
                  <c:v>160.6</c:v>
                </c:pt>
                <c:pt idx="2482">
                  <c:v>214.7</c:v>
                </c:pt>
                <c:pt idx="2483">
                  <c:v>143.30000000000001</c:v>
                </c:pt>
                <c:pt idx="2484">
                  <c:v>99.11</c:v>
                </c:pt>
                <c:pt idx="2485">
                  <c:v>90.48</c:v>
                </c:pt>
                <c:pt idx="2486">
                  <c:v>82.95</c:v>
                </c:pt>
                <c:pt idx="2487">
                  <c:v>107.1</c:v>
                </c:pt>
                <c:pt idx="2488">
                  <c:v>98</c:v>
                </c:pt>
                <c:pt idx="2489">
                  <c:v>90.13</c:v>
                </c:pt>
                <c:pt idx="2490">
                  <c:v>83</c:v>
                </c:pt>
                <c:pt idx="2491">
                  <c:v>76.77</c:v>
                </c:pt>
                <c:pt idx="2492">
                  <c:v>71</c:v>
                </c:pt>
                <c:pt idx="2493">
                  <c:v>65.81</c:v>
                </c:pt>
                <c:pt idx="2494">
                  <c:v>61.49</c:v>
                </c:pt>
                <c:pt idx="2495">
                  <c:v>57.08</c:v>
                </c:pt>
                <c:pt idx="2496">
                  <c:v>53.07</c:v>
                </c:pt>
                <c:pt idx="2497">
                  <c:v>49.8</c:v>
                </c:pt>
                <c:pt idx="2498">
                  <c:v>46.53</c:v>
                </c:pt>
                <c:pt idx="2499">
                  <c:v>43.6</c:v>
                </c:pt>
                <c:pt idx="2500">
                  <c:v>40.92</c:v>
                </c:pt>
                <c:pt idx="2501">
                  <c:v>39.630000000000003</c:v>
                </c:pt>
                <c:pt idx="2502">
                  <c:v>40.659999999999997</c:v>
                </c:pt>
                <c:pt idx="2503">
                  <c:v>39.43</c:v>
                </c:pt>
                <c:pt idx="2504">
                  <c:v>38.81</c:v>
                </c:pt>
                <c:pt idx="2505">
                  <c:v>161.5</c:v>
                </c:pt>
                <c:pt idx="2506">
                  <c:v>69.25</c:v>
                </c:pt>
                <c:pt idx="2507">
                  <c:v>63.94</c:v>
                </c:pt>
                <c:pt idx="2508">
                  <c:v>59.12</c:v>
                </c:pt>
                <c:pt idx="2509">
                  <c:v>54.82</c:v>
                </c:pt>
                <c:pt idx="2510">
                  <c:v>50.76</c:v>
                </c:pt>
                <c:pt idx="2511">
                  <c:v>47.17</c:v>
                </c:pt>
                <c:pt idx="2512">
                  <c:v>43.85</c:v>
                </c:pt>
                <c:pt idx="2513">
                  <c:v>40.950000000000003</c:v>
                </c:pt>
                <c:pt idx="2514">
                  <c:v>40.08</c:v>
                </c:pt>
                <c:pt idx="2515">
                  <c:v>39.35</c:v>
                </c:pt>
                <c:pt idx="2516">
                  <c:v>38.479999999999997</c:v>
                </c:pt>
                <c:pt idx="2517">
                  <c:v>37.5</c:v>
                </c:pt>
                <c:pt idx="2518">
                  <c:v>36.43</c:v>
                </c:pt>
                <c:pt idx="2519">
                  <c:v>35.299999999999997</c:v>
                </c:pt>
                <c:pt idx="2520">
                  <c:v>34.14</c:v>
                </c:pt>
                <c:pt idx="2521">
                  <c:v>32.93</c:v>
                </c:pt>
                <c:pt idx="2522">
                  <c:v>31.7</c:v>
                </c:pt>
                <c:pt idx="2523">
                  <c:v>30.52</c:v>
                </c:pt>
                <c:pt idx="2524">
                  <c:v>29.39</c:v>
                </c:pt>
                <c:pt idx="2525">
                  <c:v>28.28</c:v>
                </c:pt>
                <c:pt idx="2526">
                  <c:v>27.21</c:v>
                </c:pt>
                <c:pt idx="2527">
                  <c:v>26.18</c:v>
                </c:pt>
                <c:pt idx="2528">
                  <c:v>25.19</c:v>
                </c:pt>
                <c:pt idx="2529">
                  <c:v>24.23</c:v>
                </c:pt>
                <c:pt idx="2530">
                  <c:v>23.31</c:v>
                </c:pt>
                <c:pt idx="2531">
                  <c:v>22.41</c:v>
                </c:pt>
                <c:pt idx="2532">
                  <c:v>21.54</c:v>
                </c:pt>
                <c:pt idx="2533">
                  <c:v>20.71</c:v>
                </c:pt>
                <c:pt idx="2534">
                  <c:v>19.91</c:v>
                </c:pt>
                <c:pt idx="2535">
                  <c:v>19.579999999999998</c:v>
                </c:pt>
                <c:pt idx="2536">
                  <c:v>19.440000000000001</c:v>
                </c:pt>
                <c:pt idx="2537">
                  <c:v>19.23</c:v>
                </c:pt>
                <c:pt idx="2538">
                  <c:v>18.98</c:v>
                </c:pt>
                <c:pt idx="2539">
                  <c:v>18.7</c:v>
                </c:pt>
                <c:pt idx="2540">
                  <c:v>18.38</c:v>
                </c:pt>
                <c:pt idx="2541">
                  <c:v>18.03</c:v>
                </c:pt>
                <c:pt idx="2542">
                  <c:v>17.670000000000002</c:v>
                </c:pt>
                <c:pt idx="2543">
                  <c:v>17.29</c:v>
                </c:pt>
                <c:pt idx="2544">
                  <c:v>16.91</c:v>
                </c:pt>
                <c:pt idx="2545">
                  <c:v>16.52</c:v>
                </c:pt>
                <c:pt idx="2546">
                  <c:v>16.14</c:v>
                </c:pt>
                <c:pt idx="2547">
                  <c:v>15.76</c:v>
                </c:pt>
                <c:pt idx="2548">
                  <c:v>15.38</c:v>
                </c:pt>
                <c:pt idx="2549">
                  <c:v>15.02</c:v>
                </c:pt>
                <c:pt idx="2550">
                  <c:v>14.66</c:v>
                </c:pt>
                <c:pt idx="2551">
                  <c:v>14.3</c:v>
                </c:pt>
                <c:pt idx="2552">
                  <c:v>13.96</c:v>
                </c:pt>
                <c:pt idx="2553">
                  <c:v>13.63</c:v>
                </c:pt>
                <c:pt idx="2554">
                  <c:v>13.31</c:v>
                </c:pt>
                <c:pt idx="2555">
                  <c:v>13.01</c:v>
                </c:pt>
                <c:pt idx="2556">
                  <c:v>12.71</c:v>
                </c:pt>
                <c:pt idx="2557">
                  <c:v>12.43</c:v>
                </c:pt>
                <c:pt idx="2558">
                  <c:v>12.17</c:v>
                </c:pt>
                <c:pt idx="2559">
                  <c:v>11.92</c:v>
                </c:pt>
                <c:pt idx="2560">
                  <c:v>11.68</c:v>
                </c:pt>
                <c:pt idx="2561">
                  <c:v>11.45</c:v>
                </c:pt>
                <c:pt idx="2562">
                  <c:v>11.23</c:v>
                </c:pt>
                <c:pt idx="2563">
                  <c:v>11.03</c:v>
                </c:pt>
                <c:pt idx="2564">
                  <c:v>10.83</c:v>
                </c:pt>
                <c:pt idx="2565">
                  <c:v>10.65</c:v>
                </c:pt>
                <c:pt idx="2566">
                  <c:v>10.47</c:v>
                </c:pt>
                <c:pt idx="2567">
                  <c:v>10.3</c:v>
                </c:pt>
                <c:pt idx="2568">
                  <c:v>10.14</c:v>
                </c:pt>
                <c:pt idx="2569">
                  <c:v>9.98</c:v>
                </c:pt>
                <c:pt idx="2570">
                  <c:v>9.83</c:v>
                </c:pt>
                <c:pt idx="2571">
                  <c:v>9.6929999999999996</c:v>
                </c:pt>
                <c:pt idx="2572">
                  <c:v>9.5589999999999993</c:v>
                </c:pt>
                <c:pt idx="2573">
                  <c:v>9.4280000000000008</c:v>
                </c:pt>
                <c:pt idx="2574">
                  <c:v>9.2989999999999995</c:v>
                </c:pt>
                <c:pt idx="2575">
                  <c:v>9.1709999999999994</c:v>
                </c:pt>
                <c:pt idx="2576">
                  <c:v>9.0449999999999999</c:v>
                </c:pt>
                <c:pt idx="2577">
                  <c:v>8.92</c:v>
                </c:pt>
                <c:pt idx="2578">
                  <c:v>8.7959999999999994</c:v>
                </c:pt>
                <c:pt idx="2579">
                  <c:v>8.6720000000000006</c:v>
                </c:pt>
                <c:pt idx="2580">
                  <c:v>8.548</c:v>
                </c:pt>
                <c:pt idx="2581">
                  <c:v>8.4239999999999995</c:v>
                </c:pt>
                <c:pt idx="2582">
                  <c:v>8.3000000000000007</c:v>
                </c:pt>
                <c:pt idx="2583">
                  <c:v>8.1760000000000002</c:v>
                </c:pt>
                <c:pt idx="2584">
                  <c:v>8.0510000000000002</c:v>
                </c:pt>
                <c:pt idx="2585">
                  <c:v>7.9269999999999996</c:v>
                </c:pt>
                <c:pt idx="2586">
                  <c:v>7.8010000000000002</c:v>
                </c:pt>
                <c:pt idx="2587">
                  <c:v>7.6749999999999998</c:v>
                </c:pt>
                <c:pt idx="2588">
                  <c:v>7.548</c:v>
                </c:pt>
                <c:pt idx="2589">
                  <c:v>7.4210000000000003</c:v>
                </c:pt>
                <c:pt idx="2590">
                  <c:v>7.2939999999999996</c:v>
                </c:pt>
                <c:pt idx="2591">
                  <c:v>7.1779999999999999</c:v>
                </c:pt>
                <c:pt idx="2592">
                  <c:v>7.06</c:v>
                </c:pt>
                <c:pt idx="2593">
                  <c:v>6.9409999999999998</c:v>
                </c:pt>
                <c:pt idx="2594">
                  <c:v>6.82</c:v>
                </c:pt>
                <c:pt idx="2595">
                  <c:v>6.6989999999999998</c:v>
                </c:pt>
                <c:pt idx="2596">
                  <c:v>6.577</c:v>
                </c:pt>
                <c:pt idx="2597">
                  <c:v>6.4539999999999997</c:v>
                </c:pt>
                <c:pt idx="2598">
                  <c:v>6.33</c:v>
                </c:pt>
                <c:pt idx="2599">
                  <c:v>6.2060000000000004</c:v>
                </c:pt>
                <c:pt idx="2600">
                  <c:v>6.0810000000000004</c:v>
                </c:pt>
                <c:pt idx="2601">
                  <c:v>5.9560000000000004</c:v>
                </c:pt>
                <c:pt idx="2602">
                  <c:v>5.8339999999999996</c:v>
                </c:pt>
                <c:pt idx="2603">
                  <c:v>5.7229999999999999</c:v>
                </c:pt>
                <c:pt idx="2604">
                  <c:v>5.6219999999999999</c:v>
                </c:pt>
                <c:pt idx="2605">
                  <c:v>5.5279999999999996</c:v>
                </c:pt>
                <c:pt idx="2606">
                  <c:v>5.4390000000000001</c:v>
                </c:pt>
                <c:pt idx="2607">
                  <c:v>5.3540000000000001</c:v>
                </c:pt>
                <c:pt idx="2608">
                  <c:v>5.2709999999999999</c:v>
                </c:pt>
                <c:pt idx="2609">
                  <c:v>5.19</c:v>
                </c:pt>
                <c:pt idx="2610">
                  <c:v>5.109</c:v>
                </c:pt>
                <c:pt idx="2611">
                  <c:v>5.03</c:v>
                </c:pt>
                <c:pt idx="2612">
                  <c:v>4.9660000000000002</c:v>
                </c:pt>
                <c:pt idx="2613">
                  <c:v>4.8979999999999997</c:v>
                </c:pt>
                <c:pt idx="2614">
                  <c:v>4.8280000000000003</c:v>
                </c:pt>
                <c:pt idx="2615">
                  <c:v>4.7549999999999999</c:v>
                </c:pt>
                <c:pt idx="2616">
                  <c:v>4.68</c:v>
                </c:pt>
                <c:pt idx="2617">
                  <c:v>4.6040000000000001</c:v>
                </c:pt>
                <c:pt idx="2618">
                  <c:v>4.5270000000000001</c:v>
                </c:pt>
                <c:pt idx="2619">
                  <c:v>4.4480000000000004</c:v>
                </c:pt>
                <c:pt idx="2620">
                  <c:v>4.3680000000000003</c:v>
                </c:pt>
                <c:pt idx="2621">
                  <c:v>4.2880000000000003</c:v>
                </c:pt>
                <c:pt idx="2622">
                  <c:v>4.2060000000000004</c:v>
                </c:pt>
                <c:pt idx="2623">
                  <c:v>4.1239999999999997</c:v>
                </c:pt>
                <c:pt idx="2624">
                  <c:v>4.0410000000000004</c:v>
                </c:pt>
                <c:pt idx="2625">
                  <c:v>3.9580000000000002</c:v>
                </c:pt>
                <c:pt idx="2626">
                  <c:v>3.875</c:v>
                </c:pt>
                <c:pt idx="2627">
                  <c:v>3.7909999999999999</c:v>
                </c:pt>
                <c:pt idx="2628">
                  <c:v>3.7080000000000002</c:v>
                </c:pt>
                <c:pt idx="2629">
                  <c:v>3.6240000000000001</c:v>
                </c:pt>
                <c:pt idx="2630">
                  <c:v>3.5409999999999999</c:v>
                </c:pt>
                <c:pt idx="2631">
                  <c:v>3.4580000000000002</c:v>
                </c:pt>
                <c:pt idx="2632">
                  <c:v>3.3759999999999999</c:v>
                </c:pt>
                <c:pt idx="2633">
                  <c:v>3.294</c:v>
                </c:pt>
                <c:pt idx="2634">
                  <c:v>3.2130000000000001</c:v>
                </c:pt>
                <c:pt idx="2635">
                  <c:v>3.133</c:v>
                </c:pt>
                <c:pt idx="2636">
                  <c:v>3.0529999999999999</c:v>
                </c:pt>
                <c:pt idx="2637">
                  <c:v>2.9870000000000001</c:v>
                </c:pt>
                <c:pt idx="2638">
                  <c:v>2.9790000000000001</c:v>
                </c:pt>
                <c:pt idx="2639">
                  <c:v>2.96</c:v>
                </c:pt>
                <c:pt idx="2640">
                  <c:v>2.9340000000000002</c:v>
                </c:pt>
                <c:pt idx="2641">
                  <c:v>2.9020000000000001</c:v>
                </c:pt>
                <c:pt idx="2642">
                  <c:v>2.867</c:v>
                </c:pt>
                <c:pt idx="2643">
                  <c:v>2.83</c:v>
                </c:pt>
                <c:pt idx="2644">
                  <c:v>2.7909999999999999</c:v>
                </c:pt>
                <c:pt idx="2645">
                  <c:v>2.7519999999999998</c:v>
                </c:pt>
                <c:pt idx="2646">
                  <c:v>2.7120000000000002</c:v>
                </c:pt>
                <c:pt idx="2647">
                  <c:v>2.6709999999999998</c:v>
                </c:pt>
                <c:pt idx="2648">
                  <c:v>2.63</c:v>
                </c:pt>
                <c:pt idx="2649">
                  <c:v>2.5880000000000001</c:v>
                </c:pt>
                <c:pt idx="2650">
                  <c:v>2.5470000000000002</c:v>
                </c:pt>
                <c:pt idx="2651">
                  <c:v>2.504</c:v>
                </c:pt>
                <c:pt idx="2652">
                  <c:v>2.4609999999999999</c:v>
                </c:pt>
                <c:pt idx="2653">
                  <c:v>2.4649999999999999</c:v>
                </c:pt>
                <c:pt idx="2654">
                  <c:v>2.4740000000000002</c:v>
                </c:pt>
                <c:pt idx="2655">
                  <c:v>2.4740000000000002</c:v>
                </c:pt>
                <c:pt idx="2656">
                  <c:v>2.4670000000000001</c:v>
                </c:pt>
                <c:pt idx="2657">
                  <c:v>2.4710000000000001</c:v>
                </c:pt>
                <c:pt idx="2658">
                  <c:v>2.4700000000000002</c:v>
                </c:pt>
                <c:pt idx="2659">
                  <c:v>2.464</c:v>
                </c:pt>
                <c:pt idx="2660">
                  <c:v>2.4540000000000002</c:v>
                </c:pt>
                <c:pt idx="2661">
                  <c:v>2.4420000000000002</c:v>
                </c:pt>
                <c:pt idx="2662">
                  <c:v>2.4260000000000002</c:v>
                </c:pt>
                <c:pt idx="2663">
                  <c:v>2.4089999999999998</c:v>
                </c:pt>
                <c:pt idx="2664">
                  <c:v>2.3889999999999998</c:v>
                </c:pt>
                <c:pt idx="2665">
                  <c:v>2.3679999999999999</c:v>
                </c:pt>
                <c:pt idx="2666">
                  <c:v>2.3450000000000002</c:v>
                </c:pt>
                <c:pt idx="2667">
                  <c:v>2.3210000000000002</c:v>
                </c:pt>
                <c:pt idx="2668">
                  <c:v>2.2949999999999999</c:v>
                </c:pt>
                <c:pt idx="2669">
                  <c:v>2.2679999999999998</c:v>
                </c:pt>
                <c:pt idx="2670">
                  <c:v>2.2400000000000002</c:v>
                </c:pt>
                <c:pt idx="2671">
                  <c:v>2.2120000000000002</c:v>
                </c:pt>
                <c:pt idx="2672">
                  <c:v>2.1819999999999999</c:v>
                </c:pt>
                <c:pt idx="2673">
                  <c:v>2.1640000000000001</c:v>
                </c:pt>
                <c:pt idx="2674">
                  <c:v>2.1440000000000001</c:v>
                </c:pt>
                <c:pt idx="2675">
                  <c:v>2.121</c:v>
                </c:pt>
                <c:pt idx="2676">
                  <c:v>2.1030000000000002</c:v>
                </c:pt>
                <c:pt idx="2677">
                  <c:v>2.0830000000000002</c:v>
                </c:pt>
                <c:pt idx="2678">
                  <c:v>2.06</c:v>
                </c:pt>
                <c:pt idx="2679">
                  <c:v>2.0350000000000001</c:v>
                </c:pt>
                <c:pt idx="2680">
                  <c:v>2.0099999999999998</c:v>
                </c:pt>
                <c:pt idx="2681">
                  <c:v>1.996</c:v>
                </c:pt>
                <c:pt idx="2682">
                  <c:v>1.9910000000000001</c:v>
                </c:pt>
                <c:pt idx="2683">
                  <c:v>2.024</c:v>
                </c:pt>
                <c:pt idx="2684">
                  <c:v>2.1</c:v>
                </c:pt>
                <c:pt idx="2685">
                  <c:v>2.2490000000000001</c:v>
                </c:pt>
                <c:pt idx="2686">
                  <c:v>50.48</c:v>
                </c:pt>
                <c:pt idx="2687">
                  <c:v>4.9470000000000001</c:v>
                </c:pt>
                <c:pt idx="2688">
                  <c:v>5.4580000000000002</c:v>
                </c:pt>
                <c:pt idx="2689">
                  <c:v>5.8760000000000003</c:v>
                </c:pt>
                <c:pt idx="2690">
                  <c:v>6.24</c:v>
                </c:pt>
                <c:pt idx="2691">
                  <c:v>6.5279999999999996</c:v>
                </c:pt>
                <c:pt idx="2692">
                  <c:v>6.8129999999999997</c:v>
                </c:pt>
                <c:pt idx="2693">
                  <c:v>7.3719999999999999</c:v>
                </c:pt>
                <c:pt idx="2694">
                  <c:v>7.8109999999999999</c:v>
                </c:pt>
                <c:pt idx="2695">
                  <c:v>8.17</c:v>
                </c:pt>
                <c:pt idx="2696">
                  <c:v>8.4589999999999996</c:v>
                </c:pt>
                <c:pt idx="2697">
                  <c:v>8.6859999999999999</c:v>
                </c:pt>
                <c:pt idx="2698">
                  <c:v>8.8620000000000001</c:v>
                </c:pt>
                <c:pt idx="2699">
                  <c:v>9.3209999999999997</c:v>
                </c:pt>
                <c:pt idx="2700">
                  <c:v>102.7</c:v>
                </c:pt>
                <c:pt idx="2701">
                  <c:v>86.64</c:v>
                </c:pt>
                <c:pt idx="2702">
                  <c:v>30.36</c:v>
                </c:pt>
                <c:pt idx="2703">
                  <c:v>30.9</c:v>
                </c:pt>
                <c:pt idx="2704">
                  <c:v>29.8</c:v>
                </c:pt>
                <c:pt idx="2705">
                  <c:v>29.12</c:v>
                </c:pt>
                <c:pt idx="2706">
                  <c:v>28.31</c:v>
                </c:pt>
                <c:pt idx="2707">
                  <c:v>27.9</c:v>
                </c:pt>
                <c:pt idx="2708">
                  <c:v>29.02</c:v>
                </c:pt>
                <c:pt idx="2709">
                  <c:v>30.5</c:v>
                </c:pt>
                <c:pt idx="2710">
                  <c:v>30.66</c:v>
                </c:pt>
                <c:pt idx="2711">
                  <c:v>30.72</c:v>
                </c:pt>
                <c:pt idx="2712">
                  <c:v>30.69</c:v>
                </c:pt>
                <c:pt idx="2713">
                  <c:v>30.62</c:v>
                </c:pt>
                <c:pt idx="2714">
                  <c:v>31.33</c:v>
                </c:pt>
                <c:pt idx="2715">
                  <c:v>124.9</c:v>
                </c:pt>
                <c:pt idx="2716">
                  <c:v>120.2</c:v>
                </c:pt>
                <c:pt idx="2717">
                  <c:v>86.88</c:v>
                </c:pt>
                <c:pt idx="2718">
                  <c:v>79.37</c:v>
                </c:pt>
                <c:pt idx="2719">
                  <c:v>73.069999999999993</c:v>
                </c:pt>
                <c:pt idx="2720">
                  <c:v>67.89</c:v>
                </c:pt>
                <c:pt idx="2721">
                  <c:v>63.31</c:v>
                </c:pt>
                <c:pt idx="2722">
                  <c:v>59.35</c:v>
                </c:pt>
                <c:pt idx="2723">
                  <c:v>55.62</c:v>
                </c:pt>
                <c:pt idx="2724">
                  <c:v>52.8</c:v>
                </c:pt>
                <c:pt idx="2725">
                  <c:v>59.08</c:v>
                </c:pt>
                <c:pt idx="2726">
                  <c:v>73.37</c:v>
                </c:pt>
                <c:pt idx="2727">
                  <c:v>60.88</c:v>
                </c:pt>
                <c:pt idx="2728">
                  <c:v>131.80000000000001</c:v>
                </c:pt>
                <c:pt idx="2729">
                  <c:v>108.8</c:v>
                </c:pt>
                <c:pt idx="2730">
                  <c:v>89.78</c:v>
                </c:pt>
                <c:pt idx="2731">
                  <c:v>83.51</c:v>
                </c:pt>
                <c:pt idx="2732">
                  <c:v>77.069999999999993</c:v>
                </c:pt>
                <c:pt idx="2733">
                  <c:v>71.13</c:v>
                </c:pt>
                <c:pt idx="2734">
                  <c:v>103.5</c:v>
                </c:pt>
                <c:pt idx="2735">
                  <c:v>156.4</c:v>
                </c:pt>
                <c:pt idx="2736">
                  <c:v>137.6</c:v>
                </c:pt>
                <c:pt idx="2737">
                  <c:v>101.2</c:v>
                </c:pt>
                <c:pt idx="2738">
                  <c:v>101.4</c:v>
                </c:pt>
                <c:pt idx="2739">
                  <c:v>93.02</c:v>
                </c:pt>
                <c:pt idx="2740">
                  <c:v>85.92</c:v>
                </c:pt>
                <c:pt idx="2741">
                  <c:v>110.5</c:v>
                </c:pt>
                <c:pt idx="2742">
                  <c:v>101.3</c:v>
                </c:pt>
                <c:pt idx="2743">
                  <c:v>92.88</c:v>
                </c:pt>
                <c:pt idx="2744">
                  <c:v>85.76</c:v>
                </c:pt>
                <c:pt idx="2745">
                  <c:v>79.47</c:v>
                </c:pt>
                <c:pt idx="2746">
                  <c:v>74.27</c:v>
                </c:pt>
                <c:pt idx="2747">
                  <c:v>69.349999999999994</c:v>
                </c:pt>
                <c:pt idx="2748">
                  <c:v>64.92</c:v>
                </c:pt>
                <c:pt idx="2749">
                  <c:v>63.67</c:v>
                </c:pt>
                <c:pt idx="2750">
                  <c:v>66.78</c:v>
                </c:pt>
                <c:pt idx="2751">
                  <c:v>65.510000000000005</c:v>
                </c:pt>
                <c:pt idx="2752">
                  <c:v>61.23</c:v>
                </c:pt>
                <c:pt idx="2753">
                  <c:v>64</c:v>
                </c:pt>
                <c:pt idx="2754">
                  <c:v>126.7</c:v>
                </c:pt>
                <c:pt idx="2755">
                  <c:v>153.1</c:v>
                </c:pt>
                <c:pt idx="2756">
                  <c:v>223</c:v>
                </c:pt>
                <c:pt idx="2757">
                  <c:v>165.3</c:v>
                </c:pt>
                <c:pt idx="2758">
                  <c:v>149.1</c:v>
                </c:pt>
                <c:pt idx="2759">
                  <c:v>140</c:v>
                </c:pt>
                <c:pt idx="2760">
                  <c:v>130</c:v>
                </c:pt>
                <c:pt idx="2761">
                  <c:v>128.19999999999999</c:v>
                </c:pt>
                <c:pt idx="2762">
                  <c:v>123.8</c:v>
                </c:pt>
                <c:pt idx="2763">
                  <c:v>113.7</c:v>
                </c:pt>
                <c:pt idx="2764">
                  <c:v>104.5</c:v>
                </c:pt>
                <c:pt idx="2765">
                  <c:v>122.5</c:v>
                </c:pt>
                <c:pt idx="2766">
                  <c:v>183.9</c:v>
                </c:pt>
                <c:pt idx="2767">
                  <c:v>146.6</c:v>
                </c:pt>
                <c:pt idx="2768">
                  <c:v>129.5</c:v>
                </c:pt>
                <c:pt idx="2769">
                  <c:v>118.7</c:v>
                </c:pt>
                <c:pt idx="2770">
                  <c:v>104</c:v>
                </c:pt>
                <c:pt idx="2771">
                  <c:v>95.93</c:v>
                </c:pt>
                <c:pt idx="2772">
                  <c:v>111.5</c:v>
                </c:pt>
                <c:pt idx="2773">
                  <c:v>102.7</c:v>
                </c:pt>
                <c:pt idx="2774">
                  <c:v>95.39</c:v>
                </c:pt>
                <c:pt idx="2775">
                  <c:v>88.31</c:v>
                </c:pt>
                <c:pt idx="2776">
                  <c:v>121.6</c:v>
                </c:pt>
                <c:pt idx="2777">
                  <c:v>134.5</c:v>
                </c:pt>
                <c:pt idx="2778">
                  <c:v>92.93</c:v>
                </c:pt>
                <c:pt idx="2779">
                  <c:v>122</c:v>
                </c:pt>
                <c:pt idx="2780">
                  <c:v>112.7</c:v>
                </c:pt>
                <c:pt idx="2781">
                  <c:v>105.7</c:v>
                </c:pt>
                <c:pt idx="2782">
                  <c:v>97.71</c:v>
                </c:pt>
                <c:pt idx="2783">
                  <c:v>92.56</c:v>
                </c:pt>
                <c:pt idx="2784">
                  <c:v>86.11</c:v>
                </c:pt>
                <c:pt idx="2785">
                  <c:v>84.05</c:v>
                </c:pt>
                <c:pt idx="2786">
                  <c:v>80.81</c:v>
                </c:pt>
                <c:pt idx="2787">
                  <c:v>174.7</c:v>
                </c:pt>
                <c:pt idx="2788">
                  <c:v>180.1</c:v>
                </c:pt>
                <c:pt idx="2789">
                  <c:v>138.5</c:v>
                </c:pt>
                <c:pt idx="2790">
                  <c:v>126.6</c:v>
                </c:pt>
                <c:pt idx="2791">
                  <c:v>124.6</c:v>
                </c:pt>
                <c:pt idx="2792">
                  <c:v>113</c:v>
                </c:pt>
                <c:pt idx="2793">
                  <c:v>134.80000000000001</c:v>
                </c:pt>
                <c:pt idx="2794">
                  <c:v>122.6</c:v>
                </c:pt>
                <c:pt idx="2795">
                  <c:v>112.4</c:v>
                </c:pt>
                <c:pt idx="2796">
                  <c:v>103.1</c:v>
                </c:pt>
                <c:pt idx="2797">
                  <c:v>95.02</c:v>
                </c:pt>
                <c:pt idx="2798">
                  <c:v>92.57</c:v>
                </c:pt>
                <c:pt idx="2799">
                  <c:v>103</c:v>
                </c:pt>
                <c:pt idx="2800">
                  <c:v>86.24</c:v>
                </c:pt>
                <c:pt idx="2801">
                  <c:v>79.849999999999994</c:v>
                </c:pt>
                <c:pt idx="2802">
                  <c:v>74.16</c:v>
                </c:pt>
                <c:pt idx="2803">
                  <c:v>68.989999999999995</c:v>
                </c:pt>
                <c:pt idx="2804">
                  <c:v>64.319999999999993</c:v>
                </c:pt>
                <c:pt idx="2805">
                  <c:v>63.82</c:v>
                </c:pt>
                <c:pt idx="2806">
                  <c:v>71.28</c:v>
                </c:pt>
                <c:pt idx="2807">
                  <c:v>62.47</c:v>
                </c:pt>
                <c:pt idx="2808">
                  <c:v>58.27</c:v>
                </c:pt>
                <c:pt idx="2809">
                  <c:v>54.6</c:v>
                </c:pt>
                <c:pt idx="2810">
                  <c:v>51.12</c:v>
                </c:pt>
                <c:pt idx="2811">
                  <c:v>48.29</c:v>
                </c:pt>
                <c:pt idx="2812">
                  <c:v>45.4</c:v>
                </c:pt>
                <c:pt idx="2813">
                  <c:v>42.78</c:v>
                </c:pt>
                <c:pt idx="2814">
                  <c:v>41.33</c:v>
                </c:pt>
                <c:pt idx="2815">
                  <c:v>40.56</c:v>
                </c:pt>
                <c:pt idx="2816">
                  <c:v>39.799999999999997</c:v>
                </c:pt>
                <c:pt idx="2817">
                  <c:v>39.21</c:v>
                </c:pt>
                <c:pt idx="2818">
                  <c:v>38.35</c:v>
                </c:pt>
                <c:pt idx="2819">
                  <c:v>37.369999999999997</c:v>
                </c:pt>
                <c:pt idx="2820">
                  <c:v>36.39</c:v>
                </c:pt>
                <c:pt idx="2821">
                  <c:v>35.25</c:v>
                </c:pt>
                <c:pt idx="2822">
                  <c:v>34.11</c:v>
                </c:pt>
                <c:pt idx="2823">
                  <c:v>32.950000000000003</c:v>
                </c:pt>
                <c:pt idx="2824">
                  <c:v>31.8</c:v>
                </c:pt>
                <c:pt idx="2825">
                  <c:v>30.7</c:v>
                </c:pt>
                <c:pt idx="2826">
                  <c:v>29.62</c:v>
                </c:pt>
                <c:pt idx="2827">
                  <c:v>28.58</c:v>
                </c:pt>
                <c:pt idx="2828">
                  <c:v>27.56</c:v>
                </c:pt>
                <c:pt idx="2829">
                  <c:v>26.58</c:v>
                </c:pt>
                <c:pt idx="2830">
                  <c:v>25.61</c:v>
                </c:pt>
                <c:pt idx="2831">
                  <c:v>24.68</c:v>
                </c:pt>
                <c:pt idx="2832">
                  <c:v>23.81</c:v>
                </c:pt>
                <c:pt idx="2833">
                  <c:v>22.93</c:v>
                </c:pt>
                <c:pt idx="2834">
                  <c:v>22.09</c:v>
                </c:pt>
                <c:pt idx="2835">
                  <c:v>21.28</c:v>
                </c:pt>
                <c:pt idx="2836">
                  <c:v>20.5</c:v>
                </c:pt>
                <c:pt idx="2837">
                  <c:v>19.75</c:v>
                </c:pt>
                <c:pt idx="2838">
                  <c:v>19.579999999999998</c:v>
                </c:pt>
                <c:pt idx="2839">
                  <c:v>19.43</c:v>
                </c:pt>
                <c:pt idx="2840">
                  <c:v>19.22</c:v>
                </c:pt>
                <c:pt idx="2841">
                  <c:v>18.97</c:v>
                </c:pt>
                <c:pt idx="2842">
                  <c:v>18.690000000000001</c:v>
                </c:pt>
                <c:pt idx="2843">
                  <c:v>18.38</c:v>
                </c:pt>
                <c:pt idx="2844">
                  <c:v>18.059999999999999</c:v>
                </c:pt>
                <c:pt idx="2845">
                  <c:v>17.79</c:v>
                </c:pt>
                <c:pt idx="2846">
                  <c:v>17.5</c:v>
                </c:pt>
                <c:pt idx="2847">
                  <c:v>17.2</c:v>
                </c:pt>
                <c:pt idx="2848">
                  <c:v>16.88</c:v>
                </c:pt>
                <c:pt idx="2849">
                  <c:v>16.559999999999999</c:v>
                </c:pt>
                <c:pt idx="2850">
                  <c:v>16.239999999999998</c:v>
                </c:pt>
                <c:pt idx="2851">
                  <c:v>15.92</c:v>
                </c:pt>
                <c:pt idx="2852">
                  <c:v>15.6</c:v>
                </c:pt>
                <c:pt idx="2853">
                  <c:v>15.28</c:v>
                </c:pt>
                <c:pt idx="2854">
                  <c:v>14.97</c:v>
                </c:pt>
                <c:pt idx="2855">
                  <c:v>14.67</c:v>
                </c:pt>
                <c:pt idx="2856">
                  <c:v>14.37</c:v>
                </c:pt>
                <c:pt idx="2857">
                  <c:v>14.07</c:v>
                </c:pt>
                <c:pt idx="2858">
                  <c:v>13.78</c:v>
                </c:pt>
                <c:pt idx="2859">
                  <c:v>13.49</c:v>
                </c:pt>
                <c:pt idx="2860">
                  <c:v>13.21</c:v>
                </c:pt>
                <c:pt idx="2861">
                  <c:v>12.97</c:v>
                </c:pt>
                <c:pt idx="2862">
                  <c:v>12.82</c:v>
                </c:pt>
                <c:pt idx="2863">
                  <c:v>13.93</c:v>
                </c:pt>
                <c:pt idx="2864">
                  <c:v>13.78</c:v>
                </c:pt>
                <c:pt idx="2865">
                  <c:v>13.92</c:v>
                </c:pt>
                <c:pt idx="2866">
                  <c:v>14.01</c:v>
                </c:pt>
                <c:pt idx="2867">
                  <c:v>14.06</c:v>
                </c:pt>
                <c:pt idx="2868">
                  <c:v>14.06</c:v>
                </c:pt>
                <c:pt idx="2869">
                  <c:v>14.04</c:v>
                </c:pt>
                <c:pt idx="2870">
                  <c:v>14</c:v>
                </c:pt>
                <c:pt idx="2871">
                  <c:v>13.93</c:v>
                </c:pt>
                <c:pt idx="2872">
                  <c:v>13.83</c:v>
                </c:pt>
                <c:pt idx="2873">
                  <c:v>13.72</c:v>
                </c:pt>
                <c:pt idx="2874">
                  <c:v>13.58</c:v>
                </c:pt>
                <c:pt idx="2875">
                  <c:v>13.43</c:v>
                </c:pt>
                <c:pt idx="2876">
                  <c:v>13.27</c:v>
                </c:pt>
                <c:pt idx="2877">
                  <c:v>13.1</c:v>
                </c:pt>
                <c:pt idx="2878">
                  <c:v>12.92</c:v>
                </c:pt>
                <c:pt idx="2879">
                  <c:v>12.74</c:v>
                </c:pt>
                <c:pt idx="2880">
                  <c:v>12.56</c:v>
                </c:pt>
                <c:pt idx="2881">
                  <c:v>12.37</c:v>
                </c:pt>
                <c:pt idx="2882">
                  <c:v>12.19</c:v>
                </c:pt>
                <c:pt idx="2883">
                  <c:v>12</c:v>
                </c:pt>
                <c:pt idx="2884">
                  <c:v>11.82</c:v>
                </c:pt>
                <c:pt idx="2885">
                  <c:v>11.64</c:v>
                </c:pt>
                <c:pt idx="2886">
                  <c:v>11.46</c:v>
                </c:pt>
                <c:pt idx="2887">
                  <c:v>11.29</c:v>
                </c:pt>
                <c:pt idx="2888">
                  <c:v>11.12</c:v>
                </c:pt>
                <c:pt idx="2889">
                  <c:v>10.95</c:v>
                </c:pt>
                <c:pt idx="2890">
                  <c:v>10.78</c:v>
                </c:pt>
                <c:pt idx="2891">
                  <c:v>10.62</c:v>
                </c:pt>
                <c:pt idx="2892">
                  <c:v>10.46</c:v>
                </c:pt>
                <c:pt idx="2893">
                  <c:v>10.3</c:v>
                </c:pt>
                <c:pt idx="2894">
                  <c:v>10.14</c:v>
                </c:pt>
                <c:pt idx="2895">
                  <c:v>9.99</c:v>
                </c:pt>
                <c:pt idx="2896">
                  <c:v>9.8379999999999992</c:v>
                </c:pt>
                <c:pt idx="2897">
                  <c:v>9.6880000000000006</c:v>
                </c:pt>
                <c:pt idx="2898">
                  <c:v>9.5389999999999997</c:v>
                </c:pt>
                <c:pt idx="2899">
                  <c:v>9.3930000000000007</c:v>
                </c:pt>
                <c:pt idx="2900">
                  <c:v>9.2479999999999993</c:v>
                </c:pt>
                <c:pt idx="2901">
                  <c:v>9.1039999999999992</c:v>
                </c:pt>
                <c:pt idx="2902">
                  <c:v>8.9619999999999997</c:v>
                </c:pt>
                <c:pt idx="2903">
                  <c:v>8.8219999999999992</c:v>
                </c:pt>
                <c:pt idx="2904">
                  <c:v>8.6820000000000004</c:v>
                </c:pt>
                <c:pt idx="2905">
                  <c:v>8.5440000000000005</c:v>
                </c:pt>
                <c:pt idx="2906">
                  <c:v>8.407</c:v>
                </c:pt>
                <c:pt idx="2907">
                  <c:v>8.2720000000000002</c:v>
                </c:pt>
                <c:pt idx="2908">
                  <c:v>8.1370000000000005</c:v>
                </c:pt>
                <c:pt idx="2909">
                  <c:v>8.0039999999999996</c:v>
                </c:pt>
                <c:pt idx="2910">
                  <c:v>7.8719999999999999</c:v>
                </c:pt>
                <c:pt idx="2911">
                  <c:v>7.7409999999999997</c:v>
                </c:pt>
                <c:pt idx="2912">
                  <c:v>7.61</c:v>
                </c:pt>
                <c:pt idx="2913">
                  <c:v>7.4820000000000002</c:v>
                </c:pt>
                <c:pt idx="2914">
                  <c:v>7.3540000000000001</c:v>
                </c:pt>
                <c:pt idx="2915">
                  <c:v>7.2270000000000003</c:v>
                </c:pt>
                <c:pt idx="2916">
                  <c:v>7.101</c:v>
                </c:pt>
                <c:pt idx="2917">
                  <c:v>6.9770000000000003</c:v>
                </c:pt>
                <c:pt idx="2918">
                  <c:v>6.8529999999999998</c:v>
                </c:pt>
                <c:pt idx="2919">
                  <c:v>6.73</c:v>
                </c:pt>
                <c:pt idx="2920">
                  <c:v>6.609</c:v>
                </c:pt>
                <c:pt idx="2921">
                  <c:v>6.4889999999999999</c:v>
                </c:pt>
              </c:numCache>
            </c:numRef>
          </c:val>
          <c:smooth val="0"/>
          <c:extLst>
            <c:ext xmlns:c16="http://schemas.microsoft.com/office/drawing/2014/chart" uri="{C3380CC4-5D6E-409C-BE32-E72D297353CC}">
              <c16:uniqueId val="{00000000-B9D7-4538-8004-E206FA4CF729}"/>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 ANNUAL AVG DAILY RAIN'!$BA$7</c:f>
              <c:strCache>
                <c:ptCount val="1"/>
                <c:pt idx="0">
                  <c:v>% Departure</c:v>
                </c:pt>
              </c:strCache>
            </c:strRef>
          </c:tx>
          <c:spPr>
            <a:gradFill flip="none" rotWithShape="1">
              <a:gsLst>
                <a:gs pos="54000">
                  <a:schemeClr val="accent2">
                    <a:lumMod val="5000"/>
                    <a:lumOff val="95000"/>
                  </a:schemeClr>
                </a:gs>
                <a:gs pos="84000">
                  <a:schemeClr val="accent2">
                    <a:lumMod val="45000"/>
                    <a:lumOff val="55000"/>
                  </a:schemeClr>
                </a:gs>
                <a:gs pos="83000">
                  <a:schemeClr val="accent2">
                    <a:lumMod val="45000"/>
                    <a:lumOff val="55000"/>
                  </a:schemeClr>
                </a:gs>
                <a:gs pos="100000">
                  <a:schemeClr val="accent2">
                    <a:lumMod val="30000"/>
                    <a:lumOff val="70000"/>
                  </a:schemeClr>
                </a:gs>
              </a:gsLst>
              <a:path path="shape">
                <a:fillToRect l="50000" t="50000" r="50000" b="50000"/>
              </a:path>
              <a:tileRect/>
            </a:gradFill>
            <a:ln>
              <a:noFill/>
            </a:ln>
            <a:effectLst/>
          </c:spPr>
          <c:invertIfNegative val="0"/>
          <c:cat>
            <c:numRef>
              <c:f>' ANNUAL AVG DAILY RAIN'!$AX$8:$AX$22</c:f>
              <c:numCache>
                <c:formatCode>General</c:formatCode>
                <c:ptCount val="15"/>
                <c:pt idx="0">
                  <c:v>2005</c:v>
                </c:pt>
                <c:pt idx="1">
                  <c:v>2006</c:v>
                </c:pt>
                <c:pt idx="2">
                  <c:v>2007</c:v>
                </c:pt>
                <c:pt idx="3">
                  <c:v>2008</c:v>
                </c:pt>
                <c:pt idx="4">
                  <c:v>2009</c:v>
                </c:pt>
                <c:pt idx="5">
                  <c:v>2010</c:v>
                </c:pt>
                <c:pt idx="6">
                  <c:v>2011</c:v>
                </c:pt>
                <c:pt idx="7">
                  <c:v>2012</c:v>
                </c:pt>
                <c:pt idx="8">
                  <c:v>2013</c:v>
                </c:pt>
                <c:pt idx="9">
                  <c:v>2014</c:v>
                </c:pt>
                <c:pt idx="10">
                  <c:v>2015</c:v>
                </c:pt>
                <c:pt idx="11">
                  <c:v>2016</c:v>
                </c:pt>
                <c:pt idx="12">
                  <c:v>2017</c:v>
                </c:pt>
                <c:pt idx="13">
                  <c:v>2018</c:v>
                </c:pt>
                <c:pt idx="14">
                  <c:v>2019</c:v>
                </c:pt>
              </c:numCache>
            </c:numRef>
          </c:cat>
          <c:val>
            <c:numRef>
              <c:f>' ANNUAL AVG DAILY RAIN'!$BA$8:$BA$22</c:f>
              <c:numCache>
                <c:formatCode>0.0000</c:formatCode>
                <c:ptCount val="15"/>
                <c:pt idx="0">
                  <c:v>12.576369793845867</c:v>
                </c:pt>
                <c:pt idx="1">
                  <c:v>-29.637944454607752</c:v>
                </c:pt>
                <c:pt idx="2">
                  <c:v>-2.2179770741035831</c:v>
                </c:pt>
                <c:pt idx="3">
                  <c:v>10.832018627915751</c:v>
                </c:pt>
                <c:pt idx="4">
                  <c:v>-14.607128014076512</c:v>
                </c:pt>
                <c:pt idx="5">
                  <c:v>17.381258138007283</c:v>
                </c:pt>
                <c:pt idx="6">
                  <c:v>-23.313482074464073</c:v>
                </c:pt>
                <c:pt idx="7">
                  <c:v>-17.346868917073948</c:v>
                </c:pt>
                <c:pt idx="8">
                  <c:v>-11.399407174343057</c:v>
                </c:pt>
                <c:pt idx="9">
                  <c:v>15.915489497525462</c:v>
                </c:pt>
                <c:pt idx="10">
                  <c:v>45.277450643243007</c:v>
                </c:pt>
                <c:pt idx="11">
                  <c:v>-7.2259510511882565</c:v>
                </c:pt>
                <c:pt idx="12">
                  <c:v>12.554698456205152</c:v>
                </c:pt>
                <c:pt idx="13">
                  <c:v>-21.749617872159298</c:v>
                </c:pt>
                <c:pt idx="14">
                  <c:v>12.961091475273941</c:v>
                </c:pt>
              </c:numCache>
            </c:numRef>
          </c:val>
          <c:extLst>
            <c:ext xmlns:c16="http://schemas.microsoft.com/office/drawing/2014/chart" uri="{C3380CC4-5D6E-409C-BE32-E72D297353CC}">
              <c16:uniqueId val="{00000000-635F-47D4-8675-FEA5AAE31708}"/>
            </c:ext>
          </c:extLst>
        </c:ser>
        <c:dLbls>
          <c:showLegendKey val="0"/>
          <c:showVal val="0"/>
          <c:showCatName val="0"/>
          <c:showSerName val="0"/>
          <c:showPercent val="0"/>
          <c:showBubbleSize val="0"/>
        </c:dLbls>
        <c:gapWidth val="219"/>
        <c:overlap val="-27"/>
        <c:axId val="218691408"/>
        <c:axId val="218692192"/>
      </c:barChart>
      <c:catAx>
        <c:axId val="21869140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18692192"/>
        <c:crosses val="autoZero"/>
        <c:auto val="1"/>
        <c:lblAlgn val="ctr"/>
        <c:lblOffset val="100"/>
        <c:noMultiLvlLbl val="0"/>
      </c:catAx>
      <c:valAx>
        <c:axId val="218692192"/>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 departure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18691408"/>
        <c:crosses val="autoZero"/>
        <c:crossBetween val="between"/>
      </c:valAx>
      <c:spPr>
        <a:noFill/>
        <a:ln>
          <a:solidFill>
            <a:sysClr val="windowText" lastClr="000000"/>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3"/>
          <c:order val="0"/>
          <c:tx>
            <c:strRef>
              <c:f>ModeWise!$L$2</c:f>
              <c:strCache>
                <c:ptCount val="1"/>
                <c:pt idx="0">
                  <c:v>MPIESMLR</c:v>
                </c:pt>
              </c:strCache>
            </c:strRef>
          </c:tx>
          <c:spPr>
            <a:ln w="12700" cap="rnd">
              <a:solidFill>
                <a:srgbClr val="FF0000"/>
              </a:solidFill>
              <a:round/>
            </a:ln>
            <a:effectLst/>
          </c:spPr>
          <c:marker>
            <c:symbol val="none"/>
          </c:marker>
          <c:cat>
            <c:numRef>
              <c:f>ModeWise!$H$3:$H$2924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ModeWise!$L$3:$L$2924</c:f>
              <c:numCache>
                <c:formatCode>General</c:formatCode>
                <c:ptCount val="2922"/>
                <c:pt idx="0">
                  <c:v>7.5069999999999997</c:v>
                </c:pt>
                <c:pt idx="1">
                  <c:v>7.383</c:v>
                </c:pt>
                <c:pt idx="2">
                  <c:v>7.258</c:v>
                </c:pt>
                <c:pt idx="3">
                  <c:v>7.133</c:v>
                </c:pt>
                <c:pt idx="4">
                  <c:v>7.008</c:v>
                </c:pt>
                <c:pt idx="5">
                  <c:v>6.883</c:v>
                </c:pt>
                <c:pt idx="6">
                  <c:v>6.758</c:v>
                </c:pt>
                <c:pt idx="7">
                  <c:v>6.633</c:v>
                </c:pt>
                <c:pt idx="8">
                  <c:v>6.5069999999999997</c:v>
                </c:pt>
                <c:pt idx="9">
                  <c:v>6.3819999999999997</c:v>
                </c:pt>
                <c:pt idx="10">
                  <c:v>6.2569999999999997</c:v>
                </c:pt>
                <c:pt idx="11">
                  <c:v>6.133</c:v>
                </c:pt>
                <c:pt idx="12">
                  <c:v>6.008</c:v>
                </c:pt>
                <c:pt idx="13">
                  <c:v>5.8840000000000003</c:v>
                </c:pt>
                <c:pt idx="14">
                  <c:v>5.7690000000000001</c:v>
                </c:pt>
                <c:pt idx="15">
                  <c:v>5.6639999999999997</c:v>
                </c:pt>
                <c:pt idx="16">
                  <c:v>5.5670000000000002</c:v>
                </c:pt>
                <c:pt idx="17">
                  <c:v>5.4770000000000003</c:v>
                </c:pt>
                <c:pt idx="18">
                  <c:v>5.391</c:v>
                </c:pt>
                <c:pt idx="19">
                  <c:v>5.3079999999999998</c:v>
                </c:pt>
                <c:pt idx="20">
                  <c:v>5.2279999999999998</c:v>
                </c:pt>
                <c:pt idx="21">
                  <c:v>5.149</c:v>
                </c:pt>
                <c:pt idx="22">
                  <c:v>5.07</c:v>
                </c:pt>
                <c:pt idx="23">
                  <c:v>4.9939999999999998</c:v>
                </c:pt>
                <c:pt idx="24">
                  <c:v>4.9160000000000004</c:v>
                </c:pt>
                <c:pt idx="25">
                  <c:v>4.8380000000000001</c:v>
                </c:pt>
                <c:pt idx="26">
                  <c:v>4.76</c:v>
                </c:pt>
                <c:pt idx="27">
                  <c:v>4.68</c:v>
                </c:pt>
                <c:pt idx="28">
                  <c:v>4.5999999999999996</c:v>
                </c:pt>
                <c:pt idx="29">
                  <c:v>4.5190000000000001</c:v>
                </c:pt>
                <c:pt idx="30">
                  <c:v>4.4370000000000003</c:v>
                </c:pt>
                <c:pt idx="31">
                  <c:v>4.3550000000000004</c:v>
                </c:pt>
                <c:pt idx="32">
                  <c:v>4.2720000000000002</c:v>
                </c:pt>
                <c:pt idx="33">
                  <c:v>4.1879999999999997</c:v>
                </c:pt>
                <c:pt idx="34">
                  <c:v>4.1040000000000001</c:v>
                </c:pt>
                <c:pt idx="35">
                  <c:v>4.0190000000000001</c:v>
                </c:pt>
                <c:pt idx="36">
                  <c:v>3.9350000000000001</c:v>
                </c:pt>
                <c:pt idx="37">
                  <c:v>3.85</c:v>
                </c:pt>
                <c:pt idx="38">
                  <c:v>3.766</c:v>
                </c:pt>
                <c:pt idx="39">
                  <c:v>3.6819999999999999</c:v>
                </c:pt>
                <c:pt idx="40">
                  <c:v>3.5979999999999999</c:v>
                </c:pt>
                <c:pt idx="41">
                  <c:v>3.5150000000000001</c:v>
                </c:pt>
                <c:pt idx="42">
                  <c:v>3.4319999999999999</c:v>
                </c:pt>
                <c:pt idx="43">
                  <c:v>3.35</c:v>
                </c:pt>
                <c:pt idx="44">
                  <c:v>3.2690000000000001</c:v>
                </c:pt>
                <c:pt idx="45">
                  <c:v>3.1880000000000002</c:v>
                </c:pt>
                <c:pt idx="46">
                  <c:v>3.1080000000000001</c:v>
                </c:pt>
                <c:pt idx="47">
                  <c:v>3.03</c:v>
                </c:pt>
                <c:pt idx="48">
                  <c:v>2.952</c:v>
                </c:pt>
                <c:pt idx="49">
                  <c:v>2.8759999999999999</c:v>
                </c:pt>
                <c:pt idx="50">
                  <c:v>2.8010000000000002</c:v>
                </c:pt>
                <c:pt idx="51">
                  <c:v>2.7269999999999999</c:v>
                </c:pt>
                <c:pt idx="52">
                  <c:v>2.6549999999999998</c:v>
                </c:pt>
                <c:pt idx="53">
                  <c:v>2.5830000000000002</c:v>
                </c:pt>
                <c:pt idx="54">
                  <c:v>2.5129999999999999</c:v>
                </c:pt>
                <c:pt idx="55">
                  <c:v>2.4489999999999998</c:v>
                </c:pt>
                <c:pt idx="56">
                  <c:v>2.3980000000000001</c:v>
                </c:pt>
                <c:pt idx="57">
                  <c:v>2.363</c:v>
                </c:pt>
                <c:pt idx="58">
                  <c:v>2.33</c:v>
                </c:pt>
                <c:pt idx="59">
                  <c:v>2.3029999999999999</c:v>
                </c:pt>
                <c:pt idx="60">
                  <c:v>2.286</c:v>
                </c:pt>
                <c:pt idx="61">
                  <c:v>2.2629999999999999</c:v>
                </c:pt>
                <c:pt idx="62">
                  <c:v>2.238</c:v>
                </c:pt>
                <c:pt idx="63">
                  <c:v>2.21</c:v>
                </c:pt>
                <c:pt idx="64">
                  <c:v>2.1819999999999999</c:v>
                </c:pt>
                <c:pt idx="65">
                  <c:v>2.153</c:v>
                </c:pt>
                <c:pt idx="66">
                  <c:v>2.1230000000000002</c:v>
                </c:pt>
                <c:pt idx="67">
                  <c:v>2.093</c:v>
                </c:pt>
                <c:pt idx="68">
                  <c:v>2.0630000000000002</c:v>
                </c:pt>
                <c:pt idx="69">
                  <c:v>2.0329999999999999</c:v>
                </c:pt>
                <c:pt idx="70">
                  <c:v>2.0030000000000001</c:v>
                </c:pt>
                <c:pt idx="71">
                  <c:v>1.9730000000000001</c:v>
                </c:pt>
                <c:pt idx="72">
                  <c:v>1.9430000000000001</c:v>
                </c:pt>
                <c:pt idx="73">
                  <c:v>1.9119999999999999</c:v>
                </c:pt>
                <c:pt idx="74">
                  <c:v>1.88</c:v>
                </c:pt>
                <c:pt idx="75">
                  <c:v>1.8480000000000001</c:v>
                </c:pt>
                <c:pt idx="76">
                  <c:v>1.8160000000000001</c:v>
                </c:pt>
                <c:pt idx="77">
                  <c:v>1.7829999999999999</c:v>
                </c:pt>
                <c:pt idx="78">
                  <c:v>1.75</c:v>
                </c:pt>
                <c:pt idx="79">
                  <c:v>1.7170000000000001</c:v>
                </c:pt>
                <c:pt idx="80">
                  <c:v>1.6839999999999999</c:v>
                </c:pt>
                <c:pt idx="81">
                  <c:v>1.65</c:v>
                </c:pt>
                <c:pt idx="82">
                  <c:v>1.617</c:v>
                </c:pt>
                <c:pt idx="83">
                  <c:v>1.583</c:v>
                </c:pt>
                <c:pt idx="84">
                  <c:v>1.55</c:v>
                </c:pt>
                <c:pt idx="85">
                  <c:v>1.516</c:v>
                </c:pt>
                <c:pt idx="86">
                  <c:v>1.4830000000000001</c:v>
                </c:pt>
                <c:pt idx="87">
                  <c:v>1.45</c:v>
                </c:pt>
                <c:pt idx="88">
                  <c:v>1.4179999999999999</c:v>
                </c:pt>
                <c:pt idx="89">
                  <c:v>1.3859999999999999</c:v>
                </c:pt>
                <c:pt idx="90">
                  <c:v>1.3540000000000001</c:v>
                </c:pt>
                <c:pt idx="91">
                  <c:v>1.323</c:v>
                </c:pt>
                <c:pt idx="92">
                  <c:v>1.292</c:v>
                </c:pt>
                <c:pt idx="93">
                  <c:v>1.262</c:v>
                </c:pt>
                <c:pt idx="94">
                  <c:v>1.2330000000000001</c:v>
                </c:pt>
                <c:pt idx="95">
                  <c:v>1.204</c:v>
                </c:pt>
                <c:pt idx="96">
                  <c:v>1.1759999999999999</c:v>
                </c:pt>
                <c:pt idx="97">
                  <c:v>1.1479999999999999</c:v>
                </c:pt>
                <c:pt idx="98">
                  <c:v>1.121</c:v>
                </c:pt>
                <c:pt idx="99">
                  <c:v>1.095</c:v>
                </c:pt>
                <c:pt idx="100">
                  <c:v>1.069</c:v>
                </c:pt>
                <c:pt idx="101">
                  <c:v>1.0449999999999999</c:v>
                </c:pt>
                <c:pt idx="102">
                  <c:v>1.0209999999999999</c:v>
                </c:pt>
                <c:pt idx="103">
                  <c:v>0.99729999999999996</c:v>
                </c:pt>
                <c:pt idx="104">
                  <c:v>0.9748</c:v>
                </c:pt>
                <c:pt idx="105">
                  <c:v>0.95299999999999996</c:v>
                </c:pt>
                <c:pt idx="106">
                  <c:v>0.93179999999999996</c:v>
                </c:pt>
                <c:pt idx="107">
                  <c:v>0.9113</c:v>
                </c:pt>
                <c:pt idx="108">
                  <c:v>0.89200000000000002</c:v>
                </c:pt>
                <c:pt idx="109">
                  <c:v>0.87490000000000001</c:v>
                </c:pt>
                <c:pt idx="110">
                  <c:v>0.8579</c:v>
                </c:pt>
                <c:pt idx="111">
                  <c:v>0.84140000000000004</c:v>
                </c:pt>
                <c:pt idx="112">
                  <c:v>0.82520000000000004</c:v>
                </c:pt>
                <c:pt idx="113">
                  <c:v>0.8095</c:v>
                </c:pt>
                <c:pt idx="114">
                  <c:v>0.80669999999999997</c:v>
                </c:pt>
                <c:pt idx="115">
                  <c:v>0.80500000000000005</c:v>
                </c:pt>
                <c:pt idx="116">
                  <c:v>0.8014</c:v>
                </c:pt>
                <c:pt idx="117">
                  <c:v>0.79659999999999997</c:v>
                </c:pt>
                <c:pt idx="118">
                  <c:v>0.79120000000000001</c:v>
                </c:pt>
                <c:pt idx="119">
                  <c:v>0.7853</c:v>
                </c:pt>
                <c:pt idx="120">
                  <c:v>0.7792</c:v>
                </c:pt>
                <c:pt idx="121">
                  <c:v>0.77510000000000001</c:v>
                </c:pt>
                <c:pt idx="122">
                  <c:v>0.79390000000000005</c:v>
                </c:pt>
                <c:pt idx="123">
                  <c:v>0.81789999999999996</c:v>
                </c:pt>
                <c:pt idx="124">
                  <c:v>0.86339999999999995</c:v>
                </c:pt>
                <c:pt idx="125">
                  <c:v>0.92379999999999995</c:v>
                </c:pt>
                <c:pt idx="126">
                  <c:v>0.99209999999999998</c:v>
                </c:pt>
                <c:pt idx="127">
                  <c:v>1.0900000000000001</c:v>
                </c:pt>
                <c:pt idx="128">
                  <c:v>1.165</c:v>
                </c:pt>
                <c:pt idx="129">
                  <c:v>1.2310000000000001</c:v>
                </c:pt>
                <c:pt idx="130">
                  <c:v>1.2949999999999999</c:v>
                </c:pt>
                <c:pt idx="131">
                  <c:v>1.363</c:v>
                </c:pt>
                <c:pt idx="132">
                  <c:v>1.4650000000000001</c:v>
                </c:pt>
                <c:pt idx="133">
                  <c:v>1.581</c:v>
                </c:pt>
                <c:pt idx="134">
                  <c:v>1.675</c:v>
                </c:pt>
                <c:pt idx="135">
                  <c:v>1.7569999999999999</c:v>
                </c:pt>
                <c:pt idx="136">
                  <c:v>1.83</c:v>
                </c:pt>
                <c:pt idx="137">
                  <c:v>1.907</c:v>
                </c:pt>
                <c:pt idx="138">
                  <c:v>2.73</c:v>
                </c:pt>
                <c:pt idx="139">
                  <c:v>254.6</c:v>
                </c:pt>
                <c:pt idx="140">
                  <c:v>108.7</c:v>
                </c:pt>
                <c:pt idx="141">
                  <c:v>48.81</c:v>
                </c:pt>
                <c:pt idx="142">
                  <c:v>130.4</c:v>
                </c:pt>
                <c:pt idx="143">
                  <c:v>62.82</c:v>
                </c:pt>
                <c:pt idx="144">
                  <c:v>118.2</c:v>
                </c:pt>
                <c:pt idx="145">
                  <c:v>137.19999999999999</c:v>
                </c:pt>
                <c:pt idx="146">
                  <c:v>100.3</c:v>
                </c:pt>
                <c:pt idx="147">
                  <c:v>90.7</c:v>
                </c:pt>
                <c:pt idx="148">
                  <c:v>82.25</c:v>
                </c:pt>
                <c:pt idx="149">
                  <c:v>74.81</c:v>
                </c:pt>
                <c:pt idx="150">
                  <c:v>68.459999999999994</c:v>
                </c:pt>
                <c:pt idx="151">
                  <c:v>63.49</c:v>
                </c:pt>
                <c:pt idx="152">
                  <c:v>59.16</c:v>
                </c:pt>
                <c:pt idx="153">
                  <c:v>55.58</c:v>
                </c:pt>
                <c:pt idx="154">
                  <c:v>52.02</c:v>
                </c:pt>
                <c:pt idx="155">
                  <c:v>49.13</c:v>
                </c:pt>
                <c:pt idx="156">
                  <c:v>46.68</c:v>
                </c:pt>
                <c:pt idx="157">
                  <c:v>44.2</c:v>
                </c:pt>
                <c:pt idx="158">
                  <c:v>41.53</c:v>
                </c:pt>
                <c:pt idx="159">
                  <c:v>41</c:v>
                </c:pt>
                <c:pt idx="160">
                  <c:v>39.479999999999997</c:v>
                </c:pt>
                <c:pt idx="161">
                  <c:v>38.880000000000003</c:v>
                </c:pt>
                <c:pt idx="162">
                  <c:v>38.21</c:v>
                </c:pt>
                <c:pt idx="163">
                  <c:v>37.47</c:v>
                </c:pt>
                <c:pt idx="164">
                  <c:v>36.74</c:v>
                </c:pt>
                <c:pt idx="165">
                  <c:v>35.86</c:v>
                </c:pt>
                <c:pt idx="166">
                  <c:v>34.86</c:v>
                </c:pt>
                <c:pt idx="167">
                  <c:v>33.85</c:v>
                </c:pt>
                <c:pt idx="168">
                  <c:v>32.71</c:v>
                </c:pt>
                <c:pt idx="169">
                  <c:v>31.62</c:v>
                </c:pt>
                <c:pt idx="170">
                  <c:v>30.48</c:v>
                </c:pt>
                <c:pt idx="171">
                  <c:v>29.6</c:v>
                </c:pt>
                <c:pt idx="172">
                  <c:v>28.99</c:v>
                </c:pt>
                <c:pt idx="173">
                  <c:v>36.68</c:v>
                </c:pt>
                <c:pt idx="174">
                  <c:v>117.7</c:v>
                </c:pt>
                <c:pt idx="175">
                  <c:v>50.86</c:v>
                </c:pt>
                <c:pt idx="176">
                  <c:v>108.2</c:v>
                </c:pt>
                <c:pt idx="177">
                  <c:v>180.3</c:v>
                </c:pt>
                <c:pt idx="178">
                  <c:v>125.2</c:v>
                </c:pt>
                <c:pt idx="179">
                  <c:v>111.1</c:v>
                </c:pt>
                <c:pt idx="180">
                  <c:v>101.4</c:v>
                </c:pt>
                <c:pt idx="181">
                  <c:v>92.58</c:v>
                </c:pt>
                <c:pt idx="182">
                  <c:v>84.53</c:v>
                </c:pt>
                <c:pt idx="183">
                  <c:v>77.59</c:v>
                </c:pt>
                <c:pt idx="184">
                  <c:v>81.28</c:v>
                </c:pt>
                <c:pt idx="185">
                  <c:v>74.510000000000005</c:v>
                </c:pt>
                <c:pt idx="186">
                  <c:v>69.3</c:v>
                </c:pt>
                <c:pt idx="187">
                  <c:v>64.650000000000006</c:v>
                </c:pt>
                <c:pt idx="188">
                  <c:v>60.44</c:v>
                </c:pt>
                <c:pt idx="189">
                  <c:v>56.73</c:v>
                </c:pt>
                <c:pt idx="190">
                  <c:v>53.38</c:v>
                </c:pt>
                <c:pt idx="191">
                  <c:v>50.59</c:v>
                </c:pt>
                <c:pt idx="192">
                  <c:v>52.45</c:v>
                </c:pt>
                <c:pt idx="193">
                  <c:v>54.3</c:v>
                </c:pt>
                <c:pt idx="194">
                  <c:v>56.87</c:v>
                </c:pt>
                <c:pt idx="195">
                  <c:v>68.599999999999994</c:v>
                </c:pt>
                <c:pt idx="196">
                  <c:v>60.17</c:v>
                </c:pt>
                <c:pt idx="197">
                  <c:v>60.73</c:v>
                </c:pt>
                <c:pt idx="198">
                  <c:v>87.61</c:v>
                </c:pt>
                <c:pt idx="199">
                  <c:v>64.510000000000005</c:v>
                </c:pt>
                <c:pt idx="200">
                  <c:v>60.35</c:v>
                </c:pt>
                <c:pt idx="201">
                  <c:v>56.73</c:v>
                </c:pt>
                <c:pt idx="202">
                  <c:v>54.19</c:v>
                </c:pt>
                <c:pt idx="203">
                  <c:v>51.23</c:v>
                </c:pt>
                <c:pt idx="204">
                  <c:v>48.78</c:v>
                </c:pt>
                <c:pt idx="205">
                  <c:v>46.08</c:v>
                </c:pt>
                <c:pt idx="206">
                  <c:v>43.47</c:v>
                </c:pt>
                <c:pt idx="207">
                  <c:v>41.69</c:v>
                </c:pt>
                <c:pt idx="208">
                  <c:v>40.5</c:v>
                </c:pt>
                <c:pt idx="209">
                  <c:v>40.93</c:v>
                </c:pt>
                <c:pt idx="210">
                  <c:v>40.26</c:v>
                </c:pt>
                <c:pt idx="211">
                  <c:v>39.53</c:v>
                </c:pt>
                <c:pt idx="212">
                  <c:v>38.76</c:v>
                </c:pt>
                <c:pt idx="213">
                  <c:v>37.840000000000003</c:v>
                </c:pt>
                <c:pt idx="214">
                  <c:v>36.869999999999997</c:v>
                </c:pt>
                <c:pt idx="215">
                  <c:v>35.83</c:v>
                </c:pt>
                <c:pt idx="216">
                  <c:v>34.840000000000003</c:v>
                </c:pt>
                <c:pt idx="217">
                  <c:v>33.799999999999997</c:v>
                </c:pt>
                <c:pt idx="218">
                  <c:v>32.83</c:v>
                </c:pt>
                <c:pt idx="219">
                  <c:v>31.87</c:v>
                </c:pt>
                <c:pt idx="220">
                  <c:v>30.91</c:v>
                </c:pt>
                <c:pt idx="221">
                  <c:v>30.27</c:v>
                </c:pt>
                <c:pt idx="222">
                  <c:v>29.31</c:v>
                </c:pt>
                <c:pt idx="223">
                  <c:v>28.32</c:v>
                </c:pt>
                <c:pt idx="224">
                  <c:v>27.42</c:v>
                </c:pt>
                <c:pt idx="225">
                  <c:v>26.54</c:v>
                </c:pt>
                <c:pt idx="226">
                  <c:v>25.7</c:v>
                </c:pt>
                <c:pt idx="227">
                  <c:v>24.89</c:v>
                </c:pt>
                <c:pt idx="228">
                  <c:v>24.07</c:v>
                </c:pt>
                <c:pt idx="229">
                  <c:v>23.35</c:v>
                </c:pt>
                <c:pt idx="230">
                  <c:v>22.74</c:v>
                </c:pt>
                <c:pt idx="231">
                  <c:v>46.48</c:v>
                </c:pt>
                <c:pt idx="232">
                  <c:v>26.59</c:v>
                </c:pt>
                <c:pt idx="233">
                  <c:v>26.09</c:v>
                </c:pt>
                <c:pt idx="234">
                  <c:v>25.62</c:v>
                </c:pt>
                <c:pt idx="235">
                  <c:v>25.1</c:v>
                </c:pt>
                <c:pt idx="236">
                  <c:v>24.57</c:v>
                </c:pt>
                <c:pt idx="237">
                  <c:v>24.09</c:v>
                </c:pt>
                <c:pt idx="238">
                  <c:v>25.16</c:v>
                </c:pt>
                <c:pt idx="239">
                  <c:v>25.2</c:v>
                </c:pt>
                <c:pt idx="240">
                  <c:v>65.67</c:v>
                </c:pt>
                <c:pt idx="241">
                  <c:v>93.84</c:v>
                </c:pt>
                <c:pt idx="242">
                  <c:v>110.7</c:v>
                </c:pt>
                <c:pt idx="243">
                  <c:v>60.27</c:v>
                </c:pt>
                <c:pt idx="244">
                  <c:v>72.13</c:v>
                </c:pt>
                <c:pt idx="245">
                  <c:v>61.88</c:v>
                </c:pt>
                <c:pt idx="246">
                  <c:v>62.64</c:v>
                </c:pt>
                <c:pt idx="247">
                  <c:v>58.33</c:v>
                </c:pt>
                <c:pt idx="248">
                  <c:v>54.45</c:v>
                </c:pt>
                <c:pt idx="249">
                  <c:v>51.58</c:v>
                </c:pt>
                <c:pt idx="250">
                  <c:v>48.56</c:v>
                </c:pt>
                <c:pt idx="251">
                  <c:v>46.03</c:v>
                </c:pt>
                <c:pt idx="252">
                  <c:v>43.72</c:v>
                </c:pt>
                <c:pt idx="253">
                  <c:v>41.67</c:v>
                </c:pt>
                <c:pt idx="254">
                  <c:v>39.58</c:v>
                </c:pt>
                <c:pt idx="255">
                  <c:v>38.270000000000003</c:v>
                </c:pt>
                <c:pt idx="256">
                  <c:v>37.99</c:v>
                </c:pt>
                <c:pt idx="257">
                  <c:v>37.56</c:v>
                </c:pt>
                <c:pt idx="258">
                  <c:v>37.130000000000003</c:v>
                </c:pt>
                <c:pt idx="259">
                  <c:v>37.299999999999997</c:v>
                </c:pt>
                <c:pt idx="260">
                  <c:v>36.54</c:v>
                </c:pt>
                <c:pt idx="261">
                  <c:v>35.71</c:v>
                </c:pt>
                <c:pt idx="262">
                  <c:v>34.93</c:v>
                </c:pt>
                <c:pt idx="263">
                  <c:v>33.96</c:v>
                </c:pt>
                <c:pt idx="264">
                  <c:v>32.99</c:v>
                </c:pt>
                <c:pt idx="265">
                  <c:v>35.49</c:v>
                </c:pt>
                <c:pt idx="266">
                  <c:v>34.369999999999997</c:v>
                </c:pt>
                <c:pt idx="267">
                  <c:v>35.369999999999997</c:v>
                </c:pt>
                <c:pt idx="268">
                  <c:v>34.659999999999997</c:v>
                </c:pt>
                <c:pt idx="269">
                  <c:v>34.049999999999997</c:v>
                </c:pt>
                <c:pt idx="270">
                  <c:v>33.340000000000003</c:v>
                </c:pt>
                <c:pt idx="271">
                  <c:v>35.340000000000003</c:v>
                </c:pt>
                <c:pt idx="272">
                  <c:v>34.57</c:v>
                </c:pt>
                <c:pt idx="273">
                  <c:v>34.130000000000003</c:v>
                </c:pt>
                <c:pt idx="274">
                  <c:v>33.520000000000003</c:v>
                </c:pt>
                <c:pt idx="275">
                  <c:v>32.840000000000003</c:v>
                </c:pt>
                <c:pt idx="276">
                  <c:v>32.119999999999997</c:v>
                </c:pt>
                <c:pt idx="277">
                  <c:v>31.31</c:v>
                </c:pt>
                <c:pt idx="278">
                  <c:v>30.49</c:v>
                </c:pt>
                <c:pt idx="279">
                  <c:v>29.65</c:v>
                </c:pt>
                <c:pt idx="280">
                  <c:v>28.81</c:v>
                </c:pt>
                <c:pt idx="281">
                  <c:v>27.98</c:v>
                </c:pt>
                <c:pt idx="282">
                  <c:v>27.16</c:v>
                </c:pt>
                <c:pt idx="283">
                  <c:v>26.37</c:v>
                </c:pt>
                <c:pt idx="284">
                  <c:v>25.59</c:v>
                </c:pt>
                <c:pt idx="285">
                  <c:v>24.84</c:v>
                </c:pt>
                <c:pt idx="286">
                  <c:v>24.09</c:v>
                </c:pt>
                <c:pt idx="287">
                  <c:v>23.32</c:v>
                </c:pt>
                <c:pt idx="288">
                  <c:v>22.6</c:v>
                </c:pt>
                <c:pt idx="289">
                  <c:v>21.9</c:v>
                </c:pt>
                <c:pt idx="290">
                  <c:v>21.2</c:v>
                </c:pt>
                <c:pt idx="291">
                  <c:v>20.53</c:v>
                </c:pt>
                <c:pt idx="292">
                  <c:v>19.87</c:v>
                </c:pt>
                <c:pt idx="293">
                  <c:v>19.559999999999999</c:v>
                </c:pt>
                <c:pt idx="294">
                  <c:v>19.440000000000001</c:v>
                </c:pt>
                <c:pt idx="295">
                  <c:v>19.260000000000002</c:v>
                </c:pt>
                <c:pt idx="296">
                  <c:v>19.04</c:v>
                </c:pt>
                <c:pt idx="297">
                  <c:v>18.78</c:v>
                </c:pt>
                <c:pt idx="298">
                  <c:v>18.489999999999998</c:v>
                </c:pt>
                <c:pt idx="299">
                  <c:v>18.18</c:v>
                </c:pt>
                <c:pt idx="300">
                  <c:v>17.850000000000001</c:v>
                </c:pt>
                <c:pt idx="301">
                  <c:v>17.53</c:v>
                </c:pt>
                <c:pt idx="302">
                  <c:v>17.36</c:v>
                </c:pt>
                <c:pt idx="303">
                  <c:v>17.3</c:v>
                </c:pt>
                <c:pt idx="304">
                  <c:v>17.25</c:v>
                </c:pt>
                <c:pt idx="305">
                  <c:v>17.18</c:v>
                </c:pt>
                <c:pt idx="306">
                  <c:v>17.07</c:v>
                </c:pt>
                <c:pt idx="307">
                  <c:v>16.93</c:v>
                </c:pt>
                <c:pt idx="308">
                  <c:v>16.77</c:v>
                </c:pt>
                <c:pt idx="309">
                  <c:v>16.600000000000001</c:v>
                </c:pt>
                <c:pt idx="310">
                  <c:v>16.399999999999999</c:v>
                </c:pt>
                <c:pt idx="311">
                  <c:v>16.2</c:v>
                </c:pt>
                <c:pt idx="312">
                  <c:v>15.98</c:v>
                </c:pt>
                <c:pt idx="313">
                  <c:v>15.76</c:v>
                </c:pt>
                <c:pt idx="314">
                  <c:v>15.52</c:v>
                </c:pt>
                <c:pt idx="315">
                  <c:v>15.28</c:v>
                </c:pt>
                <c:pt idx="316">
                  <c:v>15.03</c:v>
                </c:pt>
                <c:pt idx="317">
                  <c:v>14.78</c:v>
                </c:pt>
                <c:pt idx="318">
                  <c:v>14.53</c:v>
                </c:pt>
                <c:pt idx="319">
                  <c:v>14.29</c:v>
                </c:pt>
                <c:pt idx="320">
                  <c:v>14.04</c:v>
                </c:pt>
                <c:pt idx="321">
                  <c:v>13.79</c:v>
                </c:pt>
                <c:pt idx="322">
                  <c:v>13.54</c:v>
                </c:pt>
                <c:pt idx="323">
                  <c:v>13.29</c:v>
                </c:pt>
                <c:pt idx="324">
                  <c:v>13.05</c:v>
                </c:pt>
                <c:pt idx="325">
                  <c:v>12.81</c:v>
                </c:pt>
                <c:pt idx="326">
                  <c:v>12.57</c:v>
                </c:pt>
                <c:pt idx="327">
                  <c:v>12.34</c:v>
                </c:pt>
                <c:pt idx="328">
                  <c:v>12.11</c:v>
                </c:pt>
                <c:pt idx="329">
                  <c:v>11.9</c:v>
                </c:pt>
                <c:pt idx="330">
                  <c:v>11.69</c:v>
                </c:pt>
                <c:pt idx="331">
                  <c:v>11.49</c:v>
                </c:pt>
                <c:pt idx="332">
                  <c:v>11.3</c:v>
                </c:pt>
                <c:pt idx="333">
                  <c:v>11.11</c:v>
                </c:pt>
                <c:pt idx="334">
                  <c:v>10.93</c:v>
                </c:pt>
                <c:pt idx="335">
                  <c:v>10.76</c:v>
                </c:pt>
                <c:pt idx="336">
                  <c:v>10.6</c:v>
                </c:pt>
                <c:pt idx="337">
                  <c:v>10.44</c:v>
                </c:pt>
                <c:pt idx="338">
                  <c:v>10.28</c:v>
                </c:pt>
                <c:pt idx="339">
                  <c:v>10.130000000000001</c:v>
                </c:pt>
                <c:pt idx="340">
                  <c:v>9.9860000000000007</c:v>
                </c:pt>
                <c:pt idx="341">
                  <c:v>9.8439999999999994</c:v>
                </c:pt>
                <c:pt idx="342">
                  <c:v>9.7050000000000001</c:v>
                </c:pt>
                <c:pt idx="343">
                  <c:v>9.5690000000000008</c:v>
                </c:pt>
                <c:pt idx="344">
                  <c:v>9.4350000000000005</c:v>
                </c:pt>
                <c:pt idx="345">
                  <c:v>9.3040000000000003</c:v>
                </c:pt>
                <c:pt idx="346">
                  <c:v>9.1739999999999995</c:v>
                </c:pt>
                <c:pt idx="347">
                  <c:v>9.0459999999999994</c:v>
                </c:pt>
                <c:pt idx="348">
                  <c:v>8.9190000000000005</c:v>
                </c:pt>
                <c:pt idx="349">
                  <c:v>8.7929999999999993</c:v>
                </c:pt>
                <c:pt idx="350">
                  <c:v>8.6669999999999998</c:v>
                </c:pt>
                <c:pt idx="351">
                  <c:v>8.5419999999999998</c:v>
                </c:pt>
                <c:pt idx="352">
                  <c:v>8.4179999999999993</c:v>
                </c:pt>
                <c:pt idx="353">
                  <c:v>8.2940000000000005</c:v>
                </c:pt>
                <c:pt idx="354">
                  <c:v>8.17</c:v>
                </c:pt>
                <c:pt idx="355">
                  <c:v>8.0459999999999994</c:v>
                </c:pt>
                <c:pt idx="356">
                  <c:v>7.9219999999999997</c:v>
                </c:pt>
                <c:pt idx="357">
                  <c:v>7.798</c:v>
                </c:pt>
                <c:pt idx="358">
                  <c:v>7.6740000000000004</c:v>
                </c:pt>
                <c:pt idx="359">
                  <c:v>7.55</c:v>
                </c:pt>
                <c:pt idx="360">
                  <c:v>7.4260000000000002</c:v>
                </c:pt>
                <c:pt idx="361">
                  <c:v>7.3019999999999996</c:v>
                </c:pt>
                <c:pt idx="362">
                  <c:v>7.1779999999999999</c:v>
                </c:pt>
                <c:pt idx="363">
                  <c:v>7.0540000000000003</c:v>
                </c:pt>
                <c:pt idx="364">
                  <c:v>6.93</c:v>
                </c:pt>
                <c:pt idx="365">
                  <c:v>6.81</c:v>
                </c:pt>
                <c:pt idx="366">
                  <c:v>6.6950000000000003</c:v>
                </c:pt>
                <c:pt idx="367">
                  <c:v>6.58</c:v>
                </c:pt>
                <c:pt idx="368">
                  <c:v>6.4640000000000004</c:v>
                </c:pt>
                <c:pt idx="369">
                  <c:v>6.3479999999999999</c:v>
                </c:pt>
                <c:pt idx="370">
                  <c:v>6.2309999999999999</c:v>
                </c:pt>
                <c:pt idx="371">
                  <c:v>6.1139999999999999</c:v>
                </c:pt>
                <c:pt idx="372">
                  <c:v>5.9960000000000004</c:v>
                </c:pt>
                <c:pt idx="373">
                  <c:v>5.8780000000000001</c:v>
                </c:pt>
                <c:pt idx="374">
                  <c:v>5.7649999999999997</c:v>
                </c:pt>
                <c:pt idx="375">
                  <c:v>5.6619999999999999</c:v>
                </c:pt>
                <c:pt idx="376">
                  <c:v>5.5679999999999996</c:v>
                </c:pt>
                <c:pt idx="377">
                  <c:v>5.48</c:v>
                </c:pt>
                <c:pt idx="378">
                  <c:v>5.3970000000000002</c:v>
                </c:pt>
                <c:pt idx="379">
                  <c:v>5.3159999999999998</c:v>
                </c:pt>
                <c:pt idx="380">
                  <c:v>5.2380000000000004</c:v>
                </c:pt>
                <c:pt idx="381">
                  <c:v>5.1619999999999999</c:v>
                </c:pt>
                <c:pt idx="382">
                  <c:v>5.0860000000000003</c:v>
                </c:pt>
                <c:pt idx="383">
                  <c:v>5.01</c:v>
                </c:pt>
                <c:pt idx="384">
                  <c:v>4.9340000000000002</c:v>
                </c:pt>
                <c:pt idx="385">
                  <c:v>4.8570000000000002</c:v>
                </c:pt>
                <c:pt idx="386">
                  <c:v>4.78</c:v>
                </c:pt>
                <c:pt idx="387">
                  <c:v>4.702</c:v>
                </c:pt>
                <c:pt idx="388">
                  <c:v>4.6230000000000002</c:v>
                </c:pt>
                <c:pt idx="389">
                  <c:v>4.5430000000000001</c:v>
                </c:pt>
                <c:pt idx="390">
                  <c:v>4.4619999999999997</c:v>
                </c:pt>
                <c:pt idx="391">
                  <c:v>4.3810000000000002</c:v>
                </c:pt>
                <c:pt idx="392">
                  <c:v>4.2990000000000004</c:v>
                </c:pt>
                <c:pt idx="393">
                  <c:v>4.2169999999999996</c:v>
                </c:pt>
                <c:pt idx="394">
                  <c:v>4.1399999999999997</c:v>
                </c:pt>
                <c:pt idx="395">
                  <c:v>4.0620000000000003</c:v>
                </c:pt>
                <c:pt idx="396">
                  <c:v>3.9830000000000001</c:v>
                </c:pt>
                <c:pt idx="397">
                  <c:v>3.903</c:v>
                </c:pt>
                <c:pt idx="398">
                  <c:v>3.823</c:v>
                </c:pt>
                <c:pt idx="399">
                  <c:v>3.7429999999999999</c:v>
                </c:pt>
                <c:pt idx="400">
                  <c:v>3.6829999999999998</c:v>
                </c:pt>
                <c:pt idx="401">
                  <c:v>3.6190000000000002</c:v>
                </c:pt>
                <c:pt idx="402">
                  <c:v>3.5529999999999999</c:v>
                </c:pt>
                <c:pt idx="403">
                  <c:v>3.4860000000000002</c:v>
                </c:pt>
                <c:pt idx="404">
                  <c:v>3.4180000000000001</c:v>
                </c:pt>
                <c:pt idx="405">
                  <c:v>3.3490000000000002</c:v>
                </c:pt>
                <c:pt idx="406">
                  <c:v>3.282</c:v>
                </c:pt>
                <c:pt idx="407">
                  <c:v>3.2149999999999999</c:v>
                </c:pt>
                <c:pt idx="408">
                  <c:v>3.1480000000000001</c:v>
                </c:pt>
                <c:pt idx="409">
                  <c:v>3.081</c:v>
                </c:pt>
                <c:pt idx="410">
                  <c:v>3.0139999999999998</c:v>
                </c:pt>
                <c:pt idx="411">
                  <c:v>2.948</c:v>
                </c:pt>
                <c:pt idx="412">
                  <c:v>2.8820000000000001</c:v>
                </c:pt>
                <c:pt idx="413">
                  <c:v>2.8170000000000002</c:v>
                </c:pt>
                <c:pt idx="414">
                  <c:v>2.7519999999999998</c:v>
                </c:pt>
                <c:pt idx="415">
                  <c:v>2.6880000000000002</c:v>
                </c:pt>
                <c:pt idx="416">
                  <c:v>2.6240000000000001</c:v>
                </c:pt>
                <c:pt idx="417">
                  <c:v>2.5609999999999999</c:v>
                </c:pt>
                <c:pt idx="418">
                  <c:v>2.4980000000000002</c:v>
                </c:pt>
                <c:pt idx="419">
                  <c:v>2.4369999999999998</c:v>
                </c:pt>
                <c:pt idx="420">
                  <c:v>2.3759999999999999</c:v>
                </c:pt>
                <c:pt idx="421">
                  <c:v>2.3159999999999998</c:v>
                </c:pt>
                <c:pt idx="422">
                  <c:v>2.2559999999999998</c:v>
                </c:pt>
                <c:pt idx="423">
                  <c:v>2.198</c:v>
                </c:pt>
                <c:pt idx="424">
                  <c:v>2.14</c:v>
                </c:pt>
                <c:pt idx="425">
                  <c:v>2.0840000000000001</c:v>
                </c:pt>
                <c:pt idx="426">
                  <c:v>2.028</c:v>
                </c:pt>
                <c:pt idx="427">
                  <c:v>1.974</c:v>
                </c:pt>
                <c:pt idx="428">
                  <c:v>1.92</c:v>
                </c:pt>
                <c:pt idx="429">
                  <c:v>1.8680000000000001</c:v>
                </c:pt>
                <c:pt idx="430">
                  <c:v>1.8160000000000001</c:v>
                </c:pt>
                <c:pt idx="431">
                  <c:v>1.766</c:v>
                </c:pt>
                <c:pt idx="432">
                  <c:v>1.7170000000000001</c:v>
                </c:pt>
                <c:pt idx="433">
                  <c:v>1.669</c:v>
                </c:pt>
                <c:pt idx="434">
                  <c:v>1.6220000000000001</c:v>
                </c:pt>
                <c:pt idx="435">
                  <c:v>1.5760000000000001</c:v>
                </c:pt>
                <c:pt idx="436">
                  <c:v>1.532</c:v>
                </c:pt>
                <c:pt idx="437">
                  <c:v>1.488</c:v>
                </c:pt>
                <c:pt idx="438">
                  <c:v>1.446</c:v>
                </c:pt>
                <c:pt idx="439">
                  <c:v>1.405</c:v>
                </c:pt>
                <c:pt idx="440">
                  <c:v>1.365</c:v>
                </c:pt>
                <c:pt idx="441">
                  <c:v>1.327</c:v>
                </c:pt>
                <c:pt idx="442">
                  <c:v>1.2889999999999999</c:v>
                </c:pt>
                <c:pt idx="443">
                  <c:v>1.2529999999999999</c:v>
                </c:pt>
                <c:pt idx="444">
                  <c:v>1.2170000000000001</c:v>
                </c:pt>
                <c:pt idx="445">
                  <c:v>1.1830000000000001</c:v>
                </c:pt>
                <c:pt idx="446">
                  <c:v>1.1499999999999999</c:v>
                </c:pt>
                <c:pt idx="447">
                  <c:v>1.117</c:v>
                </c:pt>
                <c:pt idx="448">
                  <c:v>1.0860000000000001</c:v>
                </c:pt>
                <c:pt idx="449">
                  <c:v>1.056</c:v>
                </c:pt>
                <c:pt idx="450">
                  <c:v>1.0269999999999999</c:v>
                </c:pt>
                <c:pt idx="451">
                  <c:v>0.99829999999999997</c:v>
                </c:pt>
                <c:pt idx="452">
                  <c:v>0.97089999999999999</c:v>
                </c:pt>
                <c:pt idx="453">
                  <c:v>0.94440000000000002</c:v>
                </c:pt>
                <c:pt idx="454">
                  <c:v>0.91879999999999995</c:v>
                </c:pt>
                <c:pt idx="455">
                  <c:v>0.89400000000000002</c:v>
                </c:pt>
                <c:pt idx="456">
                  <c:v>0.87</c:v>
                </c:pt>
                <c:pt idx="457">
                  <c:v>0.84689999999999999</c:v>
                </c:pt>
                <c:pt idx="458">
                  <c:v>0.82450000000000001</c:v>
                </c:pt>
                <c:pt idx="459">
                  <c:v>0.80279999999999996</c:v>
                </c:pt>
                <c:pt idx="460">
                  <c:v>0.78190000000000004</c:v>
                </c:pt>
                <c:pt idx="461">
                  <c:v>0.76160000000000005</c:v>
                </c:pt>
                <c:pt idx="462">
                  <c:v>0.74199999999999999</c:v>
                </c:pt>
                <c:pt idx="463">
                  <c:v>0.72309999999999997</c:v>
                </c:pt>
                <c:pt idx="464">
                  <c:v>0.70479999999999998</c:v>
                </c:pt>
                <c:pt idx="465">
                  <c:v>0.68710000000000004</c:v>
                </c:pt>
                <c:pt idx="466">
                  <c:v>0.67010000000000003</c:v>
                </c:pt>
                <c:pt idx="467">
                  <c:v>0.65349999999999997</c:v>
                </c:pt>
                <c:pt idx="468">
                  <c:v>0.63749999999999996</c:v>
                </c:pt>
                <c:pt idx="469">
                  <c:v>0.62190000000000001</c:v>
                </c:pt>
                <c:pt idx="470">
                  <c:v>0.60699999999999998</c:v>
                </c:pt>
                <c:pt idx="471">
                  <c:v>0.59240000000000004</c:v>
                </c:pt>
                <c:pt idx="472">
                  <c:v>0.57840000000000003</c:v>
                </c:pt>
                <c:pt idx="473">
                  <c:v>0.56479999999999997</c:v>
                </c:pt>
                <c:pt idx="474">
                  <c:v>0.55169999999999997</c:v>
                </c:pt>
                <c:pt idx="475">
                  <c:v>0.53900000000000003</c:v>
                </c:pt>
                <c:pt idx="476">
                  <c:v>0.52669999999999995</c:v>
                </c:pt>
                <c:pt idx="477">
                  <c:v>0.51470000000000005</c:v>
                </c:pt>
                <c:pt idx="478">
                  <c:v>0.50319999999999998</c:v>
                </c:pt>
                <c:pt idx="479">
                  <c:v>0.49199999999999999</c:v>
                </c:pt>
                <c:pt idx="480">
                  <c:v>0.48110000000000003</c:v>
                </c:pt>
                <c:pt idx="481">
                  <c:v>0.47060000000000002</c:v>
                </c:pt>
                <c:pt idx="482">
                  <c:v>0.46039999999999998</c:v>
                </c:pt>
                <c:pt idx="483">
                  <c:v>0.45040000000000002</c:v>
                </c:pt>
                <c:pt idx="484">
                  <c:v>0.44080000000000003</c:v>
                </c:pt>
                <c:pt idx="485">
                  <c:v>0.43149999999999999</c:v>
                </c:pt>
                <c:pt idx="486">
                  <c:v>0.4224</c:v>
                </c:pt>
                <c:pt idx="487">
                  <c:v>0.41360000000000002</c:v>
                </c:pt>
                <c:pt idx="488">
                  <c:v>0.40510000000000002</c:v>
                </c:pt>
                <c:pt idx="489">
                  <c:v>0.39700000000000002</c:v>
                </c:pt>
                <c:pt idx="490">
                  <c:v>0.42770000000000002</c:v>
                </c:pt>
                <c:pt idx="491">
                  <c:v>0.5857</c:v>
                </c:pt>
                <c:pt idx="492">
                  <c:v>0.79690000000000005</c:v>
                </c:pt>
                <c:pt idx="493">
                  <c:v>1.0389999999999999</c:v>
                </c:pt>
                <c:pt idx="494">
                  <c:v>1.538</c:v>
                </c:pt>
                <c:pt idx="495">
                  <c:v>2.161</c:v>
                </c:pt>
                <c:pt idx="496">
                  <c:v>79.010000000000005</c:v>
                </c:pt>
                <c:pt idx="497">
                  <c:v>5.7249999999999996</c:v>
                </c:pt>
                <c:pt idx="498">
                  <c:v>6.8540000000000001</c:v>
                </c:pt>
                <c:pt idx="499">
                  <c:v>78.099999999999994</c:v>
                </c:pt>
                <c:pt idx="500">
                  <c:v>47.78</c:v>
                </c:pt>
                <c:pt idx="501">
                  <c:v>74.650000000000006</c:v>
                </c:pt>
                <c:pt idx="502">
                  <c:v>31.13</c:v>
                </c:pt>
                <c:pt idx="503">
                  <c:v>83.94</c:v>
                </c:pt>
                <c:pt idx="504">
                  <c:v>46.1</c:v>
                </c:pt>
                <c:pt idx="505">
                  <c:v>96.12</c:v>
                </c:pt>
                <c:pt idx="506">
                  <c:v>57.24</c:v>
                </c:pt>
                <c:pt idx="507">
                  <c:v>53.07</c:v>
                </c:pt>
                <c:pt idx="508">
                  <c:v>49.25</c:v>
                </c:pt>
                <c:pt idx="509">
                  <c:v>46.91</c:v>
                </c:pt>
                <c:pt idx="510">
                  <c:v>44.5</c:v>
                </c:pt>
                <c:pt idx="511">
                  <c:v>52.61</c:v>
                </c:pt>
                <c:pt idx="512">
                  <c:v>50.42</c:v>
                </c:pt>
                <c:pt idx="513">
                  <c:v>47.51</c:v>
                </c:pt>
                <c:pt idx="514">
                  <c:v>45.35</c:v>
                </c:pt>
                <c:pt idx="515">
                  <c:v>43.26</c:v>
                </c:pt>
                <c:pt idx="516">
                  <c:v>41.46</c:v>
                </c:pt>
                <c:pt idx="517">
                  <c:v>39.729999999999997</c:v>
                </c:pt>
                <c:pt idx="518">
                  <c:v>39</c:v>
                </c:pt>
                <c:pt idx="519">
                  <c:v>39.04</c:v>
                </c:pt>
                <c:pt idx="520">
                  <c:v>38.17</c:v>
                </c:pt>
                <c:pt idx="521">
                  <c:v>40.98</c:v>
                </c:pt>
                <c:pt idx="522">
                  <c:v>89.03</c:v>
                </c:pt>
                <c:pt idx="523">
                  <c:v>132.80000000000001</c:v>
                </c:pt>
                <c:pt idx="524">
                  <c:v>147.1</c:v>
                </c:pt>
                <c:pt idx="525">
                  <c:v>98.82</c:v>
                </c:pt>
                <c:pt idx="526">
                  <c:v>112.8</c:v>
                </c:pt>
                <c:pt idx="527">
                  <c:v>105.1</c:v>
                </c:pt>
                <c:pt idx="528">
                  <c:v>96.27</c:v>
                </c:pt>
                <c:pt idx="529">
                  <c:v>88.36</c:v>
                </c:pt>
                <c:pt idx="530">
                  <c:v>81.680000000000007</c:v>
                </c:pt>
                <c:pt idx="531">
                  <c:v>75.72</c:v>
                </c:pt>
                <c:pt idx="532">
                  <c:v>70.47</c:v>
                </c:pt>
                <c:pt idx="533">
                  <c:v>67.099999999999994</c:v>
                </c:pt>
                <c:pt idx="534">
                  <c:v>63.61</c:v>
                </c:pt>
                <c:pt idx="535">
                  <c:v>59.84</c:v>
                </c:pt>
                <c:pt idx="536">
                  <c:v>56.24</c:v>
                </c:pt>
                <c:pt idx="537">
                  <c:v>52.95</c:v>
                </c:pt>
                <c:pt idx="538">
                  <c:v>49.97</c:v>
                </c:pt>
                <c:pt idx="539">
                  <c:v>47.07</c:v>
                </c:pt>
                <c:pt idx="540">
                  <c:v>45.87</c:v>
                </c:pt>
                <c:pt idx="541">
                  <c:v>55.71</c:v>
                </c:pt>
                <c:pt idx="542">
                  <c:v>46.91</c:v>
                </c:pt>
                <c:pt idx="543">
                  <c:v>44.58</c:v>
                </c:pt>
                <c:pt idx="544">
                  <c:v>41.95</c:v>
                </c:pt>
                <c:pt idx="545">
                  <c:v>40.32</c:v>
                </c:pt>
                <c:pt idx="546">
                  <c:v>121.4</c:v>
                </c:pt>
                <c:pt idx="547">
                  <c:v>64.22</c:v>
                </c:pt>
                <c:pt idx="548">
                  <c:v>59.89</c:v>
                </c:pt>
                <c:pt idx="549">
                  <c:v>55.87</c:v>
                </c:pt>
                <c:pt idx="550">
                  <c:v>52.12</c:v>
                </c:pt>
                <c:pt idx="551">
                  <c:v>49.14</c:v>
                </c:pt>
                <c:pt idx="552">
                  <c:v>45.95</c:v>
                </c:pt>
                <c:pt idx="553">
                  <c:v>43.03</c:v>
                </c:pt>
                <c:pt idx="554">
                  <c:v>41.63</c:v>
                </c:pt>
                <c:pt idx="555">
                  <c:v>117.7</c:v>
                </c:pt>
                <c:pt idx="556">
                  <c:v>1285</c:v>
                </c:pt>
                <c:pt idx="557">
                  <c:v>142.19999999999999</c:v>
                </c:pt>
                <c:pt idx="558">
                  <c:v>119.3</c:v>
                </c:pt>
                <c:pt idx="559">
                  <c:v>139.9</c:v>
                </c:pt>
                <c:pt idx="560">
                  <c:v>126.9</c:v>
                </c:pt>
                <c:pt idx="561">
                  <c:v>147.9</c:v>
                </c:pt>
                <c:pt idx="562">
                  <c:v>130.69999999999999</c:v>
                </c:pt>
                <c:pt idx="563">
                  <c:v>133.19999999999999</c:v>
                </c:pt>
                <c:pt idx="564">
                  <c:v>243.2</c:v>
                </c:pt>
                <c:pt idx="565">
                  <c:v>174</c:v>
                </c:pt>
                <c:pt idx="566">
                  <c:v>198.3</c:v>
                </c:pt>
                <c:pt idx="567">
                  <c:v>185.7</c:v>
                </c:pt>
                <c:pt idx="568">
                  <c:v>177.2</c:v>
                </c:pt>
                <c:pt idx="569">
                  <c:v>164.2</c:v>
                </c:pt>
                <c:pt idx="570">
                  <c:v>161.19999999999999</c:v>
                </c:pt>
                <c:pt idx="571">
                  <c:v>150.30000000000001</c:v>
                </c:pt>
                <c:pt idx="572">
                  <c:v>145.6</c:v>
                </c:pt>
                <c:pt idx="573">
                  <c:v>162.80000000000001</c:v>
                </c:pt>
                <c:pt idx="574">
                  <c:v>153.30000000000001</c:v>
                </c:pt>
                <c:pt idx="575">
                  <c:v>132.6</c:v>
                </c:pt>
                <c:pt idx="576">
                  <c:v>121.7</c:v>
                </c:pt>
                <c:pt idx="577">
                  <c:v>122.9</c:v>
                </c:pt>
                <c:pt idx="578">
                  <c:v>110.6</c:v>
                </c:pt>
                <c:pt idx="579">
                  <c:v>104.2</c:v>
                </c:pt>
                <c:pt idx="580">
                  <c:v>127.3</c:v>
                </c:pt>
                <c:pt idx="581">
                  <c:v>116.6</c:v>
                </c:pt>
                <c:pt idx="582">
                  <c:v>107.1</c:v>
                </c:pt>
                <c:pt idx="583">
                  <c:v>98.63</c:v>
                </c:pt>
                <c:pt idx="584">
                  <c:v>91.54</c:v>
                </c:pt>
                <c:pt idx="585">
                  <c:v>85.96</c:v>
                </c:pt>
                <c:pt idx="586">
                  <c:v>111</c:v>
                </c:pt>
                <c:pt idx="587">
                  <c:v>171.5</c:v>
                </c:pt>
                <c:pt idx="588">
                  <c:v>122.6</c:v>
                </c:pt>
                <c:pt idx="589">
                  <c:v>112.1</c:v>
                </c:pt>
                <c:pt idx="590">
                  <c:v>103.5</c:v>
                </c:pt>
                <c:pt idx="591">
                  <c:v>99.04</c:v>
                </c:pt>
                <c:pt idx="592">
                  <c:v>91.45</c:v>
                </c:pt>
                <c:pt idx="593">
                  <c:v>84.51</c:v>
                </c:pt>
                <c:pt idx="594">
                  <c:v>78.209999999999994</c:v>
                </c:pt>
                <c:pt idx="595">
                  <c:v>73.23</c:v>
                </c:pt>
                <c:pt idx="596">
                  <c:v>68.540000000000006</c:v>
                </c:pt>
                <c:pt idx="597">
                  <c:v>64.11</c:v>
                </c:pt>
                <c:pt idx="598">
                  <c:v>60.17</c:v>
                </c:pt>
                <c:pt idx="599">
                  <c:v>56.57</c:v>
                </c:pt>
                <c:pt idx="600">
                  <c:v>53.22</c:v>
                </c:pt>
                <c:pt idx="601">
                  <c:v>50.15</c:v>
                </c:pt>
                <c:pt idx="602">
                  <c:v>47.6</c:v>
                </c:pt>
                <c:pt idx="603">
                  <c:v>44.9</c:v>
                </c:pt>
                <c:pt idx="604">
                  <c:v>42.61</c:v>
                </c:pt>
                <c:pt idx="605">
                  <c:v>40.700000000000003</c:v>
                </c:pt>
                <c:pt idx="606">
                  <c:v>40.119999999999997</c:v>
                </c:pt>
                <c:pt idx="607">
                  <c:v>39.44</c:v>
                </c:pt>
                <c:pt idx="608">
                  <c:v>38.619999999999997</c:v>
                </c:pt>
                <c:pt idx="609">
                  <c:v>37.67</c:v>
                </c:pt>
                <c:pt idx="610">
                  <c:v>36.659999999999997</c:v>
                </c:pt>
                <c:pt idx="611">
                  <c:v>35.619999999999997</c:v>
                </c:pt>
                <c:pt idx="612">
                  <c:v>34.58</c:v>
                </c:pt>
                <c:pt idx="613">
                  <c:v>34.950000000000003</c:v>
                </c:pt>
                <c:pt idx="614">
                  <c:v>196.3</c:v>
                </c:pt>
                <c:pt idx="615">
                  <c:v>176.1</c:v>
                </c:pt>
                <c:pt idx="616">
                  <c:v>165.7</c:v>
                </c:pt>
                <c:pt idx="617">
                  <c:v>161.19999999999999</c:v>
                </c:pt>
                <c:pt idx="618">
                  <c:v>187.4</c:v>
                </c:pt>
                <c:pt idx="619">
                  <c:v>150.6</c:v>
                </c:pt>
                <c:pt idx="620">
                  <c:v>143.1</c:v>
                </c:pt>
                <c:pt idx="621">
                  <c:v>130</c:v>
                </c:pt>
                <c:pt idx="622">
                  <c:v>140.9</c:v>
                </c:pt>
                <c:pt idx="623">
                  <c:v>122.5</c:v>
                </c:pt>
                <c:pt idx="624">
                  <c:v>111.7</c:v>
                </c:pt>
                <c:pt idx="625">
                  <c:v>124.8</c:v>
                </c:pt>
                <c:pt idx="626">
                  <c:v>115.1</c:v>
                </c:pt>
                <c:pt idx="627">
                  <c:v>105.3</c:v>
                </c:pt>
                <c:pt idx="628">
                  <c:v>96.75</c:v>
                </c:pt>
                <c:pt idx="629">
                  <c:v>89.35</c:v>
                </c:pt>
                <c:pt idx="630">
                  <c:v>113.9</c:v>
                </c:pt>
                <c:pt idx="631">
                  <c:v>104.4</c:v>
                </c:pt>
                <c:pt idx="632">
                  <c:v>96.32</c:v>
                </c:pt>
                <c:pt idx="633">
                  <c:v>88.4</c:v>
                </c:pt>
                <c:pt idx="634">
                  <c:v>81.5</c:v>
                </c:pt>
                <c:pt idx="635">
                  <c:v>75.73</c:v>
                </c:pt>
                <c:pt idx="636">
                  <c:v>69.83</c:v>
                </c:pt>
                <c:pt idx="637">
                  <c:v>64.58</c:v>
                </c:pt>
                <c:pt idx="638">
                  <c:v>59.88</c:v>
                </c:pt>
                <c:pt idx="639">
                  <c:v>55.94</c:v>
                </c:pt>
                <c:pt idx="640">
                  <c:v>52</c:v>
                </c:pt>
                <c:pt idx="641">
                  <c:v>48.41</c:v>
                </c:pt>
                <c:pt idx="642">
                  <c:v>45.24</c:v>
                </c:pt>
                <c:pt idx="643">
                  <c:v>43.07</c:v>
                </c:pt>
                <c:pt idx="644">
                  <c:v>40.72</c:v>
                </c:pt>
                <c:pt idx="645">
                  <c:v>39.99</c:v>
                </c:pt>
                <c:pt idx="646">
                  <c:v>39.11</c:v>
                </c:pt>
                <c:pt idx="647">
                  <c:v>38.090000000000003</c:v>
                </c:pt>
                <c:pt idx="648">
                  <c:v>36.96</c:v>
                </c:pt>
                <c:pt idx="649">
                  <c:v>35.770000000000003</c:v>
                </c:pt>
                <c:pt idx="650">
                  <c:v>34.520000000000003</c:v>
                </c:pt>
                <c:pt idx="651">
                  <c:v>33.299999999999997</c:v>
                </c:pt>
                <c:pt idx="652">
                  <c:v>32.08</c:v>
                </c:pt>
                <c:pt idx="653">
                  <c:v>30.89</c:v>
                </c:pt>
                <c:pt idx="654">
                  <c:v>29.78</c:v>
                </c:pt>
                <c:pt idx="655">
                  <c:v>28.68</c:v>
                </c:pt>
                <c:pt idx="656">
                  <c:v>27.65</c:v>
                </c:pt>
                <c:pt idx="657">
                  <c:v>26.57</c:v>
                </c:pt>
                <c:pt idx="658">
                  <c:v>25.55</c:v>
                </c:pt>
                <c:pt idx="659">
                  <c:v>24.56</c:v>
                </c:pt>
                <c:pt idx="660">
                  <c:v>23.59</c:v>
                </c:pt>
                <c:pt idx="661">
                  <c:v>22.66</c:v>
                </c:pt>
                <c:pt idx="662">
                  <c:v>21.79</c:v>
                </c:pt>
                <c:pt idx="663">
                  <c:v>20.96</c:v>
                </c:pt>
                <c:pt idx="664">
                  <c:v>20.18</c:v>
                </c:pt>
                <c:pt idx="665">
                  <c:v>19.64</c:v>
                </c:pt>
                <c:pt idx="666">
                  <c:v>19.53</c:v>
                </c:pt>
                <c:pt idx="667">
                  <c:v>19.350000000000001</c:v>
                </c:pt>
                <c:pt idx="668">
                  <c:v>19.11</c:v>
                </c:pt>
                <c:pt idx="669">
                  <c:v>18.84</c:v>
                </c:pt>
                <c:pt idx="670">
                  <c:v>18.55</c:v>
                </c:pt>
                <c:pt idx="671">
                  <c:v>18.22</c:v>
                </c:pt>
                <c:pt idx="672">
                  <c:v>17.87</c:v>
                </c:pt>
                <c:pt idx="673">
                  <c:v>17.510000000000002</c:v>
                </c:pt>
                <c:pt idx="674">
                  <c:v>17.14</c:v>
                </c:pt>
                <c:pt idx="675">
                  <c:v>16.77</c:v>
                </c:pt>
                <c:pt idx="676">
                  <c:v>16.39</c:v>
                </c:pt>
                <c:pt idx="677">
                  <c:v>16.010000000000002</c:v>
                </c:pt>
                <c:pt idx="678">
                  <c:v>15.64</c:v>
                </c:pt>
                <c:pt idx="679">
                  <c:v>15.28</c:v>
                </c:pt>
                <c:pt idx="680">
                  <c:v>14.92</c:v>
                </c:pt>
                <c:pt idx="681">
                  <c:v>14.57</c:v>
                </c:pt>
                <c:pt idx="682">
                  <c:v>14.22</c:v>
                </c:pt>
                <c:pt idx="683">
                  <c:v>13.89</c:v>
                </c:pt>
                <c:pt idx="684">
                  <c:v>13.57</c:v>
                </c:pt>
                <c:pt idx="685">
                  <c:v>13.25</c:v>
                </c:pt>
                <c:pt idx="686">
                  <c:v>12.95</c:v>
                </c:pt>
                <c:pt idx="687">
                  <c:v>12.67</c:v>
                </c:pt>
                <c:pt idx="688">
                  <c:v>12.4</c:v>
                </c:pt>
                <c:pt idx="689">
                  <c:v>12.14</c:v>
                </c:pt>
                <c:pt idx="690">
                  <c:v>11.89</c:v>
                </c:pt>
                <c:pt idx="691">
                  <c:v>11.65</c:v>
                </c:pt>
                <c:pt idx="692">
                  <c:v>11.43</c:v>
                </c:pt>
                <c:pt idx="693">
                  <c:v>11.22</c:v>
                </c:pt>
                <c:pt idx="694">
                  <c:v>11.02</c:v>
                </c:pt>
                <c:pt idx="695">
                  <c:v>10.83</c:v>
                </c:pt>
                <c:pt idx="696">
                  <c:v>10.65</c:v>
                </c:pt>
                <c:pt idx="697">
                  <c:v>10.47</c:v>
                </c:pt>
                <c:pt idx="698">
                  <c:v>10.3</c:v>
                </c:pt>
                <c:pt idx="699">
                  <c:v>10.14</c:v>
                </c:pt>
                <c:pt idx="700">
                  <c:v>9.9890000000000008</c:v>
                </c:pt>
                <c:pt idx="701">
                  <c:v>9.84</c:v>
                </c:pt>
                <c:pt idx="702">
                  <c:v>9.6950000000000003</c:v>
                </c:pt>
                <c:pt idx="703">
                  <c:v>9.5530000000000008</c:v>
                </c:pt>
                <c:pt idx="704">
                  <c:v>9.4149999999999991</c:v>
                </c:pt>
                <c:pt idx="705">
                  <c:v>9.2799999999999994</c:v>
                </c:pt>
                <c:pt idx="706">
                  <c:v>9.1470000000000002</c:v>
                </c:pt>
                <c:pt idx="707">
                  <c:v>9.016</c:v>
                </c:pt>
                <c:pt idx="708">
                  <c:v>8.8870000000000005</c:v>
                </c:pt>
                <c:pt idx="709">
                  <c:v>8.7590000000000003</c:v>
                </c:pt>
                <c:pt idx="710">
                  <c:v>8.6319999999999997</c:v>
                </c:pt>
                <c:pt idx="711">
                  <c:v>8.5060000000000002</c:v>
                </c:pt>
                <c:pt idx="712">
                  <c:v>8.3810000000000002</c:v>
                </c:pt>
                <c:pt idx="713">
                  <c:v>8.2550000000000008</c:v>
                </c:pt>
                <c:pt idx="714">
                  <c:v>8.1300000000000008</c:v>
                </c:pt>
                <c:pt idx="715">
                  <c:v>8.0050000000000008</c:v>
                </c:pt>
                <c:pt idx="716">
                  <c:v>7.88</c:v>
                </c:pt>
                <c:pt idx="717">
                  <c:v>7.7549999999999999</c:v>
                </c:pt>
                <c:pt idx="718">
                  <c:v>7.6289999999999996</c:v>
                </c:pt>
                <c:pt idx="719">
                  <c:v>7.5039999999999996</c:v>
                </c:pt>
                <c:pt idx="720">
                  <c:v>7.3789999999999996</c:v>
                </c:pt>
                <c:pt idx="721">
                  <c:v>7.2530000000000001</c:v>
                </c:pt>
                <c:pt idx="722">
                  <c:v>7.1509999999999998</c:v>
                </c:pt>
                <c:pt idx="723">
                  <c:v>7.0469999999999997</c:v>
                </c:pt>
                <c:pt idx="724">
                  <c:v>6.9480000000000004</c:v>
                </c:pt>
                <c:pt idx="725">
                  <c:v>6.8540000000000001</c:v>
                </c:pt>
                <c:pt idx="726">
                  <c:v>6.7569999999999997</c:v>
                </c:pt>
                <c:pt idx="727">
                  <c:v>6.6559999999999997</c:v>
                </c:pt>
                <c:pt idx="728">
                  <c:v>6.5519999999999996</c:v>
                </c:pt>
                <c:pt idx="729">
                  <c:v>6.4459999999999997</c:v>
                </c:pt>
                <c:pt idx="730">
                  <c:v>6.3360000000000003</c:v>
                </c:pt>
                <c:pt idx="731">
                  <c:v>6.2249999999999996</c:v>
                </c:pt>
                <c:pt idx="732">
                  <c:v>6.1120000000000001</c:v>
                </c:pt>
                <c:pt idx="733">
                  <c:v>5.9969999999999999</c:v>
                </c:pt>
                <c:pt idx="734">
                  <c:v>5.8810000000000002</c:v>
                </c:pt>
                <c:pt idx="735">
                  <c:v>5.7709999999999999</c:v>
                </c:pt>
                <c:pt idx="736">
                  <c:v>5.67</c:v>
                </c:pt>
                <c:pt idx="737">
                  <c:v>5.577</c:v>
                </c:pt>
                <c:pt idx="738">
                  <c:v>5.49</c:v>
                </c:pt>
                <c:pt idx="739">
                  <c:v>5.4059999999999997</c:v>
                </c:pt>
                <c:pt idx="740">
                  <c:v>5.3250000000000002</c:v>
                </c:pt>
                <c:pt idx="741">
                  <c:v>5.2460000000000004</c:v>
                </c:pt>
                <c:pt idx="742">
                  <c:v>5.1680000000000001</c:v>
                </c:pt>
                <c:pt idx="743">
                  <c:v>5.09</c:v>
                </c:pt>
                <c:pt idx="744">
                  <c:v>5.0140000000000002</c:v>
                </c:pt>
                <c:pt idx="745">
                  <c:v>4.9370000000000003</c:v>
                </c:pt>
                <c:pt idx="746">
                  <c:v>4.859</c:v>
                </c:pt>
                <c:pt idx="747">
                  <c:v>4.7809999999999997</c:v>
                </c:pt>
                <c:pt idx="748">
                  <c:v>4.7009999999999996</c:v>
                </c:pt>
                <c:pt idx="749">
                  <c:v>4.6210000000000004</c:v>
                </c:pt>
                <c:pt idx="750">
                  <c:v>4.54</c:v>
                </c:pt>
                <c:pt idx="751">
                  <c:v>4.4580000000000002</c:v>
                </c:pt>
                <c:pt idx="752">
                  <c:v>4.3760000000000003</c:v>
                </c:pt>
                <c:pt idx="753">
                  <c:v>4.2930000000000001</c:v>
                </c:pt>
                <c:pt idx="754">
                  <c:v>4.2089999999999996</c:v>
                </c:pt>
                <c:pt idx="755">
                  <c:v>4.1260000000000003</c:v>
                </c:pt>
                <c:pt idx="756">
                  <c:v>4.0419999999999998</c:v>
                </c:pt>
                <c:pt idx="757">
                  <c:v>3.9580000000000002</c:v>
                </c:pt>
                <c:pt idx="758">
                  <c:v>3.8740000000000001</c:v>
                </c:pt>
                <c:pt idx="759">
                  <c:v>3.7909999999999999</c:v>
                </c:pt>
                <c:pt idx="760">
                  <c:v>3.7080000000000002</c:v>
                </c:pt>
                <c:pt idx="761">
                  <c:v>3.625</c:v>
                </c:pt>
                <c:pt idx="762">
                  <c:v>3.5430000000000001</c:v>
                </c:pt>
                <c:pt idx="763">
                  <c:v>3.4620000000000002</c:v>
                </c:pt>
                <c:pt idx="764">
                  <c:v>3.3809999999999998</c:v>
                </c:pt>
                <c:pt idx="765">
                  <c:v>3.302</c:v>
                </c:pt>
                <c:pt idx="766">
                  <c:v>3.2229999999999999</c:v>
                </c:pt>
                <c:pt idx="767">
                  <c:v>3.1459999999999999</c:v>
                </c:pt>
                <c:pt idx="768">
                  <c:v>3.069</c:v>
                </c:pt>
                <c:pt idx="769">
                  <c:v>2.9940000000000002</c:v>
                </c:pt>
                <c:pt idx="770">
                  <c:v>2.92</c:v>
                </c:pt>
                <c:pt idx="771">
                  <c:v>2.847</c:v>
                </c:pt>
                <c:pt idx="772">
                  <c:v>2.7759999999999998</c:v>
                </c:pt>
                <c:pt idx="773">
                  <c:v>2.706</c:v>
                </c:pt>
                <c:pt idx="774">
                  <c:v>2.637</c:v>
                </c:pt>
                <c:pt idx="775">
                  <c:v>2.57</c:v>
                </c:pt>
                <c:pt idx="776">
                  <c:v>2.504</c:v>
                </c:pt>
                <c:pt idx="777">
                  <c:v>2.44</c:v>
                </c:pt>
                <c:pt idx="778">
                  <c:v>2.3769999999999998</c:v>
                </c:pt>
                <c:pt idx="779">
                  <c:v>2.3159999999999998</c:v>
                </c:pt>
                <c:pt idx="780">
                  <c:v>2.2559999999999998</c:v>
                </c:pt>
                <c:pt idx="781">
                  <c:v>2.1970000000000001</c:v>
                </c:pt>
                <c:pt idx="782">
                  <c:v>2.14</c:v>
                </c:pt>
                <c:pt idx="783">
                  <c:v>2.085</c:v>
                </c:pt>
                <c:pt idx="784">
                  <c:v>2.0299999999999998</c:v>
                </c:pt>
                <c:pt idx="785">
                  <c:v>1.978</c:v>
                </c:pt>
                <c:pt idx="786">
                  <c:v>1.9259999999999999</c:v>
                </c:pt>
                <c:pt idx="787">
                  <c:v>1.8759999999999999</c:v>
                </c:pt>
                <c:pt idx="788">
                  <c:v>1.8280000000000001</c:v>
                </c:pt>
                <c:pt idx="789">
                  <c:v>1.78</c:v>
                </c:pt>
                <c:pt idx="790">
                  <c:v>1.734</c:v>
                </c:pt>
                <c:pt idx="791">
                  <c:v>1.6890000000000001</c:v>
                </c:pt>
                <c:pt idx="792">
                  <c:v>1.6459999999999999</c:v>
                </c:pt>
                <c:pt idx="793">
                  <c:v>1.6040000000000001</c:v>
                </c:pt>
                <c:pt idx="794">
                  <c:v>1.5629999999999999</c:v>
                </c:pt>
                <c:pt idx="795">
                  <c:v>1.5229999999999999</c:v>
                </c:pt>
                <c:pt idx="796">
                  <c:v>1.484</c:v>
                </c:pt>
                <c:pt idx="797">
                  <c:v>1.4510000000000001</c:v>
                </c:pt>
                <c:pt idx="798">
                  <c:v>1.421</c:v>
                </c:pt>
                <c:pt idx="799">
                  <c:v>1.4</c:v>
                </c:pt>
                <c:pt idx="800">
                  <c:v>1.379</c:v>
                </c:pt>
                <c:pt idx="801">
                  <c:v>1.3560000000000001</c:v>
                </c:pt>
                <c:pt idx="802">
                  <c:v>1.333</c:v>
                </c:pt>
                <c:pt idx="803">
                  <c:v>1.31</c:v>
                </c:pt>
                <c:pt idx="804">
                  <c:v>1.2869999999999999</c:v>
                </c:pt>
                <c:pt idx="805">
                  <c:v>1.2649999999999999</c:v>
                </c:pt>
                <c:pt idx="806">
                  <c:v>1.2430000000000001</c:v>
                </c:pt>
                <c:pt idx="807">
                  <c:v>1.2210000000000001</c:v>
                </c:pt>
                <c:pt idx="808">
                  <c:v>1.2</c:v>
                </c:pt>
                <c:pt idx="809">
                  <c:v>1.179</c:v>
                </c:pt>
                <c:pt idx="810">
                  <c:v>1.1579999999999999</c:v>
                </c:pt>
                <c:pt idx="811">
                  <c:v>1.1379999999999999</c:v>
                </c:pt>
                <c:pt idx="812">
                  <c:v>1.1180000000000001</c:v>
                </c:pt>
                <c:pt idx="813">
                  <c:v>1.099</c:v>
                </c:pt>
                <c:pt idx="814">
                  <c:v>1.08</c:v>
                </c:pt>
                <c:pt idx="815">
                  <c:v>1.0609999999999999</c:v>
                </c:pt>
                <c:pt idx="816">
                  <c:v>1.042</c:v>
                </c:pt>
                <c:pt idx="817">
                  <c:v>1.0229999999999999</c:v>
                </c:pt>
                <c:pt idx="818">
                  <c:v>1.0049999999999999</c:v>
                </c:pt>
                <c:pt idx="819">
                  <c:v>1.008</c:v>
                </c:pt>
                <c:pt idx="820">
                  <c:v>1.012</c:v>
                </c:pt>
                <c:pt idx="821">
                  <c:v>1.012</c:v>
                </c:pt>
                <c:pt idx="822">
                  <c:v>1.0089999999999999</c:v>
                </c:pt>
                <c:pt idx="823">
                  <c:v>1.006</c:v>
                </c:pt>
                <c:pt idx="824">
                  <c:v>1.0009999999999999</c:v>
                </c:pt>
                <c:pt idx="825">
                  <c:v>0.99880000000000002</c:v>
                </c:pt>
                <c:pt idx="826">
                  <c:v>0.99570000000000003</c:v>
                </c:pt>
                <c:pt idx="827">
                  <c:v>0.99160000000000004</c:v>
                </c:pt>
                <c:pt idx="828">
                  <c:v>0.98670000000000002</c:v>
                </c:pt>
                <c:pt idx="829">
                  <c:v>0.98150000000000004</c:v>
                </c:pt>
                <c:pt idx="830">
                  <c:v>0.97550000000000003</c:v>
                </c:pt>
                <c:pt idx="831">
                  <c:v>0.96909999999999996</c:v>
                </c:pt>
                <c:pt idx="832">
                  <c:v>0.97140000000000004</c:v>
                </c:pt>
                <c:pt idx="833">
                  <c:v>0.97929999999999995</c:v>
                </c:pt>
                <c:pt idx="834">
                  <c:v>0.99409999999999998</c:v>
                </c:pt>
                <c:pt idx="835">
                  <c:v>1.0189999999999999</c:v>
                </c:pt>
                <c:pt idx="836">
                  <c:v>1.0429999999999999</c:v>
                </c:pt>
                <c:pt idx="837">
                  <c:v>1.0780000000000001</c:v>
                </c:pt>
                <c:pt idx="838">
                  <c:v>1.1160000000000001</c:v>
                </c:pt>
                <c:pt idx="839">
                  <c:v>1.1599999999999999</c:v>
                </c:pt>
                <c:pt idx="840">
                  <c:v>1.2110000000000001</c:v>
                </c:pt>
                <c:pt idx="841">
                  <c:v>1.278</c:v>
                </c:pt>
                <c:pt idx="842">
                  <c:v>1.343</c:v>
                </c:pt>
                <c:pt idx="843">
                  <c:v>1.4219999999999999</c:v>
                </c:pt>
                <c:pt idx="844">
                  <c:v>1.5189999999999999</c:v>
                </c:pt>
                <c:pt idx="845">
                  <c:v>1.649</c:v>
                </c:pt>
                <c:pt idx="846">
                  <c:v>1.9219999999999999</c:v>
                </c:pt>
                <c:pt idx="847">
                  <c:v>2.1259999999999999</c:v>
                </c:pt>
                <c:pt idx="848">
                  <c:v>2.286</c:v>
                </c:pt>
                <c:pt idx="849">
                  <c:v>2.415</c:v>
                </c:pt>
                <c:pt idx="850">
                  <c:v>2.5219999999999998</c:v>
                </c:pt>
                <c:pt idx="851">
                  <c:v>2.6219999999999999</c:v>
                </c:pt>
                <c:pt idx="852">
                  <c:v>2.7130000000000001</c:v>
                </c:pt>
                <c:pt idx="853">
                  <c:v>2.7970000000000002</c:v>
                </c:pt>
                <c:pt idx="854">
                  <c:v>2.8740000000000001</c:v>
                </c:pt>
                <c:pt idx="855">
                  <c:v>2.9430000000000001</c:v>
                </c:pt>
                <c:pt idx="856">
                  <c:v>3.0059999999999998</c:v>
                </c:pt>
                <c:pt idx="857">
                  <c:v>3.06</c:v>
                </c:pt>
                <c:pt idx="858">
                  <c:v>3.1080000000000001</c:v>
                </c:pt>
                <c:pt idx="859">
                  <c:v>3.1480000000000001</c:v>
                </c:pt>
                <c:pt idx="860">
                  <c:v>3.181</c:v>
                </c:pt>
                <c:pt idx="861">
                  <c:v>3.2069999999999999</c:v>
                </c:pt>
                <c:pt idx="862">
                  <c:v>3.226</c:v>
                </c:pt>
                <c:pt idx="863">
                  <c:v>3.2389999999999999</c:v>
                </c:pt>
                <c:pt idx="864">
                  <c:v>3.246</c:v>
                </c:pt>
                <c:pt idx="865">
                  <c:v>3.2469999999999999</c:v>
                </c:pt>
                <c:pt idx="866">
                  <c:v>3.2440000000000002</c:v>
                </c:pt>
                <c:pt idx="867">
                  <c:v>3.242</c:v>
                </c:pt>
                <c:pt idx="868">
                  <c:v>3.2349999999999999</c:v>
                </c:pt>
                <c:pt idx="869">
                  <c:v>3.2229999999999999</c:v>
                </c:pt>
                <c:pt idx="870">
                  <c:v>3.2069999999999999</c:v>
                </c:pt>
                <c:pt idx="871">
                  <c:v>3.1880000000000002</c:v>
                </c:pt>
                <c:pt idx="872">
                  <c:v>3.1669999999999998</c:v>
                </c:pt>
                <c:pt idx="873">
                  <c:v>3.1640000000000001</c:v>
                </c:pt>
                <c:pt idx="874">
                  <c:v>3.2909999999999999</c:v>
                </c:pt>
                <c:pt idx="875">
                  <c:v>3.38</c:v>
                </c:pt>
                <c:pt idx="876">
                  <c:v>3.464</c:v>
                </c:pt>
                <c:pt idx="877">
                  <c:v>33.840000000000003</c:v>
                </c:pt>
                <c:pt idx="878">
                  <c:v>5.9370000000000003</c:v>
                </c:pt>
                <c:pt idx="879">
                  <c:v>6.54</c:v>
                </c:pt>
                <c:pt idx="880">
                  <c:v>7.016</c:v>
                </c:pt>
                <c:pt idx="881">
                  <c:v>7.3920000000000003</c:v>
                </c:pt>
                <c:pt idx="882">
                  <c:v>7.6820000000000004</c:v>
                </c:pt>
                <c:pt idx="883">
                  <c:v>7.8949999999999996</c:v>
                </c:pt>
                <c:pt idx="884">
                  <c:v>8.0920000000000005</c:v>
                </c:pt>
                <c:pt idx="885">
                  <c:v>8.2270000000000003</c:v>
                </c:pt>
                <c:pt idx="886">
                  <c:v>8.3140000000000001</c:v>
                </c:pt>
                <c:pt idx="887">
                  <c:v>8.3659999999999997</c:v>
                </c:pt>
                <c:pt idx="888">
                  <c:v>8.3889999999999993</c:v>
                </c:pt>
                <c:pt idx="889">
                  <c:v>8.3889999999999993</c:v>
                </c:pt>
                <c:pt idx="890">
                  <c:v>8.3719999999999999</c:v>
                </c:pt>
                <c:pt idx="891">
                  <c:v>8.34</c:v>
                </c:pt>
                <c:pt idx="892">
                  <c:v>61.51</c:v>
                </c:pt>
                <c:pt idx="893">
                  <c:v>10.49</c:v>
                </c:pt>
                <c:pt idx="894">
                  <c:v>11.06</c:v>
                </c:pt>
                <c:pt idx="895">
                  <c:v>11.5</c:v>
                </c:pt>
                <c:pt idx="896">
                  <c:v>11.84</c:v>
                </c:pt>
                <c:pt idx="897">
                  <c:v>12.1</c:v>
                </c:pt>
                <c:pt idx="898">
                  <c:v>12.3</c:v>
                </c:pt>
                <c:pt idx="899">
                  <c:v>12.45</c:v>
                </c:pt>
                <c:pt idx="900">
                  <c:v>12.68</c:v>
                </c:pt>
                <c:pt idx="901">
                  <c:v>12.93</c:v>
                </c:pt>
                <c:pt idx="902">
                  <c:v>13.21</c:v>
                </c:pt>
                <c:pt idx="903">
                  <c:v>13.51</c:v>
                </c:pt>
                <c:pt idx="904">
                  <c:v>13.81</c:v>
                </c:pt>
                <c:pt idx="905">
                  <c:v>14.12</c:v>
                </c:pt>
                <c:pt idx="906">
                  <c:v>14.48</c:v>
                </c:pt>
                <c:pt idx="907">
                  <c:v>57</c:v>
                </c:pt>
                <c:pt idx="908">
                  <c:v>311.5</c:v>
                </c:pt>
                <c:pt idx="909">
                  <c:v>1059</c:v>
                </c:pt>
                <c:pt idx="910">
                  <c:v>577</c:v>
                </c:pt>
                <c:pt idx="911">
                  <c:v>209.7</c:v>
                </c:pt>
                <c:pt idx="912">
                  <c:v>195.4</c:v>
                </c:pt>
                <c:pt idx="913">
                  <c:v>195.4</c:v>
                </c:pt>
                <c:pt idx="914">
                  <c:v>175.8</c:v>
                </c:pt>
                <c:pt idx="915">
                  <c:v>153.19999999999999</c:v>
                </c:pt>
                <c:pt idx="916">
                  <c:v>172.9</c:v>
                </c:pt>
                <c:pt idx="917">
                  <c:v>147.19999999999999</c:v>
                </c:pt>
                <c:pt idx="918">
                  <c:v>133.19999999999999</c:v>
                </c:pt>
                <c:pt idx="919">
                  <c:v>127.1</c:v>
                </c:pt>
                <c:pt idx="920">
                  <c:v>115</c:v>
                </c:pt>
                <c:pt idx="921">
                  <c:v>136.4</c:v>
                </c:pt>
                <c:pt idx="922">
                  <c:v>125.6</c:v>
                </c:pt>
                <c:pt idx="923">
                  <c:v>121.8</c:v>
                </c:pt>
                <c:pt idx="924">
                  <c:v>119.7</c:v>
                </c:pt>
                <c:pt idx="925">
                  <c:v>109.6</c:v>
                </c:pt>
                <c:pt idx="926">
                  <c:v>102.2</c:v>
                </c:pt>
                <c:pt idx="927">
                  <c:v>94.66</c:v>
                </c:pt>
                <c:pt idx="928">
                  <c:v>87.19</c:v>
                </c:pt>
                <c:pt idx="929">
                  <c:v>80.59</c:v>
                </c:pt>
                <c:pt idx="930">
                  <c:v>75.38</c:v>
                </c:pt>
                <c:pt idx="931">
                  <c:v>70.62</c:v>
                </c:pt>
                <c:pt idx="932">
                  <c:v>69.09</c:v>
                </c:pt>
                <c:pt idx="933">
                  <c:v>64.16</c:v>
                </c:pt>
                <c:pt idx="934">
                  <c:v>59.54</c:v>
                </c:pt>
                <c:pt idx="935">
                  <c:v>55.76</c:v>
                </c:pt>
                <c:pt idx="936">
                  <c:v>55.19</c:v>
                </c:pt>
                <c:pt idx="937">
                  <c:v>55.31</c:v>
                </c:pt>
                <c:pt idx="938">
                  <c:v>51.2</c:v>
                </c:pt>
                <c:pt idx="939">
                  <c:v>47.72</c:v>
                </c:pt>
                <c:pt idx="940">
                  <c:v>44.99</c:v>
                </c:pt>
                <c:pt idx="941">
                  <c:v>42.34</c:v>
                </c:pt>
                <c:pt idx="942">
                  <c:v>41.81</c:v>
                </c:pt>
                <c:pt idx="943">
                  <c:v>41.09</c:v>
                </c:pt>
                <c:pt idx="944">
                  <c:v>40.99</c:v>
                </c:pt>
                <c:pt idx="945">
                  <c:v>40.18</c:v>
                </c:pt>
                <c:pt idx="946">
                  <c:v>39.18</c:v>
                </c:pt>
                <c:pt idx="947">
                  <c:v>38.950000000000003</c:v>
                </c:pt>
                <c:pt idx="948">
                  <c:v>37.99</c:v>
                </c:pt>
                <c:pt idx="949">
                  <c:v>36.93</c:v>
                </c:pt>
                <c:pt idx="950">
                  <c:v>35.869999999999997</c:v>
                </c:pt>
                <c:pt idx="951">
                  <c:v>34.729999999999997</c:v>
                </c:pt>
                <c:pt idx="952">
                  <c:v>33.64</c:v>
                </c:pt>
                <c:pt idx="953">
                  <c:v>32.51</c:v>
                </c:pt>
                <c:pt idx="954">
                  <c:v>31.41</c:v>
                </c:pt>
                <c:pt idx="955">
                  <c:v>30.42</c:v>
                </c:pt>
                <c:pt idx="956">
                  <c:v>29.41</c:v>
                </c:pt>
                <c:pt idx="957">
                  <c:v>28.42</c:v>
                </c:pt>
                <c:pt idx="958">
                  <c:v>27.43</c:v>
                </c:pt>
                <c:pt idx="959">
                  <c:v>26.53</c:v>
                </c:pt>
                <c:pt idx="960">
                  <c:v>25.8</c:v>
                </c:pt>
                <c:pt idx="961">
                  <c:v>60.99</c:v>
                </c:pt>
                <c:pt idx="962">
                  <c:v>138.4</c:v>
                </c:pt>
                <c:pt idx="963">
                  <c:v>210.7</c:v>
                </c:pt>
                <c:pt idx="964">
                  <c:v>93.37</c:v>
                </c:pt>
                <c:pt idx="965">
                  <c:v>105.8</c:v>
                </c:pt>
                <c:pt idx="966">
                  <c:v>97.53</c:v>
                </c:pt>
                <c:pt idx="967">
                  <c:v>129.30000000000001</c:v>
                </c:pt>
                <c:pt idx="968">
                  <c:v>116.9</c:v>
                </c:pt>
                <c:pt idx="969">
                  <c:v>124.7</c:v>
                </c:pt>
                <c:pt idx="970">
                  <c:v>110.1</c:v>
                </c:pt>
                <c:pt idx="971">
                  <c:v>95.21</c:v>
                </c:pt>
                <c:pt idx="972">
                  <c:v>90.08</c:v>
                </c:pt>
                <c:pt idx="973">
                  <c:v>83.85</c:v>
                </c:pt>
                <c:pt idx="974">
                  <c:v>109.6</c:v>
                </c:pt>
                <c:pt idx="975">
                  <c:v>100.5</c:v>
                </c:pt>
                <c:pt idx="976">
                  <c:v>97.84</c:v>
                </c:pt>
                <c:pt idx="977">
                  <c:v>99.88</c:v>
                </c:pt>
                <c:pt idx="978">
                  <c:v>96.86</c:v>
                </c:pt>
                <c:pt idx="979">
                  <c:v>94.7</c:v>
                </c:pt>
                <c:pt idx="980">
                  <c:v>102.9</c:v>
                </c:pt>
                <c:pt idx="981">
                  <c:v>89.37</c:v>
                </c:pt>
                <c:pt idx="982">
                  <c:v>85.89</c:v>
                </c:pt>
                <c:pt idx="983">
                  <c:v>79.33</c:v>
                </c:pt>
                <c:pt idx="984">
                  <c:v>73.790000000000006</c:v>
                </c:pt>
                <c:pt idx="985">
                  <c:v>68.89</c:v>
                </c:pt>
                <c:pt idx="986">
                  <c:v>66.75</c:v>
                </c:pt>
                <c:pt idx="987">
                  <c:v>111.1</c:v>
                </c:pt>
                <c:pt idx="988">
                  <c:v>79.81</c:v>
                </c:pt>
                <c:pt idx="989">
                  <c:v>73.94</c:v>
                </c:pt>
                <c:pt idx="990">
                  <c:v>69.180000000000007</c:v>
                </c:pt>
                <c:pt idx="991">
                  <c:v>64.81</c:v>
                </c:pt>
                <c:pt idx="992">
                  <c:v>60.85</c:v>
                </c:pt>
                <c:pt idx="993">
                  <c:v>57.31</c:v>
                </c:pt>
                <c:pt idx="994">
                  <c:v>53.93</c:v>
                </c:pt>
                <c:pt idx="995">
                  <c:v>50.87</c:v>
                </c:pt>
                <c:pt idx="996">
                  <c:v>48</c:v>
                </c:pt>
                <c:pt idx="997">
                  <c:v>45.34</c:v>
                </c:pt>
                <c:pt idx="998">
                  <c:v>43.44</c:v>
                </c:pt>
                <c:pt idx="999">
                  <c:v>41.14</c:v>
                </c:pt>
                <c:pt idx="1000">
                  <c:v>39.950000000000003</c:v>
                </c:pt>
                <c:pt idx="1001">
                  <c:v>39.42</c:v>
                </c:pt>
                <c:pt idx="1002">
                  <c:v>38.700000000000003</c:v>
                </c:pt>
                <c:pt idx="1003">
                  <c:v>37.89</c:v>
                </c:pt>
                <c:pt idx="1004">
                  <c:v>36.99</c:v>
                </c:pt>
                <c:pt idx="1005">
                  <c:v>36.020000000000003</c:v>
                </c:pt>
                <c:pt idx="1006">
                  <c:v>35.01</c:v>
                </c:pt>
                <c:pt idx="1007">
                  <c:v>34.04</c:v>
                </c:pt>
                <c:pt idx="1008">
                  <c:v>37.03</c:v>
                </c:pt>
                <c:pt idx="1009">
                  <c:v>37.229999999999997</c:v>
                </c:pt>
                <c:pt idx="1010">
                  <c:v>37.94</c:v>
                </c:pt>
                <c:pt idx="1011">
                  <c:v>90.45</c:v>
                </c:pt>
                <c:pt idx="1012">
                  <c:v>84.46</c:v>
                </c:pt>
                <c:pt idx="1013">
                  <c:v>50.96</c:v>
                </c:pt>
                <c:pt idx="1014">
                  <c:v>47.83</c:v>
                </c:pt>
                <c:pt idx="1015">
                  <c:v>45.26</c:v>
                </c:pt>
                <c:pt idx="1016">
                  <c:v>42.82</c:v>
                </c:pt>
                <c:pt idx="1017">
                  <c:v>40.590000000000003</c:v>
                </c:pt>
                <c:pt idx="1018">
                  <c:v>39.42</c:v>
                </c:pt>
                <c:pt idx="1019">
                  <c:v>39.08</c:v>
                </c:pt>
                <c:pt idx="1020">
                  <c:v>38.520000000000003</c:v>
                </c:pt>
                <c:pt idx="1021">
                  <c:v>37.85</c:v>
                </c:pt>
                <c:pt idx="1022">
                  <c:v>37.07</c:v>
                </c:pt>
                <c:pt idx="1023">
                  <c:v>36.22</c:v>
                </c:pt>
                <c:pt idx="1024">
                  <c:v>35.29</c:v>
                </c:pt>
                <c:pt idx="1025">
                  <c:v>34.33</c:v>
                </c:pt>
                <c:pt idx="1026">
                  <c:v>33.340000000000003</c:v>
                </c:pt>
                <c:pt idx="1027">
                  <c:v>32.340000000000003</c:v>
                </c:pt>
                <c:pt idx="1028">
                  <c:v>31.32</c:v>
                </c:pt>
                <c:pt idx="1029">
                  <c:v>30.33</c:v>
                </c:pt>
                <c:pt idx="1030">
                  <c:v>29.33</c:v>
                </c:pt>
                <c:pt idx="1031">
                  <c:v>28.42</c:v>
                </c:pt>
                <c:pt idx="1032">
                  <c:v>27.47</c:v>
                </c:pt>
                <c:pt idx="1033">
                  <c:v>26.56</c:v>
                </c:pt>
                <c:pt idx="1034">
                  <c:v>25.67</c:v>
                </c:pt>
                <c:pt idx="1035">
                  <c:v>24.82</c:v>
                </c:pt>
                <c:pt idx="1036">
                  <c:v>23.99</c:v>
                </c:pt>
                <c:pt idx="1037">
                  <c:v>23.18</c:v>
                </c:pt>
                <c:pt idx="1038">
                  <c:v>22.4</c:v>
                </c:pt>
                <c:pt idx="1039">
                  <c:v>21.64</c:v>
                </c:pt>
                <c:pt idx="1040">
                  <c:v>20.91</c:v>
                </c:pt>
                <c:pt idx="1041">
                  <c:v>20.170000000000002</c:v>
                </c:pt>
                <c:pt idx="1042">
                  <c:v>19.600000000000001</c:v>
                </c:pt>
                <c:pt idx="1043">
                  <c:v>19.5</c:v>
                </c:pt>
                <c:pt idx="1044">
                  <c:v>19.350000000000001</c:v>
                </c:pt>
                <c:pt idx="1045">
                  <c:v>19.14</c:v>
                </c:pt>
                <c:pt idx="1046">
                  <c:v>18.89</c:v>
                </c:pt>
                <c:pt idx="1047">
                  <c:v>18.62</c:v>
                </c:pt>
                <c:pt idx="1048">
                  <c:v>18.309999999999999</c:v>
                </c:pt>
                <c:pt idx="1049">
                  <c:v>17.98</c:v>
                </c:pt>
                <c:pt idx="1050">
                  <c:v>17.64</c:v>
                </c:pt>
                <c:pt idx="1051">
                  <c:v>17.29</c:v>
                </c:pt>
                <c:pt idx="1052">
                  <c:v>16.93</c:v>
                </c:pt>
                <c:pt idx="1053">
                  <c:v>16.57</c:v>
                </c:pt>
                <c:pt idx="1054">
                  <c:v>16.2</c:v>
                </c:pt>
                <c:pt idx="1055">
                  <c:v>15.84</c:v>
                </c:pt>
                <c:pt idx="1056">
                  <c:v>15.48</c:v>
                </c:pt>
                <c:pt idx="1057">
                  <c:v>15.13</c:v>
                </c:pt>
                <c:pt idx="1058">
                  <c:v>14.79</c:v>
                </c:pt>
                <c:pt idx="1059">
                  <c:v>14.46</c:v>
                </c:pt>
                <c:pt idx="1060">
                  <c:v>14.14</c:v>
                </c:pt>
                <c:pt idx="1061">
                  <c:v>13.83</c:v>
                </c:pt>
                <c:pt idx="1062">
                  <c:v>13.52</c:v>
                </c:pt>
                <c:pt idx="1063">
                  <c:v>13.23</c:v>
                </c:pt>
                <c:pt idx="1064">
                  <c:v>12.94</c:v>
                </c:pt>
                <c:pt idx="1065">
                  <c:v>12.67</c:v>
                </c:pt>
                <c:pt idx="1066">
                  <c:v>12.4</c:v>
                </c:pt>
                <c:pt idx="1067">
                  <c:v>12.15</c:v>
                </c:pt>
                <c:pt idx="1068">
                  <c:v>11.91</c:v>
                </c:pt>
                <c:pt idx="1069">
                  <c:v>11.69</c:v>
                </c:pt>
                <c:pt idx="1070">
                  <c:v>11.47</c:v>
                </c:pt>
                <c:pt idx="1071">
                  <c:v>11.26</c:v>
                </c:pt>
                <c:pt idx="1072">
                  <c:v>11.07</c:v>
                </c:pt>
                <c:pt idx="1073">
                  <c:v>10.88</c:v>
                </c:pt>
                <c:pt idx="1074">
                  <c:v>10.7</c:v>
                </c:pt>
                <c:pt idx="1075">
                  <c:v>10.53</c:v>
                </c:pt>
                <c:pt idx="1076">
                  <c:v>10.37</c:v>
                </c:pt>
                <c:pt idx="1077">
                  <c:v>10.210000000000001</c:v>
                </c:pt>
                <c:pt idx="1078">
                  <c:v>10.06</c:v>
                </c:pt>
                <c:pt idx="1079">
                  <c:v>9.92</c:v>
                </c:pt>
                <c:pt idx="1080">
                  <c:v>9.7789999999999999</c:v>
                </c:pt>
                <c:pt idx="1081">
                  <c:v>9.6430000000000007</c:v>
                </c:pt>
                <c:pt idx="1082">
                  <c:v>9.51</c:v>
                </c:pt>
                <c:pt idx="1083">
                  <c:v>9.3800000000000008</c:v>
                </c:pt>
                <c:pt idx="1084">
                  <c:v>9.2530000000000001</c:v>
                </c:pt>
                <c:pt idx="1085">
                  <c:v>9.1280000000000001</c:v>
                </c:pt>
                <c:pt idx="1086">
                  <c:v>9.0039999999999996</c:v>
                </c:pt>
                <c:pt idx="1087">
                  <c:v>8.8810000000000002</c:v>
                </c:pt>
                <c:pt idx="1088">
                  <c:v>8.76</c:v>
                </c:pt>
                <c:pt idx="1089">
                  <c:v>8.6389999999999993</c:v>
                </c:pt>
                <c:pt idx="1090">
                  <c:v>8.5190000000000001</c:v>
                </c:pt>
                <c:pt idx="1091">
                  <c:v>8.3989999999999991</c:v>
                </c:pt>
                <c:pt idx="1092">
                  <c:v>8.2789999999999999</c:v>
                </c:pt>
                <c:pt idx="1093">
                  <c:v>8.1590000000000007</c:v>
                </c:pt>
                <c:pt idx="1094">
                  <c:v>8.0389999999999997</c:v>
                </c:pt>
                <c:pt idx="1095">
                  <c:v>7.9180000000000001</c:v>
                </c:pt>
                <c:pt idx="1096">
                  <c:v>7.7969999999999997</c:v>
                </c:pt>
                <c:pt idx="1097">
                  <c:v>7.6760000000000002</c:v>
                </c:pt>
                <c:pt idx="1098">
                  <c:v>7.5549999999999997</c:v>
                </c:pt>
                <c:pt idx="1099">
                  <c:v>7.4329999999999998</c:v>
                </c:pt>
                <c:pt idx="1100">
                  <c:v>7.3109999999999999</c:v>
                </c:pt>
                <c:pt idx="1101">
                  <c:v>7.1890000000000001</c:v>
                </c:pt>
                <c:pt idx="1102">
                  <c:v>7.0659999999999998</c:v>
                </c:pt>
                <c:pt idx="1103">
                  <c:v>6.9429999999999996</c:v>
                </c:pt>
                <c:pt idx="1104">
                  <c:v>6.82</c:v>
                </c:pt>
                <c:pt idx="1105">
                  <c:v>6.6959999999999997</c:v>
                </c:pt>
                <c:pt idx="1106">
                  <c:v>6.5730000000000004</c:v>
                </c:pt>
                <c:pt idx="1107">
                  <c:v>6.45</c:v>
                </c:pt>
                <c:pt idx="1108">
                  <c:v>6.3259999999999996</c:v>
                </c:pt>
                <c:pt idx="1109">
                  <c:v>6.2039999999999997</c:v>
                </c:pt>
                <c:pt idx="1110">
                  <c:v>6.0810000000000004</c:v>
                </c:pt>
                <c:pt idx="1111">
                  <c:v>5.9580000000000002</c:v>
                </c:pt>
                <c:pt idx="1112">
                  <c:v>5.8369999999999997</c:v>
                </c:pt>
                <c:pt idx="1113">
                  <c:v>5.726</c:v>
                </c:pt>
                <c:pt idx="1114">
                  <c:v>5.6260000000000003</c:v>
                </c:pt>
                <c:pt idx="1115">
                  <c:v>5.532</c:v>
                </c:pt>
                <c:pt idx="1116">
                  <c:v>5.4450000000000003</c:v>
                </c:pt>
                <c:pt idx="1117">
                  <c:v>5.3639999999999999</c:v>
                </c:pt>
                <c:pt idx="1118">
                  <c:v>5.2850000000000001</c:v>
                </c:pt>
                <c:pt idx="1119">
                  <c:v>5.2080000000000002</c:v>
                </c:pt>
                <c:pt idx="1120">
                  <c:v>5.1319999999999997</c:v>
                </c:pt>
                <c:pt idx="1121">
                  <c:v>5.056</c:v>
                </c:pt>
                <c:pt idx="1122">
                  <c:v>4.9800000000000004</c:v>
                </c:pt>
                <c:pt idx="1123">
                  <c:v>4.9029999999999996</c:v>
                </c:pt>
                <c:pt idx="1124">
                  <c:v>4.8259999999999996</c:v>
                </c:pt>
                <c:pt idx="1125">
                  <c:v>4.7480000000000002</c:v>
                </c:pt>
                <c:pt idx="1126">
                  <c:v>4.67</c:v>
                </c:pt>
                <c:pt idx="1127">
                  <c:v>4.59</c:v>
                </c:pt>
                <c:pt idx="1128">
                  <c:v>4.51</c:v>
                </c:pt>
                <c:pt idx="1129">
                  <c:v>4.4290000000000003</c:v>
                </c:pt>
                <c:pt idx="1130">
                  <c:v>4.3470000000000004</c:v>
                </c:pt>
                <c:pt idx="1131">
                  <c:v>4.2640000000000002</c:v>
                </c:pt>
                <c:pt idx="1132">
                  <c:v>4.181</c:v>
                </c:pt>
                <c:pt idx="1133">
                  <c:v>4.0979999999999999</c:v>
                </c:pt>
                <c:pt idx="1134">
                  <c:v>4.024</c:v>
                </c:pt>
                <c:pt idx="1135">
                  <c:v>3.9470000000000001</c:v>
                </c:pt>
                <c:pt idx="1136">
                  <c:v>3.87</c:v>
                </c:pt>
                <c:pt idx="1137">
                  <c:v>3.7919999999999998</c:v>
                </c:pt>
                <c:pt idx="1138">
                  <c:v>3.7130000000000001</c:v>
                </c:pt>
                <c:pt idx="1139">
                  <c:v>3.6339999999999999</c:v>
                </c:pt>
                <c:pt idx="1140">
                  <c:v>3.556</c:v>
                </c:pt>
                <c:pt idx="1141">
                  <c:v>3.4780000000000002</c:v>
                </c:pt>
                <c:pt idx="1142">
                  <c:v>3.4</c:v>
                </c:pt>
                <c:pt idx="1143">
                  <c:v>3.3340000000000001</c:v>
                </c:pt>
                <c:pt idx="1144">
                  <c:v>3.2829999999999999</c:v>
                </c:pt>
                <c:pt idx="1145">
                  <c:v>3.2280000000000002</c:v>
                </c:pt>
                <c:pt idx="1146">
                  <c:v>3.1709999999999998</c:v>
                </c:pt>
                <c:pt idx="1147">
                  <c:v>3.1120000000000001</c:v>
                </c:pt>
                <c:pt idx="1148">
                  <c:v>3.052</c:v>
                </c:pt>
                <c:pt idx="1149">
                  <c:v>2.992</c:v>
                </c:pt>
                <c:pt idx="1150">
                  <c:v>2.9319999999999999</c:v>
                </c:pt>
                <c:pt idx="1151">
                  <c:v>2.8730000000000002</c:v>
                </c:pt>
                <c:pt idx="1152">
                  <c:v>2.8210000000000002</c:v>
                </c:pt>
                <c:pt idx="1153">
                  <c:v>2.7719999999999998</c:v>
                </c:pt>
                <c:pt idx="1154">
                  <c:v>2.7210000000000001</c:v>
                </c:pt>
                <c:pt idx="1155">
                  <c:v>2.67</c:v>
                </c:pt>
                <c:pt idx="1156">
                  <c:v>2.6179999999999999</c:v>
                </c:pt>
                <c:pt idx="1157">
                  <c:v>2.5670000000000002</c:v>
                </c:pt>
                <c:pt idx="1158">
                  <c:v>2.5150000000000001</c:v>
                </c:pt>
                <c:pt idx="1159">
                  <c:v>2.464</c:v>
                </c:pt>
                <c:pt idx="1160">
                  <c:v>2.4119999999999999</c:v>
                </c:pt>
                <c:pt idx="1161">
                  <c:v>2.3610000000000002</c:v>
                </c:pt>
                <c:pt idx="1162">
                  <c:v>2.3260000000000001</c:v>
                </c:pt>
                <c:pt idx="1163">
                  <c:v>2.2909999999999999</c:v>
                </c:pt>
                <c:pt idx="1164">
                  <c:v>2.254</c:v>
                </c:pt>
                <c:pt idx="1165">
                  <c:v>2.2160000000000002</c:v>
                </c:pt>
                <c:pt idx="1166">
                  <c:v>2.1760000000000002</c:v>
                </c:pt>
                <c:pt idx="1167">
                  <c:v>2.137</c:v>
                </c:pt>
                <c:pt idx="1168">
                  <c:v>2.097</c:v>
                </c:pt>
                <c:pt idx="1169">
                  <c:v>2.0609999999999999</c:v>
                </c:pt>
                <c:pt idx="1170">
                  <c:v>2.024</c:v>
                </c:pt>
                <c:pt idx="1171">
                  <c:v>1.986</c:v>
                </c:pt>
                <c:pt idx="1172">
                  <c:v>1.9490000000000001</c:v>
                </c:pt>
                <c:pt idx="1173">
                  <c:v>1.911</c:v>
                </c:pt>
                <c:pt idx="1174">
                  <c:v>1.8740000000000001</c:v>
                </c:pt>
                <c:pt idx="1175">
                  <c:v>1.837</c:v>
                </c:pt>
                <c:pt idx="1176">
                  <c:v>1.8</c:v>
                </c:pt>
                <c:pt idx="1177">
                  <c:v>1.764</c:v>
                </c:pt>
                <c:pt idx="1178">
                  <c:v>1.728</c:v>
                </c:pt>
                <c:pt idx="1179">
                  <c:v>1.6930000000000001</c:v>
                </c:pt>
                <c:pt idx="1180">
                  <c:v>1.6579999999999999</c:v>
                </c:pt>
                <c:pt idx="1181">
                  <c:v>1.623</c:v>
                </c:pt>
                <c:pt idx="1182">
                  <c:v>1.5880000000000001</c:v>
                </c:pt>
                <c:pt idx="1183">
                  <c:v>1.554</c:v>
                </c:pt>
                <c:pt idx="1184">
                  <c:v>1.52</c:v>
                </c:pt>
                <c:pt idx="1185">
                  <c:v>1.486</c:v>
                </c:pt>
                <c:pt idx="1186">
                  <c:v>1.4530000000000001</c:v>
                </c:pt>
                <c:pt idx="1187">
                  <c:v>1.421</c:v>
                </c:pt>
                <c:pt idx="1188">
                  <c:v>1.389</c:v>
                </c:pt>
                <c:pt idx="1189">
                  <c:v>1.3580000000000001</c:v>
                </c:pt>
                <c:pt idx="1190">
                  <c:v>1.327</c:v>
                </c:pt>
                <c:pt idx="1191">
                  <c:v>1.2969999999999999</c:v>
                </c:pt>
                <c:pt idx="1192">
                  <c:v>1.268</c:v>
                </c:pt>
                <c:pt idx="1193">
                  <c:v>1.2390000000000001</c:v>
                </c:pt>
                <c:pt idx="1194">
                  <c:v>1.212</c:v>
                </c:pt>
                <c:pt idx="1195">
                  <c:v>1.1850000000000001</c:v>
                </c:pt>
                <c:pt idx="1196">
                  <c:v>1.1599999999999999</c:v>
                </c:pt>
                <c:pt idx="1197">
                  <c:v>1.135</c:v>
                </c:pt>
                <c:pt idx="1198">
                  <c:v>1.1100000000000001</c:v>
                </c:pt>
                <c:pt idx="1199">
                  <c:v>1.091</c:v>
                </c:pt>
                <c:pt idx="1200">
                  <c:v>1.147</c:v>
                </c:pt>
                <c:pt idx="1201">
                  <c:v>1.1990000000000001</c:v>
                </c:pt>
                <c:pt idx="1202">
                  <c:v>1.2390000000000001</c:v>
                </c:pt>
                <c:pt idx="1203">
                  <c:v>1.2789999999999999</c:v>
                </c:pt>
                <c:pt idx="1204">
                  <c:v>1.3120000000000001</c:v>
                </c:pt>
                <c:pt idx="1205">
                  <c:v>1.34</c:v>
                </c:pt>
                <c:pt idx="1206">
                  <c:v>1.3640000000000001</c:v>
                </c:pt>
                <c:pt idx="1207">
                  <c:v>1.3859999999999999</c:v>
                </c:pt>
                <c:pt idx="1208">
                  <c:v>1.413</c:v>
                </c:pt>
                <c:pt idx="1209">
                  <c:v>1.4410000000000001</c:v>
                </c:pt>
                <c:pt idx="1210">
                  <c:v>1.4650000000000001</c:v>
                </c:pt>
                <c:pt idx="1211">
                  <c:v>1.4850000000000001</c:v>
                </c:pt>
                <c:pt idx="1212">
                  <c:v>1.502</c:v>
                </c:pt>
                <c:pt idx="1213">
                  <c:v>1.5169999999999999</c:v>
                </c:pt>
                <c:pt idx="1214">
                  <c:v>1.5289999999999999</c:v>
                </c:pt>
                <c:pt idx="1215">
                  <c:v>1.538</c:v>
                </c:pt>
                <c:pt idx="1216">
                  <c:v>1.5449999999999999</c:v>
                </c:pt>
                <c:pt idx="1217">
                  <c:v>1.55</c:v>
                </c:pt>
                <c:pt idx="1218">
                  <c:v>1.552</c:v>
                </c:pt>
                <c:pt idx="1219">
                  <c:v>1.554</c:v>
                </c:pt>
                <c:pt idx="1220">
                  <c:v>1.554</c:v>
                </c:pt>
                <c:pt idx="1221">
                  <c:v>1.5509999999999999</c:v>
                </c:pt>
                <c:pt idx="1222">
                  <c:v>1.5449999999999999</c:v>
                </c:pt>
                <c:pt idx="1223">
                  <c:v>1.538</c:v>
                </c:pt>
                <c:pt idx="1224">
                  <c:v>1.528</c:v>
                </c:pt>
                <c:pt idx="1225">
                  <c:v>1.5169999999999999</c:v>
                </c:pt>
                <c:pt idx="1226">
                  <c:v>1.504</c:v>
                </c:pt>
                <c:pt idx="1227">
                  <c:v>1.496</c:v>
                </c:pt>
                <c:pt idx="1228">
                  <c:v>1.4950000000000001</c:v>
                </c:pt>
                <c:pt idx="1229">
                  <c:v>1.4950000000000001</c:v>
                </c:pt>
                <c:pt idx="1230">
                  <c:v>1.494</c:v>
                </c:pt>
                <c:pt idx="1231">
                  <c:v>1.4890000000000001</c:v>
                </c:pt>
                <c:pt idx="1232">
                  <c:v>1.482</c:v>
                </c:pt>
                <c:pt idx="1233">
                  <c:v>1.474</c:v>
                </c:pt>
                <c:pt idx="1234">
                  <c:v>1.464</c:v>
                </c:pt>
                <c:pt idx="1235">
                  <c:v>1.46</c:v>
                </c:pt>
                <c:pt idx="1236">
                  <c:v>1.528</c:v>
                </c:pt>
                <c:pt idx="1237">
                  <c:v>1.637</c:v>
                </c:pt>
                <c:pt idx="1238">
                  <c:v>1.76</c:v>
                </c:pt>
                <c:pt idx="1239">
                  <c:v>1.8480000000000001</c:v>
                </c:pt>
                <c:pt idx="1240">
                  <c:v>1.9179999999999999</c:v>
                </c:pt>
                <c:pt idx="1241">
                  <c:v>2.0230000000000001</c:v>
                </c:pt>
                <c:pt idx="1242">
                  <c:v>2.1030000000000002</c:v>
                </c:pt>
                <c:pt idx="1243">
                  <c:v>2.173</c:v>
                </c:pt>
                <c:pt idx="1244">
                  <c:v>2.2450000000000001</c:v>
                </c:pt>
                <c:pt idx="1245">
                  <c:v>2.3159999999999998</c:v>
                </c:pt>
                <c:pt idx="1246">
                  <c:v>2.379</c:v>
                </c:pt>
                <c:pt idx="1247">
                  <c:v>2.4350000000000001</c:v>
                </c:pt>
                <c:pt idx="1248">
                  <c:v>2.484</c:v>
                </c:pt>
                <c:pt idx="1249">
                  <c:v>2.532</c:v>
                </c:pt>
                <c:pt idx="1250">
                  <c:v>2.5779999999999998</c:v>
                </c:pt>
                <c:pt idx="1251">
                  <c:v>2.6179999999999999</c:v>
                </c:pt>
                <c:pt idx="1252">
                  <c:v>2.653</c:v>
                </c:pt>
                <c:pt idx="1253">
                  <c:v>2.706</c:v>
                </c:pt>
                <c:pt idx="1254">
                  <c:v>2.758</c:v>
                </c:pt>
                <c:pt idx="1255">
                  <c:v>2.8239999999999998</c:v>
                </c:pt>
                <c:pt idx="1256">
                  <c:v>2.8980000000000001</c:v>
                </c:pt>
                <c:pt idx="1257">
                  <c:v>3.5619999999999998</c:v>
                </c:pt>
                <c:pt idx="1258">
                  <c:v>3.903</c:v>
                </c:pt>
                <c:pt idx="1259">
                  <c:v>4.1900000000000004</c:v>
                </c:pt>
                <c:pt idx="1260">
                  <c:v>4.4290000000000003</c:v>
                </c:pt>
                <c:pt idx="1261">
                  <c:v>4.6219999999999999</c:v>
                </c:pt>
                <c:pt idx="1262">
                  <c:v>4.7750000000000004</c:v>
                </c:pt>
                <c:pt idx="1263">
                  <c:v>4.8940000000000001</c:v>
                </c:pt>
                <c:pt idx="1264">
                  <c:v>4.9889999999999999</c:v>
                </c:pt>
                <c:pt idx="1265">
                  <c:v>5.0640000000000001</c:v>
                </c:pt>
                <c:pt idx="1266">
                  <c:v>5.1180000000000003</c:v>
                </c:pt>
                <c:pt idx="1267">
                  <c:v>5.1550000000000002</c:v>
                </c:pt>
                <c:pt idx="1268">
                  <c:v>5.1769999999999996</c:v>
                </c:pt>
                <c:pt idx="1269">
                  <c:v>5.1859999999999999</c:v>
                </c:pt>
                <c:pt idx="1270">
                  <c:v>5.5049999999999999</c:v>
                </c:pt>
                <c:pt idx="1271">
                  <c:v>5.6920000000000002</c:v>
                </c:pt>
                <c:pt idx="1272">
                  <c:v>5.8330000000000002</c:v>
                </c:pt>
                <c:pt idx="1273">
                  <c:v>5.9370000000000003</c:v>
                </c:pt>
                <c:pt idx="1274">
                  <c:v>6.0170000000000003</c:v>
                </c:pt>
                <c:pt idx="1275">
                  <c:v>6.0730000000000004</c:v>
                </c:pt>
                <c:pt idx="1276">
                  <c:v>6.109</c:v>
                </c:pt>
                <c:pt idx="1277">
                  <c:v>6.1269999999999998</c:v>
                </c:pt>
                <c:pt idx="1278">
                  <c:v>6.1289999999999996</c:v>
                </c:pt>
                <c:pt idx="1279">
                  <c:v>6.1159999999999997</c:v>
                </c:pt>
                <c:pt idx="1280">
                  <c:v>6.1059999999999999</c:v>
                </c:pt>
                <c:pt idx="1281">
                  <c:v>6.0839999999999996</c:v>
                </c:pt>
                <c:pt idx="1282">
                  <c:v>6.0510000000000002</c:v>
                </c:pt>
                <c:pt idx="1283">
                  <c:v>6.0110000000000001</c:v>
                </c:pt>
                <c:pt idx="1284">
                  <c:v>5.9630000000000001</c:v>
                </c:pt>
                <c:pt idx="1285">
                  <c:v>5.9189999999999996</c:v>
                </c:pt>
                <c:pt idx="1286">
                  <c:v>5.8860000000000001</c:v>
                </c:pt>
                <c:pt idx="1287">
                  <c:v>5.8460000000000001</c:v>
                </c:pt>
                <c:pt idx="1288">
                  <c:v>5.8010000000000002</c:v>
                </c:pt>
                <c:pt idx="1289">
                  <c:v>5.7510000000000003</c:v>
                </c:pt>
                <c:pt idx="1290">
                  <c:v>5.6959999999999997</c:v>
                </c:pt>
                <c:pt idx="1291">
                  <c:v>5.6379999999999999</c:v>
                </c:pt>
                <c:pt idx="1292">
                  <c:v>5.577</c:v>
                </c:pt>
                <c:pt idx="1293">
                  <c:v>5.5129999999999999</c:v>
                </c:pt>
                <c:pt idx="1294">
                  <c:v>5.4480000000000004</c:v>
                </c:pt>
                <c:pt idx="1295">
                  <c:v>5.3869999999999996</c:v>
                </c:pt>
                <c:pt idx="1296">
                  <c:v>5.3310000000000004</c:v>
                </c:pt>
                <c:pt idx="1297">
                  <c:v>5.2779999999999996</c:v>
                </c:pt>
                <c:pt idx="1298">
                  <c:v>5.2270000000000003</c:v>
                </c:pt>
                <c:pt idx="1299">
                  <c:v>5.1790000000000003</c:v>
                </c:pt>
                <c:pt idx="1300">
                  <c:v>5.1459999999999999</c:v>
                </c:pt>
                <c:pt idx="1301">
                  <c:v>5.15</c:v>
                </c:pt>
                <c:pt idx="1302">
                  <c:v>5.173</c:v>
                </c:pt>
                <c:pt idx="1303">
                  <c:v>5.68</c:v>
                </c:pt>
                <c:pt idx="1304">
                  <c:v>6.0650000000000004</c:v>
                </c:pt>
                <c:pt idx="1305">
                  <c:v>6.4050000000000002</c:v>
                </c:pt>
                <c:pt idx="1306">
                  <c:v>6.7130000000000001</c:v>
                </c:pt>
                <c:pt idx="1307">
                  <c:v>6.9569999999999999</c:v>
                </c:pt>
                <c:pt idx="1308">
                  <c:v>7.1459999999999999</c:v>
                </c:pt>
                <c:pt idx="1309">
                  <c:v>7.3220000000000001</c:v>
                </c:pt>
                <c:pt idx="1310">
                  <c:v>7.4539999999999997</c:v>
                </c:pt>
                <c:pt idx="1311">
                  <c:v>7.5540000000000003</c:v>
                </c:pt>
                <c:pt idx="1312">
                  <c:v>7.6260000000000003</c:v>
                </c:pt>
                <c:pt idx="1313">
                  <c:v>7.7140000000000004</c:v>
                </c:pt>
                <c:pt idx="1314">
                  <c:v>8.9580000000000002</c:v>
                </c:pt>
                <c:pt idx="1315">
                  <c:v>9.3510000000000009</c:v>
                </c:pt>
                <c:pt idx="1316">
                  <c:v>9.8040000000000003</c:v>
                </c:pt>
                <c:pt idx="1317">
                  <c:v>11.57</c:v>
                </c:pt>
                <c:pt idx="1318">
                  <c:v>109.5</c:v>
                </c:pt>
                <c:pt idx="1319">
                  <c:v>19.690000000000001</c:v>
                </c:pt>
                <c:pt idx="1320">
                  <c:v>20.81</c:v>
                </c:pt>
                <c:pt idx="1321">
                  <c:v>22.34</c:v>
                </c:pt>
                <c:pt idx="1322">
                  <c:v>23.33</c:v>
                </c:pt>
                <c:pt idx="1323">
                  <c:v>24.12</c:v>
                </c:pt>
                <c:pt idx="1324">
                  <c:v>24.7</c:v>
                </c:pt>
                <c:pt idx="1325">
                  <c:v>25.31</c:v>
                </c:pt>
                <c:pt idx="1326">
                  <c:v>77.64</c:v>
                </c:pt>
                <c:pt idx="1327">
                  <c:v>36.020000000000003</c:v>
                </c:pt>
                <c:pt idx="1328">
                  <c:v>40.9</c:v>
                </c:pt>
                <c:pt idx="1329">
                  <c:v>117.8</c:v>
                </c:pt>
                <c:pt idx="1330">
                  <c:v>285.7</c:v>
                </c:pt>
                <c:pt idx="1331">
                  <c:v>453.8</c:v>
                </c:pt>
                <c:pt idx="1332">
                  <c:v>221.7</c:v>
                </c:pt>
                <c:pt idx="1333">
                  <c:v>191</c:v>
                </c:pt>
                <c:pt idx="1334">
                  <c:v>197.6</c:v>
                </c:pt>
                <c:pt idx="1335">
                  <c:v>222.6</c:v>
                </c:pt>
                <c:pt idx="1336">
                  <c:v>228.4</c:v>
                </c:pt>
                <c:pt idx="1337">
                  <c:v>206.3</c:v>
                </c:pt>
                <c:pt idx="1338">
                  <c:v>233.4</c:v>
                </c:pt>
                <c:pt idx="1339">
                  <c:v>187.3</c:v>
                </c:pt>
                <c:pt idx="1340">
                  <c:v>238.4</c:v>
                </c:pt>
                <c:pt idx="1341">
                  <c:v>212</c:v>
                </c:pt>
                <c:pt idx="1342">
                  <c:v>224.6</c:v>
                </c:pt>
                <c:pt idx="1343">
                  <c:v>216.5</c:v>
                </c:pt>
                <c:pt idx="1344">
                  <c:v>204.4</c:v>
                </c:pt>
                <c:pt idx="1345">
                  <c:v>192</c:v>
                </c:pt>
                <c:pt idx="1346">
                  <c:v>193.5</c:v>
                </c:pt>
                <c:pt idx="1347">
                  <c:v>175.9</c:v>
                </c:pt>
                <c:pt idx="1348">
                  <c:v>160.4</c:v>
                </c:pt>
                <c:pt idx="1349">
                  <c:v>148.9</c:v>
                </c:pt>
                <c:pt idx="1350">
                  <c:v>154.80000000000001</c:v>
                </c:pt>
                <c:pt idx="1351">
                  <c:v>191.2</c:v>
                </c:pt>
                <c:pt idx="1352">
                  <c:v>557.5</c:v>
                </c:pt>
                <c:pt idx="1353">
                  <c:v>387.3</c:v>
                </c:pt>
                <c:pt idx="1354">
                  <c:v>177.8</c:v>
                </c:pt>
                <c:pt idx="1355">
                  <c:v>194.5</c:v>
                </c:pt>
                <c:pt idx="1356">
                  <c:v>202.3</c:v>
                </c:pt>
                <c:pt idx="1357">
                  <c:v>195.6</c:v>
                </c:pt>
                <c:pt idx="1358">
                  <c:v>264.10000000000002</c:v>
                </c:pt>
                <c:pt idx="1359">
                  <c:v>222</c:v>
                </c:pt>
                <c:pt idx="1360">
                  <c:v>195.9</c:v>
                </c:pt>
                <c:pt idx="1361">
                  <c:v>198.5</c:v>
                </c:pt>
                <c:pt idx="1362">
                  <c:v>264.39999999999998</c:v>
                </c:pt>
                <c:pt idx="1363">
                  <c:v>243.4</c:v>
                </c:pt>
                <c:pt idx="1364">
                  <c:v>253.9</c:v>
                </c:pt>
                <c:pt idx="1365">
                  <c:v>234</c:v>
                </c:pt>
                <c:pt idx="1366">
                  <c:v>221.8</c:v>
                </c:pt>
                <c:pt idx="1367">
                  <c:v>207.9</c:v>
                </c:pt>
                <c:pt idx="1368">
                  <c:v>220.1</c:v>
                </c:pt>
                <c:pt idx="1369">
                  <c:v>199.9</c:v>
                </c:pt>
                <c:pt idx="1370">
                  <c:v>202</c:v>
                </c:pt>
                <c:pt idx="1371">
                  <c:v>184.5</c:v>
                </c:pt>
                <c:pt idx="1372">
                  <c:v>179.5</c:v>
                </c:pt>
                <c:pt idx="1373">
                  <c:v>175.7</c:v>
                </c:pt>
                <c:pt idx="1374">
                  <c:v>190.1</c:v>
                </c:pt>
                <c:pt idx="1375">
                  <c:v>200.9</c:v>
                </c:pt>
                <c:pt idx="1376">
                  <c:v>166.4</c:v>
                </c:pt>
                <c:pt idx="1377">
                  <c:v>227.7</c:v>
                </c:pt>
                <c:pt idx="1378">
                  <c:v>184.5</c:v>
                </c:pt>
                <c:pt idx="1379">
                  <c:v>200.7</c:v>
                </c:pt>
                <c:pt idx="1380">
                  <c:v>182.7</c:v>
                </c:pt>
                <c:pt idx="1381">
                  <c:v>192</c:v>
                </c:pt>
                <c:pt idx="1382">
                  <c:v>174.7</c:v>
                </c:pt>
                <c:pt idx="1383">
                  <c:v>159.19999999999999</c:v>
                </c:pt>
                <c:pt idx="1384">
                  <c:v>151.80000000000001</c:v>
                </c:pt>
                <c:pt idx="1385">
                  <c:v>149.69999999999999</c:v>
                </c:pt>
                <c:pt idx="1386">
                  <c:v>137.5</c:v>
                </c:pt>
                <c:pt idx="1387">
                  <c:v>148.4</c:v>
                </c:pt>
                <c:pt idx="1388">
                  <c:v>136.4</c:v>
                </c:pt>
                <c:pt idx="1389">
                  <c:v>124.9</c:v>
                </c:pt>
                <c:pt idx="1390">
                  <c:v>114.8</c:v>
                </c:pt>
                <c:pt idx="1391">
                  <c:v>106.1</c:v>
                </c:pt>
                <c:pt idx="1392">
                  <c:v>97.9</c:v>
                </c:pt>
                <c:pt idx="1393">
                  <c:v>121.8</c:v>
                </c:pt>
                <c:pt idx="1394">
                  <c:v>111.8</c:v>
                </c:pt>
                <c:pt idx="1395">
                  <c:v>102.7</c:v>
                </c:pt>
                <c:pt idx="1396">
                  <c:v>94.46</c:v>
                </c:pt>
                <c:pt idx="1397">
                  <c:v>89.34</c:v>
                </c:pt>
                <c:pt idx="1398">
                  <c:v>83.45</c:v>
                </c:pt>
                <c:pt idx="1399">
                  <c:v>77.89</c:v>
                </c:pt>
                <c:pt idx="1400">
                  <c:v>73.680000000000007</c:v>
                </c:pt>
                <c:pt idx="1401">
                  <c:v>68.39</c:v>
                </c:pt>
                <c:pt idx="1402">
                  <c:v>63.64</c:v>
                </c:pt>
                <c:pt idx="1403">
                  <c:v>59.78</c:v>
                </c:pt>
                <c:pt idx="1404">
                  <c:v>55.79</c:v>
                </c:pt>
                <c:pt idx="1405">
                  <c:v>52.14</c:v>
                </c:pt>
                <c:pt idx="1406">
                  <c:v>48.74</c:v>
                </c:pt>
                <c:pt idx="1407">
                  <c:v>45.7</c:v>
                </c:pt>
                <c:pt idx="1408">
                  <c:v>42.84</c:v>
                </c:pt>
                <c:pt idx="1409">
                  <c:v>40.54</c:v>
                </c:pt>
                <c:pt idx="1410">
                  <c:v>39.9</c:v>
                </c:pt>
                <c:pt idx="1411">
                  <c:v>39.06</c:v>
                </c:pt>
                <c:pt idx="1412">
                  <c:v>38.119999999999997</c:v>
                </c:pt>
                <c:pt idx="1413">
                  <c:v>37.06</c:v>
                </c:pt>
                <c:pt idx="1414">
                  <c:v>35.94</c:v>
                </c:pt>
                <c:pt idx="1415">
                  <c:v>34.76</c:v>
                </c:pt>
                <c:pt idx="1416">
                  <c:v>33.57</c:v>
                </c:pt>
                <c:pt idx="1417">
                  <c:v>32.369999999999997</c:v>
                </c:pt>
                <c:pt idx="1418">
                  <c:v>31.2</c:v>
                </c:pt>
                <c:pt idx="1419">
                  <c:v>30.06</c:v>
                </c:pt>
                <c:pt idx="1420">
                  <c:v>28.95</c:v>
                </c:pt>
                <c:pt idx="1421">
                  <c:v>27.88</c:v>
                </c:pt>
                <c:pt idx="1422">
                  <c:v>26.85</c:v>
                </c:pt>
                <c:pt idx="1423">
                  <c:v>25.84</c:v>
                </c:pt>
                <c:pt idx="1424">
                  <c:v>24.86</c:v>
                </c:pt>
                <c:pt idx="1425">
                  <c:v>23.93</c:v>
                </c:pt>
                <c:pt idx="1426">
                  <c:v>23.02</c:v>
                </c:pt>
                <c:pt idx="1427">
                  <c:v>22.13</c:v>
                </c:pt>
                <c:pt idx="1428">
                  <c:v>21.29</c:v>
                </c:pt>
                <c:pt idx="1429">
                  <c:v>20.46</c:v>
                </c:pt>
                <c:pt idx="1430">
                  <c:v>19.68</c:v>
                </c:pt>
                <c:pt idx="1431">
                  <c:v>19.57</c:v>
                </c:pt>
                <c:pt idx="1432">
                  <c:v>19.41</c:v>
                </c:pt>
                <c:pt idx="1433">
                  <c:v>19.190000000000001</c:v>
                </c:pt>
                <c:pt idx="1434">
                  <c:v>18.93</c:v>
                </c:pt>
                <c:pt idx="1435">
                  <c:v>18.63</c:v>
                </c:pt>
                <c:pt idx="1436">
                  <c:v>18.3</c:v>
                </c:pt>
                <c:pt idx="1437">
                  <c:v>17.96</c:v>
                </c:pt>
                <c:pt idx="1438">
                  <c:v>17.59</c:v>
                </c:pt>
                <c:pt idx="1439">
                  <c:v>17.22</c:v>
                </c:pt>
                <c:pt idx="1440">
                  <c:v>16.84</c:v>
                </c:pt>
                <c:pt idx="1441">
                  <c:v>16.46</c:v>
                </c:pt>
                <c:pt idx="1442">
                  <c:v>16.079999999999998</c:v>
                </c:pt>
                <c:pt idx="1443">
                  <c:v>15.71</c:v>
                </c:pt>
                <c:pt idx="1444">
                  <c:v>15.34</c:v>
                </c:pt>
                <c:pt idx="1445">
                  <c:v>14.98</c:v>
                </c:pt>
                <c:pt idx="1446">
                  <c:v>14.63</c:v>
                </c:pt>
                <c:pt idx="1447">
                  <c:v>14.29</c:v>
                </c:pt>
                <c:pt idx="1448">
                  <c:v>13.96</c:v>
                </c:pt>
                <c:pt idx="1449">
                  <c:v>13.64</c:v>
                </c:pt>
                <c:pt idx="1450">
                  <c:v>13.33</c:v>
                </c:pt>
                <c:pt idx="1451">
                  <c:v>13.03</c:v>
                </c:pt>
                <c:pt idx="1452">
                  <c:v>12.75</c:v>
                </c:pt>
                <c:pt idx="1453">
                  <c:v>12.49</c:v>
                </c:pt>
                <c:pt idx="1454">
                  <c:v>12.25</c:v>
                </c:pt>
                <c:pt idx="1455">
                  <c:v>12.02</c:v>
                </c:pt>
                <c:pt idx="1456">
                  <c:v>11.8</c:v>
                </c:pt>
                <c:pt idx="1457">
                  <c:v>11.6</c:v>
                </c:pt>
                <c:pt idx="1458">
                  <c:v>11.4</c:v>
                </c:pt>
                <c:pt idx="1459">
                  <c:v>11.21</c:v>
                </c:pt>
                <c:pt idx="1460">
                  <c:v>11.02</c:v>
                </c:pt>
                <c:pt idx="1461">
                  <c:v>10.85</c:v>
                </c:pt>
                <c:pt idx="1462">
                  <c:v>10.68</c:v>
                </c:pt>
                <c:pt idx="1463">
                  <c:v>10.52</c:v>
                </c:pt>
                <c:pt idx="1464">
                  <c:v>10.37</c:v>
                </c:pt>
                <c:pt idx="1465">
                  <c:v>10.220000000000001</c:v>
                </c:pt>
                <c:pt idx="1466">
                  <c:v>10.08</c:v>
                </c:pt>
                <c:pt idx="1467">
                  <c:v>9.9390000000000001</c:v>
                </c:pt>
                <c:pt idx="1468">
                  <c:v>9.8040000000000003</c:v>
                </c:pt>
                <c:pt idx="1469">
                  <c:v>9.6709999999999994</c:v>
                </c:pt>
                <c:pt idx="1470">
                  <c:v>9.5410000000000004</c:v>
                </c:pt>
                <c:pt idx="1471">
                  <c:v>9.4130000000000003</c:v>
                </c:pt>
                <c:pt idx="1472">
                  <c:v>9.2870000000000008</c:v>
                </c:pt>
                <c:pt idx="1473">
                  <c:v>9.1620000000000008</c:v>
                </c:pt>
                <c:pt idx="1474">
                  <c:v>9.0389999999999997</c:v>
                </c:pt>
                <c:pt idx="1475">
                  <c:v>8.9160000000000004</c:v>
                </c:pt>
                <c:pt idx="1476">
                  <c:v>8.7949999999999999</c:v>
                </c:pt>
                <c:pt idx="1477">
                  <c:v>8.673</c:v>
                </c:pt>
                <c:pt idx="1478">
                  <c:v>8.5519999999999996</c:v>
                </c:pt>
                <c:pt idx="1479">
                  <c:v>8.4309999999999992</c:v>
                </c:pt>
                <c:pt idx="1480">
                  <c:v>8.31</c:v>
                </c:pt>
                <c:pt idx="1481">
                  <c:v>8.1890000000000001</c:v>
                </c:pt>
                <c:pt idx="1482">
                  <c:v>8.0670000000000002</c:v>
                </c:pt>
                <c:pt idx="1483">
                  <c:v>7.9459999999999997</c:v>
                </c:pt>
                <c:pt idx="1484">
                  <c:v>7.8239999999999998</c:v>
                </c:pt>
                <c:pt idx="1485">
                  <c:v>7.702</c:v>
                </c:pt>
                <c:pt idx="1486">
                  <c:v>7.5869999999999997</c:v>
                </c:pt>
                <c:pt idx="1487">
                  <c:v>7.47</c:v>
                </c:pt>
                <c:pt idx="1488">
                  <c:v>7.359</c:v>
                </c:pt>
                <c:pt idx="1489">
                  <c:v>7.2619999999999996</c:v>
                </c:pt>
                <c:pt idx="1490">
                  <c:v>7.1609999999999996</c:v>
                </c:pt>
                <c:pt idx="1491">
                  <c:v>7.0590000000000002</c:v>
                </c:pt>
                <c:pt idx="1492">
                  <c:v>6.9530000000000003</c:v>
                </c:pt>
                <c:pt idx="1493">
                  <c:v>6.8460000000000001</c:v>
                </c:pt>
                <c:pt idx="1494">
                  <c:v>6.7359999999999998</c:v>
                </c:pt>
                <c:pt idx="1495">
                  <c:v>6.625</c:v>
                </c:pt>
                <c:pt idx="1496">
                  <c:v>6.516</c:v>
                </c:pt>
                <c:pt idx="1497">
                  <c:v>6.4379999999999997</c:v>
                </c:pt>
                <c:pt idx="1498">
                  <c:v>6.3710000000000004</c:v>
                </c:pt>
                <c:pt idx="1499">
                  <c:v>6.3090000000000002</c:v>
                </c:pt>
                <c:pt idx="1500">
                  <c:v>6.2839999999999998</c:v>
                </c:pt>
                <c:pt idx="1501">
                  <c:v>6.3630000000000004</c:v>
                </c:pt>
                <c:pt idx="1502">
                  <c:v>6.4050000000000002</c:v>
                </c:pt>
                <c:pt idx="1503">
                  <c:v>6.4210000000000003</c:v>
                </c:pt>
                <c:pt idx="1504">
                  <c:v>6.4189999999999996</c:v>
                </c:pt>
                <c:pt idx="1505">
                  <c:v>6.4009999999999998</c:v>
                </c:pt>
                <c:pt idx="1506">
                  <c:v>6.3680000000000003</c:v>
                </c:pt>
                <c:pt idx="1507">
                  <c:v>6.3410000000000002</c:v>
                </c:pt>
                <c:pt idx="1508">
                  <c:v>6.3090000000000002</c:v>
                </c:pt>
                <c:pt idx="1509">
                  <c:v>6.2649999999999997</c:v>
                </c:pt>
                <c:pt idx="1510">
                  <c:v>6.2080000000000002</c:v>
                </c:pt>
                <c:pt idx="1511">
                  <c:v>6.14</c:v>
                </c:pt>
                <c:pt idx="1512">
                  <c:v>6.0620000000000003</c:v>
                </c:pt>
                <c:pt idx="1513">
                  <c:v>5.9749999999999996</c:v>
                </c:pt>
                <c:pt idx="1514">
                  <c:v>5.88</c:v>
                </c:pt>
                <c:pt idx="1515">
                  <c:v>5.7839999999999998</c:v>
                </c:pt>
                <c:pt idx="1516">
                  <c:v>5.6950000000000003</c:v>
                </c:pt>
                <c:pt idx="1517">
                  <c:v>5.61</c:v>
                </c:pt>
                <c:pt idx="1518">
                  <c:v>5.5279999999999996</c:v>
                </c:pt>
                <c:pt idx="1519">
                  <c:v>5.4480000000000004</c:v>
                </c:pt>
                <c:pt idx="1520">
                  <c:v>5.37</c:v>
                </c:pt>
                <c:pt idx="1521">
                  <c:v>5.3040000000000003</c:v>
                </c:pt>
                <c:pt idx="1522">
                  <c:v>5.26</c:v>
                </c:pt>
                <c:pt idx="1523">
                  <c:v>11.24</c:v>
                </c:pt>
                <c:pt idx="1524">
                  <c:v>7.7839999999999998</c:v>
                </c:pt>
                <c:pt idx="1525">
                  <c:v>8.2219999999999995</c:v>
                </c:pt>
                <c:pt idx="1526">
                  <c:v>8.6110000000000007</c:v>
                </c:pt>
                <c:pt idx="1527">
                  <c:v>8.9499999999999993</c:v>
                </c:pt>
                <c:pt idx="1528">
                  <c:v>9.2230000000000008</c:v>
                </c:pt>
                <c:pt idx="1529">
                  <c:v>9.89</c:v>
                </c:pt>
                <c:pt idx="1530">
                  <c:v>10.24</c:v>
                </c:pt>
                <c:pt idx="1531">
                  <c:v>10.52</c:v>
                </c:pt>
                <c:pt idx="1532">
                  <c:v>10.74</c:v>
                </c:pt>
                <c:pt idx="1533">
                  <c:v>10.89</c:v>
                </c:pt>
                <c:pt idx="1534">
                  <c:v>10.99</c:v>
                </c:pt>
                <c:pt idx="1535">
                  <c:v>11.09</c:v>
                </c:pt>
                <c:pt idx="1536">
                  <c:v>11.49</c:v>
                </c:pt>
                <c:pt idx="1537">
                  <c:v>11.7</c:v>
                </c:pt>
                <c:pt idx="1538">
                  <c:v>11.86</c:v>
                </c:pt>
                <c:pt idx="1539">
                  <c:v>11.98</c:v>
                </c:pt>
                <c:pt idx="1540">
                  <c:v>12.06</c:v>
                </c:pt>
                <c:pt idx="1541">
                  <c:v>12.11</c:v>
                </c:pt>
                <c:pt idx="1542">
                  <c:v>12.13</c:v>
                </c:pt>
                <c:pt idx="1543">
                  <c:v>12.12</c:v>
                </c:pt>
                <c:pt idx="1544">
                  <c:v>12.08</c:v>
                </c:pt>
                <c:pt idx="1545">
                  <c:v>12.04</c:v>
                </c:pt>
                <c:pt idx="1546">
                  <c:v>11.98</c:v>
                </c:pt>
                <c:pt idx="1547">
                  <c:v>11.91</c:v>
                </c:pt>
                <c:pt idx="1548">
                  <c:v>11.82</c:v>
                </c:pt>
                <c:pt idx="1549">
                  <c:v>11.76</c:v>
                </c:pt>
                <c:pt idx="1550">
                  <c:v>11.68</c:v>
                </c:pt>
                <c:pt idx="1551">
                  <c:v>11.6</c:v>
                </c:pt>
                <c:pt idx="1552">
                  <c:v>11.52</c:v>
                </c:pt>
                <c:pt idx="1553">
                  <c:v>11.44</c:v>
                </c:pt>
                <c:pt idx="1554">
                  <c:v>11.36</c:v>
                </c:pt>
                <c:pt idx="1555">
                  <c:v>11.27</c:v>
                </c:pt>
                <c:pt idx="1556">
                  <c:v>11.18</c:v>
                </c:pt>
                <c:pt idx="1557">
                  <c:v>11.1</c:v>
                </c:pt>
                <c:pt idx="1558">
                  <c:v>11.01</c:v>
                </c:pt>
                <c:pt idx="1559">
                  <c:v>10.92</c:v>
                </c:pt>
                <c:pt idx="1560">
                  <c:v>10.84</c:v>
                </c:pt>
                <c:pt idx="1561">
                  <c:v>10.75</c:v>
                </c:pt>
                <c:pt idx="1562">
                  <c:v>10.68</c:v>
                </c:pt>
                <c:pt idx="1563">
                  <c:v>10.6</c:v>
                </c:pt>
                <c:pt idx="1564">
                  <c:v>10.53</c:v>
                </c:pt>
                <c:pt idx="1565">
                  <c:v>10.46</c:v>
                </c:pt>
                <c:pt idx="1566">
                  <c:v>10.38</c:v>
                </c:pt>
                <c:pt idx="1567">
                  <c:v>10.31</c:v>
                </c:pt>
                <c:pt idx="1568">
                  <c:v>10.24</c:v>
                </c:pt>
                <c:pt idx="1569">
                  <c:v>10.17</c:v>
                </c:pt>
                <c:pt idx="1570">
                  <c:v>10.1</c:v>
                </c:pt>
                <c:pt idx="1571">
                  <c:v>10.029999999999999</c:v>
                </c:pt>
                <c:pt idx="1572">
                  <c:v>9.9589999999999996</c:v>
                </c:pt>
                <c:pt idx="1573">
                  <c:v>9.89</c:v>
                </c:pt>
                <c:pt idx="1574">
                  <c:v>9.82</c:v>
                </c:pt>
                <c:pt idx="1575">
                  <c:v>9.7910000000000004</c:v>
                </c:pt>
                <c:pt idx="1576">
                  <c:v>9.7669999999999995</c:v>
                </c:pt>
                <c:pt idx="1577">
                  <c:v>9.7530000000000001</c:v>
                </c:pt>
                <c:pt idx="1578">
                  <c:v>9.7330000000000005</c:v>
                </c:pt>
                <c:pt idx="1579">
                  <c:v>9.7149999999999999</c:v>
                </c:pt>
                <c:pt idx="1580">
                  <c:v>9.6910000000000007</c:v>
                </c:pt>
                <c:pt idx="1581">
                  <c:v>9.6590000000000007</c:v>
                </c:pt>
                <c:pt idx="1582">
                  <c:v>9.6310000000000002</c:v>
                </c:pt>
                <c:pt idx="1583">
                  <c:v>9.6340000000000003</c:v>
                </c:pt>
                <c:pt idx="1584">
                  <c:v>9.6259999999999994</c:v>
                </c:pt>
                <c:pt idx="1585">
                  <c:v>9.6059999999999999</c:v>
                </c:pt>
                <c:pt idx="1586">
                  <c:v>9.577</c:v>
                </c:pt>
                <c:pt idx="1587">
                  <c:v>9.5389999999999997</c:v>
                </c:pt>
                <c:pt idx="1588">
                  <c:v>9.4920000000000009</c:v>
                </c:pt>
                <c:pt idx="1589">
                  <c:v>9.4440000000000008</c:v>
                </c:pt>
                <c:pt idx="1590">
                  <c:v>9.4359999999999999</c:v>
                </c:pt>
                <c:pt idx="1591">
                  <c:v>9.4849999999999994</c:v>
                </c:pt>
                <c:pt idx="1592">
                  <c:v>9.5090000000000003</c:v>
                </c:pt>
                <c:pt idx="1593">
                  <c:v>9.52</c:v>
                </c:pt>
                <c:pt idx="1594">
                  <c:v>9.5150000000000006</c:v>
                </c:pt>
                <c:pt idx="1595">
                  <c:v>9.7390000000000008</c:v>
                </c:pt>
                <c:pt idx="1596">
                  <c:v>77.52</c:v>
                </c:pt>
                <c:pt idx="1597">
                  <c:v>11.89</c:v>
                </c:pt>
                <c:pt idx="1598">
                  <c:v>12.56</c:v>
                </c:pt>
                <c:pt idx="1599">
                  <c:v>39.299999999999997</c:v>
                </c:pt>
                <c:pt idx="1600">
                  <c:v>18.93</c:v>
                </c:pt>
                <c:pt idx="1601">
                  <c:v>19.66</c:v>
                </c:pt>
                <c:pt idx="1602">
                  <c:v>20.96</c:v>
                </c:pt>
                <c:pt idx="1603">
                  <c:v>21.59</c:v>
                </c:pt>
                <c:pt idx="1604">
                  <c:v>21.83</c:v>
                </c:pt>
                <c:pt idx="1605">
                  <c:v>22.1</c:v>
                </c:pt>
                <c:pt idx="1606">
                  <c:v>22.46</c:v>
                </c:pt>
                <c:pt idx="1607">
                  <c:v>115</c:v>
                </c:pt>
                <c:pt idx="1608">
                  <c:v>109.7</c:v>
                </c:pt>
                <c:pt idx="1609">
                  <c:v>134.4</c:v>
                </c:pt>
                <c:pt idx="1610">
                  <c:v>73.38</c:v>
                </c:pt>
                <c:pt idx="1611">
                  <c:v>67.52</c:v>
                </c:pt>
                <c:pt idx="1612">
                  <c:v>62.96</c:v>
                </c:pt>
                <c:pt idx="1613">
                  <c:v>58.48</c:v>
                </c:pt>
                <c:pt idx="1614">
                  <c:v>55.58</c:v>
                </c:pt>
                <c:pt idx="1615">
                  <c:v>53.53</c:v>
                </c:pt>
                <c:pt idx="1616">
                  <c:v>54.66</c:v>
                </c:pt>
                <c:pt idx="1617">
                  <c:v>56.06</c:v>
                </c:pt>
                <c:pt idx="1618">
                  <c:v>57.1</c:v>
                </c:pt>
                <c:pt idx="1619">
                  <c:v>56.08</c:v>
                </c:pt>
                <c:pt idx="1620">
                  <c:v>53.19</c:v>
                </c:pt>
                <c:pt idx="1621">
                  <c:v>50.35</c:v>
                </c:pt>
                <c:pt idx="1622">
                  <c:v>48.75</c:v>
                </c:pt>
                <c:pt idx="1623">
                  <c:v>52.58</c:v>
                </c:pt>
                <c:pt idx="1624">
                  <c:v>49.84</c:v>
                </c:pt>
                <c:pt idx="1625">
                  <c:v>48.23</c:v>
                </c:pt>
                <c:pt idx="1626">
                  <c:v>45.55</c:v>
                </c:pt>
                <c:pt idx="1627">
                  <c:v>43.17</c:v>
                </c:pt>
                <c:pt idx="1628">
                  <c:v>41.59</c:v>
                </c:pt>
                <c:pt idx="1629">
                  <c:v>42.15</c:v>
                </c:pt>
                <c:pt idx="1630">
                  <c:v>50.75</c:v>
                </c:pt>
                <c:pt idx="1631">
                  <c:v>182.3</c:v>
                </c:pt>
                <c:pt idx="1632">
                  <c:v>196.9</c:v>
                </c:pt>
                <c:pt idx="1633">
                  <c:v>163.6</c:v>
                </c:pt>
                <c:pt idx="1634">
                  <c:v>116</c:v>
                </c:pt>
                <c:pt idx="1635">
                  <c:v>132.1</c:v>
                </c:pt>
                <c:pt idx="1636">
                  <c:v>117</c:v>
                </c:pt>
                <c:pt idx="1637">
                  <c:v>135.1</c:v>
                </c:pt>
                <c:pt idx="1638">
                  <c:v>116.2</c:v>
                </c:pt>
                <c:pt idx="1639">
                  <c:v>106.1</c:v>
                </c:pt>
                <c:pt idx="1640">
                  <c:v>97.34</c:v>
                </c:pt>
                <c:pt idx="1641">
                  <c:v>89.57</c:v>
                </c:pt>
                <c:pt idx="1642">
                  <c:v>114.2</c:v>
                </c:pt>
                <c:pt idx="1643">
                  <c:v>104.9</c:v>
                </c:pt>
                <c:pt idx="1644">
                  <c:v>96.72</c:v>
                </c:pt>
                <c:pt idx="1645">
                  <c:v>89.45</c:v>
                </c:pt>
                <c:pt idx="1646">
                  <c:v>82.7</c:v>
                </c:pt>
                <c:pt idx="1647">
                  <c:v>76.58</c:v>
                </c:pt>
                <c:pt idx="1648">
                  <c:v>71.12</c:v>
                </c:pt>
                <c:pt idx="1649">
                  <c:v>66.239999999999995</c:v>
                </c:pt>
                <c:pt idx="1650">
                  <c:v>61.81</c:v>
                </c:pt>
                <c:pt idx="1651">
                  <c:v>57.62</c:v>
                </c:pt>
                <c:pt idx="1652">
                  <c:v>57.39</c:v>
                </c:pt>
                <c:pt idx="1653">
                  <c:v>215.5</c:v>
                </c:pt>
                <c:pt idx="1654">
                  <c:v>133.80000000000001</c:v>
                </c:pt>
                <c:pt idx="1655">
                  <c:v>121.9</c:v>
                </c:pt>
                <c:pt idx="1656">
                  <c:v>111.5</c:v>
                </c:pt>
                <c:pt idx="1657">
                  <c:v>102.5</c:v>
                </c:pt>
                <c:pt idx="1658">
                  <c:v>94.11</c:v>
                </c:pt>
                <c:pt idx="1659">
                  <c:v>86.69</c:v>
                </c:pt>
                <c:pt idx="1660">
                  <c:v>81.8</c:v>
                </c:pt>
                <c:pt idx="1661">
                  <c:v>75.94</c:v>
                </c:pt>
                <c:pt idx="1662">
                  <c:v>71.7</c:v>
                </c:pt>
                <c:pt idx="1663">
                  <c:v>66.61</c:v>
                </c:pt>
                <c:pt idx="1664">
                  <c:v>62.17</c:v>
                </c:pt>
                <c:pt idx="1665">
                  <c:v>58.11</c:v>
                </c:pt>
                <c:pt idx="1666">
                  <c:v>54.27</c:v>
                </c:pt>
                <c:pt idx="1667">
                  <c:v>50.48</c:v>
                </c:pt>
                <c:pt idx="1668">
                  <c:v>47.2</c:v>
                </c:pt>
                <c:pt idx="1669">
                  <c:v>44.23</c:v>
                </c:pt>
                <c:pt idx="1670">
                  <c:v>42.63</c:v>
                </c:pt>
                <c:pt idx="1671">
                  <c:v>41.66</c:v>
                </c:pt>
                <c:pt idx="1672">
                  <c:v>40.68</c:v>
                </c:pt>
                <c:pt idx="1673">
                  <c:v>39.549999999999997</c:v>
                </c:pt>
                <c:pt idx="1674">
                  <c:v>38.29</c:v>
                </c:pt>
                <c:pt idx="1675">
                  <c:v>37.020000000000003</c:v>
                </c:pt>
                <c:pt idx="1676">
                  <c:v>37.479999999999997</c:v>
                </c:pt>
                <c:pt idx="1677">
                  <c:v>36.21</c:v>
                </c:pt>
                <c:pt idx="1678">
                  <c:v>35.369999999999997</c:v>
                </c:pt>
                <c:pt idx="1679">
                  <c:v>34.19</c:v>
                </c:pt>
                <c:pt idx="1680">
                  <c:v>32.979999999999997</c:v>
                </c:pt>
                <c:pt idx="1681">
                  <c:v>31.79</c:v>
                </c:pt>
                <c:pt idx="1682">
                  <c:v>30.65</c:v>
                </c:pt>
                <c:pt idx="1683">
                  <c:v>29.55</c:v>
                </c:pt>
                <c:pt idx="1684">
                  <c:v>28.9</c:v>
                </c:pt>
                <c:pt idx="1685">
                  <c:v>91.15</c:v>
                </c:pt>
                <c:pt idx="1686">
                  <c:v>31.91</c:v>
                </c:pt>
                <c:pt idx="1687">
                  <c:v>31.42</c:v>
                </c:pt>
                <c:pt idx="1688">
                  <c:v>30.78</c:v>
                </c:pt>
                <c:pt idx="1689">
                  <c:v>30.11</c:v>
                </c:pt>
                <c:pt idx="1690">
                  <c:v>37.96</c:v>
                </c:pt>
                <c:pt idx="1691">
                  <c:v>32.22</c:v>
                </c:pt>
                <c:pt idx="1692">
                  <c:v>31.75</c:v>
                </c:pt>
                <c:pt idx="1693">
                  <c:v>31.19</c:v>
                </c:pt>
                <c:pt idx="1694">
                  <c:v>32.36</c:v>
                </c:pt>
                <c:pt idx="1695">
                  <c:v>73.95</c:v>
                </c:pt>
                <c:pt idx="1696">
                  <c:v>35.590000000000003</c:v>
                </c:pt>
                <c:pt idx="1697">
                  <c:v>35.450000000000003</c:v>
                </c:pt>
                <c:pt idx="1698">
                  <c:v>35.06</c:v>
                </c:pt>
                <c:pt idx="1699">
                  <c:v>34.93</c:v>
                </c:pt>
                <c:pt idx="1700">
                  <c:v>34.64</c:v>
                </c:pt>
                <c:pt idx="1701">
                  <c:v>34.159999999999997</c:v>
                </c:pt>
                <c:pt idx="1702">
                  <c:v>33.58</c:v>
                </c:pt>
                <c:pt idx="1703">
                  <c:v>33.07</c:v>
                </c:pt>
                <c:pt idx="1704">
                  <c:v>34.380000000000003</c:v>
                </c:pt>
                <c:pt idx="1705">
                  <c:v>33.840000000000003</c:v>
                </c:pt>
                <c:pt idx="1706">
                  <c:v>33.25</c:v>
                </c:pt>
                <c:pt idx="1707">
                  <c:v>32.630000000000003</c:v>
                </c:pt>
                <c:pt idx="1708">
                  <c:v>31.91</c:v>
                </c:pt>
                <c:pt idx="1709">
                  <c:v>31.19</c:v>
                </c:pt>
                <c:pt idx="1710">
                  <c:v>30.4</c:v>
                </c:pt>
                <c:pt idx="1711">
                  <c:v>29.56</c:v>
                </c:pt>
                <c:pt idx="1712">
                  <c:v>28.77</c:v>
                </c:pt>
                <c:pt idx="1713">
                  <c:v>29.18</c:v>
                </c:pt>
                <c:pt idx="1714">
                  <c:v>29.5</c:v>
                </c:pt>
                <c:pt idx="1715">
                  <c:v>28.92</c:v>
                </c:pt>
                <c:pt idx="1716">
                  <c:v>28.3</c:v>
                </c:pt>
                <c:pt idx="1717">
                  <c:v>27.71</c:v>
                </c:pt>
                <c:pt idx="1718">
                  <c:v>27.09</c:v>
                </c:pt>
                <c:pt idx="1719">
                  <c:v>26.41</c:v>
                </c:pt>
                <c:pt idx="1720">
                  <c:v>25.81</c:v>
                </c:pt>
                <c:pt idx="1721">
                  <c:v>25.18</c:v>
                </c:pt>
                <c:pt idx="1722">
                  <c:v>24.53</c:v>
                </c:pt>
                <c:pt idx="1723">
                  <c:v>24.04</c:v>
                </c:pt>
                <c:pt idx="1724">
                  <c:v>23.39</c:v>
                </c:pt>
                <c:pt idx="1725">
                  <c:v>22.86</c:v>
                </c:pt>
                <c:pt idx="1726">
                  <c:v>50.52</c:v>
                </c:pt>
                <c:pt idx="1727">
                  <c:v>25.84</c:v>
                </c:pt>
                <c:pt idx="1728">
                  <c:v>25.36</c:v>
                </c:pt>
                <c:pt idx="1729">
                  <c:v>24.88</c:v>
                </c:pt>
                <c:pt idx="1730">
                  <c:v>24.36</c:v>
                </c:pt>
                <c:pt idx="1731">
                  <c:v>24.22</c:v>
                </c:pt>
                <c:pt idx="1732">
                  <c:v>24.04</c:v>
                </c:pt>
                <c:pt idx="1733">
                  <c:v>23.61</c:v>
                </c:pt>
                <c:pt idx="1734">
                  <c:v>23.11</c:v>
                </c:pt>
                <c:pt idx="1735">
                  <c:v>22.83</c:v>
                </c:pt>
                <c:pt idx="1736">
                  <c:v>24.61</c:v>
                </c:pt>
                <c:pt idx="1737">
                  <c:v>28.92</c:v>
                </c:pt>
                <c:pt idx="1738">
                  <c:v>30.73</c:v>
                </c:pt>
                <c:pt idx="1739">
                  <c:v>68.760000000000005</c:v>
                </c:pt>
                <c:pt idx="1740">
                  <c:v>49.17</c:v>
                </c:pt>
                <c:pt idx="1741">
                  <c:v>40.619999999999997</c:v>
                </c:pt>
                <c:pt idx="1742">
                  <c:v>40.68</c:v>
                </c:pt>
                <c:pt idx="1743">
                  <c:v>48.2</c:v>
                </c:pt>
                <c:pt idx="1744">
                  <c:v>43.96</c:v>
                </c:pt>
                <c:pt idx="1745">
                  <c:v>42.57</c:v>
                </c:pt>
                <c:pt idx="1746">
                  <c:v>40.58</c:v>
                </c:pt>
                <c:pt idx="1747">
                  <c:v>38.74</c:v>
                </c:pt>
                <c:pt idx="1748">
                  <c:v>37.25</c:v>
                </c:pt>
                <c:pt idx="1749">
                  <c:v>36.950000000000003</c:v>
                </c:pt>
                <c:pt idx="1750">
                  <c:v>36.659999999999997</c:v>
                </c:pt>
                <c:pt idx="1751">
                  <c:v>36.28</c:v>
                </c:pt>
                <c:pt idx="1752">
                  <c:v>35.78</c:v>
                </c:pt>
                <c:pt idx="1753">
                  <c:v>35.229999999999997</c:v>
                </c:pt>
                <c:pt idx="1754">
                  <c:v>34.57</c:v>
                </c:pt>
                <c:pt idx="1755">
                  <c:v>33.79</c:v>
                </c:pt>
                <c:pt idx="1756">
                  <c:v>32.97</c:v>
                </c:pt>
                <c:pt idx="1757">
                  <c:v>32.15</c:v>
                </c:pt>
                <c:pt idx="1758">
                  <c:v>31.24</c:v>
                </c:pt>
                <c:pt idx="1759">
                  <c:v>30.34</c:v>
                </c:pt>
                <c:pt idx="1760">
                  <c:v>29.42</c:v>
                </c:pt>
                <c:pt idx="1761">
                  <c:v>28.5</c:v>
                </c:pt>
                <c:pt idx="1762">
                  <c:v>27.62</c:v>
                </c:pt>
                <c:pt idx="1763">
                  <c:v>26.74</c:v>
                </c:pt>
                <c:pt idx="1764">
                  <c:v>25.89</c:v>
                </c:pt>
                <c:pt idx="1765">
                  <c:v>25.08</c:v>
                </c:pt>
                <c:pt idx="1766">
                  <c:v>24.28</c:v>
                </c:pt>
                <c:pt idx="1767">
                  <c:v>23.49</c:v>
                </c:pt>
                <c:pt idx="1768">
                  <c:v>22.75</c:v>
                </c:pt>
                <c:pt idx="1769">
                  <c:v>22</c:v>
                </c:pt>
                <c:pt idx="1770">
                  <c:v>21.28</c:v>
                </c:pt>
                <c:pt idx="1771">
                  <c:v>20.58</c:v>
                </c:pt>
                <c:pt idx="1772">
                  <c:v>19.89</c:v>
                </c:pt>
                <c:pt idx="1773">
                  <c:v>19.559999999999999</c:v>
                </c:pt>
                <c:pt idx="1774">
                  <c:v>19.440000000000001</c:v>
                </c:pt>
                <c:pt idx="1775">
                  <c:v>19.260000000000002</c:v>
                </c:pt>
                <c:pt idx="1776">
                  <c:v>19.04</c:v>
                </c:pt>
                <c:pt idx="1777">
                  <c:v>18.78</c:v>
                </c:pt>
                <c:pt idx="1778">
                  <c:v>18.489999999999998</c:v>
                </c:pt>
                <c:pt idx="1779">
                  <c:v>18.170000000000002</c:v>
                </c:pt>
                <c:pt idx="1780">
                  <c:v>17.84</c:v>
                </c:pt>
                <c:pt idx="1781">
                  <c:v>17.5</c:v>
                </c:pt>
                <c:pt idx="1782">
                  <c:v>17.14</c:v>
                </c:pt>
                <c:pt idx="1783">
                  <c:v>16.78</c:v>
                </c:pt>
                <c:pt idx="1784">
                  <c:v>16.420000000000002</c:v>
                </c:pt>
                <c:pt idx="1785">
                  <c:v>16.059999999999999</c:v>
                </c:pt>
                <c:pt idx="1786">
                  <c:v>15.7</c:v>
                </c:pt>
                <c:pt idx="1787">
                  <c:v>15.35</c:v>
                </c:pt>
                <c:pt idx="1788">
                  <c:v>15</c:v>
                </c:pt>
                <c:pt idx="1789">
                  <c:v>14.66</c:v>
                </c:pt>
                <c:pt idx="1790">
                  <c:v>14.33</c:v>
                </c:pt>
                <c:pt idx="1791">
                  <c:v>14.01</c:v>
                </c:pt>
                <c:pt idx="1792">
                  <c:v>13.7</c:v>
                </c:pt>
                <c:pt idx="1793">
                  <c:v>13.39</c:v>
                </c:pt>
                <c:pt idx="1794">
                  <c:v>13.1</c:v>
                </c:pt>
                <c:pt idx="1795">
                  <c:v>12.82</c:v>
                </c:pt>
                <c:pt idx="1796">
                  <c:v>12.55</c:v>
                </c:pt>
                <c:pt idx="1797">
                  <c:v>12.29</c:v>
                </c:pt>
                <c:pt idx="1798">
                  <c:v>12.04</c:v>
                </c:pt>
                <c:pt idx="1799">
                  <c:v>11.8</c:v>
                </c:pt>
                <c:pt idx="1800">
                  <c:v>11.58</c:v>
                </c:pt>
                <c:pt idx="1801">
                  <c:v>11.37</c:v>
                </c:pt>
                <c:pt idx="1802">
                  <c:v>11.17</c:v>
                </c:pt>
                <c:pt idx="1803">
                  <c:v>10.97</c:v>
                </c:pt>
                <c:pt idx="1804">
                  <c:v>10.79</c:v>
                </c:pt>
                <c:pt idx="1805">
                  <c:v>10.62</c:v>
                </c:pt>
                <c:pt idx="1806">
                  <c:v>10.45</c:v>
                </c:pt>
                <c:pt idx="1807">
                  <c:v>10.29</c:v>
                </c:pt>
                <c:pt idx="1808">
                  <c:v>10.14</c:v>
                </c:pt>
                <c:pt idx="1809">
                  <c:v>9.9890000000000008</c:v>
                </c:pt>
                <c:pt idx="1810">
                  <c:v>9.8469999999999995</c:v>
                </c:pt>
                <c:pt idx="1811">
                  <c:v>9.7089999999999996</c:v>
                </c:pt>
                <c:pt idx="1812">
                  <c:v>9.5749999999999993</c:v>
                </c:pt>
                <c:pt idx="1813">
                  <c:v>9.4440000000000008</c:v>
                </c:pt>
                <c:pt idx="1814">
                  <c:v>9.3160000000000007</c:v>
                </c:pt>
                <c:pt idx="1815">
                  <c:v>9.19</c:v>
                </c:pt>
                <c:pt idx="1816">
                  <c:v>9.0660000000000007</c:v>
                </c:pt>
                <c:pt idx="1817">
                  <c:v>8.9429999999999996</c:v>
                </c:pt>
                <c:pt idx="1818">
                  <c:v>8.8209999999999997</c:v>
                </c:pt>
                <c:pt idx="1819">
                  <c:v>8.6999999999999993</c:v>
                </c:pt>
                <c:pt idx="1820">
                  <c:v>8.58</c:v>
                </c:pt>
                <c:pt idx="1821">
                  <c:v>8.4610000000000003</c:v>
                </c:pt>
                <c:pt idx="1822">
                  <c:v>8.3409999999999993</c:v>
                </c:pt>
                <c:pt idx="1823">
                  <c:v>8.2219999999999995</c:v>
                </c:pt>
                <c:pt idx="1824">
                  <c:v>8.1020000000000003</c:v>
                </c:pt>
                <c:pt idx="1825">
                  <c:v>7.9820000000000002</c:v>
                </c:pt>
                <c:pt idx="1826">
                  <c:v>7.8620000000000001</c:v>
                </c:pt>
                <c:pt idx="1827">
                  <c:v>7.7409999999999997</c:v>
                </c:pt>
                <c:pt idx="1828">
                  <c:v>7.62</c:v>
                </c:pt>
                <c:pt idx="1829">
                  <c:v>7.4980000000000002</c:v>
                </c:pt>
                <c:pt idx="1830">
                  <c:v>7.3760000000000003</c:v>
                </c:pt>
                <c:pt idx="1831">
                  <c:v>7.2530000000000001</c:v>
                </c:pt>
                <c:pt idx="1832">
                  <c:v>7.13</c:v>
                </c:pt>
                <c:pt idx="1833">
                  <c:v>7.0069999999999997</c:v>
                </c:pt>
                <c:pt idx="1834">
                  <c:v>6.8840000000000003</c:v>
                </c:pt>
                <c:pt idx="1835">
                  <c:v>6.76</c:v>
                </c:pt>
                <c:pt idx="1836">
                  <c:v>6.6360000000000001</c:v>
                </c:pt>
                <c:pt idx="1837">
                  <c:v>6.5119999999999996</c:v>
                </c:pt>
                <c:pt idx="1838">
                  <c:v>6.3879999999999999</c:v>
                </c:pt>
                <c:pt idx="1839">
                  <c:v>6.2640000000000002</c:v>
                </c:pt>
                <c:pt idx="1840">
                  <c:v>6.141</c:v>
                </c:pt>
                <c:pt idx="1841">
                  <c:v>6.0170000000000003</c:v>
                </c:pt>
                <c:pt idx="1842">
                  <c:v>5.8949999999999996</c:v>
                </c:pt>
                <c:pt idx="1843">
                  <c:v>5.7779999999999996</c:v>
                </c:pt>
                <c:pt idx="1844">
                  <c:v>5.6719999999999997</c:v>
                </c:pt>
                <c:pt idx="1845">
                  <c:v>5.5750000000000002</c:v>
                </c:pt>
                <c:pt idx="1846">
                  <c:v>5.4850000000000003</c:v>
                </c:pt>
                <c:pt idx="1847">
                  <c:v>5.399</c:v>
                </c:pt>
                <c:pt idx="1848">
                  <c:v>5.3170000000000002</c:v>
                </c:pt>
                <c:pt idx="1849">
                  <c:v>5.2489999999999997</c:v>
                </c:pt>
                <c:pt idx="1850">
                  <c:v>5.1829999999999998</c:v>
                </c:pt>
                <c:pt idx="1851">
                  <c:v>5.12</c:v>
                </c:pt>
                <c:pt idx="1852">
                  <c:v>5.0540000000000003</c:v>
                </c:pt>
                <c:pt idx="1853">
                  <c:v>4.9930000000000003</c:v>
                </c:pt>
                <c:pt idx="1854">
                  <c:v>4.9359999999999999</c:v>
                </c:pt>
                <c:pt idx="1855">
                  <c:v>4.8899999999999997</c:v>
                </c:pt>
                <c:pt idx="1856">
                  <c:v>4.8819999999999997</c:v>
                </c:pt>
                <c:pt idx="1857">
                  <c:v>4.8730000000000002</c:v>
                </c:pt>
                <c:pt idx="1858">
                  <c:v>4.8529999999999998</c:v>
                </c:pt>
                <c:pt idx="1859">
                  <c:v>4.8250000000000002</c:v>
                </c:pt>
                <c:pt idx="1860">
                  <c:v>4.79</c:v>
                </c:pt>
                <c:pt idx="1861">
                  <c:v>4.75</c:v>
                </c:pt>
                <c:pt idx="1862">
                  <c:v>4.7060000000000004</c:v>
                </c:pt>
                <c:pt idx="1863">
                  <c:v>4.6589999999999998</c:v>
                </c:pt>
                <c:pt idx="1864">
                  <c:v>4.6079999999999997</c:v>
                </c:pt>
                <c:pt idx="1865">
                  <c:v>4.5549999999999997</c:v>
                </c:pt>
                <c:pt idx="1866">
                  <c:v>4.4989999999999997</c:v>
                </c:pt>
                <c:pt idx="1867">
                  <c:v>4.4400000000000004</c:v>
                </c:pt>
                <c:pt idx="1868">
                  <c:v>4.3789999999999996</c:v>
                </c:pt>
                <c:pt idx="1869">
                  <c:v>4.3159999999999998</c:v>
                </c:pt>
                <c:pt idx="1870">
                  <c:v>4.2510000000000003</c:v>
                </c:pt>
                <c:pt idx="1871">
                  <c:v>4.1829999999999998</c:v>
                </c:pt>
                <c:pt idx="1872">
                  <c:v>4.1139999999999999</c:v>
                </c:pt>
                <c:pt idx="1873">
                  <c:v>4.0419999999999998</c:v>
                </c:pt>
                <c:pt idx="1874">
                  <c:v>3.97</c:v>
                </c:pt>
                <c:pt idx="1875">
                  <c:v>3.8959999999999999</c:v>
                </c:pt>
                <c:pt idx="1876">
                  <c:v>3.82</c:v>
                </c:pt>
                <c:pt idx="1877">
                  <c:v>3.7440000000000002</c:v>
                </c:pt>
                <c:pt idx="1878">
                  <c:v>3.6669999999999998</c:v>
                </c:pt>
                <c:pt idx="1879">
                  <c:v>3.59</c:v>
                </c:pt>
                <c:pt idx="1880">
                  <c:v>3.512</c:v>
                </c:pt>
                <c:pt idx="1881">
                  <c:v>3.4340000000000002</c:v>
                </c:pt>
                <c:pt idx="1882">
                  <c:v>3.36</c:v>
                </c:pt>
                <c:pt idx="1883">
                  <c:v>3.2879999999999998</c:v>
                </c:pt>
                <c:pt idx="1884">
                  <c:v>3.218</c:v>
                </c:pt>
                <c:pt idx="1885">
                  <c:v>3.1459999999999999</c:v>
                </c:pt>
                <c:pt idx="1886">
                  <c:v>3.0750000000000002</c:v>
                </c:pt>
                <c:pt idx="1887">
                  <c:v>3.004</c:v>
                </c:pt>
                <c:pt idx="1888">
                  <c:v>2.9340000000000002</c:v>
                </c:pt>
                <c:pt idx="1889">
                  <c:v>2.8639999999999999</c:v>
                </c:pt>
                <c:pt idx="1890">
                  <c:v>2.7959999999999998</c:v>
                </c:pt>
                <c:pt idx="1891">
                  <c:v>2.7280000000000002</c:v>
                </c:pt>
                <c:pt idx="1892">
                  <c:v>2.6629999999999998</c:v>
                </c:pt>
                <c:pt idx="1893">
                  <c:v>2.6019999999999999</c:v>
                </c:pt>
                <c:pt idx="1894">
                  <c:v>2.5419999999999998</c:v>
                </c:pt>
                <c:pt idx="1895">
                  <c:v>2.4820000000000002</c:v>
                </c:pt>
                <c:pt idx="1896">
                  <c:v>2.423</c:v>
                </c:pt>
                <c:pt idx="1897">
                  <c:v>2.3650000000000002</c:v>
                </c:pt>
                <c:pt idx="1898">
                  <c:v>2.3079999999999998</c:v>
                </c:pt>
                <c:pt idx="1899">
                  <c:v>2.2519999999999998</c:v>
                </c:pt>
                <c:pt idx="1900">
                  <c:v>2.198</c:v>
                </c:pt>
                <c:pt idx="1901">
                  <c:v>2.1440000000000001</c:v>
                </c:pt>
                <c:pt idx="1902">
                  <c:v>2.093</c:v>
                </c:pt>
                <c:pt idx="1903">
                  <c:v>2.0419999999999998</c:v>
                </c:pt>
                <c:pt idx="1904">
                  <c:v>1.992</c:v>
                </c:pt>
                <c:pt idx="1905">
                  <c:v>1.944</c:v>
                </c:pt>
                <c:pt idx="1906">
                  <c:v>1.897</c:v>
                </c:pt>
                <c:pt idx="1907">
                  <c:v>1.851</c:v>
                </c:pt>
                <c:pt idx="1908">
                  <c:v>1.8069999999999999</c:v>
                </c:pt>
                <c:pt idx="1909">
                  <c:v>1.764</c:v>
                </c:pt>
                <c:pt idx="1910">
                  <c:v>1.7270000000000001</c:v>
                </c:pt>
                <c:pt idx="1911">
                  <c:v>1.7130000000000001</c:v>
                </c:pt>
                <c:pt idx="1912">
                  <c:v>1.77</c:v>
                </c:pt>
                <c:pt idx="1913">
                  <c:v>1.802</c:v>
                </c:pt>
                <c:pt idx="1914">
                  <c:v>1.8240000000000001</c:v>
                </c:pt>
                <c:pt idx="1915">
                  <c:v>1.84</c:v>
                </c:pt>
                <c:pt idx="1916">
                  <c:v>1.8520000000000001</c:v>
                </c:pt>
                <c:pt idx="1917">
                  <c:v>1.86</c:v>
                </c:pt>
                <c:pt idx="1918">
                  <c:v>1.8660000000000001</c:v>
                </c:pt>
                <c:pt idx="1919">
                  <c:v>1.87</c:v>
                </c:pt>
                <c:pt idx="1920">
                  <c:v>1.8720000000000001</c:v>
                </c:pt>
                <c:pt idx="1921">
                  <c:v>1.873</c:v>
                </c:pt>
                <c:pt idx="1922">
                  <c:v>1.8720000000000001</c:v>
                </c:pt>
                <c:pt idx="1923">
                  <c:v>1.869</c:v>
                </c:pt>
                <c:pt idx="1924">
                  <c:v>1.865</c:v>
                </c:pt>
                <c:pt idx="1925">
                  <c:v>1.859</c:v>
                </c:pt>
                <c:pt idx="1926">
                  <c:v>1.851</c:v>
                </c:pt>
                <c:pt idx="1927">
                  <c:v>1.841</c:v>
                </c:pt>
                <c:pt idx="1928">
                  <c:v>1.83</c:v>
                </c:pt>
                <c:pt idx="1929">
                  <c:v>1.8160000000000001</c:v>
                </c:pt>
                <c:pt idx="1930">
                  <c:v>1.8009999999999999</c:v>
                </c:pt>
                <c:pt idx="1931">
                  <c:v>1.7849999999999999</c:v>
                </c:pt>
                <c:pt idx="1932">
                  <c:v>1.7669999999999999</c:v>
                </c:pt>
                <c:pt idx="1933">
                  <c:v>1.7470000000000001</c:v>
                </c:pt>
                <c:pt idx="1934">
                  <c:v>1.726</c:v>
                </c:pt>
                <c:pt idx="1935">
                  <c:v>1.704</c:v>
                </c:pt>
                <c:pt idx="1936">
                  <c:v>1.68</c:v>
                </c:pt>
                <c:pt idx="1937">
                  <c:v>1.6859999999999999</c:v>
                </c:pt>
                <c:pt idx="1938">
                  <c:v>1.722</c:v>
                </c:pt>
                <c:pt idx="1939">
                  <c:v>1.8009999999999999</c:v>
                </c:pt>
                <c:pt idx="1940">
                  <c:v>1.8640000000000001</c:v>
                </c:pt>
                <c:pt idx="1941">
                  <c:v>1.9430000000000001</c:v>
                </c:pt>
                <c:pt idx="1942">
                  <c:v>1.998</c:v>
                </c:pt>
                <c:pt idx="1943">
                  <c:v>2.044</c:v>
                </c:pt>
                <c:pt idx="1944">
                  <c:v>2.0819999999999999</c:v>
                </c:pt>
                <c:pt idx="1945">
                  <c:v>2.1160000000000001</c:v>
                </c:pt>
                <c:pt idx="1946">
                  <c:v>2.1480000000000001</c:v>
                </c:pt>
                <c:pt idx="1947">
                  <c:v>2.2040000000000002</c:v>
                </c:pt>
                <c:pt idx="1948">
                  <c:v>2.2810000000000001</c:v>
                </c:pt>
                <c:pt idx="1949">
                  <c:v>2.351</c:v>
                </c:pt>
                <c:pt idx="1950">
                  <c:v>2.4180000000000001</c:v>
                </c:pt>
                <c:pt idx="1951">
                  <c:v>2.4889999999999999</c:v>
                </c:pt>
                <c:pt idx="1952">
                  <c:v>2.5609999999999999</c:v>
                </c:pt>
                <c:pt idx="1953">
                  <c:v>2.6230000000000002</c:v>
                </c:pt>
                <c:pt idx="1954">
                  <c:v>2.6749999999999998</c:v>
                </c:pt>
                <c:pt idx="1955">
                  <c:v>2.72</c:v>
                </c:pt>
                <c:pt idx="1956">
                  <c:v>2.758</c:v>
                </c:pt>
                <c:pt idx="1957">
                  <c:v>2.7890000000000001</c:v>
                </c:pt>
                <c:pt idx="1958">
                  <c:v>2.8159999999999998</c:v>
                </c:pt>
                <c:pt idx="1959">
                  <c:v>2.8370000000000002</c:v>
                </c:pt>
                <c:pt idx="1960">
                  <c:v>2.8530000000000002</c:v>
                </c:pt>
                <c:pt idx="1961">
                  <c:v>2.8650000000000002</c:v>
                </c:pt>
                <c:pt idx="1962">
                  <c:v>2.8719999999999999</c:v>
                </c:pt>
                <c:pt idx="1963">
                  <c:v>2.8740000000000001</c:v>
                </c:pt>
                <c:pt idx="1964">
                  <c:v>2.8730000000000002</c:v>
                </c:pt>
                <c:pt idx="1965">
                  <c:v>2.867</c:v>
                </c:pt>
                <c:pt idx="1966">
                  <c:v>2.859</c:v>
                </c:pt>
                <c:pt idx="1967">
                  <c:v>2.8460000000000001</c:v>
                </c:pt>
                <c:pt idx="1968">
                  <c:v>2.831</c:v>
                </c:pt>
                <c:pt idx="1969">
                  <c:v>2.8119999999999998</c:v>
                </c:pt>
                <c:pt idx="1970">
                  <c:v>2.7909999999999999</c:v>
                </c:pt>
                <c:pt idx="1971">
                  <c:v>2.7679999999999998</c:v>
                </c:pt>
                <c:pt idx="1972">
                  <c:v>2.7429999999999999</c:v>
                </c:pt>
                <c:pt idx="1973">
                  <c:v>2.7149999999999999</c:v>
                </c:pt>
                <c:pt idx="1974">
                  <c:v>2.6869999999999998</c:v>
                </c:pt>
                <c:pt idx="1975">
                  <c:v>2.657</c:v>
                </c:pt>
                <c:pt idx="1976">
                  <c:v>2.6259999999999999</c:v>
                </c:pt>
                <c:pt idx="1977">
                  <c:v>2.5939999999999999</c:v>
                </c:pt>
                <c:pt idx="1978">
                  <c:v>2.6040000000000001</c:v>
                </c:pt>
                <c:pt idx="1979">
                  <c:v>2.7669999999999999</c:v>
                </c:pt>
                <c:pt idx="1980">
                  <c:v>2.927</c:v>
                </c:pt>
                <c:pt idx="1981">
                  <c:v>3.0419999999999998</c:v>
                </c:pt>
                <c:pt idx="1982">
                  <c:v>3.1259999999999999</c:v>
                </c:pt>
                <c:pt idx="1983">
                  <c:v>3.1920000000000002</c:v>
                </c:pt>
                <c:pt idx="1984">
                  <c:v>3.3039999999999998</c:v>
                </c:pt>
                <c:pt idx="1985">
                  <c:v>3.4550000000000001</c:v>
                </c:pt>
                <c:pt idx="1986">
                  <c:v>3.601</c:v>
                </c:pt>
                <c:pt idx="1987">
                  <c:v>3.7130000000000001</c:v>
                </c:pt>
                <c:pt idx="1988">
                  <c:v>3.9540000000000002</c:v>
                </c:pt>
                <c:pt idx="1989">
                  <c:v>4.282</c:v>
                </c:pt>
                <c:pt idx="1990">
                  <c:v>4.5629999999999997</c:v>
                </c:pt>
                <c:pt idx="1991">
                  <c:v>4.7919999999999998</c:v>
                </c:pt>
                <c:pt idx="1992">
                  <c:v>4.9779999999999998</c:v>
                </c:pt>
                <c:pt idx="1993">
                  <c:v>5.1260000000000003</c:v>
                </c:pt>
                <c:pt idx="1994">
                  <c:v>5.2489999999999997</c:v>
                </c:pt>
                <c:pt idx="1995">
                  <c:v>5.3479999999999999</c:v>
                </c:pt>
                <c:pt idx="1996">
                  <c:v>5.4260000000000002</c:v>
                </c:pt>
                <c:pt idx="1997">
                  <c:v>5.4859999999999998</c:v>
                </c:pt>
                <c:pt idx="1998">
                  <c:v>5.5339999999999998</c:v>
                </c:pt>
                <c:pt idx="1999">
                  <c:v>5.58</c:v>
                </c:pt>
                <c:pt idx="2000">
                  <c:v>5.6280000000000001</c:v>
                </c:pt>
                <c:pt idx="2001">
                  <c:v>5.8419999999999996</c:v>
                </c:pt>
                <c:pt idx="2002">
                  <c:v>6.1580000000000004</c:v>
                </c:pt>
                <c:pt idx="2003">
                  <c:v>6.5190000000000001</c:v>
                </c:pt>
                <c:pt idx="2004">
                  <c:v>60.08</c:v>
                </c:pt>
                <c:pt idx="2005">
                  <c:v>79.86</c:v>
                </c:pt>
                <c:pt idx="2006">
                  <c:v>37.43</c:v>
                </c:pt>
                <c:pt idx="2007">
                  <c:v>98.05</c:v>
                </c:pt>
                <c:pt idx="2008">
                  <c:v>56.88</c:v>
                </c:pt>
                <c:pt idx="2009">
                  <c:v>49.59</c:v>
                </c:pt>
                <c:pt idx="2010">
                  <c:v>49.85</c:v>
                </c:pt>
                <c:pt idx="2011">
                  <c:v>49.05</c:v>
                </c:pt>
                <c:pt idx="2012">
                  <c:v>45.85</c:v>
                </c:pt>
                <c:pt idx="2013">
                  <c:v>42.98</c:v>
                </c:pt>
                <c:pt idx="2014">
                  <c:v>41.7</c:v>
                </c:pt>
                <c:pt idx="2015">
                  <c:v>40.200000000000003</c:v>
                </c:pt>
                <c:pt idx="2016">
                  <c:v>39.21</c:v>
                </c:pt>
                <c:pt idx="2017">
                  <c:v>122</c:v>
                </c:pt>
                <c:pt idx="2018">
                  <c:v>162.9</c:v>
                </c:pt>
                <c:pt idx="2019">
                  <c:v>74.900000000000006</c:v>
                </c:pt>
                <c:pt idx="2020">
                  <c:v>70.95</c:v>
                </c:pt>
                <c:pt idx="2021">
                  <c:v>77.91</c:v>
                </c:pt>
                <c:pt idx="2022">
                  <c:v>81.97</c:v>
                </c:pt>
                <c:pt idx="2023">
                  <c:v>75.95</c:v>
                </c:pt>
                <c:pt idx="2024">
                  <c:v>102</c:v>
                </c:pt>
                <c:pt idx="2025">
                  <c:v>95.11</c:v>
                </c:pt>
                <c:pt idx="2026">
                  <c:v>88.94</c:v>
                </c:pt>
                <c:pt idx="2027">
                  <c:v>127</c:v>
                </c:pt>
                <c:pt idx="2028">
                  <c:v>108.9</c:v>
                </c:pt>
                <c:pt idx="2029">
                  <c:v>171.5</c:v>
                </c:pt>
                <c:pt idx="2030">
                  <c:v>221.4</c:v>
                </c:pt>
                <c:pt idx="2031">
                  <c:v>585.79999999999995</c:v>
                </c:pt>
                <c:pt idx="2032">
                  <c:v>194.3</c:v>
                </c:pt>
                <c:pt idx="2033">
                  <c:v>196.6</c:v>
                </c:pt>
                <c:pt idx="2034">
                  <c:v>182</c:v>
                </c:pt>
                <c:pt idx="2035">
                  <c:v>186.4</c:v>
                </c:pt>
                <c:pt idx="2036">
                  <c:v>169.9</c:v>
                </c:pt>
                <c:pt idx="2037">
                  <c:v>161</c:v>
                </c:pt>
                <c:pt idx="2038">
                  <c:v>146.9</c:v>
                </c:pt>
                <c:pt idx="2039">
                  <c:v>134.4</c:v>
                </c:pt>
                <c:pt idx="2040">
                  <c:v>145.6</c:v>
                </c:pt>
                <c:pt idx="2041">
                  <c:v>127.3</c:v>
                </c:pt>
                <c:pt idx="2042">
                  <c:v>175.4</c:v>
                </c:pt>
                <c:pt idx="2043">
                  <c:v>166.3</c:v>
                </c:pt>
                <c:pt idx="2044">
                  <c:v>135.4</c:v>
                </c:pt>
                <c:pt idx="2045">
                  <c:v>129.30000000000001</c:v>
                </c:pt>
                <c:pt idx="2046">
                  <c:v>120.6</c:v>
                </c:pt>
                <c:pt idx="2047">
                  <c:v>134.19999999999999</c:v>
                </c:pt>
                <c:pt idx="2048">
                  <c:v>124</c:v>
                </c:pt>
                <c:pt idx="2049">
                  <c:v>117.2</c:v>
                </c:pt>
                <c:pt idx="2050">
                  <c:v>111.4</c:v>
                </c:pt>
                <c:pt idx="2051">
                  <c:v>103.3</c:v>
                </c:pt>
                <c:pt idx="2052">
                  <c:v>97.06</c:v>
                </c:pt>
                <c:pt idx="2053">
                  <c:v>121.1</c:v>
                </c:pt>
                <c:pt idx="2054">
                  <c:v>111.1</c:v>
                </c:pt>
                <c:pt idx="2055">
                  <c:v>102.4</c:v>
                </c:pt>
                <c:pt idx="2056">
                  <c:v>94.55</c:v>
                </c:pt>
                <c:pt idx="2057">
                  <c:v>87.48</c:v>
                </c:pt>
                <c:pt idx="2058">
                  <c:v>81.37</c:v>
                </c:pt>
                <c:pt idx="2059">
                  <c:v>75.52</c:v>
                </c:pt>
                <c:pt idx="2060">
                  <c:v>70.16</c:v>
                </c:pt>
                <c:pt idx="2061">
                  <c:v>65.489999999999995</c:v>
                </c:pt>
                <c:pt idx="2062">
                  <c:v>60.95</c:v>
                </c:pt>
                <c:pt idx="2063">
                  <c:v>58.2</c:v>
                </c:pt>
                <c:pt idx="2064">
                  <c:v>56.98</c:v>
                </c:pt>
                <c:pt idx="2065">
                  <c:v>54.91</c:v>
                </c:pt>
                <c:pt idx="2066">
                  <c:v>131.19999999999999</c:v>
                </c:pt>
                <c:pt idx="2067">
                  <c:v>107.7</c:v>
                </c:pt>
                <c:pt idx="2068">
                  <c:v>190.9</c:v>
                </c:pt>
                <c:pt idx="2069">
                  <c:v>162.6</c:v>
                </c:pt>
                <c:pt idx="2070">
                  <c:v>157.30000000000001</c:v>
                </c:pt>
                <c:pt idx="2071">
                  <c:v>142.6</c:v>
                </c:pt>
                <c:pt idx="2072">
                  <c:v>155.6</c:v>
                </c:pt>
                <c:pt idx="2073">
                  <c:v>133</c:v>
                </c:pt>
                <c:pt idx="2074">
                  <c:v>121.7</c:v>
                </c:pt>
                <c:pt idx="2075">
                  <c:v>119.9</c:v>
                </c:pt>
                <c:pt idx="2076">
                  <c:v>112.5</c:v>
                </c:pt>
                <c:pt idx="2077">
                  <c:v>102.9</c:v>
                </c:pt>
                <c:pt idx="2078">
                  <c:v>125.6</c:v>
                </c:pt>
                <c:pt idx="2079">
                  <c:v>114.8</c:v>
                </c:pt>
                <c:pt idx="2080">
                  <c:v>105.3</c:v>
                </c:pt>
                <c:pt idx="2081">
                  <c:v>97.04</c:v>
                </c:pt>
                <c:pt idx="2082">
                  <c:v>89.55</c:v>
                </c:pt>
                <c:pt idx="2083">
                  <c:v>82.8</c:v>
                </c:pt>
                <c:pt idx="2084">
                  <c:v>76.88</c:v>
                </c:pt>
                <c:pt idx="2085">
                  <c:v>71.260000000000005</c:v>
                </c:pt>
                <c:pt idx="2086">
                  <c:v>66.319999999999993</c:v>
                </c:pt>
                <c:pt idx="2087">
                  <c:v>62.53</c:v>
                </c:pt>
                <c:pt idx="2088">
                  <c:v>62.04</c:v>
                </c:pt>
                <c:pt idx="2089">
                  <c:v>57.45</c:v>
                </c:pt>
                <c:pt idx="2090">
                  <c:v>53.52</c:v>
                </c:pt>
                <c:pt idx="2091">
                  <c:v>50.25</c:v>
                </c:pt>
                <c:pt idx="2092">
                  <c:v>49.44</c:v>
                </c:pt>
                <c:pt idx="2093">
                  <c:v>46.36</c:v>
                </c:pt>
                <c:pt idx="2094">
                  <c:v>43.65</c:v>
                </c:pt>
                <c:pt idx="2095">
                  <c:v>41.49</c:v>
                </c:pt>
                <c:pt idx="2096">
                  <c:v>40.92</c:v>
                </c:pt>
                <c:pt idx="2097">
                  <c:v>40.82</c:v>
                </c:pt>
                <c:pt idx="2098">
                  <c:v>39.950000000000003</c:v>
                </c:pt>
                <c:pt idx="2099">
                  <c:v>38.94</c:v>
                </c:pt>
                <c:pt idx="2100">
                  <c:v>37.9</c:v>
                </c:pt>
                <c:pt idx="2101">
                  <c:v>36.79</c:v>
                </c:pt>
                <c:pt idx="2102">
                  <c:v>35.659999999999997</c:v>
                </c:pt>
                <c:pt idx="2103">
                  <c:v>36.53</c:v>
                </c:pt>
                <c:pt idx="2104">
                  <c:v>35.04</c:v>
                </c:pt>
                <c:pt idx="2105">
                  <c:v>33.97</c:v>
                </c:pt>
                <c:pt idx="2106">
                  <c:v>32.96</c:v>
                </c:pt>
                <c:pt idx="2107">
                  <c:v>31.85</c:v>
                </c:pt>
                <c:pt idx="2108">
                  <c:v>30.75</c:v>
                </c:pt>
                <c:pt idx="2109">
                  <c:v>29.71</c:v>
                </c:pt>
                <c:pt idx="2110">
                  <c:v>28.68</c:v>
                </c:pt>
                <c:pt idx="2111">
                  <c:v>27.68</c:v>
                </c:pt>
                <c:pt idx="2112">
                  <c:v>26.72</c:v>
                </c:pt>
                <c:pt idx="2113">
                  <c:v>25.79</c:v>
                </c:pt>
                <c:pt idx="2114">
                  <c:v>24.88</c:v>
                </c:pt>
                <c:pt idx="2115">
                  <c:v>24.02</c:v>
                </c:pt>
                <c:pt idx="2116">
                  <c:v>23.16</c:v>
                </c:pt>
                <c:pt idx="2117">
                  <c:v>22.34</c:v>
                </c:pt>
                <c:pt idx="2118">
                  <c:v>21.53</c:v>
                </c:pt>
                <c:pt idx="2119">
                  <c:v>20.76</c:v>
                </c:pt>
                <c:pt idx="2120">
                  <c:v>20.010000000000002</c:v>
                </c:pt>
                <c:pt idx="2121">
                  <c:v>19.59</c:v>
                </c:pt>
                <c:pt idx="2122">
                  <c:v>19.46</c:v>
                </c:pt>
                <c:pt idx="2123">
                  <c:v>19.28</c:v>
                </c:pt>
                <c:pt idx="2124">
                  <c:v>19.05</c:v>
                </c:pt>
                <c:pt idx="2125">
                  <c:v>18.78</c:v>
                </c:pt>
                <c:pt idx="2126">
                  <c:v>18.47</c:v>
                </c:pt>
                <c:pt idx="2127">
                  <c:v>18.149999999999999</c:v>
                </c:pt>
                <c:pt idx="2128">
                  <c:v>17.809999999999999</c:v>
                </c:pt>
                <c:pt idx="2129">
                  <c:v>17.46</c:v>
                </c:pt>
                <c:pt idx="2130">
                  <c:v>17.11</c:v>
                </c:pt>
                <c:pt idx="2131">
                  <c:v>16.75</c:v>
                </c:pt>
                <c:pt idx="2132">
                  <c:v>16.399999999999999</c:v>
                </c:pt>
                <c:pt idx="2133">
                  <c:v>16.07</c:v>
                </c:pt>
                <c:pt idx="2134">
                  <c:v>15.74</c:v>
                </c:pt>
                <c:pt idx="2135">
                  <c:v>15.42</c:v>
                </c:pt>
                <c:pt idx="2136">
                  <c:v>15.1</c:v>
                </c:pt>
                <c:pt idx="2137">
                  <c:v>14.78</c:v>
                </c:pt>
                <c:pt idx="2138">
                  <c:v>14.47</c:v>
                </c:pt>
                <c:pt idx="2139">
                  <c:v>14.16</c:v>
                </c:pt>
                <c:pt idx="2140">
                  <c:v>13.86</c:v>
                </c:pt>
                <c:pt idx="2141">
                  <c:v>13.57</c:v>
                </c:pt>
                <c:pt idx="2142">
                  <c:v>13.28</c:v>
                </c:pt>
                <c:pt idx="2143">
                  <c:v>13</c:v>
                </c:pt>
                <c:pt idx="2144">
                  <c:v>12.73</c:v>
                </c:pt>
                <c:pt idx="2145">
                  <c:v>12.47</c:v>
                </c:pt>
                <c:pt idx="2146">
                  <c:v>12.22</c:v>
                </c:pt>
                <c:pt idx="2147">
                  <c:v>11.98</c:v>
                </c:pt>
                <c:pt idx="2148">
                  <c:v>11.75</c:v>
                </c:pt>
                <c:pt idx="2149">
                  <c:v>11.53</c:v>
                </c:pt>
                <c:pt idx="2150">
                  <c:v>11.33</c:v>
                </c:pt>
                <c:pt idx="2151">
                  <c:v>11.13</c:v>
                </c:pt>
                <c:pt idx="2152">
                  <c:v>10.94</c:v>
                </c:pt>
                <c:pt idx="2153">
                  <c:v>10.76</c:v>
                </c:pt>
                <c:pt idx="2154">
                  <c:v>10.59</c:v>
                </c:pt>
                <c:pt idx="2155">
                  <c:v>10.42</c:v>
                </c:pt>
                <c:pt idx="2156">
                  <c:v>10.26</c:v>
                </c:pt>
                <c:pt idx="2157">
                  <c:v>10.11</c:v>
                </c:pt>
                <c:pt idx="2158">
                  <c:v>9.9619999999999997</c:v>
                </c:pt>
                <c:pt idx="2159">
                  <c:v>9.82</c:v>
                </c:pt>
                <c:pt idx="2160">
                  <c:v>9.6809999999999992</c:v>
                </c:pt>
                <c:pt idx="2161">
                  <c:v>9.5470000000000006</c:v>
                </c:pt>
                <c:pt idx="2162">
                  <c:v>9.4149999999999991</c:v>
                </c:pt>
                <c:pt idx="2163">
                  <c:v>9.2859999999999996</c:v>
                </c:pt>
                <c:pt idx="2164">
                  <c:v>9.1590000000000007</c:v>
                </c:pt>
                <c:pt idx="2165">
                  <c:v>9.0340000000000007</c:v>
                </c:pt>
                <c:pt idx="2166">
                  <c:v>8.9109999999999996</c:v>
                </c:pt>
                <c:pt idx="2167">
                  <c:v>8.7889999999999997</c:v>
                </c:pt>
                <c:pt idx="2168">
                  <c:v>8.6669999999999998</c:v>
                </c:pt>
                <c:pt idx="2169">
                  <c:v>8.5459999999999994</c:v>
                </c:pt>
                <c:pt idx="2170">
                  <c:v>8.4260000000000002</c:v>
                </c:pt>
                <c:pt idx="2171">
                  <c:v>8.3059999999999992</c:v>
                </c:pt>
                <c:pt idx="2172">
                  <c:v>8.1850000000000005</c:v>
                </c:pt>
                <c:pt idx="2173">
                  <c:v>8.0649999999999995</c:v>
                </c:pt>
                <c:pt idx="2174">
                  <c:v>7.9450000000000003</c:v>
                </c:pt>
                <c:pt idx="2175">
                  <c:v>7.8250000000000002</c:v>
                </c:pt>
                <c:pt idx="2176">
                  <c:v>7.7039999999999997</c:v>
                </c:pt>
                <c:pt idx="2177">
                  <c:v>7.5830000000000002</c:v>
                </c:pt>
                <c:pt idx="2178">
                  <c:v>7.4619999999999997</c:v>
                </c:pt>
                <c:pt idx="2179">
                  <c:v>7.3410000000000002</c:v>
                </c:pt>
                <c:pt idx="2180">
                  <c:v>7.2190000000000003</c:v>
                </c:pt>
                <c:pt idx="2181">
                  <c:v>7.0970000000000004</c:v>
                </c:pt>
                <c:pt idx="2182">
                  <c:v>6.9749999999999996</c:v>
                </c:pt>
                <c:pt idx="2183">
                  <c:v>6.8529999999999998</c:v>
                </c:pt>
                <c:pt idx="2184">
                  <c:v>6.7309999999999999</c:v>
                </c:pt>
                <c:pt idx="2185">
                  <c:v>6.609</c:v>
                </c:pt>
                <c:pt idx="2186">
                  <c:v>6.4870000000000001</c:v>
                </c:pt>
                <c:pt idx="2187">
                  <c:v>6.3650000000000002</c:v>
                </c:pt>
                <c:pt idx="2188">
                  <c:v>6.2430000000000003</c:v>
                </c:pt>
                <c:pt idx="2189">
                  <c:v>6.1219999999999999</c:v>
                </c:pt>
                <c:pt idx="2190">
                  <c:v>6.0010000000000003</c:v>
                </c:pt>
                <c:pt idx="2191">
                  <c:v>5.88</c:v>
                </c:pt>
                <c:pt idx="2192">
                  <c:v>5.766</c:v>
                </c:pt>
                <c:pt idx="2193">
                  <c:v>5.6619999999999999</c:v>
                </c:pt>
                <c:pt idx="2194">
                  <c:v>5.5670000000000002</c:v>
                </c:pt>
                <c:pt idx="2195">
                  <c:v>5.4779999999999998</c:v>
                </c:pt>
                <c:pt idx="2196">
                  <c:v>5.3940000000000001</c:v>
                </c:pt>
                <c:pt idx="2197">
                  <c:v>5.3129999999999997</c:v>
                </c:pt>
                <c:pt idx="2198">
                  <c:v>5.2350000000000003</c:v>
                </c:pt>
                <c:pt idx="2199">
                  <c:v>5.1580000000000004</c:v>
                </c:pt>
                <c:pt idx="2200">
                  <c:v>5.0819999999999999</c:v>
                </c:pt>
                <c:pt idx="2201">
                  <c:v>5.0060000000000002</c:v>
                </c:pt>
                <c:pt idx="2202">
                  <c:v>4.93</c:v>
                </c:pt>
                <c:pt idx="2203">
                  <c:v>4.8529999999999998</c:v>
                </c:pt>
                <c:pt idx="2204">
                  <c:v>4.7759999999999998</c:v>
                </c:pt>
                <c:pt idx="2205">
                  <c:v>4.6980000000000004</c:v>
                </c:pt>
                <c:pt idx="2206">
                  <c:v>4.6280000000000001</c:v>
                </c:pt>
                <c:pt idx="2207">
                  <c:v>4.5640000000000001</c:v>
                </c:pt>
                <c:pt idx="2208">
                  <c:v>4.4969999999999999</c:v>
                </c:pt>
                <c:pt idx="2209">
                  <c:v>4.4269999999999996</c:v>
                </c:pt>
                <c:pt idx="2210">
                  <c:v>4.3550000000000004</c:v>
                </c:pt>
                <c:pt idx="2211">
                  <c:v>4.2809999999999997</c:v>
                </c:pt>
                <c:pt idx="2212">
                  <c:v>4.2069999999999999</c:v>
                </c:pt>
                <c:pt idx="2213">
                  <c:v>4.1310000000000002</c:v>
                </c:pt>
                <c:pt idx="2214">
                  <c:v>4.0549999999999997</c:v>
                </c:pt>
                <c:pt idx="2215">
                  <c:v>3.9790000000000001</c:v>
                </c:pt>
                <c:pt idx="2216">
                  <c:v>3.9020000000000001</c:v>
                </c:pt>
                <c:pt idx="2217">
                  <c:v>3.8250000000000002</c:v>
                </c:pt>
                <c:pt idx="2218">
                  <c:v>3.7480000000000002</c:v>
                </c:pt>
                <c:pt idx="2219">
                  <c:v>3.6709999999999998</c:v>
                </c:pt>
                <c:pt idx="2220">
                  <c:v>3.5939999999999999</c:v>
                </c:pt>
                <c:pt idx="2221">
                  <c:v>3.5169999999999999</c:v>
                </c:pt>
                <c:pt idx="2222">
                  <c:v>3.4409999999999998</c:v>
                </c:pt>
                <c:pt idx="2223">
                  <c:v>3.3650000000000002</c:v>
                </c:pt>
                <c:pt idx="2224">
                  <c:v>3.2890000000000001</c:v>
                </c:pt>
                <c:pt idx="2225">
                  <c:v>3.214</c:v>
                </c:pt>
                <c:pt idx="2226">
                  <c:v>3.1389999999999998</c:v>
                </c:pt>
                <c:pt idx="2227">
                  <c:v>3.0649999999999999</c:v>
                </c:pt>
                <c:pt idx="2228">
                  <c:v>2.992</c:v>
                </c:pt>
                <c:pt idx="2229">
                  <c:v>2.92</c:v>
                </c:pt>
                <c:pt idx="2230">
                  <c:v>2.8490000000000002</c:v>
                </c:pt>
                <c:pt idx="2231">
                  <c:v>2.7789999999999999</c:v>
                </c:pt>
                <c:pt idx="2232">
                  <c:v>2.71</c:v>
                </c:pt>
                <c:pt idx="2233">
                  <c:v>2.6419999999999999</c:v>
                </c:pt>
                <c:pt idx="2234">
                  <c:v>2.5750000000000002</c:v>
                </c:pt>
                <c:pt idx="2235">
                  <c:v>2.5089999999999999</c:v>
                </c:pt>
                <c:pt idx="2236">
                  <c:v>2.4449999999999998</c:v>
                </c:pt>
                <c:pt idx="2237">
                  <c:v>2.3809999999999998</c:v>
                </c:pt>
                <c:pt idx="2238">
                  <c:v>2.319</c:v>
                </c:pt>
                <c:pt idx="2239">
                  <c:v>2.2589999999999999</c:v>
                </c:pt>
                <c:pt idx="2240">
                  <c:v>2.1989999999999998</c:v>
                </c:pt>
                <c:pt idx="2241">
                  <c:v>2.141</c:v>
                </c:pt>
                <c:pt idx="2242">
                  <c:v>2.0840000000000001</c:v>
                </c:pt>
                <c:pt idx="2243">
                  <c:v>2.0289999999999999</c:v>
                </c:pt>
                <c:pt idx="2244">
                  <c:v>1.9750000000000001</c:v>
                </c:pt>
                <c:pt idx="2245">
                  <c:v>1.9219999999999999</c:v>
                </c:pt>
                <c:pt idx="2246">
                  <c:v>1.871</c:v>
                </c:pt>
                <c:pt idx="2247">
                  <c:v>1.821</c:v>
                </c:pt>
                <c:pt idx="2248">
                  <c:v>1.7729999999999999</c:v>
                </c:pt>
                <c:pt idx="2249">
                  <c:v>1.7250000000000001</c:v>
                </c:pt>
                <c:pt idx="2250">
                  <c:v>1.679</c:v>
                </c:pt>
                <c:pt idx="2251">
                  <c:v>1.635</c:v>
                </c:pt>
                <c:pt idx="2252">
                  <c:v>1.591</c:v>
                </c:pt>
                <c:pt idx="2253">
                  <c:v>1.5489999999999999</c:v>
                </c:pt>
                <c:pt idx="2254">
                  <c:v>1.508</c:v>
                </c:pt>
                <c:pt idx="2255">
                  <c:v>1.4890000000000001</c:v>
                </c:pt>
                <c:pt idx="2256">
                  <c:v>1.472</c:v>
                </c:pt>
                <c:pt idx="2257">
                  <c:v>1.4530000000000001</c:v>
                </c:pt>
                <c:pt idx="2258">
                  <c:v>1.4319999999999999</c:v>
                </c:pt>
                <c:pt idx="2259">
                  <c:v>1.41</c:v>
                </c:pt>
                <c:pt idx="2260">
                  <c:v>1.389</c:v>
                </c:pt>
                <c:pt idx="2261">
                  <c:v>1.367</c:v>
                </c:pt>
                <c:pt idx="2262">
                  <c:v>1.345</c:v>
                </c:pt>
                <c:pt idx="2263">
                  <c:v>1.3240000000000001</c:v>
                </c:pt>
                <c:pt idx="2264">
                  <c:v>1.3029999999999999</c:v>
                </c:pt>
                <c:pt idx="2265">
                  <c:v>1.282</c:v>
                </c:pt>
                <c:pt idx="2266">
                  <c:v>1.2609999999999999</c:v>
                </c:pt>
                <c:pt idx="2267">
                  <c:v>1.2410000000000001</c:v>
                </c:pt>
                <c:pt idx="2268">
                  <c:v>1.2210000000000001</c:v>
                </c:pt>
                <c:pt idx="2269">
                  <c:v>1.2010000000000001</c:v>
                </c:pt>
                <c:pt idx="2270">
                  <c:v>1.181</c:v>
                </c:pt>
                <c:pt idx="2271">
                  <c:v>1.161</c:v>
                </c:pt>
                <c:pt idx="2272">
                  <c:v>1.141</c:v>
                </c:pt>
                <c:pt idx="2273">
                  <c:v>1.1220000000000001</c:v>
                </c:pt>
                <c:pt idx="2274">
                  <c:v>1.1020000000000001</c:v>
                </c:pt>
                <c:pt idx="2275">
                  <c:v>1.0820000000000001</c:v>
                </c:pt>
                <c:pt idx="2276">
                  <c:v>1.0629999999999999</c:v>
                </c:pt>
                <c:pt idx="2277">
                  <c:v>1.06</c:v>
                </c:pt>
                <c:pt idx="2278">
                  <c:v>1.054</c:v>
                </c:pt>
                <c:pt idx="2279">
                  <c:v>1.046</c:v>
                </c:pt>
                <c:pt idx="2280">
                  <c:v>1.0369999999999999</c:v>
                </c:pt>
                <c:pt idx="2281">
                  <c:v>1.0269999999999999</c:v>
                </c:pt>
                <c:pt idx="2282">
                  <c:v>1.016</c:v>
                </c:pt>
                <c:pt idx="2283">
                  <c:v>1.004</c:v>
                </c:pt>
                <c:pt idx="2284">
                  <c:v>0.99270000000000003</c:v>
                </c:pt>
                <c:pt idx="2285">
                  <c:v>0.98080000000000001</c:v>
                </c:pt>
                <c:pt idx="2286">
                  <c:v>0.96870000000000001</c:v>
                </c:pt>
                <c:pt idx="2287">
                  <c:v>0.95640000000000003</c:v>
                </c:pt>
                <c:pt idx="2288">
                  <c:v>0.94410000000000005</c:v>
                </c:pt>
                <c:pt idx="2289">
                  <c:v>0.9375</c:v>
                </c:pt>
                <c:pt idx="2290">
                  <c:v>0.93330000000000002</c:v>
                </c:pt>
                <c:pt idx="2291">
                  <c:v>0.92759999999999998</c:v>
                </c:pt>
                <c:pt idx="2292">
                  <c:v>0.92510000000000003</c:v>
                </c:pt>
                <c:pt idx="2293">
                  <c:v>0.92130000000000001</c:v>
                </c:pt>
                <c:pt idx="2294">
                  <c:v>0.91600000000000004</c:v>
                </c:pt>
                <c:pt idx="2295">
                  <c:v>0.90980000000000005</c:v>
                </c:pt>
                <c:pt idx="2296">
                  <c:v>0.90290000000000004</c:v>
                </c:pt>
                <c:pt idx="2297">
                  <c:v>0.89549999999999996</c:v>
                </c:pt>
                <c:pt idx="2298">
                  <c:v>0.9123</c:v>
                </c:pt>
                <c:pt idx="2299">
                  <c:v>0.98219999999999996</c:v>
                </c:pt>
                <c:pt idx="2300">
                  <c:v>1.0860000000000001</c:v>
                </c:pt>
                <c:pt idx="2301">
                  <c:v>1.208</c:v>
                </c:pt>
                <c:pt idx="2302">
                  <c:v>1.5089999999999999</c:v>
                </c:pt>
                <c:pt idx="2303">
                  <c:v>1.867</c:v>
                </c:pt>
                <c:pt idx="2304">
                  <c:v>2.2010000000000001</c:v>
                </c:pt>
                <c:pt idx="2305">
                  <c:v>2.4689999999999999</c:v>
                </c:pt>
                <c:pt idx="2306">
                  <c:v>3.0289999999999999</c:v>
                </c:pt>
                <c:pt idx="2307">
                  <c:v>3.4430000000000001</c:v>
                </c:pt>
                <c:pt idx="2308">
                  <c:v>3.7949999999999999</c:v>
                </c:pt>
                <c:pt idx="2309">
                  <c:v>4.0919999999999996</c:v>
                </c:pt>
                <c:pt idx="2310">
                  <c:v>4.3369999999999997</c:v>
                </c:pt>
                <c:pt idx="2311">
                  <c:v>4.5369999999999999</c:v>
                </c:pt>
                <c:pt idx="2312">
                  <c:v>4.7089999999999996</c:v>
                </c:pt>
                <c:pt idx="2313">
                  <c:v>4.8719999999999999</c:v>
                </c:pt>
                <c:pt idx="2314">
                  <c:v>5.0149999999999997</c:v>
                </c:pt>
                <c:pt idx="2315">
                  <c:v>5.1710000000000003</c:v>
                </c:pt>
                <c:pt idx="2316">
                  <c:v>5.5140000000000002</c:v>
                </c:pt>
                <c:pt idx="2317">
                  <c:v>6.94</c:v>
                </c:pt>
                <c:pt idx="2318">
                  <c:v>7.5279999999999996</c:v>
                </c:pt>
                <c:pt idx="2319">
                  <c:v>8.0069999999999997</c:v>
                </c:pt>
                <c:pt idx="2320">
                  <c:v>8.3930000000000007</c:v>
                </c:pt>
                <c:pt idx="2321">
                  <c:v>8.6950000000000003</c:v>
                </c:pt>
                <c:pt idx="2322">
                  <c:v>8.9320000000000004</c:v>
                </c:pt>
                <c:pt idx="2323">
                  <c:v>9.5790000000000006</c:v>
                </c:pt>
                <c:pt idx="2324">
                  <c:v>57.53</c:v>
                </c:pt>
                <c:pt idx="2325">
                  <c:v>14.4</c:v>
                </c:pt>
                <c:pt idx="2326">
                  <c:v>37.46</c:v>
                </c:pt>
                <c:pt idx="2327">
                  <c:v>23.57</c:v>
                </c:pt>
                <c:pt idx="2328">
                  <c:v>24.19</c:v>
                </c:pt>
                <c:pt idx="2329">
                  <c:v>24.41</c:v>
                </c:pt>
                <c:pt idx="2330">
                  <c:v>25.35</c:v>
                </c:pt>
                <c:pt idx="2331">
                  <c:v>26.07</c:v>
                </c:pt>
                <c:pt idx="2332">
                  <c:v>26.63</c:v>
                </c:pt>
                <c:pt idx="2333">
                  <c:v>27.57</c:v>
                </c:pt>
                <c:pt idx="2334">
                  <c:v>30.66</c:v>
                </c:pt>
                <c:pt idx="2335">
                  <c:v>88.46</c:v>
                </c:pt>
                <c:pt idx="2336">
                  <c:v>42.75</c:v>
                </c:pt>
                <c:pt idx="2337">
                  <c:v>43.9</c:v>
                </c:pt>
                <c:pt idx="2338">
                  <c:v>44.97</c:v>
                </c:pt>
                <c:pt idx="2339">
                  <c:v>136.9</c:v>
                </c:pt>
                <c:pt idx="2340">
                  <c:v>172.8</c:v>
                </c:pt>
                <c:pt idx="2341">
                  <c:v>118.5</c:v>
                </c:pt>
                <c:pt idx="2342">
                  <c:v>107.8</c:v>
                </c:pt>
                <c:pt idx="2343">
                  <c:v>98.74</c:v>
                </c:pt>
                <c:pt idx="2344">
                  <c:v>90.34</c:v>
                </c:pt>
                <c:pt idx="2345">
                  <c:v>113.9</c:v>
                </c:pt>
                <c:pt idx="2346">
                  <c:v>104.6</c:v>
                </c:pt>
                <c:pt idx="2347">
                  <c:v>96.86</c:v>
                </c:pt>
                <c:pt idx="2348">
                  <c:v>97.9</c:v>
                </c:pt>
                <c:pt idx="2349">
                  <c:v>102.4</c:v>
                </c:pt>
                <c:pt idx="2350">
                  <c:v>88.69</c:v>
                </c:pt>
                <c:pt idx="2351">
                  <c:v>86.05</c:v>
                </c:pt>
                <c:pt idx="2352">
                  <c:v>85.4</c:v>
                </c:pt>
                <c:pt idx="2353">
                  <c:v>78.86</c:v>
                </c:pt>
                <c:pt idx="2354">
                  <c:v>73.28</c:v>
                </c:pt>
                <c:pt idx="2355">
                  <c:v>68.209999999999994</c:v>
                </c:pt>
                <c:pt idx="2356">
                  <c:v>63.83</c:v>
                </c:pt>
                <c:pt idx="2357">
                  <c:v>66.39</c:v>
                </c:pt>
                <c:pt idx="2358">
                  <c:v>60.85</c:v>
                </c:pt>
                <c:pt idx="2359">
                  <c:v>57.04</c:v>
                </c:pt>
                <c:pt idx="2360">
                  <c:v>53.46</c:v>
                </c:pt>
                <c:pt idx="2361">
                  <c:v>49.97</c:v>
                </c:pt>
                <c:pt idx="2362">
                  <c:v>47.47</c:v>
                </c:pt>
                <c:pt idx="2363">
                  <c:v>44.74</c:v>
                </c:pt>
                <c:pt idx="2364">
                  <c:v>42.19</c:v>
                </c:pt>
                <c:pt idx="2365">
                  <c:v>40.76</c:v>
                </c:pt>
                <c:pt idx="2366">
                  <c:v>40.090000000000003</c:v>
                </c:pt>
                <c:pt idx="2367">
                  <c:v>39.549999999999997</c:v>
                </c:pt>
                <c:pt idx="2368">
                  <c:v>40.43</c:v>
                </c:pt>
                <c:pt idx="2369">
                  <c:v>39.450000000000003</c:v>
                </c:pt>
                <c:pt idx="2370">
                  <c:v>38.56</c:v>
                </c:pt>
                <c:pt idx="2371">
                  <c:v>37.65</c:v>
                </c:pt>
                <c:pt idx="2372">
                  <c:v>36.92</c:v>
                </c:pt>
                <c:pt idx="2373">
                  <c:v>35.909999999999997</c:v>
                </c:pt>
                <c:pt idx="2374">
                  <c:v>34.79</c:v>
                </c:pt>
                <c:pt idx="2375">
                  <c:v>33.67</c:v>
                </c:pt>
                <c:pt idx="2376">
                  <c:v>32.590000000000003</c:v>
                </c:pt>
                <c:pt idx="2377">
                  <c:v>31.46</c:v>
                </c:pt>
                <c:pt idx="2378">
                  <c:v>30.46</c:v>
                </c:pt>
                <c:pt idx="2379">
                  <c:v>30.05</c:v>
                </c:pt>
                <c:pt idx="2380">
                  <c:v>29.03</c:v>
                </c:pt>
                <c:pt idx="2381">
                  <c:v>28.2</c:v>
                </c:pt>
                <c:pt idx="2382">
                  <c:v>27.73</c:v>
                </c:pt>
                <c:pt idx="2383">
                  <c:v>26.92</c:v>
                </c:pt>
                <c:pt idx="2384">
                  <c:v>27.6</c:v>
                </c:pt>
                <c:pt idx="2385">
                  <c:v>27.07</c:v>
                </c:pt>
                <c:pt idx="2386">
                  <c:v>26.59</c:v>
                </c:pt>
                <c:pt idx="2387">
                  <c:v>25.96</c:v>
                </c:pt>
                <c:pt idx="2388">
                  <c:v>25.36</c:v>
                </c:pt>
                <c:pt idx="2389">
                  <c:v>24.98</c:v>
                </c:pt>
                <c:pt idx="2390">
                  <c:v>24.6</c:v>
                </c:pt>
                <c:pt idx="2391">
                  <c:v>24.33</c:v>
                </c:pt>
                <c:pt idx="2392">
                  <c:v>43.92</c:v>
                </c:pt>
                <c:pt idx="2393">
                  <c:v>27.88</c:v>
                </c:pt>
                <c:pt idx="2394">
                  <c:v>27.69</c:v>
                </c:pt>
                <c:pt idx="2395">
                  <c:v>27.44</c:v>
                </c:pt>
                <c:pt idx="2396">
                  <c:v>27.12</c:v>
                </c:pt>
                <c:pt idx="2397">
                  <c:v>26.68</c:v>
                </c:pt>
                <c:pt idx="2398">
                  <c:v>26.25</c:v>
                </c:pt>
                <c:pt idx="2399">
                  <c:v>26.01</c:v>
                </c:pt>
                <c:pt idx="2400">
                  <c:v>25.44</c:v>
                </c:pt>
                <c:pt idx="2401">
                  <c:v>24.94</c:v>
                </c:pt>
                <c:pt idx="2402">
                  <c:v>24.36</c:v>
                </c:pt>
                <c:pt idx="2403">
                  <c:v>23.82</c:v>
                </c:pt>
                <c:pt idx="2404">
                  <c:v>23.41</c:v>
                </c:pt>
                <c:pt idx="2405">
                  <c:v>23.05</c:v>
                </c:pt>
                <c:pt idx="2406">
                  <c:v>61.06</c:v>
                </c:pt>
                <c:pt idx="2407">
                  <c:v>151.5</c:v>
                </c:pt>
                <c:pt idx="2408">
                  <c:v>90.6</c:v>
                </c:pt>
                <c:pt idx="2409">
                  <c:v>59.97</c:v>
                </c:pt>
                <c:pt idx="2410">
                  <c:v>55.92</c:v>
                </c:pt>
                <c:pt idx="2411">
                  <c:v>57.93</c:v>
                </c:pt>
                <c:pt idx="2412">
                  <c:v>134.30000000000001</c:v>
                </c:pt>
                <c:pt idx="2413">
                  <c:v>75</c:v>
                </c:pt>
                <c:pt idx="2414">
                  <c:v>86.77</c:v>
                </c:pt>
                <c:pt idx="2415">
                  <c:v>156.80000000000001</c:v>
                </c:pt>
                <c:pt idx="2416">
                  <c:v>173.8</c:v>
                </c:pt>
                <c:pt idx="2417">
                  <c:v>182.6</c:v>
                </c:pt>
                <c:pt idx="2418">
                  <c:v>170.9</c:v>
                </c:pt>
                <c:pt idx="2419">
                  <c:v>138.5</c:v>
                </c:pt>
                <c:pt idx="2420">
                  <c:v>132.9</c:v>
                </c:pt>
                <c:pt idx="2421">
                  <c:v>121.6</c:v>
                </c:pt>
                <c:pt idx="2422">
                  <c:v>111.1</c:v>
                </c:pt>
                <c:pt idx="2423">
                  <c:v>128.19999999999999</c:v>
                </c:pt>
                <c:pt idx="2424">
                  <c:v>109</c:v>
                </c:pt>
                <c:pt idx="2425">
                  <c:v>99.65</c:v>
                </c:pt>
                <c:pt idx="2426">
                  <c:v>91.72</c:v>
                </c:pt>
                <c:pt idx="2427">
                  <c:v>84.96</c:v>
                </c:pt>
                <c:pt idx="2428">
                  <c:v>110</c:v>
                </c:pt>
                <c:pt idx="2429">
                  <c:v>101.4</c:v>
                </c:pt>
                <c:pt idx="2430">
                  <c:v>94.97</c:v>
                </c:pt>
                <c:pt idx="2431">
                  <c:v>90.08</c:v>
                </c:pt>
                <c:pt idx="2432">
                  <c:v>83.45</c:v>
                </c:pt>
                <c:pt idx="2433">
                  <c:v>78.260000000000005</c:v>
                </c:pt>
                <c:pt idx="2434">
                  <c:v>73.72</c:v>
                </c:pt>
                <c:pt idx="2435">
                  <c:v>73.75</c:v>
                </c:pt>
                <c:pt idx="2436">
                  <c:v>68.44</c:v>
                </c:pt>
                <c:pt idx="2437">
                  <c:v>64.22</c:v>
                </c:pt>
                <c:pt idx="2438">
                  <c:v>59.82</c:v>
                </c:pt>
                <c:pt idx="2439">
                  <c:v>55.92</c:v>
                </c:pt>
                <c:pt idx="2440">
                  <c:v>53.12</c:v>
                </c:pt>
                <c:pt idx="2441">
                  <c:v>49.49</c:v>
                </c:pt>
                <c:pt idx="2442">
                  <c:v>46.46</c:v>
                </c:pt>
                <c:pt idx="2443">
                  <c:v>43.73</c:v>
                </c:pt>
                <c:pt idx="2444">
                  <c:v>41.21</c:v>
                </c:pt>
                <c:pt idx="2445">
                  <c:v>40.21</c:v>
                </c:pt>
                <c:pt idx="2446">
                  <c:v>39.549999999999997</c:v>
                </c:pt>
                <c:pt idx="2447">
                  <c:v>38.729999999999997</c:v>
                </c:pt>
                <c:pt idx="2448">
                  <c:v>37.76</c:v>
                </c:pt>
                <c:pt idx="2449">
                  <c:v>36.75</c:v>
                </c:pt>
                <c:pt idx="2450">
                  <c:v>35.72</c:v>
                </c:pt>
                <c:pt idx="2451">
                  <c:v>34.71</c:v>
                </c:pt>
                <c:pt idx="2452">
                  <c:v>34.090000000000003</c:v>
                </c:pt>
                <c:pt idx="2453">
                  <c:v>33.65</c:v>
                </c:pt>
                <c:pt idx="2454">
                  <c:v>33.32</c:v>
                </c:pt>
                <c:pt idx="2455">
                  <c:v>32.72</c:v>
                </c:pt>
                <c:pt idx="2456">
                  <c:v>31.79</c:v>
                </c:pt>
                <c:pt idx="2457">
                  <c:v>30.89</c:v>
                </c:pt>
                <c:pt idx="2458">
                  <c:v>29.89</c:v>
                </c:pt>
                <c:pt idx="2459">
                  <c:v>28.94</c:v>
                </c:pt>
                <c:pt idx="2460">
                  <c:v>28.07</c:v>
                </c:pt>
                <c:pt idx="2461">
                  <c:v>27.16</c:v>
                </c:pt>
                <c:pt idx="2462">
                  <c:v>26.3</c:v>
                </c:pt>
                <c:pt idx="2463">
                  <c:v>25.51</c:v>
                </c:pt>
                <c:pt idx="2464">
                  <c:v>24.72</c:v>
                </c:pt>
                <c:pt idx="2465">
                  <c:v>23.91</c:v>
                </c:pt>
                <c:pt idx="2466">
                  <c:v>23.13</c:v>
                </c:pt>
                <c:pt idx="2467">
                  <c:v>22.37</c:v>
                </c:pt>
                <c:pt idx="2468">
                  <c:v>21.61</c:v>
                </c:pt>
                <c:pt idx="2469">
                  <c:v>20.86</c:v>
                </c:pt>
                <c:pt idx="2470">
                  <c:v>20.13</c:v>
                </c:pt>
                <c:pt idx="2471">
                  <c:v>19.600000000000001</c:v>
                </c:pt>
                <c:pt idx="2472">
                  <c:v>19.5</c:v>
                </c:pt>
                <c:pt idx="2473">
                  <c:v>19.34</c:v>
                </c:pt>
                <c:pt idx="2474">
                  <c:v>19.149999999999999</c:v>
                </c:pt>
                <c:pt idx="2475">
                  <c:v>18.940000000000001</c:v>
                </c:pt>
                <c:pt idx="2476">
                  <c:v>18.7</c:v>
                </c:pt>
                <c:pt idx="2477">
                  <c:v>18.43</c:v>
                </c:pt>
                <c:pt idx="2478">
                  <c:v>18.14</c:v>
                </c:pt>
                <c:pt idx="2479">
                  <c:v>17.829999999999998</c:v>
                </c:pt>
                <c:pt idx="2480">
                  <c:v>17.5</c:v>
                </c:pt>
                <c:pt idx="2481">
                  <c:v>17.16</c:v>
                </c:pt>
                <c:pt idx="2482">
                  <c:v>16.82</c:v>
                </c:pt>
                <c:pt idx="2483">
                  <c:v>16.47</c:v>
                </c:pt>
                <c:pt idx="2484">
                  <c:v>16.12</c:v>
                </c:pt>
                <c:pt idx="2485">
                  <c:v>15.77</c:v>
                </c:pt>
                <c:pt idx="2486">
                  <c:v>15.43</c:v>
                </c:pt>
                <c:pt idx="2487">
                  <c:v>15.09</c:v>
                </c:pt>
                <c:pt idx="2488">
                  <c:v>14.75</c:v>
                </c:pt>
                <c:pt idx="2489">
                  <c:v>14.46</c:v>
                </c:pt>
                <c:pt idx="2490">
                  <c:v>14.17</c:v>
                </c:pt>
                <c:pt idx="2491">
                  <c:v>13.89</c:v>
                </c:pt>
                <c:pt idx="2492">
                  <c:v>13.61</c:v>
                </c:pt>
                <c:pt idx="2493">
                  <c:v>13.34</c:v>
                </c:pt>
                <c:pt idx="2494">
                  <c:v>13.07</c:v>
                </c:pt>
                <c:pt idx="2495">
                  <c:v>12.81</c:v>
                </c:pt>
                <c:pt idx="2496">
                  <c:v>12.56</c:v>
                </c:pt>
                <c:pt idx="2497">
                  <c:v>12.32</c:v>
                </c:pt>
                <c:pt idx="2498">
                  <c:v>12.09</c:v>
                </c:pt>
                <c:pt idx="2499">
                  <c:v>11.86</c:v>
                </c:pt>
                <c:pt idx="2500">
                  <c:v>11.65</c:v>
                </c:pt>
                <c:pt idx="2501">
                  <c:v>11.44</c:v>
                </c:pt>
                <c:pt idx="2502">
                  <c:v>11.24</c:v>
                </c:pt>
                <c:pt idx="2503">
                  <c:v>11.05</c:v>
                </c:pt>
                <c:pt idx="2504">
                  <c:v>10.87</c:v>
                </c:pt>
                <c:pt idx="2505">
                  <c:v>10.69</c:v>
                </c:pt>
                <c:pt idx="2506">
                  <c:v>10.53</c:v>
                </c:pt>
                <c:pt idx="2507">
                  <c:v>10.36</c:v>
                </c:pt>
                <c:pt idx="2508">
                  <c:v>10.210000000000001</c:v>
                </c:pt>
                <c:pt idx="2509">
                  <c:v>10.050000000000001</c:v>
                </c:pt>
                <c:pt idx="2510">
                  <c:v>9.9079999999999995</c:v>
                </c:pt>
                <c:pt idx="2511">
                  <c:v>9.7650000000000006</c:v>
                </c:pt>
                <c:pt idx="2512">
                  <c:v>9.625</c:v>
                </c:pt>
                <c:pt idx="2513">
                  <c:v>9.4879999999999995</c:v>
                </c:pt>
                <c:pt idx="2514">
                  <c:v>9.3539999999999992</c:v>
                </c:pt>
                <c:pt idx="2515">
                  <c:v>9.2219999999999995</c:v>
                </c:pt>
                <c:pt idx="2516">
                  <c:v>9.0920000000000005</c:v>
                </c:pt>
                <c:pt idx="2517">
                  <c:v>8.9629999999999992</c:v>
                </c:pt>
                <c:pt idx="2518">
                  <c:v>8.8360000000000003</c:v>
                </c:pt>
                <c:pt idx="2519">
                  <c:v>8.7100000000000009</c:v>
                </c:pt>
                <c:pt idx="2520">
                  <c:v>8.5839999999999996</c:v>
                </c:pt>
                <c:pt idx="2521">
                  <c:v>8.4589999999999996</c:v>
                </c:pt>
                <c:pt idx="2522">
                  <c:v>8.3339999999999996</c:v>
                </c:pt>
                <c:pt idx="2523">
                  <c:v>8.2100000000000009</c:v>
                </c:pt>
                <c:pt idx="2524">
                  <c:v>8.0850000000000009</c:v>
                </c:pt>
                <c:pt idx="2525">
                  <c:v>7.9610000000000003</c:v>
                </c:pt>
                <c:pt idx="2526">
                  <c:v>7.8360000000000003</c:v>
                </c:pt>
                <c:pt idx="2527">
                  <c:v>7.7119999999999997</c:v>
                </c:pt>
                <c:pt idx="2528">
                  <c:v>7.5869999999999997</c:v>
                </c:pt>
                <c:pt idx="2529">
                  <c:v>7.4630000000000001</c:v>
                </c:pt>
                <c:pt idx="2530">
                  <c:v>7.3380000000000001</c:v>
                </c:pt>
                <c:pt idx="2531">
                  <c:v>7.2130000000000001</c:v>
                </c:pt>
                <c:pt idx="2532">
                  <c:v>7.0880000000000001</c:v>
                </c:pt>
                <c:pt idx="2533">
                  <c:v>6.9630000000000001</c:v>
                </c:pt>
                <c:pt idx="2534">
                  <c:v>6.8380000000000001</c:v>
                </c:pt>
                <c:pt idx="2535">
                  <c:v>6.7119999999999997</c:v>
                </c:pt>
                <c:pt idx="2536">
                  <c:v>6.5880000000000001</c:v>
                </c:pt>
                <c:pt idx="2537">
                  <c:v>6.4630000000000001</c:v>
                </c:pt>
                <c:pt idx="2538">
                  <c:v>6.3380000000000001</c:v>
                </c:pt>
                <c:pt idx="2539">
                  <c:v>6.2140000000000004</c:v>
                </c:pt>
                <c:pt idx="2540">
                  <c:v>6.0910000000000002</c:v>
                </c:pt>
                <c:pt idx="2541">
                  <c:v>5.9669999999999996</c:v>
                </c:pt>
                <c:pt idx="2542">
                  <c:v>5.8449999999999998</c:v>
                </c:pt>
                <c:pt idx="2543">
                  <c:v>5.7329999999999997</c:v>
                </c:pt>
                <c:pt idx="2544">
                  <c:v>5.6310000000000002</c:v>
                </c:pt>
                <c:pt idx="2545">
                  <c:v>5.5380000000000003</c:v>
                </c:pt>
                <c:pt idx="2546">
                  <c:v>5.4489999999999998</c:v>
                </c:pt>
                <c:pt idx="2547">
                  <c:v>5.3650000000000002</c:v>
                </c:pt>
                <c:pt idx="2548">
                  <c:v>5.2839999999999998</c:v>
                </c:pt>
                <c:pt idx="2549">
                  <c:v>5.2050000000000001</c:v>
                </c:pt>
                <c:pt idx="2550">
                  <c:v>5.1269999999999998</c:v>
                </c:pt>
                <c:pt idx="2551">
                  <c:v>5.05</c:v>
                </c:pt>
                <c:pt idx="2552">
                  <c:v>4.9729999999999999</c:v>
                </c:pt>
                <c:pt idx="2553">
                  <c:v>4.8949999999999996</c:v>
                </c:pt>
                <c:pt idx="2554">
                  <c:v>4.8170000000000002</c:v>
                </c:pt>
                <c:pt idx="2555">
                  <c:v>4.7380000000000004</c:v>
                </c:pt>
                <c:pt idx="2556">
                  <c:v>4.6589999999999998</c:v>
                </c:pt>
                <c:pt idx="2557">
                  <c:v>4.5780000000000003</c:v>
                </c:pt>
                <c:pt idx="2558">
                  <c:v>4.4969999999999999</c:v>
                </c:pt>
                <c:pt idx="2559">
                  <c:v>4.4160000000000004</c:v>
                </c:pt>
                <c:pt idx="2560">
                  <c:v>4.3330000000000002</c:v>
                </c:pt>
                <c:pt idx="2561">
                  <c:v>4.2510000000000003</c:v>
                </c:pt>
                <c:pt idx="2562">
                  <c:v>4.1669999999999998</c:v>
                </c:pt>
                <c:pt idx="2563">
                  <c:v>4.0839999999999996</c:v>
                </c:pt>
                <c:pt idx="2564">
                  <c:v>4</c:v>
                </c:pt>
                <c:pt idx="2565">
                  <c:v>3.9159999999999999</c:v>
                </c:pt>
                <c:pt idx="2566">
                  <c:v>3.8319999999999999</c:v>
                </c:pt>
                <c:pt idx="2567">
                  <c:v>3.75</c:v>
                </c:pt>
                <c:pt idx="2568">
                  <c:v>3.6680000000000001</c:v>
                </c:pt>
                <c:pt idx="2569">
                  <c:v>3.585</c:v>
                </c:pt>
                <c:pt idx="2570">
                  <c:v>3.5230000000000001</c:v>
                </c:pt>
                <c:pt idx="2571">
                  <c:v>3.4849999999999999</c:v>
                </c:pt>
                <c:pt idx="2572">
                  <c:v>3.4409999999999998</c:v>
                </c:pt>
                <c:pt idx="2573">
                  <c:v>3.391</c:v>
                </c:pt>
                <c:pt idx="2574">
                  <c:v>3.339</c:v>
                </c:pt>
                <c:pt idx="2575">
                  <c:v>3.2850000000000001</c:v>
                </c:pt>
                <c:pt idx="2576">
                  <c:v>3.2290000000000001</c:v>
                </c:pt>
                <c:pt idx="2577">
                  <c:v>3.173</c:v>
                </c:pt>
                <c:pt idx="2578">
                  <c:v>3.1160000000000001</c:v>
                </c:pt>
                <c:pt idx="2579">
                  <c:v>3.0590000000000002</c:v>
                </c:pt>
                <c:pt idx="2580">
                  <c:v>3.0030000000000001</c:v>
                </c:pt>
                <c:pt idx="2581">
                  <c:v>2.9460000000000002</c:v>
                </c:pt>
                <c:pt idx="2582">
                  <c:v>2.8889999999999998</c:v>
                </c:pt>
                <c:pt idx="2583">
                  <c:v>2.8319999999999999</c:v>
                </c:pt>
                <c:pt idx="2584">
                  <c:v>2.7759999999999998</c:v>
                </c:pt>
                <c:pt idx="2585">
                  <c:v>2.7189999999999999</c:v>
                </c:pt>
                <c:pt idx="2586">
                  <c:v>2.6619999999999999</c:v>
                </c:pt>
                <c:pt idx="2587">
                  <c:v>2.6059999999999999</c:v>
                </c:pt>
                <c:pt idx="2588">
                  <c:v>2.5489999999999999</c:v>
                </c:pt>
                <c:pt idx="2589">
                  <c:v>2.4929999999999999</c:v>
                </c:pt>
                <c:pt idx="2590">
                  <c:v>2.4369999999999998</c:v>
                </c:pt>
                <c:pt idx="2591">
                  <c:v>2.3809999999999998</c:v>
                </c:pt>
                <c:pt idx="2592">
                  <c:v>2.3250000000000002</c:v>
                </c:pt>
                <c:pt idx="2593">
                  <c:v>2.27</c:v>
                </c:pt>
                <c:pt idx="2594">
                  <c:v>2.2160000000000002</c:v>
                </c:pt>
                <c:pt idx="2595">
                  <c:v>2.161</c:v>
                </c:pt>
                <c:pt idx="2596">
                  <c:v>2.1080000000000001</c:v>
                </c:pt>
                <c:pt idx="2597">
                  <c:v>2.0550000000000002</c:v>
                </c:pt>
                <c:pt idx="2598">
                  <c:v>2.0030000000000001</c:v>
                </c:pt>
                <c:pt idx="2599">
                  <c:v>1.952</c:v>
                </c:pt>
                <c:pt idx="2600">
                  <c:v>1.901</c:v>
                </c:pt>
                <c:pt idx="2601">
                  <c:v>1.8520000000000001</c:v>
                </c:pt>
                <c:pt idx="2602">
                  <c:v>1.8029999999999999</c:v>
                </c:pt>
                <c:pt idx="2603">
                  <c:v>1.7549999999999999</c:v>
                </c:pt>
                <c:pt idx="2604">
                  <c:v>1.7090000000000001</c:v>
                </c:pt>
                <c:pt idx="2605">
                  <c:v>1.663</c:v>
                </c:pt>
                <c:pt idx="2606">
                  <c:v>1.6180000000000001</c:v>
                </c:pt>
                <c:pt idx="2607">
                  <c:v>1.575</c:v>
                </c:pt>
                <c:pt idx="2608">
                  <c:v>1.532</c:v>
                </c:pt>
                <c:pt idx="2609">
                  <c:v>1.4910000000000001</c:v>
                </c:pt>
                <c:pt idx="2610">
                  <c:v>1.4510000000000001</c:v>
                </c:pt>
                <c:pt idx="2611">
                  <c:v>1.4119999999999999</c:v>
                </c:pt>
                <c:pt idx="2612">
                  <c:v>1.3740000000000001</c:v>
                </c:pt>
                <c:pt idx="2613">
                  <c:v>1.337</c:v>
                </c:pt>
                <c:pt idx="2614">
                  <c:v>1.3009999999999999</c:v>
                </c:pt>
                <c:pt idx="2615">
                  <c:v>1.2669999999999999</c:v>
                </c:pt>
                <c:pt idx="2616">
                  <c:v>1.2330000000000001</c:v>
                </c:pt>
                <c:pt idx="2617">
                  <c:v>1.2010000000000001</c:v>
                </c:pt>
                <c:pt idx="2618">
                  <c:v>1.1719999999999999</c:v>
                </c:pt>
                <c:pt idx="2619">
                  <c:v>1.1439999999999999</c:v>
                </c:pt>
                <c:pt idx="2620">
                  <c:v>1.1160000000000001</c:v>
                </c:pt>
                <c:pt idx="2621">
                  <c:v>1.0900000000000001</c:v>
                </c:pt>
                <c:pt idx="2622">
                  <c:v>1.0640000000000001</c:v>
                </c:pt>
                <c:pt idx="2623">
                  <c:v>1.038</c:v>
                </c:pt>
                <c:pt idx="2624">
                  <c:v>1.0149999999999999</c:v>
                </c:pt>
                <c:pt idx="2625">
                  <c:v>0.99150000000000005</c:v>
                </c:pt>
                <c:pt idx="2626">
                  <c:v>0.96909999999999996</c:v>
                </c:pt>
                <c:pt idx="2627">
                  <c:v>0.94730000000000003</c:v>
                </c:pt>
                <c:pt idx="2628">
                  <c:v>0.92610000000000003</c:v>
                </c:pt>
                <c:pt idx="2629">
                  <c:v>0.91879999999999995</c:v>
                </c:pt>
                <c:pt idx="2630">
                  <c:v>0.9204</c:v>
                </c:pt>
                <c:pt idx="2631">
                  <c:v>0.91879999999999995</c:v>
                </c:pt>
                <c:pt idx="2632">
                  <c:v>0.91520000000000001</c:v>
                </c:pt>
                <c:pt idx="2633">
                  <c:v>0.91020000000000001</c:v>
                </c:pt>
                <c:pt idx="2634">
                  <c:v>0.90439999999999998</c:v>
                </c:pt>
                <c:pt idx="2635">
                  <c:v>0.89810000000000001</c:v>
                </c:pt>
                <c:pt idx="2636">
                  <c:v>0.89149999999999996</c:v>
                </c:pt>
                <c:pt idx="2637">
                  <c:v>0.88470000000000004</c:v>
                </c:pt>
                <c:pt idx="2638">
                  <c:v>0.87770000000000004</c:v>
                </c:pt>
                <c:pt idx="2639">
                  <c:v>0.87050000000000005</c:v>
                </c:pt>
                <c:pt idx="2640">
                  <c:v>0.86319999999999997</c:v>
                </c:pt>
                <c:pt idx="2641">
                  <c:v>0.85560000000000003</c:v>
                </c:pt>
                <c:pt idx="2642">
                  <c:v>0.84789999999999999</c:v>
                </c:pt>
                <c:pt idx="2643">
                  <c:v>0.84</c:v>
                </c:pt>
                <c:pt idx="2644">
                  <c:v>0.83179999999999998</c:v>
                </c:pt>
                <c:pt idx="2645">
                  <c:v>0.82330000000000003</c:v>
                </c:pt>
                <c:pt idx="2646">
                  <c:v>0.83450000000000002</c:v>
                </c:pt>
                <c:pt idx="2647">
                  <c:v>0.84150000000000003</c:v>
                </c:pt>
                <c:pt idx="2648">
                  <c:v>0.84570000000000001</c:v>
                </c:pt>
                <c:pt idx="2649">
                  <c:v>0.84789999999999999</c:v>
                </c:pt>
                <c:pt idx="2650">
                  <c:v>0.84840000000000004</c:v>
                </c:pt>
                <c:pt idx="2651">
                  <c:v>0.8478</c:v>
                </c:pt>
                <c:pt idx="2652">
                  <c:v>0.84630000000000005</c:v>
                </c:pt>
                <c:pt idx="2653">
                  <c:v>0.84389999999999998</c:v>
                </c:pt>
                <c:pt idx="2654">
                  <c:v>0.84089999999999998</c:v>
                </c:pt>
                <c:pt idx="2655">
                  <c:v>0.83730000000000004</c:v>
                </c:pt>
                <c:pt idx="2656">
                  <c:v>0.83299999999999996</c:v>
                </c:pt>
                <c:pt idx="2657">
                  <c:v>0.82820000000000005</c:v>
                </c:pt>
                <c:pt idx="2658">
                  <c:v>0.82289999999999996</c:v>
                </c:pt>
                <c:pt idx="2659">
                  <c:v>0.88849999999999996</c:v>
                </c:pt>
                <c:pt idx="2660">
                  <c:v>0.97629999999999995</c:v>
                </c:pt>
                <c:pt idx="2661">
                  <c:v>1.04</c:v>
                </c:pt>
                <c:pt idx="2662">
                  <c:v>1.093</c:v>
                </c:pt>
                <c:pt idx="2663">
                  <c:v>1.139</c:v>
                </c:pt>
                <c:pt idx="2664">
                  <c:v>1.179</c:v>
                </c:pt>
                <c:pt idx="2665">
                  <c:v>1.2150000000000001</c:v>
                </c:pt>
                <c:pt idx="2666">
                  <c:v>1.2470000000000001</c:v>
                </c:pt>
                <c:pt idx="2667">
                  <c:v>1.276</c:v>
                </c:pt>
                <c:pt idx="2668">
                  <c:v>1.302</c:v>
                </c:pt>
                <c:pt idx="2669">
                  <c:v>1.325</c:v>
                </c:pt>
                <c:pt idx="2670">
                  <c:v>1.3460000000000001</c:v>
                </c:pt>
                <c:pt idx="2671">
                  <c:v>1.3640000000000001</c:v>
                </c:pt>
                <c:pt idx="2672">
                  <c:v>1.379</c:v>
                </c:pt>
                <c:pt idx="2673">
                  <c:v>1.3919999999999999</c:v>
                </c:pt>
                <c:pt idx="2674">
                  <c:v>1.4019999999999999</c:v>
                </c:pt>
                <c:pt idx="2675">
                  <c:v>1.409</c:v>
                </c:pt>
                <c:pt idx="2676">
                  <c:v>1.4139999999999999</c:v>
                </c:pt>
                <c:pt idx="2677">
                  <c:v>1.417</c:v>
                </c:pt>
                <c:pt idx="2678">
                  <c:v>1.417</c:v>
                </c:pt>
                <c:pt idx="2679">
                  <c:v>1.415</c:v>
                </c:pt>
                <c:pt idx="2680">
                  <c:v>1.41</c:v>
                </c:pt>
                <c:pt idx="2681">
                  <c:v>1.4039999999999999</c:v>
                </c:pt>
                <c:pt idx="2682">
                  <c:v>1.397</c:v>
                </c:pt>
                <c:pt idx="2683">
                  <c:v>1.4730000000000001</c:v>
                </c:pt>
                <c:pt idx="2684">
                  <c:v>1.7450000000000001</c:v>
                </c:pt>
                <c:pt idx="2685">
                  <c:v>2.9950000000000001</c:v>
                </c:pt>
                <c:pt idx="2686">
                  <c:v>3.774</c:v>
                </c:pt>
                <c:pt idx="2687">
                  <c:v>4.4669999999999996</c:v>
                </c:pt>
                <c:pt idx="2688">
                  <c:v>5.1379999999999999</c:v>
                </c:pt>
                <c:pt idx="2689">
                  <c:v>92.57</c:v>
                </c:pt>
                <c:pt idx="2690">
                  <c:v>12.12</c:v>
                </c:pt>
                <c:pt idx="2691">
                  <c:v>11.8</c:v>
                </c:pt>
                <c:pt idx="2692">
                  <c:v>12.39</c:v>
                </c:pt>
                <c:pt idx="2693">
                  <c:v>13.06</c:v>
                </c:pt>
                <c:pt idx="2694">
                  <c:v>13.92</c:v>
                </c:pt>
                <c:pt idx="2695">
                  <c:v>14.61</c:v>
                </c:pt>
                <c:pt idx="2696">
                  <c:v>15.54</c:v>
                </c:pt>
                <c:pt idx="2697">
                  <c:v>17.68</c:v>
                </c:pt>
                <c:pt idx="2698">
                  <c:v>23.42</c:v>
                </c:pt>
                <c:pt idx="2699">
                  <c:v>23.47</c:v>
                </c:pt>
                <c:pt idx="2700">
                  <c:v>24.04</c:v>
                </c:pt>
                <c:pt idx="2701">
                  <c:v>25.77</c:v>
                </c:pt>
                <c:pt idx="2702">
                  <c:v>26.14</c:v>
                </c:pt>
                <c:pt idx="2703">
                  <c:v>27.18</c:v>
                </c:pt>
                <c:pt idx="2704">
                  <c:v>34.630000000000003</c:v>
                </c:pt>
                <c:pt idx="2705">
                  <c:v>31.22</c:v>
                </c:pt>
                <c:pt idx="2706">
                  <c:v>31.37</c:v>
                </c:pt>
                <c:pt idx="2707">
                  <c:v>31.4</c:v>
                </c:pt>
                <c:pt idx="2708">
                  <c:v>31.49</c:v>
                </c:pt>
                <c:pt idx="2709">
                  <c:v>31.47</c:v>
                </c:pt>
                <c:pt idx="2710">
                  <c:v>31.68</c:v>
                </c:pt>
                <c:pt idx="2711">
                  <c:v>31.4</c:v>
                </c:pt>
                <c:pt idx="2712">
                  <c:v>30.98</c:v>
                </c:pt>
                <c:pt idx="2713">
                  <c:v>30.48</c:v>
                </c:pt>
                <c:pt idx="2714">
                  <c:v>29.95</c:v>
                </c:pt>
                <c:pt idx="2715">
                  <c:v>29.32</c:v>
                </c:pt>
                <c:pt idx="2716">
                  <c:v>28.96</c:v>
                </c:pt>
                <c:pt idx="2717">
                  <c:v>28.29</c:v>
                </c:pt>
                <c:pt idx="2718">
                  <c:v>40</c:v>
                </c:pt>
                <c:pt idx="2719">
                  <c:v>31.97</c:v>
                </c:pt>
                <c:pt idx="2720">
                  <c:v>31.82</c:v>
                </c:pt>
                <c:pt idx="2721">
                  <c:v>31.44</c:v>
                </c:pt>
                <c:pt idx="2722">
                  <c:v>30.93</c:v>
                </c:pt>
                <c:pt idx="2723">
                  <c:v>30.61</c:v>
                </c:pt>
                <c:pt idx="2724">
                  <c:v>30.7</c:v>
                </c:pt>
                <c:pt idx="2725">
                  <c:v>30.45</c:v>
                </c:pt>
                <c:pt idx="2726">
                  <c:v>29.93</c:v>
                </c:pt>
                <c:pt idx="2727">
                  <c:v>29.37</c:v>
                </c:pt>
                <c:pt idx="2728">
                  <c:v>28.75</c:v>
                </c:pt>
                <c:pt idx="2729">
                  <c:v>28.36</c:v>
                </c:pt>
                <c:pt idx="2730">
                  <c:v>27.72</c:v>
                </c:pt>
                <c:pt idx="2731">
                  <c:v>27.04</c:v>
                </c:pt>
                <c:pt idx="2732">
                  <c:v>71.42</c:v>
                </c:pt>
                <c:pt idx="2733">
                  <c:v>120</c:v>
                </c:pt>
                <c:pt idx="2734">
                  <c:v>85.96</c:v>
                </c:pt>
                <c:pt idx="2735">
                  <c:v>72.47</c:v>
                </c:pt>
                <c:pt idx="2736">
                  <c:v>125.3</c:v>
                </c:pt>
                <c:pt idx="2737">
                  <c:v>121.6</c:v>
                </c:pt>
                <c:pt idx="2738">
                  <c:v>130.9</c:v>
                </c:pt>
                <c:pt idx="2739">
                  <c:v>170.1</c:v>
                </c:pt>
                <c:pt idx="2740">
                  <c:v>106.2</c:v>
                </c:pt>
                <c:pt idx="2741">
                  <c:v>99.72</c:v>
                </c:pt>
                <c:pt idx="2742">
                  <c:v>96.69</c:v>
                </c:pt>
                <c:pt idx="2743">
                  <c:v>95.26</c:v>
                </c:pt>
                <c:pt idx="2744">
                  <c:v>151.1</c:v>
                </c:pt>
                <c:pt idx="2745">
                  <c:v>93.47</c:v>
                </c:pt>
                <c:pt idx="2746">
                  <c:v>118.2</c:v>
                </c:pt>
                <c:pt idx="2747">
                  <c:v>140.1</c:v>
                </c:pt>
                <c:pt idx="2748">
                  <c:v>126.2</c:v>
                </c:pt>
                <c:pt idx="2749">
                  <c:v>160.80000000000001</c:v>
                </c:pt>
                <c:pt idx="2750">
                  <c:v>163.80000000000001</c:v>
                </c:pt>
                <c:pt idx="2751">
                  <c:v>184.2</c:v>
                </c:pt>
                <c:pt idx="2752">
                  <c:v>150.19999999999999</c:v>
                </c:pt>
                <c:pt idx="2753">
                  <c:v>151.19999999999999</c:v>
                </c:pt>
                <c:pt idx="2754">
                  <c:v>140.4</c:v>
                </c:pt>
                <c:pt idx="2755">
                  <c:v>130.6</c:v>
                </c:pt>
                <c:pt idx="2756">
                  <c:v>126.5</c:v>
                </c:pt>
                <c:pt idx="2757">
                  <c:v>116.4</c:v>
                </c:pt>
                <c:pt idx="2758">
                  <c:v>107.3</c:v>
                </c:pt>
                <c:pt idx="2759">
                  <c:v>125.2</c:v>
                </c:pt>
                <c:pt idx="2760">
                  <c:v>106.5</c:v>
                </c:pt>
                <c:pt idx="2761">
                  <c:v>98.47</c:v>
                </c:pt>
                <c:pt idx="2762">
                  <c:v>91.99</c:v>
                </c:pt>
                <c:pt idx="2763">
                  <c:v>105.9</c:v>
                </c:pt>
                <c:pt idx="2764">
                  <c:v>93.76</c:v>
                </c:pt>
                <c:pt idx="2765">
                  <c:v>121.3</c:v>
                </c:pt>
                <c:pt idx="2766">
                  <c:v>111.7</c:v>
                </c:pt>
                <c:pt idx="2767">
                  <c:v>103.6</c:v>
                </c:pt>
                <c:pt idx="2768">
                  <c:v>96.17</c:v>
                </c:pt>
                <c:pt idx="2769">
                  <c:v>92.41</c:v>
                </c:pt>
                <c:pt idx="2770">
                  <c:v>86.84</c:v>
                </c:pt>
                <c:pt idx="2771">
                  <c:v>80.92</c:v>
                </c:pt>
                <c:pt idx="2772">
                  <c:v>75.77</c:v>
                </c:pt>
                <c:pt idx="2773">
                  <c:v>76.180000000000007</c:v>
                </c:pt>
                <c:pt idx="2774">
                  <c:v>78.56</c:v>
                </c:pt>
                <c:pt idx="2775">
                  <c:v>103.4</c:v>
                </c:pt>
                <c:pt idx="2776">
                  <c:v>153.30000000000001</c:v>
                </c:pt>
                <c:pt idx="2777">
                  <c:v>114.9</c:v>
                </c:pt>
                <c:pt idx="2778">
                  <c:v>105.2</c:v>
                </c:pt>
                <c:pt idx="2779">
                  <c:v>96.81</c:v>
                </c:pt>
                <c:pt idx="2780">
                  <c:v>90.22</c:v>
                </c:pt>
                <c:pt idx="2781">
                  <c:v>137.30000000000001</c:v>
                </c:pt>
                <c:pt idx="2782">
                  <c:v>147.19999999999999</c:v>
                </c:pt>
                <c:pt idx="2783">
                  <c:v>99.13</c:v>
                </c:pt>
                <c:pt idx="2784">
                  <c:v>91.71</c:v>
                </c:pt>
                <c:pt idx="2785">
                  <c:v>88.92</c:v>
                </c:pt>
                <c:pt idx="2786">
                  <c:v>114.5</c:v>
                </c:pt>
                <c:pt idx="2787">
                  <c:v>105</c:v>
                </c:pt>
                <c:pt idx="2788">
                  <c:v>96.58</c:v>
                </c:pt>
                <c:pt idx="2789">
                  <c:v>90.27</c:v>
                </c:pt>
                <c:pt idx="2790">
                  <c:v>84.13</c:v>
                </c:pt>
                <c:pt idx="2791">
                  <c:v>79.75</c:v>
                </c:pt>
                <c:pt idx="2792">
                  <c:v>74.45</c:v>
                </c:pt>
                <c:pt idx="2793">
                  <c:v>69.63</c:v>
                </c:pt>
                <c:pt idx="2794">
                  <c:v>65.14</c:v>
                </c:pt>
                <c:pt idx="2795">
                  <c:v>61.56</c:v>
                </c:pt>
                <c:pt idx="2796">
                  <c:v>57.79</c:v>
                </c:pt>
                <c:pt idx="2797">
                  <c:v>54.28</c:v>
                </c:pt>
                <c:pt idx="2798">
                  <c:v>51</c:v>
                </c:pt>
                <c:pt idx="2799">
                  <c:v>52.86</c:v>
                </c:pt>
                <c:pt idx="2800">
                  <c:v>49.7</c:v>
                </c:pt>
                <c:pt idx="2801">
                  <c:v>47.12</c:v>
                </c:pt>
                <c:pt idx="2802">
                  <c:v>44.89</c:v>
                </c:pt>
                <c:pt idx="2803">
                  <c:v>42.47</c:v>
                </c:pt>
                <c:pt idx="2804">
                  <c:v>101.6</c:v>
                </c:pt>
                <c:pt idx="2805">
                  <c:v>66.05</c:v>
                </c:pt>
                <c:pt idx="2806">
                  <c:v>56.13</c:v>
                </c:pt>
                <c:pt idx="2807">
                  <c:v>55.61</c:v>
                </c:pt>
                <c:pt idx="2808">
                  <c:v>52.6</c:v>
                </c:pt>
                <c:pt idx="2809">
                  <c:v>50.75</c:v>
                </c:pt>
                <c:pt idx="2810">
                  <c:v>47.9</c:v>
                </c:pt>
                <c:pt idx="2811">
                  <c:v>45.81</c:v>
                </c:pt>
                <c:pt idx="2812">
                  <c:v>43.17</c:v>
                </c:pt>
                <c:pt idx="2813">
                  <c:v>41.35</c:v>
                </c:pt>
                <c:pt idx="2814">
                  <c:v>40.270000000000003</c:v>
                </c:pt>
                <c:pt idx="2815">
                  <c:v>39.68</c:v>
                </c:pt>
                <c:pt idx="2816">
                  <c:v>39.03</c:v>
                </c:pt>
                <c:pt idx="2817">
                  <c:v>39.78</c:v>
                </c:pt>
                <c:pt idx="2818">
                  <c:v>94.33</c:v>
                </c:pt>
                <c:pt idx="2819">
                  <c:v>120.3</c:v>
                </c:pt>
                <c:pt idx="2820">
                  <c:v>58.51</c:v>
                </c:pt>
                <c:pt idx="2821">
                  <c:v>54.84</c:v>
                </c:pt>
                <c:pt idx="2822">
                  <c:v>58.87</c:v>
                </c:pt>
                <c:pt idx="2823">
                  <c:v>89.65</c:v>
                </c:pt>
                <c:pt idx="2824">
                  <c:v>60.69</c:v>
                </c:pt>
                <c:pt idx="2825">
                  <c:v>56.7</c:v>
                </c:pt>
                <c:pt idx="2826">
                  <c:v>53.61</c:v>
                </c:pt>
                <c:pt idx="2827">
                  <c:v>51.25</c:v>
                </c:pt>
                <c:pt idx="2828">
                  <c:v>48.41</c:v>
                </c:pt>
                <c:pt idx="2829">
                  <c:v>45.74</c:v>
                </c:pt>
                <c:pt idx="2830">
                  <c:v>43.39</c:v>
                </c:pt>
                <c:pt idx="2831">
                  <c:v>41.36</c:v>
                </c:pt>
                <c:pt idx="2832">
                  <c:v>39.979999999999997</c:v>
                </c:pt>
                <c:pt idx="2833">
                  <c:v>39.51</c:v>
                </c:pt>
                <c:pt idx="2834">
                  <c:v>38.909999999999997</c:v>
                </c:pt>
                <c:pt idx="2835">
                  <c:v>38.17</c:v>
                </c:pt>
                <c:pt idx="2836">
                  <c:v>37.369999999999997</c:v>
                </c:pt>
                <c:pt idx="2837">
                  <c:v>36.869999999999997</c:v>
                </c:pt>
                <c:pt idx="2838">
                  <c:v>35.96</c:v>
                </c:pt>
                <c:pt idx="2839">
                  <c:v>34.96</c:v>
                </c:pt>
                <c:pt idx="2840">
                  <c:v>33.99</c:v>
                </c:pt>
                <c:pt idx="2841">
                  <c:v>32.94</c:v>
                </c:pt>
                <c:pt idx="2842">
                  <c:v>31.9</c:v>
                </c:pt>
                <c:pt idx="2843">
                  <c:v>30.85</c:v>
                </c:pt>
                <c:pt idx="2844">
                  <c:v>29.88</c:v>
                </c:pt>
                <c:pt idx="2845">
                  <c:v>28.83</c:v>
                </c:pt>
                <c:pt idx="2846">
                  <c:v>27.86</c:v>
                </c:pt>
                <c:pt idx="2847">
                  <c:v>26.91</c:v>
                </c:pt>
                <c:pt idx="2848">
                  <c:v>25.99</c:v>
                </c:pt>
                <c:pt idx="2849">
                  <c:v>25.18</c:v>
                </c:pt>
                <c:pt idx="2850">
                  <c:v>24.34</c:v>
                </c:pt>
                <c:pt idx="2851">
                  <c:v>23.52</c:v>
                </c:pt>
                <c:pt idx="2852">
                  <c:v>22.71</c:v>
                </c:pt>
                <c:pt idx="2853">
                  <c:v>21.95</c:v>
                </c:pt>
                <c:pt idx="2854">
                  <c:v>89.35</c:v>
                </c:pt>
                <c:pt idx="2855">
                  <c:v>108.2</c:v>
                </c:pt>
                <c:pt idx="2856">
                  <c:v>88.21</c:v>
                </c:pt>
                <c:pt idx="2857">
                  <c:v>67.16</c:v>
                </c:pt>
                <c:pt idx="2858">
                  <c:v>58.71</c:v>
                </c:pt>
                <c:pt idx="2859">
                  <c:v>54.35</c:v>
                </c:pt>
                <c:pt idx="2860">
                  <c:v>50.94</c:v>
                </c:pt>
                <c:pt idx="2861">
                  <c:v>47.82</c:v>
                </c:pt>
                <c:pt idx="2862">
                  <c:v>44.98</c:v>
                </c:pt>
                <c:pt idx="2863">
                  <c:v>42.77</c:v>
                </c:pt>
                <c:pt idx="2864">
                  <c:v>40.22</c:v>
                </c:pt>
                <c:pt idx="2865">
                  <c:v>37.9</c:v>
                </c:pt>
                <c:pt idx="2866">
                  <c:v>36.909999999999997</c:v>
                </c:pt>
                <c:pt idx="2867">
                  <c:v>36.729999999999997</c:v>
                </c:pt>
                <c:pt idx="2868">
                  <c:v>36.29</c:v>
                </c:pt>
                <c:pt idx="2869">
                  <c:v>35.72</c:v>
                </c:pt>
                <c:pt idx="2870">
                  <c:v>35.020000000000003</c:v>
                </c:pt>
                <c:pt idx="2871">
                  <c:v>34.200000000000003</c:v>
                </c:pt>
                <c:pt idx="2872">
                  <c:v>33.35</c:v>
                </c:pt>
                <c:pt idx="2873">
                  <c:v>32.43</c:v>
                </c:pt>
                <c:pt idx="2874">
                  <c:v>31.58</c:v>
                </c:pt>
                <c:pt idx="2875">
                  <c:v>30.6</c:v>
                </c:pt>
                <c:pt idx="2876">
                  <c:v>29.62</c:v>
                </c:pt>
                <c:pt idx="2877">
                  <c:v>28.66</c:v>
                </c:pt>
                <c:pt idx="2878">
                  <c:v>27.73</c:v>
                </c:pt>
                <c:pt idx="2879">
                  <c:v>26.8</c:v>
                </c:pt>
                <c:pt idx="2880">
                  <c:v>25.91</c:v>
                </c:pt>
                <c:pt idx="2881">
                  <c:v>25.05</c:v>
                </c:pt>
                <c:pt idx="2882">
                  <c:v>24.2</c:v>
                </c:pt>
                <c:pt idx="2883">
                  <c:v>23.36</c:v>
                </c:pt>
                <c:pt idx="2884">
                  <c:v>22.56</c:v>
                </c:pt>
                <c:pt idx="2885">
                  <c:v>21.79</c:v>
                </c:pt>
                <c:pt idx="2886">
                  <c:v>21.03</c:v>
                </c:pt>
                <c:pt idx="2887">
                  <c:v>20.46</c:v>
                </c:pt>
                <c:pt idx="2888">
                  <c:v>19.760000000000002</c:v>
                </c:pt>
                <c:pt idx="2889">
                  <c:v>19.55</c:v>
                </c:pt>
                <c:pt idx="2890">
                  <c:v>19.420000000000002</c:v>
                </c:pt>
                <c:pt idx="2891">
                  <c:v>19.23</c:v>
                </c:pt>
                <c:pt idx="2892">
                  <c:v>18.989999999999998</c:v>
                </c:pt>
                <c:pt idx="2893">
                  <c:v>18.72</c:v>
                </c:pt>
                <c:pt idx="2894">
                  <c:v>18.440000000000001</c:v>
                </c:pt>
                <c:pt idx="2895">
                  <c:v>18.12</c:v>
                </c:pt>
                <c:pt idx="2896">
                  <c:v>17.79</c:v>
                </c:pt>
                <c:pt idx="2897">
                  <c:v>17.45</c:v>
                </c:pt>
                <c:pt idx="2898">
                  <c:v>17.09</c:v>
                </c:pt>
                <c:pt idx="2899">
                  <c:v>16.73</c:v>
                </c:pt>
                <c:pt idx="2900">
                  <c:v>16.37</c:v>
                </c:pt>
                <c:pt idx="2901">
                  <c:v>16.010000000000002</c:v>
                </c:pt>
                <c:pt idx="2902">
                  <c:v>15.65</c:v>
                </c:pt>
                <c:pt idx="2903">
                  <c:v>15.3</c:v>
                </c:pt>
                <c:pt idx="2904">
                  <c:v>14.95</c:v>
                </c:pt>
                <c:pt idx="2905">
                  <c:v>14.61</c:v>
                </c:pt>
                <c:pt idx="2906">
                  <c:v>14.28</c:v>
                </c:pt>
                <c:pt idx="2907">
                  <c:v>13.95</c:v>
                </c:pt>
                <c:pt idx="2908">
                  <c:v>13.64</c:v>
                </c:pt>
                <c:pt idx="2909">
                  <c:v>13.33</c:v>
                </c:pt>
                <c:pt idx="2910">
                  <c:v>13.04</c:v>
                </c:pt>
                <c:pt idx="2911">
                  <c:v>12.76</c:v>
                </c:pt>
                <c:pt idx="2912">
                  <c:v>12.48</c:v>
                </c:pt>
                <c:pt idx="2913">
                  <c:v>12.23</c:v>
                </c:pt>
                <c:pt idx="2914">
                  <c:v>11.98</c:v>
                </c:pt>
                <c:pt idx="2915">
                  <c:v>11.75</c:v>
                </c:pt>
                <c:pt idx="2916">
                  <c:v>11.52</c:v>
                </c:pt>
                <c:pt idx="2917">
                  <c:v>11.31</c:v>
                </c:pt>
                <c:pt idx="2918">
                  <c:v>11.11</c:v>
                </c:pt>
                <c:pt idx="2919">
                  <c:v>10.92</c:v>
                </c:pt>
                <c:pt idx="2920">
                  <c:v>10.74</c:v>
                </c:pt>
                <c:pt idx="2921">
                  <c:v>10.56</c:v>
                </c:pt>
              </c:numCache>
            </c:numRef>
          </c:val>
          <c:smooth val="0"/>
          <c:extLst>
            <c:ext xmlns:c16="http://schemas.microsoft.com/office/drawing/2014/chart" uri="{C3380CC4-5D6E-409C-BE32-E72D297353CC}">
              <c16:uniqueId val="{00000000-A607-4FCE-9B9E-BA3269A0C979}"/>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3"/>
          <c:order val="0"/>
          <c:tx>
            <c:strRef>
              <c:f>ModeWise!$S$2</c:f>
              <c:strCache>
                <c:ptCount val="1"/>
                <c:pt idx="0">
                  <c:v>MPIESMLR</c:v>
                </c:pt>
              </c:strCache>
            </c:strRef>
          </c:tx>
          <c:spPr>
            <a:ln w="12700" cap="rnd">
              <a:solidFill>
                <a:srgbClr val="FF0000"/>
              </a:solidFill>
              <a:round/>
            </a:ln>
            <a:effectLst/>
          </c:spPr>
          <c:marker>
            <c:symbol val="none"/>
          </c:marker>
          <c:cat>
            <c:numRef>
              <c:f>ModeWise!$O$3:$O$2924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ModeWise!$S$3:$S$2924</c:f>
              <c:numCache>
                <c:formatCode>General</c:formatCode>
                <c:ptCount val="2922"/>
                <c:pt idx="0">
                  <c:v>10.86</c:v>
                </c:pt>
                <c:pt idx="1">
                  <c:v>10.68</c:v>
                </c:pt>
                <c:pt idx="2">
                  <c:v>10.52</c:v>
                </c:pt>
                <c:pt idx="3">
                  <c:v>10.36</c:v>
                </c:pt>
                <c:pt idx="4">
                  <c:v>10.199999999999999</c:v>
                </c:pt>
                <c:pt idx="5">
                  <c:v>10.050000000000001</c:v>
                </c:pt>
                <c:pt idx="6">
                  <c:v>9.91</c:v>
                </c:pt>
                <c:pt idx="7">
                  <c:v>9.7720000000000002</c:v>
                </c:pt>
                <c:pt idx="8">
                  <c:v>9.6370000000000005</c:v>
                </c:pt>
                <c:pt idx="9">
                  <c:v>9.5050000000000008</c:v>
                </c:pt>
                <c:pt idx="10">
                  <c:v>9.375</c:v>
                </c:pt>
                <c:pt idx="11">
                  <c:v>9.2490000000000006</c:v>
                </c:pt>
                <c:pt idx="12">
                  <c:v>9.1240000000000006</c:v>
                </c:pt>
                <c:pt idx="13">
                  <c:v>9</c:v>
                </c:pt>
                <c:pt idx="14">
                  <c:v>8.8780000000000001</c:v>
                </c:pt>
                <c:pt idx="15">
                  <c:v>8.7560000000000002</c:v>
                </c:pt>
                <c:pt idx="16">
                  <c:v>8.6359999999999992</c:v>
                </c:pt>
                <c:pt idx="17">
                  <c:v>8.5150000000000006</c:v>
                </c:pt>
                <c:pt idx="18">
                  <c:v>8.3949999999999996</c:v>
                </c:pt>
                <c:pt idx="19">
                  <c:v>8.2750000000000004</c:v>
                </c:pt>
                <c:pt idx="20">
                  <c:v>8.1549999999999994</c:v>
                </c:pt>
                <c:pt idx="21">
                  <c:v>8.0340000000000007</c:v>
                </c:pt>
                <c:pt idx="22">
                  <c:v>7.9139999999999997</c:v>
                </c:pt>
                <c:pt idx="23">
                  <c:v>7.7930000000000001</c:v>
                </c:pt>
                <c:pt idx="24">
                  <c:v>7.6719999999999997</c:v>
                </c:pt>
                <c:pt idx="25">
                  <c:v>7.55</c:v>
                </c:pt>
                <c:pt idx="26">
                  <c:v>7.4290000000000003</c:v>
                </c:pt>
                <c:pt idx="27">
                  <c:v>7.3070000000000004</c:v>
                </c:pt>
                <c:pt idx="28">
                  <c:v>7.1849999999999996</c:v>
                </c:pt>
                <c:pt idx="29">
                  <c:v>7.0629999999999997</c:v>
                </c:pt>
                <c:pt idx="30">
                  <c:v>6.94</c:v>
                </c:pt>
                <c:pt idx="31">
                  <c:v>6.8170000000000002</c:v>
                </c:pt>
                <c:pt idx="32">
                  <c:v>6.6950000000000003</c:v>
                </c:pt>
                <c:pt idx="33">
                  <c:v>6.5720000000000001</c:v>
                </c:pt>
                <c:pt idx="34">
                  <c:v>6.45</c:v>
                </c:pt>
                <c:pt idx="35">
                  <c:v>6.327</c:v>
                </c:pt>
                <c:pt idx="36">
                  <c:v>6.2080000000000002</c:v>
                </c:pt>
                <c:pt idx="37">
                  <c:v>6.1050000000000004</c:v>
                </c:pt>
                <c:pt idx="38">
                  <c:v>6.0010000000000003</c:v>
                </c:pt>
                <c:pt idx="39">
                  <c:v>5.8959999999999999</c:v>
                </c:pt>
                <c:pt idx="40">
                  <c:v>5.79</c:v>
                </c:pt>
                <c:pt idx="41">
                  <c:v>5.6920000000000002</c:v>
                </c:pt>
                <c:pt idx="42">
                  <c:v>5.6020000000000003</c:v>
                </c:pt>
                <c:pt idx="43">
                  <c:v>5.5179999999999998</c:v>
                </c:pt>
                <c:pt idx="44">
                  <c:v>5.4379999999999997</c:v>
                </c:pt>
                <c:pt idx="45">
                  <c:v>5.3609999999999998</c:v>
                </c:pt>
                <c:pt idx="46">
                  <c:v>5.2859999999999996</c:v>
                </c:pt>
                <c:pt idx="47">
                  <c:v>5.2119999999999997</c:v>
                </c:pt>
                <c:pt idx="48">
                  <c:v>5.1390000000000002</c:v>
                </c:pt>
                <c:pt idx="49">
                  <c:v>5.0659999999999998</c:v>
                </c:pt>
                <c:pt idx="50">
                  <c:v>4.992</c:v>
                </c:pt>
                <c:pt idx="51">
                  <c:v>4.9180000000000001</c:v>
                </c:pt>
                <c:pt idx="52">
                  <c:v>4.843</c:v>
                </c:pt>
                <c:pt idx="53">
                  <c:v>4.7670000000000003</c:v>
                </c:pt>
                <c:pt idx="54">
                  <c:v>4.6900000000000004</c:v>
                </c:pt>
                <c:pt idx="55">
                  <c:v>4.6120000000000001</c:v>
                </c:pt>
                <c:pt idx="56">
                  <c:v>4.5330000000000004</c:v>
                </c:pt>
                <c:pt idx="57">
                  <c:v>4.4530000000000003</c:v>
                </c:pt>
                <c:pt idx="58">
                  <c:v>4.3719999999999999</c:v>
                </c:pt>
                <c:pt idx="59">
                  <c:v>4.2910000000000004</c:v>
                </c:pt>
                <c:pt idx="60">
                  <c:v>4.2089999999999996</c:v>
                </c:pt>
                <c:pt idx="61">
                  <c:v>4.1269999999999998</c:v>
                </c:pt>
                <c:pt idx="62">
                  <c:v>4.0449999999999999</c:v>
                </c:pt>
                <c:pt idx="63">
                  <c:v>3.9620000000000002</c:v>
                </c:pt>
                <c:pt idx="64">
                  <c:v>3.879</c:v>
                </c:pt>
                <c:pt idx="65">
                  <c:v>3.7970000000000002</c:v>
                </c:pt>
                <c:pt idx="66">
                  <c:v>3.714</c:v>
                </c:pt>
                <c:pt idx="67">
                  <c:v>3.633</c:v>
                </c:pt>
                <c:pt idx="68">
                  <c:v>3.5510000000000002</c:v>
                </c:pt>
                <c:pt idx="69">
                  <c:v>3.4710000000000001</c:v>
                </c:pt>
                <c:pt idx="70">
                  <c:v>3.391</c:v>
                </c:pt>
                <c:pt idx="71">
                  <c:v>3.3109999999999999</c:v>
                </c:pt>
                <c:pt idx="72">
                  <c:v>3.2330000000000001</c:v>
                </c:pt>
                <c:pt idx="73">
                  <c:v>3.1560000000000001</c:v>
                </c:pt>
                <c:pt idx="74">
                  <c:v>3.08</c:v>
                </c:pt>
                <c:pt idx="75">
                  <c:v>3.004</c:v>
                </c:pt>
                <c:pt idx="76">
                  <c:v>2.931</c:v>
                </c:pt>
                <c:pt idx="77">
                  <c:v>2.8580000000000001</c:v>
                </c:pt>
                <c:pt idx="78">
                  <c:v>2.786</c:v>
                </c:pt>
                <c:pt idx="79">
                  <c:v>2.7160000000000002</c:v>
                </c:pt>
                <c:pt idx="80">
                  <c:v>2.6469999999999998</c:v>
                </c:pt>
                <c:pt idx="81">
                  <c:v>2.58</c:v>
                </c:pt>
                <c:pt idx="82">
                  <c:v>2.5139999999999998</c:v>
                </c:pt>
                <c:pt idx="83">
                  <c:v>2.4489999999999998</c:v>
                </c:pt>
                <c:pt idx="84">
                  <c:v>2.3860000000000001</c:v>
                </c:pt>
                <c:pt idx="85">
                  <c:v>2.3239999999999998</c:v>
                </c:pt>
                <c:pt idx="86">
                  <c:v>2.2669999999999999</c:v>
                </c:pt>
                <c:pt idx="87">
                  <c:v>2.2109999999999999</c:v>
                </c:pt>
                <c:pt idx="88">
                  <c:v>2.1549999999999998</c:v>
                </c:pt>
                <c:pt idx="89">
                  <c:v>2.101</c:v>
                </c:pt>
                <c:pt idx="90">
                  <c:v>2.048</c:v>
                </c:pt>
                <c:pt idx="91">
                  <c:v>1.996</c:v>
                </c:pt>
                <c:pt idx="92">
                  <c:v>1.946</c:v>
                </c:pt>
                <c:pt idx="93">
                  <c:v>1.8959999999999999</c:v>
                </c:pt>
                <c:pt idx="94">
                  <c:v>1.8480000000000001</c:v>
                </c:pt>
                <c:pt idx="95">
                  <c:v>1.802</c:v>
                </c:pt>
                <c:pt idx="96">
                  <c:v>1.756</c:v>
                </c:pt>
                <c:pt idx="97">
                  <c:v>1.712</c:v>
                </c:pt>
                <c:pt idx="98">
                  <c:v>1.669</c:v>
                </c:pt>
                <c:pt idx="99">
                  <c:v>1.627</c:v>
                </c:pt>
                <c:pt idx="100">
                  <c:v>1.587</c:v>
                </c:pt>
                <c:pt idx="101">
                  <c:v>1.5469999999999999</c:v>
                </c:pt>
                <c:pt idx="102">
                  <c:v>1.518</c:v>
                </c:pt>
                <c:pt idx="103">
                  <c:v>1.4930000000000001</c:v>
                </c:pt>
                <c:pt idx="104">
                  <c:v>1.474</c:v>
                </c:pt>
                <c:pt idx="105">
                  <c:v>1.454</c:v>
                </c:pt>
                <c:pt idx="106">
                  <c:v>1.4370000000000001</c:v>
                </c:pt>
                <c:pt idx="107">
                  <c:v>1.427</c:v>
                </c:pt>
                <c:pt idx="108">
                  <c:v>1.4379999999999999</c:v>
                </c:pt>
                <c:pt idx="109">
                  <c:v>1.4710000000000001</c:v>
                </c:pt>
                <c:pt idx="110">
                  <c:v>1.5189999999999999</c:v>
                </c:pt>
                <c:pt idx="111">
                  <c:v>1.556</c:v>
                </c:pt>
                <c:pt idx="112">
                  <c:v>1.5860000000000001</c:v>
                </c:pt>
                <c:pt idx="113">
                  <c:v>1.6120000000000001</c:v>
                </c:pt>
                <c:pt idx="114">
                  <c:v>1.6679999999999999</c:v>
                </c:pt>
                <c:pt idx="115">
                  <c:v>2.0609999999999999</c:v>
                </c:pt>
                <c:pt idx="116">
                  <c:v>2.5750000000000002</c:v>
                </c:pt>
                <c:pt idx="117">
                  <c:v>3.569</c:v>
                </c:pt>
                <c:pt idx="118">
                  <c:v>4.2919999999999998</c:v>
                </c:pt>
                <c:pt idx="119">
                  <c:v>4.9859999999999998</c:v>
                </c:pt>
                <c:pt idx="120">
                  <c:v>5.6479999999999997</c:v>
                </c:pt>
                <c:pt idx="121">
                  <c:v>6.2080000000000002</c:v>
                </c:pt>
                <c:pt idx="122">
                  <c:v>7.5490000000000004</c:v>
                </c:pt>
                <c:pt idx="123">
                  <c:v>8.5169999999999995</c:v>
                </c:pt>
                <c:pt idx="124">
                  <c:v>9.2550000000000008</c:v>
                </c:pt>
                <c:pt idx="125">
                  <c:v>9.8490000000000002</c:v>
                </c:pt>
                <c:pt idx="126">
                  <c:v>10.36</c:v>
                </c:pt>
                <c:pt idx="127">
                  <c:v>10.82</c:v>
                </c:pt>
                <c:pt idx="128">
                  <c:v>11.24</c:v>
                </c:pt>
                <c:pt idx="129">
                  <c:v>11.63</c:v>
                </c:pt>
                <c:pt idx="130">
                  <c:v>12</c:v>
                </c:pt>
                <c:pt idx="131">
                  <c:v>12.34</c:v>
                </c:pt>
                <c:pt idx="132">
                  <c:v>12.67</c:v>
                </c:pt>
                <c:pt idx="133">
                  <c:v>12.98</c:v>
                </c:pt>
                <c:pt idx="134">
                  <c:v>13.26</c:v>
                </c:pt>
                <c:pt idx="135">
                  <c:v>13.51</c:v>
                </c:pt>
                <c:pt idx="136">
                  <c:v>13.85</c:v>
                </c:pt>
                <c:pt idx="137">
                  <c:v>94.79</c:v>
                </c:pt>
                <c:pt idx="138">
                  <c:v>17.84</c:v>
                </c:pt>
                <c:pt idx="139">
                  <c:v>18.89</c:v>
                </c:pt>
                <c:pt idx="140">
                  <c:v>20.2</c:v>
                </c:pt>
                <c:pt idx="141">
                  <c:v>20.99</c:v>
                </c:pt>
                <c:pt idx="142">
                  <c:v>21.64</c:v>
                </c:pt>
                <c:pt idx="143">
                  <c:v>22.38</c:v>
                </c:pt>
                <c:pt idx="144">
                  <c:v>23.66</c:v>
                </c:pt>
                <c:pt idx="145">
                  <c:v>45.68</c:v>
                </c:pt>
                <c:pt idx="146">
                  <c:v>91.49</c:v>
                </c:pt>
                <c:pt idx="147">
                  <c:v>135.19999999999999</c:v>
                </c:pt>
                <c:pt idx="148">
                  <c:v>75.66</c:v>
                </c:pt>
                <c:pt idx="149">
                  <c:v>82.48</c:v>
                </c:pt>
                <c:pt idx="150">
                  <c:v>97.67</c:v>
                </c:pt>
                <c:pt idx="151">
                  <c:v>85.09</c:v>
                </c:pt>
                <c:pt idx="152">
                  <c:v>112</c:v>
                </c:pt>
                <c:pt idx="153">
                  <c:v>91.14</c:v>
                </c:pt>
                <c:pt idx="154">
                  <c:v>85.89</c:v>
                </c:pt>
                <c:pt idx="155">
                  <c:v>79.849999999999994</c:v>
                </c:pt>
                <c:pt idx="156">
                  <c:v>73.75</c:v>
                </c:pt>
                <c:pt idx="157">
                  <c:v>68.319999999999993</c:v>
                </c:pt>
                <c:pt idx="158">
                  <c:v>65.02</c:v>
                </c:pt>
                <c:pt idx="159">
                  <c:v>60.96</c:v>
                </c:pt>
                <c:pt idx="160">
                  <c:v>58.73</c:v>
                </c:pt>
                <c:pt idx="161">
                  <c:v>81.37</c:v>
                </c:pt>
                <c:pt idx="162">
                  <c:v>61.73</c:v>
                </c:pt>
                <c:pt idx="163">
                  <c:v>62.4</c:v>
                </c:pt>
                <c:pt idx="164">
                  <c:v>64.31</c:v>
                </c:pt>
                <c:pt idx="165">
                  <c:v>61.65</c:v>
                </c:pt>
                <c:pt idx="166">
                  <c:v>95.42</c:v>
                </c:pt>
                <c:pt idx="167">
                  <c:v>100.7</c:v>
                </c:pt>
                <c:pt idx="168">
                  <c:v>82.17</c:v>
                </c:pt>
                <c:pt idx="169">
                  <c:v>76.959999999999994</c:v>
                </c:pt>
                <c:pt idx="170">
                  <c:v>71.58</c:v>
                </c:pt>
                <c:pt idx="171">
                  <c:v>66.56</c:v>
                </c:pt>
                <c:pt idx="172">
                  <c:v>62.26</c:v>
                </c:pt>
                <c:pt idx="173">
                  <c:v>58.54</c:v>
                </c:pt>
                <c:pt idx="174">
                  <c:v>55.38</c:v>
                </c:pt>
                <c:pt idx="175">
                  <c:v>52.42</c:v>
                </c:pt>
                <c:pt idx="176">
                  <c:v>49.81</c:v>
                </c:pt>
                <c:pt idx="177">
                  <c:v>47.21</c:v>
                </c:pt>
                <c:pt idx="178">
                  <c:v>45.01</c:v>
                </c:pt>
                <c:pt idx="179">
                  <c:v>130.5</c:v>
                </c:pt>
                <c:pt idx="180">
                  <c:v>203.7</c:v>
                </c:pt>
                <c:pt idx="181">
                  <c:v>181.4</c:v>
                </c:pt>
                <c:pt idx="182">
                  <c:v>135.5</c:v>
                </c:pt>
                <c:pt idx="183">
                  <c:v>125.1</c:v>
                </c:pt>
                <c:pt idx="184">
                  <c:v>114</c:v>
                </c:pt>
                <c:pt idx="185">
                  <c:v>135.9</c:v>
                </c:pt>
                <c:pt idx="186">
                  <c:v>132.69999999999999</c:v>
                </c:pt>
                <c:pt idx="187">
                  <c:v>121.3</c:v>
                </c:pt>
                <c:pt idx="188">
                  <c:v>110.7</c:v>
                </c:pt>
                <c:pt idx="189">
                  <c:v>101.5</c:v>
                </c:pt>
                <c:pt idx="190">
                  <c:v>93.45</c:v>
                </c:pt>
                <c:pt idx="191">
                  <c:v>86.29</c:v>
                </c:pt>
                <c:pt idx="192">
                  <c:v>79.790000000000006</c:v>
                </c:pt>
                <c:pt idx="193">
                  <c:v>74.09</c:v>
                </c:pt>
                <c:pt idx="194">
                  <c:v>68.94</c:v>
                </c:pt>
                <c:pt idx="195">
                  <c:v>64.22</c:v>
                </c:pt>
                <c:pt idx="196">
                  <c:v>59.8</c:v>
                </c:pt>
                <c:pt idx="197">
                  <c:v>56.76</c:v>
                </c:pt>
                <c:pt idx="198">
                  <c:v>52.82</c:v>
                </c:pt>
                <c:pt idx="199">
                  <c:v>49.34</c:v>
                </c:pt>
                <c:pt idx="200">
                  <c:v>46.36</c:v>
                </c:pt>
                <c:pt idx="201">
                  <c:v>43.6</c:v>
                </c:pt>
                <c:pt idx="202">
                  <c:v>42.6</c:v>
                </c:pt>
                <c:pt idx="203">
                  <c:v>44.94</c:v>
                </c:pt>
                <c:pt idx="204">
                  <c:v>41.99</c:v>
                </c:pt>
                <c:pt idx="205">
                  <c:v>41.19</c:v>
                </c:pt>
                <c:pt idx="206">
                  <c:v>40.270000000000003</c:v>
                </c:pt>
                <c:pt idx="207">
                  <c:v>39.25</c:v>
                </c:pt>
                <c:pt idx="208">
                  <c:v>123.6</c:v>
                </c:pt>
                <c:pt idx="209">
                  <c:v>160.5</c:v>
                </c:pt>
                <c:pt idx="210">
                  <c:v>179.5</c:v>
                </c:pt>
                <c:pt idx="211">
                  <c:v>183.6</c:v>
                </c:pt>
                <c:pt idx="212">
                  <c:v>158.9</c:v>
                </c:pt>
                <c:pt idx="213">
                  <c:v>140.80000000000001</c:v>
                </c:pt>
                <c:pt idx="214">
                  <c:v>128.30000000000001</c:v>
                </c:pt>
                <c:pt idx="215">
                  <c:v>142.69999999999999</c:v>
                </c:pt>
                <c:pt idx="216">
                  <c:v>121</c:v>
                </c:pt>
                <c:pt idx="217">
                  <c:v>110.4</c:v>
                </c:pt>
                <c:pt idx="218">
                  <c:v>100.9</c:v>
                </c:pt>
                <c:pt idx="219">
                  <c:v>94.07</c:v>
                </c:pt>
                <c:pt idx="220">
                  <c:v>118.9</c:v>
                </c:pt>
                <c:pt idx="221">
                  <c:v>114</c:v>
                </c:pt>
                <c:pt idx="222">
                  <c:v>105.9</c:v>
                </c:pt>
                <c:pt idx="223">
                  <c:v>97.41</c:v>
                </c:pt>
                <c:pt idx="224">
                  <c:v>89.81</c:v>
                </c:pt>
                <c:pt idx="225">
                  <c:v>83.6</c:v>
                </c:pt>
                <c:pt idx="226">
                  <c:v>80.27</c:v>
                </c:pt>
                <c:pt idx="227">
                  <c:v>74.430000000000007</c:v>
                </c:pt>
                <c:pt idx="228">
                  <c:v>68.98</c:v>
                </c:pt>
                <c:pt idx="229">
                  <c:v>64.42</c:v>
                </c:pt>
                <c:pt idx="230">
                  <c:v>63.27</c:v>
                </c:pt>
                <c:pt idx="231">
                  <c:v>68.900000000000006</c:v>
                </c:pt>
                <c:pt idx="232">
                  <c:v>114.4</c:v>
                </c:pt>
                <c:pt idx="233">
                  <c:v>133.80000000000001</c:v>
                </c:pt>
                <c:pt idx="234">
                  <c:v>104.6</c:v>
                </c:pt>
                <c:pt idx="235">
                  <c:v>105.5</c:v>
                </c:pt>
                <c:pt idx="236">
                  <c:v>96.82</c:v>
                </c:pt>
                <c:pt idx="237">
                  <c:v>88.99</c:v>
                </c:pt>
                <c:pt idx="238">
                  <c:v>81.64</c:v>
                </c:pt>
                <c:pt idx="239">
                  <c:v>75.62</c:v>
                </c:pt>
                <c:pt idx="240">
                  <c:v>70.48</c:v>
                </c:pt>
                <c:pt idx="241">
                  <c:v>65.790000000000006</c:v>
                </c:pt>
                <c:pt idx="242">
                  <c:v>61.58</c:v>
                </c:pt>
                <c:pt idx="243">
                  <c:v>58.29</c:v>
                </c:pt>
                <c:pt idx="244">
                  <c:v>54.68</c:v>
                </c:pt>
                <c:pt idx="245">
                  <c:v>51.56</c:v>
                </c:pt>
                <c:pt idx="246">
                  <c:v>48.52</c:v>
                </c:pt>
                <c:pt idx="247">
                  <c:v>46.69</c:v>
                </c:pt>
                <c:pt idx="248">
                  <c:v>44.51</c:v>
                </c:pt>
                <c:pt idx="249">
                  <c:v>42.36</c:v>
                </c:pt>
                <c:pt idx="250">
                  <c:v>40.51</c:v>
                </c:pt>
                <c:pt idx="251">
                  <c:v>39.89</c:v>
                </c:pt>
                <c:pt idx="252">
                  <c:v>39.130000000000003</c:v>
                </c:pt>
                <c:pt idx="253">
                  <c:v>38.47</c:v>
                </c:pt>
                <c:pt idx="254">
                  <c:v>37.61</c:v>
                </c:pt>
                <c:pt idx="255">
                  <c:v>36.56</c:v>
                </c:pt>
                <c:pt idx="256">
                  <c:v>35.5</c:v>
                </c:pt>
                <c:pt idx="257">
                  <c:v>34.659999999999997</c:v>
                </c:pt>
                <c:pt idx="258">
                  <c:v>33.51</c:v>
                </c:pt>
                <c:pt idx="259">
                  <c:v>32.4</c:v>
                </c:pt>
                <c:pt idx="260">
                  <c:v>31.37</c:v>
                </c:pt>
                <c:pt idx="261">
                  <c:v>30.31</c:v>
                </c:pt>
                <c:pt idx="262">
                  <c:v>30.18</c:v>
                </c:pt>
                <c:pt idx="263">
                  <c:v>30.69</c:v>
                </c:pt>
                <c:pt idx="264">
                  <c:v>29.68</c:v>
                </c:pt>
                <c:pt idx="265">
                  <c:v>28.86</c:v>
                </c:pt>
                <c:pt idx="266">
                  <c:v>28.1</c:v>
                </c:pt>
                <c:pt idx="267">
                  <c:v>27.28</c:v>
                </c:pt>
                <c:pt idx="268">
                  <c:v>26.49</c:v>
                </c:pt>
                <c:pt idx="269">
                  <c:v>25.76</c:v>
                </c:pt>
                <c:pt idx="270">
                  <c:v>25.08</c:v>
                </c:pt>
                <c:pt idx="271">
                  <c:v>24.38</c:v>
                </c:pt>
                <c:pt idx="272">
                  <c:v>23.64</c:v>
                </c:pt>
                <c:pt idx="273">
                  <c:v>22.95</c:v>
                </c:pt>
                <c:pt idx="274">
                  <c:v>22.37</c:v>
                </c:pt>
                <c:pt idx="275">
                  <c:v>99.5</c:v>
                </c:pt>
                <c:pt idx="276">
                  <c:v>152.19999999999999</c:v>
                </c:pt>
                <c:pt idx="277">
                  <c:v>120.6</c:v>
                </c:pt>
                <c:pt idx="278">
                  <c:v>70.319999999999993</c:v>
                </c:pt>
                <c:pt idx="279">
                  <c:v>68.39</c:v>
                </c:pt>
                <c:pt idx="280">
                  <c:v>78.989999999999995</c:v>
                </c:pt>
                <c:pt idx="281">
                  <c:v>66.89</c:v>
                </c:pt>
                <c:pt idx="282">
                  <c:v>61.86</c:v>
                </c:pt>
                <c:pt idx="283">
                  <c:v>58.1</c:v>
                </c:pt>
                <c:pt idx="284">
                  <c:v>54.78</c:v>
                </c:pt>
                <c:pt idx="285">
                  <c:v>51.54</c:v>
                </c:pt>
                <c:pt idx="286">
                  <c:v>48.73</c:v>
                </c:pt>
                <c:pt idx="287">
                  <c:v>45.95</c:v>
                </c:pt>
                <c:pt idx="288">
                  <c:v>43.36</c:v>
                </c:pt>
                <c:pt idx="289">
                  <c:v>41.32</c:v>
                </c:pt>
                <c:pt idx="290">
                  <c:v>39.03</c:v>
                </c:pt>
                <c:pt idx="291">
                  <c:v>38.049999999999997</c:v>
                </c:pt>
                <c:pt idx="292">
                  <c:v>37.700000000000003</c:v>
                </c:pt>
                <c:pt idx="293">
                  <c:v>37.18</c:v>
                </c:pt>
                <c:pt idx="294">
                  <c:v>36.54</c:v>
                </c:pt>
                <c:pt idx="295">
                  <c:v>35.770000000000003</c:v>
                </c:pt>
                <c:pt idx="296">
                  <c:v>34.909999999999997</c:v>
                </c:pt>
                <c:pt idx="297">
                  <c:v>34.020000000000003</c:v>
                </c:pt>
                <c:pt idx="298">
                  <c:v>33.020000000000003</c:v>
                </c:pt>
                <c:pt idx="299">
                  <c:v>32.020000000000003</c:v>
                </c:pt>
                <c:pt idx="300">
                  <c:v>30.99</c:v>
                </c:pt>
                <c:pt idx="301">
                  <c:v>29.95</c:v>
                </c:pt>
                <c:pt idx="302">
                  <c:v>28.9</c:v>
                </c:pt>
                <c:pt idx="303">
                  <c:v>27.9</c:v>
                </c:pt>
                <c:pt idx="304">
                  <c:v>26.95</c:v>
                </c:pt>
                <c:pt idx="305">
                  <c:v>26.03</c:v>
                </c:pt>
                <c:pt idx="306">
                  <c:v>25.13</c:v>
                </c:pt>
                <c:pt idx="307">
                  <c:v>24.26</c:v>
                </c:pt>
                <c:pt idx="308">
                  <c:v>23.42</c:v>
                </c:pt>
                <c:pt idx="309">
                  <c:v>22.62</c:v>
                </c:pt>
                <c:pt idx="310">
                  <c:v>21.96</c:v>
                </c:pt>
                <c:pt idx="311">
                  <c:v>21.59</c:v>
                </c:pt>
                <c:pt idx="312">
                  <c:v>21.13</c:v>
                </c:pt>
                <c:pt idx="313">
                  <c:v>20.46</c:v>
                </c:pt>
                <c:pt idx="314">
                  <c:v>19.82</c:v>
                </c:pt>
                <c:pt idx="315">
                  <c:v>19.559999999999999</c:v>
                </c:pt>
                <c:pt idx="316">
                  <c:v>19.43</c:v>
                </c:pt>
                <c:pt idx="317">
                  <c:v>19.260000000000002</c:v>
                </c:pt>
                <c:pt idx="318">
                  <c:v>19.03</c:v>
                </c:pt>
                <c:pt idx="319">
                  <c:v>18.78</c:v>
                </c:pt>
                <c:pt idx="320">
                  <c:v>18.489999999999998</c:v>
                </c:pt>
                <c:pt idx="321">
                  <c:v>18.18</c:v>
                </c:pt>
                <c:pt idx="322">
                  <c:v>17.84</c:v>
                </c:pt>
                <c:pt idx="323">
                  <c:v>17.5</c:v>
                </c:pt>
                <c:pt idx="324">
                  <c:v>17.14</c:v>
                </c:pt>
                <c:pt idx="325">
                  <c:v>16.78</c:v>
                </c:pt>
                <c:pt idx="326">
                  <c:v>16.41</c:v>
                </c:pt>
                <c:pt idx="327">
                  <c:v>16.05</c:v>
                </c:pt>
                <c:pt idx="328">
                  <c:v>15.69</c:v>
                </c:pt>
                <c:pt idx="329">
                  <c:v>15.33</c:v>
                </c:pt>
                <c:pt idx="330">
                  <c:v>14.98</c:v>
                </c:pt>
                <c:pt idx="331">
                  <c:v>14.64</c:v>
                </c:pt>
                <c:pt idx="332">
                  <c:v>14.31</c:v>
                </c:pt>
                <c:pt idx="333">
                  <c:v>13.98</c:v>
                </c:pt>
                <c:pt idx="334">
                  <c:v>13.66</c:v>
                </c:pt>
                <c:pt idx="335">
                  <c:v>13.36</c:v>
                </c:pt>
                <c:pt idx="336">
                  <c:v>13.06</c:v>
                </c:pt>
                <c:pt idx="337">
                  <c:v>12.78</c:v>
                </c:pt>
                <c:pt idx="338">
                  <c:v>12.5</c:v>
                </c:pt>
                <c:pt idx="339">
                  <c:v>12.25</c:v>
                </c:pt>
                <c:pt idx="340">
                  <c:v>12</c:v>
                </c:pt>
                <c:pt idx="341">
                  <c:v>11.76</c:v>
                </c:pt>
                <c:pt idx="342">
                  <c:v>11.54</c:v>
                </c:pt>
                <c:pt idx="343">
                  <c:v>11.33</c:v>
                </c:pt>
                <c:pt idx="344">
                  <c:v>11.12</c:v>
                </c:pt>
                <c:pt idx="345">
                  <c:v>10.93</c:v>
                </c:pt>
                <c:pt idx="346">
                  <c:v>10.75</c:v>
                </c:pt>
                <c:pt idx="347">
                  <c:v>10.57</c:v>
                </c:pt>
                <c:pt idx="348">
                  <c:v>10.4</c:v>
                </c:pt>
                <c:pt idx="349">
                  <c:v>10.24</c:v>
                </c:pt>
                <c:pt idx="350">
                  <c:v>10.09</c:v>
                </c:pt>
                <c:pt idx="351">
                  <c:v>9.9410000000000007</c:v>
                </c:pt>
                <c:pt idx="352">
                  <c:v>9.7970000000000006</c:v>
                </c:pt>
                <c:pt idx="353">
                  <c:v>9.657</c:v>
                </c:pt>
                <c:pt idx="354">
                  <c:v>9.5210000000000008</c:v>
                </c:pt>
                <c:pt idx="355">
                  <c:v>9.3879999999999999</c:v>
                </c:pt>
                <c:pt idx="356">
                  <c:v>9.2579999999999991</c:v>
                </c:pt>
                <c:pt idx="357">
                  <c:v>9.1300000000000008</c:v>
                </c:pt>
                <c:pt idx="358">
                  <c:v>9.0039999999999996</c:v>
                </c:pt>
                <c:pt idx="359">
                  <c:v>8.8789999999999996</c:v>
                </c:pt>
                <c:pt idx="360">
                  <c:v>8.7560000000000002</c:v>
                </c:pt>
                <c:pt idx="361">
                  <c:v>8.6329999999999991</c:v>
                </c:pt>
                <c:pt idx="362">
                  <c:v>8.5109999999999992</c:v>
                </c:pt>
                <c:pt idx="363">
                  <c:v>8.3889999999999993</c:v>
                </c:pt>
                <c:pt idx="364">
                  <c:v>8.2680000000000007</c:v>
                </c:pt>
                <c:pt idx="365">
                  <c:v>8.1460000000000008</c:v>
                </c:pt>
                <c:pt idx="366">
                  <c:v>8.0250000000000004</c:v>
                </c:pt>
                <c:pt idx="367">
                  <c:v>7.9039999999999999</c:v>
                </c:pt>
                <c:pt idx="368">
                  <c:v>7.782</c:v>
                </c:pt>
                <c:pt idx="369">
                  <c:v>7.66</c:v>
                </c:pt>
                <c:pt idx="370">
                  <c:v>7.5369999999999999</c:v>
                </c:pt>
                <c:pt idx="371">
                  <c:v>7.4139999999999997</c:v>
                </c:pt>
                <c:pt idx="372">
                  <c:v>7.2919999999999998</c:v>
                </c:pt>
                <c:pt idx="373">
                  <c:v>7.1680000000000001</c:v>
                </c:pt>
                <c:pt idx="374">
                  <c:v>7.0449999999999999</c:v>
                </c:pt>
                <c:pt idx="375">
                  <c:v>6.9210000000000003</c:v>
                </c:pt>
                <c:pt idx="376">
                  <c:v>6.7969999999999997</c:v>
                </c:pt>
                <c:pt idx="377">
                  <c:v>6.6740000000000004</c:v>
                </c:pt>
                <c:pt idx="378">
                  <c:v>6.55</c:v>
                </c:pt>
                <c:pt idx="379">
                  <c:v>6.4260000000000002</c:v>
                </c:pt>
                <c:pt idx="380">
                  <c:v>6.3029999999999999</c:v>
                </c:pt>
                <c:pt idx="381">
                  <c:v>6.1790000000000003</c:v>
                </c:pt>
                <c:pt idx="382">
                  <c:v>6.056</c:v>
                </c:pt>
                <c:pt idx="383">
                  <c:v>5.9340000000000002</c:v>
                </c:pt>
                <c:pt idx="384">
                  <c:v>5.8129999999999997</c:v>
                </c:pt>
                <c:pt idx="385">
                  <c:v>5.7050000000000001</c:v>
                </c:pt>
                <c:pt idx="386">
                  <c:v>5.6059999999999999</c:v>
                </c:pt>
                <c:pt idx="387">
                  <c:v>5.5140000000000002</c:v>
                </c:pt>
                <c:pt idx="388">
                  <c:v>5.4279999999999999</c:v>
                </c:pt>
                <c:pt idx="389">
                  <c:v>5.3449999999999998</c:v>
                </c:pt>
                <c:pt idx="390">
                  <c:v>5.2649999999999997</c:v>
                </c:pt>
                <c:pt idx="391">
                  <c:v>5.1859999999999999</c:v>
                </c:pt>
                <c:pt idx="392">
                  <c:v>5.109</c:v>
                </c:pt>
                <c:pt idx="393">
                  <c:v>5.032</c:v>
                </c:pt>
                <c:pt idx="394">
                  <c:v>4.9539999999999997</c:v>
                </c:pt>
                <c:pt idx="395">
                  <c:v>4.8769999999999998</c:v>
                </c:pt>
                <c:pt idx="396">
                  <c:v>4.7990000000000004</c:v>
                </c:pt>
                <c:pt idx="397">
                  <c:v>4.72</c:v>
                </c:pt>
                <c:pt idx="398">
                  <c:v>4.6399999999999997</c:v>
                </c:pt>
                <c:pt idx="399">
                  <c:v>4.5599999999999996</c:v>
                </c:pt>
                <c:pt idx="400">
                  <c:v>4.4779999999999998</c:v>
                </c:pt>
                <c:pt idx="401">
                  <c:v>4.3970000000000002</c:v>
                </c:pt>
                <c:pt idx="402">
                  <c:v>4.3140000000000001</c:v>
                </c:pt>
                <c:pt idx="403">
                  <c:v>4.2309999999999999</c:v>
                </c:pt>
                <c:pt idx="404">
                  <c:v>4.1479999999999997</c:v>
                </c:pt>
                <c:pt idx="405">
                  <c:v>4.0640000000000001</c:v>
                </c:pt>
                <c:pt idx="406">
                  <c:v>3.98</c:v>
                </c:pt>
                <c:pt idx="407">
                  <c:v>3.8969999999999998</c:v>
                </c:pt>
                <c:pt idx="408">
                  <c:v>3.8130000000000002</c:v>
                </c:pt>
                <c:pt idx="409">
                  <c:v>3.7290000000000001</c:v>
                </c:pt>
                <c:pt idx="410">
                  <c:v>3.6459999999999999</c:v>
                </c:pt>
                <c:pt idx="411">
                  <c:v>3.5630000000000002</c:v>
                </c:pt>
                <c:pt idx="412">
                  <c:v>3.4809999999999999</c:v>
                </c:pt>
                <c:pt idx="413">
                  <c:v>3.4</c:v>
                </c:pt>
                <c:pt idx="414">
                  <c:v>3.319</c:v>
                </c:pt>
                <c:pt idx="415">
                  <c:v>3.2389999999999999</c:v>
                </c:pt>
                <c:pt idx="416">
                  <c:v>3.16</c:v>
                </c:pt>
                <c:pt idx="417">
                  <c:v>3.0819999999999999</c:v>
                </c:pt>
                <c:pt idx="418">
                  <c:v>3.032</c:v>
                </c:pt>
                <c:pt idx="419">
                  <c:v>2.9790000000000001</c:v>
                </c:pt>
                <c:pt idx="420">
                  <c:v>2.923</c:v>
                </c:pt>
                <c:pt idx="421">
                  <c:v>2.8660000000000001</c:v>
                </c:pt>
                <c:pt idx="422">
                  <c:v>2.8079999999999998</c:v>
                </c:pt>
                <c:pt idx="423">
                  <c:v>2.75</c:v>
                </c:pt>
                <c:pt idx="424">
                  <c:v>2.6930000000000001</c:v>
                </c:pt>
                <c:pt idx="425">
                  <c:v>2.6360000000000001</c:v>
                </c:pt>
                <c:pt idx="426">
                  <c:v>2.5790000000000002</c:v>
                </c:pt>
                <c:pt idx="427">
                  <c:v>2.5230000000000001</c:v>
                </c:pt>
                <c:pt idx="428">
                  <c:v>2.468</c:v>
                </c:pt>
                <c:pt idx="429">
                  <c:v>2.4140000000000001</c:v>
                </c:pt>
                <c:pt idx="430">
                  <c:v>2.36</c:v>
                </c:pt>
                <c:pt idx="431">
                  <c:v>2.3069999999999999</c:v>
                </c:pt>
                <c:pt idx="432">
                  <c:v>2.2549999999999999</c:v>
                </c:pt>
                <c:pt idx="433">
                  <c:v>2.2029999999999998</c:v>
                </c:pt>
                <c:pt idx="434">
                  <c:v>2.1520000000000001</c:v>
                </c:pt>
                <c:pt idx="435">
                  <c:v>2.113</c:v>
                </c:pt>
                <c:pt idx="436">
                  <c:v>2.09</c:v>
                </c:pt>
                <c:pt idx="437">
                  <c:v>2.1970000000000001</c:v>
                </c:pt>
                <c:pt idx="438">
                  <c:v>2.4300000000000002</c:v>
                </c:pt>
                <c:pt idx="439">
                  <c:v>2.5649999999999999</c:v>
                </c:pt>
                <c:pt idx="440">
                  <c:v>2.661</c:v>
                </c:pt>
                <c:pt idx="441">
                  <c:v>2.7290000000000001</c:v>
                </c:pt>
                <c:pt idx="442">
                  <c:v>2.7810000000000001</c:v>
                </c:pt>
                <c:pt idx="443">
                  <c:v>2.8279999999999998</c:v>
                </c:pt>
                <c:pt idx="444">
                  <c:v>2.87</c:v>
                </c:pt>
                <c:pt idx="445">
                  <c:v>2.9089999999999998</c:v>
                </c:pt>
                <c:pt idx="446">
                  <c:v>2.9470000000000001</c:v>
                </c:pt>
                <c:pt idx="447">
                  <c:v>2.9870000000000001</c:v>
                </c:pt>
                <c:pt idx="448">
                  <c:v>3.0329999999999999</c:v>
                </c:pt>
                <c:pt idx="449">
                  <c:v>3.0710000000000002</c:v>
                </c:pt>
                <c:pt idx="450">
                  <c:v>3.1070000000000002</c:v>
                </c:pt>
                <c:pt idx="451">
                  <c:v>3.1360000000000001</c:v>
                </c:pt>
                <c:pt idx="452">
                  <c:v>3.1579999999999999</c:v>
                </c:pt>
                <c:pt idx="453">
                  <c:v>3.1749999999999998</c:v>
                </c:pt>
                <c:pt idx="454">
                  <c:v>3.1960000000000002</c:v>
                </c:pt>
                <c:pt idx="455">
                  <c:v>3.2090000000000001</c:v>
                </c:pt>
                <c:pt idx="456">
                  <c:v>3.2149999999999999</c:v>
                </c:pt>
                <c:pt idx="457">
                  <c:v>3.2160000000000002</c:v>
                </c:pt>
                <c:pt idx="458">
                  <c:v>3.2109999999999999</c:v>
                </c:pt>
                <c:pt idx="459">
                  <c:v>3.2010000000000001</c:v>
                </c:pt>
                <c:pt idx="460">
                  <c:v>3.1859999999999999</c:v>
                </c:pt>
                <c:pt idx="461">
                  <c:v>3.1680000000000001</c:v>
                </c:pt>
                <c:pt idx="462">
                  <c:v>3.145</c:v>
                </c:pt>
                <c:pt idx="463">
                  <c:v>3.1230000000000002</c:v>
                </c:pt>
                <c:pt idx="464">
                  <c:v>3.1070000000000002</c:v>
                </c:pt>
                <c:pt idx="465">
                  <c:v>3.0870000000000002</c:v>
                </c:pt>
                <c:pt idx="466">
                  <c:v>3.0619999999999998</c:v>
                </c:pt>
                <c:pt idx="467">
                  <c:v>3.0339999999999998</c:v>
                </c:pt>
                <c:pt idx="468">
                  <c:v>3.13</c:v>
                </c:pt>
                <c:pt idx="469">
                  <c:v>5.3120000000000003</c:v>
                </c:pt>
                <c:pt idx="470">
                  <c:v>5.37</c:v>
                </c:pt>
                <c:pt idx="471">
                  <c:v>5.6319999999999997</c:v>
                </c:pt>
                <c:pt idx="472">
                  <c:v>5.83</c:v>
                </c:pt>
                <c:pt idx="473">
                  <c:v>5.9729999999999999</c:v>
                </c:pt>
                <c:pt idx="474">
                  <c:v>6.069</c:v>
                </c:pt>
                <c:pt idx="475">
                  <c:v>6.1340000000000003</c:v>
                </c:pt>
                <c:pt idx="476">
                  <c:v>6.1740000000000004</c:v>
                </c:pt>
                <c:pt idx="477">
                  <c:v>6.1909999999999998</c:v>
                </c:pt>
                <c:pt idx="478">
                  <c:v>6.1879999999999997</c:v>
                </c:pt>
                <c:pt idx="479">
                  <c:v>6.1689999999999996</c:v>
                </c:pt>
                <c:pt idx="480">
                  <c:v>6.1390000000000002</c:v>
                </c:pt>
                <c:pt idx="481">
                  <c:v>6.101</c:v>
                </c:pt>
                <c:pt idx="482">
                  <c:v>6.0620000000000003</c:v>
                </c:pt>
                <c:pt idx="483">
                  <c:v>6.0170000000000003</c:v>
                </c:pt>
                <c:pt idx="484">
                  <c:v>5.9660000000000002</c:v>
                </c:pt>
                <c:pt idx="485">
                  <c:v>5.91</c:v>
                </c:pt>
                <c:pt idx="486">
                  <c:v>5.8540000000000001</c:v>
                </c:pt>
                <c:pt idx="487">
                  <c:v>5.798</c:v>
                </c:pt>
                <c:pt idx="488">
                  <c:v>5.7770000000000001</c:v>
                </c:pt>
                <c:pt idx="489">
                  <c:v>5.7809999999999997</c:v>
                </c:pt>
                <c:pt idx="490">
                  <c:v>5.7789999999999999</c:v>
                </c:pt>
                <c:pt idx="491">
                  <c:v>5.77</c:v>
                </c:pt>
                <c:pt idx="492">
                  <c:v>5.7549999999999999</c:v>
                </c:pt>
                <c:pt idx="493">
                  <c:v>5.7350000000000003</c:v>
                </c:pt>
                <c:pt idx="494">
                  <c:v>5.71</c:v>
                </c:pt>
                <c:pt idx="495">
                  <c:v>5.68</c:v>
                </c:pt>
                <c:pt idx="496">
                  <c:v>5.6479999999999997</c:v>
                </c:pt>
                <c:pt idx="497">
                  <c:v>5.6109999999999998</c:v>
                </c:pt>
                <c:pt idx="498">
                  <c:v>5.5720000000000001</c:v>
                </c:pt>
                <c:pt idx="499">
                  <c:v>5.5309999999999997</c:v>
                </c:pt>
                <c:pt idx="500">
                  <c:v>5.4880000000000004</c:v>
                </c:pt>
                <c:pt idx="501">
                  <c:v>5.4429999999999996</c:v>
                </c:pt>
                <c:pt idx="502">
                  <c:v>5.3979999999999997</c:v>
                </c:pt>
                <c:pt idx="503">
                  <c:v>5.3570000000000002</c:v>
                </c:pt>
                <c:pt idx="504">
                  <c:v>5.3159999999999998</c:v>
                </c:pt>
                <c:pt idx="505">
                  <c:v>5.2729999999999997</c:v>
                </c:pt>
                <c:pt idx="506">
                  <c:v>5.2320000000000002</c:v>
                </c:pt>
                <c:pt idx="507">
                  <c:v>5.1989999999999998</c:v>
                </c:pt>
                <c:pt idx="508">
                  <c:v>5.1719999999999997</c:v>
                </c:pt>
                <c:pt idx="509">
                  <c:v>5.25</c:v>
                </c:pt>
                <c:pt idx="510">
                  <c:v>5.3970000000000002</c:v>
                </c:pt>
                <c:pt idx="511">
                  <c:v>5.5129999999999999</c:v>
                </c:pt>
                <c:pt idx="512">
                  <c:v>5.6050000000000004</c:v>
                </c:pt>
                <c:pt idx="513">
                  <c:v>5.68</c:v>
                </c:pt>
                <c:pt idx="514">
                  <c:v>5.7380000000000004</c:v>
                </c:pt>
                <c:pt idx="515">
                  <c:v>5.78</c:v>
                </c:pt>
                <c:pt idx="516">
                  <c:v>5.8079999999999998</c:v>
                </c:pt>
                <c:pt idx="517">
                  <c:v>5.8230000000000004</c:v>
                </c:pt>
                <c:pt idx="518">
                  <c:v>5.827</c:v>
                </c:pt>
                <c:pt idx="519">
                  <c:v>5.8239999999999998</c:v>
                </c:pt>
                <c:pt idx="520">
                  <c:v>5.8150000000000004</c:v>
                </c:pt>
                <c:pt idx="521">
                  <c:v>5.7969999999999997</c:v>
                </c:pt>
                <c:pt idx="522">
                  <c:v>5.7720000000000002</c:v>
                </c:pt>
                <c:pt idx="523">
                  <c:v>5.7389999999999999</c:v>
                </c:pt>
                <c:pt idx="524">
                  <c:v>5.6980000000000004</c:v>
                </c:pt>
                <c:pt idx="525">
                  <c:v>5.6580000000000004</c:v>
                </c:pt>
                <c:pt idx="526">
                  <c:v>5.617</c:v>
                </c:pt>
                <c:pt idx="527">
                  <c:v>5.5890000000000004</c:v>
                </c:pt>
                <c:pt idx="528">
                  <c:v>5.58</c:v>
                </c:pt>
                <c:pt idx="529">
                  <c:v>5.5629999999999997</c:v>
                </c:pt>
                <c:pt idx="530">
                  <c:v>5.54</c:v>
                </c:pt>
                <c:pt idx="531">
                  <c:v>5.5110000000000001</c:v>
                </c:pt>
                <c:pt idx="532">
                  <c:v>5.4729999999999999</c:v>
                </c:pt>
                <c:pt idx="533">
                  <c:v>5.468</c:v>
                </c:pt>
                <c:pt idx="534">
                  <c:v>5.8959999999999999</c:v>
                </c:pt>
                <c:pt idx="535">
                  <c:v>6.1669999999999998</c:v>
                </c:pt>
                <c:pt idx="536">
                  <c:v>6.3789999999999996</c:v>
                </c:pt>
                <c:pt idx="537">
                  <c:v>6.5389999999999997</c:v>
                </c:pt>
                <c:pt idx="538">
                  <c:v>6.6689999999999996</c:v>
                </c:pt>
                <c:pt idx="539">
                  <c:v>6.7839999999999998</c:v>
                </c:pt>
                <c:pt idx="540">
                  <c:v>6.8650000000000002</c:v>
                </c:pt>
                <c:pt idx="541">
                  <c:v>7.3369999999999997</c:v>
                </c:pt>
                <c:pt idx="542">
                  <c:v>7.8049999999999997</c:v>
                </c:pt>
                <c:pt idx="543">
                  <c:v>8.1910000000000007</c:v>
                </c:pt>
                <c:pt idx="544">
                  <c:v>8.4849999999999994</c:v>
                </c:pt>
                <c:pt idx="545">
                  <c:v>71.98</c:v>
                </c:pt>
                <c:pt idx="546">
                  <c:v>71.78</c:v>
                </c:pt>
                <c:pt idx="547">
                  <c:v>53.35</c:v>
                </c:pt>
                <c:pt idx="548">
                  <c:v>36.94</c:v>
                </c:pt>
                <c:pt idx="549">
                  <c:v>34.729999999999997</c:v>
                </c:pt>
                <c:pt idx="550">
                  <c:v>33.26</c:v>
                </c:pt>
                <c:pt idx="551">
                  <c:v>32.26</c:v>
                </c:pt>
                <c:pt idx="552">
                  <c:v>31.26</c:v>
                </c:pt>
                <c:pt idx="553">
                  <c:v>30.25</c:v>
                </c:pt>
                <c:pt idx="554">
                  <c:v>29.42</c:v>
                </c:pt>
                <c:pt idx="555">
                  <c:v>29.66</c:v>
                </c:pt>
                <c:pt idx="556">
                  <c:v>30.24</c:v>
                </c:pt>
                <c:pt idx="557">
                  <c:v>30.55</c:v>
                </c:pt>
                <c:pt idx="558">
                  <c:v>31.06</c:v>
                </c:pt>
                <c:pt idx="559">
                  <c:v>31.98</c:v>
                </c:pt>
                <c:pt idx="560">
                  <c:v>32.619999999999997</c:v>
                </c:pt>
                <c:pt idx="561">
                  <c:v>32.76</c:v>
                </c:pt>
                <c:pt idx="562">
                  <c:v>33.090000000000003</c:v>
                </c:pt>
                <c:pt idx="563">
                  <c:v>33.82</c:v>
                </c:pt>
                <c:pt idx="564">
                  <c:v>34.26</c:v>
                </c:pt>
                <c:pt idx="565">
                  <c:v>43.07</c:v>
                </c:pt>
                <c:pt idx="566">
                  <c:v>68.05</c:v>
                </c:pt>
                <c:pt idx="567">
                  <c:v>56.28</c:v>
                </c:pt>
                <c:pt idx="568">
                  <c:v>61.51</c:v>
                </c:pt>
                <c:pt idx="569">
                  <c:v>54.7</c:v>
                </c:pt>
                <c:pt idx="570">
                  <c:v>53.84</c:v>
                </c:pt>
                <c:pt idx="571">
                  <c:v>50.85</c:v>
                </c:pt>
                <c:pt idx="572">
                  <c:v>48.19</c:v>
                </c:pt>
                <c:pt idx="573">
                  <c:v>45.51</c:v>
                </c:pt>
                <c:pt idx="574">
                  <c:v>43.21</c:v>
                </c:pt>
                <c:pt idx="575">
                  <c:v>41.24</c:v>
                </c:pt>
                <c:pt idx="576">
                  <c:v>39.26</c:v>
                </c:pt>
                <c:pt idx="577">
                  <c:v>38.68</c:v>
                </c:pt>
                <c:pt idx="578">
                  <c:v>38.47</c:v>
                </c:pt>
                <c:pt idx="579">
                  <c:v>38.020000000000003</c:v>
                </c:pt>
                <c:pt idx="580">
                  <c:v>37.450000000000003</c:v>
                </c:pt>
                <c:pt idx="581">
                  <c:v>36.72</c:v>
                </c:pt>
                <c:pt idx="582">
                  <c:v>35.89</c:v>
                </c:pt>
                <c:pt idx="583">
                  <c:v>34.99</c:v>
                </c:pt>
                <c:pt idx="584">
                  <c:v>34.090000000000003</c:v>
                </c:pt>
                <c:pt idx="585">
                  <c:v>34.36</c:v>
                </c:pt>
                <c:pt idx="586">
                  <c:v>71.34</c:v>
                </c:pt>
                <c:pt idx="587">
                  <c:v>48.92</c:v>
                </c:pt>
                <c:pt idx="588">
                  <c:v>42.22</c:v>
                </c:pt>
                <c:pt idx="589">
                  <c:v>41.26</c:v>
                </c:pt>
                <c:pt idx="590">
                  <c:v>39.67</c:v>
                </c:pt>
                <c:pt idx="591">
                  <c:v>38.71</c:v>
                </c:pt>
                <c:pt idx="592">
                  <c:v>39.08</c:v>
                </c:pt>
                <c:pt idx="593">
                  <c:v>38.4</c:v>
                </c:pt>
                <c:pt idx="594">
                  <c:v>40.159999999999997</c:v>
                </c:pt>
                <c:pt idx="595">
                  <c:v>50.43</c:v>
                </c:pt>
                <c:pt idx="596">
                  <c:v>50.42</c:v>
                </c:pt>
                <c:pt idx="597">
                  <c:v>49.5</c:v>
                </c:pt>
                <c:pt idx="598">
                  <c:v>49.92</c:v>
                </c:pt>
                <c:pt idx="599">
                  <c:v>48.05</c:v>
                </c:pt>
                <c:pt idx="600">
                  <c:v>47.28</c:v>
                </c:pt>
                <c:pt idx="601">
                  <c:v>46.48</c:v>
                </c:pt>
                <c:pt idx="602">
                  <c:v>44.12</c:v>
                </c:pt>
                <c:pt idx="603">
                  <c:v>41.76</c:v>
                </c:pt>
                <c:pt idx="604">
                  <c:v>70.25</c:v>
                </c:pt>
                <c:pt idx="605">
                  <c:v>450.7</c:v>
                </c:pt>
                <c:pt idx="606">
                  <c:v>144.19999999999999</c:v>
                </c:pt>
                <c:pt idx="607">
                  <c:v>129.5</c:v>
                </c:pt>
                <c:pt idx="608">
                  <c:v>117.7</c:v>
                </c:pt>
                <c:pt idx="609">
                  <c:v>107.1</c:v>
                </c:pt>
                <c:pt idx="610">
                  <c:v>98.27</c:v>
                </c:pt>
                <c:pt idx="611">
                  <c:v>90.45</c:v>
                </c:pt>
                <c:pt idx="612">
                  <c:v>83.19</c:v>
                </c:pt>
                <c:pt idx="613">
                  <c:v>76.92</c:v>
                </c:pt>
                <c:pt idx="614">
                  <c:v>71.25</c:v>
                </c:pt>
                <c:pt idx="615">
                  <c:v>66.02</c:v>
                </c:pt>
                <c:pt idx="616">
                  <c:v>61.41</c:v>
                </c:pt>
                <c:pt idx="617">
                  <c:v>57.46</c:v>
                </c:pt>
                <c:pt idx="618">
                  <c:v>53.34</c:v>
                </c:pt>
                <c:pt idx="619">
                  <c:v>49.82</c:v>
                </c:pt>
                <c:pt idx="620">
                  <c:v>47.95</c:v>
                </c:pt>
                <c:pt idx="621">
                  <c:v>45.68</c:v>
                </c:pt>
                <c:pt idx="622">
                  <c:v>43.88</c:v>
                </c:pt>
                <c:pt idx="623">
                  <c:v>42.76</c:v>
                </c:pt>
                <c:pt idx="624">
                  <c:v>41.57</c:v>
                </c:pt>
                <c:pt idx="625">
                  <c:v>40.270000000000003</c:v>
                </c:pt>
                <c:pt idx="626">
                  <c:v>38.92</c:v>
                </c:pt>
                <c:pt idx="627">
                  <c:v>37.630000000000003</c:v>
                </c:pt>
                <c:pt idx="628">
                  <c:v>117.5</c:v>
                </c:pt>
                <c:pt idx="629">
                  <c:v>214</c:v>
                </c:pt>
                <c:pt idx="630">
                  <c:v>156.5</c:v>
                </c:pt>
                <c:pt idx="631">
                  <c:v>134.30000000000001</c:v>
                </c:pt>
                <c:pt idx="632">
                  <c:v>161.1</c:v>
                </c:pt>
                <c:pt idx="633">
                  <c:v>772</c:v>
                </c:pt>
                <c:pt idx="634">
                  <c:v>191.2</c:v>
                </c:pt>
                <c:pt idx="635">
                  <c:v>189.7</c:v>
                </c:pt>
                <c:pt idx="636">
                  <c:v>183.4</c:v>
                </c:pt>
                <c:pt idx="637">
                  <c:v>172.5</c:v>
                </c:pt>
                <c:pt idx="638">
                  <c:v>156.6</c:v>
                </c:pt>
                <c:pt idx="639">
                  <c:v>142.1</c:v>
                </c:pt>
                <c:pt idx="640">
                  <c:v>123.7</c:v>
                </c:pt>
                <c:pt idx="641">
                  <c:v>135.5</c:v>
                </c:pt>
                <c:pt idx="642">
                  <c:v>123.5</c:v>
                </c:pt>
                <c:pt idx="643">
                  <c:v>112.8</c:v>
                </c:pt>
                <c:pt idx="644">
                  <c:v>103.7</c:v>
                </c:pt>
                <c:pt idx="645">
                  <c:v>126.6</c:v>
                </c:pt>
                <c:pt idx="646">
                  <c:v>116.2</c:v>
                </c:pt>
                <c:pt idx="647">
                  <c:v>106.6</c:v>
                </c:pt>
                <c:pt idx="648">
                  <c:v>98.09</c:v>
                </c:pt>
                <c:pt idx="649">
                  <c:v>90.53</c:v>
                </c:pt>
                <c:pt idx="650">
                  <c:v>83.69</c:v>
                </c:pt>
                <c:pt idx="651">
                  <c:v>77.36</c:v>
                </c:pt>
                <c:pt idx="652">
                  <c:v>71.72</c:v>
                </c:pt>
                <c:pt idx="653">
                  <c:v>66.87</c:v>
                </c:pt>
                <c:pt idx="654">
                  <c:v>61.97</c:v>
                </c:pt>
                <c:pt idx="655">
                  <c:v>57.73</c:v>
                </c:pt>
                <c:pt idx="656">
                  <c:v>53.85</c:v>
                </c:pt>
                <c:pt idx="657">
                  <c:v>50.41</c:v>
                </c:pt>
                <c:pt idx="658">
                  <c:v>47.12</c:v>
                </c:pt>
                <c:pt idx="659">
                  <c:v>44.09</c:v>
                </c:pt>
                <c:pt idx="660">
                  <c:v>41.57</c:v>
                </c:pt>
                <c:pt idx="661">
                  <c:v>40.83</c:v>
                </c:pt>
                <c:pt idx="662">
                  <c:v>39.93</c:v>
                </c:pt>
                <c:pt idx="663">
                  <c:v>38.909999999999997</c:v>
                </c:pt>
                <c:pt idx="664">
                  <c:v>37.799999999999997</c:v>
                </c:pt>
                <c:pt idx="665">
                  <c:v>36.630000000000003</c:v>
                </c:pt>
                <c:pt idx="666">
                  <c:v>35.4</c:v>
                </c:pt>
                <c:pt idx="667">
                  <c:v>34.24</c:v>
                </c:pt>
                <c:pt idx="668">
                  <c:v>32.99</c:v>
                </c:pt>
                <c:pt idx="669">
                  <c:v>31.77</c:v>
                </c:pt>
                <c:pt idx="670">
                  <c:v>30.59</c:v>
                </c:pt>
                <c:pt idx="671">
                  <c:v>29.85</c:v>
                </c:pt>
                <c:pt idx="672">
                  <c:v>28.83</c:v>
                </c:pt>
                <c:pt idx="673">
                  <c:v>28.78</c:v>
                </c:pt>
                <c:pt idx="674">
                  <c:v>28.09</c:v>
                </c:pt>
                <c:pt idx="675">
                  <c:v>27.11</c:v>
                </c:pt>
                <c:pt idx="676">
                  <c:v>26.14</c:v>
                </c:pt>
                <c:pt idx="677">
                  <c:v>25.23</c:v>
                </c:pt>
                <c:pt idx="678">
                  <c:v>24.35</c:v>
                </c:pt>
                <c:pt idx="679">
                  <c:v>23.48</c:v>
                </c:pt>
                <c:pt idx="680">
                  <c:v>22.62</c:v>
                </c:pt>
                <c:pt idx="681">
                  <c:v>21.79</c:v>
                </c:pt>
                <c:pt idx="682">
                  <c:v>20.98</c:v>
                </c:pt>
                <c:pt idx="683">
                  <c:v>20.21</c:v>
                </c:pt>
                <c:pt idx="684">
                  <c:v>19.64</c:v>
                </c:pt>
                <c:pt idx="685">
                  <c:v>19.54</c:v>
                </c:pt>
                <c:pt idx="686">
                  <c:v>19.37</c:v>
                </c:pt>
                <c:pt idx="687">
                  <c:v>19.149999999999999</c:v>
                </c:pt>
                <c:pt idx="688">
                  <c:v>18.88</c:v>
                </c:pt>
                <c:pt idx="689">
                  <c:v>18.579999999999998</c:v>
                </c:pt>
                <c:pt idx="690">
                  <c:v>18.25</c:v>
                </c:pt>
                <c:pt idx="691">
                  <c:v>17.899999999999999</c:v>
                </c:pt>
                <c:pt idx="692">
                  <c:v>17.54</c:v>
                </c:pt>
                <c:pt idx="693">
                  <c:v>17.16</c:v>
                </c:pt>
                <c:pt idx="694">
                  <c:v>16.78</c:v>
                </c:pt>
                <c:pt idx="695">
                  <c:v>16.399999999999999</c:v>
                </c:pt>
                <c:pt idx="696">
                  <c:v>16.02</c:v>
                </c:pt>
                <c:pt idx="697">
                  <c:v>15.64</c:v>
                </c:pt>
                <c:pt idx="698">
                  <c:v>15.27</c:v>
                </c:pt>
                <c:pt idx="699">
                  <c:v>14.9</c:v>
                </c:pt>
                <c:pt idx="700">
                  <c:v>14.55</c:v>
                </c:pt>
                <c:pt idx="701">
                  <c:v>14.2</c:v>
                </c:pt>
                <c:pt idx="702">
                  <c:v>13.86</c:v>
                </c:pt>
                <c:pt idx="703">
                  <c:v>13.53</c:v>
                </c:pt>
                <c:pt idx="704">
                  <c:v>13.22</c:v>
                </c:pt>
                <c:pt idx="705">
                  <c:v>12.92</c:v>
                </c:pt>
                <c:pt idx="706">
                  <c:v>12.63</c:v>
                </c:pt>
                <c:pt idx="707">
                  <c:v>12.35</c:v>
                </c:pt>
                <c:pt idx="708">
                  <c:v>12.09</c:v>
                </c:pt>
                <c:pt idx="709">
                  <c:v>11.84</c:v>
                </c:pt>
                <c:pt idx="710">
                  <c:v>11.61</c:v>
                </c:pt>
                <c:pt idx="711">
                  <c:v>11.38</c:v>
                </c:pt>
                <c:pt idx="712">
                  <c:v>11.17</c:v>
                </c:pt>
                <c:pt idx="713">
                  <c:v>10.97</c:v>
                </c:pt>
                <c:pt idx="714">
                  <c:v>10.77</c:v>
                </c:pt>
                <c:pt idx="715">
                  <c:v>10.59</c:v>
                </c:pt>
                <c:pt idx="716">
                  <c:v>10.41</c:v>
                </c:pt>
                <c:pt idx="717">
                  <c:v>10.25</c:v>
                </c:pt>
                <c:pt idx="718">
                  <c:v>10.09</c:v>
                </c:pt>
                <c:pt idx="719">
                  <c:v>9.93</c:v>
                </c:pt>
                <c:pt idx="720">
                  <c:v>9.7799999999999994</c:v>
                </c:pt>
                <c:pt idx="721">
                  <c:v>9.6340000000000003</c:v>
                </c:pt>
                <c:pt idx="722">
                  <c:v>9.4930000000000003</c:v>
                </c:pt>
                <c:pt idx="723">
                  <c:v>9.3550000000000004</c:v>
                </c:pt>
                <c:pt idx="724">
                  <c:v>9.2189999999999994</c:v>
                </c:pt>
                <c:pt idx="725">
                  <c:v>9.0860000000000003</c:v>
                </c:pt>
                <c:pt idx="726">
                  <c:v>8.9550000000000001</c:v>
                </c:pt>
                <c:pt idx="727">
                  <c:v>8.8260000000000005</c:v>
                </c:pt>
                <c:pt idx="728">
                  <c:v>8.6980000000000004</c:v>
                </c:pt>
                <c:pt idx="729">
                  <c:v>8.5709999999999997</c:v>
                </c:pt>
                <c:pt idx="730">
                  <c:v>8.4450000000000003</c:v>
                </c:pt>
                <c:pt idx="731">
                  <c:v>8.3190000000000008</c:v>
                </c:pt>
                <c:pt idx="732">
                  <c:v>8.1940000000000008</c:v>
                </c:pt>
                <c:pt idx="733">
                  <c:v>8.0679999999999996</c:v>
                </c:pt>
                <c:pt idx="734">
                  <c:v>7.9429999999999996</c:v>
                </c:pt>
                <c:pt idx="735">
                  <c:v>7.8179999999999996</c:v>
                </c:pt>
                <c:pt idx="736">
                  <c:v>7.6920000000000002</c:v>
                </c:pt>
                <c:pt idx="737">
                  <c:v>7.5670000000000002</c:v>
                </c:pt>
                <c:pt idx="738">
                  <c:v>7.4409999999999998</c:v>
                </c:pt>
                <c:pt idx="739">
                  <c:v>7.3159999999999998</c:v>
                </c:pt>
                <c:pt idx="740">
                  <c:v>7.19</c:v>
                </c:pt>
                <c:pt idx="741">
                  <c:v>7.0640000000000001</c:v>
                </c:pt>
                <c:pt idx="742">
                  <c:v>6.9379999999999997</c:v>
                </c:pt>
                <c:pt idx="743">
                  <c:v>6.8109999999999999</c:v>
                </c:pt>
                <c:pt idx="744">
                  <c:v>6.6849999999999996</c:v>
                </c:pt>
                <c:pt idx="745">
                  <c:v>6.5590000000000002</c:v>
                </c:pt>
                <c:pt idx="746">
                  <c:v>6.46</c:v>
                </c:pt>
                <c:pt idx="747">
                  <c:v>6.3570000000000002</c:v>
                </c:pt>
                <c:pt idx="748">
                  <c:v>6.2530000000000001</c:v>
                </c:pt>
                <c:pt idx="749">
                  <c:v>6.1470000000000002</c:v>
                </c:pt>
                <c:pt idx="750">
                  <c:v>6.0389999999999997</c:v>
                </c:pt>
                <c:pt idx="751">
                  <c:v>5.9290000000000003</c:v>
                </c:pt>
                <c:pt idx="752">
                  <c:v>5.8179999999999996</c:v>
                </c:pt>
                <c:pt idx="753">
                  <c:v>5.7149999999999999</c:v>
                </c:pt>
                <c:pt idx="754">
                  <c:v>5.62</c:v>
                </c:pt>
                <c:pt idx="755">
                  <c:v>5.532</c:v>
                </c:pt>
                <c:pt idx="756">
                  <c:v>5.4489999999999998</c:v>
                </c:pt>
                <c:pt idx="757">
                  <c:v>5.3689999999999998</c:v>
                </c:pt>
                <c:pt idx="758">
                  <c:v>5.29</c:v>
                </c:pt>
                <c:pt idx="759">
                  <c:v>5.2130000000000001</c:v>
                </c:pt>
                <c:pt idx="760">
                  <c:v>5.1369999999999996</c:v>
                </c:pt>
                <c:pt idx="761">
                  <c:v>5.0599999999999996</c:v>
                </c:pt>
                <c:pt idx="762">
                  <c:v>4.9850000000000003</c:v>
                </c:pt>
                <c:pt idx="763">
                  <c:v>4.9080000000000004</c:v>
                </c:pt>
                <c:pt idx="764">
                  <c:v>4.8310000000000004</c:v>
                </c:pt>
                <c:pt idx="765">
                  <c:v>4.7519999999999998</c:v>
                </c:pt>
                <c:pt idx="766">
                  <c:v>4.673</c:v>
                </c:pt>
                <c:pt idx="767">
                  <c:v>4.5919999999999996</c:v>
                </c:pt>
                <c:pt idx="768">
                  <c:v>4.51</c:v>
                </c:pt>
                <c:pt idx="769">
                  <c:v>4.4269999999999996</c:v>
                </c:pt>
                <c:pt idx="770">
                  <c:v>4.3440000000000003</c:v>
                </c:pt>
                <c:pt idx="771">
                  <c:v>4.26</c:v>
                </c:pt>
                <c:pt idx="772">
                  <c:v>4.1749999999999998</c:v>
                </c:pt>
                <c:pt idx="773">
                  <c:v>4.09</c:v>
                </c:pt>
                <c:pt idx="774">
                  <c:v>4.0049999999999999</c:v>
                </c:pt>
                <c:pt idx="775">
                  <c:v>3.919</c:v>
                </c:pt>
                <c:pt idx="776">
                  <c:v>3.8340000000000001</c:v>
                </c:pt>
                <c:pt idx="777">
                  <c:v>3.7490000000000001</c:v>
                </c:pt>
                <c:pt idx="778">
                  <c:v>3.6640000000000001</c:v>
                </c:pt>
                <c:pt idx="779">
                  <c:v>3.5790000000000002</c:v>
                </c:pt>
                <c:pt idx="780">
                  <c:v>3.4950000000000001</c:v>
                </c:pt>
                <c:pt idx="781">
                  <c:v>3.4119999999999999</c:v>
                </c:pt>
                <c:pt idx="782">
                  <c:v>3.3290000000000002</c:v>
                </c:pt>
                <c:pt idx="783">
                  <c:v>3.2480000000000002</c:v>
                </c:pt>
                <c:pt idx="784">
                  <c:v>3.1669999999999998</c:v>
                </c:pt>
                <c:pt idx="785">
                  <c:v>3.0880000000000001</c:v>
                </c:pt>
                <c:pt idx="786">
                  <c:v>3.0089999999999999</c:v>
                </c:pt>
                <c:pt idx="787">
                  <c:v>2.9319999999999999</c:v>
                </c:pt>
                <c:pt idx="788">
                  <c:v>2.8559999999999999</c:v>
                </c:pt>
                <c:pt idx="789">
                  <c:v>2.7810000000000001</c:v>
                </c:pt>
                <c:pt idx="790">
                  <c:v>2.7080000000000002</c:v>
                </c:pt>
                <c:pt idx="791">
                  <c:v>2.6360000000000001</c:v>
                </c:pt>
                <c:pt idx="792">
                  <c:v>2.5649999999999999</c:v>
                </c:pt>
                <c:pt idx="793">
                  <c:v>2.496</c:v>
                </c:pt>
                <c:pt idx="794">
                  <c:v>2.4279999999999999</c:v>
                </c:pt>
                <c:pt idx="795">
                  <c:v>2.3620000000000001</c:v>
                </c:pt>
                <c:pt idx="796">
                  <c:v>2.2970000000000002</c:v>
                </c:pt>
                <c:pt idx="797">
                  <c:v>2.234</c:v>
                </c:pt>
                <c:pt idx="798">
                  <c:v>2.173</c:v>
                </c:pt>
                <c:pt idx="799">
                  <c:v>2.1120000000000001</c:v>
                </c:pt>
                <c:pt idx="800">
                  <c:v>2.0539999999999998</c:v>
                </c:pt>
                <c:pt idx="801">
                  <c:v>1.9970000000000001</c:v>
                </c:pt>
                <c:pt idx="802">
                  <c:v>1.9410000000000001</c:v>
                </c:pt>
                <c:pt idx="803">
                  <c:v>1.887</c:v>
                </c:pt>
                <c:pt idx="804">
                  <c:v>1.8340000000000001</c:v>
                </c:pt>
                <c:pt idx="805">
                  <c:v>1.7829999999999999</c:v>
                </c:pt>
                <c:pt idx="806">
                  <c:v>1.7330000000000001</c:v>
                </c:pt>
                <c:pt idx="807">
                  <c:v>1.6850000000000001</c:v>
                </c:pt>
                <c:pt idx="808">
                  <c:v>1.6379999999999999</c:v>
                </c:pt>
                <c:pt idx="809">
                  <c:v>1.5920000000000001</c:v>
                </c:pt>
                <c:pt idx="810">
                  <c:v>1.548</c:v>
                </c:pt>
                <c:pt idx="811">
                  <c:v>1.5049999999999999</c:v>
                </c:pt>
                <c:pt idx="812">
                  <c:v>1.4630000000000001</c:v>
                </c:pt>
                <c:pt idx="813">
                  <c:v>1.423</c:v>
                </c:pt>
                <c:pt idx="814">
                  <c:v>1.3839999999999999</c:v>
                </c:pt>
                <c:pt idx="815">
                  <c:v>1.3460000000000001</c:v>
                </c:pt>
                <c:pt idx="816">
                  <c:v>1.3089999999999999</c:v>
                </c:pt>
                <c:pt idx="817">
                  <c:v>1.2729999999999999</c:v>
                </c:pt>
                <c:pt idx="818">
                  <c:v>1.2390000000000001</c:v>
                </c:pt>
                <c:pt idx="819">
                  <c:v>1.2050000000000001</c:v>
                </c:pt>
                <c:pt idx="820">
                  <c:v>1.173</c:v>
                </c:pt>
                <c:pt idx="821">
                  <c:v>1.141</c:v>
                </c:pt>
                <c:pt idx="822">
                  <c:v>1.111</c:v>
                </c:pt>
                <c:pt idx="823">
                  <c:v>1.0820000000000001</c:v>
                </c:pt>
                <c:pt idx="824">
                  <c:v>1.0529999999999999</c:v>
                </c:pt>
                <c:pt idx="825">
                  <c:v>1.026</c:v>
                </c:pt>
                <c:pt idx="826">
                  <c:v>0.99890000000000001</c:v>
                </c:pt>
                <c:pt idx="827">
                  <c:v>0.97299999999999998</c:v>
                </c:pt>
                <c:pt idx="828">
                  <c:v>0.94810000000000005</c:v>
                </c:pt>
                <c:pt idx="829">
                  <c:v>0.92379999999999995</c:v>
                </c:pt>
                <c:pt idx="830">
                  <c:v>0.90049999999999997</c:v>
                </c:pt>
                <c:pt idx="831">
                  <c:v>0.87780000000000002</c:v>
                </c:pt>
                <c:pt idx="832">
                  <c:v>0.85599999999999998</c:v>
                </c:pt>
                <c:pt idx="833">
                  <c:v>0.83479999999999999</c:v>
                </c:pt>
                <c:pt idx="834">
                  <c:v>0.81440000000000001</c:v>
                </c:pt>
                <c:pt idx="835">
                  <c:v>0.79459999999999997</c:v>
                </c:pt>
                <c:pt idx="836">
                  <c:v>0.77529999999999999</c:v>
                </c:pt>
                <c:pt idx="837">
                  <c:v>0.75680000000000003</c:v>
                </c:pt>
                <c:pt idx="838">
                  <c:v>0.73880000000000001</c:v>
                </c:pt>
                <c:pt idx="839">
                  <c:v>0.72140000000000004</c:v>
                </c:pt>
                <c:pt idx="840">
                  <c:v>0.7046</c:v>
                </c:pt>
                <c:pt idx="841">
                  <c:v>0.68830000000000002</c:v>
                </c:pt>
                <c:pt idx="842">
                  <c:v>0.67259999999999998</c:v>
                </c:pt>
                <c:pt idx="843">
                  <c:v>0.65739999999999998</c:v>
                </c:pt>
                <c:pt idx="844">
                  <c:v>0.64259999999999995</c:v>
                </c:pt>
                <c:pt idx="845">
                  <c:v>0.62839999999999996</c:v>
                </c:pt>
                <c:pt idx="846">
                  <c:v>0.61450000000000005</c:v>
                </c:pt>
                <c:pt idx="847">
                  <c:v>0.60119999999999996</c:v>
                </c:pt>
                <c:pt idx="848">
                  <c:v>0.58830000000000005</c:v>
                </c:pt>
                <c:pt idx="849">
                  <c:v>0.57589999999999997</c:v>
                </c:pt>
                <c:pt idx="850">
                  <c:v>0.56369999999999998</c:v>
                </c:pt>
                <c:pt idx="851">
                  <c:v>0.55200000000000005</c:v>
                </c:pt>
                <c:pt idx="852">
                  <c:v>0.54069999999999996</c:v>
                </c:pt>
                <c:pt idx="853">
                  <c:v>0.52959999999999996</c:v>
                </c:pt>
                <c:pt idx="854">
                  <c:v>0.51890000000000003</c:v>
                </c:pt>
                <c:pt idx="855">
                  <c:v>0.50860000000000005</c:v>
                </c:pt>
                <c:pt idx="856">
                  <c:v>0.49869999999999998</c:v>
                </c:pt>
                <c:pt idx="857">
                  <c:v>0.48899999999999999</c:v>
                </c:pt>
                <c:pt idx="858">
                  <c:v>0.49390000000000001</c:v>
                </c:pt>
                <c:pt idx="859">
                  <c:v>0.50949999999999995</c:v>
                </c:pt>
                <c:pt idx="860">
                  <c:v>0.53800000000000003</c:v>
                </c:pt>
                <c:pt idx="861">
                  <c:v>0.5665</c:v>
                </c:pt>
                <c:pt idx="862">
                  <c:v>0.59330000000000005</c:v>
                </c:pt>
                <c:pt idx="863">
                  <c:v>0.62870000000000004</c:v>
                </c:pt>
                <c:pt idx="864">
                  <c:v>0.65880000000000005</c:v>
                </c:pt>
                <c:pt idx="865">
                  <c:v>0.69240000000000002</c:v>
                </c:pt>
                <c:pt idx="866">
                  <c:v>0.72929999999999995</c:v>
                </c:pt>
                <c:pt idx="867">
                  <c:v>0.76559999999999995</c:v>
                </c:pt>
                <c:pt idx="868">
                  <c:v>0.82050000000000001</c:v>
                </c:pt>
                <c:pt idx="869">
                  <c:v>0.87439999999999996</c:v>
                </c:pt>
                <c:pt idx="870">
                  <c:v>1</c:v>
                </c:pt>
                <c:pt idx="871">
                  <c:v>1.165</c:v>
                </c:pt>
                <c:pt idx="872">
                  <c:v>1.353</c:v>
                </c:pt>
                <c:pt idx="873">
                  <c:v>1.498</c:v>
                </c:pt>
                <c:pt idx="874">
                  <c:v>1.6120000000000001</c:v>
                </c:pt>
                <c:pt idx="875">
                  <c:v>1.7130000000000001</c:v>
                </c:pt>
                <c:pt idx="876">
                  <c:v>1.8169999999999999</c:v>
                </c:pt>
                <c:pt idx="877">
                  <c:v>1.911</c:v>
                </c:pt>
                <c:pt idx="878">
                  <c:v>1.9970000000000001</c:v>
                </c:pt>
                <c:pt idx="879">
                  <c:v>2.0739999999999998</c:v>
                </c:pt>
                <c:pt idx="880">
                  <c:v>2.145</c:v>
                </c:pt>
                <c:pt idx="881">
                  <c:v>2.2090000000000001</c:v>
                </c:pt>
                <c:pt idx="882">
                  <c:v>2.2650000000000001</c:v>
                </c:pt>
                <c:pt idx="883">
                  <c:v>2.3149999999999999</c:v>
                </c:pt>
                <c:pt idx="884">
                  <c:v>2.36</c:v>
                </c:pt>
                <c:pt idx="885">
                  <c:v>2.4009999999999998</c:v>
                </c:pt>
                <c:pt idx="886">
                  <c:v>2.69</c:v>
                </c:pt>
                <c:pt idx="887">
                  <c:v>15.83</c:v>
                </c:pt>
                <c:pt idx="888">
                  <c:v>946.1</c:v>
                </c:pt>
                <c:pt idx="889">
                  <c:v>211.8</c:v>
                </c:pt>
                <c:pt idx="890">
                  <c:v>178</c:v>
                </c:pt>
                <c:pt idx="891">
                  <c:v>134.80000000000001</c:v>
                </c:pt>
                <c:pt idx="892">
                  <c:v>178.1</c:v>
                </c:pt>
                <c:pt idx="893">
                  <c:v>189.5</c:v>
                </c:pt>
                <c:pt idx="894">
                  <c:v>183.6</c:v>
                </c:pt>
                <c:pt idx="895">
                  <c:v>160</c:v>
                </c:pt>
                <c:pt idx="896">
                  <c:v>152.30000000000001</c:v>
                </c:pt>
                <c:pt idx="897">
                  <c:v>160</c:v>
                </c:pt>
                <c:pt idx="898">
                  <c:v>144.30000000000001</c:v>
                </c:pt>
                <c:pt idx="899">
                  <c:v>132.1</c:v>
                </c:pt>
                <c:pt idx="900">
                  <c:v>126.2</c:v>
                </c:pt>
                <c:pt idx="901">
                  <c:v>112.6</c:v>
                </c:pt>
                <c:pt idx="902">
                  <c:v>125.2</c:v>
                </c:pt>
                <c:pt idx="903">
                  <c:v>113.8</c:v>
                </c:pt>
                <c:pt idx="904">
                  <c:v>104.1</c:v>
                </c:pt>
                <c:pt idx="905">
                  <c:v>95.45</c:v>
                </c:pt>
                <c:pt idx="906">
                  <c:v>119.6</c:v>
                </c:pt>
                <c:pt idx="907">
                  <c:v>110.3</c:v>
                </c:pt>
                <c:pt idx="908">
                  <c:v>101</c:v>
                </c:pt>
                <c:pt idx="909">
                  <c:v>92.8</c:v>
                </c:pt>
                <c:pt idx="910">
                  <c:v>85.79</c:v>
                </c:pt>
                <c:pt idx="911">
                  <c:v>79.099999999999994</c:v>
                </c:pt>
                <c:pt idx="912">
                  <c:v>73.27</c:v>
                </c:pt>
                <c:pt idx="913">
                  <c:v>76.95</c:v>
                </c:pt>
                <c:pt idx="914">
                  <c:v>132.69999999999999</c:v>
                </c:pt>
                <c:pt idx="915">
                  <c:v>138.6</c:v>
                </c:pt>
                <c:pt idx="916">
                  <c:v>109.4</c:v>
                </c:pt>
                <c:pt idx="917">
                  <c:v>101.9</c:v>
                </c:pt>
                <c:pt idx="918">
                  <c:v>96.57</c:v>
                </c:pt>
                <c:pt idx="919">
                  <c:v>90.08</c:v>
                </c:pt>
                <c:pt idx="920">
                  <c:v>83.05</c:v>
                </c:pt>
                <c:pt idx="921">
                  <c:v>76.930000000000007</c:v>
                </c:pt>
                <c:pt idx="922">
                  <c:v>71.58</c:v>
                </c:pt>
                <c:pt idx="923">
                  <c:v>67.33</c:v>
                </c:pt>
                <c:pt idx="924">
                  <c:v>62.9</c:v>
                </c:pt>
                <c:pt idx="925">
                  <c:v>107.8</c:v>
                </c:pt>
                <c:pt idx="926">
                  <c:v>102</c:v>
                </c:pt>
                <c:pt idx="927">
                  <c:v>135.4</c:v>
                </c:pt>
                <c:pt idx="928">
                  <c:v>90.96</c:v>
                </c:pt>
                <c:pt idx="929">
                  <c:v>86.2</c:v>
                </c:pt>
                <c:pt idx="930">
                  <c:v>80.53</c:v>
                </c:pt>
                <c:pt idx="931">
                  <c:v>74.42</c:v>
                </c:pt>
                <c:pt idx="932">
                  <c:v>69.040000000000006</c:v>
                </c:pt>
                <c:pt idx="933">
                  <c:v>64.52</c:v>
                </c:pt>
                <c:pt idx="934">
                  <c:v>60.65</c:v>
                </c:pt>
                <c:pt idx="935">
                  <c:v>57.06</c:v>
                </c:pt>
                <c:pt idx="936">
                  <c:v>54.22</c:v>
                </c:pt>
                <c:pt idx="937">
                  <c:v>52.3</c:v>
                </c:pt>
                <c:pt idx="938">
                  <c:v>49.86</c:v>
                </c:pt>
                <c:pt idx="939">
                  <c:v>47.68</c:v>
                </c:pt>
                <c:pt idx="940">
                  <c:v>44.95</c:v>
                </c:pt>
                <c:pt idx="941">
                  <c:v>43.01</c:v>
                </c:pt>
                <c:pt idx="942">
                  <c:v>41.55</c:v>
                </c:pt>
                <c:pt idx="943">
                  <c:v>42.79</c:v>
                </c:pt>
                <c:pt idx="944">
                  <c:v>46.89</c:v>
                </c:pt>
                <c:pt idx="945">
                  <c:v>49.81</c:v>
                </c:pt>
                <c:pt idx="946">
                  <c:v>87.74</c:v>
                </c:pt>
                <c:pt idx="947">
                  <c:v>67.42</c:v>
                </c:pt>
                <c:pt idx="948">
                  <c:v>132.1</c:v>
                </c:pt>
                <c:pt idx="949">
                  <c:v>88.95</c:v>
                </c:pt>
                <c:pt idx="950">
                  <c:v>84.02</c:v>
                </c:pt>
                <c:pt idx="951">
                  <c:v>94.2</c:v>
                </c:pt>
                <c:pt idx="952">
                  <c:v>89.79</c:v>
                </c:pt>
                <c:pt idx="953">
                  <c:v>85.25</c:v>
                </c:pt>
                <c:pt idx="954">
                  <c:v>82.42</c:v>
                </c:pt>
                <c:pt idx="955">
                  <c:v>76.319999999999993</c:v>
                </c:pt>
                <c:pt idx="956">
                  <c:v>70.78</c:v>
                </c:pt>
                <c:pt idx="957">
                  <c:v>65.709999999999994</c:v>
                </c:pt>
                <c:pt idx="958">
                  <c:v>61.49</c:v>
                </c:pt>
                <c:pt idx="959">
                  <c:v>58.14</c:v>
                </c:pt>
                <c:pt idx="960">
                  <c:v>55.2</c:v>
                </c:pt>
                <c:pt idx="961">
                  <c:v>52.75</c:v>
                </c:pt>
                <c:pt idx="962">
                  <c:v>50.7</c:v>
                </c:pt>
                <c:pt idx="963">
                  <c:v>49.04</c:v>
                </c:pt>
                <c:pt idx="964">
                  <c:v>47.21</c:v>
                </c:pt>
                <c:pt idx="965">
                  <c:v>46.17</c:v>
                </c:pt>
                <c:pt idx="966">
                  <c:v>45.46</c:v>
                </c:pt>
                <c:pt idx="967">
                  <c:v>43.18</c:v>
                </c:pt>
                <c:pt idx="968">
                  <c:v>41.12</c:v>
                </c:pt>
                <c:pt idx="969">
                  <c:v>40.14</c:v>
                </c:pt>
                <c:pt idx="970">
                  <c:v>39.61</c:v>
                </c:pt>
                <c:pt idx="971">
                  <c:v>38.950000000000003</c:v>
                </c:pt>
                <c:pt idx="972">
                  <c:v>38.17</c:v>
                </c:pt>
                <c:pt idx="973">
                  <c:v>37.68</c:v>
                </c:pt>
                <c:pt idx="974">
                  <c:v>48.29</c:v>
                </c:pt>
                <c:pt idx="975">
                  <c:v>39.08</c:v>
                </c:pt>
                <c:pt idx="976">
                  <c:v>38.47</c:v>
                </c:pt>
                <c:pt idx="977">
                  <c:v>37.74</c:v>
                </c:pt>
                <c:pt idx="978">
                  <c:v>36.9</c:v>
                </c:pt>
                <c:pt idx="979">
                  <c:v>36</c:v>
                </c:pt>
                <c:pt idx="980">
                  <c:v>35.06</c:v>
                </c:pt>
                <c:pt idx="981">
                  <c:v>104.8</c:v>
                </c:pt>
                <c:pt idx="982">
                  <c:v>62.05</c:v>
                </c:pt>
                <c:pt idx="983">
                  <c:v>42.59</c:v>
                </c:pt>
                <c:pt idx="984">
                  <c:v>40.33</c:v>
                </c:pt>
                <c:pt idx="985">
                  <c:v>39</c:v>
                </c:pt>
                <c:pt idx="986">
                  <c:v>38.47</c:v>
                </c:pt>
                <c:pt idx="987">
                  <c:v>38.26</c:v>
                </c:pt>
                <c:pt idx="988">
                  <c:v>37.76</c:v>
                </c:pt>
                <c:pt idx="989">
                  <c:v>38.42</c:v>
                </c:pt>
                <c:pt idx="990">
                  <c:v>38.590000000000003</c:v>
                </c:pt>
                <c:pt idx="991">
                  <c:v>38.01</c:v>
                </c:pt>
                <c:pt idx="992">
                  <c:v>37.340000000000003</c:v>
                </c:pt>
                <c:pt idx="993">
                  <c:v>36.58</c:v>
                </c:pt>
                <c:pt idx="994">
                  <c:v>35.75</c:v>
                </c:pt>
                <c:pt idx="995">
                  <c:v>34.89</c:v>
                </c:pt>
                <c:pt idx="996">
                  <c:v>33.93</c:v>
                </c:pt>
                <c:pt idx="997">
                  <c:v>32.97</c:v>
                </c:pt>
                <c:pt idx="998">
                  <c:v>31.97</c:v>
                </c:pt>
                <c:pt idx="999">
                  <c:v>31.01</c:v>
                </c:pt>
                <c:pt idx="1000">
                  <c:v>30.05</c:v>
                </c:pt>
                <c:pt idx="1001">
                  <c:v>67.459999999999994</c:v>
                </c:pt>
                <c:pt idx="1002">
                  <c:v>143.5</c:v>
                </c:pt>
                <c:pt idx="1003">
                  <c:v>106</c:v>
                </c:pt>
                <c:pt idx="1004">
                  <c:v>67.569999999999993</c:v>
                </c:pt>
                <c:pt idx="1005">
                  <c:v>62.3</c:v>
                </c:pt>
                <c:pt idx="1006">
                  <c:v>57.98</c:v>
                </c:pt>
                <c:pt idx="1007">
                  <c:v>54.66</c:v>
                </c:pt>
                <c:pt idx="1008">
                  <c:v>51.19</c:v>
                </c:pt>
                <c:pt idx="1009">
                  <c:v>47.99</c:v>
                </c:pt>
                <c:pt idx="1010">
                  <c:v>45.45</c:v>
                </c:pt>
                <c:pt idx="1011">
                  <c:v>44.85</c:v>
                </c:pt>
                <c:pt idx="1012">
                  <c:v>90.64</c:v>
                </c:pt>
                <c:pt idx="1013">
                  <c:v>52.86</c:v>
                </c:pt>
                <c:pt idx="1014">
                  <c:v>57.32</c:v>
                </c:pt>
                <c:pt idx="1015">
                  <c:v>52.71</c:v>
                </c:pt>
                <c:pt idx="1016">
                  <c:v>49.68</c:v>
                </c:pt>
                <c:pt idx="1017">
                  <c:v>46.88</c:v>
                </c:pt>
                <c:pt idx="1018">
                  <c:v>44.21</c:v>
                </c:pt>
                <c:pt idx="1019">
                  <c:v>42.16</c:v>
                </c:pt>
                <c:pt idx="1020">
                  <c:v>40</c:v>
                </c:pt>
                <c:pt idx="1021">
                  <c:v>39.409999999999997</c:v>
                </c:pt>
                <c:pt idx="1022">
                  <c:v>38.840000000000003</c:v>
                </c:pt>
                <c:pt idx="1023">
                  <c:v>38.1</c:v>
                </c:pt>
                <c:pt idx="1024">
                  <c:v>37.29</c:v>
                </c:pt>
                <c:pt idx="1025">
                  <c:v>36.380000000000003</c:v>
                </c:pt>
                <c:pt idx="1026">
                  <c:v>35.4</c:v>
                </c:pt>
                <c:pt idx="1027">
                  <c:v>34.409999999999997</c:v>
                </c:pt>
                <c:pt idx="1028">
                  <c:v>33.39</c:v>
                </c:pt>
                <c:pt idx="1029">
                  <c:v>32.32</c:v>
                </c:pt>
                <c:pt idx="1030">
                  <c:v>31.26</c:v>
                </c:pt>
                <c:pt idx="1031">
                  <c:v>30.21</c:v>
                </c:pt>
                <c:pt idx="1032">
                  <c:v>29.19</c:v>
                </c:pt>
                <c:pt idx="1033">
                  <c:v>28.19</c:v>
                </c:pt>
                <c:pt idx="1034">
                  <c:v>27.24</c:v>
                </c:pt>
                <c:pt idx="1035">
                  <c:v>26.31</c:v>
                </c:pt>
                <c:pt idx="1036">
                  <c:v>25.61</c:v>
                </c:pt>
                <c:pt idx="1037">
                  <c:v>24.77</c:v>
                </c:pt>
                <c:pt idx="1038">
                  <c:v>23.94</c:v>
                </c:pt>
                <c:pt idx="1039">
                  <c:v>23.13</c:v>
                </c:pt>
                <c:pt idx="1040">
                  <c:v>22.34</c:v>
                </c:pt>
                <c:pt idx="1041">
                  <c:v>21.58</c:v>
                </c:pt>
                <c:pt idx="1042">
                  <c:v>20.83</c:v>
                </c:pt>
                <c:pt idx="1043">
                  <c:v>20.11</c:v>
                </c:pt>
                <c:pt idx="1044">
                  <c:v>19.600000000000001</c:v>
                </c:pt>
                <c:pt idx="1045">
                  <c:v>19.489999999999998</c:v>
                </c:pt>
                <c:pt idx="1046">
                  <c:v>19.32</c:v>
                </c:pt>
                <c:pt idx="1047">
                  <c:v>19.100000000000001</c:v>
                </c:pt>
                <c:pt idx="1048">
                  <c:v>18.850000000000001</c:v>
                </c:pt>
                <c:pt idx="1049">
                  <c:v>18.559999999999999</c:v>
                </c:pt>
                <c:pt idx="1050">
                  <c:v>18.25</c:v>
                </c:pt>
                <c:pt idx="1051">
                  <c:v>17.920000000000002</c:v>
                </c:pt>
                <c:pt idx="1052">
                  <c:v>17.57</c:v>
                </c:pt>
                <c:pt idx="1053">
                  <c:v>17.21</c:v>
                </c:pt>
                <c:pt idx="1054">
                  <c:v>16.84</c:v>
                </c:pt>
                <c:pt idx="1055">
                  <c:v>16.47</c:v>
                </c:pt>
                <c:pt idx="1056">
                  <c:v>16.11</c:v>
                </c:pt>
                <c:pt idx="1057">
                  <c:v>15.75</c:v>
                </c:pt>
                <c:pt idx="1058">
                  <c:v>15.39</c:v>
                </c:pt>
                <c:pt idx="1059">
                  <c:v>15.05</c:v>
                </c:pt>
                <c:pt idx="1060">
                  <c:v>14.79</c:v>
                </c:pt>
                <c:pt idx="1061">
                  <c:v>14.53</c:v>
                </c:pt>
                <c:pt idx="1062">
                  <c:v>14.27</c:v>
                </c:pt>
                <c:pt idx="1063">
                  <c:v>14.02</c:v>
                </c:pt>
                <c:pt idx="1064">
                  <c:v>13.79</c:v>
                </c:pt>
                <c:pt idx="1065">
                  <c:v>13.57</c:v>
                </c:pt>
                <c:pt idx="1066">
                  <c:v>13.37</c:v>
                </c:pt>
                <c:pt idx="1067">
                  <c:v>13.16</c:v>
                </c:pt>
                <c:pt idx="1068">
                  <c:v>12.95</c:v>
                </c:pt>
                <c:pt idx="1069">
                  <c:v>12.75</c:v>
                </c:pt>
                <c:pt idx="1070">
                  <c:v>12.54</c:v>
                </c:pt>
                <c:pt idx="1071">
                  <c:v>12.37</c:v>
                </c:pt>
                <c:pt idx="1072">
                  <c:v>12.2</c:v>
                </c:pt>
                <c:pt idx="1073">
                  <c:v>12.03</c:v>
                </c:pt>
                <c:pt idx="1074">
                  <c:v>11.87</c:v>
                </c:pt>
                <c:pt idx="1075">
                  <c:v>11.71</c:v>
                </c:pt>
                <c:pt idx="1076">
                  <c:v>11.54</c:v>
                </c:pt>
                <c:pt idx="1077">
                  <c:v>11.38</c:v>
                </c:pt>
                <c:pt idx="1078">
                  <c:v>11.22</c:v>
                </c:pt>
                <c:pt idx="1079">
                  <c:v>11.07</c:v>
                </c:pt>
                <c:pt idx="1080">
                  <c:v>10.91</c:v>
                </c:pt>
                <c:pt idx="1081">
                  <c:v>10.76</c:v>
                </c:pt>
                <c:pt idx="1082">
                  <c:v>10.61</c:v>
                </c:pt>
                <c:pt idx="1083">
                  <c:v>10.46</c:v>
                </c:pt>
                <c:pt idx="1084">
                  <c:v>10.31</c:v>
                </c:pt>
                <c:pt idx="1085">
                  <c:v>10.16</c:v>
                </c:pt>
                <c:pt idx="1086">
                  <c:v>10.02</c:v>
                </c:pt>
                <c:pt idx="1087">
                  <c:v>9.8710000000000004</c:v>
                </c:pt>
                <c:pt idx="1088">
                  <c:v>9.7260000000000009</c:v>
                </c:pt>
                <c:pt idx="1089">
                  <c:v>9.5830000000000002</c:v>
                </c:pt>
                <c:pt idx="1090">
                  <c:v>9.44</c:v>
                </c:pt>
                <c:pt idx="1091">
                  <c:v>9.2989999999999995</c:v>
                </c:pt>
                <c:pt idx="1092">
                  <c:v>9.157</c:v>
                </c:pt>
                <c:pt idx="1093">
                  <c:v>9.016</c:v>
                </c:pt>
                <c:pt idx="1094">
                  <c:v>8.8759999999999994</c:v>
                </c:pt>
                <c:pt idx="1095">
                  <c:v>8.7360000000000007</c:v>
                </c:pt>
                <c:pt idx="1096">
                  <c:v>8.5960000000000001</c:v>
                </c:pt>
                <c:pt idx="1097">
                  <c:v>8.4570000000000007</c:v>
                </c:pt>
                <c:pt idx="1098">
                  <c:v>8.3179999999999996</c:v>
                </c:pt>
                <c:pt idx="1099">
                  <c:v>8.1790000000000003</c:v>
                </c:pt>
                <c:pt idx="1100">
                  <c:v>8.0410000000000004</c:v>
                </c:pt>
                <c:pt idx="1101">
                  <c:v>7.9029999999999996</c:v>
                </c:pt>
                <c:pt idx="1102">
                  <c:v>7.7649999999999997</c:v>
                </c:pt>
                <c:pt idx="1103">
                  <c:v>7.6269999999999998</c:v>
                </c:pt>
                <c:pt idx="1104">
                  <c:v>7.49</c:v>
                </c:pt>
                <c:pt idx="1105">
                  <c:v>7.3540000000000001</c:v>
                </c:pt>
                <c:pt idx="1106">
                  <c:v>7.2169999999999996</c:v>
                </c:pt>
                <c:pt idx="1107">
                  <c:v>7.0819999999999999</c:v>
                </c:pt>
                <c:pt idx="1108">
                  <c:v>6.9470000000000001</c:v>
                </c:pt>
                <c:pt idx="1109">
                  <c:v>6.8120000000000003</c:v>
                </c:pt>
                <c:pt idx="1110">
                  <c:v>6.6790000000000003</c:v>
                </c:pt>
                <c:pt idx="1111">
                  <c:v>6.5460000000000003</c:v>
                </c:pt>
                <c:pt idx="1112">
                  <c:v>6.4139999999999997</c:v>
                </c:pt>
                <c:pt idx="1113">
                  <c:v>6.2830000000000004</c:v>
                </c:pt>
                <c:pt idx="1114">
                  <c:v>6.1529999999999996</c:v>
                </c:pt>
                <c:pt idx="1115">
                  <c:v>6.024</c:v>
                </c:pt>
                <c:pt idx="1116">
                  <c:v>5.8959999999999999</c:v>
                </c:pt>
                <c:pt idx="1117">
                  <c:v>5.7779999999999996</c:v>
                </c:pt>
                <c:pt idx="1118">
                  <c:v>5.6719999999999997</c:v>
                </c:pt>
                <c:pt idx="1119">
                  <c:v>5.5739999999999998</c:v>
                </c:pt>
                <c:pt idx="1120">
                  <c:v>5.4820000000000002</c:v>
                </c:pt>
                <c:pt idx="1121">
                  <c:v>5.3949999999999996</c:v>
                </c:pt>
                <c:pt idx="1122">
                  <c:v>5.3109999999999999</c:v>
                </c:pt>
                <c:pt idx="1123">
                  <c:v>5.2290000000000001</c:v>
                </c:pt>
                <c:pt idx="1124">
                  <c:v>5.149</c:v>
                </c:pt>
                <c:pt idx="1125">
                  <c:v>5.069</c:v>
                </c:pt>
                <c:pt idx="1126">
                  <c:v>4.99</c:v>
                </c:pt>
                <c:pt idx="1127">
                  <c:v>4.9109999999999996</c:v>
                </c:pt>
                <c:pt idx="1128">
                  <c:v>4.8319999999999999</c:v>
                </c:pt>
                <c:pt idx="1129">
                  <c:v>4.7519999999999998</c:v>
                </c:pt>
                <c:pt idx="1130">
                  <c:v>4.6710000000000003</c:v>
                </c:pt>
                <c:pt idx="1131">
                  <c:v>4.5990000000000002</c:v>
                </c:pt>
                <c:pt idx="1132">
                  <c:v>4.5330000000000004</c:v>
                </c:pt>
                <c:pt idx="1133">
                  <c:v>4.4630000000000001</c:v>
                </c:pt>
                <c:pt idx="1134">
                  <c:v>4.391</c:v>
                </c:pt>
                <c:pt idx="1135">
                  <c:v>4.3170000000000002</c:v>
                </c:pt>
                <c:pt idx="1136">
                  <c:v>4.242</c:v>
                </c:pt>
                <c:pt idx="1137">
                  <c:v>4.1660000000000004</c:v>
                </c:pt>
                <c:pt idx="1138">
                  <c:v>4.0890000000000004</c:v>
                </c:pt>
                <c:pt idx="1139">
                  <c:v>4.0119999999999996</c:v>
                </c:pt>
                <c:pt idx="1140">
                  <c:v>3.9340000000000002</c:v>
                </c:pt>
                <c:pt idx="1141">
                  <c:v>3.8559999999999999</c:v>
                </c:pt>
                <c:pt idx="1142">
                  <c:v>3.778</c:v>
                </c:pt>
                <c:pt idx="1143">
                  <c:v>3.7</c:v>
                </c:pt>
                <c:pt idx="1144">
                  <c:v>3.6219999999999999</c:v>
                </c:pt>
                <c:pt idx="1145">
                  <c:v>3.5449999999999999</c:v>
                </c:pt>
                <c:pt idx="1146">
                  <c:v>3.4670000000000001</c:v>
                </c:pt>
                <c:pt idx="1147">
                  <c:v>3.39</c:v>
                </c:pt>
                <c:pt idx="1148">
                  <c:v>3.3130000000000002</c:v>
                </c:pt>
                <c:pt idx="1149">
                  <c:v>3.2370000000000001</c:v>
                </c:pt>
                <c:pt idx="1150">
                  <c:v>3.1619999999999999</c:v>
                </c:pt>
                <c:pt idx="1151">
                  <c:v>3.0870000000000002</c:v>
                </c:pt>
                <c:pt idx="1152">
                  <c:v>3.012</c:v>
                </c:pt>
                <c:pt idx="1153">
                  <c:v>2.9390000000000001</c:v>
                </c:pt>
                <c:pt idx="1154">
                  <c:v>2.867</c:v>
                </c:pt>
                <c:pt idx="1155">
                  <c:v>2.7949999999999999</c:v>
                </c:pt>
                <c:pt idx="1156">
                  <c:v>2.7250000000000001</c:v>
                </c:pt>
                <c:pt idx="1157">
                  <c:v>2.6549999999999998</c:v>
                </c:pt>
                <c:pt idx="1158">
                  <c:v>2.5870000000000002</c:v>
                </c:pt>
                <c:pt idx="1159">
                  <c:v>2.52</c:v>
                </c:pt>
                <c:pt idx="1160">
                  <c:v>2.4540000000000002</c:v>
                </c:pt>
                <c:pt idx="1161">
                  <c:v>2.3889999999999998</c:v>
                </c:pt>
                <c:pt idx="1162">
                  <c:v>2.3250000000000002</c:v>
                </c:pt>
                <c:pt idx="1163">
                  <c:v>2.2629999999999999</c:v>
                </c:pt>
                <c:pt idx="1164">
                  <c:v>2.202</c:v>
                </c:pt>
                <c:pt idx="1165">
                  <c:v>2.1429999999999998</c:v>
                </c:pt>
                <c:pt idx="1166">
                  <c:v>2.0840000000000001</c:v>
                </c:pt>
                <c:pt idx="1167">
                  <c:v>2.0270000000000001</c:v>
                </c:pt>
                <c:pt idx="1168">
                  <c:v>1.972</c:v>
                </c:pt>
                <c:pt idx="1169">
                  <c:v>1.9179999999999999</c:v>
                </c:pt>
                <c:pt idx="1170">
                  <c:v>1.865</c:v>
                </c:pt>
                <c:pt idx="1171">
                  <c:v>1.8129999999999999</c:v>
                </c:pt>
                <c:pt idx="1172">
                  <c:v>1.7629999999999999</c:v>
                </c:pt>
                <c:pt idx="1173">
                  <c:v>1.714</c:v>
                </c:pt>
                <c:pt idx="1174">
                  <c:v>1.667</c:v>
                </c:pt>
                <c:pt idx="1175">
                  <c:v>1.621</c:v>
                </c:pt>
                <c:pt idx="1176">
                  <c:v>1.5940000000000001</c:v>
                </c:pt>
                <c:pt idx="1177">
                  <c:v>1.5660000000000001</c:v>
                </c:pt>
                <c:pt idx="1178">
                  <c:v>1.536</c:v>
                </c:pt>
                <c:pt idx="1179">
                  <c:v>1.5069999999999999</c:v>
                </c:pt>
                <c:pt idx="1180">
                  <c:v>1.4770000000000001</c:v>
                </c:pt>
                <c:pt idx="1181">
                  <c:v>1.4470000000000001</c:v>
                </c:pt>
                <c:pt idx="1182">
                  <c:v>1.417</c:v>
                </c:pt>
                <c:pt idx="1183">
                  <c:v>1.389</c:v>
                </c:pt>
                <c:pt idx="1184">
                  <c:v>1.36</c:v>
                </c:pt>
                <c:pt idx="1185">
                  <c:v>1.333</c:v>
                </c:pt>
                <c:pt idx="1186">
                  <c:v>1.306</c:v>
                </c:pt>
                <c:pt idx="1187">
                  <c:v>1.2789999999999999</c:v>
                </c:pt>
                <c:pt idx="1188">
                  <c:v>1.2529999999999999</c:v>
                </c:pt>
                <c:pt idx="1189">
                  <c:v>1.228</c:v>
                </c:pt>
                <c:pt idx="1190">
                  <c:v>1.2030000000000001</c:v>
                </c:pt>
                <c:pt idx="1191">
                  <c:v>1.1779999999999999</c:v>
                </c:pt>
                <c:pt idx="1192">
                  <c:v>1.1539999999999999</c:v>
                </c:pt>
                <c:pt idx="1193">
                  <c:v>1.1299999999999999</c:v>
                </c:pt>
                <c:pt idx="1194">
                  <c:v>1.1180000000000001</c:v>
                </c:pt>
                <c:pt idx="1195">
                  <c:v>1.1160000000000001</c:v>
                </c:pt>
                <c:pt idx="1196">
                  <c:v>1.115</c:v>
                </c:pt>
                <c:pt idx="1197">
                  <c:v>1.1120000000000001</c:v>
                </c:pt>
                <c:pt idx="1198">
                  <c:v>1.111</c:v>
                </c:pt>
                <c:pt idx="1199">
                  <c:v>1.1080000000000001</c:v>
                </c:pt>
                <c:pt idx="1200">
                  <c:v>1.1040000000000001</c:v>
                </c:pt>
                <c:pt idx="1201">
                  <c:v>1.0980000000000001</c:v>
                </c:pt>
                <c:pt idx="1202">
                  <c:v>1.091</c:v>
                </c:pt>
                <c:pt idx="1203">
                  <c:v>1.0840000000000001</c:v>
                </c:pt>
                <c:pt idx="1204">
                  <c:v>1.0760000000000001</c:v>
                </c:pt>
                <c:pt idx="1205">
                  <c:v>1.0669999999999999</c:v>
                </c:pt>
                <c:pt idx="1206">
                  <c:v>1.0580000000000001</c:v>
                </c:pt>
                <c:pt idx="1207">
                  <c:v>1.0489999999999999</c:v>
                </c:pt>
                <c:pt idx="1208">
                  <c:v>1.0389999999999999</c:v>
                </c:pt>
                <c:pt idx="1209">
                  <c:v>1.0289999999999999</c:v>
                </c:pt>
                <c:pt idx="1210">
                  <c:v>1.018</c:v>
                </c:pt>
                <c:pt idx="1211">
                  <c:v>1.006</c:v>
                </c:pt>
                <c:pt idx="1212">
                  <c:v>0.99450000000000005</c:v>
                </c:pt>
                <c:pt idx="1213">
                  <c:v>0.98229999999999995</c:v>
                </c:pt>
                <c:pt idx="1214">
                  <c:v>0.96970000000000001</c:v>
                </c:pt>
                <c:pt idx="1215">
                  <c:v>0.95669999999999999</c:v>
                </c:pt>
                <c:pt idx="1216">
                  <c:v>0.94350000000000001</c:v>
                </c:pt>
                <c:pt idx="1217">
                  <c:v>0.92989999999999995</c:v>
                </c:pt>
                <c:pt idx="1218">
                  <c:v>0.91610000000000003</c:v>
                </c:pt>
                <c:pt idx="1219">
                  <c:v>0.90210000000000001</c:v>
                </c:pt>
                <c:pt idx="1220">
                  <c:v>0.89070000000000005</c:v>
                </c:pt>
                <c:pt idx="1221">
                  <c:v>0.88160000000000005</c:v>
                </c:pt>
                <c:pt idx="1222">
                  <c:v>0.87160000000000004</c:v>
                </c:pt>
                <c:pt idx="1223">
                  <c:v>0.86470000000000002</c:v>
                </c:pt>
                <c:pt idx="1224">
                  <c:v>0.86739999999999995</c:v>
                </c:pt>
                <c:pt idx="1225">
                  <c:v>0.88429999999999997</c:v>
                </c:pt>
                <c:pt idx="1226">
                  <c:v>0.9254</c:v>
                </c:pt>
                <c:pt idx="1227">
                  <c:v>0.9879</c:v>
                </c:pt>
                <c:pt idx="1228">
                  <c:v>1.0940000000000001</c:v>
                </c:pt>
                <c:pt idx="1229">
                  <c:v>1.1859999999999999</c:v>
                </c:pt>
                <c:pt idx="1230">
                  <c:v>1.282</c:v>
                </c:pt>
                <c:pt idx="1231">
                  <c:v>1.3560000000000001</c:v>
                </c:pt>
                <c:pt idx="1232">
                  <c:v>1.4259999999999999</c:v>
                </c:pt>
                <c:pt idx="1233">
                  <c:v>1.4870000000000001</c:v>
                </c:pt>
                <c:pt idx="1234">
                  <c:v>1.544</c:v>
                </c:pt>
                <c:pt idx="1235">
                  <c:v>1.595</c:v>
                </c:pt>
                <c:pt idx="1236">
                  <c:v>1.6419999999999999</c:v>
                </c:pt>
                <c:pt idx="1237">
                  <c:v>1.6850000000000001</c:v>
                </c:pt>
                <c:pt idx="1238">
                  <c:v>1.7250000000000001</c:v>
                </c:pt>
                <c:pt idx="1239">
                  <c:v>1.76</c:v>
                </c:pt>
                <c:pt idx="1240">
                  <c:v>1.792</c:v>
                </c:pt>
                <c:pt idx="1241">
                  <c:v>1.82</c:v>
                </c:pt>
                <c:pt idx="1242">
                  <c:v>1.8440000000000001</c:v>
                </c:pt>
                <c:pt idx="1243">
                  <c:v>1.8959999999999999</c:v>
                </c:pt>
                <c:pt idx="1244">
                  <c:v>1.956</c:v>
                </c:pt>
                <c:pt idx="1245">
                  <c:v>2.0049999999999999</c:v>
                </c:pt>
                <c:pt idx="1246">
                  <c:v>2.044</c:v>
                </c:pt>
                <c:pt idx="1247">
                  <c:v>2.077</c:v>
                </c:pt>
                <c:pt idx="1248">
                  <c:v>2.1040000000000001</c:v>
                </c:pt>
                <c:pt idx="1249">
                  <c:v>2.1259999999999999</c:v>
                </c:pt>
                <c:pt idx="1250">
                  <c:v>2.1429999999999998</c:v>
                </c:pt>
                <c:pt idx="1251">
                  <c:v>2.165</c:v>
                </c:pt>
                <c:pt idx="1252">
                  <c:v>2.2210000000000001</c:v>
                </c:pt>
                <c:pt idx="1253">
                  <c:v>2.2639999999999998</c:v>
                </c:pt>
                <c:pt idx="1254">
                  <c:v>2.2999999999999998</c:v>
                </c:pt>
                <c:pt idx="1255">
                  <c:v>2.3410000000000002</c:v>
                </c:pt>
                <c:pt idx="1256">
                  <c:v>2.3780000000000001</c:v>
                </c:pt>
                <c:pt idx="1257">
                  <c:v>2.4089999999999998</c:v>
                </c:pt>
                <c:pt idx="1258">
                  <c:v>2.4780000000000002</c:v>
                </c:pt>
                <c:pt idx="1259">
                  <c:v>2.6539999999999999</c:v>
                </c:pt>
                <c:pt idx="1260">
                  <c:v>3.15</c:v>
                </c:pt>
                <c:pt idx="1261">
                  <c:v>3.552</c:v>
                </c:pt>
                <c:pt idx="1262">
                  <c:v>4.2859999999999996</c:v>
                </c:pt>
                <c:pt idx="1263">
                  <c:v>5.8529999999999998</c:v>
                </c:pt>
                <c:pt idx="1264">
                  <c:v>6.7450000000000001</c:v>
                </c:pt>
                <c:pt idx="1265">
                  <c:v>47.08</c:v>
                </c:pt>
                <c:pt idx="1266">
                  <c:v>180.7</c:v>
                </c:pt>
                <c:pt idx="1267">
                  <c:v>213.9</c:v>
                </c:pt>
                <c:pt idx="1268">
                  <c:v>184.9</c:v>
                </c:pt>
                <c:pt idx="1269">
                  <c:v>224.5</c:v>
                </c:pt>
                <c:pt idx="1270">
                  <c:v>164.8</c:v>
                </c:pt>
                <c:pt idx="1271">
                  <c:v>149.4</c:v>
                </c:pt>
                <c:pt idx="1272">
                  <c:v>141.30000000000001</c:v>
                </c:pt>
                <c:pt idx="1273">
                  <c:v>127.8</c:v>
                </c:pt>
                <c:pt idx="1274">
                  <c:v>116.3</c:v>
                </c:pt>
                <c:pt idx="1275">
                  <c:v>133.69999999999999</c:v>
                </c:pt>
                <c:pt idx="1276">
                  <c:v>112.6</c:v>
                </c:pt>
                <c:pt idx="1277">
                  <c:v>102.9</c:v>
                </c:pt>
                <c:pt idx="1278">
                  <c:v>94.8</c:v>
                </c:pt>
                <c:pt idx="1279">
                  <c:v>90.9</c:v>
                </c:pt>
                <c:pt idx="1280">
                  <c:v>126.4</c:v>
                </c:pt>
                <c:pt idx="1281">
                  <c:v>94.36</c:v>
                </c:pt>
                <c:pt idx="1282">
                  <c:v>118</c:v>
                </c:pt>
                <c:pt idx="1283">
                  <c:v>107.8</c:v>
                </c:pt>
                <c:pt idx="1284">
                  <c:v>99.24</c:v>
                </c:pt>
                <c:pt idx="1285">
                  <c:v>92.57</c:v>
                </c:pt>
                <c:pt idx="1286">
                  <c:v>108.9</c:v>
                </c:pt>
                <c:pt idx="1287">
                  <c:v>94.77</c:v>
                </c:pt>
                <c:pt idx="1288">
                  <c:v>87.57</c:v>
                </c:pt>
                <c:pt idx="1289">
                  <c:v>81.069999999999993</c:v>
                </c:pt>
                <c:pt idx="1290">
                  <c:v>75.180000000000007</c:v>
                </c:pt>
                <c:pt idx="1291">
                  <c:v>72</c:v>
                </c:pt>
                <c:pt idx="1292">
                  <c:v>98.76</c:v>
                </c:pt>
                <c:pt idx="1293">
                  <c:v>152.19999999999999</c:v>
                </c:pt>
                <c:pt idx="1294">
                  <c:v>143.5</c:v>
                </c:pt>
                <c:pt idx="1295">
                  <c:v>116.3</c:v>
                </c:pt>
                <c:pt idx="1296">
                  <c:v>196.5</c:v>
                </c:pt>
                <c:pt idx="1297">
                  <c:v>210</c:v>
                </c:pt>
                <c:pt idx="1298">
                  <c:v>163.1</c:v>
                </c:pt>
                <c:pt idx="1299">
                  <c:v>190.3</c:v>
                </c:pt>
                <c:pt idx="1300">
                  <c:v>208.2</c:v>
                </c:pt>
                <c:pt idx="1301">
                  <c:v>186.9</c:v>
                </c:pt>
                <c:pt idx="1302">
                  <c:v>186.6</c:v>
                </c:pt>
                <c:pt idx="1303">
                  <c:v>170</c:v>
                </c:pt>
                <c:pt idx="1304">
                  <c:v>174.9</c:v>
                </c:pt>
                <c:pt idx="1305">
                  <c:v>165.9</c:v>
                </c:pt>
                <c:pt idx="1306">
                  <c:v>154.80000000000001</c:v>
                </c:pt>
                <c:pt idx="1307">
                  <c:v>142.6</c:v>
                </c:pt>
                <c:pt idx="1308">
                  <c:v>152.9</c:v>
                </c:pt>
                <c:pt idx="1309">
                  <c:v>133.80000000000001</c:v>
                </c:pt>
                <c:pt idx="1310">
                  <c:v>122.5</c:v>
                </c:pt>
                <c:pt idx="1311">
                  <c:v>135.1</c:v>
                </c:pt>
                <c:pt idx="1312">
                  <c:v>123.8</c:v>
                </c:pt>
                <c:pt idx="1313">
                  <c:v>113.7</c:v>
                </c:pt>
                <c:pt idx="1314">
                  <c:v>104.7</c:v>
                </c:pt>
                <c:pt idx="1315">
                  <c:v>96.84</c:v>
                </c:pt>
                <c:pt idx="1316">
                  <c:v>89.79</c:v>
                </c:pt>
                <c:pt idx="1317">
                  <c:v>114.5</c:v>
                </c:pt>
                <c:pt idx="1318">
                  <c:v>105.2</c:v>
                </c:pt>
                <c:pt idx="1319">
                  <c:v>97.04</c:v>
                </c:pt>
                <c:pt idx="1320">
                  <c:v>91.13</c:v>
                </c:pt>
                <c:pt idx="1321">
                  <c:v>85.01</c:v>
                </c:pt>
                <c:pt idx="1322">
                  <c:v>78.39</c:v>
                </c:pt>
                <c:pt idx="1323">
                  <c:v>72.19</c:v>
                </c:pt>
                <c:pt idx="1324">
                  <c:v>69.88</c:v>
                </c:pt>
                <c:pt idx="1325">
                  <c:v>64.569999999999993</c:v>
                </c:pt>
                <c:pt idx="1326">
                  <c:v>61.44</c:v>
                </c:pt>
                <c:pt idx="1327">
                  <c:v>57.57</c:v>
                </c:pt>
                <c:pt idx="1328">
                  <c:v>56.74</c:v>
                </c:pt>
                <c:pt idx="1329">
                  <c:v>54.09</c:v>
                </c:pt>
                <c:pt idx="1330">
                  <c:v>120.4</c:v>
                </c:pt>
                <c:pt idx="1331">
                  <c:v>130</c:v>
                </c:pt>
                <c:pt idx="1332">
                  <c:v>95.54</c:v>
                </c:pt>
                <c:pt idx="1333">
                  <c:v>80.98</c:v>
                </c:pt>
                <c:pt idx="1334">
                  <c:v>75.41</c:v>
                </c:pt>
                <c:pt idx="1335">
                  <c:v>69.819999999999993</c:v>
                </c:pt>
                <c:pt idx="1336">
                  <c:v>65.08</c:v>
                </c:pt>
                <c:pt idx="1337">
                  <c:v>60.73</c:v>
                </c:pt>
                <c:pt idx="1338">
                  <c:v>56.85</c:v>
                </c:pt>
                <c:pt idx="1339">
                  <c:v>53.86</c:v>
                </c:pt>
                <c:pt idx="1340">
                  <c:v>142.80000000000001</c:v>
                </c:pt>
                <c:pt idx="1341">
                  <c:v>65.650000000000006</c:v>
                </c:pt>
                <c:pt idx="1342">
                  <c:v>86.92</c:v>
                </c:pt>
                <c:pt idx="1343">
                  <c:v>83.84</c:v>
                </c:pt>
                <c:pt idx="1344">
                  <c:v>69.989999999999995</c:v>
                </c:pt>
                <c:pt idx="1345">
                  <c:v>65.17</c:v>
                </c:pt>
                <c:pt idx="1346">
                  <c:v>61.2</c:v>
                </c:pt>
                <c:pt idx="1347">
                  <c:v>61.86</c:v>
                </c:pt>
                <c:pt idx="1348">
                  <c:v>63.19</c:v>
                </c:pt>
                <c:pt idx="1349">
                  <c:v>59.17</c:v>
                </c:pt>
                <c:pt idx="1350">
                  <c:v>57.8</c:v>
                </c:pt>
                <c:pt idx="1351">
                  <c:v>54.6</c:v>
                </c:pt>
                <c:pt idx="1352">
                  <c:v>51.8</c:v>
                </c:pt>
                <c:pt idx="1353">
                  <c:v>52.58</c:v>
                </c:pt>
                <c:pt idx="1354">
                  <c:v>155.80000000000001</c:v>
                </c:pt>
                <c:pt idx="1355">
                  <c:v>134</c:v>
                </c:pt>
                <c:pt idx="1356">
                  <c:v>104.6</c:v>
                </c:pt>
                <c:pt idx="1357">
                  <c:v>96.15</c:v>
                </c:pt>
                <c:pt idx="1358">
                  <c:v>88.2</c:v>
                </c:pt>
                <c:pt idx="1359">
                  <c:v>81.19</c:v>
                </c:pt>
                <c:pt idx="1360">
                  <c:v>75.22</c:v>
                </c:pt>
                <c:pt idx="1361">
                  <c:v>70.12</c:v>
                </c:pt>
                <c:pt idx="1362">
                  <c:v>65.63</c:v>
                </c:pt>
                <c:pt idx="1363">
                  <c:v>61.4</c:v>
                </c:pt>
                <c:pt idx="1364">
                  <c:v>57.56</c:v>
                </c:pt>
                <c:pt idx="1365">
                  <c:v>54</c:v>
                </c:pt>
                <c:pt idx="1366">
                  <c:v>50.85</c:v>
                </c:pt>
                <c:pt idx="1367">
                  <c:v>48.44</c:v>
                </c:pt>
                <c:pt idx="1368">
                  <c:v>46.25</c:v>
                </c:pt>
                <c:pt idx="1369">
                  <c:v>44</c:v>
                </c:pt>
                <c:pt idx="1370">
                  <c:v>41.43</c:v>
                </c:pt>
                <c:pt idx="1371">
                  <c:v>40.299999999999997</c:v>
                </c:pt>
                <c:pt idx="1372">
                  <c:v>39.94</c:v>
                </c:pt>
                <c:pt idx="1373">
                  <c:v>39.19</c:v>
                </c:pt>
                <c:pt idx="1374">
                  <c:v>38.32</c:v>
                </c:pt>
                <c:pt idx="1375">
                  <c:v>37.35</c:v>
                </c:pt>
                <c:pt idx="1376">
                  <c:v>36.369999999999997</c:v>
                </c:pt>
                <c:pt idx="1377">
                  <c:v>35.520000000000003</c:v>
                </c:pt>
                <c:pt idx="1378">
                  <c:v>34.44</c:v>
                </c:pt>
                <c:pt idx="1379">
                  <c:v>33.42</c:v>
                </c:pt>
                <c:pt idx="1380">
                  <c:v>34.32</c:v>
                </c:pt>
                <c:pt idx="1381">
                  <c:v>33.89</c:v>
                </c:pt>
                <c:pt idx="1382">
                  <c:v>83.69</c:v>
                </c:pt>
                <c:pt idx="1383">
                  <c:v>36.85</c:v>
                </c:pt>
                <c:pt idx="1384">
                  <c:v>36.31</c:v>
                </c:pt>
                <c:pt idx="1385">
                  <c:v>35.94</c:v>
                </c:pt>
                <c:pt idx="1386">
                  <c:v>35.450000000000003</c:v>
                </c:pt>
                <c:pt idx="1387">
                  <c:v>34.89</c:v>
                </c:pt>
                <c:pt idx="1388">
                  <c:v>37.19</c:v>
                </c:pt>
                <c:pt idx="1389">
                  <c:v>36.17</c:v>
                </c:pt>
                <c:pt idx="1390">
                  <c:v>36.71</c:v>
                </c:pt>
                <c:pt idx="1391">
                  <c:v>36.39</c:v>
                </c:pt>
                <c:pt idx="1392">
                  <c:v>35.94</c:v>
                </c:pt>
                <c:pt idx="1393">
                  <c:v>35.299999999999997</c:v>
                </c:pt>
                <c:pt idx="1394">
                  <c:v>34.6</c:v>
                </c:pt>
                <c:pt idx="1395">
                  <c:v>33.83</c:v>
                </c:pt>
                <c:pt idx="1396">
                  <c:v>33</c:v>
                </c:pt>
                <c:pt idx="1397">
                  <c:v>32.14</c:v>
                </c:pt>
                <c:pt idx="1398">
                  <c:v>31.22</c:v>
                </c:pt>
                <c:pt idx="1399">
                  <c:v>30.33</c:v>
                </c:pt>
                <c:pt idx="1400">
                  <c:v>29.56</c:v>
                </c:pt>
                <c:pt idx="1401">
                  <c:v>31.86</c:v>
                </c:pt>
                <c:pt idx="1402">
                  <c:v>30.22</c:v>
                </c:pt>
                <c:pt idx="1403">
                  <c:v>29.4</c:v>
                </c:pt>
                <c:pt idx="1404">
                  <c:v>28.56</c:v>
                </c:pt>
                <c:pt idx="1405">
                  <c:v>27.75</c:v>
                </c:pt>
                <c:pt idx="1406">
                  <c:v>26.96</c:v>
                </c:pt>
                <c:pt idx="1407">
                  <c:v>26.19</c:v>
                </c:pt>
                <c:pt idx="1408">
                  <c:v>25.44</c:v>
                </c:pt>
                <c:pt idx="1409">
                  <c:v>24.69</c:v>
                </c:pt>
                <c:pt idx="1410">
                  <c:v>23.95</c:v>
                </c:pt>
                <c:pt idx="1411">
                  <c:v>23.23</c:v>
                </c:pt>
                <c:pt idx="1412">
                  <c:v>22.51</c:v>
                </c:pt>
                <c:pt idx="1413">
                  <c:v>21.81</c:v>
                </c:pt>
                <c:pt idx="1414">
                  <c:v>21.12</c:v>
                </c:pt>
                <c:pt idx="1415">
                  <c:v>20.45</c:v>
                </c:pt>
                <c:pt idx="1416">
                  <c:v>19.78</c:v>
                </c:pt>
                <c:pt idx="1417">
                  <c:v>19.55</c:v>
                </c:pt>
                <c:pt idx="1418">
                  <c:v>19.420000000000002</c:v>
                </c:pt>
                <c:pt idx="1419">
                  <c:v>19.239999999999998</c:v>
                </c:pt>
                <c:pt idx="1420">
                  <c:v>19.010000000000002</c:v>
                </c:pt>
                <c:pt idx="1421">
                  <c:v>18.75</c:v>
                </c:pt>
                <c:pt idx="1422">
                  <c:v>18.46</c:v>
                </c:pt>
                <c:pt idx="1423">
                  <c:v>18.149999999999999</c:v>
                </c:pt>
                <c:pt idx="1424">
                  <c:v>17.82</c:v>
                </c:pt>
                <c:pt idx="1425">
                  <c:v>17.48</c:v>
                </c:pt>
                <c:pt idx="1426">
                  <c:v>17.13</c:v>
                </c:pt>
                <c:pt idx="1427">
                  <c:v>16.77</c:v>
                </c:pt>
                <c:pt idx="1428">
                  <c:v>16.41</c:v>
                </c:pt>
                <c:pt idx="1429">
                  <c:v>16.05</c:v>
                </c:pt>
                <c:pt idx="1430">
                  <c:v>15.69</c:v>
                </c:pt>
                <c:pt idx="1431">
                  <c:v>15.34</c:v>
                </c:pt>
                <c:pt idx="1432">
                  <c:v>15</c:v>
                </c:pt>
                <c:pt idx="1433">
                  <c:v>14.66</c:v>
                </c:pt>
                <c:pt idx="1434">
                  <c:v>14.34</c:v>
                </c:pt>
                <c:pt idx="1435">
                  <c:v>14.02</c:v>
                </c:pt>
                <c:pt idx="1436">
                  <c:v>13.71</c:v>
                </c:pt>
                <c:pt idx="1437">
                  <c:v>13.41</c:v>
                </c:pt>
                <c:pt idx="1438">
                  <c:v>13.13</c:v>
                </c:pt>
                <c:pt idx="1439">
                  <c:v>12.85</c:v>
                </c:pt>
                <c:pt idx="1440">
                  <c:v>12.58</c:v>
                </c:pt>
                <c:pt idx="1441">
                  <c:v>12.33</c:v>
                </c:pt>
                <c:pt idx="1442">
                  <c:v>12.09</c:v>
                </c:pt>
                <c:pt idx="1443">
                  <c:v>11.86</c:v>
                </c:pt>
                <c:pt idx="1444">
                  <c:v>11.64</c:v>
                </c:pt>
                <c:pt idx="1445">
                  <c:v>11.43</c:v>
                </c:pt>
                <c:pt idx="1446">
                  <c:v>11.23</c:v>
                </c:pt>
                <c:pt idx="1447">
                  <c:v>11.04</c:v>
                </c:pt>
                <c:pt idx="1448">
                  <c:v>10.86</c:v>
                </c:pt>
                <c:pt idx="1449">
                  <c:v>10.69</c:v>
                </c:pt>
                <c:pt idx="1450">
                  <c:v>10.52</c:v>
                </c:pt>
                <c:pt idx="1451">
                  <c:v>10.36</c:v>
                </c:pt>
                <c:pt idx="1452">
                  <c:v>10.210000000000001</c:v>
                </c:pt>
                <c:pt idx="1453">
                  <c:v>10.06</c:v>
                </c:pt>
                <c:pt idx="1454">
                  <c:v>9.923</c:v>
                </c:pt>
                <c:pt idx="1455">
                  <c:v>9.7859999999999996</c:v>
                </c:pt>
                <c:pt idx="1456">
                  <c:v>9.6519999999999992</c:v>
                </c:pt>
                <c:pt idx="1457">
                  <c:v>9.5220000000000002</c:v>
                </c:pt>
                <c:pt idx="1458">
                  <c:v>9.3940000000000001</c:v>
                </c:pt>
                <c:pt idx="1459">
                  <c:v>9.27</c:v>
                </c:pt>
                <c:pt idx="1460">
                  <c:v>9.1669999999999998</c:v>
                </c:pt>
                <c:pt idx="1461">
                  <c:v>9.0630000000000006</c:v>
                </c:pt>
                <c:pt idx="1462">
                  <c:v>8.9589999999999996</c:v>
                </c:pt>
                <c:pt idx="1463">
                  <c:v>8.8529999999999998</c:v>
                </c:pt>
                <c:pt idx="1464">
                  <c:v>8.7460000000000004</c:v>
                </c:pt>
                <c:pt idx="1465">
                  <c:v>8.6379999999999999</c:v>
                </c:pt>
                <c:pt idx="1466">
                  <c:v>8.5289999999999999</c:v>
                </c:pt>
                <c:pt idx="1467">
                  <c:v>8.4179999999999993</c:v>
                </c:pt>
                <c:pt idx="1468">
                  <c:v>8.3059999999999992</c:v>
                </c:pt>
                <c:pt idx="1469">
                  <c:v>8.1920000000000002</c:v>
                </c:pt>
                <c:pt idx="1470">
                  <c:v>8.0760000000000005</c:v>
                </c:pt>
                <c:pt idx="1471">
                  <c:v>7.9589999999999996</c:v>
                </c:pt>
                <c:pt idx="1472">
                  <c:v>7.8410000000000002</c:v>
                </c:pt>
                <c:pt idx="1473">
                  <c:v>7.7220000000000004</c:v>
                </c:pt>
                <c:pt idx="1474">
                  <c:v>7.6020000000000003</c:v>
                </c:pt>
                <c:pt idx="1475">
                  <c:v>7.48</c:v>
                </c:pt>
                <c:pt idx="1476">
                  <c:v>7.3579999999999997</c:v>
                </c:pt>
                <c:pt idx="1477">
                  <c:v>7.2350000000000003</c:v>
                </c:pt>
                <c:pt idx="1478">
                  <c:v>7.1109999999999998</c:v>
                </c:pt>
                <c:pt idx="1479">
                  <c:v>6.9870000000000001</c:v>
                </c:pt>
                <c:pt idx="1480">
                  <c:v>6.8630000000000004</c:v>
                </c:pt>
                <c:pt idx="1481">
                  <c:v>6.7380000000000004</c:v>
                </c:pt>
                <c:pt idx="1482">
                  <c:v>6.6139999999999999</c:v>
                </c:pt>
                <c:pt idx="1483">
                  <c:v>6.4889999999999999</c:v>
                </c:pt>
                <c:pt idx="1484">
                  <c:v>6.3639999999999999</c:v>
                </c:pt>
                <c:pt idx="1485">
                  <c:v>6.2389999999999999</c:v>
                </c:pt>
                <c:pt idx="1486">
                  <c:v>6.1150000000000002</c:v>
                </c:pt>
                <c:pt idx="1487">
                  <c:v>5.992</c:v>
                </c:pt>
                <c:pt idx="1488">
                  <c:v>5.8689999999999998</c:v>
                </c:pt>
                <c:pt idx="1489">
                  <c:v>5.7549999999999999</c:v>
                </c:pt>
                <c:pt idx="1490">
                  <c:v>5.6520000000000001</c:v>
                </c:pt>
                <c:pt idx="1491">
                  <c:v>5.5570000000000004</c:v>
                </c:pt>
                <c:pt idx="1492">
                  <c:v>5.4669999999999996</c:v>
                </c:pt>
                <c:pt idx="1493">
                  <c:v>5.383</c:v>
                </c:pt>
                <c:pt idx="1494">
                  <c:v>5.3010000000000002</c:v>
                </c:pt>
                <c:pt idx="1495">
                  <c:v>5.2220000000000004</c:v>
                </c:pt>
                <c:pt idx="1496">
                  <c:v>5.1429999999999998</c:v>
                </c:pt>
                <c:pt idx="1497">
                  <c:v>5.0659999999999998</c:v>
                </c:pt>
                <c:pt idx="1498">
                  <c:v>4.9889999999999999</c:v>
                </c:pt>
                <c:pt idx="1499">
                  <c:v>4.9109999999999996</c:v>
                </c:pt>
                <c:pt idx="1500">
                  <c:v>4.8330000000000002</c:v>
                </c:pt>
                <c:pt idx="1501">
                  <c:v>4.7549999999999999</c:v>
                </c:pt>
                <c:pt idx="1502">
                  <c:v>4.6749999999999998</c:v>
                </c:pt>
                <c:pt idx="1503">
                  <c:v>4.5960000000000001</c:v>
                </c:pt>
                <c:pt idx="1504">
                  <c:v>4.5149999999999997</c:v>
                </c:pt>
                <c:pt idx="1505">
                  <c:v>4.4340000000000002</c:v>
                </c:pt>
                <c:pt idx="1506">
                  <c:v>4.3520000000000003</c:v>
                </c:pt>
                <c:pt idx="1507">
                  <c:v>4.2699999999999996</c:v>
                </c:pt>
                <c:pt idx="1508">
                  <c:v>4.1870000000000003</c:v>
                </c:pt>
                <c:pt idx="1509">
                  <c:v>4.1050000000000004</c:v>
                </c:pt>
                <c:pt idx="1510">
                  <c:v>4.0419999999999998</c:v>
                </c:pt>
                <c:pt idx="1511">
                  <c:v>3.98</c:v>
                </c:pt>
                <c:pt idx="1512">
                  <c:v>3.9140000000000001</c:v>
                </c:pt>
                <c:pt idx="1513">
                  <c:v>3.85</c:v>
                </c:pt>
                <c:pt idx="1514">
                  <c:v>3.7919999999999998</c:v>
                </c:pt>
                <c:pt idx="1515">
                  <c:v>3.746</c:v>
                </c:pt>
                <c:pt idx="1516">
                  <c:v>3.6970000000000001</c:v>
                </c:pt>
                <c:pt idx="1517">
                  <c:v>3.6440000000000001</c:v>
                </c:pt>
                <c:pt idx="1518">
                  <c:v>3.589</c:v>
                </c:pt>
                <c:pt idx="1519">
                  <c:v>3.5329999999999999</c:v>
                </c:pt>
                <c:pt idx="1520">
                  <c:v>3.4790000000000001</c:v>
                </c:pt>
                <c:pt idx="1521">
                  <c:v>3.423</c:v>
                </c:pt>
                <c:pt idx="1522">
                  <c:v>3.367</c:v>
                </c:pt>
                <c:pt idx="1523">
                  <c:v>3.3090000000000002</c:v>
                </c:pt>
                <c:pt idx="1524">
                  <c:v>3.2519999999999998</c:v>
                </c:pt>
                <c:pt idx="1525">
                  <c:v>3.206</c:v>
                </c:pt>
                <c:pt idx="1526">
                  <c:v>3.173</c:v>
                </c:pt>
                <c:pt idx="1527">
                  <c:v>3.1429999999999998</c:v>
                </c:pt>
                <c:pt idx="1528">
                  <c:v>3.11</c:v>
                </c:pt>
                <c:pt idx="1529">
                  <c:v>3.077</c:v>
                </c:pt>
                <c:pt idx="1530">
                  <c:v>3.0409999999999999</c:v>
                </c:pt>
                <c:pt idx="1531">
                  <c:v>3.0030000000000001</c:v>
                </c:pt>
                <c:pt idx="1532">
                  <c:v>2.97</c:v>
                </c:pt>
                <c:pt idx="1533">
                  <c:v>2.9350000000000001</c:v>
                </c:pt>
                <c:pt idx="1534">
                  <c:v>2.8969999999999998</c:v>
                </c:pt>
                <c:pt idx="1535">
                  <c:v>2.8570000000000002</c:v>
                </c:pt>
                <c:pt idx="1536">
                  <c:v>2.8159999999999998</c:v>
                </c:pt>
                <c:pt idx="1537">
                  <c:v>2.774</c:v>
                </c:pt>
                <c:pt idx="1538">
                  <c:v>2.7309999999999999</c:v>
                </c:pt>
                <c:pt idx="1539">
                  <c:v>2.6890000000000001</c:v>
                </c:pt>
                <c:pt idx="1540">
                  <c:v>2.6480000000000001</c:v>
                </c:pt>
                <c:pt idx="1541">
                  <c:v>2.605</c:v>
                </c:pt>
                <c:pt idx="1542">
                  <c:v>2.5619999999999998</c:v>
                </c:pt>
                <c:pt idx="1543">
                  <c:v>2.5169999999999999</c:v>
                </c:pt>
                <c:pt idx="1544">
                  <c:v>2.4780000000000002</c:v>
                </c:pt>
                <c:pt idx="1545">
                  <c:v>2.444</c:v>
                </c:pt>
                <c:pt idx="1546">
                  <c:v>2.4079999999999999</c:v>
                </c:pt>
                <c:pt idx="1547">
                  <c:v>2.3780000000000001</c:v>
                </c:pt>
                <c:pt idx="1548">
                  <c:v>2.35</c:v>
                </c:pt>
                <c:pt idx="1549">
                  <c:v>2.3239999999999998</c:v>
                </c:pt>
                <c:pt idx="1550">
                  <c:v>2.298</c:v>
                </c:pt>
                <c:pt idx="1551">
                  <c:v>2.27</c:v>
                </c:pt>
                <c:pt idx="1552">
                  <c:v>2.2410000000000001</c:v>
                </c:pt>
                <c:pt idx="1553">
                  <c:v>2.21</c:v>
                </c:pt>
                <c:pt idx="1554">
                  <c:v>2.1779999999999999</c:v>
                </c:pt>
                <c:pt idx="1555">
                  <c:v>2.145</c:v>
                </c:pt>
                <c:pt idx="1556">
                  <c:v>2.1120000000000001</c:v>
                </c:pt>
                <c:pt idx="1557">
                  <c:v>2.0779999999999998</c:v>
                </c:pt>
                <c:pt idx="1558">
                  <c:v>2.0449999999999999</c:v>
                </c:pt>
                <c:pt idx="1559">
                  <c:v>2.0099999999999998</c:v>
                </c:pt>
                <c:pt idx="1560">
                  <c:v>1.976</c:v>
                </c:pt>
                <c:pt idx="1561">
                  <c:v>1.9419999999999999</c:v>
                </c:pt>
                <c:pt idx="1562">
                  <c:v>1.907</c:v>
                </c:pt>
                <c:pt idx="1563">
                  <c:v>1.8720000000000001</c:v>
                </c:pt>
                <c:pt idx="1564">
                  <c:v>1.841</c:v>
                </c:pt>
                <c:pt idx="1565">
                  <c:v>1.81</c:v>
                </c:pt>
                <c:pt idx="1566">
                  <c:v>1.778</c:v>
                </c:pt>
                <c:pt idx="1567">
                  <c:v>1.746</c:v>
                </c:pt>
                <c:pt idx="1568">
                  <c:v>1.7130000000000001</c:v>
                </c:pt>
                <c:pt idx="1569">
                  <c:v>1.681</c:v>
                </c:pt>
                <c:pt idx="1570">
                  <c:v>1.649</c:v>
                </c:pt>
                <c:pt idx="1571">
                  <c:v>1.617</c:v>
                </c:pt>
                <c:pt idx="1572">
                  <c:v>1.585</c:v>
                </c:pt>
                <c:pt idx="1573">
                  <c:v>1.5529999999999999</c:v>
                </c:pt>
                <c:pt idx="1574">
                  <c:v>1.522</c:v>
                </c:pt>
                <c:pt idx="1575">
                  <c:v>1.492</c:v>
                </c:pt>
                <c:pt idx="1576">
                  <c:v>1.4610000000000001</c:v>
                </c:pt>
                <c:pt idx="1577">
                  <c:v>1.4319999999999999</c:v>
                </c:pt>
                <c:pt idx="1578">
                  <c:v>1.4019999999999999</c:v>
                </c:pt>
                <c:pt idx="1579">
                  <c:v>1.373</c:v>
                </c:pt>
                <c:pt idx="1580">
                  <c:v>1.345</c:v>
                </c:pt>
                <c:pt idx="1581">
                  <c:v>1.3180000000000001</c:v>
                </c:pt>
                <c:pt idx="1582">
                  <c:v>1.294</c:v>
                </c:pt>
                <c:pt idx="1583">
                  <c:v>1.27</c:v>
                </c:pt>
                <c:pt idx="1584">
                  <c:v>1.246</c:v>
                </c:pt>
                <c:pt idx="1585">
                  <c:v>1.222</c:v>
                </c:pt>
                <c:pt idx="1586">
                  <c:v>1.1990000000000001</c:v>
                </c:pt>
                <c:pt idx="1587">
                  <c:v>1.1759999999999999</c:v>
                </c:pt>
                <c:pt idx="1588">
                  <c:v>1.1539999999999999</c:v>
                </c:pt>
                <c:pt idx="1589">
                  <c:v>1.1319999999999999</c:v>
                </c:pt>
                <c:pt idx="1590">
                  <c:v>1.1100000000000001</c:v>
                </c:pt>
                <c:pt idx="1591">
                  <c:v>1.089</c:v>
                </c:pt>
                <c:pt idx="1592">
                  <c:v>1.0680000000000001</c:v>
                </c:pt>
                <c:pt idx="1593">
                  <c:v>1.048</c:v>
                </c:pt>
                <c:pt idx="1594">
                  <c:v>1.0289999999999999</c:v>
                </c:pt>
                <c:pt idx="1595">
                  <c:v>1.0089999999999999</c:v>
                </c:pt>
                <c:pt idx="1596">
                  <c:v>0.99050000000000005</c:v>
                </c:pt>
                <c:pt idx="1597">
                  <c:v>0.97199999999999998</c:v>
                </c:pt>
                <c:pt idx="1598">
                  <c:v>0.96579999999999999</c:v>
                </c:pt>
                <c:pt idx="1599">
                  <c:v>1.038</c:v>
                </c:pt>
                <c:pt idx="1600">
                  <c:v>1.282</c:v>
                </c:pt>
                <c:pt idx="1601">
                  <c:v>1.552</c:v>
                </c:pt>
                <c:pt idx="1602">
                  <c:v>1.752</c:v>
                </c:pt>
                <c:pt idx="1603">
                  <c:v>1.9039999999999999</c:v>
                </c:pt>
                <c:pt idx="1604">
                  <c:v>2.024</c:v>
                </c:pt>
                <c:pt idx="1605">
                  <c:v>2.1219999999999999</c:v>
                </c:pt>
                <c:pt idx="1606">
                  <c:v>2.2090000000000001</c:v>
                </c:pt>
                <c:pt idx="1607">
                  <c:v>2.3050000000000002</c:v>
                </c:pt>
                <c:pt idx="1608">
                  <c:v>2.5550000000000002</c:v>
                </c:pt>
                <c:pt idx="1609">
                  <c:v>2.8460000000000001</c:v>
                </c:pt>
                <c:pt idx="1610">
                  <c:v>3.077</c:v>
                </c:pt>
                <c:pt idx="1611">
                  <c:v>3.3330000000000002</c:v>
                </c:pt>
                <c:pt idx="1612">
                  <c:v>3.7320000000000002</c:v>
                </c:pt>
                <c:pt idx="1613">
                  <c:v>4.1139999999999999</c:v>
                </c:pt>
                <c:pt idx="1614">
                  <c:v>4.4779999999999998</c:v>
                </c:pt>
                <c:pt idx="1615">
                  <c:v>4.7759999999999998</c:v>
                </c:pt>
                <c:pt idx="1616">
                  <c:v>5.0129999999999999</c:v>
                </c:pt>
                <c:pt idx="1617">
                  <c:v>5.21</c:v>
                </c:pt>
                <c:pt idx="1618">
                  <c:v>5.3570000000000002</c:v>
                </c:pt>
                <c:pt idx="1619">
                  <c:v>5.47</c:v>
                </c:pt>
                <c:pt idx="1620">
                  <c:v>5.5529999999999999</c:v>
                </c:pt>
                <c:pt idx="1621">
                  <c:v>5.6070000000000002</c:v>
                </c:pt>
                <c:pt idx="1622">
                  <c:v>5.6379999999999999</c:v>
                </c:pt>
                <c:pt idx="1623">
                  <c:v>5.6479999999999997</c:v>
                </c:pt>
                <c:pt idx="1624">
                  <c:v>5.64</c:v>
                </c:pt>
                <c:pt idx="1625">
                  <c:v>5.6219999999999999</c:v>
                </c:pt>
                <c:pt idx="1626">
                  <c:v>5.5940000000000003</c:v>
                </c:pt>
                <c:pt idx="1627">
                  <c:v>5.5529999999999999</c:v>
                </c:pt>
                <c:pt idx="1628">
                  <c:v>5.5030000000000001</c:v>
                </c:pt>
                <c:pt idx="1629">
                  <c:v>5.5140000000000002</c:v>
                </c:pt>
                <c:pt idx="1630">
                  <c:v>5.7060000000000004</c:v>
                </c:pt>
                <c:pt idx="1631">
                  <c:v>39.68</c:v>
                </c:pt>
                <c:pt idx="1632">
                  <c:v>7.9790000000000001</c:v>
                </c:pt>
                <c:pt idx="1633">
                  <c:v>8.8870000000000005</c:v>
                </c:pt>
                <c:pt idx="1634">
                  <c:v>92.95</c:v>
                </c:pt>
                <c:pt idx="1635">
                  <c:v>17.190000000000001</c:v>
                </c:pt>
                <c:pt idx="1636">
                  <c:v>16.53</c:v>
                </c:pt>
                <c:pt idx="1637">
                  <c:v>16.920000000000002</c:v>
                </c:pt>
                <c:pt idx="1638">
                  <c:v>17.45</c:v>
                </c:pt>
                <c:pt idx="1639">
                  <c:v>22.16</c:v>
                </c:pt>
                <c:pt idx="1640">
                  <c:v>21.91</c:v>
                </c:pt>
                <c:pt idx="1641">
                  <c:v>22.4</c:v>
                </c:pt>
                <c:pt idx="1642">
                  <c:v>26.2</c:v>
                </c:pt>
                <c:pt idx="1643">
                  <c:v>144.80000000000001</c:v>
                </c:pt>
                <c:pt idx="1644">
                  <c:v>118.1</c:v>
                </c:pt>
                <c:pt idx="1645">
                  <c:v>121.9</c:v>
                </c:pt>
                <c:pt idx="1646">
                  <c:v>210.6</c:v>
                </c:pt>
                <c:pt idx="1647">
                  <c:v>199.3</c:v>
                </c:pt>
                <c:pt idx="1648">
                  <c:v>177.5</c:v>
                </c:pt>
                <c:pt idx="1649">
                  <c:v>397.7</c:v>
                </c:pt>
                <c:pt idx="1650">
                  <c:v>177.6</c:v>
                </c:pt>
                <c:pt idx="1651">
                  <c:v>207.1</c:v>
                </c:pt>
                <c:pt idx="1652">
                  <c:v>189.8</c:v>
                </c:pt>
                <c:pt idx="1653">
                  <c:v>198.4</c:v>
                </c:pt>
                <c:pt idx="1654">
                  <c:v>183.8</c:v>
                </c:pt>
                <c:pt idx="1655">
                  <c:v>185.9</c:v>
                </c:pt>
                <c:pt idx="1656">
                  <c:v>185.9</c:v>
                </c:pt>
                <c:pt idx="1657">
                  <c:v>177.7</c:v>
                </c:pt>
                <c:pt idx="1658">
                  <c:v>185.6</c:v>
                </c:pt>
                <c:pt idx="1659">
                  <c:v>175.7</c:v>
                </c:pt>
                <c:pt idx="1660">
                  <c:v>160</c:v>
                </c:pt>
                <c:pt idx="1661">
                  <c:v>146</c:v>
                </c:pt>
                <c:pt idx="1662">
                  <c:v>133.5</c:v>
                </c:pt>
                <c:pt idx="1663">
                  <c:v>139.69999999999999</c:v>
                </c:pt>
                <c:pt idx="1664">
                  <c:v>128.19999999999999</c:v>
                </c:pt>
                <c:pt idx="1665">
                  <c:v>117.6</c:v>
                </c:pt>
                <c:pt idx="1666">
                  <c:v>130.9</c:v>
                </c:pt>
                <c:pt idx="1667">
                  <c:v>120.7</c:v>
                </c:pt>
                <c:pt idx="1668">
                  <c:v>111.4</c:v>
                </c:pt>
                <c:pt idx="1669">
                  <c:v>103</c:v>
                </c:pt>
                <c:pt idx="1670">
                  <c:v>95.4</c:v>
                </c:pt>
                <c:pt idx="1671">
                  <c:v>88.64</c:v>
                </c:pt>
                <c:pt idx="1672">
                  <c:v>114.2</c:v>
                </c:pt>
                <c:pt idx="1673">
                  <c:v>134.1</c:v>
                </c:pt>
                <c:pt idx="1674">
                  <c:v>155.6</c:v>
                </c:pt>
                <c:pt idx="1675">
                  <c:v>148.69999999999999</c:v>
                </c:pt>
                <c:pt idx="1676">
                  <c:v>452.7</c:v>
                </c:pt>
                <c:pt idx="1677">
                  <c:v>198.2</c:v>
                </c:pt>
                <c:pt idx="1678">
                  <c:v>170.2</c:v>
                </c:pt>
                <c:pt idx="1679">
                  <c:v>242.9</c:v>
                </c:pt>
                <c:pt idx="1680">
                  <c:v>230.6</c:v>
                </c:pt>
                <c:pt idx="1681">
                  <c:v>220</c:v>
                </c:pt>
                <c:pt idx="1682">
                  <c:v>358</c:v>
                </c:pt>
                <c:pt idx="1683">
                  <c:v>188.7</c:v>
                </c:pt>
                <c:pt idx="1684">
                  <c:v>201.9</c:v>
                </c:pt>
                <c:pt idx="1685">
                  <c:v>188</c:v>
                </c:pt>
                <c:pt idx="1686">
                  <c:v>267.3</c:v>
                </c:pt>
                <c:pt idx="1687">
                  <c:v>247.6</c:v>
                </c:pt>
                <c:pt idx="1688">
                  <c:v>255.1</c:v>
                </c:pt>
                <c:pt idx="1689">
                  <c:v>237.4</c:v>
                </c:pt>
                <c:pt idx="1690">
                  <c:v>234.3</c:v>
                </c:pt>
                <c:pt idx="1691">
                  <c:v>228.5</c:v>
                </c:pt>
                <c:pt idx="1692">
                  <c:v>212.3</c:v>
                </c:pt>
                <c:pt idx="1693">
                  <c:v>193.6</c:v>
                </c:pt>
                <c:pt idx="1694">
                  <c:v>202.1</c:v>
                </c:pt>
                <c:pt idx="1695">
                  <c:v>195.8</c:v>
                </c:pt>
                <c:pt idx="1696">
                  <c:v>197.4</c:v>
                </c:pt>
                <c:pt idx="1697">
                  <c:v>179.3</c:v>
                </c:pt>
                <c:pt idx="1698">
                  <c:v>182.8</c:v>
                </c:pt>
                <c:pt idx="1699">
                  <c:v>206.6</c:v>
                </c:pt>
                <c:pt idx="1700">
                  <c:v>191.4</c:v>
                </c:pt>
                <c:pt idx="1701">
                  <c:v>191.1</c:v>
                </c:pt>
                <c:pt idx="1702">
                  <c:v>201.6</c:v>
                </c:pt>
                <c:pt idx="1703">
                  <c:v>208.5</c:v>
                </c:pt>
                <c:pt idx="1704">
                  <c:v>167.7</c:v>
                </c:pt>
                <c:pt idx="1705">
                  <c:v>227.1</c:v>
                </c:pt>
                <c:pt idx="1706">
                  <c:v>200.9</c:v>
                </c:pt>
                <c:pt idx="1707">
                  <c:v>184.3</c:v>
                </c:pt>
                <c:pt idx="1708">
                  <c:v>198.9</c:v>
                </c:pt>
                <c:pt idx="1709">
                  <c:v>192.7</c:v>
                </c:pt>
                <c:pt idx="1710">
                  <c:v>182.9</c:v>
                </c:pt>
                <c:pt idx="1711">
                  <c:v>185.6</c:v>
                </c:pt>
                <c:pt idx="1712">
                  <c:v>168.6</c:v>
                </c:pt>
                <c:pt idx="1713">
                  <c:v>159.30000000000001</c:v>
                </c:pt>
                <c:pt idx="1714">
                  <c:v>156.80000000000001</c:v>
                </c:pt>
                <c:pt idx="1715">
                  <c:v>144.19999999999999</c:v>
                </c:pt>
                <c:pt idx="1716">
                  <c:v>132.6</c:v>
                </c:pt>
                <c:pt idx="1717">
                  <c:v>145.5</c:v>
                </c:pt>
                <c:pt idx="1718">
                  <c:v>137.80000000000001</c:v>
                </c:pt>
                <c:pt idx="1719">
                  <c:v>145</c:v>
                </c:pt>
                <c:pt idx="1720">
                  <c:v>179</c:v>
                </c:pt>
                <c:pt idx="1721">
                  <c:v>193.6</c:v>
                </c:pt>
                <c:pt idx="1722">
                  <c:v>203.3</c:v>
                </c:pt>
                <c:pt idx="1723">
                  <c:v>169</c:v>
                </c:pt>
                <c:pt idx="1724">
                  <c:v>179.7</c:v>
                </c:pt>
                <c:pt idx="1725">
                  <c:v>167.2</c:v>
                </c:pt>
                <c:pt idx="1726">
                  <c:v>171.4</c:v>
                </c:pt>
                <c:pt idx="1727">
                  <c:v>157.30000000000001</c:v>
                </c:pt>
                <c:pt idx="1728">
                  <c:v>137.69999999999999</c:v>
                </c:pt>
                <c:pt idx="1729">
                  <c:v>148.19999999999999</c:v>
                </c:pt>
                <c:pt idx="1730">
                  <c:v>140.6</c:v>
                </c:pt>
                <c:pt idx="1731">
                  <c:v>135.5</c:v>
                </c:pt>
                <c:pt idx="1732">
                  <c:v>159.1</c:v>
                </c:pt>
                <c:pt idx="1733">
                  <c:v>158.6</c:v>
                </c:pt>
                <c:pt idx="1734">
                  <c:v>147.30000000000001</c:v>
                </c:pt>
                <c:pt idx="1735">
                  <c:v>171.8</c:v>
                </c:pt>
                <c:pt idx="1736">
                  <c:v>131.19999999999999</c:v>
                </c:pt>
                <c:pt idx="1737">
                  <c:v>146.4</c:v>
                </c:pt>
                <c:pt idx="1738">
                  <c:v>134.19999999999999</c:v>
                </c:pt>
                <c:pt idx="1739">
                  <c:v>124.6</c:v>
                </c:pt>
                <c:pt idx="1740">
                  <c:v>114.2</c:v>
                </c:pt>
                <c:pt idx="1741">
                  <c:v>105.2</c:v>
                </c:pt>
                <c:pt idx="1742">
                  <c:v>105.3</c:v>
                </c:pt>
                <c:pt idx="1743">
                  <c:v>106.5</c:v>
                </c:pt>
                <c:pt idx="1744">
                  <c:v>133.80000000000001</c:v>
                </c:pt>
                <c:pt idx="1745">
                  <c:v>122.5</c:v>
                </c:pt>
                <c:pt idx="1746">
                  <c:v>112.3</c:v>
                </c:pt>
                <c:pt idx="1747">
                  <c:v>103.5</c:v>
                </c:pt>
                <c:pt idx="1748">
                  <c:v>95.58</c:v>
                </c:pt>
                <c:pt idx="1749">
                  <c:v>88.56</c:v>
                </c:pt>
                <c:pt idx="1750">
                  <c:v>82.53</c:v>
                </c:pt>
                <c:pt idx="1751">
                  <c:v>77.349999999999994</c:v>
                </c:pt>
                <c:pt idx="1752">
                  <c:v>73</c:v>
                </c:pt>
                <c:pt idx="1753">
                  <c:v>92.2</c:v>
                </c:pt>
                <c:pt idx="1754">
                  <c:v>74.930000000000007</c:v>
                </c:pt>
                <c:pt idx="1755">
                  <c:v>79.25</c:v>
                </c:pt>
                <c:pt idx="1756">
                  <c:v>72.02</c:v>
                </c:pt>
                <c:pt idx="1757">
                  <c:v>67.53</c:v>
                </c:pt>
                <c:pt idx="1758">
                  <c:v>63.34</c:v>
                </c:pt>
                <c:pt idx="1759">
                  <c:v>59.54</c:v>
                </c:pt>
                <c:pt idx="1760">
                  <c:v>56.06</c:v>
                </c:pt>
                <c:pt idx="1761">
                  <c:v>52.8</c:v>
                </c:pt>
                <c:pt idx="1762">
                  <c:v>49.9</c:v>
                </c:pt>
                <c:pt idx="1763">
                  <c:v>47.01</c:v>
                </c:pt>
                <c:pt idx="1764">
                  <c:v>46.88</c:v>
                </c:pt>
                <c:pt idx="1765">
                  <c:v>44.65</c:v>
                </c:pt>
                <c:pt idx="1766">
                  <c:v>66.03</c:v>
                </c:pt>
                <c:pt idx="1767">
                  <c:v>68.7</c:v>
                </c:pt>
                <c:pt idx="1768">
                  <c:v>54.56</c:v>
                </c:pt>
                <c:pt idx="1769">
                  <c:v>51.64</c:v>
                </c:pt>
                <c:pt idx="1770">
                  <c:v>48.67</c:v>
                </c:pt>
                <c:pt idx="1771">
                  <c:v>45.87</c:v>
                </c:pt>
                <c:pt idx="1772">
                  <c:v>43.76</c:v>
                </c:pt>
                <c:pt idx="1773">
                  <c:v>41.26</c:v>
                </c:pt>
                <c:pt idx="1774">
                  <c:v>40.42</c:v>
                </c:pt>
                <c:pt idx="1775">
                  <c:v>39.79</c:v>
                </c:pt>
                <c:pt idx="1776">
                  <c:v>39.020000000000003</c:v>
                </c:pt>
                <c:pt idx="1777">
                  <c:v>38.15</c:v>
                </c:pt>
                <c:pt idx="1778">
                  <c:v>37.21</c:v>
                </c:pt>
                <c:pt idx="1779">
                  <c:v>36.229999999999997</c:v>
                </c:pt>
                <c:pt idx="1780">
                  <c:v>35.200000000000003</c:v>
                </c:pt>
                <c:pt idx="1781">
                  <c:v>34.14</c:v>
                </c:pt>
                <c:pt idx="1782">
                  <c:v>33.090000000000003</c:v>
                </c:pt>
                <c:pt idx="1783">
                  <c:v>32.020000000000003</c:v>
                </c:pt>
                <c:pt idx="1784">
                  <c:v>30.95</c:v>
                </c:pt>
                <c:pt idx="1785">
                  <c:v>29.91</c:v>
                </c:pt>
                <c:pt idx="1786">
                  <c:v>28.9</c:v>
                </c:pt>
                <c:pt idx="1787">
                  <c:v>27.93</c:v>
                </c:pt>
                <c:pt idx="1788">
                  <c:v>27</c:v>
                </c:pt>
                <c:pt idx="1789">
                  <c:v>26.09</c:v>
                </c:pt>
                <c:pt idx="1790">
                  <c:v>25.21</c:v>
                </c:pt>
                <c:pt idx="1791">
                  <c:v>24.37</c:v>
                </c:pt>
                <c:pt idx="1792">
                  <c:v>23.55</c:v>
                </c:pt>
                <c:pt idx="1793">
                  <c:v>22.76</c:v>
                </c:pt>
                <c:pt idx="1794">
                  <c:v>21.99</c:v>
                </c:pt>
                <c:pt idx="1795">
                  <c:v>21.24</c:v>
                </c:pt>
                <c:pt idx="1796">
                  <c:v>20.51</c:v>
                </c:pt>
                <c:pt idx="1797">
                  <c:v>19.82</c:v>
                </c:pt>
                <c:pt idx="1798">
                  <c:v>19.57</c:v>
                </c:pt>
                <c:pt idx="1799">
                  <c:v>19.43</c:v>
                </c:pt>
                <c:pt idx="1800">
                  <c:v>19.25</c:v>
                </c:pt>
                <c:pt idx="1801">
                  <c:v>19.02</c:v>
                </c:pt>
                <c:pt idx="1802">
                  <c:v>18.760000000000002</c:v>
                </c:pt>
                <c:pt idx="1803">
                  <c:v>18.47</c:v>
                </c:pt>
                <c:pt idx="1804">
                  <c:v>18.16</c:v>
                </c:pt>
                <c:pt idx="1805">
                  <c:v>17.829999999999998</c:v>
                </c:pt>
                <c:pt idx="1806">
                  <c:v>17.48</c:v>
                </c:pt>
                <c:pt idx="1807">
                  <c:v>17.13</c:v>
                </c:pt>
                <c:pt idx="1808">
                  <c:v>16.77</c:v>
                </c:pt>
                <c:pt idx="1809">
                  <c:v>16.420000000000002</c:v>
                </c:pt>
                <c:pt idx="1810">
                  <c:v>16.059999999999999</c:v>
                </c:pt>
                <c:pt idx="1811">
                  <c:v>15.71</c:v>
                </c:pt>
                <c:pt idx="1812">
                  <c:v>15.36</c:v>
                </c:pt>
                <c:pt idx="1813">
                  <c:v>15.03</c:v>
                </c:pt>
                <c:pt idx="1814">
                  <c:v>14.69</c:v>
                </c:pt>
                <c:pt idx="1815">
                  <c:v>14.37</c:v>
                </c:pt>
                <c:pt idx="1816">
                  <c:v>14.06</c:v>
                </c:pt>
                <c:pt idx="1817">
                  <c:v>13.75</c:v>
                </c:pt>
                <c:pt idx="1818">
                  <c:v>13.46</c:v>
                </c:pt>
                <c:pt idx="1819">
                  <c:v>13.17</c:v>
                </c:pt>
                <c:pt idx="1820">
                  <c:v>12.89</c:v>
                </c:pt>
                <c:pt idx="1821">
                  <c:v>12.63</c:v>
                </c:pt>
                <c:pt idx="1822">
                  <c:v>12.37</c:v>
                </c:pt>
                <c:pt idx="1823">
                  <c:v>12.13</c:v>
                </c:pt>
                <c:pt idx="1824">
                  <c:v>11.9</c:v>
                </c:pt>
                <c:pt idx="1825">
                  <c:v>11.68</c:v>
                </c:pt>
                <c:pt idx="1826">
                  <c:v>11.47</c:v>
                </c:pt>
                <c:pt idx="1827">
                  <c:v>11.28</c:v>
                </c:pt>
                <c:pt idx="1828">
                  <c:v>11.09</c:v>
                </c:pt>
                <c:pt idx="1829">
                  <c:v>10.91</c:v>
                </c:pt>
                <c:pt idx="1830">
                  <c:v>10.74</c:v>
                </c:pt>
                <c:pt idx="1831">
                  <c:v>10.58</c:v>
                </c:pt>
                <c:pt idx="1832">
                  <c:v>10.42</c:v>
                </c:pt>
                <c:pt idx="1833">
                  <c:v>10.27</c:v>
                </c:pt>
                <c:pt idx="1834">
                  <c:v>10.130000000000001</c:v>
                </c:pt>
                <c:pt idx="1835">
                  <c:v>9.9879999999999995</c:v>
                </c:pt>
                <c:pt idx="1836">
                  <c:v>9.8539999999999992</c:v>
                </c:pt>
                <c:pt idx="1837">
                  <c:v>9.7230000000000008</c:v>
                </c:pt>
                <c:pt idx="1838">
                  <c:v>9.5950000000000006</c:v>
                </c:pt>
                <c:pt idx="1839">
                  <c:v>9.4700000000000006</c:v>
                </c:pt>
                <c:pt idx="1840">
                  <c:v>9.3469999999999995</c:v>
                </c:pt>
                <c:pt idx="1841">
                  <c:v>9.2260000000000009</c:v>
                </c:pt>
                <c:pt idx="1842">
                  <c:v>9.1069999999999993</c:v>
                </c:pt>
                <c:pt idx="1843">
                  <c:v>8.9879999999999995</c:v>
                </c:pt>
                <c:pt idx="1844">
                  <c:v>8.8840000000000003</c:v>
                </c:pt>
                <c:pt idx="1845">
                  <c:v>8.8149999999999995</c:v>
                </c:pt>
                <c:pt idx="1846">
                  <c:v>8.7409999999999997</c:v>
                </c:pt>
                <c:pt idx="1847">
                  <c:v>8.6639999999999997</c:v>
                </c:pt>
                <c:pt idx="1848">
                  <c:v>8.5820000000000007</c:v>
                </c:pt>
                <c:pt idx="1849">
                  <c:v>8.4949999999999992</c:v>
                </c:pt>
                <c:pt idx="1850">
                  <c:v>8.4039999999999999</c:v>
                </c:pt>
                <c:pt idx="1851">
                  <c:v>8.3079999999999998</c:v>
                </c:pt>
                <c:pt idx="1852">
                  <c:v>8.2159999999999993</c:v>
                </c:pt>
                <c:pt idx="1853">
                  <c:v>8.1180000000000003</c:v>
                </c:pt>
                <c:pt idx="1854">
                  <c:v>8.016</c:v>
                </c:pt>
                <c:pt idx="1855">
                  <c:v>7.9109999999999996</c:v>
                </c:pt>
                <c:pt idx="1856">
                  <c:v>7.8929999999999998</c:v>
                </c:pt>
                <c:pt idx="1857">
                  <c:v>8.2620000000000005</c:v>
                </c:pt>
                <c:pt idx="1858">
                  <c:v>8.4529999999999994</c:v>
                </c:pt>
                <c:pt idx="1859">
                  <c:v>8.6440000000000001</c:v>
                </c:pt>
                <c:pt idx="1860">
                  <c:v>8.7789999999999999</c:v>
                </c:pt>
                <c:pt idx="1861">
                  <c:v>8.8659999999999997</c:v>
                </c:pt>
                <c:pt idx="1862">
                  <c:v>8.9109999999999996</c:v>
                </c:pt>
                <c:pt idx="1863">
                  <c:v>8.9309999999999992</c:v>
                </c:pt>
                <c:pt idx="1864">
                  <c:v>8.9489999999999998</c:v>
                </c:pt>
                <c:pt idx="1865">
                  <c:v>8.9410000000000007</c:v>
                </c:pt>
                <c:pt idx="1866">
                  <c:v>8.9109999999999996</c:v>
                </c:pt>
                <c:pt idx="1867">
                  <c:v>8.86</c:v>
                </c:pt>
                <c:pt idx="1868">
                  <c:v>8.7910000000000004</c:v>
                </c:pt>
                <c:pt idx="1869">
                  <c:v>8.7059999999999995</c:v>
                </c:pt>
                <c:pt idx="1870">
                  <c:v>8.609</c:v>
                </c:pt>
                <c:pt idx="1871">
                  <c:v>8.5009999999999994</c:v>
                </c:pt>
                <c:pt idx="1872">
                  <c:v>8.3819999999999997</c:v>
                </c:pt>
                <c:pt idx="1873">
                  <c:v>8.2550000000000008</c:v>
                </c:pt>
                <c:pt idx="1874">
                  <c:v>8.1229999999999993</c:v>
                </c:pt>
                <c:pt idx="1875">
                  <c:v>7.984</c:v>
                </c:pt>
                <c:pt idx="1876">
                  <c:v>7.8419999999999996</c:v>
                </c:pt>
                <c:pt idx="1877">
                  <c:v>7.6980000000000004</c:v>
                </c:pt>
                <c:pt idx="1878">
                  <c:v>7.5620000000000003</c:v>
                </c:pt>
                <c:pt idx="1879">
                  <c:v>7.4390000000000001</c:v>
                </c:pt>
                <c:pt idx="1880">
                  <c:v>7.3239999999999998</c:v>
                </c:pt>
                <c:pt idx="1881">
                  <c:v>7.21</c:v>
                </c:pt>
                <c:pt idx="1882">
                  <c:v>7.14</c:v>
                </c:pt>
                <c:pt idx="1883">
                  <c:v>7.0650000000000004</c:v>
                </c:pt>
                <c:pt idx="1884">
                  <c:v>6.9820000000000002</c:v>
                </c:pt>
                <c:pt idx="1885">
                  <c:v>6.9029999999999996</c:v>
                </c:pt>
                <c:pt idx="1886">
                  <c:v>6.8170000000000002</c:v>
                </c:pt>
                <c:pt idx="1887">
                  <c:v>6.96</c:v>
                </c:pt>
                <c:pt idx="1888">
                  <c:v>7.0069999999999997</c:v>
                </c:pt>
                <c:pt idx="1889">
                  <c:v>7.0270000000000001</c:v>
                </c:pt>
                <c:pt idx="1890">
                  <c:v>7.0309999999999997</c:v>
                </c:pt>
                <c:pt idx="1891">
                  <c:v>7.02</c:v>
                </c:pt>
                <c:pt idx="1892">
                  <c:v>6.9950000000000001</c:v>
                </c:pt>
                <c:pt idx="1893">
                  <c:v>6.9580000000000002</c:v>
                </c:pt>
                <c:pt idx="1894">
                  <c:v>6.91</c:v>
                </c:pt>
                <c:pt idx="1895">
                  <c:v>6.8520000000000003</c:v>
                </c:pt>
                <c:pt idx="1896">
                  <c:v>6.7850000000000001</c:v>
                </c:pt>
                <c:pt idx="1897">
                  <c:v>6.7110000000000003</c:v>
                </c:pt>
                <c:pt idx="1898">
                  <c:v>6.63</c:v>
                </c:pt>
                <c:pt idx="1899">
                  <c:v>6.5449999999999999</c:v>
                </c:pt>
                <c:pt idx="1900">
                  <c:v>6.4550000000000001</c:v>
                </c:pt>
                <c:pt idx="1901">
                  <c:v>6.3620000000000001</c:v>
                </c:pt>
                <c:pt idx="1902">
                  <c:v>6.2709999999999999</c:v>
                </c:pt>
                <c:pt idx="1903">
                  <c:v>6.1760000000000002</c:v>
                </c:pt>
                <c:pt idx="1904">
                  <c:v>6.08</c:v>
                </c:pt>
                <c:pt idx="1905">
                  <c:v>5.9829999999999997</c:v>
                </c:pt>
                <c:pt idx="1906">
                  <c:v>5.8860000000000001</c:v>
                </c:pt>
                <c:pt idx="1907">
                  <c:v>5.7889999999999997</c:v>
                </c:pt>
                <c:pt idx="1908">
                  <c:v>5.6950000000000003</c:v>
                </c:pt>
                <c:pt idx="1909">
                  <c:v>5.61</c:v>
                </c:pt>
                <c:pt idx="1910">
                  <c:v>5.5309999999999997</c:v>
                </c:pt>
                <c:pt idx="1911">
                  <c:v>5.4569999999999999</c:v>
                </c:pt>
                <c:pt idx="1912">
                  <c:v>5.3879999999999999</c:v>
                </c:pt>
                <c:pt idx="1913">
                  <c:v>5.3250000000000002</c:v>
                </c:pt>
                <c:pt idx="1914">
                  <c:v>5.3019999999999996</c:v>
                </c:pt>
                <c:pt idx="1915">
                  <c:v>5.4809999999999999</c:v>
                </c:pt>
                <c:pt idx="1916">
                  <c:v>7.0369999999999999</c:v>
                </c:pt>
                <c:pt idx="1917">
                  <c:v>10.11</c:v>
                </c:pt>
                <c:pt idx="1918">
                  <c:v>154.4</c:v>
                </c:pt>
                <c:pt idx="1919">
                  <c:v>20.29</c:v>
                </c:pt>
                <c:pt idx="1920">
                  <c:v>20.41</c:v>
                </c:pt>
                <c:pt idx="1921">
                  <c:v>20.92</c:v>
                </c:pt>
                <c:pt idx="1922">
                  <c:v>21.52</c:v>
                </c:pt>
                <c:pt idx="1923">
                  <c:v>22.13</c:v>
                </c:pt>
                <c:pt idx="1924">
                  <c:v>22.64</c:v>
                </c:pt>
                <c:pt idx="1925">
                  <c:v>22.98</c:v>
                </c:pt>
                <c:pt idx="1926">
                  <c:v>23.24</c:v>
                </c:pt>
                <c:pt idx="1927">
                  <c:v>23.29</c:v>
                </c:pt>
                <c:pt idx="1928">
                  <c:v>23.46</c:v>
                </c:pt>
                <c:pt idx="1929">
                  <c:v>23.53</c:v>
                </c:pt>
                <c:pt idx="1930">
                  <c:v>23.54</c:v>
                </c:pt>
                <c:pt idx="1931">
                  <c:v>23.4</c:v>
                </c:pt>
                <c:pt idx="1932">
                  <c:v>23.19</c:v>
                </c:pt>
                <c:pt idx="1933">
                  <c:v>22.98</c:v>
                </c:pt>
                <c:pt idx="1934">
                  <c:v>22.68</c:v>
                </c:pt>
                <c:pt idx="1935">
                  <c:v>22.27</c:v>
                </c:pt>
                <c:pt idx="1936">
                  <c:v>21.89</c:v>
                </c:pt>
                <c:pt idx="1937">
                  <c:v>21.53</c:v>
                </c:pt>
                <c:pt idx="1938">
                  <c:v>21.12</c:v>
                </c:pt>
                <c:pt idx="1939">
                  <c:v>20.7</c:v>
                </c:pt>
                <c:pt idx="1940">
                  <c:v>20.25</c:v>
                </c:pt>
                <c:pt idx="1941">
                  <c:v>19.87</c:v>
                </c:pt>
                <c:pt idx="1942">
                  <c:v>19.47</c:v>
                </c:pt>
                <c:pt idx="1943">
                  <c:v>19.12</c:v>
                </c:pt>
                <c:pt idx="1944">
                  <c:v>19.100000000000001</c:v>
                </c:pt>
                <c:pt idx="1945">
                  <c:v>19.02</c:v>
                </c:pt>
                <c:pt idx="1946">
                  <c:v>18.89</c:v>
                </c:pt>
                <c:pt idx="1947">
                  <c:v>18.71</c:v>
                </c:pt>
                <c:pt idx="1948">
                  <c:v>18.510000000000002</c:v>
                </c:pt>
                <c:pt idx="1949">
                  <c:v>18.309999999999999</c:v>
                </c:pt>
                <c:pt idx="1950">
                  <c:v>18.190000000000001</c:v>
                </c:pt>
                <c:pt idx="1951">
                  <c:v>18.059999999999999</c:v>
                </c:pt>
                <c:pt idx="1952">
                  <c:v>17.98</c:v>
                </c:pt>
                <c:pt idx="1953">
                  <c:v>40.76</c:v>
                </c:pt>
                <c:pt idx="1954">
                  <c:v>98.84</c:v>
                </c:pt>
                <c:pt idx="1955">
                  <c:v>25.4</c:v>
                </c:pt>
                <c:pt idx="1956">
                  <c:v>25.19</c:v>
                </c:pt>
                <c:pt idx="1957">
                  <c:v>25.57</c:v>
                </c:pt>
                <c:pt idx="1958">
                  <c:v>25.49</c:v>
                </c:pt>
                <c:pt idx="1959">
                  <c:v>25.31</c:v>
                </c:pt>
                <c:pt idx="1960">
                  <c:v>25.03</c:v>
                </c:pt>
                <c:pt idx="1961">
                  <c:v>24.71</c:v>
                </c:pt>
                <c:pt idx="1962">
                  <c:v>24.33</c:v>
                </c:pt>
                <c:pt idx="1963">
                  <c:v>23.86</c:v>
                </c:pt>
                <c:pt idx="1964">
                  <c:v>23.44</c:v>
                </c:pt>
                <c:pt idx="1965">
                  <c:v>23.02</c:v>
                </c:pt>
                <c:pt idx="1966">
                  <c:v>22.55</c:v>
                </c:pt>
                <c:pt idx="1967">
                  <c:v>22.33</c:v>
                </c:pt>
                <c:pt idx="1968">
                  <c:v>147.19999999999999</c:v>
                </c:pt>
                <c:pt idx="1969">
                  <c:v>46.93</c:v>
                </c:pt>
                <c:pt idx="1970">
                  <c:v>42.81</c:v>
                </c:pt>
                <c:pt idx="1971">
                  <c:v>40.020000000000003</c:v>
                </c:pt>
                <c:pt idx="1972">
                  <c:v>37.32</c:v>
                </c:pt>
                <c:pt idx="1973">
                  <c:v>35.14</c:v>
                </c:pt>
                <c:pt idx="1974">
                  <c:v>34</c:v>
                </c:pt>
                <c:pt idx="1975">
                  <c:v>33.96</c:v>
                </c:pt>
                <c:pt idx="1976">
                  <c:v>33.909999999999997</c:v>
                </c:pt>
                <c:pt idx="1977">
                  <c:v>33.590000000000003</c:v>
                </c:pt>
                <c:pt idx="1978">
                  <c:v>33.07</c:v>
                </c:pt>
                <c:pt idx="1979">
                  <c:v>32.53</c:v>
                </c:pt>
                <c:pt idx="1980">
                  <c:v>31.74</c:v>
                </c:pt>
                <c:pt idx="1981">
                  <c:v>30.9</c:v>
                </c:pt>
                <c:pt idx="1982">
                  <c:v>30.01</c:v>
                </c:pt>
                <c:pt idx="1983">
                  <c:v>29.06</c:v>
                </c:pt>
                <c:pt idx="1984">
                  <c:v>28.12</c:v>
                </c:pt>
                <c:pt idx="1985">
                  <c:v>27.21</c:v>
                </c:pt>
                <c:pt idx="1986">
                  <c:v>26.44</c:v>
                </c:pt>
                <c:pt idx="1987">
                  <c:v>25.72</c:v>
                </c:pt>
                <c:pt idx="1988">
                  <c:v>24.96</c:v>
                </c:pt>
                <c:pt idx="1989">
                  <c:v>24.17</c:v>
                </c:pt>
                <c:pt idx="1990">
                  <c:v>23.57</c:v>
                </c:pt>
                <c:pt idx="1991">
                  <c:v>23.18</c:v>
                </c:pt>
                <c:pt idx="1992">
                  <c:v>24.85</c:v>
                </c:pt>
                <c:pt idx="1993">
                  <c:v>23.4</c:v>
                </c:pt>
                <c:pt idx="1994">
                  <c:v>33.880000000000003</c:v>
                </c:pt>
                <c:pt idx="1995">
                  <c:v>28.08</c:v>
                </c:pt>
                <c:pt idx="1996">
                  <c:v>27.56</c:v>
                </c:pt>
                <c:pt idx="1997">
                  <c:v>27.13</c:v>
                </c:pt>
                <c:pt idx="1998">
                  <c:v>26.69</c:v>
                </c:pt>
                <c:pt idx="1999">
                  <c:v>26.2</c:v>
                </c:pt>
                <c:pt idx="2000">
                  <c:v>25.68</c:v>
                </c:pt>
                <c:pt idx="2001">
                  <c:v>25.17</c:v>
                </c:pt>
                <c:pt idx="2002">
                  <c:v>24.88</c:v>
                </c:pt>
                <c:pt idx="2003">
                  <c:v>24.32</c:v>
                </c:pt>
                <c:pt idx="2004">
                  <c:v>23.78</c:v>
                </c:pt>
                <c:pt idx="2005">
                  <c:v>23.26</c:v>
                </c:pt>
                <c:pt idx="2006">
                  <c:v>22.75</c:v>
                </c:pt>
                <c:pt idx="2007">
                  <c:v>22.26</c:v>
                </c:pt>
                <c:pt idx="2008">
                  <c:v>21.77</c:v>
                </c:pt>
                <c:pt idx="2009">
                  <c:v>21.3</c:v>
                </c:pt>
                <c:pt idx="2010">
                  <c:v>21.19</c:v>
                </c:pt>
                <c:pt idx="2011">
                  <c:v>21.84</c:v>
                </c:pt>
                <c:pt idx="2012">
                  <c:v>22.06</c:v>
                </c:pt>
                <c:pt idx="2013">
                  <c:v>22.11</c:v>
                </c:pt>
                <c:pt idx="2014">
                  <c:v>21.77</c:v>
                </c:pt>
                <c:pt idx="2015">
                  <c:v>21.38</c:v>
                </c:pt>
                <c:pt idx="2016">
                  <c:v>20.98</c:v>
                </c:pt>
                <c:pt idx="2017">
                  <c:v>20.6</c:v>
                </c:pt>
                <c:pt idx="2018">
                  <c:v>20.51</c:v>
                </c:pt>
                <c:pt idx="2019">
                  <c:v>21.55</c:v>
                </c:pt>
                <c:pt idx="2020">
                  <c:v>21.98</c:v>
                </c:pt>
                <c:pt idx="2021">
                  <c:v>23.85</c:v>
                </c:pt>
                <c:pt idx="2022">
                  <c:v>29.03</c:v>
                </c:pt>
                <c:pt idx="2023">
                  <c:v>27.35</c:v>
                </c:pt>
                <c:pt idx="2024">
                  <c:v>27.67</c:v>
                </c:pt>
                <c:pt idx="2025">
                  <c:v>27.61</c:v>
                </c:pt>
                <c:pt idx="2026">
                  <c:v>27.56</c:v>
                </c:pt>
                <c:pt idx="2027">
                  <c:v>27.44</c:v>
                </c:pt>
                <c:pt idx="2028">
                  <c:v>27.4</c:v>
                </c:pt>
                <c:pt idx="2029">
                  <c:v>137.69999999999999</c:v>
                </c:pt>
                <c:pt idx="2030">
                  <c:v>106.9</c:v>
                </c:pt>
                <c:pt idx="2031">
                  <c:v>182.9</c:v>
                </c:pt>
                <c:pt idx="2032">
                  <c:v>176.1</c:v>
                </c:pt>
                <c:pt idx="2033">
                  <c:v>107.2</c:v>
                </c:pt>
                <c:pt idx="2034">
                  <c:v>116.9</c:v>
                </c:pt>
                <c:pt idx="2035">
                  <c:v>114.9</c:v>
                </c:pt>
                <c:pt idx="2036">
                  <c:v>104.5</c:v>
                </c:pt>
                <c:pt idx="2037">
                  <c:v>95.9</c:v>
                </c:pt>
                <c:pt idx="2038">
                  <c:v>95.68</c:v>
                </c:pt>
                <c:pt idx="2039">
                  <c:v>103.9</c:v>
                </c:pt>
                <c:pt idx="2040">
                  <c:v>108.7</c:v>
                </c:pt>
                <c:pt idx="2041">
                  <c:v>150</c:v>
                </c:pt>
                <c:pt idx="2042">
                  <c:v>106.6</c:v>
                </c:pt>
                <c:pt idx="2043">
                  <c:v>97.21</c:v>
                </c:pt>
                <c:pt idx="2044">
                  <c:v>121</c:v>
                </c:pt>
                <c:pt idx="2045">
                  <c:v>829.5</c:v>
                </c:pt>
                <c:pt idx="2046">
                  <c:v>387.9</c:v>
                </c:pt>
                <c:pt idx="2047">
                  <c:v>228.4</c:v>
                </c:pt>
                <c:pt idx="2048">
                  <c:v>353.1</c:v>
                </c:pt>
                <c:pt idx="2049">
                  <c:v>321.2</c:v>
                </c:pt>
                <c:pt idx="2050">
                  <c:v>196</c:v>
                </c:pt>
                <c:pt idx="2051">
                  <c:v>198.7</c:v>
                </c:pt>
                <c:pt idx="2052">
                  <c:v>251</c:v>
                </c:pt>
                <c:pt idx="2053">
                  <c:v>258.10000000000002</c:v>
                </c:pt>
                <c:pt idx="2054">
                  <c:v>214.2</c:v>
                </c:pt>
                <c:pt idx="2055">
                  <c:v>225.3</c:v>
                </c:pt>
                <c:pt idx="2056">
                  <c:v>206</c:v>
                </c:pt>
                <c:pt idx="2057">
                  <c:v>195.4</c:v>
                </c:pt>
                <c:pt idx="2058">
                  <c:v>197.1</c:v>
                </c:pt>
                <c:pt idx="2059">
                  <c:v>178.8</c:v>
                </c:pt>
                <c:pt idx="2060">
                  <c:v>185.2</c:v>
                </c:pt>
                <c:pt idx="2061">
                  <c:v>185.6</c:v>
                </c:pt>
                <c:pt idx="2062">
                  <c:v>163.80000000000001</c:v>
                </c:pt>
                <c:pt idx="2063">
                  <c:v>149.6</c:v>
                </c:pt>
                <c:pt idx="2064">
                  <c:v>139.1</c:v>
                </c:pt>
                <c:pt idx="2065">
                  <c:v>152.9</c:v>
                </c:pt>
                <c:pt idx="2066">
                  <c:v>147.1</c:v>
                </c:pt>
                <c:pt idx="2067">
                  <c:v>171.9</c:v>
                </c:pt>
                <c:pt idx="2068">
                  <c:v>152.9</c:v>
                </c:pt>
                <c:pt idx="2069">
                  <c:v>147</c:v>
                </c:pt>
                <c:pt idx="2070">
                  <c:v>137.5</c:v>
                </c:pt>
                <c:pt idx="2071">
                  <c:v>130.4</c:v>
                </c:pt>
                <c:pt idx="2072">
                  <c:v>119.5</c:v>
                </c:pt>
                <c:pt idx="2073">
                  <c:v>110</c:v>
                </c:pt>
                <c:pt idx="2074">
                  <c:v>101.3</c:v>
                </c:pt>
                <c:pt idx="2075">
                  <c:v>124.9</c:v>
                </c:pt>
                <c:pt idx="2076">
                  <c:v>114.9</c:v>
                </c:pt>
                <c:pt idx="2077">
                  <c:v>105.7</c:v>
                </c:pt>
                <c:pt idx="2078">
                  <c:v>97.48</c:v>
                </c:pt>
                <c:pt idx="2079">
                  <c:v>90.17</c:v>
                </c:pt>
                <c:pt idx="2080">
                  <c:v>83.85</c:v>
                </c:pt>
                <c:pt idx="2081">
                  <c:v>77.87</c:v>
                </c:pt>
                <c:pt idx="2082">
                  <c:v>73.400000000000006</c:v>
                </c:pt>
                <c:pt idx="2083">
                  <c:v>68.95</c:v>
                </c:pt>
                <c:pt idx="2084">
                  <c:v>64.12</c:v>
                </c:pt>
                <c:pt idx="2085">
                  <c:v>67.78</c:v>
                </c:pt>
                <c:pt idx="2086">
                  <c:v>70.36</c:v>
                </c:pt>
                <c:pt idx="2087">
                  <c:v>68.739999999999995</c:v>
                </c:pt>
                <c:pt idx="2088">
                  <c:v>135.4</c:v>
                </c:pt>
                <c:pt idx="2089">
                  <c:v>96.45</c:v>
                </c:pt>
                <c:pt idx="2090">
                  <c:v>86.04</c:v>
                </c:pt>
                <c:pt idx="2091">
                  <c:v>94.99</c:v>
                </c:pt>
                <c:pt idx="2092">
                  <c:v>89.18</c:v>
                </c:pt>
                <c:pt idx="2093">
                  <c:v>81.540000000000006</c:v>
                </c:pt>
                <c:pt idx="2094">
                  <c:v>75.66</c:v>
                </c:pt>
                <c:pt idx="2095">
                  <c:v>72.099999999999994</c:v>
                </c:pt>
                <c:pt idx="2096">
                  <c:v>67.180000000000007</c:v>
                </c:pt>
                <c:pt idx="2097">
                  <c:v>63.15</c:v>
                </c:pt>
                <c:pt idx="2098">
                  <c:v>59.29</c:v>
                </c:pt>
                <c:pt idx="2099">
                  <c:v>55.89</c:v>
                </c:pt>
                <c:pt idx="2100">
                  <c:v>55.06</c:v>
                </c:pt>
                <c:pt idx="2101">
                  <c:v>63.26</c:v>
                </c:pt>
                <c:pt idx="2102">
                  <c:v>63.54</c:v>
                </c:pt>
                <c:pt idx="2103">
                  <c:v>62.76</c:v>
                </c:pt>
                <c:pt idx="2104">
                  <c:v>59.58</c:v>
                </c:pt>
                <c:pt idx="2105">
                  <c:v>56.19</c:v>
                </c:pt>
                <c:pt idx="2106">
                  <c:v>52.94</c:v>
                </c:pt>
                <c:pt idx="2107">
                  <c:v>50.03</c:v>
                </c:pt>
                <c:pt idx="2108">
                  <c:v>47.6</c:v>
                </c:pt>
                <c:pt idx="2109">
                  <c:v>45</c:v>
                </c:pt>
                <c:pt idx="2110">
                  <c:v>42.61</c:v>
                </c:pt>
                <c:pt idx="2111">
                  <c:v>40.92</c:v>
                </c:pt>
                <c:pt idx="2112">
                  <c:v>40.130000000000003</c:v>
                </c:pt>
                <c:pt idx="2113">
                  <c:v>39.520000000000003</c:v>
                </c:pt>
                <c:pt idx="2114">
                  <c:v>38.79</c:v>
                </c:pt>
                <c:pt idx="2115">
                  <c:v>37.97</c:v>
                </c:pt>
                <c:pt idx="2116">
                  <c:v>37.06</c:v>
                </c:pt>
                <c:pt idx="2117">
                  <c:v>36.08</c:v>
                </c:pt>
                <c:pt idx="2118">
                  <c:v>35.090000000000003</c:v>
                </c:pt>
                <c:pt idx="2119">
                  <c:v>34.07</c:v>
                </c:pt>
                <c:pt idx="2120">
                  <c:v>33</c:v>
                </c:pt>
                <c:pt idx="2121">
                  <c:v>31.95</c:v>
                </c:pt>
                <c:pt idx="2122">
                  <c:v>66.5</c:v>
                </c:pt>
                <c:pt idx="2123">
                  <c:v>147.80000000000001</c:v>
                </c:pt>
                <c:pt idx="2124">
                  <c:v>136.30000000000001</c:v>
                </c:pt>
                <c:pt idx="2125">
                  <c:v>166.8</c:v>
                </c:pt>
                <c:pt idx="2126">
                  <c:v>139.19999999999999</c:v>
                </c:pt>
                <c:pt idx="2127">
                  <c:v>92.44</c:v>
                </c:pt>
                <c:pt idx="2128">
                  <c:v>85</c:v>
                </c:pt>
                <c:pt idx="2129">
                  <c:v>109.4</c:v>
                </c:pt>
                <c:pt idx="2130">
                  <c:v>99.81</c:v>
                </c:pt>
                <c:pt idx="2131">
                  <c:v>91.17</c:v>
                </c:pt>
                <c:pt idx="2132">
                  <c:v>84.54</c:v>
                </c:pt>
                <c:pt idx="2133">
                  <c:v>80.400000000000006</c:v>
                </c:pt>
                <c:pt idx="2134">
                  <c:v>74.89</c:v>
                </c:pt>
                <c:pt idx="2135">
                  <c:v>69.61</c:v>
                </c:pt>
                <c:pt idx="2136">
                  <c:v>64.89</c:v>
                </c:pt>
                <c:pt idx="2137">
                  <c:v>60.62</c:v>
                </c:pt>
                <c:pt idx="2138">
                  <c:v>56.76</c:v>
                </c:pt>
                <c:pt idx="2139">
                  <c:v>53.19</c:v>
                </c:pt>
                <c:pt idx="2140">
                  <c:v>50.3</c:v>
                </c:pt>
                <c:pt idx="2141">
                  <c:v>47.28</c:v>
                </c:pt>
                <c:pt idx="2142">
                  <c:v>44.45</c:v>
                </c:pt>
                <c:pt idx="2143">
                  <c:v>41.94</c:v>
                </c:pt>
                <c:pt idx="2144">
                  <c:v>39.92</c:v>
                </c:pt>
                <c:pt idx="2145">
                  <c:v>39.42</c:v>
                </c:pt>
                <c:pt idx="2146">
                  <c:v>38.770000000000003</c:v>
                </c:pt>
                <c:pt idx="2147">
                  <c:v>37.979999999999997</c:v>
                </c:pt>
                <c:pt idx="2148">
                  <c:v>37.090000000000003</c:v>
                </c:pt>
                <c:pt idx="2149">
                  <c:v>36.11</c:v>
                </c:pt>
                <c:pt idx="2150">
                  <c:v>35.08</c:v>
                </c:pt>
                <c:pt idx="2151">
                  <c:v>33.99</c:v>
                </c:pt>
                <c:pt idx="2152">
                  <c:v>32.869999999999997</c:v>
                </c:pt>
                <c:pt idx="2153">
                  <c:v>31.74</c:v>
                </c:pt>
                <c:pt idx="2154">
                  <c:v>30.62</c:v>
                </c:pt>
                <c:pt idx="2155">
                  <c:v>29.53</c:v>
                </c:pt>
                <c:pt idx="2156">
                  <c:v>28.5</c:v>
                </c:pt>
                <c:pt idx="2157">
                  <c:v>27.48</c:v>
                </c:pt>
                <c:pt idx="2158">
                  <c:v>26.5</c:v>
                </c:pt>
                <c:pt idx="2159">
                  <c:v>25.56</c:v>
                </c:pt>
                <c:pt idx="2160">
                  <c:v>24.64</c:v>
                </c:pt>
                <c:pt idx="2161">
                  <c:v>23.76</c:v>
                </c:pt>
                <c:pt idx="2162">
                  <c:v>22.9</c:v>
                </c:pt>
                <c:pt idx="2163">
                  <c:v>22.08</c:v>
                </c:pt>
                <c:pt idx="2164">
                  <c:v>21.41</c:v>
                </c:pt>
                <c:pt idx="2165">
                  <c:v>20.65</c:v>
                </c:pt>
                <c:pt idx="2166">
                  <c:v>19.899999999999999</c:v>
                </c:pt>
                <c:pt idx="2167">
                  <c:v>19.579999999999998</c:v>
                </c:pt>
                <c:pt idx="2168">
                  <c:v>19.45</c:v>
                </c:pt>
                <c:pt idx="2169">
                  <c:v>19.260000000000002</c:v>
                </c:pt>
                <c:pt idx="2170">
                  <c:v>19.03</c:v>
                </c:pt>
                <c:pt idx="2171">
                  <c:v>18.760000000000002</c:v>
                </c:pt>
                <c:pt idx="2172">
                  <c:v>18.46</c:v>
                </c:pt>
                <c:pt idx="2173">
                  <c:v>18.14</c:v>
                </c:pt>
                <c:pt idx="2174">
                  <c:v>17.8</c:v>
                </c:pt>
                <c:pt idx="2175">
                  <c:v>17.440000000000001</c:v>
                </c:pt>
                <c:pt idx="2176">
                  <c:v>17.07</c:v>
                </c:pt>
                <c:pt idx="2177">
                  <c:v>16.71</c:v>
                </c:pt>
                <c:pt idx="2178">
                  <c:v>16.34</c:v>
                </c:pt>
                <c:pt idx="2179">
                  <c:v>15.97</c:v>
                </c:pt>
                <c:pt idx="2180">
                  <c:v>15.61</c:v>
                </c:pt>
                <c:pt idx="2181">
                  <c:v>15.25</c:v>
                </c:pt>
                <c:pt idx="2182">
                  <c:v>14.9</c:v>
                </c:pt>
                <c:pt idx="2183">
                  <c:v>14.56</c:v>
                </c:pt>
                <c:pt idx="2184">
                  <c:v>14.23</c:v>
                </c:pt>
                <c:pt idx="2185">
                  <c:v>13.91</c:v>
                </c:pt>
                <c:pt idx="2186">
                  <c:v>13.59</c:v>
                </c:pt>
                <c:pt idx="2187">
                  <c:v>13.29</c:v>
                </c:pt>
                <c:pt idx="2188">
                  <c:v>13</c:v>
                </c:pt>
                <c:pt idx="2189">
                  <c:v>12.72</c:v>
                </c:pt>
                <c:pt idx="2190">
                  <c:v>12.45</c:v>
                </c:pt>
                <c:pt idx="2191">
                  <c:v>12.19</c:v>
                </c:pt>
                <c:pt idx="2192">
                  <c:v>11.95</c:v>
                </c:pt>
                <c:pt idx="2193">
                  <c:v>11.72</c:v>
                </c:pt>
                <c:pt idx="2194">
                  <c:v>11.5</c:v>
                </c:pt>
                <c:pt idx="2195">
                  <c:v>11.29</c:v>
                </c:pt>
                <c:pt idx="2196">
                  <c:v>11.1</c:v>
                </c:pt>
                <c:pt idx="2197">
                  <c:v>10.91</c:v>
                </c:pt>
                <c:pt idx="2198">
                  <c:v>10.73</c:v>
                </c:pt>
                <c:pt idx="2199">
                  <c:v>10.56</c:v>
                </c:pt>
                <c:pt idx="2200">
                  <c:v>10.4</c:v>
                </c:pt>
                <c:pt idx="2201">
                  <c:v>10.24</c:v>
                </c:pt>
                <c:pt idx="2202">
                  <c:v>10.09</c:v>
                </c:pt>
                <c:pt idx="2203">
                  <c:v>9.9429999999999996</c:v>
                </c:pt>
                <c:pt idx="2204">
                  <c:v>9.8030000000000008</c:v>
                </c:pt>
                <c:pt idx="2205">
                  <c:v>9.6660000000000004</c:v>
                </c:pt>
                <c:pt idx="2206">
                  <c:v>9.5329999999999995</c:v>
                </c:pt>
                <c:pt idx="2207">
                  <c:v>9.4030000000000005</c:v>
                </c:pt>
                <c:pt idx="2208">
                  <c:v>9.2750000000000004</c:v>
                </c:pt>
                <c:pt idx="2209">
                  <c:v>9.1489999999999991</c:v>
                </c:pt>
                <c:pt idx="2210">
                  <c:v>9.0250000000000004</c:v>
                </c:pt>
                <c:pt idx="2211">
                  <c:v>8.9019999999999992</c:v>
                </c:pt>
                <c:pt idx="2212">
                  <c:v>8.782</c:v>
                </c:pt>
                <c:pt idx="2213">
                  <c:v>8.6649999999999991</c:v>
                </c:pt>
                <c:pt idx="2214">
                  <c:v>8.5489999999999995</c:v>
                </c:pt>
                <c:pt idx="2215">
                  <c:v>8.4320000000000004</c:v>
                </c:pt>
                <c:pt idx="2216">
                  <c:v>8.3149999999999995</c:v>
                </c:pt>
                <c:pt idx="2217">
                  <c:v>8.1969999999999992</c:v>
                </c:pt>
                <c:pt idx="2218">
                  <c:v>8.0790000000000006</c:v>
                </c:pt>
                <c:pt idx="2219">
                  <c:v>7.96</c:v>
                </c:pt>
                <c:pt idx="2220">
                  <c:v>7.8410000000000002</c:v>
                </c:pt>
                <c:pt idx="2221">
                  <c:v>7.7249999999999996</c:v>
                </c:pt>
                <c:pt idx="2222">
                  <c:v>7.62</c:v>
                </c:pt>
                <c:pt idx="2223">
                  <c:v>7.5270000000000001</c:v>
                </c:pt>
                <c:pt idx="2224">
                  <c:v>7.4409999999999998</c:v>
                </c:pt>
                <c:pt idx="2225">
                  <c:v>7.35</c:v>
                </c:pt>
                <c:pt idx="2226">
                  <c:v>7.2560000000000002</c:v>
                </c:pt>
                <c:pt idx="2227">
                  <c:v>7.157</c:v>
                </c:pt>
                <c:pt idx="2228">
                  <c:v>7.0549999999999997</c:v>
                </c:pt>
                <c:pt idx="2229">
                  <c:v>6.9489999999999998</c:v>
                </c:pt>
                <c:pt idx="2230">
                  <c:v>6.84</c:v>
                </c:pt>
                <c:pt idx="2231">
                  <c:v>6.7290000000000001</c:v>
                </c:pt>
                <c:pt idx="2232">
                  <c:v>6.6150000000000002</c:v>
                </c:pt>
                <c:pt idx="2233">
                  <c:v>6.4989999999999997</c:v>
                </c:pt>
                <c:pt idx="2234">
                  <c:v>6.3810000000000002</c:v>
                </c:pt>
                <c:pt idx="2235">
                  <c:v>6.2619999999999996</c:v>
                </c:pt>
                <c:pt idx="2236">
                  <c:v>6.1420000000000003</c:v>
                </c:pt>
                <c:pt idx="2237">
                  <c:v>6.0209999999999999</c:v>
                </c:pt>
                <c:pt idx="2238">
                  <c:v>5.9</c:v>
                </c:pt>
                <c:pt idx="2239">
                  <c:v>5.7859999999999996</c:v>
                </c:pt>
                <c:pt idx="2240">
                  <c:v>5.6820000000000004</c:v>
                </c:pt>
                <c:pt idx="2241">
                  <c:v>5.5860000000000003</c:v>
                </c:pt>
                <c:pt idx="2242">
                  <c:v>5.4989999999999997</c:v>
                </c:pt>
                <c:pt idx="2243">
                  <c:v>5.4459999999999997</c:v>
                </c:pt>
                <c:pt idx="2244">
                  <c:v>5.4320000000000004</c:v>
                </c:pt>
                <c:pt idx="2245">
                  <c:v>5.4409999999999998</c:v>
                </c:pt>
                <c:pt idx="2246">
                  <c:v>5.4580000000000002</c:v>
                </c:pt>
                <c:pt idx="2247">
                  <c:v>5.6139999999999999</c:v>
                </c:pt>
                <c:pt idx="2248">
                  <c:v>5.7510000000000003</c:v>
                </c:pt>
                <c:pt idx="2249">
                  <c:v>5.8470000000000004</c:v>
                </c:pt>
                <c:pt idx="2250">
                  <c:v>5.9050000000000002</c:v>
                </c:pt>
                <c:pt idx="2251">
                  <c:v>5.9370000000000003</c:v>
                </c:pt>
                <c:pt idx="2252">
                  <c:v>5.9480000000000004</c:v>
                </c:pt>
                <c:pt idx="2253">
                  <c:v>5.94</c:v>
                </c:pt>
                <c:pt idx="2254">
                  <c:v>5.9130000000000003</c:v>
                </c:pt>
                <c:pt idx="2255">
                  <c:v>5.8710000000000004</c:v>
                </c:pt>
                <c:pt idx="2256">
                  <c:v>5.8150000000000004</c:v>
                </c:pt>
                <c:pt idx="2257">
                  <c:v>5.7469999999999999</c:v>
                </c:pt>
                <c:pt idx="2258">
                  <c:v>5.6719999999999997</c:v>
                </c:pt>
                <c:pt idx="2259">
                  <c:v>5.6</c:v>
                </c:pt>
                <c:pt idx="2260">
                  <c:v>5.53</c:v>
                </c:pt>
                <c:pt idx="2261">
                  <c:v>5.4610000000000003</c:v>
                </c:pt>
                <c:pt idx="2262">
                  <c:v>5.3920000000000003</c:v>
                </c:pt>
                <c:pt idx="2263">
                  <c:v>5.3220000000000001</c:v>
                </c:pt>
                <c:pt idx="2264">
                  <c:v>5.2510000000000003</c:v>
                </c:pt>
                <c:pt idx="2265">
                  <c:v>5.1779999999999999</c:v>
                </c:pt>
                <c:pt idx="2266">
                  <c:v>5.1029999999999998</c:v>
                </c:pt>
                <c:pt idx="2267">
                  <c:v>5.0259999999999998</c:v>
                </c:pt>
                <c:pt idx="2268">
                  <c:v>4.9470000000000001</c:v>
                </c:pt>
                <c:pt idx="2269">
                  <c:v>4.867</c:v>
                </c:pt>
                <c:pt idx="2270">
                  <c:v>4.7839999999999998</c:v>
                </c:pt>
                <c:pt idx="2271">
                  <c:v>4.7009999999999996</c:v>
                </c:pt>
                <c:pt idx="2272">
                  <c:v>4.6150000000000002</c:v>
                </c:pt>
                <c:pt idx="2273">
                  <c:v>4.5289999999999999</c:v>
                </c:pt>
                <c:pt idx="2274">
                  <c:v>4.4420000000000002</c:v>
                </c:pt>
                <c:pt idx="2275">
                  <c:v>4.3540000000000001</c:v>
                </c:pt>
                <c:pt idx="2276">
                  <c:v>4.266</c:v>
                </c:pt>
                <c:pt idx="2277">
                  <c:v>4.1779999999999999</c:v>
                </c:pt>
                <c:pt idx="2278">
                  <c:v>4.09</c:v>
                </c:pt>
                <c:pt idx="2279">
                  <c:v>4.0019999999999998</c:v>
                </c:pt>
                <c:pt idx="2280">
                  <c:v>3.915</c:v>
                </c:pt>
                <c:pt idx="2281">
                  <c:v>3.8279999999999998</c:v>
                </c:pt>
                <c:pt idx="2282">
                  <c:v>3.742</c:v>
                </c:pt>
                <c:pt idx="2283">
                  <c:v>3.657</c:v>
                </c:pt>
                <c:pt idx="2284">
                  <c:v>3.5739999999999998</c:v>
                </c:pt>
                <c:pt idx="2285">
                  <c:v>3.4910000000000001</c:v>
                </c:pt>
                <c:pt idx="2286">
                  <c:v>3.41</c:v>
                </c:pt>
                <c:pt idx="2287">
                  <c:v>3.331</c:v>
                </c:pt>
                <c:pt idx="2288">
                  <c:v>3.2519999999999998</c:v>
                </c:pt>
                <c:pt idx="2289">
                  <c:v>3.1760000000000002</c:v>
                </c:pt>
                <c:pt idx="2290">
                  <c:v>3.101</c:v>
                </c:pt>
                <c:pt idx="2291">
                  <c:v>3.036</c:v>
                </c:pt>
                <c:pt idx="2292">
                  <c:v>2.9929999999999999</c:v>
                </c:pt>
                <c:pt idx="2293">
                  <c:v>2.9460000000000002</c:v>
                </c:pt>
                <c:pt idx="2294">
                  <c:v>2.9</c:v>
                </c:pt>
                <c:pt idx="2295">
                  <c:v>2.8519999999999999</c:v>
                </c:pt>
                <c:pt idx="2296">
                  <c:v>2.8039999999999998</c:v>
                </c:pt>
                <c:pt idx="2297">
                  <c:v>2.7559999999999998</c:v>
                </c:pt>
                <c:pt idx="2298">
                  <c:v>2.7080000000000002</c:v>
                </c:pt>
                <c:pt idx="2299">
                  <c:v>2.6669999999999998</c:v>
                </c:pt>
                <c:pt idx="2300">
                  <c:v>2.625</c:v>
                </c:pt>
                <c:pt idx="2301">
                  <c:v>2.6230000000000002</c:v>
                </c:pt>
                <c:pt idx="2302">
                  <c:v>2.645</c:v>
                </c:pt>
                <c:pt idx="2303">
                  <c:v>2.718</c:v>
                </c:pt>
                <c:pt idx="2304">
                  <c:v>2.8420000000000001</c:v>
                </c:pt>
                <c:pt idx="2305">
                  <c:v>3.0129999999999999</c:v>
                </c:pt>
                <c:pt idx="2306">
                  <c:v>3.1339999999999999</c:v>
                </c:pt>
                <c:pt idx="2307">
                  <c:v>3.2210000000000001</c:v>
                </c:pt>
                <c:pt idx="2308">
                  <c:v>3.286</c:v>
                </c:pt>
                <c:pt idx="2309">
                  <c:v>3.3410000000000002</c:v>
                </c:pt>
                <c:pt idx="2310">
                  <c:v>3.39</c:v>
                </c:pt>
                <c:pt idx="2311">
                  <c:v>3.4340000000000002</c:v>
                </c:pt>
                <c:pt idx="2312">
                  <c:v>3.4740000000000002</c:v>
                </c:pt>
                <c:pt idx="2313">
                  <c:v>3.508</c:v>
                </c:pt>
                <c:pt idx="2314">
                  <c:v>3.5379999999999998</c:v>
                </c:pt>
                <c:pt idx="2315">
                  <c:v>3.5630000000000002</c:v>
                </c:pt>
                <c:pt idx="2316">
                  <c:v>3.5819999999999999</c:v>
                </c:pt>
                <c:pt idx="2317">
                  <c:v>3.5979999999999999</c:v>
                </c:pt>
                <c:pt idx="2318">
                  <c:v>3.6080000000000001</c:v>
                </c:pt>
                <c:pt idx="2319">
                  <c:v>3.6160000000000001</c:v>
                </c:pt>
                <c:pt idx="2320">
                  <c:v>3.6309999999999998</c:v>
                </c:pt>
                <c:pt idx="2321">
                  <c:v>3.649</c:v>
                </c:pt>
                <c:pt idx="2322">
                  <c:v>3.657</c:v>
                </c:pt>
                <c:pt idx="2323">
                  <c:v>3.6589999999999998</c:v>
                </c:pt>
                <c:pt idx="2324">
                  <c:v>3.6539999999999999</c:v>
                </c:pt>
                <c:pt idx="2325">
                  <c:v>3.6440000000000001</c:v>
                </c:pt>
                <c:pt idx="2326">
                  <c:v>3.63</c:v>
                </c:pt>
                <c:pt idx="2327">
                  <c:v>3.6160000000000001</c:v>
                </c:pt>
                <c:pt idx="2328">
                  <c:v>3.601</c:v>
                </c:pt>
                <c:pt idx="2329">
                  <c:v>3.5819999999999999</c:v>
                </c:pt>
                <c:pt idx="2330">
                  <c:v>3.5680000000000001</c:v>
                </c:pt>
                <c:pt idx="2331">
                  <c:v>3.5739999999999998</c:v>
                </c:pt>
                <c:pt idx="2332">
                  <c:v>3.5950000000000002</c:v>
                </c:pt>
                <c:pt idx="2333">
                  <c:v>3.6280000000000001</c:v>
                </c:pt>
                <c:pt idx="2334">
                  <c:v>3.6539999999999999</c:v>
                </c:pt>
                <c:pt idx="2335">
                  <c:v>3.6709999999999998</c:v>
                </c:pt>
                <c:pt idx="2336">
                  <c:v>3.68</c:v>
                </c:pt>
                <c:pt idx="2337">
                  <c:v>3.6840000000000002</c:v>
                </c:pt>
                <c:pt idx="2338">
                  <c:v>3.6840000000000002</c:v>
                </c:pt>
                <c:pt idx="2339">
                  <c:v>3.6880000000000002</c:v>
                </c:pt>
                <c:pt idx="2340">
                  <c:v>3.6869999999999998</c:v>
                </c:pt>
                <c:pt idx="2341">
                  <c:v>3.694</c:v>
                </c:pt>
                <c:pt idx="2342">
                  <c:v>3.6949999999999998</c:v>
                </c:pt>
                <c:pt idx="2343">
                  <c:v>3.6930000000000001</c:v>
                </c:pt>
                <c:pt idx="2344">
                  <c:v>3.6869999999999998</c:v>
                </c:pt>
                <c:pt idx="2345">
                  <c:v>3.6789999999999998</c:v>
                </c:pt>
                <c:pt idx="2346">
                  <c:v>3.6680000000000001</c:v>
                </c:pt>
                <c:pt idx="2347">
                  <c:v>3.6539999999999999</c:v>
                </c:pt>
                <c:pt idx="2348">
                  <c:v>3.6389999999999998</c:v>
                </c:pt>
                <c:pt idx="2349">
                  <c:v>3.677</c:v>
                </c:pt>
                <c:pt idx="2350">
                  <c:v>3.7330000000000001</c:v>
                </c:pt>
                <c:pt idx="2351">
                  <c:v>3.7719999999999998</c:v>
                </c:pt>
                <c:pt idx="2352">
                  <c:v>3.8010000000000002</c:v>
                </c:pt>
                <c:pt idx="2353">
                  <c:v>3.8330000000000002</c:v>
                </c:pt>
                <c:pt idx="2354">
                  <c:v>3.8580000000000001</c:v>
                </c:pt>
                <c:pt idx="2355">
                  <c:v>3.8919999999999999</c:v>
                </c:pt>
                <c:pt idx="2356">
                  <c:v>14.87</c:v>
                </c:pt>
                <c:pt idx="2357">
                  <c:v>6.1680000000000001</c:v>
                </c:pt>
                <c:pt idx="2358">
                  <c:v>6.5149999999999997</c:v>
                </c:pt>
                <c:pt idx="2359">
                  <c:v>6.7809999999999997</c:v>
                </c:pt>
                <c:pt idx="2360">
                  <c:v>6.984</c:v>
                </c:pt>
                <c:pt idx="2361">
                  <c:v>8.0540000000000003</c:v>
                </c:pt>
                <c:pt idx="2362">
                  <c:v>8.6349999999999998</c:v>
                </c:pt>
                <c:pt idx="2363">
                  <c:v>9.0830000000000002</c:v>
                </c:pt>
                <c:pt idx="2364">
                  <c:v>9.4190000000000005</c:v>
                </c:pt>
                <c:pt idx="2365">
                  <c:v>9.6620000000000008</c:v>
                </c:pt>
                <c:pt idx="2366">
                  <c:v>9.8260000000000005</c:v>
                </c:pt>
                <c:pt idx="2367">
                  <c:v>9.9280000000000008</c:v>
                </c:pt>
                <c:pt idx="2368">
                  <c:v>9.9849999999999994</c:v>
                </c:pt>
                <c:pt idx="2369">
                  <c:v>10</c:v>
                </c:pt>
                <c:pt idx="2370">
                  <c:v>9.9930000000000003</c:v>
                </c:pt>
                <c:pt idx="2371">
                  <c:v>9.9570000000000007</c:v>
                </c:pt>
                <c:pt idx="2372">
                  <c:v>9.9019999999999992</c:v>
                </c:pt>
                <c:pt idx="2373">
                  <c:v>9.8339999999999996</c:v>
                </c:pt>
                <c:pt idx="2374">
                  <c:v>9.7560000000000002</c:v>
                </c:pt>
                <c:pt idx="2375">
                  <c:v>9.6709999999999994</c:v>
                </c:pt>
                <c:pt idx="2376">
                  <c:v>9.5820000000000007</c:v>
                </c:pt>
                <c:pt idx="2377">
                  <c:v>9.4979999999999993</c:v>
                </c:pt>
                <c:pt idx="2378">
                  <c:v>9.5960000000000001</c:v>
                </c:pt>
                <c:pt idx="2379">
                  <c:v>152.9</c:v>
                </c:pt>
                <c:pt idx="2380">
                  <c:v>781.1</c:v>
                </c:pt>
                <c:pt idx="2381">
                  <c:v>146.1</c:v>
                </c:pt>
                <c:pt idx="2382">
                  <c:v>121.9</c:v>
                </c:pt>
                <c:pt idx="2383">
                  <c:v>109.7</c:v>
                </c:pt>
                <c:pt idx="2384">
                  <c:v>99.29</c:v>
                </c:pt>
                <c:pt idx="2385">
                  <c:v>90.57</c:v>
                </c:pt>
                <c:pt idx="2386">
                  <c:v>83.87</c:v>
                </c:pt>
                <c:pt idx="2387">
                  <c:v>140.80000000000001</c:v>
                </c:pt>
                <c:pt idx="2388">
                  <c:v>133.30000000000001</c:v>
                </c:pt>
                <c:pt idx="2389">
                  <c:v>115.2</c:v>
                </c:pt>
                <c:pt idx="2390">
                  <c:v>104.8</c:v>
                </c:pt>
                <c:pt idx="2391">
                  <c:v>95.46</c:v>
                </c:pt>
                <c:pt idx="2392">
                  <c:v>87.64</c:v>
                </c:pt>
                <c:pt idx="2393">
                  <c:v>80.88</c:v>
                </c:pt>
                <c:pt idx="2394">
                  <c:v>75.17</c:v>
                </c:pt>
                <c:pt idx="2395">
                  <c:v>69.66</c:v>
                </c:pt>
                <c:pt idx="2396">
                  <c:v>64.62</c:v>
                </c:pt>
                <c:pt idx="2397">
                  <c:v>60.45</c:v>
                </c:pt>
                <c:pt idx="2398">
                  <c:v>56.35</c:v>
                </c:pt>
                <c:pt idx="2399">
                  <c:v>52.84</c:v>
                </c:pt>
                <c:pt idx="2400">
                  <c:v>52.21</c:v>
                </c:pt>
                <c:pt idx="2401">
                  <c:v>51.08</c:v>
                </c:pt>
                <c:pt idx="2402">
                  <c:v>48.36</c:v>
                </c:pt>
                <c:pt idx="2403">
                  <c:v>45.44</c:v>
                </c:pt>
                <c:pt idx="2404">
                  <c:v>45.65</c:v>
                </c:pt>
                <c:pt idx="2405">
                  <c:v>42.99</c:v>
                </c:pt>
                <c:pt idx="2406">
                  <c:v>40.520000000000003</c:v>
                </c:pt>
                <c:pt idx="2407">
                  <c:v>39.93</c:v>
                </c:pt>
                <c:pt idx="2408">
                  <c:v>39.36</c:v>
                </c:pt>
                <c:pt idx="2409">
                  <c:v>38.58</c:v>
                </c:pt>
                <c:pt idx="2410">
                  <c:v>39.94</c:v>
                </c:pt>
                <c:pt idx="2411">
                  <c:v>38.71</c:v>
                </c:pt>
                <c:pt idx="2412">
                  <c:v>37.79</c:v>
                </c:pt>
                <c:pt idx="2413">
                  <c:v>36.79</c:v>
                </c:pt>
                <c:pt idx="2414">
                  <c:v>35.770000000000003</c:v>
                </c:pt>
                <c:pt idx="2415">
                  <c:v>34.99</c:v>
                </c:pt>
                <c:pt idx="2416">
                  <c:v>73.44</c:v>
                </c:pt>
                <c:pt idx="2417">
                  <c:v>37.78</c:v>
                </c:pt>
                <c:pt idx="2418">
                  <c:v>38.29</c:v>
                </c:pt>
                <c:pt idx="2419">
                  <c:v>38.74</c:v>
                </c:pt>
                <c:pt idx="2420">
                  <c:v>38.01</c:v>
                </c:pt>
                <c:pt idx="2421">
                  <c:v>37.270000000000003</c:v>
                </c:pt>
                <c:pt idx="2422">
                  <c:v>36.619999999999997</c:v>
                </c:pt>
                <c:pt idx="2423">
                  <c:v>35.840000000000003</c:v>
                </c:pt>
                <c:pt idx="2424">
                  <c:v>35.659999999999997</c:v>
                </c:pt>
                <c:pt idx="2425">
                  <c:v>36.020000000000003</c:v>
                </c:pt>
                <c:pt idx="2426">
                  <c:v>35.29</c:v>
                </c:pt>
                <c:pt idx="2427">
                  <c:v>34.5</c:v>
                </c:pt>
                <c:pt idx="2428">
                  <c:v>33.659999999999997</c:v>
                </c:pt>
                <c:pt idx="2429">
                  <c:v>32.78</c:v>
                </c:pt>
                <c:pt idx="2430">
                  <c:v>32.04</c:v>
                </c:pt>
                <c:pt idx="2431">
                  <c:v>31.95</c:v>
                </c:pt>
                <c:pt idx="2432">
                  <c:v>80.62</c:v>
                </c:pt>
                <c:pt idx="2433">
                  <c:v>52.6</c:v>
                </c:pt>
                <c:pt idx="2434">
                  <c:v>40.25</c:v>
                </c:pt>
                <c:pt idx="2435">
                  <c:v>38.270000000000003</c:v>
                </c:pt>
                <c:pt idx="2436">
                  <c:v>37.39</c:v>
                </c:pt>
                <c:pt idx="2437">
                  <c:v>37.06</c:v>
                </c:pt>
                <c:pt idx="2438">
                  <c:v>36.770000000000003</c:v>
                </c:pt>
                <c:pt idx="2439">
                  <c:v>36.25</c:v>
                </c:pt>
                <c:pt idx="2440">
                  <c:v>35.65</c:v>
                </c:pt>
                <c:pt idx="2441">
                  <c:v>34.93</c:v>
                </c:pt>
                <c:pt idx="2442">
                  <c:v>34.159999999999997</c:v>
                </c:pt>
                <c:pt idx="2443">
                  <c:v>33.340000000000003</c:v>
                </c:pt>
                <c:pt idx="2444">
                  <c:v>32.46</c:v>
                </c:pt>
                <c:pt idx="2445">
                  <c:v>31.55</c:v>
                </c:pt>
                <c:pt idx="2446">
                  <c:v>30.66</c:v>
                </c:pt>
                <c:pt idx="2447">
                  <c:v>29.73</c:v>
                </c:pt>
                <c:pt idx="2448">
                  <c:v>28.82</c:v>
                </c:pt>
                <c:pt idx="2449">
                  <c:v>28.04</c:v>
                </c:pt>
                <c:pt idx="2450">
                  <c:v>27.33</c:v>
                </c:pt>
                <c:pt idx="2451">
                  <c:v>26.66</c:v>
                </c:pt>
                <c:pt idx="2452">
                  <c:v>25.98</c:v>
                </c:pt>
                <c:pt idx="2453">
                  <c:v>25.21</c:v>
                </c:pt>
                <c:pt idx="2454">
                  <c:v>24.45</c:v>
                </c:pt>
                <c:pt idx="2455">
                  <c:v>23.7</c:v>
                </c:pt>
                <c:pt idx="2456">
                  <c:v>23.21</c:v>
                </c:pt>
                <c:pt idx="2457">
                  <c:v>22.59</c:v>
                </c:pt>
                <c:pt idx="2458">
                  <c:v>22.64</c:v>
                </c:pt>
                <c:pt idx="2459">
                  <c:v>21.98</c:v>
                </c:pt>
                <c:pt idx="2460">
                  <c:v>21.38</c:v>
                </c:pt>
                <c:pt idx="2461">
                  <c:v>20.89</c:v>
                </c:pt>
                <c:pt idx="2462">
                  <c:v>22.32</c:v>
                </c:pt>
                <c:pt idx="2463">
                  <c:v>24.67</c:v>
                </c:pt>
                <c:pt idx="2464">
                  <c:v>23.82</c:v>
                </c:pt>
                <c:pt idx="2465">
                  <c:v>84.44</c:v>
                </c:pt>
                <c:pt idx="2466">
                  <c:v>31.01</c:v>
                </c:pt>
                <c:pt idx="2467">
                  <c:v>85.98</c:v>
                </c:pt>
                <c:pt idx="2468">
                  <c:v>39.03</c:v>
                </c:pt>
                <c:pt idx="2469">
                  <c:v>37.19</c:v>
                </c:pt>
                <c:pt idx="2470">
                  <c:v>35.82</c:v>
                </c:pt>
                <c:pt idx="2471">
                  <c:v>34.89</c:v>
                </c:pt>
                <c:pt idx="2472">
                  <c:v>34.74</c:v>
                </c:pt>
                <c:pt idx="2473">
                  <c:v>34.49</c:v>
                </c:pt>
                <c:pt idx="2474">
                  <c:v>34.29</c:v>
                </c:pt>
                <c:pt idx="2475">
                  <c:v>33.979999999999997</c:v>
                </c:pt>
                <c:pt idx="2476">
                  <c:v>33.520000000000003</c:v>
                </c:pt>
                <c:pt idx="2477">
                  <c:v>33.22</c:v>
                </c:pt>
                <c:pt idx="2478">
                  <c:v>32.619999999999997</c:v>
                </c:pt>
                <c:pt idx="2479">
                  <c:v>31.93</c:v>
                </c:pt>
                <c:pt idx="2480">
                  <c:v>31.18</c:v>
                </c:pt>
                <c:pt idx="2481">
                  <c:v>30.38</c:v>
                </c:pt>
                <c:pt idx="2482">
                  <c:v>29.57</c:v>
                </c:pt>
                <c:pt idx="2483">
                  <c:v>28.75</c:v>
                </c:pt>
                <c:pt idx="2484">
                  <c:v>27.91</c:v>
                </c:pt>
                <c:pt idx="2485">
                  <c:v>27.11</c:v>
                </c:pt>
                <c:pt idx="2486">
                  <c:v>26.41</c:v>
                </c:pt>
                <c:pt idx="2487">
                  <c:v>25.67</c:v>
                </c:pt>
                <c:pt idx="2488">
                  <c:v>25.76</c:v>
                </c:pt>
                <c:pt idx="2489">
                  <c:v>25.26</c:v>
                </c:pt>
                <c:pt idx="2490">
                  <c:v>24.64</c:v>
                </c:pt>
                <c:pt idx="2491">
                  <c:v>24.33</c:v>
                </c:pt>
                <c:pt idx="2492">
                  <c:v>23.73</c:v>
                </c:pt>
                <c:pt idx="2493">
                  <c:v>23.17</c:v>
                </c:pt>
                <c:pt idx="2494">
                  <c:v>22.58</c:v>
                </c:pt>
                <c:pt idx="2495">
                  <c:v>22.01</c:v>
                </c:pt>
                <c:pt idx="2496">
                  <c:v>21.43</c:v>
                </c:pt>
                <c:pt idx="2497">
                  <c:v>20.86</c:v>
                </c:pt>
                <c:pt idx="2498">
                  <c:v>20.28</c:v>
                </c:pt>
                <c:pt idx="2499">
                  <c:v>19.71</c:v>
                </c:pt>
                <c:pt idx="2500">
                  <c:v>19.54</c:v>
                </c:pt>
                <c:pt idx="2501">
                  <c:v>19.43</c:v>
                </c:pt>
                <c:pt idx="2502">
                  <c:v>19.27</c:v>
                </c:pt>
                <c:pt idx="2503">
                  <c:v>19.09</c:v>
                </c:pt>
                <c:pt idx="2504">
                  <c:v>18.87</c:v>
                </c:pt>
                <c:pt idx="2505">
                  <c:v>18.62</c:v>
                </c:pt>
                <c:pt idx="2506">
                  <c:v>18.350000000000001</c:v>
                </c:pt>
                <c:pt idx="2507">
                  <c:v>18.05</c:v>
                </c:pt>
                <c:pt idx="2508">
                  <c:v>17.739999999999998</c:v>
                </c:pt>
                <c:pt idx="2509">
                  <c:v>17.420000000000002</c:v>
                </c:pt>
                <c:pt idx="2510">
                  <c:v>17.100000000000001</c:v>
                </c:pt>
                <c:pt idx="2511">
                  <c:v>16.809999999999999</c:v>
                </c:pt>
                <c:pt idx="2512">
                  <c:v>16.579999999999998</c:v>
                </c:pt>
                <c:pt idx="2513">
                  <c:v>16.420000000000002</c:v>
                </c:pt>
                <c:pt idx="2514">
                  <c:v>16.25</c:v>
                </c:pt>
                <c:pt idx="2515">
                  <c:v>16.079999999999998</c:v>
                </c:pt>
                <c:pt idx="2516">
                  <c:v>15.91</c:v>
                </c:pt>
                <c:pt idx="2517">
                  <c:v>15.73</c:v>
                </c:pt>
                <c:pt idx="2518">
                  <c:v>15.54</c:v>
                </c:pt>
                <c:pt idx="2519">
                  <c:v>15.34</c:v>
                </c:pt>
                <c:pt idx="2520">
                  <c:v>15.14</c:v>
                </c:pt>
                <c:pt idx="2521">
                  <c:v>14.93</c:v>
                </c:pt>
                <c:pt idx="2522">
                  <c:v>14.72</c:v>
                </c:pt>
                <c:pt idx="2523">
                  <c:v>14.5</c:v>
                </c:pt>
                <c:pt idx="2524">
                  <c:v>14.28</c:v>
                </c:pt>
                <c:pt idx="2525">
                  <c:v>14.06</c:v>
                </c:pt>
                <c:pt idx="2526">
                  <c:v>13.84</c:v>
                </c:pt>
                <c:pt idx="2527">
                  <c:v>13.61</c:v>
                </c:pt>
                <c:pt idx="2528">
                  <c:v>13.39</c:v>
                </c:pt>
                <c:pt idx="2529">
                  <c:v>13.16</c:v>
                </c:pt>
                <c:pt idx="2530">
                  <c:v>12.94</c:v>
                </c:pt>
                <c:pt idx="2531">
                  <c:v>12.71</c:v>
                </c:pt>
                <c:pt idx="2532">
                  <c:v>12.49</c:v>
                </c:pt>
                <c:pt idx="2533">
                  <c:v>12.27</c:v>
                </c:pt>
                <c:pt idx="2534">
                  <c:v>12.06</c:v>
                </c:pt>
                <c:pt idx="2535">
                  <c:v>11.85</c:v>
                </c:pt>
                <c:pt idx="2536">
                  <c:v>11.65</c:v>
                </c:pt>
                <c:pt idx="2537">
                  <c:v>11.46</c:v>
                </c:pt>
                <c:pt idx="2538">
                  <c:v>11.28</c:v>
                </c:pt>
                <c:pt idx="2539">
                  <c:v>11.1</c:v>
                </c:pt>
                <c:pt idx="2540">
                  <c:v>10.93</c:v>
                </c:pt>
                <c:pt idx="2541">
                  <c:v>10.76</c:v>
                </c:pt>
                <c:pt idx="2542">
                  <c:v>10.6</c:v>
                </c:pt>
                <c:pt idx="2543">
                  <c:v>10.45</c:v>
                </c:pt>
                <c:pt idx="2544">
                  <c:v>10.3</c:v>
                </c:pt>
                <c:pt idx="2545">
                  <c:v>10.16</c:v>
                </c:pt>
                <c:pt idx="2546">
                  <c:v>10.02</c:v>
                </c:pt>
                <c:pt idx="2547">
                  <c:v>9.8840000000000003</c:v>
                </c:pt>
                <c:pt idx="2548">
                  <c:v>9.7520000000000007</c:v>
                </c:pt>
                <c:pt idx="2549">
                  <c:v>9.6229999999999993</c:v>
                </c:pt>
                <c:pt idx="2550">
                  <c:v>9.4969999999999999</c:v>
                </c:pt>
                <c:pt idx="2551">
                  <c:v>9.3729999999999993</c:v>
                </c:pt>
                <c:pt idx="2552">
                  <c:v>9.25</c:v>
                </c:pt>
                <c:pt idx="2553">
                  <c:v>9.1300000000000008</c:v>
                </c:pt>
                <c:pt idx="2554">
                  <c:v>9.01</c:v>
                </c:pt>
                <c:pt idx="2555">
                  <c:v>8.891</c:v>
                </c:pt>
                <c:pt idx="2556">
                  <c:v>8.7729999999999997</c:v>
                </c:pt>
                <c:pt idx="2557">
                  <c:v>8.6549999999999994</c:v>
                </c:pt>
                <c:pt idx="2558">
                  <c:v>8.5380000000000003</c:v>
                </c:pt>
                <c:pt idx="2559">
                  <c:v>8.42</c:v>
                </c:pt>
                <c:pt idx="2560">
                  <c:v>8.3030000000000008</c:v>
                </c:pt>
                <c:pt idx="2561">
                  <c:v>8.1859999999999999</c:v>
                </c:pt>
                <c:pt idx="2562">
                  <c:v>8.0679999999999996</c:v>
                </c:pt>
                <c:pt idx="2563">
                  <c:v>7.95</c:v>
                </c:pt>
                <c:pt idx="2564">
                  <c:v>7.8319999999999999</c:v>
                </c:pt>
                <c:pt idx="2565">
                  <c:v>7.7130000000000001</c:v>
                </c:pt>
                <c:pt idx="2566">
                  <c:v>7.5940000000000003</c:v>
                </c:pt>
                <c:pt idx="2567">
                  <c:v>7.4740000000000002</c:v>
                </c:pt>
                <c:pt idx="2568">
                  <c:v>7.3550000000000004</c:v>
                </c:pt>
                <c:pt idx="2569">
                  <c:v>7.2350000000000003</c:v>
                </c:pt>
                <c:pt idx="2570">
                  <c:v>7.1150000000000002</c:v>
                </c:pt>
                <c:pt idx="2571">
                  <c:v>6.9950000000000001</c:v>
                </c:pt>
                <c:pt idx="2572">
                  <c:v>6.8739999999999997</c:v>
                </c:pt>
                <c:pt idx="2573">
                  <c:v>6.7530000000000001</c:v>
                </c:pt>
                <c:pt idx="2574">
                  <c:v>6.633</c:v>
                </c:pt>
                <c:pt idx="2575">
                  <c:v>6.5119999999999996</c:v>
                </c:pt>
                <c:pt idx="2576">
                  <c:v>6.391</c:v>
                </c:pt>
                <c:pt idx="2577">
                  <c:v>6.2709999999999999</c:v>
                </c:pt>
                <c:pt idx="2578">
                  <c:v>6.15</c:v>
                </c:pt>
                <c:pt idx="2579">
                  <c:v>6.0309999999999997</c:v>
                </c:pt>
                <c:pt idx="2580">
                  <c:v>5.9109999999999996</c:v>
                </c:pt>
                <c:pt idx="2581">
                  <c:v>5.7949999999999999</c:v>
                </c:pt>
                <c:pt idx="2582">
                  <c:v>5.6909999999999998</c:v>
                </c:pt>
                <c:pt idx="2583">
                  <c:v>5.5960000000000001</c:v>
                </c:pt>
                <c:pt idx="2584">
                  <c:v>5.508</c:v>
                </c:pt>
                <c:pt idx="2585">
                  <c:v>5.4249999999999998</c:v>
                </c:pt>
                <c:pt idx="2586">
                  <c:v>5.3449999999999998</c:v>
                </c:pt>
                <c:pt idx="2587">
                  <c:v>5.2679999999999998</c:v>
                </c:pt>
                <c:pt idx="2588">
                  <c:v>5.1929999999999996</c:v>
                </c:pt>
                <c:pt idx="2589">
                  <c:v>5.1180000000000003</c:v>
                </c:pt>
                <c:pt idx="2590">
                  <c:v>5.0439999999999996</c:v>
                </c:pt>
                <c:pt idx="2591">
                  <c:v>4.9690000000000003</c:v>
                </c:pt>
                <c:pt idx="2592">
                  <c:v>4.8940000000000001</c:v>
                </c:pt>
                <c:pt idx="2593">
                  <c:v>4.819</c:v>
                </c:pt>
                <c:pt idx="2594">
                  <c:v>4.742</c:v>
                </c:pt>
                <c:pt idx="2595">
                  <c:v>4.665</c:v>
                </c:pt>
                <c:pt idx="2596">
                  <c:v>4.5860000000000003</c:v>
                </c:pt>
                <c:pt idx="2597">
                  <c:v>4.5069999999999997</c:v>
                </c:pt>
                <c:pt idx="2598">
                  <c:v>4.4269999999999996</c:v>
                </c:pt>
                <c:pt idx="2599">
                  <c:v>4.3460000000000001</c:v>
                </c:pt>
                <c:pt idx="2600">
                  <c:v>4.2649999999999997</c:v>
                </c:pt>
                <c:pt idx="2601">
                  <c:v>4.1829999999999998</c:v>
                </c:pt>
                <c:pt idx="2602">
                  <c:v>4.101</c:v>
                </c:pt>
                <c:pt idx="2603">
                  <c:v>4.0179999999999998</c:v>
                </c:pt>
                <c:pt idx="2604">
                  <c:v>3.9350000000000001</c:v>
                </c:pt>
                <c:pt idx="2605">
                  <c:v>3.8519999999999999</c:v>
                </c:pt>
                <c:pt idx="2606">
                  <c:v>3.7690000000000001</c:v>
                </c:pt>
                <c:pt idx="2607">
                  <c:v>3.6859999999999999</c:v>
                </c:pt>
                <c:pt idx="2608">
                  <c:v>3.6030000000000002</c:v>
                </c:pt>
                <c:pt idx="2609">
                  <c:v>3.5209999999999999</c:v>
                </c:pt>
                <c:pt idx="2610">
                  <c:v>3.4390000000000001</c:v>
                </c:pt>
                <c:pt idx="2611">
                  <c:v>3.3570000000000002</c:v>
                </c:pt>
                <c:pt idx="2612">
                  <c:v>3.2770000000000001</c:v>
                </c:pt>
                <c:pt idx="2613">
                  <c:v>3.1970000000000001</c:v>
                </c:pt>
                <c:pt idx="2614">
                  <c:v>3.1179999999999999</c:v>
                </c:pt>
                <c:pt idx="2615">
                  <c:v>3.0390000000000001</c:v>
                </c:pt>
                <c:pt idx="2616">
                  <c:v>2.9620000000000002</c:v>
                </c:pt>
                <c:pt idx="2617">
                  <c:v>2.8860000000000001</c:v>
                </c:pt>
                <c:pt idx="2618">
                  <c:v>2.8109999999999999</c:v>
                </c:pt>
                <c:pt idx="2619">
                  <c:v>2.7370000000000001</c:v>
                </c:pt>
                <c:pt idx="2620">
                  <c:v>2.6640000000000001</c:v>
                </c:pt>
                <c:pt idx="2621">
                  <c:v>2.5920000000000001</c:v>
                </c:pt>
                <c:pt idx="2622">
                  <c:v>2.5219999999999998</c:v>
                </c:pt>
                <c:pt idx="2623">
                  <c:v>2.4529999999999998</c:v>
                </c:pt>
                <c:pt idx="2624">
                  <c:v>2.3849999999999998</c:v>
                </c:pt>
                <c:pt idx="2625">
                  <c:v>2.319</c:v>
                </c:pt>
                <c:pt idx="2626">
                  <c:v>2.254</c:v>
                </c:pt>
                <c:pt idx="2627">
                  <c:v>2.1909999999999998</c:v>
                </c:pt>
                <c:pt idx="2628">
                  <c:v>2.1280000000000001</c:v>
                </c:pt>
                <c:pt idx="2629">
                  <c:v>2.0670000000000002</c:v>
                </c:pt>
                <c:pt idx="2630">
                  <c:v>2.008</c:v>
                </c:pt>
                <c:pt idx="2631">
                  <c:v>1.95</c:v>
                </c:pt>
                <c:pt idx="2632">
                  <c:v>1.893</c:v>
                </c:pt>
                <c:pt idx="2633">
                  <c:v>1.8380000000000001</c:v>
                </c:pt>
                <c:pt idx="2634">
                  <c:v>1.784</c:v>
                </c:pt>
                <c:pt idx="2635">
                  <c:v>1.732</c:v>
                </c:pt>
                <c:pt idx="2636">
                  <c:v>1.681</c:v>
                </c:pt>
                <c:pt idx="2637">
                  <c:v>1.631</c:v>
                </c:pt>
                <c:pt idx="2638">
                  <c:v>1.5820000000000001</c:v>
                </c:pt>
                <c:pt idx="2639">
                  <c:v>1.5349999999999999</c:v>
                </c:pt>
                <c:pt idx="2640">
                  <c:v>1.4890000000000001</c:v>
                </c:pt>
                <c:pt idx="2641">
                  <c:v>1.4450000000000001</c:v>
                </c:pt>
                <c:pt idx="2642">
                  <c:v>1.401</c:v>
                </c:pt>
                <c:pt idx="2643">
                  <c:v>1.359</c:v>
                </c:pt>
                <c:pt idx="2644">
                  <c:v>1.319</c:v>
                </c:pt>
                <c:pt idx="2645">
                  <c:v>1.2789999999999999</c:v>
                </c:pt>
                <c:pt idx="2646">
                  <c:v>1.2410000000000001</c:v>
                </c:pt>
                <c:pt idx="2647">
                  <c:v>1.2030000000000001</c:v>
                </c:pt>
                <c:pt idx="2648">
                  <c:v>1.167</c:v>
                </c:pt>
                <c:pt idx="2649">
                  <c:v>1.1319999999999999</c:v>
                </c:pt>
                <c:pt idx="2650">
                  <c:v>1.0980000000000001</c:v>
                </c:pt>
                <c:pt idx="2651">
                  <c:v>1.0649999999999999</c:v>
                </c:pt>
                <c:pt idx="2652">
                  <c:v>1.0329999999999999</c:v>
                </c:pt>
                <c:pt idx="2653">
                  <c:v>1.002</c:v>
                </c:pt>
                <c:pt idx="2654">
                  <c:v>0.97209999999999996</c:v>
                </c:pt>
                <c:pt idx="2655">
                  <c:v>0.94320000000000004</c:v>
                </c:pt>
                <c:pt idx="2656">
                  <c:v>0.91520000000000001</c:v>
                </c:pt>
                <c:pt idx="2657">
                  <c:v>0.88819999999999999</c:v>
                </c:pt>
                <c:pt idx="2658">
                  <c:v>0.8619</c:v>
                </c:pt>
                <c:pt idx="2659">
                  <c:v>0.83650000000000002</c:v>
                </c:pt>
                <c:pt idx="2660">
                  <c:v>0.81200000000000006</c:v>
                </c:pt>
                <c:pt idx="2661">
                  <c:v>0.78820000000000001</c:v>
                </c:pt>
                <c:pt idx="2662">
                  <c:v>0.76519999999999999</c:v>
                </c:pt>
                <c:pt idx="2663">
                  <c:v>0.74309999999999998</c:v>
                </c:pt>
                <c:pt idx="2664">
                  <c:v>0.72160000000000002</c:v>
                </c:pt>
                <c:pt idx="2665">
                  <c:v>0.70089999999999997</c:v>
                </c:pt>
                <c:pt idx="2666">
                  <c:v>0.68079999999999996</c:v>
                </c:pt>
                <c:pt idx="2667">
                  <c:v>0.66159999999999997</c:v>
                </c:pt>
                <c:pt idx="2668">
                  <c:v>0.64290000000000003</c:v>
                </c:pt>
                <c:pt idx="2669">
                  <c:v>0.62480000000000002</c:v>
                </c:pt>
                <c:pt idx="2670">
                  <c:v>0.60740000000000005</c:v>
                </c:pt>
                <c:pt idx="2671">
                  <c:v>0.59060000000000001</c:v>
                </c:pt>
                <c:pt idx="2672">
                  <c:v>0.57430000000000003</c:v>
                </c:pt>
                <c:pt idx="2673">
                  <c:v>0.55869999999999997</c:v>
                </c:pt>
                <c:pt idx="2674">
                  <c:v>0.54349999999999998</c:v>
                </c:pt>
                <c:pt idx="2675">
                  <c:v>0.52890000000000004</c:v>
                </c:pt>
                <c:pt idx="2676">
                  <c:v>0.51480000000000004</c:v>
                </c:pt>
                <c:pt idx="2677">
                  <c:v>0.50119999999999998</c:v>
                </c:pt>
                <c:pt idx="2678">
                  <c:v>0.49170000000000003</c:v>
                </c:pt>
                <c:pt idx="2679">
                  <c:v>0.49930000000000002</c:v>
                </c:pt>
                <c:pt idx="2680">
                  <c:v>0.56559999999999999</c:v>
                </c:pt>
                <c:pt idx="2681">
                  <c:v>0.66400000000000003</c:v>
                </c:pt>
                <c:pt idx="2682">
                  <c:v>0.76280000000000003</c:v>
                </c:pt>
                <c:pt idx="2683">
                  <c:v>0.88009999999999999</c:v>
                </c:pt>
                <c:pt idx="2684">
                  <c:v>0.96809999999999996</c:v>
                </c:pt>
                <c:pt idx="2685">
                  <c:v>1.042</c:v>
                </c:pt>
                <c:pt idx="2686">
                  <c:v>1.1080000000000001</c:v>
                </c:pt>
                <c:pt idx="2687">
                  <c:v>1.1679999999999999</c:v>
                </c:pt>
                <c:pt idx="2688">
                  <c:v>1.224</c:v>
                </c:pt>
                <c:pt idx="2689">
                  <c:v>1.276</c:v>
                </c:pt>
                <c:pt idx="2690">
                  <c:v>1.323</c:v>
                </c:pt>
                <c:pt idx="2691">
                  <c:v>1.3680000000000001</c:v>
                </c:pt>
                <c:pt idx="2692">
                  <c:v>1.4079999999999999</c:v>
                </c:pt>
                <c:pt idx="2693">
                  <c:v>1.448</c:v>
                </c:pt>
                <c:pt idx="2694">
                  <c:v>1.492</c:v>
                </c:pt>
                <c:pt idx="2695">
                  <c:v>1.53</c:v>
                </c:pt>
                <c:pt idx="2696">
                  <c:v>1.5629999999999999</c:v>
                </c:pt>
                <c:pt idx="2697">
                  <c:v>1.591</c:v>
                </c:pt>
                <c:pt idx="2698">
                  <c:v>1.6140000000000001</c:v>
                </c:pt>
                <c:pt idx="2699">
                  <c:v>1.6319999999999999</c:v>
                </c:pt>
                <c:pt idx="2700">
                  <c:v>1.647</c:v>
                </c:pt>
                <c:pt idx="2701">
                  <c:v>1.6659999999999999</c:v>
                </c:pt>
                <c:pt idx="2702">
                  <c:v>1.681</c:v>
                </c:pt>
                <c:pt idx="2703">
                  <c:v>1.7050000000000001</c:v>
                </c:pt>
                <c:pt idx="2704">
                  <c:v>1.7450000000000001</c:v>
                </c:pt>
                <c:pt idx="2705">
                  <c:v>1.7809999999999999</c:v>
                </c:pt>
                <c:pt idx="2706">
                  <c:v>1.8080000000000001</c:v>
                </c:pt>
                <c:pt idx="2707">
                  <c:v>1.829</c:v>
                </c:pt>
                <c:pt idx="2708">
                  <c:v>1.8440000000000001</c:v>
                </c:pt>
                <c:pt idx="2709">
                  <c:v>1.855</c:v>
                </c:pt>
                <c:pt idx="2710">
                  <c:v>1.8879999999999999</c:v>
                </c:pt>
                <c:pt idx="2711">
                  <c:v>1.931</c:v>
                </c:pt>
                <c:pt idx="2712">
                  <c:v>1.964</c:v>
                </c:pt>
                <c:pt idx="2713">
                  <c:v>1.99</c:v>
                </c:pt>
                <c:pt idx="2714">
                  <c:v>2.0129999999999999</c:v>
                </c:pt>
                <c:pt idx="2715">
                  <c:v>2.0649999999999999</c:v>
                </c:pt>
                <c:pt idx="2716">
                  <c:v>2.2749999999999999</c:v>
                </c:pt>
                <c:pt idx="2717">
                  <c:v>2.488</c:v>
                </c:pt>
                <c:pt idx="2718">
                  <c:v>2.6560000000000001</c:v>
                </c:pt>
                <c:pt idx="2719">
                  <c:v>2.786</c:v>
                </c:pt>
                <c:pt idx="2720">
                  <c:v>2.8889999999999998</c:v>
                </c:pt>
                <c:pt idx="2721">
                  <c:v>2.9729999999999999</c:v>
                </c:pt>
                <c:pt idx="2722">
                  <c:v>3.0489999999999999</c:v>
                </c:pt>
                <c:pt idx="2723">
                  <c:v>3.1179999999999999</c:v>
                </c:pt>
                <c:pt idx="2724">
                  <c:v>3.181</c:v>
                </c:pt>
                <c:pt idx="2725">
                  <c:v>3.238</c:v>
                </c:pt>
                <c:pt idx="2726">
                  <c:v>3.2879999999999998</c:v>
                </c:pt>
                <c:pt idx="2727">
                  <c:v>3.3319999999999999</c:v>
                </c:pt>
                <c:pt idx="2728">
                  <c:v>3.3690000000000002</c:v>
                </c:pt>
                <c:pt idx="2729">
                  <c:v>3.4</c:v>
                </c:pt>
                <c:pt idx="2730">
                  <c:v>3.431</c:v>
                </c:pt>
                <c:pt idx="2731">
                  <c:v>3.4540000000000002</c:v>
                </c:pt>
                <c:pt idx="2732">
                  <c:v>3.4710000000000001</c:v>
                </c:pt>
                <c:pt idx="2733">
                  <c:v>3.4809999999999999</c:v>
                </c:pt>
                <c:pt idx="2734">
                  <c:v>3.484</c:v>
                </c:pt>
                <c:pt idx="2735">
                  <c:v>3.4830000000000001</c:v>
                </c:pt>
                <c:pt idx="2736">
                  <c:v>3.4820000000000002</c:v>
                </c:pt>
                <c:pt idx="2737">
                  <c:v>3.4750000000000001</c:v>
                </c:pt>
                <c:pt idx="2738">
                  <c:v>3.4630000000000001</c:v>
                </c:pt>
                <c:pt idx="2739">
                  <c:v>3.4460000000000002</c:v>
                </c:pt>
                <c:pt idx="2740">
                  <c:v>3.4260000000000002</c:v>
                </c:pt>
                <c:pt idx="2741">
                  <c:v>3.4020000000000001</c:v>
                </c:pt>
                <c:pt idx="2742">
                  <c:v>3.375</c:v>
                </c:pt>
                <c:pt idx="2743">
                  <c:v>3.3450000000000002</c:v>
                </c:pt>
                <c:pt idx="2744">
                  <c:v>3.3130000000000002</c:v>
                </c:pt>
                <c:pt idx="2745">
                  <c:v>3.278</c:v>
                </c:pt>
                <c:pt idx="2746">
                  <c:v>3.242</c:v>
                </c:pt>
                <c:pt idx="2747">
                  <c:v>3.2109999999999999</c:v>
                </c:pt>
                <c:pt idx="2748">
                  <c:v>3.177</c:v>
                </c:pt>
                <c:pt idx="2749">
                  <c:v>3.1419999999999999</c:v>
                </c:pt>
                <c:pt idx="2750">
                  <c:v>3.1040000000000001</c:v>
                </c:pt>
                <c:pt idx="2751">
                  <c:v>3.0659999999999998</c:v>
                </c:pt>
                <c:pt idx="2752">
                  <c:v>3.0270000000000001</c:v>
                </c:pt>
                <c:pt idx="2753">
                  <c:v>2.988</c:v>
                </c:pt>
                <c:pt idx="2754">
                  <c:v>2.948</c:v>
                </c:pt>
                <c:pt idx="2755">
                  <c:v>2.9129999999999998</c:v>
                </c:pt>
                <c:pt idx="2756">
                  <c:v>2.9129999999999998</c:v>
                </c:pt>
                <c:pt idx="2757">
                  <c:v>2.9089999999999998</c:v>
                </c:pt>
                <c:pt idx="2758">
                  <c:v>2.899</c:v>
                </c:pt>
                <c:pt idx="2759">
                  <c:v>2.8849999999999998</c:v>
                </c:pt>
                <c:pt idx="2760">
                  <c:v>2.968</c:v>
                </c:pt>
                <c:pt idx="2761">
                  <c:v>17.420000000000002</c:v>
                </c:pt>
                <c:pt idx="2762">
                  <c:v>151.69999999999999</c:v>
                </c:pt>
                <c:pt idx="2763">
                  <c:v>218.5</c:v>
                </c:pt>
                <c:pt idx="2764">
                  <c:v>143.4</c:v>
                </c:pt>
                <c:pt idx="2765">
                  <c:v>124.4</c:v>
                </c:pt>
                <c:pt idx="2766">
                  <c:v>110.8</c:v>
                </c:pt>
                <c:pt idx="2767">
                  <c:v>99.6</c:v>
                </c:pt>
                <c:pt idx="2768">
                  <c:v>94.12</c:v>
                </c:pt>
                <c:pt idx="2769">
                  <c:v>87.32</c:v>
                </c:pt>
                <c:pt idx="2770">
                  <c:v>92.04</c:v>
                </c:pt>
                <c:pt idx="2771">
                  <c:v>79.930000000000007</c:v>
                </c:pt>
                <c:pt idx="2772">
                  <c:v>73.38</c:v>
                </c:pt>
                <c:pt idx="2773">
                  <c:v>67.599999999999994</c:v>
                </c:pt>
                <c:pt idx="2774">
                  <c:v>62.39</c:v>
                </c:pt>
                <c:pt idx="2775">
                  <c:v>57.95</c:v>
                </c:pt>
                <c:pt idx="2776">
                  <c:v>66.010000000000005</c:v>
                </c:pt>
                <c:pt idx="2777">
                  <c:v>55.66</c:v>
                </c:pt>
                <c:pt idx="2778">
                  <c:v>83.61</c:v>
                </c:pt>
                <c:pt idx="2779">
                  <c:v>62.34</c:v>
                </c:pt>
                <c:pt idx="2780">
                  <c:v>58.66</c:v>
                </c:pt>
                <c:pt idx="2781">
                  <c:v>56.11</c:v>
                </c:pt>
                <c:pt idx="2782">
                  <c:v>54.66</c:v>
                </c:pt>
                <c:pt idx="2783">
                  <c:v>51.38</c:v>
                </c:pt>
                <c:pt idx="2784">
                  <c:v>48.09</c:v>
                </c:pt>
                <c:pt idx="2785">
                  <c:v>46.2</c:v>
                </c:pt>
                <c:pt idx="2786">
                  <c:v>43.66</c:v>
                </c:pt>
                <c:pt idx="2787">
                  <c:v>42.04</c:v>
                </c:pt>
                <c:pt idx="2788">
                  <c:v>42.57</c:v>
                </c:pt>
                <c:pt idx="2789">
                  <c:v>40.98</c:v>
                </c:pt>
                <c:pt idx="2790">
                  <c:v>40.4</c:v>
                </c:pt>
                <c:pt idx="2791">
                  <c:v>39.619999999999997</c:v>
                </c:pt>
                <c:pt idx="2792">
                  <c:v>38.76</c:v>
                </c:pt>
                <c:pt idx="2793">
                  <c:v>37.799999999999997</c:v>
                </c:pt>
                <c:pt idx="2794">
                  <c:v>36.78</c:v>
                </c:pt>
                <c:pt idx="2795">
                  <c:v>35.72</c:v>
                </c:pt>
                <c:pt idx="2796">
                  <c:v>34.68</c:v>
                </c:pt>
                <c:pt idx="2797">
                  <c:v>33.619999999999997</c:v>
                </c:pt>
                <c:pt idx="2798">
                  <c:v>32.67</c:v>
                </c:pt>
                <c:pt idx="2799">
                  <c:v>71.17</c:v>
                </c:pt>
                <c:pt idx="2800">
                  <c:v>55.5</c:v>
                </c:pt>
                <c:pt idx="2801">
                  <c:v>41.51</c:v>
                </c:pt>
                <c:pt idx="2802">
                  <c:v>40.590000000000003</c:v>
                </c:pt>
                <c:pt idx="2803">
                  <c:v>42.16</c:v>
                </c:pt>
                <c:pt idx="2804">
                  <c:v>41.86</c:v>
                </c:pt>
                <c:pt idx="2805">
                  <c:v>43.51</c:v>
                </c:pt>
                <c:pt idx="2806">
                  <c:v>41.56</c:v>
                </c:pt>
                <c:pt idx="2807">
                  <c:v>40.9</c:v>
                </c:pt>
                <c:pt idx="2808">
                  <c:v>42.97</c:v>
                </c:pt>
                <c:pt idx="2809">
                  <c:v>41.39</c:v>
                </c:pt>
                <c:pt idx="2810">
                  <c:v>148</c:v>
                </c:pt>
                <c:pt idx="2811">
                  <c:v>212.6</c:v>
                </c:pt>
                <c:pt idx="2812">
                  <c:v>211.2</c:v>
                </c:pt>
                <c:pt idx="2813">
                  <c:v>153.6</c:v>
                </c:pt>
                <c:pt idx="2814">
                  <c:v>125.9</c:v>
                </c:pt>
                <c:pt idx="2815">
                  <c:v>134.6</c:v>
                </c:pt>
                <c:pt idx="2816">
                  <c:v>122.8</c:v>
                </c:pt>
                <c:pt idx="2817">
                  <c:v>112.4</c:v>
                </c:pt>
                <c:pt idx="2818">
                  <c:v>97.19</c:v>
                </c:pt>
                <c:pt idx="2819">
                  <c:v>111.8</c:v>
                </c:pt>
                <c:pt idx="2820">
                  <c:v>119.1</c:v>
                </c:pt>
                <c:pt idx="2821">
                  <c:v>133.30000000000001</c:v>
                </c:pt>
                <c:pt idx="2822">
                  <c:v>110.2</c:v>
                </c:pt>
                <c:pt idx="2823">
                  <c:v>108.6</c:v>
                </c:pt>
                <c:pt idx="2824">
                  <c:v>100.6</c:v>
                </c:pt>
                <c:pt idx="2825">
                  <c:v>92.77</c:v>
                </c:pt>
                <c:pt idx="2826">
                  <c:v>118.3</c:v>
                </c:pt>
                <c:pt idx="2827">
                  <c:v>109.1</c:v>
                </c:pt>
                <c:pt idx="2828">
                  <c:v>100.1</c:v>
                </c:pt>
                <c:pt idx="2829">
                  <c:v>92.54</c:v>
                </c:pt>
                <c:pt idx="2830">
                  <c:v>85.79</c:v>
                </c:pt>
                <c:pt idx="2831">
                  <c:v>79.95</c:v>
                </c:pt>
                <c:pt idx="2832">
                  <c:v>74.209999999999994</c:v>
                </c:pt>
                <c:pt idx="2833">
                  <c:v>69.08</c:v>
                </c:pt>
                <c:pt idx="2834">
                  <c:v>64.39</c:v>
                </c:pt>
                <c:pt idx="2835">
                  <c:v>60.09</c:v>
                </c:pt>
                <c:pt idx="2836">
                  <c:v>56.67</c:v>
                </c:pt>
                <c:pt idx="2837">
                  <c:v>69.02</c:v>
                </c:pt>
                <c:pt idx="2838">
                  <c:v>57.52</c:v>
                </c:pt>
                <c:pt idx="2839">
                  <c:v>54.94</c:v>
                </c:pt>
                <c:pt idx="2840">
                  <c:v>51.88</c:v>
                </c:pt>
                <c:pt idx="2841">
                  <c:v>48.49</c:v>
                </c:pt>
                <c:pt idx="2842">
                  <c:v>45.46</c:v>
                </c:pt>
                <c:pt idx="2843">
                  <c:v>42.98</c:v>
                </c:pt>
                <c:pt idx="2844">
                  <c:v>40.56</c:v>
                </c:pt>
                <c:pt idx="2845">
                  <c:v>40.07</c:v>
                </c:pt>
                <c:pt idx="2846">
                  <c:v>39.35</c:v>
                </c:pt>
                <c:pt idx="2847">
                  <c:v>38.5</c:v>
                </c:pt>
                <c:pt idx="2848">
                  <c:v>37.54</c:v>
                </c:pt>
                <c:pt idx="2849">
                  <c:v>36.53</c:v>
                </c:pt>
                <c:pt idx="2850">
                  <c:v>36.840000000000003</c:v>
                </c:pt>
                <c:pt idx="2851">
                  <c:v>35.700000000000003</c:v>
                </c:pt>
                <c:pt idx="2852">
                  <c:v>34.67</c:v>
                </c:pt>
                <c:pt idx="2853">
                  <c:v>33.58</c:v>
                </c:pt>
                <c:pt idx="2854">
                  <c:v>32.46</c:v>
                </c:pt>
                <c:pt idx="2855">
                  <c:v>31.38</c:v>
                </c:pt>
                <c:pt idx="2856">
                  <c:v>30.34</c:v>
                </c:pt>
                <c:pt idx="2857">
                  <c:v>29.3</c:v>
                </c:pt>
                <c:pt idx="2858">
                  <c:v>28.29</c:v>
                </c:pt>
                <c:pt idx="2859">
                  <c:v>27.32</c:v>
                </c:pt>
                <c:pt idx="2860">
                  <c:v>26.36</c:v>
                </c:pt>
                <c:pt idx="2861">
                  <c:v>25.45</c:v>
                </c:pt>
                <c:pt idx="2862">
                  <c:v>24.55</c:v>
                </c:pt>
                <c:pt idx="2863">
                  <c:v>23.68</c:v>
                </c:pt>
                <c:pt idx="2864">
                  <c:v>22.83</c:v>
                </c:pt>
                <c:pt idx="2865">
                  <c:v>22.02</c:v>
                </c:pt>
                <c:pt idx="2866">
                  <c:v>21.22</c:v>
                </c:pt>
                <c:pt idx="2867">
                  <c:v>20.54</c:v>
                </c:pt>
                <c:pt idx="2868">
                  <c:v>104.7</c:v>
                </c:pt>
                <c:pt idx="2869">
                  <c:v>129.1</c:v>
                </c:pt>
                <c:pt idx="2870">
                  <c:v>40.950000000000003</c:v>
                </c:pt>
                <c:pt idx="2871">
                  <c:v>38.31</c:v>
                </c:pt>
                <c:pt idx="2872">
                  <c:v>36.03</c:v>
                </c:pt>
                <c:pt idx="2873">
                  <c:v>34.51</c:v>
                </c:pt>
                <c:pt idx="2874">
                  <c:v>33.64</c:v>
                </c:pt>
                <c:pt idx="2875">
                  <c:v>33.39</c:v>
                </c:pt>
                <c:pt idx="2876">
                  <c:v>33.15</c:v>
                </c:pt>
                <c:pt idx="2877">
                  <c:v>32.81</c:v>
                </c:pt>
                <c:pt idx="2878">
                  <c:v>32.31</c:v>
                </c:pt>
                <c:pt idx="2879">
                  <c:v>31.68</c:v>
                </c:pt>
                <c:pt idx="2880">
                  <c:v>30.95</c:v>
                </c:pt>
                <c:pt idx="2881">
                  <c:v>30.18</c:v>
                </c:pt>
                <c:pt idx="2882">
                  <c:v>29.34</c:v>
                </c:pt>
                <c:pt idx="2883">
                  <c:v>28.49</c:v>
                </c:pt>
                <c:pt idx="2884">
                  <c:v>27.62</c:v>
                </c:pt>
                <c:pt idx="2885">
                  <c:v>26.78</c:v>
                </c:pt>
                <c:pt idx="2886">
                  <c:v>25.93</c:v>
                </c:pt>
                <c:pt idx="2887">
                  <c:v>25.12</c:v>
                </c:pt>
                <c:pt idx="2888">
                  <c:v>24.33</c:v>
                </c:pt>
                <c:pt idx="2889">
                  <c:v>23.52</c:v>
                </c:pt>
                <c:pt idx="2890">
                  <c:v>22.73</c:v>
                </c:pt>
                <c:pt idx="2891">
                  <c:v>21.96</c:v>
                </c:pt>
                <c:pt idx="2892">
                  <c:v>21.2</c:v>
                </c:pt>
                <c:pt idx="2893">
                  <c:v>20.46</c:v>
                </c:pt>
                <c:pt idx="2894">
                  <c:v>19.73</c:v>
                </c:pt>
                <c:pt idx="2895">
                  <c:v>19.54</c:v>
                </c:pt>
                <c:pt idx="2896">
                  <c:v>19.399999999999999</c:v>
                </c:pt>
                <c:pt idx="2897">
                  <c:v>19.2</c:v>
                </c:pt>
                <c:pt idx="2898">
                  <c:v>18.96</c:v>
                </c:pt>
                <c:pt idx="2899">
                  <c:v>18.68</c:v>
                </c:pt>
                <c:pt idx="2900">
                  <c:v>18.38</c:v>
                </c:pt>
                <c:pt idx="2901">
                  <c:v>18.05</c:v>
                </c:pt>
                <c:pt idx="2902">
                  <c:v>17.7</c:v>
                </c:pt>
                <c:pt idx="2903">
                  <c:v>17.329999999999998</c:v>
                </c:pt>
                <c:pt idx="2904">
                  <c:v>16.96</c:v>
                </c:pt>
                <c:pt idx="2905">
                  <c:v>16.59</c:v>
                </c:pt>
                <c:pt idx="2906">
                  <c:v>16.22</c:v>
                </c:pt>
                <c:pt idx="2907">
                  <c:v>15.84</c:v>
                </c:pt>
                <c:pt idx="2908">
                  <c:v>15.48</c:v>
                </c:pt>
                <c:pt idx="2909">
                  <c:v>15.12</c:v>
                </c:pt>
                <c:pt idx="2910">
                  <c:v>14.77</c:v>
                </c:pt>
                <c:pt idx="2911">
                  <c:v>14.42</c:v>
                </c:pt>
                <c:pt idx="2912">
                  <c:v>14.08</c:v>
                </c:pt>
                <c:pt idx="2913">
                  <c:v>13.76</c:v>
                </c:pt>
                <c:pt idx="2914">
                  <c:v>13.44</c:v>
                </c:pt>
                <c:pt idx="2915">
                  <c:v>13.13</c:v>
                </c:pt>
                <c:pt idx="2916">
                  <c:v>12.84</c:v>
                </c:pt>
                <c:pt idx="2917">
                  <c:v>12.56</c:v>
                </c:pt>
                <c:pt idx="2918">
                  <c:v>12.29</c:v>
                </c:pt>
                <c:pt idx="2919">
                  <c:v>12.04</c:v>
                </c:pt>
                <c:pt idx="2920">
                  <c:v>11.8</c:v>
                </c:pt>
                <c:pt idx="2921">
                  <c:v>11.57</c:v>
                </c:pt>
              </c:numCache>
            </c:numRef>
          </c:val>
          <c:smooth val="0"/>
          <c:extLst>
            <c:ext xmlns:c16="http://schemas.microsoft.com/office/drawing/2014/chart" uri="{C3380CC4-5D6E-409C-BE32-E72D297353CC}">
              <c16:uniqueId val="{00000000-BDFD-4EED-890A-7C4A7D913D25}"/>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3"/>
          <c:order val="0"/>
          <c:tx>
            <c:strRef>
              <c:f>ModeWise!$Z$2</c:f>
              <c:strCache>
                <c:ptCount val="1"/>
                <c:pt idx="0">
                  <c:v>MPIESMLR</c:v>
                </c:pt>
              </c:strCache>
            </c:strRef>
          </c:tx>
          <c:spPr>
            <a:ln w="12700" cap="rnd">
              <a:solidFill>
                <a:srgbClr val="FF0000"/>
              </a:solidFill>
              <a:round/>
            </a:ln>
            <a:effectLst/>
          </c:spPr>
          <c:marker>
            <c:symbol val="none"/>
          </c:marker>
          <c:cat>
            <c:numRef>
              <c:f>ModeWise!$V$3:$V$2924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ModeWise!$Z$3:$Z$2924</c:f>
              <c:numCache>
                <c:formatCode>General</c:formatCode>
                <c:ptCount val="2922"/>
                <c:pt idx="0">
                  <c:v>14.36</c:v>
                </c:pt>
                <c:pt idx="1">
                  <c:v>14.03</c:v>
                </c:pt>
                <c:pt idx="2">
                  <c:v>13.72</c:v>
                </c:pt>
                <c:pt idx="3">
                  <c:v>13.41</c:v>
                </c:pt>
                <c:pt idx="4">
                  <c:v>13.11</c:v>
                </c:pt>
                <c:pt idx="5">
                  <c:v>12.83</c:v>
                </c:pt>
                <c:pt idx="6">
                  <c:v>12.56</c:v>
                </c:pt>
                <c:pt idx="7">
                  <c:v>12.3</c:v>
                </c:pt>
                <c:pt idx="8">
                  <c:v>12.05</c:v>
                </c:pt>
                <c:pt idx="9">
                  <c:v>11.82</c:v>
                </c:pt>
                <c:pt idx="10">
                  <c:v>11.6</c:v>
                </c:pt>
                <c:pt idx="11">
                  <c:v>11.39</c:v>
                </c:pt>
                <c:pt idx="12">
                  <c:v>11.18</c:v>
                </c:pt>
                <c:pt idx="13">
                  <c:v>10.99</c:v>
                </c:pt>
                <c:pt idx="14">
                  <c:v>10.81</c:v>
                </c:pt>
                <c:pt idx="15">
                  <c:v>10.64</c:v>
                </c:pt>
                <c:pt idx="16">
                  <c:v>10.47</c:v>
                </c:pt>
                <c:pt idx="17">
                  <c:v>10.31</c:v>
                </c:pt>
                <c:pt idx="18">
                  <c:v>10.16</c:v>
                </c:pt>
                <c:pt idx="19">
                  <c:v>10.01</c:v>
                </c:pt>
                <c:pt idx="20">
                  <c:v>9.8719999999999999</c:v>
                </c:pt>
                <c:pt idx="21">
                  <c:v>9.734</c:v>
                </c:pt>
                <c:pt idx="22">
                  <c:v>9.6</c:v>
                </c:pt>
                <c:pt idx="23">
                  <c:v>9.4689999999999994</c:v>
                </c:pt>
                <c:pt idx="24">
                  <c:v>9.3409999999999993</c:v>
                </c:pt>
                <c:pt idx="25">
                  <c:v>9.2149999999999999</c:v>
                </c:pt>
                <c:pt idx="26">
                  <c:v>9.09</c:v>
                </c:pt>
                <c:pt idx="27">
                  <c:v>8.9670000000000005</c:v>
                </c:pt>
                <c:pt idx="28">
                  <c:v>8.8450000000000006</c:v>
                </c:pt>
                <c:pt idx="29">
                  <c:v>8.7249999999999996</c:v>
                </c:pt>
                <c:pt idx="30">
                  <c:v>8.6039999999999992</c:v>
                </c:pt>
                <c:pt idx="31">
                  <c:v>8.484</c:v>
                </c:pt>
                <c:pt idx="32">
                  <c:v>8.3629999999999995</c:v>
                </c:pt>
                <c:pt idx="33">
                  <c:v>8.2439999999999998</c:v>
                </c:pt>
                <c:pt idx="34">
                  <c:v>8.1229999999999993</c:v>
                </c:pt>
                <c:pt idx="35">
                  <c:v>8.0030000000000001</c:v>
                </c:pt>
                <c:pt idx="36">
                  <c:v>7.883</c:v>
                </c:pt>
                <c:pt idx="37">
                  <c:v>7.7619999999999996</c:v>
                </c:pt>
                <c:pt idx="38">
                  <c:v>7.641</c:v>
                </c:pt>
                <c:pt idx="39">
                  <c:v>7.5179999999999998</c:v>
                </c:pt>
                <c:pt idx="40">
                  <c:v>7.3970000000000002</c:v>
                </c:pt>
                <c:pt idx="41">
                  <c:v>7.274</c:v>
                </c:pt>
                <c:pt idx="42">
                  <c:v>7.1509999999999998</c:v>
                </c:pt>
                <c:pt idx="43">
                  <c:v>7.0289999999999999</c:v>
                </c:pt>
                <c:pt idx="44">
                  <c:v>6.9059999999999997</c:v>
                </c:pt>
                <c:pt idx="45">
                  <c:v>6.782</c:v>
                </c:pt>
                <c:pt idx="46">
                  <c:v>6.6589999999999998</c:v>
                </c:pt>
                <c:pt idx="47">
                  <c:v>6.5359999999999996</c:v>
                </c:pt>
                <c:pt idx="48">
                  <c:v>6.4130000000000003</c:v>
                </c:pt>
                <c:pt idx="49">
                  <c:v>6.29</c:v>
                </c:pt>
                <c:pt idx="50">
                  <c:v>6.1680000000000001</c:v>
                </c:pt>
                <c:pt idx="51">
                  <c:v>6.0460000000000003</c:v>
                </c:pt>
                <c:pt idx="52">
                  <c:v>5.9240000000000004</c:v>
                </c:pt>
                <c:pt idx="53">
                  <c:v>5.8049999999999997</c:v>
                </c:pt>
                <c:pt idx="54">
                  <c:v>5.6989999999999998</c:v>
                </c:pt>
                <c:pt idx="55">
                  <c:v>5.601</c:v>
                </c:pt>
                <c:pt idx="56">
                  <c:v>5.5110000000000001</c:v>
                </c:pt>
                <c:pt idx="57">
                  <c:v>5.4249999999999998</c:v>
                </c:pt>
                <c:pt idx="58">
                  <c:v>5.343</c:v>
                </c:pt>
                <c:pt idx="59">
                  <c:v>5.2640000000000002</c:v>
                </c:pt>
                <c:pt idx="60">
                  <c:v>5.1870000000000003</c:v>
                </c:pt>
                <c:pt idx="61">
                  <c:v>5.1100000000000003</c:v>
                </c:pt>
                <c:pt idx="62">
                  <c:v>5.0339999999999998</c:v>
                </c:pt>
                <c:pt idx="63">
                  <c:v>4.9569999999999999</c:v>
                </c:pt>
                <c:pt idx="64">
                  <c:v>4.8810000000000002</c:v>
                </c:pt>
                <c:pt idx="65">
                  <c:v>4.8040000000000003</c:v>
                </c:pt>
                <c:pt idx="66">
                  <c:v>4.726</c:v>
                </c:pt>
                <c:pt idx="67">
                  <c:v>4.6470000000000002</c:v>
                </c:pt>
                <c:pt idx="68">
                  <c:v>4.5679999999999996</c:v>
                </c:pt>
                <c:pt idx="69">
                  <c:v>4.4880000000000004</c:v>
                </c:pt>
                <c:pt idx="70">
                  <c:v>4.4080000000000004</c:v>
                </c:pt>
                <c:pt idx="71">
                  <c:v>4.327</c:v>
                </c:pt>
                <c:pt idx="72">
                  <c:v>4.2450000000000001</c:v>
                </c:pt>
                <c:pt idx="73">
                  <c:v>4.1630000000000003</c:v>
                </c:pt>
                <c:pt idx="74">
                  <c:v>4.0810000000000004</c:v>
                </c:pt>
                <c:pt idx="75">
                  <c:v>3.9990000000000001</c:v>
                </c:pt>
                <c:pt idx="76">
                  <c:v>3.9169999999999998</c:v>
                </c:pt>
                <c:pt idx="77">
                  <c:v>3.8650000000000002</c:v>
                </c:pt>
                <c:pt idx="78">
                  <c:v>3.8319999999999999</c:v>
                </c:pt>
                <c:pt idx="79">
                  <c:v>3.7959999999999998</c:v>
                </c:pt>
                <c:pt idx="80">
                  <c:v>3.754</c:v>
                </c:pt>
                <c:pt idx="81">
                  <c:v>3.7069999999999999</c:v>
                </c:pt>
                <c:pt idx="82">
                  <c:v>3.657</c:v>
                </c:pt>
                <c:pt idx="83">
                  <c:v>3.605</c:v>
                </c:pt>
                <c:pt idx="84">
                  <c:v>3.552</c:v>
                </c:pt>
                <c:pt idx="85">
                  <c:v>3.4980000000000002</c:v>
                </c:pt>
                <c:pt idx="86">
                  <c:v>3.444</c:v>
                </c:pt>
                <c:pt idx="87">
                  <c:v>3.3889999999999998</c:v>
                </c:pt>
                <c:pt idx="88">
                  <c:v>3.3730000000000002</c:v>
                </c:pt>
                <c:pt idx="89">
                  <c:v>3.3660000000000001</c:v>
                </c:pt>
                <c:pt idx="90">
                  <c:v>3.3559999999999999</c:v>
                </c:pt>
                <c:pt idx="91">
                  <c:v>3.34</c:v>
                </c:pt>
                <c:pt idx="92">
                  <c:v>3.3180000000000001</c:v>
                </c:pt>
                <c:pt idx="93">
                  <c:v>3.2930000000000001</c:v>
                </c:pt>
                <c:pt idx="94">
                  <c:v>3.2639999999999998</c:v>
                </c:pt>
                <c:pt idx="95">
                  <c:v>3.2330000000000001</c:v>
                </c:pt>
                <c:pt idx="96">
                  <c:v>3.2</c:v>
                </c:pt>
                <c:pt idx="97">
                  <c:v>3.165</c:v>
                </c:pt>
                <c:pt idx="98">
                  <c:v>3.129</c:v>
                </c:pt>
                <c:pt idx="99">
                  <c:v>3.0910000000000002</c:v>
                </c:pt>
                <c:pt idx="100">
                  <c:v>3.0510000000000002</c:v>
                </c:pt>
                <c:pt idx="101">
                  <c:v>3.01</c:v>
                </c:pt>
                <c:pt idx="102">
                  <c:v>2.968</c:v>
                </c:pt>
                <c:pt idx="103">
                  <c:v>2.9239999999999999</c:v>
                </c:pt>
                <c:pt idx="104">
                  <c:v>2.88</c:v>
                </c:pt>
                <c:pt idx="105">
                  <c:v>2.8340000000000001</c:v>
                </c:pt>
                <c:pt idx="106">
                  <c:v>2.7869999999999999</c:v>
                </c:pt>
                <c:pt idx="107">
                  <c:v>2.7389999999999999</c:v>
                </c:pt>
                <c:pt idx="108">
                  <c:v>2.6909999999999998</c:v>
                </c:pt>
                <c:pt idx="109">
                  <c:v>2.6419999999999999</c:v>
                </c:pt>
                <c:pt idx="110">
                  <c:v>2.593</c:v>
                </c:pt>
                <c:pt idx="111">
                  <c:v>2.5430000000000001</c:v>
                </c:pt>
                <c:pt idx="112">
                  <c:v>2.4929999999999999</c:v>
                </c:pt>
                <c:pt idx="113">
                  <c:v>2.4430000000000001</c:v>
                </c:pt>
                <c:pt idx="114">
                  <c:v>2.3929999999999998</c:v>
                </c:pt>
                <c:pt idx="115">
                  <c:v>2.3439999999999999</c:v>
                </c:pt>
                <c:pt idx="116">
                  <c:v>2.294</c:v>
                </c:pt>
                <c:pt idx="117">
                  <c:v>2.258</c:v>
                </c:pt>
                <c:pt idx="118">
                  <c:v>2.25</c:v>
                </c:pt>
                <c:pt idx="119">
                  <c:v>2.2429999999999999</c:v>
                </c:pt>
                <c:pt idx="120">
                  <c:v>2.2349999999999999</c:v>
                </c:pt>
                <c:pt idx="121">
                  <c:v>2.226</c:v>
                </c:pt>
                <c:pt idx="122">
                  <c:v>2.214</c:v>
                </c:pt>
                <c:pt idx="123">
                  <c:v>2.2240000000000002</c:v>
                </c:pt>
                <c:pt idx="124">
                  <c:v>2.238</c:v>
                </c:pt>
                <c:pt idx="125">
                  <c:v>2.25</c:v>
                </c:pt>
                <c:pt idx="126">
                  <c:v>2.262</c:v>
                </c:pt>
                <c:pt idx="127">
                  <c:v>2.2989999999999999</c:v>
                </c:pt>
                <c:pt idx="128">
                  <c:v>2.78</c:v>
                </c:pt>
                <c:pt idx="129">
                  <c:v>4.3860000000000001</c:v>
                </c:pt>
                <c:pt idx="130">
                  <c:v>22.69</c:v>
                </c:pt>
                <c:pt idx="131">
                  <c:v>26.56</c:v>
                </c:pt>
                <c:pt idx="132">
                  <c:v>10.6</c:v>
                </c:pt>
                <c:pt idx="133">
                  <c:v>10.59</c:v>
                </c:pt>
                <c:pt idx="134">
                  <c:v>11.29</c:v>
                </c:pt>
                <c:pt idx="135">
                  <c:v>12.02</c:v>
                </c:pt>
                <c:pt idx="136">
                  <c:v>12.6</c:v>
                </c:pt>
                <c:pt idx="137">
                  <c:v>13.07</c:v>
                </c:pt>
                <c:pt idx="138">
                  <c:v>13.47</c:v>
                </c:pt>
                <c:pt idx="139">
                  <c:v>13.79</c:v>
                </c:pt>
                <c:pt idx="140">
                  <c:v>14.05</c:v>
                </c:pt>
                <c:pt idx="141">
                  <c:v>14.26</c:v>
                </c:pt>
                <c:pt idx="142">
                  <c:v>14.43</c:v>
                </c:pt>
                <c:pt idx="143">
                  <c:v>14.56</c:v>
                </c:pt>
                <c:pt idx="144">
                  <c:v>14.66</c:v>
                </c:pt>
                <c:pt idx="145">
                  <c:v>14.73</c:v>
                </c:pt>
                <c:pt idx="146">
                  <c:v>14.78</c:v>
                </c:pt>
                <c:pt idx="147">
                  <c:v>14.8</c:v>
                </c:pt>
                <c:pt idx="148">
                  <c:v>14.81</c:v>
                </c:pt>
                <c:pt idx="149">
                  <c:v>14.79</c:v>
                </c:pt>
                <c:pt idx="150">
                  <c:v>14.75</c:v>
                </c:pt>
                <c:pt idx="151">
                  <c:v>14.7</c:v>
                </c:pt>
                <c:pt idx="152">
                  <c:v>14.63</c:v>
                </c:pt>
                <c:pt idx="153">
                  <c:v>14.54</c:v>
                </c:pt>
                <c:pt idx="154">
                  <c:v>14.43</c:v>
                </c:pt>
                <c:pt idx="155">
                  <c:v>14.31</c:v>
                </c:pt>
                <c:pt idx="156">
                  <c:v>14.17</c:v>
                </c:pt>
                <c:pt idx="157">
                  <c:v>14.03</c:v>
                </c:pt>
                <c:pt idx="158">
                  <c:v>13.87</c:v>
                </c:pt>
                <c:pt idx="159">
                  <c:v>13.71</c:v>
                </c:pt>
                <c:pt idx="160">
                  <c:v>13.54</c:v>
                </c:pt>
                <c:pt idx="161">
                  <c:v>13.36</c:v>
                </c:pt>
                <c:pt idx="162">
                  <c:v>13.22</c:v>
                </c:pt>
                <c:pt idx="163">
                  <c:v>13.07</c:v>
                </c:pt>
                <c:pt idx="164">
                  <c:v>12.92</c:v>
                </c:pt>
                <c:pt idx="165">
                  <c:v>12.77</c:v>
                </c:pt>
                <c:pt idx="166">
                  <c:v>12.62</c:v>
                </c:pt>
                <c:pt idx="167">
                  <c:v>12.47</c:v>
                </c:pt>
                <c:pt idx="168">
                  <c:v>12.34</c:v>
                </c:pt>
                <c:pt idx="169">
                  <c:v>12.23</c:v>
                </c:pt>
                <c:pt idx="170">
                  <c:v>12.12</c:v>
                </c:pt>
                <c:pt idx="171">
                  <c:v>12.03</c:v>
                </c:pt>
                <c:pt idx="172">
                  <c:v>11.99</c:v>
                </c:pt>
                <c:pt idx="173">
                  <c:v>82.42</c:v>
                </c:pt>
                <c:pt idx="174">
                  <c:v>183</c:v>
                </c:pt>
                <c:pt idx="175">
                  <c:v>111.6</c:v>
                </c:pt>
                <c:pt idx="176">
                  <c:v>89.92</c:v>
                </c:pt>
                <c:pt idx="177">
                  <c:v>80.69</c:v>
                </c:pt>
                <c:pt idx="178">
                  <c:v>73.16</c:v>
                </c:pt>
                <c:pt idx="179">
                  <c:v>66.87</c:v>
                </c:pt>
                <c:pt idx="180">
                  <c:v>61.26</c:v>
                </c:pt>
                <c:pt idx="181">
                  <c:v>56.99</c:v>
                </c:pt>
                <c:pt idx="182">
                  <c:v>54.64</c:v>
                </c:pt>
                <c:pt idx="183">
                  <c:v>49.95</c:v>
                </c:pt>
                <c:pt idx="184">
                  <c:v>46.21</c:v>
                </c:pt>
                <c:pt idx="185">
                  <c:v>43.15</c:v>
                </c:pt>
                <c:pt idx="186">
                  <c:v>40.15</c:v>
                </c:pt>
                <c:pt idx="187">
                  <c:v>37.950000000000003</c:v>
                </c:pt>
                <c:pt idx="188">
                  <c:v>37.5</c:v>
                </c:pt>
                <c:pt idx="189">
                  <c:v>36.82</c:v>
                </c:pt>
                <c:pt idx="190">
                  <c:v>36</c:v>
                </c:pt>
                <c:pt idx="191">
                  <c:v>35.04</c:v>
                </c:pt>
                <c:pt idx="192">
                  <c:v>34.03</c:v>
                </c:pt>
                <c:pt idx="193">
                  <c:v>33.36</c:v>
                </c:pt>
                <c:pt idx="194">
                  <c:v>34.29</c:v>
                </c:pt>
                <c:pt idx="195">
                  <c:v>39.71</c:v>
                </c:pt>
                <c:pt idx="196">
                  <c:v>35.270000000000003</c:v>
                </c:pt>
                <c:pt idx="197">
                  <c:v>34.44</c:v>
                </c:pt>
                <c:pt idx="198">
                  <c:v>34.26</c:v>
                </c:pt>
                <c:pt idx="199">
                  <c:v>33.67</c:v>
                </c:pt>
                <c:pt idx="200">
                  <c:v>33.159999999999997</c:v>
                </c:pt>
                <c:pt idx="201">
                  <c:v>32.4</c:v>
                </c:pt>
                <c:pt idx="202">
                  <c:v>31.98</c:v>
                </c:pt>
                <c:pt idx="203">
                  <c:v>31.63</c:v>
                </c:pt>
                <c:pt idx="204">
                  <c:v>34.770000000000003</c:v>
                </c:pt>
                <c:pt idx="205">
                  <c:v>33.36</c:v>
                </c:pt>
                <c:pt idx="206">
                  <c:v>32.85</c:v>
                </c:pt>
                <c:pt idx="207">
                  <c:v>32.68</c:v>
                </c:pt>
                <c:pt idx="208">
                  <c:v>32.770000000000003</c:v>
                </c:pt>
                <c:pt idx="209">
                  <c:v>34.9</c:v>
                </c:pt>
                <c:pt idx="210">
                  <c:v>36.39</c:v>
                </c:pt>
                <c:pt idx="211">
                  <c:v>55.48</c:v>
                </c:pt>
                <c:pt idx="212">
                  <c:v>45.82</c:v>
                </c:pt>
                <c:pt idx="213">
                  <c:v>535.20000000000005</c:v>
                </c:pt>
                <c:pt idx="214">
                  <c:v>151.69999999999999</c:v>
                </c:pt>
                <c:pt idx="215">
                  <c:v>105.8</c:v>
                </c:pt>
                <c:pt idx="216">
                  <c:v>128</c:v>
                </c:pt>
                <c:pt idx="217">
                  <c:v>116.4</c:v>
                </c:pt>
                <c:pt idx="218">
                  <c:v>106.4</c:v>
                </c:pt>
                <c:pt idx="219">
                  <c:v>98.08</c:v>
                </c:pt>
                <c:pt idx="220">
                  <c:v>90.37</c:v>
                </c:pt>
                <c:pt idx="221">
                  <c:v>83.44</c:v>
                </c:pt>
                <c:pt idx="222">
                  <c:v>77.02</c:v>
                </c:pt>
                <c:pt idx="223">
                  <c:v>71.37</c:v>
                </c:pt>
                <c:pt idx="224">
                  <c:v>66.31</c:v>
                </c:pt>
                <c:pt idx="225">
                  <c:v>61.82</c:v>
                </c:pt>
                <c:pt idx="226">
                  <c:v>58.98</c:v>
                </c:pt>
                <c:pt idx="227">
                  <c:v>1279</c:v>
                </c:pt>
                <c:pt idx="228">
                  <c:v>1721</c:v>
                </c:pt>
                <c:pt idx="229">
                  <c:v>1784</c:v>
                </c:pt>
                <c:pt idx="230">
                  <c:v>1594</c:v>
                </c:pt>
                <c:pt idx="231">
                  <c:v>1411</c:v>
                </c:pt>
                <c:pt idx="232">
                  <c:v>566.79999999999995</c:v>
                </c:pt>
                <c:pt idx="233">
                  <c:v>847.4</c:v>
                </c:pt>
                <c:pt idx="234">
                  <c:v>380</c:v>
                </c:pt>
                <c:pt idx="235">
                  <c:v>222.2</c:v>
                </c:pt>
                <c:pt idx="236">
                  <c:v>244.7</c:v>
                </c:pt>
                <c:pt idx="237">
                  <c:v>248.8</c:v>
                </c:pt>
                <c:pt idx="238">
                  <c:v>235.5</c:v>
                </c:pt>
                <c:pt idx="239">
                  <c:v>233.3</c:v>
                </c:pt>
                <c:pt idx="240">
                  <c:v>287.39999999999998</c:v>
                </c:pt>
                <c:pt idx="241">
                  <c:v>263.60000000000002</c:v>
                </c:pt>
                <c:pt idx="242">
                  <c:v>238.8</c:v>
                </c:pt>
                <c:pt idx="243">
                  <c:v>247.6</c:v>
                </c:pt>
                <c:pt idx="244">
                  <c:v>244.4</c:v>
                </c:pt>
                <c:pt idx="245">
                  <c:v>215.3</c:v>
                </c:pt>
                <c:pt idx="246">
                  <c:v>273.89999999999998</c:v>
                </c:pt>
                <c:pt idx="247">
                  <c:v>252.9</c:v>
                </c:pt>
                <c:pt idx="248">
                  <c:v>260.10000000000002</c:v>
                </c:pt>
                <c:pt idx="249">
                  <c:v>241.7</c:v>
                </c:pt>
                <c:pt idx="250">
                  <c:v>219.5</c:v>
                </c:pt>
                <c:pt idx="251">
                  <c:v>204.7</c:v>
                </c:pt>
                <c:pt idx="252">
                  <c:v>216.2</c:v>
                </c:pt>
                <c:pt idx="253">
                  <c:v>195.9</c:v>
                </c:pt>
                <c:pt idx="254">
                  <c:v>182.1</c:v>
                </c:pt>
                <c:pt idx="255">
                  <c:v>226.5</c:v>
                </c:pt>
                <c:pt idx="256">
                  <c:v>184.4</c:v>
                </c:pt>
                <c:pt idx="257">
                  <c:v>204.1</c:v>
                </c:pt>
                <c:pt idx="258">
                  <c:v>208.2</c:v>
                </c:pt>
                <c:pt idx="259">
                  <c:v>201.3</c:v>
                </c:pt>
                <c:pt idx="260">
                  <c:v>188.6</c:v>
                </c:pt>
                <c:pt idx="261">
                  <c:v>197.7</c:v>
                </c:pt>
                <c:pt idx="262">
                  <c:v>174.4</c:v>
                </c:pt>
                <c:pt idx="263">
                  <c:v>158.5</c:v>
                </c:pt>
                <c:pt idx="264">
                  <c:v>144.19999999999999</c:v>
                </c:pt>
                <c:pt idx="265">
                  <c:v>155.4</c:v>
                </c:pt>
                <c:pt idx="266">
                  <c:v>185.3</c:v>
                </c:pt>
                <c:pt idx="267">
                  <c:v>189.3</c:v>
                </c:pt>
                <c:pt idx="268">
                  <c:v>176.6</c:v>
                </c:pt>
                <c:pt idx="269">
                  <c:v>161.9</c:v>
                </c:pt>
                <c:pt idx="270">
                  <c:v>143.30000000000001</c:v>
                </c:pt>
                <c:pt idx="271">
                  <c:v>141.4</c:v>
                </c:pt>
                <c:pt idx="272">
                  <c:v>152.5</c:v>
                </c:pt>
                <c:pt idx="273">
                  <c:v>139.30000000000001</c:v>
                </c:pt>
                <c:pt idx="274">
                  <c:v>127.5</c:v>
                </c:pt>
                <c:pt idx="275">
                  <c:v>116.9</c:v>
                </c:pt>
                <c:pt idx="276">
                  <c:v>107.3</c:v>
                </c:pt>
                <c:pt idx="277">
                  <c:v>99.07</c:v>
                </c:pt>
                <c:pt idx="278">
                  <c:v>123</c:v>
                </c:pt>
                <c:pt idx="279">
                  <c:v>112.9</c:v>
                </c:pt>
                <c:pt idx="280">
                  <c:v>104.1</c:v>
                </c:pt>
                <c:pt idx="281">
                  <c:v>96.27</c:v>
                </c:pt>
                <c:pt idx="282">
                  <c:v>89.66</c:v>
                </c:pt>
                <c:pt idx="283">
                  <c:v>83.06</c:v>
                </c:pt>
                <c:pt idx="284">
                  <c:v>77.16</c:v>
                </c:pt>
                <c:pt idx="285">
                  <c:v>71.8</c:v>
                </c:pt>
                <c:pt idx="286">
                  <c:v>66.8</c:v>
                </c:pt>
                <c:pt idx="287">
                  <c:v>62.29</c:v>
                </c:pt>
                <c:pt idx="288">
                  <c:v>58.59</c:v>
                </c:pt>
                <c:pt idx="289">
                  <c:v>54.84</c:v>
                </c:pt>
                <c:pt idx="290">
                  <c:v>51.38</c:v>
                </c:pt>
                <c:pt idx="291">
                  <c:v>48.21</c:v>
                </c:pt>
                <c:pt idx="292">
                  <c:v>45.32</c:v>
                </c:pt>
                <c:pt idx="293">
                  <c:v>44.9</c:v>
                </c:pt>
                <c:pt idx="294">
                  <c:v>45.52</c:v>
                </c:pt>
                <c:pt idx="295">
                  <c:v>41.94</c:v>
                </c:pt>
                <c:pt idx="296">
                  <c:v>40.69</c:v>
                </c:pt>
                <c:pt idx="297">
                  <c:v>44.93</c:v>
                </c:pt>
                <c:pt idx="298">
                  <c:v>40.98</c:v>
                </c:pt>
                <c:pt idx="299">
                  <c:v>40.200000000000003</c:v>
                </c:pt>
                <c:pt idx="300">
                  <c:v>39.53</c:v>
                </c:pt>
                <c:pt idx="301">
                  <c:v>47.13</c:v>
                </c:pt>
                <c:pt idx="302">
                  <c:v>49.79</c:v>
                </c:pt>
                <c:pt idx="303">
                  <c:v>43.45</c:v>
                </c:pt>
                <c:pt idx="304">
                  <c:v>41.8</c:v>
                </c:pt>
                <c:pt idx="305">
                  <c:v>41.04</c:v>
                </c:pt>
                <c:pt idx="306">
                  <c:v>40.22</c:v>
                </c:pt>
                <c:pt idx="307">
                  <c:v>39.69</c:v>
                </c:pt>
                <c:pt idx="308">
                  <c:v>39</c:v>
                </c:pt>
                <c:pt idx="309">
                  <c:v>38.229999999999997</c:v>
                </c:pt>
                <c:pt idx="310">
                  <c:v>37.409999999999997</c:v>
                </c:pt>
                <c:pt idx="311">
                  <c:v>36.51</c:v>
                </c:pt>
                <c:pt idx="312">
                  <c:v>35.68</c:v>
                </c:pt>
                <c:pt idx="313">
                  <c:v>34.74</c:v>
                </c:pt>
                <c:pt idx="314">
                  <c:v>33.76</c:v>
                </c:pt>
                <c:pt idx="315">
                  <c:v>32.78</c:v>
                </c:pt>
                <c:pt idx="316">
                  <c:v>31.78</c:v>
                </c:pt>
                <c:pt idx="317">
                  <c:v>30.78</c:v>
                </c:pt>
                <c:pt idx="318">
                  <c:v>29.78</c:v>
                </c:pt>
                <c:pt idx="319">
                  <c:v>28.77</c:v>
                </c:pt>
                <c:pt idx="320">
                  <c:v>27.82</c:v>
                </c:pt>
                <c:pt idx="321">
                  <c:v>26.88</c:v>
                </c:pt>
                <c:pt idx="322">
                  <c:v>25.99</c:v>
                </c:pt>
                <c:pt idx="323">
                  <c:v>25.13</c:v>
                </c:pt>
                <c:pt idx="324">
                  <c:v>24.29</c:v>
                </c:pt>
                <c:pt idx="325">
                  <c:v>23.48</c:v>
                </c:pt>
                <c:pt idx="326">
                  <c:v>22.7</c:v>
                </c:pt>
                <c:pt idx="327">
                  <c:v>21.95</c:v>
                </c:pt>
                <c:pt idx="328">
                  <c:v>21.21</c:v>
                </c:pt>
                <c:pt idx="329">
                  <c:v>20.5</c:v>
                </c:pt>
                <c:pt idx="330">
                  <c:v>19.809999999999999</c:v>
                </c:pt>
                <c:pt idx="331">
                  <c:v>19.559999999999999</c:v>
                </c:pt>
                <c:pt idx="332">
                  <c:v>19.43</c:v>
                </c:pt>
                <c:pt idx="333">
                  <c:v>19.239999999999998</c:v>
                </c:pt>
                <c:pt idx="334">
                  <c:v>19</c:v>
                </c:pt>
                <c:pt idx="335">
                  <c:v>18.73</c:v>
                </c:pt>
                <c:pt idx="336">
                  <c:v>18.43</c:v>
                </c:pt>
                <c:pt idx="337">
                  <c:v>18.11</c:v>
                </c:pt>
                <c:pt idx="338">
                  <c:v>17.78</c:v>
                </c:pt>
                <c:pt idx="339">
                  <c:v>17.43</c:v>
                </c:pt>
                <c:pt idx="340">
                  <c:v>17.07</c:v>
                </c:pt>
                <c:pt idx="341">
                  <c:v>16.71</c:v>
                </c:pt>
                <c:pt idx="342">
                  <c:v>16.350000000000001</c:v>
                </c:pt>
                <c:pt idx="343">
                  <c:v>15.99</c:v>
                </c:pt>
                <c:pt idx="344">
                  <c:v>15.63</c:v>
                </c:pt>
                <c:pt idx="345">
                  <c:v>15.28</c:v>
                </c:pt>
                <c:pt idx="346">
                  <c:v>14.94</c:v>
                </c:pt>
                <c:pt idx="347">
                  <c:v>14.61</c:v>
                </c:pt>
                <c:pt idx="348">
                  <c:v>14.28</c:v>
                </c:pt>
                <c:pt idx="349">
                  <c:v>13.96</c:v>
                </c:pt>
                <c:pt idx="350">
                  <c:v>13.66</c:v>
                </c:pt>
                <c:pt idx="351">
                  <c:v>13.36</c:v>
                </c:pt>
                <c:pt idx="352">
                  <c:v>13.07</c:v>
                </c:pt>
                <c:pt idx="353">
                  <c:v>12.8</c:v>
                </c:pt>
                <c:pt idx="354">
                  <c:v>12.53</c:v>
                </c:pt>
                <c:pt idx="355">
                  <c:v>12.28</c:v>
                </c:pt>
                <c:pt idx="356">
                  <c:v>12.03</c:v>
                </c:pt>
                <c:pt idx="357">
                  <c:v>11.8</c:v>
                </c:pt>
                <c:pt idx="358">
                  <c:v>11.58</c:v>
                </c:pt>
                <c:pt idx="359">
                  <c:v>11.37</c:v>
                </c:pt>
                <c:pt idx="360">
                  <c:v>11.18</c:v>
                </c:pt>
                <c:pt idx="361">
                  <c:v>10.99</c:v>
                </c:pt>
                <c:pt idx="362">
                  <c:v>10.81</c:v>
                </c:pt>
                <c:pt idx="363">
                  <c:v>10.64</c:v>
                </c:pt>
                <c:pt idx="364">
                  <c:v>10.48</c:v>
                </c:pt>
                <c:pt idx="365">
                  <c:v>10.32</c:v>
                </c:pt>
                <c:pt idx="366">
                  <c:v>10.18</c:v>
                </c:pt>
                <c:pt idx="367">
                  <c:v>10.039999999999999</c:v>
                </c:pt>
                <c:pt idx="368">
                  <c:v>9.8989999999999991</c:v>
                </c:pt>
                <c:pt idx="369">
                  <c:v>9.7669999999999995</c:v>
                </c:pt>
                <c:pt idx="370">
                  <c:v>9.6389999999999993</c:v>
                </c:pt>
                <c:pt idx="371">
                  <c:v>9.5139999999999993</c:v>
                </c:pt>
                <c:pt idx="372">
                  <c:v>9.3930000000000007</c:v>
                </c:pt>
                <c:pt idx="373">
                  <c:v>9.2739999999999991</c:v>
                </c:pt>
                <c:pt idx="374">
                  <c:v>9.1929999999999996</c:v>
                </c:pt>
                <c:pt idx="375">
                  <c:v>9.1120000000000001</c:v>
                </c:pt>
                <c:pt idx="376">
                  <c:v>9.0280000000000005</c:v>
                </c:pt>
                <c:pt idx="377">
                  <c:v>8.9410000000000007</c:v>
                </c:pt>
                <c:pt idx="378">
                  <c:v>8.8780000000000001</c:v>
                </c:pt>
                <c:pt idx="379">
                  <c:v>8.81</c:v>
                </c:pt>
                <c:pt idx="380">
                  <c:v>8.7370000000000001</c:v>
                </c:pt>
                <c:pt idx="381">
                  <c:v>8.6590000000000007</c:v>
                </c:pt>
                <c:pt idx="382">
                  <c:v>8.5760000000000005</c:v>
                </c:pt>
                <c:pt idx="383">
                  <c:v>8.5050000000000008</c:v>
                </c:pt>
                <c:pt idx="384">
                  <c:v>8.4350000000000005</c:v>
                </c:pt>
                <c:pt idx="385">
                  <c:v>8.359</c:v>
                </c:pt>
                <c:pt idx="386">
                  <c:v>8.2759999999999998</c:v>
                </c:pt>
                <c:pt idx="387">
                  <c:v>8.1869999999999994</c:v>
                </c:pt>
                <c:pt idx="388">
                  <c:v>8.0909999999999993</c:v>
                </c:pt>
                <c:pt idx="389">
                  <c:v>7.9909999999999997</c:v>
                </c:pt>
                <c:pt idx="390">
                  <c:v>7.8860000000000001</c:v>
                </c:pt>
                <c:pt idx="391">
                  <c:v>7.7759999999999998</c:v>
                </c:pt>
                <c:pt idx="392">
                  <c:v>7.6619999999999999</c:v>
                </c:pt>
                <c:pt idx="393">
                  <c:v>7.5449999999999999</c:v>
                </c:pt>
                <c:pt idx="394">
                  <c:v>7.4249999999999998</c:v>
                </c:pt>
                <c:pt idx="395">
                  <c:v>7.3019999999999996</c:v>
                </c:pt>
                <c:pt idx="396">
                  <c:v>7.1779999999999999</c:v>
                </c:pt>
                <c:pt idx="397">
                  <c:v>7.0529999999999999</c:v>
                </c:pt>
                <c:pt idx="398">
                  <c:v>6.9249999999999998</c:v>
                </c:pt>
                <c:pt idx="399">
                  <c:v>6.8010000000000002</c:v>
                </c:pt>
                <c:pt idx="400">
                  <c:v>6.6980000000000004</c:v>
                </c:pt>
                <c:pt idx="401">
                  <c:v>6.6130000000000004</c:v>
                </c:pt>
                <c:pt idx="402">
                  <c:v>6.5279999999999996</c:v>
                </c:pt>
                <c:pt idx="403">
                  <c:v>6.4379999999999997</c:v>
                </c:pt>
                <c:pt idx="404">
                  <c:v>6.3440000000000003</c:v>
                </c:pt>
                <c:pt idx="405">
                  <c:v>6.2610000000000001</c:v>
                </c:pt>
                <c:pt idx="406">
                  <c:v>6.1719999999999997</c:v>
                </c:pt>
                <c:pt idx="407">
                  <c:v>6.0789999999999997</c:v>
                </c:pt>
                <c:pt idx="408">
                  <c:v>5.9820000000000002</c:v>
                </c:pt>
                <c:pt idx="409">
                  <c:v>5.8810000000000002</c:v>
                </c:pt>
                <c:pt idx="410">
                  <c:v>5.78</c:v>
                </c:pt>
                <c:pt idx="411">
                  <c:v>5.6879999999999997</c:v>
                </c:pt>
                <c:pt idx="412">
                  <c:v>5.601</c:v>
                </c:pt>
                <c:pt idx="413">
                  <c:v>5.5190000000000001</c:v>
                </c:pt>
                <c:pt idx="414">
                  <c:v>5.44</c:v>
                </c:pt>
                <c:pt idx="415">
                  <c:v>5.3630000000000004</c:v>
                </c:pt>
                <c:pt idx="416">
                  <c:v>5.2880000000000003</c:v>
                </c:pt>
                <c:pt idx="417">
                  <c:v>5.2119999999999997</c:v>
                </c:pt>
                <c:pt idx="418">
                  <c:v>5.1369999999999996</c:v>
                </c:pt>
                <c:pt idx="419">
                  <c:v>5.0609999999999999</c:v>
                </c:pt>
                <c:pt idx="420">
                  <c:v>4.984</c:v>
                </c:pt>
                <c:pt idx="421">
                  <c:v>4.907</c:v>
                </c:pt>
                <c:pt idx="422">
                  <c:v>4.8280000000000003</c:v>
                </c:pt>
                <c:pt idx="423">
                  <c:v>4.7590000000000003</c:v>
                </c:pt>
                <c:pt idx="424">
                  <c:v>4.6870000000000003</c:v>
                </c:pt>
                <c:pt idx="425">
                  <c:v>4.6150000000000002</c:v>
                </c:pt>
                <c:pt idx="426">
                  <c:v>4.5410000000000004</c:v>
                </c:pt>
                <c:pt idx="427">
                  <c:v>4.4649999999999999</c:v>
                </c:pt>
                <c:pt idx="428">
                  <c:v>4.3929999999999998</c:v>
                </c:pt>
                <c:pt idx="429">
                  <c:v>4.32</c:v>
                </c:pt>
                <c:pt idx="430">
                  <c:v>4.2439999999999998</c:v>
                </c:pt>
                <c:pt idx="431">
                  <c:v>4.1680000000000001</c:v>
                </c:pt>
                <c:pt idx="432">
                  <c:v>4.0919999999999996</c:v>
                </c:pt>
                <c:pt idx="433">
                  <c:v>4.0149999999999997</c:v>
                </c:pt>
                <c:pt idx="434">
                  <c:v>3.9380000000000002</c:v>
                </c:pt>
                <c:pt idx="435">
                  <c:v>3.8610000000000002</c:v>
                </c:pt>
                <c:pt idx="436">
                  <c:v>3.7829999999999999</c:v>
                </c:pt>
                <c:pt idx="437">
                  <c:v>3.7069999999999999</c:v>
                </c:pt>
                <c:pt idx="438">
                  <c:v>3.63</c:v>
                </c:pt>
                <c:pt idx="439">
                  <c:v>3.5539999999999998</c:v>
                </c:pt>
                <c:pt idx="440">
                  <c:v>3.4790000000000001</c:v>
                </c:pt>
                <c:pt idx="441">
                  <c:v>3.407</c:v>
                </c:pt>
                <c:pt idx="442">
                  <c:v>3.335</c:v>
                </c:pt>
                <c:pt idx="443">
                  <c:v>3.2629999999999999</c:v>
                </c:pt>
                <c:pt idx="444">
                  <c:v>3.1920000000000002</c:v>
                </c:pt>
                <c:pt idx="445">
                  <c:v>3.1219999999999999</c:v>
                </c:pt>
                <c:pt idx="446">
                  <c:v>3.0529999999999999</c:v>
                </c:pt>
                <c:pt idx="447">
                  <c:v>2.9849999999999999</c:v>
                </c:pt>
                <c:pt idx="448">
                  <c:v>2.9409999999999998</c:v>
                </c:pt>
                <c:pt idx="449">
                  <c:v>2.8940000000000001</c:v>
                </c:pt>
                <c:pt idx="450">
                  <c:v>2.847</c:v>
                </c:pt>
                <c:pt idx="451">
                  <c:v>2.7989999999999999</c:v>
                </c:pt>
                <c:pt idx="452">
                  <c:v>2.76</c:v>
                </c:pt>
                <c:pt idx="453">
                  <c:v>2.7559999999999998</c:v>
                </c:pt>
                <c:pt idx="454">
                  <c:v>2.7490000000000001</c:v>
                </c:pt>
                <c:pt idx="455">
                  <c:v>2.7410000000000001</c:v>
                </c:pt>
                <c:pt idx="456">
                  <c:v>2.7410000000000001</c:v>
                </c:pt>
                <c:pt idx="457">
                  <c:v>2.7349999999999999</c:v>
                </c:pt>
                <c:pt idx="458">
                  <c:v>2.7250000000000001</c:v>
                </c:pt>
                <c:pt idx="459">
                  <c:v>2.7109999999999999</c:v>
                </c:pt>
                <c:pt idx="460">
                  <c:v>2.7029999999999998</c:v>
                </c:pt>
                <c:pt idx="461">
                  <c:v>2.6920000000000002</c:v>
                </c:pt>
                <c:pt idx="462">
                  <c:v>2.7109999999999999</c:v>
                </c:pt>
                <c:pt idx="463">
                  <c:v>2.75</c:v>
                </c:pt>
                <c:pt idx="464">
                  <c:v>2.778</c:v>
                </c:pt>
                <c:pt idx="465">
                  <c:v>2.8319999999999999</c:v>
                </c:pt>
                <c:pt idx="466">
                  <c:v>2.8820000000000001</c:v>
                </c:pt>
                <c:pt idx="467">
                  <c:v>2.927</c:v>
                </c:pt>
                <c:pt idx="468">
                  <c:v>2.996</c:v>
                </c:pt>
                <c:pt idx="469">
                  <c:v>3.048</c:v>
                </c:pt>
                <c:pt idx="470">
                  <c:v>3.09</c:v>
                </c:pt>
                <c:pt idx="471">
                  <c:v>3.1230000000000002</c:v>
                </c:pt>
                <c:pt idx="472">
                  <c:v>3.161</c:v>
                </c:pt>
                <c:pt idx="473">
                  <c:v>3.1920000000000002</c:v>
                </c:pt>
                <c:pt idx="474">
                  <c:v>3.2149999999999999</c:v>
                </c:pt>
                <c:pt idx="475">
                  <c:v>3.2320000000000002</c:v>
                </c:pt>
                <c:pt idx="476">
                  <c:v>3.2440000000000002</c:v>
                </c:pt>
                <c:pt idx="477">
                  <c:v>3.2509999999999999</c:v>
                </c:pt>
                <c:pt idx="478">
                  <c:v>3.2519999999999998</c:v>
                </c:pt>
                <c:pt idx="479">
                  <c:v>3.2490000000000001</c:v>
                </c:pt>
                <c:pt idx="480">
                  <c:v>3.242</c:v>
                </c:pt>
                <c:pt idx="481">
                  <c:v>3.2309999999999999</c:v>
                </c:pt>
                <c:pt idx="482">
                  <c:v>3.2170000000000001</c:v>
                </c:pt>
                <c:pt idx="483">
                  <c:v>3.198</c:v>
                </c:pt>
                <c:pt idx="484">
                  <c:v>3.1760000000000002</c:v>
                </c:pt>
                <c:pt idx="485">
                  <c:v>3.15</c:v>
                </c:pt>
                <c:pt idx="486">
                  <c:v>3.12</c:v>
                </c:pt>
                <c:pt idx="487">
                  <c:v>3.0910000000000002</c:v>
                </c:pt>
                <c:pt idx="488">
                  <c:v>3.0590000000000002</c:v>
                </c:pt>
                <c:pt idx="489">
                  <c:v>3.024</c:v>
                </c:pt>
                <c:pt idx="490">
                  <c:v>2.9860000000000002</c:v>
                </c:pt>
                <c:pt idx="491">
                  <c:v>2.9470000000000001</c:v>
                </c:pt>
                <c:pt idx="492">
                  <c:v>2.9049999999999998</c:v>
                </c:pt>
                <c:pt idx="493">
                  <c:v>2.863</c:v>
                </c:pt>
                <c:pt idx="494">
                  <c:v>2.8180000000000001</c:v>
                </c:pt>
                <c:pt idx="495">
                  <c:v>2.7730000000000001</c:v>
                </c:pt>
                <c:pt idx="496">
                  <c:v>2.7280000000000002</c:v>
                </c:pt>
                <c:pt idx="497">
                  <c:v>2.681</c:v>
                </c:pt>
                <c:pt idx="498">
                  <c:v>2.6349999999999998</c:v>
                </c:pt>
                <c:pt idx="499">
                  <c:v>2.5880000000000001</c:v>
                </c:pt>
                <c:pt idx="500">
                  <c:v>2.5419999999999998</c:v>
                </c:pt>
                <c:pt idx="501">
                  <c:v>2.496</c:v>
                </c:pt>
                <c:pt idx="502">
                  <c:v>2.4500000000000002</c:v>
                </c:pt>
                <c:pt idx="503">
                  <c:v>2.4039999999999999</c:v>
                </c:pt>
                <c:pt idx="504">
                  <c:v>2.359</c:v>
                </c:pt>
                <c:pt idx="505">
                  <c:v>2.3149999999999999</c:v>
                </c:pt>
                <c:pt idx="506">
                  <c:v>2.2709999999999999</c:v>
                </c:pt>
                <c:pt idx="507">
                  <c:v>2.2280000000000002</c:v>
                </c:pt>
                <c:pt idx="508">
                  <c:v>2.2090000000000001</c:v>
                </c:pt>
                <c:pt idx="509">
                  <c:v>2.2029999999999998</c:v>
                </c:pt>
                <c:pt idx="510">
                  <c:v>2.1920000000000002</c:v>
                </c:pt>
                <c:pt idx="511">
                  <c:v>2.177</c:v>
                </c:pt>
                <c:pt idx="512">
                  <c:v>2.16</c:v>
                </c:pt>
                <c:pt idx="513">
                  <c:v>2.141</c:v>
                </c:pt>
                <c:pt idx="514">
                  <c:v>2.1219999999999999</c:v>
                </c:pt>
                <c:pt idx="515">
                  <c:v>2.1030000000000002</c:v>
                </c:pt>
                <c:pt idx="516">
                  <c:v>2.0830000000000002</c:v>
                </c:pt>
                <c:pt idx="517">
                  <c:v>2.0630000000000002</c:v>
                </c:pt>
                <c:pt idx="518">
                  <c:v>2.1469999999999998</c:v>
                </c:pt>
                <c:pt idx="519">
                  <c:v>2.2989999999999999</c:v>
                </c:pt>
                <c:pt idx="520">
                  <c:v>3.8980000000000001</c:v>
                </c:pt>
                <c:pt idx="521">
                  <c:v>4.6180000000000003</c:v>
                </c:pt>
                <c:pt idx="522">
                  <c:v>5.1669999999999998</c:v>
                </c:pt>
                <c:pt idx="523">
                  <c:v>5.609</c:v>
                </c:pt>
                <c:pt idx="524">
                  <c:v>5.9740000000000002</c:v>
                </c:pt>
                <c:pt idx="525">
                  <c:v>6.2709999999999999</c:v>
                </c:pt>
                <c:pt idx="526">
                  <c:v>6.5060000000000002</c:v>
                </c:pt>
                <c:pt idx="527">
                  <c:v>6.6920000000000002</c:v>
                </c:pt>
                <c:pt idx="528">
                  <c:v>7.1470000000000002</c:v>
                </c:pt>
                <c:pt idx="529">
                  <c:v>7.5369999999999999</c:v>
                </c:pt>
                <c:pt idx="530">
                  <c:v>8.0239999999999991</c:v>
                </c:pt>
                <c:pt idx="531">
                  <c:v>8.9410000000000007</c:v>
                </c:pt>
                <c:pt idx="532">
                  <c:v>9.5429999999999993</c:v>
                </c:pt>
                <c:pt idx="533">
                  <c:v>10.08</c:v>
                </c:pt>
                <c:pt idx="534">
                  <c:v>10.5</c:v>
                </c:pt>
                <c:pt idx="535">
                  <c:v>11.37</c:v>
                </c:pt>
                <c:pt idx="536">
                  <c:v>12</c:v>
                </c:pt>
                <c:pt idx="537">
                  <c:v>12.53</c:v>
                </c:pt>
                <c:pt idx="538">
                  <c:v>13.05</c:v>
                </c:pt>
                <c:pt idx="539">
                  <c:v>13.54</c:v>
                </c:pt>
                <c:pt idx="540">
                  <c:v>13.99</c:v>
                </c:pt>
                <c:pt idx="541">
                  <c:v>14.41</c:v>
                </c:pt>
                <c:pt idx="542">
                  <c:v>14.78</c:v>
                </c:pt>
                <c:pt idx="543">
                  <c:v>15.15</c:v>
                </c:pt>
                <c:pt idx="544">
                  <c:v>15.52</c:v>
                </c:pt>
                <c:pt idx="545">
                  <c:v>15.92</c:v>
                </c:pt>
                <c:pt idx="546">
                  <c:v>16.89</c:v>
                </c:pt>
                <c:pt idx="547">
                  <c:v>17.45</c:v>
                </c:pt>
                <c:pt idx="548">
                  <c:v>17.82</c:v>
                </c:pt>
                <c:pt idx="549">
                  <c:v>18.03</c:v>
                </c:pt>
                <c:pt idx="550">
                  <c:v>18.18</c:v>
                </c:pt>
                <c:pt idx="551">
                  <c:v>18.29</c:v>
                </c:pt>
                <c:pt idx="552">
                  <c:v>18.34</c:v>
                </c:pt>
                <c:pt idx="553">
                  <c:v>18.3</c:v>
                </c:pt>
                <c:pt idx="554">
                  <c:v>18.350000000000001</c:v>
                </c:pt>
                <c:pt idx="555">
                  <c:v>18.649999999999999</c:v>
                </c:pt>
                <c:pt idx="556">
                  <c:v>23.8</c:v>
                </c:pt>
                <c:pt idx="557">
                  <c:v>23.7</c:v>
                </c:pt>
                <c:pt idx="558">
                  <c:v>24.17</c:v>
                </c:pt>
                <c:pt idx="559">
                  <c:v>139.80000000000001</c:v>
                </c:pt>
                <c:pt idx="560">
                  <c:v>43.57</c:v>
                </c:pt>
                <c:pt idx="561">
                  <c:v>39.97</c:v>
                </c:pt>
                <c:pt idx="562">
                  <c:v>38.57</c:v>
                </c:pt>
                <c:pt idx="563">
                  <c:v>36.450000000000003</c:v>
                </c:pt>
                <c:pt idx="564">
                  <c:v>35</c:v>
                </c:pt>
                <c:pt idx="565">
                  <c:v>34.51</c:v>
                </c:pt>
                <c:pt idx="566">
                  <c:v>34.32</c:v>
                </c:pt>
                <c:pt idx="567">
                  <c:v>34.97</c:v>
                </c:pt>
                <c:pt idx="568">
                  <c:v>35.590000000000003</c:v>
                </c:pt>
                <c:pt idx="569">
                  <c:v>35.03</c:v>
                </c:pt>
                <c:pt idx="570">
                  <c:v>34.76</c:v>
                </c:pt>
                <c:pt idx="571">
                  <c:v>34.9</c:v>
                </c:pt>
                <c:pt idx="572">
                  <c:v>34.380000000000003</c:v>
                </c:pt>
                <c:pt idx="573">
                  <c:v>33.85</c:v>
                </c:pt>
                <c:pt idx="574">
                  <c:v>33.229999999999997</c:v>
                </c:pt>
                <c:pt idx="575">
                  <c:v>32.69</c:v>
                </c:pt>
                <c:pt idx="576">
                  <c:v>60.93</c:v>
                </c:pt>
                <c:pt idx="577">
                  <c:v>87.53</c:v>
                </c:pt>
                <c:pt idx="578">
                  <c:v>170.4</c:v>
                </c:pt>
                <c:pt idx="579">
                  <c:v>83.52</c:v>
                </c:pt>
                <c:pt idx="580">
                  <c:v>77.69</c:v>
                </c:pt>
                <c:pt idx="581">
                  <c:v>76.349999999999994</c:v>
                </c:pt>
                <c:pt idx="582">
                  <c:v>129.5</c:v>
                </c:pt>
                <c:pt idx="583">
                  <c:v>251.9</c:v>
                </c:pt>
                <c:pt idx="584">
                  <c:v>943.6</c:v>
                </c:pt>
                <c:pt idx="585">
                  <c:v>1472</c:v>
                </c:pt>
                <c:pt idx="586">
                  <c:v>1688</c:v>
                </c:pt>
                <c:pt idx="587">
                  <c:v>867</c:v>
                </c:pt>
                <c:pt idx="588">
                  <c:v>228.3</c:v>
                </c:pt>
                <c:pt idx="589">
                  <c:v>221.8</c:v>
                </c:pt>
                <c:pt idx="590">
                  <c:v>221.4</c:v>
                </c:pt>
                <c:pt idx="591">
                  <c:v>278.3</c:v>
                </c:pt>
                <c:pt idx="592">
                  <c:v>242.8</c:v>
                </c:pt>
                <c:pt idx="593">
                  <c:v>231</c:v>
                </c:pt>
                <c:pt idx="594">
                  <c:v>239.4</c:v>
                </c:pt>
                <c:pt idx="595">
                  <c:v>223</c:v>
                </c:pt>
                <c:pt idx="596">
                  <c:v>201.8</c:v>
                </c:pt>
                <c:pt idx="597">
                  <c:v>201.7</c:v>
                </c:pt>
                <c:pt idx="598">
                  <c:v>182.8</c:v>
                </c:pt>
                <c:pt idx="599">
                  <c:v>185.4</c:v>
                </c:pt>
                <c:pt idx="600">
                  <c:v>168</c:v>
                </c:pt>
                <c:pt idx="601">
                  <c:v>159.69999999999999</c:v>
                </c:pt>
                <c:pt idx="602">
                  <c:v>157.30000000000001</c:v>
                </c:pt>
                <c:pt idx="603">
                  <c:v>161.69999999999999</c:v>
                </c:pt>
                <c:pt idx="604">
                  <c:v>148.9</c:v>
                </c:pt>
                <c:pt idx="605">
                  <c:v>140.1</c:v>
                </c:pt>
                <c:pt idx="606">
                  <c:v>129.1</c:v>
                </c:pt>
                <c:pt idx="607">
                  <c:v>118.3</c:v>
                </c:pt>
                <c:pt idx="608">
                  <c:v>108.8</c:v>
                </c:pt>
                <c:pt idx="609">
                  <c:v>131.5</c:v>
                </c:pt>
                <c:pt idx="610">
                  <c:v>120.5</c:v>
                </c:pt>
                <c:pt idx="611">
                  <c:v>111</c:v>
                </c:pt>
                <c:pt idx="612">
                  <c:v>101.8</c:v>
                </c:pt>
                <c:pt idx="613">
                  <c:v>93.57</c:v>
                </c:pt>
                <c:pt idx="614">
                  <c:v>86.19</c:v>
                </c:pt>
                <c:pt idx="615">
                  <c:v>79.55</c:v>
                </c:pt>
                <c:pt idx="616">
                  <c:v>73.849999999999994</c:v>
                </c:pt>
                <c:pt idx="617">
                  <c:v>68.52</c:v>
                </c:pt>
                <c:pt idx="618">
                  <c:v>68.760000000000005</c:v>
                </c:pt>
                <c:pt idx="619">
                  <c:v>68.06</c:v>
                </c:pt>
                <c:pt idx="620">
                  <c:v>65.22</c:v>
                </c:pt>
                <c:pt idx="621">
                  <c:v>62.06</c:v>
                </c:pt>
                <c:pt idx="622">
                  <c:v>57.67</c:v>
                </c:pt>
                <c:pt idx="623">
                  <c:v>54.27</c:v>
                </c:pt>
                <c:pt idx="624">
                  <c:v>54.17</c:v>
                </c:pt>
                <c:pt idx="625">
                  <c:v>52.86</c:v>
                </c:pt>
                <c:pt idx="626">
                  <c:v>50.59</c:v>
                </c:pt>
                <c:pt idx="627">
                  <c:v>49.44</c:v>
                </c:pt>
                <c:pt idx="628">
                  <c:v>46.43</c:v>
                </c:pt>
                <c:pt idx="629">
                  <c:v>44.04</c:v>
                </c:pt>
                <c:pt idx="630">
                  <c:v>41.6</c:v>
                </c:pt>
                <c:pt idx="631">
                  <c:v>40.909999999999997</c:v>
                </c:pt>
                <c:pt idx="632">
                  <c:v>40.090000000000003</c:v>
                </c:pt>
                <c:pt idx="633">
                  <c:v>39.18</c:v>
                </c:pt>
                <c:pt idx="634">
                  <c:v>116.4</c:v>
                </c:pt>
                <c:pt idx="635">
                  <c:v>57.23</c:v>
                </c:pt>
                <c:pt idx="636">
                  <c:v>55.19</c:v>
                </c:pt>
                <c:pt idx="637">
                  <c:v>52.07</c:v>
                </c:pt>
                <c:pt idx="638">
                  <c:v>48.66</c:v>
                </c:pt>
                <c:pt idx="639">
                  <c:v>45.46</c:v>
                </c:pt>
                <c:pt idx="640">
                  <c:v>44.42</c:v>
                </c:pt>
                <c:pt idx="641">
                  <c:v>46.35</c:v>
                </c:pt>
                <c:pt idx="642">
                  <c:v>43.22</c:v>
                </c:pt>
                <c:pt idx="643">
                  <c:v>40.799999999999997</c:v>
                </c:pt>
                <c:pt idx="644">
                  <c:v>40.03</c:v>
                </c:pt>
                <c:pt idx="645">
                  <c:v>39.340000000000003</c:v>
                </c:pt>
                <c:pt idx="646">
                  <c:v>38.5</c:v>
                </c:pt>
                <c:pt idx="647">
                  <c:v>37.58</c:v>
                </c:pt>
                <c:pt idx="648">
                  <c:v>36.67</c:v>
                </c:pt>
                <c:pt idx="649">
                  <c:v>35.630000000000003</c:v>
                </c:pt>
                <c:pt idx="650">
                  <c:v>35.200000000000003</c:v>
                </c:pt>
                <c:pt idx="651">
                  <c:v>34.159999999999997</c:v>
                </c:pt>
                <c:pt idx="652">
                  <c:v>33.1</c:v>
                </c:pt>
                <c:pt idx="653">
                  <c:v>31.97</c:v>
                </c:pt>
                <c:pt idx="654">
                  <c:v>30.95</c:v>
                </c:pt>
                <c:pt idx="655">
                  <c:v>29.89</c:v>
                </c:pt>
                <c:pt idx="656">
                  <c:v>28.89</c:v>
                </c:pt>
                <c:pt idx="657">
                  <c:v>27.9</c:v>
                </c:pt>
                <c:pt idx="658">
                  <c:v>26.99</c:v>
                </c:pt>
                <c:pt idx="659">
                  <c:v>26.05</c:v>
                </c:pt>
                <c:pt idx="660">
                  <c:v>25.16</c:v>
                </c:pt>
                <c:pt idx="661">
                  <c:v>24.33</c:v>
                </c:pt>
                <c:pt idx="662">
                  <c:v>23.53</c:v>
                </c:pt>
                <c:pt idx="663">
                  <c:v>22.87</c:v>
                </c:pt>
                <c:pt idx="664">
                  <c:v>22.13</c:v>
                </c:pt>
                <c:pt idx="665">
                  <c:v>21.37</c:v>
                </c:pt>
                <c:pt idx="666">
                  <c:v>20.63</c:v>
                </c:pt>
                <c:pt idx="667">
                  <c:v>19.91</c:v>
                </c:pt>
                <c:pt idx="668">
                  <c:v>19.579999999999998</c:v>
                </c:pt>
                <c:pt idx="669">
                  <c:v>19.45</c:v>
                </c:pt>
                <c:pt idx="670">
                  <c:v>19.27</c:v>
                </c:pt>
                <c:pt idx="671">
                  <c:v>19.04</c:v>
                </c:pt>
                <c:pt idx="672">
                  <c:v>18.77</c:v>
                </c:pt>
                <c:pt idx="673">
                  <c:v>18.48</c:v>
                </c:pt>
                <c:pt idx="674">
                  <c:v>18.16</c:v>
                </c:pt>
                <c:pt idx="675">
                  <c:v>17.82</c:v>
                </c:pt>
                <c:pt idx="676">
                  <c:v>17.47</c:v>
                </c:pt>
                <c:pt idx="677">
                  <c:v>17.100000000000001</c:v>
                </c:pt>
                <c:pt idx="678">
                  <c:v>16.739999999999998</c:v>
                </c:pt>
                <c:pt idx="679">
                  <c:v>16.37</c:v>
                </c:pt>
                <c:pt idx="680">
                  <c:v>16</c:v>
                </c:pt>
                <c:pt idx="681">
                  <c:v>15.64</c:v>
                </c:pt>
                <c:pt idx="682">
                  <c:v>15.28</c:v>
                </c:pt>
                <c:pt idx="683">
                  <c:v>14.93</c:v>
                </c:pt>
                <c:pt idx="684">
                  <c:v>14.59</c:v>
                </c:pt>
                <c:pt idx="685">
                  <c:v>14.25</c:v>
                </c:pt>
                <c:pt idx="686">
                  <c:v>13.93</c:v>
                </c:pt>
                <c:pt idx="687">
                  <c:v>13.62</c:v>
                </c:pt>
                <c:pt idx="688">
                  <c:v>13.32</c:v>
                </c:pt>
                <c:pt idx="689">
                  <c:v>13.03</c:v>
                </c:pt>
                <c:pt idx="690">
                  <c:v>12.75</c:v>
                </c:pt>
                <c:pt idx="691">
                  <c:v>12.48</c:v>
                </c:pt>
                <c:pt idx="692">
                  <c:v>12.22</c:v>
                </c:pt>
                <c:pt idx="693">
                  <c:v>11.98</c:v>
                </c:pt>
                <c:pt idx="694">
                  <c:v>11.75</c:v>
                </c:pt>
                <c:pt idx="695">
                  <c:v>11.53</c:v>
                </c:pt>
                <c:pt idx="696">
                  <c:v>11.32</c:v>
                </c:pt>
                <c:pt idx="697">
                  <c:v>11.12</c:v>
                </c:pt>
                <c:pt idx="698">
                  <c:v>10.93</c:v>
                </c:pt>
                <c:pt idx="699">
                  <c:v>10.74</c:v>
                </c:pt>
                <c:pt idx="700">
                  <c:v>10.57</c:v>
                </c:pt>
                <c:pt idx="701">
                  <c:v>10.41</c:v>
                </c:pt>
                <c:pt idx="702">
                  <c:v>10.25</c:v>
                </c:pt>
                <c:pt idx="703">
                  <c:v>10.09</c:v>
                </c:pt>
                <c:pt idx="704">
                  <c:v>9.9459999999999997</c:v>
                </c:pt>
                <c:pt idx="705">
                  <c:v>9.8040000000000003</c:v>
                </c:pt>
                <c:pt idx="706">
                  <c:v>9.6649999999999991</c:v>
                </c:pt>
                <c:pt idx="707">
                  <c:v>9.5299999999999994</c:v>
                </c:pt>
                <c:pt idx="708">
                  <c:v>9.3989999999999991</c:v>
                </c:pt>
                <c:pt idx="709">
                  <c:v>9.27</c:v>
                </c:pt>
                <c:pt idx="710">
                  <c:v>9.1430000000000007</c:v>
                </c:pt>
                <c:pt idx="711">
                  <c:v>9.0169999999999995</c:v>
                </c:pt>
                <c:pt idx="712">
                  <c:v>8.8930000000000007</c:v>
                </c:pt>
                <c:pt idx="713">
                  <c:v>8.77</c:v>
                </c:pt>
                <c:pt idx="714">
                  <c:v>8.6489999999999991</c:v>
                </c:pt>
                <c:pt idx="715">
                  <c:v>8.5269999999999992</c:v>
                </c:pt>
                <c:pt idx="716">
                  <c:v>8.4060000000000006</c:v>
                </c:pt>
                <c:pt idx="717">
                  <c:v>8.2850000000000001</c:v>
                </c:pt>
                <c:pt idx="718">
                  <c:v>8.1639999999999997</c:v>
                </c:pt>
                <c:pt idx="719">
                  <c:v>8.0429999999999993</c:v>
                </c:pt>
                <c:pt idx="720">
                  <c:v>7.9210000000000003</c:v>
                </c:pt>
                <c:pt idx="721">
                  <c:v>7.8</c:v>
                </c:pt>
                <c:pt idx="722">
                  <c:v>7.6779999999999999</c:v>
                </c:pt>
                <c:pt idx="723">
                  <c:v>7.556</c:v>
                </c:pt>
                <c:pt idx="724">
                  <c:v>7.4340000000000002</c:v>
                </c:pt>
                <c:pt idx="725">
                  <c:v>7.3109999999999999</c:v>
                </c:pt>
                <c:pt idx="726">
                  <c:v>7.1879999999999997</c:v>
                </c:pt>
                <c:pt idx="727">
                  <c:v>7.0650000000000004</c:v>
                </c:pt>
                <c:pt idx="728">
                  <c:v>6.9420000000000002</c:v>
                </c:pt>
                <c:pt idx="729">
                  <c:v>6.8179999999999996</c:v>
                </c:pt>
                <c:pt idx="730">
                  <c:v>6.694</c:v>
                </c:pt>
                <c:pt idx="731">
                  <c:v>6.5709999999999997</c:v>
                </c:pt>
                <c:pt idx="732">
                  <c:v>6.4470000000000001</c:v>
                </c:pt>
                <c:pt idx="733">
                  <c:v>6.3239999999999998</c:v>
                </c:pt>
                <c:pt idx="734">
                  <c:v>6.2009999999999996</c:v>
                </c:pt>
                <c:pt idx="735">
                  <c:v>6.0780000000000003</c:v>
                </c:pt>
                <c:pt idx="736">
                  <c:v>5.9550000000000001</c:v>
                </c:pt>
                <c:pt idx="737">
                  <c:v>5.8330000000000002</c:v>
                </c:pt>
                <c:pt idx="738">
                  <c:v>5.7229999999999999</c:v>
                </c:pt>
                <c:pt idx="739">
                  <c:v>5.6230000000000002</c:v>
                </c:pt>
                <c:pt idx="740">
                  <c:v>5.5309999999999997</c:v>
                </c:pt>
                <c:pt idx="741">
                  <c:v>5.4429999999999996</c:v>
                </c:pt>
                <c:pt idx="742">
                  <c:v>5.36</c:v>
                </c:pt>
                <c:pt idx="743">
                  <c:v>5.28</c:v>
                </c:pt>
                <c:pt idx="744">
                  <c:v>5.2009999999999996</c:v>
                </c:pt>
                <c:pt idx="745">
                  <c:v>5.1230000000000002</c:v>
                </c:pt>
                <c:pt idx="746">
                  <c:v>5.0469999999999997</c:v>
                </c:pt>
                <c:pt idx="747">
                  <c:v>4.97</c:v>
                </c:pt>
                <c:pt idx="748">
                  <c:v>4.8929999999999998</c:v>
                </c:pt>
                <c:pt idx="749">
                  <c:v>4.8150000000000004</c:v>
                </c:pt>
                <c:pt idx="750">
                  <c:v>4.7370000000000001</c:v>
                </c:pt>
                <c:pt idx="751">
                  <c:v>4.6580000000000004</c:v>
                </c:pt>
                <c:pt idx="752">
                  <c:v>4.5780000000000003</c:v>
                </c:pt>
                <c:pt idx="753">
                  <c:v>4.4969999999999999</c:v>
                </c:pt>
                <c:pt idx="754">
                  <c:v>4.4160000000000004</c:v>
                </c:pt>
                <c:pt idx="755">
                  <c:v>4.3339999999999996</c:v>
                </c:pt>
                <c:pt idx="756">
                  <c:v>4.2510000000000003</c:v>
                </c:pt>
                <c:pt idx="757">
                  <c:v>4.1680000000000001</c:v>
                </c:pt>
                <c:pt idx="758">
                  <c:v>4.085</c:v>
                </c:pt>
                <c:pt idx="759">
                  <c:v>4.0019999999999998</c:v>
                </c:pt>
                <c:pt idx="760">
                  <c:v>3.9180000000000001</c:v>
                </c:pt>
                <c:pt idx="761">
                  <c:v>3.835</c:v>
                </c:pt>
                <c:pt idx="762">
                  <c:v>3.7919999999999998</c:v>
                </c:pt>
                <c:pt idx="763">
                  <c:v>3.742</c:v>
                </c:pt>
                <c:pt idx="764">
                  <c:v>3.69</c:v>
                </c:pt>
                <c:pt idx="765">
                  <c:v>3.6480000000000001</c:v>
                </c:pt>
                <c:pt idx="766">
                  <c:v>3.6019999999999999</c:v>
                </c:pt>
                <c:pt idx="767">
                  <c:v>3.552</c:v>
                </c:pt>
                <c:pt idx="768">
                  <c:v>3.5129999999999999</c:v>
                </c:pt>
                <c:pt idx="769">
                  <c:v>3.47</c:v>
                </c:pt>
                <c:pt idx="770">
                  <c:v>3.4249999999999998</c:v>
                </c:pt>
                <c:pt idx="771">
                  <c:v>3.3780000000000001</c:v>
                </c:pt>
                <c:pt idx="772">
                  <c:v>3.3290000000000002</c:v>
                </c:pt>
                <c:pt idx="773">
                  <c:v>3.28</c:v>
                </c:pt>
                <c:pt idx="774">
                  <c:v>3.2290000000000001</c:v>
                </c:pt>
                <c:pt idx="775">
                  <c:v>3.1779999999999999</c:v>
                </c:pt>
                <c:pt idx="776">
                  <c:v>3.1259999999999999</c:v>
                </c:pt>
                <c:pt idx="777">
                  <c:v>3.0750000000000002</c:v>
                </c:pt>
                <c:pt idx="778">
                  <c:v>3.03</c:v>
                </c:pt>
                <c:pt idx="779">
                  <c:v>2.9830000000000001</c:v>
                </c:pt>
                <c:pt idx="780">
                  <c:v>2.9350000000000001</c:v>
                </c:pt>
                <c:pt idx="781">
                  <c:v>2.8889999999999998</c:v>
                </c:pt>
                <c:pt idx="782">
                  <c:v>2.8420000000000001</c:v>
                </c:pt>
                <c:pt idx="783">
                  <c:v>2.7930000000000001</c:v>
                </c:pt>
                <c:pt idx="784">
                  <c:v>2.7429999999999999</c:v>
                </c:pt>
                <c:pt idx="785">
                  <c:v>2.6930000000000001</c:v>
                </c:pt>
                <c:pt idx="786">
                  <c:v>2.6419999999999999</c:v>
                </c:pt>
                <c:pt idx="787">
                  <c:v>2.59</c:v>
                </c:pt>
                <c:pt idx="788">
                  <c:v>2.5379999999999998</c:v>
                </c:pt>
                <c:pt idx="789">
                  <c:v>2.4860000000000002</c:v>
                </c:pt>
                <c:pt idx="790">
                  <c:v>2.4340000000000002</c:v>
                </c:pt>
                <c:pt idx="791">
                  <c:v>2.3820000000000001</c:v>
                </c:pt>
                <c:pt idx="792">
                  <c:v>2.33</c:v>
                </c:pt>
                <c:pt idx="793">
                  <c:v>2.2810000000000001</c:v>
                </c:pt>
                <c:pt idx="794">
                  <c:v>2.2309999999999999</c:v>
                </c:pt>
                <c:pt idx="795">
                  <c:v>2.181</c:v>
                </c:pt>
                <c:pt idx="796">
                  <c:v>2.1320000000000001</c:v>
                </c:pt>
                <c:pt idx="797">
                  <c:v>2.0830000000000002</c:v>
                </c:pt>
                <c:pt idx="798">
                  <c:v>2.0350000000000001</c:v>
                </c:pt>
                <c:pt idx="799">
                  <c:v>1.9870000000000001</c:v>
                </c:pt>
                <c:pt idx="800">
                  <c:v>1.94</c:v>
                </c:pt>
                <c:pt idx="801">
                  <c:v>1.893</c:v>
                </c:pt>
                <c:pt idx="802">
                  <c:v>1.847</c:v>
                </c:pt>
                <c:pt idx="803">
                  <c:v>1.802</c:v>
                </c:pt>
                <c:pt idx="804">
                  <c:v>1.758</c:v>
                </c:pt>
                <c:pt idx="805">
                  <c:v>1.7150000000000001</c:v>
                </c:pt>
                <c:pt idx="806">
                  <c:v>1.673</c:v>
                </c:pt>
                <c:pt idx="807">
                  <c:v>1.6319999999999999</c:v>
                </c:pt>
                <c:pt idx="808">
                  <c:v>1.5920000000000001</c:v>
                </c:pt>
                <c:pt idx="809">
                  <c:v>1.552</c:v>
                </c:pt>
                <c:pt idx="810">
                  <c:v>1.514</c:v>
                </c:pt>
                <c:pt idx="811">
                  <c:v>1.4810000000000001</c:v>
                </c:pt>
                <c:pt idx="812">
                  <c:v>1.462</c:v>
                </c:pt>
                <c:pt idx="813">
                  <c:v>1.4590000000000001</c:v>
                </c:pt>
                <c:pt idx="814">
                  <c:v>1.45</c:v>
                </c:pt>
                <c:pt idx="815">
                  <c:v>1.444</c:v>
                </c:pt>
                <c:pt idx="816">
                  <c:v>1.4339999999999999</c:v>
                </c:pt>
                <c:pt idx="817">
                  <c:v>1.448</c:v>
                </c:pt>
                <c:pt idx="818">
                  <c:v>1.456</c:v>
                </c:pt>
                <c:pt idx="819">
                  <c:v>1.46</c:v>
                </c:pt>
                <c:pt idx="820">
                  <c:v>1.462</c:v>
                </c:pt>
                <c:pt idx="821">
                  <c:v>1.4610000000000001</c:v>
                </c:pt>
                <c:pt idx="822">
                  <c:v>1.46</c:v>
                </c:pt>
                <c:pt idx="823">
                  <c:v>1.4570000000000001</c:v>
                </c:pt>
                <c:pt idx="824">
                  <c:v>1.4530000000000001</c:v>
                </c:pt>
                <c:pt idx="825">
                  <c:v>1.448</c:v>
                </c:pt>
                <c:pt idx="826">
                  <c:v>1.4419999999999999</c:v>
                </c:pt>
                <c:pt idx="827">
                  <c:v>1.4350000000000001</c:v>
                </c:pt>
                <c:pt idx="828">
                  <c:v>1.427</c:v>
                </c:pt>
                <c:pt idx="829">
                  <c:v>1.419</c:v>
                </c:pt>
                <c:pt idx="830">
                  <c:v>1.409</c:v>
                </c:pt>
                <c:pt idx="831">
                  <c:v>1.3979999999999999</c:v>
                </c:pt>
                <c:pt idx="832">
                  <c:v>1.3859999999999999</c:v>
                </c:pt>
                <c:pt idx="833">
                  <c:v>1.373</c:v>
                </c:pt>
                <c:pt idx="834">
                  <c:v>1.359</c:v>
                </c:pt>
                <c:pt idx="835">
                  <c:v>1.3440000000000001</c:v>
                </c:pt>
                <c:pt idx="836">
                  <c:v>1.3280000000000001</c:v>
                </c:pt>
                <c:pt idx="837">
                  <c:v>1.3109999999999999</c:v>
                </c:pt>
                <c:pt idx="838">
                  <c:v>1.294</c:v>
                </c:pt>
                <c:pt idx="839">
                  <c:v>1.276</c:v>
                </c:pt>
                <c:pt idx="840">
                  <c:v>1.2569999999999999</c:v>
                </c:pt>
                <c:pt idx="841">
                  <c:v>1.2390000000000001</c:v>
                </c:pt>
                <c:pt idx="842">
                  <c:v>1.3169999999999999</c:v>
                </c:pt>
                <c:pt idx="843">
                  <c:v>1.6679999999999999</c:v>
                </c:pt>
                <c:pt idx="844">
                  <c:v>2.0070000000000001</c:v>
                </c:pt>
                <c:pt idx="845">
                  <c:v>2.2879999999999998</c:v>
                </c:pt>
                <c:pt idx="846">
                  <c:v>2.5329999999999999</c:v>
                </c:pt>
                <c:pt idx="847">
                  <c:v>2.794</c:v>
                </c:pt>
                <c:pt idx="848">
                  <c:v>3.0990000000000002</c:v>
                </c:pt>
                <c:pt idx="849">
                  <c:v>3.4209999999999998</c:v>
                </c:pt>
                <c:pt idx="850">
                  <c:v>3.754</c:v>
                </c:pt>
                <c:pt idx="851">
                  <c:v>4.2050000000000001</c:v>
                </c:pt>
                <c:pt idx="852">
                  <c:v>53.43</c:v>
                </c:pt>
                <c:pt idx="853">
                  <c:v>63.95</c:v>
                </c:pt>
                <c:pt idx="854">
                  <c:v>10.52</c:v>
                </c:pt>
                <c:pt idx="855">
                  <c:v>10.41</c:v>
                </c:pt>
                <c:pt idx="856">
                  <c:v>11.27</c:v>
                </c:pt>
                <c:pt idx="857">
                  <c:v>12.07</c:v>
                </c:pt>
                <c:pt idx="858">
                  <c:v>12.74</c:v>
                </c:pt>
                <c:pt idx="859">
                  <c:v>13.37</c:v>
                </c:pt>
                <c:pt idx="860">
                  <c:v>14.05</c:v>
                </c:pt>
                <c:pt idx="861">
                  <c:v>15.11</c:v>
                </c:pt>
                <c:pt idx="862">
                  <c:v>15.68</c:v>
                </c:pt>
                <c:pt idx="863">
                  <c:v>16.34</c:v>
                </c:pt>
                <c:pt idx="864">
                  <c:v>16.850000000000001</c:v>
                </c:pt>
                <c:pt idx="865">
                  <c:v>17.3</c:v>
                </c:pt>
                <c:pt idx="866">
                  <c:v>18.010000000000002</c:v>
                </c:pt>
                <c:pt idx="867">
                  <c:v>18.28</c:v>
                </c:pt>
                <c:pt idx="868">
                  <c:v>18.52</c:v>
                </c:pt>
                <c:pt idx="869">
                  <c:v>18.71</c:v>
                </c:pt>
                <c:pt idx="870">
                  <c:v>20.95</c:v>
                </c:pt>
                <c:pt idx="871">
                  <c:v>122.1</c:v>
                </c:pt>
                <c:pt idx="872">
                  <c:v>135.19999999999999</c:v>
                </c:pt>
                <c:pt idx="873">
                  <c:v>59.06</c:v>
                </c:pt>
                <c:pt idx="874">
                  <c:v>54.9</c:v>
                </c:pt>
                <c:pt idx="875">
                  <c:v>52.06</c:v>
                </c:pt>
                <c:pt idx="876">
                  <c:v>52.39</c:v>
                </c:pt>
                <c:pt idx="877">
                  <c:v>49.18</c:v>
                </c:pt>
                <c:pt idx="878">
                  <c:v>46.45</c:v>
                </c:pt>
                <c:pt idx="879">
                  <c:v>43.97</c:v>
                </c:pt>
                <c:pt idx="880">
                  <c:v>42.27</c:v>
                </c:pt>
                <c:pt idx="881">
                  <c:v>39.94</c:v>
                </c:pt>
                <c:pt idx="882">
                  <c:v>38.049999999999997</c:v>
                </c:pt>
                <c:pt idx="883">
                  <c:v>37.229999999999997</c:v>
                </c:pt>
                <c:pt idx="884">
                  <c:v>36.659999999999997</c:v>
                </c:pt>
                <c:pt idx="885">
                  <c:v>36.81</c:v>
                </c:pt>
                <c:pt idx="886">
                  <c:v>37.799999999999997</c:v>
                </c:pt>
                <c:pt idx="887">
                  <c:v>37.159999999999997</c:v>
                </c:pt>
                <c:pt idx="888">
                  <c:v>36.69</c:v>
                </c:pt>
                <c:pt idx="889">
                  <c:v>36.04</c:v>
                </c:pt>
                <c:pt idx="890">
                  <c:v>35.29</c:v>
                </c:pt>
                <c:pt idx="891">
                  <c:v>34.450000000000003</c:v>
                </c:pt>
                <c:pt idx="892">
                  <c:v>33.6</c:v>
                </c:pt>
                <c:pt idx="893">
                  <c:v>100.2</c:v>
                </c:pt>
                <c:pt idx="894">
                  <c:v>138.69999999999999</c:v>
                </c:pt>
                <c:pt idx="895">
                  <c:v>182.2</c:v>
                </c:pt>
                <c:pt idx="896">
                  <c:v>366</c:v>
                </c:pt>
                <c:pt idx="897">
                  <c:v>202.5</c:v>
                </c:pt>
                <c:pt idx="898">
                  <c:v>173.2</c:v>
                </c:pt>
                <c:pt idx="899">
                  <c:v>181.6</c:v>
                </c:pt>
                <c:pt idx="900">
                  <c:v>164.2</c:v>
                </c:pt>
                <c:pt idx="901">
                  <c:v>150.30000000000001</c:v>
                </c:pt>
                <c:pt idx="902">
                  <c:v>173.1</c:v>
                </c:pt>
                <c:pt idx="903">
                  <c:v>161.5</c:v>
                </c:pt>
                <c:pt idx="904">
                  <c:v>137.1</c:v>
                </c:pt>
                <c:pt idx="905">
                  <c:v>124.6</c:v>
                </c:pt>
                <c:pt idx="906">
                  <c:v>113.5</c:v>
                </c:pt>
                <c:pt idx="907">
                  <c:v>106.7</c:v>
                </c:pt>
                <c:pt idx="908">
                  <c:v>132.4</c:v>
                </c:pt>
                <c:pt idx="909">
                  <c:v>168.1</c:v>
                </c:pt>
                <c:pt idx="910">
                  <c:v>153.80000000000001</c:v>
                </c:pt>
                <c:pt idx="911">
                  <c:v>113.5</c:v>
                </c:pt>
                <c:pt idx="912">
                  <c:v>104</c:v>
                </c:pt>
                <c:pt idx="913">
                  <c:v>95.56</c:v>
                </c:pt>
                <c:pt idx="914">
                  <c:v>119</c:v>
                </c:pt>
                <c:pt idx="915">
                  <c:v>109.1</c:v>
                </c:pt>
                <c:pt idx="916">
                  <c:v>100.7</c:v>
                </c:pt>
                <c:pt idx="917">
                  <c:v>92.96</c:v>
                </c:pt>
                <c:pt idx="918">
                  <c:v>85.84</c:v>
                </c:pt>
                <c:pt idx="919">
                  <c:v>79.790000000000006</c:v>
                </c:pt>
                <c:pt idx="920">
                  <c:v>74.760000000000005</c:v>
                </c:pt>
                <c:pt idx="921">
                  <c:v>69.44</c:v>
                </c:pt>
                <c:pt idx="922">
                  <c:v>64.47</c:v>
                </c:pt>
                <c:pt idx="923">
                  <c:v>59.83</c:v>
                </c:pt>
                <c:pt idx="924">
                  <c:v>56.14</c:v>
                </c:pt>
                <c:pt idx="925">
                  <c:v>52.67</c:v>
                </c:pt>
                <c:pt idx="926">
                  <c:v>50.2</c:v>
                </c:pt>
                <c:pt idx="927">
                  <c:v>46.95</c:v>
                </c:pt>
                <c:pt idx="928">
                  <c:v>43.93</c:v>
                </c:pt>
                <c:pt idx="929">
                  <c:v>41.34</c:v>
                </c:pt>
                <c:pt idx="930">
                  <c:v>40.619999999999997</c:v>
                </c:pt>
                <c:pt idx="931">
                  <c:v>61.75</c:v>
                </c:pt>
                <c:pt idx="932">
                  <c:v>44.1</c:v>
                </c:pt>
                <c:pt idx="933">
                  <c:v>41.5</c:v>
                </c:pt>
                <c:pt idx="934">
                  <c:v>40.72</c:v>
                </c:pt>
                <c:pt idx="935">
                  <c:v>39.799999999999997</c:v>
                </c:pt>
                <c:pt idx="936">
                  <c:v>38.799999999999997</c:v>
                </c:pt>
                <c:pt idx="937">
                  <c:v>37.909999999999997</c:v>
                </c:pt>
                <c:pt idx="938">
                  <c:v>140.30000000000001</c:v>
                </c:pt>
                <c:pt idx="939">
                  <c:v>60.48</c:v>
                </c:pt>
                <c:pt idx="940">
                  <c:v>145.6</c:v>
                </c:pt>
                <c:pt idx="941">
                  <c:v>102.4</c:v>
                </c:pt>
                <c:pt idx="942">
                  <c:v>93.89</c:v>
                </c:pt>
                <c:pt idx="943">
                  <c:v>91.58</c:v>
                </c:pt>
                <c:pt idx="944">
                  <c:v>84.46</c:v>
                </c:pt>
                <c:pt idx="945">
                  <c:v>77.5</c:v>
                </c:pt>
                <c:pt idx="946">
                  <c:v>71.97</c:v>
                </c:pt>
                <c:pt idx="947">
                  <c:v>66.77</c:v>
                </c:pt>
                <c:pt idx="948">
                  <c:v>62.86</c:v>
                </c:pt>
                <c:pt idx="949">
                  <c:v>58.7</c:v>
                </c:pt>
                <c:pt idx="950">
                  <c:v>55.51</c:v>
                </c:pt>
                <c:pt idx="951">
                  <c:v>52.26</c:v>
                </c:pt>
                <c:pt idx="952">
                  <c:v>192.7</c:v>
                </c:pt>
                <c:pt idx="953">
                  <c:v>99.29</c:v>
                </c:pt>
                <c:pt idx="954">
                  <c:v>182.9</c:v>
                </c:pt>
                <c:pt idx="955">
                  <c:v>857.5</c:v>
                </c:pt>
                <c:pt idx="956">
                  <c:v>168</c:v>
                </c:pt>
                <c:pt idx="957">
                  <c:v>157.6</c:v>
                </c:pt>
                <c:pt idx="958">
                  <c:v>143.69999999999999</c:v>
                </c:pt>
                <c:pt idx="959">
                  <c:v>177.6</c:v>
                </c:pt>
                <c:pt idx="960">
                  <c:v>167.3</c:v>
                </c:pt>
                <c:pt idx="961">
                  <c:v>141.80000000000001</c:v>
                </c:pt>
                <c:pt idx="962">
                  <c:v>155.5</c:v>
                </c:pt>
                <c:pt idx="963">
                  <c:v>124</c:v>
                </c:pt>
                <c:pt idx="964">
                  <c:v>144.69999999999999</c:v>
                </c:pt>
                <c:pt idx="965">
                  <c:v>123.1</c:v>
                </c:pt>
                <c:pt idx="966">
                  <c:v>112.6</c:v>
                </c:pt>
                <c:pt idx="967">
                  <c:v>103.1</c:v>
                </c:pt>
                <c:pt idx="968">
                  <c:v>95.29</c:v>
                </c:pt>
                <c:pt idx="969">
                  <c:v>98.77</c:v>
                </c:pt>
                <c:pt idx="970">
                  <c:v>132.30000000000001</c:v>
                </c:pt>
                <c:pt idx="971">
                  <c:v>610.70000000000005</c:v>
                </c:pt>
                <c:pt idx="972">
                  <c:v>503.2</c:v>
                </c:pt>
                <c:pt idx="973">
                  <c:v>201</c:v>
                </c:pt>
                <c:pt idx="974">
                  <c:v>239</c:v>
                </c:pt>
                <c:pt idx="975">
                  <c:v>236</c:v>
                </c:pt>
                <c:pt idx="976">
                  <c:v>218.6</c:v>
                </c:pt>
                <c:pt idx="977">
                  <c:v>219.3</c:v>
                </c:pt>
                <c:pt idx="978">
                  <c:v>195.3</c:v>
                </c:pt>
                <c:pt idx="979">
                  <c:v>197</c:v>
                </c:pt>
                <c:pt idx="980">
                  <c:v>185.3</c:v>
                </c:pt>
                <c:pt idx="981">
                  <c:v>168.5</c:v>
                </c:pt>
                <c:pt idx="982">
                  <c:v>153.30000000000001</c:v>
                </c:pt>
                <c:pt idx="983">
                  <c:v>162.30000000000001</c:v>
                </c:pt>
                <c:pt idx="984">
                  <c:v>142.4</c:v>
                </c:pt>
                <c:pt idx="985">
                  <c:v>129.9</c:v>
                </c:pt>
                <c:pt idx="986">
                  <c:v>142.19999999999999</c:v>
                </c:pt>
                <c:pt idx="987">
                  <c:v>129.9</c:v>
                </c:pt>
                <c:pt idx="988">
                  <c:v>119.2</c:v>
                </c:pt>
                <c:pt idx="989">
                  <c:v>109.6</c:v>
                </c:pt>
                <c:pt idx="990">
                  <c:v>101.2</c:v>
                </c:pt>
                <c:pt idx="991">
                  <c:v>124.9</c:v>
                </c:pt>
                <c:pt idx="992">
                  <c:v>114.4</c:v>
                </c:pt>
                <c:pt idx="993">
                  <c:v>105</c:v>
                </c:pt>
                <c:pt idx="994">
                  <c:v>97.2</c:v>
                </c:pt>
                <c:pt idx="995">
                  <c:v>89.77</c:v>
                </c:pt>
                <c:pt idx="996">
                  <c:v>82.71</c:v>
                </c:pt>
                <c:pt idx="997">
                  <c:v>76.16</c:v>
                </c:pt>
                <c:pt idx="998">
                  <c:v>70.819999999999993</c:v>
                </c:pt>
                <c:pt idx="999">
                  <c:v>65.72</c:v>
                </c:pt>
                <c:pt idx="1000">
                  <c:v>97.47</c:v>
                </c:pt>
                <c:pt idx="1001">
                  <c:v>80.44</c:v>
                </c:pt>
                <c:pt idx="1002">
                  <c:v>98.67</c:v>
                </c:pt>
                <c:pt idx="1003">
                  <c:v>121.6</c:v>
                </c:pt>
                <c:pt idx="1004">
                  <c:v>132.9</c:v>
                </c:pt>
                <c:pt idx="1005">
                  <c:v>90.27</c:v>
                </c:pt>
                <c:pt idx="1006">
                  <c:v>82.98</c:v>
                </c:pt>
                <c:pt idx="1007">
                  <c:v>81.540000000000006</c:v>
                </c:pt>
                <c:pt idx="1008">
                  <c:v>74.92</c:v>
                </c:pt>
                <c:pt idx="1009">
                  <c:v>69.47</c:v>
                </c:pt>
                <c:pt idx="1010">
                  <c:v>68.34</c:v>
                </c:pt>
                <c:pt idx="1011">
                  <c:v>85.07</c:v>
                </c:pt>
                <c:pt idx="1012">
                  <c:v>68.42</c:v>
                </c:pt>
                <c:pt idx="1013">
                  <c:v>64.03</c:v>
                </c:pt>
                <c:pt idx="1014">
                  <c:v>60.03</c:v>
                </c:pt>
                <c:pt idx="1015">
                  <c:v>56.4</c:v>
                </c:pt>
                <c:pt idx="1016">
                  <c:v>53.17</c:v>
                </c:pt>
                <c:pt idx="1017">
                  <c:v>50.18</c:v>
                </c:pt>
                <c:pt idx="1018">
                  <c:v>47.4</c:v>
                </c:pt>
                <c:pt idx="1019">
                  <c:v>44.78</c:v>
                </c:pt>
                <c:pt idx="1020">
                  <c:v>42.84</c:v>
                </c:pt>
                <c:pt idx="1021">
                  <c:v>40.75</c:v>
                </c:pt>
                <c:pt idx="1022">
                  <c:v>40.25</c:v>
                </c:pt>
                <c:pt idx="1023">
                  <c:v>39.57</c:v>
                </c:pt>
                <c:pt idx="1024">
                  <c:v>44.78</c:v>
                </c:pt>
                <c:pt idx="1025">
                  <c:v>193.1</c:v>
                </c:pt>
                <c:pt idx="1026">
                  <c:v>78.16</c:v>
                </c:pt>
                <c:pt idx="1027">
                  <c:v>72.69</c:v>
                </c:pt>
                <c:pt idx="1028">
                  <c:v>67.33</c:v>
                </c:pt>
                <c:pt idx="1029">
                  <c:v>62.48</c:v>
                </c:pt>
                <c:pt idx="1030">
                  <c:v>58.07</c:v>
                </c:pt>
                <c:pt idx="1031">
                  <c:v>54.43</c:v>
                </c:pt>
                <c:pt idx="1032">
                  <c:v>50.66</c:v>
                </c:pt>
                <c:pt idx="1033">
                  <c:v>47.26</c:v>
                </c:pt>
                <c:pt idx="1034">
                  <c:v>44.18</c:v>
                </c:pt>
                <c:pt idx="1035">
                  <c:v>41.55</c:v>
                </c:pt>
                <c:pt idx="1036">
                  <c:v>40.19</c:v>
                </c:pt>
                <c:pt idx="1037">
                  <c:v>39.54</c:v>
                </c:pt>
                <c:pt idx="1038">
                  <c:v>38.729999999999997</c:v>
                </c:pt>
                <c:pt idx="1039">
                  <c:v>37.81</c:v>
                </c:pt>
                <c:pt idx="1040">
                  <c:v>36.799999999999997</c:v>
                </c:pt>
                <c:pt idx="1041">
                  <c:v>35.72</c:v>
                </c:pt>
                <c:pt idx="1042">
                  <c:v>34.58</c:v>
                </c:pt>
                <c:pt idx="1043">
                  <c:v>33.43</c:v>
                </c:pt>
                <c:pt idx="1044">
                  <c:v>32.25</c:v>
                </c:pt>
                <c:pt idx="1045">
                  <c:v>31.1</c:v>
                </c:pt>
                <c:pt idx="1046">
                  <c:v>29.95</c:v>
                </c:pt>
                <c:pt idx="1047">
                  <c:v>28.85</c:v>
                </c:pt>
                <c:pt idx="1048">
                  <c:v>27.8</c:v>
                </c:pt>
                <c:pt idx="1049">
                  <c:v>26.79</c:v>
                </c:pt>
                <c:pt idx="1050">
                  <c:v>25.8</c:v>
                </c:pt>
                <c:pt idx="1051">
                  <c:v>24.85</c:v>
                </c:pt>
                <c:pt idx="1052">
                  <c:v>23.93</c:v>
                </c:pt>
                <c:pt idx="1053">
                  <c:v>23.03</c:v>
                </c:pt>
                <c:pt idx="1054">
                  <c:v>22.18</c:v>
                </c:pt>
                <c:pt idx="1055">
                  <c:v>21.35</c:v>
                </c:pt>
                <c:pt idx="1056">
                  <c:v>20.55</c:v>
                </c:pt>
                <c:pt idx="1057">
                  <c:v>19.78</c:v>
                </c:pt>
                <c:pt idx="1058">
                  <c:v>19.559999999999999</c:v>
                </c:pt>
                <c:pt idx="1059">
                  <c:v>19.41</c:v>
                </c:pt>
                <c:pt idx="1060">
                  <c:v>19.21</c:v>
                </c:pt>
                <c:pt idx="1061">
                  <c:v>18.96</c:v>
                </c:pt>
                <c:pt idx="1062">
                  <c:v>18.670000000000002</c:v>
                </c:pt>
                <c:pt idx="1063">
                  <c:v>18.36</c:v>
                </c:pt>
                <c:pt idx="1064">
                  <c:v>18.02</c:v>
                </c:pt>
                <c:pt idx="1065">
                  <c:v>17.670000000000002</c:v>
                </c:pt>
                <c:pt idx="1066">
                  <c:v>17.3</c:v>
                </c:pt>
                <c:pt idx="1067">
                  <c:v>16.93</c:v>
                </c:pt>
                <c:pt idx="1068">
                  <c:v>16.55</c:v>
                </c:pt>
                <c:pt idx="1069">
                  <c:v>16.18</c:v>
                </c:pt>
                <c:pt idx="1070">
                  <c:v>15.8</c:v>
                </c:pt>
                <c:pt idx="1071">
                  <c:v>15.44</c:v>
                </c:pt>
                <c:pt idx="1072">
                  <c:v>15.08</c:v>
                </c:pt>
                <c:pt idx="1073">
                  <c:v>14.73</c:v>
                </c:pt>
                <c:pt idx="1074">
                  <c:v>14.39</c:v>
                </c:pt>
                <c:pt idx="1075">
                  <c:v>14.06</c:v>
                </c:pt>
                <c:pt idx="1076">
                  <c:v>13.74</c:v>
                </c:pt>
                <c:pt idx="1077">
                  <c:v>13.43</c:v>
                </c:pt>
                <c:pt idx="1078">
                  <c:v>13.12</c:v>
                </c:pt>
                <c:pt idx="1079">
                  <c:v>12.84</c:v>
                </c:pt>
                <c:pt idx="1080">
                  <c:v>12.56</c:v>
                </c:pt>
                <c:pt idx="1081">
                  <c:v>12.3</c:v>
                </c:pt>
                <c:pt idx="1082">
                  <c:v>12.05</c:v>
                </c:pt>
                <c:pt idx="1083">
                  <c:v>11.81</c:v>
                </c:pt>
                <c:pt idx="1084">
                  <c:v>11.59</c:v>
                </c:pt>
                <c:pt idx="1085">
                  <c:v>11.37</c:v>
                </c:pt>
                <c:pt idx="1086">
                  <c:v>11.17</c:v>
                </c:pt>
                <c:pt idx="1087">
                  <c:v>10.98</c:v>
                </c:pt>
                <c:pt idx="1088">
                  <c:v>10.79</c:v>
                </c:pt>
                <c:pt idx="1089">
                  <c:v>10.62</c:v>
                </c:pt>
                <c:pt idx="1090">
                  <c:v>10.45</c:v>
                </c:pt>
                <c:pt idx="1091">
                  <c:v>10.29</c:v>
                </c:pt>
                <c:pt idx="1092">
                  <c:v>10.14</c:v>
                </c:pt>
                <c:pt idx="1093">
                  <c:v>9.9920000000000009</c:v>
                </c:pt>
                <c:pt idx="1094">
                  <c:v>9.85</c:v>
                </c:pt>
                <c:pt idx="1095">
                  <c:v>9.7119999999999997</c:v>
                </c:pt>
                <c:pt idx="1096">
                  <c:v>9.5779999999999994</c:v>
                </c:pt>
                <c:pt idx="1097">
                  <c:v>9.4469999999999992</c:v>
                </c:pt>
                <c:pt idx="1098">
                  <c:v>9.3190000000000008</c:v>
                </c:pt>
                <c:pt idx="1099">
                  <c:v>9.1929999999999996</c:v>
                </c:pt>
                <c:pt idx="1100">
                  <c:v>9.0679999999999996</c:v>
                </c:pt>
                <c:pt idx="1101">
                  <c:v>8.9459999999999997</c:v>
                </c:pt>
                <c:pt idx="1102">
                  <c:v>8.8239999999999998</c:v>
                </c:pt>
                <c:pt idx="1103">
                  <c:v>8.7029999999999994</c:v>
                </c:pt>
                <c:pt idx="1104">
                  <c:v>8.5830000000000002</c:v>
                </c:pt>
                <c:pt idx="1105">
                  <c:v>8.4629999999999992</c:v>
                </c:pt>
                <c:pt idx="1106">
                  <c:v>8.343</c:v>
                </c:pt>
                <c:pt idx="1107">
                  <c:v>8.2230000000000008</c:v>
                </c:pt>
                <c:pt idx="1108">
                  <c:v>8.1029999999999998</c:v>
                </c:pt>
                <c:pt idx="1109">
                  <c:v>7.9829999999999997</c:v>
                </c:pt>
                <c:pt idx="1110">
                  <c:v>7.8630000000000004</c:v>
                </c:pt>
                <c:pt idx="1111">
                  <c:v>7.742</c:v>
                </c:pt>
                <c:pt idx="1112">
                  <c:v>7.6210000000000004</c:v>
                </c:pt>
                <c:pt idx="1113">
                  <c:v>7.4989999999999997</c:v>
                </c:pt>
                <c:pt idx="1114">
                  <c:v>7.3780000000000001</c:v>
                </c:pt>
                <c:pt idx="1115">
                  <c:v>7.2560000000000002</c:v>
                </c:pt>
                <c:pt idx="1116">
                  <c:v>7.133</c:v>
                </c:pt>
                <c:pt idx="1117">
                  <c:v>7.0110000000000001</c:v>
                </c:pt>
                <c:pt idx="1118">
                  <c:v>6.8879999999999999</c:v>
                </c:pt>
                <c:pt idx="1119">
                  <c:v>6.7649999999999997</c:v>
                </c:pt>
                <c:pt idx="1120">
                  <c:v>6.6429999999999998</c:v>
                </c:pt>
                <c:pt idx="1121">
                  <c:v>6.52</c:v>
                </c:pt>
                <c:pt idx="1122">
                  <c:v>6.3970000000000002</c:v>
                </c:pt>
                <c:pt idx="1123">
                  <c:v>6.2750000000000004</c:v>
                </c:pt>
                <c:pt idx="1124">
                  <c:v>6.1529999999999996</c:v>
                </c:pt>
                <c:pt idx="1125">
                  <c:v>6.032</c:v>
                </c:pt>
                <c:pt idx="1126">
                  <c:v>5.9119999999999999</c:v>
                </c:pt>
                <c:pt idx="1127">
                  <c:v>5.7960000000000003</c:v>
                </c:pt>
                <c:pt idx="1128">
                  <c:v>5.6909999999999998</c:v>
                </c:pt>
                <c:pt idx="1129">
                  <c:v>5.5949999999999998</c:v>
                </c:pt>
                <c:pt idx="1130">
                  <c:v>5.5060000000000002</c:v>
                </c:pt>
                <c:pt idx="1131">
                  <c:v>5.4210000000000003</c:v>
                </c:pt>
                <c:pt idx="1132">
                  <c:v>5.34</c:v>
                </c:pt>
                <c:pt idx="1133">
                  <c:v>5.2619999999999996</c:v>
                </c:pt>
                <c:pt idx="1134">
                  <c:v>5.1849999999999996</c:v>
                </c:pt>
                <c:pt idx="1135">
                  <c:v>5.109</c:v>
                </c:pt>
                <c:pt idx="1136">
                  <c:v>5.0330000000000004</c:v>
                </c:pt>
                <c:pt idx="1137">
                  <c:v>4.9569999999999999</c:v>
                </c:pt>
                <c:pt idx="1138">
                  <c:v>4.8810000000000002</c:v>
                </c:pt>
                <c:pt idx="1139">
                  <c:v>4.8040000000000003</c:v>
                </c:pt>
                <c:pt idx="1140">
                  <c:v>4.7270000000000003</c:v>
                </c:pt>
                <c:pt idx="1141">
                  <c:v>4.649</c:v>
                </c:pt>
                <c:pt idx="1142">
                  <c:v>4.57</c:v>
                </c:pt>
                <c:pt idx="1143">
                  <c:v>4.49</c:v>
                </c:pt>
                <c:pt idx="1144">
                  <c:v>4.41</c:v>
                </c:pt>
                <c:pt idx="1145">
                  <c:v>4.3289999999999997</c:v>
                </c:pt>
                <c:pt idx="1146">
                  <c:v>4.2469999999999999</c:v>
                </c:pt>
                <c:pt idx="1147">
                  <c:v>4.1660000000000004</c:v>
                </c:pt>
                <c:pt idx="1148">
                  <c:v>4.0839999999999996</c:v>
                </c:pt>
                <c:pt idx="1149">
                  <c:v>4.0030000000000001</c:v>
                </c:pt>
                <c:pt idx="1150">
                  <c:v>3.9590000000000001</c:v>
                </c:pt>
                <c:pt idx="1151">
                  <c:v>3.9140000000000001</c:v>
                </c:pt>
                <c:pt idx="1152">
                  <c:v>3.8639999999999999</c:v>
                </c:pt>
                <c:pt idx="1153">
                  <c:v>3.8090000000000002</c:v>
                </c:pt>
                <c:pt idx="1154">
                  <c:v>3.7519999999999998</c:v>
                </c:pt>
                <c:pt idx="1155">
                  <c:v>3.6930000000000001</c:v>
                </c:pt>
                <c:pt idx="1156">
                  <c:v>3.633</c:v>
                </c:pt>
                <c:pt idx="1157">
                  <c:v>3.5720000000000001</c:v>
                </c:pt>
                <c:pt idx="1158">
                  <c:v>3.5110000000000001</c:v>
                </c:pt>
                <c:pt idx="1159">
                  <c:v>3.4489999999999998</c:v>
                </c:pt>
                <c:pt idx="1160">
                  <c:v>3.387</c:v>
                </c:pt>
                <c:pt idx="1161">
                  <c:v>3.3250000000000002</c:v>
                </c:pt>
                <c:pt idx="1162">
                  <c:v>3.2629999999999999</c:v>
                </c:pt>
                <c:pt idx="1163">
                  <c:v>3.2010000000000001</c:v>
                </c:pt>
                <c:pt idx="1164">
                  <c:v>3.1389999999999998</c:v>
                </c:pt>
                <c:pt idx="1165">
                  <c:v>3.077</c:v>
                </c:pt>
                <c:pt idx="1166">
                  <c:v>3.0150000000000001</c:v>
                </c:pt>
                <c:pt idx="1167">
                  <c:v>2.9529999999999998</c:v>
                </c:pt>
                <c:pt idx="1168">
                  <c:v>2.8919999999999999</c:v>
                </c:pt>
                <c:pt idx="1169">
                  <c:v>2.83</c:v>
                </c:pt>
                <c:pt idx="1170">
                  <c:v>2.7690000000000001</c:v>
                </c:pt>
                <c:pt idx="1171">
                  <c:v>2.7080000000000002</c:v>
                </c:pt>
                <c:pt idx="1172">
                  <c:v>2.6480000000000001</c:v>
                </c:pt>
                <c:pt idx="1173">
                  <c:v>2.5880000000000001</c:v>
                </c:pt>
                <c:pt idx="1174">
                  <c:v>2.528</c:v>
                </c:pt>
                <c:pt idx="1175">
                  <c:v>2.4700000000000002</c:v>
                </c:pt>
                <c:pt idx="1176">
                  <c:v>2.4119999999999999</c:v>
                </c:pt>
                <c:pt idx="1177">
                  <c:v>2.3540000000000001</c:v>
                </c:pt>
                <c:pt idx="1178">
                  <c:v>2.298</c:v>
                </c:pt>
                <c:pt idx="1179">
                  <c:v>2.242</c:v>
                </c:pt>
                <c:pt idx="1180">
                  <c:v>2.1880000000000002</c:v>
                </c:pt>
                <c:pt idx="1181">
                  <c:v>2.1339999999999999</c:v>
                </c:pt>
                <c:pt idx="1182">
                  <c:v>2.081</c:v>
                </c:pt>
                <c:pt idx="1183">
                  <c:v>2.0299999999999998</c:v>
                </c:pt>
                <c:pt idx="1184">
                  <c:v>1.9790000000000001</c:v>
                </c:pt>
                <c:pt idx="1185">
                  <c:v>1.93</c:v>
                </c:pt>
                <c:pt idx="1186">
                  <c:v>1.8819999999999999</c:v>
                </c:pt>
                <c:pt idx="1187">
                  <c:v>1.835</c:v>
                </c:pt>
                <c:pt idx="1188">
                  <c:v>1.7889999999999999</c:v>
                </c:pt>
                <c:pt idx="1189">
                  <c:v>1.744</c:v>
                </c:pt>
                <c:pt idx="1190">
                  <c:v>1.7010000000000001</c:v>
                </c:pt>
                <c:pt idx="1191">
                  <c:v>1.6579999999999999</c:v>
                </c:pt>
                <c:pt idx="1192">
                  <c:v>1.617</c:v>
                </c:pt>
                <c:pt idx="1193">
                  <c:v>1.59</c:v>
                </c:pt>
                <c:pt idx="1194">
                  <c:v>1.621</c:v>
                </c:pt>
                <c:pt idx="1195">
                  <c:v>1.667</c:v>
                </c:pt>
                <c:pt idx="1196">
                  <c:v>1.698</c:v>
                </c:pt>
                <c:pt idx="1197">
                  <c:v>1.72</c:v>
                </c:pt>
                <c:pt idx="1198">
                  <c:v>1.7370000000000001</c:v>
                </c:pt>
                <c:pt idx="1199">
                  <c:v>1.75</c:v>
                </c:pt>
                <c:pt idx="1200">
                  <c:v>1.76</c:v>
                </c:pt>
                <c:pt idx="1201">
                  <c:v>1.768</c:v>
                </c:pt>
                <c:pt idx="1202">
                  <c:v>1.774</c:v>
                </c:pt>
                <c:pt idx="1203">
                  <c:v>1.778</c:v>
                </c:pt>
                <c:pt idx="1204">
                  <c:v>1.7809999999999999</c:v>
                </c:pt>
                <c:pt idx="1205">
                  <c:v>1.784</c:v>
                </c:pt>
                <c:pt idx="1206">
                  <c:v>1.8029999999999999</c:v>
                </c:pt>
                <c:pt idx="1207">
                  <c:v>1.851</c:v>
                </c:pt>
                <c:pt idx="1208">
                  <c:v>1.9339999999999999</c:v>
                </c:pt>
                <c:pt idx="1209">
                  <c:v>2.044</c:v>
                </c:pt>
                <c:pt idx="1210">
                  <c:v>2.1909999999999998</c:v>
                </c:pt>
                <c:pt idx="1211">
                  <c:v>2.3119999999999998</c:v>
                </c:pt>
                <c:pt idx="1212">
                  <c:v>2.4039999999999999</c:v>
                </c:pt>
                <c:pt idx="1213">
                  <c:v>2.4780000000000002</c:v>
                </c:pt>
                <c:pt idx="1214">
                  <c:v>2.5539999999999998</c:v>
                </c:pt>
                <c:pt idx="1215">
                  <c:v>2.625</c:v>
                </c:pt>
                <c:pt idx="1216">
                  <c:v>2.6869999999999998</c:v>
                </c:pt>
                <c:pt idx="1217">
                  <c:v>2.742</c:v>
                </c:pt>
                <c:pt idx="1218">
                  <c:v>2.79</c:v>
                </c:pt>
                <c:pt idx="1219">
                  <c:v>2.8319999999999999</c:v>
                </c:pt>
                <c:pt idx="1220">
                  <c:v>2.8690000000000002</c:v>
                </c:pt>
                <c:pt idx="1221">
                  <c:v>2.899</c:v>
                </c:pt>
                <c:pt idx="1222">
                  <c:v>2.923</c:v>
                </c:pt>
                <c:pt idx="1223">
                  <c:v>2.9470000000000001</c:v>
                </c:pt>
                <c:pt idx="1224">
                  <c:v>2.9649999999999999</c:v>
                </c:pt>
                <c:pt idx="1225">
                  <c:v>2.976</c:v>
                </c:pt>
                <c:pt idx="1226">
                  <c:v>2.9820000000000002</c:v>
                </c:pt>
                <c:pt idx="1227">
                  <c:v>2.9849999999999999</c:v>
                </c:pt>
                <c:pt idx="1228">
                  <c:v>2.9830000000000001</c:v>
                </c:pt>
                <c:pt idx="1229">
                  <c:v>2.976</c:v>
                </c:pt>
                <c:pt idx="1230">
                  <c:v>2.9649999999999999</c:v>
                </c:pt>
                <c:pt idx="1231">
                  <c:v>2.9630000000000001</c:v>
                </c:pt>
                <c:pt idx="1232">
                  <c:v>3.0129999999999999</c:v>
                </c:pt>
                <c:pt idx="1233">
                  <c:v>3.1669999999999998</c:v>
                </c:pt>
                <c:pt idx="1234">
                  <c:v>146.69999999999999</c:v>
                </c:pt>
                <c:pt idx="1235">
                  <c:v>38.479999999999997</c:v>
                </c:pt>
                <c:pt idx="1236">
                  <c:v>13.91</c:v>
                </c:pt>
                <c:pt idx="1237">
                  <c:v>96.53</c:v>
                </c:pt>
                <c:pt idx="1238">
                  <c:v>25.07</c:v>
                </c:pt>
                <c:pt idx="1239">
                  <c:v>32.14</c:v>
                </c:pt>
                <c:pt idx="1240">
                  <c:v>28.33</c:v>
                </c:pt>
                <c:pt idx="1241">
                  <c:v>162.80000000000001</c:v>
                </c:pt>
                <c:pt idx="1242">
                  <c:v>181.6</c:v>
                </c:pt>
                <c:pt idx="1243">
                  <c:v>150.5</c:v>
                </c:pt>
                <c:pt idx="1244">
                  <c:v>145.6</c:v>
                </c:pt>
                <c:pt idx="1245">
                  <c:v>128.69999999999999</c:v>
                </c:pt>
                <c:pt idx="1246">
                  <c:v>117</c:v>
                </c:pt>
                <c:pt idx="1247">
                  <c:v>106.5</c:v>
                </c:pt>
                <c:pt idx="1248">
                  <c:v>123.1</c:v>
                </c:pt>
                <c:pt idx="1249">
                  <c:v>103.1</c:v>
                </c:pt>
                <c:pt idx="1250">
                  <c:v>94.22</c:v>
                </c:pt>
                <c:pt idx="1251">
                  <c:v>86.68</c:v>
                </c:pt>
                <c:pt idx="1252">
                  <c:v>79.91</c:v>
                </c:pt>
                <c:pt idx="1253">
                  <c:v>105.7</c:v>
                </c:pt>
                <c:pt idx="1254">
                  <c:v>99.42</c:v>
                </c:pt>
                <c:pt idx="1255">
                  <c:v>93.85</c:v>
                </c:pt>
                <c:pt idx="1256">
                  <c:v>90.18</c:v>
                </c:pt>
                <c:pt idx="1257">
                  <c:v>82.21</c:v>
                </c:pt>
                <c:pt idx="1258">
                  <c:v>76</c:v>
                </c:pt>
                <c:pt idx="1259">
                  <c:v>75.05</c:v>
                </c:pt>
                <c:pt idx="1260">
                  <c:v>98.47</c:v>
                </c:pt>
                <c:pt idx="1261">
                  <c:v>125.4</c:v>
                </c:pt>
                <c:pt idx="1262">
                  <c:v>103.3</c:v>
                </c:pt>
                <c:pt idx="1263">
                  <c:v>99.22</c:v>
                </c:pt>
                <c:pt idx="1264">
                  <c:v>97.21</c:v>
                </c:pt>
                <c:pt idx="1265">
                  <c:v>167.4</c:v>
                </c:pt>
                <c:pt idx="1266">
                  <c:v>562.6</c:v>
                </c:pt>
                <c:pt idx="1267">
                  <c:v>174</c:v>
                </c:pt>
                <c:pt idx="1268">
                  <c:v>225.2</c:v>
                </c:pt>
                <c:pt idx="1269">
                  <c:v>210.8</c:v>
                </c:pt>
                <c:pt idx="1270">
                  <c:v>194.6</c:v>
                </c:pt>
                <c:pt idx="1271">
                  <c:v>197.1</c:v>
                </c:pt>
                <c:pt idx="1272">
                  <c:v>183</c:v>
                </c:pt>
                <c:pt idx="1273">
                  <c:v>185.6</c:v>
                </c:pt>
                <c:pt idx="1274">
                  <c:v>175.1</c:v>
                </c:pt>
                <c:pt idx="1275">
                  <c:v>159.4</c:v>
                </c:pt>
                <c:pt idx="1276">
                  <c:v>145.19999999999999</c:v>
                </c:pt>
                <c:pt idx="1277">
                  <c:v>155</c:v>
                </c:pt>
                <c:pt idx="1278">
                  <c:v>135.9</c:v>
                </c:pt>
                <c:pt idx="1279">
                  <c:v>123.9</c:v>
                </c:pt>
                <c:pt idx="1280">
                  <c:v>136.6</c:v>
                </c:pt>
                <c:pt idx="1281">
                  <c:v>126.3</c:v>
                </c:pt>
                <c:pt idx="1282">
                  <c:v>116.2</c:v>
                </c:pt>
                <c:pt idx="1283">
                  <c:v>107.8</c:v>
                </c:pt>
                <c:pt idx="1284">
                  <c:v>104.2</c:v>
                </c:pt>
                <c:pt idx="1285">
                  <c:v>99.11</c:v>
                </c:pt>
                <c:pt idx="1286">
                  <c:v>123.1</c:v>
                </c:pt>
                <c:pt idx="1287">
                  <c:v>113.2</c:v>
                </c:pt>
                <c:pt idx="1288">
                  <c:v>144.5</c:v>
                </c:pt>
                <c:pt idx="1289">
                  <c:v>265.60000000000002</c:v>
                </c:pt>
                <c:pt idx="1290">
                  <c:v>175.7</c:v>
                </c:pt>
                <c:pt idx="1291">
                  <c:v>175.9</c:v>
                </c:pt>
                <c:pt idx="1292">
                  <c:v>194.9</c:v>
                </c:pt>
                <c:pt idx="1293">
                  <c:v>694.3</c:v>
                </c:pt>
                <c:pt idx="1294">
                  <c:v>996.3</c:v>
                </c:pt>
                <c:pt idx="1295">
                  <c:v>180.9</c:v>
                </c:pt>
                <c:pt idx="1296">
                  <c:v>179.6</c:v>
                </c:pt>
                <c:pt idx="1297">
                  <c:v>198.7</c:v>
                </c:pt>
                <c:pt idx="1298">
                  <c:v>256.7</c:v>
                </c:pt>
                <c:pt idx="1299">
                  <c:v>334</c:v>
                </c:pt>
                <c:pt idx="1300">
                  <c:v>686.9</c:v>
                </c:pt>
                <c:pt idx="1301">
                  <c:v>231.5</c:v>
                </c:pt>
                <c:pt idx="1302">
                  <c:v>213.2</c:v>
                </c:pt>
                <c:pt idx="1303">
                  <c:v>217.6</c:v>
                </c:pt>
                <c:pt idx="1304">
                  <c:v>274.2</c:v>
                </c:pt>
                <c:pt idx="1305">
                  <c:v>248</c:v>
                </c:pt>
                <c:pt idx="1306">
                  <c:v>255.2</c:v>
                </c:pt>
                <c:pt idx="1307">
                  <c:v>235</c:v>
                </c:pt>
                <c:pt idx="1308">
                  <c:v>213.1</c:v>
                </c:pt>
                <c:pt idx="1309">
                  <c:v>200.7</c:v>
                </c:pt>
                <c:pt idx="1310">
                  <c:v>213</c:v>
                </c:pt>
                <c:pt idx="1311">
                  <c:v>193</c:v>
                </c:pt>
                <c:pt idx="1312">
                  <c:v>194.5</c:v>
                </c:pt>
                <c:pt idx="1313">
                  <c:v>195.7</c:v>
                </c:pt>
                <c:pt idx="1314">
                  <c:v>178.2</c:v>
                </c:pt>
                <c:pt idx="1315">
                  <c:v>162.1</c:v>
                </c:pt>
                <c:pt idx="1316">
                  <c:v>171.1</c:v>
                </c:pt>
                <c:pt idx="1317">
                  <c:v>163.30000000000001</c:v>
                </c:pt>
                <c:pt idx="1318">
                  <c:v>184.4</c:v>
                </c:pt>
                <c:pt idx="1319">
                  <c:v>405.1</c:v>
                </c:pt>
                <c:pt idx="1320">
                  <c:v>241.8</c:v>
                </c:pt>
                <c:pt idx="1321">
                  <c:v>202.8</c:v>
                </c:pt>
                <c:pt idx="1322">
                  <c:v>187.5</c:v>
                </c:pt>
                <c:pt idx="1323">
                  <c:v>198.5</c:v>
                </c:pt>
                <c:pt idx="1324">
                  <c:v>201.6</c:v>
                </c:pt>
                <c:pt idx="1325">
                  <c:v>188.7</c:v>
                </c:pt>
                <c:pt idx="1326">
                  <c:v>178.5</c:v>
                </c:pt>
                <c:pt idx="1327">
                  <c:v>197.4</c:v>
                </c:pt>
                <c:pt idx="1328">
                  <c:v>178.8</c:v>
                </c:pt>
                <c:pt idx="1329">
                  <c:v>182</c:v>
                </c:pt>
                <c:pt idx="1330">
                  <c:v>151.30000000000001</c:v>
                </c:pt>
                <c:pt idx="1331">
                  <c:v>149.6</c:v>
                </c:pt>
                <c:pt idx="1332">
                  <c:v>136.9</c:v>
                </c:pt>
                <c:pt idx="1333">
                  <c:v>147.80000000000001</c:v>
                </c:pt>
                <c:pt idx="1334">
                  <c:v>134.6</c:v>
                </c:pt>
                <c:pt idx="1335">
                  <c:v>123.5</c:v>
                </c:pt>
                <c:pt idx="1336">
                  <c:v>113.5</c:v>
                </c:pt>
                <c:pt idx="1337">
                  <c:v>104.6</c:v>
                </c:pt>
                <c:pt idx="1338">
                  <c:v>96.77</c:v>
                </c:pt>
                <c:pt idx="1339">
                  <c:v>121.7</c:v>
                </c:pt>
                <c:pt idx="1340">
                  <c:v>113</c:v>
                </c:pt>
                <c:pt idx="1341">
                  <c:v>123.1</c:v>
                </c:pt>
                <c:pt idx="1342">
                  <c:v>796.4</c:v>
                </c:pt>
                <c:pt idx="1343">
                  <c:v>1376</c:v>
                </c:pt>
                <c:pt idx="1344">
                  <c:v>240.2</c:v>
                </c:pt>
                <c:pt idx="1345">
                  <c:v>212.8</c:v>
                </c:pt>
                <c:pt idx="1346">
                  <c:v>192.8</c:v>
                </c:pt>
                <c:pt idx="1347">
                  <c:v>181.2</c:v>
                </c:pt>
                <c:pt idx="1348">
                  <c:v>186.9</c:v>
                </c:pt>
                <c:pt idx="1349">
                  <c:v>179.8</c:v>
                </c:pt>
                <c:pt idx="1350">
                  <c:v>203.2</c:v>
                </c:pt>
                <c:pt idx="1351">
                  <c:v>183.7</c:v>
                </c:pt>
                <c:pt idx="1352">
                  <c:v>189.4</c:v>
                </c:pt>
                <c:pt idx="1353">
                  <c:v>177.6</c:v>
                </c:pt>
                <c:pt idx="1354">
                  <c:v>155.1</c:v>
                </c:pt>
                <c:pt idx="1355">
                  <c:v>140.9</c:v>
                </c:pt>
                <c:pt idx="1356">
                  <c:v>151.1</c:v>
                </c:pt>
                <c:pt idx="1357">
                  <c:v>137.80000000000001</c:v>
                </c:pt>
                <c:pt idx="1358">
                  <c:v>125.9</c:v>
                </c:pt>
                <c:pt idx="1359">
                  <c:v>115.5</c:v>
                </c:pt>
                <c:pt idx="1360">
                  <c:v>106.3</c:v>
                </c:pt>
                <c:pt idx="1361">
                  <c:v>129.4</c:v>
                </c:pt>
                <c:pt idx="1362">
                  <c:v>118.2</c:v>
                </c:pt>
                <c:pt idx="1363">
                  <c:v>108.6</c:v>
                </c:pt>
                <c:pt idx="1364">
                  <c:v>99.68</c:v>
                </c:pt>
                <c:pt idx="1365">
                  <c:v>91.69</c:v>
                </c:pt>
                <c:pt idx="1366">
                  <c:v>85.11</c:v>
                </c:pt>
                <c:pt idx="1367">
                  <c:v>78.83</c:v>
                </c:pt>
                <c:pt idx="1368">
                  <c:v>73.17</c:v>
                </c:pt>
                <c:pt idx="1369">
                  <c:v>67.53</c:v>
                </c:pt>
                <c:pt idx="1370">
                  <c:v>62.63</c:v>
                </c:pt>
                <c:pt idx="1371">
                  <c:v>58.15</c:v>
                </c:pt>
                <c:pt idx="1372">
                  <c:v>54.09</c:v>
                </c:pt>
                <c:pt idx="1373">
                  <c:v>50.37</c:v>
                </c:pt>
                <c:pt idx="1374">
                  <c:v>46.97</c:v>
                </c:pt>
                <c:pt idx="1375">
                  <c:v>43.93</c:v>
                </c:pt>
                <c:pt idx="1376">
                  <c:v>42.11</c:v>
                </c:pt>
                <c:pt idx="1377">
                  <c:v>41.4</c:v>
                </c:pt>
                <c:pt idx="1378">
                  <c:v>40.57</c:v>
                </c:pt>
                <c:pt idx="1379">
                  <c:v>39.479999999999997</c:v>
                </c:pt>
                <c:pt idx="1380">
                  <c:v>38.299999999999997</c:v>
                </c:pt>
                <c:pt idx="1381">
                  <c:v>37.11</c:v>
                </c:pt>
                <c:pt idx="1382">
                  <c:v>35.82</c:v>
                </c:pt>
                <c:pt idx="1383">
                  <c:v>34.53</c:v>
                </c:pt>
                <c:pt idx="1384">
                  <c:v>33.270000000000003</c:v>
                </c:pt>
                <c:pt idx="1385">
                  <c:v>32.020000000000003</c:v>
                </c:pt>
                <c:pt idx="1386">
                  <c:v>30.82</c:v>
                </c:pt>
                <c:pt idx="1387">
                  <c:v>29.68</c:v>
                </c:pt>
                <c:pt idx="1388">
                  <c:v>28.54</c:v>
                </c:pt>
                <c:pt idx="1389">
                  <c:v>27.48</c:v>
                </c:pt>
                <c:pt idx="1390">
                  <c:v>26.43</c:v>
                </c:pt>
                <c:pt idx="1391">
                  <c:v>25.41</c:v>
                </c:pt>
                <c:pt idx="1392">
                  <c:v>24.41</c:v>
                </c:pt>
                <c:pt idx="1393">
                  <c:v>23.49</c:v>
                </c:pt>
                <c:pt idx="1394">
                  <c:v>22.57</c:v>
                </c:pt>
                <c:pt idx="1395">
                  <c:v>21.67</c:v>
                </c:pt>
                <c:pt idx="1396">
                  <c:v>20.82</c:v>
                </c:pt>
                <c:pt idx="1397">
                  <c:v>20.100000000000001</c:v>
                </c:pt>
                <c:pt idx="1398">
                  <c:v>19.670000000000002</c:v>
                </c:pt>
                <c:pt idx="1399">
                  <c:v>19.57</c:v>
                </c:pt>
                <c:pt idx="1400">
                  <c:v>19.43</c:v>
                </c:pt>
                <c:pt idx="1401">
                  <c:v>19.25</c:v>
                </c:pt>
                <c:pt idx="1402">
                  <c:v>19.18</c:v>
                </c:pt>
                <c:pt idx="1403">
                  <c:v>23.98</c:v>
                </c:pt>
                <c:pt idx="1404">
                  <c:v>23.81</c:v>
                </c:pt>
                <c:pt idx="1405">
                  <c:v>22.95</c:v>
                </c:pt>
                <c:pt idx="1406">
                  <c:v>23.18</c:v>
                </c:pt>
                <c:pt idx="1407">
                  <c:v>25.6</c:v>
                </c:pt>
                <c:pt idx="1408">
                  <c:v>24.97</c:v>
                </c:pt>
                <c:pt idx="1409">
                  <c:v>24.86</c:v>
                </c:pt>
                <c:pt idx="1410">
                  <c:v>24.71</c:v>
                </c:pt>
                <c:pt idx="1411">
                  <c:v>24.47</c:v>
                </c:pt>
                <c:pt idx="1412">
                  <c:v>24.17</c:v>
                </c:pt>
                <c:pt idx="1413">
                  <c:v>23.86</c:v>
                </c:pt>
                <c:pt idx="1414">
                  <c:v>23.51</c:v>
                </c:pt>
                <c:pt idx="1415">
                  <c:v>23.13</c:v>
                </c:pt>
                <c:pt idx="1416">
                  <c:v>22.76</c:v>
                </c:pt>
                <c:pt idx="1417">
                  <c:v>22.37</c:v>
                </c:pt>
                <c:pt idx="1418">
                  <c:v>21.96</c:v>
                </c:pt>
                <c:pt idx="1419">
                  <c:v>21.54</c:v>
                </c:pt>
                <c:pt idx="1420">
                  <c:v>21.08</c:v>
                </c:pt>
                <c:pt idx="1421">
                  <c:v>20.64</c:v>
                </c:pt>
                <c:pt idx="1422">
                  <c:v>20.16</c:v>
                </c:pt>
                <c:pt idx="1423">
                  <c:v>19.7</c:v>
                </c:pt>
                <c:pt idx="1424">
                  <c:v>19.5</c:v>
                </c:pt>
                <c:pt idx="1425">
                  <c:v>19.41</c:v>
                </c:pt>
                <c:pt idx="1426">
                  <c:v>19.28</c:v>
                </c:pt>
                <c:pt idx="1427">
                  <c:v>19.100000000000001</c:v>
                </c:pt>
                <c:pt idx="1428">
                  <c:v>18.89</c:v>
                </c:pt>
                <c:pt idx="1429">
                  <c:v>18.649999999999999</c:v>
                </c:pt>
                <c:pt idx="1430">
                  <c:v>18.39</c:v>
                </c:pt>
                <c:pt idx="1431">
                  <c:v>18.11</c:v>
                </c:pt>
                <c:pt idx="1432">
                  <c:v>17.82</c:v>
                </c:pt>
                <c:pt idx="1433">
                  <c:v>17.52</c:v>
                </c:pt>
                <c:pt idx="1434">
                  <c:v>17.21</c:v>
                </c:pt>
                <c:pt idx="1435">
                  <c:v>16.89</c:v>
                </c:pt>
                <c:pt idx="1436">
                  <c:v>16.559999999999999</c:v>
                </c:pt>
                <c:pt idx="1437">
                  <c:v>16.23</c:v>
                </c:pt>
                <c:pt idx="1438">
                  <c:v>15.91</c:v>
                </c:pt>
                <c:pt idx="1439">
                  <c:v>15.58</c:v>
                </c:pt>
                <c:pt idx="1440">
                  <c:v>15.26</c:v>
                </c:pt>
                <c:pt idx="1441">
                  <c:v>14.94</c:v>
                </c:pt>
                <c:pt idx="1442">
                  <c:v>14.64</c:v>
                </c:pt>
                <c:pt idx="1443">
                  <c:v>14.33</c:v>
                </c:pt>
                <c:pt idx="1444">
                  <c:v>14.04</c:v>
                </c:pt>
                <c:pt idx="1445">
                  <c:v>13.75</c:v>
                </c:pt>
                <c:pt idx="1446">
                  <c:v>13.47</c:v>
                </c:pt>
                <c:pt idx="1447">
                  <c:v>13.2</c:v>
                </c:pt>
                <c:pt idx="1448">
                  <c:v>12.93</c:v>
                </c:pt>
                <c:pt idx="1449">
                  <c:v>12.68</c:v>
                </c:pt>
                <c:pt idx="1450">
                  <c:v>12.43</c:v>
                </c:pt>
                <c:pt idx="1451">
                  <c:v>12.19</c:v>
                </c:pt>
                <c:pt idx="1452">
                  <c:v>11.96</c:v>
                </c:pt>
                <c:pt idx="1453">
                  <c:v>11.75</c:v>
                </c:pt>
                <c:pt idx="1454">
                  <c:v>11.54</c:v>
                </c:pt>
                <c:pt idx="1455">
                  <c:v>11.34</c:v>
                </c:pt>
                <c:pt idx="1456">
                  <c:v>11.16</c:v>
                </c:pt>
                <c:pt idx="1457">
                  <c:v>10.98</c:v>
                </c:pt>
                <c:pt idx="1458">
                  <c:v>10.81</c:v>
                </c:pt>
                <c:pt idx="1459">
                  <c:v>10.65</c:v>
                </c:pt>
                <c:pt idx="1460">
                  <c:v>10.51</c:v>
                </c:pt>
                <c:pt idx="1461">
                  <c:v>10.38</c:v>
                </c:pt>
                <c:pt idx="1462">
                  <c:v>10.25</c:v>
                </c:pt>
                <c:pt idx="1463">
                  <c:v>10.119999999999999</c:v>
                </c:pt>
                <c:pt idx="1464">
                  <c:v>10</c:v>
                </c:pt>
                <c:pt idx="1465">
                  <c:v>9.8859999999999992</c:v>
                </c:pt>
                <c:pt idx="1466">
                  <c:v>9.77</c:v>
                </c:pt>
                <c:pt idx="1467">
                  <c:v>9.6560000000000006</c:v>
                </c:pt>
                <c:pt idx="1468">
                  <c:v>9.5429999999999993</c:v>
                </c:pt>
                <c:pt idx="1469">
                  <c:v>9.4309999999999992</c:v>
                </c:pt>
                <c:pt idx="1470">
                  <c:v>9.3190000000000008</c:v>
                </c:pt>
                <c:pt idx="1471">
                  <c:v>9.2080000000000002</c:v>
                </c:pt>
                <c:pt idx="1472">
                  <c:v>9.0969999999999995</c:v>
                </c:pt>
                <c:pt idx="1473">
                  <c:v>8.9860000000000007</c:v>
                </c:pt>
                <c:pt idx="1474">
                  <c:v>8.8740000000000006</c:v>
                </c:pt>
                <c:pt idx="1475">
                  <c:v>8.7620000000000005</c:v>
                </c:pt>
                <c:pt idx="1476">
                  <c:v>8.6489999999999991</c:v>
                </c:pt>
                <c:pt idx="1477">
                  <c:v>8.5359999999999996</c:v>
                </c:pt>
                <c:pt idx="1478">
                  <c:v>8.423</c:v>
                </c:pt>
                <c:pt idx="1479">
                  <c:v>8.3079999999999998</c:v>
                </c:pt>
                <c:pt idx="1480">
                  <c:v>8.1929999999999996</c:v>
                </c:pt>
                <c:pt idx="1481">
                  <c:v>8.0779999999999994</c:v>
                </c:pt>
                <c:pt idx="1482">
                  <c:v>7.9630000000000001</c:v>
                </c:pt>
                <c:pt idx="1483">
                  <c:v>7.8479999999999999</c:v>
                </c:pt>
                <c:pt idx="1484">
                  <c:v>7.7320000000000002</c:v>
                </c:pt>
                <c:pt idx="1485">
                  <c:v>7.6150000000000002</c:v>
                </c:pt>
                <c:pt idx="1486">
                  <c:v>7.4969999999999999</c:v>
                </c:pt>
                <c:pt idx="1487">
                  <c:v>7.38</c:v>
                </c:pt>
                <c:pt idx="1488">
                  <c:v>7.2610000000000001</c:v>
                </c:pt>
                <c:pt idx="1489">
                  <c:v>7.1420000000000003</c:v>
                </c:pt>
                <c:pt idx="1490">
                  <c:v>7.0229999999999997</c:v>
                </c:pt>
                <c:pt idx="1491">
                  <c:v>6.9029999999999996</c:v>
                </c:pt>
                <c:pt idx="1492">
                  <c:v>6.782</c:v>
                </c:pt>
                <c:pt idx="1493">
                  <c:v>6.6619999999999999</c:v>
                </c:pt>
                <c:pt idx="1494">
                  <c:v>6.56</c:v>
                </c:pt>
                <c:pt idx="1495">
                  <c:v>6.4560000000000004</c:v>
                </c:pt>
                <c:pt idx="1496">
                  <c:v>6.351</c:v>
                </c:pt>
                <c:pt idx="1497">
                  <c:v>6.2460000000000004</c:v>
                </c:pt>
                <c:pt idx="1498">
                  <c:v>6.1420000000000003</c:v>
                </c:pt>
                <c:pt idx="1499">
                  <c:v>6.0350000000000001</c:v>
                </c:pt>
                <c:pt idx="1500">
                  <c:v>5.9269999999999996</c:v>
                </c:pt>
                <c:pt idx="1501">
                  <c:v>5.8179999999999996</c:v>
                </c:pt>
                <c:pt idx="1502">
                  <c:v>5.7149999999999999</c:v>
                </c:pt>
                <c:pt idx="1503">
                  <c:v>5.6210000000000004</c:v>
                </c:pt>
                <c:pt idx="1504">
                  <c:v>5.5339999999999998</c:v>
                </c:pt>
                <c:pt idx="1505">
                  <c:v>5.452</c:v>
                </c:pt>
                <c:pt idx="1506">
                  <c:v>5.3739999999999997</c:v>
                </c:pt>
                <c:pt idx="1507">
                  <c:v>5.3019999999999996</c:v>
                </c:pt>
                <c:pt idx="1508">
                  <c:v>5.234</c:v>
                </c:pt>
                <c:pt idx="1509">
                  <c:v>5.1680000000000001</c:v>
                </c:pt>
                <c:pt idx="1510">
                  <c:v>5.1059999999999999</c:v>
                </c:pt>
                <c:pt idx="1511">
                  <c:v>5.0430000000000001</c:v>
                </c:pt>
                <c:pt idx="1512">
                  <c:v>4.9790000000000001</c:v>
                </c:pt>
                <c:pt idx="1513">
                  <c:v>4.9180000000000001</c:v>
                </c:pt>
                <c:pt idx="1514">
                  <c:v>4.8540000000000001</c:v>
                </c:pt>
                <c:pt idx="1515">
                  <c:v>4.7880000000000003</c:v>
                </c:pt>
                <c:pt idx="1516">
                  <c:v>4.72</c:v>
                </c:pt>
                <c:pt idx="1517">
                  <c:v>4.6580000000000004</c:v>
                </c:pt>
                <c:pt idx="1518">
                  <c:v>4.5940000000000003</c:v>
                </c:pt>
                <c:pt idx="1519">
                  <c:v>4.5270000000000001</c:v>
                </c:pt>
                <c:pt idx="1520">
                  <c:v>4.4589999999999996</c:v>
                </c:pt>
                <c:pt idx="1521">
                  <c:v>4.3879999999999999</c:v>
                </c:pt>
                <c:pt idx="1522">
                  <c:v>4.3170000000000002</c:v>
                </c:pt>
                <c:pt idx="1523">
                  <c:v>4.2439999999999998</c:v>
                </c:pt>
                <c:pt idx="1524">
                  <c:v>4.1710000000000003</c:v>
                </c:pt>
                <c:pt idx="1525">
                  <c:v>4.0960000000000001</c:v>
                </c:pt>
                <c:pt idx="1526">
                  <c:v>4.0209999999999999</c:v>
                </c:pt>
                <c:pt idx="1527">
                  <c:v>3.9449999999999998</c:v>
                </c:pt>
                <c:pt idx="1528">
                  <c:v>3.8690000000000002</c:v>
                </c:pt>
                <c:pt idx="1529">
                  <c:v>3.7930000000000001</c:v>
                </c:pt>
                <c:pt idx="1530">
                  <c:v>3.7170000000000001</c:v>
                </c:pt>
                <c:pt idx="1531">
                  <c:v>3.641</c:v>
                </c:pt>
                <c:pt idx="1532">
                  <c:v>3.5640000000000001</c:v>
                </c:pt>
                <c:pt idx="1533">
                  <c:v>3.4889999999999999</c:v>
                </c:pt>
                <c:pt idx="1534">
                  <c:v>3.4129999999999998</c:v>
                </c:pt>
                <c:pt idx="1535">
                  <c:v>3.3380000000000001</c:v>
                </c:pt>
                <c:pt idx="1536">
                  <c:v>3.2629999999999999</c:v>
                </c:pt>
                <c:pt idx="1537">
                  <c:v>3.1890000000000001</c:v>
                </c:pt>
                <c:pt idx="1538">
                  <c:v>3.1160000000000001</c:v>
                </c:pt>
                <c:pt idx="1539">
                  <c:v>3.044</c:v>
                </c:pt>
                <c:pt idx="1540">
                  <c:v>2.972</c:v>
                </c:pt>
                <c:pt idx="1541">
                  <c:v>2.9020000000000001</c:v>
                </c:pt>
                <c:pt idx="1542">
                  <c:v>2.839</c:v>
                </c:pt>
                <c:pt idx="1543">
                  <c:v>2.8090000000000002</c:v>
                </c:pt>
                <c:pt idx="1544">
                  <c:v>2.7850000000000001</c:v>
                </c:pt>
                <c:pt idx="1545">
                  <c:v>2.7549999999999999</c:v>
                </c:pt>
                <c:pt idx="1546">
                  <c:v>2.722</c:v>
                </c:pt>
                <c:pt idx="1547">
                  <c:v>2.6859999999999999</c:v>
                </c:pt>
                <c:pt idx="1548">
                  <c:v>2.6480000000000001</c:v>
                </c:pt>
                <c:pt idx="1549">
                  <c:v>2.6110000000000002</c:v>
                </c:pt>
                <c:pt idx="1550">
                  <c:v>2.6179999999999999</c:v>
                </c:pt>
                <c:pt idx="1551">
                  <c:v>2.6190000000000002</c:v>
                </c:pt>
                <c:pt idx="1552">
                  <c:v>2.613</c:v>
                </c:pt>
                <c:pt idx="1553">
                  <c:v>2.6040000000000001</c:v>
                </c:pt>
                <c:pt idx="1554">
                  <c:v>2.5979999999999999</c:v>
                </c:pt>
                <c:pt idx="1555">
                  <c:v>2.5880000000000001</c:v>
                </c:pt>
                <c:pt idx="1556">
                  <c:v>2.5750000000000002</c:v>
                </c:pt>
                <c:pt idx="1557">
                  <c:v>2.5840000000000001</c:v>
                </c:pt>
                <c:pt idx="1558">
                  <c:v>2.5910000000000002</c:v>
                </c:pt>
                <c:pt idx="1559">
                  <c:v>2.609</c:v>
                </c:pt>
                <c:pt idx="1560">
                  <c:v>2.625</c:v>
                </c:pt>
                <c:pt idx="1561">
                  <c:v>2.6440000000000001</c:v>
                </c:pt>
                <c:pt idx="1562">
                  <c:v>2.6749999999999998</c:v>
                </c:pt>
                <c:pt idx="1563">
                  <c:v>2.7450000000000001</c:v>
                </c:pt>
                <c:pt idx="1564">
                  <c:v>23.99</c:v>
                </c:pt>
                <c:pt idx="1565">
                  <c:v>5.0960000000000001</c:v>
                </c:pt>
                <c:pt idx="1566">
                  <c:v>5.391</c:v>
                </c:pt>
                <c:pt idx="1567">
                  <c:v>5.649</c:v>
                </c:pt>
                <c:pt idx="1568">
                  <c:v>5.8819999999999997</c:v>
                </c:pt>
                <c:pt idx="1569">
                  <c:v>6.0609999999999999</c:v>
                </c:pt>
                <c:pt idx="1570">
                  <c:v>6.1890000000000001</c:v>
                </c:pt>
                <c:pt idx="1571">
                  <c:v>6.2770000000000001</c:v>
                </c:pt>
                <c:pt idx="1572">
                  <c:v>6.3369999999999997</c:v>
                </c:pt>
                <c:pt idx="1573">
                  <c:v>6.3710000000000004</c:v>
                </c:pt>
                <c:pt idx="1574">
                  <c:v>6.383</c:v>
                </c:pt>
                <c:pt idx="1575">
                  <c:v>6.3780000000000001</c:v>
                </c:pt>
                <c:pt idx="1576">
                  <c:v>6.3570000000000002</c:v>
                </c:pt>
                <c:pt idx="1577">
                  <c:v>6.3239999999999998</c:v>
                </c:pt>
                <c:pt idx="1578">
                  <c:v>6.2859999999999996</c:v>
                </c:pt>
                <c:pt idx="1579">
                  <c:v>6.24</c:v>
                </c:pt>
                <c:pt idx="1580">
                  <c:v>6.1879999999999997</c:v>
                </c:pt>
                <c:pt idx="1581">
                  <c:v>6.1449999999999996</c:v>
                </c:pt>
                <c:pt idx="1582">
                  <c:v>6.1230000000000002</c:v>
                </c:pt>
                <c:pt idx="1583">
                  <c:v>6.1189999999999998</c:v>
                </c:pt>
                <c:pt idx="1584">
                  <c:v>6.1189999999999998</c:v>
                </c:pt>
                <c:pt idx="1585">
                  <c:v>6.1509999999999998</c:v>
                </c:pt>
                <c:pt idx="1586">
                  <c:v>6.1920000000000002</c:v>
                </c:pt>
                <c:pt idx="1587">
                  <c:v>6.2389999999999999</c:v>
                </c:pt>
                <c:pt idx="1588">
                  <c:v>6.5759999999999996</c:v>
                </c:pt>
                <c:pt idx="1589">
                  <c:v>6.8230000000000004</c:v>
                </c:pt>
                <c:pt idx="1590">
                  <c:v>7.0759999999999996</c:v>
                </c:pt>
                <c:pt idx="1591">
                  <c:v>7.5270000000000001</c:v>
                </c:pt>
                <c:pt idx="1592">
                  <c:v>8.0030000000000001</c:v>
                </c:pt>
                <c:pt idx="1593">
                  <c:v>8.4130000000000003</c:v>
                </c:pt>
                <c:pt idx="1594">
                  <c:v>8.7620000000000005</c:v>
                </c:pt>
                <c:pt idx="1595">
                  <c:v>9.0969999999999995</c:v>
                </c:pt>
                <c:pt idx="1596">
                  <c:v>21.51</c:v>
                </c:pt>
                <c:pt idx="1597">
                  <c:v>48.73</c:v>
                </c:pt>
                <c:pt idx="1598">
                  <c:v>101.7</c:v>
                </c:pt>
                <c:pt idx="1599">
                  <c:v>100.5</c:v>
                </c:pt>
                <c:pt idx="1600">
                  <c:v>99.05</c:v>
                </c:pt>
                <c:pt idx="1601">
                  <c:v>125.5</c:v>
                </c:pt>
                <c:pt idx="1602">
                  <c:v>95.63</c:v>
                </c:pt>
                <c:pt idx="1603">
                  <c:v>90.84</c:v>
                </c:pt>
                <c:pt idx="1604">
                  <c:v>83.51</c:v>
                </c:pt>
                <c:pt idx="1605">
                  <c:v>80.62</c:v>
                </c:pt>
                <c:pt idx="1606">
                  <c:v>74.73</c:v>
                </c:pt>
                <c:pt idx="1607">
                  <c:v>69.94</c:v>
                </c:pt>
                <c:pt idx="1608">
                  <c:v>67.37</c:v>
                </c:pt>
                <c:pt idx="1609">
                  <c:v>65.989999999999995</c:v>
                </c:pt>
                <c:pt idx="1610">
                  <c:v>64.52</c:v>
                </c:pt>
                <c:pt idx="1611">
                  <c:v>82.43</c:v>
                </c:pt>
                <c:pt idx="1612">
                  <c:v>130.5</c:v>
                </c:pt>
                <c:pt idx="1613">
                  <c:v>97.07</c:v>
                </c:pt>
                <c:pt idx="1614">
                  <c:v>89.08</c:v>
                </c:pt>
                <c:pt idx="1615">
                  <c:v>82.05</c:v>
                </c:pt>
                <c:pt idx="1616">
                  <c:v>76.02</c:v>
                </c:pt>
                <c:pt idx="1617">
                  <c:v>70.7</c:v>
                </c:pt>
                <c:pt idx="1618">
                  <c:v>66.239999999999995</c:v>
                </c:pt>
                <c:pt idx="1619">
                  <c:v>62.1</c:v>
                </c:pt>
                <c:pt idx="1620">
                  <c:v>58.41</c:v>
                </c:pt>
                <c:pt idx="1621">
                  <c:v>55.02</c:v>
                </c:pt>
                <c:pt idx="1622">
                  <c:v>51.89</c:v>
                </c:pt>
                <c:pt idx="1623">
                  <c:v>48.98</c:v>
                </c:pt>
                <c:pt idx="1624">
                  <c:v>46.23</c:v>
                </c:pt>
                <c:pt idx="1625">
                  <c:v>44.2</c:v>
                </c:pt>
                <c:pt idx="1626">
                  <c:v>41.82</c:v>
                </c:pt>
                <c:pt idx="1627">
                  <c:v>39.97</c:v>
                </c:pt>
                <c:pt idx="1628">
                  <c:v>39.54</c:v>
                </c:pt>
                <c:pt idx="1629">
                  <c:v>38.93</c:v>
                </c:pt>
                <c:pt idx="1630">
                  <c:v>38.229999999999997</c:v>
                </c:pt>
                <c:pt idx="1631">
                  <c:v>37.380000000000003</c:v>
                </c:pt>
                <c:pt idx="1632">
                  <c:v>37.42</c:v>
                </c:pt>
                <c:pt idx="1633">
                  <c:v>51.19</c:v>
                </c:pt>
                <c:pt idx="1634">
                  <c:v>37.92</c:v>
                </c:pt>
                <c:pt idx="1635">
                  <c:v>36.950000000000003</c:v>
                </c:pt>
                <c:pt idx="1636">
                  <c:v>35.94</c:v>
                </c:pt>
                <c:pt idx="1637">
                  <c:v>35.11</c:v>
                </c:pt>
                <c:pt idx="1638">
                  <c:v>33.99</c:v>
                </c:pt>
                <c:pt idx="1639">
                  <c:v>32.79</c:v>
                </c:pt>
                <c:pt idx="1640">
                  <c:v>31.6</c:v>
                </c:pt>
                <c:pt idx="1641">
                  <c:v>30.46</c:v>
                </c:pt>
                <c:pt idx="1642">
                  <c:v>29.41</c:v>
                </c:pt>
                <c:pt idx="1643">
                  <c:v>28.45</c:v>
                </c:pt>
                <c:pt idx="1644">
                  <c:v>43.61</c:v>
                </c:pt>
                <c:pt idx="1645">
                  <c:v>30.89</c:v>
                </c:pt>
                <c:pt idx="1646">
                  <c:v>30.32</c:v>
                </c:pt>
                <c:pt idx="1647">
                  <c:v>29.58</c:v>
                </c:pt>
                <c:pt idx="1648">
                  <c:v>28.79</c:v>
                </c:pt>
                <c:pt idx="1649">
                  <c:v>31.08</c:v>
                </c:pt>
                <c:pt idx="1650">
                  <c:v>103.8</c:v>
                </c:pt>
                <c:pt idx="1651">
                  <c:v>49.59</c:v>
                </c:pt>
                <c:pt idx="1652">
                  <c:v>55.6</c:v>
                </c:pt>
                <c:pt idx="1653">
                  <c:v>55.92</c:v>
                </c:pt>
                <c:pt idx="1654">
                  <c:v>138.6</c:v>
                </c:pt>
                <c:pt idx="1655">
                  <c:v>91.37</c:v>
                </c:pt>
                <c:pt idx="1656">
                  <c:v>74.42</c:v>
                </c:pt>
                <c:pt idx="1657">
                  <c:v>70.790000000000006</c:v>
                </c:pt>
                <c:pt idx="1658">
                  <c:v>75.84</c:v>
                </c:pt>
                <c:pt idx="1659">
                  <c:v>130.9</c:v>
                </c:pt>
                <c:pt idx="1660">
                  <c:v>97.29</c:v>
                </c:pt>
                <c:pt idx="1661">
                  <c:v>84.3</c:v>
                </c:pt>
                <c:pt idx="1662">
                  <c:v>77.81</c:v>
                </c:pt>
                <c:pt idx="1663">
                  <c:v>71.930000000000007</c:v>
                </c:pt>
                <c:pt idx="1664">
                  <c:v>66.760000000000005</c:v>
                </c:pt>
                <c:pt idx="1665">
                  <c:v>62.3</c:v>
                </c:pt>
                <c:pt idx="1666">
                  <c:v>58.64</c:v>
                </c:pt>
                <c:pt idx="1667">
                  <c:v>55.38</c:v>
                </c:pt>
                <c:pt idx="1668">
                  <c:v>52.36</c:v>
                </c:pt>
                <c:pt idx="1669">
                  <c:v>49.63</c:v>
                </c:pt>
                <c:pt idx="1670">
                  <c:v>47.08</c:v>
                </c:pt>
                <c:pt idx="1671">
                  <c:v>44.78</c:v>
                </c:pt>
                <c:pt idx="1672">
                  <c:v>43.46</c:v>
                </c:pt>
                <c:pt idx="1673">
                  <c:v>43.51</c:v>
                </c:pt>
                <c:pt idx="1674">
                  <c:v>42.04</c:v>
                </c:pt>
                <c:pt idx="1675">
                  <c:v>40.119999999999997</c:v>
                </c:pt>
                <c:pt idx="1676">
                  <c:v>39.71</c:v>
                </c:pt>
                <c:pt idx="1677">
                  <c:v>39.06</c:v>
                </c:pt>
                <c:pt idx="1678">
                  <c:v>38.270000000000003</c:v>
                </c:pt>
                <c:pt idx="1679">
                  <c:v>37.36</c:v>
                </c:pt>
                <c:pt idx="1680">
                  <c:v>36.39</c:v>
                </c:pt>
                <c:pt idx="1681">
                  <c:v>35.43</c:v>
                </c:pt>
                <c:pt idx="1682">
                  <c:v>34.369999999999997</c:v>
                </c:pt>
                <c:pt idx="1683">
                  <c:v>33.380000000000003</c:v>
                </c:pt>
                <c:pt idx="1684">
                  <c:v>34.1</c:v>
                </c:pt>
                <c:pt idx="1685">
                  <c:v>32.840000000000003</c:v>
                </c:pt>
                <c:pt idx="1686">
                  <c:v>31.94</c:v>
                </c:pt>
                <c:pt idx="1687">
                  <c:v>31.2</c:v>
                </c:pt>
                <c:pt idx="1688">
                  <c:v>31.65</c:v>
                </c:pt>
                <c:pt idx="1689">
                  <c:v>110.5</c:v>
                </c:pt>
                <c:pt idx="1690">
                  <c:v>36.270000000000003</c:v>
                </c:pt>
                <c:pt idx="1691">
                  <c:v>35.869999999999997</c:v>
                </c:pt>
                <c:pt idx="1692">
                  <c:v>36.549999999999997</c:v>
                </c:pt>
                <c:pt idx="1693">
                  <c:v>36.32</c:v>
                </c:pt>
                <c:pt idx="1694">
                  <c:v>36.61</c:v>
                </c:pt>
                <c:pt idx="1695">
                  <c:v>36.200000000000003</c:v>
                </c:pt>
                <c:pt idx="1696">
                  <c:v>35.71</c:v>
                </c:pt>
                <c:pt idx="1697">
                  <c:v>35.119999999999997</c:v>
                </c:pt>
                <c:pt idx="1698">
                  <c:v>34.71</c:v>
                </c:pt>
                <c:pt idx="1699">
                  <c:v>34.020000000000003</c:v>
                </c:pt>
                <c:pt idx="1700">
                  <c:v>33.29</c:v>
                </c:pt>
                <c:pt idx="1701">
                  <c:v>32.549999999999997</c:v>
                </c:pt>
                <c:pt idx="1702">
                  <c:v>32.020000000000003</c:v>
                </c:pt>
                <c:pt idx="1703">
                  <c:v>32.01</c:v>
                </c:pt>
                <c:pt idx="1704">
                  <c:v>80.72</c:v>
                </c:pt>
                <c:pt idx="1705">
                  <c:v>135.6</c:v>
                </c:pt>
                <c:pt idx="1706">
                  <c:v>149.80000000000001</c:v>
                </c:pt>
                <c:pt idx="1707">
                  <c:v>127.1</c:v>
                </c:pt>
                <c:pt idx="1708">
                  <c:v>104.6</c:v>
                </c:pt>
                <c:pt idx="1709">
                  <c:v>96.5</c:v>
                </c:pt>
                <c:pt idx="1710">
                  <c:v>89.26</c:v>
                </c:pt>
                <c:pt idx="1711">
                  <c:v>82.94</c:v>
                </c:pt>
                <c:pt idx="1712">
                  <c:v>76.09</c:v>
                </c:pt>
                <c:pt idx="1713">
                  <c:v>70.28</c:v>
                </c:pt>
                <c:pt idx="1714">
                  <c:v>65.77</c:v>
                </c:pt>
                <c:pt idx="1715">
                  <c:v>61.56</c:v>
                </c:pt>
                <c:pt idx="1716">
                  <c:v>57.73</c:v>
                </c:pt>
                <c:pt idx="1717">
                  <c:v>54.26</c:v>
                </c:pt>
                <c:pt idx="1718">
                  <c:v>51.17</c:v>
                </c:pt>
                <c:pt idx="1719">
                  <c:v>48.89</c:v>
                </c:pt>
                <c:pt idx="1720">
                  <c:v>46.23</c:v>
                </c:pt>
                <c:pt idx="1721">
                  <c:v>44.73</c:v>
                </c:pt>
                <c:pt idx="1722">
                  <c:v>42.11</c:v>
                </c:pt>
                <c:pt idx="1723">
                  <c:v>39.94</c:v>
                </c:pt>
                <c:pt idx="1724">
                  <c:v>39.479999999999997</c:v>
                </c:pt>
                <c:pt idx="1725">
                  <c:v>38.86</c:v>
                </c:pt>
                <c:pt idx="1726">
                  <c:v>38.08</c:v>
                </c:pt>
                <c:pt idx="1727">
                  <c:v>37.21</c:v>
                </c:pt>
                <c:pt idx="1728">
                  <c:v>36.28</c:v>
                </c:pt>
                <c:pt idx="1729">
                  <c:v>35.28</c:v>
                </c:pt>
                <c:pt idx="1730">
                  <c:v>35.72</c:v>
                </c:pt>
                <c:pt idx="1731">
                  <c:v>34.520000000000003</c:v>
                </c:pt>
                <c:pt idx="1732">
                  <c:v>33.47</c:v>
                </c:pt>
                <c:pt idx="1733">
                  <c:v>32.380000000000003</c:v>
                </c:pt>
                <c:pt idx="1734">
                  <c:v>31.3</c:v>
                </c:pt>
                <c:pt idx="1735">
                  <c:v>30.23</c:v>
                </c:pt>
                <c:pt idx="1736">
                  <c:v>29.18</c:v>
                </c:pt>
                <c:pt idx="1737">
                  <c:v>28.16</c:v>
                </c:pt>
                <c:pt idx="1738">
                  <c:v>27.17</c:v>
                </c:pt>
                <c:pt idx="1739">
                  <c:v>26.74</c:v>
                </c:pt>
                <c:pt idx="1740">
                  <c:v>26.7</c:v>
                </c:pt>
                <c:pt idx="1741">
                  <c:v>25.98</c:v>
                </c:pt>
                <c:pt idx="1742">
                  <c:v>25.85</c:v>
                </c:pt>
                <c:pt idx="1743">
                  <c:v>26.28</c:v>
                </c:pt>
                <c:pt idx="1744">
                  <c:v>25.66</c:v>
                </c:pt>
                <c:pt idx="1745">
                  <c:v>25.05</c:v>
                </c:pt>
                <c:pt idx="1746">
                  <c:v>24.41</c:v>
                </c:pt>
                <c:pt idx="1747">
                  <c:v>23.79</c:v>
                </c:pt>
                <c:pt idx="1748">
                  <c:v>23.2</c:v>
                </c:pt>
                <c:pt idx="1749">
                  <c:v>22.61</c:v>
                </c:pt>
                <c:pt idx="1750">
                  <c:v>22.03</c:v>
                </c:pt>
                <c:pt idx="1751">
                  <c:v>21.44</c:v>
                </c:pt>
                <c:pt idx="1752">
                  <c:v>20.85</c:v>
                </c:pt>
                <c:pt idx="1753">
                  <c:v>20.260000000000002</c:v>
                </c:pt>
                <c:pt idx="1754">
                  <c:v>19.690000000000001</c:v>
                </c:pt>
                <c:pt idx="1755">
                  <c:v>19.54</c:v>
                </c:pt>
                <c:pt idx="1756">
                  <c:v>101.3</c:v>
                </c:pt>
                <c:pt idx="1757">
                  <c:v>573.20000000000005</c:v>
                </c:pt>
                <c:pt idx="1758">
                  <c:v>213.7</c:v>
                </c:pt>
                <c:pt idx="1759">
                  <c:v>179.8</c:v>
                </c:pt>
                <c:pt idx="1760">
                  <c:v>139.5</c:v>
                </c:pt>
                <c:pt idx="1761">
                  <c:v>152</c:v>
                </c:pt>
                <c:pt idx="1762">
                  <c:v>139.9</c:v>
                </c:pt>
                <c:pt idx="1763">
                  <c:v>126.7</c:v>
                </c:pt>
                <c:pt idx="1764">
                  <c:v>114.9</c:v>
                </c:pt>
                <c:pt idx="1765">
                  <c:v>104.4</c:v>
                </c:pt>
                <c:pt idx="1766">
                  <c:v>126.7</c:v>
                </c:pt>
                <c:pt idx="1767">
                  <c:v>115.7</c:v>
                </c:pt>
                <c:pt idx="1768">
                  <c:v>105.8</c:v>
                </c:pt>
                <c:pt idx="1769">
                  <c:v>96.95</c:v>
                </c:pt>
                <c:pt idx="1770">
                  <c:v>89.01</c:v>
                </c:pt>
                <c:pt idx="1771">
                  <c:v>81.91</c:v>
                </c:pt>
                <c:pt idx="1772">
                  <c:v>75.42</c:v>
                </c:pt>
                <c:pt idx="1773">
                  <c:v>70</c:v>
                </c:pt>
                <c:pt idx="1774">
                  <c:v>65.2</c:v>
                </c:pt>
                <c:pt idx="1775">
                  <c:v>60.36</c:v>
                </c:pt>
                <c:pt idx="1776">
                  <c:v>56.11</c:v>
                </c:pt>
                <c:pt idx="1777">
                  <c:v>52.15</c:v>
                </c:pt>
                <c:pt idx="1778">
                  <c:v>48.49</c:v>
                </c:pt>
                <c:pt idx="1779">
                  <c:v>45.23</c:v>
                </c:pt>
                <c:pt idx="1780">
                  <c:v>42.19</c:v>
                </c:pt>
                <c:pt idx="1781">
                  <c:v>41.39</c:v>
                </c:pt>
                <c:pt idx="1782">
                  <c:v>40.42</c:v>
                </c:pt>
                <c:pt idx="1783">
                  <c:v>39.33</c:v>
                </c:pt>
                <c:pt idx="1784">
                  <c:v>38.14</c:v>
                </c:pt>
                <c:pt idx="1785">
                  <c:v>36.880000000000003</c:v>
                </c:pt>
                <c:pt idx="1786">
                  <c:v>35.56</c:v>
                </c:pt>
                <c:pt idx="1787">
                  <c:v>34.25</c:v>
                </c:pt>
                <c:pt idx="1788">
                  <c:v>32.94</c:v>
                </c:pt>
                <c:pt idx="1789">
                  <c:v>31.68</c:v>
                </c:pt>
                <c:pt idx="1790">
                  <c:v>30.46</c:v>
                </c:pt>
                <c:pt idx="1791">
                  <c:v>29.27</c:v>
                </c:pt>
                <c:pt idx="1792">
                  <c:v>28.11</c:v>
                </c:pt>
                <c:pt idx="1793">
                  <c:v>27</c:v>
                </c:pt>
                <c:pt idx="1794">
                  <c:v>25.93</c:v>
                </c:pt>
                <c:pt idx="1795">
                  <c:v>24.9</c:v>
                </c:pt>
                <c:pt idx="1796">
                  <c:v>23.89</c:v>
                </c:pt>
                <c:pt idx="1797">
                  <c:v>22.93</c:v>
                </c:pt>
                <c:pt idx="1798">
                  <c:v>22</c:v>
                </c:pt>
                <c:pt idx="1799">
                  <c:v>21.1</c:v>
                </c:pt>
                <c:pt idx="1800">
                  <c:v>20.260000000000002</c:v>
                </c:pt>
                <c:pt idx="1801">
                  <c:v>19.670000000000002</c:v>
                </c:pt>
                <c:pt idx="1802">
                  <c:v>19.55</c:v>
                </c:pt>
                <c:pt idx="1803">
                  <c:v>19.36</c:v>
                </c:pt>
                <c:pt idx="1804">
                  <c:v>19.13</c:v>
                </c:pt>
                <c:pt idx="1805">
                  <c:v>18.86</c:v>
                </c:pt>
                <c:pt idx="1806">
                  <c:v>18.55</c:v>
                </c:pt>
                <c:pt idx="1807">
                  <c:v>18.22</c:v>
                </c:pt>
                <c:pt idx="1808">
                  <c:v>17.87</c:v>
                </c:pt>
                <c:pt idx="1809">
                  <c:v>17.5</c:v>
                </c:pt>
                <c:pt idx="1810">
                  <c:v>17.12</c:v>
                </c:pt>
                <c:pt idx="1811">
                  <c:v>16.739999999999998</c:v>
                </c:pt>
                <c:pt idx="1812">
                  <c:v>16.350000000000001</c:v>
                </c:pt>
                <c:pt idx="1813">
                  <c:v>15.97</c:v>
                </c:pt>
                <c:pt idx="1814">
                  <c:v>15.59</c:v>
                </c:pt>
                <c:pt idx="1815">
                  <c:v>15.22</c:v>
                </c:pt>
                <c:pt idx="1816">
                  <c:v>14.86</c:v>
                </c:pt>
                <c:pt idx="1817">
                  <c:v>14.5</c:v>
                </c:pt>
                <c:pt idx="1818">
                  <c:v>14.16</c:v>
                </c:pt>
                <c:pt idx="1819">
                  <c:v>13.82</c:v>
                </c:pt>
                <c:pt idx="1820">
                  <c:v>13.49</c:v>
                </c:pt>
                <c:pt idx="1821">
                  <c:v>13.18</c:v>
                </c:pt>
                <c:pt idx="1822">
                  <c:v>12.88</c:v>
                </c:pt>
                <c:pt idx="1823">
                  <c:v>12.59</c:v>
                </c:pt>
                <c:pt idx="1824">
                  <c:v>12.32</c:v>
                </c:pt>
                <c:pt idx="1825">
                  <c:v>12.06</c:v>
                </c:pt>
                <c:pt idx="1826">
                  <c:v>11.81</c:v>
                </c:pt>
                <c:pt idx="1827">
                  <c:v>11.58</c:v>
                </c:pt>
                <c:pt idx="1828">
                  <c:v>11.35</c:v>
                </c:pt>
                <c:pt idx="1829">
                  <c:v>11.14</c:v>
                </c:pt>
                <c:pt idx="1830">
                  <c:v>10.94</c:v>
                </c:pt>
                <c:pt idx="1831">
                  <c:v>10.75</c:v>
                </c:pt>
                <c:pt idx="1832">
                  <c:v>10.57</c:v>
                </c:pt>
                <c:pt idx="1833">
                  <c:v>10.39</c:v>
                </c:pt>
                <c:pt idx="1834">
                  <c:v>10.23</c:v>
                </c:pt>
                <c:pt idx="1835">
                  <c:v>10.07</c:v>
                </c:pt>
                <c:pt idx="1836">
                  <c:v>9.9130000000000003</c:v>
                </c:pt>
                <c:pt idx="1837">
                  <c:v>9.7639999999999993</c:v>
                </c:pt>
                <c:pt idx="1838">
                  <c:v>9.6189999999999998</c:v>
                </c:pt>
                <c:pt idx="1839">
                  <c:v>9.4779999999999998</c:v>
                </c:pt>
                <c:pt idx="1840">
                  <c:v>9.3409999999999993</c:v>
                </c:pt>
                <c:pt idx="1841">
                  <c:v>9.2070000000000007</c:v>
                </c:pt>
                <c:pt idx="1842">
                  <c:v>9.0739999999999998</c:v>
                </c:pt>
                <c:pt idx="1843">
                  <c:v>8.9440000000000008</c:v>
                </c:pt>
                <c:pt idx="1844">
                  <c:v>8.8149999999999995</c:v>
                </c:pt>
                <c:pt idx="1845">
                  <c:v>8.6880000000000006</c:v>
                </c:pt>
                <c:pt idx="1846">
                  <c:v>8.5609999999999999</c:v>
                </c:pt>
                <c:pt idx="1847">
                  <c:v>8.4350000000000005</c:v>
                </c:pt>
                <c:pt idx="1848">
                  <c:v>8.31</c:v>
                </c:pt>
                <c:pt idx="1849">
                  <c:v>8.1850000000000005</c:v>
                </c:pt>
                <c:pt idx="1850">
                  <c:v>8.06</c:v>
                </c:pt>
                <c:pt idx="1851">
                  <c:v>7.9349999999999996</c:v>
                </c:pt>
                <c:pt idx="1852">
                  <c:v>7.81</c:v>
                </c:pt>
                <c:pt idx="1853">
                  <c:v>7.6849999999999996</c:v>
                </c:pt>
                <c:pt idx="1854">
                  <c:v>7.56</c:v>
                </c:pt>
                <c:pt idx="1855">
                  <c:v>7.4349999999999996</c:v>
                </c:pt>
                <c:pt idx="1856">
                  <c:v>7.3090000000000002</c:v>
                </c:pt>
                <c:pt idx="1857">
                  <c:v>7.1829999999999998</c:v>
                </c:pt>
                <c:pt idx="1858">
                  <c:v>7.0570000000000004</c:v>
                </c:pt>
                <c:pt idx="1859">
                  <c:v>6.931</c:v>
                </c:pt>
                <c:pt idx="1860">
                  <c:v>6.8049999999999997</c:v>
                </c:pt>
                <c:pt idx="1861">
                  <c:v>6.6790000000000003</c:v>
                </c:pt>
                <c:pt idx="1862">
                  <c:v>6.5529999999999999</c:v>
                </c:pt>
                <c:pt idx="1863">
                  <c:v>6.4269999999999996</c:v>
                </c:pt>
                <c:pt idx="1864">
                  <c:v>6.3019999999999996</c:v>
                </c:pt>
                <c:pt idx="1865">
                  <c:v>6.1769999999999996</c:v>
                </c:pt>
                <c:pt idx="1866">
                  <c:v>6.0519999999999996</c:v>
                </c:pt>
                <c:pt idx="1867">
                  <c:v>5.9269999999999996</c:v>
                </c:pt>
                <c:pt idx="1868">
                  <c:v>5.8070000000000004</c:v>
                </c:pt>
                <c:pt idx="1869">
                  <c:v>5.6989999999999998</c:v>
                </c:pt>
                <c:pt idx="1870">
                  <c:v>5.6</c:v>
                </c:pt>
                <c:pt idx="1871">
                  <c:v>5.5069999999999997</c:v>
                </c:pt>
                <c:pt idx="1872">
                  <c:v>5.42</c:v>
                </c:pt>
                <c:pt idx="1873">
                  <c:v>5.3369999999999997</c:v>
                </c:pt>
                <c:pt idx="1874">
                  <c:v>5.2560000000000002</c:v>
                </c:pt>
                <c:pt idx="1875">
                  <c:v>5.1760000000000002</c:v>
                </c:pt>
                <c:pt idx="1876">
                  <c:v>5.0979999999999999</c:v>
                </c:pt>
                <c:pt idx="1877">
                  <c:v>5.0199999999999996</c:v>
                </c:pt>
                <c:pt idx="1878">
                  <c:v>4.9409999999999998</c:v>
                </c:pt>
                <c:pt idx="1879">
                  <c:v>4.8620000000000001</c:v>
                </c:pt>
                <c:pt idx="1880">
                  <c:v>4.7830000000000004</c:v>
                </c:pt>
                <c:pt idx="1881">
                  <c:v>4.7030000000000003</c:v>
                </c:pt>
                <c:pt idx="1882">
                  <c:v>4.6219999999999999</c:v>
                </c:pt>
                <c:pt idx="1883">
                  <c:v>4.5410000000000004</c:v>
                </c:pt>
                <c:pt idx="1884">
                  <c:v>4.4580000000000002</c:v>
                </c:pt>
                <c:pt idx="1885">
                  <c:v>4.375</c:v>
                </c:pt>
                <c:pt idx="1886">
                  <c:v>4.2919999999999998</c:v>
                </c:pt>
                <c:pt idx="1887">
                  <c:v>4.2080000000000002</c:v>
                </c:pt>
                <c:pt idx="1888">
                  <c:v>4.1239999999999997</c:v>
                </c:pt>
                <c:pt idx="1889">
                  <c:v>4.0389999999999997</c:v>
                </c:pt>
                <c:pt idx="1890">
                  <c:v>3.9540000000000002</c:v>
                </c:pt>
                <c:pt idx="1891">
                  <c:v>3.87</c:v>
                </c:pt>
                <c:pt idx="1892">
                  <c:v>3.7850000000000001</c:v>
                </c:pt>
                <c:pt idx="1893">
                  <c:v>3.702</c:v>
                </c:pt>
                <c:pt idx="1894">
                  <c:v>3.6280000000000001</c:v>
                </c:pt>
                <c:pt idx="1895">
                  <c:v>3.552</c:v>
                </c:pt>
                <c:pt idx="1896">
                  <c:v>3.476</c:v>
                </c:pt>
                <c:pt idx="1897">
                  <c:v>3.399</c:v>
                </c:pt>
                <c:pt idx="1898">
                  <c:v>3.323</c:v>
                </c:pt>
                <c:pt idx="1899">
                  <c:v>3.2469999999999999</c:v>
                </c:pt>
                <c:pt idx="1900">
                  <c:v>3.1709999999999998</c:v>
                </c:pt>
                <c:pt idx="1901">
                  <c:v>3.097</c:v>
                </c:pt>
                <c:pt idx="1902">
                  <c:v>3.0230000000000001</c:v>
                </c:pt>
                <c:pt idx="1903">
                  <c:v>2.95</c:v>
                </c:pt>
                <c:pt idx="1904">
                  <c:v>2.8780000000000001</c:v>
                </c:pt>
                <c:pt idx="1905">
                  <c:v>2.8069999999999999</c:v>
                </c:pt>
                <c:pt idx="1906">
                  <c:v>2.7370000000000001</c:v>
                </c:pt>
                <c:pt idx="1907">
                  <c:v>2.6680000000000001</c:v>
                </c:pt>
                <c:pt idx="1908">
                  <c:v>2.6</c:v>
                </c:pt>
                <c:pt idx="1909">
                  <c:v>2.5339999999999998</c:v>
                </c:pt>
                <c:pt idx="1910">
                  <c:v>2.468</c:v>
                </c:pt>
                <c:pt idx="1911">
                  <c:v>2.4039999999999999</c:v>
                </c:pt>
                <c:pt idx="1912">
                  <c:v>2.3410000000000002</c:v>
                </c:pt>
                <c:pt idx="1913">
                  <c:v>2.2789999999999999</c:v>
                </c:pt>
                <c:pt idx="1914">
                  <c:v>2.218</c:v>
                </c:pt>
                <c:pt idx="1915">
                  <c:v>2.1589999999999998</c:v>
                </c:pt>
                <c:pt idx="1916">
                  <c:v>2.101</c:v>
                </c:pt>
                <c:pt idx="1917">
                  <c:v>2.044</c:v>
                </c:pt>
                <c:pt idx="1918">
                  <c:v>1.988</c:v>
                </c:pt>
                <c:pt idx="1919">
                  <c:v>1.9339999999999999</c:v>
                </c:pt>
                <c:pt idx="1920">
                  <c:v>1.881</c:v>
                </c:pt>
                <c:pt idx="1921">
                  <c:v>1.829</c:v>
                </c:pt>
                <c:pt idx="1922">
                  <c:v>1.778</c:v>
                </c:pt>
                <c:pt idx="1923">
                  <c:v>1.7290000000000001</c:v>
                </c:pt>
                <c:pt idx="1924">
                  <c:v>1.681</c:v>
                </c:pt>
                <c:pt idx="1925">
                  <c:v>1.6339999999999999</c:v>
                </c:pt>
                <c:pt idx="1926">
                  <c:v>1.589</c:v>
                </c:pt>
                <c:pt idx="1927">
                  <c:v>1.5449999999999999</c:v>
                </c:pt>
                <c:pt idx="1928">
                  <c:v>1.502</c:v>
                </c:pt>
                <c:pt idx="1929">
                  <c:v>1.46</c:v>
                </c:pt>
                <c:pt idx="1930">
                  <c:v>1.419</c:v>
                </c:pt>
                <c:pt idx="1931">
                  <c:v>1.38</c:v>
                </c:pt>
                <c:pt idx="1932">
                  <c:v>1.3420000000000001</c:v>
                </c:pt>
                <c:pt idx="1933">
                  <c:v>1.3049999999999999</c:v>
                </c:pt>
                <c:pt idx="1934">
                  <c:v>1.2689999999999999</c:v>
                </c:pt>
                <c:pt idx="1935">
                  <c:v>1.234</c:v>
                </c:pt>
                <c:pt idx="1936">
                  <c:v>1.2010000000000001</c:v>
                </c:pt>
                <c:pt idx="1937">
                  <c:v>1.1679999999999999</c:v>
                </c:pt>
                <c:pt idx="1938">
                  <c:v>1.1359999999999999</c:v>
                </c:pt>
                <c:pt idx="1939">
                  <c:v>1.1060000000000001</c:v>
                </c:pt>
                <c:pt idx="1940">
                  <c:v>1.0760000000000001</c:v>
                </c:pt>
                <c:pt idx="1941">
                  <c:v>1.0469999999999999</c:v>
                </c:pt>
                <c:pt idx="1942">
                  <c:v>1.02</c:v>
                </c:pt>
                <c:pt idx="1943">
                  <c:v>0.99299999999999999</c:v>
                </c:pt>
                <c:pt idx="1944">
                  <c:v>0.96719999999999995</c:v>
                </c:pt>
                <c:pt idx="1945">
                  <c:v>0.94340000000000002</c:v>
                </c:pt>
                <c:pt idx="1946">
                  <c:v>0.97629999999999995</c:v>
                </c:pt>
                <c:pt idx="1947">
                  <c:v>1.038</c:v>
                </c:pt>
                <c:pt idx="1948">
                  <c:v>1.089</c:v>
                </c:pt>
                <c:pt idx="1949">
                  <c:v>1.1359999999999999</c:v>
                </c:pt>
                <c:pt idx="1950">
                  <c:v>1.175</c:v>
                </c:pt>
                <c:pt idx="1951">
                  <c:v>1.2090000000000001</c:v>
                </c:pt>
                <c:pt idx="1952">
                  <c:v>1.2410000000000001</c:v>
                </c:pt>
                <c:pt idx="1953">
                  <c:v>1.27</c:v>
                </c:pt>
                <c:pt idx="1954">
                  <c:v>1.319</c:v>
                </c:pt>
                <c:pt idx="1955">
                  <c:v>2.6440000000000001</c:v>
                </c:pt>
                <c:pt idx="1956">
                  <c:v>3.0419999999999998</c:v>
                </c:pt>
                <c:pt idx="1957">
                  <c:v>3.3809999999999998</c:v>
                </c:pt>
                <c:pt idx="1958">
                  <c:v>3.665</c:v>
                </c:pt>
                <c:pt idx="1959">
                  <c:v>3.899</c:v>
                </c:pt>
                <c:pt idx="1960">
                  <c:v>4.0880000000000001</c:v>
                </c:pt>
                <c:pt idx="1961">
                  <c:v>4.2370000000000001</c:v>
                </c:pt>
                <c:pt idx="1962">
                  <c:v>4.359</c:v>
                </c:pt>
                <c:pt idx="1963">
                  <c:v>4.4560000000000004</c:v>
                </c:pt>
                <c:pt idx="1964">
                  <c:v>4.532</c:v>
                </c:pt>
                <c:pt idx="1965">
                  <c:v>4.5890000000000004</c:v>
                </c:pt>
                <c:pt idx="1966">
                  <c:v>4.6280000000000001</c:v>
                </c:pt>
                <c:pt idx="1967">
                  <c:v>4.657</c:v>
                </c:pt>
                <c:pt idx="1968">
                  <c:v>4.673</c:v>
                </c:pt>
                <c:pt idx="1969">
                  <c:v>4.6820000000000004</c:v>
                </c:pt>
                <c:pt idx="1970">
                  <c:v>4.6870000000000003</c:v>
                </c:pt>
                <c:pt idx="1971">
                  <c:v>4.6879999999999997</c:v>
                </c:pt>
                <c:pt idx="1972">
                  <c:v>4.6890000000000001</c:v>
                </c:pt>
                <c:pt idx="1973">
                  <c:v>4.6890000000000001</c:v>
                </c:pt>
                <c:pt idx="1974">
                  <c:v>4.7670000000000003</c:v>
                </c:pt>
                <c:pt idx="1975">
                  <c:v>4.8929999999999998</c:v>
                </c:pt>
                <c:pt idx="1976">
                  <c:v>5.0129999999999999</c:v>
                </c:pt>
                <c:pt idx="1977">
                  <c:v>5.4859999999999998</c:v>
                </c:pt>
                <c:pt idx="1978">
                  <c:v>5.83</c:v>
                </c:pt>
                <c:pt idx="1979">
                  <c:v>6.1040000000000001</c:v>
                </c:pt>
                <c:pt idx="1980">
                  <c:v>6.3170000000000002</c:v>
                </c:pt>
                <c:pt idx="1981">
                  <c:v>6.476</c:v>
                </c:pt>
                <c:pt idx="1982">
                  <c:v>6.5890000000000004</c:v>
                </c:pt>
                <c:pt idx="1983">
                  <c:v>6.6710000000000003</c:v>
                </c:pt>
                <c:pt idx="1984">
                  <c:v>6.7359999999999998</c:v>
                </c:pt>
                <c:pt idx="1985">
                  <c:v>6.7839999999999998</c:v>
                </c:pt>
                <c:pt idx="1986">
                  <c:v>6.8460000000000001</c:v>
                </c:pt>
                <c:pt idx="1987">
                  <c:v>122.8</c:v>
                </c:pt>
                <c:pt idx="1988">
                  <c:v>171</c:v>
                </c:pt>
                <c:pt idx="1989">
                  <c:v>80.709999999999994</c:v>
                </c:pt>
                <c:pt idx="1990">
                  <c:v>68.56</c:v>
                </c:pt>
                <c:pt idx="1991">
                  <c:v>62.4</c:v>
                </c:pt>
                <c:pt idx="1992">
                  <c:v>57.06</c:v>
                </c:pt>
                <c:pt idx="1993">
                  <c:v>52.8</c:v>
                </c:pt>
                <c:pt idx="1994">
                  <c:v>49.24</c:v>
                </c:pt>
                <c:pt idx="1995">
                  <c:v>46.05</c:v>
                </c:pt>
                <c:pt idx="1996">
                  <c:v>43.24</c:v>
                </c:pt>
                <c:pt idx="1997">
                  <c:v>40.86</c:v>
                </c:pt>
                <c:pt idx="1998">
                  <c:v>38.770000000000003</c:v>
                </c:pt>
                <c:pt idx="1999">
                  <c:v>36.49</c:v>
                </c:pt>
                <c:pt idx="2000">
                  <c:v>34.770000000000003</c:v>
                </c:pt>
                <c:pt idx="2001">
                  <c:v>33.700000000000003</c:v>
                </c:pt>
                <c:pt idx="2002">
                  <c:v>33.799999999999997</c:v>
                </c:pt>
                <c:pt idx="2003">
                  <c:v>34.26</c:v>
                </c:pt>
                <c:pt idx="2004">
                  <c:v>34.04</c:v>
                </c:pt>
                <c:pt idx="2005">
                  <c:v>33.65</c:v>
                </c:pt>
                <c:pt idx="2006">
                  <c:v>34.880000000000003</c:v>
                </c:pt>
                <c:pt idx="2007">
                  <c:v>40.06</c:v>
                </c:pt>
                <c:pt idx="2008">
                  <c:v>57.54</c:v>
                </c:pt>
                <c:pt idx="2009">
                  <c:v>45.98</c:v>
                </c:pt>
                <c:pt idx="2010">
                  <c:v>43.68</c:v>
                </c:pt>
                <c:pt idx="2011">
                  <c:v>41.49</c:v>
                </c:pt>
                <c:pt idx="2012">
                  <c:v>66.16</c:v>
                </c:pt>
                <c:pt idx="2013">
                  <c:v>49.68</c:v>
                </c:pt>
                <c:pt idx="2014">
                  <c:v>54.48</c:v>
                </c:pt>
                <c:pt idx="2015">
                  <c:v>50.58</c:v>
                </c:pt>
                <c:pt idx="2016">
                  <c:v>47.76</c:v>
                </c:pt>
                <c:pt idx="2017">
                  <c:v>46.41</c:v>
                </c:pt>
                <c:pt idx="2018">
                  <c:v>44.86</c:v>
                </c:pt>
                <c:pt idx="2019">
                  <c:v>50.79</c:v>
                </c:pt>
                <c:pt idx="2020">
                  <c:v>132.5</c:v>
                </c:pt>
                <c:pt idx="2021">
                  <c:v>127.3</c:v>
                </c:pt>
                <c:pt idx="2022">
                  <c:v>205.2</c:v>
                </c:pt>
                <c:pt idx="2023">
                  <c:v>860.1</c:v>
                </c:pt>
                <c:pt idx="2024">
                  <c:v>619.5</c:v>
                </c:pt>
                <c:pt idx="2025">
                  <c:v>237</c:v>
                </c:pt>
                <c:pt idx="2026">
                  <c:v>222.4</c:v>
                </c:pt>
                <c:pt idx="2027">
                  <c:v>202.9</c:v>
                </c:pt>
                <c:pt idx="2028">
                  <c:v>185.1</c:v>
                </c:pt>
                <c:pt idx="2029">
                  <c:v>188.8</c:v>
                </c:pt>
                <c:pt idx="2030">
                  <c:v>177.1</c:v>
                </c:pt>
                <c:pt idx="2031">
                  <c:v>182.9</c:v>
                </c:pt>
                <c:pt idx="2032">
                  <c:v>166.9</c:v>
                </c:pt>
                <c:pt idx="2033">
                  <c:v>145.69999999999999</c:v>
                </c:pt>
                <c:pt idx="2034">
                  <c:v>132.80000000000001</c:v>
                </c:pt>
                <c:pt idx="2035">
                  <c:v>146.9</c:v>
                </c:pt>
                <c:pt idx="2036">
                  <c:v>134.4</c:v>
                </c:pt>
                <c:pt idx="2037">
                  <c:v>122.8</c:v>
                </c:pt>
                <c:pt idx="2038">
                  <c:v>112.5</c:v>
                </c:pt>
                <c:pt idx="2039">
                  <c:v>103.8</c:v>
                </c:pt>
                <c:pt idx="2040">
                  <c:v>127.2</c:v>
                </c:pt>
                <c:pt idx="2041">
                  <c:v>117.9</c:v>
                </c:pt>
                <c:pt idx="2042">
                  <c:v>167.1</c:v>
                </c:pt>
                <c:pt idx="2043">
                  <c:v>121.6</c:v>
                </c:pt>
                <c:pt idx="2044">
                  <c:v>112.1</c:v>
                </c:pt>
                <c:pt idx="2045">
                  <c:v>104</c:v>
                </c:pt>
                <c:pt idx="2046">
                  <c:v>98.16</c:v>
                </c:pt>
                <c:pt idx="2047">
                  <c:v>96.07</c:v>
                </c:pt>
                <c:pt idx="2048">
                  <c:v>88.94</c:v>
                </c:pt>
                <c:pt idx="2049">
                  <c:v>83.04</c:v>
                </c:pt>
                <c:pt idx="2050">
                  <c:v>77.05</c:v>
                </c:pt>
                <c:pt idx="2051">
                  <c:v>77.680000000000007</c:v>
                </c:pt>
                <c:pt idx="2052">
                  <c:v>72.819999999999993</c:v>
                </c:pt>
                <c:pt idx="2053">
                  <c:v>68.06</c:v>
                </c:pt>
                <c:pt idx="2054">
                  <c:v>63.57</c:v>
                </c:pt>
                <c:pt idx="2055">
                  <c:v>59.46</c:v>
                </c:pt>
                <c:pt idx="2056">
                  <c:v>85.52</c:v>
                </c:pt>
                <c:pt idx="2057">
                  <c:v>225.6</c:v>
                </c:pt>
                <c:pt idx="2058">
                  <c:v>167.9</c:v>
                </c:pt>
                <c:pt idx="2059">
                  <c:v>181.8</c:v>
                </c:pt>
                <c:pt idx="2060">
                  <c:v>788.1</c:v>
                </c:pt>
                <c:pt idx="2061">
                  <c:v>231.6</c:v>
                </c:pt>
                <c:pt idx="2062">
                  <c:v>226.8</c:v>
                </c:pt>
                <c:pt idx="2063">
                  <c:v>217.6</c:v>
                </c:pt>
                <c:pt idx="2064">
                  <c:v>236.5</c:v>
                </c:pt>
                <c:pt idx="2065">
                  <c:v>215.8</c:v>
                </c:pt>
                <c:pt idx="2066">
                  <c:v>192.5</c:v>
                </c:pt>
                <c:pt idx="2067">
                  <c:v>181.8</c:v>
                </c:pt>
                <c:pt idx="2068">
                  <c:v>174.8</c:v>
                </c:pt>
                <c:pt idx="2069">
                  <c:v>179</c:v>
                </c:pt>
                <c:pt idx="2070">
                  <c:v>162.5</c:v>
                </c:pt>
                <c:pt idx="2071">
                  <c:v>172.8</c:v>
                </c:pt>
                <c:pt idx="2072">
                  <c:v>164.1</c:v>
                </c:pt>
                <c:pt idx="2073">
                  <c:v>147.80000000000001</c:v>
                </c:pt>
                <c:pt idx="2074">
                  <c:v>146.80000000000001</c:v>
                </c:pt>
                <c:pt idx="2075">
                  <c:v>141.69999999999999</c:v>
                </c:pt>
                <c:pt idx="2076">
                  <c:v>129.6</c:v>
                </c:pt>
                <c:pt idx="2077">
                  <c:v>141.5</c:v>
                </c:pt>
                <c:pt idx="2078">
                  <c:v>130</c:v>
                </c:pt>
                <c:pt idx="2079">
                  <c:v>126.3</c:v>
                </c:pt>
                <c:pt idx="2080">
                  <c:v>166.9</c:v>
                </c:pt>
                <c:pt idx="2081">
                  <c:v>123.3</c:v>
                </c:pt>
                <c:pt idx="2082">
                  <c:v>113.2</c:v>
                </c:pt>
                <c:pt idx="2083">
                  <c:v>128.30000000000001</c:v>
                </c:pt>
                <c:pt idx="2084">
                  <c:v>126.8</c:v>
                </c:pt>
                <c:pt idx="2085">
                  <c:v>129.80000000000001</c:v>
                </c:pt>
                <c:pt idx="2086">
                  <c:v>109.9</c:v>
                </c:pt>
                <c:pt idx="2087">
                  <c:v>101.6</c:v>
                </c:pt>
                <c:pt idx="2088">
                  <c:v>125.1</c:v>
                </c:pt>
                <c:pt idx="2089">
                  <c:v>115.1</c:v>
                </c:pt>
                <c:pt idx="2090">
                  <c:v>105.6</c:v>
                </c:pt>
                <c:pt idx="2091">
                  <c:v>97.32</c:v>
                </c:pt>
                <c:pt idx="2092">
                  <c:v>90.04</c:v>
                </c:pt>
                <c:pt idx="2093">
                  <c:v>85.23</c:v>
                </c:pt>
                <c:pt idx="2094">
                  <c:v>80.040000000000006</c:v>
                </c:pt>
                <c:pt idx="2095">
                  <c:v>159.1</c:v>
                </c:pt>
                <c:pt idx="2096">
                  <c:v>108</c:v>
                </c:pt>
                <c:pt idx="2097">
                  <c:v>90.36</c:v>
                </c:pt>
                <c:pt idx="2098">
                  <c:v>83.25</c:v>
                </c:pt>
                <c:pt idx="2099">
                  <c:v>78.06</c:v>
                </c:pt>
                <c:pt idx="2100">
                  <c:v>72.77</c:v>
                </c:pt>
                <c:pt idx="2101">
                  <c:v>67.900000000000006</c:v>
                </c:pt>
                <c:pt idx="2102">
                  <c:v>63.46</c:v>
                </c:pt>
                <c:pt idx="2103">
                  <c:v>59.6</c:v>
                </c:pt>
                <c:pt idx="2104">
                  <c:v>55.86</c:v>
                </c:pt>
                <c:pt idx="2105">
                  <c:v>52.63</c:v>
                </c:pt>
                <c:pt idx="2106">
                  <c:v>49.79</c:v>
                </c:pt>
                <c:pt idx="2107">
                  <c:v>93.24</c:v>
                </c:pt>
                <c:pt idx="2108">
                  <c:v>59.44</c:v>
                </c:pt>
                <c:pt idx="2109">
                  <c:v>55.64</c:v>
                </c:pt>
                <c:pt idx="2110">
                  <c:v>53.89</c:v>
                </c:pt>
                <c:pt idx="2111">
                  <c:v>75.69</c:v>
                </c:pt>
                <c:pt idx="2112">
                  <c:v>100.7</c:v>
                </c:pt>
                <c:pt idx="2113">
                  <c:v>67.819999999999993</c:v>
                </c:pt>
                <c:pt idx="2114">
                  <c:v>65.819999999999993</c:v>
                </c:pt>
                <c:pt idx="2115">
                  <c:v>62.41</c:v>
                </c:pt>
                <c:pt idx="2116">
                  <c:v>58.48</c:v>
                </c:pt>
                <c:pt idx="2117">
                  <c:v>55</c:v>
                </c:pt>
                <c:pt idx="2118">
                  <c:v>51.88</c:v>
                </c:pt>
                <c:pt idx="2119">
                  <c:v>48.91</c:v>
                </c:pt>
                <c:pt idx="2120">
                  <c:v>46.18</c:v>
                </c:pt>
                <c:pt idx="2121">
                  <c:v>43.67</c:v>
                </c:pt>
                <c:pt idx="2122">
                  <c:v>41.69</c:v>
                </c:pt>
                <c:pt idx="2123">
                  <c:v>40.39</c:v>
                </c:pt>
                <c:pt idx="2124">
                  <c:v>39.85</c:v>
                </c:pt>
                <c:pt idx="2125">
                  <c:v>39.11</c:v>
                </c:pt>
                <c:pt idx="2126">
                  <c:v>38.31</c:v>
                </c:pt>
                <c:pt idx="2127">
                  <c:v>37.44</c:v>
                </c:pt>
                <c:pt idx="2128">
                  <c:v>36.479999999999997</c:v>
                </c:pt>
                <c:pt idx="2129">
                  <c:v>35.46</c:v>
                </c:pt>
                <c:pt idx="2130">
                  <c:v>34.44</c:v>
                </c:pt>
                <c:pt idx="2131">
                  <c:v>33.380000000000003</c:v>
                </c:pt>
                <c:pt idx="2132">
                  <c:v>32.299999999999997</c:v>
                </c:pt>
                <c:pt idx="2133">
                  <c:v>31.23</c:v>
                </c:pt>
                <c:pt idx="2134">
                  <c:v>30.17</c:v>
                </c:pt>
                <c:pt idx="2135">
                  <c:v>29.15</c:v>
                </c:pt>
                <c:pt idx="2136">
                  <c:v>28.16</c:v>
                </c:pt>
                <c:pt idx="2137">
                  <c:v>27.2</c:v>
                </c:pt>
                <c:pt idx="2138">
                  <c:v>26.28</c:v>
                </c:pt>
                <c:pt idx="2139">
                  <c:v>25.39</c:v>
                </c:pt>
                <c:pt idx="2140">
                  <c:v>24.52</c:v>
                </c:pt>
                <c:pt idx="2141">
                  <c:v>23.69</c:v>
                </c:pt>
                <c:pt idx="2142">
                  <c:v>22.88</c:v>
                </c:pt>
                <c:pt idx="2143">
                  <c:v>22.09</c:v>
                </c:pt>
                <c:pt idx="2144">
                  <c:v>21.38</c:v>
                </c:pt>
                <c:pt idx="2145">
                  <c:v>20.64</c:v>
                </c:pt>
                <c:pt idx="2146">
                  <c:v>19.93</c:v>
                </c:pt>
                <c:pt idx="2147">
                  <c:v>19.579999999999998</c:v>
                </c:pt>
                <c:pt idx="2148">
                  <c:v>19.47</c:v>
                </c:pt>
                <c:pt idx="2149">
                  <c:v>19.3</c:v>
                </c:pt>
                <c:pt idx="2150">
                  <c:v>19.100000000000001</c:v>
                </c:pt>
                <c:pt idx="2151">
                  <c:v>18.86</c:v>
                </c:pt>
                <c:pt idx="2152">
                  <c:v>18.59</c:v>
                </c:pt>
                <c:pt idx="2153">
                  <c:v>18.3</c:v>
                </c:pt>
                <c:pt idx="2154">
                  <c:v>17.98</c:v>
                </c:pt>
                <c:pt idx="2155">
                  <c:v>17.649999999999999</c:v>
                </c:pt>
                <c:pt idx="2156">
                  <c:v>17.309999999999999</c:v>
                </c:pt>
                <c:pt idx="2157">
                  <c:v>16.96</c:v>
                </c:pt>
                <c:pt idx="2158">
                  <c:v>16.61</c:v>
                </c:pt>
                <c:pt idx="2159">
                  <c:v>16.260000000000002</c:v>
                </c:pt>
                <c:pt idx="2160">
                  <c:v>15.91</c:v>
                </c:pt>
                <c:pt idx="2161">
                  <c:v>15.56</c:v>
                </c:pt>
                <c:pt idx="2162">
                  <c:v>15.22</c:v>
                </c:pt>
                <c:pt idx="2163">
                  <c:v>14.89</c:v>
                </c:pt>
                <c:pt idx="2164">
                  <c:v>14.56</c:v>
                </c:pt>
                <c:pt idx="2165">
                  <c:v>14.24</c:v>
                </c:pt>
                <c:pt idx="2166">
                  <c:v>13.93</c:v>
                </c:pt>
                <c:pt idx="2167">
                  <c:v>13.62</c:v>
                </c:pt>
                <c:pt idx="2168">
                  <c:v>13.32</c:v>
                </c:pt>
                <c:pt idx="2169">
                  <c:v>13.04</c:v>
                </c:pt>
                <c:pt idx="2170">
                  <c:v>12.76</c:v>
                </c:pt>
                <c:pt idx="2171">
                  <c:v>12.5</c:v>
                </c:pt>
                <c:pt idx="2172">
                  <c:v>12.25</c:v>
                </c:pt>
                <c:pt idx="2173">
                  <c:v>12.01</c:v>
                </c:pt>
                <c:pt idx="2174">
                  <c:v>11.78</c:v>
                </c:pt>
                <c:pt idx="2175">
                  <c:v>11.56</c:v>
                </c:pt>
                <c:pt idx="2176">
                  <c:v>11.35</c:v>
                </c:pt>
                <c:pt idx="2177">
                  <c:v>11.16</c:v>
                </c:pt>
                <c:pt idx="2178">
                  <c:v>10.97</c:v>
                </c:pt>
                <c:pt idx="2179">
                  <c:v>10.79</c:v>
                </c:pt>
                <c:pt idx="2180">
                  <c:v>10.62</c:v>
                </c:pt>
                <c:pt idx="2181">
                  <c:v>10.46</c:v>
                </c:pt>
                <c:pt idx="2182">
                  <c:v>10.3</c:v>
                </c:pt>
                <c:pt idx="2183">
                  <c:v>10.15</c:v>
                </c:pt>
                <c:pt idx="2184">
                  <c:v>10</c:v>
                </c:pt>
                <c:pt idx="2185">
                  <c:v>9.86</c:v>
                </c:pt>
                <c:pt idx="2186">
                  <c:v>9.8049999999999997</c:v>
                </c:pt>
                <c:pt idx="2187">
                  <c:v>9.7430000000000003</c:v>
                </c:pt>
                <c:pt idx="2188">
                  <c:v>9.6760000000000002</c:v>
                </c:pt>
                <c:pt idx="2189">
                  <c:v>9.6039999999999992</c:v>
                </c:pt>
                <c:pt idx="2190">
                  <c:v>9.5269999999999992</c:v>
                </c:pt>
                <c:pt idx="2191">
                  <c:v>9.4440000000000008</c:v>
                </c:pt>
                <c:pt idx="2192">
                  <c:v>9.3559999999999999</c:v>
                </c:pt>
                <c:pt idx="2193">
                  <c:v>9.2629999999999999</c:v>
                </c:pt>
                <c:pt idx="2194">
                  <c:v>9.1660000000000004</c:v>
                </c:pt>
                <c:pt idx="2195">
                  <c:v>9.0640000000000001</c:v>
                </c:pt>
                <c:pt idx="2196">
                  <c:v>8.9570000000000007</c:v>
                </c:pt>
                <c:pt idx="2197">
                  <c:v>8.8460000000000001</c:v>
                </c:pt>
                <c:pt idx="2198">
                  <c:v>8.7319999999999993</c:v>
                </c:pt>
                <c:pt idx="2199">
                  <c:v>8.6140000000000008</c:v>
                </c:pt>
                <c:pt idx="2200">
                  <c:v>8.4939999999999998</c:v>
                </c:pt>
                <c:pt idx="2201">
                  <c:v>8.3710000000000004</c:v>
                </c:pt>
                <c:pt idx="2202">
                  <c:v>8.2449999999999992</c:v>
                </c:pt>
                <c:pt idx="2203">
                  <c:v>8.1170000000000009</c:v>
                </c:pt>
                <c:pt idx="2204">
                  <c:v>7.9880000000000004</c:v>
                </c:pt>
                <c:pt idx="2205">
                  <c:v>7.8579999999999997</c:v>
                </c:pt>
                <c:pt idx="2206">
                  <c:v>7.726</c:v>
                </c:pt>
                <c:pt idx="2207">
                  <c:v>7.593</c:v>
                </c:pt>
                <c:pt idx="2208">
                  <c:v>7.4589999999999996</c:v>
                </c:pt>
                <c:pt idx="2209">
                  <c:v>7.3250000000000002</c:v>
                </c:pt>
                <c:pt idx="2210">
                  <c:v>7.1909999999999998</c:v>
                </c:pt>
                <c:pt idx="2211">
                  <c:v>7.056</c:v>
                </c:pt>
                <c:pt idx="2212">
                  <c:v>6.9219999999999997</c:v>
                </c:pt>
                <c:pt idx="2213">
                  <c:v>6.7880000000000003</c:v>
                </c:pt>
                <c:pt idx="2214">
                  <c:v>6.6539999999999999</c:v>
                </c:pt>
                <c:pt idx="2215">
                  <c:v>6.5209999999999999</c:v>
                </c:pt>
                <c:pt idx="2216">
                  <c:v>6.3879999999999999</c:v>
                </c:pt>
                <c:pt idx="2217">
                  <c:v>6.2569999999999997</c:v>
                </c:pt>
                <c:pt idx="2218">
                  <c:v>6.1260000000000003</c:v>
                </c:pt>
                <c:pt idx="2219">
                  <c:v>5.9960000000000004</c:v>
                </c:pt>
                <c:pt idx="2220">
                  <c:v>5.87</c:v>
                </c:pt>
                <c:pt idx="2221">
                  <c:v>5.7560000000000002</c:v>
                </c:pt>
                <c:pt idx="2222">
                  <c:v>5.6520000000000001</c:v>
                </c:pt>
                <c:pt idx="2223">
                  <c:v>5.556</c:v>
                </c:pt>
                <c:pt idx="2224">
                  <c:v>5.4649999999999999</c:v>
                </c:pt>
                <c:pt idx="2225">
                  <c:v>5.3789999999999996</c:v>
                </c:pt>
                <c:pt idx="2226">
                  <c:v>5.2960000000000003</c:v>
                </c:pt>
                <c:pt idx="2227">
                  <c:v>5.2140000000000004</c:v>
                </c:pt>
                <c:pt idx="2228">
                  <c:v>5.1340000000000003</c:v>
                </c:pt>
                <c:pt idx="2229">
                  <c:v>5.0549999999999997</c:v>
                </c:pt>
                <c:pt idx="2230">
                  <c:v>4.976</c:v>
                </c:pt>
                <c:pt idx="2231">
                  <c:v>4.8970000000000002</c:v>
                </c:pt>
                <c:pt idx="2232">
                  <c:v>4.8170000000000002</c:v>
                </c:pt>
                <c:pt idx="2233">
                  <c:v>4.7380000000000004</c:v>
                </c:pt>
                <c:pt idx="2234">
                  <c:v>4.6580000000000004</c:v>
                </c:pt>
                <c:pt idx="2235">
                  <c:v>4.577</c:v>
                </c:pt>
                <c:pt idx="2236">
                  <c:v>4.4960000000000004</c:v>
                </c:pt>
                <c:pt idx="2237">
                  <c:v>4.415</c:v>
                </c:pt>
                <c:pt idx="2238">
                  <c:v>4.3330000000000002</c:v>
                </c:pt>
                <c:pt idx="2239">
                  <c:v>4.2510000000000003</c:v>
                </c:pt>
                <c:pt idx="2240">
                  <c:v>4.1689999999999996</c:v>
                </c:pt>
                <c:pt idx="2241">
                  <c:v>4.0869999999999997</c:v>
                </c:pt>
                <c:pt idx="2242">
                  <c:v>4.0049999999999999</c:v>
                </c:pt>
                <c:pt idx="2243">
                  <c:v>3.923</c:v>
                </c:pt>
                <c:pt idx="2244">
                  <c:v>3.8410000000000002</c:v>
                </c:pt>
                <c:pt idx="2245">
                  <c:v>3.76</c:v>
                </c:pt>
                <c:pt idx="2246">
                  <c:v>3.6789999999999998</c:v>
                </c:pt>
                <c:pt idx="2247">
                  <c:v>3.5990000000000002</c:v>
                </c:pt>
                <c:pt idx="2248">
                  <c:v>3.5190000000000001</c:v>
                </c:pt>
                <c:pt idx="2249">
                  <c:v>3.44</c:v>
                </c:pt>
                <c:pt idx="2250">
                  <c:v>3.3620000000000001</c:v>
                </c:pt>
                <c:pt idx="2251">
                  <c:v>3.2850000000000001</c:v>
                </c:pt>
                <c:pt idx="2252">
                  <c:v>3.21</c:v>
                </c:pt>
                <c:pt idx="2253">
                  <c:v>3.1349999999999998</c:v>
                </c:pt>
                <c:pt idx="2254">
                  <c:v>3.0609999999999999</c:v>
                </c:pt>
                <c:pt idx="2255">
                  <c:v>3.024</c:v>
                </c:pt>
                <c:pt idx="2256">
                  <c:v>3.0150000000000001</c:v>
                </c:pt>
                <c:pt idx="2257">
                  <c:v>3.0569999999999999</c:v>
                </c:pt>
                <c:pt idx="2258">
                  <c:v>3.1080000000000001</c:v>
                </c:pt>
                <c:pt idx="2259">
                  <c:v>3.22</c:v>
                </c:pt>
                <c:pt idx="2260">
                  <c:v>3.335</c:v>
                </c:pt>
                <c:pt idx="2261">
                  <c:v>3.4489999999999998</c:v>
                </c:pt>
                <c:pt idx="2262">
                  <c:v>4.1900000000000004</c:v>
                </c:pt>
                <c:pt idx="2263">
                  <c:v>4.5069999999999997</c:v>
                </c:pt>
                <c:pt idx="2264">
                  <c:v>4.9279999999999999</c:v>
                </c:pt>
                <c:pt idx="2265">
                  <c:v>5.548</c:v>
                </c:pt>
                <c:pt idx="2266">
                  <c:v>6.093</c:v>
                </c:pt>
                <c:pt idx="2267">
                  <c:v>25.62</c:v>
                </c:pt>
                <c:pt idx="2268">
                  <c:v>52.11</c:v>
                </c:pt>
                <c:pt idx="2269">
                  <c:v>47.68</c:v>
                </c:pt>
                <c:pt idx="2270">
                  <c:v>20.58</c:v>
                </c:pt>
                <c:pt idx="2271">
                  <c:v>20.309999999999999</c:v>
                </c:pt>
                <c:pt idx="2272">
                  <c:v>20.11</c:v>
                </c:pt>
                <c:pt idx="2273">
                  <c:v>20.059999999999999</c:v>
                </c:pt>
                <c:pt idx="2274">
                  <c:v>20.25</c:v>
                </c:pt>
                <c:pt idx="2275">
                  <c:v>20.54</c:v>
                </c:pt>
                <c:pt idx="2276">
                  <c:v>20.8</c:v>
                </c:pt>
                <c:pt idx="2277">
                  <c:v>21.02</c:v>
                </c:pt>
                <c:pt idx="2278">
                  <c:v>21.24</c:v>
                </c:pt>
                <c:pt idx="2279">
                  <c:v>21.52</c:v>
                </c:pt>
                <c:pt idx="2280">
                  <c:v>21.75</c:v>
                </c:pt>
                <c:pt idx="2281">
                  <c:v>21.9</c:v>
                </c:pt>
                <c:pt idx="2282">
                  <c:v>21.96</c:v>
                </c:pt>
                <c:pt idx="2283">
                  <c:v>21.95</c:v>
                </c:pt>
                <c:pt idx="2284">
                  <c:v>21.86</c:v>
                </c:pt>
                <c:pt idx="2285">
                  <c:v>21.72</c:v>
                </c:pt>
                <c:pt idx="2286">
                  <c:v>21.53</c:v>
                </c:pt>
                <c:pt idx="2287">
                  <c:v>21.33</c:v>
                </c:pt>
                <c:pt idx="2288">
                  <c:v>21.09</c:v>
                </c:pt>
                <c:pt idx="2289">
                  <c:v>20.83</c:v>
                </c:pt>
                <c:pt idx="2290">
                  <c:v>20.53</c:v>
                </c:pt>
                <c:pt idx="2291">
                  <c:v>20.27</c:v>
                </c:pt>
                <c:pt idx="2292">
                  <c:v>20.18</c:v>
                </c:pt>
                <c:pt idx="2293">
                  <c:v>19.87</c:v>
                </c:pt>
                <c:pt idx="2294">
                  <c:v>19.64</c:v>
                </c:pt>
                <c:pt idx="2295">
                  <c:v>19.45</c:v>
                </c:pt>
                <c:pt idx="2296">
                  <c:v>19.23</c:v>
                </c:pt>
                <c:pt idx="2297">
                  <c:v>19.21</c:v>
                </c:pt>
                <c:pt idx="2298">
                  <c:v>19.16</c:v>
                </c:pt>
                <c:pt idx="2299">
                  <c:v>19.07</c:v>
                </c:pt>
                <c:pt idx="2300">
                  <c:v>18.940000000000001</c:v>
                </c:pt>
                <c:pt idx="2301">
                  <c:v>18.78</c:v>
                </c:pt>
                <c:pt idx="2302">
                  <c:v>18.59</c:v>
                </c:pt>
                <c:pt idx="2303">
                  <c:v>18.37</c:v>
                </c:pt>
                <c:pt idx="2304">
                  <c:v>18.14</c:v>
                </c:pt>
                <c:pt idx="2305">
                  <c:v>17.88</c:v>
                </c:pt>
                <c:pt idx="2306">
                  <c:v>17.600000000000001</c:v>
                </c:pt>
                <c:pt idx="2307">
                  <c:v>17.32</c:v>
                </c:pt>
                <c:pt idx="2308">
                  <c:v>17.02</c:v>
                </c:pt>
                <c:pt idx="2309">
                  <c:v>16.739999999999998</c:v>
                </c:pt>
                <c:pt idx="2310">
                  <c:v>16.47</c:v>
                </c:pt>
                <c:pt idx="2311">
                  <c:v>16.190000000000001</c:v>
                </c:pt>
                <c:pt idx="2312">
                  <c:v>15.93</c:v>
                </c:pt>
                <c:pt idx="2313">
                  <c:v>15.74</c:v>
                </c:pt>
                <c:pt idx="2314">
                  <c:v>15.74</c:v>
                </c:pt>
                <c:pt idx="2315">
                  <c:v>15.8</c:v>
                </c:pt>
                <c:pt idx="2316">
                  <c:v>15.82</c:v>
                </c:pt>
                <c:pt idx="2317">
                  <c:v>15.81</c:v>
                </c:pt>
                <c:pt idx="2318">
                  <c:v>15.77</c:v>
                </c:pt>
                <c:pt idx="2319">
                  <c:v>15.69</c:v>
                </c:pt>
                <c:pt idx="2320">
                  <c:v>15.59</c:v>
                </c:pt>
                <c:pt idx="2321">
                  <c:v>15.48</c:v>
                </c:pt>
                <c:pt idx="2322">
                  <c:v>15.36</c:v>
                </c:pt>
                <c:pt idx="2323">
                  <c:v>15.22</c:v>
                </c:pt>
                <c:pt idx="2324">
                  <c:v>15.08</c:v>
                </c:pt>
                <c:pt idx="2325">
                  <c:v>14.96</c:v>
                </c:pt>
                <c:pt idx="2326">
                  <c:v>17.32</c:v>
                </c:pt>
                <c:pt idx="2327">
                  <c:v>45.74</c:v>
                </c:pt>
                <c:pt idx="2328">
                  <c:v>48.47</c:v>
                </c:pt>
                <c:pt idx="2329">
                  <c:v>60.98</c:v>
                </c:pt>
                <c:pt idx="2330">
                  <c:v>123.3</c:v>
                </c:pt>
                <c:pt idx="2331">
                  <c:v>49.62</c:v>
                </c:pt>
                <c:pt idx="2332">
                  <c:v>45.69</c:v>
                </c:pt>
                <c:pt idx="2333">
                  <c:v>42.53</c:v>
                </c:pt>
                <c:pt idx="2334">
                  <c:v>40.29</c:v>
                </c:pt>
                <c:pt idx="2335">
                  <c:v>38.340000000000003</c:v>
                </c:pt>
                <c:pt idx="2336">
                  <c:v>36.69</c:v>
                </c:pt>
                <c:pt idx="2337">
                  <c:v>35.11</c:v>
                </c:pt>
                <c:pt idx="2338">
                  <c:v>34.71</c:v>
                </c:pt>
                <c:pt idx="2339">
                  <c:v>34.770000000000003</c:v>
                </c:pt>
                <c:pt idx="2340">
                  <c:v>34.729999999999997</c:v>
                </c:pt>
                <c:pt idx="2341">
                  <c:v>34.659999999999997</c:v>
                </c:pt>
                <c:pt idx="2342">
                  <c:v>34.35</c:v>
                </c:pt>
                <c:pt idx="2343">
                  <c:v>33.85</c:v>
                </c:pt>
                <c:pt idx="2344">
                  <c:v>33.229999999999997</c:v>
                </c:pt>
                <c:pt idx="2345">
                  <c:v>32.56</c:v>
                </c:pt>
                <c:pt idx="2346">
                  <c:v>31.8</c:v>
                </c:pt>
                <c:pt idx="2347">
                  <c:v>30.99</c:v>
                </c:pt>
                <c:pt idx="2348">
                  <c:v>30.18</c:v>
                </c:pt>
                <c:pt idx="2349">
                  <c:v>29.41</c:v>
                </c:pt>
                <c:pt idx="2350">
                  <c:v>28.57</c:v>
                </c:pt>
                <c:pt idx="2351">
                  <c:v>27.64</c:v>
                </c:pt>
                <c:pt idx="2352">
                  <c:v>26.95</c:v>
                </c:pt>
                <c:pt idx="2353">
                  <c:v>26.11</c:v>
                </c:pt>
                <c:pt idx="2354">
                  <c:v>25.31</c:v>
                </c:pt>
                <c:pt idx="2355">
                  <c:v>24.51</c:v>
                </c:pt>
                <c:pt idx="2356">
                  <c:v>23.72</c:v>
                </c:pt>
                <c:pt idx="2357">
                  <c:v>22.93</c:v>
                </c:pt>
                <c:pt idx="2358">
                  <c:v>22.18</c:v>
                </c:pt>
                <c:pt idx="2359">
                  <c:v>21.45</c:v>
                </c:pt>
                <c:pt idx="2360">
                  <c:v>20.72</c:v>
                </c:pt>
                <c:pt idx="2361">
                  <c:v>20.02</c:v>
                </c:pt>
                <c:pt idx="2362">
                  <c:v>19.54</c:v>
                </c:pt>
                <c:pt idx="2363">
                  <c:v>19.43</c:v>
                </c:pt>
                <c:pt idx="2364">
                  <c:v>19.27</c:v>
                </c:pt>
                <c:pt idx="2365">
                  <c:v>19.05</c:v>
                </c:pt>
                <c:pt idx="2366">
                  <c:v>18.82</c:v>
                </c:pt>
                <c:pt idx="2367">
                  <c:v>18.7</c:v>
                </c:pt>
                <c:pt idx="2368">
                  <c:v>18.54</c:v>
                </c:pt>
                <c:pt idx="2369">
                  <c:v>18.36</c:v>
                </c:pt>
                <c:pt idx="2370">
                  <c:v>18.149999999999999</c:v>
                </c:pt>
                <c:pt idx="2371">
                  <c:v>17.940000000000001</c:v>
                </c:pt>
                <c:pt idx="2372">
                  <c:v>17.73</c:v>
                </c:pt>
                <c:pt idx="2373">
                  <c:v>17.5</c:v>
                </c:pt>
                <c:pt idx="2374">
                  <c:v>17.260000000000002</c:v>
                </c:pt>
                <c:pt idx="2375">
                  <c:v>16.989999999999998</c:v>
                </c:pt>
                <c:pt idx="2376">
                  <c:v>16.739999999999998</c:v>
                </c:pt>
                <c:pt idx="2377">
                  <c:v>16.68</c:v>
                </c:pt>
                <c:pt idx="2378">
                  <c:v>27.52</c:v>
                </c:pt>
                <c:pt idx="2379">
                  <c:v>18.61</c:v>
                </c:pt>
                <c:pt idx="2380">
                  <c:v>24.79</c:v>
                </c:pt>
                <c:pt idx="2381">
                  <c:v>23.47</c:v>
                </c:pt>
                <c:pt idx="2382">
                  <c:v>25.43</c:v>
                </c:pt>
                <c:pt idx="2383">
                  <c:v>27.59</c:v>
                </c:pt>
                <c:pt idx="2384">
                  <c:v>27.94</c:v>
                </c:pt>
                <c:pt idx="2385">
                  <c:v>28.15</c:v>
                </c:pt>
                <c:pt idx="2386">
                  <c:v>28.2</c:v>
                </c:pt>
                <c:pt idx="2387">
                  <c:v>28.36</c:v>
                </c:pt>
                <c:pt idx="2388">
                  <c:v>28.46</c:v>
                </c:pt>
                <c:pt idx="2389">
                  <c:v>28.57</c:v>
                </c:pt>
                <c:pt idx="2390">
                  <c:v>28.71</c:v>
                </c:pt>
                <c:pt idx="2391">
                  <c:v>28.52</c:v>
                </c:pt>
                <c:pt idx="2392">
                  <c:v>39.31</c:v>
                </c:pt>
                <c:pt idx="2393">
                  <c:v>43.84</c:v>
                </c:pt>
                <c:pt idx="2394">
                  <c:v>40.119999999999997</c:v>
                </c:pt>
                <c:pt idx="2395">
                  <c:v>123.6</c:v>
                </c:pt>
                <c:pt idx="2396">
                  <c:v>174.3</c:v>
                </c:pt>
                <c:pt idx="2397">
                  <c:v>106</c:v>
                </c:pt>
                <c:pt idx="2398">
                  <c:v>102.9</c:v>
                </c:pt>
                <c:pt idx="2399">
                  <c:v>125.1</c:v>
                </c:pt>
                <c:pt idx="2400">
                  <c:v>195.9</c:v>
                </c:pt>
                <c:pt idx="2401">
                  <c:v>113.1</c:v>
                </c:pt>
                <c:pt idx="2402">
                  <c:v>101.3</c:v>
                </c:pt>
                <c:pt idx="2403">
                  <c:v>93.49</c:v>
                </c:pt>
                <c:pt idx="2404">
                  <c:v>103.4</c:v>
                </c:pt>
                <c:pt idx="2405">
                  <c:v>94.95</c:v>
                </c:pt>
                <c:pt idx="2406">
                  <c:v>89.16</c:v>
                </c:pt>
                <c:pt idx="2407">
                  <c:v>84.91</c:v>
                </c:pt>
                <c:pt idx="2408">
                  <c:v>84.29</c:v>
                </c:pt>
                <c:pt idx="2409">
                  <c:v>98.65</c:v>
                </c:pt>
                <c:pt idx="2410">
                  <c:v>120.1</c:v>
                </c:pt>
                <c:pt idx="2411">
                  <c:v>110.1</c:v>
                </c:pt>
                <c:pt idx="2412">
                  <c:v>101.2</c:v>
                </c:pt>
                <c:pt idx="2413">
                  <c:v>101.5</c:v>
                </c:pt>
                <c:pt idx="2414">
                  <c:v>92.01</c:v>
                </c:pt>
                <c:pt idx="2415">
                  <c:v>84.98</c:v>
                </c:pt>
                <c:pt idx="2416">
                  <c:v>78.83</c:v>
                </c:pt>
                <c:pt idx="2417">
                  <c:v>73.62</c:v>
                </c:pt>
                <c:pt idx="2418">
                  <c:v>68.95</c:v>
                </c:pt>
                <c:pt idx="2419">
                  <c:v>64.569999999999993</c:v>
                </c:pt>
                <c:pt idx="2420">
                  <c:v>62.41</c:v>
                </c:pt>
                <c:pt idx="2421">
                  <c:v>120.8</c:v>
                </c:pt>
                <c:pt idx="2422">
                  <c:v>68.95</c:v>
                </c:pt>
                <c:pt idx="2423">
                  <c:v>137.69999999999999</c:v>
                </c:pt>
                <c:pt idx="2424">
                  <c:v>87.69</c:v>
                </c:pt>
                <c:pt idx="2425">
                  <c:v>80.58</c:v>
                </c:pt>
                <c:pt idx="2426">
                  <c:v>74.66</c:v>
                </c:pt>
                <c:pt idx="2427">
                  <c:v>69.62</c:v>
                </c:pt>
                <c:pt idx="2428">
                  <c:v>65.19</c:v>
                </c:pt>
                <c:pt idx="2429">
                  <c:v>61.9</c:v>
                </c:pt>
                <c:pt idx="2430">
                  <c:v>76.5</c:v>
                </c:pt>
                <c:pt idx="2431">
                  <c:v>62.4</c:v>
                </c:pt>
                <c:pt idx="2432">
                  <c:v>58.39</c:v>
                </c:pt>
                <c:pt idx="2433">
                  <c:v>55.43</c:v>
                </c:pt>
                <c:pt idx="2434">
                  <c:v>54.44</c:v>
                </c:pt>
                <c:pt idx="2435">
                  <c:v>51.58</c:v>
                </c:pt>
                <c:pt idx="2436">
                  <c:v>50.26</c:v>
                </c:pt>
                <c:pt idx="2437">
                  <c:v>48.03</c:v>
                </c:pt>
                <c:pt idx="2438">
                  <c:v>91.36</c:v>
                </c:pt>
                <c:pt idx="2439">
                  <c:v>181.8</c:v>
                </c:pt>
                <c:pt idx="2440">
                  <c:v>139.5</c:v>
                </c:pt>
                <c:pt idx="2441">
                  <c:v>165.9</c:v>
                </c:pt>
                <c:pt idx="2442">
                  <c:v>133.69999999999999</c:v>
                </c:pt>
                <c:pt idx="2443">
                  <c:v>122.3</c:v>
                </c:pt>
                <c:pt idx="2444">
                  <c:v>137.6</c:v>
                </c:pt>
                <c:pt idx="2445">
                  <c:v>116.5</c:v>
                </c:pt>
                <c:pt idx="2446">
                  <c:v>106.3</c:v>
                </c:pt>
                <c:pt idx="2447">
                  <c:v>97.74</c:v>
                </c:pt>
                <c:pt idx="2448">
                  <c:v>104.1</c:v>
                </c:pt>
                <c:pt idx="2449">
                  <c:v>91.49</c:v>
                </c:pt>
                <c:pt idx="2450">
                  <c:v>115.9</c:v>
                </c:pt>
                <c:pt idx="2451">
                  <c:v>106.8</c:v>
                </c:pt>
                <c:pt idx="2452">
                  <c:v>98.42</c:v>
                </c:pt>
                <c:pt idx="2453">
                  <c:v>90.68</c:v>
                </c:pt>
                <c:pt idx="2454">
                  <c:v>83.77</c:v>
                </c:pt>
                <c:pt idx="2455">
                  <c:v>77.73</c:v>
                </c:pt>
                <c:pt idx="2456">
                  <c:v>72.12</c:v>
                </c:pt>
                <c:pt idx="2457">
                  <c:v>68.25</c:v>
                </c:pt>
                <c:pt idx="2458">
                  <c:v>117.8</c:v>
                </c:pt>
                <c:pt idx="2459">
                  <c:v>72.19</c:v>
                </c:pt>
                <c:pt idx="2460">
                  <c:v>67.16</c:v>
                </c:pt>
                <c:pt idx="2461">
                  <c:v>62.64</c:v>
                </c:pt>
                <c:pt idx="2462">
                  <c:v>58.44</c:v>
                </c:pt>
                <c:pt idx="2463">
                  <c:v>54.61</c:v>
                </c:pt>
                <c:pt idx="2464">
                  <c:v>51.98</c:v>
                </c:pt>
                <c:pt idx="2465">
                  <c:v>48.61</c:v>
                </c:pt>
                <c:pt idx="2466">
                  <c:v>45.72</c:v>
                </c:pt>
                <c:pt idx="2467">
                  <c:v>43.07</c:v>
                </c:pt>
                <c:pt idx="2468">
                  <c:v>40.880000000000003</c:v>
                </c:pt>
                <c:pt idx="2469">
                  <c:v>92.01</c:v>
                </c:pt>
                <c:pt idx="2470">
                  <c:v>525.29999999999995</c:v>
                </c:pt>
                <c:pt idx="2471">
                  <c:v>332</c:v>
                </c:pt>
                <c:pt idx="2472">
                  <c:v>177.7</c:v>
                </c:pt>
                <c:pt idx="2473">
                  <c:v>169.5</c:v>
                </c:pt>
                <c:pt idx="2474">
                  <c:v>153</c:v>
                </c:pt>
                <c:pt idx="2475">
                  <c:v>138.30000000000001</c:v>
                </c:pt>
                <c:pt idx="2476">
                  <c:v>125.2</c:v>
                </c:pt>
                <c:pt idx="2477">
                  <c:v>145.30000000000001</c:v>
                </c:pt>
                <c:pt idx="2478">
                  <c:v>132.1</c:v>
                </c:pt>
                <c:pt idx="2479">
                  <c:v>120.4</c:v>
                </c:pt>
                <c:pt idx="2480">
                  <c:v>109.9</c:v>
                </c:pt>
                <c:pt idx="2481">
                  <c:v>100.5</c:v>
                </c:pt>
                <c:pt idx="2482">
                  <c:v>92.09</c:v>
                </c:pt>
                <c:pt idx="2483">
                  <c:v>84.47</c:v>
                </c:pt>
                <c:pt idx="2484">
                  <c:v>78</c:v>
                </c:pt>
                <c:pt idx="2485">
                  <c:v>71.760000000000005</c:v>
                </c:pt>
                <c:pt idx="2486">
                  <c:v>66.040000000000006</c:v>
                </c:pt>
                <c:pt idx="2487">
                  <c:v>61.14</c:v>
                </c:pt>
                <c:pt idx="2488">
                  <c:v>56.76</c:v>
                </c:pt>
                <c:pt idx="2489">
                  <c:v>52.59</c:v>
                </c:pt>
                <c:pt idx="2490">
                  <c:v>48.92</c:v>
                </c:pt>
                <c:pt idx="2491">
                  <c:v>45.51</c:v>
                </c:pt>
                <c:pt idx="2492">
                  <c:v>44.2</c:v>
                </c:pt>
                <c:pt idx="2493">
                  <c:v>42.97</c:v>
                </c:pt>
                <c:pt idx="2494">
                  <c:v>41.73</c:v>
                </c:pt>
                <c:pt idx="2495">
                  <c:v>40.32</c:v>
                </c:pt>
                <c:pt idx="2496">
                  <c:v>38.89</c:v>
                </c:pt>
                <c:pt idx="2497">
                  <c:v>37.409999999999997</c:v>
                </c:pt>
                <c:pt idx="2498">
                  <c:v>35.93</c:v>
                </c:pt>
                <c:pt idx="2499">
                  <c:v>34.5</c:v>
                </c:pt>
                <c:pt idx="2500">
                  <c:v>33.11</c:v>
                </c:pt>
                <c:pt idx="2501">
                  <c:v>31.78</c:v>
                </c:pt>
                <c:pt idx="2502">
                  <c:v>30.48</c:v>
                </c:pt>
                <c:pt idx="2503">
                  <c:v>29.23</c:v>
                </c:pt>
                <c:pt idx="2504">
                  <c:v>28.04</c:v>
                </c:pt>
                <c:pt idx="2505">
                  <c:v>26.9</c:v>
                </c:pt>
                <c:pt idx="2506">
                  <c:v>25.79</c:v>
                </c:pt>
                <c:pt idx="2507">
                  <c:v>24.73</c:v>
                </c:pt>
                <c:pt idx="2508">
                  <c:v>23.7</c:v>
                </c:pt>
                <c:pt idx="2509">
                  <c:v>22.75</c:v>
                </c:pt>
                <c:pt idx="2510">
                  <c:v>21.8</c:v>
                </c:pt>
                <c:pt idx="2511">
                  <c:v>20.9</c:v>
                </c:pt>
                <c:pt idx="2512">
                  <c:v>20.07</c:v>
                </c:pt>
                <c:pt idx="2513">
                  <c:v>19.7</c:v>
                </c:pt>
                <c:pt idx="2514">
                  <c:v>19.55</c:v>
                </c:pt>
                <c:pt idx="2515">
                  <c:v>19.329999999999998</c:v>
                </c:pt>
                <c:pt idx="2516">
                  <c:v>19.07</c:v>
                </c:pt>
                <c:pt idx="2517">
                  <c:v>18.760000000000002</c:v>
                </c:pt>
                <c:pt idx="2518">
                  <c:v>18.43</c:v>
                </c:pt>
                <c:pt idx="2519">
                  <c:v>18.07</c:v>
                </c:pt>
                <c:pt idx="2520">
                  <c:v>17.7</c:v>
                </c:pt>
                <c:pt idx="2521">
                  <c:v>17.309999999999999</c:v>
                </c:pt>
                <c:pt idx="2522">
                  <c:v>16.920000000000002</c:v>
                </c:pt>
                <c:pt idx="2523">
                  <c:v>16.53</c:v>
                </c:pt>
                <c:pt idx="2524">
                  <c:v>16.14</c:v>
                </c:pt>
                <c:pt idx="2525">
                  <c:v>15.76</c:v>
                </c:pt>
                <c:pt idx="2526">
                  <c:v>15.38</c:v>
                </c:pt>
                <c:pt idx="2527">
                  <c:v>15.01</c:v>
                </c:pt>
                <c:pt idx="2528">
                  <c:v>14.65</c:v>
                </c:pt>
                <c:pt idx="2529">
                  <c:v>14.3</c:v>
                </c:pt>
                <c:pt idx="2530">
                  <c:v>13.95</c:v>
                </c:pt>
                <c:pt idx="2531">
                  <c:v>13.62</c:v>
                </c:pt>
                <c:pt idx="2532">
                  <c:v>13.3</c:v>
                </c:pt>
                <c:pt idx="2533">
                  <c:v>13</c:v>
                </c:pt>
                <c:pt idx="2534">
                  <c:v>12.71</c:v>
                </c:pt>
                <c:pt idx="2535">
                  <c:v>12.43</c:v>
                </c:pt>
                <c:pt idx="2536">
                  <c:v>12.17</c:v>
                </c:pt>
                <c:pt idx="2537">
                  <c:v>11.92</c:v>
                </c:pt>
                <c:pt idx="2538">
                  <c:v>11.68</c:v>
                </c:pt>
                <c:pt idx="2539">
                  <c:v>11.45</c:v>
                </c:pt>
                <c:pt idx="2540">
                  <c:v>11.24</c:v>
                </c:pt>
                <c:pt idx="2541">
                  <c:v>11.04</c:v>
                </c:pt>
                <c:pt idx="2542">
                  <c:v>10.84</c:v>
                </c:pt>
                <c:pt idx="2543">
                  <c:v>10.66</c:v>
                </c:pt>
                <c:pt idx="2544">
                  <c:v>10.48</c:v>
                </c:pt>
                <c:pt idx="2545">
                  <c:v>10.32</c:v>
                </c:pt>
                <c:pt idx="2546">
                  <c:v>10.15</c:v>
                </c:pt>
                <c:pt idx="2547">
                  <c:v>10</c:v>
                </c:pt>
                <c:pt idx="2548">
                  <c:v>9.85</c:v>
                </c:pt>
                <c:pt idx="2549">
                  <c:v>9.7050000000000001</c:v>
                </c:pt>
                <c:pt idx="2550">
                  <c:v>9.5640000000000001</c:v>
                </c:pt>
                <c:pt idx="2551">
                  <c:v>9.4260000000000002</c:v>
                </c:pt>
                <c:pt idx="2552">
                  <c:v>9.2919999999999998</c:v>
                </c:pt>
                <c:pt idx="2553">
                  <c:v>9.16</c:v>
                </c:pt>
                <c:pt idx="2554">
                  <c:v>9.0299999999999994</c:v>
                </c:pt>
                <c:pt idx="2555">
                  <c:v>8.9009999999999998</c:v>
                </c:pt>
                <c:pt idx="2556">
                  <c:v>8.7739999999999991</c:v>
                </c:pt>
                <c:pt idx="2557">
                  <c:v>8.6479999999999997</c:v>
                </c:pt>
                <c:pt idx="2558">
                  <c:v>8.5220000000000002</c:v>
                </c:pt>
                <c:pt idx="2559">
                  <c:v>8.3970000000000002</c:v>
                </c:pt>
                <c:pt idx="2560">
                  <c:v>8.2729999999999997</c:v>
                </c:pt>
                <c:pt idx="2561">
                  <c:v>8.1479999999999997</c:v>
                </c:pt>
                <c:pt idx="2562">
                  <c:v>8.0239999999999991</c:v>
                </c:pt>
                <c:pt idx="2563">
                  <c:v>7.9</c:v>
                </c:pt>
                <c:pt idx="2564">
                  <c:v>7.7750000000000004</c:v>
                </c:pt>
                <c:pt idx="2565">
                  <c:v>7.6509999999999998</c:v>
                </c:pt>
                <c:pt idx="2566">
                  <c:v>7.5259999999999998</c:v>
                </c:pt>
                <c:pt idx="2567">
                  <c:v>7.4009999999999998</c:v>
                </c:pt>
                <c:pt idx="2568">
                  <c:v>7.2759999999999998</c:v>
                </c:pt>
                <c:pt idx="2569">
                  <c:v>7.15</c:v>
                </c:pt>
                <c:pt idx="2570">
                  <c:v>7.0250000000000004</c:v>
                </c:pt>
                <c:pt idx="2571">
                  <c:v>6.9</c:v>
                </c:pt>
                <c:pt idx="2572">
                  <c:v>6.774</c:v>
                </c:pt>
                <c:pt idx="2573">
                  <c:v>6.649</c:v>
                </c:pt>
                <c:pt idx="2574">
                  <c:v>6.524</c:v>
                </c:pt>
                <c:pt idx="2575">
                  <c:v>6.399</c:v>
                </c:pt>
                <c:pt idx="2576">
                  <c:v>6.2750000000000004</c:v>
                </c:pt>
                <c:pt idx="2577">
                  <c:v>6.1509999999999998</c:v>
                </c:pt>
                <c:pt idx="2578">
                  <c:v>6.0270000000000001</c:v>
                </c:pt>
                <c:pt idx="2579">
                  <c:v>5.9039999999999999</c:v>
                </c:pt>
                <c:pt idx="2580">
                  <c:v>5.7869999999999999</c:v>
                </c:pt>
                <c:pt idx="2581">
                  <c:v>5.681</c:v>
                </c:pt>
                <c:pt idx="2582">
                  <c:v>5.5839999999999996</c:v>
                </c:pt>
                <c:pt idx="2583">
                  <c:v>5.4939999999999998</c:v>
                </c:pt>
                <c:pt idx="2584">
                  <c:v>5.4080000000000004</c:v>
                </c:pt>
                <c:pt idx="2585">
                  <c:v>5.3259999999999996</c:v>
                </c:pt>
                <c:pt idx="2586">
                  <c:v>5.2460000000000004</c:v>
                </c:pt>
                <c:pt idx="2587">
                  <c:v>5.1680000000000001</c:v>
                </c:pt>
                <c:pt idx="2588">
                  <c:v>5.09</c:v>
                </c:pt>
                <c:pt idx="2589">
                  <c:v>5.0119999999999996</c:v>
                </c:pt>
                <c:pt idx="2590">
                  <c:v>4.9349999999999996</c:v>
                </c:pt>
                <c:pt idx="2591">
                  <c:v>4.8570000000000002</c:v>
                </c:pt>
                <c:pt idx="2592">
                  <c:v>4.7789999999999999</c:v>
                </c:pt>
                <c:pt idx="2593">
                  <c:v>4.7</c:v>
                </c:pt>
                <c:pt idx="2594">
                  <c:v>4.62</c:v>
                </c:pt>
                <c:pt idx="2595">
                  <c:v>4.54</c:v>
                </c:pt>
                <c:pt idx="2596">
                  <c:v>4.4580000000000002</c:v>
                </c:pt>
                <c:pt idx="2597">
                  <c:v>4.3769999999999998</c:v>
                </c:pt>
                <c:pt idx="2598">
                  <c:v>4.2939999999999996</c:v>
                </c:pt>
                <c:pt idx="2599">
                  <c:v>4.2119999999999997</c:v>
                </c:pt>
                <c:pt idx="2600">
                  <c:v>4.1289999999999996</c:v>
                </c:pt>
                <c:pt idx="2601">
                  <c:v>4.0460000000000003</c:v>
                </c:pt>
                <c:pt idx="2602">
                  <c:v>3.9620000000000002</c:v>
                </c:pt>
                <c:pt idx="2603">
                  <c:v>3.879</c:v>
                </c:pt>
                <c:pt idx="2604">
                  <c:v>3.7959999999999998</c:v>
                </c:pt>
                <c:pt idx="2605">
                  <c:v>3.7130000000000001</c:v>
                </c:pt>
                <c:pt idx="2606">
                  <c:v>3.6309999999999998</c:v>
                </c:pt>
                <c:pt idx="2607">
                  <c:v>3.5489999999999999</c:v>
                </c:pt>
                <c:pt idx="2608">
                  <c:v>3.468</c:v>
                </c:pt>
                <c:pt idx="2609">
                  <c:v>3.387</c:v>
                </c:pt>
                <c:pt idx="2610">
                  <c:v>3.3079999999999998</c:v>
                </c:pt>
                <c:pt idx="2611">
                  <c:v>3.2290000000000001</c:v>
                </c:pt>
                <c:pt idx="2612">
                  <c:v>3.1509999999999998</c:v>
                </c:pt>
                <c:pt idx="2613">
                  <c:v>3.0739999999999998</c:v>
                </c:pt>
                <c:pt idx="2614">
                  <c:v>2.9980000000000002</c:v>
                </c:pt>
                <c:pt idx="2615">
                  <c:v>2.9239999999999999</c:v>
                </c:pt>
                <c:pt idx="2616">
                  <c:v>2.85</c:v>
                </c:pt>
                <c:pt idx="2617">
                  <c:v>2.778</c:v>
                </c:pt>
                <c:pt idx="2618">
                  <c:v>2.7069999999999999</c:v>
                </c:pt>
                <c:pt idx="2619">
                  <c:v>2.6379999999999999</c:v>
                </c:pt>
                <c:pt idx="2620">
                  <c:v>2.57</c:v>
                </c:pt>
                <c:pt idx="2621">
                  <c:v>2.5030000000000001</c:v>
                </c:pt>
                <c:pt idx="2622">
                  <c:v>2.4369999999999998</c:v>
                </c:pt>
                <c:pt idx="2623">
                  <c:v>2.3730000000000002</c:v>
                </c:pt>
                <c:pt idx="2624">
                  <c:v>2.3109999999999999</c:v>
                </c:pt>
                <c:pt idx="2625">
                  <c:v>2.25</c:v>
                </c:pt>
                <c:pt idx="2626">
                  <c:v>2.1909999999999998</c:v>
                </c:pt>
                <c:pt idx="2627">
                  <c:v>2.1680000000000001</c:v>
                </c:pt>
                <c:pt idx="2628">
                  <c:v>2.2309999999999999</c:v>
                </c:pt>
                <c:pt idx="2629">
                  <c:v>2.262</c:v>
                </c:pt>
                <c:pt idx="2630">
                  <c:v>2.2770000000000001</c:v>
                </c:pt>
                <c:pt idx="2631">
                  <c:v>2.2850000000000001</c:v>
                </c:pt>
                <c:pt idx="2632">
                  <c:v>2.2879999999999998</c:v>
                </c:pt>
                <c:pt idx="2633">
                  <c:v>2.3069999999999999</c:v>
                </c:pt>
                <c:pt idx="2634">
                  <c:v>2.3220000000000001</c:v>
                </c:pt>
                <c:pt idx="2635">
                  <c:v>2.3330000000000002</c:v>
                </c:pt>
                <c:pt idx="2636">
                  <c:v>2.339</c:v>
                </c:pt>
                <c:pt idx="2637">
                  <c:v>2.3420000000000001</c:v>
                </c:pt>
                <c:pt idx="2638">
                  <c:v>2.343</c:v>
                </c:pt>
                <c:pt idx="2639">
                  <c:v>2.3410000000000002</c:v>
                </c:pt>
                <c:pt idx="2640">
                  <c:v>2.3380000000000001</c:v>
                </c:pt>
                <c:pt idx="2641">
                  <c:v>2.3330000000000002</c:v>
                </c:pt>
                <c:pt idx="2642">
                  <c:v>2.3250000000000002</c:v>
                </c:pt>
                <c:pt idx="2643">
                  <c:v>2.3140000000000001</c:v>
                </c:pt>
                <c:pt idx="2644">
                  <c:v>2.2999999999999998</c:v>
                </c:pt>
                <c:pt idx="2645">
                  <c:v>2.2839999999999998</c:v>
                </c:pt>
                <c:pt idx="2646">
                  <c:v>2.266</c:v>
                </c:pt>
                <c:pt idx="2647">
                  <c:v>2.2450000000000001</c:v>
                </c:pt>
                <c:pt idx="2648">
                  <c:v>2.2210000000000001</c:v>
                </c:pt>
                <c:pt idx="2649">
                  <c:v>2.1960000000000002</c:v>
                </c:pt>
                <c:pt idx="2650">
                  <c:v>2.1760000000000002</c:v>
                </c:pt>
                <c:pt idx="2651">
                  <c:v>2.1680000000000001</c:v>
                </c:pt>
                <c:pt idx="2652">
                  <c:v>2.1549999999999998</c:v>
                </c:pt>
                <c:pt idx="2653">
                  <c:v>2.137</c:v>
                </c:pt>
                <c:pt idx="2654">
                  <c:v>2.117</c:v>
                </c:pt>
                <c:pt idx="2655">
                  <c:v>2.0939999999999999</c:v>
                </c:pt>
                <c:pt idx="2656">
                  <c:v>2.069</c:v>
                </c:pt>
                <c:pt idx="2657">
                  <c:v>2.0419999999999998</c:v>
                </c:pt>
                <c:pt idx="2658">
                  <c:v>2.0139999999999998</c:v>
                </c:pt>
                <c:pt idx="2659">
                  <c:v>1.9850000000000001</c:v>
                </c:pt>
                <c:pt idx="2660">
                  <c:v>1.956</c:v>
                </c:pt>
                <c:pt idx="2661">
                  <c:v>1.925</c:v>
                </c:pt>
                <c:pt idx="2662">
                  <c:v>1.895</c:v>
                </c:pt>
                <c:pt idx="2663">
                  <c:v>1.863</c:v>
                </c:pt>
                <c:pt idx="2664">
                  <c:v>1.8320000000000001</c:v>
                </c:pt>
                <c:pt idx="2665">
                  <c:v>1.8</c:v>
                </c:pt>
                <c:pt idx="2666">
                  <c:v>1.7689999999999999</c:v>
                </c:pt>
                <c:pt idx="2667">
                  <c:v>1.7370000000000001</c:v>
                </c:pt>
                <c:pt idx="2668">
                  <c:v>1.7050000000000001</c:v>
                </c:pt>
                <c:pt idx="2669">
                  <c:v>1.673</c:v>
                </c:pt>
                <c:pt idx="2670">
                  <c:v>1.6459999999999999</c:v>
                </c:pt>
                <c:pt idx="2671">
                  <c:v>1.647</c:v>
                </c:pt>
                <c:pt idx="2672">
                  <c:v>1.6479999999999999</c:v>
                </c:pt>
                <c:pt idx="2673">
                  <c:v>1.649</c:v>
                </c:pt>
                <c:pt idx="2674">
                  <c:v>1.65</c:v>
                </c:pt>
                <c:pt idx="2675">
                  <c:v>1.649</c:v>
                </c:pt>
                <c:pt idx="2676">
                  <c:v>1.645</c:v>
                </c:pt>
                <c:pt idx="2677">
                  <c:v>1.639</c:v>
                </c:pt>
                <c:pt idx="2678">
                  <c:v>1.6319999999999999</c:v>
                </c:pt>
                <c:pt idx="2679">
                  <c:v>1.6240000000000001</c:v>
                </c:pt>
                <c:pt idx="2680">
                  <c:v>1.615</c:v>
                </c:pt>
                <c:pt idx="2681">
                  <c:v>1.605</c:v>
                </c:pt>
                <c:pt idx="2682">
                  <c:v>1.595</c:v>
                </c:pt>
                <c:pt idx="2683">
                  <c:v>1.5840000000000001</c:v>
                </c:pt>
                <c:pt idx="2684">
                  <c:v>1.573</c:v>
                </c:pt>
                <c:pt idx="2685">
                  <c:v>1.5609999999999999</c:v>
                </c:pt>
                <c:pt idx="2686">
                  <c:v>1.548</c:v>
                </c:pt>
                <c:pt idx="2687">
                  <c:v>1.534</c:v>
                </c:pt>
                <c:pt idx="2688">
                  <c:v>1.52</c:v>
                </c:pt>
                <c:pt idx="2689">
                  <c:v>1.5049999999999999</c:v>
                </c:pt>
                <c:pt idx="2690">
                  <c:v>1.49</c:v>
                </c:pt>
                <c:pt idx="2691">
                  <c:v>1.474</c:v>
                </c:pt>
                <c:pt idx="2692">
                  <c:v>1.4570000000000001</c:v>
                </c:pt>
                <c:pt idx="2693">
                  <c:v>1.4430000000000001</c:v>
                </c:pt>
                <c:pt idx="2694">
                  <c:v>1.4510000000000001</c:v>
                </c:pt>
                <c:pt idx="2695">
                  <c:v>1.472</c:v>
                </c:pt>
                <c:pt idx="2696">
                  <c:v>1.488</c:v>
                </c:pt>
                <c:pt idx="2697">
                  <c:v>1.5</c:v>
                </c:pt>
                <c:pt idx="2698">
                  <c:v>1.508</c:v>
                </c:pt>
                <c:pt idx="2699">
                  <c:v>1.5149999999999999</c:v>
                </c:pt>
                <c:pt idx="2700">
                  <c:v>1.52</c:v>
                </c:pt>
                <c:pt idx="2701">
                  <c:v>1.5620000000000001</c:v>
                </c:pt>
                <c:pt idx="2702">
                  <c:v>1.8129999999999999</c:v>
                </c:pt>
                <c:pt idx="2703">
                  <c:v>2.085</c:v>
                </c:pt>
                <c:pt idx="2704">
                  <c:v>2.298</c:v>
                </c:pt>
                <c:pt idx="2705">
                  <c:v>2.4649999999999999</c:v>
                </c:pt>
                <c:pt idx="2706">
                  <c:v>2.5960000000000001</c:v>
                </c:pt>
                <c:pt idx="2707">
                  <c:v>2.7160000000000002</c:v>
                </c:pt>
                <c:pt idx="2708">
                  <c:v>2.819</c:v>
                </c:pt>
                <c:pt idx="2709">
                  <c:v>2.911</c:v>
                </c:pt>
                <c:pt idx="2710">
                  <c:v>2.9969999999999999</c:v>
                </c:pt>
                <c:pt idx="2711">
                  <c:v>3.0750000000000002</c:v>
                </c:pt>
                <c:pt idx="2712">
                  <c:v>3.1469999999999998</c:v>
                </c:pt>
                <c:pt idx="2713">
                  <c:v>3.2120000000000002</c:v>
                </c:pt>
                <c:pt idx="2714">
                  <c:v>3.3029999999999999</c:v>
                </c:pt>
                <c:pt idx="2715">
                  <c:v>3.53</c:v>
                </c:pt>
                <c:pt idx="2716">
                  <c:v>3.7010000000000001</c:v>
                </c:pt>
                <c:pt idx="2717">
                  <c:v>3.843</c:v>
                </c:pt>
                <c:pt idx="2718">
                  <c:v>3.956</c:v>
                </c:pt>
                <c:pt idx="2719">
                  <c:v>4.0990000000000002</c:v>
                </c:pt>
                <c:pt idx="2720">
                  <c:v>4.218</c:v>
                </c:pt>
                <c:pt idx="2721">
                  <c:v>4.3150000000000004</c:v>
                </c:pt>
                <c:pt idx="2722">
                  <c:v>4.391</c:v>
                </c:pt>
                <c:pt idx="2723">
                  <c:v>4.45</c:v>
                </c:pt>
                <c:pt idx="2724">
                  <c:v>7.3620000000000001</c:v>
                </c:pt>
                <c:pt idx="2725">
                  <c:v>720.7</c:v>
                </c:pt>
                <c:pt idx="2726">
                  <c:v>863.3</c:v>
                </c:pt>
                <c:pt idx="2727">
                  <c:v>657.9</c:v>
                </c:pt>
                <c:pt idx="2728">
                  <c:v>191.1</c:v>
                </c:pt>
                <c:pt idx="2729">
                  <c:v>196.6</c:v>
                </c:pt>
                <c:pt idx="2730">
                  <c:v>188</c:v>
                </c:pt>
                <c:pt idx="2731">
                  <c:v>170</c:v>
                </c:pt>
                <c:pt idx="2732">
                  <c:v>178.5</c:v>
                </c:pt>
                <c:pt idx="2733">
                  <c:v>151.6</c:v>
                </c:pt>
                <c:pt idx="2734">
                  <c:v>136.5</c:v>
                </c:pt>
                <c:pt idx="2735">
                  <c:v>123.2</c:v>
                </c:pt>
                <c:pt idx="2736">
                  <c:v>111.8</c:v>
                </c:pt>
                <c:pt idx="2737">
                  <c:v>112.4</c:v>
                </c:pt>
                <c:pt idx="2738">
                  <c:v>131.19999999999999</c:v>
                </c:pt>
                <c:pt idx="2739">
                  <c:v>121.3</c:v>
                </c:pt>
                <c:pt idx="2740">
                  <c:v>110.5</c:v>
                </c:pt>
                <c:pt idx="2741">
                  <c:v>101.1</c:v>
                </c:pt>
                <c:pt idx="2742">
                  <c:v>92.71</c:v>
                </c:pt>
                <c:pt idx="2743">
                  <c:v>85.12</c:v>
                </c:pt>
                <c:pt idx="2744">
                  <c:v>78.239999999999995</c:v>
                </c:pt>
                <c:pt idx="2745">
                  <c:v>72.44</c:v>
                </c:pt>
                <c:pt idx="2746">
                  <c:v>68.66</c:v>
                </c:pt>
                <c:pt idx="2747">
                  <c:v>63.18</c:v>
                </c:pt>
                <c:pt idx="2748">
                  <c:v>58.31</c:v>
                </c:pt>
                <c:pt idx="2749">
                  <c:v>54.07</c:v>
                </c:pt>
                <c:pt idx="2750">
                  <c:v>50.66</c:v>
                </c:pt>
                <c:pt idx="2751">
                  <c:v>48.78</c:v>
                </c:pt>
                <c:pt idx="2752">
                  <c:v>46.93</c:v>
                </c:pt>
                <c:pt idx="2753">
                  <c:v>44.05</c:v>
                </c:pt>
                <c:pt idx="2754">
                  <c:v>42.14</c:v>
                </c:pt>
                <c:pt idx="2755">
                  <c:v>41.18</c:v>
                </c:pt>
                <c:pt idx="2756">
                  <c:v>40.130000000000003</c:v>
                </c:pt>
                <c:pt idx="2757">
                  <c:v>39.01</c:v>
                </c:pt>
                <c:pt idx="2758">
                  <c:v>37.799999999999997</c:v>
                </c:pt>
                <c:pt idx="2759">
                  <c:v>36.54</c:v>
                </c:pt>
                <c:pt idx="2760">
                  <c:v>35.28</c:v>
                </c:pt>
                <c:pt idx="2761">
                  <c:v>33.92</c:v>
                </c:pt>
                <c:pt idx="2762">
                  <c:v>32.6</c:v>
                </c:pt>
                <c:pt idx="2763">
                  <c:v>31.37</c:v>
                </c:pt>
                <c:pt idx="2764">
                  <c:v>30.15</c:v>
                </c:pt>
                <c:pt idx="2765">
                  <c:v>29.32</c:v>
                </c:pt>
                <c:pt idx="2766">
                  <c:v>77.819999999999993</c:v>
                </c:pt>
                <c:pt idx="2767">
                  <c:v>100.9</c:v>
                </c:pt>
                <c:pt idx="2768">
                  <c:v>45.71</c:v>
                </c:pt>
                <c:pt idx="2769">
                  <c:v>42.71</c:v>
                </c:pt>
                <c:pt idx="2770">
                  <c:v>40.020000000000003</c:v>
                </c:pt>
                <c:pt idx="2771">
                  <c:v>42.17</c:v>
                </c:pt>
                <c:pt idx="2772">
                  <c:v>39.049999999999997</c:v>
                </c:pt>
                <c:pt idx="2773">
                  <c:v>37.1</c:v>
                </c:pt>
                <c:pt idx="2774">
                  <c:v>36.96</c:v>
                </c:pt>
                <c:pt idx="2775">
                  <c:v>36.61</c:v>
                </c:pt>
                <c:pt idx="2776">
                  <c:v>36.08</c:v>
                </c:pt>
                <c:pt idx="2777">
                  <c:v>35.35</c:v>
                </c:pt>
                <c:pt idx="2778">
                  <c:v>34.590000000000003</c:v>
                </c:pt>
                <c:pt idx="2779">
                  <c:v>33.700000000000003</c:v>
                </c:pt>
                <c:pt idx="2780">
                  <c:v>33.07</c:v>
                </c:pt>
                <c:pt idx="2781">
                  <c:v>32.21</c:v>
                </c:pt>
                <c:pt idx="2782">
                  <c:v>31.26</c:v>
                </c:pt>
                <c:pt idx="2783">
                  <c:v>31.27</c:v>
                </c:pt>
                <c:pt idx="2784">
                  <c:v>31.82</c:v>
                </c:pt>
                <c:pt idx="2785">
                  <c:v>31.14</c:v>
                </c:pt>
                <c:pt idx="2786">
                  <c:v>30.43</c:v>
                </c:pt>
                <c:pt idx="2787">
                  <c:v>30.31</c:v>
                </c:pt>
                <c:pt idx="2788">
                  <c:v>29.62</c:v>
                </c:pt>
                <c:pt idx="2789">
                  <c:v>29.47</c:v>
                </c:pt>
                <c:pt idx="2790">
                  <c:v>29.21</c:v>
                </c:pt>
                <c:pt idx="2791">
                  <c:v>28.56</c:v>
                </c:pt>
                <c:pt idx="2792">
                  <c:v>27.91</c:v>
                </c:pt>
                <c:pt idx="2793">
                  <c:v>27.47</c:v>
                </c:pt>
                <c:pt idx="2794">
                  <c:v>26.8</c:v>
                </c:pt>
                <c:pt idx="2795">
                  <c:v>26.09</c:v>
                </c:pt>
                <c:pt idx="2796">
                  <c:v>25.46</c:v>
                </c:pt>
                <c:pt idx="2797">
                  <c:v>24.81</c:v>
                </c:pt>
                <c:pt idx="2798">
                  <c:v>24.15</c:v>
                </c:pt>
                <c:pt idx="2799">
                  <c:v>23.63</c:v>
                </c:pt>
                <c:pt idx="2800">
                  <c:v>23.03</c:v>
                </c:pt>
                <c:pt idx="2801">
                  <c:v>23.9</c:v>
                </c:pt>
                <c:pt idx="2802">
                  <c:v>24.58</c:v>
                </c:pt>
                <c:pt idx="2803">
                  <c:v>59.15</c:v>
                </c:pt>
                <c:pt idx="2804">
                  <c:v>29.02</c:v>
                </c:pt>
                <c:pt idx="2805">
                  <c:v>30.6</c:v>
                </c:pt>
                <c:pt idx="2806">
                  <c:v>31.75</c:v>
                </c:pt>
                <c:pt idx="2807">
                  <c:v>31.63</c:v>
                </c:pt>
                <c:pt idx="2808">
                  <c:v>31.33</c:v>
                </c:pt>
                <c:pt idx="2809">
                  <c:v>31.08</c:v>
                </c:pt>
                <c:pt idx="2810">
                  <c:v>30.81</c:v>
                </c:pt>
                <c:pt idx="2811">
                  <c:v>30.68</c:v>
                </c:pt>
                <c:pt idx="2812">
                  <c:v>30.2</c:v>
                </c:pt>
                <c:pt idx="2813">
                  <c:v>29.75</c:v>
                </c:pt>
                <c:pt idx="2814">
                  <c:v>29.57</c:v>
                </c:pt>
                <c:pt idx="2815">
                  <c:v>31.05</c:v>
                </c:pt>
                <c:pt idx="2816">
                  <c:v>30.44</c:v>
                </c:pt>
                <c:pt idx="2817">
                  <c:v>29.94</c:v>
                </c:pt>
                <c:pt idx="2818">
                  <c:v>29.37</c:v>
                </c:pt>
                <c:pt idx="2819">
                  <c:v>28.75</c:v>
                </c:pt>
                <c:pt idx="2820">
                  <c:v>28.09</c:v>
                </c:pt>
                <c:pt idx="2821">
                  <c:v>29.27</c:v>
                </c:pt>
                <c:pt idx="2822">
                  <c:v>89.22</c:v>
                </c:pt>
                <c:pt idx="2823">
                  <c:v>38.840000000000003</c:v>
                </c:pt>
                <c:pt idx="2824">
                  <c:v>43.32</c:v>
                </c:pt>
                <c:pt idx="2825">
                  <c:v>113.6</c:v>
                </c:pt>
                <c:pt idx="2826">
                  <c:v>62.82</c:v>
                </c:pt>
                <c:pt idx="2827">
                  <c:v>58.07</c:v>
                </c:pt>
                <c:pt idx="2828">
                  <c:v>54.27</c:v>
                </c:pt>
                <c:pt idx="2829">
                  <c:v>51.1</c:v>
                </c:pt>
                <c:pt idx="2830">
                  <c:v>48.24</c:v>
                </c:pt>
                <c:pt idx="2831">
                  <c:v>45.6</c:v>
                </c:pt>
                <c:pt idx="2832">
                  <c:v>43.11</c:v>
                </c:pt>
                <c:pt idx="2833">
                  <c:v>40.75</c:v>
                </c:pt>
                <c:pt idx="2834">
                  <c:v>38.99</c:v>
                </c:pt>
                <c:pt idx="2835">
                  <c:v>38.11</c:v>
                </c:pt>
                <c:pt idx="2836">
                  <c:v>37.75</c:v>
                </c:pt>
                <c:pt idx="2837">
                  <c:v>37.22</c:v>
                </c:pt>
                <c:pt idx="2838">
                  <c:v>36.56</c:v>
                </c:pt>
                <c:pt idx="2839">
                  <c:v>35.82</c:v>
                </c:pt>
                <c:pt idx="2840">
                  <c:v>35.24</c:v>
                </c:pt>
                <c:pt idx="2841">
                  <c:v>35.090000000000003</c:v>
                </c:pt>
                <c:pt idx="2842">
                  <c:v>34.28</c:v>
                </c:pt>
                <c:pt idx="2843">
                  <c:v>33.299999999999997</c:v>
                </c:pt>
                <c:pt idx="2844">
                  <c:v>32.29</c:v>
                </c:pt>
                <c:pt idx="2845">
                  <c:v>41.8</c:v>
                </c:pt>
                <c:pt idx="2846">
                  <c:v>101.6</c:v>
                </c:pt>
                <c:pt idx="2847">
                  <c:v>112.2</c:v>
                </c:pt>
                <c:pt idx="2848">
                  <c:v>123.5</c:v>
                </c:pt>
                <c:pt idx="2849">
                  <c:v>79.569999999999993</c:v>
                </c:pt>
                <c:pt idx="2850">
                  <c:v>72.94</c:v>
                </c:pt>
                <c:pt idx="2851">
                  <c:v>67.27</c:v>
                </c:pt>
                <c:pt idx="2852">
                  <c:v>62.6</c:v>
                </c:pt>
                <c:pt idx="2853">
                  <c:v>58.56</c:v>
                </c:pt>
                <c:pt idx="2854">
                  <c:v>54.81</c:v>
                </c:pt>
                <c:pt idx="2855">
                  <c:v>51.5</c:v>
                </c:pt>
                <c:pt idx="2856">
                  <c:v>48.44</c:v>
                </c:pt>
                <c:pt idx="2857">
                  <c:v>45.58</c:v>
                </c:pt>
                <c:pt idx="2858">
                  <c:v>43.31</c:v>
                </c:pt>
                <c:pt idx="2859">
                  <c:v>40.85</c:v>
                </c:pt>
                <c:pt idx="2860">
                  <c:v>39.18</c:v>
                </c:pt>
                <c:pt idx="2861">
                  <c:v>38.78</c:v>
                </c:pt>
                <c:pt idx="2862">
                  <c:v>38.18</c:v>
                </c:pt>
                <c:pt idx="2863">
                  <c:v>37.47</c:v>
                </c:pt>
                <c:pt idx="2864">
                  <c:v>36.630000000000003</c:v>
                </c:pt>
                <c:pt idx="2865">
                  <c:v>35.72</c:v>
                </c:pt>
                <c:pt idx="2866">
                  <c:v>34.79</c:v>
                </c:pt>
                <c:pt idx="2867">
                  <c:v>33.799999999999997</c:v>
                </c:pt>
                <c:pt idx="2868">
                  <c:v>32.79</c:v>
                </c:pt>
                <c:pt idx="2869">
                  <c:v>31.73</c:v>
                </c:pt>
                <c:pt idx="2870">
                  <c:v>30.65</c:v>
                </c:pt>
                <c:pt idx="2871">
                  <c:v>29.58</c:v>
                </c:pt>
                <c:pt idx="2872">
                  <c:v>28.57</c:v>
                </c:pt>
                <c:pt idx="2873">
                  <c:v>27.58</c:v>
                </c:pt>
                <c:pt idx="2874">
                  <c:v>26.62</c:v>
                </c:pt>
                <c:pt idx="2875">
                  <c:v>25.71</c:v>
                </c:pt>
                <c:pt idx="2876">
                  <c:v>24.8</c:v>
                </c:pt>
                <c:pt idx="2877">
                  <c:v>23.93</c:v>
                </c:pt>
                <c:pt idx="2878">
                  <c:v>23.08</c:v>
                </c:pt>
                <c:pt idx="2879">
                  <c:v>22.3</c:v>
                </c:pt>
                <c:pt idx="2880">
                  <c:v>21.5</c:v>
                </c:pt>
                <c:pt idx="2881">
                  <c:v>20.74</c:v>
                </c:pt>
                <c:pt idx="2882">
                  <c:v>19.989999999999998</c:v>
                </c:pt>
                <c:pt idx="2883">
                  <c:v>19.579999999999998</c:v>
                </c:pt>
                <c:pt idx="2884">
                  <c:v>19.46</c:v>
                </c:pt>
                <c:pt idx="2885">
                  <c:v>19.27</c:v>
                </c:pt>
                <c:pt idx="2886">
                  <c:v>19.04</c:v>
                </c:pt>
                <c:pt idx="2887">
                  <c:v>18.77</c:v>
                </c:pt>
                <c:pt idx="2888">
                  <c:v>18.47</c:v>
                </c:pt>
                <c:pt idx="2889">
                  <c:v>18.149999999999999</c:v>
                </c:pt>
                <c:pt idx="2890">
                  <c:v>17.8</c:v>
                </c:pt>
                <c:pt idx="2891">
                  <c:v>17.440000000000001</c:v>
                </c:pt>
                <c:pt idx="2892">
                  <c:v>17.07</c:v>
                </c:pt>
                <c:pt idx="2893">
                  <c:v>16.7</c:v>
                </c:pt>
                <c:pt idx="2894">
                  <c:v>16.329999999999998</c:v>
                </c:pt>
                <c:pt idx="2895">
                  <c:v>15.95</c:v>
                </c:pt>
                <c:pt idx="2896">
                  <c:v>15.59</c:v>
                </c:pt>
                <c:pt idx="2897">
                  <c:v>15.23</c:v>
                </c:pt>
                <c:pt idx="2898">
                  <c:v>14.87</c:v>
                </c:pt>
                <c:pt idx="2899">
                  <c:v>14.53</c:v>
                </c:pt>
                <c:pt idx="2900">
                  <c:v>14.19</c:v>
                </c:pt>
                <c:pt idx="2901">
                  <c:v>13.86</c:v>
                </c:pt>
                <c:pt idx="2902">
                  <c:v>13.54</c:v>
                </c:pt>
                <c:pt idx="2903">
                  <c:v>13.24</c:v>
                </c:pt>
                <c:pt idx="2904">
                  <c:v>12.94</c:v>
                </c:pt>
                <c:pt idx="2905">
                  <c:v>12.66</c:v>
                </c:pt>
                <c:pt idx="2906">
                  <c:v>12.39</c:v>
                </c:pt>
                <c:pt idx="2907">
                  <c:v>12.13</c:v>
                </c:pt>
                <c:pt idx="2908">
                  <c:v>11.88</c:v>
                </c:pt>
                <c:pt idx="2909">
                  <c:v>11.65</c:v>
                </c:pt>
                <c:pt idx="2910">
                  <c:v>11.43</c:v>
                </c:pt>
                <c:pt idx="2911">
                  <c:v>11.22</c:v>
                </c:pt>
                <c:pt idx="2912">
                  <c:v>11.02</c:v>
                </c:pt>
                <c:pt idx="2913">
                  <c:v>10.83</c:v>
                </c:pt>
                <c:pt idx="2914">
                  <c:v>10.65</c:v>
                </c:pt>
                <c:pt idx="2915">
                  <c:v>10.48</c:v>
                </c:pt>
                <c:pt idx="2916">
                  <c:v>10.31</c:v>
                </c:pt>
                <c:pt idx="2917">
                  <c:v>10.15</c:v>
                </c:pt>
                <c:pt idx="2918">
                  <c:v>10</c:v>
                </c:pt>
                <c:pt idx="2919">
                  <c:v>9.8529999999999998</c:v>
                </c:pt>
                <c:pt idx="2920">
                  <c:v>9.7100000000000009</c:v>
                </c:pt>
                <c:pt idx="2921">
                  <c:v>9.5719999999999992</c:v>
                </c:pt>
              </c:numCache>
            </c:numRef>
          </c:val>
          <c:smooth val="0"/>
          <c:extLst>
            <c:ext xmlns:c16="http://schemas.microsoft.com/office/drawing/2014/chart" uri="{C3380CC4-5D6E-409C-BE32-E72D297353CC}">
              <c16:uniqueId val="{00000000-D548-4135-ACFE-20BE79BDB50E}"/>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3"/>
          <c:order val="0"/>
          <c:tx>
            <c:strRef>
              <c:f>ModeWise!$AG$2</c:f>
              <c:strCache>
                <c:ptCount val="1"/>
                <c:pt idx="0">
                  <c:v>MPIESMLR</c:v>
                </c:pt>
              </c:strCache>
            </c:strRef>
          </c:tx>
          <c:spPr>
            <a:ln w="12700" cap="rnd">
              <a:solidFill>
                <a:srgbClr val="FF0000"/>
              </a:solidFill>
              <a:round/>
            </a:ln>
            <a:effectLst/>
          </c:spPr>
          <c:marker>
            <c:symbol val="none"/>
          </c:marker>
          <c:cat>
            <c:numRef>
              <c:f>ModeWise!$AC$3:$AC$2924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ModeWise!$AG$3:$AG$2924</c:f>
              <c:numCache>
                <c:formatCode>General</c:formatCode>
                <c:ptCount val="2922"/>
                <c:pt idx="0">
                  <c:v>9.1669999999999998</c:v>
                </c:pt>
                <c:pt idx="1">
                  <c:v>9.0389999999999997</c:v>
                </c:pt>
                <c:pt idx="2">
                  <c:v>8.9130000000000003</c:v>
                </c:pt>
                <c:pt idx="3">
                  <c:v>8.7870000000000008</c:v>
                </c:pt>
                <c:pt idx="4">
                  <c:v>8.6620000000000008</c:v>
                </c:pt>
                <c:pt idx="5">
                  <c:v>8.5370000000000008</c:v>
                </c:pt>
                <c:pt idx="6">
                  <c:v>8.4120000000000008</c:v>
                </c:pt>
                <c:pt idx="7">
                  <c:v>8.2880000000000003</c:v>
                </c:pt>
                <c:pt idx="8">
                  <c:v>8.1630000000000003</c:v>
                </c:pt>
                <c:pt idx="9">
                  <c:v>8.0370000000000008</c:v>
                </c:pt>
                <c:pt idx="10">
                  <c:v>7.9119999999999999</c:v>
                </c:pt>
                <c:pt idx="11">
                  <c:v>7.7869999999999999</c:v>
                </c:pt>
                <c:pt idx="12">
                  <c:v>7.66</c:v>
                </c:pt>
                <c:pt idx="13">
                  <c:v>7.5339999999999998</c:v>
                </c:pt>
                <c:pt idx="14">
                  <c:v>7.407</c:v>
                </c:pt>
                <c:pt idx="15">
                  <c:v>7.28</c:v>
                </c:pt>
                <c:pt idx="16">
                  <c:v>7.1529999999999996</c:v>
                </c:pt>
                <c:pt idx="17">
                  <c:v>7.0259999999999998</c:v>
                </c:pt>
                <c:pt idx="18">
                  <c:v>6.8979999999999997</c:v>
                </c:pt>
                <c:pt idx="19">
                  <c:v>6.77</c:v>
                </c:pt>
                <c:pt idx="20">
                  <c:v>6.6429999999999998</c:v>
                </c:pt>
                <c:pt idx="21">
                  <c:v>6.516</c:v>
                </c:pt>
                <c:pt idx="22">
                  <c:v>6.3890000000000002</c:v>
                </c:pt>
                <c:pt idx="23">
                  <c:v>6.2619999999999996</c:v>
                </c:pt>
                <c:pt idx="24">
                  <c:v>6.1360000000000001</c:v>
                </c:pt>
                <c:pt idx="25">
                  <c:v>6.01</c:v>
                </c:pt>
                <c:pt idx="26">
                  <c:v>5.8849999999999998</c:v>
                </c:pt>
                <c:pt idx="27">
                  <c:v>5.77</c:v>
                </c:pt>
                <c:pt idx="28">
                  <c:v>5.6639999999999997</c:v>
                </c:pt>
                <c:pt idx="29">
                  <c:v>5.5670000000000002</c:v>
                </c:pt>
                <c:pt idx="30">
                  <c:v>5.4770000000000003</c:v>
                </c:pt>
                <c:pt idx="31">
                  <c:v>5.39</c:v>
                </c:pt>
                <c:pt idx="32">
                  <c:v>5.3070000000000004</c:v>
                </c:pt>
                <c:pt idx="33">
                  <c:v>5.2270000000000003</c:v>
                </c:pt>
                <c:pt idx="34">
                  <c:v>5.1470000000000002</c:v>
                </c:pt>
                <c:pt idx="35">
                  <c:v>5.0679999999999996</c:v>
                </c:pt>
                <c:pt idx="36">
                  <c:v>4.9889999999999999</c:v>
                </c:pt>
                <c:pt idx="37">
                  <c:v>4.91</c:v>
                </c:pt>
                <c:pt idx="38">
                  <c:v>4.8310000000000004</c:v>
                </c:pt>
                <c:pt idx="39">
                  <c:v>4.7510000000000003</c:v>
                </c:pt>
                <c:pt idx="40">
                  <c:v>4.67</c:v>
                </c:pt>
                <c:pt idx="41">
                  <c:v>4.5890000000000004</c:v>
                </c:pt>
                <c:pt idx="42">
                  <c:v>4.51</c:v>
                </c:pt>
                <c:pt idx="43">
                  <c:v>4.4379999999999997</c:v>
                </c:pt>
                <c:pt idx="44">
                  <c:v>4.367</c:v>
                </c:pt>
                <c:pt idx="45">
                  <c:v>4.2939999999999996</c:v>
                </c:pt>
                <c:pt idx="46">
                  <c:v>4.218</c:v>
                </c:pt>
                <c:pt idx="47">
                  <c:v>4.1429999999999998</c:v>
                </c:pt>
                <c:pt idx="48">
                  <c:v>4.0659999999999998</c:v>
                </c:pt>
                <c:pt idx="49">
                  <c:v>3.988</c:v>
                </c:pt>
                <c:pt idx="50">
                  <c:v>3.91</c:v>
                </c:pt>
                <c:pt idx="51">
                  <c:v>3.8319999999999999</c:v>
                </c:pt>
                <c:pt idx="52">
                  <c:v>3.7530000000000001</c:v>
                </c:pt>
                <c:pt idx="53">
                  <c:v>3.6749999999999998</c:v>
                </c:pt>
                <c:pt idx="54">
                  <c:v>3.597</c:v>
                </c:pt>
                <c:pt idx="55">
                  <c:v>3.5179999999999998</c:v>
                </c:pt>
                <c:pt idx="56">
                  <c:v>3.4409999999999998</c:v>
                </c:pt>
                <c:pt idx="57">
                  <c:v>3.363</c:v>
                </c:pt>
                <c:pt idx="58">
                  <c:v>3.286</c:v>
                </c:pt>
                <c:pt idx="59">
                  <c:v>3.21</c:v>
                </c:pt>
                <c:pt idx="60">
                  <c:v>3.1339999999999999</c:v>
                </c:pt>
                <c:pt idx="61">
                  <c:v>3.0590000000000002</c:v>
                </c:pt>
                <c:pt idx="62">
                  <c:v>2.9849999999999999</c:v>
                </c:pt>
                <c:pt idx="63">
                  <c:v>2.911</c:v>
                </c:pt>
                <c:pt idx="64">
                  <c:v>2.839</c:v>
                </c:pt>
                <c:pt idx="65">
                  <c:v>2.7669999999999999</c:v>
                </c:pt>
                <c:pt idx="66">
                  <c:v>2.6960000000000002</c:v>
                </c:pt>
                <c:pt idx="67">
                  <c:v>2.6269999999999998</c:v>
                </c:pt>
                <c:pt idx="68">
                  <c:v>2.5590000000000002</c:v>
                </c:pt>
                <c:pt idx="69">
                  <c:v>2.492</c:v>
                </c:pt>
                <c:pt idx="70">
                  <c:v>2.4260000000000002</c:v>
                </c:pt>
                <c:pt idx="71">
                  <c:v>2.3610000000000002</c:v>
                </c:pt>
                <c:pt idx="72">
                  <c:v>2.298</c:v>
                </c:pt>
                <c:pt idx="73">
                  <c:v>2.2360000000000002</c:v>
                </c:pt>
                <c:pt idx="74">
                  <c:v>2.1749999999999998</c:v>
                </c:pt>
                <c:pt idx="75">
                  <c:v>2.1150000000000002</c:v>
                </c:pt>
                <c:pt idx="76">
                  <c:v>2.0569999999999999</c:v>
                </c:pt>
                <c:pt idx="77">
                  <c:v>2.0009999999999999</c:v>
                </c:pt>
                <c:pt idx="78">
                  <c:v>1.9450000000000001</c:v>
                </c:pt>
                <c:pt idx="79">
                  <c:v>1.8919999999999999</c:v>
                </c:pt>
                <c:pt idx="80">
                  <c:v>1.839</c:v>
                </c:pt>
                <c:pt idx="81">
                  <c:v>1.788</c:v>
                </c:pt>
                <c:pt idx="82">
                  <c:v>1.738</c:v>
                </c:pt>
                <c:pt idx="83">
                  <c:v>1.69</c:v>
                </c:pt>
                <c:pt idx="84">
                  <c:v>1.6419999999999999</c:v>
                </c:pt>
                <c:pt idx="85">
                  <c:v>1.597</c:v>
                </c:pt>
                <c:pt idx="86">
                  <c:v>1.552</c:v>
                </c:pt>
                <c:pt idx="87">
                  <c:v>1.5089999999999999</c:v>
                </c:pt>
                <c:pt idx="88">
                  <c:v>1.4670000000000001</c:v>
                </c:pt>
                <c:pt idx="89">
                  <c:v>1.4430000000000001</c:v>
                </c:pt>
                <c:pt idx="90">
                  <c:v>1.429</c:v>
                </c:pt>
                <c:pt idx="91">
                  <c:v>1.411</c:v>
                </c:pt>
                <c:pt idx="92">
                  <c:v>1.3919999999999999</c:v>
                </c:pt>
                <c:pt idx="93">
                  <c:v>1.375</c:v>
                </c:pt>
                <c:pt idx="94">
                  <c:v>1.371</c:v>
                </c:pt>
                <c:pt idx="95">
                  <c:v>1.3640000000000001</c:v>
                </c:pt>
                <c:pt idx="96">
                  <c:v>1.3540000000000001</c:v>
                </c:pt>
                <c:pt idx="97">
                  <c:v>1.3440000000000001</c:v>
                </c:pt>
                <c:pt idx="98">
                  <c:v>1.333</c:v>
                </c:pt>
                <c:pt idx="99">
                  <c:v>1.3420000000000001</c:v>
                </c:pt>
                <c:pt idx="100">
                  <c:v>1.347</c:v>
                </c:pt>
                <c:pt idx="101">
                  <c:v>1.3480000000000001</c:v>
                </c:pt>
                <c:pt idx="102">
                  <c:v>1.3480000000000001</c:v>
                </c:pt>
                <c:pt idx="103">
                  <c:v>1.345</c:v>
                </c:pt>
                <c:pt idx="104">
                  <c:v>1.341</c:v>
                </c:pt>
                <c:pt idx="105">
                  <c:v>1.3360000000000001</c:v>
                </c:pt>
                <c:pt idx="106">
                  <c:v>1.33</c:v>
                </c:pt>
                <c:pt idx="107">
                  <c:v>1.323</c:v>
                </c:pt>
                <c:pt idx="108">
                  <c:v>1.3149999999999999</c:v>
                </c:pt>
                <c:pt idx="109">
                  <c:v>1.306</c:v>
                </c:pt>
                <c:pt idx="110">
                  <c:v>1.296</c:v>
                </c:pt>
                <c:pt idx="111">
                  <c:v>1.2849999999999999</c:v>
                </c:pt>
                <c:pt idx="112">
                  <c:v>1.2729999999999999</c:v>
                </c:pt>
                <c:pt idx="113">
                  <c:v>1.26</c:v>
                </c:pt>
                <c:pt idx="114">
                  <c:v>1.246</c:v>
                </c:pt>
                <c:pt idx="115">
                  <c:v>1.232</c:v>
                </c:pt>
                <c:pt idx="116">
                  <c:v>1.2170000000000001</c:v>
                </c:pt>
                <c:pt idx="117">
                  <c:v>1.2010000000000001</c:v>
                </c:pt>
                <c:pt idx="118">
                  <c:v>1.1839999999999999</c:v>
                </c:pt>
                <c:pt idx="119">
                  <c:v>1.167</c:v>
                </c:pt>
                <c:pt idx="120">
                  <c:v>1.149</c:v>
                </c:pt>
                <c:pt idx="121">
                  <c:v>1.131</c:v>
                </c:pt>
                <c:pt idx="122">
                  <c:v>1.113</c:v>
                </c:pt>
                <c:pt idx="123">
                  <c:v>1.0940000000000001</c:v>
                </c:pt>
                <c:pt idx="124">
                  <c:v>1.0760000000000001</c:v>
                </c:pt>
                <c:pt idx="125">
                  <c:v>1.0569999999999999</c:v>
                </c:pt>
                <c:pt idx="126">
                  <c:v>1.038</c:v>
                </c:pt>
                <c:pt idx="127">
                  <c:v>1.0189999999999999</c:v>
                </c:pt>
                <c:pt idx="128">
                  <c:v>1</c:v>
                </c:pt>
                <c:pt idx="129">
                  <c:v>0.98119999999999996</c:v>
                </c:pt>
                <c:pt idx="130">
                  <c:v>0.9627</c:v>
                </c:pt>
                <c:pt idx="131">
                  <c:v>0.94430000000000003</c:v>
                </c:pt>
                <c:pt idx="132">
                  <c:v>0.92610000000000003</c:v>
                </c:pt>
                <c:pt idx="133">
                  <c:v>0.9083</c:v>
                </c:pt>
                <c:pt idx="134">
                  <c:v>0.89080000000000004</c:v>
                </c:pt>
                <c:pt idx="135">
                  <c:v>0.89700000000000002</c:v>
                </c:pt>
                <c:pt idx="136">
                  <c:v>0.90239999999999998</c:v>
                </c:pt>
                <c:pt idx="137">
                  <c:v>0.90459999999999996</c:v>
                </c:pt>
                <c:pt idx="138">
                  <c:v>0.90439999999999998</c:v>
                </c:pt>
                <c:pt idx="139">
                  <c:v>0.90269999999999995</c:v>
                </c:pt>
                <c:pt idx="140">
                  <c:v>0.90010000000000001</c:v>
                </c:pt>
                <c:pt idx="141">
                  <c:v>0.89680000000000004</c:v>
                </c:pt>
                <c:pt idx="142">
                  <c:v>0.89570000000000005</c:v>
                </c:pt>
                <c:pt idx="143">
                  <c:v>0.89380000000000004</c:v>
                </c:pt>
                <c:pt idx="144">
                  <c:v>0.89129999999999998</c:v>
                </c:pt>
                <c:pt idx="145">
                  <c:v>0.88829999999999998</c:v>
                </c:pt>
                <c:pt idx="146">
                  <c:v>0.88500000000000001</c:v>
                </c:pt>
                <c:pt idx="147">
                  <c:v>0.88249999999999995</c:v>
                </c:pt>
                <c:pt idx="148">
                  <c:v>0.88600000000000001</c:v>
                </c:pt>
                <c:pt idx="149">
                  <c:v>0.89770000000000005</c:v>
                </c:pt>
                <c:pt idx="150">
                  <c:v>0.90600000000000003</c:v>
                </c:pt>
                <c:pt idx="151">
                  <c:v>0.91180000000000005</c:v>
                </c:pt>
                <c:pt idx="152">
                  <c:v>0.91579999999999995</c:v>
                </c:pt>
                <c:pt idx="153">
                  <c:v>0.92589999999999995</c:v>
                </c:pt>
                <c:pt idx="154">
                  <c:v>0.94599999999999995</c:v>
                </c:pt>
                <c:pt idx="155">
                  <c:v>0.9617</c:v>
                </c:pt>
                <c:pt idx="156">
                  <c:v>0.98440000000000005</c:v>
                </c:pt>
                <c:pt idx="157">
                  <c:v>1.0029999999999999</c:v>
                </c:pt>
                <c:pt idx="158">
                  <c:v>1.018</c:v>
                </c:pt>
                <c:pt idx="159">
                  <c:v>1.0860000000000001</c:v>
                </c:pt>
                <c:pt idx="160">
                  <c:v>1.1619999999999999</c:v>
                </c:pt>
                <c:pt idx="161">
                  <c:v>1.284</c:v>
                </c:pt>
                <c:pt idx="162">
                  <c:v>1.381</c:v>
                </c:pt>
                <c:pt idx="163">
                  <c:v>1.4570000000000001</c:v>
                </c:pt>
                <c:pt idx="164">
                  <c:v>1.5329999999999999</c:v>
                </c:pt>
                <c:pt idx="165">
                  <c:v>1.605</c:v>
                </c:pt>
                <c:pt idx="166">
                  <c:v>1.742</c:v>
                </c:pt>
                <c:pt idx="167">
                  <c:v>2.1379999999999999</c:v>
                </c:pt>
                <c:pt idx="168">
                  <c:v>3.2170000000000001</c:v>
                </c:pt>
                <c:pt idx="169">
                  <c:v>44.9</c:v>
                </c:pt>
                <c:pt idx="170">
                  <c:v>6.45</c:v>
                </c:pt>
                <c:pt idx="171">
                  <c:v>7.5549999999999997</c:v>
                </c:pt>
                <c:pt idx="172">
                  <c:v>8.5980000000000008</c:v>
                </c:pt>
                <c:pt idx="173">
                  <c:v>9.4770000000000003</c:v>
                </c:pt>
                <c:pt idx="174">
                  <c:v>10.29</c:v>
                </c:pt>
                <c:pt idx="175">
                  <c:v>10.95</c:v>
                </c:pt>
                <c:pt idx="176">
                  <c:v>11.49</c:v>
                </c:pt>
                <c:pt idx="177">
                  <c:v>11.97</c:v>
                </c:pt>
                <c:pt idx="178">
                  <c:v>12.6</c:v>
                </c:pt>
                <c:pt idx="179">
                  <c:v>90.7</c:v>
                </c:pt>
                <c:pt idx="180">
                  <c:v>171.4</c:v>
                </c:pt>
                <c:pt idx="181">
                  <c:v>75.349999999999994</c:v>
                </c:pt>
                <c:pt idx="182">
                  <c:v>102.7</c:v>
                </c:pt>
                <c:pt idx="183">
                  <c:v>93.61</c:v>
                </c:pt>
                <c:pt idx="184">
                  <c:v>85.15</c:v>
                </c:pt>
                <c:pt idx="185">
                  <c:v>77.849999999999994</c:v>
                </c:pt>
                <c:pt idx="186">
                  <c:v>72.16</c:v>
                </c:pt>
                <c:pt idx="187">
                  <c:v>67.97</c:v>
                </c:pt>
                <c:pt idx="188">
                  <c:v>63.05</c:v>
                </c:pt>
                <c:pt idx="189">
                  <c:v>59.2</c:v>
                </c:pt>
                <c:pt idx="190">
                  <c:v>55.58</c:v>
                </c:pt>
                <c:pt idx="191">
                  <c:v>51.88</c:v>
                </c:pt>
                <c:pt idx="192">
                  <c:v>49.35</c:v>
                </c:pt>
                <c:pt idx="193">
                  <c:v>46.56</c:v>
                </c:pt>
                <c:pt idx="194">
                  <c:v>45.7</c:v>
                </c:pt>
                <c:pt idx="195">
                  <c:v>158.1</c:v>
                </c:pt>
                <c:pt idx="196">
                  <c:v>71.900000000000006</c:v>
                </c:pt>
                <c:pt idx="197">
                  <c:v>66.930000000000007</c:v>
                </c:pt>
                <c:pt idx="198">
                  <c:v>62.34</c:v>
                </c:pt>
                <c:pt idx="199">
                  <c:v>58.43</c:v>
                </c:pt>
                <c:pt idx="200">
                  <c:v>54.52</c:v>
                </c:pt>
                <c:pt idx="201">
                  <c:v>50.98</c:v>
                </c:pt>
                <c:pt idx="202">
                  <c:v>48.53</c:v>
                </c:pt>
                <c:pt idx="203">
                  <c:v>45.69</c:v>
                </c:pt>
                <c:pt idx="204">
                  <c:v>42.72</c:v>
                </c:pt>
                <c:pt idx="205">
                  <c:v>40.29</c:v>
                </c:pt>
                <c:pt idx="206">
                  <c:v>39.81</c:v>
                </c:pt>
                <c:pt idx="207">
                  <c:v>39.15</c:v>
                </c:pt>
                <c:pt idx="208">
                  <c:v>38.409999999999997</c:v>
                </c:pt>
                <c:pt idx="209">
                  <c:v>37.46</c:v>
                </c:pt>
                <c:pt idx="210">
                  <c:v>36.49</c:v>
                </c:pt>
                <c:pt idx="211">
                  <c:v>35.479999999999997</c:v>
                </c:pt>
                <c:pt idx="212">
                  <c:v>41.82</c:v>
                </c:pt>
                <c:pt idx="213">
                  <c:v>36.78</c:v>
                </c:pt>
                <c:pt idx="214">
                  <c:v>36.409999999999997</c:v>
                </c:pt>
                <c:pt idx="215">
                  <c:v>36.18</c:v>
                </c:pt>
                <c:pt idx="216">
                  <c:v>35.57</c:v>
                </c:pt>
                <c:pt idx="217">
                  <c:v>34.79</c:v>
                </c:pt>
                <c:pt idx="218">
                  <c:v>33.97</c:v>
                </c:pt>
                <c:pt idx="219">
                  <c:v>33.119999999999997</c:v>
                </c:pt>
                <c:pt idx="220">
                  <c:v>32.65</c:v>
                </c:pt>
                <c:pt idx="221">
                  <c:v>31.9</c:v>
                </c:pt>
                <c:pt idx="222">
                  <c:v>31.8</c:v>
                </c:pt>
                <c:pt idx="223">
                  <c:v>31.68</c:v>
                </c:pt>
                <c:pt idx="224">
                  <c:v>31.12</c:v>
                </c:pt>
                <c:pt idx="225">
                  <c:v>36.299999999999997</c:v>
                </c:pt>
                <c:pt idx="226">
                  <c:v>32.979999999999997</c:v>
                </c:pt>
                <c:pt idx="227">
                  <c:v>32.54</c:v>
                </c:pt>
                <c:pt idx="228">
                  <c:v>35.1</c:v>
                </c:pt>
                <c:pt idx="229">
                  <c:v>57</c:v>
                </c:pt>
                <c:pt idx="230">
                  <c:v>42.99</c:v>
                </c:pt>
                <c:pt idx="231">
                  <c:v>200.8</c:v>
                </c:pt>
                <c:pt idx="232">
                  <c:v>105.6</c:v>
                </c:pt>
                <c:pt idx="233">
                  <c:v>90.26</c:v>
                </c:pt>
                <c:pt idx="234">
                  <c:v>83.43</c:v>
                </c:pt>
                <c:pt idx="235">
                  <c:v>91.71</c:v>
                </c:pt>
                <c:pt idx="236">
                  <c:v>85.6</c:v>
                </c:pt>
                <c:pt idx="237">
                  <c:v>79.44</c:v>
                </c:pt>
                <c:pt idx="238">
                  <c:v>73.63</c:v>
                </c:pt>
                <c:pt idx="239">
                  <c:v>68.099999999999994</c:v>
                </c:pt>
                <c:pt idx="240">
                  <c:v>63.7</c:v>
                </c:pt>
                <c:pt idx="241">
                  <c:v>59.76</c:v>
                </c:pt>
                <c:pt idx="242">
                  <c:v>56.14</c:v>
                </c:pt>
                <c:pt idx="243">
                  <c:v>52.93</c:v>
                </c:pt>
                <c:pt idx="244">
                  <c:v>49.9</c:v>
                </c:pt>
                <c:pt idx="245">
                  <c:v>46.9</c:v>
                </c:pt>
                <c:pt idx="246">
                  <c:v>44.49</c:v>
                </c:pt>
                <c:pt idx="247">
                  <c:v>43.36</c:v>
                </c:pt>
                <c:pt idx="248">
                  <c:v>40.86</c:v>
                </c:pt>
                <c:pt idx="249">
                  <c:v>83.13</c:v>
                </c:pt>
                <c:pt idx="250">
                  <c:v>53.88</c:v>
                </c:pt>
                <c:pt idx="251">
                  <c:v>52.59</c:v>
                </c:pt>
                <c:pt idx="252">
                  <c:v>137.30000000000001</c:v>
                </c:pt>
                <c:pt idx="253">
                  <c:v>112.5</c:v>
                </c:pt>
                <c:pt idx="254">
                  <c:v>204.1</c:v>
                </c:pt>
                <c:pt idx="255">
                  <c:v>165.7</c:v>
                </c:pt>
                <c:pt idx="256">
                  <c:v>128.9</c:v>
                </c:pt>
                <c:pt idx="257">
                  <c:v>117.7</c:v>
                </c:pt>
                <c:pt idx="258">
                  <c:v>107.6</c:v>
                </c:pt>
                <c:pt idx="259">
                  <c:v>98.82</c:v>
                </c:pt>
                <c:pt idx="260">
                  <c:v>123.4</c:v>
                </c:pt>
                <c:pt idx="261">
                  <c:v>113.7</c:v>
                </c:pt>
                <c:pt idx="262">
                  <c:v>105.2</c:v>
                </c:pt>
                <c:pt idx="263">
                  <c:v>97.01</c:v>
                </c:pt>
                <c:pt idx="264">
                  <c:v>89.4</c:v>
                </c:pt>
                <c:pt idx="265">
                  <c:v>83.63</c:v>
                </c:pt>
                <c:pt idx="266">
                  <c:v>79.06</c:v>
                </c:pt>
                <c:pt idx="267">
                  <c:v>74.42</c:v>
                </c:pt>
                <c:pt idx="268">
                  <c:v>69.150000000000006</c:v>
                </c:pt>
                <c:pt idx="269">
                  <c:v>64.650000000000006</c:v>
                </c:pt>
                <c:pt idx="270">
                  <c:v>60.4</c:v>
                </c:pt>
                <c:pt idx="271">
                  <c:v>56.39</c:v>
                </c:pt>
                <c:pt idx="272">
                  <c:v>53.08</c:v>
                </c:pt>
                <c:pt idx="273">
                  <c:v>50.94</c:v>
                </c:pt>
                <c:pt idx="274">
                  <c:v>47.75</c:v>
                </c:pt>
                <c:pt idx="275">
                  <c:v>45.25</c:v>
                </c:pt>
                <c:pt idx="276">
                  <c:v>43.79</c:v>
                </c:pt>
                <c:pt idx="277">
                  <c:v>59.13</c:v>
                </c:pt>
                <c:pt idx="278">
                  <c:v>50.66</c:v>
                </c:pt>
                <c:pt idx="279">
                  <c:v>47.55</c:v>
                </c:pt>
                <c:pt idx="280">
                  <c:v>45.58</c:v>
                </c:pt>
                <c:pt idx="281">
                  <c:v>43.27</c:v>
                </c:pt>
                <c:pt idx="282">
                  <c:v>80.84</c:v>
                </c:pt>
                <c:pt idx="283">
                  <c:v>101.4</c:v>
                </c:pt>
                <c:pt idx="284">
                  <c:v>65.209999999999994</c:v>
                </c:pt>
                <c:pt idx="285">
                  <c:v>60.68</c:v>
                </c:pt>
                <c:pt idx="286">
                  <c:v>56.94</c:v>
                </c:pt>
                <c:pt idx="287">
                  <c:v>53.5</c:v>
                </c:pt>
                <c:pt idx="288">
                  <c:v>50.39</c:v>
                </c:pt>
                <c:pt idx="289">
                  <c:v>47.51</c:v>
                </c:pt>
                <c:pt idx="290">
                  <c:v>44.78</c:v>
                </c:pt>
                <c:pt idx="291">
                  <c:v>42.7</c:v>
                </c:pt>
                <c:pt idx="292">
                  <c:v>40.6</c:v>
                </c:pt>
                <c:pt idx="293">
                  <c:v>40.07</c:v>
                </c:pt>
                <c:pt idx="294">
                  <c:v>39.39</c:v>
                </c:pt>
                <c:pt idx="295">
                  <c:v>38.58</c:v>
                </c:pt>
                <c:pt idx="296">
                  <c:v>37.700000000000003</c:v>
                </c:pt>
                <c:pt idx="297">
                  <c:v>36.729999999999997</c:v>
                </c:pt>
                <c:pt idx="298">
                  <c:v>35.72</c:v>
                </c:pt>
                <c:pt idx="299">
                  <c:v>34.770000000000003</c:v>
                </c:pt>
                <c:pt idx="300">
                  <c:v>33.92</c:v>
                </c:pt>
                <c:pt idx="301">
                  <c:v>32.85</c:v>
                </c:pt>
                <c:pt idx="302">
                  <c:v>31.78</c:v>
                </c:pt>
                <c:pt idx="303">
                  <c:v>30.7</c:v>
                </c:pt>
                <c:pt idx="304">
                  <c:v>29.67</c:v>
                </c:pt>
                <c:pt idx="305">
                  <c:v>28.73</c:v>
                </c:pt>
                <c:pt idx="306">
                  <c:v>27.9</c:v>
                </c:pt>
                <c:pt idx="307">
                  <c:v>26.97</c:v>
                </c:pt>
                <c:pt idx="308">
                  <c:v>26.22</c:v>
                </c:pt>
                <c:pt idx="309">
                  <c:v>25.35</c:v>
                </c:pt>
                <c:pt idx="310">
                  <c:v>24.73</c:v>
                </c:pt>
                <c:pt idx="311">
                  <c:v>23.96</c:v>
                </c:pt>
                <c:pt idx="312">
                  <c:v>23.28</c:v>
                </c:pt>
                <c:pt idx="313">
                  <c:v>22.64</c:v>
                </c:pt>
                <c:pt idx="314">
                  <c:v>21.89</c:v>
                </c:pt>
                <c:pt idx="315">
                  <c:v>21.17</c:v>
                </c:pt>
                <c:pt idx="316">
                  <c:v>20.46</c:v>
                </c:pt>
                <c:pt idx="317">
                  <c:v>19.760000000000002</c:v>
                </c:pt>
                <c:pt idx="318">
                  <c:v>19.55</c:v>
                </c:pt>
                <c:pt idx="319">
                  <c:v>19.420000000000002</c:v>
                </c:pt>
                <c:pt idx="320">
                  <c:v>19.23</c:v>
                </c:pt>
                <c:pt idx="321">
                  <c:v>19.25</c:v>
                </c:pt>
                <c:pt idx="322">
                  <c:v>19.260000000000002</c:v>
                </c:pt>
                <c:pt idx="323">
                  <c:v>20.79</c:v>
                </c:pt>
                <c:pt idx="324">
                  <c:v>20.29</c:v>
                </c:pt>
                <c:pt idx="325">
                  <c:v>20.010000000000002</c:v>
                </c:pt>
                <c:pt idx="326">
                  <c:v>19.72</c:v>
                </c:pt>
                <c:pt idx="327">
                  <c:v>19.39</c:v>
                </c:pt>
                <c:pt idx="328">
                  <c:v>19.36</c:v>
                </c:pt>
                <c:pt idx="329">
                  <c:v>19.3</c:v>
                </c:pt>
                <c:pt idx="330">
                  <c:v>19.21</c:v>
                </c:pt>
                <c:pt idx="331">
                  <c:v>19.079999999999998</c:v>
                </c:pt>
                <c:pt idx="332">
                  <c:v>18.93</c:v>
                </c:pt>
                <c:pt idx="333">
                  <c:v>18.760000000000002</c:v>
                </c:pt>
                <c:pt idx="334">
                  <c:v>18.559999999999999</c:v>
                </c:pt>
                <c:pt idx="335">
                  <c:v>18.350000000000001</c:v>
                </c:pt>
                <c:pt idx="336">
                  <c:v>18.12</c:v>
                </c:pt>
                <c:pt idx="337">
                  <c:v>17.88</c:v>
                </c:pt>
                <c:pt idx="338">
                  <c:v>17.62</c:v>
                </c:pt>
                <c:pt idx="339">
                  <c:v>17.350000000000001</c:v>
                </c:pt>
                <c:pt idx="340">
                  <c:v>17.079999999999998</c:v>
                </c:pt>
                <c:pt idx="341">
                  <c:v>16.79</c:v>
                </c:pt>
                <c:pt idx="342">
                  <c:v>16.5</c:v>
                </c:pt>
                <c:pt idx="343">
                  <c:v>16.2</c:v>
                </c:pt>
                <c:pt idx="344">
                  <c:v>15.9</c:v>
                </c:pt>
                <c:pt idx="345">
                  <c:v>15.61</c:v>
                </c:pt>
                <c:pt idx="346">
                  <c:v>15.32</c:v>
                </c:pt>
                <c:pt idx="347">
                  <c:v>15.03</c:v>
                </c:pt>
                <c:pt idx="348">
                  <c:v>14.74</c:v>
                </c:pt>
                <c:pt idx="349">
                  <c:v>14.46</c:v>
                </c:pt>
                <c:pt idx="350">
                  <c:v>14.19</c:v>
                </c:pt>
                <c:pt idx="351">
                  <c:v>13.91</c:v>
                </c:pt>
                <c:pt idx="352">
                  <c:v>13.65</c:v>
                </c:pt>
                <c:pt idx="353">
                  <c:v>13.38</c:v>
                </c:pt>
                <c:pt idx="354">
                  <c:v>13.12</c:v>
                </c:pt>
                <c:pt idx="355">
                  <c:v>12.87</c:v>
                </c:pt>
                <c:pt idx="356">
                  <c:v>12.63</c:v>
                </c:pt>
                <c:pt idx="357">
                  <c:v>12.39</c:v>
                </c:pt>
                <c:pt idx="358">
                  <c:v>12.16</c:v>
                </c:pt>
                <c:pt idx="359">
                  <c:v>11.94</c:v>
                </c:pt>
                <c:pt idx="360">
                  <c:v>11.72</c:v>
                </c:pt>
                <c:pt idx="361">
                  <c:v>11.52</c:v>
                </c:pt>
                <c:pt idx="362">
                  <c:v>11.32</c:v>
                </c:pt>
                <c:pt idx="363">
                  <c:v>11.14</c:v>
                </c:pt>
                <c:pt idx="364">
                  <c:v>10.96</c:v>
                </c:pt>
                <c:pt idx="365">
                  <c:v>10.79</c:v>
                </c:pt>
                <c:pt idx="366">
                  <c:v>10.63</c:v>
                </c:pt>
                <c:pt idx="367">
                  <c:v>10.47</c:v>
                </c:pt>
                <c:pt idx="368">
                  <c:v>10.32</c:v>
                </c:pt>
                <c:pt idx="369">
                  <c:v>10.18</c:v>
                </c:pt>
                <c:pt idx="370">
                  <c:v>10.039999999999999</c:v>
                </c:pt>
                <c:pt idx="371">
                  <c:v>9.9009999999999998</c:v>
                </c:pt>
                <c:pt idx="372">
                  <c:v>9.7690000000000001</c:v>
                </c:pt>
                <c:pt idx="373">
                  <c:v>9.641</c:v>
                </c:pt>
                <c:pt idx="374">
                  <c:v>9.5150000000000006</c:v>
                </c:pt>
                <c:pt idx="375">
                  <c:v>9.3919999999999995</c:v>
                </c:pt>
                <c:pt idx="376">
                  <c:v>9.27</c:v>
                </c:pt>
                <c:pt idx="377">
                  <c:v>9.1509999999999998</c:v>
                </c:pt>
                <c:pt idx="378">
                  <c:v>9.0329999999999995</c:v>
                </c:pt>
                <c:pt idx="379">
                  <c:v>8.9149999999999991</c:v>
                </c:pt>
                <c:pt idx="380">
                  <c:v>8.798</c:v>
                </c:pt>
                <c:pt idx="381">
                  <c:v>8.6820000000000004</c:v>
                </c:pt>
                <c:pt idx="382">
                  <c:v>8.5660000000000007</c:v>
                </c:pt>
                <c:pt idx="383">
                  <c:v>8.4510000000000005</c:v>
                </c:pt>
                <c:pt idx="384">
                  <c:v>8.3350000000000009</c:v>
                </c:pt>
                <c:pt idx="385">
                  <c:v>8.2189999999999994</c:v>
                </c:pt>
                <c:pt idx="386">
                  <c:v>8.1029999999999998</c:v>
                </c:pt>
                <c:pt idx="387">
                  <c:v>7.9859999999999998</c:v>
                </c:pt>
                <c:pt idx="388">
                  <c:v>7.8689999999999998</c:v>
                </c:pt>
                <c:pt idx="389">
                  <c:v>7.7510000000000003</c:v>
                </c:pt>
                <c:pt idx="390">
                  <c:v>7.633</c:v>
                </c:pt>
                <c:pt idx="391">
                  <c:v>7.5149999999999997</c:v>
                </c:pt>
                <c:pt idx="392">
                  <c:v>7.3959999999999999</c:v>
                </c:pt>
                <c:pt idx="393">
                  <c:v>7.2770000000000001</c:v>
                </c:pt>
                <c:pt idx="394">
                  <c:v>7.157</c:v>
                </c:pt>
                <c:pt idx="395">
                  <c:v>7.0369999999999999</c:v>
                </c:pt>
                <c:pt idx="396">
                  <c:v>6.9169999999999998</c:v>
                </c:pt>
                <c:pt idx="397">
                  <c:v>6.7960000000000003</c:v>
                </c:pt>
                <c:pt idx="398">
                  <c:v>6.6749999999999998</c:v>
                </c:pt>
                <c:pt idx="399">
                  <c:v>6.5540000000000003</c:v>
                </c:pt>
                <c:pt idx="400">
                  <c:v>6.4329999999999998</c:v>
                </c:pt>
                <c:pt idx="401">
                  <c:v>6.3129999999999997</c:v>
                </c:pt>
                <c:pt idx="402">
                  <c:v>6.1920000000000002</c:v>
                </c:pt>
                <c:pt idx="403">
                  <c:v>6.0720000000000001</c:v>
                </c:pt>
                <c:pt idx="404">
                  <c:v>5.9509999999999996</c:v>
                </c:pt>
                <c:pt idx="405">
                  <c:v>5.8319999999999999</c:v>
                </c:pt>
                <c:pt idx="406">
                  <c:v>5.7220000000000004</c:v>
                </c:pt>
                <c:pt idx="407">
                  <c:v>5.6219999999999999</c:v>
                </c:pt>
                <c:pt idx="408">
                  <c:v>5.53</c:v>
                </c:pt>
                <c:pt idx="409">
                  <c:v>5.4429999999999996</c:v>
                </c:pt>
                <c:pt idx="410">
                  <c:v>5.3609999999999998</c:v>
                </c:pt>
                <c:pt idx="411">
                  <c:v>5.2809999999999997</c:v>
                </c:pt>
                <c:pt idx="412">
                  <c:v>5.2039999999999997</c:v>
                </c:pt>
                <c:pt idx="413">
                  <c:v>5.1269999999999998</c:v>
                </c:pt>
                <c:pt idx="414">
                  <c:v>5.0510000000000002</c:v>
                </c:pt>
                <c:pt idx="415">
                  <c:v>4.976</c:v>
                </c:pt>
                <c:pt idx="416">
                  <c:v>4.899</c:v>
                </c:pt>
                <c:pt idx="417">
                  <c:v>4.8230000000000004</c:v>
                </c:pt>
                <c:pt idx="418">
                  <c:v>4.7450000000000001</c:v>
                </c:pt>
                <c:pt idx="419">
                  <c:v>4.6669999999999998</c:v>
                </c:pt>
                <c:pt idx="420">
                  <c:v>4.5880000000000001</c:v>
                </c:pt>
                <c:pt idx="421">
                  <c:v>4.508</c:v>
                </c:pt>
                <c:pt idx="422">
                  <c:v>4.4279999999999999</c:v>
                </c:pt>
                <c:pt idx="423">
                  <c:v>4.3470000000000004</c:v>
                </c:pt>
                <c:pt idx="424">
                  <c:v>4.2649999999999997</c:v>
                </c:pt>
                <c:pt idx="425">
                  <c:v>4.1820000000000004</c:v>
                </c:pt>
                <c:pt idx="426">
                  <c:v>4.0990000000000002</c:v>
                </c:pt>
                <c:pt idx="427">
                  <c:v>4.016</c:v>
                </c:pt>
                <c:pt idx="428">
                  <c:v>3.9329999999999998</c:v>
                </c:pt>
                <c:pt idx="429">
                  <c:v>3.85</c:v>
                </c:pt>
                <c:pt idx="430">
                  <c:v>3.7669999999999999</c:v>
                </c:pt>
                <c:pt idx="431">
                  <c:v>3.6840000000000002</c:v>
                </c:pt>
                <c:pt idx="432">
                  <c:v>3.601</c:v>
                </c:pt>
                <c:pt idx="433">
                  <c:v>3.5190000000000001</c:v>
                </c:pt>
                <c:pt idx="434">
                  <c:v>3.4380000000000002</c:v>
                </c:pt>
                <c:pt idx="435">
                  <c:v>3.3570000000000002</c:v>
                </c:pt>
                <c:pt idx="436">
                  <c:v>3.2759999999999998</c:v>
                </c:pt>
                <c:pt idx="437">
                  <c:v>3.1970000000000001</c:v>
                </c:pt>
                <c:pt idx="438">
                  <c:v>3.1179999999999999</c:v>
                </c:pt>
                <c:pt idx="439">
                  <c:v>3.0409999999999999</c:v>
                </c:pt>
                <c:pt idx="440">
                  <c:v>2.964</c:v>
                </c:pt>
                <c:pt idx="441">
                  <c:v>2.8889999999999998</c:v>
                </c:pt>
                <c:pt idx="442">
                  <c:v>2.8140000000000001</c:v>
                </c:pt>
                <c:pt idx="443">
                  <c:v>2.7410000000000001</c:v>
                </c:pt>
                <c:pt idx="444">
                  <c:v>2.669</c:v>
                </c:pt>
                <c:pt idx="445">
                  <c:v>2.5979999999999999</c:v>
                </c:pt>
                <c:pt idx="446">
                  <c:v>2.5289999999999999</c:v>
                </c:pt>
                <c:pt idx="447">
                  <c:v>2.4609999999999999</c:v>
                </c:pt>
                <c:pt idx="448">
                  <c:v>2.419</c:v>
                </c:pt>
                <c:pt idx="449">
                  <c:v>2.4089999999999998</c:v>
                </c:pt>
                <c:pt idx="450">
                  <c:v>2.391</c:v>
                </c:pt>
                <c:pt idx="451">
                  <c:v>2.367</c:v>
                </c:pt>
                <c:pt idx="452">
                  <c:v>2.34</c:v>
                </c:pt>
                <c:pt idx="453">
                  <c:v>2.31</c:v>
                </c:pt>
                <c:pt idx="454">
                  <c:v>2.2789999999999999</c:v>
                </c:pt>
                <c:pt idx="455">
                  <c:v>2.2480000000000002</c:v>
                </c:pt>
                <c:pt idx="456">
                  <c:v>2.2160000000000002</c:v>
                </c:pt>
                <c:pt idx="457">
                  <c:v>2.1829999999999998</c:v>
                </c:pt>
                <c:pt idx="458">
                  <c:v>2.1520000000000001</c:v>
                </c:pt>
                <c:pt idx="459">
                  <c:v>2.12</c:v>
                </c:pt>
                <c:pt idx="460">
                  <c:v>2.0880000000000001</c:v>
                </c:pt>
                <c:pt idx="461">
                  <c:v>2.0550000000000002</c:v>
                </c:pt>
                <c:pt idx="462">
                  <c:v>2.0219999999999998</c:v>
                </c:pt>
                <c:pt idx="463">
                  <c:v>1.9890000000000001</c:v>
                </c:pt>
                <c:pt idx="464">
                  <c:v>1.9550000000000001</c:v>
                </c:pt>
                <c:pt idx="465">
                  <c:v>1.921</c:v>
                </c:pt>
                <c:pt idx="466">
                  <c:v>1.887</c:v>
                </c:pt>
                <c:pt idx="467">
                  <c:v>1.8520000000000001</c:v>
                </c:pt>
                <c:pt idx="468">
                  <c:v>1.8169999999999999</c:v>
                </c:pt>
                <c:pt idx="469">
                  <c:v>1.782</c:v>
                </c:pt>
                <c:pt idx="470">
                  <c:v>1.7470000000000001</c:v>
                </c:pt>
                <c:pt idx="471">
                  <c:v>1.7110000000000001</c:v>
                </c:pt>
                <c:pt idx="472">
                  <c:v>1.675</c:v>
                </c:pt>
                <c:pt idx="473">
                  <c:v>1.64</c:v>
                </c:pt>
                <c:pt idx="474">
                  <c:v>1.6040000000000001</c:v>
                </c:pt>
                <c:pt idx="475">
                  <c:v>1.569</c:v>
                </c:pt>
                <c:pt idx="476">
                  <c:v>1.534</c:v>
                </c:pt>
                <c:pt idx="477">
                  <c:v>1.4990000000000001</c:v>
                </c:pt>
                <c:pt idx="478">
                  <c:v>1.464</c:v>
                </c:pt>
                <c:pt idx="479">
                  <c:v>1.43</c:v>
                </c:pt>
                <c:pt idx="480">
                  <c:v>1.397</c:v>
                </c:pt>
                <c:pt idx="481">
                  <c:v>1.363</c:v>
                </c:pt>
                <c:pt idx="482">
                  <c:v>1.331</c:v>
                </c:pt>
                <c:pt idx="483">
                  <c:v>1.2989999999999999</c:v>
                </c:pt>
                <c:pt idx="484">
                  <c:v>1.2669999999999999</c:v>
                </c:pt>
                <c:pt idx="485">
                  <c:v>1.2370000000000001</c:v>
                </c:pt>
                <c:pt idx="486">
                  <c:v>1.2070000000000001</c:v>
                </c:pt>
                <c:pt idx="487">
                  <c:v>1.1779999999999999</c:v>
                </c:pt>
                <c:pt idx="488">
                  <c:v>1.149</c:v>
                </c:pt>
                <c:pt idx="489">
                  <c:v>1.121</c:v>
                </c:pt>
                <c:pt idx="490">
                  <c:v>1.0940000000000001</c:v>
                </c:pt>
                <c:pt idx="491">
                  <c:v>1.0680000000000001</c:v>
                </c:pt>
                <c:pt idx="492">
                  <c:v>1.042</c:v>
                </c:pt>
                <c:pt idx="493">
                  <c:v>1.018</c:v>
                </c:pt>
                <c:pt idx="494">
                  <c:v>0.99360000000000004</c:v>
                </c:pt>
                <c:pt idx="495">
                  <c:v>0.97030000000000005</c:v>
                </c:pt>
                <c:pt idx="496">
                  <c:v>0.94769999999999999</c:v>
                </c:pt>
                <c:pt idx="497">
                  <c:v>0.92579999999999996</c:v>
                </c:pt>
                <c:pt idx="498">
                  <c:v>0.90459999999999996</c:v>
                </c:pt>
                <c:pt idx="499">
                  <c:v>0.88400000000000001</c:v>
                </c:pt>
                <c:pt idx="500">
                  <c:v>0.86419999999999997</c:v>
                </c:pt>
                <c:pt idx="501">
                  <c:v>0.84509999999999996</c:v>
                </c:pt>
                <c:pt idx="502">
                  <c:v>0.82669999999999999</c:v>
                </c:pt>
                <c:pt idx="503">
                  <c:v>0.80869999999999997</c:v>
                </c:pt>
                <c:pt idx="504">
                  <c:v>0.79149999999999998</c:v>
                </c:pt>
                <c:pt idx="505">
                  <c:v>0.77480000000000004</c:v>
                </c:pt>
                <c:pt idx="506">
                  <c:v>0.75860000000000005</c:v>
                </c:pt>
                <c:pt idx="507">
                  <c:v>0.7429</c:v>
                </c:pt>
                <c:pt idx="508">
                  <c:v>0.7278</c:v>
                </c:pt>
                <c:pt idx="509">
                  <c:v>0.71299999999999997</c:v>
                </c:pt>
                <c:pt idx="510">
                  <c:v>0.69879999999999998</c:v>
                </c:pt>
                <c:pt idx="511">
                  <c:v>0.68500000000000005</c:v>
                </c:pt>
                <c:pt idx="512">
                  <c:v>0.67159999999999997</c:v>
                </c:pt>
                <c:pt idx="513">
                  <c:v>0.65849999999999997</c:v>
                </c:pt>
                <c:pt idx="514">
                  <c:v>0.64600000000000002</c:v>
                </c:pt>
                <c:pt idx="515">
                  <c:v>0.63380000000000003</c:v>
                </c:pt>
                <c:pt idx="516">
                  <c:v>0.6542</c:v>
                </c:pt>
                <c:pt idx="517">
                  <c:v>0.68889999999999996</c:v>
                </c:pt>
                <c:pt idx="518">
                  <c:v>0.8387</c:v>
                </c:pt>
                <c:pt idx="519">
                  <c:v>0.95940000000000003</c:v>
                </c:pt>
                <c:pt idx="520">
                  <c:v>1.653</c:v>
                </c:pt>
                <c:pt idx="521">
                  <c:v>2.0609999999999999</c:v>
                </c:pt>
                <c:pt idx="522">
                  <c:v>2.4980000000000002</c:v>
                </c:pt>
                <c:pt idx="523">
                  <c:v>3.5150000000000001</c:v>
                </c:pt>
                <c:pt idx="524">
                  <c:v>4.32</c:v>
                </c:pt>
                <c:pt idx="525">
                  <c:v>49.17</c:v>
                </c:pt>
                <c:pt idx="526">
                  <c:v>38.53</c:v>
                </c:pt>
                <c:pt idx="527">
                  <c:v>10.26</c:v>
                </c:pt>
                <c:pt idx="528">
                  <c:v>10.26</c:v>
                </c:pt>
                <c:pt idx="529">
                  <c:v>11.12</c:v>
                </c:pt>
                <c:pt idx="530">
                  <c:v>11.75</c:v>
                </c:pt>
                <c:pt idx="531">
                  <c:v>12.19</c:v>
                </c:pt>
                <c:pt idx="532">
                  <c:v>12.52</c:v>
                </c:pt>
                <c:pt idx="533">
                  <c:v>12.75</c:v>
                </c:pt>
                <c:pt idx="534">
                  <c:v>12.91</c:v>
                </c:pt>
                <c:pt idx="535">
                  <c:v>13.02</c:v>
                </c:pt>
                <c:pt idx="536">
                  <c:v>13.22</c:v>
                </c:pt>
                <c:pt idx="537">
                  <c:v>13.52</c:v>
                </c:pt>
                <c:pt idx="538">
                  <c:v>30.05</c:v>
                </c:pt>
                <c:pt idx="539">
                  <c:v>17.8</c:v>
                </c:pt>
                <c:pt idx="540">
                  <c:v>18.45</c:v>
                </c:pt>
                <c:pt idx="541">
                  <c:v>19.02</c:v>
                </c:pt>
                <c:pt idx="542">
                  <c:v>19.649999999999999</c:v>
                </c:pt>
                <c:pt idx="543">
                  <c:v>20.170000000000002</c:v>
                </c:pt>
                <c:pt idx="544">
                  <c:v>20.54</c:v>
                </c:pt>
                <c:pt idx="545">
                  <c:v>20.81</c:v>
                </c:pt>
                <c:pt idx="546">
                  <c:v>20.91</c:v>
                </c:pt>
                <c:pt idx="547">
                  <c:v>21.18</c:v>
                </c:pt>
                <c:pt idx="548">
                  <c:v>21.12</c:v>
                </c:pt>
                <c:pt idx="549">
                  <c:v>21.02</c:v>
                </c:pt>
                <c:pt idx="550">
                  <c:v>20.83</c:v>
                </c:pt>
                <c:pt idx="551">
                  <c:v>20.63</c:v>
                </c:pt>
                <c:pt idx="552">
                  <c:v>20.38</c:v>
                </c:pt>
                <c:pt idx="553">
                  <c:v>20.079999999999998</c:v>
                </c:pt>
                <c:pt idx="554">
                  <c:v>19.79</c:v>
                </c:pt>
                <c:pt idx="555">
                  <c:v>19.8</c:v>
                </c:pt>
                <c:pt idx="556">
                  <c:v>73.78</c:v>
                </c:pt>
                <c:pt idx="557">
                  <c:v>29.16</c:v>
                </c:pt>
                <c:pt idx="558">
                  <c:v>54.26</c:v>
                </c:pt>
                <c:pt idx="559">
                  <c:v>37.1</c:v>
                </c:pt>
                <c:pt idx="560">
                  <c:v>112.1</c:v>
                </c:pt>
                <c:pt idx="561">
                  <c:v>54.69</c:v>
                </c:pt>
                <c:pt idx="562">
                  <c:v>122.5</c:v>
                </c:pt>
                <c:pt idx="563">
                  <c:v>191.1</c:v>
                </c:pt>
                <c:pt idx="564">
                  <c:v>187.2</c:v>
                </c:pt>
                <c:pt idx="565">
                  <c:v>169.5</c:v>
                </c:pt>
                <c:pt idx="566">
                  <c:v>173.4</c:v>
                </c:pt>
                <c:pt idx="567">
                  <c:v>188.1</c:v>
                </c:pt>
                <c:pt idx="568">
                  <c:v>173.2</c:v>
                </c:pt>
                <c:pt idx="569">
                  <c:v>156.1</c:v>
                </c:pt>
                <c:pt idx="570">
                  <c:v>142.30000000000001</c:v>
                </c:pt>
                <c:pt idx="571">
                  <c:v>136.6</c:v>
                </c:pt>
                <c:pt idx="572">
                  <c:v>148.19999999999999</c:v>
                </c:pt>
                <c:pt idx="573">
                  <c:v>135.80000000000001</c:v>
                </c:pt>
                <c:pt idx="574">
                  <c:v>123.7</c:v>
                </c:pt>
                <c:pt idx="575">
                  <c:v>110.4</c:v>
                </c:pt>
                <c:pt idx="576">
                  <c:v>140.4</c:v>
                </c:pt>
                <c:pt idx="577">
                  <c:v>107.1</c:v>
                </c:pt>
                <c:pt idx="578">
                  <c:v>121.7</c:v>
                </c:pt>
                <c:pt idx="579">
                  <c:v>115</c:v>
                </c:pt>
                <c:pt idx="580">
                  <c:v>105.6</c:v>
                </c:pt>
                <c:pt idx="581">
                  <c:v>97.45</c:v>
                </c:pt>
                <c:pt idx="582">
                  <c:v>92.24</c:v>
                </c:pt>
                <c:pt idx="583">
                  <c:v>116.7</c:v>
                </c:pt>
                <c:pt idx="584">
                  <c:v>107.2</c:v>
                </c:pt>
                <c:pt idx="585">
                  <c:v>101.9</c:v>
                </c:pt>
                <c:pt idx="586">
                  <c:v>94.66</c:v>
                </c:pt>
                <c:pt idx="587">
                  <c:v>88.47</c:v>
                </c:pt>
                <c:pt idx="588">
                  <c:v>82.85</c:v>
                </c:pt>
                <c:pt idx="589">
                  <c:v>77.86</c:v>
                </c:pt>
                <c:pt idx="590">
                  <c:v>72.97</c:v>
                </c:pt>
                <c:pt idx="591">
                  <c:v>70.11</c:v>
                </c:pt>
                <c:pt idx="592">
                  <c:v>86.3</c:v>
                </c:pt>
                <c:pt idx="593">
                  <c:v>158.4</c:v>
                </c:pt>
                <c:pt idx="594">
                  <c:v>168.6</c:v>
                </c:pt>
                <c:pt idx="595">
                  <c:v>90.85</c:v>
                </c:pt>
                <c:pt idx="596">
                  <c:v>92.84</c:v>
                </c:pt>
                <c:pt idx="597">
                  <c:v>135.4</c:v>
                </c:pt>
                <c:pt idx="598">
                  <c:v>155.19999999999999</c:v>
                </c:pt>
                <c:pt idx="599">
                  <c:v>138.9</c:v>
                </c:pt>
                <c:pt idx="600">
                  <c:v>114.5</c:v>
                </c:pt>
                <c:pt idx="601">
                  <c:v>117.1</c:v>
                </c:pt>
                <c:pt idx="602">
                  <c:v>105.6</c:v>
                </c:pt>
                <c:pt idx="603">
                  <c:v>97.38</c:v>
                </c:pt>
                <c:pt idx="604">
                  <c:v>89.66</c:v>
                </c:pt>
                <c:pt idx="605">
                  <c:v>114.2</c:v>
                </c:pt>
                <c:pt idx="606">
                  <c:v>104.6</c:v>
                </c:pt>
                <c:pt idx="607">
                  <c:v>96.92</c:v>
                </c:pt>
                <c:pt idx="608">
                  <c:v>90.03</c:v>
                </c:pt>
                <c:pt idx="609">
                  <c:v>103.6</c:v>
                </c:pt>
                <c:pt idx="610">
                  <c:v>85.11</c:v>
                </c:pt>
                <c:pt idx="611">
                  <c:v>79.06</c:v>
                </c:pt>
                <c:pt idx="612">
                  <c:v>73.8</c:v>
                </c:pt>
                <c:pt idx="613">
                  <c:v>69.8</c:v>
                </c:pt>
                <c:pt idx="614">
                  <c:v>68.27</c:v>
                </c:pt>
                <c:pt idx="615">
                  <c:v>160.6</c:v>
                </c:pt>
                <c:pt idx="616">
                  <c:v>158</c:v>
                </c:pt>
                <c:pt idx="617">
                  <c:v>147.9</c:v>
                </c:pt>
                <c:pt idx="618">
                  <c:v>134.5</c:v>
                </c:pt>
                <c:pt idx="619">
                  <c:v>149.1</c:v>
                </c:pt>
                <c:pt idx="620">
                  <c:v>127.3</c:v>
                </c:pt>
                <c:pt idx="621">
                  <c:v>135</c:v>
                </c:pt>
                <c:pt idx="622">
                  <c:v>134.4</c:v>
                </c:pt>
                <c:pt idx="623">
                  <c:v>118.5</c:v>
                </c:pt>
                <c:pt idx="624">
                  <c:v>108.5</c:v>
                </c:pt>
                <c:pt idx="625">
                  <c:v>99.74</c:v>
                </c:pt>
                <c:pt idx="626">
                  <c:v>123.1</c:v>
                </c:pt>
                <c:pt idx="627">
                  <c:v>112.6</c:v>
                </c:pt>
                <c:pt idx="628">
                  <c:v>104.1</c:v>
                </c:pt>
                <c:pt idx="629">
                  <c:v>96.69</c:v>
                </c:pt>
                <c:pt idx="630">
                  <c:v>90.35</c:v>
                </c:pt>
                <c:pt idx="631">
                  <c:v>83.46</c:v>
                </c:pt>
                <c:pt idx="632">
                  <c:v>77.319999999999993</c:v>
                </c:pt>
                <c:pt idx="633">
                  <c:v>71.849999999999994</c:v>
                </c:pt>
                <c:pt idx="634">
                  <c:v>67.55</c:v>
                </c:pt>
                <c:pt idx="635">
                  <c:v>65.05</c:v>
                </c:pt>
                <c:pt idx="636">
                  <c:v>60.73</c:v>
                </c:pt>
                <c:pt idx="637">
                  <c:v>57.79</c:v>
                </c:pt>
                <c:pt idx="638">
                  <c:v>54.39</c:v>
                </c:pt>
                <c:pt idx="639">
                  <c:v>58.39</c:v>
                </c:pt>
                <c:pt idx="640">
                  <c:v>54.93</c:v>
                </c:pt>
                <c:pt idx="641">
                  <c:v>51.61</c:v>
                </c:pt>
                <c:pt idx="642">
                  <c:v>93.52</c:v>
                </c:pt>
                <c:pt idx="643">
                  <c:v>80.680000000000007</c:v>
                </c:pt>
                <c:pt idx="644">
                  <c:v>62.8</c:v>
                </c:pt>
                <c:pt idx="645">
                  <c:v>59.09</c:v>
                </c:pt>
                <c:pt idx="646">
                  <c:v>62.12</c:v>
                </c:pt>
                <c:pt idx="647">
                  <c:v>59.09</c:v>
                </c:pt>
                <c:pt idx="648">
                  <c:v>55.53</c:v>
                </c:pt>
                <c:pt idx="649">
                  <c:v>52.45</c:v>
                </c:pt>
                <c:pt idx="650">
                  <c:v>49.45</c:v>
                </c:pt>
                <c:pt idx="651">
                  <c:v>69.430000000000007</c:v>
                </c:pt>
                <c:pt idx="652">
                  <c:v>53.68</c:v>
                </c:pt>
                <c:pt idx="653">
                  <c:v>53.19</c:v>
                </c:pt>
                <c:pt idx="654">
                  <c:v>50.18</c:v>
                </c:pt>
                <c:pt idx="655">
                  <c:v>47.31</c:v>
                </c:pt>
                <c:pt idx="656">
                  <c:v>44.69</c:v>
                </c:pt>
                <c:pt idx="657">
                  <c:v>42.21</c:v>
                </c:pt>
                <c:pt idx="658">
                  <c:v>40.72</c:v>
                </c:pt>
                <c:pt idx="659">
                  <c:v>40.299999999999997</c:v>
                </c:pt>
                <c:pt idx="660">
                  <c:v>39.61</c:v>
                </c:pt>
                <c:pt idx="661">
                  <c:v>38.82</c:v>
                </c:pt>
                <c:pt idx="662">
                  <c:v>37.94</c:v>
                </c:pt>
                <c:pt idx="663">
                  <c:v>36.97</c:v>
                </c:pt>
                <c:pt idx="664">
                  <c:v>35.96</c:v>
                </c:pt>
                <c:pt idx="665">
                  <c:v>34.92</c:v>
                </c:pt>
                <c:pt idx="666">
                  <c:v>33.869999999999997</c:v>
                </c:pt>
                <c:pt idx="667">
                  <c:v>32.79</c:v>
                </c:pt>
                <c:pt idx="668">
                  <c:v>31.7</c:v>
                </c:pt>
                <c:pt idx="669">
                  <c:v>30.61</c:v>
                </c:pt>
                <c:pt idx="670">
                  <c:v>29.57</c:v>
                </c:pt>
                <c:pt idx="671">
                  <c:v>28.56</c:v>
                </c:pt>
                <c:pt idx="672">
                  <c:v>27.59</c:v>
                </c:pt>
                <c:pt idx="673">
                  <c:v>26.65</c:v>
                </c:pt>
                <c:pt idx="674">
                  <c:v>25.74</c:v>
                </c:pt>
                <c:pt idx="675">
                  <c:v>24.86</c:v>
                </c:pt>
                <c:pt idx="676">
                  <c:v>24</c:v>
                </c:pt>
                <c:pt idx="677">
                  <c:v>23.19</c:v>
                </c:pt>
                <c:pt idx="678">
                  <c:v>22.59</c:v>
                </c:pt>
                <c:pt idx="679">
                  <c:v>22.93</c:v>
                </c:pt>
                <c:pt idx="680">
                  <c:v>22.64</c:v>
                </c:pt>
                <c:pt idx="681">
                  <c:v>23.45</c:v>
                </c:pt>
                <c:pt idx="682">
                  <c:v>22.8</c:v>
                </c:pt>
                <c:pt idx="683">
                  <c:v>22.29</c:v>
                </c:pt>
                <c:pt idx="684">
                  <c:v>22.05</c:v>
                </c:pt>
                <c:pt idx="685">
                  <c:v>21.53</c:v>
                </c:pt>
                <c:pt idx="686">
                  <c:v>20.98</c:v>
                </c:pt>
                <c:pt idx="687">
                  <c:v>20.45</c:v>
                </c:pt>
                <c:pt idx="688">
                  <c:v>19.940000000000001</c:v>
                </c:pt>
                <c:pt idx="689">
                  <c:v>19.57</c:v>
                </c:pt>
                <c:pt idx="690">
                  <c:v>19.489999999999998</c:v>
                </c:pt>
                <c:pt idx="691">
                  <c:v>19.36</c:v>
                </c:pt>
                <c:pt idx="692">
                  <c:v>19.190000000000001</c:v>
                </c:pt>
                <c:pt idx="693">
                  <c:v>18.989999999999998</c:v>
                </c:pt>
                <c:pt idx="694">
                  <c:v>18.760000000000002</c:v>
                </c:pt>
                <c:pt idx="695">
                  <c:v>18.5</c:v>
                </c:pt>
                <c:pt idx="696">
                  <c:v>18.23</c:v>
                </c:pt>
                <c:pt idx="697">
                  <c:v>17.940000000000001</c:v>
                </c:pt>
                <c:pt idx="698">
                  <c:v>17.63</c:v>
                </c:pt>
                <c:pt idx="699">
                  <c:v>17.309999999999999</c:v>
                </c:pt>
                <c:pt idx="700">
                  <c:v>16.989999999999998</c:v>
                </c:pt>
                <c:pt idx="701">
                  <c:v>16.66</c:v>
                </c:pt>
                <c:pt idx="702">
                  <c:v>16.32</c:v>
                </c:pt>
                <c:pt idx="703">
                  <c:v>15.99</c:v>
                </c:pt>
                <c:pt idx="704">
                  <c:v>15.66</c:v>
                </c:pt>
                <c:pt idx="705">
                  <c:v>15.33</c:v>
                </c:pt>
                <c:pt idx="706">
                  <c:v>15.01</c:v>
                </c:pt>
                <c:pt idx="707">
                  <c:v>14.69</c:v>
                </c:pt>
                <c:pt idx="708">
                  <c:v>14.38</c:v>
                </c:pt>
                <c:pt idx="709">
                  <c:v>14.08</c:v>
                </c:pt>
                <c:pt idx="710">
                  <c:v>13.78</c:v>
                </c:pt>
                <c:pt idx="711">
                  <c:v>13.49</c:v>
                </c:pt>
                <c:pt idx="712">
                  <c:v>13.21</c:v>
                </c:pt>
                <c:pt idx="713">
                  <c:v>12.94</c:v>
                </c:pt>
                <c:pt idx="714">
                  <c:v>12.67</c:v>
                </c:pt>
                <c:pt idx="715">
                  <c:v>12.42</c:v>
                </c:pt>
                <c:pt idx="716">
                  <c:v>12.18</c:v>
                </c:pt>
                <c:pt idx="717">
                  <c:v>11.94</c:v>
                </c:pt>
                <c:pt idx="718">
                  <c:v>11.72</c:v>
                </c:pt>
                <c:pt idx="719">
                  <c:v>11.51</c:v>
                </c:pt>
                <c:pt idx="720">
                  <c:v>11.31</c:v>
                </c:pt>
                <c:pt idx="721">
                  <c:v>11.12</c:v>
                </c:pt>
                <c:pt idx="722">
                  <c:v>10.93</c:v>
                </c:pt>
                <c:pt idx="723">
                  <c:v>10.76</c:v>
                </c:pt>
                <c:pt idx="724">
                  <c:v>10.59</c:v>
                </c:pt>
                <c:pt idx="725">
                  <c:v>10.43</c:v>
                </c:pt>
                <c:pt idx="726">
                  <c:v>10.28</c:v>
                </c:pt>
                <c:pt idx="727">
                  <c:v>10.14</c:v>
                </c:pt>
                <c:pt idx="728">
                  <c:v>9.9939999999999998</c:v>
                </c:pt>
                <c:pt idx="729">
                  <c:v>9.8569999999999993</c:v>
                </c:pt>
                <c:pt idx="730">
                  <c:v>9.7240000000000002</c:v>
                </c:pt>
                <c:pt idx="731">
                  <c:v>9.5950000000000006</c:v>
                </c:pt>
                <c:pt idx="732">
                  <c:v>9.4689999999999994</c:v>
                </c:pt>
                <c:pt idx="733">
                  <c:v>9.3450000000000006</c:v>
                </c:pt>
                <c:pt idx="734">
                  <c:v>9.2240000000000002</c:v>
                </c:pt>
                <c:pt idx="735">
                  <c:v>9.1039999999999992</c:v>
                </c:pt>
                <c:pt idx="736">
                  <c:v>8.9849999999999994</c:v>
                </c:pt>
                <c:pt idx="737">
                  <c:v>8.8670000000000009</c:v>
                </c:pt>
                <c:pt idx="738">
                  <c:v>8.7509999999999994</c:v>
                </c:pt>
                <c:pt idx="739">
                  <c:v>8.6340000000000003</c:v>
                </c:pt>
                <c:pt idx="740">
                  <c:v>8.5180000000000007</c:v>
                </c:pt>
                <c:pt idx="741">
                  <c:v>8.4019999999999992</c:v>
                </c:pt>
                <c:pt idx="742">
                  <c:v>8.2859999999999996</c:v>
                </c:pt>
                <c:pt idx="743">
                  <c:v>8.17</c:v>
                </c:pt>
                <c:pt idx="744">
                  <c:v>8.0530000000000008</c:v>
                </c:pt>
                <c:pt idx="745">
                  <c:v>7.9359999999999999</c:v>
                </c:pt>
                <c:pt idx="746">
                  <c:v>7.819</c:v>
                </c:pt>
                <c:pt idx="747">
                  <c:v>7.7009999999999996</c:v>
                </c:pt>
                <c:pt idx="748">
                  <c:v>7.5830000000000002</c:v>
                </c:pt>
                <c:pt idx="749">
                  <c:v>7.4640000000000004</c:v>
                </c:pt>
                <c:pt idx="750">
                  <c:v>7.3449999999999998</c:v>
                </c:pt>
                <c:pt idx="751">
                  <c:v>7.226</c:v>
                </c:pt>
                <c:pt idx="752">
                  <c:v>7.1059999999999999</c:v>
                </c:pt>
                <c:pt idx="753">
                  <c:v>6.9859999999999998</c:v>
                </c:pt>
                <c:pt idx="754">
                  <c:v>6.8680000000000003</c:v>
                </c:pt>
                <c:pt idx="755">
                  <c:v>6.7489999999999997</c:v>
                </c:pt>
                <c:pt idx="756">
                  <c:v>6.6310000000000002</c:v>
                </c:pt>
                <c:pt idx="757">
                  <c:v>6.5119999999999996</c:v>
                </c:pt>
                <c:pt idx="758">
                  <c:v>6.3920000000000003</c:v>
                </c:pt>
                <c:pt idx="759">
                  <c:v>6.2729999999999997</c:v>
                </c:pt>
                <c:pt idx="760">
                  <c:v>6.1539999999999999</c:v>
                </c:pt>
                <c:pt idx="761">
                  <c:v>6.0339999999999998</c:v>
                </c:pt>
                <c:pt idx="762">
                  <c:v>5.915</c:v>
                </c:pt>
                <c:pt idx="763">
                  <c:v>5.798</c:v>
                </c:pt>
                <c:pt idx="764">
                  <c:v>5.6920000000000002</c:v>
                </c:pt>
                <c:pt idx="765">
                  <c:v>5.5960000000000001</c:v>
                </c:pt>
                <c:pt idx="766">
                  <c:v>5.5060000000000002</c:v>
                </c:pt>
                <c:pt idx="767">
                  <c:v>5.4219999999999997</c:v>
                </c:pt>
                <c:pt idx="768">
                  <c:v>5.3410000000000002</c:v>
                </c:pt>
                <c:pt idx="769">
                  <c:v>5.2629999999999999</c:v>
                </c:pt>
                <c:pt idx="770">
                  <c:v>5.1859999999999999</c:v>
                </c:pt>
                <c:pt idx="771">
                  <c:v>5.1109999999999998</c:v>
                </c:pt>
                <c:pt idx="772">
                  <c:v>5.0350000000000001</c:v>
                </c:pt>
                <c:pt idx="773">
                  <c:v>4.96</c:v>
                </c:pt>
                <c:pt idx="774">
                  <c:v>4.8840000000000003</c:v>
                </c:pt>
                <c:pt idx="775">
                  <c:v>4.8079999999999998</c:v>
                </c:pt>
                <c:pt idx="776">
                  <c:v>4.7309999999999999</c:v>
                </c:pt>
                <c:pt idx="777">
                  <c:v>4.6529999999999996</c:v>
                </c:pt>
                <c:pt idx="778">
                  <c:v>4.5739999999999998</c:v>
                </c:pt>
                <c:pt idx="779">
                  <c:v>4.4950000000000001</c:v>
                </c:pt>
                <c:pt idx="780">
                  <c:v>4.4169999999999998</c:v>
                </c:pt>
                <c:pt idx="781">
                  <c:v>4.3390000000000004</c:v>
                </c:pt>
                <c:pt idx="782">
                  <c:v>4.2590000000000003</c:v>
                </c:pt>
                <c:pt idx="783">
                  <c:v>4.1790000000000003</c:v>
                </c:pt>
                <c:pt idx="784">
                  <c:v>4.0979999999999999</c:v>
                </c:pt>
                <c:pt idx="785">
                  <c:v>4.0170000000000003</c:v>
                </c:pt>
                <c:pt idx="786">
                  <c:v>3.9359999999999999</c:v>
                </c:pt>
                <c:pt idx="787">
                  <c:v>3.855</c:v>
                </c:pt>
                <c:pt idx="788">
                  <c:v>3.774</c:v>
                </c:pt>
                <c:pt idx="789">
                  <c:v>3.6930000000000001</c:v>
                </c:pt>
                <c:pt idx="790">
                  <c:v>3.613</c:v>
                </c:pt>
                <c:pt idx="791">
                  <c:v>3.5329999999999999</c:v>
                </c:pt>
                <c:pt idx="792">
                  <c:v>3.4529999999999998</c:v>
                </c:pt>
                <c:pt idx="793">
                  <c:v>3.375</c:v>
                </c:pt>
                <c:pt idx="794">
                  <c:v>3.2959999999999998</c:v>
                </c:pt>
                <c:pt idx="795">
                  <c:v>3.2189999999999999</c:v>
                </c:pt>
                <c:pt idx="796">
                  <c:v>3.1429999999999998</c:v>
                </c:pt>
                <c:pt idx="797">
                  <c:v>3.0670000000000002</c:v>
                </c:pt>
                <c:pt idx="798">
                  <c:v>2.9929999999999999</c:v>
                </c:pt>
                <c:pt idx="799">
                  <c:v>2.919</c:v>
                </c:pt>
                <c:pt idx="800">
                  <c:v>2.847</c:v>
                </c:pt>
                <c:pt idx="801">
                  <c:v>2.7759999999999998</c:v>
                </c:pt>
                <c:pt idx="802">
                  <c:v>2.706</c:v>
                </c:pt>
                <c:pt idx="803">
                  <c:v>2.6459999999999999</c:v>
                </c:pt>
                <c:pt idx="804">
                  <c:v>2.5859999999999999</c:v>
                </c:pt>
                <c:pt idx="805">
                  <c:v>2.5329999999999999</c:v>
                </c:pt>
                <c:pt idx="806">
                  <c:v>2.4849999999999999</c:v>
                </c:pt>
                <c:pt idx="807">
                  <c:v>2.4359999999999999</c:v>
                </c:pt>
                <c:pt idx="808">
                  <c:v>2.3849999999999998</c:v>
                </c:pt>
                <c:pt idx="809">
                  <c:v>2.3359999999999999</c:v>
                </c:pt>
                <c:pt idx="810">
                  <c:v>2.286</c:v>
                </c:pt>
                <c:pt idx="811">
                  <c:v>2.2370000000000001</c:v>
                </c:pt>
                <c:pt idx="812">
                  <c:v>2.1890000000000001</c:v>
                </c:pt>
                <c:pt idx="813">
                  <c:v>2.141</c:v>
                </c:pt>
                <c:pt idx="814">
                  <c:v>2.0939999999999999</c:v>
                </c:pt>
                <c:pt idx="815">
                  <c:v>2.048</c:v>
                </c:pt>
                <c:pt idx="816">
                  <c:v>2.0030000000000001</c:v>
                </c:pt>
                <c:pt idx="817">
                  <c:v>1.9590000000000001</c:v>
                </c:pt>
                <c:pt idx="818">
                  <c:v>1.915</c:v>
                </c:pt>
                <c:pt idx="819">
                  <c:v>1.8720000000000001</c:v>
                </c:pt>
                <c:pt idx="820">
                  <c:v>1.83</c:v>
                </c:pt>
                <c:pt idx="821">
                  <c:v>1.788</c:v>
                </c:pt>
                <c:pt idx="822">
                  <c:v>1.748</c:v>
                </c:pt>
                <c:pt idx="823">
                  <c:v>1.708</c:v>
                </c:pt>
                <c:pt idx="824">
                  <c:v>1.6679999999999999</c:v>
                </c:pt>
                <c:pt idx="825">
                  <c:v>1.6379999999999999</c:v>
                </c:pt>
                <c:pt idx="826">
                  <c:v>1.61</c:v>
                </c:pt>
                <c:pt idx="827">
                  <c:v>1.5820000000000001</c:v>
                </c:pt>
                <c:pt idx="828">
                  <c:v>1.5529999999999999</c:v>
                </c:pt>
                <c:pt idx="829">
                  <c:v>1.5229999999999999</c:v>
                </c:pt>
                <c:pt idx="830">
                  <c:v>1.494</c:v>
                </c:pt>
                <c:pt idx="831">
                  <c:v>1.4650000000000001</c:v>
                </c:pt>
                <c:pt idx="832">
                  <c:v>1.4370000000000001</c:v>
                </c:pt>
                <c:pt idx="833">
                  <c:v>1.4079999999999999</c:v>
                </c:pt>
                <c:pt idx="834">
                  <c:v>1.381</c:v>
                </c:pt>
                <c:pt idx="835">
                  <c:v>1.353</c:v>
                </c:pt>
                <c:pt idx="836">
                  <c:v>1.3260000000000001</c:v>
                </c:pt>
                <c:pt idx="837">
                  <c:v>1.3</c:v>
                </c:pt>
                <c:pt idx="838">
                  <c:v>1.284</c:v>
                </c:pt>
                <c:pt idx="839">
                  <c:v>1.266</c:v>
                </c:pt>
                <c:pt idx="840">
                  <c:v>1.2470000000000001</c:v>
                </c:pt>
                <c:pt idx="841">
                  <c:v>1.228</c:v>
                </c:pt>
                <c:pt idx="842">
                  <c:v>1.2090000000000001</c:v>
                </c:pt>
                <c:pt idx="843">
                  <c:v>1.196</c:v>
                </c:pt>
                <c:pt idx="844">
                  <c:v>1.1930000000000001</c:v>
                </c:pt>
                <c:pt idx="845">
                  <c:v>1.208</c:v>
                </c:pt>
                <c:pt idx="846">
                  <c:v>1.224</c:v>
                </c:pt>
                <c:pt idx="847">
                  <c:v>1.2450000000000001</c:v>
                </c:pt>
                <c:pt idx="848">
                  <c:v>1.2629999999999999</c:v>
                </c:pt>
                <c:pt idx="849">
                  <c:v>1.276</c:v>
                </c:pt>
                <c:pt idx="850">
                  <c:v>1.2869999999999999</c:v>
                </c:pt>
                <c:pt idx="851">
                  <c:v>1.296</c:v>
                </c:pt>
                <c:pt idx="852">
                  <c:v>1.302</c:v>
                </c:pt>
                <c:pt idx="853">
                  <c:v>1.3080000000000001</c:v>
                </c:pt>
                <c:pt idx="854">
                  <c:v>1.3320000000000001</c:v>
                </c:pt>
                <c:pt idx="855">
                  <c:v>1.3819999999999999</c:v>
                </c:pt>
                <c:pt idx="856">
                  <c:v>1.429</c:v>
                </c:pt>
                <c:pt idx="857">
                  <c:v>1.4690000000000001</c:v>
                </c:pt>
                <c:pt idx="858">
                  <c:v>1.508</c:v>
                </c:pt>
                <c:pt idx="859">
                  <c:v>1.544</c:v>
                </c:pt>
                <c:pt idx="860">
                  <c:v>1.577</c:v>
                </c:pt>
                <c:pt idx="861">
                  <c:v>1.607</c:v>
                </c:pt>
                <c:pt idx="862">
                  <c:v>1.64</c:v>
                </c:pt>
                <c:pt idx="863">
                  <c:v>1.673</c:v>
                </c:pt>
                <c:pt idx="864">
                  <c:v>1.7090000000000001</c:v>
                </c:pt>
                <c:pt idx="865">
                  <c:v>1.754</c:v>
                </c:pt>
                <c:pt idx="866">
                  <c:v>1.806</c:v>
                </c:pt>
                <c:pt idx="867">
                  <c:v>1.8520000000000001</c:v>
                </c:pt>
                <c:pt idx="868">
                  <c:v>1.893</c:v>
                </c:pt>
                <c:pt idx="869">
                  <c:v>1.927</c:v>
                </c:pt>
                <c:pt idx="870">
                  <c:v>1.956</c:v>
                </c:pt>
                <c:pt idx="871">
                  <c:v>1.9790000000000001</c:v>
                </c:pt>
                <c:pt idx="872">
                  <c:v>1.998</c:v>
                </c:pt>
                <c:pt idx="873">
                  <c:v>2.0129999999999999</c:v>
                </c:pt>
                <c:pt idx="874">
                  <c:v>2.024</c:v>
                </c:pt>
                <c:pt idx="875">
                  <c:v>2.0310000000000001</c:v>
                </c:pt>
                <c:pt idx="876">
                  <c:v>2.0350000000000001</c:v>
                </c:pt>
                <c:pt idx="877">
                  <c:v>2.036</c:v>
                </c:pt>
                <c:pt idx="878">
                  <c:v>2.0339999999999998</c:v>
                </c:pt>
                <c:pt idx="879">
                  <c:v>2.0299999999999998</c:v>
                </c:pt>
                <c:pt idx="880">
                  <c:v>2.0449999999999999</c:v>
                </c:pt>
                <c:pt idx="881">
                  <c:v>2.0870000000000002</c:v>
                </c:pt>
                <c:pt idx="882">
                  <c:v>2.1680000000000001</c:v>
                </c:pt>
                <c:pt idx="883">
                  <c:v>2.411</c:v>
                </c:pt>
                <c:pt idx="884">
                  <c:v>2.6579999999999999</c:v>
                </c:pt>
                <c:pt idx="885">
                  <c:v>2.9249999999999998</c:v>
                </c:pt>
                <c:pt idx="886">
                  <c:v>3.2090000000000001</c:v>
                </c:pt>
                <c:pt idx="887">
                  <c:v>3.4540000000000002</c:v>
                </c:pt>
                <c:pt idx="888">
                  <c:v>3.66</c:v>
                </c:pt>
                <c:pt idx="889">
                  <c:v>3.831</c:v>
                </c:pt>
                <c:pt idx="890">
                  <c:v>3.9780000000000002</c:v>
                </c:pt>
                <c:pt idx="891">
                  <c:v>4.3650000000000002</c:v>
                </c:pt>
                <c:pt idx="892">
                  <c:v>104.7</c:v>
                </c:pt>
                <c:pt idx="893">
                  <c:v>180.2</c:v>
                </c:pt>
                <c:pt idx="894">
                  <c:v>33.69</c:v>
                </c:pt>
                <c:pt idx="895">
                  <c:v>30.63</c:v>
                </c:pt>
                <c:pt idx="896">
                  <c:v>28.63</c:v>
                </c:pt>
                <c:pt idx="897">
                  <c:v>34.119999999999997</c:v>
                </c:pt>
                <c:pt idx="898">
                  <c:v>31.28</c:v>
                </c:pt>
                <c:pt idx="899">
                  <c:v>30.18</c:v>
                </c:pt>
                <c:pt idx="900">
                  <c:v>31.33</c:v>
                </c:pt>
                <c:pt idx="901">
                  <c:v>29.97</c:v>
                </c:pt>
                <c:pt idx="902">
                  <c:v>29.37</c:v>
                </c:pt>
                <c:pt idx="903">
                  <c:v>29.69</c:v>
                </c:pt>
                <c:pt idx="904">
                  <c:v>30.47</c:v>
                </c:pt>
                <c:pt idx="905">
                  <c:v>30.54</c:v>
                </c:pt>
                <c:pt idx="906">
                  <c:v>30.61</c:v>
                </c:pt>
                <c:pt idx="907">
                  <c:v>30.55</c:v>
                </c:pt>
                <c:pt idx="908">
                  <c:v>31.69</c:v>
                </c:pt>
                <c:pt idx="909">
                  <c:v>48.04</c:v>
                </c:pt>
                <c:pt idx="910">
                  <c:v>49.45</c:v>
                </c:pt>
                <c:pt idx="911">
                  <c:v>46.26</c:v>
                </c:pt>
                <c:pt idx="912">
                  <c:v>44.36</c:v>
                </c:pt>
                <c:pt idx="913">
                  <c:v>43.54</c:v>
                </c:pt>
                <c:pt idx="914">
                  <c:v>41.37</c:v>
                </c:pt>
                <c:pt idx="915">
                  <c:v>39.369999999999997</c:v>
                </c:pt>
                <c:pt idx="916">
                  <c:v>37.61</c:v>
                </c:pt>
                <c:pt idx="917">
                  <c:v>37.22</c:v>
                </c:pt>
                <c:pt idx="918">
                  <c:v>36.880000000000003</c:v>
                </c:pt>
                <c:pt idx="919">
                  <c:v>36.42</c:v>
                </c:pt>
                <c:pt idx="920">
                  <c:v>35.93</c:v>
                </c:pt>
                <c:pt idx="921">
                  <c:v>35.229999999999997</c:v>
                </c:pt>
                <c:pt idx="922">
                  <c:v>34.5</c:v>
                </c:pt>
                <c:pt idx="923">
                  <c:v>33.65</c:v>
                </c:pt>
                <c:pt idx="924">
                  <c:v>32.82</c:v>
                </c:pt>
                <c:pt idx="925">
                  <c:v>31.89</c:v>
                </c:pt>
                <c:pt idx="926">
                  <c:v>31.04</c:v>
                </c:pt>
                <c:pt idx="927">
                  <c:v>33.72</c:v>
                </c:pt>
                <c:pt idx="928">
                  <c:v>192.4</c:v>
                </c:pt>
                <c:pt idx="929">
                  <c:v>122.9</c:v>
                </c:pt>
                <c:pt idx="930">
                  <c:v>124.9</c:v>
                </c:pt>
                <c:pt idx="931">
                  <c:v>92.25</c:v>
                </c:pt>
                <c:pt idx="932">
                  <c:v>105.3</c:v>
                </c:pt>
                <c:pt idx="933">
                  <c:v>150.30000000000001</c:v>
                </c:pt>
                <c:pt idx="934">
                  <c:v>546.70000000000005</c:v>
                </c:pt>
                <c:pt idx="935">
                  <c:v>166.1</c:v>
                </c:pt>
                <c:pt idx="936">
                  <c:v>610.20000000000005</c:v>
                </c:pt>
                <c:pt idx="937">
                  <c:v>337.1</c:v>
                </c:pt>
                <c:pt idx="938">
                  <c:v>590.29999999999995</c:v>
                </c:pt>
                <c:pt idx="939">
                  <c:v>791.3</c:v>
                </c:pt>
                <c:pt idx="940">
                  <c:v>484.8</c:v>
                </c:pt>
                <c:pt idx="941">
                  <c:v>253.1</c:v>
                </c:pt>
                <c:pt idx="942">
                  <c:v>237.4</c:v>
                </c:pt>
                <c:pt idx="943">
                  <c:v>245.8</c:v>
                </c:pt>
                <c:pt idx="944">
                  <c:v>240.1</c:v>
                </c:pt>
                <c:pt idx="945">
                  <c:v>245.2</c:v>
                </c:pt>
                <c:pt idx="946">
                  <c:v>233.8</c:v>
                </c:pt>
                <c:pt idx="947">
                  <c:v>292.2</c:v>
                </c:pt>
                <c:pt idx="948">
                  <c:v>266.8</c:v>
                </c:pt>
                <c:pt idx="949">
                  <c:v>272.8</c:v>
                </c:pt>
                <c:pt idx="950">
                  <c:v>246.9</c:v>
                </c:pt>
                <c:pt idx="951">
                  <c:v>227.3</c:v>
                </c:pt>
                <c:pt idx="952">
                  <c:v>213.1</c:v>
                </c:pt>
                <c:pt idx="953">
                  <c:v>212.5</c:v>
                </c:pt>
                <c:pt idx="954">
                  <c:v>204.5</c:v>
                </c:pt>
                <c:pt idx="955">
                  <c:v>205</c:v>
                </c:pt>
                <c:pt idx="956">
                  <c:v>188.7</c:v>
                </c:pt>
                <c:pt idx="957">
                  <c:v>198.6</c:v>
                </c:pt>
                <c:pt idx="958">
                  <c:v>190.1</c:v>
                </c:pt>
                <c:pt idx="959">
                  <c:v>178.6</c:v>
                </c:pt>
                <c:pt idx="960">
                  <c:v>174.1</c:v>
                </c:pt>
                <c:pt idx="961">
                  <c:v>158.5</c:v>
                </c:pt>
                <c:pt idx="962">
                  <c:v>144.30000000000001</c:v>
                </c:pt>
                <c:pt idx="963">
                  <c:v>154.69999999999999</c:v>
                </c:pt>
                <c:pt idx="964">
                  <c:v>141.1</c:v>
                </c:pt>
                <c:pt idx="965">
                  <c:v>129.19999999999999</c:v>
                </c:pt>
                <c:pt idx="966">
                  <c:v>118.5</c:v>
                </c:pt>
                <c:pt idx="967">
                  <c:v>109</c:v>
                </c:pt>
                <c:pt idx="968">
                  <c:v>100.5</c:v>
                </c:pt>
                <c:pt idx="969">
                  <c:v>124.4</c:v>
                </c:pt>
                <c:pt idx="970">
                  <c:v>115.4</c:v>
                </c:pt>
                <c:pt idx="971">
                  <c:v>105.6</c:v>
                </c:pt>
                <c:pt idx="972">
                  <c:v>96.64</c:v>
                </c:pt>
                <c:pt idx="973">
                  <c:v>89.4</c:v>
                </c:pt>
                <c:pt idx="974">
                  <c:v>82.57</c:v>
                </c:pt>
                <c:pt idx="975">
                  <c:v>75.83</c:v>
                </c:pt>
                <c:pt idx="976">
                  <c:v>70.56</c:v>
                </c:pt>
                <c:pt idx="977">
                  <c:v>81.150000000000006</c:v>
                </c:pt>
                <c:pt idx="978">
                  <c:v>87.65</c:v>
                </c:pt>
                <c:pt idx="979">
                  <c:v>72.930000000000007</c:v>
                </c:pt>
                <c:pt idx="980">
                  <c:v>67.64</c:v>
                </c:pt>
                <c:pt idx="981">
                  <c:v>62.75</c:v>
                </c:pt>
                <c:pt idx="982">
                  <c:v>58.36</c:v>
                </c:pt>
                <c:pt idx="983">
                  <c:v>54.91</c:v>
                </c:pt>
                <c:pt idx="984">
                  <c:v>51.12</c:v>
                </c:pt>
                <c:pt idx="985">
                  <c:v>47.93</c:v>
                </c:pt>
                <c:pt idx="986">
                  <c:v>48.16</c:v>
                </c:pt>
                <c:pt idx="987">
                  <c:v>49.45</c:v>
                </c:pt>
                <c:pt idx="988">
                  <c:v>48.81</c:v>
                </c:pt>
                <c:pt idx="989">
                  <c:v>45.69</c:v>
                </c:pt>
                <c:pt idx="990">
                  <c:v>42.97</c:v>
                </c:pt>
                <c:pt idx="991">
                  <c:v>41.16</c:v>
                </c:pt>
                <c:pt idx="992">
                  <c:v>40.46</c:v>
                </c:pt>
                <c:pt idx="993">
                  <c:v>39.69</c:v>
                </c:pt>
                <c:pt idx="994">
                  <c:v>38.83</c:v>
                </c:pt>
                <c:pt idx="995">
                  <c:v>37.83</c:v>
                </c:pt>
                <c:pt idx="996">
                  <c:v>36.770000000000003</c:v>
                </c:pt>
                <c:pt idx="997">
                  <c:v>35.68</c:v>
                </c:pt>
                <c:pt idx="998">
                  <c:v>34.53</c:v>
                </c:pt>
                <c:pt idx="999">
                  <c:v>33.380000000000003</c:v>
                </c:pt>
                <c:pt idx="1000">
                  <c:v>32.25</c:v>
                </c:pt>
                <c:pt idx="1001">
                  <c:v>31.09</c:v>
                </c:pt>
                <c:pt idx="1002">
                  <c:v>30.01</c:v>
                </c:pt>
                <c:pt idx="1003">
                  <c:v>28.94</c:v>
                </c:pt>
                <c:pt idx="1004">
                  <c:v>28.29</c:v>
                </c:pt>
                <c:pt idx="1005">
                  <c:v>27.45</c:v>
                </c:pt>
                <c:pt idx="1006">
                  <c:v>26.55</c:v>
                </c:pt>
                <c:pt idx="1007">
                  <c:v>25.66</c:v>
                </c:pt>
                <c:pt idx="1008">
                  <c:v>24.8</c:v>
                </c:pt>
                <c:pt idx="1009">
                  <c:v>23.95</c:v>
                </c:pt>
                <c:pt idx="1010">
                  <c:v>23.13</c:v>
                </c:pt>
                <c:pt idx="1011">
                  <c:v>22.33</c:v>
                </c:pt>
                <c:pt idx="1012">
                  <c:v>21.81</c:v>
                </c:pt>
                <c:pt idx="1013">
                  <c:v>23.51</c:v>
                </c:pt>
                <c:pt idx="1014">
                  <c:v>22.21</c:v>
                </c:pt>
                <c:pt idx="1015">
                  <c:v>21.69</c:v>
                </c:pt>
                <c:pt idx="1016">
                  <c:v>21.49</c:v>
                </c:pt>
                <c:pt idx="1017">
                  <c:v>108.9</c:v>
                </c:pt>
                <c:pt idx="1018">
                  <c:v>34.869999999999997</c:v>
                </c:pt>
                <c:pt idx="1019">
                  <c:v>33.159999999999997</c:v>
                </c:pt>
                <c:pt idx="1020">
                  <c:v>31.54</c:v>
                </c:pt>
                <c:pt idx="1021">
                  <c:v>31.23</c:v>
                </c:pt>
                <c:pt idx="1022">
                  <c:v>31.3</c:v>
                </c:pt>
                <c:pt idx="1023">
                  <c:v>31.43</c:v>
                </c:pt>
                <c:pt idx="1024">
                  <c:v>31.31</c:v>
                </c:pt>
                <c:pt idx="1025">
                  <c:v>31.05</c:v>
                </c:pt>
                <c:pt idx="1026">
                  <c:v>30.62</c:v>
                </c:pt>
                <c:pt idx="1027">
                  <c:v>30.08</c:v>
                </c:pt>
                <c:pt idx="1028">
                  <c:v>29.46</c:v>
                </c:pt>
                <c:pt idx="1029">
                  <c:v>28.79</c:v>
                </c:pt>
                <c:pt idx="1030">
                  <c:v>28.04</c:v>
                </c:pt>
                <c:pt idx="1031">
                  <c:v>27.28</c:v>
                </c:pt>
                <c:pt idx="1032">
                  <c:v>26.51</c:v>
                </c:pt>
                <c:pt idx="1033">
                  <c:v>25.74</c:v>
                </c:pt>
                <c:pt idx="1034">
                  <c:v>24.98</c:v>
                </c:pt>
                <c:pt idx="1035">
                  <c:v>24.21</c:v>
                </c:pt>
                <c:pt idx="1036">
                  <c:v>23.6</c:v>
                </c:pt>
                <c:pt idx="1037">
                  <c:v>22.87</c:v>
                </c:pt>
                <c:pt idx="1038">
                  <c:v>22.2</c:v>
                </c:pt>
                <c:pt idx="1039">
                  <c:v>21.49</c:v>
                </c:pt>
                <c:pt idx="1040">
                  <c:v>20.81</c:v>
                </c:pt>
                <c:pt idx="1041">
                  <c:v>20.11</c:v>
                </c:pt>
                <c:pt idx="1042">
                  <c:v>19.579999999999998</c:v>
                </c:pt>
                <c:pt idx="1043">
                  <c:v>19.48</c:v>
                </c:pt>
                <c:pt idx="1044">
                  <c:v>19.32</c:v>
                </c:pt>
                <c:pt idx="1045">
                  <c:v>19.11</c:v>
                </c:pt>
                <c:pt idx="1046">
                  <c:v>18.86</c:v>
                </c:pt>
                <c:pt idx="1047">
                  <c:v>18.579999999999998</c:v>
                </c:pt>
                <c:pt idx="1048">
                  <c:v>18.27</c:v>
                </c:pt>
                <c:pt idx="1049">
                  <c:v>17.940000000000001</c:v>
                </c:pt>
                <c:pt idx="1050">
                  <c:v>17.600000000000001</c:v>
                </c:pt>
                <c:pt idx="1051">
                  <c:v>17.239999999999998</c:v>
                </c:pt>
                <c:pt idx="1052">
                  <c:v>16.88</c:v>
                </c:pt>
                <c:pt idx="1053">
                  <c:v>16.510000000000002</c:v>
                </c:pt>
                <c:pt idx="1054">
                  <c:v>16.14</c:v>
                </c:pt>
                <c:pt idx="1055">
                  <c:v>15.78</c:v>
                </c:pt>
                <c:pt idx="1056">
                  <c:v>15.42</c:v>
                </c:pt>
                <c:pt idx="1057">
                  <c:v>15.06</c:v>
                </c:pt>
                <c:pt idx="1058">
                  <c:v>14.73</c:v>
                </c:pt>
                <c:pt idx="1059">
                  <c:v>14.4</c:v>
                </c:pt>
                <c:pt idx="1060">
                  <c:v>14.08</c:v>
                </c:pt>
                <c:pt idx="1061">
                  <c:v>13.77</c:v>
                </c:pt>
                <c:pt idx="1062">
                  <c:v>13.47</c:v>
                </c:pt>
                <c:pt idx="1063">
                  <c:v>13.18</c:v>
                </c:pt>
                <c:pt idx="1064">
                  <c:v>12.89</c:v>
                </c:pt>
                <c:pt idx="1065">
                  <c:v>12.62</c:v>
                </c:pt>
                <c:pt idx="1066">
                  <c:v>12.36</c:v>
                </c:pt>
                <c:pt idx="1067">
                  <c:v>12.11</c:v>
                </c:pt>
                <c:pt idx="1068">
                  <c:v>11.87</c:v>
                </c:pt>
                <c:pt idx="1069">
                  <c:v>11.65</c:v>
                </c:pt>
                <c:pt idx="1070">
                  <c:v>11.43</c:v>
                </c:pt>
                <c:pt idx="1071">
                  <c:v>11.23</c:v>
                </c:pt>
                <c:pt idx="1072">
                  <c:v>11.03</c:v>
                </c:pt>
                <c:pt idx="1073">
                  <c:v>10.85</c:v>
                </c:pt>
                <c:pt idx="1074">
                  <c:v>10.67</c:v>
                </c:pt>
                <c:pt idx="1075">
                  <c:v>10.5</c:v>
                </c:pt>
                <c:pt idx="1076">
                  <c:v>10.34</c:v>
                </c:pt>
                <c:pt idx="1077">
                  <c:v>10.18</c:v>
                </c:pt>
                <c:pt idx="1078">
                  <c:v>10.039999999999999</c:v>
                </c:pt>
                <c:pt idx="1079">
                  <c:v>9.8919999999999995</c:v>
                </c:pt>
                <c:pt idx="1080">
                  <c:v>9.7530000000000001</c:v>
                </c:pt>
                <c:pt idx="1081">
                  <c:v>9.6180000000000003</c:v>
                </c:pt>
                <c:pt idx="1082">
                  <c:v>9.4870000000000001</c:v>
                </c:pt>
                <c:pt idx="1083">
                  <c:v>9.3580000000000005</c:v>
                </c:pt>
                <c:pt idx="1084">
                  <c:v>9.2319999999999993</c:v>
                </c:pt>
                <c:pt idx="1085">
                  <c:v>9.109</c:v>
                </c:pt>
                <c:pt idx="1086">
                  <c:v>8.9860000000000007</c:v>
                </c:pt>
                <c:pt idx="1087">
                  <c:v>8.8659999999999997</c:v>
                </c:pt>
                <c:pt idx="1088">
                  <c:v>8.7460000000000004</c:v>
                </c:pt>
                <c:pt idx="1089">
                  <c:v>8.6270000000000007</c:v>
                </c:pt>
                <c:pt idx="1090">
                  <c:v>8.5079999999999991</c:v>
                </c:pt>
                <c:pt idx="1091">
                  <c:v>8.39</c:v>
                </c:pt>
                <c:pt idx="1092">
                  <c:v>8.2720000000000002</c:v>
                </c:pt>
                <c:pt idx="1093">
                  <c:v>8.1530000000000005</c:v>
                </c:pt>
                <c:pt idx="1094">
                  <c:v>8.0350000000000001</c:v>
                </c:pt>
                <c:pt idx="1095">
                  <c:v>7.9160000000000004</c:v>
                </c:pt>
                <c:pt idx="1096">
                  <c:v>7.7969999999999997</c:v>
                </c:pt>
                <c:pt idx="1097">
                  <c:v>7.6779999999999999</c:v>
                </c:pt>
                <c:pt idx="1098">
                  <c:v>7.5579999999999998</c:v>
                </c:pt>
                <c:pt idx="1099">
                  <c:v>7.4379999999999997</c:v>
                </c:pt>
                <c:pt idx="1100">
                  <c:v>7.3170000000000002</c:v>
                </c:pt>
                <c:pt idx="1101">
                  <c:v>7.1959999999999997</c:v>
                </c:pt>
                <c:pt idx="1102">
                  <c:v>7.0750000000000002</c:v>
                </c:pt>
                <c:pt idx="1103">
                  <c:v>6.9539999999999997</c:v>
                </c:pt>
                <c:pt idx="1104">
                  <c:v>6.8319999999999999</c:v>
                </c:pt>
                <c:pt idx="1105">
                  <c:v>6.71</c:v>
                </c:pt>
                <c:pt idx="1106">
                  <c:v>6.5880000000000001</c:v>
                </c:pt>
                <c:pt idx="1107">
                  <c:v>6.4660000000000002</c:v>
                </c:pt>
                <c:pt idx="1108">
                  <c:v>6.3440000000000003</c:v>
                </c:pt>
                <c:pt idx="1109">
                  <c:v>6.2220000000000004</c:v>
                </c:pt>
                <c:pt idx="1110">
                  <c:v>6.101</c:v>
                </c:pt>
                <c:pt idx="1111">
                  <c:v>5.98</c:v>
                </c:pt>
                <c:pt idx="1112">
                  <c:v>5.859</c:v>
                </c:pt>
                <c:pt idx="1113">
                  <c:v>5.7460000000000004</c:v>
                </c:pt>
                <c:pt idx="1114">
                  <c:v>5.6440000000000001</c:v>
                </c:pt>
                <c:pt idx="1115">
                  <c:v>5.55</c:v>
                </c:pt>
                <c:pt idx="1116">
                  <c:v>5.4619999999999997</c:v>
                </c:pt>
                <c:pt idx="1117">
                  <c:v>5.3789999999999996</c:v>
                </c:pt>
                <c:pt idx="1118">
                  <c:v>5.298</c:v>
                </c:pt>
                <c:pt idx="1119">
                  <c:v>5.22</c:v>
                </c:pt>
                <c:pt idx="1120">
                  <c:v>5.1429999999999998</c:v>
                </c:pt>
                <c:pt idx="1121">
                  <c:v>5.0659999999999998</c:v>
                </c:pt>
                <c:pt idx="1122">
                  <c:v>4.99</c:v>
                </c:pt>
                <c:pt idx="1123">
                  <c:v>4.9130000000000003</c:v>
                </c:pt>
                <c:pt idx="1124">
                  <c:v>4.8360000000000003</c:v>
                </c:pt>
                <c:pt idx="1125">
                  <c:v>4.758</c:v>
                </c:pt>
                <c:pt idx="1126">
                  <c:v>4.68</c:v>
                </c:pt>
                <c:pt idx="1127">
                  <c:v>4.5999999999999996</c:v>
                </c:pt>
                <c:pt idx="1128">
                  <c:v>4.5199999999999996</c:v>
                </c:pt>
                <c:pt idx="1129">
                  <c:v>4.4390000000000001</c:v>
                </c:pt>
                <c:pt idx="1130">
                  <c:v>4.3579999999999997</c:v>
                </c:pt>
                <c:pt idx="1131">
                  <c:v>4.2759999999999998</c:v>
                </c:pt>
                <c:pt idx="1132">
                  <c:v>4.1929999999999996</c:v>
                </c:pt>
                <c:pt idx="1133">
                  <c:v>4.1100000000000003</c:v>
                </c:pt>
                <c:pt idx="1134">
                  <c:v>4.0270000000000001</c:v>
                </c:pt>
                <c:pt idx="1135">
                  <c:v>3.944</c:v>
                </c:pt>
                <c:pt idx="1136">
                  <c:v>3.8610000000000002</c:v>
                </c:pt>
                <c:pt idx="1137">
                  <c:v>3.778</c:v>
                </c:pt>
                <c:pt idx="1138">
                  <c:v>3.6949999999999998</c:v>
                </c:pt>
                <c:pt idx="1139">
                  <c:v>3.613</c:v>
                </c:pt>
                <c:pt idx="1140">
                  <c:v>3.5310000000000001</c:v>
                </c:pt>
                <c:pt idx="1141">
                  <c:v>3.4489999999999998</c:v>
                </c:pt>
                <c:pt idx="1142">
                  <c:v>3.3690000000000002</c:v>
                </c:pt>
                <c:pt idx="1143">
                  <c:v>3.2890000000000001</c:v>
                </c:pt>
                <c:pt idx="1144">
                  <c:v>3.2090000000000001</c:v>
                </c:pt>
                <c:pt idx="1145">
                  <c:v>3.1309999999999998</c:v>
                </c:pt>
                <c:pt idx="1146">
                  <c:v>3.0539999999999998</c:v>
                </c:pt>
                <c:pt idx="1147">
                  <c:v>2.9780000000000002</c:v>
                </c:pt>
                <c:pt idx="1148">
                  <c:v>2.903</c:v>
                </c:pt>
                <c:pt idx="1149">
                  <c:v>2.8290000000000002</c:v>
                </c:pt>
                <c:pt idx="1150">
                  <c:v>2.7570000000000001</c:v>
                </c:pt>
                <c:pt idx="1151">
                  <c:v>2.6859999999999999</c:v>
                </c:pt>
                <c:pt idx="1152">
                  <c:v>2.6160000000000001</c:v>
                </c:pt>
                <c:pt idx="1153">
                  <c:v>2.5470000000000002</c:v>
                </c:pt>
                <c:pt idx="1154">
                  <c:v>2.48</c:v>
                </c:pt>
                <c:pt idx="1155">
                  <c:v>2.4140000000000001</c:v>
                </c:pt>
                <c:pt idx="1156">
                  <c:v>2.35</c:v>
                </c:pt>
                <c:pt idx="1157">
                  <c:v>2.286</c:v>
                </c:pt>
                <c:pt idx="1158">
                  <c:v>2.2250000000000001</c:v>
                </c:pt>
                <c:pt idx="1159">
                  <c:v>2.165</c:v>
                </c:pt>
                <c:pt idx="1160">
                  <c:v>2.1059999999999999</c:v>
                </c:pt>
                <c:pt idx="1161">
                  <c:v>2.048</c:v>
                </c:pt>
                <c:pt idx="1162">
                  <c:v>1.992</c:v>
                </c:pt>
                <c:pt idx="1163">
                  <c:v>1.9379999999999999</c:v>
                </c:pt>
                <c:pt idx="1164">
                  <c:v>1.885</c:v>
                </c:pt>
                <c:pt idx="1165">
                  <c:v>1.833</c:v>
                </c:pt>
                <c:pt idx="1166">
                  <c:v>1.782</c:v>
                </c:pt>
                <c:pt idx="1167">
                  <c:v>1.7330000000000001</c:v>
                </c:pt>
                <c:pt idx="1168">
                  <c:v>1.6859999999999999</c:v>
                </c:pt>
                <c:pt idx="1169">
                  <c:v>1.64</c:v>
                </c:pt>
                <c:pt idx="1170">
                  <c:v>1.5940000000000001</c:v>
                </c:pt>
                <c:pt idx="1171">
                  <c:v>1.5509999999999999</c:v>
                </c:pt>
                <c:pt idx="1172">
                  <c:v>1.508</c:v>
                </c:pt>
                <c:pt idx="1173">
                  <c:v>1.4670000000000001</c:v>
                </c:pt>
                <c:pt idx="1174">
                  <c:v>1.427</c:v>
                </c:pt>
                <c:pt idx="1175">
                  <c:v>1.3879999999999999</c:v>
                </c:pt>
                <c:pt idx="1176">
                  <c:v>1.35</c:v>
                </c:pt>
                <c:pt idx="1177">
                  <c:v>1.3140000000000001</c:v>
                </c:pt>
                <c:pt idx="1178">
                  <c:v>1.278</c:v>
                </c:pt>
                <c:pt idx="1179">
                  <c:v>1.244</c:v>
                </c:pt>
                <c:pt idx="1180">
                  <c:v>1.2110000000000001</c:v>
                </c:pt>
                <c:pt idx="1181">
                  <c:v>1.1779999999999999</c:v>
                </c:pt>
                <c:pt idx="1182">
                  <c:v>1.147</c:v>
                </c:pt>
                <c:pt idx="1183">
                  <c:v>1.117</c:v>
                </c:pt>
                <c:pt idx="1184">
                  <c:v>1.0880000000000001</c:v>
                </c:pt>
                <c:pt idx="1185">
                  <c:v>1.0589999999999999</c:v>
                </c:pt>
                <c:pt idx="1186">
                  <c:v>1.032</c:v>
                </c:pt>
                <c:pt idx="1187">
                  <c:v>1.0049999999999999</c:v>
                </c:pt>
                <c:pt idx="1188">
                  <c:v>0.97940000000000005</c:v>
                </c:pt>
                <c:pt idx="1189">
                  <c:v>0.95450000000000002</c:v>
                </c:pt>
                <c:pt idx="1190">
                  <c:v>0.9304</c:v>
                </c:pt>
                <c:pt idx="1191">
                  <c:v>0.90720000000000001</c:v>
                </c:pt>
                <c:pt idx="1192">
                  <c:v>0.88460000000000005</c:v>
                </c:pt>
                <c:pt idx="1193">
                  <c:v>0.86280000000000001</c:v>
                </c:pt>
                <c:pt idx="1194">
                  <c:v>0.8417</c:v>
                </c:pt>
                <c:pt idx="1195">
                  <c:v>0.82130000000000003</c:v>
                </c:pt>
                <c:pt idx="1196">
                  <c:v>0.80159999999999998</c:v>
                </c:pt>
                <c:pt idx="1197">
                  <c:v>0.78249999999999997</c:v>
                </c:pt>
                <c:pt idx="1198">
                  <c:v>0.7641</c:v>
                </c:pt>
                <c:pt idx="1199">
                  <c:v>0.74629999999999996</c:v>
                </c:pt>
                <c:pt idx="1200">
                  <c:v>0.72899999999999998</c:v>
                </c:pt>
                <c:pt idx="1201">
                  <c:v>0.71230000000000004</c:v>
                </c:pt>
                <c:pt idx="1202">
                  <c:v>0.69610000000000005</c:v>
                </c:pt>
                <c:pt idx="1203">
                  <c:v>0.68049999999999999</c:v>
                </c:pt>
                <c:pt idx="1204">
                  <c:v>0.66539999999999999</c:v>
                </c:pt>
                <c:pt idx="1205">
                  <c:v>0.65069999999999995</c:v>
                </c:pt>
                <c:pt idx="1206">
                  <c:v>0.63660000000000005</c:v>
                </c:pt>
                <c:pt idx="1207">
                  <c:v>0.62290000000000001</c:v>
                </c:pt>
                <c:pt idx="1208">
                  <c:v>0.60970000000000002</c:v>
                </c:pt>
                <c:pt idx="1209">
                  <c:v>0.59699999999999998</c:v>
                </c:pt>
                <c:pt idx="1210">
                  <c:v>0.58479999999999999</c:v>
                </c:pt>
                <c:pt idx="1211">
                  <c:v>0.57509999999999994</c:v>
                </c:pt>
                <c:pt idx="1212">
                  <c:v>0.56540000000000001</c:v>
                </c:pt>
                <c:pt idx="1213">
                  <c:v>0.56699999999999995</c:v>
                </c:pt>
                <c:pt idx="1214">
                  <c:v>0.59379999999999999</c:v>
                </c:pt>
                <c:pt idx="1215">
                  <c:v>0.77500000000000002</c:v>
                </c:pt>
                <c:pt idx="1216">
                  <c:v>1.5109999999999999</c:v>
                </c:pt>
                <c:pt idx="1217">
                  <c:v>2.2610000000000001</c:v>
                </c:pt>
                <c:pt idx="1218">
                  <c:v>2.95</c:v>
                </c:pt>
                <c:pt idx="1219">
                  <c:v>3.4769999999999999</c:v>
                </c:pt>
                <c:pt idx="1220">
                  <c:v>3.919</c:v>
                </c:pt>
                <c:pt idx="1221">
                  <c:v>4.2910000000000004</c:v>
                </c:pt>
                <c:pt idx="1222">
                  <c:v>4.5979999999999999</c:v>
                </c:pt>
                <c:pt idx="1223">
                  <c:v>4.8540000000000001</c:v>
                </c:pt>
                <c:pt idx="1224">
                  <c:v>5.1230000000000002</c:v>
                </c:pt>
                <c:pt idx="1225">
                  <c:v>5.4370000000000003</c:v>
                </c:pt>
                <c:pt idx="1226">
                  <c:v>5.6909999999999998</c:v>
                </c:pt>
                <c:pt idx="1227">
                  <c:v>5.8879999999999999</c:v>
                </c:pt>
                <c:pt idx="1228">
                  <c:v>6.0350000000000001</c:v>
                </c:pt>
                <c:pt idx="1229">
                  <c:v>6.1479999999999997</c:v>
                </c:pt>
                <c:pt idx="1230">
                  <c:v>6.23</c:v>
                </c:pt>
                <c:pt idx="1231">
                  <c:v>6.2859999999999996</c:v>
                </c:pt>
                <c:pt idx="1232">
                  <c:v>6.3170000000000002</c:v>
                </c:pt>
                <c:pt idx="1233">
                  <c:v>6.327</c:v>
                </c:pt>
                <c:pt idx="1234">
                  <c:v>6.32</c:v>
                </c:pt>
                <c:pt idx="1235">
                  <c:v>6.2990000000000004</c:v>
                </c:pt>
                <c:pt idx="1236">
                  <c:v>6.2649999999999997</c:v>
                </c:pt>
                <c:pt idx="1237">
                  <c:v>6.234</c:v>
                </c:pt>
                <c:pt idx="1238">
                  <c:v>6.1929999999999996</c:v>
                </c:pt>
                <c:pt idx="1239">
                  <c:v>6.1440000000000001</c:v>
                </c:pt>
                <c:pt idx="1240">
                  <c:v>6.0940000000000003</c:v>
                </c:pt>
                <c:pt idx="1241">
                  <c:v>6.04</c:v>
                </c:pt>
                <c:pt idx="1242">
                  <c:v>5.9950000000000001</c:v>
                </c:pt>
                <c:pt idx="1243">
                  <c:v>5.9470000000000001</c:v>
                </c:pt>
                <c:pt idx="1244">
                  <c:v>5.9009999999999998</c:v>
                </c:pt>
                <c:pt idx="1245">
                  <c:v>5.851</c:v>
                </c:pt>
                <c:pt idx="1246">
                  <c:v>5.7969999999999997</c:v>
                </c:pt>
                <c:pt idx="1247">
                  <c:v>5.7510000000000003</c:v>
                </c:pt>
                <c:pt idx="1248">
                  <c:v>5.7309999999999999</c:v>
                </c:pt>
                <c:pt idx="1249">
                  <c:v>5.7210000000000001</c:v>
                </c:pt>
                <c:pt idx="1250">
                  <c:v>5.7089999999999996</c:v>
                </c:pt>
                <c:pt idx="1251">
                  <c:v>5.6909999999999998</c:v>
                </c:pt>
                <c:pt idx="1252">
                  <c:v>5.6680000000000001</c:v>
                </c:pt>
                <c:pt idx="1253">
                  <c:v>5.64</c:v>
                </c:pt>
                <c:pt idx="1254">
                  <c:v>5.6070000000000002</c:v>
                </c:pt>
                <c:pt idx="1255">
                  <c:v>5.5709999999999997</c:v>
                </c:pt>
                <c:pt idx="1256">
                  <c:v>5.532</c:v>
                </c:pt>
                <c:pt idx="1257">
                  <c:v>5.49</c:v>
                </c:pt>
                <c:pt idx="1258">
                  <c:v>5.4459999999999997</c:v>
                </c:pt>
                <c:pt idx="1259">
                  <c:v>5.4</c:v>
                </c:pt>
                <c:pt idx="1260">
                  <c:v>5.3520000000000003</c:v>
                </c:pt>
                <c:pt idx="1261">
                  <c:v>5.3029999999999999</c:v>
                </c:pt>
                <c:pt idx="1262">
                  <c:v>5.258</c:v>
                </c:pt>
                <c:pt idx="1263">
                  <c:v>5.2160000000000002</c:v>
                </c:pt>
                <c:pt idx="1264">
                  <c:v>5.1769999999999996</c:v>
                </c:pt>
                <c:pt idx="1265">
                  <c:v>5.14</c:v>
                </c:pt>
                <c:pt idx="1266">
                  <c:v>5.1029999999999998</c:v>
                </c:pt>
                <c:pt idx="1267">
                  <c:v>5.0679999999999996</c:v>
                </c:pt>
                <c:pt idx="1268">
                  <c:v>5.0330000000000004</c:v>
                </c:pt>
                <c:pt idx="1269">
                  <c:v>4.9980000000000002</c:v>
                </c:pt>
                <c:pt idx="1270">
                  <c:v>4.9630000000000001</c:v>
                </c:pt>
                <c:pt idx="1271">
                  <c:v>4.9279999999999999</c:v>
                </c:pt>
                <c:pt idx="1272">
                  <c:v>4.8920000000000003</c:v>
                </c:pt>
                <c:pt idx="1273">
                  <c:v>4.8559999999999999</c:v>
                </c:pt>
                <c:pt idx="1274">
                  <c:v>4.819</c:v>
                </c:pt>
                <c:pt idx="1275">
                  <c:v>4.7910000000000004</c:v>
                </c:pt>
                <c:pt idx="1276">
                  <c:v>4.9269999999999996</c:v>
                </c:pt>
                <c:pt idx="1277">
                  <c:v>5.33</c:v>
                </c:pt>
                <c:pt idx="1278">
                  <c:v>5.6310000000000002</c:v>
                </c:pt>
                <c:pt idx="1279">
                  <c:v>5.8890000000000002</c:v>
                </c:pt>
                <c:pt idx="1280">
                  <c:v>6.1189999999999998</c:v>
                </c:pt>
                <c:pt idx="1281">
                  <c:v>6.3949999999999996</c:v>
                </c:pt>
                <c:pt idx="1282">
                  <c:v>6.665</c:v>
                </c:pt>
                <c:pt idx="1283">
                  <c:v>6.8780000000000001</c:v>
                </c:pt>
                <c:pt idx="1284">
                  <c:v>7.0640000000000001</c:v>
                </c:pt>
                <c:pt idx="1285">
                  <c:v>7.2009999999999996</c:v>
                </c:pt>
                <c:pt idx="1286">
                  <c:v>7.298</c:v>
                </c:pt>
                <c:pt idx="1287">
                  <c:v>7.3650000000000002</c:v>
                </c:pt>
                <c:pt idx="1288">
                  <c:v>7.415</c:v>
                </c:pt>
                <c:pt idx="1289">
                  <c:v>7.4409999999999998</c:v>
                </c:pt>
                <c:pt idx="1290">
                  <c:v>7.4429999999999996</c:v>
                </c:pt>
                <c:pt idx="1291">
                  <c:v>7.4260000000000002</c:v>
                </c:pt>
                <c:pt idx="1292">
                  <c:v>7.391</c:v>
                </c:pt>
                <c:pt idx="1293">
                  <c:v>58.56</c:v>
                </c:pt>
                <c:pt idx="1294">
                  <c:v>211.6</c:v>
                </c:pt>
                <c:pt idx="1295">
                  <c:v>51.14</c:v>
                </c:pt>
                <c:pt idx="1296">
                  <c:v>60.74</c:v>
                </c:pt>
                <c:pt idx="1297">
                  <c:v>104.2</c:v>
                </c:pt>
                <c:pt idx="1298">
                  <c:v>150.69999999999999</c:v>
                </c:pt>
                <c:pt idx="1299">
                  <c:v>162.6</c:v>
                </c:pt>
                <c:pt idx="1300">
                  <c:v>140.6</c:v>
                </c:pt>
                <c:pt idx="1301">
                  <c:v>127.3</c:v>
                </c:pt>
                <c:pt idx="1302">
                  <c:v>115.1</c:v>
                </c:pt>
                <c:pt idx="1303">
                  <c:v>104.6</c:v>
                </c:pt>
                <c:pt idx="1304">
                  <c:v>126.5</c:v>
                </c:pt>
                <c:pt idx="1305">
                  <c:v>115.4</c:v>
                </c:pt>
                <c:pt idx="1306">
                  <c:v>117.3</c:v>
                </c:pt>
                <c:pt idx="1307">
                  <c:v>123.6</c:v>
                </c:pt>
                <c:pt idx="1308">
                  <c:v>116.1</c:v>
                </c:pt>
                <c:pt idx="1309">
                  <c:v>113.3</c:v>
                </c:pt>
                <c:pt idx="1310">
                  <c:v>103.3</c:v>
                </c:pt>
                <c:pt idx="1311">
                  <c:v>94.64</c:v>
                </c:pt>
                <c:pt idx="1312">
                  <c:v>87.57</c:v>
                </c:pt>
                <c:pt idx="1313">
                  <c:v>82.87</c:v>
                </c:pt>
                <c:pt idx="1314">
                  <c:v>121.1</c:v>
                </c:pt>
                <c:pt idx="1315">
                  <c:v>99.02</c:v>
                </c:pt>
                <c:pt idx="1316">
                  <c:v>98.12</c:v>
                </c:pt>
                <c:pt idx="1317">
                  <c:v>104.2</c:v>
                </c:pt>
                <c:pt idx="1318">
                  <c:v>94.26</c:v>
                </c:pt>
                <c:pt idx="1319">
                  <c:v>122.4</c:v>
                </c:pt>
                <c:pt idx="1320">
                  <c:v>145.6</c:v>
                </c:pt>
                <c:pt idx="1321">
                  <c:v>234.1</c:v>
                </c:pt>
                <c:pt idx="1322">
                  <c:v>191.2</c:v>
                </c:pt>
                <c:pt idx="1323">
                  <c:v>169.1</c:v>
                </c:pt>
                <c:pt idx="1324">
                  <c:v>169</c:v>
                </c:pt>
                <c:pt idx="1325">
                  <c:v>145.19999999999999</c:v>
                </c:pt>
                <c:pt idx="1326">
                  <c:v>132.4</c:v>
                </c:pt>
                <c:pt idx="1327">
                  <c:v>121.1</c:v>
                </c:pt>
                <c:pt idx="1328">
                  <c:v>136.6</c:v>
                </c:pt>
                <c:pt idx="1329">
                  <c:v>115.9</c:v>
                </c:pt>
                <c:pt idx="1330">
                  <c:v>179.5</c:v>
                </c:pt>
                <c:pt idx="1331">
                  <c:v>127.1</c:v>
                </c:pt>
                <c:pt idx="1332">
                  <c:v>110.2</c:v>
                </c:pt>
                <c:pt idx="1333">
                  <c:v>124</c:v>
                </c:pt>
                <c:pt idx="1334">
                  <c:v>113.7</c:v>
                </c:pt>
                <c:pt idx="1335">
                  <c:v>104.4</c:v>
                </c:pt>
                <c:pt idx="1336">
                  <c:v>97.29</c:v>
                </c:pt>
                <c:pt idx="1337">
                  <c:v>89.92</c:v>
                </c:pt>
                <c:pt idx="1338">
                  <c:v>114.4</c:v>
                </c:pt>
                <c:pt idx="1339">
                  <c:v>105.4</c:v>
                </c:pt>
                <c:pt idx="1340">
                  <c:v>103.3</c:v>
                </c:pt>
                <c:pt idx="1341">
                  <c:v>93.94</c:v>
                </c:pt>
                <c:pt idx="1342">
                  <c:v>86.66</c:v>
                </c:pt>
                <c:pt idx="1343">
                  <c:v>80.28</c:v>
                </c:pt>
                <c:pt idx="1344">
                  <c:v>74.48</c:v>
                </c:pt>
                <c:pt idx="1345">
                  <c:v>71.05</c:v>
                </c:pt>
                <c:pt idx="1346">
                  <c:v>67.7</c:v>
                </c:pt>
                <c:pt idx="1347">
                  <c:v>77.98</c:v>
                </c:pt>
                <c:pt idx="1348">
                  <c:v>351.8</c:v>
                </c:pt>
                <c:pt idx="1349">
                  <c:v>185.6</c:v>
                </c:pt>
                <c:pt idx="1350">
                  <c:v>177.4</c:v>
                </c:pt>
                <c:pt idx="1351">
                  <c:v>145.6</c:v>
                </c:pt>
                <c:pt idx="1352">
                  <c:v>158.69999999999999</c:v>
                </c:pt>
                <c:pt idx="1353">
                  <c:v>136.19999999999999</c:v>
                </c:pt>
                <c:pt idx="1354">
                  <c:v>186.7</c:v>
                </c:pt>
                <c:pt idx="1355">
                  <c:v>209.5</c:v>
                </c:pt>
                <c:pt idx="1356">
                  <c:v>156.69999999999999</c:v>
                </c:pt>
                <c:pt idx="1357">
                  <c:v>142.80000000000001</c:v>
                </c:pt>
                <c:pt idx="1358">
                  <c:v>130.19999999999999</c:v>
                </c:pt>
                <c:pt idx="1359">
                  <c:v>144.69999999999999</c:v>
                </c:pt>
                <c:pt idx="1360">
                  <c:v>123.1</c:v>
                </c:pt>
                <c:pt idx="1361">
                  <c:v>112.6</c:v>
                </c:pt>
                <c:pt idx="1362">
                  <c:v>103.5</c:v>
                </c:pt>
                <c:pt idx="1363">
                  <c:v>95.6</c:v>
                </c:pt>
                <c:pt idx="1364">
                  <c:v>119.4</c:v>
                </c:pt>
                <c:pt idx="1365">
                  <c:v>109.7</c:v>
                </c:pt>
                <c:pt idx="1366">
                  <c:v>101</c:v>
                </c:pt>
                <c:pt idx="1367">
                  <c:v>93.14</c:v>
                </c:pt>
                <c:pt idx="1368">
                  <c:v>86.11</c:v>
                </c:pt>
                <c:pt idx="1369">
                  <c:v>79.84</c:v>
                </c:pt>
                <c:pt idx="1370">
                  <c:v>73.98</c:v>
                </c:pt>
                <c:pt idx="1371">
                  <c:v>68.73</c:v>
                </c:pt>
                <c:pt idx="1372">
                  <c:v>63.92</c:v>
                </c:pt>
                <c:pt idx="1373">
                  <c:v>59.86</c:v>
                </c:pt>
                <c:pt idx="1374">
                  <c:v>55.94</c:v>
                </c:pt>
                <c:pt idx="1375">
                  <c:v>52.33</c:v>
                </c:pt>
                <c:pt idx="1376">
                  <c:v>48.99</c:v>
                </c:pt>
                <c:pt idx="1377">
                  <c:v>45.9</c:v>
                </c:pt>
                <c:pt idx="1378">
                  <c:v>43.03</c:v>
                </c:pt>
                <c:pt idx="1379">
                  <c:v>42.37</c:v>
                </c:pt>
                <c:pt idx="1380">
                  <c:v>41.09</c:v>
                </c:pt>
                <c:pt idx="1381">
                  <c:v>40.450000000000003</c:v>
                </c:pt>
                <c:pt idx="1382">
                  <c:v>39.840000000000003</c:v>
                </c:pt>
                <c:pt idx="1383">
                  <c:v>38.82</c:v>
                </c:pt>
                <c:pt idx="1384">
                  <c:v>37.69</c:v>
                </c:pt>
                <c:pt idx="1385">
                  <c:v>36.51</c:v>
                </c:pt>
                <c:pt idx="1386">
                  <c:v>35.33</c:v>
                </c:pt>
                <c:pt idx="1387">
                  <c:v>34.090000000000003</c:v>
                </c:pt>
                <c:pt idx="1388">
                  <c:v>32.840000000000003</c:v>
                </c:pt>
                <c:pt idx="1389">
                  <c:v>31.62</c:v>
                </c:pt>
                <c:pt idx="1390">
                  <c:v>30.45</c:v>
                </c:pt>
                <c:pt idx="1391">
                  <c:v>29.31</c:v>
                </c:pt>
                <c:pt idx="1392">
                  <c:v>28.25</c:v>
                </c:pt>
                <c:pt idx="1393">
                  <c:v>27.17</c:v>
                </c:pt>
                <c:pt idx="1394">
                  <c:v>26.27</c:v>
                </c:pt>
                <c:pt idx="1395">
                  <c:v>25.28</c:v>
                </c:pt>
                <c:pt idx="1396">
                  <c:v>24.31</c:v>
                </c:pt>
                <c:pt idx="1397">
                  <c:v>23.39</c:v>
                </c:pt>
                <c:pt idx="1398">
                  <c:v>22.49</c:v>
                </c:pt>
                <c:pt idx="1399">
                  <c:v>21.61</c:v>
                </c:pt>
                <c:pt idx="1400">
                  <c:v>20.78</c:v>
                </c:pt>
                <c:pt idx="1401">
                  <c:v>19.98</c:v>
                </c:pt>
                <c:pt idx="1402">
                  <c:v>19.600000000000001</c:v>
                </c:pt>
                <c:pt idx="1403">
                  <c:v>19.47</c:v>
                </c:pt>
                <c:pt idx="1404">
                  <c:v>19.27</c:v>
                </c:pt>
                <c:pt idx="1405">
                  <c:v>19.04</c:v>
                </c:pt>
                <c:pt idx="1406">
                  <c:v>18.760000000000002</c:v>
                </c:pt>
                <c:pt idx="1407">
                  <c:v>18.46</c:v>
                </c:pt>
                <c:pt idx="1408">
                  <c:v>18.14</c:v>
                </c:pt>
                <c:pt idx="1409">
                  <c:v>17.8</c:v>
                </c:pt>
                <c:pt idx="1410">
                  <c:v>17.440000000000001</c:v>
                </c:pt>
                <c:pt idx="1411">
                  <c:v>17.079999999999998</c:v>
                </c:pt>
                <c:pt idx="1412">
                  <c:v>16.71</c:v>
                </c:pt>
                <c:pt idx="1413">
                  <c:v>16.34</c:v>
                </c:pt>
                <c:pt idx="1414">
                  <c:v>15.97</c:v>
                </c:pt>
                <c:pt idx="1415">
                  <c:v>15.61</c:v>
                </c:pt>
                <c:pt idx="1416">
                  <c:v>15.25</c:v>
                </c:pt>
                <c:pt idx="1417">
                  <c:v>14.9</c:v>
                </c:pt>
                <c:pt idx="1418">
                  <c:v>14.55</c:v>
                </c:pt>
                <c:pt idx="1419">
                  <c:v>14.21</c:v>
                </c:pt>
                <c:pt idx="1420">
                  <c:v>13.88</c:v>
                </c:pt>
                <c:pt idx="1421">
                  <c:v>13.56</c:v>
                </c:pt>
                <c:pt idx="1422">
                  <c:v>13.25</c:v>
                </c:pt>
                <c:pt idx="1423">
                  <c:v>37.369999999999997</c:v>
                </c:pt>
                <c:pt idx="1424">
                  <c:v>14.32</c:v>
                </c:pt>
                <c:pt idx="1425">
                  <c:v>14.7</c:v>
                </c:pt>
                <c:pt idx="1426">
                  <c:v>14.99</c:v>
                </c:pt>
                <c:pt idx="1427">
                  <c:v>15.2</c:v>
                </c:pt>
                <c:pt idx="1428">
                  <c:v>15.35</c:v>
                </c:pt>
                <c:pt idx="1429">
                  <c:v>15.43</c:v>
                </c:pt>
                <c:pt idx="1430">
                  <c:v>15.46</c:v>
                </c:pt>
                <c:pt idx="1431">
                  <c:v>15.45</c:v>
                </c:pt>
                <c:pt idx="1432">
                  <c:v>15.4</c:v>
                </c:pt>
                <c:pt idx="1433">
                  <c:v>15.32</c:v>
                </c:pt>
                <c:pt idx="1434">
                  <c:v>15.2</c:v>
                </c:pt>
                <c:pt idx="1435">
                  <c:v>15.07</c:v>
                </c:pt>
                <c:pt idx="1436">
                  <c:v>14.91</c:v>
                </c:pt>
                <c:pt idx="1437">
                  <c:v>14.73</c:v>
                </c:pt>
                <c:pt idx="1438">
                  <c:v>14.54</c:v>
                </c:pt>
                <c:pt idx="1439">
                  <c:v>14.33</c:v>
                </c:pt>
                <c:pt idx="1440">
                  <c:v>14.12</c:v>
                </c:pt>
                <c:pt idx="1441">
                  <c:v>13.9</c:v>
                </c:pt>
                <c:pt idx="1442">
                  <c:v>13.66</c:v>
                </c:pt>
                <c:pt idx="1443">
                  <c:v>13.43</c:v>
                </c:pt>
                <c:pt idx="1444">
                  <c:v>13.2</c:v>
                </c:pt>
                <c:pt idx="1445">
                  <c:v>12.96</c:v>
                </c:pt>
                <c:pt idx="1446">
                  <c:v>12.73</c:v>
                </c:pt>
                <c:pt idx="1447">
                  <c:v>12.51</c:v>
                </c:pt>
                <c:pt idx="1448">
                  <c:v>12.29</c:v>
                </c:pt>
                <c:pt idx="1449">
                  <c:v>12.08</c:v>
                </c:pt>
                <c:pt idx="1450">
                  <c:v>11.87</c:v>
                </c:pt>
                <c:pt idx="1451">
                  <c:v>11.67</c:v>
                </c:pt>
                <c:pt idx="1452">
                  <c:v>11.48</c:v>
                </c:pt>
                <c:pt idx="1453">
                  <c:v>11.29</c:v>
                </c:pt>
                <c:pt idx="1454">
                  <c:v>11.11</c:v>
                </c:pt>
                <c:pt idx="1455">
                  <c:v>10.93</c:v>
                </c:pt>
                <c:pt idx="1456">
                  <c:v>10.76</c:v>
                </c:pt>
                <c:pt idx="1457">
                  <c:v>10.6</c:v>
                </c:pt>
                <c:pt idx="1458">
                  <c:v>10.44</c:v>
                </c:pt>
                <c:pt idx="1459">
                  <c:v>10.28</c:v>
                </c:pt>
                <c:pt idx="1460">
                  <c:v>10.130000000000001</c:v>
                </c:pt>
                <c:pt idx="1461">
                  <c:v>9.9830000000000005</c:v>
                </c:pt>
                <c:pt idx="1462">
                  <c:v>9.8390000000000004</c:v>
                </c:pt>
                <c:pt idx="1463">
                  <c:v>9.6980000000000004</c:v>
                </c:pt>
                <c:pt idx="1464">
                  <c:v>9.56</c:v>
                </c:pt>
                <c:pt idx="1465">
                  <c:v>9.4239999999999995</c:v>
                </c:pt>
                <c:pt idx="1466">
                  <c:v>9.2910000000000004</c:v>
                </c:pt>
                <c:pt idx="1467">
                  <c:v>9.1590000000000007</c:v>
                </c:pt>
                <c:pt idx="1468">
                  <c:v>9.0350000000000001</c:v>
                </c:pt>
                <c:pt idx="1469">
                  <c:v>8.9109999999999996</c:v>
                </c:pt>
                <c:pt idx="1470">
                  <c:v>8.7889999999999997</c:v>
                </c:pt>
                <c:pt idx="1471">
                  <c:v>8.6669999999999998</c:v>
                </c:pt>
                <c:pt idx="1472">
                  <c:v>8.5459999999999994</c:v>
                </c:pt>
                <c:pt idx="1473">
                  <c:v>8.4239999999999995</c:v>
                </c:pt>
                <c:pt idx="1474">
                  <c:v>8.3040000000000003</c:v>
                </c:pt>
                <c:pt idx="1475">
                  <c:v>8.1839999999999993</c:v>
                </c:pt>
                <c:pt idx="1476">
                  <c:v>8.0640000000000001</c:v>
                </c:pt>
                <c:pt idx="1477">
                  <c:v>7.9429999999999996</c:v>
                </c:pt>
                <c:pt idx="1478">
                  <c:v>7.8239999999999998</c:v>
                </c:pt>
                <c:pt idx="1479">
                  <c:v>7.7050000000000001</c:v>
                </c:pt>
                <c:pt idx="1480">
                  <c:v>7.5860000000000003</c:v>
                </c:pt>
                <c:pt idx="1481">
                  <c:v>7.4669999999999996</c:v>
                </c:pt>
                <c:pt idx="1482">
                  <c:v>7.3479999999999999</c:v>
                </c:pt>
                <c:pt idx="1483">
                  <c:v>7.23</c:v>
                </c:pt>
                <c:pt idx="1484">
                  <c:v>7.1109999999999998</c:v>
                </c:pt>
                <c:pt idx="1485">
                  <c:v>6.9930000000000003</c:v>
                </c:pt>
                <c:pt idx="1486">
                  <c:v>6.8760000000000003</c:v>
                </c:pt>
                <c:pt idx="1487">
                  <c:v>6.7590000000000003</c:v>
                </c:pt>
                <c:pt idx="1488">
                  <c:v>6.6420000000000003</c:v>
                </c:pt>
                <c:pt idx="1489">
                  <c:v>6.5259999999999998</c:v>
                </c:pt>
                <c:pt idx="1490">
                  <c:v>6.41</c:v>
                </c:pt>
                <c:pt idx="1491">
                  <c:v>6.2939999999999996</c:v>
                </c:pt>
                <c:pt idx="1492">
                  <c:v>6.18</c:v>
                </c:pt>
                <c:pt idx="1493">
                  <c:v>6.0659999999999998</c:v>
                </c:pt>
                <c:pt idx="1494">
                  <c:v>5.952</c:v>
                </c:pt>
                <c:pt idx="1495">
                  <c:v>5.84</c:v>
                </c:pt>
                <c:pt idx="1496">
                  <c:v>5.73</c:v>
                </c:pt>
                <c:pt idx="1497">
                  <c:v>5.6310000000000002</c:v>
                </c:pt>
                <c:pt idx="1498">
                  <c:v>5.5410000000000004</c:v>
                </c:pt>
                <c:pt idx="1499">
                  <c:v>5.4569999999999999</c:v>
                </c:pt>
                <c:pt idx="1500">
                  <c:v>5.3780000000000001</c:v>
                </c:pt>
                <c:pt idx="1501">
                  <c:v>5.3019999999999996</c:v>
                </c:pt>
                <c:pt idx="1502">
                  <c:v>5.2290000000000001</c:v>
                </c:pt>
                <c:pt idx="1503">
                  <c:v>5.157</c:v>
                </c:pt>
                <c:pt idx="1504">
                  <c:v>5.0869999999999997</c:v>
                </c:pt>
                <c:pt idx="1505">
                  <c:v>5.016</c:v>
                </c:pt>
                <c:pt idx="1506">
                  <c:v>4.9459999999999997</c:v>
                </c:pt>
                <c:pt idx="1507">
                  <c:v>4.875</c:v>
                </c:pt>
                <c:pt idx="1508">
                  <c:v>4.8040000000000003</c:v>
                </c:pt>
                <c:pt idx="1509">
                  <c:v>4.7309999999999999</c:v>
                </c:pt>
                <c:pt idx="1510">
                  <c:v>4.6589999999999998</c:v>
                </c:pt>
                <c:pt idx="1511">
                  <c:v>4.585</c:v>
                </c:pt>
                <c:pt idx="1512">
                  <c:v>4.5110000000000001</c:v>
                </c:pt>
                <c:pt idx="1513">
                  <c:v>4.4359999999999999</c:v>
                </c:pt>
                <c:pt idx="1514">
                  <c:v>4.3600000000000003</c:v>
                </c:pt>
                <c:pt idx="1515">
                  <c:v>4.2839999999999998</c:v>
                </c:pt>
                <c:pt idx="1516">
                  <c:v>4.2069999999999999</c:v>
                </c:pt>
                <c:pt idx="1517">
                  <c:v>4.1289999999999996</c:v>
                </c:pt>
                <c:pt idx="1518">
                  <c:v>4.0519999999999996</c:v>
                </c:pt>
                <c:pt idx="1519">
                  <c:v>3.9740000000000002</c:v>
                </c:pt>
                <c:pt idx="1520">
                  <c:v>3.8959999999999999</c:v>
                </c:pt>
                <c:pt idx="1521">
                  <c:v>3.8180000000000001</c:v>
                </c:pt>
                <c:pt idx="1522">
                  <c:v>3.74</c:v>
                </c:pt>
                <c:pt idx="1523">
                  <c:v>3.6619999999999999</c:v>
                </c:pt>
                <c:pt idx="1524">
                  <c:v>3.585</c:v>
                </c:pt>
                <c:pt idx="1525">
                  <c:v>3.508</c:v>
                </c:pt>
                <c:pt idx="1526">
                  <c:v>3.431</c:v>
                </c:pt>
                <c:pt idx="1527">
                  <c:v>3.355</c:v>
                </c:pt>
                <c:pt idx="1528">
                  <c:v>3.28</c:v>
                </c:pt>
                <c:pt idx="1529">
                  <c:v>3.258</c:v>
                </c:pt>
                <c:pt idx="1530">
                  <c:v>3.2269999999999999</c:v>
                </c:pt>
                <c:pt idx="1531">
                  <c:v>3.19</c:v>
                </c:pt>
                <c:pt idx="1532">
                  <c:v>3.149</c:v>
                </c:pt>
                <c:pt idx="1533">
                  <c:v>3.105</c:v>
                </c:pt>
                <c:pt idx="1534">
                  <c:v>3.06</c:v>
                </c:pt>
                <c:pt idx="1535">
                  <c:v>3.0139999999999998</c:v>
                </c:pt>
                <c:pt idx="1536">
                  <c:v>2.9670000000000001</c:v>
                </c:pt>
                <c:pt idx="1537">
                  <c:v>2.919</c:v>
                </c:pt>
                <c:pt idx="1538">
                  <c:v>2.8719999999999999</c:v>
                </c:pt>
                <c:pt idx="1539">
                  <c:v>2.8239999999999998</c:v>
                </c:pt>
                <c:pt idx="1540">
                  <c:v>2.7759999999999998</c:v>
                </c:pt>
                <c:pt idx="1541">
                  <c:v>2.7639999999999998</c:v>
                </c:pt>
                <c:pt idx="1542">
                  <c:v>2.7450000000000001</c:v>
                </c:pt>
                <c:pt idx="1543">
                  <c:v>2.7210000000000001</c:v>
                </c:pt>
                <c:pt idx="1544">
                  <c:v>2.694</c:v>
                </c:pt>
                <c:pt idx="1545">
                  <c:v>2.6629999999999998</c:v>
                </c:pt>
                <c:pt idx="1546">
                  <c:v>2.6309999999999998</c:v>
                </c:pt>
                <c:pt idx="1547">
                  <c:v>2.597</c:v>
                </c:pt>
                <c:pt idx="1548">
                  <c:v>2.5619999999999998</c:v>
                </c:pt>
                <c:pt idx="1549">
                  <c:v>2.5259999999999998</c:v>
                </c:pt>
                <c:pt idx="1550">
                  <c:v>2.4889999999999999</c:v>
                </c:pt>
                <c:pt idx="1551">
                  <c:v>2.4510000000000001</c:v>
                </c:pt>
                <c:pt idx="1552">
                  <c:v>2.415</c:v>
                </c:pt>
                <c:pt idx="1553">
                  <c:v>2.3780000000000001</c:v>
                </c:pt>
                <c:pt idx="1554">
                  <c:v>2.3479999999999999</c:v>
                </c:pt>
                <c:pt idx="1555">
                  <c:v>2.3180000000000001</c:v>
                </c:pt>
                <c:pt idx="1556">
                  <c:v>2.2989999999999999</c:v>
                </c:pt>
                <c:pt idx="1557">
                  <c:v>2.2999999999999998</c:v>
                </c:pt>
                <c:pt idx="1558">
                  <c:v>2.3010000000000002</c:v>
                </c:pt>
                <c:pt idx="1559">
                  <c:v>2.2999999999999998</c:v>
                </c:pt>
                <c:pt idx="1560">
                  <c:v>2.298</c:v>
                </c:pt>
                <c:pt idx="1561">
                  <c:v>2.3149999999999999</c:v>
                </c:pt>
                <c:pt idx="1562">
                  <c:v>2.343</c:v>
                </c:pt>
                <c:pt idx="1563">
                  <c:v>2.3610000000000002</c:v>
                </c:pt>
                <c:pt idx="1564">
                  <c:v>2.3889999999999998</c:v>
                </c:pt>
                <c:pt idx="1565">
                  <c:v>2.4089999999999998</c:v>
                </c:pt>
                <c:pt idx="1566">
                  <c:v>2.4279999999999999</c:v>
                </c:pt>
                <c:pt idx="1567">
                  <c:v>2.4420000000000002</c:v>
                </c:pt>
                <c:pt idx="1568">
                  <c:v>2.4540000000000002</c:v>
                </c:pt>
                <c:pt idx="1569">
                  <c:v>2.5190000000000001</c:v>
                </c:pt>
                <c:pt idx="1570">
                  <c:v>2.6080000000000001</c:v>
                </c:pt>
                <c:pt idx="1571">
                  <c:v>2.7669999999999999</c:v>
                </c:pt>
                <c:pt idx="1572">
                  <c:v>2.919</c:v>
                </c:pt>
                <c:pt idx="1573">
                  <c:v>3.113</c:v>
                </c:pt>
                <c:pt idx="1574">
                  <c:v>3.3559999999999999</c:v>
                </c:pt>
                <c:pt idx="1575">
                  <c:v>3.55</c:v>
                </c:pt>
                <c:pt idx="1576">
                  <c:v>3.718</c:v>
                </c:pt>
                <c:pt idx="1577">
                  <c:v>3.8620000000000001</c:v>
                </c:pt>
                <c:pt idx="1578">
                  <c:v>3.99</c:v>
                </c:pt>
                <c:pt idx="1579">
                  <c:v>4.0990000000000002</c:v>
                </c:pt>
                <c:pt idx="1580">
                  <c:v>4.2009999999999996</c:v>
                </c:pt>
                <c:pt idx="1581">
                  <c:v>4.6980000000000004</c:v>
                </c:pt>
                <c:pt idx="1582">
                  <c:v>5.0540000000000003</c:v>
                </c:pt>
                <c:pt idx="1583">
                  <c:v>5.48</c:v>
                </c:pt>
                <c:pt idx="1584">
                  <c:v>5.8849999999999998</c:v>
                </c:pt>
                <c:pt idx="1585">
                  <c:v>6.3819999999999997</c:v>
                </c:pt>
                <c:pt idx="1586">
                  <c:v>6.8369999999999997</c:v>
                </c:pt>
                <c:pt idx="1587">
                  <c:v>7.3689999999999998</c:v>
                </c:pt>
                <c:pt idx="1588">
                  <c:v>13.94</c:v>
                </c:pt>
                <c:pt idx="1589">
                  <c:v>9.9600000000000009</c:v>
                </c:pt>
                <c:pt idx="1590">
                  <c:v>11.03</c:v>
                </c:pt>
                <c:pt idx="1591">
                  <c:v>13.12</c:v>
                </c:pt>
                <c:pt idx="1592">
                  <c:v>14.61</c:v>
                </c:pt>
                <c:pt idx="1593">
                  <c:v>16.52</c:v>
                </c:pt>
                <c:pt idx="1594">
                  <c:v>18.27</c:v>
                </c:pt>
                <c:pt idx="1595">
                  <c:v>19.57</c:v>
                </c:pt>
                <c:pt idx="1596">
                  <c:v>20.94</c:v>
                </c:pt>
                <c:pt idx="1597">
                  <c:v>41.95</c:v>
                </c:pt>
                <c:pt idx="1598">
                  <c:v>27.82</c:v>
                </c:pt>
                <c:pt idx="1599">
                  <c:v>41</c:v>
                </c:pt>
                <c:pt idx="1600">
                  <c:v>52.05</c:v>
                </c:pt>
                <c:pt idx="1601">
                  <c:v>41.64</c:v>
                </c:pt>
                <c:pt idx="1602">
                  <c:v>47.14</c:v>
                </c:pt>
                <c:pt idx="1603">
                  <c:v>65.849999999999994</c:v>
                </c:pt>
                <c:pt idx="1604">
                  <c:v>52.51</c:v>
                </c:pt>
                <c:pt idx="1605">
                  <c:v>49.35</c:v>
                </c:pt>
                <c:pt idx="1606">
                  <c:v>47.06</c:v>
                </c:pt>
                <c:pt idx="1607">
                  <c:v>45.12</c:v>
                </c:pt>
                <c:pt idx="1608">
                  <c:v>43.12</c:v>
                </c:pt>
                <c:pt idx="1609">
                  <c:v>41.41</c:v>
                </c:pt>
                <c:pt idx="1610">
                  <c:v>39.700000000000003</c:v>
                </c:pt>
                <c:pt idx="1611">
                  <c:v>38.08</c:v>
                </c:pt>
                <c:pt idx="1612">
                  <c:v>37.33</c:v>
                </c:pt>
                <c:pt idx="1613">
                  <c:v>37.130000000000003</c:v>
                </c:pt>
                <c:pt idx="1614">
                  <c:v>36.840000000000003</c:v>
                </c:pt>
                <c:pt idx="1615">
                  <c:v>36.450000000000003</c:v>
                </c:pt>
                <c:pt idx="1616">
                  <c:v>35.82</c:v>
                </c:pt>
                <c:pt idx="1617">
                  <c:v>35.159999999999997</c:v>
                </c:pt>
                <c:pt idx="1618">
                  <c:v>34.4</c:v>
                </c:pt>
                <c:pt idx="1619">
                  <c:v>33.799999999999997</c:v>
                </c:pt>
                <c:pt idx="1620">
                  <c:v>33.04</c:v>
                </c:pt>
                <c:pt idx="1621">
                  <c:v>32.159999999999997</c:v>
                </c:pt>
                <c:pt idx="1622">
                  <c:v>31.24</c:v>
                </c:pt>
                <c:pt idx="1623">
                  <c:v>30.31</c:v>
                </c:pt>
                <c:pt idx="1624">
                  <c:v>29.37</c:v>
                </c:pt>
                <c:pt idx="1625">
                  <c:v>28.42</c:v>
                </c:pt>
                <c:pt idx="1626">
                  <c:v>27.51</c:v>
                </c:pt>
                <c:pt idx="1627">
                  <c:v>26.64</c:v>
                </c:pt>
                <c:pt idx="1628">
                  <c:v>25.78</c:v>
                </c:pt>
                <c:pt idx="1629">
                  <c:v>24.94</c:v>
                </c:pt>
                <c:pt idx="1630">
                  <c:v>24.11</c:v>
                </c:pt>
                <c:pt idx="1631">
                  <c:v>23.32</c:v>
                </c:pt>
                <c:pt idx="1632">
                  <c:v>22.56</c:v>
                </c:pt>
                <c:pt idx="1633">
                  <c:v>21.8</c:v>
                </c:pt>
                <c:pt idx="1634">
                  <c:v>21.07</c:v>
                </c:pt>
                <c:pt idx="1635">
                  <c:v>20.36</c:v>
                </c:pt>
                <c:pt idx="1636">
                  <c:v>19.649999999999999</c:v>
                </c:pt>
                <c:pt idx="1637">
                  <c:v>19.52</c:v>
                </c:pt>
                <c:pt idx="1638">
                  <c:v>19.37</c:v>
                </c:pt>
                <c:pt idx="1639">
                  <c:v>19.18</c:v>
                </c:pt>
                <c:pt idx="1640">
                  <c:v>18.940000000000001</c:v>
                </c:pt>
                <c:pt idx="1641">
                  <c:v>18.670000000000002</c:v>
                </c:pt>
                <c:pt idx="1642">
                  <c:v>18.36</c:v>
                </c:pt>
                <c:pt idx="1643">
                  <c:v>18.04</c:v>
                </c:pt>
                <c:pt idx="1644">
                  <c:v>17.73</c:v>
                </c:pt>
                <c:pt idx="1645">
                  <c:v>17.43</c:v>
                </c:pt>
                <c:pt idx="1646">
                  <c:v>17.12</c:v>
                </c:pt>
                <c:pt idx="1647">
                  <c:v>16.8</c:v>
                </c:pt>
                <c:pt idx="1648">
                  <c:v>16.47</c:v>
                </c:pt>
                <c:pt idx="1649">
                  <c:v>16.149999999999999</c:v>
                </c:pt>
                <c:pt idx="1650">
                  <c:v>15.82</c:v>
                </c:pt>
                <c:pt idx="1651">
                  <c:v>15.5</c:v>
                </c:pt>
                <c:pt idx="1652">
                  <c:v>15.18</c:v>
                </c:pt>
                <c:pt idx="1653">
                  <c:v>14.88</c:v>
                </c:pt>
                <c:pt idx="1654">
                  <c:v>14.64</c:v>
                </c:pt>
                <c:pt idx="1655">
                  <c:v>14.42</c:v>
                </c:pt>
                <c:pt idx="1656">
                  <c:v>14.26</c:v>
                </c:pt>
                <c:pt idx="1657">
                  <c:v>14.31</c:v>
                </c:pt>
                <c:pt idx="1658">
                  <c:v>14.44</c:v>
                </c:pt>
                <c:pt idx="1659">
                  <c:v>14.56</c:v>
                </c:pt>
                <c:pt idx="1660">
                  <c:v>14.64</c:v>
                </c:pt>
                <c:pt idx="1661">
                  <c:v>14.72</c:v>
                </c:pt>
                <c:pt idx="1662">
                  <c:v>58.54</c:v>
                </c:pt>
                <c:pt idx="1663">
                  <c:v>193.6</c:v>
                </c:pt>
                <c:pt idx="1664">
                  <c:v>525.4</c:v>
                </c:pt>
                <c:pt idx="1665">
                  <c:v>178.6</c:v>
                </c:pt>
                <c:pt idx="1666">
                  <c:v>143.4</c:v>
                </c:pt>
                <c:pt idx="1667">
                  <c:v>129.5</c:v>
                </c:pt>
                <c:pt idx="1668">
                  <c:v>151.4</c:v>
                </c:pt>
                <c:pt idx="1669">
                  <c:v>154.80000000000001</c:v>
                </c:pt>
                <c:pt idx="1670">
                  <c:v>123.5</c:v>
                </c:pt>
                <c:pt idx="1671">
                  <c:v>113.8</c:v>
                </c:pt>
                <c:pt idx="1672">
                  <c:v>134.69999999999999</c:v>
                </c:pt>
                <c:pt idx="1673">
                  <c:v>122.1</c:v>
                </c:pt>
                <c:pt idx="1674">
                  <c:v>114.5</c:v>
                </c:pt>
                <c:pt idx="1675">
                  <c:v>104.1</c:v>
                </c:pt>
                <c:pt idx="1676">
                  <c:v>95.36</c:v>
                </c:pt>
                <c:pt idx="1677">
                  <c:v>87.95</c:v>
                </c:pt>
                <c:pt idx="1678">
                  <c:v>82.52</c:v>
                </c:pt>
                <c:pt idx="1679">
                  <c:v>78.400000000000006</c:v>
                </c:pt>
                <c:pt idx="1680">
                  <c:v>72.88</c:v>
                </c:pt>
                <c:pt idx="1681">
                  <c:v>67.61</c:v>
                </c:pt>
                <c:pt idx="1682">
                  <c:v>63.8</c:v>
                </c:pt>
                <c:pt idx="1683">
                  <c:v>59.21</c:v>
                </c:pt>
                <c:pt idx="1684">
                  <c:v>55.12</c:v>
                </c:pt>
                <c:pt idx="1685">
                  <c:v>52.73</c:v>
                </c:pt>
                <c:pt idx="1686">
                  <c:v>52.42</c:v>
                </c:pt>
                <c:pt idx="1687">
                  <c:v>48.86</c:v>
                </c:pt>
                <c:pt idx="1688">
                  <c:v>45.85</c:v>
                </c:pt>
                <c:pt idx="1689">
                  <c:v>43.07</c:v>
                </c:pt>
                <c:pt idx="1690">
                  <c:v>41.27</c:v>
                </c:pt>
                <c:pt idx="1691">
                  <c:v>40.46</c:v>
                </c:pt>
                <c:pt idx="1692">
                  <c:v>39.590000000000003</c:v>
                </c:pt>
                <c:pt idx="1693">
                  <c:v>38.78</c:v>
                </c:pt>
                <c:pt idx="1694">
                  <c:v>38.61</c:v>
                </c:pt>
                <c:pt idx="1695">
                  <c:v>37.53</c:v>
                </c:pt>
                <c:pt idx="1696">
                  <c:v>36.4</c:v>
                </c:pt>
                <c:pt idx="1697">
                  <c:v>37.619999999999997</c:v>
                </c:pt>
                <c:pt idx="1698">
                  <c:v>36.71</c:v>
                </c:pt>
                <c:pt idx="1699">
                  <c:v>35.79</c:v>
                </c:pt>
                <c:pt idx="1700">
                  <c:v>35.840000000000003</c:v>
                </c:pt>
                <c:pt idx="1701">
                  <c:v>35.49</c:v>
                </c:pt>
                <c:pt idx="1702">
                  <c:v>34.659999999999997</c:v>
                </c:pt>
                <c:pt idx="1703">
                  <c:v>33.82</c:v>
                </c:pt>
                <c:pt idx="1704">
                  <c:v>32.92</c:v>
                </c:pt>
                <c:pt idx="1705">
                  <c:v>31.94</c:v>
                </c:pt>
                <c:pt idx="1706">
                  <c:v>31</c:v>
                </c:pt>
                <c:pt idx="1707">
                  <c:v>30.38</c:v>
                </c:pt>
                <c:pt idx="1708">
                  <c:v>29.73</c:v>
                </c:pt>
                <c:pt idx="1709">
                  <c:v>28.84</c:v>
                </c:pt>
                <c:pt idx="1710">
                  <c:v>27.94</c:v>
                </c:pt>
                <c:pt idx="1711">
                  <c:v>27.08</c:v>
                </c:pt>
                <c:pt idx="1712">
                  <c:v>26.27</c:v>
                </c:pt>
                <c:pt idx="1713">
                  <c:v>25.44</c:v>
                </c:pt>
                <c:pt idx="1714">
                  <c:v>24.62</c:v>
                </c:pt>
                <c:pt idx="1715">
                  <c:v>24.01</c:v>
                </c:pt>
                <c:pt idx="1716">
                  <c:v>23.25</c:v>
                </c:pt>
                <c:pt idx="1717">
                  <c:v>22.52</c:v>
                </c:pt>
                <c:pt idx="1718">
                  <c:v>21.79</c:v>
                </c:pt>
                <c:pt idx="1719">
                  <c:v>21.07</c:v>
                </c:pt>
                <c:pt idx="1720">
                  <c:v>20.38</c:v>
                </c:pt>
                <c:pt idx="1721">
                  <c:v>19.809999999999999</c:v>
                </c:pt>
                <c:pt idx="1722">
                  <c:v>23.41</c:v>
                </c:pt>
                <c:pt idx="1723">
                  <c:v>22.03</c:v>
                </c:pt>
                <c:pt idx="1724">
                  <c:v>21.55</c:v>
                </c:pt>
                <c:pt idx="1725">
                  <c:v>21.02</c:v>
                </c:pt>
                <c:pt idx="1726">
                  <c:v>20.52</c:v>
                </c:pt>
                <c:pt idx="1727">
                  <c:v>20.059999999999999</c:v>
                </c:pt>
                <c:pt idx="1728">
                  <c:v>20.239999999999998</c:v>
                </c:pt>
                <c:pt idx="1729">
                  <c:v>20.9</c:v>
                </c:pt>
                <c:pt idx="1730">
                  <c:v>20.55</c:v>
                </c:pt>
                <c:pt idx="1731">
                  <c:v>20.8</c:v>
                </c:pt>
                <c:pt idx="1732">
                  <c:v>20.62</c:v>
                </c:pt>
                <c:pt idx="1733">
                  <c:v>21.36</c:v>
                </c:pt>
                <c:pt idx="1734">
                  <c:v>21.11</c:v>
                </c:pt>
                <c:pt idx="1735">
                  <c:v>20.83</c:v>
                </c:pt>
                <c:pt idx="1736">
                  <c:v>20.52</c:v>
                </c:pt>
                <c:pt idx="1737">
                  <c:v>20.34</c:v>
                </c:pt>
                <c:pt idx="1738">
                  <c:v>20.02</c:v>
                </c:pt>
                <c:pt idx="1739">
                  <c:v>19.809999999999999</c:v>
                </c:pt>
                <c:pt idx="1740">
                  <c:v>19.54</c:v>
                </c:pt>
                <c:pt idx="1741">
                  <c:v>19.5</c:v>
                </c:pt>
                <c:pt idx="1742">
                  <c:v>19.420000000000002</c:v>
                </c:pt>
                <c:pt idx="1743">
                  <c:v>19.309999999999999</c:v>
                </c:pt>
                <c:pt idx="1744">
                  <c:v>19.170000000000002</c:v>
                </c:pt>
                <c:pt idx="1745">
                  <c:v>19</c:v>
                </c:pt>
                <c:pt idx="1746">
                  <c:v>18.809999999999999</c:v>
                </c:pt>
                <c:pt idx="1747">
                  <c:v>20.14</c:v>
                </c:pt>
                <c:pt idx="1748">
                  <c:v>82.31</c:v>
                </c:pt>
                <c:pt idx="1749">
                  <c:v>92.68</c:v>
                </c:pt>
                <c:pt idx="1750">
                  <c:v>38.25</c:v>
                </c:pt>
                <c:pt idx="1751">
                  <c:v>36.270000000000003</c:v>
                </c:pt>
                <c:pt idx="1752">
                  <c:v>34.92</c:v>
                </c:pt>
                <c:pt idx="1753">
                  <c:v>33.61</c:v>
                </c:pt>
                <c:pt idx="1754">
                  <c:v>32.47</c:v>
                </c:pt>
                <c:pt idx="1755">
                  <c:v>33.08</c:v>
                </c:pt>
                <c:pt idx="1756">
                  <c:v>38.03</c:v>
                </c:pt>
                <c:pt idx="1757">
                  <c:v>165.7</c:v>
                </c:pt>
                <c:pt idx="1758">
                  <c:v>117</c:v>
                </c:pt>
                <c:pt idx="1759">
                  <c:v>105.5</c:v>
                </c:pt>
                <c:pt idx="1760">
                  <c:v>96.44</c:v>
                </c:pt>
                <c:pt idx="1761">
                  <c:v>88.6</c:v>
                </c:pt>
                <c:pt idx="1762">
                  <c:v>81.67</c:v>
                </c:pt>
                <c:pt idx="1763">
                  <c:v>75.53</c:v>
                </c:pt>
                <c:pt idx="1764">
                  <c:v>69.760000000000005</c:v>
                </c:pt>
                <c:pt idx="1765">
                  <c:v>64.760000000000005</c:v>
                </c:pt>
                <c:pt idx="1766">
                  <c:v>60.51</c:v>
                </c:pt>
                <c:pt idx="1767">
                  <c:v>55.95</c:v>
                </c:pt>
                <c:pt idx="1768">
                  <c:v>52</c:v>
                </c:pt>
                <c:pt idx="1769">
                  <c:v>48.57</c:v>
                </c:pt>
                <c:pt idx="1770">
                  <c:v>45.38</c:v>
                </c:pt>
                <c:pt idx="1771">
                  <c:v>44.08</c:v>
                </c:pt>
                <c:pt idx="1772">
                  <c:v>42.89</c:v>
                </c:pt>
                <c:pt idx="1773">
                  <c:v>41.61</c:v>
                </c:pt>
                <c:pt idx="1774">
                  <c:v>40.29</c:v>
                </c:pt>
                <c:pt idx="1775">
                  <c:v>38.909999999999997</c:v>
                </c:pt>
                <c:pt idx="1776">
                  <c:v>37.53</c:v>
                </c:pt>
                <c:pt idx="1777">
                  <c:v>36.119999999999997</c:v>
                </c:pt>
                <c:pt idx="1778">
                  <c:v>34.72</c:v>
                </c:pt>
                <c:pt idx="1779">
                  <c:v>33.32</c:v>
                </c:pt>
                <c:pt idx="1780">
                  <c:v>31.99</c:v>
                </c:pt>
                <c:pt idx="1781">
                  <c:v>30.73</c:v>
                </c:pt>
                <c:pt idx="1782">
                  <c:v>29.48</c:v>
                </c:pt>
                <c:pt idx="1783">
                  <c:v>28.31</c:v>
                </c:pt>
                <c:pt idx="1784">
                  <c:v>27.18</c:v>
                </c:pt>
                <c:pt idx="1785">
                  <c:v>26.11</c:v>
                </c:pt>
                <c:pt idx="1786">
                  <c:v>25.08</c:v>
                </c:pt>
                <c:pt idx="1787">
                  <c:v>24.08</c:v>
                </c:pt>
                <c:pt idx="1788">
                  <c:v>23.13</c:v>
                </c:pt>
                <c:pt idx="1789">
                  <c:v>22.21</c:v>
                </c:pt>
                <c:pt idx="1790">
                  <c:v>21.32</c:v>
                </c:pt>
                <c:pt idx="1791">
                  <c:v>20.48</c:v>
                </c:pt>
                <c:pt idx="1792">
                  <c:v>19.760000000000002</c:v>
                </c:pt>
                <c:pt idx="1793">
                  <c:v>19.64</c:v>
                </c:pt>
                <c:pt idx="1794">
                  <c:v>19.45</c:v>
                </c:pt>
                <c:pt idx="1795">
                  <c:v>19.21</c:v>
                </c:pt>
                <c:pt idx="1796">
                  <c:v>18.93</c:v>
                </c:pt>
                <c:pt idx="1797">
                  <c:v>18.61</c:v>
                </c:pt>
                <c:pt idx="1798">
                  <c:v>18.27</c:v>
                </c:pt>
                <c:pt idx="1799">
                  <c:v>17.91</c:v>
                </c:pt>
                <c:pt idx="1800">
                  <c:v>17.53</c:v>
                </c:pt>
                <c:pt idx="1801">
                  <c:v>17.149999999999999</c:v>
                </c:pt>
                <c:pt idx="1802">
                  <c:v>16.760000000000002</c:v>
                </c:pt>
                <c:pt idx="1803">
                  <c:v>16.37</c:v>
                </c:pt>
                <c:pt idx="1804">
                  <c:v>16</c:v>
                </c:pt>
                <c:pt idx="1805">
                  <c:v>15.65</c:v>
                </c:pt>
                <c:pt idx="1806">
                  <c:v>15.31</c:v>
                </c:pt>
                <c:pt idx="1807">
                  <c:v>14.97</c:v>
                </c:pt>
                <c:pt idx="1808">
                  <c:v>14.63</c:v>
                </c:pt>
                <c:pt idx="1809">
                  <c:v>14.31</c:v>
                </c:pt>
                <c:pt idx="1810">
                  <c:v>13.99</c:v>
                </c:pt>
                <c:pt idx="1811">
                  <c:v>13.67</c:v>
                </c:pt>
                <c:pt idx="1812">
                  <c:v>13.37</c:v>
                </c:pt>
                <c:pt idx="1813">
                  <c:v>13.08</c:v>
                </c:pt>
                <c:pt idx="1814">
                  <c:v>12.79</c:v>
                </c:pt>
                <c:pt idx="1815">
                  <c:v>12.52</c:v>
                </c:pt>
                <c:pt idx="1816">
                  <c:v>12.26</c:v>
                </c:pt>
                <c:pt idx="1817">
                  <c:v>12.01</c:v>
                </c:pt>
                <c:pt idx="1818">
                  <c:v>11.78</c:v>
                </c:pt>
                <c:pt idx="1819">
                  <c:v>11.55</c:v>
                </c:pt>
                <c:pt idx="1820">
                  <c:v>11.34</c:v>
                </c:pt>
                <c:pt idx="1821">
                  <c:v>11.13</c:v>
                </c:pt>
                <c:pt idx="1822">
                  <c:v>10.94</c:v>
                </c:pt>
                <c:pt idx="1823">
                  <c:v>10.75</c:v>
                </c:pt>
                <c:pt idx="1824">
                  <c:v>10.57</c:v>
                </c:pt>
                <c:pt idx="1825">
                  <c:v>10.4</c:v>
                </c:pt>
                <c:pt idx="1826">
                  <c:v>10.24</c:v>
                </c:pt>
                <c:pt idx="1827">
                  <c:v>10.08</c:v>
                </c:pt>
                <c:pt idx="1828">
                  <c:v>9.9239999999999995</c:v>
                </c:pt>
                <c:pt idx="1829">
                  <c:v>9.7759999999999998</c:v>
                </c:pt>
                <c:pt idx="1830">
                  <c:v>9.6310000000000002</c:v>
                </c:pt>
                <c:pt idx="1831">
                  <c:v>9.4909999999999997</c:v>
                </c:pt>
                <c:pt idx="1832">
                  <c:v>9.3529999999999998</c:v>
                </c:pt>
                <c:pt idx="1833">
                  <c:v>9.218</c:v>
                </c:pt>
                <c:pt idx="1834">
                  <c:v>9.0839999999999996</c:v>
                </c:pt>
                <c:pt idx="1835">
                  <c:v>8.9529999999999994</c:v>
                </c:pt>
                <c:pt idx="1836">
                  <c:v>8.8230000000000004</c:v>
                </c:pt>
                <c:pt idx="1837">
                  <c:v>8.6950000000000003</c:v>
                </c:pt>
                <c:pt idx="1838">
                  <c:v>8.5670000000000002</c:v>
                </c:pt>
                <c:pt idx="1839">
                  <c:v>8.4390000000000001</c:v>
                </c:pt>
                <c:pt idx="1840">
                  <c:v>8.3119999999999994</c:v>
                </c:pt>
                <c:pt idx="1841">
                  <c:v>8.1859999999999999</c:v>
                </c:pt>
                <c:pt idx="1842">
                  <c:v>8.0589999999999993</c:v>
                </c:pt>
                <c:pt idx="1843">
                  <c:v>7.9359999999999999</c:v>
                </c:pt>
                <c:pt idx="1844">
                  <c:v>7.8109999999999999</c:v>
                </c:pt>
                <c:pt idx="1845">
                  <c:v>7.6859999999999999</c:v>
                </c:pt>
                <c:pt idx="1846">
                  <c:v>7.5609999999999999</c:v>
                </c:pt>
                <c:pt idx="1847">
                  <c:v>7.4349999999999996</c:v>
                </c:pt>
                <c:pt idx="1848">
                  <c:v>7.31</c:v>
                </c:pt>
                <c:pt idx="1849">
                  <c:v>7.1829999999999998</c:v>
                </c:pt>
                <c:pt idx="1850">
                  <c:v>7.0570000000000004</c:v>
                </c:pt>
                <c:pt idx="1851">
                  <c:v>6.93</c:v>
                </c:pt>
                <c:pt idx="1852">
                  <c:v>6.8029999999999999</c:v>
                </c:pt>
                <c:pt idx="1853">
                  <c:v>6.6769999999999996</c:v>
                </c:pt>
                <c:pt idx="1854">
                  <c:v>6.55</c:v>
                </c:pt>
                <c:pt idx="1855">
                  <c:v>6.423</c:v>
                </c:pt>
                <c:pt idx="1856">
                  <c:v>6.2960000000000003</c:v>
                </c:pt>
                <c:pt idx="1857">
                  <c:v>6.1689999999999996</c:v>
                </c:pt>
                <c:pt idx="1858">
                  <c:v>6.0430000000000001</c:v>
                </c:pt>
                <c:pt idx="1859">
                  <c:v>5.9169999999999998</c:v>
                </c:pt>
                <c:pt idx="1860">
                  <c:v>5.798</c:v>
                </c:pt>
                <c:pt idx="1861">
                  <c:v>5.6890000000000001</c:v>
                </c:pt>
                <c:pt idx="1862">
                  <c:v>5.59</c:v>
                </c:pt>
                <c:pt idx="1863">
                  <c:v>5.4969999999999999</c:v>
                </c:pt>
                <c:pt idx="1864">
                  <c:v>5.41</c:v>
                </c:pt>
                <c:pt idx="1865">
                  <c:v>5.3259999999999996</c:v>
                </c:pt>
                <c:pt idx="1866">
                  <c:v>5.2439999999999998</c:v>
                </c:pt>
                <c:pt idx="1867">
                  <c:v>5.1630000000000003</c:v>
                </c:pt>
                <c:pt idx="1868">
                  <c:v>5.0839999999999996</c:v>
                </c:pt>
                <c:pt idx="1869">
                  <c:v>5.0039999999999996</c:v>
                </c:pt>
                <c:pt idx="1870">
                  <c:v>4.9249999999999998</c:v>
                </c:pt>
                <c:pt idx="1871">
                  <c:v>4.8449999999999998</c:v>
                </c:pt>
                <c:pt idx="1872">
                  <c:v>4.7640000000000002</c:v>
                </c:pt>
                <c:pt idx="1873">
                  <c:v>4.6829999999999998</c:v>
                </c:pt>
                <c:pt idx="1874">
                  <c:v>4.5999999999999996</c:v>
                </c:pt>
                <c:pt idx="1875">
                  <c:v>4.5170000000000003</c:v>
                </c:pt>
                <c:pt idx="1876">
                  <c:v>4.4340000000000002</c:v>
                </c:pt>
                <c:pt idx="1877">
                  <c:v>4.3490000000000002</c:v>
                </c:pt>
                <c:pt idx="1878">
                  <c:v>4.2640000000000002</c:v>
                </c:pt>
                <c:pt idx="1879">
                  <c:v>4.1790000000000003</c:v>
                </c:pt>
                <c:pt idx="1880">
                  <c:v>4.093</c:v>
                </c:pt>
                <c:pt idx="1881">
                  <c:v>4.0069999999999997</c:v>
                </c:pt>
                <c:pt idx="1882">
                  <c:v>3.9209999999999998</c:v>
                </c:pt>
                <c:pt idx="1883">
                  <c:v>3.835</c:v>
                </c:pt>
                <c:pt idx="1884">
                  <c:v>3.7490000000000001</c:v>
                </c:pt>
                <c:pt idx="1885">
                  <c:v>3.6629999999999998</c:v>
                </c:pt>
                <c:pt idx="1886">
                  <c:v>3.5779999999999998</c:v>
                </c:pt>
                <c:pt idx="1887">
                  <c:v>3.4929999999999999</c:v>
                </c:pt>
                <c:pt idx="1888">
                  <c:v>3.4079999999999999</c:v>
                </c:pt>
                <c:pt idx="1889">
                  <c:v>3.3250000000000002</c:v>
                </c:pt>
                <c:pt idx="1890">
                  <c:v>3.242</c:v>
                </c:pt>
                <c:pt idx="1891">
                  <c:v>3.16</c:v>
                </c:pt>
                <c:pt idx="1892">
                  <c:v>3.0790000000000002</c:v>
                </c:pt>
                <c:pt idx="1893">
                  <c:v>2.9990000000000001</c:v>
                </c:pt>
                <c:pt idx="1894">
                  <c:v>2.9209999999999998</c:v>
                </c:pt>
                <c:pt idx="1895">
                  <c:v>2.843</c:v>
                </c:pt>
                <c:pt idx="1896">
                  <c:v>2.7669999999999999</c:v>
                </c:pt>
                <c:pt idx="1897">
                  <c:v>2.6920000000000002</c:v>
                </c:pt>
                <c:pt idx="1898">
                  <c:v>2.6179999999999999</c:v>
                </c:pt>
                <c:pt idx="1899">
                  <c:v>2.5459999999999998</c:v>
                </c:pt>
                <c:pt idx="1900">
                  <c:v>2.4750000000000001</c:v>
                </c:pt>
                <c:pt idx="1901">
                  <c:v>2.4049999999999998</c:v>
                </c:pt>
                <c:pt idx="1902">
                  <c:v>2.3370000000000002</c:v>
                </c:pt>
                <c:pt idx="1903">
                  <c:v>2.2709999999999999</c:v>
                </c:pt>
                <c:pt idx="1904">
                  <c:v>2.206</c:v>
                </c:pt>
                <c:pt idx="1905">
                  <c:v>2.1419999999999999</c:v>
                </c:pt>
                <c:pt idx="1906">
                  <c:v>2.08</c:v>
                </c:pt>
                <c:pt idx="1907">
                  <c:v>2.0190000000000001</c:v>
                </c:pt>
                <c:pt idx="1908">
                  <c:v>1.96</c:v>
                </c:pt>
                <c:pt idx="1909">
                  <c:v>1.9019999999999999</c:v>
                </c:pt>
                <c:pt idx="1910">
                  <c:v>1.8460000000000001</c:v>
                </c:pt>
                <c:pt idx="1911">
                  <c:v>1.792</c:v>
                </c:pt>
                <c:pt idx="1912">
                  <c:v>1.738</c:v>
                </c:pt>
                <c:pt idx="1913">
                  <c:v>1.6859999999999999</c:v>
                </c:pt>
                <c:pt idx="1914">
                  <c:v>1.6359999999999999</c:v>
                </c:pt>
                <c:pt idx="1915">
                  <c:v>1.587</c:v>
                </c:pt>
                <c:pt idx="1916">
                  <c:v>1.54</c:v>
                </c:pt>
                <c:pt idx="1917">
                  <c:v>1.4930000000000001</c:v>
                </c:pt>
                <c:pt idx="1918">
                  <c:v>1.4490000000000001</c:v>
                </c:pt>
                <c:pt idx="1919">
                  <c:v>1.405</c:v>
                </c:pt>
                <c:pt idx="1920">
                  <c:v>1.3879999999999999</c:v>
                </c:pt>
                <c:pt idx="1921">
                  <c:v>1.4530000000000001</c:v>
                </c:pt>
                <c:pt idx="1922">
                  <c:v>1.861</c:v>
                </c:pt>
                <c:pt idx="1923">
                  <c:v>3.3140000000000001</c:v>
                </c:pt>
                <c:pt idx="1924">
                  <c:v>3.6960000000000002</c:v>
                </c:pt>
                <c:pt idx="1925">
                  <c:v>4.0270000000000001</c:v>
                </c:pt>
                <c:pt idx="1926">
                  <c:v>4.306</c:v>
                </c:pt>
                <c:pt idx="1927">
                  <c:v>4.5369999999999999</c:v>
                </c:pt>
                <c:pt idx="1928">
                  <c:v>4.7229999999999999</c:v>
                </c:pt>
                <c:pt idx="1929">
                  <c:v>4.8680000000000003</c:v>
                </c:pt>
                <c:pt idx="1930">
                  <c:v>4.9779999999999998</c:v>
                </c:pt>
                <c:pt idx="1931">
                  <c:v>5.0629999999999997</c:v>
                </c:pt>
                <c:pt idx="1932">
                  <c:v>5.1269999999999998</c:v>
                </c:pt>
                <c:pt idx="1933">
                  <c:v>5.1710000000000003</c:v>
                </c:pt>
                <c:pt idx="1934">
                  <c:v>5.1980000000000004</c:v>
                </c:pt>
                <c:pt idx="1935">
                  <c:v>5.21</c:v>
                </c:pt>
                <c:pt idx="1936">
                  <c:v>5.2229999999999999</c:v>
                </c:pt>
                <c:pt idx="1937">
                  <c:v>5.2619999999999996</c:v>
                </c:pt>
                <c:pt idx="1938">
                  <c:v>5.3419999999999996</c:v>
                </c:pt>
                <c:pt idx="1939">
                  <c:v>5.5069999999999997</c:v>
                </c:pt>
                <c:pt idx="1940">
                  <c:v>5.6449999999999996</c:v>
                </c:pt>
                <c:pt idx="1941">
                  <c:v>5.7919999999999998</c:v>
                </c:pt>
                <c:pt idx="1942">
                  <c:v>5.9269999999999996</c:v>
                </c:pt>
                <c:pt idx="1943">
                  <c:v>6.07</c:v>
                </c:pt>
                <c:pt idx="1944">
                  <c:v>6.1740000000000004</c:v>
                </c:pt>
                <c:pt idx="1945">
                  <c:v>6.2549999999999999</c:v>
                </c:pt>
                <c:pt idx="1946">
                  <c:v>6.3140000000000001</c:v>
                </c:pt>
                <c:pt idx="1947">
                  <c:v>6.3550000000000004</c:v>
                </c:pt>
                <c:pt idx="1948">
                  <c:v>6.3789999999999996</c:v>
                </c:pt>
                <c:pt idx="1949">
                  <c:v>6.4089999999999998</c:v>
                </c:pt>
                <c:pt idx="1950">
                  <c:v>6.4580000000000002</c:v>
                </c:pt>
                <c:pt idx="1951">
                  <c:v>6.5270000000000001</c:v>
                </c:pt>
                <c:pt idx="1952">
                  <c:v>6.5830000000000002</c:v>
                </c:pt>
                <c:pt idx="1953">
                  <c:v>6.625</c:v>
                </c:pt>
                <c:pt idx="1954">
                  <c:v>6.72</c:v>
                </c:pt>
                <c:pt idx="1955">
                  <c:v>6.8170000000000002</c:v>
                </c:pt>
                <c:pt idx="1956">
                  <c:v>6.9349999999999996</c:v>
                </c:pt>
                <c:pt idx="1957">
                  <c:v>7.0549999999999997</c:v>
                </c:pt>
                <c:pt idx="1958">
                  <c:v>7.1509999999999998</c:v>
                </c:pt>
                <c:pt idx="1959">
                  <c:v>7.2320000000000002</c:v>
                </c:pt>
                <c:pt idx="1960">
                  <c:v>7.2969999999999997</c:v>
                </c:pt>
                <c:pt idx="1961">
                  <c:v>7.3470000000000004</c:v>
                </c:pt>
                <c:pt idx="1962">
                  <c:v>7.3860000000000001</c:v>
                </c:pt>
                <c:pt idx="1963">
                  <c:v>7.4130000000000003</c:v>
                </c:pt>
                <c:pt idx="1964">
                  <c:v>7.4320000000000004</c:v>
                </c:pt>
                <c:pt idx="1965">
                  <c:v>7.444</c:v>
                </c:pt>
                <c:pt idx="1966">
                  <c:v>7.4480000000000004</c:v>
                </c:pt>
                <c:pt idx="1967">
                  <c:v>7.4480000000000004</c:v>
                </c:pt>
                <c:pt idx="1968">
                  <c:v>7.4429999999999996</c:v>
                </c:pt>
                <c:pt idx="1969">
                  <c:v>7.4349999999999996</c:v>
                </c:pt>
                <c:pt idx="1970">
                  <c:v>7.4249999999999998</c:v>
                </c:pt>
                <c:pt idx="1971">
                  <c:v>7.4139999999999997</c:v>
                </c:pt>
                <c:pt idx="1972">
                  <c:v>7.4020000000000001</c:v>
                </c:pt>
                <c:pt idx="1973">
                  <c:v>7.3890000000000002</c:v>
                </c:pt>
                <c:pt idx="1974">
                  <c:v>7.3760000000000003</c:v>
                </c:pt>
                <c:pt idx="1975">
                  <c:v>7.3630000000000004</c:v>
                </c:pt>
                <c:pt idx="1976">
                  <c:v>7.35</c:v>
                </c:pt>
                <c:pt idx="1977">
                  <c:v>7.3380000000000001</c:v>
                </c:pt>
                <c:pt idx="1978">
                  <c:v>7.327</c:v>
                </c:pt>
                <c:pt idx="1979">
                  <c:v>7.3170000000000002</c:v>
                </c:pt>
                <c:pt idx="1980">
                  <c:v>7.3179999999999996</c:v>
                </c:pt>
                <c:pt idx="1981">
                  <c:v>7.3890000000000002</c:v>
                </c:pt>
                <c:pt idx="1982">
                  <c:v>7.4550000000000001</c:v>
                </c:pt>
                <c:pt idx="1983">
                  <c:v>7.5149999999999997</c:v>
                </c:pt>
                <c:pt idx="1984">
                  <c:v>7.6150000000000002</c:v>
                </c:pt>
                <c:pt idx="1985">
                  <c:v>8.0180000000000007</c:v>
                </c:pt>
                <c:pt idx="1986">
                  <c:v>8.3889999999999993</c:v>
                </c:pt>
                <c:pt idx="1987">
                  <c:v>8.7680000000000007</c:v>
                </c:pt>
                <c:pt idx="1988">
                  <c:v>9.1609999999999996</c:v>
                </c:pt>
                <c:pt idx="1989">
                  <c:v>9.6760000000000002</c:v>
                </c:pt>
                <c:pt idx="1990">
                  <c:v>10.220000000000001</c:v>
                </c:pt>
                <c:pt idx="1991">
                  <c:v>10.89</c:v>
                </c:pt>
                <c:pt idx="1992">
                  <c:v>11.46</c:v>
                </c:pt>
                <c:pt idx="1993">
                  <c:v>12.1</c:v>
                </c:pt>
                <c:pt idx="1994">
                  <c:v>12.79</c:v>
                </c:pt>
                <c:pt idx="1995">
                  <c:v>13.57</c:v>
                </c:pt>
                <c:pt idx="1996">
                  <c:v>14.24</c:v>
                </c:pt>
                <c:pt idx="1997">
                  <c:v>14.84</c:v>
                </c:pt>
                <c:pt idx="1998">
                  <c:v>15.39</c:v>
                </c:pt>
                <c:pt idx="1999">
                  <c:v>15.89</c:v>
                </c:pt>
                <c:pt idx="2000">
                  <c:v>16.29</c:v>
                </c:pt>
                <c:pt idx="2001">
                  <c:v>16.77</c:v>
                </c:pt>
                <c:pt idx="2002">
                  <c:v>17.37</c:v>
                </c:pt>
                <c:pt idx="2003">
                  <c:v>47.58</c:v>
                </c:pt>
                <c:pt idx="2004">
                  <c:v>22.06</c:v>
                </c:pt>
                <c:pt idx="2005">
                  <c:v>22.63</c:v>
                </c:pt>
                <c:pt idx="2006">
                  <c:v>23.1</c:v>
                </c:pt>
                <c:pt idx="2007">
                  <c:v>23.39</c:v>
                </c:pt>
                <c:pt idx="2008">
                  <c:v>23.6</c:v>
                </c:pt>
                <c:pt idx="2009">
                  <c:v>23.84</c:v>
                </c:pt>
                <c:pt idx="2010">
                  <c:v>24.57</c:v>
                </c:pt>
                <c:pt idx="2011">
                  <c:v>25.15</c:v>
                </c:pt>
                <c:pt idx="2012">
                  <c:v>25.77</c:v>
                </c:pt>
                <c:pt idx="2013">
                  <c:v>26.98</c:v>
                </c:pt>
                <c:pt idx="2014">
                  <c:v>28.73</c:v>
                </c:pt>
                <c:pt idx="2015">
                  <c:v>34.21</c:v>
                </c:pt>
                <c:pt idx="2016">
                  <c:v>34.880000000000003</c:v>
                </c:pt>
                <c:pt idx="2017">
                  <c:v>33.64</c:v>
                </c:pt>
                <c:pt idx="2018">
                  <c:v>34.06</c:v>
                </c:pt>
                <c:pt idx="2019">
                  <c:v>64.67</c:v>
                </c:pt>
                <c:pt idx="2020">
                  <c:v>45.8</c:v>
                </c:pt>
                <c:pt idx="2021">
                  <c:v>44.71</c:v>
                </c:pt>
                <c:pt idx="2022">
                  <c:v>45.9</c:v>
                </c:pt>
                <c:pt idx="2023">
                  <c:v>132.80000000000001</c:v>
                </c:pt>
                <c:pt idx="2024">
                  <c:v>378.1</c:v>
                </c:pt>
                <c:pt idx="2025">
                  <c:v>408.9</c:v>
                </c:pt>
                <c:pt idx="2026">
                  <c:v>192.4</c:v>
                </c:pt>
                <c:pt idx="2027">
                  <c:v>182.2</c:v>
                </c:pt>
                <c:pt idx="2028">
                  <c:v>190.8</c:v>
                </c:pt>
                <c:pt idx="2029">
                  <c:v>173.3</c:v>
                </c:pt>
                <c:pt idx="2030">
                  <c:v>157</c:v>
                </c:pt>
                <c:pt idx="2031">
                  <c:v>142.19999999999999</c:v>
                </c:pt>
                <c:pt idx="2032">
                  <c:v>155</c:v>
                </c:pt>
                <c:pt idx="2033">
                  <c:v>132</c:v>
                </c:pt>
                <c:pt idx="2034">
                  <c:v>120.3</c:v>
                </c:pt>
                <c:pt idx="2035">
                  <c:v>110.1</c:v>
                </c:pt>
                <c:pt idx="2036">
                  <c:v>101.2</c:v>
                </c:pt>
                <c:pt idx="2037">
                  <c:v>125.2</c:v>
                </c:pt>
                <c:pt idx="2038">
                  <c:v>115.3</c:v>
                </c:pt>
                <c:pt idx="2039">
                  <c:v>106</c:v>
                </c:pt>
                <c:pt idx="2040">
                  <c:v>97.45</c:v>
                </c:pt>
                <c:pt idx="2041">
                  <c:v>89.71</c:v>
                </c:pt>
                <c:pt idx="2042">
                  <c:v>83.03</c:v>
                </c:pt>
                <c:pt idx="2043">
                  <c:v>76.67</c:v>
                </c:pt>
                <c:pt idx="2044">
                  <c:v>72.86</c:v>
                </c:pt>
                <c:pt idx="2045">
                  <c:v>67.31</c:v>
                </c:pt>
                <c:pt idx="2046">
                  <c:v>66.63</c:v>
                </c:pt>
                <c:pt idx="2047">
                  <c:v>68.06</c:v>
                </c:pt>
                <c:pt idx="2048">
                  <c:v>62.45</c:v>
                </c:pt>
                <c:pt idx="2049">
                  <c:v>58.27</c:v>
                </c:pt>
                <c:pt idx="2050">
                  <c:v>59.22</c:v>
                </c:pt>
                <c:pt idx="2051">
                  <c:v>64.16</c:v>
                </c:pt>
                <c:pt idx="2052">
                  <c:v>105.8</c:v>
                </c:pt>
                <c:pt idx="2053">
                  <c:v>138.19999999999999</c:v>
                </c:pt>
                <c:pt idx="2054">
                  <c:v>197.4</c:v>
                </c:pt>
                <c:pt idx="2055">
                  <c:v>116.2</c:v>
                </c:pt>
                <c:pt idx="2056">
                  <c:v>113.2</c:v>
                </c:pt>
                <c:pt idx="2057">
                  <c:v>114.6</c:v>
                </c:pt>
                <c:pt idx="2058">
                  <c:v>103.6</c:v>
                </c:pt>
                <c:pt idx="2059">
                  <c:v>94.95</c:v>
                </c:pt>
                <c:pt idx="2060">
                  <c:v>118.6</c:v>
                </c:pt>
                <c:pt idx="2061">
                  <c:v>108.4</c:v>
                </c:pt>
                <c:pt idx="2062">
                  <c:v>99.44</c:v>
                </c:pt>
                <c:pt idx="2063">
                  <c:v>118.1</c:v>
                </c:pt>
                <c:pt idx="2064">
                  <c:v>92.4</c:v>
                </c:pt>
                <c:pt idx="2065">
                  <c:v>85.02</c:v>
                </c:pt>
                <c:pt idx="2066">
                  <c:v>78.95</c:v>
                </c:pt>
                <c:pt idx="2067">
                  <c:v>73.540000000000006</c:v>
                </c:pt>
                <c:pt idx="2068">
                  <c:v>68.459999999999994</c:v>
                </c:pt>
                <c:pt idx="2069">
                  <c:v>64.03</c:v>
                </c:pt>
                <c:pt idx="2070">
                  <c:v>59.99</c:v>
                </c:pt>
                <c:pt idx="2071">
                  <c:v>56.43</c:v>
                </c:pt>
                <c:pt idx="2072">
                  <c:v>52.94</c:v>
                </c:pt>
                <c:pt idx="2073">
                  <c:v>50.04</c:v>
                </c:pt>
                <c:pt idx="2074">
                  <c:v>47.11</c:v>
                </c:pt>
                <c:pt idx="2075">
                  <c:v>45.14</c:v>
                </c:pt>
                <c:pt idx="2076">
                  <c:v>43.9</c:v>
                </c:pt>
                <c:pt idx="2077">
                  <c:v>108.3</c:v>
                </c:pt>
                <c:pt idx="2078">
                  <c:v>74.959999999999994</c:v>
                </c:pt>
                <c:pt idx="2079">
                  <c:v>62.84</c:v>
                </c:pt>
                <c:pt idx="2080">
                  <c:v>147.6</c:v>
                </c:pt>
                <c:pt idx="2081">
                  <c:v>78.92</c:v>
                </c:pt>
                <c:pt idx="2082">
                  <c:v>73.23</c:v>
                </c:pt>
                <c:pt idx="2083">
                  <c:v>67.69</c:v>
                </c:pt>
                <c:pt idx="2084">
                  <c:v>63.05</c:v>
                </c:pt>
                <c:pt idx="2085">
                  <c:v>59.09</c:v>
                </c:pt>
                <c:pt idx="2086">
                  <c:v>55.48</c:v>
                </c:pt>
                <c:pt idx="2087">
                  <c:v>52.33</c:v>
                </c:pt>
                <c:pt idx="2088">
                  <c:v>49.27</c:v>
                </c:pt>
                <c:pt idx="2089">
                  <c:v>46.89</c:v>
                </c:pt>
                <c:pt idx="2090">
                  <c:v>44.35</c:v>
                </c:pt>
                <c:pt idx="2091">
                  <c:v>42.34</c:v>
                </c:pt>
                <c:pt idx="2092">
                  <c:v>40.71</c:v>
                </c:pt>
                <c:pt idx="2093">
                  <c:v>116.9</c:v>
                </c:pt>
                <c:pt idx="2094">
                  <c:v>48.28</c:v>
                </c:pt>
                <c:pt idx="2095">
                  <c:v>45.81</c:v>
                </c:pt>
                <c:pt idx="2096">
                  <c:v>42.94</c:v>
                </c:pt>
                <c:pt idx="2097">
                  <c:v>46.78</c:v>
                </c:pt>
                <c:pt idx="2098">
                  <c:v>94.2</c:v>
                </c:pt>
                <c:pt idx="2099">
                  <c:v>54.72</c:v>
                </c:pt>
                <c:pt idx="2100">
                  <c:v>51.56</c:v>
                </c:pt>
                <c:pt idx="2101">
                  <c:v>48.63</c:v>
                </c:pt>
                <c:pt idx="2102">
                  <c:v>45.91</c:v>
                </c:pt>
                <c:pt idx="2103">
                  <c:v>44.1</c:v>
                </c:pt>
                <c:pt idx="2104">
                  <c:v>111.1</c:v>
                </c:pt>
                <c:pt idx="2105">
                  <c:v>51.67</c:v>
                </c:pt>
                <c:pt idx="2106">
                  <c:v>48.72</c:v>
                </c:pt>
                <c:pt idx="2107">
                  <c:v>46.06</c:v>
                </c:pt>
                <c:pt idx="2108">
                  <c:v>43.53</c:v>
                </c:pt>
                <c:pt idx="2109">
                  <c:v>41.69</c:v>
                </c:pt>
                <c:pt idx="2110">
                  <c:v>40.47</c:v>
                </c:pt>
                <c:pt idx="2111">
                  <c:v>39.85</c:v>
                </c:pt>
                <c:pt idx="2112">
                  <c:v>39.090000000000003</c:v>
                </c:pt>
                <c:pt idx="2113">
                  <c:v>38.24</c:v>
                </c:pt>
                <c:pt idx="2114">
                  <c:v>37.340000000000003</c:v>
                </c:pt>
                <c:pt idx="2115">
                  <c:v>36.369999999999997</c:v>
                </c:pt>
                <c:pt idx="2116">
                  <c:v>35.35</c:v>
                </c:pt>
                <c:pt idx="2117">
                  <c:v>34.47</c:v>
                </c:pt>
                <c:pt idx="2118">
                  <c:v>33.450000000000003</c:v>
                </c:pt>
                <c:pt idx="2119">
                  <c:v>35.44</c:v>
                </c:pt>
                <c:pt idx="2120">
                  <c:v>33.82</c:v>
                </c:pt>
                <c:pt idx="2121">
                  <c:v>32.99</c:v>
                </c:pt>
                <c:pt idx="2122">
                  <c:v>32.74</c:v>
                </c:pt>
                <c:pt idx="2123">
                  <c:v>31.9</c:v>
                </c:pt>
                <c:pt idx="2124">
                  <c:v>31.01</c:v>
                </c:pt>
                <c:pt idx="2125">
                  <c:v>30.17</c:v>
                </c:pt>
                <c:pt idx="2126">
                  <c:v>29.25</c:v>
                </c:pt>
                <c:pt idx="2127">
                  <c:v>28.35</c:v>
                </c:pt>
                <c:pt idx="2128">
                  <c:v>27.5</c:v>
                </c:pt>
                <c:pt idx="2129">
                  <c:v>26.68</c:v>
                </c:pt>
                <c:pt idx="2130">
                  <c:v>25.87</c:v>
                </c:pt>
                <c:pt idx="2131">
                  <c:v>25.05</c:v>
                </c:pt>
                <c:pt idx="2132">
                  <c:v>24.27</c:v>
                </c:pt>
                <c:pt idx="2133">
                  <c:v>23.5</c:v>
                </c:pt>
                <c:pt idx="2134">
                  <c:v>22.75</c:v>
                </c:pt>
                <c:pt idx="2135">
                  <c:v>22.02</c:v>
                </c:pt>
                <c:pt idx="2136">
                  <c:v>21.3</c:v>
                </c:pt>
                <c:pt idx="2137">
                  <c:v>20.91</c:v>
                </c:pt>
                <c:pt idx="2138">
                  <c:v>20.329999999999998</c:v>
                </c:pt>
                <c:pt idx="2139">
                  <c:v>19.7</c:v>
                </c:pt>
                <c:pt idx="2140">
                  <c:v>20.37</c:v>
                </c:pt>
                <c:pt idx="2141">
                  <c:v>19.59</c:v>
                </c:pt>
                <c:pt idx="2142">
                  <c:v>19.52</c:v>
                </c:pt>
                <c:pt idx="2143">
                  <c:v>19.41</c:v>
                </c:pt>
                <c:pt idx="2144">
                  <c:v>19.25</c:v>
                </c:pt>
                <c:pt idx="2145">
                  <c:v>19.05</c:v>
                </c:pt>
                <c:pt idx="2146">
                  <c:v>18.82</c:v>
                </c:pt>
                <c:pt idx="2147">
                  <c:v>18.57</c:v>
                </c:pt>
                <c:pt idx="2148">
                  <c:v>18.3</c:v>
                </c:pt>
                <c:pt idx="2149">
                  <c:v>18</c:v>
                </c:pt>
                <c:pt idx="2150">
                  <c:v>17.7</c:v>
                </c:pt>
                <c:pt idx="2151">
                  <c:v>17.38</c:v>
                </c:pt>
                <c:pt idx="2152">
                  <c:v>17.04</c:v>
                </c:pt>
                <c:pt idx="2153">
                  <c:v>16.71</c:v>
                </c:pt>
                <c:pt idx="2154">
                  <c:v>16.37</c:v>
                </c:pt>
                <c:pt idx="2155">
                  <c:v>16.03</c:v>
                </c:pt>
                <c:pt idx="2156">
                  <c:v>15.69</c:v>
                </c:pt>
                <c:pt idx="2157">
                  <c:v>15.36</c:v>
                </c:pt>
                <c:pt idx="2158">
                  <c:v>15.03</c:v>
                </c:pt>
                <c:pt idx="2159">
                  <c:v>14.71</c:v>
                </c:pt>
                <c:pt idx="2160">
                  <c:v>14.39</c:v>
                </c:pt>
                <c:pt idx="2161">
                  <c:v>14.08</c:v>
                </c:pt>
                <c:pt idx="2162">
                  <c:v>13.78</c:v>
                </c:pt>
                <c:pt idx="2163">
                  <c:v>13.48</c:v>
                </c:pt>
                <c:pt idx="2164">
                  <c:v>13.19</c:v>
                </c:pt>
                <c:pt idx="2165">
                  <c:v>12.95</c:v>
                </c:pt>
                <c:pt idx="2166">
                  <c:v>12.72</c:v>
                </c:pt>
                <c:pt idx="2167">
                  <c:v>12.5</c:v>
                </c:pt>
                <c:pt idx="2168">
                  <c:v>12.28</c:v>
                </c:pt>
                <c:pt idx="2169">
                  <c:v>12.07</c:v>
                </c:pt>
                <c:pt idx="2170">
                  <c:v>11.87</c:v>
                </c:pt>
                <c:pt idx="2171">
                  <c:v>11.7</c:v>
                </c:pt>
                <c:pt idx="2172">
                  <c:v>11.53</c:v>
                </c:pt>
                <c:pt idx="2173">
                  <c:v>11.37</c:v>
                </c:pt>
                <c:pt idx="2174">
                  <c:v>11.22</c:v>
                </c:pt>
                <c:pt idx="2175">
                  <c:v>11.07</c:v>
                </c:pt>
                <c:pt idx="2176">
                  <c:v>10.92</c:v>
                </c:pt>
                <c:pt idx="2177">
                  <c:v>10.77</c:v>
                </c:pt>
                <c:pt idx="2178">
                  <c:v>10.63</c:v>
                </c:pt>
                <c:pt idx="2179">
                  <c:v>10.49</c:v>
                </c:pt>
                <c:pt idx="2180">
                  <c:v>10.35</c:v>
                </c:pt>
                <c:pt idx="2181">
                  <c:v>10.220000000000001</c:v>
                </c:pt>
                <c:pt idx="2182">
                  <c:v>10.08</c:v>
                </c:pt>
                <c:pt idx="2183">
                  <c:v>9.9499999999999993</c:v>
                </c:pt>
                <c:pt idx="2184">
                  <c:v>9.8179999999999996</c:v>
                </c:pt>
                <c:pt idx="2185">
                  <c:v>9.6869999999999994</c:v>
                </c:pt>
                <c:pt idx="2186">
                  <c:v>9.5570000000000004</c:v>
                </c:pt>
                <c:pt idx="2187">
                  <c:v>9.4269999999999996</c:v>
                </c:pt>
                <c:pt idx="2188">
                  <c:v>9.298</c:v>
                </c:pt>
                <c:pt idx="2189">
                  <c:v>9.1690000000000005</c:v>
                </c:pt>
                <c:pt idx="2190">
                  <c:v>9.0399999999999991</c:v>
                </c:pt>
                <c:pt idx="2191">
                  <c:v>8.9109999999999996</c:v>
                </c:pt>
                <c:pt idx="2192">
                  <c:v>8.7829999999999995</c:v>
                </c:pt>
                <c:pt idx="2193">
                  <c:v>8.6539999999999999</c:v>
                </c:pt>
                <c:pt idx="2194">
                  <c:v>8.5259999999999998</c:v>
                </c:pt>
                <c:pt idx="2195">
                  <c:v>8.3970000000000002</c:v>
                </c:pt>
                <c:pt idx="2196">
                  <c:v>8.2680000000000007</c:v>
                </c:pt>
                <c:pt idx="2197">
                  <c:v>8.1389999999999993</c:v>
                </c:pt>
                <c:pt idx="2198">
                  <c:v>8.01</c:v>
                </c:pt>
                <c:pt idx="2199">
                  <c:v>7.8810000000000002</c:v>
                </c:pt>
                <c:pt idx="2200">
                  <c:v>7.7519999999999998</c:v>
                </c:pt>
                <c:pt idx="2201">
                  <c:v>7.6219999999999999</c:v>
                </c:pt>
                <c:pt idx="2202">
                  <c:v>7.4930000000000003</c:v>
                </c:pt>
                <c:pt idx="2203">
                  <c:v>7.3630000000000004</c:v>
                </c:pt>
                <c:pt idx="2204">
                  <c:v>7.234</c:v>
                </c:pt>
                <c:pt idx="2205">
                  <c:v>7.1050000000000004</c:v>
                </c:pt>
                <c:pt idx="2206">
                  <c:v>6.976</c:v>
                </c:pt>
                <c:pt idx="2207">
                  <c:v>6.8470000000000004</c:v>
                </c:pt>
                <c:pt idx="2208">
                  <c:v>6.7190000000000003</c:v>
                </c:pt>
                <c:pt idx="2209">
                  <c:v>6.5910000000000002</c:v>
                </c:pt>
                <c:pt idx="2210">
                  <c:v>6.4630000000000001</c:v>
                </c:pt>
                <c:pt idx="2211">
                  <c:v>6.3360000000000003</c:v>
                </c:pt>
                <c:pt idx="2212">
                  <c:v>6.21</c:v>
                </c:pt>
                <c:pt idx="2213">
                  <c:v>6.0839999999999996</c:v>
                </c:pt>
                <c:pt idx="2214">
                  <c:v>5.9589999999999996</c:v>
                </c:pt>
                <c:pt idx="2215">
                  <c:v>5.8360000000000003</c:v>
                </c:pt>
                <c:pt idx="2216">
                  <c:v>5.7249999999999996</c:v>
                </c:pt>
                <c:pt idx="2217">
                  <c:v>5.6239999999999997</c:v>
                </c:pt>
                <c:pt idx="2218">
                  <c:v>5.53</c:v>
                </c:pt>
                <c:pt idx="2219">
                  <c:v>5.4420000000000002</c:v>
                </c:pt>
                <c:pt idx="2220">
                  <c:v>5.3579999999999997</c:v>
                </c:pt>
                <c:pt idx="2221">
                  <c:v>5.2770000000000001</c:v>
                </c:pt>
                <c:pt idx="2222">
                  <c:v>5.1980000000000004</c:v>
                </c:pt>
                <c:pt idx="2223">
                  <c:v>5.12</c:v>
                </c:pt>
                <c:pt idx="2224">
                  <c:v>5.0419999999999998</c:v>
                </c:pt>
                <c:pt idx="2225">
                  <c:v>4.9649999999999999</c:v>
                </c:pt>
                <c:pt idx="2226">
                  <c:v>4.8869999999999996</c:v>
                </c:pt>
                <c:pt idx="2227">
                  <c:v>4.8090000000000002</c:v>
                </c:pt>
                <c:pt idx="2228">
                  <c:v>4.7309999999999999</c:v>
                </c:pt>
                <c:pt idx="2229">
                  <c:v>4.6509999999999998</c:v>
                </c:pt>
                <c:pt idx="2230">
                  <c:v>4.5709999999999997</c:v>
                </c:pt>
                <c:pt idx="2231">
                  <c:v>4.49</c:v>
                </c:pt>
                <c:pt idx="2232">
                  <c:v>4.4089999999999998</c:v>
                </c:pt>
                <c:pt idx="2233">
                  <c:v>4.327</c:v>
                </c:pt>
                <c:pt idx="2234">
                  <c:v>4.2450000000000001</c:v>
                </c:pt>
                <c:pt idx="2235">
                  <c:v>4.1619999999999999</c:v>
                </c:pt>
                <c:pt idx="2236">
                  <c:v>4.0789999999999997</c:v>
                </c:pt>
                <c:pt idx="2237">
                  <c:v>3.996</c:v>
                </c:pt>
                <c:pt idx="2238">
                  <c:v>3.9129999999999998</c:v>
                </c:pt>
                <c:pt idx="2239">
                  <c:v>3.83</c:v>
                </c:pt>
                <c:pt idx="2240">
                  <c:v>3.7469999999999999</c:v>
                </c:pt>
                <c:pt idx="2241">
                  <c:v>3.665</c:v>
                </c:pt>
                <c:pt idx="2242">
                  <c:v>3.5830000000000002</c:v>
                </c:pt>
                <c:pt idx="2243">
                  <c:v>3.5009999999999999</c:v>
                </c:pt>
                <c:pt idx="2244">
                  <c:v>3.42</c:v>
                </c:pt>
                <c:pt idx="2245">
                  <c:v>3.34</c:v>
                </c:pt>
                <c:pt idx="2246">
                  <c:v>3.2610000000000001</c:v>
                </c:pt>
                <c:pt idx="2247">
                  <c:v>3.1819999999999999</c:v>
                </c:pt>
                <c:pt idx="2248">
                  <c:v>3.105</c:v>
                </c:pt>
                <c:pt idx="2249">
                  <c:v>3.028</c:v>
                </c:pt>
                <c:pt idx="2250">
                  <c:v>2.9529999999999998</c:v>
                </c:pt>
                <c:pt idx="2251">
                  <c:v>2.8780000000000001</c:v>
                </c:pt>
                <c:pt idx="2252">
                  <c:v>2.8050000000000002</c:v>
                </c:pt>
                <c:pt idx="2253">
                  <c:v>2.7330000000000001</c:v>
                </c:pt>
                <c:pt idx="2254">
                  <c:v>2.6629999999999998</c:v>
                </c:pt>
                <c:pt idx="2255">
                  <c:v>2.593</c:v>
                </c:pt>
                <c:pt idx="2256">
                  <c:v>2.5249999999999999</c:v>
                </c:pt>
                <c:pt idx="2257">
                  <c:v>2.4580000000000002</c:v>
                </c:pt>
                <c:pt idx="2258">
                  <c:v>2.3929999999999998</c:v>
                </c:pt>
                <c:pt idx="2259">
                  <c:v>2.3290000000000002</c:v>
                </c:pt>
                <c:pt idx="2260">
                  <c:v>2.266</c:v>
                </c:pt>
                <c:pt idx="2261">
                  <c:v>2.2050000000000001</c:v>
                </c:pt>
                <c:pt idx="2262">
                  <c:v>2.145</c:v>
                </c:pt>
                <c:pt idx="2263">
                  <c:v>2.0870000000000002</c:v>
                </c:pt>
                <c:pt idx="2264">
                  <c:v>2.0299999999999998</c:v>
                </c:pt>
                <c:pt idx="2265">
                  <c:v>1.974</c:v>
                </c:pt>
                <c:pt idx="2266">
                  <c:v>1.92</c:v>
                </c:pt>
                <c:pt idx="2267">
                  <c:v>1.867</c:v>
                </c:pt>
                <c:pt idx="2268">
                  <c:v>1.8149999999999999</c:v>
                </c:pt>
                <c:pt idx="2269">
                  <c:v>1.7649999999999999</c:v>
                </c:pt>
                <c:pt idx="2270">
                  <c:v>1.716</c:v>
                </c:pt>
                <c:pt idx="2271">
                  <c:v>1.6679999999999999</c:v>
                </c:pt>
                <c:pt idx="2272">
                  <c:v>1.6220000000000001</c:v>
                </c:pt>
                <c:pt idx="2273">
                  <c:v>1.577</c:v>
                </c:pt>
                <c:pt idx="2274">
                  <c:v>1.5329999999999999</c:v>
                </c:pt>
                <c:pt idx="2275">
                  <c:v>1.4910000000000001</c:v>
                </c:pt>
                <c:pt idx="2276">
                  <c:v>1.462</c:v>
                </c:pt>
                <c:pt idx="2277">
                  <c:v>1.4319999999999999</c:v>
                </c:pt>
                <c:pt idx="2278">
                  <c:v>1.401</c:v>
                </c:pt>
                <c:pt idx="2279">
                  <c:v>1.37</c:v>
                </c:pt>
                <c:pt idx="2280">
                  <c:v>1.34</c:v>
                </c:pt>
                <c:pt idx="2281">
                  <c:v>1.31</c:v>
                </c:pt>
                <c:pt idx="2282">
                  <c:v>1.2809999999999999</c:v>
                </c:pt>
                <c:pt idx="2283">
                  <c:v>1.252</c:v>
                </c:pt>
                <c:pt idx="2284">
                  <c:v>1.224</c:v>
                </c:pt>
                <c:pt idx="2285">
                  <c:v>1.1970000000000001</c:v>
                </c:pt>
                <c:pt idx="2286">
                  <c:v>1.17</c:v>
                </c:pt>
                <c:pt idx="2287">
                  <c:v>1.145</c:v>
                </c:pt>
                <c:pt idx="2288">
                  <c:v>1.119</c:v>
                </c:pt>
                <c:pt idx="2289">
                  <c:v>1.095</c:v>
                </c:pt>
                <c:pt idx="2290">
                  <c:v>1.071</c:v>
                </c:pt>
                <c:pt idx="2291">
                  <c:v>1.0469999999999999</c:v>
                </c:pt>
                <c:pt idx="2292">
                  <c:v>1.024</c:v>
                </c:pt>
                <c:pt idx="2293">
                  <c:v>1.0009999999999999</c:v>
                </c:pt>
                <c:pt idx="2294">
                  <c:v>0.97950000000000004</c:v>
                </c:pt>
                <c:pt idx="2295">
                  <c:v>0.95799999999999996</c:v>
                </c:pt>
                <c:pt idx="2296">
                  <c:v>0.93679999999999997</c:v>
                </c:pt>
                <c:pt idx="2297">
                  <c:v>0.91620000000000001</c:v>
                </c:pt>
                <c:pt idx="2298">
                  <c:v>0.89610000000000001</c:v>
                </c:pt>
                <c:pt idx="2299">
                  <c:v>0.87639999999999996</c:v>
                </c:pt>
                <c:pt idx="2300">
                  <c:v>0.85709999999999997</c:v>
                </c:pt>
                <c:pt idx="2301">
                  <c:v>0.83819999999999995</c:v>
                </c:pt>
                <c:pt idx="2302">
                  <c:v>0.81979999999999997</c:v>
                </c:pt>
                <c:pt idx="2303">
                  <c:v>0.80169999999999997</c:v>
                </c:pt>
                <c:pt idx="2304">
                  <c:v>0.78410000000000002</c:v>
                </c:pt>
                <c:pt idx="2305">
                  <c:v>0.76700000000000002</c:v>
                </c:pt>
                <c:pt idx="2306">
                  <c:v>0.75029999999999997</c:v>
                </c:pt>
                <c:pt idx="2307">
                  <c:v>0.73399999999999999</c:v>
                </c:pt>
                <c:pt idx="2308">
                  <c:v>0.77539999999999998</c:v>
                </c:pt>
                <c:pt idx="2309">
                  <c:v>1.887</c:v>
                </c:pt>
                <c:pt idx="2310">
                  <c:v>2.2000000000000002</c:v>
                </c:pt>
                <c:pt idx="2311">
                  <c:v>2.4420000000000002</c:v>
                </c:pt>
                <c:pt idx="2312">
                  <c:v>2.6440000000000001</c:v>
                </c:pt>
                <c:pt idx="2313">
                  <c:v>2.8530000000000002</c:v>
                </c:pt>
                <c:pt idx="2314">
                  <c:v>3.0710000000000002</c:v>
                </c:pt>
                <c:pt idx="2315">
                  <c:v>3.2759999999999998</c:v>
                </c:pt>
                <c:pt idx="2316">
                  <c:v>3.5859999999999999</c:v>
                </c:pt>
                <c:pt idx="2317">
                  <c:v>3.9009999999999998</c:v>
                </c:pt>
                <c:pt idx="2318">
                  <c:v>4.2759999999999998</c:v>
                </c:pt>
                <c:pt idx="2319">
                  <c:v>33.33</c:v>
                </c:pt>
                <c:pt idx="2320">
                  <c:v>138.4</c:v>
                </c:pt>
                <c:pt idx="2321">
                  <c:v>134.19999999999999</c:v>
                </c:pt>
                <c:pt idx="2322">
                  <c:v>126.7</c:v>
                </c:pt>
                <c:pt idx="2323">
                  <c:v>109.7</c:v>
                </c:pt>
                <c:pt idx="2324">
                  <c:v>99.16</c:v>
                </c:pt>
                <c:pt idx="2325">
                  <c:v>94.08</c:v>
                </c:pt>
                <c:pt idx="2326">
                  <c:v>86.99</c:v>
                </c:pt>
                <c:pt idx="2327">
                  <c:v>79.959999999999994</c:v>
                </c:pt>
                <c:pt idx="2328">
                  <c:v>73.39</c:v>
                </c:pt>
                <c:pt idx="2329">
                  <c:v>67.8</c:v>
                </c:pt>
                <c:pt idx="2330">
                  <c:v>63.97</c:v>
                </c:pt>
                <c:pt idx="2331">
                  <c:v>59.74</c:v>
                </c:pt>
                <c:pt idx="2332">
                  <c:v>55.77</c:v>
                </c:pt>
                <c:pt idx="2333">
                  <c:v>52.64</c:v>
                </c:pt>
                <c:pt idx="2334">
                  <c:v>51.95</c:v>
                </c:pt>
                <c:pt idx="2335">
                  <c:v>52.19</c:v>
                </c:pt>
                <c:pt idx="2336">
                  <c:v>48.8</c:v>
                </c:pt>
                <c:pt idx="2337">
                  <c:v>45.81</c:v>
                </c:pt>
                <c:pt idx="2338">
                  <c:v>43.57</c:v>
                </c:pt>
                <c:pt idx="2339">
                  <c:v>40.9</c:v>
                </c:pt>
                <c:pt idx="2340">
                  <c:v>40.119999999999997</c:v>
                </c:pt>
                <c:pt idx="2341">
                  <c:v>39.42</c:v>
                </c:pt>
                <c:pt idx="2342">
                  <c:v>38.590000000000003</c:v>
                </c:pt>
                <c:pt idx="2343">
                  <c:v>37.69</c:v>
                </c:pt>
                <c:pt idx="2344">
                  <c:v>36.71</c:v>
                </c:pt>
                <c:pt idx="2345">
                  <c:v>35.67</c:v>
                </c:pt>
                <c:pt idx="2346">
                  <c:v>34.659999999999997</c:v>
                </c:pt>
                <c:pt idx="2347">
                  <c:v>33.700000000000003</c:v>
                </c:pt>
                <c:pt idx="2348">
                  <c:v>35.5</c:v>
                </c:pt>
                <c:pt idx="2349">
                  <c:v>33.909999999999997</c:v>
                </c:pt>
                <c:pt idx="2350">
                  <c:v>32.86</c:v>
                </c:pt>
                <c:pt idx="2351">
                  <c:v>31.78</c:v>
                </c:pt>
                <c:pt idx="2352">
                  <c:v>30.64</c:v>
                </c:pt>
                <c:pt idx="2353">
                  <c:v>29.62</c:v>
                </c:pt>
                <c:pt idx="2354">
                  <c:v>117.4</c:v>
                </c:pt>
                <c:pt idx="2355">
                  <c:v>131.4</c:v>
                </c:pt>
                <c:pt idx="2356">
                  <c:v>95.73</c:v>
                </c:pt>
                <c:pt idx="2357">
                  <c:v>81.89</c:v>
                </c:pt>
                <c:pt idx="2358">
                  <c:v>112.9</c:v>
                </c:pt>
                <c:pt idx="2359">
                  <c:v>72.62</c:v>
                </c:pt>
                <c:pt idx="2360">
                  <c:v>67.569999999999993</c:v>
                </c:pt>
                <c:pt idx="2361">
                  <c:v>62.26</c:v>
                </c:pt>
                <c:pt idx="2362">
                  <c:v>58.06</c:v>
                </c:pt>
                <c:pt idx="2363">
                  <c:v>54.62</c:v>
                </c:pt>
                <c:pt idx="2364">
                  <c:v>51.23</c:v>
                </c:pt>
                <c:pt idx="2365">
                  <c:v>48.41</c:v>
                </c:pt>
                <c:pt idx="2366">
                  <c:v>45.86</c:v>
                </c:pt>
                <c:pt idx="2367">
                  <c:v>43.31</c:v>
                </c:pt>
                <c:pt idx="2368">
                  <c:v>41.03</c:v>
                </c:pt>
                <c:pt idx="2369">
                  <c:v>39.43</c:v>
                </c:pt>
                <c:pt idx="2370">
                  <c:v>39.020000000000003</c:v>
                </c:pt>
                <c:pt idx="2371">
                  <c:v>38.49</c:v>
                </c:pt>
                <c:pt idx="2372">
                  <c:v>38.75</c:v>
                </c:pt>
                <c:pt idx="2373">
                  <c:v>164.6</c:v>
                </c:pt>
                <c:pt idx="2374">
                  <c:v>489.6</c:v>
                </c:pt>
                <c:pt idx="2375">
                  <c:v>211.9</c:v>
                </c:pt>
                <c:pt idx="2376">
                  <c:v>199.4</c:v>
                </c:pt>
                <c:pt idx="2377">
                  <c:v>234.3</c:v>
                </c:pt>
                <c:pt idx="2378">
                  <c:v>217.2</c:v>
                </c:pt>
                <c:pt idx="2379">
                  <c:v>196.2</c:v>
                </c:pt>
                <c:pt idx="2380">
                  <c:v>183.2</c:v>
                </c:pt>
                <c:pt idx="2381">
                  <c:v>188.2</c:v>
                </c:pt>
                <c:pt idx="2382">
                  <c:v>188.9</c:v>
                </c:pt>
                <c:pt idx="2383">
                  <c:v>165.3</c:v>
                </c:pt>
                <c:pt idx="2384">
                  <c:v>149.69999999999999</c:v>
                </c:pt>
                <c:pt idx="2385">
                  <c:v>158.6</c:v>
                </c:pt>
                <c:pt idx="2386">
                  <c:v>143.9</c:v>
                </c:pt>
                <c:pt idx="2387">
                  <c:v>131.19999999999999</c:v>
                </c:pt>
                <c:pt idx="2388">
                  <c:v>120.2</c:v>
                </c:pt>
                <c:pt idx="2389">
                  <c:v>110.1</c:v>
                </c:pt>
                <c:pt idx="2390">
                  <c:v>132.1</c:v>
                </c:pt>
                <c:pt idx="2391">
                  <c:v>120.7</c:v>
                </c:pt>
                <c:pt idx="2392">
                  <c:v>110.3</c:v>
                </c:pt>
                <c:pt idx="2393">
                  <c:v>100.7</c:v>
                </c:pt>
                <c:pt idx="2394">
                  <c:v>92.41</c:v>
                </c:pt>
                <c:pt idx="2395">
                  <c:v>92.32</c:v>
                </c:pt>
                <c:pt idx="2396">
                  <c:v>81.83</c:v>
                </c:pt>
                <c:pt idx="2397">
                  <c:v>74.8</c:v>
                </c:pt>
                <c:pt idx="2398">
                  <c:v>68.63</c:v>
                </c:pt>
                <c:pt idx="2399">
                  <c:v>63.48</c:v>
                </c:pt>
                <c:pt idx="2400">
                  <c:v>58.51</c:v>
                </c:pt>
                <c:pt idx="2401">
                  <c:v>54.4</c:v>
                </c:pt>
                <c:pt idx="2402">
                  <c:v>56.72</c:v>
                </c:pt>
                <c:pt idx="2403">
                  <c:v>52.15</c:v>
                </c:pt>
                <c:pt idx="2404">
                  <c:v>51.68</c:v>
                </c:pt>
                <c:pt idx="2405">
                  <c:v>48.09</c:v>
                </c:pt>
                <c:pt idx="2406">
                  <c:v>44.92</c:v>
                </c:pt>
                <c:pt idx="2407">
                  <c:v>42.75</c:v>
                </c:pt>
                <c:pt idx="2408">
                  <c:v>41.98</c:v>
                </c:pt>
                <c:pt idx="2409">
                  <c:v>40.99</c:v>
                </c:pt>
                <c:pt idx="2410">
                  <c:v>39.85</c:v>
                </c:pt>
                <c:pt idx="2411">
                  <c:v>38.799999999999997</c:v>
                </c:pt>
                <c:pt idx="2412">
                  <c:v>39</c:v>
                </c:pt>
                <c:pt idx="2413">
                  <c:v>37.79</c:v>
                </c:pt>
                <c:pt idx="2414">
                  <c:v>36.86</c:v>
                </c:pt>
                <c:pt idx="2415">
                  <c:v>36.31</c:v>
                </c:pt>
                <c:pt idx="2416">
                  <c:v>36.299999999999997</c:v>
                </c:pt>
                <c:pt idx="2417">
                  <c:v>35.380000000000003</c:v>
                </c:pt>
                <c:pt idx="2418">
                  <c:v>34.42</c:v>
                </c:pt>
                <c:pt idx="2419">
                  <c:v>33.42</c:v>
                </c:pt>
                <c:pt idx="2420">
                  <c:v>32.409999999999997</c:v>
                </c:pt>
                <c:pt idx="2421">
                  <c:v>31.44</c:v>
                </c:pt>
                <c:pt idx="2422">
                  <c:v>31.37</c:v>
                </c:pt>
                <c:pt idx="2423">
                  <c:v>687.5</c:v>
                </c:pt>
                <c:pt idx="2424">
                  <c:v>157.4</c:v>
                </c:pt>
                <c:pt idx="2425">
                  <c:v>171.9</c:v>
                </c:pt>
                <c:pt idx="2426">
                  <c:v>179.7</c:v>
                </c:pt>
                <c:pt idx="2427">
                  <c:v>149.1</c:v>
                </c:pt>
                <c:pt idx="2428">
                  <c:v>181.3</c:v>
                </c:pt>
                <c:pt idx="2429">
                  <c:v>161.6</c:v>
                </c:pt>
                <c:pt idx="2430">
                  <c:v>197.6</c:v>
                </c:pt>
                <c:pt idx="2431">
                  <c:v>186.9</c:v>
                </c:pt>
                <c:pt idx="2432">
                  <c:v>201.6</c:v>
                </c:pt>
                <c:pt idx="2433">
                  <c:v>183.7</c:v>
                </c:pt>
                <c:pt idx="2434">
                  <c:v>178.5</c:v>
                </c:pt>
                <c:pt idx="2435">
                  <c:v>187.3</c:v>
                </c:pt>
                <c:pt idx="2436">
                  <c:v>201.4</c:v>
                </c:pt>
                <c:pt idx="2437">
                  <c:v>219.3</c:v>
                </c:pt>
                <c:pt idx="2438">
                  <c:v>171.6</c:v>
                </c:pt>
                <c:pt idx="2439">
                  <c:v>809.3</c:v>
                </c:pt>
                <c:pt idx="2440">
                  <c:v>191.3</c:v>
                </c:pt>
                <c:pt idx="2441">
                  <c:v>185.2</c:v>
                </c:pt>
                <c:pt idx="2442">
                  <c:v>190</c:v>
                </c:pt>
                <c:pt idx="2443">
                  <c:v>254.5</c:v>
                </c:pt>
                <c:pt idx="2444">
                  <c:v>232.6</c:v>
                </c:pt>
                <c:pt idx="2445">
                  <c:v>241.9</c:v>
                </c:pt>
                <c:pt idx="2446">
                  <c:v>219.3</c:v>
                </c:pt>
                <c:pt idx="2447">
                  <c:v>202.5</c:v>
                </c:pt>
                <c:pt idx="2448">
                  <c:v>190.5</c:v>
                </c:pt>
                <c:pt idx="2449">
                  <c:v>204.1</c:v>
                </c:pt>
                <c:pt idx="2450">
                  <c:v>185.4</c:v>
                </c:pt>
                <c:pt idx="2451">
                  <c:v>187.8</c:v>
                </c:pt>
                <c:pt idx="2452">
                  <c:v>181.5</c:v>
                </c:pt>
                <c:pt idx="2453">
                  <c:v>178.1</c:v>
                </c:pt>
                <c:pt idx="2454">
                  <c:v>161.5</c:v>
                </c:pt>
                <c:pt idx="2455">
                  <c:v>148.69999999999999</c:v>
                </c:pt>
                <c:pt idx="2456">
                  <c:v>158.4</c:v>
                </c:pt>
                <c:pt idx="2457">
                  <c:v>144.19999999999999</c:v>
                </c:pt>
                <c:pt idx="2458">
                  <c:v>132</c:v>
                </c:pt>
                <c:pt idx="2459">
                  <c:v>121.8</c:v>
                </c:pt>
                <c:pt idx="2460">
                  <c:v>111.8</c:v>
                </c:pt>
                <c:pt idx="2461">
                  <c:v>103.4</c:v>
                </c:pt>
                <c:pt idx="2462">
                  <c:v>127</c:v>
                </c:pt>
                <c:pt idx="2463">
                  <c:v>117.2</c:v>
                </c:pt>
                <c:pt idx="2464">
                  <c:v>107.3</c:v>
                </c:pt>
                <c:pt idx="2465">
                  <c:v>98.4</c:v>
                </c:pt>
                <c:pt idx="2466">
                  <c:v>90.26</c:v>
                </c:pt>
                <c:pt idx="2467">
                  <c:v>83.33</c:v>
                </c:pt>
                <c:pt idx="2468">
                  <c:v>77.25</c:v>
                </c:pt>
                <c:pt idx="2469">
                  <c:v>71.180000000000007</c:v>
                </c:pt>
                <c:pt idx="2470">
                  <c:v>65.900000000000006</c:v>
                </c:pt>
                <c:pt idx="2471">
                  <c:v>60.97</c:v>
                </c:pt>
                <c:pt idx="2472">
                  <c:v>56.62</c:v>
                </c:pt>
                <c:pt idx="2473">
                  <c:v>53.56</c:v>
                </c:pt>
                <c:pt idx="2474">
                  <c:v>49.68</c:v>
                </c:pt>
                <c:pt idx="2475">
                  <c:v>46.12</c:v>
                </c:pt>
                <c:pt idx="2476">
                  <c:v>42.93</c:v>
                </c:pt>
                <c:pt idx="2477">
                  <c:v>41.23</c:v>
                </c:pt>
                <c:pt idx="2478">
                  <c:v>40.35</c:v>
                </c:pt>
                <c:pt idx="2479">
                  <c:v>39.340000000000003</c:v>
                </c:pt>
                <c:pt idx="2480">
                  <c:v>38.19</c:v>
                </c:pt>
                <c:pt idx="2481">
                  <c:v>37.06</c:v>
                </c:pt>
                <c:pt idx="2482">
                  <c:v>35.880000000000003</c:v>
                </c:pt>
                <c:pt idx="2483">
                  <c:v>35.49</c:v>
                </c:pt>
                <c:pt idx="2484">
                  <c:v>79.25</c:v>
                </c:pt>
                <c:pt idx="2485">
                  <c:v>46.21</c:v>
                </c:pt>
                <c:pt idx="2486">
                  <c:v>42.14</c:v>
                </c:pt>
                <c:pt idx="2487">
                  <c:v>42.17</c:v>
                </c:pt>
                <c:pt idx="2488">
                  <c:v>39.85</c:v>
                </c:pt>
                <c:pt idx="2489">
                  <c:v>89.56</c:v>
                </c:pt>
                <c:pt idx="2490">
                  <c:v>94.16</c:v>
                </c:pt>
                <c:pt idx="2491">
                  <c:v>61.02</c:v>
                </c:pt>
                <c:pt idx="2492">
                  <c:v>56.66</c:v>
                </c:pt>
                <c:pt idx="2493">
                  <c:v>53.33</c:v>
                </c:pt>
                <c:pt idx="2494">
                  <c:v>55.78</c:v>
                </c:pt>
                <c:pt idx="2495">
                  <c:v>63.89</c:v>
                </c:pt>
                <c:pt idx="2496">
                  <c:v>55.88</c:v>
                </c:pt>
                <c:pt idx="2497">
                  <c:v>52.57</c:v>
                </c:pt>
                <c:pt idx="2498">
                  <c:v>49.68</c:v>
                </c:pt>
                <c:pt idx="2499">
                  <c:v>46.95</c:v>
                </c:pt>
                <c:pt idx="2500">
                  <c:v>44.42</c:v>
                </c:pt>
                <c:pt idx="2501">
                  <c:v>42.04</c:v>
                </c:pt>
                <c:pt idx="2502">
                  <c:v>40.24</c:v>
                </c:pt>
                <c:pt idx="2503">
                  <c:v>39.74</c:v>
                </c:pt>
                <c:pt idx="2504">
                  <c:v>39.14</c:v>
                </c:pt>
                <c:pt idx="2505">
                  <c:v>38.43</c:v>
                </c:pt>
                <c:pt idx="2506">
                  <c:v>37.630000000000003</c:v>
                </c:pt>
                <c:pt idx="2507">
                  <c:v>36.75</c:v>
                </c:pt>
                <c:pt idx="2508">
                  <c:v>35.799999999999997</c:v>
                </c:pt>
                <c:pt idx="2509">
                  <c:v>34.81</c:v>
                </c:pt>
                <c:pt idx="2510">
                  <c:v>33.799999999999997</c:v>
                </c:pt>
                <c:pt idx="2511">
                  <c:v>32.770000000000003</c:v>
                </c:pt>
                <c:pt idx="2512">
                  <c:v>31.71</c:v>
                </c:pt>
                <c:pt idx="2513">
                  <c:v>30.65</c:v>
                </c:pt>
                <c:pt idx="2514">
                  <c:v>29.62</c:v>
                </c:pt>
                <c:pt idx="2515">
                  <c:v>28.64</c:v>
                </c:pt>
                <c:pt idx="2516">
                  <c:v>27.67</c:v>
                </c:pt>
                <c:pt idx="2517">
                  <c:v>26.76</c:v>
                </c:pt>
                <c:pt idx="2518">
                  <c:v>25.86</c:v>
                </c:pt>
                <c:pt idx="2519">
                  <c:v>24.99</c:v>
                </c:pt>
                <c:pt idx="2520">
                  <c:v>24.21</c:v>
                </c:pt>
                <c:pt idx="2521">
                  <c:v>23.4</c:v>
                </c:pt>
                <c:pt idx="2522">
                  <c:v>22.63</c:v>
                </c:pt>
                <c:pt idx="2523">
                  <c:v>21.85</c:v>
                </c:pt>
                <c:pt idx="2524">
                  <c:v>21.12</c:v>
                </c:pt>
                <c:pt idx="2525">
                  <c:v>20.38</c:v>
                </c:pt>
                <c:pt idx="2526">
                  <c:v>19.68</c:v>
                </c:pt>
                <c:pt idx="2527">
                  <c:v>19.55</c:v>
                </c:pt>
                <c:pt idx="2528">
                  <c:v>19.399999999999999</c:v>
                </c:pt>
                <c:pt idx="2529">
                  <c:v>19.21</c:v>
                </c:pt>
                <c:pt idx="2530">
                  <c:v>18.97</c:v>
                </c:pt>
                <c:pt idx="2531">
                  <c:v>18.7</c:v>
                </c:pt>
                <c:pt idx="2532">
                  <c:v>18.399999999999999</c:v>
                </c:pt>
                <c:pt idx="2533">
                  <c:v>18.079999999999998</c:v>
                </c:pt>
                <c:pt idx="2534">
                  <c:v>17.739999999999998</c:v>
                </c:pt>
                <c:pt idx="2535">
                  <c:v>17.39</c:v>
                </c:pt>
                <c:pt idx="2536">
                  <c:v>17.03</c:v>
                </c:pt>
                <c:pt idx="2537">
                  <c:v>16.670000000000002</c:v>
                </c:pt>
                <c:pt idx="2538">
                  <c:v>16.309999999999999</c:v>
                </c:pt>
                <c:pt idx="2539">
                  <c:v>15.95</c:v>
                </c:pt>
                <c:pt idx="2540">
                  <c:v>15.6</c:v>
                </c:pt>
                <c:pt idx="2541">
                  <c:v>15.25</c:v>
                </c:pt>
                <c:pt idx="2542">
                  <c:v>14.9</c:v>
                </c:pt>
                <c:pt idx="2543">
                  <c:v>14.57</c:v>
                </c:pt>
                <c:pt idx="2544">
                  <c:v>14.24</c:v>
                </c:pt>
                <c:pt idx="2545">
                  <c:v>13.93</c:v>
                </c:pt>
                <c:pt idx="2546">
                  <c:v>13.62</c:v>
                </c:pt>
                <c:pt idx="2547">
                  <c:v>13.32</c:v>
                </c:pt>
                <c:pt idx="2548">
                  <c:v>13.03</c:v>
                </c:pt>
                <c:pt idx="2549">
                  <c:v>12.76</c:v>
                </c:pt>
                <c:pt idx="2550">
                  <c:v>12.49</c:v>
                </c:pt>
                <c:pt idx="2551">
                  <c:v>12.24</c:v>
                </c:pt>
                <c:pt idx="2552">
                  <c:v>12</c:v>
                </c:pt>
                <c:pt idx="2553">
                  <c:v>11.77</c:v>
                </c:pt>
                <c:pt idx="2554">
                  <c:v>11.55</c:v>
                </c:pt>
                <c:pt idx="2555">
                  <c:v>11.34</c:v>
                </c:pt>
                <c:pt idx="2556">
                  <c:v>11.15</c:v>
                </c:pt>
                <c:pt idx="2557">
                  <c:v>10.96</c:v>
                </c:pt>
                <c:pt idx="2558">
                  <c:v>10.78</c:v>
                </c:pt>
                <c:pt idx="2559">
                  <c:v>10.61</c:v>
                </c:pt>
                <c:pt idx="2560">
                  <c:v>10.45</c:v>
                </c:pt>
                <c:pt idx="2561">
                  <c:v>10.29</c:v>
                </c:pt>
                <c:pt idx="2562">
                  <c:v>10.14</c:v>
                </c:pt>
                <c:pt idx="2563">
                  <c:v>9.9969999999999999</c:v>
                </c:pt>
                <c:pt idx="2564">
                  <c:v>9.8580000000000005</c:v>
                </c:pt>
                <c:pt idx="2565">
                  <c:v>9.7219999999999995</c:v>
                </c:pt>
                <c:pt idx="2566">
                  <c:v>9.59</c:v>
                </c:pt>
                <c:pt idx="2567">
                  <c:v>9.4610000000000003</c:v>
                </c:pt>
                <c:pt idx="2568">
                  <c:v>9.3360000000000003</c:v>
                </c:pt>
                <c:pt idx="2569">
                  <c:v>9.2119999999999997</c:v>
                </c:pt>
                <c:pt idx="2570">
                  <c:v>9.09</c:v>
                </c:pt>
                <c:pt idx="2571">
                  <c:v>8.9689999999999994</c:v>
                </c:pt>
                <c:pt idx="2572">
                  <c:v>8.8480000000000008</c:v>
                </c:pt>
                <c:pt idx="2573">
                  <c:v>8.7289999999999992</c:v>
                </c:pt>
                <c:pt idx="2574">
                  <c:v>8.61</c:v>
                </c:pt>
                <c:pt idx="2575">
                  <c:v>8.4909999999999997</c:v>
                </c:pt>
                <c:pt idx="2576">
                  <c:v>8.3729999999999993</c:v>
                </c:pt>
                <c:pt idx="2577">
                  <c:v>8.2539999999999996</c:v>
                </c:pt>
                <c:pt idx="2578">
                  <c:v>8.1349999999999998</c:v>
                </c:pt>
                <c:pt idx="2579">
                  <c:v>8.016</c:v>
                </c:pt>
                <c:pt idx="2580">
                  <c:v>7.8959999999999999</c:v>
                </c:pt>
                <c:pt idx="2581">
                  <c:v>7.7759999999999998</c:v>
                </c:pt>
                <c:pt idx="2582">
                  <c:v>7.6559999999999997</c:v>
                </c:pt>
                <c:pt idx="2583">
                  <c:v>7.5529999999999999</c:v>
                </c:pt>
                <c:pt idx="2584">
                  <c:v>7.52</c:v>
                </c:pt>
                <c:pt idx="2585">
                  <c:v>7.4859999999999998</c:v>
                </c:pt>
                <c:pt idx="2586">
                  <c:v>7.4480000000000004</c:v>
                </c:pt>
                <c:pt idx="2587">
                  <c:v>7.4029999999999996</c:v>
                </c:pt>
                <c:pt idx="2588">
                  <c:v>7.3470000000000004</c:v>
                </c:pt>
                <c:pt idx="2589">
                  <c:v>7.282</c:v>
                </c:pt>
                <c:pt idx="2590">
                  <c:v>7.2089999999999996</c:v>
                </c:pt>
                <c:pt idx="2591">
                  <c:v>7.1269999999999998</c:v>
                </c:pt>
                <c:pt idx="2592">
                  <c:v>7.0380000000000003</c:v>
                </c:pt>
                <c:pt idx="2593">
                  <c:v>6.9420000000000002</c:v>
                </c:pt>
                <c:pt idx="2594">
                  <c:v>6.8410000000000002</c:v>
                </c:pt>
                <c:pt idx="2595">
                  <c:v>6.734</c:v>
                </c:pt>
                <c:pt idx="2596">
                  <c:v>6.6230000000000002</c:v>
                </c:pt>
                <c:pt idx="2597">
                  <c:v>6.508</c:v>
                </c:pt>
                <c:pt idx="2598">
                  <c:v>6.39</c:v>
                </c:pt>
                <c:pt idx="2599">
                  <c:v>6.2690000000000001</c:v>
                </c:pt>
                <c:pt idx="2600">
                  <c:v>6.1470000000000002</c:v>
                </c:pt>
                <c:pt idx="2601">
                  <c:v>6.0220000000000002</c:v>
                </c:pt>
                <c:pt idx="2602">
                  <c:v>5.8970000000000002</c:v>
                </c:pt>
                <c:pt idx="2603">
                  <c:v>5.7839999999999998</c:v>
                </c:pt>
                <c:pt idx="2604">
                  <c:v>5.681</c:v>
                </c:pt>
                <c:pt idx="2605">
                  <c:v>5.5839999999999996</c:v>
                </c:pt>
                <c:pt idx="2606">
                  <c:v>5.4930000000000003</c:v>
                </c:pt>
                <c:pt idx="2607">
                  <c:v>5.4059999999999997</c:v>
                </c:pt>
                <c:pt idx="2608">
                  <c:v>5.3209999999999997</c:v>
                </c:pt>
                <c:pt idx="2609">
                  <c:v>5.2380000000000004</c:v>
                </c:pt>
                <c:pt idx="2610">
                  <c:v>5.1550000000000002</c:v>
                </c:pt>
                <c:pt idx="2611">
                  <c:v>5.0739999999999998</c:v>
                </c:pt>
                <c:pt idx="2612">
                  <c:v>4.992</c:v>
                </c:pt>
                <c:pt idx="2613">
                  <c:v>4.91</c:v>
                </c:pt>
                <c:pt idx="2614">
                  <c:v>4.8280000000000003</c:v>
                </c:pt>
                <c:pt idx="2615">
                  <c:v>4.7450000000000001</c:v>
                </c:pt>
                <c:pt idx="2616">
                  <c:v>4.6619999999999999</c:v>
                </c:pt>
                <c:pt idx="2617">
                  <c:v>4.58</c:v>
                </c:pt>
                <c:pt idx="2618">
                  <c:v>4.4960000000000004</c:v>
                </c:pt>
                <c:pt idx="2619">
                  <c:v>4.4180000000000001</c:v>
                </c:pt>
                <c:pt idx="2620">
                  <c:v>4.3369999999999997</c:v>
                </c:pt>
                <c:pt idx="2621">
                  <c:v>4.2560000000000002</c:v>
                </c:pt>
                <c:pt idx="2622">
                  <c:v>4.1749999999999998</c:v>
                </c:pt>
                <c:pt idx="2623">
                  <c:v>4.093</c:v>
                </c:pt>
                <c:pt idx="2624">
                  <c:v>4.0110000000000001</c:v>
                </c:pt>
                <c:pt idx="2625">
                  <c:v>3.93</c:v>
                </c:pt>
                <c:pt idx="2626">
                  <c:v>3.8479999999999999</c:v>
                </c:pt>
                <c:pt idx="2627">
                  <c:v>3.7669999999999999</c:v>
                </c:pt>
                <c:pt idx="2628">
                  <c:v>3.6869999999999998</c:v>
                </c:pt>
                <c:pt idx="2629">
                  <c:v>3.6070000000000002</c:v>
                </c:pt>
                <c:pt idx="2630">
                  <c:v>3.528</c:v>
                </c:pt>
                <c:pt idx="2631">
                  <c:v>3.4489999999999998</c:v>
                </c:pt>
                <c:pt idx="2632">
                  <c:v>3.3719999999999999</c:v>
                </c:pt>
                <c:pt idx="2633">
                  <c:v>3.2959999999999998</c:v>
                </c:pt>
                <c:pt idx="2634">
                  <c:v>3.22</c:v>
                </c:pt>
                <c:pt idx="2635">
                  <c:v>3.1549999999999998</c:v>
                </c:pt>
                <c:pt idx="2636">
                  <c:v>3.09</c:v>
                </c:pt>
                <c:pt idx="2637">
                  <c:v>3.024</c:v>
                </c:pt>
                <c:pt idx="2638">
                  <c:v>2.9590000000000001</c:v>
                </c:pt>
                <c:pt idx="2639">
                  <c:v>2.8940000000000001</c:v>
                </c:pt>
                <c:pt idx="2640">
                  <c:v>2.83</c:v>
                </c:pt>
                <c:pt idx="2641">
                  <c:v>2.7679999999999998</c:v>
                </c:pt>
                <c:pt idx="2642">
                  <c:v>2.706</c:v>
                </c:pt>
                <c:pt idx="2643">
                  <c:v>2.6840000000000002</c:v>
                </c:pt>
                <c:pt idx="2644">
                  <c:v>2.7240000000000002</c:v>
                </c:pt>
                <c:pt idx="2645">
                  <c:v>2.7690000000000001</c:v>
                </c:pt>
                <c:pt idx="2646">
                  <c:v>2.806</c:v>
                </c:pt>
                <c:pt idx="2647">
                  <c:v>2.8250000000000002</c:v>
                </c:pt>
                <c:pt idx="2648">
                  <c:v>2.8370000000000002</c:v>
                </c:pt>
                <c:pt idx="2649">
                  <c:v>2.8439999999999999</c:v>
                </c:pt>
                <c:pt idx="2650">
                  <c:v>2.847</c:v>
                </c:pt>
                <c:pt idx="2651">
                  <c:v>2.847</c:v>
                </c:pt>
                <c:pt idx="2652">
                  <c:v>2.8450000000000002</c:v>
                </c:pt>
                <c:pt idx="2653">
                  <c:v>2.84</c:v>
                </c:pt>
                <c:pt idx="2654">
                  <c:v>2.8340000000000001</c:v>
                </c:pt>
                <c:pt idx="2655">
                  <c:v>2.8260000000000001</c:v>
                </c:pt>
                <c:pt idx="2656">
                  <c:v>2.8159999999999998</c:v>
                </c:pt>
                <c:pt idx="2657">
                  <c:v>2.8039999999999998</c:v>
                </c:pt>
                <c:pt idx="2658">
                  <c:v>2.79</c:v>
                </c:pt>
                <c:pt idx="2659">
                  <c:v>2.774</c:v>
                </c:pt>
                <c:pt idx="2660">
                  <c:v>2.7549999999999999</c:v>
                </c:pt>
                <c:pt idx="2661">
                  <c:v>2.7349999999999999</c:v>
                </c:pt>
                <c:pt idx="2662">
                  <c:v>2.7130000000000001</c:v>
                </c:pt>
                <c:pt idx="2663">
                  <c:v>2.7149999999999999</c:v>
                </c:pt>
                <c:pt idx="2664">
                  <c:v>2.7189999999999999</c:v>
                </c:pt>
                <c:pt idx="2665">
                  <c:v>2.72</c:v>
                </c:pt>
                <c:pt idx="2666">
                  <c:v>2.7250000000000001</c:v>
                </c:pt>
                <c:pt idx="2667">
                  <c:v>2.7250000000000001</c:v>
                </c:pt>
                <c:pt idx="2668">
                  <c:v>2.7469999999999999</c:v>
                </c:pt>
                <c:pt idx="2669">
                  <c:v>2.7669999999999999</c:v>
                </c:pt>
                <c:pt idx="2670">
                  <c:v>2.7789999999999999</c:v>
                </c:pt>
                <c:pt idx="2671">
                  <c:v>2.7850000000000001</c:v>
                </c:pt>
                <c:pt idx="2672">
                  <c:v>2.7869999999999999</c:v>
                </c:pt>
                <c:pt idx="2673">
                  <c:v>2.786</c:v>
                </c:pt>
                <c:pt idx="2674">
                  <c:v>2.7810000000000001</c:v>
                </c:pt>
                <c:pt idx="2675">
                  <c:v>2.774</c:v>
                </c:pt>
                <c:pt idx="2676">
                  <c:v>2.7650000000000001</c:v>
                </c:pt>
                <c:pt idx="2677">
                  <c:v>2.7530000000000001</c:v>
                </c:pt>
                <c:pt idx="2678">
                  <c:v>2.74</c:v>
                </c:pt>
                <c:pt idx="2679">
                  <c:v>2.7240000000000002</c:v>
                </c:pt>
                <c:pt idx="2680">
                  <c:v>2.7069999999999999</c:v>
                </c:pt>
                <c:pt idx="2681">
                  <c:v>2.6880000000000002</c:v>
                </c:pt>
                <c:pt idx="2682">
                  <c:v>2.6669999999999998</c:v>
                </c:pt>
                <c:pt idx="2683">
                  <c:v>2.645</c:v>
                </c:pt>
                <c:pt idx="2684">
                  <c:v>2.6219999999999999</c:v>
                </c:pt>
                <c:pt idx="2685">
                  <c:v>2.597</c:v>
                </c:pt>
                <c:pt idx="2686">
                  <c:v>2.57</c:v>
                </c:pt>
                <c:pt idx="2687">
                  <c:v>2.5430000000000001</c:v>
                </c:pt>
                <c:pt idx="2688">
                  <c:v>2.5139999999999998</c:v>
                </c:pt>
                <c:pt idx="2689">
                  <c:v>2.4849999999999999</c:v>
                </c:pt>
                <c:pt idx="2690">
                  <c:v>2.4550000000000001</c:v>
                </c:pt>
                <c:pt idx="2691">
                  <c:v>2.4239999999999999</c:v>
                </c:pt>
                <c:pt idx="2692">
                  <c:v>2.3929999999999998</c:v>
                </c:pt>
                <c:pt idx="2693">
                  <c:v>2.3610000000000002</c:v>
                </c:pt>
                <c:pt idx="2694">
                  <c:v>2.3290000000000002</c:v>
                </c:pt>
                <c:pt idx="2695">
                  <c:v>2.2970000000000002</c:v>
                </c:pt>
                <c:pt idx="2696">
                  <c:v>2.2650000000000001</c:v>
                </c:pt>
                <c:pt idx="2697">
                  <c:v>2.2869999999999999</c:v>
                </c:pt>
                <c:pt idx="2698">
                  <c:v>2.2999999999999998</c:v>
                </c:pt>
                <c:pt idx="2699">
                  <c:v>2.3149999999999999</c:v>
                </c:pt>
                <c:pt idx="2700">
                  <c:v>2.323</c:v>
                </c:pt>
                <c:pt idx="2701">
                  <c:v>2.327</c:v>
                </c:pt>
                <c:pt idx="2702">
                  <c:v>2.327</c:v>
                </c:pt>
                <c:pt idx="2703">
                  <c:v>2.3250000000000002</c:v>
                </c:pt>
                <c:pt idx="2704">
                  <c:v>2.3199999999999998</c:v>
                </c:pt>
                <c:pt idx="2705">
                  <c:v>2.3149999999999999</c:v>
                </c:pt>
                <c:pt idx="2706">
                  <c:v>2.3079999999999998</c:v>
                </c:pt>
                <c:pt idx="2707">
                  <c:v>2.2989999999999999</c:v>
                </c:pt>
                <c:pt idx="2708">
                  <c:v>2.29</c:v>
                </c:pt>
                <c:pt idx="2709">
                  <c:v>2.2789999999999999</c:v>
                </c:pt>
                <c:pt idx="2710">
                  <c:v>2.266</c:v>
                </c:pt>
                <c:pt idx="2711">
                  <c:v>2.2530000000000001</c:v>
                </c:pt>
                <c:pt idx="2712">
                  <c:v>2.238</c:v>
                </c:pt>
                <c:pt idx="2713">
                  <c:v>2.2530000000000001</c:v>
                </c:pt>
                <c:pt idx="2714">
                  <c:v>2.2869999999999999</c:v>
                </c:pt>
                <c:pt idx="2715">
                  <c:v>2.3450000000000002</c:v>
                </c:pt>
                <c:pt idx="2716">
                  <c:v>2.387</c:v>
                </c:pt>
                <c:pt idx="2717">
                  <c:v>2.419</c:v>
                </c:pt>
                <c:pt idx="2718">
                  <c:v>2.444</c:v>
                </c:pt>
                <c:pt idx="2719">
                  <c:v>2.464</c:v>
                </c:pt>
                <c:pt idx="2720">
                  <c:v>2.4790000000000001</c:v>
                </c:pt>
                <c:pt idx="2721">
                  <c:v>2.4900000000000002</c:v>
                </c:pt>
                <c:pt idx="2722">
                  <c:v>2.4980000000000002</c:v>
                </c:pt>
                <c:pt idx="2723">
                  <c:v>2.5470000000000002</c:v>
                </c:pt>
                <c:pt idx="2724">
                  <c:v>2.6120000000000001</c:v>
                </c:pt>
                <c:pt idx="2725">
                  <c:v>2.6880000000000002</c:v>
                </c:pt>
                <c:pt idx="2726">
                  <c:v>2.7650000000000001</c:v>
                </c:pt>
                <c:pt idx="2727">
                  <c:v>2.8250000000000002</c:v>
                </c:pt>
                <c:pt idx="2728">
                  <c:v>2.8740000000000001</c:v>
                </c:pt>
                <c:pt idx="2729">
                  <c:v>2.9140000000000001</c:v>
                </c:pt>
                <c:pt idx="2730">
                  <c:v>2.9660000000000002</c:v>
                </c:pt>
                <c:pt idx="2731">
                  <c:v>3.0089999999999999</c:v>
                </c:pt>
                <c:pt idx="2732">
                  <c:v>3.05</c:v>
                </c:pt>
                <c:pt idx="2733">
                  <c:v>3.0880000000000001</c:v>
                </c:pt>
                <c:pt idx="2734">
                  <c:v>3.1440000000000001</c:v>
                </c:pt>
                <c:pt idx="2735">
                  <c:v>3.2639999999999998</c:v>
                </c:pt>
                <c:pt idx="2736">
                  <c:v>3.355</c:v>
                </c:pt>
                <c:pt idx="2737">
                  <c:v>3.444</c:v>
                </c:pt>
                <c:pt idx="2738">
                  <c:v>3.61</c:v>
                </c:pt>
                <c:pt idx="2739">
                  <c:v>4.226</c:v>
                </c:pt>
                <c:pt idx="2740">
                  <c:v>5.2560000000000002</c:v>
                </c:pt>
                <c:pt idx="2741">
                  <c:v>5.8780000000000001</c:v>
                </c:pt>
                <c:pt idx="2742">
                  <c:v>6.367</c:v>
                </c:pt>
                <c:pt idx="2743">
                  <c:v>6.7649999999999997</c:v>
                </c:pt>
                <c:pt idx="2744">
                  <c:v>7.0819999999999999</c:v>
                </c:pt>
                <c:pt idx="2745">
                  <c:v>7.5789999999999997</c:v>
                </c:pt>
                <c:pt idx="2746">
                  <c:v>65.48</c:v>
                </c:pt>
                <c:pt idx="2747">
                  <c:v>90.45</c:v>
                </c:pt>
                <c:pt idx="2748">
                  <c:v>18.399999999999999</c:v>
                </c:pt>
                <c:pt idx="2749">
                  <c:v>85.13</c:v>
                </c:pt>
                <c:pt idx="2750">
                  <c:v>129.5</c:v>
                </c:pt>
                <c:pt idx="2751">
                  <c:v>120.7</c:v>
                </c:pt>
                <c:pt idx="2752">
                  <c:v>145.30000000000001</c:v>
                </c:pt>
                <c:pt idx="2753">
                  <c:v>129.1</c:v>
                </c:pt>
                <c:pt idx="2754">
                  <c:v>100.6</c:v>
                </c:pt>
                <c:pt idx="2755">
                  <c:v>92.2</c:v>
                </c:pt>
                <c:pt idx="2756">
                  <c:v>101.6</c:v>
                </c:pt>
                <c:pt idx="2757">
                  <c:v>92.76</c:v>
                </c:pt>
                <c:pt idx="2758">
                  <c:v>84.95</c:v>
                </c:pt>
                <c:pt idx="2759">
                  <c:v>78.22</c:v>
                </c:pt>
                <c:pt idx="2760">
                  <c:v>103.6</c:v>
                </c:pt>
                <c:pt idx="2761">
                  <c:v>95.24</c:v>
                </c:pt>
                <c:pt idx="2762">
                  <c:v>87.78</c:v>
                </c:pt>
                <c:pt idx="2763">
                  <c:v>81.3</c:v>
                </c:pt>
                <c:pt idx="2764">
                  <c:v>76.5</c:v>
                </c:pt>
                <c:pt idx="2765">
                  <c:v>72.069999999999993</c:v>
                </c:pt>
                <c:pt idx="2766">
                  <c:v>67.08</c:v>
                </c:pt>
                <c:pt idx="2767">
                  <c:v>62.55</c:v>
                </c:pt>
                <c:pt idx="2768">
                  <c:v>60.75</c:v>
                </c:pt>
                <c:pt idx="2769">
                  <c:v>56.88</c:v>
                </c:pt>
                <c:pt idx="2770">
                  <c:v>53.16</c:v>
                </c:pt>
                <c:pt idx="2771">
                  <c:v>53.05</c:v>
                </c:pt>
                <c:pt idx="2772">
                  <c:v>51.34</c:v>
                </c:pt>
                <c:pt idx="2773">
                  <c:v>49.3</c:v>
                </c:pt>
                <c:pt idx="2774">
                  <c:v>46.84</c:v>
                </c:pt>
                <c:pt idx="2775">
                  <c:v>50.54</c:v>
                </c:pt>
                <c:pt idx="2776">
                  <c:v>117.5</c:v>
                </c:pt>
                <c:pt idx="2777">
                  <c:v>58.34</c:v>
                </c:pt>
                <c:pt idx="2778">
                  <c:v>54.82</c:v>
                </c:pt>
                <c:pt idx="2779">
                  <c:v>51.57</c:v>
                </c:pt>
                <c:pt idx="2780">
                  <c:v>48.57</c:v>
                </c:pt>
                <c:pt idx="2781">
                  <c:v>47.45</c:v>
                </c:pt>
                <c:pt idx="2782">
                  <c:v>124.4</c:v>
                </c:pt>
                <c:pt idx="2783">
                  <c:v>58.78</c:v>
                </c:pt>
                <c:pt idx="2784">
                  <c:v>63.7</c:v>
                </c:pt>
                <c:pt idx="2785">
                  <c:v>153.80000000000001</c:v>
                </c:pt>
                <c:pt idx="2786">
                  <c:v>96.83</c:v>
                </c:pt>
                <c:pt idx="2787">
                  <c:v>91.16</c:v>
                </c:pt>
                <c:pt idx="2788">
                  <c:v>84.46</c:v>
                </c:pt>
                <c:pt idx="2789">
                  <c:v>77.72</c:v>
                </c:pt>
                <c:pt idx="2790">
                  <c:v>73.989999999999995</c:v>
                </c:pt>
                <c:pt idx="2791">
                  <c:v>68.69</c:v>
                </c:pt>
                <c:pt idx="2792">
                  <c:v>64.209999999999994</c:v>
                </c:pt>
                <c:pt idx="2793">
                  <c:v>61.22</c:v>
                </c:pt>
                <c:pt idx="2794">
                  <c:v>57.32</c:v>
                </c:pt>
                <c:pt idx="2795">
                  <c:v>53.89</c:v>
                </c:pt>
                <c:pt idx="2796">
                  <c:v>50.57</c:v>
                </c:pt>
                <c:pt idx="2797">
                  <c:v>47.72</c:v>
                </c:pt>
                <c:pt idx="2798">
                  <c:v>45.68</c:v>
                </c:pt>
                <c:pt idx="2799">
                  <c:v>45.68</c:v>
                </c:pt>
                <c:pt idx="2800">
                  <c:v>133.6</c:v>
                </c:pt>
                <c:pt idx="2801">
                  <c:v>82.39</c:v>
                </c:pt>
                <c:pt idx="2802">
                  <c:v>121.5</c:v>
                </c:pt>
                <c:pt idx="2803">
                  <c:v>81.37</c:v>
                </c:pt>
                <c:pt idx="2804">
                  <c:v>119.2</c:v>
                </c:pt>
                <c:pt idx="2805">
                  <c:v>116.6</c:v>
                </c:pt>
                <c:pt idx="2806">
                  <c:v>110.8</c:v>
                </c:pt>
                <c:pt idx="2807">
                  <c:v>146.1</c:v>
                </c:pt>
                <c:pt idx="2808">
                  <c:v>111.3</c:v>
                </c:pt>
                <c:pt idx="2809">
                  <c:v>165</c:v>
                </c:pt>
                <c:pt idx="2810">
                  <c:v>187.5</c:v>
                </c:pt>
                <c:pt idx="2811">
                  <c:v>168.9</c:v>
                </c:pt>
                <c:pt idx="2812">
                  <c:v>152.6</c:v>
                </c:pt>
                <c:pt idx="2813">
                  <c:v>145.6</c:v>
                </c:pt>
                <c:pt idx="2814">
                  <c:v>166.8</c:v>
                </c:pt>
                <c:pt idx="2815">
                  <c:v>180.8</c:v>
                </c:pt>
                <c:pt idx="2816">
                  <c:v>162.69999999999999</c:v>
                </c:pt>
                <c:pt idx="2817">
                  <c:v>149.6</c:v>
                </c:pt>
                <c:pt idx="2818">
                  <c:v>158.4</c:v>
                </c:pt>
                <c:pt idx="2819">
                  <c:v>218</c:v>
                </c:pt>
                <c:pt idx="2820">
                  <c:v>695.2</c:v>
                </c:pt>
                <c:pt idx="2821">
                  <c:v>181.3</c:v>
                </c:pt>
                <c:pt idx="2822">
                  <c:v>224.4</c:v>
                </c:pt>
                <c:pt idx="2823">
                  <c:v>198.5</c:v>
                </c:pt>
                <c:pt idx="2824">
                  <c:v>213.1</c:v>
                </c:pt>
                <c:pt idx="2825">
                  <c:v>194.1</c:v>
                </c:pt>
                <c:pt idx="2826">
                  <c:v>188.4</c:v>
                </c:pt>
                <c:pt idx="2827">
                  <c:v>195.4</c:v>
                </c:pt>
                <c:pt idx="2828">
                  <c:v>183.7</c:v>
                </c:pt>
                <c:pt idx="2829">
                  <c:v>167.4</c:v>
                </c:pt>
                <c:pt idx="2830">
                  <c:v>152.69999999999999</c:v>
                </c:pt>
                <c:pt idx="2831">
                  <c:v>139.5</c:v>
                </c:pt>
                <c:pt idx="2832">
                  <c:v>178.5</c:v>
                </c:pt>
                <c:pt idx="2833">
                  <c:v>156.5</c:v>
                </c:pt>
                <c:pt idx="2834">
                  <c:v>234.1</c:v>
                </c:pt>
                <c:pt idx="2835">
                  <c:v>235.6</c:v>
                </c:pt>
                <c:pt idx="2836">
                  <c:v>210.8</c:v>
                </c:pt>
                <c:pt idx="2837">
                  <c:v>181.7</c:v>
                </c:pt>
                <c:pt idx="2838">
                  <c:v>197.1</c:v>
                </c:pt>
                <c:pt idx="2839">
                  <c:v>212</c:v>
                </c:pt>
                <c:pt idx="2840">
                  <c:v>193.4</c:v>
                </c:pt>
                <c:pt idx="2841">
                  <c:v>188.3</c:v>
                </c:pt>
                <c:pt idx="2842">
                  <c:v>183.1</c:v>
                </c:pt>
                <c:pt idx="2843">
                  <c:v>180</c:v>
                </c:pt>
                <c:pt idx="2844">
                  <c:v>184.9</c:v>
                </c:pt>
                <c:pt idx="2845">
                  <c:v>168.5</c:v>
                </c:pt>
                <c:pt idx="2846">
                  <c:v>172.9</c:v>
                </c:pt>
                <c:pt idx="2847">
                  <c:v>158.6</c:v>
                </c:pt>
                <c:pt idx="2848">
                  <c:v>149.69999999999999</c:v>
                </c:pt>
                <c:pt idx="2849">
                  <c:v>156.30000000000001</c:v>
                </c:pt>
                <c:pt idx="2850">
                  <c:v>143.5</c:v>
                </c:pt>
                <c:pt idx="2851">
                  <c:v>131.19999999999999</c:v>
                </c:pt>
                <c:pt idx="2852">
                  <c:v>143</c:v>
                </c:pt>
                <c:pt idx="2853">
                  <c:v>131</c:v>
                </c:pt>
                <c:pt idx="2854">
                  <c:v>120.2</c:v>
                </c:pt>
                <c:pt idx="2855">
                  <c:v>110.7</c:v>
                </c:pt>
                <c:pt idx="2856">
                  <c:v>102.4</c:v>
                </c:pt>
                <c:pt idx="2857">
                  <c:v>94.73</c:v>
                </c:pt>
                <c:pt idx="2858">
                  <c:v>119.3</c:v>
                </c:pt>
                <c:pt idx="2859">
                  <c:v>110.4</c:v>
                </c:pt>
                <c:pt idx="2860">
                  <c:v>101.4</c:v>
                </c:pt>
                <c:pt idx="2861">
                  <c:v>93.37</c:v>
                </c:pt>
                <c:pt idx="2862">
                  <c:v>87.83</c:v>
                </c:pt>
                <c:pt idx="2863">
                  <c:v>85.52</c:v>
                </c:pt>
                <c:pt idx="2864">
                  <c:v>78.98</c:v>
                </c:pt>
                <c:pt idx="2865">
                  <c:v>73.23</c:v>
                </c:pt>
                <c:pt idx="2866">
                  <c:v>67.88</c:v>
                </c:pt>
                <c:pt idx="2867">
                  <c:v>63.1</c:v>
                </c:pt>
                <c:pt idx="2868">
                  <c:v>59.28</c:v>
                </c:pt>
                <c:pt idx="2869">
                  <c:v>55.21</c:v>
                </c:pt>
                <c:pt idx="2870">
                  <c:v>51.63</c:v>
                </c:pt>
                <c:pt idx="2871">
                  <c:v>48.29</c:v>
                </c:pt>
                <c:pt idx="2872">
                  <c:v>45.24</c:v>
                </c:pt>
                <c:pt idx="2873">
                  <c:v>42.4</c:v>
                </c:pt>
                <c:pt idx="2874">
                  <c:v>40.35</c:v>
                </c:pt>
                <c:pt idx="2875">
                  <c:v>39.729999999999997</c:v>
                </c:pt>
                <c:pt idx="2876">
                  <c:v>39.17</c:v>
                </c:pt>
                <c:pt idx="2877">
                  <c:v>39.450000000000003</c:v>
                </c:pt>
                <c:pt idx="2878">
                  <c:v>38.46</c:v>
                </c:pt>
                <c:pt idx="2879">
                  <c:v>37.44</c:v>
                </c:pt>
                <c:pt idx="2880">
                  <c:v>36.35</c:v>
                </c:pt>
                <c:pt idx="2881">
                  <c:v>35.200000000000003</c:v>
                </c:pt>
                <c:pt idx="2882">
                  <c:v>34.06</c:v>
                </c:pt>
                <c:pt idx="2883">
                  <c:v>32.9</c:v>
                </c:pt>
                <c:pt idx="2884">
                  <c:v>31.74</c:v>
                </c:pt>
                <c:pt idx="2885">
                  <c:v>30.62</c:v>
                </c:pt>
                <c:pt idx="2886">
                  <c:v>29.53</c:v>
                </c:pt>
                <c:pt idx="2887">
                  <c:v>28.49</c:v>
                </c:pt>
                <c:pt idx="2888">
                  <c:v>27.44</c:v>
                </c:pt>
                <c:pt idx="2889">
                  <c:v>26.44</c:v>
                </c:pt>
                <c:pt idx="2890">
                  <c:v>25.46</c:v>
                </c:pt>
                <c:pt idx="2891">
                  <c:v>24.52</c:v>
                </c:pt>
                <c:pt idx="2892">
                  <c:v>23.61</c:v>
                </c:pt>
                <c:pt idx="2893">
                  <c:v>22.73</c:v>
                </c:pt>
                <c:pt idx="2894">
                  <c:v>21.88</c:v>
                </c:pt>
                <c:pt idx="2895">
                  <c:v>21.07</c:v>
                </c:pt>
                <c:pt idx="2896">
                  <c:v>20.43</c:v>
                </c:pt>
                <c:pt idx="2897">
                  <c:v>19.760000000000002</c:v>
                </c:pt>
                <c:pt idx="2898">
                  <c:v>19.57</c:v>
                </c:pt>
                <c:pt idx="2899">
                  <c:v>19.420000000000002</c:v>
                </c:pt>
                <c:pt idx="2900">
                  <c:v>19.22</c:v>
                </c:pt>
                <c:pt idx="2901">
                  <c:v>18.98</c:v>
                </c:pt>
                <c:pt idx="2902">
                  <c:v>18.73</c:v>
                </c:pt>
                <c:pt idx="2903">
                  <c:v>21.4</c:v>
                </c:pt>
                <c:pt idx="2904">
                  <c:v>19.899999999999999</c:v>
                </c:pt>
                <c:pt idx="2905">
                  <c:v>19.61</c:v>
                </c:pt>
                <c:pt idx="2906">
                  <c:v>19.309999999999999</c:v>
                </c:pt>
                <c:pt idx="2907">
                  <c:v>19.09</c:v>
                </c:pt>
                <c:pt idx="2908">
                  <c:v>19.079999999999998</c:v>
                </c:pt>
                <c:pt idx="2909">
                  <c:v>19.03</c:v>
                </c:pt>
                <c:pt idx="2910">
                  <c:v>18.940000000000001</c:v>
                </c:pt>
                <c:pt idx="2911">
                  <c:v>18.82</c:v>
                </c:pt>
                <c:pt idx="2912">
                  <c:v>18.670000000000002</c:v>
                </c:pt>
                <c:pt idx="2913">
                  <c:v>18.489999999999998</c:v>
                </c:pt>
                <c:pt idx="2914">
                  <c:v>18.3</c:v>
                </c:pt>
                <c:pt idx="2915">
                  <c:v>18.079999999999998</c:v>
                </c:pt>
                <c:pt idx="2916">
                  <c:v>17.84</c:v>
                </c:pt>
                <c:pt idx="2917">
                  <c:v>17.59</c:v>
                </c:pt>
                <c:pt idx="2918">
                  <c:v>17.329999999999998</c:v>
                </c:pt>
                <c:pt idx="2919">
                  <c:v>17.059999999999999</c:v>
                </c:pt>
                <c:pt idx="2920">
                  <c:v>16.77</c:v>
                </c:pt>
                <c:pt idx="2921">
                  <c:v>16.48</c:v>
                </c:pt>
              </c:numCache>
            </c:numRef>
          </c:val>
          <c:smooth val="0"/>
          <c:extLst>
            <c:ext xmlns:c16="http://schemas.microsoft.com/office/drawing/2014/chart" uri="{C3380CC4-5D6E-409C-BE32-E72D297353CC}">
              <c16:uniqueId val="{00000000-C826-4658-848A-71CD0C78A545}"/>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8.5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3"/>
          <c:order val="0"/>
          <c:tx>
            <c:strRef>
              <c:f>ModeWise!$AN$2</c:f>
              <c:strCache>
                <c:ptCount val="1"/>
                <c:pt idx="0">
                  <c:v>MPIESMLR</c:v>
                </c:pt>
              </c:strCache>
            </c:strRef>
          </c:tx>
          <c:spPr>
            <a:ln w="12700" cap="rnd">
              <a:solidFill>
                <a:srgbClr val="FF0000"/>
              </a:solidFill>
              <a:round/>
            </a:ln>
            <a:effectLst/>
          </c:spPr>
          <c:marker>
            <c:symbol val="none"/>
          </c:marker>
          <c:cat>
            <c:numRef>
              <c:f>ModeWise!$AJ$3:$AJ$2924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ModeWise!$AN$3:$AN$2924</c:f>
              <c:numCache>
                <c:formatCode>General</c:formatCode>
                <c:ptCount val="2922"/>
                <c:pt idx="0">
                  <c:v>12.49</c:v>
                </c:pt>
                <c:pt idx="1">
                  <c:v>12.24</c:v>
                </c:pt>
                <c:pt idx="2">
                  <c:v>12</c:v>
                </c:pt>
                <c:pt idx="3">
                  <c:v>11.77</c:v>
                </c:pt>
                <c:pt idx="4">
                  <c:v>11.55</c:v>
                </c:pt>
                <c:pt idx="5">
                  <c:v>11.34</c:v>
                </c:pt>
                <c:pt idx="6">
                  <c:v>11.14</c:v>
                </c:pt>
                <c:pt idx="7">
                  <c:v>10.95</c:v>
                </c:pt>
                <c:pt idx="8">
                  <c:v>10.77</c:v>
                </c:pt>
                <c:pt idx="9">
                  <c:v>10.6</c:v>
                </c:pt>
                <c:pt idx="10">
                  <c:v>10.44</c:v>
                </c:pt>
                <c:pt idx="11">
                  <c:v>10.28</c:v>
                </c:pt>
                <c:pt idx="12">
                  <c:v>10.130000000000001</c:v>
                </c:pt>
                <c:pt idx="13">
                  <c:v>9.9860000000000007</c:v>
                </c:pt>
                <c:pt idx="14">
                  <c:v>9.8460000000000001</c:v>
                </c:pt>
                <c:pt idx="15">
                  <c:v>9.7110000000000003</c:v>
                </c:pt>
                <c:pt idx="16">
                  <c:v>9.5790000000000006</c:v>
                </c:pt>
                <c:pt idx="17">
                  <c:v>9.4510000000000005</c:v>
                </c:pt>
                <c:pt idx="18">
                  <c:v>9.3249999999999993</c:v>
                </c:pt>
                <c:pt idx="19">
                  <c:v>9.202</c:v>
                </c:pt>
                <c:pt idx="20">
                  <c:v>9.0809999999999995</c:v>
                </c:pt>
                <c:pt idx="21">
                  <c:v>8.9610000000000003</c:v>
                </c:pt>
                <c:pt idx="22">
                  <c:v>8.8409999999999993</c:v>
                </c:pt>
                <c:pt idx="23">
                  <c:v>8.7240000000000002</c:v>
                </c:pt>
                <c:pt idx="24">
                  <c:v>8.6059999999999999</c:v>
                </c:pt>
                <c:pt idx="25">
                  <c:v>8.4879999999999995</c:v>
                </c:pt>
                <c:pt idx="26">
                  <c:v>8.3710000000000004</c:v>
                </c:pt>
                <c:pt idx="27">
                  <c:v>8.2669999999999995</c:v>
                </c:pt>
                <c:pt idx="28">
                  <c:v>8.1609999999999996</c:v>
                </c:pt>
                <c:pt idx="29">
                  <c:v>8.0540000000000003</c:v>
                </c:pt>
                <c:pt idx="30">
                  <c:v>7.9450000000000003</c:v>
                </c:pt>
                <c:pt idx="31">
                  <c:v>7.8339999999999996</c:v>
                </c:pt>
                <c:pt idx="32">
                  <c:v>7.7220000000000004</c:v>
                </c:pt>
                <c:pt idx="33">
                  <c:v>7.6079999999999997</c:v>
                </c:pt>
                <c:pt idx="34">
                  <c:v>7.4930000000000003</c:v>
                </c:pt>
                <c:pt idx="35">
                  <c:v>7.3760000000000003</c:v>
                </c:pt>
                <c:pt idx="36">
                  <c:v>7.258</c:v>
                </c:pt>
                <c:pt idx="37">
                  <c:v>7.1379999999999999</c:v>
                </c:pt>
                <c:pt idx="38">
                  <c:v>7.0179999999999998</c:v>
                </c:pt>
                <c:pt idx="39">
                  <c:v>6.8970000000000002</c:v>
                </c:pt>
                <c:pt idx="40">
                  <c:v>6.774</c:v>
                </c:pt>
                <c:pt idx="41">
                  <c:v>6.6520000000000001</c:v>
                </c:pt>
                <c:pt idx="42">
                  <c:v>6.5289999999999999</c:v>
                </c:pt>
                <c:pt idx="43">
                  <c:v>6.4050000000000002</c:v>
                </c:pt>
                <c:pt idx="44">
                  <c:v>6.2809999999999997</c:v>
                </c:pt>
                <c:pt idx="45">
                  <c:v>6.157</c:v>
                </c:pt>
                <c:pt idx="46">
                  <c:v>6.0330000000000004</c:v>
                </c:pt>
                <c:pt idx="47">
                  <c:v>5.91</c:v>
                </c:pt>
                <c:pt idx="48">
                  <c:v>5.7910000000000004</c:v>
                </c:pt>
                <c:pt idx="49">
                  <c:v>5.6840000000000002</c:v>
                </c:pt>
                <c:pt idx="50">
                  <c:v>5.5860000000000003</c:v>
                </c:pt>
                <c:pt idx="51">
                  <c:v>5.4950000000000001</c:v>
                </c:pt>
                <c:pt idx="52">
                  <c:v>5.4139999999999997</c:v>
                </c:pt>
                <c:pt idx="53">
                  <c:v>5.335</c:v>
                </c:pt>
                <c:pt idx="54">
                  <c:v>5.258</c:v>
                </c:pt>
                <c:pt idx="55">
                  <c:v>5.1820000000000004</c:v>
                </c:pt>
                <c:pt idx="56">
                  <c:v>5.1059999999999999</c:v>
                </c:pt>
                <c:pt idx="57">
                  <c:v>5.03</c:v>
                </c:pt>
                <c:pt idx="58">
                  <c:v>4.9530000000000003</c:v>
                </c:pt>
                <c:pt idx="59">
                  <c:v>4.8769999999999998</c:v>
                </c:pt>
                <c:pt idx="60">
                  <c:v>4.7990000000000004</c:v>
                </c:pt>
                <c:pt idx="61">
                  <c:v>4.72</c:v>
                </c:pt>
                <c:pt idx="62">
                  <c:v>4.641</c:v>
                </c:pt>
                <c:pt idx="63">
                  <c:v>4.5599999999999996</c:v>
                </c:pt>
                <c:pt idx="64">
                  <c:v>4.4790000000000001</c:v>
                </c:pt>
                <c:pt idx="65">
                  <c:v>4.3970000000000002</c:v>
                </c:pt>
                <c:pt idx="66">
                  <c:v>4.3140000000000001</c:v>
                </c:pt>
                <c:pt idx="67">
                  <c:v>4.2300000000000004</c:v>
                </c:pt>
                <c:pt idx="68">
                  <c:v>4.1470000000000002</c:v>
                </c:pt>
                <c:pt idx="69">
                  <c:v>4.0620000000000003</c:v>
                </c:pt>
                <c:pt idx="70">
                  <c:v>3.9780000000000002</c:v>
                </c:pt>
                <c:pt idx="71">
                  <c:v>3.8929999999999998</c:v>
                </c:pt>
                <c:pt idx="72">
                  <c:v>3.8079999999999998</c:v>
                </c:pt>
                <c:pt idx="73">
                  <c:v>3.7240000000000002</c:v>
                </c:pt>
                <c:pt idx="74">
                  <c:v>3.6389999999999998</c:v>
                </c:pt>
                <c:pt idx="75">
                  <c:v>3.5550000000000002</c:v>
                </c:pt>
                <c:pt idx="76">
                  <c:v>3.472</c:v>
                </c:pt>
                <c:pt idx="77">
                  <c:v>3.3889999999999998</c:v>
                </c:pt>
                <c:pt idx="78">
                  <c:v>3.3069999999999999</c:v>
                </c:pt>
                <c:pt idx="79">
                  <c:v>3.226</c:v>
                </c:pt>
                <c:pt idx="80">
                  <c:v>3.145</c:v>
                </c:pt>
                <c:pt idx="81">
                  <c:v>3.0659999999999998</c:v>
                </c:pt>
                <c:pt idx="82">
                  <c:v>2.9950000000000001</c:v>
                </c:pt>
                <c:pt idx="83">
                  <c:v>2.923</c:v>
                </c:pt>
                <c:pt idx="84">
                  <c:v>2.8519999999999999</c:v>
                </c:pt>
                <c:pt idx="85">
                  <c:v>2.782</c:v>
                </c:pt>
                <c:pt idx="86">
                  <c:v>2.7120000000000002</c:v>
                </c:pt>
                <c:pt idx="87">
                  <c:v>2.6429999999999998</c:v>
                </c:pt>
                <c:pt idx="88">
                  <c:v>2.5750000000000002</c:v>
                </c:pt>
                <c:pt idx="89">
                  <c:v>2.5089999999999999</c:v>
                </c:pt>
                <c:pt idx="90">
                  <c:v>2.444</c:v>
                </c:pt>
                <c:pt idx="91">
                  <c:v>2.379</c:v>
                </c:pt>
                <c:pt idx="92">
                  <c:v>2.3170000000000002</c:v>
                </c:pt>
                <c:pt idx="93">
                  <c:v>2.2549999999999999</c:v>
                </c:pt>
                <c:pt idx="94">
                  <c:v>2.1949999999999998</c:v>
                </c:pt>
                <c:pt idx="95">
                  <c:v>2.1360000000000001</c:v>
                </c:pt>
                <c:pt idx="96">
                  <c:v>2.0779999999999998</c:v>
                </c:pt>
                <c:pt idx="97">
                  <c:v>2.0209999999999999</c:v>
                </c:pt>
                <c:pt idx="98">
                  <c:v>1.966</c:v>
                </c:pt>
                <c:pt idx="99">
                  <c:v>1.9119999999999999</c:v>
                </c:pt>
                <c:pt idx="100">
                  <c:v>1.859</c:v>
                </c:pt>
                <c:pt idx="101">
                  <c:v>1.8080000000000001</c:v>
                </c:pt>
                <c:pt idx="102">
                  <c:v>1.758</c:v>
                </c:pt>
                <c:pt idx="103">
                  <c:v>1.7090000000000001</c:v>
                </c:pt>
                <c:pt idx="104">
                  <c:v>1.661</c:v>
                </c:pt>
                <c:pt idx="105">
                  <c:v>1.6140000000000001</c:v>
                </c:pt>
                <c:pt idx="106">
                  <c:v>1.569</c:v>
                </c:pt>
                <c:pt idx="107">
                  <c:v>1.5249999999999999</c:v>
                </c:pt>
                <c:pt idx="108">
                  <c:v>1.482</c:v>
                </c:pt>
                <c:pt idx="109">
                  <c:v>1.44</c:v>
                </c:pt>
                <c:pt idx="110">
                  <c:v>1.399</c:v>
                </c:pt>
                <c:pt idx="111">
                  <c:v>1.36</c:v>
                </c:pt>
                <c:pt idx="112">
                  <c:v>1.3220000000000001</c:v>
                </c:pt>
                <c:pt idx="113">
                  <c:v>1.284</c:v>
                </c:pt>
                <c:pt idx="114">
                  <c:v>1.248</c:v>
                </c:pt>
                <c:pt idx="115">
                  <c:v>1.2130000000000001</c:v>
                </c:pt>
                <c:pt idx="116">
                  <c:v>1.179</c:v>
                </c:pt>
                <c:pt idx="117">
                  <c:v>1.1459999999999999</c:v>
                </c:pt>
                <c:pt idx="118">
                  <c:v>1.1140000000000001</c:v>
                </c:pt>
                <c:pt idx="119">
                  <c:v>1.083</c:v>
                </c:pt>
                <c:pt idx="120">
                  <c:v>1.052</c:v>
                </c:pt>
                <c:pt idx="121">
                  <c:v>1.0229999999999999</c:v>
                </c:pt>
                <c:pt idx="122">
                  <c:v>0.99519999999999997</c:v>
                </c:pt>
                <c:pt idx="123">
                  <c:v>0.96789999999999998</c:v>
                </c:pt>
                <c:pt idx="124">
                  <c:v>0.9415</c:v>
                </c:pt>
                <c:pt idx="125">
                  <c:v>0.91590000000000005</c:v>
                </c:pt>
                <c:pt idx="126">
                  <c:v>0.8911</c:v>
                </c:pt>
                <c:pt idx="127">
                  <c:v>0.86719999999999997</c:v>
                </c:pt>
                <c:pt idx="128">
                  <c:v>0.84409999999999996</c:v>
                </c:pt>
                <c:pt idx="129">
                  <c:v>0.82179999999999997</c:v>
                </c:pt>
                <c:pt idx="130">
                  <c:v>0.80010000000000003</c:v>
                </c:pt>
                <c:pt idx="131">
                  <c:v>0.7792</c:v>
                </c:pt>
                <c:pt idx="132">
                  <c:v>0.75890000000000002</c:v>
                </c:pt>
                <c:pt idx="133">
                  <c:v>0.73939999999999995</c:v>
                </c:pt>
                <c:pt idx="134">
                  <c:v>0.72050000000000003</c:v>
                </c:pt>
                <c:pt idx="135">
                  <c:v>0.70220000000000005</c:v>
                </c:pt>
                <c:pt idx="136">
                  <c:v>0.68459999999999999</c:v>
                </c:pt>
                <c:pt idx="137">
                  <c:v>0.66949999999999998</c:v>
                </c:pt>
                <c:pt idx="138">
                  <c:v>0.65600000000000003</c:v>
                </c:pt>
                <c:pt idx="139">
                  <c:v>0.64259999999999995</c:v>
                </c:pt>
                <c:pt idx="140">
                  <c:v>0.63590000000000002</c:v>
                </c:pt>
                <c:pt idx="141">
                  <c:v>0.64129999999999998</c:v>
                </c:pt>
                <c:pt idx="142">
                  <c:v>0.64580000000000004</c:v>
                </c:pt>
                <c:pt idx="143">
                  <c:v>0.64790000000000003</c:v>
                </c:pt>
                <c:pt idx="144">
                  <c:v>0.64849999999999997</c:v>
                </c:pt>
                <c:pt idx="145">
                  <c:v>0.64800000000000002</c:v>
                </c:pt>
                <c:pt idx="146">
                  <c:v>0.64690000000000003</c:v>
                </c:pt>
                <c:pt idx="147">
                  <c:v>0.64529999999999998</c:v>
                </c:pt>
                <c:pt idx="148">
                  <c:v>0.64329999999999998</c:v>
                </c:pt>
                <c:pt idx="149">
                  <c:v>0.64119999999999999</c:v>
                </c:pt>
                <c:pt idx="150">
                  <c:v>0.63880000000000003</c:v>
                </c:pt>
                <c:pt idx="151">
                  <c:v>0.63619999999999999</c:v>
                </c:pt>
                <c:pt idx="152">
                  <c:v>0.63339999999999996</c:v>
                </c:pt>
                <c:pt idx="153">
                  <c:v>0.63029999999999997</c:v>
                </c:pt>
                <c:pt idx="154">
                  <c:v>0.62690000000000001</c:v>
                </c:pt>
                <c:pt idx="155">
                  <c:v>0.62319999999999998</c:v>
                </c:pt>
                <c:pt idx="156">
                  <c:v>0.61909999999999998</c:v>
                </c:pt>
                <c:pt idx="157">
                  <c:v>0.61480000000000001</c:v>
                </c:pt>
                <c:pt idx="158">
                  <c:v>0.61009999999999998</c:v>
                </c:pt>
                <c:pt idx="159">
                  <c:v>0.60519999999999996</c:v>
                </c:pt>
                <c:pt idx="160">
                  <c:v>0.6</c:v>
                </c:pt>
                <c:pt idx="161">
                  <c:v>0.59460000000000002</c:v>
                </c:pt>
                <c:pt idx="162">
                  <c:v>0.62549999999999994</c:v>
                </c:pt>
                <c:pt idx="163">
                  <c:v>0.77410000000000001</c:v>
                </c:pt>
                <c:pt idx="164">
                  <c:v>0.89849999999999997</c:v>
                </c:pt>
                <c:pt idx="165">
                  <c:v>1.0369999999999999</c:v>
                </c:pt>
                <c:pt idx="166">
                  <c:v>1.1659999999999999</c:v>
                </c:pt>
                <c:pt idx="167">
                  <c:v>1.331</c:v>
                </c:pt>
                <c:pt idx="168">
                  <c:v>1.5149999999999999</c:v>
                </c:pt>
                <c:pt idx="169">
                  <c:v>1.69</c:v>
                </c:pt>
                <c:pt idx="170">
                  <c:v>1.829</c:v>
                </c:pt>
                <c:pt idx="171">
                  <c:v>1.982</c:v>
                </c:pt>
                <c:pt idx="172">
                  <c:v>2.1070000000000002</c:v>
                </c:pt>
                <c:pt idx="173">
                  <c:v>2.2160000000000002</c:v>
                </c:pt>
                <c:pt idx="174">
                  <c:v>2.3159999999999998</c:v>
                </c:pt>
                <c:pt idx="175">
                  <c:v>2.4089999999999998</c:v>
                </c:pt>
                <c:pt idx="176">
                  <c:v>2.4940000000000002</c:v>
                </c:pt>
                <c:pt idx="177">
                  <c:v>2.5720000000000001</c:v>
                </c:pt>
                <c:pt idx="178">
                  <c:v>2.6429999999999998</c:v>
                </c:pt>
                <c:pt idx="179">
                  <c:v>2.7050000000000001</c:v>
                </c:pt>
                <c:pt idx="180">
                  <c:v>2.7610000000000001</c:v>
                </c:pt>
                <c:pt idx="181">
                  <c:v>3.2229999999999999</c:v>
                </c:pt>
                <c:pt idx="182">
                  <c:v>8.3170000000000002</c:v>
                </c:pt>
                <c:pt idx="183">
                  <c:v>13.02</c:v>
                </c:pt>
                <c:pt idx="184">
                  <c:v>13.03</c:v>
                </c:pt>
                <c:pt idx="185">
                  <c:v>9.4920000000000009</c:v>
                </c:pt>
                <c:pt idx="186">
                  <c:v>10.39</c:v>
                </c:pt>
                <c:pt idx="187">
                  <c:v>11.04</c:v>
                </c:pt>
                <c:pt idx="188">
                  <c:v>11.53</c:v>
                </c:pt>
                <c:pt idx="189">
                  <c:v>11.89</c:v>
                </c:pt>
                <c:pt idx="190">
                  <c:v>12.17</c:v>
                </c:pt>
                <c:pt idx="191">
                  <c:v>12.35</c:v>
                </c:pt>
                <c:pt idx="192">
                  <c:v>12.45</c:v>
                </c:pt>
                <c:pt idx="193">
                  <c:v>12.49</c:v>
                </c:pt>
                <c:pt idx="194">
                  <c:v>12.48</c:v>
                </c:pt>
                <c:pt idx="195">
                  <c:v>12.44</c:v>
                </c:pt>
                <c:pt idx="196">
                  <c:v>12.36</c:v>
                </c:pt>
                <c:pt idx="197">
                  <c:v>12.27</c:v>
                </c:pt>
                <c:pt idx="198">
                  <c:v>12.16</c:v>
                </c:pt>
                <c:pt idx="199">
                  <c:v>12.03</c:v>
                </c:pt>
                <c:pt idx="200">
                  <c:v>11.9</c:v>
                </c:pt>
                <c:pt idx="201">
                  <c:v>11.77</c:v>
                </c:pt>
                <c:pt idx="202">
                  <c:v>177.2</c:v>
                </c:pt>
                <c:pt idx="203">
                  <c:v>82.86</c:v>
                </c:pt>
                <c:pt idx="204">
                  <c:v>44.4</c:v>
                </c:pt>
                <c:pt idx="205">
                  <c:v>41.5</c:v>
                </c:pt>
                <c:pt idx="206">
                  <c:v>133.4</c:v>
                </c:pt>
                <c:pt idx="207">
                  <c:v>76.790000000000006</c:v>
                </c:pt>
                <c:pt idx="208">
                  <c:v>70</c:v>
                </c:pt>
                <c:pt idx="209">
                  <c:v>64.959999999999994</c:v>
                </c:pt>
                <c:pt idx="210">
                  <c:v>93.11</c:v>
                </c:pt>
                <c:pt idx="211">
                  <c:v>95.91</c:v>
                </c:pt>
                <c:pt idx="212">
                  <c:v>122.4</c:v>
                </c:pt>
                <c:pt idx="213">
                  <c:v>131.5</c:v>
                </c:pt>
                <c:pt idx="214">
                  <c:v>145</c:v>
                </c:pt>
                <c:pt idx="215">
                  <c:v>107.4</c:v>
                </c:pt>
                <c:pt idx="216">
                  <c:v>98.13</c:v>
                </c:pt>
                <c:pt idx="217">
                  <c:v>117.8</c:v>
                </c:pt>
                <c:pt idx="218">
                  <c:v>98.77</c:v>
                </c:pt>
                <c:pt idx="219">
                  <c:v>90.59</c:v>
                </c:pt>
                <c:pt idx="220">
                  <c:v>83.74</c:v>
                </c:pt>
                <c:pt idx="221">
                  <c:v>80.42</c:v>
                </c:pt>
                <c:pt idx="222">
                  <c:v>111</c:v>
                </c:pt>
                <c:pt idx="223">
                  <c:v>103.8</c:v>
                </c:pt>
                <c:pt idx="224">
                  <c:v>96.9</c:v>
                </c:pt>
                <c:pt idx="225">
                  <c:v>92.44</c:v>
                </c:pt>
                <c:pt idx="226">
                  <c:v>115.2</c:v>
                </c:pt>
                <c:pt idx="227">
                  <c:v>127.9</c:v>
                </c:pt>
                <c:pt idx="228">
                  <c:v>1220</c:v>
                </c:pt>
                <c:pt idx="229">
                  <c:v>1299</c:v>
                </c:pt>
                <c:pt idx="230">
                  <c:v>723.8</c:v>
                </c:pt>
                <c:pt idx="231">
                  <c:v>1085</c:v>
                </c:pt>
                <c:pt idx="232">
                  <c:v>192.2</c:v>
                </c:pt>
                <c:pt idx="233">
                  <c:v>200.4</c:v>
                </c:pt>
                <c:pt idx="234">
                  <c:v>216</c:v>
                </c:pt>
                <c:pt idx="235">
                  <c:v>222.9</c:v>
                </c:pt>
                <c:pt idx="236">
                  <c:v>209.5</c:v>
                </c:pt>
                <c:pt idx="237">
                  <c:v>282.89999999999998</c:v>
                </c:pt>
                <c:pt idx="238">
                  <c:v>262.10000000000002</c:v>
                </c:pt>
                <c:pt idx="239">
                  <c:v>241.4</c:v>
                </c:pt>
                <c:pt idx="240">
                  <c:v>249.9</c:v>
                </c:pt>
                <c:pt idx="241">
                  <c:v>226.3</c:v>
                </c:pt>
                <c:pt idx="242">
                  <c:v>209.7</c:v>
                </c:pt>
                <c:pt idx="243">
                  <c:v>209.6</c:v>
                </c:pt>
                <c:pt idx="244">
                  <c:v>208.3</c:v>
                </c:pt>
                <c:pt idx="245">
                  <c:v>189.8</c:v>
                </c:pt>
                <c:pt idx="246">
                  <c:v>191.5</c:v>
                </c:pt>
                <c:pt idx="247">
                  <c:v>175.7</c:v>
                </c:pt>
                <c:pt idx="248">
                  <c:v>176.6</c:v>
                </c:pt>
                <c:pt idx="249">
                  <c:v>161</c:v>
                </c:pt>
                <c:pt idx="250">
                  <c:v>146.69999999999999</c:v>
                </c:pt>
                <c:pt idx="251">
                  <c:v>157.19999999999999</c:v>
                </c:pt>
                <c:pt idx="252">
                  <c:v>143.19999999999999</c:v>
                </c:pt>
                <c:pt idx="253">
                  <c:v>131</c:v>
                </c:pt>
                <c:pt idx="254">
                  <c:v>120.2</c:v>
                </c:pt>
                <c:pt idx="255">
                  <c:v>110.5</c:v>
                </c:pt>
                <c:pt idx="256">
                  <c:v>101.6</c:v>
                </c:pt>
                <c:pt idx="257">
                  <c:v>124.8</c:v>
                </c:pt>
                <c:pt idx="258">
                  <c:v>114.9</c:v>
                </c:pt>
                <c:pt idx="259">
                  <c:v>119.9</c:v>
                </c:pt>
                <c:pt idx="260">
                  <c:v>139.80000000000001</c:v>
                </c:pt>
                <c:pt idx="261">
                  <c:v>116.6</c:v>
                </c:pt>
                <c:pt idx="262">
                  <c:v>106.8</c:v>
                </c:pt>
                <c:pt idx="263">
                  <c:v>98.46</c:v>
                </c:pt>
                <c:pt idx="264">
                  <c:v>91.68</c:v>
                </c:pt>
                <c:pt idx="265">
                  <c:v>180.4</c:v>
                </c:pt>
                <c:pt idx="266">
                  <c:v>172.2</c:v>
                </c:pt>
                <c:pt idx="267">
                  <c:v>180.1</c:v>
                </c:pt>
                <c:pt idx="268">
                  <c:v>192.3</c:v>
                </c:pt>
                <c:pt idx="269">
                  <c:v>944.1</c:v>
                </c:pt>
                <c:pt idx="270">
                  <c:v>217.8</c:v>
                </c:pt>
                <c:pt idx="271">
                  <c:v>208.3</c:v>
                </c:pt>
                <c:pt idx="272">
                  <c:v>234.1</c:v>
                </c:pt>
                <c:pt idx="273">
                  <c:v>205.5</c:v>
                </c:pt>
                <c:pt idx="274">
                  <c:v>188.1</c:v>
                </c:pt>
                <c:pt idx="275">
                  <c:v>182.9</c:v>
                </c:pt>
                <c:pt idx="276">
                  <c:v>185.2</c:v>
                </c:pt>
                <c:pt idx="277">
                  <c:v>174.5</c:v>
                </c:pt>
                <c:pt idx="278">
                  <c:v>158.69999999999999</c:v>
                </c:pt>
                <c:pt idx="279">
                  <c:v>144.5</c:v>
                </c:pt>
                <c:pt idx="280">
                  <c:v>136.80000000000001</c:v>
                </c:pt>
                <c:pt idx="281">
                  <c:v>185.2</c:v>
                </c:pt>
                <c:pt idx="282">
                  <c:v>155.19999999999999</c:v>
                </c:pt>
                <c:pt idx="283">
                  <c:v>157.5</c:v>
                </c:pt>
                <c:pt idx="284">
                  <c:v>138.6</c:v>
                </c:pt>
                <c:pt idx="285">
                  <c:v>126.9</c:v>
                </c:pt>
                <c:pt idx="286">
                  <c:v>139</c:v>
                </c:pt>
                <c:pt idx="287">
                  <c:v>127</c:v>
                </c:pt>
                <c:pt idx="288">
                  <c:v>116.8</c:v>
                </c:pt>
                <c:pt idx="289">
                  <c:v>107.8</c:v>
                </c:pt>
                <c:pt idx="290">
                  <c:v>99.24</c:v>
                </c:pt>
                <c:pt idx="291">
                  <c:v>92.06</c:v>
                </c:pt>
                <c:pt idx="292">
                  <c:v>116.7</c:v>
                </c:pt>
                <c:pt idx="293">
                  <c:v>107.2</c:v>
                </c:pt>
                <c:pt idx="294">
                  <c:v>98.77</c:v>
                </c:pt>
                <c:pt idx="295">
                  <c:v>91.21</c:v>
                </c:pt>
                <c:pt idx="296">
                  <c:v>84.26</c:v>
                </c:pt>
                <c:pt idx="297">
                  <c:v>77.959999999999994</c:v>
                </c:pt>
                <c:pt idx="298">
                  <c:v>72.209999999999994</c:v>
                </c:pt>
                <c:pt idx="299">
                  <c:v>67.319999999999993</c:v>
                </c:pt>
                <c:pt idx="300">
                  <c:v>62.64</c:v>
                </c:pt>
                <c:pt idx="301">
                  <c:v>58.37</c:v>
                </c:pt>
                <c:pt idx="302">
                  <c:v>54.42</c:v>
                </c:pt>
                <c:pt idx="303">
                  <c:v>50.86</c:v>
                </c:pt>
                <c:pt idx="304">
                  <c:v>47.53</c:v>
                </c:pt>
                <c:pt idx="305">
                  <c:v>44.49</c:v>
                </c:pt>
                <c:pt idx="306">
                  <c:v>41.7</c:v>
                </c:pt>
                <c:pt idx="307">
                  <c:v>40.29</c:v>
                </c:pt>
                <c:pt idx="308">
                  <c:v>39.56</c:v>
                </c:pt>
                <c:pt idx="309">
                  <c:v>38.69</c:v>
                </c:pt>
                <c:pt idx="310">
                  <c:v>37.700000000000003</c:v>
                </c:pt>
                <c:pt idx="311">
                  <c:v>36.630000000000003</c:v>
                </c:pt>
                <c:pt idx="312">
                  <c:v>35.49</c:v>
                </c:pt>
                <c:pt idx="313">
                  <c:v>34.29</c:v>
                </c:pt>
                <c:pt idx="314">
                  <c:v>33.119999999999997</c:v>
                </c:pt>
                <c:pt idx="315">
                  <c:v>31.98</c:v>
                </c:pt>
                <c:pt idx="316">
                  <c:v>30.84</c:v>
                </c:pt>
                <c:pt idx="317">
                  <c:v>29.72</c:v>
                </c:pt>
                <c:pt idx="318">
                  <c:v>28.64</c:v>
                </c:pt>
                <c:pt idx="319">
                  <c:v>27.6</c:v>
                </c:pt>
                <c:pt idx="320">
                  <c:v>26.58</c:v>
                </c:pt>
                <c:pt idx="321">
                  <c:v>25.57</c:v>
                </c:pt>
                <c:pt idx="322">
                  <c:v>24.6</c:v>
                </c:pt>
                <c:pt idx="323">
                  <c:v>23.66</c:v>
                </c:pt>
                <c:pt idx="324">
                  <c:v>22.76</c:v>
                </c:pt>
                <c:pt idx="325">
                  <c:v>21.88</c:v>
                </c:pt>
                <c:pt idx="326">
                  <c:v>21.04</c:v>
                </c:pt>
                <c:pt idx="327">
                  <c:v>20.239999999999998</c:v>
                </c:pt>
                <c:pt idx="328">
                  <c:v>19.64</c:v>
                </c:pt>
                <c:pt idx="329">
                  <c:v>19.53</c:v>
                </c:pt>
                <c:pt idx="330">
                  <c:v>19.36</c:v>
                </c:pt>
                <c:pt idx="331">
                  <c:v>19.14</c:v>
                </c:pt>
                <c:pt idx="332">
                  <c:v>18.88</c:v>
                </c:pt>
                <c:pt idx="333">
                  <c:v>18.579999999999998</c:v>
                </c:pt>
                <c:pt idx="334">
                  <c:v>18.25</c:v>
                </c:pt>
                <c:pt idx="335">
                  <c:v>17.91</c:v>
                </c:pt>
                <c:pt idx="336">
                  <c:v>17.55</c:v>
                </c:pt>
                <c:pt idx="337">
                  <c:v>17.18</c:v>
                </c:pt>
                <c:pt idx="338">
                  <c:v>16.8</c:v>
                </c:pt>
                <c:pt idx="339">
                  <c:v>16.420000000000002</c:v>
                </c:pt>
                <c:pt idx="340">
                  <c:v>16.05</c:v>
                </c:pt>
                <c:pt idx="341">
                  <c:v>15.68</c:v>
                </c:pt>
                <c:pt idx="342">
                  <c:v>15.32</c:v>
                </c:pt>
                <c:pt idx="343">
                  <c:v>14.97</c:v>
                </c:pt>
                <c:pt idx="344">
                  <c:v>14.63</c:v>
                </c:pt>
                <c:pt idx="345">
                  <c:v>14.3</c:v>
                </c:pt>
                <c:pt idx="346">
                  <c:v>13.98</c:v>
                </c:pt>
                <c:pt idx="347">
                  <c:v>13.66</c:v>
                </c:pt>
                <c:pt idx="348">
                  <c:v>13.38</c:v>
                </c:pt>
                <c:pt idx="349">
                  <c:v>13.11</c:v>
                </c:pt>
                <c:pt idx="350">
                  <c:v>12.85</c:v>
                </c:pt>
                <c:pt idx="351">
                  <c:v>12.59</c:v>
                </c:pt>
                <c:pt idx="352">
                  <c:v>12.35</c:v>
                </c:pt>
                <c:pt idx="353">
                  <c:v>12.12</c:v>
                </c:pt>
                <c:pt idx="354">
                  <c:v>11.9</c:v>
                </c:pt>
                <c:pt idx="355">
                  <c:v>11.69</c:v>
                </c:pt>
                <c:pt idx="356">
                  <c:v>11.48</c:v>
                </c:pt>
                <c:pt idx="357">
                  <c:v>11.29</c:v>
                </c:pt>
                <c:pt idx="358">
                  <c:v>11.1</c:v>
                </c:pt>
                <c:pt idx="359">
                  <c:v>10.92</c:v>
                </c:pt>
                <c:pt idx="360">
                  <c:v>10.75</c:v>
                </c:pt>
                <c:pt idx="361">
                  <c:v>10.59</c:v>
                </c:pt>
                <c:pt idx="362">
                  <c:v>10.43</c:v>
                </c:pt>
                <c:pt idx="363">
                  <c:v>10.27</c:v>
                </c:pt>
                <c:pt idx="364">
                  <c:v>10.119999999999999</c:v>
                </c:pt>
                <c:pt idx="365">
                  <c:v>9.98</c:v>
                </c:pt>
                <c:pt idx="366">
                  <c:v>9.8379999999999992</c:v>
                </c:pt>
                <c:pt idx="367">
                  <c:v>9.6989999999999998</c:v>
                </c:pt>
                <c:pt idx="368">
                  <c:v>9.5630000000000006</c:v>
                </c:pt>
                <c:pt idx="369">
                  <c:v>9.4290000000000003</c:v>
                </c:pt>
                <c:pt idx="370">
                  <c:v>9.298</c:v>
                </c:pt>
                <c:pt idx="371">
                  <c:v>9.1679999999999993</c:v>
                </c:pt>
                <c:pt idx="372">
                  <c:v>9.0380000000000003</c:v>
                </c:pt>
                <c:pt idx="373">
                  <c:v>8.91</c:v>
                </c:pt>
                <c:pt idx="374">
                  <c:v>8.7829999999999995</c:v>
                </c:pt>
                <c:pt idx="375">
                  <c:v>8.6560000000000006</c:v>
                </c:pt>
                <c:pt idx="376">
                  <c:v>8.5289999999999999</c:v>
                </c:pt>
                <c:pt idx="377">
                  <c:v>8.4030000000000005</c:v>
                </c:pt>
                <c:pt idx="378">
                  <c:v>8.2769999999999992</c:v>
                </c:pt>
                <c:pt idx="379">
                  <c:v>8.15</c:v>
                </c:pt>
                <c:pt idx="380">
                  <c:v>8.0239999999999991</c:v>
                </c:pt>
                <c:pt idx="381">
                  <c:v>7.8979999999999997</c:v>
                </c:pt>
                <c:pt idx="382">
                  <c:v>7.7720000000000002</c:v>
                </c:pt>
                <c:pt idx="383">
                  <c:v>7.6459999999999999</c:v>
                </c:pt>
                <c:pt idx="384">
                  <c:v>7.5190000000000001</c:v>
                </c:pt>
                <c:pt idx="385">
                  <c:v>7.3929999999999998</c:v>
                </c:pt>
                <c:pt idx="386">
                  <c:v>7.266</c:v>
                </c:pt>
                <c:pt idx="387">
                  <c:v>7.14</c:v>
                </c:pt>
                <c:pt idx="388">
                  <c:v>7.0140000000000002</c:v>
                </c:pt>
                <c:pt idx="389">
                  <c:v>6.8869999999999996</c:v>
                </c:pt>
                <c:pt idx="390">
                  <c:v>6.7610000000000001</c:v>
                </c:pt>
                <c:pt idx="391">
                  <c:v>6.6360000000000001</c:v>
                </c:pt>
                <c:pt idx="392">
                  <c:v>6.51</c:v>
                </c:pt>
                <c:pt idx="393">
                  <c:v>6.3849999999999998</c:v>
                </c:pt>
                <c:pt idx="394">
                  <c:v>6.2610000000000001</c:v>
                </c:pt>
                <c:pt idx="395">
                  <c:v>6.1369999999999996</c:v>
                </c:pt>
                <c:pt idx="396">
                  <c:v>6.0140000000000002</c:v>
                </c:pt>
                <c:pt idx="397">
                  <c:v>5.891</c:v>
                </c:pt>
                <c:pt idx="398">
                  <c:v>5.7759999999999998</c:v>
                </c:pt>
                <c:pt idx="399">
                  <c:v>5.6719999999999997</c:v>
                </c:pt>
                <c:pt idx="400">
                  <c:v>5.577</c:v>
                </c:pt>
                <c:pt idx="401">
                  <c:v>5.4880000000000004</c:v>
                </c:pt>
                <c:pt idx="402">
                  <c:v>5.4029999999999996</c:v>
                </c:pt>
                <c:pt idx="403">
                  <c:v>5.3220000000000001</c:v>
                </c:pt>
                <c:pt idx="404">
                  <c:v>5.2439999999999998</c:v>
                </c:pt>
                <c:pt idx="405">
                  <c:v>5.1660000000000004</c:v>
                </c:pt>
                <c:pt idx="406">
                  <c:v>5.09</c:v>
                </c:pt>
                <c:pt idx="407">
                  <c:v>5.0140000000000002</c:v>
                </c:pt>
                <c:pt idx="408">
                  <c:v>4.9370000000000003</c:v>
                </c:pt>
                <c:pt idx="409">
                  <c:v>4.8609999999999998</c:v>
                </c:pt>
                <c:pt idx="410">
                  <c:v>4.7839999999999998</c:v>
                </c:pt>
                <c:pt idx="411">
                  <c:v>4.7060000000000004</c:v>
                </c:pt>
                <c:pt idx="412">
                  <c:v>4.6280000000000001</c:v>
                </c:pt>
                <c:pt idx="413">
                  <c:v>4.5490000000000004</c:v>
                </c:pt>
                <c:pt idx="414">
                  <c:v>4.47</c:v>
                </c:pt>
                <c:pt idx="415">
                  <c:v>4.3899999999999997</c:v>
                </c:pt>
                <c:pt idx="416">
                  <c:v>4.3099999999999996</c:v>
                </c:pt>
                <c:pt idx="417">
                  <c:v>4.2290000000000001</c:v>
                </c:pt>
                <c:pt idx="418">
                  <c:v>4.1479999999999997</c:v>
                </c:pt>
                <c:pt idx="419">
                  <c:v>4.0670000000000002</c:v>
                </c:pt>
                <c:pt idx="420">
                  <c:v>3.9860000000000002</c:v>
                </c:pt>
                <c:pt idx="421">
                  <c:v>3.9049999999999998</c:v>
                </c:pt>
                <c:pt idx="422">
                  <c:v>3.8239999999999998</c:v>
                </c:pt>
                <c:pt idx="423">
                  <c:v>3.7440000000000002</c:v>
                </c:pt>
                <c:pt idx="424">
                  <c:v>3.6640000000000001</c:v>
                </c:pt>
                <c:pt idx="425">
                  <c:v>3.5840000000000001</c:v>
                </c:pt>
                <c:pt idx="426">
                  <c:v>3.5049999999999999</c:v>
                </c:pt>
                <c:pt idx="427">
                  <c:v>3.427</c:v>
                </c:pt>
                <c:pt idx="428">
                  <c:v>3.35</c:v>
                </c:pt>
                <c:pt idx="429">
                  <c:v>3.2730000000000001</c:v>
                </c:pt>
                <c:pt idx="430">
                  <c:v>3.198</c:v>
                </c:pt>
                <c:pt idx="431">
                  <c:v>3.1230000000000002</c:v>
                </c:pt>
                <c:pt idx="432">
                  <c:v>3.0489999999999999</c:v>
                </c:pt>
                <c:pt idx="433">
                  <c:v>2.9769999999999999</c:v>
                </c:pt>
                <c:pt idx="434">
                  <c:v>2.9060000000000001</c:v>
                </c:pt>
                <c:pt idx="435">
                  <c:v>2.8359999999999999</c:v>
                </c:pt>
                <c:pt idx="436">
                  <c:v>2.7669999999999999</c:v>
                </c:pt>
                <c:pt idx="437">
                  <c:v>2.7</c:v>
                </c:pt>
                <c:pt idx="438">
                  <c:v>2.633</c:v>
                </c:pt>
                <c:pt idx="439">
                  <c:v>2.5680000000000001</c:v>
                </c:pt>
                <c:pt idx="440">
                  <c:v>2.5049999999999999</c:v>
                </c:pt>
                <c:pt idx="441">
                  <c:v>2.4430000000000001</c:v>
                </c:pt>
                <c:pt idx="442">
                  <c:v>2.3860000000000001</c:v>
                </c:pt>
                <c:pt idx="443">
                  <c:v>2.33</c:v>
                </c:pt>
                <c:pt idx="444">
                  <c:v>2.2749999999999999</c:v>
                </c:pt>
                <c:pt idx="445">
                  <c:v>2.2210000000000001</c:v>
                </c:pt>
                <c:pt idx="446">
                  <c:v>2.1709999999999998</c:v>
                </c:pt>
                <c:pt idx="447">
                  <c:v>2.121</c:v>
                </c:pt>
                <c:pt idx="448">
                  <c:v>2.0739999999999998</c:v>
                </c:pt>
                <c:pt idx="449">
                  <c:v>2.028</c:v>
                </c:pt>
                <c:pt idx="450">
                  <c:v>2</c:v>
                </c:pt>
                <c:pt idx="451">
                  <c:v>1.986</c:v>
                </c:pt>
                <c:pt idx="452">
                  <c:v>1.968</c:v>
                </c:pt>
                <c:pt idx="453">
                  <c:v>1.9470000000000001</c:v>
                </c:pt>
                <c:pt idx="454">
                  <c:v>1.9279999999999999</c:v>
                </c:pt>
                <c:pt idx="455">
                  <c:v>1.907</c:v>
                </c:pt>
                <c:pt idx="456">
                  <c:v>1.8919999999999999</c:v>
                </c:pt>
                <c:pt idx="457">
                  <c:v>1.8740000000000001</c:v>
                </c:pt>
                <c:pt idx="458">
                  <c:v>1.8560000000000001</c:v>
                </c:pt>
                <c:pt idx="459">
                  <c:v>1.837</c:v>
                </c:pt>
                <c:pt idx="460">
                  <c:v>1.8169999999999999</c:v>
                </c:pt>
                <c:pt idx="461">
                  <c:v>1.7969999999999999</c:v>
                </c:pt>
                <c:pt idx="462">
                  <c:v>1.776</c:v>
                </c:pt>
                <c:pt idx="463">
                  <c:v>1.7549999999999999</c:v>
                </c:pt>
                <c:pt idx="464">
                  <c:v>1.742</c:v>
                </c:pt>
                <c:pt idx="465">
                  <c:v>1.7270000000000001</c:v>
                </c:pt>
                <c:pt idx="466">
                  <c:v>1.806</c:v>
                </c:pt>
                <c:pt idx="467">
                  <c:v>1.8560000000000001</c:v>
                </c:pt>
                <c:pt idx="468">
                  <c:v>2.0990000000000002</c:v>
                </c:pt>
                <c:pt idx="469">
                  <c:v>2.282</c:v>
                </c:pt>
                <c:pt idx="470">
                  <c:v>2.5510000000000002</c:v>
                </c:pt>
                <c:pt idx="471">
                  <c:v>2.8359999999999999</c:v>
                </c:pt>
                <c:pt idx="472">
                  <c:v>3.0750000000000002</c:v>
                </c:pt>
                <c:pt idx="473">
                  <c:v>3.28</c:v>
                </c:pt>
                <c:pt idx="474">
                  <c:v>3.4510000000000001</c:v>
                </c:pt>
                <c:pt idx="475">
                  <c:v>3.5920000000000001</c:v>
                </c:pt>
                <c:pt idx="476">
                  <c:v>3.7050000000000001</c:v>
                </c:pt>
                <c:pt idx="477">
                  <c:v>3.802</c:v>
                </c:pt>
                <c:pt idx="478">
                  <c:v>3.8809999999999998</c:v>
                </c:pt>
                <c:pt idx="479">
                  <c:v>3.9489999999999998</c:v>
                </c:pt>
                <c:pt idx="480">
                  <c:v>4.0119999999999996</c:v>
                </c:pt>
                <c:pt idx="481">
                  <c:v>4.0670000000000002</c:v>
                </c:pt>
                <c:pt idx="482">
                  <c:v>4.1159999999999997</c:v>
                </c:pt>
                <c:pt idx="483">
                  <c:v>4.157</c:v>
                </c:pt>
                <c:pt idx="484">
                  <c:v>4.1900000000000004</c:v>
                </c:pt>
                <c:pt idx="485">
                  <c:v>4.2160000000000002</c:v>
                </c:pt>
                <c:pt idx="486">
                  <c:v>4.2329999999999997</c:v>
                </c:pt>
                <c:pt idx="487">
                  <c:v>4.242</c:v>
                </c:pt>
                <c:pt idx="488">
                  <c:v>4.2439999999999998</c:v>
                </c:pt>
                <c:pt idx="489">
                  <c:v>4.2380000000000004</c:v>
                </c:pt>
                <c:pt idx="490">
                  <c:v>4.226</c:v>
                </c:pt>
                <c:pt idx="491">
                  <c:v>4.2069999999999999</c:v>
                </c:pt>
                <c:pt idx="492">
                  <c:v>4.1820000000000004</c:v>
                </c:pt>
                <c:pt idx="493">
                  <c:v>4.1529999999999996</c:v>
                </c:pt>
                <c:pt idx="494">
                  <c:v>4.1180000000000003</c:v>
                </c:pt>
                <c:pt idx="495">
                  <c:v>4.08</c:v>
                </c:pt>
                <c:pt idx="496">
                  <c:v>4.04</c:v>
                </c:pt>
                <c:pt idx="497">
                  <c:v>3.996</c:v>
                </c:pt>
                <c:pt idx="498">
                  <c:v>3.95</c:v>
                </c:pt>
                <c:pt idx="499">
                  <c:v>3.907</c:v>
                </c:pt>
                <c:pt idx="500">
                  <c:v>3.8610000000000002</c:v>
                </c:pt>
                <c:pt idx="501">
                  <c:v>3.8149999999999999</c:v>
                </c:pt>
                <c:pt idx="502">
                  <c:v>3.8170000000000002</c:v>
                </c:pt>
                <c:pt idx="503">
                  <c:v>3.8220000000000001</c:v>
                </c:pt>
                <c:pt idx="504">
                  <c:v>3.8370000000000002</c:v>
                </c:pt>
                <c:pt idx="505">
                  <c:v>18.13</c:v>
                </c:pt>
                <c:pt idx="506">
                  <c:v>6.5449999999999999</c:v>
                </c:pt>
                <c:pt idx="507">
                  <c:v>7.1689999999999996</c:v>
                </c:pt>
                <c:pt idx="508">
                  <c:v>7.6680000000000001</c:v>
                </c:pt>
                <c:pt idx="509">
                  <c:v>8.0559999999999992</c:v>
                </c:pt>
                <c:pt idx="510">
                  <c:v>8.3460000000000001</c:v>
                </c:pt>
                <c:pt idx="511">
                  <c:v>8.5530000000000008</c:v>
                </c:pt>
                <c:pt idx="512">
                  <c:v>8.6890000000000001</c:v>
                </c:pt>
                <c:pt idx="513">
                  <c:v>8.7669999999999995</c:v>
                </c:pt>
                <c:pt idx="514">
                  <c:v>8.85</c:v>
                </c:pt>
                <c:pt idx="515">
                  <c:v>8.8870000000000005</c:v>
                </c:pt>
                <c:pt idx="516">
                  <c:v>8.8930000000000007</c:v>
                </c:pt>
                <c:pt idx="517">
                  <c:v>8.8699999999999992</c:v>
                </c:pt>
                <c:pt idx="518">
                  <c:v>8.8249999999999993</c:v>
                </c:pt>
                <c:pt idx="519">
                  <c:v>8.76</c:v>
                </c:pt>
                <c:pt idx="520">
                  <c:v>8.68</c:v>
                </c:pt>
                <c:pt idx="521">
                  <c:v>8.5869999999999997</c:v>
                </c:pt>
                <c:pt idx="522">
                  <c:v>8.484</c:v>
                </c:pt>
                <c:pt idx="523">
                  <c:v>8.3719999999999999</c:v>
                </c:pt>
                <c:pt idx="524">
                  <c:v>8.2550000000000008</c:v>
                </c:pt>
                <c:pt idx="525">
                  <c:v>8.1620000000000008</c:v>
                </c:pt>
                <c:pt idx="526">
                  <c:v>8.0630000000000006</c:v>
                </c:pt>
                <c:pt idx="527">
                  <c:v>7.9589999999999996</c:v>
                </c:pt>
                <c:pt idx="528">
                  <c:v>7.8540000000000001</c:v>
                </c:pt>
                <c:pt idx="529">
                  <c:v>7.7460000000000004</c:v>
                </c:pt>
                <c:pt idx="530">
                  <c:v>7.6369999999999996</c:v>
                </c:pt>
                <c:pt idx="531">
                  <c:v>7.532</c:v>
                </c:pt>
                <c:pt idx="532">
                  <c:v>7.4589999999999996</c:v>
                </c:pt>
                <c:pt idx="533">
                  <c:v>7.6349999999999998</c:v>
                </c:pt>
                <c:pt idx="534">
                  <c:v>7.9480000000000004</c:v>
                </c:pt>
                <c:pt idx="535">
                  <c:v>8.1839999999999993</c:v>
                </c:pt>
                <c:pt idx="536">
                  <c:v>8.3640000000000008</c:v>
                </c:pt>
                <c:pt idx="537">
                  <c:v>8.4969999999999999</c:v>
                </c:pt>
                <c:pt idx="538">
                  <c:v>8.7460000000000004</c:v>
                </c:pt>
                <c:pt idx="539">
                  <c:v>8.9250000000000007</c:v>
                </c:pt>
                <c:pt idx="540">
                  <c:v>9.0549999999999997</c:v>
                </c:pt>
                <c:pt idx="541">
                  <c:v>9.1430000000000007</c:v>
                </c:pt>
                <c:pt idx="542">
                  <c:v>9.2029999999999994</c:v>
                </c:pt>
                <c:pt idx="543">
                  <c:v>9.2360000000000007</c:v>
                </c:pt>
                <c:pt idx="544">
                  <c:v>9.2479999999999993</c:v>
                </c:pt>
                <c:pt idx="545">
                  <c:v>9.2420000000000009</c:v>
                </c:pt>
                <c:pt idx="546">
                  <c:v>9.2279999999999998</c:v>
                </c:pt>
                <c:pt idx="547">
                  <c:v>9.2110000000000003</c:v>
                </c:pt>
                <c:pt idx="548">
                  <c:v>9.1940000000000008</c:v>
                </c:pt>
                <c:pt idx="549">
                  <c:v>9.1639999999999997</c:v>
                </c:pt>
                <c:pt idx="550">
                  <c:v>9.1229999999999993</c:v>
                </c:pt>
                <c:pt idx="551">
                  <c:v>9.0730000000000004</c:v>
                </c:pt>
                <c:pt idx="552">
                  <c:v>9.0129999999999999</c:v>
                </c:pt>
                <c:pt idx="553">
                  <c:v>8.9459999999999997</c:v>
                </c:pt>
                <c:pt idx="554">
                  <c:v>8.8849999999999998</c:v>
                </c:pt>
                <c:pt idx="555">
                  <c:v>8.86</c:v>
                </c:pt>
                <c:pt idx="556">
                  <c:v>8.8249999999999993</c:v>
                </c:pt>
                <c:pt idx="557">
                  <c:v>8.7829999999999995</c:v>
                </c:pt>
                <c:pt idx="558">
                  <c:v>8.7319999999999993</c:v>
                </c:pt>
                <c:pt idx="559">
                  <c:v>8.6750000000000007</c:v>
                </c:pt>
                <c:pt idx="560">
                  <c:v>8.6120000000000001</c:v>
                </c:pt>
                <c:pt idx="561">
                  <c:v>8.5549999999999997</c:v>
                </c:pt>
                <c:pt idx="562">
                  <c:v>8.5060000000000002</c:v>
                </c:pt>
                <c:pt idx="563">
                  <c:v>8.452</c:v>
                </c:pt>
                <c:pt idx="564">
                  <c:v>8.391</c:v>
                </c:pt>
                <c:pt idx="565">
                  <c:v>8.3260000000000005</c:v>
                </c:pt>
                <c:pt idx="566">
                  <c:v>8.2579999999999991</c:v>
                </c:pt>
                <c:pt idx="567">
                  <c:v>29.54</c:v>
                </c:pt>
                <c:pt idx="568">
                  <c:v>51.46</c:v>
                </c:pt>
                <c:pt idx="569">
                  <c:v>11.59</c:v>
                </c:pt>
                <c:pt idx="570">
                  <c:v>12.2</c:v>
                </c:pt>
                <c:pt idx="571">
                  <c:v>12.66</c:v>
                </c:pt>
                <c:pt idx="572">
                  <c:v>13</c:v>
                </c:pt>
                <c:pt idx="573">
                  <c:v>13.24</c:v>
                </c:pt>
                <c:pt idx="574">
                  <c:v>13.42</c:v>
                </c:pt>
                <c:pt idx="575">
                  <c:v>13.53</c:v>
                </c:pt>
                <c:pt idx="576">
                  <c:v>13.59</c:v>
                </c:pt>
                <c:pt idx="577">
                  <c:v>13.62</c:v>
                </c:pt>
                <c:pt idx="578">
                  <c:v>13.62</c:v>
                </c:pt>
                <c:pt idx="579">
                  <c:v>18.899999999999999</c:v>
                </c:pt>
                <c:pt idx="580">
                  <c:v>1128</c:v>
                </c:pt>
                <c:pt idx="581">
                  <c:v>344.5</c:v>
                </c:pt>
                <c:pt idx="582">
                  <c:v>1277</c:v>
                </c:pt>
                <c:pt idx="583">
                  <c:v>252.5</c:v>
                </c:pt>
                <c:pt idx="584">
                  <c:v>233.3</c:v>
                </c:pt>
                <c:pt idx="585">
                  <c:v>211.4</c:v>
                </c:pt>
                <c:pt idx="586">
                  <c:v>213.6</c:v>
                </c:pt>
                <c:pt idx="587">
                  <c:v>198.3</c:v>
                </c:pt>
                <c:pt idx="588">
                  <c:v>203.1</c:v>
                </c:pt>
                <c:pt idx="589">
                  <c:v>193</c:v>
                </c:pt>
                <c:pt idx="590">
                  <c:v>180</c:v>
                </c:pt>
                <c:pt idx="591">
                  <c:v>187.4</c:v>
                </c:pt>
                <c:pt idx="592">
                  <c:v>180.2</c:v>
                </c:pt>
                <c:pt idx="593">
                  <c:v>189.9</c:v>
                </c:pt>
                <c:pt idx="594">
                  <c:v>192.1</c:v>
                </c:pt>
                <c:pt idx="595">
                  <c:v>171.5</c:v>
                </c:pt>
                <c:pt idx="596">
                  <c:v>169.3</c:v>
                </c:pt>
                <c:pt idx="597">
                  <c:v>137.6</c:v>
                </c:pt>
                <c:pt idx="598">
                  <c:v>136.9</c:v>
                </c:pt>
                <c:pt idx="599">
                  <c:v>125.2</c:v>
                </c:pt>
                <c:pt idx="600">
                  <c:v>137</c:v>
                </c:pt>
                <c:pt idx="601">
                  <c:v>125.6</c:v>
                </c:pt>
                <c:pt idx="602">
                  <c:v>115.7</c:v>
                </c:pt>
                <c:pt idx="603">
                  <c:v>110.5</c:v>
                </c:pt>
                <c:pt idx="604">
                  <c:v>103.5</c:v>
                </c:pt>
                <c:pt idx="605">
                  <c:v>102.1</c:v>
                </c:pt>
                <c:pt idx="606">
                  <c:v>126.8</c:v>
                </c:pt>
                <c:pt idx="607">
                  <c:v>189.7</c:v>
                </c:pt>
                <c:pt idx="608">
                  <c:v>215.8</c:v>
                </c:pt>
                <c:pt idx="609">
                  <c:v>183.2</c:v>
                </c:pt>
                <c:pt idx="610">
                  <c:v>161.6</c:v>
                </c:pt>
                <c:pt idx="611">
                  <c:v>170.5</c:v>
                </c:pt>
                <c:pt idx="612">
                  <c:v>155.1</c:v>
                </c:pt>
                <c:pt idx="613">
                  <c:v>135.9</c:v>
                </c:pt>
                <c:pt idx="614">
                  <c:v>157.30000000000001</c:v>
                </c:pt>
                <c:pt idx="615">
                  <c:v>122.5</c:v>
                </c:pt>
                <c:pt idx="616">
                  <c:v>135.19999999999999</c:v>
                </c:pt>
                <c:pt idx="617">
                  <c:v>133.30000000000001</c:v>
                </c:pt>
                <c:pt idx="618">
                  <c:v>120.3</c:v>
                </c:pt>
                <c:pt idx="619">
                  <c:v>110.1</c:v>
                </c:pt>
                <c:pt idx="620">
                  <c:v>101.3</c:v>
                </c:pt>
                <c:pt idx="621">
                  <c:v>124.9</c:v>
                </c:pt>
                <c:pt idx="622">
                  <c:v>114.5</c:v>
                </c:pt>
                <c:pt idx="623">
                  <c:v>106.7</c:v>
                </c:pt>
                <c:pt idx="624">
                  <c:v>114.6</c:v>
                </c:pt>
                <c:pt idx="625">
                  <c:v>99.45</c:v>
                </c:pt>
                <c:pt idx="626">
                  <c:v>145.19999999999999</c:v>
                </c:pt>
                <c:pt idx="627">
                  <c:v>109</c:v>
                </c:pt>
                <c:pt idx="628">
                  <c:v>99.88</c:v>
                </c:pt>
                <c:pt idx="629">
                  <c:v>156.9</c:v>
                </c:pt>
                <c:pt idx="630">
                  <c:v>86.87</c:v>
                </c:pt>
                <c:pt idx="631">
                  <c:v>151.19999999999999</c:v>
                </c:pt>
                <c:pt idx="632">
                  <c:v>659.8</c:v>
                </c:pt>
                <c:pt idx="633">
                  <c:v>240.1</c:v>
                </c:pt>
                <c:pt idx="634">
                  <c:v>179.3</c:v>
                </c:pt>
                <c:pt idx="635">
                  <c:v>187.9</c:v>
                </c:pt>
                <c:pt idx="636">
                  <c:v>170.6</c:v>
                </c:pt>
                <c:pt idx="637">
                  <c:v>177.8</c:v>
                </c:pt>
                <c:pt idx="638">
                  <c:v>161.19999999999999</c:v>
                </c:pt>
                <c:pt idx="639">
                  <c:v>141.19999999999999</c:v>
                </c:pt>
                <c:pt idx="640">
                  <c:v>128.69999999999999</c:v>
                </c:pt>
                <c:pt idx="641">
                  <c:v>140.1</c:v>
                </c:pt>
                <c:pt idx="642">
                  <c:v>128</c:v>
                </c:pt>
                <c:pt idx="643">
                  <c:v>122.7</c:v>
                </c:pt>
                <c:pt idx="644">
                  <c:v>200.2</c:v>
                </c:pt>
                <c:pt idx="645">
                  <c:v>189.6</c:v>
                </c:pt>
                <c:pt idx="646">
                  <c:v>181</c:v>
                </c:pt>
                <c:pt idx="647">
                  <c:v>170.9</c:v>
                </c:pt>
                <c:pt idx="648">
                  <c:v>163.4</c:v>
                </c:pt>
                <c:pt idx="649">
                  <c:v>173.3</c:v>
                </c:pt>
                <c:pt idx="650">
                  <c:v>158</c:v>
                </c:pt>
                <c:pt idx="651">
                  <c:v>144</c:v>
                </c:pt>
                <c:pt idx="652">
                  <c:v>126.1</c:v>
                </c:pt>
                <c:pt idx="653">
                  <c:v>115.8</c:v>
                </c:pt>
                <c:pt idx="654">
                  <c:v>129</c:v>
                </c:pt>
                <c:pt idx="655">
                  <c:v>118.2</c:v>
                </c:pt>
                <c:pt idx="656">
                  <c:v>108.6</c:v>
                </c:pt>
                <c:pt idx="657">
                  <c:v>100.8</c:v>
                </c:pt>
                <c:pt idx="658">
                  <c:v>150.69999999999999</c:v>
                </c:pt>
                <c:pt idx="659">
                  <c:v>177.7</c:v>
                </c:pt>
                <c:pt idx="660">
                  <c:v>111.8</c:v>
                </c:pt>
                <c:pt idx="661">
                  <c:v>102.6</c:v>
                </c:pt>
                <c:pt idx="662">
                  <c:v>125.7</c:v>
                </c:pt>
                <c:pt idx="663">
                  <c:v>114.9</c:v>
                </c:pt>
                <c:pt idx="664">
                  <c:v>105.5</c:v>
                </c:pt>
                <c:pt idx="665">
                  <c:v>97.31</c:v>
                </c:pt>
                <c:pt idx="666">
                  <c:v>89.88</c:v>
                </c:pt>
                <c:pt idx="667">
                  <c:v>83.1</c:v>
                </c:pt>
                <c:pt idx="668">
                  <c:v>77.040000000000006</c:v>
                </c:pt>
                <c:pt idx="669">
                  <c:v>71.569999999999993</c:v>
                </c:pt>
                <c:pt idx="670">
                  <c:v>66.67</c:v>
                </c:pt>
                <c:pt idx="671">
                  <c:v>62.01</c:v>
                </c:pt>
                <c:pt idx="672">
                  <c:v>58.18</c:v>
                </c:pt>
                <c:pt idx="673">
                  <c:v>55.1</c:v>
                </c:pt>
                <c:pt idx="674">
                  <c:v>53.87</c:v>
                </c:pt>
                <c:pt idx="675">
                  <c:v>84.31</c:v>
                </c:pt>
                <c:pt idx="676">
                  <c:v>59.7</c:v>
                </c:pt>
                <c:pt idx="677">
                  <c:v>56.72</c:v>
                </c:pt>
                <c:pt idx="678">
                  <c:v>53.16</c:v>
                </c:pt>
                <c:pt idx="679">
                  <c:v>52.53</c:v>
                </c:pt>
                <c:pt idx="680">
                  <c:v>49.59</c:v>
                </c:pt>
                <c:pt idx="681">
                  <c:v>62.55</c:v>
                </c:pt>
                <c:pt idx="682">
                  <c:v>61.23</c:v>
                </c:pt>
                <c:pt idx="683">
                  <c:v>55.33</c:v>
                </c:pt>
                <c:pt idx="684">
                  <c:v>52.25</c:v>
                </c:pt>
                <c:pt idx="685">
                  <c:v>50.84</c:v>
                </c:pt>
                <c:pt idx="686">
                  <c:v>47.94</c:v>
                </c:pt>
                <c:pt idx="687">
                  <c:v>45.23</c:v>
                </c:pt>
                <c:pt idx="688">
                  <c:v>42.68</c:v>
                </c:pt>
                <c:pt idx="689">
                  <c:v>40.81</c:v>
                </c:pt>
                <c:pt idx="690">
                  <c:v>40.229999999999997</c:v>
                </c:pt>
                <c:pt idx="691">
                  <c:v>39.57</c:v>
                </c:pt>
                <c:pt idx="692">
                  <c:v>38.880000000000003</c:v>
                </c:pt>
                <c:pt idx="693">
                  <c:v>38</c:v>
                </c:pt>
                <c:pt idx="694">
                  <c:v>37.04</c:v>
                </c:pt>
                <c:pt idx="695">
                  <c:v>36.04</c:v>
                </c:pt>
                <c:pt idx="696">
                  <c:v>35</c:v>
                </c:pt>
                <c:pt idx="697">
                  <c:v>33.93</c:v>
                </c:pt>
                <c:pt idx="698">
                  <c:v>32.85</c:v>
                </c:pt>
                <c:pt idx="699">
                  <c:v>31.78</c:v>
                </c:pt>
                <c:pt idx="700">
                  <c:v>30.69</c:v>
                </c:pt>
                <c:pt idx="701">
                  <c:v>29.62</c:v>
                </c:pt>
                <c:pt idx="702">
                  <c:v>28.61</c:v>
                </c:pt>
                <c:pt idx="703">
                  <c:v>27.66</c:v>
                </c:pt>
                <c:pt idx="704">
                  <c:v>26.69</c:v>
                </c:pt>
                <c:pt idx="705">
                  <c:v>25.77</c:v>
                </c:pt>
                <c:pt idx="706">
                  <c:v>24.92</c:v>
                </c:pt>
                <c:pt idx="707">
                  <c:v>24.09</c:v>
                </c:pt>
                <c:pt idx="708">
                  <c:v>23.31</c:v>
                </c:pt>
                <c:pt idx="709">
                  <c:v>22.5</c:v>
                </c:pt>
                <c:pt idx="710">
                  <c:v>21.73</c:v>
                </c:pt>
                <c:pt idx="711">
                  <c:v>20.97</c:v>
                </c:pt>
                <c:pt idx="712">
                  <c:v>20.260000000000002</c:v>
                </c:pt>
                <c:pt idx="713">
                  <c:v>19.62</c:v>
                </c:pt>
                <c:pt idx="714">
                  <c:v>19.52</c:v>
                </c:pt>
                <c:pt idx="715">
                  <c:v>19.37</c:v>
                </c:pt>
                <c:pt idx="716">
                  <c:v>19.16</c:v>
                </c:pt>
                <c:pt idx="717">
                  <c:v>18.91</c:v>
                </c:pt>
                <c:pt idx="718">
                  <c:v>18.63</c:v>
                </c:pt>
                <c:pt idx="719">
                  <c:v>18.32</c:v>
                </c:pt>
                <c:pt idx="720">
                  <c:v>18</c:v>
                </c:pt>
                <c:pt idx="721">
                  <c:v>17.649999999999999</c:v>
                </c:pt>
                <c:pt idx="722">
                  <c:v>17.3</c:v>
                </c:pt>
                <c:pt idx="723">
                  <c:v>16.940000000000001</c:v>
                </c:pt>
                <c:pt idx="724">
                  <c:v>16.57</c:v>
                </c:pt>
                <c:pt idx="725">
                  <c:v>16.21</c:v>
                </c:pt>
                <c:pt idx="726">
                  <c:v>15.85</c:v>
                </c:pt>
                <c:pt idx="727">
                  <c:v>15.5</c:v>
                </c:pt>
                <c:pt idx="728">
                  <c:v>15.15</c:v>
                </c:pt>
                <c:pt idx="729">
                  <c:v>14.81</c:v>
                </c:pt>
                <c:pt idx="730">
                  <c:v>14.47</c:v>
                </c:pt>
                <c:pt idx="731">
                  <c:v>14.15</c:v>
                </c:pt>
                <c:pt idx="732">
                  <c:v>13.83</c:v>
                </c:pt>
                <c:pt idx="733">
                  <c:v>13.53</c:v>
                </c:pt>
                <c:pt idx="734">
                  <c:v>13.23</c:v>
                </c:pt>
                <c:pt idx="735">
                  <c:v>12.94</c:v>
                </c:pt>
                <c:pt idx="736">
                  <c:v>12.67</c:v>
                </c:pt>
                <c:pt idx="737">
                  <c:v>12.41</c:v>
                </c:pt>
                <c:pt idx="738">
                  <c:v>12.16</c:v>
                </c:pt>
                <c:pt idx="739">
                  <c:v>11.92</c:v>
                </c:pt>
                <c:pt idx="740">
                  <c:v>11.69</c:v>
                </c:pt>
                <c:pt idx="741">
                  <c:v>11.48</c:v>
                </c:pt>
                <c:pt idx="742">
                  <c:v>11.27</c:v>
                </c:pt>
                <c:pt idx="743">
                  <c:v>11.08</c:v>
                </c:pt>
                <c:pt idx="744">
                  <c:v>10.9</c:v>
                </c:pt>
                <c:pt idx="745">
                  <c:v>10.72</c:v>
                </c:pt>
                <c:pt idx="746">
                  <c:v>10.55</c:v>
                </c:pt>
                <c:pt idx="747">
                  <c:v>10.39</c:v>
                </c:pt>
                <c:pt idx="748">
                  <c:v>10.24</c:v>
                </c:pt>
                <c:pt idx="749">
                  <c:v>10.09</c:v>
                </c:pt>
                <c:pt idx="750">
                  <c:v>9.9499999999999993</c:v>
                </c:pt>
                <c:pt idx="751">
                  <c:v>9.8119999999999994</c:v>
                </c:pt>
                <c:pt idx="752">
                  <c:v>9.6790000000000003</c:v>
                </c:pt>
                <c:pt idx="753">
                  <c:v>9.548</c:v>
                </c:pt>
                <c:pt idx="754">
                  <c:v>9.4209999999999994</c:v>
                </c:pt>
                <c:pt idx="755">
                  <c:v>9.2959999999999994</c:v>
                </c:pt>
                <c:pt idx="756">
                  <c:v>9.173</c:v>
                </c:pt>
                <c:pt idx="757">
                  <c:v>9.0519999999999996</c:v>
                </c:pt>
                <c:pt idx="758">
                  <c:v>8.9320000000000004</c:v>
                </c:pt>
                <c:pt idx="759">
                  <c:v>8.8130000000000006</c:v>
                </c:pt>
                <c:pt idx="760">
                  <c:v>8.6940000000000008</c:v>
                </c:pt>
                <c:pt idx="761">
                  <c:v>8.5760000000000005</c:v>
                </c:pt>
                <c:pt idx="762">
                  <c:v>8.4580000000000002</c:v>
                </c:pt>
                <c:pt idx="763">
                  <c:v>8.34</c:v>
                </c:pt>
                <c:pt idx="764">
                  <c:v>8.2219999999999995</c:v>
                </c:pt>
                <c:pt idx="765">
                  <c:v>8.1039999999999992</c:v>
                </c:pt>
                <c:pt idx="766">
                  <c:v>7.9859999999999998</c:v>
                </c:pt>
                <c:pt idx="767">
                  <c:v>7.867</c:v>
                </c:pt>
                <c:pt idx="768">
                  <c:v>7.7480000000000002</c:v>
                </c:pt>
                <c:pt idx="769">
                  <c:v>7.6289999999999996</c:v>
                </c:pt>
                <c:pt idx="770">
                  <c:v>7.5090000000000003</c:v>
                </c:pt>
                <c:pt idx="771">
                  <c:v>7.3890000000000002</c:v>
                </c:pt>
                <c:pt idx="772">
                  <c:v>7.2679999999999998</c:v>
                </c:pt>
                <c:pt idx="773">
                  <c:v>7.1479999999999997</c:v>
                </c:pt>
                <c:pt idx="774">
                  <c:v>7.0270000000000001</c:v>
                </c:pt>
                <c:pt idx="775">
                  <c:v>6.9059999999999997</c:v>
                </c:pt>
                <c:pt idx="776">
                  <c:v>6.7850000000000001</c:v>
                </c:pt>
                <c:pt idx="777">
                  <c:v>6.6639999999999997</c:v>
                </c:pt>
                <c:pt idx="778">
                  <c:v>6.5419999999999998</c:v>
                </c:pt>
                <c:pt idx="779">
                  <c:v>6.4219999999999997</c:v>
                </c:pt>
                <c:pt idx="780">
                  <c:v>6.3040000000000003</c:v>
                </c:pt>
                <c:pt idx="781">
                  <c:v>6.1859999999999999</c:v>
                </c:pt>
                <c:pt idx="782">
                  <c:v>6.0679999999999996</c:v>
                </c:pt>
                <c:pt idx="783">
                  <c:v>5.9509999999999996</c:v>
                </c:pt>
                <c:pt idx="784">
                  <c:v>5.8410000000000002</c:v>
                </c:pt>
                <c:pt idx="785">
                  <c:v>5.7389999999999999</c:v>
                </c:pt>
                <c:pt idx="786">
                  <c:v>5.6449999999999996</c:v>
                </c:pt>
                <c:pt idx="787">
                  <c:v>5.5579999999999998</c:v>
                </c:pt>
                <c:pt idx="788">
                  <c:v>5.4770000000000003</c:v>
                </c:pt>
                <c:pt idx="789">
                  <c:v>5.399</c:v>
                </c:pt>
                <c:pt idx="790">
                  <c:v>5.3239999999999998</c:v>
                </c:pt>
                <c:pt idx="791">
                  <c:v>5.25</c:v>
                </c:pt>
                <c:pt idx="792">
                  <c:v>5.1769999999999996</c:v>
                </c:pt>
                <c:pt idx="793">
                  <c:v>5.1050000000000004</c:v>
                </c:pt>
                <c:pt idx="794">
                  <c:v>5.032</c:v>
                </c:pt>
                <c:pt idx="795">
                  <c:v>4.9589999999999996</c:v>
                </c:pt>
                <c:pt idx="796">
                  <c:v>4.8849999999999998</c:v>
                </c:pt>
                <c:pt idx="797">
                  <c:v>4.8109999999999999</c:v>
                </c:pt>
                <c:pt idx="798">
                  <c:v>4.7350000000000003</c:v>
                </c:pt>
                <c:pt idx="799">
                  <c:v>4.6589999999999998</c:v>
                </c:pt>
                <c:pt idx="800">
                  <c:v>4.5810000000000004</c:v>
                </c:pt>
                <c:pt idx="801">
                  <c:v>4.5030000000000001</c:v>
                </c:pt>
                <c:pt idx="802">
                  <c:v>4.4240000000000004</c:v>
                </c:pt>
                <c:pt idx="803">
                  <c:v>4.3440000000000003</c:v>
                </c:pt>
                <c:pt idx="804">
                  <c:v>4.2640000000000002</c:v>
                </c:pt>
                <c:pt idx="805">
                  <c:v>4.1829999999999998</c:v>
                </c:pt>
                <c:pt idx="806">
                  <c:v>4.1020000000000003</c:v>
                </c:pt>
                <c:pt idx="807">
                  <c:v>4.0199999999999996</c:v>
                </c:pt>
                <c:pt idx="808">
                  <c:v>3.9390000000000001</c:v>
                </c:pt>
                <c:pt idx="809">
                  <c:v>3.8639999999999999</c:v>
                </c:pt>
                <c:pt idx="810">
                  <c:v>3.8450000000000002</c:v>
                </c:pt>
                <c:pt idx="811">
                  <c:v>3.8439999999999999</c:v>
                </c:pt>
                <c:pt idx="812">
                  <c:v>3.827</c:v>
                </c:pt>
                <c:pt idx="813">
                  <c:v>3.8010000000000002</c:v>
                </c:pt>
                <c:pt idx="814">
                  <c:v>3.7690000000000001</c:v>
                </c:pt>
                <c:pt idx="815">
                  <c:v>3.734</c:v>
                </c:pt>
                <c:pt idx="816">
                  <c:v>3.6960000000000002</c:v>
                </c:pt>
                <c:pt idx="817">
                  <c:v>3.6549999999999998</c:v>
                </c:pt>
                <c:pt idx="818">
                  <c:v>3.613</c:v>
                </c:pt>
                <c:pt idx="819">
                  <c:v>3.57</c:v>
                </c:pt>
                <c:pt idx="820">
                  <c:v>3.5259999999999998</c:v>
                </c:pt>
                <c:pt idx="821">
                  <c:v>3.48</c:v>
                </c:pt>
                <c:pt idx="822">
                  <c:v>3.4329999999999998</c:v>
                </c:pt>
                <c:pt idx="823">
                  <c:v>3.3849999999999998</c:v>
                </c:pt>
                <c:pt idx="824">
                  <c:v>3.3370000000000002</c:v>
                </c:pt>
                <c:pt idx="825">
                  <c:v>3.2869999999999999</c:v>
                </c:pt>
                <c:pt idx="826">
                  <c:v>3.2349999999999999</c:v>
                </c:pt>
                <c:pt idx="827">
                  <c:v>3.1829999999999998</c:v>
                </c:pt>
                <c:pt idx="828">
                  <c:v>3.13</c:v>
                </c:pt>
                <c:pt idx="829">
                  <c:v>3.077</c:v>
                </c:pt>
                <c:pt idx="830">
                  <c:v>3.0219999999999998</c:v>
                </c:pt>
                <c:pt idx="831">
                  <c:v>2.9750000000000001</c:v>
                </c:pt>
                <c:pt idx="832">
                  <c:v>2.9249999999999998</c:v>
                </c:pt>
                <c:pt idx="833">
                  <c:v>2.8740000000000001</c:v>
                </c:pt>
                <c:pt idx="834">
                  <c:v>2.8250000000000002</c:v>
                </c:pt>
                <c:pt idx="835">
                  <c:v>2.7749999999999999</c:v>
                </c:pt>
                <c:pt idx="836">
                  <c:v>2.7240000000000002</c:v>
                </c:pt>
                <c:pt idx="837">
                  <c:v>2.6859999999999999</c:v>
                </c:pt>
                <c:pt idx="838">
                  <c:v>2.645</c:v>
                </c:pt>
                <c:pt idx="839">
                  <c:v>2.6019999999999999</c:v>
                </c:pt>
                <c:pt idx="840">
                  <c:v>2.5579999999999998</c:v>
                </c:pt>
                <c:pt idx="841">
                  <c:v>2.5139999999999998</c:v>
                </c:pt>
                <c:pt idx="842">
                  <c:v>2.4700000000000002</c:v>
                </c:pt>
                <c:pt idx="843">
                  <c:v>2.4249999999999998</c:v>
                </c:pt>
                <c:pt idx="844">
                  <c:v>2.3809999999999998</c:v>
                </c:pt>
                <c:pt idx="845">
                  <c:v>2.3370000000000002</c:v>
                </c:pt>
                <c:pt idx="846">
                  <c:v>2.2930000000000001</c:v>
                </c:pt>
                <c:pt idx="847">
                  <c:v>2.25</c:v>
                </c:pt>
                <c:pt idx="848">
                  <c:v>2.2069999999999999</c:v>
                </c:pt>
                <c:pt idx="849">
                  <c:v>2.1640000000000001</c:v>
                </c:pt>
                <c:pt idx="850">
                  <c:v>2.1219999999999999</c:v>
                </c:pt>
                <c:pt idx="851">
                  <c:v>2.081</c:v>
                </c:pt>
                <c:pt idx="852">
                  <c:v>2.04</c:v>
                </c:pt>
                <c:pt idx="853">
                  <c:v>2</c:v>
                </c:pt>
                <c:pt idx="854">
                  <c:v>1.96</c:v>
                </c:pt>
                <c:pt idx="855">
                  <c:v>1.921</c:v>
                </c:pt>
                <c:pt idx="856">
                  <c:v>1.8819999999999999</c:v>
                </c:pt>
                <c:pt idx="857">
                  <c:v>1.845</c:v>
                </c:pt>
                <c:pt idx="858">
                  <c:v>1.8080000000000001</c:v>
                </c:pt>
                <c:pt idx="859">
                  <c:v>1.7709999999999999</c:v>
                </c:pt>
                <c:pt idx="860">
                  <c:v>1.7350000000000001</c:v>
                </c:pt>
                <c:pt idx="861">
                  <c:v>1.7</c:v>
                </c:pt>
                <c:pt idx="862">
                  <c:v>1.6659999999999999</c:v>
                </c:pt>
                <c:pt idx="863">
                  <c:v>1.633</c:v>
                </c:pt>
                <c:pt idx="864">
                  <c:v>1.6180000000000001</c:v>
                </c:pt>
                <c:pt idx="865">
                  <c:v>1.762</c:v>
                </c:pt>
                <c:pt idx="866">
                  <c:v>2.1440000000000001</c:v>
                </c:pt>
                <c:pt idx="867">
                  <c:v>2.4359999999999999</c:v>
                </c:pt>
                <c:pt idx="868">
                  <c:v>2.69</c:v>
                </c:pt>
                <c:pt idx="869">
                  <c:v>2.8889999999999998</c:v>
                </c:pt>
                <c:pt idx="870">
                  <c:v>3.0449999999999999</c:v>
                </c:pt>
                <c:pt idx="871">
                  <c:v>3.173</c:v>
                </c:pt>
                <c:pt idx="872">
                  <c:v>3.2810000000000001</c:v>
                </c:pt>
                <c:pt idx="873">
                  <c:v>3.4039999999999999</c:v>
                </c:pt>
                <c:pt idx="874">
                  <c:v>3.5209999999999999</c:v>
                </c:pt>
                <c:pt idx="875">
                  <c:v>3.6509999999999998</c:v>
                </c:pt>
                <c:pt idx="876">
                  <c:v>3.76</c:v>
                </c:pt>
                <c:pt idx="877">
                  <c:v>3.855</c:v>
                </c:pt>
                <c:pt idx="878">
                  <c:v>3.94</c:v>
                </c:pt>
                <c:pt idx="879">
                  <c:v>4.0149999999999997</c:v>
                </c:pt>
                <c:pt idx="880">
                  <c:v>4.0810000000000004</c:v>
                </c:pt>
                <c:pt idx="881">
                  <c:v>4.1369999999999996</c:v>
                </c:pt>
                <c:pt idx="882">
                  <c:v>4.1840000000000002</c:v>
                </c:pt>
                <c:pt idx="883">
                  <c:v>4.2220000000000004</c:v>
                </c:pt>
                <c:pt idx="884">
                  <c:v>4.2510000000000003</c:v>
                </c:pt>
                <c:pt idx="885">
                  <c:v>4.2720000000000002</c:v>
                </c:pt>
                <c:pt idx="886">
                  <c:v>4.2850000000000001</c:v>
                </c:pt>
                <c:pt idx="887">
                  <c:v>4.2889999999999997</c:v>
                </c:pt>
                <c:pt idx="888">
                  <c:v>4.2869999999999999</c:v>
                </c:pt>
                <c:pt idx="889">
                  <c:v>4.2770000000000001</c:v>
                </c:pt>
                <c:pt idx="890">
                  <c:v>4.2619999999999996</c:v>
                </c:pt>
                <c:pt idx="891">
                  <c:v>4.2409999999999997</c:v>
                </c:pt>
                <c:pt idx="892">
                  <c:v>4.2140000000000004</c:v>
                </c:pt>
                <c:pt idx="893">
                  <c:v>4.1829999999999998</c:v>
                </c:pt>
                <c:pt idx="894">
                  <c:v>4.1509999999999998</c:v>
                </c:pt>
                <c:pt idx="895">
                  <c:v>4.1189999999999998</c:v>
                </c:pt>
                <c:pt idx="896">
                  <c:v>4.0860000000000003</c:v>
                </c:pt>
                <c:pt idx="897">
                  <c:v>4.048</c:v>
                </c:pt>
                <c:pt idx="898">
                  <c:v>4.0110000000000001</c:v>
                </c:pt>
                <c:pt idx="899">
                  <c:v>3.97</c:v>
                </c:pt>
                <c:pt idx="900">
                  <c:v>3.927</c:v>
                </c:pt>
                <c:pt idx="901">
                  <c:v>3.8820000000000001</c:v>
                </c:pt>
                <c:pt idx="902">
                  <c:v>3.839</c:v>
                </c:pt>
                <c:pt idx="903">
                  <c:v>3.802</c:v>
                </c:pt>
                <c:pt idx="904">
                  <c:v>3.7869999999999999</c:v>
                </c:pt>
                <c:pt idx="905">
                  <c:v>3.7829999999999999</c:v>
                </c:pt>
                <c:pt idx="906">
                  <c:v>3.774</c:v>
                </c:pt>
                <c:pt idx="907">
                  <c:v>3.8239999999999998</c:v>
                </c:pt>
                <c:pt idx="908">
                  <c:v>3.85</c:v>
                </c:pt>
                <c:pt idx="909">
                  <c:v>3.8780000000000001</c:v>
                </c:pt>
                <c:pt idx="910">
                  <c:v>3.9180000000000001</c:v>
                </c:pt>
                <c:pt idx="911">
                  <c:v>3.9470000000000001</c:v>
                </c:pt>
                <c:pt idx="912">
                  <c:v>3.968</c:v>
                </c:pt>
                <c:pt idx="913">
                  <c:v>3.984</c:v>
                </c:pt>
                <c:pt idx="914">
                  <c:v>3.9950000000000001</c:v>
                </c:pt>
                <c:pt idx="915">
                  <c:v>4.0039999999999996</c:v>
                </c:pt>
                <c:pt idx="916">
                  <c:v>4.01</c:v>
                </c:pt>
                <c:pt idx="917">
                  <c:v>4.0119999999999996</c:v>
                </c:pt>
                <c:pt idx="918">
                  <c:v>4.0179999999999998</c:v>
                </c:pt>
                <c:pt idx="919">
                  <c:v>4.0519999999999996</c:v>
                </c:pt>
                <c:pt idx="920">
                  <c:v>4.0860000000000003</c:v>
                </c:pt>
                <c:pt idx="921">
                  <c:v>4.1399999999999997</c:v>
                </c:pt>
                <c:pt idx="922">
                  <c:v>4.1859999999999999</c:v>
                </c:pt>
                <c:pt idx="923">
                  <c:v>4.22</c:v>
                </c:pt>
                <c:pt idx="924">
                  <c:v>4.2450000000000001</c:v>
                </c:pt>
                <c:pt idx="925">
                  <c:v>4.2629999999999999</c:v>
                </c:pt>
                <c:pt idx="926">
                  <c:v>4.274</c:v>
                </c:pt>
                <c:pt idx="927">
                  <c:v>4.28</c:v>
                </c:pt>
                <c:pt idx="928">
                  <c:v>4.28</c:v>
                </c:pt>
                <c:pt idx="929">
                  <c:v>4.282</c:v>
                </c:pt>
                <c:pt idx="930">
                  <c:v>4.2779999999999996</c:v>
                </c:pt>
                <c:pt idx="931">
                  <c:v>4.2699999999999996</c:v>
                </c:pt>
                <c:pt idx="932">
                  <c:v>4.2569999999999997</c:v>
                </c:pt>
                <c:pt idx="933">
                  <c:v>4.2450000000000001</c:v>
                </c:pt>
                <c:pt idx="934">
                  <c:v>4.2279999999999998</c:v>
                </c:pt>
                <c:pt idx="935">
                  <c:v>4.2060000000000004</c:v>
                </c:pt>
                <c:pt idx="936">
                  <c:v>4.18</c:v>
                </c:pt>
                <c:pt idx="937">
                  <c:v>4.1989999999999998</c:v>
                </c:pt>
                <c:pt idx="938">
                  <c:v>4.2069999999999999</c:v>
                </c:pt>
                <c:pt idx="939">
                  <c:v>4.2690000000000001</c:v>
                </c:pt>
                <c:pt idx="940">
                  <c:v>4.3179999999999996</c:v>
                </c:pt>
                <c:pt idx="941">
                  <c:v>4.3460000000000001</c:v>
                </c:pt>
                <c:pt idx="942">
                  <c:v>4.3659999999999997</c:v>
                </c:pt>
                <c:pt idx="943">
                  <c:v>5.2830000000000004</c:v>
                </c:pt>
                <c:pt idx="944">
                  <c:v>275.3</c:v>
                </c:pt>
                <c:pt idx="945">
                  <c:v>67.41</c:v>
                </c:pt>
                <c:pt idx="946">
                  <c:v>54.47</c:v>
                </c:pt>
                <c:pt idx="947">
                  <c:v>74.38</c:v>
                </c:pt>
                <c:pt idx="948">
                  <c:v>52.92</c:v>
                </c:pt>
                <c:pt idx="949">
                  <c:v>48.04</c:v>
                </c:pt>
                <c:pt idx="950">
                  <c:v>44.33</c:v>
                </c:pt>
                <c:pt idx="951">
                  <c:v>41.24</c:v>
                </c:pt>
                <c:pt idx="952">
                  <c:v>38.92</c:v>
                </c:pt>
                <c:pt idx="953">
                  <c:v>37.94</c:v>
                </c:pt>
                <c:pt idx="954">
                  <c:v>47.4</c:v>
                </c:pt>
                <c:pt idx="955">
                  <c:v>44.14</c:v>
                </c:pt>
                <c:pt idx="956">
                  <c:v>41.41</c:v>
                </c:pt>
                <c:pt idx="957">
                  <c:v>49.67</c:v>
                </c:pt>
                <c:pt idx="958">
                  <c:v>45.97</c:v>
                </c:pt>
                <c:pt idx="959">
                  <c:v>49.3</c:v>
                </c:pt>
                <c:pt idx="960">
                  <c:v>46.33</c:v>
                </c:pt>
                <c:pt idx="961">
                  <c:v>45.47</c:v>
                </c:pt>
                <c:pt idx="962">
                  <c:v>64.650000000000006</c:v>
                </c:pt>
                <c:pt idx="963">
                  <c:v>49.38</c:v>
                </c:pt>
                <c:pt idx="964">
                  <c:v>46.7</c:v>
                </c:pt>
                <c:pt idx="965">
                  <c:v>44</c:v>
                </c:pt>
                <c:pt idx="966">
                  <c:v>41.61</c:v>
                </c:pt>
                <c:pt idx="967">
                  <c:v>39.82</c:v>
                </c:pt>
                <c:pt idx="968">
                  <c:v>39.340000000000003</c:v>
                </c:pt>
                <c:pt idx="969">
                  <c:v>38.75</c:v>
                </c:pt>
                <c:pt idx="970">
                  <c:v>38.06</c:v>
                </c:pt>
                <c:pt idx="971">
                  <c:v>41.67</c:v>
                </c:pt>
                <c:pt idx="972">
                  <c:v>39.590000000000003</c:v>
                </c:pt>
                <c:pt idx="973">
                  <c:v>39.130000000000003</c:v>
                </c:pt>
                <c:pt idx="974">
                  <c:v>38.479999999999997</c:v>
                </c:pt>
                <c:pt idx="975">
                  <c:v>37.700000000000003</c:v>
                </c:pt>
                <c:pt idx="976">
                  <c:v>37.25</c:v>
                </c:pt>
                <c:pt idx="977">
                  <c:v>36.64</c:v>
                </c:pt>
                <c:pt idx="978">
                  <c:v>35.729999999999997</c:v>
                </c:pt>
                <c:pt idx="979">
                  <c:v>34.79</c:v>
                </c:pt>
                <c:pt idx="980">
                  <c:v>33.79</c:v>
                </c:pt>
                <c:pt idx="981">
                  <c:v>33.18</c:v>
                </c:pt>
                <c:pt idx="982">
                  <c:v>44.97</c:v>
                </c:pt>
                <c:pt idx="983">
                  <c:v>35.29</c:v>
                </c:pt>
                <c:pt idx="984">
                  <c:v>34.78</c:v>
                </c:pt>
                <c:pt idx="985">
                  <c:v>34.46</c:v>
                </c:pt>
                <c:pt idx="986">
                  <c:v>35.01</c:v>
                </c:pt>
                <c:pt idx="987">
                  <c:v>35.44</c:v>
                </c:pt>
                <c:pt idx="988">
                  <c:v>35.06</c:v>
                </c:pt>
                <c:pt idx="989">
                  <c:v>34.65</c:v>
                </c:pt>
                <c:pt idx="990">
                  <c:v>34.15</c:v>
                </c:pt>
                <c:pt idx="991">
                  <c:v>33.72</c:v>
                </c:pt>
                <c:pt idx="992">
                  <c:v>33.200000000000003</c:v>
                </c:pt>
                <c:pt idx="993">
                  <c:v>32.659999999999997</c:v>
                </c:pt>
                <c:pt idx="994">
                  <c:v>31.92</c:v>
                </c:pt>
                <c:pt idx="995">
                  <c:v>31.11</c:v>
                </c:pt>
                <c:pt idx="996">
                  <c:v>30.25</c:v>
                </c:pt>
                <c:pt idx="997">
                  <c:v>29.38</c:v>
                </c:pt>
                <c:pt idx="998">
                  <c:v>28.54</c:v>
                </c:pt>
                <c:pt idx="999">
                  <c:v>27.62</c:v>
                </c:pt>
                <c:pt idx="1000">
                  <c:v>26.78</c:v>
                </c:pt>
                <c:pt idx="1001">
                  <c:v>25.96</c:v>
                </c:pt>
                <c:pt idx="1002">
                  <c:v>25.64</c:v>
                </c:pt>
                <c:pt idx="1003">
                  <c:v>24.89</c:v>
                </c:pt>
                <c:pt idx="1004">
                  <c:v>24.14</c:v>
                </c:pt>
                <c:pt idx="1005">
                  <c:v>23.48</c:v>
                </c:pt>
                <c:pt idx="1006">
                  <c:v>23.27</c:v>
                </c:pt>
                <c:pt idx="1007">
                  <c:v>22.63</c:v>
                </c:pt>
                <c:pt idx="1008">
                  <c:v>22.02</c:v>
                </c:pt>
                <c:pt idx="1009">
                  <c:v>21.42</c:v>
                </c:pt>
                <c:pt idx="1010">
                  <c:v>20.8</c:v>
                </c:pt>
                <c:pt idx="1011">
                  <c:v>20.51</c:v>
                </c:pt>
                <c:pt idx="1012">
                  <c:v>19.96</c:v>
                </c:pt>
                <c:pt idx="1013">
                  <c:v>19.57</c:v>
                </c:pt>
                <c:pt idx="1014">
                  <c:v>19.48</c:v>
                </c:pt>
                <c:pt idx="1015">
                  <c:v>19.34</c:v>
                </c:pt>
                <c:pt idx="1016">
                  <c:v>19.149999999999999</c:v>
                </c:pt>
                <c:pt idx="1017">
                  <c:v>18.93</c:v>
                </c:pt>
                <c:pt idx="1018">
                  <c:v>18.670000000000002</c:v>
                </c:pt>
                <c:pt idx="1019">
                  <c:v>18.399999999999999</c:v>
                </c:pt>
                <c:pt idx="1020">
                  <c:v>18.11</c:v>
                </c:pt>
                <c:pt idx="1021">
                  <c:v>17.8</c:v>
                </c:pt>
                <c:pt idx="1022">
                  <c:v>17.48</c:v>
                </c:pt>
                <c:pt idx="1023">
                  <c:v>17.149999999999999</c:v>
                </c:pt>
                <c:pt idx="1024">
                  <c:v>16.88</c:v>
                </c:pt>
                <c:pt idx="1025">
                  <c:v>84.81</c:v>
                </c:pt>
                <c:pt idx="1026">
                  <c:v>25.52</c:v>
                </c:pt>
                <c:pt idx="1027">
                  <c:v>36.770000000000003</c:v>
                </c:pt>
                <c:pt idx="1028">
                  <c:v>26.53</c:v>
                </c:pt>
                <c:pt idx="1029">
                  <c:v>26.94</c:v>
                </c:pt>
                <c:pt idx="1030">
                  <c:v>27.26</c:v>
                </c:pt>
                <c:pt idx="1031">
                  <c:v>27.67</c:v>
                </c:pt>
                <c:pt idx="1032">
                  <c:v>27.88</c:v>
                </c:pt>
                <c:pt idx="1033">
                  <c:v>58.72</c:v>
                </c:pt>
                <c:pt idx="1034">
                  <c:v>105.7</c:v>
                </c:pt>
                <c:pt idx="1035">
                  <c:v>84.53</c:v>
                </c:pt>
                <c:pt idx="1036">
                  <c:v>79.11</c:v>
                </c:pt>
                <c:pt idx="1037">
                  <c:v>70.900000000000006</c:v>
                </c:pt>
                <c:pt idx="1038">
                  <c:v>65.55</c:v>
                </c:pt>
                <c:pt idx="1039">
                  <c:v>60.67</c:v>
                </c:pt>
                <c:pt idx="1040">
                  <c:v>56.52</c:v>
                </c:pt>
                <c:pt idx="1041">
                  <c:v>53.34</c:v>
                </c:pt>
                <c:pt idx="1042">
                  <c:v>50.33</c:v>
                </c:pt>
                <c:pt idx="1043">
                  <c:v>47.64</c:v>
                </c:pt>
                <c:pt idx="1044">
                  <c:v>45.18</c:v>
                </c:pt>
                <c:pt idx="1045">
                  <c:v>43.01</c:v>
                </c:pt>
                <c:pt idx="1046">
                  <c:v>41.53</c:v>
                </c:pt>
                <c:pt idx="1047">
                  <c:v>39.96</c:v>
                </c:pt>
                <c:pt idx="1048">
                  <c:v>38.39</c:v>
                </c:pt>
                <c:pt idx="1049">
                  <c:v>38.04</c:v>
                </c:pt>
                <c:pt idx="1050">
                  <c:v>37.56</c:v>
                </c:pt>
                <c:pt idx="1051">
                  <c:v>36.92</c:v>
                </c:pt>
                <c:pt idx="1052">
                  <c:v>36.17</c:v>
                </c:pt>
                <c:pt idx="1053">
                  <c:v>35.33</c:v>
                </c:pt>
                <c:pt idx="1054">
                  <c:v>34.450000000000003</c:v>
                </c:pt>
                <c:pt idx="1055">
                  <c:v>33.5</c:v>
                </c:pt>
                <c:pt idx="1056">
                  <c:v>32.520000000000003</c:v>
                </c:pt>
                <c:pt idx="1057">
                  <c:v>31.51</c:v>
                </c:pt>
                <c:pt idx="1058">
                  <c:v>30.48</c:v>
                </c:pt>
                <c:pt idx="1059">
                  <c:v>29.45</c:v>
                </c:pt>
                <c:pt idx="1060">
                  <c:v>28.47</c:v>
                </c:pt>
                <c:pt idx="1061">
                  <c:v>27.51</c:v>
                </c:pt>
                <c:pt idx="1062">
                  <c:v>26.57</c:v>
                </c:pt>
                <c:pt idx="1063">
                  <c:v>25.67</c:v>
                </c:pt>
                <c:pt idx="1064">
                  <c:v>24.79</c:v>
                </c:pt>
                <c:pt idx="1065">
                  <c:v>23.94</c:v>
                </c:pt>
                <c:pt idx="1066">
                  <c:v>23.13</c:v>
                </c:pt>
                <c:pt idx="1067">
                  <c:v>22.32</c:v>
                </c:pt>
                <c:pt idx="1068">
                  <c:v>21.56</c:v>
                </c:pt>
                <c:pt idx="1069">
                  <c:v>20.81</c:v>
                </c:pt>
                <c:pt idx="1070">
                  <c:v>20.07</c:v>
                </c:pt>
                <c:pt idx="1071">
                  <c:v>19.579999999999998</c:v>
                </c:pt>
                <c:pt idx="1072">
                  <c:v>19.47</c:v>
                </c:pt>
                <c:pt idx="1073">
                  <c:v>19.29</c:v>
                </c:pt>
                <c:pt idx="1074">
                  <c:v>19.07</c:v>
                </c:pt>
                <c:pt idx="1075">
                  <c:v>18.809999999999999</c:v>
                </c:pt>
                <c:pt idx="1076">
                  <c:v>18.510000000000002</c:v>
                </c:pt>
                <c:pt idx="1077">
                  <c:v>18.190000000000001</c:v>
                </c:pt>
                <c:pt idx="1078">
                  <c:v>17.850000000000001</c:v>
                </c:pt>
                <c:pt idx="1079">
                  <c:v>17.5</c:v>
                </c:pt>
                <c:pt idx="1080">
                  <c:v>17.13</c:v>
                </c:pt>
                <c:pt idx="1081">
                  <c:v>16.760000000000002</c:v>
                </c:pt>
                <c:pt idx="1082">
                  <c:v>16.39</c:v>
                </c:pt>
                <c:pt idx="1083">
                  <c:v>16.02</c:v>
                </c:pt>
                <c:pt idx="1084">
                  <c:v>15.65</c:v>
                </c:pt>
                <c:pt idx="1085">
                  <c:v>15.29</c:v>
                </c:pt>
                <c:pt idx="1086">
                  <c:v>14.94</c:v>
                </c:pt>
                <c:pt idx="1087">
                  <c:v>14.6</c:v>
                </c:pt>
                <c:pt idx="1088">
                  <c:v>14.26</c:v>
                </c:pt>
                <c:pt idx="1089">
                  <c:v>13.93</c:v>
                </c:pt>
                <c:pt idx="1090">
                  <c:v>13.61</c:v>
                </c:pt>
                <c:pt idx="1091">
                  <c:v>13.31</c:v>
                </c:pt>
                <c:pt idx="1092">
                  <c:v>13.01</c:v>
                </c:pt>
                <c:pt idx="1093">
                  <c:v>12.72</c:v>
                </c:pt>
                <c:pt idx="1094">
                  <c:v>12.45</c:v>
                </c:pt>
                <c:pt idx="1095">
                  <c:v>12.19</c:v>
                </c:pt>
                <c:pt idx="1096">
                  <c:v>11.94</c:v>
                </c:pt>
                <c:pt idx="1097">
                  <c:v>11.7</c:v>
                </c:pt>
                <c:pt idx="1098">
                  <c:v>11.48</c:v>
                </c:pt>
                <c:pt idx="1099">
                  <c:v>11.27</c:v>
                </c:pt>
                <c:pt idx="1100">
                  <c:v>11.07</c:v>
                </c:pt>
                <c:pt idx="1101">
                  <c:v>10.87</c:v>
                </c:pt>
                <c:pt idx="1102">
                  <c:v>10.69</c:v>
                </c:pt>
                <c:pt idx="1103">
                  <c:v>10.52</c:v>
                </c:pt>
                <c:pt idx="1104">
                  <c:v>10.35</c:v>
                </c:pt>
                <c:pt idx="1105">
                  <c:v>10.19</c:v>
                </c:pt>
                <c:pt idx="1106">
                  <c:v>10.039999999999999</c:v>
                </c:pt>
                <c:pt idx="1107">
                  <c:v>9.8879999999999999</c:v>
                </c:pt>
                <c:pt idx="1108">
                  <c:v>9.7449999999999992</c:v>
                </c:pt>
                <c:pt idx="1109">
                  <c:v>9.6059999999999999</c:v>
                </c:pt>
                <c:pt idx="1110">
                  <c:v>9.4710000000000001</c:v>
                </c:pt>
                <c:pt idx="1111">
                  <c:v>9.3390000000000004</c:v>
                </c:pt>
                <c:pt idx="1112">
                  <c:v>9.2100000000000009</c:v>
                </c:pt>
                <c:pt idx="1113">
                  <c:v>9.0830000000000002</c:v>
                </c:pt>
                <c:pt idx="1114">
                  <c:v>8.9570000000000007</c:v>
                </c:pt>
                <c:pt idx="1115">
                  <c:v>8.8330000000000002</c:v>
                </c:pt>
                <c:pt idx="1116">
                  <c:v>8.7110000000000003</c:v>
                </c:pt>
                <c:pt idx="1117">
                  <c:v>8.5890000000000004</c:v>
                </c:pt>
                <c:pt idx="1118">
                  <c:v>8.4670000000000005</c:v>
                </c:pt>
                <c:pt idx="1119">
                  <c:v>8.3460000000000001</c:v>
                </c:pt>
                <c:pt idx="1120">
                  <c:v>8.2249999999999996</c:v>
                </c:pt>
                <c:pt idx="1121">
                  <c:v>8.1039999999999992</c:v>
                </c:pt>
                <c:pt idx="1122">
                  <c:v>7.9820000000000002</c:v>
                </c:pt>
                <c:pt idx="1123">
                  <c:v>7.8609999999999998</c:v>
                </c:pt>
                <c:pt idx="1124">
                  <c:v>7.7389999999999999</c:v>
                </c:pt>
                <c:pt idx="1125">
                  <c:v>7.617</c:v>
                </c:pt>
                <c:pt idx="1126">
                  <c:v>7.4939999999999998</c:v>
                </c:pt>
                <c:pt idx="1127">
                  <c:v>7.3710000000000004</c:v>
                </c:pt>
                <c:pt idx="1128">
                  <c:v>7.2480000000000002</c:v>
                </c:pt>
                <c:pt idx="1129">
                  <c:v>7.125</c:v>
                </c:pt>
                <c:pt idx="1130">
                  <c:v>7.0010000000000003</c:v>
                </c:pt>
                <c:pt idx="1131">
                  <c:v>6.8769999999999998</c:v>
                </c:pt>
                <c:pt idx="1132">
                  <c:v>6.7519999999999998</c:v>
                </c:pt>
                <c:pt idx="1133">
                  <c:v>6.6269999999999998</c:v>
                </c:pt>
                <c:pt idx="1134">
                  <c:v>6.5030000000000001</c:v>
                </c:pt>
                <c:pt idx="1135">
                  <c:v>6.3780000000000001</c:v>
                </c:pt>
                <c:pt idx="1136">
                  <c:v>6.2530000000000001</c:v>
                </c:pt>
                <c:pt idx="1137">
                  <c:v>6.1280000000000001</c:v>
                </c:pt>
                <c:pt idx="1138">
                  <c:v>6.0039999999999996</c:v>
                </c:pt>
                <c:pt idx="1139">
                  <c:v>5.88</c:v>
                </c:pt>
                <c:pt idx="1140">
                  <c:v>5.7640000000000002</c:v>
                </c:pt>
                <c:pt idx="1141">
                  <c:v>5.6589999999999998</c:v>
                </c:pt>
                <c:pt idx="1142">
                  <c:v>5.5620000000000003</c:v>
                </c:pt>
                <c:pt idx="1143">
                  <c:v>5.4720000000000004</c:v>
                </c:pt>
                <c:pt idx="1144">
                  <c:v>5.3860000000000001</c:v>
                </c:pt>
                <c:pt idx="1145">
                  <c:v>5.3029999999999999</c:v>
                </c:pt>
                <c:pt idx="1146">
                  <c:v>5.2220000000000004</c:v>
                </c:pt>
                <c:pt idx="1147">
                  <c:v>5.1509999999999998</c:v>
                </c:pt>
                <c:pt idx="1148">
                  <c:v>5.0780000000000003</c:v>
                </c:pt>
                <c:pt idx="1149">
                  <c:v>5.0049999999999999</c:v>
                </c:pt>
                <c:pt idx="1150">
                  <c:v>4.931</c:v>
                </c:pt>
                <c:pt idx="1151">
                  <c:v>4.8550000000000004</c:v>
                </c:pt>
                <c:pt idx="1152">
                  <c:v>4.7789999999999999</c:v>
                </c:pt>
                <c:pt idx="1153">
                  <c:v>4.7009999999999996</c:v>
                </c:pt>
                <c:pt idx="1154">
                  <c:v>4.6230000000000002</c:v>
                </c:pt>
                <c:pt idx="1155">
                  <c:v>4.5430000000000001</c:v>
                </c:pt>
                <c:pt idx="1156">
                  <c:v>4.4619999999999997</c:v>
                </c:pt>
                <c:pt idx="1157">
                  <c:v>4.3810000000000002</c:v>
                </c:pt>
                <c:pt idx="1158">
                  <c:v>4.298</c:v>
                </c:pt>
                <c:pt idx="1159">
                  <c:v>4.2149999999999999</c:v>
                </c:pt>
                <c:pt idx="1160">
                  <c:v>4.1310000000000002</c:v>
                </c:pt>
                <c:pt idx="1161">
                  <c:v>4.0469999999999997</c:v>
                </c:pt>
                <c:pt idx="1162">
                  <c:v>3.9620000000000002</c:v>
                </c:pt>
                <c:pt idx="1163">
                  <c:v>3.8769999999999998</c:v>
                </c:pt>
                <c:pt idx="1164">
                  <c:v>3.7930000000000001</c:v>
                </c:pt>
                <c:pt idx="1165">
                  <c:v>3.7210000000000001</c:v>
                </c:pt>
                <c:pt idx="1166">
                  <c:v>3.6469999999999998</c:v>
                </c:pt>
                <c:pt idx="1167">
                  <c:v>3.5710000000000002</c:v>
                </c:pt>
                <c:pt idx="1168">
                  <c:v>3.4950000000000001</c:v>
                </c:pt>
                <c:pt idx="1169">
                  <c:v>3.4180000000000001</c:v>
                </c:pt>
                <c:pt idx="1170">
                  <c:v>3.3410000000000002</c:v>
                </c:pt>
                <c:pt idx="1171">
                  <c:v>3.2650000000000001</c:v>
                </c:pt>
                <c:pt idx="1172">
                  <c:v>3.1890000000000001</c:v>
                </c:pt>
                <c:pt idx="1173">
                  <c:v>3.113</c:v>
                </c:pt>
                <c:pt idx="1174">
                  <c:v>3.0379999999999998</c:v>
                </c:pt>
                <c:pt idx="1175">
                  <c:v>2.964</c:v>
                </c:pt>
                <c:pt idx="1176">
                  <c:v>2.9049999999999998</c:v>
                </c:pt>
                <c:pt idx="1177">
                  <c:v>2.8980000000000001</c:v>
                </c:pt>
                <c:pt idx="1178">
                  <c:v>2.891</c:v>
                </c:pt>
                <c:pt idx="1179">
                  <c:v>2.879</c:v>
                </c:pt>
                <c:pt idx="1180">
                  <c:v>2.86</c:v>
                </c:pt>
                <c:pt idx="1181">
                  <c:v>2.8359999999999999</c:v>
                </c:pt>
                <c:pt idx="1182">
                  <c:v>2.8090000000000002</c:v>
                </c:pt>
                <c:pt idx="1183">
                  <c:v>2.7789999999999999</c:v>
                </c:pt>
                <c:pt idx="1184">
                  <c:v>2.7480000000000002</c:v>
                </c:pt>
                <c:pt idx="1185">
                  <c:v>2.7160000000000002</c:v>
                </c:pt>
                <c:pt idx="1186">
                  <c:v>2.6819999999999999</c:v>
                </c:pt>
                <c:pt idx="1187">
                  <c:v>2.6480000000000001</c:v>
                </c:pt>
                <c:pt idx="1188">
                  <c:v>2.6120000000000001</c:v>
                </c:pt>
                <c:pt idx="1189">
                  <c:v>2.577</c:v>
                </c:pt>
                <c:pt idx="1190">
                  <c:v>2.54</c:v>
                </c:pt>
                <c:pt idx="1191">
                  <c:v>2.5019999999999998</c:v>
                </c:pt>
                <c:pt idx="1192">
                  <c:v>2.4630000000000001</c:v>
                </c:pt>
                <c:pt idx="1193">
                  <c:v>2.423</c:v>
                </c:pt>
                <c:pt idx="1194">
                  <c:v>2.3820000000000001</c:v>
                </c:pt>
                <c:pt idx="1195">
                  <c:v>2.34</c:v>
                </c:pt>
                <c:pt idx="1196">
                  <c:v>2.298</c:v>
                </c:pt>
                <c:pt idx="1197">
                  <c:v>2.2549999999999999</c:v>
                </c:pt>
                <c:pt idx="1198">
                  <c:v>2.2109999999999999</c:v>
                </c:pt>
                <c:pt idx="1199">
                  <c:v>2.2229999999999999</c:v>
                </c:pt>
                <c:pt idx="1200">
                  <c:v>2.2290000000000001</c:v>
                </c:pt>
                <c:pt idx="1201">
                  <c:v>2.2930000000000001</c:v>
                </c:pt>
                <c:pt idx="1202">
                  <c:v>2.367</c:v>
                </c:pt>
                <c:pt idx="1203">
                  <c:v>2.4860000000000002</c:v>
                </c:pt>
                <c:pt idx="1204">
                  <c:v>2.569</c:v>
                </c:pt>
                <c:pt idx="1205">
                  <c:v>2.6259999999999999</c:v>
                </c:pt>
                <c:pt idx="1206">
                  <c:v>2.669</c:v>
                </c:pt>
                <c:pt idx="1207">
                  <c:v>2.706</c:v>
                </c:pt>
                <c:pt idx="1208">
                  <c:v>2.7370000000000001</c:v>
                </c:pt>
                <c:pt idx="1209">
                  <c:v>2.7639999999999998</c:v>
                </c:pt>
                <c:pt idx="1210">
                  <c:v>2.786</c:v>
                </c:pt>
                <c:pt idx="1211">
                  <c:v>2.8039999999999998</c:v>
                </c:pt>
                <c:pt idx="1212">
                  <c:v>2.819</c:v>
                </c:pt>
                <c:pt idx="1213">
                  <c:v>2.8290000000000002</c:v>
                </c:pt>
                <c:pt idx="1214">
                  <c:v>2.835</c:v>
                </c:pt>
                <c:pt idx="1215">
                  <c:v>2.8370000000000002</c:v>
                </c:pt>
                <c:pt idx="1216">
                  <c:v>2.8340000000000001</c:v>
                </c:pt>
                <c:pt idx="1217">
                  <c:v>2.8279999999999998</c:v>
                </c:pt>
                <c:pt idx="1218">
                  <c:v>2.8180000000000001</c:v>
                </c:pt>
                <c:pt idx="1219">
                  <c:v>2.8029999999999999</c:v>
                </c:pt>
                <c:pt idx="1220">
                  <c:v>2.7850000000000001</c:v>
                </c:pt>
                <c:pt idx="1221">
                  <c:v>2.7639999999999998</c:v>
                </c:pt>
                <c:pt idx="1222">
                  <c:v>2.7389999999999999</c:v>
                </c:pt>
                <c:pt idx="1223">
                  <c:v>2.7149999999999999</c:v>
                </c:pt>
                <c:pt idx="1224">
                  <c:v>2.7080000000000002</c:v>
                </c:pt>
                <c:pt idx="1225">
                  <c:v>2.7370000000000001</c:v>
                </c:pt>
                <c:pt idx="1226">
                  <c:v>2.76</c:v>
                </c:pt>
                <c:pt idx="1227">
                  <c:v>2.7730000000000001</c:v>
                </c:pt>
                <c:pt idx="1228">
                  <c:v>2.7770000000000001</c:v>
                </c:pt>
                <c:pt idx="1229">
                  <c:v>2.7749999999999999</c:v>
                </c:pt>
                <c:pt idx="1230">
                  <c:v>2.7679999999999998</c:v>
                </c:pt>
                <c:pt idx="1231">
                  <c:v>2.758</c:v>
                </c:pt>
                <c:pt idx="1232">
                  <c:v>2.7450000000000001</c:v>
                </c:pt>
                <c:pt idx="1233">
                  <c:v>2.7290000000000001</c:v>
                </c:pt>
                <c:pt idx="1234">
                  <c:v>2.7109999999999999</c:v>
                </c:pt>
                <c:pt idx="1235">
                  <c:v>2.6920000000000002</c:v>
                </c:pt>
                <c:pt idx="1236">
                  <c:v>2.67</c:v>
                </c:pt>
                <c:pt idx="1237">
                  <c:v>2.6509999999999998</c:v>
                </c:pt>
                <c:pt idx="1238">
                  <c:v>2.6309999999999998</c:v>
                </c:pt>
                <c:pt idx="1239">
                  <c:v>2.609</c:v>
                </c:pt>
                <c:pt idx="1240">
                  <c:v>2.5979999999999999</c:v>
                </c:pt>
                <c:pt idx="1241">
                  <c:v>2.605</c:v>
                </c:pt>
                <c:pt idx="1242">
                  <c:v>2.6269999999999998</c:v>
                </c:pt>
                <c:pt idx="1243">
                  <c:v>2.64</c:v>
                </c:pt>
                <c:pt idx="1244">
                  <c:v>2.7050000000000001</c:v>
                </c:pt>
                <c:pt idx="1245">
                  <c:v>3.5150000000000001</c:v>
                </c:pt>
                <c:pt idx="1246">
                  <c:v>4.8109999999999999</c:v>
                </c:pt>
                <c:pt idx="1247">
                  <c:v>6.2050000000000001</c:v>
                </c:pt>
                <c:pt idx="1248">
                  <c:v>6.9450000000000003</c:v>
                </c:pt>
                <c:pt idx="1249">
                  <c:v>7.4939999999999998</c:v>
                </c:pt>
                <c:pt idx="1250">
                  <c:v>7.915</c:v>
                </c:pt>
                <c:pt idx="1251">
                  <c:v>8.6419999999999995</c:v>
                </c:pt>
                <c:pt idx="1252">
                  <c:v>9.2550000000000008</c:v>
                </c:pt>
                <c:pt idx="1253">
                  <c:v>9.8770000000000007</c:v>
                </c:pt>
                <c:pt idx="1254">
                  <c:v>68.8</c:v>
                </c:pt>
                <c:pt idx="1255">
                  <c:v>13.15</c:v>
                </c:pt>
                <c:pt idx="1256">
                  <c:v>13.89</c:v>
                </c:pt>
                <c:pt idx="1257">
                  <c:v>15.16</c:v>
                </c:pt>
                <c:pt idx="1258">
                  <c:v>16.03</c:v>
                </c:pt>
                <c:pt idx="1259">
                  <c:v>16.739999999999998</c:v>
                </c:pt>
                <c:pt idx="1260">
                  <c:v>17.489999999999998</c:v>
                </c:pt>
                <c:pt idx="1261">
                  <c:v>18.04</c:v>
                </c:pt>
                <c:pt idx="1262">
                  <c:v>18.48</c:v>
                </c:pt>
                <c:pt idx="1263">
                  <c:v>19.309999999999999</c:v>
                </c:pt>
                <c:pt idx="1264">
                  <c:v>19.66</c:v>
                </c:pt>
                <c:pt idx="1265">
                  <c:v>19.82</c:v>
                </c:pt>
                <c:pt idx="1266">
                  <c:v>19.899999999999999</c:v>
                </c:pt>
                <c:pt idx="1267">
                  <c:v>19.95</c:v>
                </c:pt>
                <c:pt idx="1268">
                  <c:v>20.11</c:v>
                </c:pt>
                <c:pt idx="1269">
                  <c:v>20.059999999999999</c:v>
                </c:pt>
                <c:pt idx="1270">
                  <c:v>20.04</c:v>
                </c:pt>
                <c:pt idx="1271">
                  <c:v>60.8</c:v>
                </c:pt>
                <c:pt idx="1272">
                  <c:v>155.69999999999999</c:v>
                </c:pt>
                <c:pt idx="1273">
                  <c:v>118.1</c:v>
                </c:pt>
                <c:pt idx="1274">
                  <c:v>104.1</c:v>
                </c:pt>
                <c:pt idx="1275">
                  <c:v>94.53</c:v>
                </c:pt>
                <c:pt idx="1276">
                  <c:v>86.22</c:v>
                </c:pt>
                <c:pt idx="1277">
                  <c:v>79.56</c:v>
                </c:pt>
                <c:pt idx="1278">
                  <c:v>196.3</c:v>
                </c:pt>
                <c:pt idx="1279">
                  <c:v>257.2</c:v>
                </c:pt>
                <c:pt idx="1280">
                  <c:v>529.29999999999995</c:v>
                </c:pt>
                <c:pt idx="1281">
                  <c:v>186.7</c:v>
                </c:pt>
                <c:pt idx="1282">
                  <c:v>225.4</c:v>
                </c:pt>
                <c:pt idx="1283">
                  <c:v>203.5</c:v>
                </c:pt>
                <c:pt idx="1284">
                  <c:v>184.1</c:v>
                </c:pt>
                <c:pt idx="1285">
                  <c:v>195.4</c:v>
                </c:pt>
                <c:pt idx="1286">
                  <c:v>176.6</c:v>
                </c:pt>
                <c:pt idx="1287">
                  <c:v>184.1</c:v>
                </c:pt>
                <c:pt idx="1288">
                  <c:v>166</c:v>
                </c:pt>
                <c:pt idx="1289">
                  <c:v>149.80000000000001</c:v>
                </c:pt>
                <c:pt idx="1290">
                  <c:v>138.30000000000001</c:v>
                </c:pt>
                <c:pt idx="1291">
                  <c:v>148.6</c:v>
                </c:pt>
                <c:pt idx="1292">
                  <c:v>135.1</c:v>
                </c:pt>
                <c:pt idx="1293">
                  <c:v>123.3</c:v>
                </c:pt>
                <c:pt idx="1294">
                  <c:v>113.1</c:v>
                </c:pt>
                <c:pt idx="1295">
                  <c:v>104</c:v>
                </c:pt>
                <c:pt idx="1296">
                  <c:v>127.2</c:v>
                </c:pt>
                <c:pt idx="1297">
                  <c:v>116.1</c:v>
                </c:pt>
                <c:pt idx="1298">
                  <c:v>106.2</c:v>
                </c:pt>
                <c:pt idx="1299">
                  <c:v>97.42</c:v>
                </c:pt>
                <c:pt idx="1300">
                  <c:v>89.44</c:v>
                </c:pt>
                <c:pt idx="1301">
                  <c:v>82.15</c:v>
                </c:pt>
                <c:pt idx="1302">
                  <c:v>75.989999999999995</c:v>
                </c:pt>
                <c:pt idx="1303">
                  <c:v>70.239999999999995</c:v>
                </c:pt>
                <c:pt idx="1304">
                  <c:v>65.05</c:v>
                </c:pt>
                <c:pt idx="1305">
                  <c:v>60.21</c:v>
                </c:pt>
                <c:pt idx="1306">
                  <c:v>57.24</c:v>
                </c:pt>
                <c:pt idx="1307">
                  <c:v>55.21</c:v>
                </c:pt>
                <c:pt idx="1308">
                  <c:v>52.51</c:v>
                </c:pt>
                <c:pt idx="1309">
                  <c:v>49</c:v>
                </c:pt>
                <c:pt idx="1310">
                  <c:v>45.92</c:v>
                </c:pt>
                <c:pt idx="1311">
                  <c:v>144.80000000000001</c:v>
                </c:pt>
                <c:pt idx="1312">
                  <c:v>138.69999999999999</c:v>
                </c:pt>
                <c:pt idx="1313">
                  <c:v>80.94</c:v>
                </c:pt>
                <c:pt idx="1314">
                  <c:v>86.23</c:v>
                </c:pt>
                <c:pt idx="1315">
                  <c:v>85.73</c:v>
                </c:pt>
                <c:pt idx="1316">
                  <c:v>138.4</c:v>
                </c:pt>
                <c:pt idx="1317">
                  <c:v>158.69999999999999</c:v>
                </c:pt>
                <c:pt idx="1318">
                  <c:v>151.80000000000001</c:v>
                </c:pt>
                <c:pt idx="1319">
                  <c:v>135.69999999999999</c:v>
                </c:pt>
                <c:pt idx="1320">
                  <c:v>115.5</c:v>
                </c:pt>
                <c:pt idx="1321">
                  <c:v>131.6</c:v>
                </c:pt>
                <c:pt idx="1322">
                  <c:v>111.3</c:v>
                </c:pt>
                <c:pt idx="1323">
                  <c:v>103</c:v>
                </c:pt>
                <c:pt idx="1324">
                  <c:v>124.9</c:v>
                </c:pt>
                <c:pt idx="1325">
                  <c:v>97.93</c:v>
                </c:pt>
                <c:pt idx="1326">
                  <c:v>115.7</c:v>
                </c:pt>
                <c:pt idx="1327">
                  <c:v>111.4</c:v>
                </c:pt>
                <c:pt idx="1328">
                  <c:v>144.19999999999999</c:v>
                </c:pt>
                <c:pt idx="1329">
                  <c:v>164.3</c:v>
                </c:pt>
                <c:pt idx="1330">
                  <c:v>126.8</c:v>
                </c:pt>
                <c:pt idx="1331">
                  <c:v>115</c:v>
                </c:pt>
                <c:pt idx="1332">
                  <c:v>123.2</c:v>
                </c:pt>
                <c:pt idx="1333">
                  <c:v>112.9</c:v>
                </c:pt>
                <c:pt idx="1334">
                  <c:v>103.8</c:v>
                </c:pt>
                <c:pt idx="1335">
                  <c:v>95.66</c:v>
                </c:pt>
                <c:pt idx="1336">
                  <c:v>122.2</c:v>
                </c:pt>
                <c:pt idx="1337">
                  <c:v>177.9</c:v>
                </c:pt>
                <c:pt idx="1338">
                  <c:v>96.81</c:v>
                </c:pt>
                <c:pt idx="1339">
                  <c:v>120.4</c:v>
                </c:pt>
                <c:pt idx="1340">
                  <c:v>110.2</c:v>
                </c:pt>
                <c:pt idx="1341">
                  <c:v>103.3</c:v>
                </c:pt>
                <c:pt idx="1342">
                  <c:v>95.18</c:v>
                </c:pt>
                <c:pt idx="1343">
                  <c:v>87.85</c:v>
                </c:pt>
                <c:pt idx="1344">
                  <c:v>81.739999999999995</c:v>
                </c:pt>
                <c:pt idx="1345">
                  <c:v>75.94</c:v>
                </c:pt>
                <c:pt idx="1346">
                  <c:v>70.67</c:v>
                </c:pt>
                <c:pt idx="1347">
                  <c:v>66.03</c:v>
                </c:pt>
                <c:pt idx="1348">
                  <c:v>63.38</c:v>
                </c:pt>
                <c:pt idx="1349">
                  <c:v>59.75</c:v>
                </c:pt>
                <c:pt idx="1350">
                  <c:v>55.95</c:v>
                </c:pt>
                <c:pt idx="1351">
                  <c:v>52.3</c:v>
                </c:pt>
                <c:pt idx="1352">
                  <c:v>49.43</c:v>
                </c:pt>
                <c:pt idx="1353">
                  <c:v>47.43</c:v>
                </c:pt>
                <c:pt idx="1354">
                  <c:v>45.72</c:v>
                </c:pt>
                <c:pt idx="1355">
                  <c:v>43.26</c:v>
                </c:pt>
                <c:pt idx="1356">
                  <c:v>41.84</c:v>
                </c:pt>
                <c:pt idx="1357">
                  <c:v>40.24</c:v>
                </c:pt>
                <c:pt idx="1358">
                  <c:v>133.80000000000001</c:v>
                </c:pt>
                <c:pt idx="1359">
                  <c:v>126.7</c:v>
                </c:pt>
                <c:pt idx="1360">
                  <c:v>74.900000000000006</c:v>
                </c:pt>
                <c:pt idx="1361">
                  <c:v>69.34</c:v>
                </c:pt>
                <c:pt idx="1362">
                  <c:v>100.3</c:v>
                </c:pt>
                <c:pt idx="1363">
                  <c:v>73.8</c:v>
                </c:pt>
                <c:pt idx="1364">
                  <c:v>68.790000000000006</c:v>
                </c:pt>
                <c:pt idx="1365">
                  <c:v>65.040000000000006</c:v>
                </c:pt>
                <c:pt idx="1366">
                  <c:v>73.94</c:v>
                </c:pt>
                <c:pt idx="1367">
                  <c:v>73.069999999999993</c:v>
                </c:pt>
                <c:pt idx="1368">
                  <c:v>65.540000000000006</c:v>
                </c:pt>
                <c:pt idx="1369">
                  <c:v>61.62</c:v>
                </c:pt>
                <c:pt idx="1370">
                  <c:v>59.3</c:v>
                </c:pt>
                <c:pt idx="1371">
                  <c:v>63.5</c:v>
                </c:pt>
                <c:pt idx="1372">
                  <c:v>71.8</c:v>
                </c:pt>
                <c:pt idx="1373">
                  <c:v>107.8</c:v>
                </c:pt>
                <c:pt idx="1374">
                  <c:v>141</c:v>
                </c:pt>
                <c:pt idx="1375">
                  <c:v>180.2</c:v>
                </c:pt>
                <c:pt idx="1376">
                  <c:v>115.5</c:v>
                </c:pt>
                <c:pt idx="1377">
                  <c:v>135.5</c:v>
                </c:pt>
                <c:pt idx="1378">
                  <c:v>179.9</c:v>
                </c:pt>
                <c:pt idx="1379">
                  <c:v>178.6</c:v>
                </c:pt>
                <c:pt idx="1380">
                  <c:v>144.19999999999999</c:v>
                </c:pt>
                <c:pt idx="1381">
                  <c:v>141.6</c:v>
                </c:pt>
                <c:pt idx="1382">
                  <c:v>184.6</c:v>
                </c:pt>
                <c:pt idx="1383">
                  <c:v>169.4</c:v>
                </c:pt>
                <c:pt idx="1384">
                  <c:v>139.80000000000001</c:v>
                </c:pt>
                <c:pt idx="1385">
                  <c:v>128.6</c:v>
                </c:pt>
                <c:pt idx="1386">
                  <c:v>141.1</c:v>
                </c:pt>
                <c:pt idx="1387">
                  <c:v>113.3</c:v>
                </c:pt>
                <c:pt idx="1388">
                  <c:v>127.1</c:v>
                </c:pt>
                <c:pt idx="1389">
                  <c:v>117</c:v>
                </c:pt>
                <c:pt idx="1390">
                  <c:v>102.2</c:v>
                </c:pt>
                <c:pt idx="1391">
                  <c:v>94.55</c:v>
                </c:pt>
                <c:pt idx="1392">
                  <c:v>110</c:v>
                </c:pt>
                <c:pt idx="1393">
                  <c:v>101.6</c:v>
                </c:pt>
                <c:pt idx="1394">
                  <c:v>94.27</c:v>
                </c:pt>
                <c:pt idx="1395">
                  <c:v>87.57</c:v>
                </c:pt>
                <c:pt idx="1396">
                  <c:v>82.14</c:v>
                </c:pt>
                <c:pt idx="1397">
                  <c:v>108.8</c:v>
                </c:pt>
                <c:pt idx="1398">
                  <c:v>100.4</c:v>
                </c:pt>
                <c:pt idx="1399">
                  <c:v>92.8</c:v>
                </c:pt>
                <c:pt idx="1400">
                  <c:v>86.66</c:v>
                </c:pt>
                <c:pt idx="1401">
                  <c:v>83.13</c:v>
                </c:pt>
                <c:pt idx="1402">
                  <c:v>83.59</c:v>
                </c:pt>
                <c:pt idx="1403">
                  <c:v>77.239999999999995</c:v>
                </c:pt>
                <c:pt idx="1404">
                  <c:v>71.900000000000006</c:v>
                </c:pt>
                <c:pt idx="1405">
                  <c:v>67.08</c:v>
                </c:pt>
                <c:pt idx="1406">
                  <c:v>62.63</c:v>
                </c:pt>
                <c:pt idx="1407">
                  <c:v>58.42</c:v>
                </c:pt>
                <c:pt idx="1408">
                  <c:v>54.89</c:v>
                </c:pt>
                <c:pt idx="1409">
                  <c:v>51.83</c:v>
                </c:pt>
                <c:pt idx="1410">
                  <c:v>48.89</c:v>
                </c:pt>
                <c:pt idx="1411">
                  <c:v>46.29</c:v>
                </c:pt>
                <c:pt idx="1412">
                  <c:v>44.47</c:v>
                </c:pt>
                <c:pt idx="1413">
                  <c:v>41.88</c:v>
                </c:pt>
                <c:pt idx="1414">
                  <c:v>40.07</c:v>
                </c:pt>
                <c:pt idx="1415">
                  <c:v>39.450000000000003</c:v>
                </c:pt>
                <c:pt idx="1416">
                  <c:v>38.68</c:v>
                </c:pt>
                <c:pt idx="1417">
                  <c:v>37.79</c:v>
                </c:pt>
                <c:pt idx="1418">
                  <c:v>36.82</c:v>
                </c:pt>
                <c:pt idx="1419">
                  <c:v>35.78</c:v>
                </c:pt>
                <c:pt idx="1420">
                  <c:v>34.68</c:v>
                </c:pt>
                <c:pt idx="1421">
                  <c:v>33.549999999999997</c:v>
                </c:pt>
                <c:pt idx="1422">
                  <c:v>32.4</c:v>
                </c:pt>
                <c:pt idx="1423">
                  <c:v>31.55</c:v>
                </c:pt>
                <c:pt idx="1424">
                  <c:v>30.49</c:v>
                </c:pt>
                <c:pt idx="1425">
                  <c:v>29.47</c:v>
                </c:pt>
                <c:pt idx="1426">
                  <c:v>28.43</c:v>
                </c:pt>
                <c:pt idx="1427">
                  <c:v>27.43</c:v>
                </c:pt>
                <c:pt idx="1428">
                  <c:v>26.46</c:v>
                </c:pt>
                <c:pt idx="1429">
                  <c:v>25.51</c:v>
                </c:pt>
                <c:pt idx="1430">
                  <c:v>24.59</c:v>
                </c:pt>
                <c:pt idx="1431">
                  <c:v>23.71</c:v>
                </c:pt>
                <c:pt idx="1432">
                  <c:v>22.83</c:v>
                </c:pt>
                <c:pt idx="1433">
                  <c:v>21.99</c:v>
                </c:pt>
                <c:pt idx="1434">
                  <c:v>21.19</c:v>
                </c:pt>
                <c:pt idx="1435">
                  <c:v>20.399999999999999</c:v>
                </c:pt>
                <c:pt idx="1436">
                  <c:v>19.649999999999999</c:v>
                </c:pt>
                <c:pt idx="1437">
                  <c:v>19.55</c:v>
                </c:pt>
                <c:pt idx="1438">
                  <c:v>19.39</c:v>
                </c:pt>
                <c:pt idx="1439">
                  <c:v>19.18</c:v>
                </c:pt>
                <c:pt idx="1440">
                  <c:v>18.93</c:v>
                </c:pt>
                <c:pt idx="1441">
                  <c:v>18.64</c:v>
                </c:pt>
                <c:pt idx="1442">
                  <c:v>18.32</c:v>
                </c:pt>
                <c:pt idx="1443">
                  <c:v>17.989999999999998</c:v>
                </c:pt>
                <c:pt idx="1444">
                  <c:v>17.63</c:v>
                </c:pt>
                <c:pt idx="1445">
                  <c:v>17.27</c:v>
                </c:pt>
                <c:pt idx="1446">
                  <c:v>16.899999999999999</c:v>
                </c:pt>
                <c:pt idx="1447">
                  <c:v>16.559999999999999</c:v>
                </c:pt>
                <c:pt idx="1448">
                  <c:v>16.23</c:v>
                </c:pt>
                <c:pt idx="1449">
                  <c:v>15.89</c:v>
                </c:pt>
                <c:pt idx="1450">
                  <c:v>15.56</c:v>
                </c:pt>
                <c:pt idx="1451">
                  <c:v>15.24</c:v>
                </c:pt>
                <c:pt idx="1452">
                  <c:v>14.91</c:v>
                </c:pt>
                <c:pt idx="1453">
                  <c:v>14.6</c:v>
                </c:pt>
                <c:pt idx="1454">
                  <c:v>14.28</c:v>
                </c:pt>
                <c:pt idx="1455">
                  <c:v>13.98</c:v>
                </c:pt>
                <c:pt idx="1456">
                  <c:v>13.68</c:v>
                </c:pt>
                <c:pt idx="1457">
                  <c:v>13.39</c:v>
                </c:pt>
                <c:pt idx="1458">
                  <c:v>13.1</c:v>
                </c:pt>
                <c:pt idx="1459">
                  <c:v>12.83</c:v>
                </c:pt>
                <c:pt idx="1460">
                  <c:v>12.57</c:v>
                </c:pt>
                <c:pt idx="1461">
                  <c:v>12.31</c:v>
                </c:pt>
                <c:pt idx="1462">
                  <c:v>12.07</c:v>
                </c:pt>
                <c:pt idx="1463">
                  <c:v>11.84</c:v>
                </c:pt>
                <c:pt idx="1464">
                  <c:v>11.62</c:v>
                </c:pt>
                <c:pt idx="1465">
                  <c:v>11.41</c:v>
                </c:pt>
                <c:pt idx="1466">
                  <c:v>11.21</c:v>
                </c:pt>
                <c:pt idx="1467">
                  <c:v>11.02</c:v>
                </c:pt>
                <c:pt idx="1468">
                  <c:v>10.84</c:v>
                </c:pt>
                <c:pt idx="1469">
                  <c:v>10.66</c:v>
                </c:pt>
                <c:pt idx="1470">
                  <c:v>10.5</c:v>
                </c:pt>
                <c:pt idx="1471">
                  <c:v>10.34</c:v>
                </c:pt>
                <c:pt idx="1472">
                  <c:v>10.18</c:v>
                </c:pt>
                <c:pt idx="1473">
                  <c:v>10.029999999999999</c:v>
                </c:pt>
                <c:pt idx="1474">
                  <c:v>9.8870000000000005</c:v>
                </c:pt>
                <c:pt idx="1475">
                  <c:v>9.7469999999999999</c:v>
                </c:pt>
                <c:pt idx="1476">
                  <c:v>9.6110000000000007</c:v>
                </c:pt>
                <c:pt idx="1477">
                  <c:v>9.4770000000000003</c:v>
                </c:pt>
                <c:pt idx="1478">
                  <c:v>9.3569999999999993</c:v>
                </c:pt>
                <c:pt idx="1479">
                  <c:v>9.2390000000000008</c:v>
                </c:pt>
                <c:pt idx="1480">
                  <c:v>9.1210000000000004</c:v>
                </c:pt>
                <c:pt idx="1481">
                  <c:v>9.0039999999999996</c:v>
                </c:pt>
                <c:pt idx="1482">
                  <c:v>8.8859999999999992</c:v>
                </c:pt>
                <c:pt idx="1483">
                  <c:v>8.7690000000000001</c:v>
                </c:pt>
                <c:pt idx="1484">
                  <c:v>8.6509999999999998</c:v>
                </c:pt>
                <c:pt idx="1485">
                  <c:v>8.5329999999999995</c:v>
                </c:pt>
                <c:pt idx="1486">
                  <c:v>8.4139999999999997</c:v>
                </c:pt>
                <c:pt idx="1487">
                  <c:v>8.2949999999999999</c:v>
                </c:pt>
                <c:pt idx="1488">
                  <c:v>8.1750000000000007</c:v>
                </c:pt>
                <c:pt idx="1489">
                  <c:v>8.0540000000000003</c:v>
                </c:pt>
                <c:pt idx="1490">
                  <c:v>7.9320000000000004</c:v>
                </c:pt>
                <c:pt idx="1491">
                  <c:v>7.8109999999999999</c:v>
                </c:pt>
                <c:pt idx="1492">
                  <c:v>7.6879999999999997</c:v>
                </c:pt>
                <c:pt idx="1493">
                  <c:v>7.5640000000000001</c:v>
                </c:pt>
                <c:pt idx="1494">
                  <c:v>7.4409999999999998</c:v>
                </c:pt>
                <c:pt idx="1495">
                  <c:v>7.3170000000000002</c:v>
                </c:pt>
                <c:pt idx="1496">
                  <c:v>7.1929999999999996</c:v>
                </c:pt>
                <c:pt idx="1497">
                  <c:v>7.0679999999999996</c:v>
                </c:pt>
                <c:pt idx="1498">
                  <c:v>6.9429999999999996</c:v>
                </c:pt>
                <c:pt idx="1499">
                  <c:v>6.819</c:v>
                </c:pt>
                <c:pt idx="1500">
                  <c:v>6.694</c:v>
                </c:pt>
                <c:pt idx="1501">
                  <c:v>6.569</c:v>
                </c:pt>
                <c:pt idx="1502">
                  <c:v>6.4450000000000003</c:v>
                </c:pt>
                <c:pt idx="1503">
                  <c:v>6.32</c:v>
                </c:pt>
                <c:pt idx="1504">
                  <c:v>6.1970000000000001</c:v>
                </c:pt>
                <c:pt idx="1505">
                  <c:v>6.0739999999999998</c:v>
                </c:pt>
                <c:pt idx="1506">
                  <c:v>5.9509999999999996</c:v>
                </c:pt>
                <c:pt idx="1507">
                  <c:v>5.83</c:v>
                </c:pt>
                <c:pt idx="1508">
                  <c:v>5.7210000000000001</c:v>
                </c:pt>
                <c:pt idx="1509">
                  <c:v>5.6219999999999999</c:v>
                </c:pt>
                <c:pt idx="1510">
                  <c:v>5.53</c:v>
                </c:pt>
                <c:pt idx="1511">
                  <c:v>5.444</c:v>
                </c:pt>
                <c:pt idx="1512">
                  <c:v>5.3609999999999998</c:v>
                </c:pt>
                <c:pt idx="1513">
                  <c:v>5.282</c:v>
                </c:pt>
                <c:pt idx="1514">
                  <c:v>5.2039999999999997</c:v>
                </c:pt>
                <c:pt idx="1515">
                  <c:v>5.1269999999999998</c:v>
                </c:pt>
                <c:pt idx="1516">
                  <c:v>5.0510000000000002</c:v>
                </c:pt>
                <c:pt idx="1517">
                  <c:v>4.9749999999999996</c:v>
                </c:pt>
                <c:pt idx="1518">
                  <c:v>4.899</c:v>
                </c:pt>
                <c:pt idx="1519">
                  <c:v>4.8220000000000001</c:v>
                </c:pt>
                <c:pt idx="1520">
                  <c:v>4.7450000000000001</c:v>
                </c:pt>
                <c:pt idx="1521">
                  <c:v>4.6669999999999998</c:v>
                </c:pt>
                <c:pt idx="1522">
                  <c:v>4.5880000000000001</c:v>
                </c:pt>
                <c:pt idx="1523">
                  <c:v>4.5090000000000003</c:v>
                </c:pt>
                <c:pt idx="1524">
                  <c:v>4.43</c:v>
                </c:pt>
                <c:pt idx="1525">
                  <c:v>4.3490000000000002</c:v>
                </c:pt>
                <c:pt idx="1526">
                  <c:v>4.2690000000000001</c:v>
                </c:pt>
                <c:pt idx="1527">
                  <c:v>4.1879999999999997</c:v>
                </c:pt>
                <c:pt idx="1528">
                  <c:v>4.1070000000000002</c:v>
                </c:pt>
                <c:pt idx="1529">
                  <c:v>4.0259999999999998</c:v>
                </c:pt>
                <c:pt idx="1530">
                  <c:v>3.944</c:v>
                </c:pt>
                <c:pt idx="1531">
                  <c:v>3.863</c:v>
                </c:pt>
                <c:pt idx="1532">
                  <c:v>3.7829999999999999</c:v>
                </c:pt>
                <c:pt idx="1533">
                  <c:v>3.702</c:v>
                </c:pt>
                <c:pt idx="1534">
                  <c:v>3.6219999999999999</c:v>
                </c:pt>
                <c:pt idx="1535">
                  <c:v>3.5430000000000001</c:v>
                </c:pt>
                <c:pt idx="1536">
                  <c:v>3.464</c:v>
                </c:pt>
                <c:pt idx="1537">
                  <c:v>3.3860000000000001</c:v>
                </c:pt>
                <c:pt idx="1538">
                  <c:v>3.3090000000000002</c:v>
                </c:pt>
                <c:pt idx="1539">
                  <c:v>3.2330000000000001</c:v>
                </c:pt>
                <c:pt idx="1540">
                  <c:v>3.1579999999999999</c:v>
                </c:pt>
                <c:pt idx="1541">
                  <c:v>3.0830000000000002</c:v>
                </c:pt>
                <c:pt idx="1542">
                  <c:v>3.01</c:v>
                </c:pt>
                <c:pt idx="1543">
                  <c:v>2.9380000000000002</c:v>
                </c:pt>
                <c:pt idx="1544">
                  <c:v>2.8679999999999999</c:v>
                </c:pt>
                <c:pt idx="1545">
                  <c:v>2.798</c:v>
                </c:pt>
                <c:pt idx="1546">
                  <c:v>2.73</c:v>
                </c:pt>
                <c:pt idx="1547">
                  <c:v>2.6629999999999998</c:v>
                </c:pt>
                <c:pt idx="1548">
                  <c:v>2.597</c:v>
                </c:pt>
                <c:pt idx="1549">
                  <c:v>2.5329999999999999</c:v>
                </c:pt>
                <c:pt idx="1550">
                  <c:v>2.4700000000000002</c:v>
                </c:pt>
                <c:pt idx="1551">
                  <c:v>2.4079999999999999</c:v>
                </c:pt>
                <c:pt idx="1552">
                  <c:v>2.3479999999999999</c:v>
                </c:pt>
                <c:pt idx="1553">
                  <c:v>2.2890000000000001</c:v>
                </c:pt>
                <c:pt idx="1554">
                  <c:v>2.2309999999999999</c:v>
                </c:pt>
                <c:pt idx="1555">
                  <c:v>2.1749999999999998</c:v>
                </c:pt>
                <c:pt idx="1556">
                  <c:v>2.121</c:v>
                </c:pt>
                <c:pt idx="1557">
                  <c:v>2.0680000000000001</c:v>
                </c:pt>
                <c:pt idx="1558">
                  <c:v>2.016</c:v>
                </c:pt>
                <c:pt idx="1559">
                  <c:v>1.966</c:v>
                </c:pt>
                <c:pt idx="1560">
                  <c:v>1.9159999999999999</c:v>
                </c:pt>
                <c:pt idx="1561">
                  <c:v>1.8879999999999999</c:v>
                </c:pt>
                <c:pt idx="1562">
                  <c:v>1.867</c:v>
                </c:pt>
                <c:pt idx="1563">
                  <c:v>1.843</c:v>
                </c:pt>
                <c:pt idx="1564">
                  <c:v>1.9</c:v>
                </c:pt>
                <c:pt idx="1565">
                  <c:v>1.93</c:v>
                </c:pt>
                <c:pt idx="1566">
                  <c:v>1.952</c:v>
                </c:pt>
                <c:pt idx="1567">
                  <c:v>1.966</c:v>
                </c:pt>
                <c:pt idx="1568">
                  <c:v>1.9770000000000001</c:v>
                </c:pt>
                <c:pt idx="1569">
                  <c:v>1.984</c:v>
                </c:pt>
                <c:pt idx="1570">
                  <c:v>1.988</c:v>
                </c:pt>
                <c:pt idx="1571">
                  <c:v>1.9910000000000001</c:v>
                </c:pt>
                <c:pt idx="1572">
                  <c:v>1.992</c:v>
                </c:pt>
                <c:pt idx="1573">
                  <c:v>1.992</c:v>
                </c:pt>
                <c:pt idx="1574">
                  <c:v>1.99</c:v>
                </c:pt>
                <c:pt idx="1575">
                  <c:v>1.986</c:v>
                </c:pt>
                <c:pt idx="1576">
                  <c:v>1.9810000000000001</c:v>
                </c:pt>
                <c:pt idx="1577">
                  <c:v>1.9730000000000001</c:v>
                </c:pt>
                <c:pt idx="1578">
                  <c:v>1.964</c:v>
                </c:pt>
                <c:pt idx="1579">
                  <c:v>1.954</c:v>
                </c:pt>
                <c:pt idx="1580">
                  <c:v>1.9410000000000001</c:v>
                </c:pt>
                <c:pt idx="1581">
                  <c:v>1.9470000000000001</c:v>
                </c:pt>
                <c:pt idx="1582">
                  <c:v>1.9470000000000001</c:v>
                </c:pt>
                <c:pt idx="1583">
                  <c:v>1.944</c:v>
                </c:pt>
                <c:pt idx="1584">
                  <c:v>1.9370000000000001</c:v>
                </c:pt>
                <c:pt idx="1585">
                  <c:v>1.9279999999999999</c:v>
                </c:pt>
                <c:pt idx="1586">
                  <c:v>1.917</c:v>
                </c:pt>
                <c:pt idx="1587">
                  <c:v>1.903</c:v>
                </c:pt>
                <c:pt idx="1588">
                  <c:v>1.8879999999999999</c:v>
                </c:pt>
                <c:pt idx="1589">
                  <c:v>1.8720000000000001</c:v>
                </c:pt>
                <c:pt idx="1590">
                  <c:v>1.8540000000000001</c:v>
                </c:pt>
                <c:pt idx="1591">
                  <c:v>1.835</c:v>
                </c:pt>
                <c:pt idx="1592">
                  <c:v>1.8160000000000001</c:v>
                </c:pt>
                <c:pt idx="1593">
                  <c:v>1.7949999999999999</c:v>
                </c:pt>
                <c:pt idx="1594">
                  <c:v>1.774</c:v>
                </c:pt>
                <c:pt idx="1595">
                  <c:v>1.752</c:v>
                </c:pt>
                <c:pt idx="1596">
                  <c:v>1.7290000000000001</c:v>
                </c:pt>
                <c:pt idx="1597">
                  <c:v>1.706</c:v>
                </c:pt>
                <c:pt idx="1598">
                  <c:v>1.6830000000000001</c:v>
                </c:pt>
                <c:pt idx="1599">
                  <c:v>1.66</c:v>
                </c:pt>
                <c:pt idx="1600">
                  <c:v>1.6359999999999999</c:v>
                </c:pt>
                <c:pt idx="1601">
                  <c:v>1.6120000000000001</c:v>
                </c:pt>
                <c:pt idx="1602">
                  <c:v>1.5880000000000001</c:v>
                </c:pt>
                <c:pt idx="1603">
                  <c:v>1.5640000000000001</c:v>
                </c:pt>
                <c:pt idx="1604">
                  <c:v>1.54</c:v>
                </c:pt>
                <c:pt idx="1605">
                  <c:v>1.5169999999999999</c:v>
                </c:pt>
                <c:pt idx="1606">
                  <c:v>1.4930000000000001</c:v>
                </c:pt>
                <c:pt idx="1607">
                  <c:v>1.47</c:v>
                </c:pt>
                <c:pt idx="1608">
                  <c:v>1.4530000000000001</c:v>
                </c:pt>
                <c:pt idx="1609">
                  <c:v>1.4350000000000001</c:v>
                </c:pt>
                <c:pt idx="1610">
                  <c:v>1.417</c:v>
                </c:pt>
                <c:pt idx="1611">
                  <c:v>1.399</c:v>
                </c:pt>
                <c:pt idx="1612">
                  <c:v>1.38</c:v>
                </c:pt>
                <c:pt idx="1613">
                  <c:v>1.3620000000000001</c:v>
                </c:pt>
                <c:pt idx="1614">
                  <c:v>1.3460000000000001</c:v>
                </c:pt>
                <c:pt idx="1615">
                  <c:v>1.3759999999999999</c:v>
                </c:pt>
                <c:pt idx="1616">
                  <c:v>3.1040000000000001</c:v>
                </c:pt>
                <c:pt idx="1617">
                  <c:v>4.8010000000000002</c:v>
                </c:pt>
                <c:pt idx="1618">
                  <c:v>5.59</c:v>
                </c:pt>
                <c:pt idx="1619">
                  <c:v>6.34</c:v>
                </c:pt>
                <c:pt idx="1620">
                  <c:v>6.9370000000000003</c:v>
                </c:pt>
                <c:pt idx="1621">
                  <c:v>7.3869999999999996</c:v>
                </c:pt>
                <c:pt idx="1622">
                  <c:v>7.7480000000000002</c:v>
                </c:pt>
                <c:pt idx="1623">
                  <c:v>8.0289999999999999</c:v>
                </c:pt>
                <c:pt idx="1624">
                  <c:v>8.24</c:v>
                </c:pt>
                <c:pt idx="1625">
                  <c:v>8.39</c:v>
                </c:pt>
                <c:pt idx="1626">
                  <c:v>8.4879999999999995</c:v>
                </c:pt>
                <c:pt idx="1627">
                  <c:v>8.548</c:v>
                </c:pt>
                <c:pt idx="1628">
                  <c:v>8.5850000000000009</c:v>
                </c:pt>
                <c:pt idx="1629">
                  <c:v>8.6289999999999996</c:v>
                </c:pt>
                <c:pt idx="1630">
                  <c:v>8.7029999999999994</c:v>
                </c:pt>
                <c:pt idx="1631">
                  <c:v>59.82</c:v>
                </c:pt>
                <c:pt idx="1632">
                  <c:v>63.86</c:v>
                </c:pt>
                <c:pt idx="1633">
                  <c:v>149</c:v>
                </c:pt>
                <c:pt idx="1634">
                  <c:v>118.3</c:v>
                </c:pt>
                <c:pt idx="1635">
                  <c:v>95.14</c:v>
                </c:pt>
                <c:pt idx="1636">
                  <c:v>87.11</c:v>
                </c:pt>
                <c:pt idx="1637">
                  <c:v>79.36</c:v>
                </c:pt>
                <c:pt idx="1638">
                  <c:v>103.4</c:v>
                </c:pt>
                <c:pt idx="1639">
                  <c:v>94.03</c:v>
                </c:pt>
                <c:pt idx="1640">
                  <c:v>86.27</c:v>
                </c:pt>
                <c:pt idx="1641">
                  <c:v>80.930000000000007</c:v>
                </c:pt>
                <c:pt idx="1642">
                  <c:v>75.650000000000006</c:v>
                </c:pt>
                <c:pt idx="1643">
                  <c:v>69.81</c:v>
                </c:pt>
                <c:pt idx="1644">
                  <c:v>69.900000000000006</c:v>
                </c:pt>
                <c:pt idx="1645">
                  <c:v>69.17</c:v>
                </c:pt>
                <c:pt idx="1646">
                  <c:v>151.6</c:v>
                </c:pt>
                <c:pt idx="1647">
                  <c:v>131</c:v>
                </c:pt>
                <c:pt idx="1648">
                  <c:v>139</c:v>
                </c:pt>
                <c:pt idx="1649">
                  <c:v>91.72</c:v>
                </c:pt>
                <c:pt idx="1650">
                  <c:v>129.30000000000001</c:v>
                </c:pt>
                <c:pt idx="1651">
                  <c:v>118.8</c:v>
                </c:pt>
                <c:pt idx="1652">
                  <c:v>104.5</c:v>
                </c:pt>
                <c:pt idx="1653">
                  <c:v>95.99</c:v>
                </c:pt>
                <c:pt idx="1654">
                  <c:v>119.6</c:v>
                </c:pt>
                <c:pt idx="1655">
                  <c:v>109.2</c:v>
                </c:pt>
                <c:pt idx="1656">
                  <c:v>99.91</c:v>
                </c:pt>
                <c:pt idx="1657">
                  <c:v>92.42</c:v>
                </c:pt>
                <c:pt idx="1658">
                  <c:v>86.83</c:v>
                </c:pt>
                <c:pt idx="1659">
                  <c:v>83.99</c:v>
                </c:pt>
                <c:pt idx="1660">
                  <c:v>80.55</c:v>
                </c:pt>
                <c:pt idx="1661">
                  <c:v>78.89</c:v>
                </c:pt>
                <c:pt idx="1662">
                  <c:v>73.790000000000006</c:v>
                </c:pt>
                <c:pt idx="1663">
                  <c:v>70.19</c:v>
                </c:pt>
                <c:pt idx="1664">
                  <c:v>66.75</c:v>
                </c:pt>
                <c:pt idx="1665">
                  <c:v>62.58</c:v>
                </c:pt>
                <c:pt idx="1666">
                  <c:v>58.77</c:v>
                </c:pt>
                <c:pt idx="1667">
                  <c:v>56.02</c:v>
                </c:pt>
                <c:pt idx="1668">
                  <c:v>53.79</c:v>
                </c:pt>
                <c:pt idx="1669">
                  <c:v>106.4</c:v>
                </c:pt>
                <c:pt idx="1670">
                  <c:v>69.5</c:v>
                </c:pt>
                <c:pt idx="1671">
                  <c:v>65.239999999999995</c:v>
                </c:pt>
                <c:pt idx="1672">
                  <c:v>61.11</c:v>
                </c:pt>
                <c:pt idx="1673">
                  <c:v>57.39</c:v>
                </c:pt>
                <c:pt idx="1674">
                  <c:v>54.12</c:v>
                </c:pt>
                <c:pt idx="1675">
                  <c:v>50.83</c:v>
                </c:pt>
                <c:pt idx="1676">
                  <c:v>47.87</c:v>
                </c:pt>
                <c:pt idx="1677">
                  <c:v>45.39</c:v>
                </c:pt>
                <c:pt idx="1678">
                  <c:v>43.31</c:v>
                </c:pt>
                <c:pt idx="1679">
                  <c:v>40.94</c:v>
                </c:pt>
                <c:pt idx="1680">
                  <c:v>39.840000000000003</c:v>
                </c:pt>
                <c:pt idx="1681">
                  <c:v>39.42</c:v>
                </c:pt>
                <c:pt idx="1682">
                  <c:v>38.75</c:v>
                </c:pt>
                <c:pt idx="1683">
                  <c:v>37.96</c:v>
                </c:pt>
                <c:pt idx="1684">
                  <c:v>37.299999999999997</c:v>
                </c:pt>
                <c:pt idx="1685">
                  <c:v>151.80000000000001</c:v>
                </c:pt>
                <c:pt idx="1686">
                  <c:v>221.2</c:v>
                </c:pt>
                <c:pt idx="1687">
                  <c:v>184.6</c:v>
                </c:pt>
                <c:pt idx="1688">
                  <c:v>155.9</c:v>
                </c:pt>
                <c:pt idx="1689">
                  <c:v>171.7</c:v>
                </c:pt>
                <c:pt idx="1690">
                  <c:v>178.5</c:v>
                </c:pt>
                <c:pt idx="1691">
                  <c:v>183.2</c:v>
                </c:pt>
                <c:pt idx="1692">
                  <c:v>231.1</c:v>
                </c:pt>
                <c:pt idx="1693">
                  <c:v>181.2</c:v>
                </c:pt>
                <c:pt idx="1694">
                  <c:v>186.8</c:v>
                </c:pt>
                <c:pt idx="1695">
                  <c:v>183.7</c:v>
                </c:pt>
                <c:pt idx="1696">
                  <c:v>429</c:v>
                </c:pt>
                <c:pt idx="1697">
                  <c:v>223</c:v>
                </c:pt>
                <c:pt idx="1698">
                  <c:v>228</c:v>
                </c:pt>
                <c:pt idx="1699">
                  <c:v>239.1</c:v>
                </c:pt>
                <c:pt idx="1700">
                  <c:v>218.9</c:v>
                </c:pt>
                <c:pt idx="1701">
                  <c:v>209.9</c:v>
                </c:pt>
                <c:pt idx="1702">
                  <c:v>191.8</c:v>
                </c:pt>
                <c:pt idx="1703">
                  <c:v>183.1</c:v>
                </c:pt>
                <c:pt idx="1704">
                  <c:v>185.8</c:v>
                </c:pt>
                <c:pt idx="1705">
                  <c:v>168.6</c:v>
                </c:pt>
                <c:pt idx="1706">
                  <c:v>178.7</c:v>
                </c:pt>
                <c:pt idx="1707">
                  <c:v>150.1</c:v>
                </c:pt>
                <c:pt idx="1708">
                  <c:v>148</c:v>
                </c:pt>
                <c:pt idx="1709">
                  <c:v>135.1</c:v>
                </c:pt>
                <c:pt idx="1710">
                  <c:v>146.19999999999999</c:v>
                </c:pt>
                <c:pt idx="1711">
                  <c:v>133.69999999999999</c:v>
                </c:pt>
                <c:pt idx="1712">
                  <c:v>123.3</c:v>
                </c:pt>
                <c:pt idx="1713">
                  <c:v>119.2</c:v>
                </c:pt>
                <c:pt idx="1714">
                  <c:v>124.7</c:v>
                </c:pt>
                <c:pt idx="1715">
                  <c:v>108.5</c:v>
                </c:pt>
                <c:pt idx="1716">
                  <c:v>121.4</c:v>
                </c:pt>
                <c:pt idx="1717">
                  <c:v>132.6</c:v>
                </c:pt>
                <c:pt idx="1718">
                  <c:v>121.3</c:v>
                </c:pt>
                <c:pt idx="1719">
                  <c:v>111.1</c:v>
                </c:pt>
                <c:pt idx="1720">
                  <c:v>102.3</c:v>
                </c:pt>
                <c:pt idx="1721">
                  <c:v>94.26</c:v>
                </c:pt>
                <c:pt idx="1722">
                  <c:v>86.97</c:v>
                </c:pt>
                <c:pt idx="1723">
                  <c:v>80.569999999999993</c:v>
                </c:pt>
                <c:pt idx="1724">
                  <c:v>75.03</c:v>
                </c:pt>
                <c:pt idx="1725">
                  <c:v>69.709999999999994</c:v>
                </c:pt>
                <c:pt idx="1726">
                  <c:v>64.69</c:v>
                </c:pt>
                <c:pt idx="1727">
                  <c:v>60.48</c:v>
                </c:pt>
                <c:pt idx="1728">
                  <c:v>56.38</c:v>
                </c:pt>
                <c:pt idx="1729">
                  <c:v>52.68</c:v>
                </c:pt>
                <c:pt idx="1730">
                  <c:v>49.38</c:v>
                </c:pt>
                <c:pt idx="1731">
                  <c:v>46.21</c:v>
                </c:pt>
                <c:pt idx="1732">
                  <c:v>43.29</c:v>
                </c:pt>
                <c:pt idx="1733">
                  <c:v>41.39</c:v>
                </c:pt>
                <c:pt idx="1734">
                  <c:v>120.4</c:v>
                </c:pt>
                <c:pt idx="1735">
                  <c:v>81.06</c:v>
                </c:pt>
                <c:pt idx="1736">
                  <c:v>112.4</c:v>
                </c:pt>
                <c:pt idx="1737">
                  <c:v>164.6</c:v>
                </c:pt>
                <c:pt idx="1738">
                  <c:v>125.9</c:v>
                </c:pt>
                <c:pt idx="1739">
                  <c:v>121.9</c:v>
                </c:pt>
                <c:pt idx="1740">
                  <c:v>101.3</c:v>
                </c:pt>
                <c:pt idx="1741">
                  <c:v>93.3</c:v>
                </c:pt>
                <c:pt idx="1742">
                  <c:v>85.97</c:v>
                </c:pt>
                <c:pt idx="1743">
                  <c:v>110.6</c:v>
                </c:pt>
                <c:pt idx="1744">
                  <c:v>101.1</c:v>
                </c:pt>
                <c:pt idx="1745">
                  <c:v>92.53</c:v>
                </c:pt>
                <c:pt idx="1746">
                  <c:v>85.23</c:v>
                </c:pt>
                <c:pt idx="1747">
                  <c:v>79.760000000000005</c:v>
                </c:pt>
                <c:pt idx="1748">
                  <c:v>74.209999999999994</c:v>
                </c:pt>
                <c:pt idx="1749">
                  <c:v>69.12</c:v>
                </c:pt>
                <c:pt idx="1750">
                  <c:v>64.5</c:v>
                </c:pt>
                <c:pt idx="1751">
                  <c:v>60.44</c:v>
                </c:pt>
                <c:pt idx="1752">
                  <c:v>56.69</c:v>
                </c:pt>
                <c:pt idx="1753">
                  <c:v>53.22</c:v>
                </c:pt>
                <c:pt idx="1754">
                  <c:v>49.92</c:v>
                </c:pt>
                <c:pt idx="1755">
                  <c:v>47.36</c:v>
                </c:pt>
                <c:pt idx="1756">
                  <c:v>44.7</c:v>
                </c:pt>
                <c:pt idx="1757">
                  <c:v>43.58</c:v>
                </c:pt>
                <c:pt idx="1758">
                  <c:v>41.09</c:v>
                </c:pt>
                <c:pt idx="1759">
                  <c:v>39.96</c:v>
                </c:pt>
                <c:pt idx="1760">
                  <c:v>39.32</c:v>
                </c:pt>
                <c:pt idx="1761">
                  <c:v>38.520000000000003</c:v>
                </c:pt>
                <c:pt idx="1762">
                  <c:v>37.61</c:v>
                </c:pt>
                <c:pt idx="1763">
                  <c:v>36.64</c:v>
                </c:pt>
                <c:pt idx="1764">
                  <c:v>35.590000000000003</c:v>
                </c:pt>
                <c:pt idx="1765">
                  <c:v>34.49</c:v>
                </c:pt>
                <c:pt idx="1766">
                  <c:v>33.380000000000003</c:v>
                </c:pt>
                <c:pt idx="1767">
                  <c:v>32.24</c:v>
                </c:pt>
                <c:pt idx="1768">
                  <c:v>31.08</c:v>
                </c:pt>
                <c:pt idx="1769">
                  <c:v>29.97</c:v>
                </c:pt>
                <c:pt idx="1770">
                  <c:v>28.9</c:v>
                </c:pt>
                <c:pt idx="1771">
                  <c:v>27.86</c:v>
                </c:pt>
                <c:pt idx="1772">
                  <c:v>26.86</c:v>
                </c:pt>
                <c:pt idx="1773">
                  <c:v>25.91</c:v>
                </c:pt>
                <c:pt idx="1774">
                  <c:v>24.98</c:v>
                </c:pt>
                <c:pt idx="1775">
                  <c:v>24.09</c:v>
                </c:pt>
                <c:pt idx="1776">
                  <c:v>23.29</c:v>
                </c:pt>
                <c:pt idx="1777">
                  <c:v>22.47</c:v>
                </c:pt>
                <c:pt idx="1778">
                  <c:v>21.71</c:v>
                </c:pt>
                <c:pt idx="1779">
                  <c:v>20.92</c:v>
                </c:pt>
                <c:pt idx="1780">
                  <c:v>20.22</c:v>
                </c:pt>
                <c:pt idx="1781">
                  <c:v>19.62</c:v>
                </c:pt>
                <c:pt idx="1782">
                  <c:v>19.52</c:v>
                </c:pt>
                <c:pt idx="1783">
                  <c:v>19.37</c:v>
                </c:pt>
                <c:pt idx="1784">
                  <c:v>19.170000000000002</c:v>
                </c:pt>
                <c:pt idx="1785">
                  <c:v>18.93</c:v>
                </c:pt>
                <c:pt idx="1786">
                  <c:v>18.66</c:v>
                </c:pt>
                <c:pt idx="1787">
                  <c:v>18.38</c:v>
                </c:pt>
                <c:pt idx="1788">
                  <c:v>18.11</c:v>
                </c:pt>
                <c:pt idx="1789">
                  <c:v>17.82</c:v>
                </c:pt>
                <c:pt idx="1790">
                  <c:v>17.53</c:v>
                </c:pt>
                <c:pt idx="1791">
                  <c:v>17.21</c:v>
                </c:pt>
                <c:pt idx="1792">
                  <c:v>16.899999999999999</c:v>
                </c:pt>
                <c:pt idx="1793">
                  <c:v>16.57</c:v>
                </c:pt>
                <c:pt idx="1794">
                  <c:v>16.25</c:v>
                </c:pt>
                <c:pt idx="1795">
                  <c:v>15.92</c:v>
                </c:pt>
                <c:pt idx="1796">
                  <c:v>15.6</c:v>
                </c:pt>
                <c:pt idx="1797">
                  <c:v>15.27</c:v>
                </c:pt>
                <c:pt idx="1798">
                  <c:v>14.95</c:v>
                </c:pt>
                <c:pt idx="1799">
                  <c:v>14.64</c:v>
                </c:pt>
                <c:pt idx="1800">
                  <c:v>14.33</c:v>
                </c:pt>
                <c:pt idx="1801">
                  <c:v>14.03</c:v>
                </c:pt>
                <c:pt idx="1802">
                  <c:v>13.73</c:v>
                </c:pt>
                <c:pt idx="1803">
                  <c:v>13.44</c:v>
                </c:pt>
                <c:pt idx="1804">
                  <c:v>13.15</c:v>
                </c:pt>
                <c:pt idx="1805">
                  <c:v>12.88</c:v>
                </c:pt>
                <c:pt idx="1806">
                  <c:v>12.61</c:v>
                </c:pt>
                <c:pt idx="1807">
                  <c:v>12.36</c:v>
                </c:pt>
                <c:pt idx="1808">
                  <c:v>12.12</c:v>
                </c:pt>
                <c:pt idx="1809">
                  <c:v>11.88</c:v>
                </c:pt>
                <c:pt idx="1810">
                  <c:v>11.66</c:v>
                </c:pt>
                <c:pt idx="1811">
                  <c:v>11.45</c:v>
                </c:pt>
                <c:pt idx="1812">
                  <c:v>11.24</c:v>
                </c:pt>
                <c:pt idx="1813">
                  <c:v>11.05</c:v>
                </c:pt>
                <c:pt idx="1814">
                  <c:v>10.86</c:v>
                </c:pt>
                <c:pt idx="1815">
                  <c:v>10.69</c:v>
                </c:pt>
                <c:pt idx="1816">
                  <c:v>10.52</c:v>
                </c:pt>
                <c:pt idx="1817">
                  <c:v>10.35</c:v>
                </c:pt>
                <c:pt idx="1818">
                  <c:v>10.19</c:v>
                </c:pt>
                <c:pt idx="1819">
                  <c:v>10.039999999999999</c:v>
                </c:pt>
                <c:pt idx="1820">
                  <c:v>9.9030000000000005</c:v>
                </c:pt>
                <c:pt idx="1821">
                  <c:v>9.7680000000000007</c:v>
                </c:pt>
                <c:pt idx="1822">
                  <c:v>9.6349999999999998</c:v>
                </c:pt>
                <c:pt idx="1823">
                  <c:v>9.5039999999999996</c:v>
                </c:pt>
                <c:pt idx="1824">
                  <c:v>9.375</c:v>
                </c:pt>
                <c:pt idx="1825">
                  <c:v>9.2490000000000006</c:v>
                </c:pt>
                <c:pt idx="1826">
                  <c:v>9.1229999999999993</c:v>
                </c:pt>
                <c:pt idx="1827">
                  <c:v>8.9979999999999993</c:v>
                </c:pt>
                <c:pt idx="1828">
                  <c:v>8.8740000000000006</c:v>
                </c:pt>
                <c:pt idx="1829">
                  <c:v>8.75</c:v>
                </c:pt>
                <c:pt idx="1830">
                  <c:v>8.6270000000000007</c:v>
                </c:pt>
                <c:pt idx="1831">
                  <c:v>8.5030000000000001</c:v>
                </c:pt>
                <c:pt idx="1832">
                  <c:v>8.3800000000000008</c:v>
                </c:pt>
                <c:pt idx="1833">
                  <c:v>8.2569999999999997</c:v>
                </c:pt>
                <c:pt idx="1834">
                  <c:v>8.1329999999999991</c:v>
                </c:pt>
                <c:pt idx="1835">
                  <c:v>8.0090000000000003</c:v>
                </c:pt>
                <c:pt idx="1836">
                  <c:v>7.8849999999999998</c:v>
                </c:pt>
                <c:pt idx="1837">
                  <c:v>7.76</c:v>
                </c:pt>
                <c:pt idx="1838">
                  <c:v>7.6360000000000001</c:v>
                </c:pt>
                <c:pt idx="1839">
                  <c:v>7.5110000000000001</c:v>
                </c:pt>
                <c:pt idx="1840">
                  <c:v>7.3860000000000001</c:v>
                </c:pt>
                <c:pt idx="1841">
                  <c:v>7.26</c:v>
                </c:pt>
                <c:pt idx="1842">
                  <c:v>7.1369999999999996</c:v>
                </c:pt>
                <c:pt idx="1843">
                  <c:v>7.0369999999999999</c:v>
                </c:pt>
                <c:pt idx="1844">
                  <c:v>6.9340000000000002</c:v>
                </c:pt>
                <c:pt idx="1845">
                  <c:v>6.8289999999999997</c:v>
                </c:pt>
                <c:pt idx="1846">
                  <c:v>6.7220000000000004</c:v>
                </c:pt>
                <c:pt idx="1847">
                  <c:v>6.6120000000000001</c:v>
                </c:pt>
                <c:pt idx="1848">
                  <c:v>6.5010000000000003</c:v>
                </c:pt>
                <c:pt idx="1849">
                  <c:v>6.3879999999999999</c:v>
                </c:pt>
                <c:pt idx="1850">
                  <c:v>6.274</c:v>
                </c:pt>
                <c:pt idx="1851">
                  <c:v>6.1580000000000004</c:v>
                </c:pt>
                <c:pt idx="1852">
                  <c:v>6.0419999999999998</c:v>
                </c:pt>
                <c:pt idx="1853">
                  <c:v>5.9240000000000004</c:v>
                </c:pt>
                <c:pt idx="1854">
                  <c:v>5.8079999999999998</c:v>
                </c:pt>
                <c:pt idx="1855">
                  <c:v>5.7039999999999997</c:v>
                </c:pt>
                <c:pt idx="1856">
                  <c:v>5.6079999999999997</c:v>
                </c:pt>
                <c:pt idx="1857">
                  <c:v>5.5179999999999998</c:v>
                </c:pt>
                <c:pt idx="1858">
                  <c:v>5.4329999999999998</c:v>
                </c:pt>
                <c:pt idx="1859">
                  <c:v>5.351</c:v>
                </c:pt>
                <c:pt idx="1860">
                  <c:v>5.2720000000000002</c:v>
                </c:pt>
                <c:pt idx="1861">
                  <c:v>5.194</c:v>
                </c:pt>
                <c:pt idx="1862">
                  <c:v>5.117</c:v>
                </c:pt>
                <c:pt idx="1863">
                  <c:v>5.0389999999999997</c:v>
                </c:pt>
                <c:pt idx="1864">
                  <c:v>4.9619999999999997</c:v>
                </c:pt>
                <c:pt idx="1865">
                  <c:v>4.8840000000000003</c:v>
                </c:pt>
                <c:pt idx="1866">
                  <c:v>4.806</c:v>
                </c:pt>
                <c:pt idx="1867">
                  <c:v>4.7270000000000003</c:v>
                </c:pt>
                <c:pt idx="1868">
                  <c:v>4.6470000000000002</c:v>
                </c:pt>
                <c:pt idx="1869">
                  <c:v>4.5659999999999998</c:v>
                </c:pt>
                <c:pt idx="1870">
                  <c:v>4.4850000000000003</c:v>
                </c:pt>
                <c:pt idx="1871">
                  <c:v>4.4029999999999996</c:v>
                </c:pt>
                <c:pt idx="1872">
                  <c:v>4.32</c:v>
                </c:pt>
                <c:pt idx="1873">
                  <c:v>4.2370000000000001</c:v>
                </c:pt>
                <c:pt idx="1874">
                  <c:v>4.1539999999999999</c:v>
                </c:pt>
                <c:pt idx="1875">
                  <c:v>4.07</c:v>
                </c:pt>
                <c:pt idx="1876">
                  <c:v>3.9870000000000001</c:v>
                </c:pt>
                <c:pt idx="1877">
                  <c:v>3.903</c:v>
                </c:pt>
                <c:pt idx="1878">
                  <c:v>3.82</c:v>
                </c:pt>
                <c:pt idx="1879">
                  <c:v>3.7370000000000001</c:v>
                </c:pt>
                <c:pt idx="1880">
                  <c:v>3.6539999999999999</c:v>
                </c:pt>
                <c:pt idx="1881">
                  <c:v>3.573</c:v>
                </c:pt>
                <c:pt idx="1882">
                  <c:v>3.4910000000000001</c:v>
                </c:pt>
                <c:pt idx="1883">
                  <c:v>3.411</c:v>
                </c:pt>
                <c:pt idx="1884">
                  <c:v>3.331</c:v>
                </c:pt>
                <c:pt idx="1885">
                  <c:v>3.2519999999999998</c:v>
                </c:pt>
                <c:pt idx="1886">
                  <c:v>3.1739999999999999</c:v>
                </c:pt>
                <c:pt idx="1887">
                  <c:v>3.0979999999999999</c:v>
                </c:pt>
                <c:pt idx="1888">
                  <c:v>3.0219999999999998</c:v>
                </c:pt>
                <c:pt idx="1889">
                  <c:v>2.948</c:v>
                </c:pt>
                <c:pt idx="1890">
                  <c:v>2.875</c:v>
                </c:pt>
                <c:pt idx="1891">
                  <c:v>2.8029999999999999</c:v>
                </c:pt>
                <c:pt idx="1892">
                  <c:v>2.7320000000000002</c:v>
                </c:pt>
                <c:pt idx="1893">
                  <c:v>2.6629999999999998</c:v>
                </c:pt>
                <c:pt idx="1894">
                  <c:v>2.5950000000000002</c:v>
                </c:pt>
                <c:pt idx="1895">
                  <c:v>2.5289999999999999</c:v>
                </c:pt>
                <c:pt idx="1896">
                  <c:v>2.464</c:v>
                </c:pt>
                <c:pt idx="1897">
                  <c:v>2.4</c:v>
                </c:pt>
                <c:pt idx="1898">
                  <c:v>2.3380000000000001</c:v>
                </c:pt>
                <c:pt idx="1899">
                  <c:v>2.2770000000000001</c:v>
                </c:pt>
                <c:pt idx="1900">
                  <c:v>2.218</c:v>
                </c:pt>
                <c:pt idx="1901">
                  <c:v>2.16</c:v>
                </c:pt>
                <c:pt idx="1902">
                  <c:v>2.1040000000000001</c:v>
                </c:pt>
                <c:pt idx="1903">
                  <c:v>2.0489999999999999</c:v>
                </c:pt>
                <c:pt idx="1904">
                  <c:v>1.9950000000000001</c:v>
                </c:pt>
                <c:pt idx="1905">
                  <c:v>1.9430000000000001</c:v>
                </c:pt>
                <c:pt idx="1906">
                  <c:v>1.8919999999999999</c:v>
                </c:pt>
                <c:pt idx="1907">
                  <c:v>1.843</c:v>
                </c:pt>
                <c:pt idx="1908">
                  <c:v>1.7949999999999999</c:v>
                </c:pt>
                <c:pt idx="1909">
                  <c:v>1.748</c:v>
                </c:pt>
                <c:pt idx="1910">
                  <c:v>1.702</c:v>
                </c:pt>
                <c:pt idx="1911">
                  <c:v>1.6579999999999999</c:v>
                </c:pt>
                <c:pt idx="1912">
                  <c:v>1.615</c:v>
                </c:pt>
                <c:pt idx="1913">
                  <c:v>1.573</c:v>
                </c:pt>
                <c:pt idx="1914">
                  <c:v>1.5329999999999999</c:v>
                </c:pt>
                <c:pt idx="1915">
                  <c:v>1.4930000000000001</c:v>
                </c:pt>
                <c:pt idx="1916">
                  <c:v>1.4550000000000001</c:v>
                </c:pt>
                <c:pt idx="1917">
                  <c:v>1.4179999999999999</c:v>
                </c:pt>
                <c:pt idx="1918">
                  <c:v>1.3819999999999999</c:v>
                </c:pt>
                <c:pt idx="1919">
                  <c:v>1.347</c:v>
                </c:pt>
                <c:pt idx="1920">
                  <c:v>1.3129999999999999</c:v>
                </c:pt>
                <c:pt idx="1921">
                  <c:v>1.28</c:v>
                </c:pt>
                <c:pt idx="1922">
                  <c:v>1.248</c:v>
                </c:pt>
                <c:pt idx="1923">
                  <c:v>1.2170000000000001</c:v>
                </c:pt>
                <c:pt idx="1924">
                  <c:v>1.1870000000000001</c:v>
                </c:pt>
                <c:pt idx="1925">
                  <c:v>1.1579999999999999</c:v>
                </c:pt>
                <c:pt idx="1926">
                  <c:v>1.1299999999999999</c:v>
                </c:pt>
                <c:pt idx="1927">
                  <c:v>1.103</c:v>
                </c:pt>
                <c:pt idx="1928">
                  <c:v>1.077</c:v>
                </c:pt>
                <c:pt idx="1929">
                  <c:v>1.0509999999999999</c:v>
                </c:pt>
                <c:pt idx="1930">
                  <c:v>1.026</c:v>
                </c:pt>
                <c:pt idx="1931">
                  <c:v>1.002</c:v>
                </c:pt>
                <c:pt idx="1932">
                  <c:v>1.0049999999999999</c:v>
                </c:pt>
                <c:pt idx="1933">
                  <c:v>1.0229999999999999</c:v>
                </c:pt>
                <c:pt idx="1934">
                  <c:v>1.0620000000000001</c:v>
                </c:pt>
                <c:pt idx="1935">
                  <c:v>1.1870000000000001</c:v>
                </c:pt>
                <c:pt idx="1936">
                  <c:v>1.579</c:v>
                </c:pt>
                <c:pt idx="1937">
                  <c:v>3.1070000000000002</c:v>
                </c:pt>
                <c:pt idx="1938">
                  <c:v>3.8650000000000002</c:v>
                </c:pt>
                <c:pt idx="1939">
                  <c:v>5.492</c:v>
                </c:pt>
                <c:pt idx="1940">
                  <c:v>6.423</c:v>
                </c:pt>
                <c:pt idx="1941">
                  <c:v>64.989999999999995</c:v>
                </c:pt>
                <c:pt idx="1942">
                  <c:v>10.92</c:v>
                </c:pt>
                <c:pt idx="1943">
                  <c:v>34.520000000000003</c:v>
                </c:pt>
                <c:pt idx="1944">
                  <c:v>103.6</c:v>
                </c:pt>
                <c:pt idx="1945">
                  <c:v>98.46</c:v>
                </c:pt>
                <c:pt idx="1946">
                  <c:v>72.92</c:v>
                </c:pt>
                <c:pt idx="1947">
                  <c:v>66.650000000000006</c:v>
                </c:pt>
                <c:pt idx="1948">
                  <c:v>60.94</c:v>
                </c:pt>
                <c:pt idx="1949">
                  <c:v>55.9</c:v>
                </c:pt>
                <c:pt idx="1950">
                  <c:v>51.79</c:v>
                </c:pt>
                <c:pt idx="1951">
                  <c:v>48.63</c:v>
                </c:pt>
                <c:pt idx="1952">
                  <c:v>45.89</c:v>
                </c:pt>
                <c:pt idx="1953">
                  <c:v>43.48</c:v>
                </c:pt>
                <c:pt idx="1954">
                  <c:v>41.37</c:v>
                </c:pt>
                <c:pt idx="1955">
                  <c:v>39.33</c:v>
                </c:pt>
                <c:pt idx="1956">
                  <c:v>37.479999999999997</c:v>
                </c:pt>
                <c:pt idx="1957">
                  <c:v>36.090000000000003</c:v>
                </c:pt>
                <c:pt idx="1958">
                  <c:v>35.479999999999997</c:v>
                </c:pt>
                <c:pt idx="1959">
                  <c:v>35.229999999999997</c:v>
                </c:pt>
                <c:pt idx="1960">
                  <c:v>34.97</c:v>
                </c:pt>
                <c:pt idx="1961">
                  <c:v>34.61</c:v>
                </c:pt>
                <c:pt idx="1962">
                  <c:v>34.11</c:v>
                </c:pt>
                <c:pt idx="1963">
                  <c:v>33.5</c:v>
                </c:pt>
                <c:pt idx="1964">
                  <c:v>32.79</c:v>
                </c:pt>
                <c:pt idx="1965">
                  <c:v>32.01</c:v>
                </c:pt>
                <c:pt idx="1966">
                  <c:v>31.19</c:v>
                </c:pt>
                <c:pt idx="1967">
                  <c:v>30.3</c:v>
                </c:pt>
                <c:pt idx="1968">
                  <c:v>29.39</c:v>
                </c:pt>
                <c:pt idx="1969">
                  <c:v>28.47</c:v>
                </c:pt>
                <c:pt idx="1970">
                  <c:v>27.57</c:v>
                </c:pt>
                <c:pt idx="1971">
                  <c:v>26.7</c:v>
                </c:pt>
                <c:pt idx="1972">
                  <c:v>25.82</c:v>
                </c:pt>
                <c:pt idx="1973">
                  <c:v>24.99</c:v>
                </c:pt>
                <c:pt idx="1974">
                  <c:v>24.18</c:v>
                </c:pt>
                <c:pt idx="1975">
                  <c:v>23.34</c:v>
                </c:pt>
                <c:pt idx="1976">
                  <c:v>22.57</c:v>
                </c:pt>
                <c:pt idx="1977">
                  <c:v>21.83</c:v>
                </c:pt>
                <c:pt idx="1978">
                  <c:v>21.17</c:v>
                </c:pt>
                <c:pt idx="1979">
                  <c:v>20.56</c:v>
                </c:pt>
                <c:pt idx="1980">
                  <c:v>19.989999999999998</c:v>
                </c:pt>
                <c:pt idx="1981">
                  <c:v>19.510000000000002</c:v>
                </c:pt>
                <c:pt idx="1982">
                  <c:v>19.440000000000001</c:v>
                </c:pt>
                <c:pt idx="1983">
                  <c:v>19.32</c:v>
                </c:pt>
                <c:pt idx="1984">
                  <c:v>19.190000000000001</c:v>
                </c:pt>
                <c:pt idx="1985">
                  <c:v>19.04</c:v>
                </c:pt>
                <c:pt idx="1986">
                  <c:v>18.850000000000001</c:v>
                </c:pt>
                <c:pt idx="1987">
                  <c:v>18.63</c:v>
                </c:pt>
                <c:pt idx="1988">
                  <c:v>18.39</c:v>
                </c:pt>
                <c:pt idx="1989">
                  <c:v>18.12</c:v>
                </c:pt>
                <c:pt idx="1990">
                  <c:v>17.829999999999998</c:v>
                </c:pt>
                <c:pt idx="1991">
                  <c:v>17.53</c:v>
                </c:pt>
                <c:pt idx="1992">
                  <c:v>17.22</c:v>
                </c:pt>
                <c:pt idx="1993">
                  <c:v>60.95</c:v>
                </c:pt>
                <c:pt idx="1994">
                  <c:v>134.30000000000001</c:v>
                </c:pt>
                <c:pt idx="1995">
                  <c:v>141.1</c:v>
                </c:pt>
                <c:pt idx="1996">
                  <c:v>135</c:v>
                </c:pt>
                <c:pt idx="1997">
                  <c:v>90.83</c:v>
                </c:pt>
                <c:pt idx="1998">
                  <c:v>94.47</c:v>
                </c:pt>
                <c:pt idx="1999">
                  <c:v>74.540000000000006</c:v>
                </c:pt>
                <c:pt idx="2000">
                  <c:v>88.66</c:v>
                </c:pt>
                <c:pt idx="2001">
                  <c:v>98.39</c:v>
                </c:pt>
                <c:pt idx="2002">
                  <c:v>187</c:v>
                </c:pt>
                <c:pt idx="2003">
                  <c:v>105</c:v>
                </c:pt>
                <c:pt idx="2004">
                  <c:v>95.26</c:v>
                </c:pt>
                <c:pt idx="2005">
                  <c:v>87.38</c:v>
                </c:pt>
                <c:pt idx="2006">
                  <c:v>111.8</c:v>
                </c:pt>
                <c:pt idx="2007">
                  <c:v>103.7</c:v>
                </c:pt>
                <c:pt idx="2008">
                  <c:v>94.5</c:v>
                </c:pt>
                <c:pt idx="2009">
                  <c:v>86.7</c:v>
                </c:pt>
                <c:pt idx="2010">
                  <c:v>80.37</c:v>
                </c:pt>
                <c:pt idx="2011">
                  <c:v>74.48</c:v>
                </c:pt>
                <c:pt idx="2012">
                  <c:v>69.25</c:v>
                </c:pt>
                <c:pt idx="2013">
                  <c:v>65.5</c:v>
                </c:pt>
                <c:pt idx="2014">
                  <c:v>66.400000000000006</c:v>
                </c:pt>
                <c:pt idx="2015">
                  <c:v>62.94</c:v>
                </c:pt>
                <c:pt idx="2016">
                  <c:v>59.58</c:v>
                </c:pt>
                <c:pt idx="2017">
                  <c:v>56.1</c:v>
                </c:pt>
                <c:pt idx="2018">
                  <c:v>52.52</c:v>
                </c:pt>
                <c:pt idx="2019">
                  <c:v>52.56</c:v>
                </c:pt>
                <c:pt idx="2020">
                  <c:v>82.26</c:v>
                </c:pt>
                <c:pt idx="2021">
                  <c:v>57.53</c:v>
                </c:pt>
                <c:pt idx="2022">
                  <c:v>54.16</c:v>
                </c:pt>
                <c:pt idx="2023">
                  <c:v>50.94</c:v>
                </c:pt>
                <c:pt idx="2024">
                  <c:v>47.91</c:v>
                </c:pt>
                <c:pt idx="2025">
                  <c:v>45.49</c:v>
                </c:pt>
                <c:pt idx="2026">
                  <c:v>42.76</c:v>
                </c:pt>
                <c:pt idx="2027">
                  <c:v>41.04</c:v>
                </c:pt>
                <c:pt idx="2028">
                  <c:v>40.15</c:v>
                </c:pt>
                <c:pt idx="2029">
                  <c:v>39.53</c:v>
                </c:pt>
                <c:pt idx="2030">
                  <c:v>53.33</c:v>
                </c:pt>
                <c:pt idx="2031">
                  <c:v>132.19999999999999</c:v>
                </c:pt>
                <c:pt idx="2032">
                  <c:v>60.51</c:v>
                </c:pt>
                <c:pt idx="2033">
                  <c:v>127.4</c:v>
                </c:pt>
                <c:pt idx="2034">
                  <c:v>489</c:v>
                </c:pt>
                <c:pt idx="2035">
                  <c:v>182.2</c:v>
                </c:pt>
                <c:pt idx="2036">
                  <c:v>145.6</c:v>
                </c:pt>
                <c:pt idx="2037">
                  <c:v>146.5</c:v>
                </c:pt>
                <c:pt idx="2038">
                  <c:v>184.2</c:v>
                </c:pt>
                <c:pt idx="2039">
                  <c:v>192.3</c:v>
                </c:pt>
                <c:pt idx="2040">
                  <c:v>170</c:v>
                </c:pt>
                <c:pt idx="2041">
                  <c:v>176.9</c:v>
                </c:pt>
                <c:pt idx="2042">
                  <c:v>165</c:v>
                </c:pt>
                <c:pt idx="2043">
                  <c:v>161.4</c:v>
                </c:pt>
                <c:pt idx="2044">
                  <c:v>157.1</c:v>
                </c:pt>
                <c:pt idx="2045">
                  <c:v>153.30000000000001</c:v>
                </c:pt>
                <c:pt idx="2046">
                  <c:v>141.19999999999999</c:v>
                </c:pt>
                <c:pt idx="2047">
                  <c:v>129.19999999999999</c:v>
                </c:pt>
                <c:pt idx="2048">
                  <c:v>122.5</c:v>
                </c:pt>
                <c:pt idx="2049">
                  <c:v>176.6</c:v>
                </c:pt>
                <c:pt idx="2050">
                  <c:v>140.30000000000001</c:v>
                </c:pt>
                <c:pt idx="2051">
                  <c:v>128.80000000000001</c:v>
                </c:pt>
                <c:pt idx="2052">
                  <c:v>113</c:v>
                </c:pt>
                <c:pt idx="2053">
                  <c:v>110.5</c:v>
                </c:pt>
                <c:pt idx="2054">
                  <c:v>162.1</c:v>
                </c:pt>
                <c:pt idx="2055">
                  <c:v>157.19999999999999</c:v>
                </c:pt>
                <c:pt idx="2056">
                  <c:v>133.30000000000001</c:v>
                </c:pt>
                <c:pt idx="2057">
                  <c:v>118.5</c:v>
                </c:pt>
                <c:pt idx="2058">
                  <c:v>112.7</c:v>
                </c:pt>
                <c:pt idx="2059">
                  <c:v>130.4</c:v>
                </c:pt>
                <c:pt idx="2060">
                  <c:v>120.3</c:v>
                </c:pt>
                <c:pt idx="2061">
                  <c:v>110.5</c:v>
                </c:pt>
                <c:pt idx="2062">
                  <c:v>102.8</c:v>
                </c:pt>
                <c:pt idx="2063">
                  <c:v>100.5</c:v>
                </c:pt>
                <c:pt idx="2064">
                  <c:v>92.72</c:v>
                </c:pt>
                <c:pt idx="2065">
                  <c:v>117.4</c:v>
                </c:pt>
                <c:pt idx="2066">
                  <c:v>108</c:v>
                </c:pt>
                <c:pt idx="2067">
                  <c:v>99.5</c:v>
                </c:pt>
                <c:pt idx="2068">
                  <c:v>92.2</c:v>
                </c:pt>
                <c:pt idx="2069">
                  <c:v>85.66</c:v>
                </c:pt>
                <c:pt idx="2070">
                  <c:v>79.459999999999994</c:v>
                </c:pt>
                <c:pt idx="2071">
                  <c:v>74.069999999999993</c:v>
                </c:pt>
                <c:pt idx="2072">
                  <c:v>69.05</c:v>
                </c:pt>
                <c:pt idx="2073">
                  <c:v>64.63</c:v>
                </c:pt>
                <c:pt idx="2074">
                  <c:v>61.22</c:v>
                </c:pt>
                <c:pt idx="2075">
                  <c:v>59.77</c:v>
                </c:pt>
                <c:pt idx="2076">
                  <c:v>55.8</c:v>
                </c:pt>
                <c:pt idx="2077">
                  <c:v>52.09</c:v>
                </c:pt>
                <c:pt idx="2078">
                  <c:v>48.78</c:v>
                </c:pt>
                <c:pt idx="2079">
                  <c:v>45.75</c:v>
                </c:pt>
                <c:pt idx="2080">
                  <c:v>43.04</c:v>
                </c:pt>
                <c:pt idx="2081">
                  <c:v>41.42</c:v>
                </c:pt>
                <c:pt idx="2082">
                  <c:v>41.7</c:v>
                </c:pt>
                <c:pt idx="2083">
                  <c:v>40.07</c:v>
                </c:pt>
                <c:pt idx="2084">
                  <c:v>39.450000000000003</c:v>
                </c:pt>
                <c:pt idx="2085">
                  <c:v>38.630000000000003</c:v>
                </c:pt>
                <c:pt idx="2086">
                  <c:v>37.72</c:v>
                </c:pt>
                <c:pt idx="2087">
                  <c:v>36.700000000000003</c:v>
                </c:pt>
                <c:pt idx="2088">
                  <c:v>35.67</c:v>
                </c:pt>
                <c:pt idx="2089">
                  <c:v>34.58</c:v>
                </c:pt>
                <c:pt idx="2090">
                  <c:v>33.450000000000003</c:v>
                </c:pt>
                <c:pt idx="2091">
                  <c:v>32.270000000000003</c:v>
                </c:pt>
                <c:pt idx="2092">
                  <c:v>31.13</c:v>
                </c:pt>
                <c:pt idx="2093">
                  <c:v>30.01</c:v>
                </c:pt>
                <c:pt idx="2094">
                  <c:v>29.29</c:v>
                </c:pt>
                <c:pt idx="2095">
                  <c:v>100.8</c:v>
                </c:pt>
                <c:pt idx="2096">
                  <c:v>53.21</c:v>
                </c:pt>
                <c:pt idx="2097">
                  <c:v>40.17</c:v>
                </c:pt>
                <c:pt idx="2098">
                  <c:v>80.31</c:v>
                </c:pt>
                <c:pt idx="2099">
                  <c:v>136</c:v>
                </c:pt>
                <c:pt idx="2100">
                  <c:v>68.2</c:v>
                </c:pt>
                <c:pt idx="2101">
                  <c:v>62.26</c:v>
                </c:pt>
                <c:pt idx="2102">
                  <c:v>57.78</c:v>
                </c:pt>
                <c:pt idx="2103">
                  <c:v>54.07</c:v>
                </c:pt>
                <c:pt idx="2104">
                  <c:v>51.98</c:v>
                </c:pt>
                <c:pt idx="2105">
                  <c:v>48.97</c:v>
                </c:pt>
                <c:pt idx="2106">
                  <c:v>46.13</c:v>
                </c:pt>
                <c:pt idx="2107">
                  <c:v>43.66</c:v>
                </c:pt>
                <c:pt idx="2108">
                  <c:v>42.03</c:v>
                </c:pt>
                <c:pt idx="2109">
                  <c:v>40.549999999999997</c:v>
                </c:pt>
                <c:pt idx="2110">
                  <c:v>39.07</c:v>
                </c:pt>
                <c:pt idx="2111">
                  <c:v>38.619999999999997</c:v>
                </c:pt>
                <c:pt idx="2112">
                  <c:v>38.03</c:v>
                </c:pt>
                <c:pt idx="2113">
                  <c:v>37.31</c:v>
                </c:pt>
                <c:pt idx="2114">
                  <c:v>36.51</c:v>
                </c:pt>
                <c:pt idx="2115">
                  <c:v>35.619999999999997</c:v>
                </c:pt>
                <c:pt idx="2116">
                  <c:v>34.659999999999997</c:v>
                </c:pt>
                <c:pt idx="2117">
                  <c:v>33.68</c:v>
                </c:pt>
                <c:pt idx="2118">
                  <c:v>32.68</c:v>
                </c:pt>
                <c:pt idx="2119">
                  <c:v>31.75</c:v>
                </c:pt>
                <c:pt idx="2120">
                  <c:v>30.72</c:v>
                </c:pt>
                <c:pt idx="2121">
                  <c:v>29.7</c:v>
                </c:pt>
                <c:pt idx="2122">
                  <c:v>28.98</c:v>
                </c:pt>
                <c:pt idx="2123">
                  <c:v>119.5</c:v>
                </c:pt>
                <c:pt idx="2124">
                  <c:v>79.42</c:v>
                </c:pt>
                <c:pt idx="2125">
                  <c:v>72.819999999999993</c:v>
                </c:pt>
                <c:pt idx="2126">
                  <c:v>66.98</c:v>
                </c:pt>
                <c:pt idx="2127">
                  <c:v>61.7</c:v>
                </c:pt>
                <c:pt idx="2128">
                  <c:v>56.93</c:v>
                </c:pt>
                <c:pt idx="2129">
                  <c:v>53.13</c:v>
                </c:pt>
                <c:pt idx="2130">
                  <c:v>50.43</c:v>
                </c:pt>
                <c:pt idx="2131">
                  <c:v>46.99</c:v>
                </c:pt>
                <c:pt idx="2132">
                  <c:v>43.87</c:v>
                </c:pt>
                <c:pt idx="2133">
                  <c:v>42.66</c:v>
                </c:pt>
                <c:pt idx="2134">
                  <c:v>41.69</c:v>
                </c:pt>
                <c:pt idx="2135">
                  <c:v>40.6</c:v>
                </c:pt>
                <c:pt idx="2136">
                  <c:v>39.369999999999997</c:v>
                </c:pt>
                <c:pt idx="2137">
                  <c:v>38.119999999999997</c:v>
                </c:pt>
                <c:pt idx="2138">
                  <c:v>36.83</c:v>
                </c:pt>
                <c:pt idx="2139">
                  <c:v>35.479999999999997</c:v>
                </c:pt>
                <c:pt idx="2140">
                  <c:v>34.130000000000003</c:v>
                </c:pt>
                <c:pt idx="2141">
                  <c:v>32.799999999999997</c:v>
                </c:pt>
                <c:pt idx="2142">
                  <c:v>31.48</c:v>
                </c:pt>
                <c:pt idx="2143">
                  <c:v>30.22</c:v>
                </c:pt>
                <c:pt idx="2144">
                  <c:v>29.01</c:v>
                </c:pt>
                <c:pt idx="2145">
                  <c:v>27.85</c:v>
                </c:pt>
                <c:pt idx="2146">
                  <c:v>26.76</c:v>
                </c:pt>
                <c:pt idx="2147">
                  <c:v>25.69</c:v>
                </c:pt>
                <c:pt idx="2148">
                  <c:v>24.67</c:v>
                </c:pt>
                <c:pt idx="2149">
                  <c:v>23.69</c:v>
                </c:pt>
                <c:pt idx="2150">
                  <c:v>22.76</c:v>
                </c:pt>
                <c:pt idx="2151">
                  <c:v>21.87</c:v>
                </c:pt>
                <c:pt idx="2152">
                  <c:v>20.99</c:v>
                </c:pt>
                <c:pt idx="2153">
                  <c:v>20.16</c:v>
                </c:pt>
                <c:pt idx="2154">
                  <c:v>161.19999999999999</c:v>
                </c:pt>
                <c:pt idx="2155">
                  <c:v>140.19999999999999</c:v>
                </c:pt>
                <c:pt idx="2156">
                  <c:v>88.82</c:v>
                </c:pt>
                <c:pt idx="2157">
                  <c:v>80.66</c:v>
                </c:pt>
                <c:pt idx="2158">
                  <c:v>74.010000000000005</c:v>
                </c:pt>
                <c:pt idx="2159">
                  <c:v>67.930000000000007</c:v>
                </c:pt>
                <c:pt idx="2160">
                  <c:v>62.51</c:v>
                </c:pt>
                <c:pt idx="2161">
                  <c:v>57.58</c:v>
                </c:pt>
                <c:pt idx="2162">
                  <c:v>53.14</c:v>
                </c:pt>
                <c:pt idx="2163">
                  <c:v>49.16</c:v>
                </c:pt>
                <c:pt idx="2164">
                  <c:v>45.59</c:v>
                </c:pt>
                <c:pt idx="2165">
                  <c:v>42.48</c:v>
                </c:pt>
                <c:pt idx="2166">
                  <c:v>40.630000000000003</c:v>
                </c:pt>
                <c:pt idx="2167">
                  <c:v>39.909999999999997</c:v>
                </c:pt>
                <c:pt idx="2168">
                  <c:v>39.04</c:v>
                </c:pt>
                <c:pt idx="2169">
                  <c:v>38.03</c:v>
                </c:pt>
                <c:pt idx="2170">
                  <c:v>36.950000000000003</c:v>
                </c:pt>
                <c:pt idx="2171">
                  <c:v>35.79</c:v>
                </c:pt>
                <c:pt idx="2172">
                  <c:v>34.57</c:v>
                </c:pt>
                <c:pt idx="2173">
                  <c:v>33.32</c:v>
                </c:pt>
                <c:pt idx="2174">
                  <c:v>32.07</c:v>
                </c:pt>
                <c:pt idx="2175">
                  <c:v>30.86</c:v>
                </c:pt>
                <c:pt idx="2176">
                  <c:v>29.67</c:v>
                </c:pt>
                <c:pt idx="2177">
                  <c:v>28.55</c:v>
                </c:pt>
                <c:pt idx="2178">
                  <c:v>27.46</c:v>
                </c:pt>
                <c:pt idx="2179">
                  <c:v>26.39</c:v>
                </c:pt>
                <c:pt idx="2180">
                  <c:v>25.36</c:v>
                </c:pt>
                <c:pt idx="2181">
                  <c:v>24.37</c:v>
                </c:pt>
                <c:pt idx="2182">
                  <c:v>23.41</c:v>
                </c:pt>
                <c:pt idx="2183">
                  <c:v>22.5</c:v>
                </c:pt>
                <c:pt idx="2184">
                  <c:v>21.61</c:v>
                </c:pt>
                <c:pt idx="2185">
                  <c:v>20.75</c:v>
                </c:pt>
                <c:pt idx="2186">
                  <c:v>19.93</c:v>
                </c:pt>
                <c:pt idx="2187">
                  <c:v>19.579999999999998</c:v>
                </c:pt>
                <c:pt idx="2188">
                  <c:v>19.440000000000001</c:v>
                </c:pt>
                <c:pt idx="2189">
                  <c:v>19.239999999999998</c:v>
                </c:pt>
                <c:pt idx="2190">
                  <c:v>18.98</c:v>
                </c:pt>
                <c:pt idx="2191">
                  <c:v>18.690000000000001</c:v>
                </c:pt>
                <c:pt idx="2192">
                  <c:v>18.37</c:v>
                </c:pt>
                <c:pt idx="2193">
                  <c:v>18.02</c:v>
                </c:pt>
                <c:pt idx="2194">
                  <c:v>17.649999999999999</c:v>
                </c:pt>
                <c:pt idx="2195">
                  <c:v>17.27</c:v>
                </c:pt>
                <c:pt idx="2196">
                  <c:v>16.89</c:v>
                </c:pt>
                <c:pt idx="2197">
                  <c:v>16.5</c:v>
                </c:pt>
                <c:pt idx="2198">
                  <c:v>16.11</c:v>
                </c:pt>
                <c:pt idx="2199">
                  <c:v>15.74</c:v>
                </c:pt>
                <c:pt idx="2200">
                  <c:v>15.36</c:v>
                </c:pt>
                <c:pt idx="2201">
                  <c:v>15</c:v>
                </c:pt>
                <c:pt idx="2202">
                  <c:v>14.64</c:v>
                </c:pt>
                <c:pt idx="2203">
                  <c:v>14.29</c:v>
                </c:pt>
                <c:pt idx="2204">
                  <c:v>13.95</c:v>
                </c:pt>
                <c:pt idx="2205">
                  <c:v>13.63</c:v>
                </c:pt>
                <c:pt idx="2206">
                  <c:v>13.31</c:v>
                </c:pt>
                <c:pt idx="2207">
                  <c:v>13</c:v>
                </c:pt>
                <c:pt idx="2208">
                  <c:v>12.71</c:v>
                </c:pt>
                <c:pt idx="2209">
                  <c:v>12.44</c:v>
                </c:pt>
                <c:pt idx="2210">
                  <c:v>12.17</c:v>
                </c:pt>
                <c:pt idx="2211">
                  <c:v>11.92</c:v>
                </c:pt>
                <c:pt idx="2212">
                  <c:v>11.68</c:v>
                </c:pt>
                <c:pt idx="2213">
                  <c:v>11.46</c:v>
                </c:pt>
                <c:pt idx="2214">
                  <c:v>11.24</c:v>
                </c:pt>
                <c:pt idx="2215">
                  <c:v>11.04</c:v>
                </c:pt>
                <c:pt idx="2216">
                  <c:v>10.84</c:v>
                </c:pt>
                <c:pt idx="2217">
                  <c:v>10.66</c:v>
                </c:pt>
                <c:pt idx="2218">
                  <c:v>10.48</c:v>
                </c:pt>
                <c:pt idx="2219">
                  <c:v>10.32</c:v>
                </c:pt>
                <c:pt idx="2220">
                  <c:v>10.15</c:v>
                </c:pt>
                <c:pt idx="2221">
                  <c:v>9.9979999999999993</c:v>
                </c:pt>
                <c:pt idx="2222">
                  <c:v>9.8469999999999995</c:v>
                </c:pt>
                <c:pt idx="2223">
                  <c:v>9.702</c:v>
                </c:pt>
                <c:pt idx="2224">
                  <c:v>9.56</c:v>
                </c:pt>
                <c:pt idx="2225">
                  <c:v>9.4220000000000006</c:v>
                </c:pt>
                <c:pt idx="2226">
                  <c:v>9.2870000000000008</c:v>
                </c:pt>
                <c:pt idx="2227">
                  <c:v>9.1539999999999999</c:v>
                </c:pt>
                <c:pt idx="2228">
                  <c:v>9.0239999999999991</c:v>
                </c:pt>
                <c:pt idx="2229">
                  <c:v>8.8949999999999996</c:v>
                </c:pt>
                <c:pt idx="2230">
                  <c:v>8.7669999999999995</c:v>
                </c:pt>
                <c:pt idx="2231">
                  <c:v>8.641</c:v>
                </c:pt>
                <c:pt idx="2232">
                  <c:v>8.5150000000000006</c:v>
                </c:pt>
                <c:pt idx="2233">
                  <c:v>8.3889999999999993</c:v>
                </c:pt>
                <c:pt idx="2234">
                  <c:v>8.2650000000000006</c:v>
                </c:pt>
                <c:pt idx="2235">
                  <c:v>8.14</c:v>
                </c:pt>
                <c:pt idx="2236">
                  <c:v>8.0150000000000006</c:v>
                </c:pt>
                <c:pt idx="2237">
                  <c:v>7.89</c:v>
                </c:pt>
                <c:pt idx="2238">
                  <c:v>7.7649999999999997</c:v>
                </c:pt>
                <c:pt idx="2239">
                  <c:v>7.64</c:v>
                </c:pt>
                <c:pt idx="2240">
                  <c:v>7.5149999999999997</c:v>
                </c:pt>
                <c:pt idx="2241">
                  <c:v>7.3890000000000002</c:v>
                </c:pt>
                <c:pt idx="2242">
                  <c:v>7.2629999999999999</c:v>
                </c:pt>
                <c:pt idx="2243">
                  <c:v>7.1360000000000001</c:v>
                </c:pt>
                <c:pt idx="2244">
                  <c:v>7.01</c:v>
                </c:pt>
                <c:pt idx="2245">
                  <c:v>6.8840000000000003</c:v>
                </c:pt>
                <c:pt idx="2246">
                  <c:v>6.758</c:v>
                </c:pt>
                <c:pt idx="2247">
                  <c:v>6.6319999999999997</c:v>
                </c:pt>
                <c:pt idx="2248">
                  <c:v>6.5140000000000002</c:v>
                </c:pt>
                <c:pt idx="2249">
                  <c:v>6.3959999999999999</c:v>
                </c:pt>
                <c:pt idx="2250">
                  <c:v>6.2770000000000001</c:v>
                </c:pt>
                <c:pt idx="2251">
                  <c:v>6.1580000000000004</c:v>
                </c:pt>
                <c:pt idx="2252">
                  <c:v>6.0380000000000003</c:v>
                </c:pt>
                <c:pt idx="2253">
                  <c:v>5.9180000000000001</c:v>
                </c:pt>
                <c:pt idx="2254">
                  <c:v>5.8010000000000002</c:v>
                </c:pt>
                <c:pt idx="2255">
                  <c:v>5.6959999999999997</c:v>
                </c:pt>
                <c:pt idx="2256">
                  <c:v>5.5990000000000002</c:v>
                </c:pt>
                <c:pt idx="2257">
                  <c:v>5.5090000000000003</c:v>
                </c:pt>
                <c:pt idx="2258">
                  <c:v>5.423</c:v>
                </c:pt>
                <c:pt idx="2259">
                  <c:v>5.34</c:v>
                </c:pt>
                <c:pt idx="2260">
                  <c:v>5.26</c:v>
                </c:pt>
                <c:pt idx="2261">
                  <c:v>5.181</c:v>
                </c:pt>
                <c:pt idx="2262">
                  <c:v>5.1029999999999998</c:v>
                </c:pt>
                <c:pt idx="2263">
                  <c:v>5.0250000000000004</c:v>
                </c:pt>
                <c:pt idx="2264">
                  <c:v>4.9470000000000001</c:v>
                </c:pt>
                <c:pt idx="2265">
                  <c:v>4.8680000000000003</c:v>
                </c:pt>
                <c:pt idx="2266">
                  <c:v>4.7889999999999997</c:v>
                </c:pt>
                <c:pt idx="2267">
                  <c:v>4.7080000000000002</c:v>
                </c:pt>
                <c:pt idx="2268">
                  <c:v>4.6269999999999998</c:v>
                </c:pt>
                <c:pt idx="2269">
                  <c:v>4.5449999999999999</c:v>
                </c:pt>
                <c:pt idx="2270">
                  <c:v>4.4619999999999997</c:v>
                </c:pt>
                <c:pt idx="2271">
                  <c:v>4.3789999999999996</c:v>
                </c:pt>
                <c:pt idx="2272">
                  <c:v>4.2949999999999999</c:v>
                </c:pt>
                <c:pt idx="2273">
                  <c:v>4.21</c:v>
                </c:pt>
                <c:pt idx="2274">
                  <c:v>4.125</c:v>
                </c:pt>
                <c:pt idx="2275">
                  <c:v>4.04</c:v>
                </c:pt>
                <c:pt idx="2276">
                  <c:v>3.9550000000000001</c:v>
                </c:pt>
                <c:pt idx="2277">
                  <c:v>3.8690000000000002</c:v>
                </c:pt>
                <c:pt idx="2278">
                  <c:v>3.7839999999999998</c:v>
                </c:pt>
                <c:pt idx="2279">
                  <c:v>3.6989999999999998</c:v>
                </c:pt>
                <c:pt idx="2280">
                  <c:v>3.6150000000000002</c:v>
                </c:pt>
                <c:pt idx="2281">
                  <c:v>3.5310000000000001</c:v>
                </c:pt>
                <c:pt idx="2282">
                  <c:v>3.4470000000000001</c:v>
                </c:pt>
                <c:pt idx="2283">
                  <c:v>3.3639999999999999</c:v>
                </c:pt>
                <c:pt idx="2284">
                  <c:v>3.282</c:v>
                </c:pt>
                <c:pt idx="2285">
                  <c:v>3.2010000000000001</c:v>
                </c:pt>
                <c:pt idx="2286">
                  <c:v>3.121</c:v>
                </c:pt>
                <c:pt idx="2287">
                  <c:v>3.0430000000000001</c:v>
                </c:pt>
                <c:pt idx="2288">
                  <c:v>2.9649999999999999</c:v>
                </c:pt>
                <c:pt idx="2289">
                  <c:v>2.8879999999999999</c:v>
                </c:pt>
                <c:pt idx="2290">
                  <c:v>2.8130000000000002</c:v>
                </c:pt>
                <c:pt idx="2291">
                  <c:v>2.7389999999999999</c:v>
                </c:pt>
                <c:pt idx="2292">
                  <c:v>2.6659999999999999</c:v>
                </c:pt>
                <c:pt idx="2293">
                  <c:v>2.5950000000000002</c:v>
                </c:pt>
                <c:pt idx="2294">
                  <c:v>2.5249999999999999</c:v>
                </c:pt>
                <c:pt idx="2295">
                  <c:v>2.4569999999999999</c:v>
                </c:pt>
                <c:pt idx="2296">
                  <c:v>2.39</c:v>
                </c:pt>
                <c:pt idx="2297">
                  <c:v>2.3239999999999998</c:v>
                </c:pt>
                <c:pt idx="2298">
                  <c:v>2.2599999999999998</c:v>
                </c:pt>
                <c:pt idx="2299">
                  <c:v>2.198</c:v>
                </c:pt>
                <c:pt idx="2300">
                  <c:v>2.137</c:v>
                </c:pt>
                <c:pt idx="2301">
                  <c:v>2.0779999999999998</c:v>
                </c:pt>
                <c:pt idx="2302">
                  <c:v>2.02</c:v>
                </c:pt>
                <c:pt idx="2303">
                  <c:v>1.9630000000000001</c:v>
                </c:pt>
                <c:pt idx="2304">
                  <c:v>1.9079999999999999</c:v>
                </c:pt>
                <c:pt idx="2305">
                  <c:v>1.8540000000000001</c:v>
                </c:pt>
                <c:pt idx="2306">
                  <c:v>1.802</c:v>
                </c:pt>
                <c:pt idx="2307">
                  <c:v>1.752</c:v>
                </c:pt>
                <c:pt idx="2308">
                  <c:v>1.708</c:v>
                </c:pt>
                <c:pt idx="2309">
                  <c:v>1.669</c:v>
                </c:pt>
                <c:pt idx="2310">
                  <c:v>1.629</c:v>
                </c:pt>
                <c:pt idx="2311">
                  <c:v>1.59</c:v>
                </c:pt>
                <c:pt idx="2312">
                  <c:v>1.5569999999999999</c:v>
                </c:pt>
                <c:pt idx="2313">
                  <c:v>1.532</c:v>
                </c:pt>
                <c:pt idx="2314">
                  <c:v>1.506</c:v>
                </c:pt>
                <c:pt idx="2315">
                  <c:v>1.48</c:v>
                </c:pt>
                <c:pt idx="2316">
                  <c:v>1.4530000000000001</c:v>
                </c:pt>
                <c:pt idx="2317">
                  <c:v>1.4259999999999999</c:v>
                </c:pt>
                <c:pt idx="2318">
                  <c:v>1.399</c:v>
                </c:pt>
                <c:pt idx="2319">
                  <c:v>1.373</c:v>
                </c:pt>
                <c:pt idx="2320">
                  <c:v>1.347</c:v>
                </c:pt>
                <c:pt idx="2321">
                  <c:v>1.321</c:v>
                </c:pt>
                <c:pt idx="2322">
                  <c:v>1.296</c:v>
                </c:pt>
                <c:pt idx="2323">
                  <c:v>1.2769999999999999</c:v>
                </c:pt>
                <c:pt idx="2324">
                  <c:v>1.258</c:v>
                </c:pt>
                <c:pt idx="2325">
                  <c:v>1.238</c:v>
                </c:pt>
                <c:pt idx="2326">
                  <c:v>1.23</c:v>
                </c:pt>
                <c:pt idx="2327">
                  <c:v>1.2609999999999999</c:v>
                </c:pt>
                <c:pt idx="2328">
                  <c:v>1.306</c:v>
                </c:pt>
                <c:pt idx="2329">
                  <c:v>1.339</c:v>
                </c:pt>
                <c:pt idx="2330">
                  <c:v>1.371</c:v>
                </c:pt>
                <c:pt idx="2331">
                  <c:v>1.3959999999999999</c:v>
                </c:pt>
                <c:pt idx="2332">
                  <c:v>1.419</c:v>
                </c:pt>
                <c:pt idx="2333">
                  <c:v>1.4379999999999999</c:v>
                </c:pt>
                <c:pt idx="2334">
                  <c:v>1.454</c:v>
                </c:pt>
                <c:pt idx="2335">
                  <c:v>1.468</c:v>
                </c:pt>
                <c:pt idx="2336">
                  <c:v>1.4790000000000001</c:v>
                </c:pt>
                <c:pt idx="2337">
                  <c:v>1.4910000000000001</c:v>
                </c:pt>
                <c:pt idx="2338">
                  <c:v>1.5</c:v>
                </c:pt>
                <c:pt idx="2339">
                  <c:v>1.5069999999999999</c:v>
                </c:pt>
                <c:pt idx="2340">
                  <c:v>1.522</c:v>
                </c:pt>
                <c:pt idx="2341">
                  <c:v>1.546</c:v>
                </c:pt>
                <c:pt idx="2342">
                  <c:v>1.5629999999999999</c:v>
                </c:pt>
                <c:pt idx="2343">
                  <c:v>1.5760000000000001</c:v>
                </c:pt>
                <c:pt idx="2344">
                  <c:v>1.585</c:v>
                </c:pt>
                <c:pt idx="2345">
                  <c:v>1.59</c:v>
                </c:pt>
                <c:pt idx="2346">
                  <c:v>1.649</c:v>
                </c:pt>
                <c:pt idx="2347">
                  <c:v>1.694</c:v>
                </c:pt>
                <c:pt idx="2348">
                  <c:v>1.73</c:v>
                </c:pt>
                <c:pt idx="2349">
                  <c:v>1.7769999999999999</c:v>
                </c:pt>
                <c:pt idx="2350">
                  <c:v>1.8149999999999999</c:v>
                </c:pt>
                <c:pt idx="2351">
                  <c:v>1.851</c:v>
                </c:pt>
                <c:pt idx="2352">
                  <c:v>1.9370000000000001</c:v>
                </c:pt>
                <c:pt idx="2353">
                  <c:v>2.149</c:v>
                </c:pt>
                <c:pt idx="2354">
                  <c:v>2.3050000000000002</c:v>
                </c:pt>
                <c:pt idx="2355">
                  <c:v>2.4220000000000002</c:v>
                </c:pt>
                <c:pt idx="2356">
                  <c:v>2.512</c:v>
                </c:pt>
                <c:pt idx="2357">
                  <c:v>2.589</c:v>
                </c:pt>
                <c:pt idx="2358">
                  <c:v>2.657</c:v>
                </c:pt>
                <c:pt idx="2359">
                  <c:v>2.718</c:v>
                </c:pt>
                <c:pt idx="2360">
                  <c:v>2.7789999999999999</c:v>
                </c:pt>
                <c:pt idx="2361">
                  <c:v>3.12</c:v>
                </c:pt>
                <c:pt idx="2362">
                  <c:v>3.371</c:v>
                </c:pt>
                <c:pt idx="2363">
                  <c:v>3.585</c:v>
                </c:pt>
                <c:pt idx="2364">
                  <c:v>3.7629999999999999</c:v>
                </c:pt>
                <c:pt idx="2365">
                  <c:v>4.008</c:v>
                </c:pt>
                <c:pt idx="2366">
                  <c:v>4.2649999999999997</c:v>
                </c:pt>
                <c:pt idx="2367">
                  <c:v>4.6390000000000002</c:v>
                </c:pt>
                <c:pt idx="2368">
                  <c:v>5.1689999999999996</c:v>
                </c:pt>
                <c:pt idx="2369">
                  <c:v>5.7119999999999997</c:v>
                </c:pt>
                <c:pt idx="2370">
                  <c:v>6.165</c:v>
                </c:pt>
                <c:pt idx="2371">
                  <c:v>6.5279999999999996</c:v>
                </c:pt>
                <c:pt idx="2372">
                  <c:v>6.8109999999999999</c:v>
                </c:pt>
                <c:pt idx="2373">
                  <c:v>7.0259999999999998</c:v>
                </c:pt>
                <c:pt idx="2374">
                  <c:v>7.181</c:v>
                </c:pt>
                <c:pt idx="2375">
                  <c:v>7.29</c:v>
                </c:pt>
                <c:pt idx="2376">
                  <c:v>7.3739999999999997</c:v>
                </c:pt>
                <c:pt idx="2377">
                  <c:v>7.4480000000000004</c:v>
                </c:pt>
                <c:pt idx="2378">
                  <c:v>7.5789999999999997</c:v>
                </c:pt>
                <c:pt idx="2379">
                  <c:v>7.7220000000000004</c:v>
                </c:pt>
                <c:pt idx="2380">
                  <c:v>50.02</c:v>
                </c:pt>
                <c:pt idx="2381">
                  <c:v>72.41</c:v>
                </c:pt>
                <c:pt idx="2382">
                  <c:v>64.14</c:v>
                </c:pt>
                <c:pt idx="2383">
                  <c:v>21.46</c:v>
                </c:pt>
                <c:pt idx="2384">
                  <c:v>131.30000000000001</c:v>
                </c:pt>
                <c:pt idx="2385">
                  <c:v>327.7</c:v>
                </c:pt>
                <c:pt idx="2386">
                  <c:v>212.4</c:v>
                </c:pt>
                <c:pt idx="2387">
                  <c:v>158.4</c:v>
                </c:pt>
                <c:pt idx="2388">
                  <c:v>160</c:v>
                </c:pt>
                <c:pt idx="2389">
                  <c:v>183.1</c:v>
                </c:pt>
                <c:pt idx="2390">
                  <c:v>138.69999999999999</c:v>
                </c:pt>
                <c:pt idx="2391">
                  <c:v>182.8</c:v>
                </c:pt>
                <c:pt idx="2392">
                  <c:v>205.6</c:v>
                </c:pt>
                <c:pt idx="2393">
                  <c:v>223.6</c:v>
                </c:pt>
                <c:pt idx="2394">
                  <c:v>210.8</c:v>
                </c:pt>
                <c:pt idx="2395">
                  <c:v>193.6</c:v>
                </c:pt>
                <c:pt idx="2396">
                  <c:v>191.2</c:v>
                </c:pt>
                <c:pt idx="2397">
                  <c:v>176</c:v>
                </c:pt>
                <c:pt idx="2398">
                  <c:v>192</c:v>
                </c:pt>
                <c:pt idx="2399">
                  <c:v>175</c:v>
                </c:pt>
                <c:pt idx="2400">
                  <c:v>159.5</c:v>
                </c:pt>
                <c:pt idx="2401">
                  <c:v>152.4</c:v>
                </c:pt>
                <c:pt idx="2402">
                  <c:v>139</c:v>
                </c:pt>
                <c:pt idx="2403">
                  <c:v>127.2</c:v>
                </c:pt>
                <c:pt idx="2404">
                  <c:v>133.9</c:v>
                </c:pt>
                <c:pt idx="2405">
                  <c:v>124.6</c:v>
                </c:pt>
                <c:pt idx="2406">
                  <c:v>114.3</c:v>
                </c:pt>
                <c:pt idx="2407">
                  <c:v>128.1</c:v>
                </c:pt>
                <c:pt idx="2408">
                  <c:v>117.6</c:v>
                </c:pt>
                <c:pt idx="2409">
                  <c:v>109</c:v>
                </c:pt>
                <c:pt idx="2410">
                  <c:v>101.3</c:v>
                </c:pt>
                <c:pt idx="2411">
                  <c:v>93.55</c:v>
                </c:pt>
                <c:pt idx="2412">
                  <c:v>86.75</c:v>
                </c:pt>
                <c:pt idx="2413">
                  <c:v>112.2</c:v>
                </c:pt>
                <c:pt idx="2414">
                  <c:v>137.9</c:v>
                </c:pt>
                <c:pt idx="2415">
                  <c:v>154.1</c:v>
                </c:pt>
                <c:pt idx="2416">
                  <c:v>145</c:v>
                </c:pt>
                <c:pt idx="2417">
                  <c:v>156.1</c:v>
                </c:pt>
                <c:pt idx="2418">
                  <c:v>156.80000000000001</c:v>
                </c:pt>
                <c:pt idx="2419">
                  <c:v>164.9</c:v>
                </c:pt>
                <c:pt idx="2420">
                  <c:v>165.5</c:v>
                </c:pt>
                <c:pt idx="2421">
                  <c:v>145</c:v>
                </c:pt>
                <c:pt idx="2422">
                  <c:v>132.80000000000001</c:v>
                </c:pt>
                <c:pt idx="2423">
                  <c:v>128.19999999999999</c:v>
                </c:pt>
                <c:pt idx="2424">
                  <c:v>117.5</c:v>
                </c:pt>
                <c:pt idx="2425">
                  <c:v>102.5</c:v>
                </c:pt>
                <c:pt idx="2426">
                  <c:v>117.2</c:v>
                </c:pt>
                <c:pt idx="2427">
                  <c:v>107.3</c:v>
                </c:pt>
                <c:pt idx="2428">
                  <c:v>99.78</c:v>
                </c:pt>
                <c:pt idx="2429">
                  <c:v>99.56</c:v>
                </c:pt>
                <c:pt idx="2430">
                  <c:v>128.80000000000001</c:v>
                </c:pt>
                <c:pt idx="2431">
                  <c:v>95.21</c:v>
                </c:pt>
                <c:pt idx="2432">
                  <c:v>119.3</c:v>
                </c:pt>
                <c:pt idx="2433">
                  <c:v>110.1</c:v>
                </c:pt>
                <c:pt idx="2434">
                  <c:v>106.2</c:v>
                </c:pt>
                <c:pt idx="2435">
                  <c:v>217.9</c:v>
                </c:pt>
                <c:pt idx="2436">
                  <c:v>123.6</c:v>
                </c:pt>
                <c:pt idx="2437">
                  <c:v>129.30000000000001</c:v>
                </c:pt>
                <c:pt idx="2438">
                  <c:v>172.5</c:v>
                </c:pt>
                <c:pt idx="2439">
                  <c:v>156.19999999999999</c:v>
                </c:pt>
                <c:pt idx="2440">
                  <c:v>142.9</c:v>
                </c:pt>
                <c:pt idx="2441">
                  <c:v>130.80000000000001</c:v>
                </c:pt>
                <c:pt idx="2442">
                  <c:v>114.5</c:v>
                </c:pt>
                <c:pt idx="2443">
                  <c:v>127.4</c:v>
                </c:pt>
                <c:pt idx="2444">
                  <c:v>116.7</c:v>
                </c:pt>
                <c:pt idx="2445">
                  <c:v>107.1</c:v>
                </c:pt>
                <c:pt idx="2446">
                  <c:v>98.67</c:v>
                </c:pt>
                <c:pt idx="2447">
                  <c:v>122.3</c:v>
                </c:pt>
                <c:pt idx="2448">
                  <c:v>112.3</c:v>
                </c:pt>
                <c:pt idx="2449">
                  <c:v>103.7</c:v>
                </c:pt>
                <c:pt idx="2450">
                  <c:v>95.48</c:v>
                </c:pt>
                <c:pt idx="2451">
                  <c:v>88.39</c:v>
                </c:pt>
                <c:pt idx="2452">
                  <c:v>83.41</c:v>
                </c:pt>
                <c:pt idx="2453">
                  <c:v>77.22</c:v>
                </c:pt>
                <c:pt idx="2454">
                  <c:v>71.58</c:v>
                </c:pt>
                <c:pt idx="2455">
                  <c:v>66.430000000000007</c:v>
                </c:pt>
                <c:pt idx="2456">
                  <c:v>62.23</c:v>
                </c:pt>
                <c:pt idx="2457">
                  <c:v>57.83</c:v>
                </c:pt>
                <c:pt idx="2458">
                  <c:v>54.11</c:v>
                </c:pt>
                <c:pt idx="2459">
                  <c:v>51.01</c:v>
                </c:pt>
                <c:pt idx="2460">
                  <c:v>48.56</c:v>
                </c:pt>
                <c:pt idx="2461">
                  <c:v>46.97</c:v>
                </c:pt>
                <c:pt idx="2462">
                  <c:v>44.52</c:v>
                </c:pt>
                <c:pt idx="2463">
                  <c:v>43.8</c:v>
                </c:pt>
                <c:pt idx="2464">
                  <c:v>41.45</c:v>
                </c:pt>
                <c:pt idx="2465">
                  <c:v>40.659999999999997</c:v>
                </c:pt>
                <c:pt idx="2466">
                  <c:v>39.950000000000003</c:v>
                </c:pt>
                <c:pt idx="2467">
                  <c:v>71.97</c:v>
                </c:pt>
                <c:pt idx="2468">
                  <c:v>196.2</c:v>
                </c:pt>
                <c:pt idx="2469">
                  <c:v>187.2</c:v>
                </c:pt>
                <c:pt idx="2470">
                  <c:v>176.1</c:v>
                </c:pt>
                <c:pt idx="2471">
                  <c:v>126.6</c:v>
                </c:pt>
                <c:pt idx="2472">
                  <c:v>115.5</c:v>
                </c:pt>
                <c:pt idx="2473">
                  <c:v>105.4</c:v>
                </c:pt>
                <c:pt idx="2474">
                  <c:v>96.28</c:v>
                </c:pt>
                <c:pt idx="2475">
                  <c:v>119.2</c:v>
                </c:pt>
                <c:pt idx="2476">
                  <c:v>108.8</c:v>
                </c:pt>
                <c:pt idx="2477">
                  <c:v>100.1</c:v>
                </c:pt>
                <c:pt idx="2478">
                  <c:v>92.13</c:v>
                </c:pt>
                <c:pt idx="2479">
                  <c:v>104.1</c:v>
                </c:pt>
                <c:pt idx="2480">
                  <c:v>84.77</c:v>
                </c:pt>
                <c:pt idx="2481">
                  <c:v>78.680000000000007</c:v>
                </c:pt>
                <c:pt idx="2482">
                  <c:v>72.95</c:v>
                </c:pt>
                <c:pt idx="2483">
                  <c:v>67.650000000000006</c:v>
                </c:pt>
                <c:pt idx="2484">
                  <c:v>62.93</c:v>
                </c:pt>
                <c:pt idx="2485">
                  <c:v>58.54</c:v>
                </c:pt>
                <c:pt idx="2486">
                  <c:v>55.08</c:v>
                </c:pt>
                <c:pt idx="2487">
                  <c:v>51.37</c:v>
                </c:pt>
                <c:pt idx="2488">
                  <c:v>48.17</c:v>
                </c:pt>
                <c:pt idx="2489">
                  <c:v>45.25</c:v>
                </c:pt>
                <c:pt idx="2490">
                  <c:v>42.5</c:v>
                </c:pt>
                <c:pt idx="2491">
                  <c:v>41.09</c:v>
                </c:pt>
                <c:pt idx="2492">
                  <c:v>40.299999999999997</c:v>
                </c:pt>
                <c:pt idx="2493">
                  <c:v>39.42</c:v>
                </c:pt>
                <c:pt idx="2494">
                  <c:v>38.4</c:v>
                </c:pt>
                <c:pt idx="2495">
                  <c:v>37.31</c:v>
                </c:pt>
                <c:pt idx="2496">
                  <c:v>36.159999999999997</c:v>
                </c:pt>
                <c:pt idx="2497">
                  <c:v>35.049999999999997</c:v>
                </c:pt>
                <c:pt idx="2498">
                  <c:v>34.08</c:v>
                </c:pt>
                <c:pt idx="2499">
                  <c:v>33.75</c:v>
                </c:pt>
                <c:pt idx="2500">
                  <c:v>33.51</c:v>
                </c:pt>
                <c:pt idx="2501">
                  <c:v>33.6</c:v>
                </c:pt>
                <c:pt idx="2502">
                  <c:v>38.29</c:v>
                </c:pt>
                <c:pt idx="2503">
                  <c:v>35.94</c:v>
                </c:pt>
                <c:pt idx="2504">
                  <c:v>41.6</c:v>
                </c:pt>
                <c:pt idx="2505">
                  <c:v>40.06</c:v>
                </c:pt>
                <c:pt idx="2506">
                  <c:v>39.42</c:v>
                </c:pt>
                <c:pt idx="2507">
                  <c:v>39.4</c:v>
                </c:pt>
                <c:pt idx="2508">
                  <c:v>43.05</c:v>
                </c:pt>
                <c:pt idx="2509">
                  <c:v>42.22</c:v>
                </c:pt>
                <c:pt idx="2510">
                  <c:v>40.06</c:v>
                </c:pt>
                <c:pt idx="2511">
                  <c:v>39.25</c:v>
                </c:pt>
                <c:pt idx="2512">
                  <c:v>38.61</c:v>
                </c:pt>
                <c:pt idx="2513">
                  <c:v>38.17</c:v>
                </c:pt>
                <c:pt idx="2514">
                  <c:v>93.09</c:v>
                </c:pt>
                <c:pt idx="2515">
                  <c:v>58.24</c:v>
                </c:pt>
                <c:pt idx="2516">
                  <c:v>54.08</c:v>
                </c:pt>
                <c:pt idx="2517">
                  <c:v>51.34</c:v>
                </c:pt>
                <c:pt idx="2518">
                  <c:v>48.54</c:v>
                </c:pt>
                <c:pt idx="2519">
                  <c:v>45.95</c:v>
                </c:pt>
                <c:pt idx="2520">
                  <c:v>43.52</c:v>
                </c:pt>
                <c:pt idx="2521">
                  <c:v>41.23</c:v>
                </c:pt>
                <c:pt idx="2522">
                  <c:v>39.67</c:v>
                </c:pt>
                <c:pt idx="2523">
                  <c:v>39.25</c:v>
                </c:pt>
                <c:pt idx="2524">
                  <c:v>38.69</c:v>
                </c:pt>
                <c:pt idx="2525">
                  <c:v>37.99</c:v>
                </c:pt>
                <c:pt idx="2526">
                  <c:v>37.19</c:v>
                </c:pt>
                <c:pt idx="2527">
                  <c:v>36.32</c:v>
                </c:pt>
                <c:pt idx="2528">
                  <c:v>35.4</c:v>
                </c:pt>
                <c:pt idx="2529">
                  <c:v>34.409999999999997</c:v>
                </c:pt>
                <c:pt idx="2530">
                  <c:v>33.42</c:v>
                </c:pt>
                <c:pt idx="2531">
                  <c:v>32.4</c:v>
                </c:pt>
                <c:pt idx="2532">
                  <c:v>31.37</c:v>
                </c:pt>
                <c:pt idx="2533">
                  <c:v>30.33</c:v>
                </c:pt>
                <c:pt idx="2534">
                  <c:v>29.34</c:v>
                </c:pt>
                <c:pt idx="2535">
                  <c:v>28.36</c:v>
                </c:pt>
                <c:pt idx="2536">
                  <c:v>27.42</c:v>
                </c:pt>
                <c:pt idx="2537">
                  <c:v>26.51</c:v>
                </c:pt>
                <c:pt idx="2538">
                  <c:v>25.63</c:v>
                </c:pt>
                <c:pt idx="2539">
                  <c:v>24.77</c:v>
                </c:pt>
                <c:pt idx="2540">
                  <c:v>23.95</c:v>
                </c:pt>
                <c:pt idx="2541">
                  <c:v>23.14</c:v>
                </c:pt>
                <c:pt idx="2542">
                  <c:v>22.35</c:v>
                </c:pt>
                <c:pt idx="2543">
                  <c:v>21.59</c:v>
                </c:pt>
                <c:pt idx="2544">
                  <c:v>20.85</c:v>
                </c:pt>
                <c:pt idx="2545">
                  <c:v>20.13</c:v>
                </c:pt>
                <c:pt idx="2546">
                  <c:v>19.600000000000001</c:v>
                </c:pt>
                <c:pt idx="2547">
                  <c:v>19.489999999999998</c:v>
                </c:pt>
                <c:pt idx="2548">
                  <c:v>19.329999999999998</c:v>
                </c:pt>
                <c:pt idx="2549">
                  <c:v>19.11</c:v>
                </c:pt>
                <c:pt idx="2550">
                  <c:v>18.86</c:v>
                </c:pt>
                <c:pt idx="2551">
                  <c:v>18.579999999999998</c:v>
                </c:pt>
                <c:pt idx="2552">
                  <c:v>18.27</c:v>
                </c:pt>
                <c:pt idx="2553">
                  <c:v>17.940000000000001</c:v>
                </c:pt>
                <c:pt idx="2554">
                  <c:v>17.600000000000001</c:v>
                </c:pt>
                <c:pt idx="2555">
                  <c:v>17.25</c:v>
                </c:pt>
                <c:pt idx="2556">
                  <c:v>16.89</c:v>
                </c:pt>
                <c:pt idx="2557">
                  <c:v>16.52</c:v>
                </c:pt>
                <c:pt idx="2558">
                  <c:v>16.16</c:v>
                </c:pt>
                <c:pt idx="2559">
                  <c:v>15.8</c:v>
                </c:pt>
                <c:pt idx="2560">
                  <c:v>15.45</c:v>
                </c:pt>
                <c:pt idx="2561">
                  <c:v>15.1</c:v>
                </c:pt>
                <c:pt idx="2562">
                  <c:v>14.76</c:v>
                </c:pt>
                <c:pt idx="2563">
                  <c:v>14.43</c:v>
                </c:pt>
                <c:pt idx="2564">
                  <c:v>14.1</c:v>
                </c:pt>
                <c:pt idx="2565">
                  <c:v>13.79</c:v>
                </c:pt>
                <c:pt idx="2566">
                  <c:v>13.48</c:v>
                </c:pt>
                <c:pt idx="2567">
                  <c:v>13.19</c:v>
                </c:pt>
                <c:pt idx="2568">
                  <c:v>12.9</c:v>
                </c:pt>
                <c:pt idx="2569">
                  <c:v>12.63</c:v>
                </c:pt>
                <c:pt idx="2570">
                  <c:v>12.37</c:v>
                </c:pt>
                <c:pt idx="2571">
                  <c:v>12.12</c:v>
                </c:pt>
                <c:pt idx="2572">
                  <c:v>11.88</c:v>
                </c:pt>
                <c:pt idx="2573">
                  <c:v>11.66</c:v>
                </c:pt>
                <c:pt idx="2574">
                  <c:v>11.44</c:v>
                </c:pt>
                <c:pt idx="2575">
                  <c:v>11.24</c:v>
                </c:pt>
                <c:pt idx="2576">
                  <c:v>11.05</c:v>
                </c:pt>
                <c:pt idx="2577">
                  <c:v>10.86</c:v>
                </c:pt>
                <c:pt idx="2578">
                  <c:v>10.69</c:v>
                </c:pt>
                <c:pt idx="2579">
                  <c:v>10.52</c:v>
                </c:pt>
                <c:pt idx="2580">
                  <c:v>10.36</c:v>
                </c:pt>
                <c:pt idx="2581">
                  <c:v>10.210000000000001</c:v>
                </c:pt>
                <c:pt idx="2582">
                  <c:v>10.06</c:v>
                </c:pt>
                <c:pt idx="2583">
                  <c:v>9.9179999999999993</c:v>
                </c:pt>
                <c:pt idx="2584">
                  <c:v>9.7799999999999994</c:v>
                </c:pt>
                <c:pt idx="2585">
                  <c:v>9.6460000000000008</c:v>
                </c:pt>
                <c:pt idx="2586">
                  <c:v>9.5150000000000006</c:v>
                </c:pt>
                <c:pt idx="2587">
                  <c:v>9.391</c:v>
                </c:pt>
                <c:pt idx="2588">
                  <c:v>9.2690000000000001</c:v>
                </c:pt>
                <c:pt idx="2589">
                  <c:v>9.1479999999999997</c:v>
                </c:pt>
                <c:pt idx="2590">
                  <c:v>9.0280000000000005</c:v>
                </c:pt>
                <c:pt idx="2591">
                  <c:v>8.9090000000000007</c:v>
                </c:pt>
                <c:pt idx="2592">
                  <c:v>8.7910000000000004</c:v>
                </c:pt>
                <c:pt idx="2593">
                  <c:v>8.673</c:v>
                </c:pt>
                <c:pt idx="2594">
                  <c:v>8.5549999999999997</c:v>
                </c:pt>
                <c:pt idx="2595">
                  <c:v>8.4369999999999994</c:v>
                </c:pt>
                <c:pt idx="2596">
                  <c:v>8.3179999999999996</c:v>
                </c:pt>
                <c:pt idx="2597">
                  <c:v>8.1999999999999993</c:v>
                </c:pt>
                <c:pt idx="2598">
                  <c:v>8.08</c:v>
                </c:pt>
                <c:pt idx="2599">
                  <c:v>7.9610000000000003</c:v>
                </c:pt>
                <c:pt idx="2600">
                  <c:v>7.8410000000000002</c:v>
                </c:pt>
                <c:pt idx="2601">
                  <c:v>7.7229999999999999</c:v>
                </c:pt>
                <c:pt idx="2602">
                  <c:v>7.6070000000000002</c:v>
                </c:pt>
                <c:pt idx="2603">
                  <c:v>7.4909999999999997</c:v>
                </c:pt>
                <c:pt idx="2604">
                  <c:v>7.375</c:v>
                </c:pt>
                <c:pt idx="2605">
                  <c:v>7.2569999999999997</c:v>
                </c:pt>
                <c:pt idx="2606">
                  <c:v>7.1379999999999999</c:v>
                </c:pt>
                <c:pt idx="2607">
                  <c:v>7.02</c:v>
                </c:pt>
                <c:pt idx="2608">
                  <c:v>6.9</c:v>
                </c:pt>
                <c:pt idx="2609">
                  <c:v>6.7779999999999996</c:v>
                </c:pt>
                <c:pt idx="2610">
                  <c:v>6.6580000000000004</c:v>
                </c:pt>
                <c:pt idx="2611">
                  <c:v>6.5419999999999998</c:v>
                </c:pt>
                <c:pt idx="2612">
                  <c:v>6.4249999999999998</c:v>
                </c:pt>
                <c:pt idx="2613">
                  <c:v>6.3070000000000004</c:v>
                </c:pt>
                <c:pt idx="2614">
                  <c:v>6.1890000000000001</c:v>
                </c:pt>
                <c:pt idx="2615">
                  <c:v>6.07</c:v>
                </c:pt>
                <c:pt idx="2616">
                  <c:v>5.9509999999999996</c:v>
                </c:pt>
                <c:pt idx="2617">
                  <c:v>5.8330000000000002</c:v>
                </c:pt>
                <c:pt idx="2618">
                  <c:v>5.7249999999999996</c:v>
                </c:pt>
                <c:pt idx="2619">
                  <c:v>5.6260000000000003</c:v>
                </c:pt>
                <c:pt idx="2620">
                  <c:v>5.5350000000000001</c:v>
                </c:pt>
                <c:pt idx="2621">
                  <c:v>5.4489999999999998</c:v>
                </c:pt>
                <c:pt idx="2622">
                  <c:v>5.367</c:v>
                </c:pt>
                <c:pt idx="2623">
                  <c:v>5.2869999999999999</c:v>
                </c:pt>
                <c:pt idx="2624">
                  <c:v>5.2089999999999996</c:v>
                </c:pt>
                <c:pt idx="2625">
                  <c:v>5.1319999999999997</c:v>
                </c:pt>
                <c:pt idx="2626">
                  <c:v>5.0679999999999996</c:v>
                </c:pt>
                <c:pt idx="2627">
                  <c:v>5.0030000000000001</c:v>
                </c:pt>
                <c:pt idx="2628">
                  <c:v>4.9349999999999996</c:v>
                </c:pt>
                <c:pt idx="2629">
                  <c:v>4.8659999999999997</c:v>
                </c:pt>
                <c:pt idx="2630">
                  <c:v>4.7949999999999999</c:v>
                </c:pt>
                <c:pt idx="2631">
                  <c:v>4.7229999999999999</c:v>
                </c:pt>
                <c:pt idx="2632">
                  <c:v>4.649</c:v>
                </c:pt>
                <c:pt idx="2633">
                  <c:v>4.5739999999999998</c:v>
                </c:pt>
                <c:pt idx="2634">
                  <c:v>4.4980000000000002</c:v>
                </c:pt>
                <c:pt idx="2635">
                  <c:v>4.4240000000000004</c:v>
                </c:pt>
                <c:pt idx="2636">
                  <c:v>4.3650000000000002</c:v>
                </c:pt>
                <c:pt idx="2637">
                  <c:v>4.3019999999999996</c:v>
                </c:pt>
                <c:pt idx="2638">
                  <c:v>4.242</c:v>
                </c:pt>
                <c:pt idx="2639">
                  <c:v>4.1859999999999999</c:v>
                </c:pt>
                <c:pt idx="2640">
                  <c:v>4.1260000000000003</c:v>
                </c:pt>
                <c:pt idx="2641">
                  <c:v>4.0640000000000001</c:v>
                </c:pt>
                <c:pt idx="2642">
                  <c:v>3.9990000000000001</c:v>
                </c:pt>
                <c:pt idx="2643">
                  <c:v>3.9329999999999998</c:v>
                </c:pt>
                <c:pt idx="2644">
                  <c:v>3.8660000000000001</c:v>
                </c:pt>
                <c:pt idx="2645">
                  <c:v>3.798</c:v>
                </c:pt>
                <c:pt idx="2646">
                  <c:v>3.7290000000000001</c:v>
                </c:pt>
                <c:pt idx="2647">
                  <c:v>3.66</c:v>
                </c:pt>
                <c:pt idx="2648">
                  <c:v>3.5910000000000002</c:v>
                </c:pt>
                <c:pt idx="2649">
                  <c:v>3.5209999999999999</c:v>
                </c:pt>
                <c:pt idx="2650">
                  <c:v>3.452</c:v>
                </c:pt>
                <c:pt idx="2651">
                  <c:v>3.3820000000000001</c:v>
                </c:pt>
                <c:pt idx="2652">
                  <c:v>3.3130000000000002</c:v>
                </c:pt>
                <c:pt idx="2653">
                  <c:v>3.2429999999999999</c:v>
                </c:pt>
                <c:pt idx="2654">
                  <c:v>3.1739999999999999</c:v>
                </c:pt>
                <c:pt idx="2655">
                  <c:v>3.105</c:v>
                </c:pt>
                <c:pt idx="2656">
                  <c:v>3.0369999999999999</c:v>
                </c:pt>
                <c:pt idx="2657">
                  <c:v>2.9689999999999999</c:v>
                </c:pt>
                <c:pt idx="2658">
                  <c:v>2.903</c:v>
                </c:pt>
                <c:pt idx="2659">
                  <c:v>2.8370000000000002</c:v>
                </c:pt>
                <c:pt idx="2660">
                  <c:v>2.7719999999999998</c:v>
                </c:pt>
                <c:pt idx="2661">
                  <c:v>2.7069999999999999</c:v>
                </c:pt>
                <c:pt idx="2662">
                  <c:v>2.6429999999999998</c:v>
                </c:pt>
                <c:pt idx="2663">
                  <c:v>2.58</c:v>
                </c:pt>
                <c:pt idx="2664">
                  <c:v>2.5179999999999998</c:v>
                </c:pt>
                <c:pt idx="2665">
                  <c:v>2.4569999999999999</c:v>
                </c:pt>
                <c:pt idx="2666">
                  <c:v>2.3959999999999999</c:v>
                </c:pt>
                <c:pt idx="2667">
                  <c:v>2.3370000000000002</c:v>
                </c:pt>
                <c:pt idx="2668">
                  <c:v>2.2789999999999999</c:v>
                </c:pt>
                <c:pt idx="2669">
                  <c:v>2.222</c:v>
                </c:pt>
                <c:pt idx="2670">
                  <c:v>2.1659999999999999</c:v>
                </c:pt>
                <c:pt idx="2671">
                  <c:v>2.1110000000000002</c:v>
                </c:pt>
                <c:pt idx="2672">
                  <c:v>2.0579999999999998</c:v>
                </c:pt>
                <c:pt idx="2673">
                  <c:v>2.0059999999999998</c:v>
                </c:pt>
                <c:pt idx="2674">
                  <c:v>1.9550000000000001</c:v>
                </c:pt>
                <c:pt idx="2675">
                  <c:v>1.905</c:v>
                </c:pt>
                <c:pt idx="2676">
                  <c:v>1.857</c:v>
                </c:pt>
                <c:pt idx="2677">
                  <c:v>1.8089999999999999</c:v>
                </c:pt>
                <c:pt idx="2678">
                  <c:v>1.7709999999999999</c:v>
                </c:pt>
                <c:pt idx="2679">
                  <c:v>1.7450000000000001</c:v>
                </c:pt>
                <c:pt idx="2680">
                  <c:v>1.746</c:v>
                </c:pt>
                <c:pt idx="2681">
                  <c:v>1.853</c:v>
                </c:pt>
                <c:pt idx="2682">
                  <c:v>1.992</c:v>
                </c:pt>
                <c:pt idx="2683">
                  <c:v>2.1259999999999999</c:v>
                </c:pt>
                <c:pt idx="2684">
                  <c:v>2.234</c:v>
                </c:pt>
                <c:pt idx="2685">
                  <c:v>2.319</c:v>
                </c:pt>
                <c:pt idx="2686">
                  <c:v>2.3820000000000001</c:v>
                </c:pt>
                <c:pt idx="2687">
                  <c:v>2.4359999999999999</c:v>
                </c:pt>
                <c:pt idx="2688">
                  <c:v>2.4940000000000002</c:v>
                </c:pt>
                <c:pt idx="2689">
                  <c:v>2.5529999999999999</c:v>
                </c:pt>
                <c:pt idx="2690">
                  <c:v>2.6309999999999998</c:v>
                </c:pt>
                <c:pt idx="2691">
                  <c:v>2.7090000000000001</c:v>
                </c:pt>
                <c:pt idx="2692">
                  <c:v>2.8849999999999998</c:v>
                </c:pt>
                <c:pt idx="2693">
                  <c:v>3.113</c:v>
                </c:pt>
                <c:pt idx="2694">
                  <c:v>3.3740000000000001</c:v>
                </c:pt>
                <c:pt idx="2695">
                  <c:v>3.6219999999999999</c:v>
                </c:pt>
                <c:pt idx="2696">
                  <c:v>3.8959999999999999</c:v>
                </c:pt>
                <c:pt idx="2697">
                  <c:v>4.133</c:v>
                </c:pt>
                <c:pt idx="2698">
                  <c:v>4.3289999999999997</c:v>
                </c:pt>
                <c:pt idx="2699">
                  <c:v>4.4870000000000001</c:v>
                </c:pt>
                <c:pt idx="2700">
                  <c:v>4.6100000000000003</c:v>
                </c:pt>
                <c:pt idx="2701">
                  <c:v>4.7060000000000004</c:v>
                </c:pt>
                <c:pt idx="2702">
                  <c:v>4.7789999999999999</c:v>
                </c:pt>
                <c:pt idx="2703">
                  <c:v>4.8369999999999997</c:v>
                </c:pt>
                <c:pt idx="2704">
                  <c:v>4.8739999999999997</c:v>
                </c:pt>
                <c:pt idx="2705">
                  <c:v>4.8959999999999999</c:v>
                </c:pt>
                <c:pt idx="2706">
                  <c:v>4.9029999999999996</c:v>
                </c:pt>
                <c:pt idx="2707">
                  <c:v>4.899</c:v>
                </c:pt>
                <c:pt idx="2708">
                  <c:v>4.9470000000000001</c:v>
                </c:pt>
                <c:pt idx="2709">
                  <c:v>4.9770000000000003</c:v>
                </c:pt>
                <c:pt idx="2710">
                  <c:v>5.0049999999999999</c:v>
                </c:pt>
                <c:pt idx="2711">
                  <c:v>48.39</c:v>
                </c:pt>
                <c:pt idx="2712">
                  <c:v>7.4480000000000004</c:v>
                </c:pt>
                <c:pt idx="2713">
                  <c:v>8.0340000000000007</c:v>
                </c:pt>
                <c:pt idx="2714">
                  <c:v>8.5220000000000002</c:v>
                </c:pt>
                <c:pt idx="2715">
                  <c:v>9.0440000000000005</c:v>
                </c:pt>
                <c:pt idx="2716">
                  <c:v>48.01</c:v>
                </c:pt>
                <c:pt idx="2717">
                  <c:v>48.82</c:v>
                </c:pt>
                <c:pt idx="2718">
                  <c:v>32.909999999999997</c:v>
                </c:pt>
                <c:pt idx="2719">
                  <c:v>21.77</c:v>
                </c:pt>
                <c:pt idx="2720">
                  <c:v>22.53</c:v>
                </c:pt>
                <c:pt idx="2721">
                  <c:v>23.39</c:v>
                </c:pt>
                <c:pt idx="2722">
                  <c:v>24.18</c:v>
                </c:pt>
                <c:pt idx="2723">
                  <c:v>24.61</c:v>
                </c:pt>
                <c:pt idx="2724">
                  <c:v>24.96</c:v>
                </c:pt>
                <c:pt idx="2725">
                  <c:v>25.37</c:v>
                </c:pt>
                <c:pt idx="2726">
                  <c:v>25.89</c:v>
                </c:pt>
                <c:pt idx="2727">
                  <c:v>27.82</c:v>
                </c:pt>
                <c:pt idx="2728">
                  <c:v>27.68</c:v>
                </c:pt>
                <c:pt idx="2729">
                  <c:v>27.76</c:v>
                </c:pt>
                <c:pt idx="2730">
                  <c:v>27.68</c:v>
                </c:pt>
                <c:pt idx="2731">
                  <c:v>30.72</c:v>
                </c:pt>
                <c:pt idx="2732">
                  <c:v>29.58</c:v>
                </c:pt>
                <c:pt idx="2733">
                  <c:v>29.51</c:v>
                </c:pt>
                <c:pt idx="2734">
                  <c:v>29.35</c:v>
                </c:pt>
                <c:pt idx="2735">
                  <c:v>28.95</c:v>
                </c:pt>
                <c:pt idx="2736">
                  <c:v>28.48</c:v>
                </c:pt>
                <c:pt idx="2737">
                  <c:v>27.97</c:v>
                </c:pt>
                <c:pt idx="2738">
                  <c:v>27.4</c:v>
                </c:pt>
                <c:pt idx="2739">
                  <c:v>26.83</c:v>
                </c:pt>
                <c:pt idx="2740">
                  <c:v>28.8</c:v>
                </c:pt>
                <c:pt idx="2741">
                  <c:v>28.33</c:v>
                </c:pt>
                <c:pt idx="2742">
                  <c:v>27.89</c:v>
                </c:pt>
                <c:pt idx="2743">
                  <c:v>27.35</c:v>
                </c:pt>
                <c:pt idx="2744">
                  <c:v>26.78</c:v>
                </c:pt>
                <c:pt idx="2745">
                  <c:v>26.17</c:v>
                </c:pt>
                <c:pt idx="2746">
                  <c:v>26.2</c:v>
                </c:pt>
                <c:pt idx="2747">
                  <c:v>26.13</c:v>
                </c:pt>
                <c:pt idx="2748">
                  <c:v>93.92</c:v>
                </c:pt>
                <c:pt idx="2749">
                  <c:v>163</c:v>
                </c:pt>
                <c:pt idx="2750">
                  <c:v>140.5</c:v>
                </c:pt>
                <c:pt idx="2751">
                  <c:v>685.5</c:v>
                </c:pt>
                <c:pt idx="2752">
                  <c:v>815.6</c:v>
                </c:pt>
                <c:pt idx="2753">
                  <c:v>174.4</c:v>
                </c:pt>
                <c:pt idx="2754">
                  <c:v>226.4</c:v>
                </c:pt>
                <c:pt idx="2755">
                  <c:v>197.4</c:v>
                </c:pt>
                <c:pt idx="2756">
                  <c:v>198</c:v>
                </c:pt>
                <c:pt idx="2757">
                  <c:v>262.8</c:v>
                </c:pt>
                <c:pt idx="2758">
                  <c:v>433</c:v>
                </c:pt>
                <c:pt idx="2759">
                  <c:v>553.6</c:v>
                </c:pt>
                <c:pt idx="2760">
                  <c:v>230.3</c:v>
                </c:pt>
                <c:pt idx="2761">
                  <c:v>221.5</c:v>
                </c:pt>
                <c:pt idx="2762">
                  <c:v>246.6</c:v>
                </c:pt>
                <c:pt idx="2763">
                  <c:v>211.7</c:v>
                </c:pt>
                <c:pt idx="2764">
                  <c:v>246.8</c:v>
                </c:pt>
                <c:pt idx="2765">
                  <c:v>244.3</c:v>
                </c:pt>
                <c:pt idx="2766">
                  <c:v>226.4</c:v>
                </c:pt>
                <c:pt idx="2767">
                  <c:v>284.60000000000002</c:v>
                </c:pt>
                <c:pt idx="2768">
                  <c:v>215.9</c:v>
                </c:pt>
                <c:pt idx="2769">
                  <c:v>257.5</c:v>
                </c:pt>
                <c:pt idx="2770">
                  <c:v>215.6</c:v>
                </c:pt>
                <c:pt idx="2771">
                  <c:v>278.60000000000002</c:v>
                </c:pt>
                <c:pt idx="2772">
                  <c:v>253.2</c:v>
                </c:pt>
                <c:pt idx="2773">
                  <c:v>236</c:v>
                </c:pt>
                <c:pt idx="2774">
                  <c:v>217.8</c:v>
                </c:pt>
                <c:pt idx="2775">
                  <c:v>233.2</c:v>
                </c:pt>
                <c:pt idx="2776">
                  <c:v>213.7</c:v>
                </c:pt>
                <c:pt idx="2777">
                  <c:v>200.2</c:v>
                </c:pt>
                <c:pt idx="2778">
                  <c:v>236.2</c:v>
                </c:pt>
                <c:pt idx="2779">
                  <c:v>697.9</c:v>
                </c:pt>
                <c:pt idx="2780">
                  <c:v>229.1</c:v>
                </c:pt>
                <c:pt idx="2781">
                  <c:v>179.8</c:v>
                </c:pt>
                <c:pt idx="2782">
                  <c:v>194.5</c:v>
                </c:pt>
                <c:pt idx="2783">
                  <c:v>255.5</c:v>
                </c:pt>
                <c:pt idx="2784">
                  <c:v>232.5</c:v>
                </c:pt>
                <c:pt idx="2785">
                  <c:v>242.2</c:v>
                </c:pt>
                <c:pt idx="2786">
                  <c:v>223.1</c:v>
                </c:pt>
                <c:pt idx="2787">
                  <c:v>205.3</c:v>
                </c:pt>
                <c:pt idx="2788">
                  <c:v>191.2</c:v>
                </c:pt>
                <c:pt idx="2789">
                  <c:v>204.4</c:v>
                </c:pt>
                <c:pt idx="2790">
                  <c:v>204.4</c:v>
                </c:pt>
                <c:pt idx="2791">
                  <c:v>185.3</c:v>
                </c:pt>
                <c:pt idx="2792">
                  <c:v>185.5</c:v>
                </c:pt>
                <c:pt idx="2793">
                  <c:v>168.7</c:v>
                </c:pt>
                <c:pt idx="2794">
                  <c:v>154.1</c:v>
                </c:pt>
                <c:pt idx="2795">
                  <c:v>140.80000000000001</c:v>
                </c:pt>
                <c:pt idx="2796">
                  <c:v>151.4</c:v>
                </c:pt>
                <c:pt idx="2797">
                  <c:v>138.6</c:v>
                </c:pt>
                <c:pt idx="2798">
                  <c:v>126.8</c:v>
                </c:pt>
                <c:pt idx="2799">
                  <c:v>116.4</c:v>
                </c:pt>
                <c:pt idx="2800">
                  <c:v>145.6</c:v>
                </c:pt>
                <c:pt idx="2801">
                  <c:v>109.2</c:v>
                </c:pt>
                <c:pt idx="2802">
                  <c:v>99.93</c:v>
                </c:pt>
                <c:pt idx="2803">
                  <c:v>123.1</c:v>
                </c:pt>
                <c:pt idx="2804">
                  <c:v>112.7</c:v>
                </c:pt>
                <c:pt idx="2805">
                  <c:v>103.4</c:v>
                </c:pt>
                <c:pt idx="2806">
                  <c:v>95.4</c:v>
                </c:pt>
                <c:pt idx="2807">
                  <c:v>88.01</c:v>
                </c:pt>
                <c:pt idx="2808">
                  <c:v>81.099999999999994</c:v>
                </c:pt>
                <c:pt idx="2809">
                  <c:v>74.44</c:v>
                </c:pt>
                <c:pt idx="2810">
                  <c:v>69.099999999999994</c:v>
                </c:pt>
                <c:pt idx="2811">
                  <c:v>66.63</c:v>
                </c:pt>
                <c:pt idx="2812">
                  <c:v>63.57</c:v>
                </c:pt>
                <c:pt idx="2813">
                  <c:v>59.87</c:v>
                </c:pt>
                <c:pt idx="2814">
                  <c:v>55.59</c:v>
                </c:pt>
                <c:pt idx="2815">
                  <c:v>51.77</c:v>
                </c:pt>
                <c:pt idx="2816">
                  <c:v>48.19</c:v>
                </c:pt>
                <c:pt idx="2817">
                  <c:v>44.89</c:v>
                </c:pt>
                <c:pt idx="2818">
                  <c:v>41.96</c:v>
                </c:pt>
                <c:pt idx="2819">
                  <c:v>40.69</c:v>
                </c:pt>
                <c:pt idx="2820">
                  <c:v>39.85</c:v>
                </c:pt>
                <c:pt idx="2821">
                  <c:v>38.85</c:v>
                </c:pt>
                <c:pt idx="2822">
                  <c:v>37.78</c:v>
                </c:pt>
                <c:pt idx="2823">
                  <c:v>36.619999999999997</c:v>
                </c:pt>
                <c:pt idx="2824">
                  <c:v>35.4</c:v>
                </c:pt>
                <c:pt idx="2825">
                  <c:v>34.200000000000003</c:v>
                </c:pt>
                <c:pt idx="2826">
                  <c:v>33.26</c:v>
                </c:pt>
                <c:pt idx="2827">
                  <c:v>32.07</c:v>
                </c:pt>
                <c:pt idx="2828">
                  <c:v>30.91</c:v>
                </c:pt>
                <c:pt idx="2829">
                  <c:v>29.77</c:v>
                </c:pt>
                <c:pt idx="2830">
                  <c:v>28.68</c:v>
                </c:pt>
                <c:pt idx="2831">
                  <c:v>27.59</c:v>
                </c:pt>
                <c:pt idx="2832">
                  <c:v>26.54</c:v>
                </c:pt>
                <c:pt idx="2833">
                  <c:v>25.52</c:v>
                </c:pt>
                <c:pt idx="2834">
                  <c:v>24.59</c:v>
                </c:pt>
                <c:pt idx="2835">
                  <c:v>23.62</c:v>
                </c:pt>
                <c:pt idx="2836">
                  <c:v>22.72</c:v>
                </c:pt>
                <c:pt idx="2837">
                  <c:v>188.5</c:v>
                </c:pt>
                <c:pt idx="2838">
                  <c:v>334.6</c:v>
                </c:pt>
                <c:pt idx="2839">
                  <c:v>131.30000000000001</c:v>
                </c:pt>
                <c:pt idx="2840">
                  <c:v>117.7</c:v>
                </c:pt>
                <c:pt idx="2841">
                  <c:v>106.8</c:v>
                </c:pt>
                <c:pt idx="2842">
                  <c:v>97.26</c:v>
                </c:pt>
                <c:pt idx="2843">
                  <c:v>89.15</c:v>
                </c:pt>
                <c:pt idx="2844">
                  <c:v>81.33</c:v>
                </c:pt>
                <c:pt idx="2845">
                  <c:v>74.319999999999993</c:v>
                </c:pt>
                <c:pt idx="2846">
                  <c:v>68.069999999999993</c:v>
                </c:pt>
                <c:pt idx="2847">
                  <c:v>62.46</c:v>
                </c:pt>
                <c:pt idx="2848">
                  <c:v>57.45</c:v>
                </c:pt>
                <c:pt idx="2849">
                  <c:v>53.19</c:v>
                </c:pt>
                <c:pt idx="2850">
                  <c:v>49.27</c:v>
                </c:pt>
                <c:pt idx="2851">
                  <c:v>45.71</c:v>
                </c:pt>
                <c:pt idx="2852">
                  <c:v>43.3</c:v>
                </c:pt>
                <c:pt idx="2853">
                  <c:v>42.25</c:v>
                </c:pt>
                <c:pt idx="2854">
                  <c:v>41.08</c:v>
                </c:pt>
                <c:pt idx="2855">
                  <c:v>39.78</c:v>
                </c:pt>
                <c:pt idx="2856">
                  <c:v>38.57</c:v>
                </c:pt>
                <c:pt idx="2857">
                  <c:v>48.72</c:v>
                </c:pt>
                <c:pt idx="2858">
                  <c:v>148.19999999999999</c:v>
                </c:pt>
                <c:pt idx="2859">
                  <c:v>119.7</c:v>
                </c:pt>
                <c:pt idx="2860">
                  <c:v>92.04</c:v>
                </c:pt>
                <c:pt idx="2861">
                  <c:v>85.91</c:v>
                </c:pt>
                <c:pt idx="2862">
                  <c:v>78.64</c:v>
                </c:pt>
                <c:pt idx="2863">
                  <c:v>72.66</c:v>
                </c:pt>
                <c:pt idx="2864">
                  <c:v>67.33</c:v>
                </c:pt>
                <c:pt idx="2865">
                  <c:v>62.43</c:v>
                </c:pt>
                <c:pt idx="2866">
                  <c:v>57.99</c:v>
                </c:pt>
                <c:pt idx="2867">
                  <c:v>54.31</c:v>
                </c:pt>
                <c:pt idx="2868">
                  <c:v>50.51</c:v>
                </c:pt>
                <c:pt idx="2869">
                  <c:v>47.06</c:v>
                </c:pt>
                <c:pt idx="2870">
                  <c:v>44.21</c:v>
                </c:pt>
                <c:pt idx="2871">
                  <c:v>41.55</c:v>
                </c:pt>
                <c:pt idx="2872">
                  <c:v>39.700000000000003</c:v>
                </c:pt>
                <c:pt idx="2873">
                  <c:v>39.130000000000003</c:v>
                </c:pt>
                <c:pt idx="2874">
                  <c:v>38.380000000000003</c:v>
                </c:pt>
                <c:pt idx="2875">
                  <c:v>37.53</c:v>
                </c:pt>
                <c:pt idx="2876">
                  <c:v>36.549999999999997</c:v>
                </c:pt>
                <c:pt idx="2877">
                  <c:v>35.5</c:v>
                </c:pt>
                <c:pt idx="2878">
                  <c:v>34.39</c:v>
                </c:pt>
                <c:pt idx="2879">
                  <c:v>33.24</c:v>
                </c:pt>
                <c:pt idx="2880">
                  <c:v>32.200000000000003</c:v>
                </c:pt>
                <c:pt idx="2881">
                  <c:v>31.26</c:v>
                </c:pt>
                <c:pt idx="2882">
                  <c:v>30.14</c:v>
                </c:pt>
                <c:pt idx="2883">
                  <c:v>29.04</c:v>
                </c:pt>
                <c:pt idx="2884">
                  <c:v>27.99</c:v>
                </c:pt>
                <c:pt idx="2885">
                  <c:v>26.97</c:v>
                </c:pt>
                <c:pt idx="2886">
                  <c:v>25.98</c:v>
                </c:pt>
                <c:pt idx="2887">
                  <c:v>25.03</c:v>
                </c:pt>
                <c:pt idx="2888">
                  <c:v>24.11</c:v>
                </c:pt>
                <c:pt idx="2889">
                  <c:v>23.2</c:v>
                </c:pt>
                <c:pt idx="2890">
                  <c:v>22.33</c:v>
                </c:pt>
                <c:pt idx="2891">
                  <c:v>21.49</c:v>
                </c:pt>
                <c:pt idx="2892">
                  <c:v>20.68</c:v>
                </c:pt>
                <c:pt idx="2893">
                  <c:v>19.899999999999999</c:v>
                </c:pt>
                <c:pt idx="2894">
                  <c:v>19.579999999999998</c:v>
                </c:pt>
                <c:pt idx="2895">
                  <c:v>19.440000000000001</c:v>
                </c:pt>
                <c:pt idx="2896">
                  <c:v>19.239999999999998</c:v>
                </c:pt>
                <c:pt idx="2897">
                  <c:v>18.989999999999998</c:v>
                </c:pt>
                <c:pt idx="2898">
                  <c:v>18.7</c:v>
                </c:pt>
                <c:pt idx="2899">
                  <c:v>18.38</c:v>
                </c:pt>
                <c:pt idx="2900">
                  <c:v>18.04</c:v>
                </c:pt>
                <c:pt idx="2901">
                  <c:v>17.68</c:v>
                </c:pt>
                <c:pt idx="2902">
                  <c:v>17.309999999999999</c:v>
                </c:pt>
                <c:pt idx="2903">
                  <c:v>16.93</c:v>
                </c:pt>
                <c:pt idx="2904">
                  <c:v>16.55</c:v>
                </c:pt>
                <c:pt idx="2905">
                  <c:v>16.170000000000002</c:v>
                </c:pt>
                <c:pt idx="2906">
                  <c:v>15.8</c:v>
                </c:pt>
                <c:pt idx="2907">
                  <c:v>15.42</c:v>
                </c:pt>
                <c:pt idx="2908">
                  <c:v>15.06</c:v>
                </c:pt>
                <c:pt idx="2909">
                  <c:v>14.71</c:v>
                </c:pt>
                <c:pt idx="2910">
                  <c:v>14.36</c:v>
                </c:pt>
                <c:pt idx="2911">
                  <c:v>14.03</c:v>
                </c:pt>
                <c:pt idx="2912">
                  <c:v>13.7</c:v>
                </c:pt>
                <c:pt idx="2913">
                  <c:v>13.38</c:v>
                </c:pt>
                <c:pt idx="2914">
                  <c:v>13.08</c:v>
                </c:pt>
                <c:pt idx="2915">
                  <c:v>12.79</c:v>
                </c:pt>
                <c:pt idx="2916">
                  <c:v>12.51</c:v>
                </c:pt>
                <c:pt idx="2917">
                  <c:v>12.24</c:v>
                </c:pt>
                <c:pt idx="2918">
                  <c:v>11.99</c:v>
                </c:pt>
                <c:pt idx="2919">
                  <c:v>11.75</c:v>
                </c:pt>
                <c:pt idx="2920">
                  <c:v>11.53</c:v>
                </c:pt>
                <c:pt idx="2921">
                  <c:v>11.31</c:v>
                </c:pt>
              </c:numCache>
            </c:numRef>
          </c:val>
          <c:smooth val="0"/>
          <c:extLst>
            <c:ext xmlns:c16="http://schemas.microsoft.com/office/drawing/2014/chart" uri="{C3380CC4-5D6E-409C-BE32-E72D297353CC}">
              <c16:uniqueId val="{00000000-A9FB-4782-BD45-3E0D298FD70D}"/>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4"/>
          <c:order val="0"/>
          <c:tx>
            <c:strRef>
              <c:f>ModeWise!$F$2</c:f>
              <c:strCache>
                <c:ptCount val="1"/>
                <c:pt idx="0">
                  <c:v>NORESM</c:v>
                </c:pt>
              </c:strCache>
            </c:strRef>
          </c:tx>
          <c:spPr>
            <a:ln w="12700" cap="rnd">
              <a:solidFill>
                <a:schemeClr val="accent5"/>
              </a:solidFill>
              <a:round/>
            </a:ln>
            <a:effectLst/>
          </c:spPr>
          <c:marker>
            <c:symbol val="none"/>
          </c:marker>
          <c:cat>
            <c:numRef>
              <c:f>ModeWise!$A$3:$A$2924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ModeWise!$F$3:$F$2924</c:f>
              <c:numCache>
                <c:formatCode>General</c:formatCode>
                <c:ptCount val="2922"/>
                <c:pt idx="0">
                  <c:v>7.67</c:v>
                </c:pt>
                <c:pt idx="1">
                  <c:v>7.5490000000000004</c:v>
                </c:pt>
                <c:pt idx="2">
                  <c:v>7.4279999999999999</c:v>
                </c:pt>
                <c:pt idx="3">
                  <c:v>7.3070000000000004</c:v>
                </c:pt>
                <c:pt idx="4">
                  <c:v>7.1859999999999999</c:v>
                </c:pt>
                <c:pt idx="5">
                  <c:v>7.0650000000000004</c:v>
                </c:pt>
                <c:pt idx="6">
                  <c:v>6.944</c:v>
                </c:pt>
                <c:pt idx="7">
                  <c:v>6.8220000000000001</c:v>
                </c:pt>
                <c:pt idx="8">
                  <c:v>6.7009999999999996</c:v>
                </c:pt>
                <c:pt idx="9">
                  <c:v>6.58</c:v>
                </c:pt>
                <c:pt idx="10">
                  <c:v>6.4589999999999996</c:v>
                </c:pt>
                <c:pt idx="11">
                  <c:v>6.3410000000000002</c:v>
                </c:pt>
                <c:pt idx="12">
                  <c:v>6.2329999999999997</c:v>
                </c:pt>
                <c:pt idx="13">
                  <c:v>6.1239999999999997</c:v>
                </c:pt>
                <c:pt idx="14">
                  <c:v>6.0140000000000002</c:v>
                </c:pt>
                <c:pt idx="15">
                  <c:v>5.9039999999999999</c:v>
                </c:pt>
                <c:pt idx="16">
                  <c:v>5.7939999999999996</c:v>
                </c:pt>
                <c:pt idx="17">
                  <c:v>5.6929999999999996</c:v>
                </c:pt>
                <c:pt idx="18">
                  <c:v>5.601</c:v>
                </c:pt>
                <c:pt idx="19">
                  <c:v>5.5149999999999997</c:v>
                </c:pt>
                <c:pt idx="20">
                  <c:v>5.4349999999999996</c:v>
                </c:pt>
                <c:pt idx="21">
                  <c:v>5.3579999999999997</c:v>
                </c:pt>
                <c:pt idx="22">
                  <c:v>5.2830000000000004</c:v>
                </c:pt>
                <c:pt idx="23">
                  <c:v>5.2089999999999996</c:v>
                </c:pt>
                <c:pt idx="24">
                  <c:v>5.1360000000000001</c:v>
                </c:pt>
                <c:pt idx="25">
                  <c:v>5.0640000000000001</c:v>
                </c:pt>
                <c:pt idx="26">
                  <c:v>4.9909999999999997</c:v>
                </c:pt>
                <c:pt idx="27">
                  <c:v>4.9169999999999998</c:v>
                </c:pt>
                <c:pt idx="28">
                  <c:v>4.843</c:v>
                </c:pt>
                <c:pt idx="29">
                  <c:v>4.7679999999999998</c:v>
                </c:pt>
                <c:pt idx="30">
                  <c:v>4.6920000000000002</c:v>
                </c:pt>
                <c:pt idx="31">
                  <c:v>4.6159999999999997</c:v>
                </c:pt>
                <c:pt idx="32">
                  <c:v>4.5410000000000004</c:v>
                </c:pt>
                <c:pt idx="33">
                  <c:v>4.4649999999999999</c:v>
                </c:pt>
                <c:pt idx="34">
                  <c:v>4.3879999999999999</c:v>
                </c:pt>
                <c:pt idx="35">
                  <c:v>4.3109999999999999</c:v>
                </c:pt>
                <c:pt idx="36">
                  <c:v>4.2320000000000002</c:v>
                </c:pt>
                <c:pt idx="37">
                  <c:v>4.1529999999999996</c:v>
                </c:pt>
                <c:pt idx="38">
                  <c:v>4.0810000000000004</c:v>
                </c:pt>
                <c:pt idx="39">
                  <c:v>4.0069999999999997</c:v>
                </c:pt>
                <c:pt idx="40">
                  <c:v>3.9329999999999998</c:v>
                </c:pt>
                <c:pt idx="41">
                  <c:v>3.8580000000000001</c:v>
                </c:pt>
                <c:pt idx="42">
                  <c:v>3.7829999999999999</c:v>
                </c:pt>
                <c:pt idx="43">
                  <c:v>3.7080000000000002</c:v>
                </c:pt>
                <c:pt idx="44">
                  <c:v>3.633</c:v>
                </c:pt>
                <c:pt idx="45">
                  <c:v>3.5579999999999998</c:v>
                </c:pt>
                <c:pt idx="46">
                  <c:v>3.4830000000000001</c:v>
                </c:pt>
                <c:pt idx="47">
                  <c:v>3.41</c:v>
                </c:pt>
                <c:pt idx="48">
                  <c:v>3.3359999999999999</c:v>
                </c:pt>
                <c:pt idx="49">
                  <c:v>3.2639999999999998</c:v>
                </c:pt>
                <c:pt idx="50">
                  <c:v>3.1920000000000002</c:v>
                </c:pt>
                <c:pt idx="51">
                  <c:v>3.12</c:v>
                </c:pt>
                <c:pt idx="52">
                  <c:v>3.05</c:v>
                </c:pt>
                <c:pt idx="53">
                  <c:v>2.9809999999999999</c:v>
                </c:pt>
                <c:pt idx="54">
                  <c:v>2.9119999999999999</c:v>
                </c:pt>
                <c:pt idx="55">
                  <c:v>2.8450000000000002</c:v>
                </c:pt>
                <c:pt idx="56">
                  <c:v>2.778</c:v>
                </c:pt>
                <c:pt idx="57">
                  <c:v>2.7130000000000001</c:v>
                </c:pt>
                <c:pt idx="58">
                  <c:v>2.649</c:v>
                </c:pt>
                <c:pt idx="59">
                  <c:v>2.5859999999999999</c:v>
                </c:pt>
                <c:pt idx="60">
                  <c:v>2.524</c:v>
                </c:pt>
                <c:pt idx="61">
                  <c:v>2.4630000000000001</c:v>
                </c:pt>
                <c:pt idx="62">
                  <c:v>2.403</c:v>
                </c:pt>
                <c:pt idx="63">
                  <c:v>2.3450000000000002</c:v>
                </c:pt>
                <c:pt idx="64">
                  <c:v>2.2879999999999998</c:v>
                </c:pt>
                <c:pt idx="65">
                  <c:v>2.2320000000000002</c:v>
                </c:pt>
                <c:pt idx="66">
                  <c:v>2.177</c:v>
                </c:pt>
                <c:pt idx="67">
                  <c:v>2.1240000000000001</c:v>
                </c:pt>
                <c:pt idx="68">
                  <c:v>2.0720000000000001</c:v>
                </c:pt>
                <c:pt idx="69">
                  <c:v>2.0209999999999999</c:v>
                </c:pt>
                <c:pt idx="70">
                  <c:v>1.9710000000000001</c:v>
                </c:pt>
                <c:pt idx="71">
                  <c:v>1.923</c:v>
                </c:pt>
                <c:pt idx="72">
                  <c:v>1.8759999999999999</c:v>
                </c:pt>
                <c:pt idx="73">
                  <c:v>1.83</c:v>
                </c:pt>
                <c:pt idx="74">
                  <c:v>1.786</c:v>
                </c:pt>
                <c:pt idx="75">
                  <c:v>1.7450000000000001</c:v>
                </c:pt>
                <c:pt idx="76">
                  <c:v>1.7070000000000001</c:v>
                </c:pt>
                <c:pt idx="77">
                  <c:v>1.669</c:v>
                </c:pt>
                <c:pt idx="78">
                  <c:v>1.631</c:v>
                </c:pt>
                <c:pt idx="79">
                  <c:v>1.5940000000000001</c:v>
                </c:pt>
                <c:pt idx="80">
                  <c:v>1.56</c:v>
                </c:pt>
                <c:pt idx="81">
                  <c:v>1.536</c:v>
                </c:pt>
                <c:pt idx="82">
                  <c:v>1.5109999999999999</c:v>
                </c:pt>
                <c:pt idx="83">
                  <c:v>1.522</c:v>
                </c:pt>
                <c:pt idx="84">
                  <c:v>1.532</c:v>
                </c:pt>
                <c:pt idx="85">
                  <c:v>1.589</c:v>
                </c:pt>
                <c:pt idx="86">
                  <c:v>1.671</c:v>
                </c:pt>
                <c:pt idx="87">
                  <c:v>1.7769999999999999</c:v>
                </c:pt>
                <c:pt idx="88">
                  <c:v>1.8520000000000001</c:v>
                </c:pt>
                <c:pt idx="89">
                  <c:v>1.909</c:v>
                </c:pt>
                <c:pt idx="90">
                  <c:v>1.958</c:v>
                </c:pt>
                <c:pt idx="91">
                  <c:v>2.008</c:v>
                </c:pt>
                <c:pt idx="92">
                  <c:v>2.165</c:v>
                </c:pt>
                <c:pt idx="93">
                  <c:v>2.31</c:v>
                </c:pt>
                <c:pt idx="94">
                  <c:v>2.4390000000000001</c:v>
                </c:pt>
                <c:pt idx="95">
                  <c:v>2.54</c:v>
                </c:pt>
                <c:pt idx="96">
                  <c:v>2.625</c:v>
                </c:pt>
                <c:pt idx="97">
                  <c:v>2.702</c:v>
                </c:pt>
                <c:pt idx="98">
                  <c:v>2.7719999999999998</c:v>
                </c:pt>
                <c:pt idx="99">
                  <c:v>2.871</c:v>
                </c:pt>
                <c:pt idx="100">
                  <c:v>2.9769999999999999</c:v>
                </c:pt>
                <c:pt idx="101">
                  <c:v>3.0670000000000002</c:v>
                </c:pt>
                <c:pt idx="102">
                  <c:v>3.145</c:v>
                </c:pt>
                <c:pt idx="103">
                  <c:v>3.2130000000000001</c:v>
                </c:pt>
                <c:pt idx="104">
                  <c:v>3.2719999999999998</c:v>
                </c:pt>
                <c:pt idx="105">
                  <c:v>3.3220000000000001</c:v>
                </c:pt>
                <c:pt idx="106">
                  <c:v>3.3639999999999999</c:v>
                </c:pt>
                <c:pt idx="107">
                  <c:v>3.399</c:v>
                </c:pt>
                <c:pt idx="108">
                  <c:v>3.4340000000000002</c:v>
                </c:pt>
                <c:pt idx="109">
                  <c:v>3.4649999999999999</c:v>
                </c:pt>
                <c:pt idx="110">
                  <c:v>3.5230000000000001</c:v>
                </c:pt>
                <c:pt idx="111">
                  <c:v>3.5939999999999999</c:v>
                </c:pt>
                <c:pt idx="112">
                  <c:v>3.6509999999999998</c:v>
                </c:pt>
                <c:pt idx="113">
                  <c:v>3.6989999999999998</c:v>
                </c:pt>
                <c:pt idx="114">
                  <c:v>3.7349999999999999</c:v>
                </c:pt>
                <c:pt idx="115">
                  <c:v>3.7629999999999999</c:v>
                </c:pt>
                <c:pt idx="116">
                  <c:v>3.7839999999999998</c:v>
                </c:pt>
                <c:pt idx="117">
                  <c:v>3.8109999999999999</c:v>
                </c:pt>
                <c:pt idx="118">
                  <c:v>3.8410000000000002</c:v>
                </c:pt>
                <c:pt idx="119">
                  <c:v>3.8730000000000002</c:v>
                </c:pt>
                <c:pt idx="120">
                  <c:v>3.9249999999999998</c:v>
                </c:pt>
                <c:pt idx="121">
                  <c:v>4.048</c:v>
                </c:pt>
                <c:pt idx="122">
                  <c:v>4.1920000000000002</c:v>
                </c:pt>
                <c:pt idx="123">
                  <c:v>4.3140000000000001</c:v>
                </c:pt>
                <c:pt idx="124">
                  <c:v>4.423</c:v>
                </c:pt>
                <c:pt idx="125">
                  <c:v>4.516</c:v>
                </c:pt>
                <c:pt idx="126">
                  <c:v>4.6150000000000002</c:v>
                </c:pt>
                <c:pt idx="127">
                  <c:v>4.7130000000000001</c:v>
                </c:pt>
                <c:pt idx="128">
                  <c:v>4.944</c:v>
                </c:pt>
                <c:pt idx="129">
                  <c:v>5.3159999999999998</c:v>
                </c:pt>
                <c:pt idx="130">
                  <c:v>5.6509999999999998</c:v>
                </c:pt>
                <c:pt idx="131">
                  <c:v>5.968</c:v>
                </c:pt>
                <c:pt idx="132">
                  <c:v>6.2720000000000002</c:v>
                </c:pt>
                <c:pt idx="133">
                  <c:v>90.08</c:v>
                </c:pt>
                <c:pt idx="134">
                  <c:v>43.24</c:v>
                </c:pt>
                <c:pt idx="135">
                  <c:v>72.7</c:v>
                </c:pt>
                <c:pt idx="136">
                  <c:v>47.1</c:v>
                </c:pt>
                <c:pt idx="137">
                  <c:v>41.52</c:v>
                </c:pt>
                <c:pt idx="138">
                  <c:v>40.450000000000003</c:v>
                </c:pt>
                <c:pt idx="139">
                  <c:v>38.61</c:v>
                </c:pt>
                <c:pt idx="140">
                  <c:v>41.03</c:v>
                </c:pt>
                <c:pt idx="141">
                  <c:v>40.049999999999997</c:v>
                </c:pt>
                <c:pt idx="142">
                  <c:v>38.33</c:v>
                </c:pt>
                <c:pt idx="143">
                  <c:v>36.979999999999997</c:v>
                </c:pt>
                <c:pt idx="144">
                  <c:v>35.83</c:v>
                </c:pt>
                <c:pt idx="145">
                  <c:v>34.58</c:v>
                </c:pt>
                <c:pt idx="146">
                  <c:v>33.71</c:v>
                </c:pt>
                <c:pt idx="147">
                  <c:v>33.86</c:v>
                </c:pt>
                <c:pt idx="148">
                  <c:v>33.840000000000003</c:v>
                </c:pt>
                <c:pt idx="149">
                  <c:v>33.590000000000003</c:v>
                </c:pt>
                <c:pt idx="150">
                  <c:v>33.369999999999997</c:v>
                </c:pt>
                <c:pt idx="151">
                  <c:v>33.090000000000003</c:v>
                </c:pt>
                <c:pt idx="152">
                  <c:v>32.64</c:v>
                </c:pt>
                <c:pt idx="153">
                  <c:v>32.15</c:v>
                </c:pt>
                <c:pt idx="154">
                  <c:v>31.72</c:v>
                </c:pt>
                <c:pt idx="155">
                  <c:v>31.18</c:v>
                </c:pt>
                <c:pt idx="156">
                  <c:v>30.53</c:v>
                </c:pt>
                <c:pt idx="157">
                  <c:v>29.78</c:v>
                </c:pt>
                <c:pt idx="158">
                  <c:v>28.99</c:v>
                </c:pt>
                <c:pt idx="159">
                  <c:v>28.17</c:v>
                </c:pt>
                <c:pt idx="160">
                  <c:v>27.35</c:v>
                </c:pt>
                <c:pt idx="161">
                  <c:v>26.63</c:v>
                </c:pt>
                <c:pt idx="162">
                  <c:v>26.06</c:v>
                </c:pt>
                <c:pt idx="163">
                  <c:v>25.42</c:v>
                </c:pt>
                <c:pt idx="164">
                  <c:v>25.5</c:v>
                </c:pt>
                <c:pt idx="165">
                  <c:v>39.380000000000003</c:v>
                </c:pt>
                <c:pt idx="166">
                  <c:v>28.57</c:v>
                </c:pt>
                <c:pt idx="167">
                  <c:v>28.75</c:v>
                </c:pt>
                <c:pt idx="168">
                  <c:v>28.7</c:v>
                </c:pt>
                <c:pt idx="169">
                  <c:v>28.29</c:v>
                </c:pt>
                <c:pt idx="170">
                  <c:v>28.67</c:v>
                </c:pt>
                <c:pt idx="171">
                  <c:v>42.45</c:v>
                </c:pt>
                <c:pt idx="172">
                  <c:v>33.1</c:v>
                </c:pt>
                <c:pt idx="173">
                  <c:v>32.92</c:v>
                </c:pt>
                <c:pt idx="174">
                  <c:v>32.79</c:v>
                </c:pt>
                <c:pt idx="175">
                  <c:v>34.42</c:v>
                </c:pt>
                <c:pt idx="176">
                  <c:v>51.16</c:v>
                </c:pt>
                <c:pt idx="177">
                  <c:v>41.57</c:v>
                </c:pt>
                <c:pt idx="178">
                  <c:v>39.64</c:v>
                </c:pt>
                <c:pt idx="179">
                  <c:v>37.81</c:v>
                </c:pt>
                <c:pt idx="180">
                  <c:v>37.08</c:v>
                </c:pt>
                <c:pt idx="181">
                  <c:v>36.72</c:v>
                </c:pt>
                <c:pt idx="182">
                  <c:v>36.72</c:v>
                </c:pt>
                <c:pt idx="183">
                  <c:v>87.63</c:v>
                </c:pt>
                <c:pt idx="184">
                  <c:v>105</c:v>
                </c:pt>
                <c:pt idx="185">
                  <c:v>99</c:v>
                </c:pt>
                <c:pt idx="186">
                  <c:v>67.41</c:v>
                </c:pt>
                <c:pt idx="187">
                  <c:v>67.87</c:v>
                </c:pt>
                <c:pt idx="188">
                  <c:v>68.819999999999993</c:v>
                </c:pt>
                <c:pt idx="189">
                  <c:v>65.36</c:v>
                </c:pt>
                <c:pt idx="190">
                  <c:v>64.77</c:v>
                </c:pt>
                <c:pt idx="191">
                  <c:v>66.900000000000006</c:v>
                </c:pt>
                <c:pt idx="192">
                  <c:v>68.72</c:v>
                </c:pt>
                <c:pt idx="193">
                  <c:v>76.61</c:v>
                </c:pt>
                <c:pt idx="194">
                  <c:v>73.709999999999994</c:v>
                </c:pt>
                <c:pt idx="195">
                  <c:v>90.24</c:v>
                </c:pt>
                <c:pt idx="196">
                  <c:v>119.2</c:v>
                </c:pt>
                <c:pt idx="197">
                  <c:v>141.30000000000001</c:v>
                </c:pt>
                <c:pt idx="198">
                  <c:v>104.3</c:v>
                </c:pt>
                <c:pt idx="199">
                  <c:v>90.58</c:v>
                </c:pt>
                <c:pt idx="200">
                  <c:v>115</c:v>
                </c:pt>
                <c:pt idx="201">
                  <c:v>105.6</c:v>
                </c:pt>
                <c:pt idx="202">
                  <c:v>101.2</c:v>
                </c:pt>
                <c:pt idx="203">
                  <c:v>94.57</c:v>
                </c:pt>
                <c:pt idx="204">
                  <c:v>88.18</c:v>
                </c:pt>
                <c:pt idx="205">
                  <c:v>81.709999999999994</c:v>
                </c:pt>
                <c:pt idx="206">
                  <c:v>76.36</c:v>
                </c:pt>
                <c:pt idx="207">
                  <c:v>71.47</c:v>
                </c:pt>
                <c:pt idx="208">
                  <c:v>67.28</c:v>
                </c:pt>
                <c:pt idx="209">
                  <c:v>63.39</c:v>
                </c:pt>
                <c:pt idx="210">
                  <c:v>61.4</c:v>
                </c:pt>
                <c:pt idx="211">
                  <c:v>58.65</c:v>
                </c:pt>
                <c:pt idx="212">
                  <c:v>62.46</c:v>
                </c:pt>
                <c:pt idx="213">
                  <c:v>99.22</c:v>
                </c:pt>
                <c:pt idx="214">
                  <c:v>96.09</c:v>
                </c:pt>
                <c:pt idx="215">
                  <c:v>96.85</c:v>
                </c:pt>
                <c:pt idx="216">
                  <c:v>86.83</c:v>
                </c:pt>
                <c:pt idx="217">
                  <c:v>82.72</c:v>
                </c:pt>
                <c:pt idx="218">
                  <c:v>110</c:v>
                </c:pt>
                <c:pt idx="219">
                  <c:v>86.61</c:v>
                </c:pt>
                <c:pt idx="220">
                  <c:v>84.96</c:v>
                </c:pt>
                <c:pt idx="221">
                  <c:v>79.2</c:v>
                </c:pt>
                <c:pt idx="222">
                  <c:v>73.650000000000006</c:v>
                </c:pt>
                <c:pt idx="223">
                  <c:v>68.540000000000006</c:v>
                </c:pt>
                <c:pt idx="224">
                  <c:v>64.12</c:v>
                </c:pt>
                <c:pt idx="225">
                  <c:v>60.45</c:v>
                </c:pt>
                <c:pt idx="226">
                  <c:v>57.28</c:v>
                </c:pt>
                <c:pt idx="227">
                  <c:v>54.82</c:v>
                </c:pt>
                <c:pt idx="228">
                  <c:v>52.39</c:v>
                </c:pt>
                <c:pt idx="229">
                  <c:v>56.38</c:v>
                </c:pt>
                <c:pt idx="230">
                  <c:v>105.6</c:v>
                </c:pt>
                <c:pt idx="231">
                  <c:v>129.4</c:v>
                </c:pt>
                <c:pt idx="232">
                  <c:v>99.57</c:v>
                </c:pt>
                <c:pt idx="233">
                  <c:v>90.3</c:v>
                </c:pt>
                <c:pt idx="234">
                  <c:v>83.57</c:v>
                </c:pt>
                <c:pt idx="235">
                  <c:v>77.260000000000005</c:v>
                </c:pt>
                <c:pt idx="236">
                  <c:v>71.63</c:v>
                </c:pt>
                <c:pt idx="237">
                  <c:v>67.819999999999993</c:v>
                </c:pt>
                <c:pt idx="238">
                  <c:v>63.66</c:v>
                </c:pt>
                <c:pt idx="239">
                  <c:v>59.64</c:v>
                </c:pt>
                <c:pt idx="240">
                  <c:v>56.17</c:v>
                </c:pt>
                <c:pt idx="241">
                  <c:v>53.02</c:v>
                </c:pt>
                <c:pt idx="242">
                  <c:v>50.13</c:v>
                </c:pt>
                <c:pt idx="243">
                  <c:v>47.53</c:v>
                </c:pt>
                <c:pt idx="244">
                  <c:v>46.66</c:v>
                </c:pt>
                <c:pt idx="245">
                  <c:v>45.19</c:v>
                </c:pt>
                <c:pt idx="246">
                  <c:v>42.76</c:v>
                </c:pt>
                <c:pt idx="247">
                  <c:v>40.76</c:v>
                </c:pt>
                <c:pt idx="248">
                  <c:v>40.47</c:v>
                </c:pt>
                <c:pt idx="249">
                  <c:v>39.94</c:v>
                </c:pt>
                <c:pt idx="250">
                  <c:v>39.92</c:v>
                </c:pt>
                <c:pt idx="251">
                  <c:v>39.880000000000003</c:v>
                </c:pt>
                <c:pt idx="252">
                  <c:v>39.18</c:v>
                </c:pt>
                <c:pt idx="253">
                  <c:v>38.409999999999997</c:v>
                </c:pt>
                <c:pt idx="254">
                  <c:v>70.59</c:v>
                </c:pt>
                <c:pt idx="255">
                  <c:v>140</c:v>
                </c:pt>
                <c:pt idx="256">
                  <c:v>156.6</c:v>
                </c:pt>
                <c:pt idx="257">
                  <c:v>102.4</c:v>
                </c:pt>
                <c:pt idx="258">
                  <c:v>114.4</c:v>
                </c:pt>
                <c:pt idx="259">
                  <c:v>105.4</c:v>
                </c:pt>
                <c:pt idx="260">
                  <c:v>96.49</c:v>
                </c:pt>
                <c:pt idx="261">
                  <c:v>88.4</c:v>
                </c:pt>
                <c:pt idx="262">
                  <c:v>81.19</c:v>
                </c:pt>
                <c:pt idx="263">
                  <c:v>75.23</c:v>
                </c:pt>
                <c:pt idx="264">
                  <c:v>70.239999999999995</c:v>
                </c:pt>
                <c:pt idx="265">
                  <c:v>65.569999999999993</c:v>
                </c:pt>
                <c:pt idx="266">
                  <c:v>61.39</c:v>
                </c:pt>
                <c:pt idx="267">
                  <c:v>57.78</c:v>
                </c:pt>
                <c:pt idx="268">
                  <c:v>54.46</c:v>
                </c:pt>
                <c:pt idx="269">
                  <c:v>51.36</c:v>
                </c:pt>
                <c:pt idx="270">
                  <c:v>48.71</c:v>
                </c:pt>
                <c:pt idx="271">
                  <c:v>47.96</c:v>
                </c:pt>
                <c:pt idx="272">
                  <c:v>46.35</c:v>
                </c:pt>
                <c:pt idx="273">
                  <c:v>43.49</c:v>
                </c:pt>
                <c:pt idx="274">
                  <c:v>40.869999999999997</c:v>
                </c:pt>
                <c:pt idx="275">
                  <c:v>39.94</c:v>
                </c:pt>
                <c:pt idx="276">
                  <c:v>39.31</c:v>
                </c:pt>
                <c:pt idx="277">
                  <c:v>38.549999999999997</c:v>
                </c:pt>
                <c:pt idx="278">
                  <c:v>37.68</c:v>
                </c:pt>
                <c:pt idx="279">
                  <c:v>36.700000000000003</c:v>
                </c:pt>
                <c:pt idx="280">
                  <c:v>35.69</c:v>
                </c:pt>
                <c:pt idx="281">
                  <c:v>34.64</c:v>
                </c:pt>
                <c:pt idx="282">
                  <c:v>33.840000000000003</c:v>
                </c:pt>
                <c:pt idx="283">
                  <c:v>32.74</c:v>
                </c:pt>
                <c:pt idx="284">
                  <c:v>31.63</c:v>
                </c:pt>
                <c:pt idx="285">
                  <c:v>30.51</c:v>
                </c:pt>
                <c:pt idx="286">
                  <c:v>29.45</c:v>
                </c:pt>
                <c:pt idx="287">
                  <c:v>28.42</c:v>
                </c:pt>
                <c:pt idx="288">
                  <c:v>27.77</c:v>
                </c:pt>
                <c:pt idx="289">
                  <c:v>28.96</c:v>
                </c:pt>
                <c:pt idx="290">
                  <c:v>27.68</c:v>
                </c:pt>
                <c:pt idx="291">
                  <c:v>26.88</c:v>
                </c:pt>
                <c:pt idx="292">
                  <c:v>26.06</c:v>
                </c:pt>
                <c:pt idx="293">
                  <c:v>25.27</c:v>
                </c:pt>
                <c:pt idx="294">
                  <c:v>24.54</c:v>
                </c:pt>
                <c:pt idx="295">
                  <c:v>23.8</c:v>
                </c:pt>
                <c:pt idx="296">
                  <c:v>23.04</c:v>
                </c:pt>
                <c:pt idx="297">
                  <c:v>22.32</c:v>
                </c:pt>
                <c:pt idx="298">
                  <c:v>21.62</c:v>
                </c:pt>
                <c:pt idx="299">
                  <c:v>20.93</c:v>
                </c:pt>
                <c:pt idx="300">
                  <c:v>20.21</c:v>
                </c:pt>
                <c:pt idx="301">
                  <c:v>19.61</c:v>
                </c:pt>
                <c:pt idx="302">
                  <c:v>19.52</c:v>
                </c:pt>
                <c:pt idx="303">
                  <c:v>19.37</c:v>
                </c:pt>
                <c:pt idx="304">
                  <c:v>19.190000000000001</c:v>
                </c:pt>
                <c:pt idx="305">
                  <c:v>18.98</c:v>
                </c:pt>
                <c:pt idx="306">
                  <c:v>18.73</c:v>
                </c:pt>
                <c:pt idx="307">
                  <c:v>18.46</c:v>
                </c:pt>
                <c:pt idx="308">
                  <c:v>18.170000000000002</c:v>
                </c:pt>
                <c:pt idx="309">
                  <c:v>17.86</c:v>
                </c:pt>
                <c:pt idx="310">
                  <c:v>17.53</c:v>
                </c:pt>
                <c:pt idx="311">
                  <c:v>17.2</c:v>
                </c:pt>
                <c:pt idx="312">
                  <c:v>16.87</c:v>
                </c:pt>
                <c:pt idx="313">
                  <c:v>16.53</c:v>
                </c:pt>
                <c:pt idx="314">
                  <c:v>16.190000000000001</c:v>
                </c:pt>
                <c:pt idx="315">
                  <c:v>15.85</c:v>
                </c:pt>
                <c:pt idx="316">
                  <c:v>15.51</c:v>
                </c:pt>
                <c:pt idx="317">
                  <c:v>15.18</c:v>
                </c:pt>
                <c:pt idx="318">
                  <c:v>14.85</c:v>
                </c:pt>
                <c:pt idx="319">
                  <c:v>14.53</c:v>
                </c:pt>
                <c:pt idx="320">
                  <c:v>14.21</c:v>
                </c:pt>
                <c:pt idx="321">
                  <c:v>13.9</c:v>
                </c:pt>
                <c:pt idx="322">
                  <c:v>13.6</c:v>
                </c:pt>
                <c:pt idx="323">
                  <c:v>13.3</c:v>
                </c:pt>
                <c:pt idx="324">
                  <c:v>13.02</c:v>
                </c:pt>
                <c:pt idx="325">
                  <c:v>12.74</c:v>
                </c:pt>
                <c:pt idx="326">
                  <c:v>12.48</c:v>
                </c:pt>
                <c:pt idx="327">
                  <c:v>12.23</c:v>
                </c:pt>
                <c:pt idx="328">
                  <c:v>11.98</c:v>
                </c:pt>
                <c:pt idx="329">
                  <c:v>11.75</c:v>
                </c:pt>
                <c:pt idx="330">
                  <c:v>11.53</c:v>
                </c:pt>
                <c:pt idx="331">
                  <c:v>11.33</c:v>
                </c:pt>
                <c:pt idx="332">
                  <c:v>11.13</c:v>
                </c:pt>
                <c:pt idx="333">
                  <c:v>10.94</c:v>
                </c:pt>
                <c:pt idx="334">
                  <c:v>10.76</c:v>
                </c:pt>
                <c:pt idx="335">
                  <c:v>10.58</c:v>
                </c:pt>
                <c:pt idx="336">
                  <c:v>10.42</c:v>
                </c:pt>
                <c:pt idx="337">
                  <c:v>10.26</c:v>
                </c:pt>
                <c:pt idx="338">
                  <c:v>10.11</c:v>
                </c:pt>
                <c:pt idx="339">
                  <c:v>9.9580000000000002</c:v>
                </c:pt>
                <c:pt idx="340">
                  <c:v>9.8149999999999995</c:v>
                </c:pt>
                <c:pt idx="341">
                  <c:v>9.6760000000000002</c:v>
                </c:pt>
                <c:pt idx="342">
                  <c:v>9.5410000000000004</c:v>
                </c:pt>
                <c:pt idx="343">
                  <c:v>9.4079999999999995</c:v>
                </c:pt>
                <c:pt idx="344">
                  <c:v>9.2789999999999999</c:v>
                </c:pt>
                <c:pt idx="345">
                  <c:v>9.1509999999999998</c:v>
                </c:pt>
                <c:pt idx="346">
                  <c:v>9.0250000000000004</c:v>
                </c:pt>
                <c:pt idx="347">
                  <c:v>8.9</c:v>
                </c:pt>
                <c:pt idx="348">
                  <c:v>8.7769999999999992</c:v>
                </c:pt>
                <c:pt idx="349">
                  <c:v>8.6539999999999999</c:v>
                </c:pt>
                <c:pt idx="350">
                  <c:v>8.5310000000000006</c:v>
                </c:pt>
                <c:pt idx="351">
                  <c:v>8.4090000000000007</c:v>
                </c:pt>
                <c:pt idx="352">
                  <c:v>8.2880000000000003</c:v>
                </c:pt>
                <c:pt idx="353">
                  <c:v>8.1660000000000004</c:v>
                </c:pt>
                <c:pt idx="354">
                  <c:v>8.0449999999999999</c:v>
                </c:pt>
                <c:pt idx="355">
                  <c:v>7.923</c:v>
                </c:pt>
                <c:pt idx="356">
                  <c:v>7.8010000000000002</c:v>
                </c:pt>
                <c:pt idx="357">
                  <c:v>7.6790000000000003</c:v>
                </c:pt>
                <c:pt idx="358">
                  <c:v>7.556</c:v>
                </c:pt>
                <c:pt idx="359">
                  <c:v>7.4340000000000002</c:v>
                </c:pt>
                <c:pt idx="360">
                  <c:v>7.3109999999999999</c:v>
                </c:pt>
                <c:pt idx="361">
                  <c:v>7.1879999999999997</c:v>
                </c:pt>
                <c:pt idx="362">
                  <c:v>7.0650000000000004</c:v>
                </c:pt>
                <c:pt idx="363">
                  <c:v>6.9420000000000002</c:v>
                </c:pt>
                <c:pt idx="364">
                  <c:v>6.8179999999999996</c:v>
                </c:pt>
                <c:pt idx="365">
                  <c:v>6.694</c:v>
                </c:pt>
                <c:pt idx="366">
                  <c:v>6.5709999999999997</c:v>
                </c:pt>
                <c:pt idx="367">
                  <c:v>6.4480000000000004</c:v>
                </c:pt>
                <c:pt idx="368">
                  <c:v>6.3239999999999998</c:v>
                </c:pt>
                <c:pt idx="369">
                  <c:v>6.202</c:v>
                </c:pt>
                <c:pt idx="370">
                  <c:v>6.0789999999999997</c:v>
                </c:pt>
                <c:pt idx="371">
                  <c:v>5.9569999999999999</c:v>
                </c:pt>
                <c:pt idx="372">
                  <c:v>5.8360000000000003</c:v>
                </c:pt>
                <c:pt idx="373">
                  <c:v>5.726</c:v>
                </c:pt>
                <c:pt idx="374">
                  <c:v>5.6260000000000003</c:v>
                </c:pt>
                <c:pt idx="375">
                  <c:v>5.5330000000000004</c:v>
                </c:pt>
                <c:pt idx="376">
                  <c:v>5.4459999999999997</c:v>
                </c:pt>
                <c:pt idx="377">
                  <c:v>5.3680000000000003</c:v>
                </c:pt>
                <c:pt idx="378">
                  <c:v>5.2919999999999998</c:v>
                </c:pt>
                <c:pt idx="379">
                  <c:v>5.2160000000000002</c:v>
                </c:pt>
                <c:pt idx="380">
                  <c:v>5.1420000000000003</c:v>
                </c:pt>
                <c:pt idx="381">
                  <c:v>5.0679999999999996</c:v>
                </c:pt>
                <c:pt idx="382">
                  <c:v>4.9930000000000003</c:v>
                </c:pt>
                <c:pt idx="383">
                  <c:v>4.9180000000000001</c:v>
                </c:pt>
                <c:pt idx="384">
                  <c:v>4.843</c:v>
                </c:pt>
                <c:pt idx="385">
                  <c:v>4.766</c:v>
                </c:pt>
                <c:pt idx="386">
                  <c:v>4.6890000000000001</c:v>
                </c:pt>
                <c:pt idx="387">
                  <c:v>4.6120000000000001</c:v>
                </c:pt>
                <c:pt idx="388">
                  <c:v>4.5339999999999998</c:v>
                </c:pt>
                <c:pt idx="389">
                  <c:v>4.4550000000000001</c:v>
                </c:pt>
                <c:pt idx="390">
                  <c:v>4.3760000000000003</c:v>
                </c:pt>
                <c:pt idx="391">
                  <c:v>4.2949999999999999</c:v>
                </c:pt>
                <c:pt idx="392">
                  <c:v>4.2140000000000004</c:v>
                </c:pt>
                <c:pt idx="393">
                  <c:v>4.1390000000000002</c:v>
                </c:pt>
                <c:pt idx="394">
                  <c:v>4.0640000000000001</c:v>
                </c:pt>
                <c:pt idx="395">
                  <c:v>3.9870000000000001</c:v>
                </c:pt>
                <c:pt idx="396">
                  <c:v>3.9119999999999999</c:v>
                </c:pt>
                <c:pt idx="397">
                  <c:v>3.835</c:v>
                </c:pt>
                <c:pt idx="398">
                  <c:v>3.76</c:v>
                </c:pt>
                <c:pt idx="399">
                  <c:v>3.6880000000000002</c:v>
                </c:pt>
                <c:pt idx="400">
                  <c:v>3.6150000000000002</c:v>
                </c:pt>
                <c:pt idx="401">
                  <c:v>3.5419999999999998</c:v>
                </c:pt>
                <c:pt idx="402">
                  <c:v>3.4689999999999999</c:v>
                </c:pt>
                <c:pt idx="403">
                  <c:v>3.3959999999999999</c:v>
                </c:pt>
                <c:pt idx="404">
                  <c:v>3.3239999999999998</c:v>
                </c:pt>
                <c:pt idx="405">
                  <c:v>3.2519999999999998</c:v>
                </c:pt>
                <c:pt idx="406">
                  <c:v>3.18</c:v>
                </c:pt>
                <c:pt idx="407">
                  <c:v>3.109</c:v>
                </c:pt>
                <c:pt idx="408">
                  <c:v>3.0430000000000001</c:v>
                </c:pt>
                <c:pt idx="409">
                  <c:v>2.9769999999999999</c:v>
                </c:pt>
                <c:pt idx="410">
                  <c:v>2.911</c:v>
                </c:pt>
                <c:pt idx="411">
                  <c:v>2.8460000000000001</c:v>
                </c:pt>
                <c:pt idx="412">
                  <c:v>2.78</c:v>
                </c:pt>
                <c:pt idx="413">
                  <c:v>2.7160000000000002</c:v>
                </c:pt>
                <c:pt idx="414">
                  <c:v>2.6520000000000001</c:v>
                </c:pt>
                <c:pt idx="415">
                  <c:v>2.59</c:v>
                </c:pt>
                <c:pt idx="416">
                  <c:v>2.528</c:v>
                </c:pt>
                <c:pt idx="417">
                  <c:v>2.4670000000000001</c:v>
                </c:pt>
                <c:pt idx="418">
                  <c:v>2.407</c:v>
                </c:pt>
                <c:pt idx="419">
                  <c:v>2.3479999999999999</c:v>
                </c:pt>
                <c:pt idx="420">
                  <c:v>2.29</c:v>
                </c:pt>
                <c:pt idx="421">
                  <c:v>2.2330000000000001</c:v>
                </c:pt>
                <c:pt idx="422">
                  <c:v>2.177</c:v>
                </c:pt>
                <c:pt idx="423">
                  <c:v>2.1219999999999999</c:v>
                </c:pt>
                <c:pt idx="424">
                  <c:v>2.0680000000000001</c:v>
                </c:pt>
                <c:pt idx="425">
                  <c:v>2.0150000000000001</c:v>
                </c:pt>
                <c:pt idx="426">
                  <c:v>1.98</c:v>
                </c:pt>
                <c:pt idx="427">
                  <c:v>1.9419999999999999</c:v>
                </c:pt>
                <c:pt idx="428">
                  <c:v>1.903</c:v>
                </c:pt>
                <c:pt idx="429">
                  <c:v>1.865</c:v>
                </c:pt>
                <c:pt idx="430">
                  <c:v>1.8260000000000001</c:v>
                </c:pt>
                <c:pt idx="431">
                  <c:v>1.7869999999999999</c:v>
                </c:pt>
                <c:pt idx="432">
                  <c:v>1.7490000000000001</c:v>
                </c:pt>
                <c:pt idx="433">
                  <c:v>1.712</c:v>
                </c:pt>
                <c:pt idx="434">
                  <c:v>1.675</c:v>
                </c:pt>
                <c:pt idx="435">
                  <c:v>1.639</c:v>
                </c:pt>
                <c:pt idx="436">
                  <c:v>1.6040000000000001</c:v>
                </c:pt>
                <c:pt idx="437">
                  <c:v>1.57</c:v>
                </c:pt>
                <c:pt idx="438">
                  <c:v>1.536</c:v>
                </c:pt>
                <c:pt idx="439">
                  <c:v>1.5029999999999999</c:v>
                </c:pt>
                <c:pt idx="440">
                  <c:v>1.47</c:v>
                </c:pt>
                <c:pt idx="441">
                  <c:v>1.4379999999999999</c:v>
                </c:pt>
                <c:pt idx="442">
                  <c:v>1.417</c:v>
                </c:pt>
                <c:pt idx="443">
                  <c:v>1.395</c:v>
                </c:pt>
                <c:pt idx="444">
                  <c:v>1.3720000000000001</c:v>
                </c:pt>
                <c:pt idx="445">
                  <c:v>1.3520000000000001</c:v>
                </c:pt>
                <c:pt idx="446">
                  <c:v>1.331</c:v>
                </c:pt>
                <c:pt idx="447">
                  <c:v>1.31</c:v>
                </c:pt>
                <c:pt idx="448">
                  <c:v>1.288</c:v>
                </c:pt>
                <c:pt idx="449">
                  <c:v>1.2669999999999999</c:v>
                </c:pt>
                <c:pt idx="450">
                  <c:v>1.2450000000000001</c:v>
                </c:pt>
                <c:pt idx="451">
                  <c:v>1.224</c:v>
                </c:pt>
                <c:pt idx="452">
                  <c:v>1.2030000000000001</c:v>
                </c:pt>
                <c:pt idx="453">
                  <c:v>1.1830000000000001</c:v>
                </c:pt>
                <c:pt idx="454">
                  <c:v>1.1619999999999999</c:v>
                </c:pt>
                <c:pt idx="455">
                  <c:v>1.1419999999999999</c:v>
                </c:pt>
                <c:pt idx="456">
                  <c:v>1.1220000000000001</c:v>
                </c:pt>
                <c:pt idx="457">
                  <c:v>1.121</c:v>
                </c:pt>
                <c:pt idx="458">
                  <c:v>1.1379999999999999</c:v>
                </c:pt>
                <c:pt idx="459">
                  <c:v>1.1519999999999999</c:v>
                </c:pt>
                <c:pt idx="460">
                  <c:v>1.1599999999999999</c:v>
                </c:pt>
                <c:pt idx="461">
                  <c:v>1.1659999999999999</c:v>
                </c:pt>
                <c:pt idx="462">
                  <c:v>1.17</c:v>
                </c:pt>
                <c:pt idx="463">
                  <c:v>1.171</c:v>
                </c:pt>
                <c:pt idx="464">
                  <c:v>1.1719999999999999</c:v>
                </c:pt>
                <c:pt idx="465">
                  <c:v>1.171</c:v>
                </c:pt>
                <c:pt idx="466">
                  <c:v>1.169</c:v>
                </c:pt>
                <c:pt idx="467">
                  <c:v>1.1659999999999999</c:v>
                </c:pt>
                <c:pt idx="468">
                  <c:v>1.1619999999999999</c:v>
                </c:pt>
                <c:pt idx="469">
                  <c:v>1.1579999999999999</c:v>
                </c:pt>
                <c:pt idx="470">
                  <c:v>1.1519999999999999</c:v>
                </c:pt>
                <c:pt idx="471">
                  <c:v>1.1459999999999999</c:v>
                </c:pt>
                <c:pt idx="472">
                  <c:v>1.139</c:v>
                </c:pt>
                <c:pt idx="473">
                  <c:v>1.131</c:v>
                </c:pt>
                <c:pt idx="474">
                  <c:v>1.1220000000000001</c:v>
                </c:pt>
                <c:pt idx="475">
                  <c:v>1.1120000000000001</c:v>
                </c:pt>
                <c:pt idx="476">
                  <c:v>1.101</c:v>
                </c:pt>
                <c:pt idx="477">
                  <c:v>1.0900000000000001</c:v>
                </c:pt>
                <c:pt idx="478">
                  <c:v>1.0780000000000001</c:v>
                </c:pt>
                <c:pt idx="479">
                  <c:v>1.0649999999999999</c:v>
                </c:pt>
                <c:pt idx="480">
                  <c:v>1.052</c:v>
                </c:pt>
                <c:pt idx="481">
                  <c:v>1.038</c:v>
                </c:pt>
                <c:pt idx="482">
                  <c:v>1.024</c:v>
                </c:pt>
                <c:pt idx="483">
                  <c:v>1.0089999999999999</c:v>
                </c:pt>
                <c:pt idx="484">
                  <c:v>0.99570000000000003</c:v>
                </c:pt>
                <c:pt idx="485">
                  <c:v>0.99550000000000005</c:v>
                </c:pt>
                <c:pt idx="486">
                  <c:v>1.014</c:v>
                </c:pt>
                <c:pt idx="487">
                  <c:v>1.042</c:v>
                </c:pt>
                <c:pt idx="488">
                  <c:v>1.069</c:v>
                </c:pt>
                <c:pt idx="489">
                  <c:v>1.089</c:v>
                </c:pt>
                <c:pt idx="490">
                  <c:v>1.1040000000000001</c:v>
                </c:pt>
                <c:pt idx="491">
                  <c:v>1.117</c:v>
                </c:pt>
                <c:pt idx="492">
                  <c:v>1.127</c:v>
                </c:pt>
                <c:pt idx="493">
                  <c:v>1.135</c:v>
                </c:pt>
                <c:pt idx="494">
                  <c:v>1.1419999999999999</c:v>
                </c:pt>
                <c:pt idx="495">
                  <c:v>1.147</c:v>
                </c:pt>
                <c:pt idx="496">
                  <c:v>1.151</c:v>
                </c:pt>
                <c:pt idx="497">
                  <c:v>1.1539999999999999</c:v>
                </c:pt>
                <c:pt idx="498">
                  <c:v>1.155</c:v>
                </c:pt>
                <c:pt idx="499">
                  <c:v>1.1559999999999999</c:v>
                </c:pt>
                <c:pt idx="500">
                  <c:v>1.155</c:v>
                </c:pt>
                <c:pt idx="501">
                  <c:v>1.1519999999999999</c:v>
                </c:pt>
                <c:pt idx="502">
                  <c:v>1.149</c:v>
                </c:pt>
                <c:pt idx="503">
                  <c:v>1.149</c:v>
                </c:pt>
                <c:pt idx="504">
                  <c:v>1.1539999999999999</c:v>
                </c:pt>
                <c:pt idx="505">
                  <c:v>1.155</c:v>
                </c:pt>
                <c:pt idx="506">
                  <c:v>1.155</c:v>
                </c:pt>
                <c:pt idx="507">
                  <c:v>1.1519999999999999</c:v>
                </c:pt>
                <c:pt idx="508">
                  <c:v>1.147</c:v>
                </c:pt>
                <c:pt idx="509">
                  <c:v>1.141</c:v>
                </c:pt>
                <c:pt idx="510">
                  <c:v>1.1339999999999999</c:v>
                </c:pt>
                <c:pt idx="511">
                  <c:v>1.1339999999999999</c:v>
                </c:pt>
                <c:pt idx="512">
                  <c:v>1.1399999999999999</c:v>
                </c:pt>
                <c:pt idx="513">
                  <c:v>1.159</c:v>
                </c:pt>
                <c:pt idx="514">
                  <c:v>1.2090000000000001</c:v>
                </c:pt>
                <c:pt idx="515">
                  <c:v>1.2649999999999999</c:v>
                </c:pt>
                <c:pt idx="516">
                  <c:v>1.339</c:v>
                </c:pt>
                <c:pt idx="517">
                  <c:v>1.405</c:v>
                </c:pt>
                <c:pt idx="518">
                  <c:v>1.46</c:v>
                </c:pt>
                <c:pt idx="519">
                  <c:v>1.508</c:v>
                </c:pt>
                <c:pt idx="520">
                  <c:v>1.5489999999999999</c:v>
                </c:pt>
                <c:pt idx="521">
                  <c:v>1.585</c:v>
                </c:pt>
                <c:pt idx="522">
                  <c:v>1.617</c:v>
                </c:pt>
                <c:pt idx="523">
                  <c:v>1.6459999999999999</c:v>
                </c:pt>
                <c:pt idx="524">
                  <c:v>1.671</c:v>
                </c:pt>
                <c:pt idx="525">
                  <c:v>1.6930000000000001</c:v>
                </c:pt>
                <c:pt idx="526">
                  <c:v>1.712</c:v>
                </c:pt>
                <c:pt idx="527">
                  <c:v>1.7270000000000001</c:v>
                </c:pt>
                <c:pt idx="528">
                  <c:v>1.74</c:v>
                </c:pt>
                <c:pt idx="529">
                  <c:v>1.7529999999999999</c:v>
                </c:pt>
                <c:pt idx="530">
                  <c:v>1.764</c:v>
                </c:pt>
                <c:pt idx="531">
                  <c:v>1.774</c:v>
                </c:pt>
                <c:pt idx="532">
                  <c:v>1.7809999999999999</c:v>
                </c:pt>
                <c:pt idx="533">
                  <c:v>1.786</c:v>
                </c:pt>
                <c:pt idx="534">
                  <c:v>1.7929999999999999</c:v>
                </c:pt>
                <c:pt idx="535">
                  <c:v>1.8160000000000001</c:v>
                </c:pt>
                <c:pt idx="536">
                  <c:v>1.8460000000000001</c:v>
                </c:pt>
                <c:pt idx="537">
                  <c:v>1.8839999999999999</c:v>
                </c:pt>
                <c:pt idx="538">
                  <c:v>1.917</c:v>
                </c:pt>
                <c:pt idx="539">
                  <c:v>1.9450000000000001</c:v>
                </c:pt>
                <c:pt idx="540">
                  <c:v>1.99</c:v>
                </c:pt>
                <c:pt idx="541">
                  <c:v>2.0339999999999998</c:v>
                </c:pt>
                <c:pt idx="542">
                  <c:v>2.0830000000000002</c:v>
                </c:pt>
                <c:pt idx="543">
                  <c:v>2.1520000000000001</c:v>
                </c:pt>
                <c:pt idx="544">
                  <c:v>2.2149999999999999</c:v>
                </c:pt>
                <c:pt idx="545">
                  <c:v>2.2730000000000001</c:v>
                </c:pt>
                <c:pt idx="546">
                  <c:v>2.3250000000000002</c:v>
                </c:pt>
                <c:pt idx="547">
                  <c:v>2.3690000000000002</c:v>
                </c:pt>
                <c:pt idx="548">
                  <c:v>2.4060000000000001</c:v>
                </c:pt>
                <c:pt idx="549">
                  <c:v>2.4369999999999998</c:v>
                </c:pt>
                <c:pt idx="550">
                  <c:v>2.4630000000000001</c:v>
                </c:pt>
                <c:pt idx="551">
                  <c:v>2.484</c:v>
                </c:pt>
                <c:pt idx="552">
                  <c:v>2.5009999999999999</c:v>
                </c:pt>
                <c:pt idx="553">
                  <c:v>2.5129999999999999</c:v>
                </c:pt>
                <c:pt idx="554">
                  <c:v>2.524</c:v>
                </c:pt>
                <c:pt idx="555">
                  <c:v>2.5329999999999999</c:v>
                </c:pt>
                <c:pt idx="556">
                  <c:v>2.5430000000000001</c:v>
                </c:pt>
                <c:pt idx="557">
                  <c:v>2.5830000000000002</c:v>
                </c:pt>
                <c:pt idx="558">
                  <c:v>2.68</c:v>
                </c:pt>
                <c:pt idx="559">
                  <c:v>2.8420000000000001</c:v>
                </c:pt>
                <c:pt idx="560">
                  <c:v>3.0009999999999999</c:v>
                </c:pt>
                <c:pt idx="561">
                  <c:v>3.85</c:v>
                </c:pt>
                <c:pt idx="562">
                  <c:v>4.415</c:v>
                </c:pt>
                <c:pt idx="563">
                  <c:v>4.976</c:v>
                </c:pt>
                <c:pt idx="564">
                  <c:v>5.5739999999999998</c:v>
                </c:pt>
                <c:pt idx="565">
                  <c:v>6.0780000000000003</c:v>
                </c:pt>
                <c:pt idx="566">
                  <c:v>6.51</c:v>
                </c:pt>
                <c:pt idx="567">
                  <c:v>6.8620000000000001</c:v>
                </c:pt>
                <c:pt idx="568">
                  <c:v>7.1719999999999997</c:v>
                </c:pt>
                <c:pt idx="569">
                  <c:v>7.9210000000000003</c:v>
                </c:pt>
                <c:pt idx="570">
                  <c:v>8.7560000000000002</c:v>
                </c:pt>
                <c:pt idx="571">
                  <c:v>9.4830000000000005</c:v>
                </c:pt>
                <c:pt idx="572">
                  <c:v>10.07</c:v>
                </c:pt>
                <c:pt idx="573">
                  <c:v>10.57</c:v>
                </c:pt>
                <c:pt idx="574">
                  <c:v>11.06</c:v>
                </c:pt>
                <c:pt idx="575">
                  <c:v>11.48</c:v>
                </c:pt>
                <c:pt idx="576">
                  <c:v>11.92</c:v>
                </c:pt>
                <c:pt idx="577">
                  <c:v>12.36</c:v>
                </c:pt>
                <c:pt idx="578">
                  <c:v>12.78</c:v>
                </c:pt>
                <c:pt idx="579">
                  <c:v>13.22</c:v>
                </c:pt>
                <c:pt idx="580">
                  <c:v>118.1</c:v>
                </c:pt>
                <c:pt idx="581">
                  <c:v>59.69</c:v>
                </c:pt>
                <c:pt idx="582">
                  <c:v>34.020000000000003</c:v>
                </c:pt>
                <c:pt idx="583">
                  <c:v>35</c:v>
                </c:pt>
                <c:pt idx="584">
                  <c:v>34.43</c:v>
                </c:pt>
                <c:pt idx="585">
                  <c:v>36.78</c:v>
                </c:pt>
                <c:pt idx="586">
                  <c:v>36.26</c:v>
                </c:pt>
                <c:pt idx="587">
                  <c:v>35.159999999999997</c:v>
                </c:pt>
                <c:pt idx="588">
                  <c:v>51.87</c:v>
                </c:pt>
                <c:pt idx="589">
                  <c:v>83.2</c:v>
                </c:pt>
                <c:pt idx="590">
                  <c:v>54.64</c:v>
                </c:pt>
                <c:pt idx="591">
                  <c:v>55.01</c:v>
                </c:pt>
                <c:pt idx="592">
                  <c:v>51.74</c:v>
                </c:pt>
                <c:pt idx="593">
                  <c:v>49.2</c:v>
                </c:pt>
                <c:pt idx="594">
                  <c:v>49.25</c:v>
                </c:pt>
                <c:pt idx="595">
                  <c:v>51.45</c:v>
                </c:pt>
                <c:pt idx="596">
                  <c:v>49.98</c:v>
                </c:pt>
                <c:pt idx="597">
                  <c:v>47.34</c:v>
                </c:pt>
                <c:pt idx="598">
                  <c:v>45</c:v>
                </c:pt>
                <c:pt idx="599">
                  <c:v>42.9</c:v>
                </c:pt>
                <c:pt idx="600">
                  <c:v>40.83</c:v>
                </c:pt>
                <c:pt idx="601">
                  <c:v>38.909999999999997</c:v>
                </c:pt>
                <c:pt idx="602">
                  <c:v>38.4</c:v>
                </c:pt>
                <c:pt idx="603">
                  <c:v>38.590000000000003</c:v>
                </c:pt>
                <c:pt idx="604">
                  <c:v>39.01</c:v>
                </c:pt>
                <c:pt idx="605">
                  <c:v>101.2</c:v>
                </c:pt>
                <c:pt idx="606">
                  <c:v>67.05</c:v>
                </c:pt>
                <c:pt idx="607">
                  <c:v>53.64</c:v>
                </c:pt>
                <c:pt idx="608">
                  <c:v>50.86</c:v>
                </c:pt>
                <c:pt idx="609">
                  <c:v>48.18</c:v>
                </c:pt>
                <c:pt idx="610">
                  <c:v>45.62</c:v>
                </c:pt>
                <c:pt idx="611">
                  <c:v>43.15</c:v>
                </c:pt>
                <c:pt idx="612">
                  <c:v>41.08</c:v>
                </c:pt>
                <c:pt idx="613">
                  <c:v>40.049999999999997</c:v>
                </c:pt>
                <c:pt idx="614">
                  <c:v>39.51</c:v>
                </c:pt>
                <c:pt idx="615">
                  <c:v>38.880000000000003</c:v>
                </c:pt>
                <c:pt idx="616">
                  <c:v>38.14</c:v>
                </c:pt>
                <c:pt idx="617">
                  <c:v>37.36</c:v>
                </c:pt>
                <c:pt idx="618">
                  <c:v>36.450000000000003</c:v>
                </c:pt>
                <c:pt idx="619">
                  <c:v>35.49</c:v>
                </c:pt>
                <c:pt idx="620">
                  <c:v>34.79</c:v>
                </c:pt>
                <c:pt idx="621">
                  <c:v>33.9</c:v>
                </c:pt>
                <c:pt idx="622">
                  <c:v>32.840000000000003</c:v>
                </c:pt>
                <c:pt idx="623">
                  <c:v>31.8</c:v>
                </c:pt>
                <c:pt idx="624">
                  <c:v>30.75</c:v>
                </c:pt>
                <c:pt idx="625">
                  <c:v>29.71</c:v>
                </c:pt>
                <c:pt idx="626">
                  <c:v>28.73</c:v>
                </c:pt>
                <c:pt idx="627">
                  <c:v>28.13</c:v>
                </c:pt>
                <c:pt idx="628">
                  <c:v>27.75</c:v>
                </c:pt>
                <c:pt idx="629">
                  <c:v>27.04</c:v>
                </c:pt>
                <c:pt idx="630">
                  <c:v>26.21</c:v>
                </c:pt>
                <c:pt idx="631">
                  <c:v>25.42</c:v>
                </c:pt>
                <c:pt idx="632">
                  <c:v>24.65</c:v>
                </c:pt>
                <c:pt idx="633">
                  <c:v>23.89</c:v>
                </c:pt>
                <c:pt idx="634">
                  <c:v>23.17</c:v>
                </c:pt>
                <c:pt idx="635">
                  <c:v>22.43</c:v>
                </c:pt>
                <c:pt idx="636">
                  <c:v>21.69</c:v>
                </c:pt>
                <c:pt idx="637">
                  <c:v>21</c:v>
                </c:pt>
                <c:pt idx="638">
                  <c:v>20.34</c:v>
                </c:pt>
                <c:pt idx="639">
                  <c:v>19.670000000000002</c:v>
                </c:pt>
                <c:pt idx="640">
                  <c:v>19.559999999999999</c:v>
                </c:pt>
                <c:pt idx="641">
                  <c:v>19.46</c:v>
                </c:pt>
                <c:pt idx="642">
                  <c:v>19.34</c:v>
                </c:pt>
                <c:pt idx="643">
                  <c:v>19.18</c:v>
                </c:pt>
                <c:pt idx="644">
                  <c:v>18.98</c:v>
                </c:pt>
                <c:pt idx="645">
                  <c:v>18.75</c:v>
                </c:pt>
                <c:pt idx="646">
                  <c:v>18.489999999999998</c:v>
                </c:pt>
                <c:pt idx="647">
                  <c:v>18.2</c:v>
                </c:pt>
                <c:pt idx="648">
                  <c:v>17.89</c:v>
                </c:pt>
                <c:pt idx="649">
                  <c:v>17.57</c:v>
                </c:pt>
                <c:pt idx="650">
                  <c:v>17.23</c:v>
                </c:pt>
                <c:pt idx="651">
                  <c:v>16.899999999999999</c:v>
                </c:pt>
                <c:pt idx="652">
                  <c:v>16.57</c:v>
                </c:pt>
                <c:pt idx="653">
                  <c:v>16.239999999999998</c:v>
                </c:pt>
                <c:pt idx="654">
                  <c:v>15.92</c:v>
                </c:pt>
                <c:pt idx="655">
                  <c:v>15.61</c:v>
                </c:pt>
                <c:pt idx="656">
                  <c:v>15.3</c:v>
                </c:pt>
                <c:pt idx="657">
                  <c:v>15.01</c:v>
                </c:pt>
                <c:pt idx="658">
                  <c:v>14.74</c:v>
                </c:pt>
                <c:pt idx="659">
                  <c:v>14.49</c:v>
                </c:pt>
                <c:pt idx="660">
                  <c:v>14.25</c:v>
                </c:pt>
                <c:pt idx="661">
                  <c:v>14</c:v>
                </c:pt>
                <c:pt idx="662">
                  <c:v>13.75</c:v>
                </c:pt>
                <c:pt idx="663">
                  <c:v>13.5</c:v>
                </c:pt>
                <c:pt idx="664">
                  <c:v>13.25</c:v>
                </c:pt>
                <c:pt idx="665">
                  <c:v>13.01</c:v>
                </c:pt>
                <c:pt idx="666">
                  <c:v>12.77</c:v>
                </c:pt>
                <c:pt idx="667">
                  <c:v>12.53</c:v>
                </c:pt>
                <c:pt idx="668">
                  <c:v>12.3</c:v>
                </c:pt>
                <c:pt idx="669">
                  <c:v>12.08</c:v>
                </c:pt>
                <c:pt idx="670">
                  <c:v>11.86</c:v>
                </c:pt>
                <c:pt idx="671">
                  <c:v>11.65</c:v>
                </c:pt>
                <c:pt idx="672">
                  <c:v>11.45</c:v>
                </c:pt>
                <c:pt idx="673">
                  <c:v>11.28</c:v>
                </c:pt>
                <c:pt idx="674">
                  <c:v>11.14</c:v>
                </c:pt>
                <c:pt idx="675">
                  <c:v>11.07</c:v>
                </c:pt>
                <c:pt idx="676">
                  <c:v>10.99</c:v>
                </c:pt>
                <c:pt idx="677">
                  <c:v>10.9</c:v>
                </c:pt>
                <c:pt idx="678">
                  <c:v>10.81</c:v>
                </c:pt>
                <c:pt idx="679">
                  <c:v>10.72</c:v>
                </c:pt>
                <c:pt idx="680">
                  <c:v>10.62</c:v>
                </c:pt>
                <c:pt idx="681">
                  <c:v>10.52</c:v>
                </c:pt>
                <c:pt idx="682">
                  <c:v>10.41</c:v>
                </c:pt>
                <c:pt idx="683">
                  <c:v>10.3</c:v>
                </c:pt>
                <c:pt idx="684">
                  <c:v>10.210000000000001</c:v>
                </c:pt>
                <c:pt idx="685">
                  <c:v>10.119999999999999</c:v>
                </c:pt>
                <c:pt idx="686">
                  <c:v>10.02</c:v>
                </c:pt>
                <c:pt idx="687">
                  <c:v>9.9209999999999994</c:v>
                </c:pt>
                <c:pt idx="688">
                  <c:v>9.8130000000000006</c:v>
                </c:pt>
                <c:pt idx="689">
                  <c:v>9.7010000000000005</c:v>
                </c:pt>
                <c:pt idx="690">
                  <c:v>9.5839999999999996</c:v>
                </c:pt>
                <c:pt idx="691">
                  <c:v>9.4640000000000004</c:v>
                </c:pt>
                <c:pt idx="692">
                  <c:v>9.34</c:v>
                </c:pt>
                <c:pt idx="693">
                  <c:v>9.2129999999999992</c:v>
                </c:pt>
                <c:pt idx="694">
                  <c:v>9.0830000000000002</c:v>
                </c:pt>
                <c:pt idx="695">
                  <c:v>8.9499999999999993</c:v>
                </c:pt>
                <c:pt idx="696">
                  <c:v>8.8160000000000007</c:v>
                </c:pt>
                <c:pt idx="697">
                  <c:v>8.68</c:v>
                </c:pt>
                <c:pt idx="698">
                  <c:v>8.5419999999999998</c:v>
                </c:pt>
                <c:pt idx="699">
                  <c:v>8.4039999999999999</c:v>
                </c:pt>
                <c:pt idx="700">
                  <c:v>8.2639999999999993</c:v>
                </c:pt>
                <c:pt idx="701">
                  <c:v>8.1240000000000006</c:v>
                </c:pt>
                <c:pt idx="702">
                  <c:v>7.9829999999999997</c:v>
                </c:pt>
                <c:pt idx="703">
                  <c:v>7.843</c:v>
                </c:pt>
                <c:pt idx="704">
                  <c:v>7.702</c:v>
                </c:pt>
                <c:pt idx="705">
                  <c:v>7.5609999999999999</c:v>
                </c:pt>
                <c:pt idx="706">
                  <c:v>7.4210000000000003</c:v>
                </c:pt>
                <c:pt idx="707">
                  <c:v>7.2809999999999997</c:v>
                </c:pt>
                <c:pt idx="708">
                  <c:v>7.1420000000000003</c:v>
                </c:pt>
                <c:pt idx="709">
                  <c:v>7.0030000000000001</c:v>
                </c:pt>
                <c:pt idx="710">
                  <c:v>6.8650000000000002</c:v>
                </c:pt>
                <c:pt idx="711">
                  <c:v>6.7290000000000001</c:v>
                </c:pt>
                <c:pt idx="712">
                  <c:v>6.593</c:v>
                </c:pt>
                <c:pt idx="713">
                  <c:v>6.4580000000000002</c:v>
                </c:pt>
                <c:pt idx="714">
                  <c:v>6.3250000000000002</c:v>
                </c:pt>
                <c:pt idx="715">
                  <c:v>6.1929999999999996</c:v>
                </c:pt>
                <c:pt idx="716">
                  <c:v>6.0620000000000003</c:v>
                </c:pt>
                <c:pt idx="717">
                  <c:v>5.9329999999999998</c:v>
                </c:pt>
                <c:pt idx="718">
                  <c:v>5.8109999999999999</c:v>
                </c:pt>
                <c:pt idx="719">
                  <c:v>5.7</c:v>
                </c:pt>
                <c:pt idx="720">
                  <c:v>5.5990000000000002</c:v>
                </c:pt>
                <c:pt idx="721">
                  <c:v>5.5049999999999999</c:v>
                </c:pt>
                <c:pt idx="722">
                  <c:v>5.4160000000000004</c:v>
                </c:pt>
                <c:pt idx="723">
                  <c:v>5.3310000000000004</c:v>
                </c:pt>
                <c:pt idx="724">
                  <c:v>5.2489999999999997</c:v>
                </c:pt>
                <c:pt idx="725">
                  <c:v>5.1689999999999996</c:v>
                </c:pt>
                <c:pt idx="726">
                  <c:v>5.09</c:v>
                </c:pt>
                <c:pt idx="727">
                  <c:v>5.0110000000000001</c:v>
                </c:pt>
                <c:pt idx="728">
                  <c:v>4.9329999999999998</c:v>
                </c:pt>
                <c:pt idx="729">
                  <c:v>4.8540000000000001</c:v>
                </c:pt>
                <c:pt idx="730">
                  <c:v>4.7759999999999998</c:v>
                </c:pt>
                <c:pt idx="731">
                  <c:v>4.6970000000000001</c:v>
                </c:pt>
                <c:pt idx="732">
                  <c:v>4.617</c:v>
                </c:pt>
                <c:pt idx="733">
                  <c:v>4.5369999999999999</c:v>
                </c:pt>
                <c:pt idx="734">
                  <c:v>4.4569999999999999</c:v>
                </c:pt>
                <c:pt idx="735">
                  <c:v>4.3760000000000003</c:v>
                </c:pt>
                <c:pt idx="736">
                  <c:v>4.2939999999999996</c:v>
                </c:pt>
                <c:pt idx="737">
                  <c:v>4.2130000000000001</c:v>
                </c:pt>
                <c:pt idx="738">
                  <c:v>4.1310000000000002</c:v>
                </c:pt>
                <c:pt idx="739">
                  <c:v>4.0490000000000004</c:v>
                </c:pt>
                <c:pt idx="740">
                  <c:v>3.9670000000000001</c:v>
                </c:pt>
                <c:pt idx="741">
                  <c:v>3.8849999999999998</c:v>
                </c:pt>
                <c:pt idx="742">
                  <c:v>3.8029999999999999</c:v>
                </c:pt>
                <c:pt idx="743">
                  <c:v>3.722</c:v>
                </c:pt>
                <c:pt idx="744">
                  <c:v>3.641</c:v>
                </c:pt>
                <c:pt idx="745">
                  <c:v>3.56</c:v>
                </c:pt>
                <c:pt idx="746">
                  <c:v>3.48</c:v>
                </c:pt>
                <c:pt idx="747">
                  <c:v>3.4009999999999998</c:v>
                </c:pt>
                <c:pt idx="748">
                  <c:v>3.3220000000000001</c:v>
                </c:pt>
                <c:pt idx="749">
                  <c:v>3.2440000000000002</c:v>
                </c:pt>
                <c:pt idx="750">
                  <c:v>3.1669999999999998</c:v>
                </c:pt>
                <c:pt idx="751">
                  <c:v>3.0910000000000002</c:v>
                </c:pt>
                <c:pt idx="752">
                  <c:v>3.0150000000000001</c:v>
                </c:pt>
                <c:pt idx="753">
                  <c:v>2.9409999999999998</c:v>
                </c:pt>
                <c:pt idx="754">
                  <c:v>2.8679999999999999</c:v>
                </c:pt>
                <c:pt idx="755">
                  <c:v>2.7959999999999998</c:v>
                </c:pt>
                <c:pt idx="756">
                  <c:v>2.7250000000000001</c:v>
                </c:pt>
                <c:pt idx="757">
                  <c:v>2.6549999999999998</c:v>
                </c:pt>
                <c:pt idx="758">
                  <c:v>2.5859999999999999</c:v>
                </c:pt>
                <c:pt idx="759">
                  <c:v>2.5190000000000001</c:v>
                </c:pt>
                <c:pt idx="760">
                  <c:v>2.4529999999999998</c:v>
                </c:pt>
                <c:pt idx="761">
                  <c:v>2.3879999999999999</c:v>
                </c:pt>
                <c:pt idx="762">
                  <c:v>2.3239999999999998</c:v>
                </c:pt>
                <c:pt idx="763">
                  <c:v>2.2610000000000001</c:v>
                </c:pt>
                <c:pt idx="764">
                  <c:v>2.2000000000000002</c:v>
                </c:pt>
                <c:pt idx="765">
                  <c:v>2.14</c:v>
                </c:pt>
                <c:pt idx="766">
                  <c:v>2.081</c:v>
                </c:pt>
                <c:pt idx="767">
                  <c:v>2.024</c:v>
                </c:pt>
                <c:pt idx="768">
                  <c:v>1.9670000000000001</c:v>
                </c:pt>
                <c:pt idx="769">
                  <c:v>1.9119999999999999</c:v>
                </c:pt>
                <c:pt idx="770">
                  <c:v>1.859</c:v>
                </c:pt>
                <c:pt idx="771">
                  <c:v>1.806</c:v>
                </c:pt>
                <c:pt idx="772">
                  <c:v>1.76</c:v>
                </c:pt>
                <c:pt idx="773">
                  <c:v>1.7150000000000001</c:v>
                </c:pt>
                <c:pt idx="774">
                  <c:v>1.671</c:v>
                </c:pt>
                <c:pt idx="775">
                  <c:v>1.6279999999999999</c:v>
                </c:pt>
                <c:pt idx="776">
                  <c:v>1.585</c:v>
                </c:pt>
                <c:pt idx="777">
                  <c:v>1.5429999999999999</c:v>
                </c:pt>
                <c:pt idx="778">
                  <c:v>1.5009999999999999</c:v>
                </c:pt>
                <c:pt idx="779">
                  <c:v>1.4610000000000001</c:v>
                </c:pt>
                <c:pt idx="780">
                  <c:v>1.4219999999999999</c:v>
                </c:pt>
                <c:pt idx="781">
                  <c:v>1.383</c:v>
                </c:pt>
                <c:pt idx="782">
                  <c:v>1.3460000000000001</c:v>
                </c:pt>
                <c:pt idx="783">
                  <c:v>1.3089999999999999</c:v>
                </c:pt>
                <c:pt idx="784">
                  <c:v>1.278</c:v>
                </c:pt>
                <c:pt idx="785">
                  <c:v>1.2470000000000001</c:v>
                </c:pt>
                <c:pt idx="786">
                  <c:v>1.216</c:v>
                </c:pt>
                <c:pt idx="787">
                  <c:v>1.1859999999999999</c:v>
                </c:pt>
                <c:pt idx="788">
                  <c:v>1.1559999999999999</c:v>
                </c:pt>
                <c:pt idx="789">
                  <c:v>1.127</c:v>
                </c:pt>
                <c:pt idx="790">
                  <c:v>1.0980000000000001</c:v>
                </c:pt>
                <c:pt idx="791">
                  <c:v>1.069</c:v>
                </c:pt>
                <c:pt idx="792">
                  <c:v>1.042</c:v>
                </c:pt>
                <c:pt idx="793">
                  <c:v>1.0149999999999999</c:v>
                </c:pt>
                <c:pt idx="794">
                  <c:v>0.98819999999999997</c:v>
                </c:pt>
                <c:pt idx="795">
                  <c:v>0.96230000000000004</c:v>
                </c:pt>
                <c:pt idx="796">
                  <c:v>0.93689999999999996</c:v>
                </c:pt>
                <c:pt idx="797">
                  <c:v>0.91220000000000001</c:v>
                </c:pt>
                <c:pt idx="798">
                  <c:v>0.89029999999999998</c:v>
                </c:pt>
                <c:pt idx="799">
                  <c:v>0.87029999999999996</c:v>
                </c:pt>
                <c:pt idx="800">
                  <c:v>0.85019999999999996</c:v>
                </c:pt>
                <c:pt idx="801">
                  <c:v>0.83009999999999995</c:v>
                </c:pt>
                <c:pt idx="802">
                  <c:v>0.81010000000000004</c:v>
                </c:pt>
                <c:pt idx="803">
                  <c:v>0.79049999999999998</c:v>
                </c:pt>
                <c:pt idx="804">
                  <c:v>0.77139999999999997</c:v>
                </c:pt>
                <c:pt idx="805">
                  <c:v>0.75260000000000005</c:v>
                </c:pt>
                <c:pt idx="806">
                  <c:v>0.73409999999999997</c:v>
                </c:pt>
                <c:pt idx="807">
                  <c:v>0.71609999999999996</c:v>
                </c:pt>
                <c:pt idx="808">
                  <c:v>0.69840000000000002</c:v>
                </c:pt>
                <c:pt idx="809">
                  <c:v>0.68110000000000004</c:v>
                </c:pt>
                <c:pt idx="810">
                  <c:v>0.6643</c:v>
                </c:pt>
                <c:pt idx="811">
                  <c:v>0.66569999999999996</c:v>
                </c:pt>
                <c:pt idx="812">
                  <c:v>0.66420000000000001</c:v>
                </c:pt>
                <c:pt idx="813">
                  <c:v>0.66059999999999997</c:v>
                </c:pt>
                <c:pt idx="814">
                  <c:v>0.65569999999999995</c:v>
                </c:pt>
                <c:pt idx="815">
                  <c:v>0.65010000000000001</c:v>
                </c:pt>
                <c:pt idx="816">
                  <c:v>0.64390000000000003</c:v>
                </c:pt>
                <c:pt idx="817">
                  <c:v>0.63749999999999996</c:v>
                </c:pt>
                <c:pt idx="818">
                  <c:v>0.63090000000000002</c:v>
                </c:pt>
                <c:pt idx="819">
                  <c:v>0.624</c:v>
                </c:pt>
                <c:pt idx="820">
                  <c:v>0.61699999999999999</c:v>
                </c:pt>
                <c:pt idx="821">
                  <c:v>0.6099</c:v>
                </c:pt>
                <c:pt idx="822">
                  <c:v>0.60460000000000003</c:v>
                </c:pt>
                <c:pt idx="823">
                  <c:v>0.59889999999999999</c:v>
                </c:pt>
                <c:pt idx="824">
                  <c:v>0.59260000000000002</c:v>
                </c:pt>
                <c:pt idx="825">
                  <c:v>0.58609999999999995</c:v>
                </c:pt>
                <c:pt idx="826">
                  <c:v>0.57920000000000005</c:v>
                </c:pt>
                <c:pt idx="827">
                  <c:v>0.57340000000000002</c:v>
                </c:pt>
                <c:pt idx="828">
                  <c:v>0.57410000000000005</c:v>
                </c:pt>
                <c:pt idx="829">
                  <c:v>0.60140000000000005</c:v>
                </c:pt>
                <c:pt idx="830">
                  <c:v>0.6371</c:v>
                </c:pt>
                <c:pt idx="831">
                  <c:v>0.67169999999999996</c:v>
                </c:pt>
                <c:pt idx="832">
                  <c:v>0.75190000000000001</c:v>
                </c:pt>
                <c:pt idx="833">
                  <c:v>0.82920000000000005</c:v>
                </c:pt>
                <c:pt idx="834">
                  <c:v>0.91979999999999995</c:v>
                </c:pt>
                <c:pt idx="835">
                  <c:v>1.1299999999999999</c:v>
                </c:pt>
                <c:pt idx="836">
                  <c:v>1.4870000000000001</c:v>
                </c:pt>
                <c:pt idx="837">
                  <c:v>1.9119999999999999</c:v>
                </c:pt>
                <c:pt idx="838">
                  <c:v>3.3250000000000002</c:v>
                </c:pt>
                <c:pt idx="839">
                  <c:v>55.75</c:v>
                </c:pt>
                <c:pt idx="840">
                  <c:v>102.5</c:v>
                </c:pt>
                <c:pt idx="841">
                  <c:v>67.819999999999993</c:v>
                </c:pt>
                <c:pt idx="842">
                  <c:v>32.619999999999997</c:v>
                </c:pt>
                <c:pt idx="843">
                  <c:v>31.15</c:v>
                </c:pt>
                <c:pt idx="844">
                  <c:v>29.45</c:v>
                </c:pt>
                <c:pt idx="845">
                  <c:v>27.74</c:v>
                </c:pt>
                <c:pt idx="846">
                  <c:v>27.17</c:v>
                </c:pt>
                <c:pt idx="847">
                  <c:v>26.6</c:v>
                </c:pt>
                <c:pt idx="848">
                  <c:v>27.48</c:v>
                </c:pt>
                <c:pt idx="849">
                  <c:v>28.06</c:v>
                </c:pt>
                <c:pt idx="850">
                  <c:v>28.46</c:v>
                </c:pt>
                <c:pt idx="851">
                  <c:v>28.76</c:v>
                </c:pt>
                <c:pt idx="852">
                  <c:v>28.94</c:v>
                </c:pt>
                <c:pt idx="853">
                  <c:v>29.16</c:v>
                </c:pt>
                <c:pt idx="854">
                  <c:v>29.27</c:v>
                </c:pt>
                <c:pt idx="855">
                  <c:v>29.78</c:v>
                </c:pt>
                <c:pt idx="856">
                  <c:v>29.69</c:v>
                </c:pt>
                <c:pt idx="857">
                  <c:v>29.4</c:v>
                </c:pt>
                <c:pt idx="858">
                  <c:v>28.93</c:v>
                </c:pt>
                <c:pt idx="859">
                  <c:v>28.44</c:v>
                </c:pt>
                <c:pt idx="860">
                  <c:v>27.91</c:v>
                </c:pt>
                <c:pt idx="861">
                  <c:v>27.26</c:v>
                </c:pt>
                <c:pt idx="862">
                  <c:v>26.62</c:v>
                </c:pt>
                <c:pt idx="863">
                  <c:v>26</c:v>
                </c:pt>
                <c:pt idx="864">
                  <c:v>25.63</c:v>
                </c:pt>
                <c:pt idx="865">
                  <c:v>25.21</c:v>
                </c:pt>
                <c:pt idx="866">
                  <c:v>48.89</c:v>
                </c:pt>
                <c:pt idx="867">
                  <c:v>28.28</c:v>
                </c:pt>
                <c:pt idx="868">
                  <c:v>28.24</c:v>
                </c:pt>
                <c:pt idx="869">
                  <c:v>29.57</c:v>
                </c:pt>
                <c:pt idx="870">
                  <c:v>30.92</c:v>
                </c:pt>
                <c:pt idx="871">
                  <c:v>31.62</c:v>
                </c:pt>
                <c:pt idx="872">
                  <c:v>31.95</c:v>
                </c:pt>
                <c:pt idx="873">
                  <c:v>33.56</c:v>
                </c:pt>
                <c:pt idx="874">
                  <c:v>66.75</c:v>
                </c:pt>
                <c:pt idx="875">
                  <c:v>67.09</c:v>
                </c:pt>
                <c:pt idx="876">
                  <c:v>47.55</c:v>
                </c:pt>
                <c:pt idx="877">
                  <c:v>45.1</c:v>
                </c:pt>
                <c:pt idx="878">
                  <c:v>44.42</c:v>
                </c:pt>
                <c:pt idx="879">
                  <c:v>76.33</c:v>
                </c:pt>
                <c:pt idx="880">
                  <c:v>78.11</c:v>
                </c:pt>
                <c:pt idx="881">
                  <c:v>70.14</c:v>
                </c:pt>
                <c:pt idx="882">
                  <c:v>64.91</c:v>
                </c:pt>
                <c:pt idx="883">
                  <c:v>117.4</c:v>
                </c:pt>
                <c:pt idx="884">
                  <c:v>169.9</c:v>
                </c:pt>
                <c:pt idx="885">
                  <c:v>130.80000000000001</c:v>
                </c:pt>
                <c:pt idx="886">
                  <c:v>130.69999999999999</c:v>
                </c:pt>
                <c:pt idx="887">
                  <c:v>140.6</c:v>
                </c:pt>
                <c:pt idx="888">
                  <c:v>137.6</c:v>
                </c:pt>
                <c:pt idx="889">
                  <c:v>112</c:v>
                </c:pt>
                <c:pt idx="890">
                  <c:v>103</c:v>
                </c:pt>
                <c:pt idx="891">
                  <c:v>96.1</c:v>
                </c:pt>
                <c:pt idx="892">
                  <c:v>97.79</c:v>
                </c:pt>
                <c:pt idx="893">
                  <c:v>92.78</c:v>
                </c:pt>
                <c:pt idx="894">
                  <c:v>119.2</c:v>
                </c:pt>
                <c:pt idx="895">
                  <c:v>112</c:v>
                </c:pt>
                <c:pt idx="896">
                  <c:v>181.5</c:v>
                </c:pt>
                <c:pt idx="897">
                  <c:v>171.5</c:v>
                </c:pt>
                <c:pt idx="898">
                  <c:v>176.1</c:v>
                </c:pt>
                <c:pt idx="899">
                  <c:v>154</c:v>
                </c:pt>
                <c:pt idx="900">
                  <c:v>144.6</c:v>
                </c:pt>
                <c:pt idx="901">
                  <c:v>155.69999999999999</c:v>
                </c:pt>
                <c:pt idx="902">
                  <c:v>143</c:v>
                </c:pt>
                <c:pt idx="903">
                  <c:v>137.30000000000001</c:v>
                </c:pt>
                <c:pt idx="904">
                  <c:v>125.9</c:v>
                </c:pt>
                <c:pt idx="905">
                  <c:v>116.1</c:v>
                </c:pt>
                <c:pt idx="906">
                  <c:v>109.5</c:v>
                </c:pt>
                <c:pt idx="907">
                  <c:v>158.6</c:v>
                </c:pt>
                <c:pt idx="908">
                  <c:v>139.80000000000001</c:v>
                </c:pt>
                <c:pt idx="909">
                  <c:v>183.1</c:v>
                </c:pt>
                <c:pt idx="910">
                  <c:v>162.80000000000001</c:v>
                </c:pt>
                <c:pt idx="911">
                  <c:v>231.4</c:v>
                </c:pt>
                <c:pt idx="912">
                  <c:v>158.9</c:v>
                </c:pt>
                <c:pt idx="913">
                  <c:v>205.4</c:v>
                </c:pt>
                <c:pt idx="914">
                  <c:v>192.7</c:v>
                </c:pt>
                <c:pt idx="915">
                  <c:v>207.2</c:v>
                </c:pt>
                <c:pt idx="916">
                  <c:v>190.7</c:v>
                </c:pt>
                <c:pt idx="917">
                  <c:v>185.8</c:v>
                </c:pt>
                <c:pt idx="918">
                  <c:v>181</c:v>
                </c:pt>
                <c:pt idx="919">
                  <c:v>176.5</c:v>
                </c:pt>
                <c:pt idx="920">
                  <c:v>167.2</c:v>
                </c:pt>
                <c:pt idx="921">
                  <c:v>171.5</c:v>
                </c:pt>
                <c:pt idx="922">
                  <c:v>156.69999999999999</c:v>
                </c:pt>
                <c:pt idx="923">
                  <c:v>143.69999999999999</c:v>
                </c:pt>
                <c:pt idx="924">
                  <c:v>149.19999999999999</c:v>
                </c:pt>
                <c:pt idx="925">
                  <c:v>137.30000000000001</c:v>
                </c:pt>
                <c:pt idx="926">
                  <c:v>126.6</c:v>
                </c:pt>
                <c:pt idx="927">
                  <c:v>144.1</c:v>
                </c:pt>
                <c:pt idx="928">
                  <c:v>144.4</c:v>
                </c:pt>
                <c:pt idx="929">
                  <c:v>132.9</c:v>
                </c:pt>
                <c:pt idx="930">
                  <c:v>132.69999999999999</c:v>
                </c:pt>
                <c:pt idx="931">
                  <c:v>152.9</c:v>
                </c:pt>
                <c:pt idx="932">
                  <c:v>126.1</c:v>
                </c:pt>
                <c:pt idx="933">
                  <c:v>116.1</c:v>
                </c:pt>
                <c:pt idx="934">
                  <c:v>107.2</c:v>
                </c:pt>
                <c:pt idx="935">
                  <c:v>99.37</c:v>
                </c:pt>
                <c:pt idx="936">
                  <c:v>123</c:v>
                </c:pt>
                <c:pt idx="937">
                  <c:v>113.1</c:v>
                </c:pt>
                <c:pt idx="938">
                  <c:v>109.9</c:v>
                </c:pt>
                <c:pt idx="939">
                  <c:v>116.5</c:v>
                </c:pt>
                <c:pt idx="940">
                  <c:v>101.8</c:v>
                </c:pt>
                <c:pt idx="941">
                  <c:v>93.91</c:v>
                </c:pt>
                <c:pt idx="942">
                  <c:v>87.09</c:v>
                </c:pt>
                <c:pt idx="943">
                  <c:v>80.97</c:v>
                </c:pt>
                <c:pt idx="944">
                  <c:v>76.239999999999995</c:v>
                </c:pt>
                <c:pt idx="945">
                  <c:v>73.650000000000006</c:v>
                </c:pt>
                <c:pt idx="946">
                  <c:v>70.61</c:v>
                </c:pt>
                <c:pt idx="947">
                  <c:v>66.89</c:v>
                </c:pt>
                <c:pt idx="948">
                  <c:v>64.94</c:v>
                </c:pt>
                <c:pt idx="949">
                  <c:v>63.68</c:v>
                </c:pt>
                <c:pt idx="950">
                  <c:v>67.58</c:v>
                </c:pt>
                <c:pt idx="951">
                  <c:v>71.2</c:v>
                </c:pt>
                <c:pt idx="952">
                  <c:v>65.23</c:v>
                </c:pt>
                <c:pt idx="953">
                  <c:v>62.65</c:v>
                </c:pt>
                <c:pt idx="954">
                  <c:v>58.87</c:v>
                </c:pt>
                <c:pt idx="955">
                  <c:v>55.4</c:v>
                </c:pt>
                <c:pt idx="956">
                  <c:v>52.52</c:v>
                </c:pt>
                <c:pt idx="957">
                  <c:v>50.68</c:v>
                </c:pt>
                <c:pt idx="958">
                  <c:v>50.19</c:v>
                </c:pt>
                <c:pt idx="959">
                  <c:v>57.8</c:v>
                </c:pt>
                <c:pt idx="960">
                  <c:v>118.5</c:v>
                </c:pt>
                <c:pt idx="961">
                  <c:v>93.01</c:v>
                </c:pt>
                <c:pt idx="962">
                  <c:v>91.79</c:v>
                </c:pt>
                <c:pt idx="963">
                  <c:v>91.46</c:v>
                </c:pt>
                <c:pt idx="964">
                  <c:v>84.49</c:v>
                </c:pt>
                <c:pt idx="965">
                  <c:v>78.03</c:v>
                </c:pt>
                <c:pt idx="966">
                  <c:v>75.510000000000005</c:v>
                </c:pt>
                <c:pt idx="967">
                  <c:v>69.92</c:v>
                </c:pt>
                <c:pt idx="968">
                  <c:v>65.17</c:v>
                </c:pt>
                <c:pt idx="969">
                  <c:v>62.92</c:v>
                </c:pt>
                <c:pt idx="970">
                  <c:v>61.51</c:v>
                </c:pt>
                <c:pt idx="971">
                  <c:v>57.91</c:v>
                </c:pt>
                <c:pt idx="972">
                  <c:v>54.73</c:v>
                </c:pt>
                <c:pt idx="973">
                  <c:v>55.2</c:v>
                </c:pt>
                <c:pt idx="974">
                  <c:v>58.24</c:v>
                </c:pt>
                <c:pt idx="975">
                  <c:v>124.7</c:v>
                </c:pt>
                <c:pt idx="976">
                  <c:v>111.8</c:v>
                </c:pt>
                <c:pt idx="977">
                  <c:v>83.21</c:v>
                </c:pt>
                <c:pt idx="978">
                  <c:v>77.59</c:v>
                </c:pt>
                <c:pt idx="979">
                  <c:v>74.64</c:v>
                </c:pt>
                <c:pt idx="980">
                  <c:v>106.6</c:v>
                </c:pt>
                <c:pt idx="981">
                  <c:v>180.9</c:v>
                </c:pt>
                <c:pt idx="982">
                  <c:v>169.6</c:v>
                </c:pt>
                <c:pt idx="983">
                  <c:v>105.3</c:v>
                </c:pt>
                <c:pt idx="984">
                  <c:v>130.69999999999999</c:v>
                </c:pt>
                <c:pt idx="985">
                  <c:v>106.4</c:v>
                </c:pt>
                <c:pt idx="986">
                  <c:v>97.93</c:v>
                </c:pt>
                <c:pt idx="987">
                  <c:v>90.18</c:v>
                </c:pt>
                <c:pt idx="988">
                  <c:v>83.77</c:v>
                </c:pt>
                <c:pt idx="989">
                  <c:v>109.6</c:v>
                </c:pt>
                <c:pt idx="990">
                  <c:v>101.5</c:v>
                </c:pt>
                <c:pt idx="991">
                  <c:v>99.04</c:v>
                </c:pt>
                <c:pt idx="992">
                  <c:v>137</c:v>
                </c:pt>
                <c:pt idx="993">
                  <c:v>123.2</c:v>
                </c:pt>
                <c:pt idx="994">
                  <c:v>104.5</c:v>
                </c:pt>
                <c:pt idx="995">
                  <c:v>96.58</c:v>
                </c:pt>
                <c:pt idx="996">
                  <c:v>120.5</c:v>
                </c:pt>
                <c:pt idx="997">
                  <c:v>110.5</c:v>
                </c:pt>
                <c:pt idx="998">
                  <c:v>101.5</c:v>
                </c:pt>
                <c:pt idx="999">
                  <c:v>93.66</c:v>
                </c:pt>
                <c:pt idx="1000">
                  <c:v>86.6</c:v>
                </c:pt>
                <c:pt idx="1001">
                  <c:v>80.58</c:v>
                </c:pt>
                <c:pt idx="1002">
                  <c:v>75.290000000000006</c:v>
                </c:pt>
                <c:pt idx="1003">
                  <c:v>70.349999999999994</c:v>
                </c:pt>
                <c:pt idx="1004">
                  <c:v>65.81</c:v>
                </c:pt>
                <c:pt idx="1005">
                  <c:v>61.78</c:v>
                </c:pt>
                <c:pt idx="1006">
                  <c:v>57.96</c:v>
                </c:pt>
                <c:pt idx="1007">
                  <c:v>54.51</c:v>
                </c:pt>
                <c:pt idx="1008">
                  <c:v>51.29</c:v>
                </c:pt>
                <c:pt idx="1009">
                  <c:v>48.63</c:v>
                </c:pt>
                <c:pt idx="1010">
                  <c:v>45.97</c:v>
                </c:pt>
                <c:pt idx="1011">
                  <c:v>43.4</c:v>
                </c:pt>
                <c:pt idx="1012">
                  <c:v>41.14</c:v>
                </c:pt>
                <c:pt idx="1013">
                  <c:v>39.92</c:v>
                </c:pt>
                <c:pt idx="1014">
                  <c:v>39.590000000000003</c:v>
                </c:pt>
                <c:pt idx="1015">
                  <c:v>39.229999999999997</c:v>
                </c:pt>
                <c:pt idx="1016">
                  <c:v>38.58</c:v>
                </c:pt>
                <c:pt idx="1017">
                  <c:v>37.68</c:v>
                </c:pt>
                <c:pt idx="1018">
                  <c:v>36.729999999999997</c:v>
                </c:pt>
                <c:pt idx="1019">
                  <c:v>36.03</c:v>
                </c:pt>
                <c:pt idx="1020">
                  <c:v>62</c:v>
                </c:pt>
                <c:pt idx="1021">
                  <c:v>38.42</c:v>
                </c:pt>
                <c:pt idx="1022">
                  <c:v>37.64</c:v>
                </c:pt>
                <c:pt idx="1023">
                  <c:v>36.909999999999997</c:v>
                </c:pt>
                <c:pt idx="1024">
                  <c:v>36.08</c:v>
                </c:pt>
                <c:pt idx="1025">
                  <c:v>35.19</c:v>
                </c:pt>
                <c:pt idx="1026">
                  <c:v>34.25</c:v>
                </c:pt>
                <c:pt idx="1027">
                  <c:v>33.299999999999997</c:v>
                </c:pt>
                <c:pt idx="1028">
                  <c:v>32.36</c:v>
                </c:pt>
                <c:pt idx="1029">
                  <c:v>31.33</c:v>
                </c:pt>
                <c:pt idx="1030">
                  <c:v>30.34</c:v>
                </c:pt>
                <c:pt idx="1031">
                  <c:v>29.36</c:v>
                </c:pt>
                <c:pt idx="1032">
                  <c:v>28.4</c:v>
                </c:pt>
                <c:pt idx="1033">
                  <c:v>27.48</c:v>
                </c:pt>
                <c:pt idx="1034">
                  <c:v>26.59</c:v>
                </c:pt>
                <c:pt idx="1035">
                  <c:v>26.09</c:v>
                </c:pt>
                <c:pt idx="1036">
                  <c:v>25.3</c:v>
                </c:pt>
                <c:pt idx="1037">
                  <c:v>24.5</c:v>
                </c:pt>
                <c:pt idx="1038">
                  <c:v>23.72</c:v>
                </c:pt>
                <c:pt idx="1039">
                  <c:v>22.95</c:v>
                </c:pt>
                <c:pt idx="1040">
                  <c:v>22.2</c:v>
                </c:pt>
                <c:pt idx="1041">
                  <c:v>21.46</c:v>
                </c:pt>
                <c:pt idx="1042">
                  <c:v>20.75</c:v>
                </c:pt>
                <c:pt idx="1043">
                  <c:v>20.04</c:v>
                </c:pt>
                <c:pt idx="1044">
                  <c:v>19.59</c:v>
                </c:pt>
                <c:pt idx="1045">
                  <c:v>19.48</c:v>
                </c:pt>
                <c:pt idx="1046">
                  <c:v>19.309999999999999</c:v>
                </c:pt>
                <c:pt idx="1047">
                  <c:v>19.09</c:v>
                </c:pt>
                <c:pt idx="1048">
                  <c:v>18.84</c:v>
                </c:pt>
                <c:pt idx="1049">
                  <c:v>18.55</c:v>
                </c:pt>
                <c:pt idx="1050">
                  <c:v>18.25</c:v>
                </c:pt>
                <c:pt idx="1051">
                  <c:v>17.920000000000002</c:v>
                </c:pt>
                <c:pt idx="1052">
                  <c:v>17.57</c:v>
                </c:pt>
                <c:pt idx="1053">
                  <c:v>17.22</c:v>
                </c:pt>
                <c:pt idx="1054">
                  <c:v>16.86</c:v>
                </c:pt>
                <c:pt idx="1055">
                  <c:v>16.510000000000002</c:v>
                </c:pt>
                <c:pt idx="1056">
                  <c:v>16.16</c:v>
                </c:pt>
                <c:pt idx="1057">
                  <c:v>15.81</c:v>
                </c:pt>
                <c:pt idx="1058">
                  <c:v>15.47</c:v>
                </c:pt>
                <c:pt idx="1059">
                  <c:v>15.13</c:v>
                </c:pt>
                <c:pt idx="1060">
                  <c:v>14.82</c:v>
                </c:pt>
                <c:pt idx="1061">
                  <c:v>14.51</c:v>
                </c:pt>
                <c:pt idx="1062">
                  <c:v>14.21</c:v>
                </c:pt>
                <c:pt idx="1063">
                  <c:v>13.92</c:v>
                </c:pt>
                <c:pt idx="1064">
                  <c:v>13.63</c:v>
                </c:pt>
                <c:pt idx="1065">
                  <c:v>13.34</c:v>
                </c:pt>
                <c:pt idx="1066">
                  <c:v>13.07</c:v>
                </c:pt>
                <c:pt idx="1067">
                  <c:v>12.8</c:v>
                </c:pt>
                <c:pt idx="1068">
                  <c:v>12.55</c:v>
                </c:pt>
                <c:pt idx="1069">
                  <c:v>12.3</c:v>
                </c:pt>
                <c:pt idx="1070">
                  <c:v>12.07</c:v>
                </c:pt>
                <c:pt idx="1071">
                  <c:v>11.84</c:v>
                </c:pt>
                <c:pt idx="1072">
                  <c:v>11.63</c:v>
                </c:pt>
                <c:pt idx="1073">
                  <c:v>11.42</c:v>
                </c:pt>
                <c:pt idx="1074">
                  <c:v>11.23</c:v>
                </c:pt>
                <c:pt idx="1075">
                  <c:v>11.04</c:v>
                </c:pt>
                <c:pt idx="1076">
                  <c:v>10.86</c:v>
                </c:pt>
                <c:pt idx="1077">
                  <c:v>10.69</c:v>
                </c:pt>
                <c:pt idx="1078">
                  <c:v>10.53</c:v>
                </c:pt>
                <c:pt idx="1079">
                  <c:v>10.37</c:v>
                </c:pt>
                <c:pt idx="1080">
                  <c:v>10.220000000000001</c:v>
                </c:pt>
                <c:pt idx="1081">
                  <c:v>10.07</c:v>
                </c:pt>
                <c:pt idx="1082">
                  <c:v>9.9280000000000008</c:v>
                </c:pt>
                <c:pt idx="1083">
                  <c:v>9.7899999999999991</c:v>
                </c:pt>
                <c:pt idx="1084">
                  <c:v>9.6549999999999994</c:v>
                </c:pt>
                <c:pt idx="1085">
                  <c:v>9.5229999999999997</c:v>
                </c:pt>
                <c:pt idx="1086">
                  <c:v>9.3940000000000001</c:v>
                </c:pt>
                <c:pt idx="1087">
                  <c:v>9.2669999999999995</c:v>
                </c:pt>
                <c:pt idx="1088">
                  <c:v>9.1419999999999995</c:v>
                </c:pt>
                <c:pt idx="1089">
                  <c:v>9.0180000000000007</c:v>
                </c:pt>
                <c:pt idx="1090">
                  <c:v>8.8949999999999996</c:v>
                </c:pt>
                <c:pt idx="1091">
                  <c:v>8.7729999999999997</c:v>
                </c:pt>
                <c:pt idx="1092">
                  <c:v>8.6519999999999992</c:v>
                </c:pt>
                <c:pt idx="1093">
                  <c:v>8.5310000000000006</c:v>
                </c:pt>
                <c:pt idx="1094">
                  <c:v>8.41</c:v>
                </c:pt>
                <c:pt idx="1095">
                  <c:v>8.2889999999999997</c:v>
                </c:pt>
                <c:pt idx="1096">
                  <c:v>8.1679999999999993</c:v>
                </c:pt>
                <c:pt idx="1097">
                  <c:v>8.141</c:v>
                </c:pt>
                <c:pt idx="1098">
                  <c:v>8.2309999999999999</c:v>
                </c:pt>
                <c:pt idx="1099">
                  <c:v>8.3360000000000003</c:v>
                </c:pt>
                <c:pt idx="1100">
                  <c:v>8.4030000000000005</c:v>
                </c:pt>
                <c:pt idx="1101">
                  <c:v>8.4359999999999999</c:v>
                </c:pt>
                <c:pt idx="1102">
                  <c:v>8.4469999999999992</c:v>
                </c:pt>
                <c:pt idx="1103">
                  <c:v>8.4390000000000001</c:v>
                </c:pt>
                <c:pt idx="1104">
                  <c:v>8.4130000000000003</c:v>
                </c:pt>
                <c:pt idx="1105">
                  <c:v>8.3699999999999992</c:v>
                </c:pt>
                <c:pt idx="1106">
                  <c:v>8.3119999999999994</c:v>
                </c:pt>
                <c:pt idx="1107">
                  <c:v>8.2409999999999997</c:v>
                </c:pt>
                <c:pt idx="1108">
                  <c:v>8.157</c:v>
                </c:pt>
                <c:pt idx="1109">
                  <c:v>8.0630000000000006</c:v>
                </c:pt>
                <c:pt idx="1110">
                  <c:v>7.96</c:v>
                </c:pt>
                <c:pt idx="1111">
                  <c:v>7.8490000000000002</c:v>
                </c:pt>
                <c:pt idx="1112">
                  <c:v>7.7309999999999999</c:v>
                </c:pt>
                <c:pt idx="1113">
                  <c:v>7.6079999999999997</c:v>
                </c:pt>
                <c:pt idx="1114">
                  <c:v>7.4809999999999999</c:v>
                </c:pt>
                <c:pt idx="1115">
                  <c:v>7.3490000000000002</c:v>
                </c:pt>
                <c:pt idx="1116">
                  <c:v>7.2149999999999999</c:v>
                </c:pt>
                <c:pt idx="1117">
                  <c:v>7.0789999999999997</c:v>
                </c:pt>
                <c:pt idx="1118">
                  <c:v>6.9409999999999998</c:v>
                </c:pt>
                <c:pt idx="1119">
                  <c:v>6.8019999999999996</c:v>
                </c:pt>
                <c:pt idx="1120">
                  <c:v>6.6630000000000003</c:v>
                </c:pt>
                <c:pt idx="1121">
                  <c:v>6.524</c:v>
                </c:pt>
                <c:pt idx="1122">
                  <c:v>6.3860000000000001</c:v>
                </c:pt>
                <c:pt idx="1123">
                  <c:v>6.2489999999999997</c:v>
                </c:pt>
                <c:pt idx="1124">
                  <c:v>6.1130000000000004</c:v>
                </c:pt>
                <c:pt idx="1125">
                  <c:v>5.9779999999999998</c:v>
                </c:pt>
                <c:pt idx="1126">
                  <c:v>5.8550000000000004</c:v>
                </c:pt>
                <c:pt idx="1127">
                  <c:v>5.7430000000000003</c:v>
                </c:pt>
                <c:pt idx="1128">
                  <c:v>5.64</c:v>
                </c:pt>
                <c:pt idx="1129">
                  <c:v>5.5430000000000001</c:v>
                </c:pt>
                <c:pt idx="1130">
                  <c:v>5.452</c:v>
                </c:pt>
                <c:pt idx="1131">
                  <c:v>5.3650000000000002</c:v>
                </c:pt>
                <c:pt idx="1132">
                  <c:v>5.28</c:v>
                </c:pt>
                <c:pt idx="1133">
                  <c:v>5.1970000000000001</c:v>
                </c:pt>
                <c:pt idx="1134">
                  <c:v>5.1159999999999997</c:v>
                </c:pt>
                <c:pt idx="1135">
                  <c:v>5.0359999999999996</c:v>
                </c:pt>
                <c:pt idx="1136">
                  <c:v>4.9569999999999999</c:v>
                </c:pt>
                <c:pt idx="1137">
                  <c:v>4.8780000000000001</c:v>
                </c:pt>
                <c:pt idx="1138">
                  <c:v>4.7990000000000004</c:v>
                </c:pt>
                <c:pt idx="1139">
                  <c:v>4.72</c:v>
                </c:pt>
                <c:pt idx="1140">
                  <c:v>4.6420000000000003</c:v>
                </c:pt>
                <c:pt idx="1141">
                  <c:v>4.5629999999999997</c:v>
                </c:pt>
                <c:pt idx="1142">
                  <c:v>4.4850000000000003</c:v>
                </c:pt>
                <c:pt idx="1143">
                  <c:v>4.4059999999999997</c:v>
                </c:pt>
                <c:pt idx="1144">
                  <c:v>4.3280000000000003</c:v>
                </c:pt>
                <c:pt idx="1145">
                  <c:v>4.25</c:v>
                </c:pt>
                <c:pt idx="1146">
                  <c:v>4.173</c:v>
                </c:pt>
                <c:pt idx="1147">
                  <c:v>4.0949999999999998</c:v>
                </c:pt>
                <c:pt idx="1148">
                  <c:v>4.0179999999999998</c:v>
                </c:pt>
                <c:pt idx="1149">
                  <c:v>3.9420000000000002</c:v>
                </c:pt>
                <c:pt idx="1150">
                  <c:v>3.8660000000000001</c:v>
                </c:pt>
                <c:pt idx="1151">
                  <c:v>3.7919999999999998</c:v>
                </c:pt>
                <c:pt idx="1152">
                  <c:v>3.7170000000000001</c:v>
                </c:pt>
                <c:pt idx="1153">
                  <c:v>3.6440000000000001</c:v>
                </c:pt>
                <c:pt idx="1154">
                  <c:v>3.5710000000000002</c:v>
                </c:pt>
                <c:pt idx="1155">
                  <c:v>3.5</c:v>
                </c:pt>
                <c:pt idx="1156">
                  <c:v>3.43</c:v>
                </c:pt>
                <c:pt idx="1157">
                  <c:v>3.3610000000000002</c:v>
                </c:pt>
                <c:pt idx="1158">
                  <c:v>3.2919999999999998</c:v>
                </c:pt>
                <c:pt idx="1159">
                  <c:v>3.2250000000000001</c:v>
                </c:pt>
                <c:pt idx="1160">
                  <c:v>3.1589999999999998</c:v>
                </c:pt>
                <c:pt idx="1161">
                  <c:v>3.0939999999999999</c:v>
                </c:pt>
                <c:pt idx="1162">
                  <c:v>3.0289999999999999</c:v>
                </c:pt>
                <c:pt idx="1163">
                  <c:v>2.9660000000000002</c:v>
                </c:pt>
                <c:pt idx="1164">
                  <c:v>2.9039999999999999</c:v>
                </c:pt>
                <c:pt idx="1165">
                  <c:v>2.8439999999999999</c:v>
                </c:pt>
                <c:pt idx="1166">
                  <c:v>2.7839999999999998</c:v>
                </c:pt>
                <c:pt idx="1167">
                  <c:v>2.7250000000000001</c:v>
                </c:pt>
                <c:pt idx="1168">
                  <c:v>2.6680000000000001</c:v>
                </c:pt>
                <c:pt idx="1169">
                  <c:v>2.621</c:v>
                </c:pt>
                <c:pt idx="1170">
                  <c:v>2.5950000000000002</c:v>
                </c:pt>
                <c:pt idx="1171">
                  <c:v>2.6070000000000002</c:v>
                </c:pt>
                <c:pt idx="1172">
                  <c:v>2.6739999999999999</c:v>
                </c:pt>
                <c:pt idx="1173">
                  <c:v>2.7130000000000001</c:v>
                </c:pt>
                <c:pt idx="1174">
                  <c:v>2.7349999999999999</c:v>
                </c:pt>
                <c:pt idx="1175">
                  <c:v>2.75</c:v>
                </c:pt>
                <c:pt idx="1176">
                  <c:v>2.7589999999999999</c:v>
                </c:pt>
                <c:pt idx="1177">
                  <c:v>2.7650000000000001</c:v>
                </c:pt>
                <c:pt idx="1178">
                  <c:v>2.7679999999999998</c:v>
                </c:pt>
                <c:pt idx="1179">
                  <c:v>2.7679999999999998</c:v>
                </c:pt>
                <c:pt idx="1180">
                  <c:v>2.766</c:v>
                </c:pt>
                <c:pt idx="1181">
                  <c:v>2.7610000000000001</c:v>
                </c:pt>
                <c:pt idx="1182">
                  <c:v>2.754</c:v>
                </c:pt>
                <c:pt idx="1183">
                  <c:v>2.7450000000000001</c:v>
                </c:pt>
                <c:pt idx="1184">
                  <c:v>2.7349999999999999</c:v>
                </c:pt>
                <c:pt idx="1185">
                  <c:v>2.7309999999999999</c:v>
                </c:pt>
                <c:pt idx="1186">
                  <c:v>2.7290000000000001</c:v>
                </c:pt>
                <c:pt idx="1187">
                  <c:v>2.7229999999999999</c:v>
                </c:pt>
                <c:pt idx="1188">
                  <c:v>2.7229999999999999</c:v>
                </c:pt>
                <c:pt idx="1189">
                  <c:v>2.7349999999999999</c:v>
                </c:pt>
                <c:pt idx="1190">
                  <c:v>2.74</c:v>
                </c:pt>
                <c:pt idx="1191">
                  <c:v>2.7370000000000001</c:v>
                </c:pt>
                <c:pt idx="1192">
                  <c:v>2.73</c:v>
                </c:pt>
                <c:pt idx="1193">
                  <c:v>2.7189999999999999</c:v>
                </c:pt>
                <c:pt idx="1194">
                  <c:v>2.7040000000000002</c:v>
                </c:pt>
                <c:pt idx="1195">
                  <c:v>2.6859999999999999</c:v>
                </c:pt>
                <c:pt idx="1196">
                  <c:v>2.6659999999999999</c:v>
                </c:pt>
                <c:pt idx="1197">
                  <c:v>2.6429999999999998</c:v>
                </c:pt>
                <c:pt idx="1198">
                  <c:v>2.617</c:v>
                </c:pt>
                <c:pt idx="1199">
                  <c:v>2.59</c:v>
                </c:pt>
                <c:pt idx="1200">
                  <c:v>2.5609999999999999</c:v>
                </c:pt>
                <c:pt idx="1201">
                  <c:v>2.5299999999999998</c:v>
                </c:pt>
                <c:pt idx="1202">
                  <c:v>2.4980000000000002</c:v>
                </c:pt>
                <c:pt idx="1203">
                  <c:v>2.464</c:v>
                </c:pt>
                <c:pt idx="1204">
                  <c:v>2.4289999999999998</c:v>
                </c:pt>
                <c:pt idx="1205">
                  <c:v>2.3929999999999998</c:v>
                </c:pt>
                <c:pt idx="1206">
                  <c:v>2.3559999999999999</c:v>
                </c:pt>
                <c:pt idx="1207">
                  <c:v>2.3180000000000001</c:v>
                </c:pt>
                <c:pt idx="1208">
                  <c:v>2.2789999999999999</c:v>
                </c:pt>
                <c:pt idx="1209">
                  <c:v>2.2400000000000002</c:v>
                </c:pt>
                <c:pt idx="1210">
                  <c:v>2.2010000000000001</c:v>
                </c:pt>
                <c:pt idx="1211">
                  <c:v>2.161</c:v>
                </c:pt>
                <c:pt idx="1212">
                  <c:v>2.121</c:v>
                </c:pt>
                <c:pt idx="1213">
                  <c:v>2.0819999999999999</c:v>
                </c:pt>
                <c:pt idx="1214">
                  <c:v>2.0470000000000002</c:v>
                </c:pt>
                <c:pt idx="1215">
                  <c:v>2.0289999999999999</c:v>
                </c:pt>
                <c:pt idx="1216">
                  <c:v>2.012</c:v>
                </c:pt>
                <c:pt idx="1217">
                  <c:v>2.0009999999999999</c:v>
                </c:pt>
                <c:pt idx="1218">
                  <c:v>1.9930000000000001</c:v>
                </c:pt>
                <c:pt idx="1219">
                  <c:v>1.986</c:v>
                </c:pt>
                <c:pt idx="1220">
                  <c:v>1.9770000000000001</c:v>
                </c:pt>
                <c:pt idx="1221">
                  <c:v>1.9670000000000001</c:v>
                </c:pt>
                <c:pt idx="1222">
                  <c:v>1.9790000000000001</c:v>
                </c:pt>
                <c:pt idx="1223">
                  <c:v>2.04</c:v>
                </c:pt>
                <c:pt idx="1224">
                  <c:v>30.78</c:v>
                </c:pt>
                <c:pt idx="1225">
                  <c:v>190</c:v>
                </c:pt>
                <c:pt idx="1226">
                  <c:v>66.48</c:v>
                </c:pt>
                <c:pt idx="1227">
                  <c:v>32.979999999999997</c:v>
                </c:pt>
                <c:pt idx="1228">
                  <c:v>69.75</c:v>
                </c:pt>
                <c:pt idx="1229">
                  <c:v>548.4</c:v>
                </c:pt>
                <c:pt idx="1230">
                  <c:v>208.8</c:v>
                </c:pt>
                <c:pt idx="1231">
                  <c:v>172.1</c:v>
                </c:pt>
                <c:pt idx="1232">
                  <c:v>146.9</c:v>
                </c:pt>
                <c:pt idx="1233">
                  <c:v>134.80000000000001</c:v>
                </c:pt>
                <c:pt idx="1234">
                  <c:v>124.9</c:v>
                </c:pt>
                <c:pt idx="1235">
                  <c:v>122.2</c:v>
                </c:pt>
                <c:pt idx="1236">
                  <c:v>133.80000000000001</c:v>
                </c:pt>
                <c:pt idx="1237">
                  <c:v>183</c:v>
                </c:pt>
                <c:pt idx="1238">
                  <c:v>160.80000000000001</c:v>
                </c:pt>
                <c:pt idx="1239">
                  <c:v>193.9</c:v>
                </c:pt>
                <c:pt idx="1240">
                  <c:v>193.2</c:v>
                </c:pt>
                <c:pt idx="1241">
                  <c:v>166.1</c:v>
                </c:pt>
                <c:pt idx="1242">
                  <c:v>170.5</c:v>
                </c:pt>
                <c:pt idx="1243">
                  <c:v>182.1</c:v>
                </c:pt>
                <c:pt idx="1244">
                  <c:v>166.7</c:v>
                </c:pt>
                <c:pt idx="1245">
                  <c:v>151.9</c:v>
                </c:pt>
                <c:pt idx="1246">
                  <c:v>144.69999999999999</c:v>
                </c:pt>
                <c:pt idx="1247">
                  <c:v>132.4</c:v>
                </c:pt>
                <c:pt idx="1248">
                  <c:v>143.6</c:v>
                </c:pt>
                <c:pt idx="1249">
                  <c:v>125.7</c:v>
                </c:pt>
                <c:pt idx="1250">
                  <c:v>115.2</c:v>
                </c:pt>
                <c:pt idx="1251">
                  <c:v>129</c:v>
                </c:pt>
                <c:pt idx="1252">
                  <c:v>121.3</c:v>
                </c:pt>
                <c:pt idx="1253">
                  <c:v>119.9</c:v>
                </c:pt>
                <c:pt idx="1254">
                  <c:v>109.5</c:v>
                </c:pt>
                <c:pt idx="1255">
                  <c:v>102.9</c:v>
                </c:pt>
                <c:pt idx="1256">
                  <c:v>96.96</c:v>
                </c:pt>
                <c:pt idx="1257">
                  <c:v>90.98</c:v>
                </c:pt>
                <c:pt idx="1258">
                  <c:v>119.5</c:v>
                </c:pt>
                <c:pt idx="1259">
                  <c:v>112.3</c:v>
                </c:pt>
                <c:pt idx="1260">
                  <c:v>105.3</c:v>
                </c:pt>
                <c:pt idx="1261">
                  <c:v>101</c:v>
                </c:pt>
                <c:pt idx="1262">
                  <c:v>96.49</c:v>
                </c:pt>
                <c:pt idx="1263">
                  <c:v>90.75</c:v>
                </c:pt>
                <c:pt idx="1264">
                  <c:v>84.3</c:v>
                </c:pt>
                <c:pt idx="1265">
                  <c:v>78.23</c:v>
                </c:pt>
                <c:pt idx="1266">
                  <c:v>77</c:v>
                </c:pt>
                <c:pt idx="1267">
                  <c:v>71.61</c:v>
                </c:pt>
                <c:pt idx="1268">
                  <c:v>66.709999999999994</c:v>
                </c:pt>
                <c:pt idx="1269">
                  <c:v>62.49</c:v>
                </c:pt>
                <c:pt idx="1270">
                  <c:v>58.35</c:v>
                </c:pt>
                <c:pt idx="1271">
                  <c:v>54.91</c:v>
                </c:pt>
                <c:pt idx="1272">
                  <c:v>52.24</c:v>
                </c:pt>
                <c:pt idx="1273">
                  <c:v>50.93</c:v>
                </c:pt>
                <c:pt idx="1274">
                  <c:v>51.34</c:v>
                </c:pt>
                <c:pt idx="1275">
                  <c:v>122.3</c:v>
                </c:pt>
                <c:pt idx="1276">
                  <c:v>70.52</c:v>
                </c:pt>
                <c:pt idx="1277">
                  <c:v>67.75</c:v>
                </c:pt>
                <c:pt idx="1278">
                  <c:v>82.34</c:v>
                </c:pt>
                <c:pt idx="1279">
                  <c:v>72.09</c:v>
                </c:pt>
                <c:pt idx="1280">
                  <c:v>67.86</c:v>
                </c:pt>
                <c:pt idx="1281">
                  <c:v>63.24</c:v>
                </c:pt>
                <c:pt idx="1282">
                  <c:v>59.49</c:v>
                </c:pt>
                <c:pt idx="1283">
                  <c:v>56.06</c:v>
                </c:pt>
                <c:pt idx="1284">
                  <c:v>52.81</c:v>
                </c:pt>
                <c:pt idx="1285">
                  <c:v>49.95</c:v>
                </c:pt>
                <c:pt idx="1286">
                  <c:v>47.18</c:v>
                </c:pt>
                <c:pt idx="1287">
                  <c:v>44.81</c:v>
                </c:pt>
                <c:pt idx="1288">
                  <c:v>44.18</c:v>
                </c:pt>
                <c:pt idx="1289">
                  <c:v>42.92</c:v>
                </c:pt>
                <c:pt idx="1290">
                  <c:v>43.36</c:v>
                </c:pt>
                <c:pt idx="1291">
                  <c:v>49.45</c:v>
                </c:pt>
                <c:pt idx="1292">
                  <c:v>48.73</c:v>
                </c:pt>
                <c:pt idx="1293">
                  <c:v>46.16</c:v>
                </c:pt>
                <c:pt idx="1294">
                  <c:v>43.77</c:v>
                </c:pt>
                <c:pt idx="1295">
                  <c:v>42.98</c:v>
                </c:pt>
                <c:pt idx="1296">
                  <c:v>40.869999999999997</c:v>
                </c:pt>
                <c:pt idx="1297">
                  <c:v>42.23</c:v>
                </c:pt>
                <c:pt idx="1298">
                  <c:v>42</c:v>
                </c:pt>
                <c:pt idx="1299">
                  <c:v>40.729999999999997</c:v>
                </c:pt>
                <c:pt idx="1300">
                  <c:v>40.130000000000003</c:v>
                </c:pt>
                <c:pt idx="1301">
                  <c:v>40.57</c:v>
                </c:pt>
                <c:pt idx="1302">
                  <c:v>111</c:v>
                </c:pt>
                <c:pt idx="1303">
                  <c:v>49</c:v>
                </c:pt>
                <c:pt idx="1304">
                  <c:v>47.52</c:v>
                </c:pt>
                <c:pt idx="1305">
                  <c:v>45.77</c:v>
                </c:pt>
                <c:pt idx="1306">
                  <c:v>45.31</c:v>
                </c:pt>
                <c:pt idx="1307">
                  <c:v>45.37</c:v>
                </c:pt>
                <c:pt idx="1308">
                  <c:v>46.89</c:v>
                </c:pt>
                <c:pt idx="1309">
                  <c:v>56.22</c:v>
                </c:pt>
                <c:pt idx="1310">
                  <c:v>99.58</c:v>
                </c:pt>
                <c:pt idx="1311">
                  <c:v>61.7</c:v>
                </c:pt>
                <c:pt idx="1312">
                  <c:v>144.19999999999999</c:v>
                </c:pt>
                <c:pt idx="1313">
                  <c:v>105.3</c:v>
                </c:pt>
                <c:pt idx="1314">
                  <c:v>86.87</c:v>
                </c:pt>
                <c:pt idx="1315">
                  <c:v>97.62</c:v>
                </c:pt>
                <c:pt idx="1316">
                  <c:v>102.2</c:v>
                </c:pt>
                <c:pt idx="1317">
                  <c:v>102.3</c:v>
                </c:pt>
                <c:pt idx="1318">
                  <c:v>109.1</c:v>
                </c:pt>
                <c:pt idx="1319">
                  <c:v>95.35</c:v>
                </c:pt>
                <c:pt idx="1320">
                  <c:v>87.91</c:v>
                </c:pt>
                <c:pt idx="1321">
                  <c:v>81.14</c:v>
                </c:pt>
                <c:pt idx="1322">
                  <c:v>75.03</c:v>
                </c:pt>
                <c:pt idx="1323">
                  <c:v>70.040000000000006</c:v>
                </c:pt>
                <c:pt idx="1324">
                  <c:v>65.430000000000007</c:v>
                </c:pt>
                <c:pt idx="1325">
                  <c:v>61.54</c:v>
                </c:pt>
                <c:pt idx="1326">
                  <c:v>58.2</c:v>
                </c:pt>
                <c:pt idx="1327">
                  <c:v>55.87</c:v>
                </c:pt>
                <c:pt idx="1328">
                  <c:v>54.26</c:v>
                </c:pt>
                <c:pt idx="1329">
                  <c:v>51.38</c:v>
                </c:pt>
                <c:pt idx="1330">
                  <c:v>48.61</c:v>
                </c:pt>
                <c:pt idx="1331">
                  <c:v>46.33</c:v>
                </c:pt>
                <c:pt idx="1332">
                  <c:v>44.13</c:v>
                </c:pt>
                <c:pt idx="1333">
                  <c:v>42.67</c:v>
                </c:pt>
                <c:pt idx="1334">
                  <c:v>40.61</c:v>
                </c:pt>
                <c:pt idx="1335">
                  <c:v>40.06</c:v>
                </c:pt>
                <c:pt idx="1336">
                  <c:v>39.409999999999997</c:v>
                </c:pt>
                <c:pt idx="1337">
                  <c:v>38.700000000000003</c:v>
                </c:pt>
                <c:pt idx="1338">
                  <c:v>38.28</c:v>
                </c:pt>
                <c:pt idx="1339">
                  <c:v>37.619999999999997</c:v>
                </c:pt>
                <c:pt idx="1340">
                  <c:v>54.93</c:v>
                </c:pt>
                <c:pt idx="1341">
                  <c:v>148</c:v>
                </c:pt>
                <c:pt idx="1342">
                  <c:v>83.51</c:v>
                </c:pt>
                <c:pt idx="1343">
                  <c:v>86.86</c:v>
                </c:pt>
                <c:pt idx="1344">
                  <c:v>79.75</c:v>
                </c:pt>
                <c:pt idx="1345">
                  <c:v>73.489999999999995</c:v>
                </c:pt>
                <c:pt idx="1346">
                  <c:v>68.23</c:v>
                </c:pt>
                <c:pt idx="1347">
                  <c:v>63.75</c:v>
                </c:pt>
                <c:pt idx="1348">
                  <c:v>59.59</c:v>
                </c:pt>
                <c:pt idx="1349">
                  <c:v>55.9</c:v>
                </c:pt>
                <c:pt idx="1350">
                  <c:v>52.58</c:v>
                </c:pt>
                <c:pt idx="1351">
                  <c:v>49.4</c:v>
                </c:pt>
                <c:pt idx="1352">
                  <c:v>46.86</c:v>
                </c:pt>
                <c:pt idx="1353">
                  <c:v>44.06</c:v>
                </c:pt>
                <c:pt idx="1354">
                  <c:v>41.71</c:v>
                </c:pt>
                <c:pt idx="1355">
                  <c:v>45.18</c:v>
                </c:pt>
                <c:pt idx="1356">
                  <c:v>44.75</c:v>
                </c:pt>
                <c:pt idx="1357">
                  <c:v>41.85</c:v>
                </c:pt>
                <c:pt idx="1358">
                  <c:v>40.25</c:v>
                </c:pt>
                <c:pt idx="1359">
                  <c:v>39.630000000000003</c:v>
                </c:pt>
                <c:pt idx="1360">
                  <c:v>38.86</c:v>
                </c:pt>
                <c:pt idx="1361">
                  <c:v>38.130000000000003</c:v>
                </c:pt>
                <c:pt idx="1362">
                  <c:v>37.25</c:v>
                </c:pt>
                <c:pt idx="1363">
                  <c:v>36.32</c:v>
                </c:pt>
                <c:pt idx="1364">
                  <c:v>42.3</c:v>
                </c:pt>
                <c:pt idx="1365">
                  <c:v>72.099999999999994</c:v>
                </c:pt>
                <c:pt idx="1366">
                  <c:v>44.12</c:v>
                </c:pt>
                <c:pt idx="1367">
                  <c:v>42.39</c:v>
                </c:pt>
                <c:pt idx="1368">
                  <c:v>40.229999999999997</c:v>
                </c:pt>
                <c:pt idx="1369">
                  <c:v>39.340000000000003</c:v>
                </c:pt>
                <c:pt idx="1370">
                  <c:v>41.12</c:v>
                </c:pt>
                <c:pt idx="1371">
                  <c:v>41.03</c:v>
                </c:pt>
                <c:pt idx="1372">
                  <c:v>39.78</c:v>
                </c:pt>
                <c:pt idx="1373">
                  <c:v>39.15</c:v>
                </c:pt>
                <c:pt idx="1374">
                  <c:v>38.549999999999997</c:v>
                </c:pt>
                <c:pt idx="1375">
                  <c:v>37.840000000000003</c:v>
                </c:pt>
                <c:pt idx="1376">
                  <c:v>37.049999999999997</c:v>
                </c:pt>
                <c:pt idx="1377">
                  <c:v>36.200000000000003</c:v>
                </c:pt>
                <c:pt idx="1378">
                  <c:v>35.31</c:v>
                </c:pt>
                <c:pt idx="1379">
                  <c:v>34.53</c:v>
                </c:pt>
                <c:pt idx="1380">
                  <c:v>33.68</c:v>
                </c:pt>
                <c:pt idx="1381">
                  <c:v>32.700000000000003</c:v>
                </c:pt>
                <c:pt idx="1382">
                  <c:v>31.7</c:v>
                </c:pt>
                <c:pt idx="1383">
                  <c:v>30.68</c:v>
                </c:pt>
                <c:pt idx="1384">
                  <c:v>29.67</c:v>
                </c:pt>
                <c:pt idx="1385">
                  <c:v>28.7</c:v>
                </c:pt>
                <c:pt idx="1386">
                  <c:v>28.37</c:v>
                </c:pt>
                <c:pt idx="1387">
                  <c:v>28.82</c:v>
                </c:pt>
                <c:pt idx="1388">
                  <c:v>27.98</c:v>
                </c:pt>
                <c:pt idx="1389">
                  <c:v>27.2</c:v>
                </c:pt>
                <c:pt idx="1390">
                  <c:v>26.45</c:v>
                </c:pt>
                <c:pt idx="1391">
                  <c:v>25.68</c:v>
                </c:pt>
                <c:pt idx="1392">
                  <c:v>24.97</c:v>
                </c:pt>
                <c:pt idx="1393">
                  <c:v>24.24</c:v>
                </c:pt>
                <c:pt idx="1394">
                  <c:v>23.54</c:v>
                </c:pt>
                <c:pt idx="1395">
                  <c:v>22.93</c:v>
                </c:pt>
                <c:pt idx="1396">
                  <c:v>22.25</c:v>
                </c:pt>
                <c:pt idx="1397">
                  <c:v>21.59</c:v>
                </c:pt>
                <c:pt idx="1398">
                  <c:v>20.95</c:v>
                </c:pt>
                <c:pt idx="1399">
                  <c:v>20.34</c:v>
                </c:pt>
                <c:pt idx="1400">
                  <c:v>19.72</c:v>
                </c:pt>
                <c:pt idx="1401">
                  <c:v>19.54</c:v>
                </c:pt>
                <c:pt idx="1402">
                  <c:v>19.41</c:v>
                </c:pt>
                <c:pt idx="1403">
                  <c:v>19.23</c:v>
                </c:pt>
                <c:pt idx="1404">
                  <c:v>19.010000000000002</c:v>
                </c:pt>
                <c:pt idx="1405">
                  <c:v>18.75</c:v>
                </c:pt>
                <c:pt idx="1406">
                  <c:v>18.47</c:v>
                </c:pt>
                <c:pt idx="1407">
                  <c:v>18.16</c:v>
                </c:pt>
                <c:pt idx="1408">
                  <c:v>17.84</c:v>
                </c:pt>
                <c:pt idx="1409">
                  <c:v>17.5</c:v>
                </c:pt>
                <c:pt idx="1410">
                  <c:v>17.149999999999999</c:v>
                </c:pt>
                <c:pt idx="1411">
                  <c:v>16.8</c:v>
                </c:pt>
                <c:pt idx="1412">
                  <c:v>16.440000000000001</c:v>
                </c:pt>
                <c:pt idx="1413">
                  <c:v>16.09</c:v>
                </c:pt>
                <c:pt idx="1414">
                  <c:v>15.73</c:v>
                </c:pt>
                <c:pt idx="1415">
                  <c:v>15.38</c:v>
                </c:pt>
                <c:pt idx="1416">
                  <c:v>15.04</c:v>
                </c:pt>
                <c:pt idx="1417">
                  <c:v>14.71</c:v>
                </c:pt>
                <c:pt idx="1418">
                  <c:v>14.38</c:v>
                </c:pt>
                <c:pt idx="1419">
                  <c:v>14.06</c:v>
                </c:pt>
                <c:pt idx="1420">
                  <c:v>13.75</c:v>
                </c:pt>
                <c:pt idx="1421">
                  <c:v>13.45</c:v>
                </c:pt>
                <c:pt idx="1422">
                  <c:v>13.15</c:v>
                </c:pt>
                <c:pt idx="1423">
                  <c:v>12.87</c:v>
                </c:pt>
                <c:pt idx="1424">
                  <c:v>12.6</c:v>
                </c:pt>
                <c:pt idx="1425">
                  <c:v>12.34</c:v>
                </c:pt>
                <c:pt idx="1426">
                  <c:v>12.09</c:v>
                </c:pt>
                <c:pt idx="1427">
                  <c:v>11.86</c:v>
                </c:pt>
                <c:pt idx="1428">
                  <c:v>11.63</c:v>
                </c:pt>
                <c:pt idx="1429">
                  <c:v>11.42</c:v>
                </c:pt>
                <c:pt idx="1430">
                  <c:v>11.22</c:v>
                </c:pt>
                <c:pt idx="1431">
                  <c:v>11.02</c:v>
                </c:pt>
                <c:pt idx="1432">
                  <c:v>10.84</c:v>
                </c:pt>
                <c:pt idx="1433">
                  <c:v>10.67</c:v>
                </c:pt>
                <c:pt idx="1434">
                  <c:v>10.5</c:v>
                </c:pt>
                <c:pt idx="1435">
                  <c:v>10.34</c:v>
                </c:pt>
                <c:pt idx="1436">
                  <c:v>10.19</c:v>
                </c:pt>
                <c:pt idx="1437">
                  <c:v>10.039999999999999</c:v>
                </c:pt>
                <c:pt idx="1438">
                  <c:v>9.8970000000000002</c:v>
                </c:pt>
                <c:pt idx="1439">
                  <c:v>9.76</c:v>
                </c:pt>
                <c:pt idx="1440">
                  <c:v>9.6259999999999994</c:v>
                </c:pt>
                <c:pt idx="1441">
                  <c:v>9.4949999999999992</c:v>
                </c:pt>
                <c:pt idx="1442">
                  <c:v>9.3670000000000009</c:v>
                </c:pt>
                <c:pt idx="1443">
                  <c:v>9.2420000000000009</c:v>
                </c:pt>
                <c:pt idx="1444">
                  <c:v>9.1189999999999998</c:v>
                </c:pt>
                <c:pt idx="1445">
                  <c:v>8.9969999999999999</c:v>
                </c:pt>
                <c:pt idx="1446">
                  <c:v>8.8770000000000007</c:v>
                </c:pt>
                <c:pt idx="1447">
                  <c:v>8.7569999999999997</c:v>
                </c:pt>
                <c:pt idx="1448">
                  <c:v>8.6379999999999999</c:v>
                </c:pt>
                <c:pt idx="1449">
                  <c:v>8.5190000000000001</c:v>
                </c:pt>
                <c:pt idx="1450">
                  <c:v>8.4009999999999998</c:v>
                </c:pt>
                <c:pt idx="1451">
                  <c:v>8.282</c:v>
                </c:pt>
                <c:pt idx="1452">
                  <c:v>8.1630000000000003</c:v>
                </c:pt>
                <c:pt idx="1453">
                  <c:v>8.0440000000000005</c:v>
                </c:pt>
                <c:pt idx="1454">
                  <c:v>7.9249999999999998</c:v>
                </c:pt>
                <c:pt idx="1455">
                  <c:v>7.8049999999999997</c:v>
                </c:pt>
                <c:pt idx="1456">
                  <c:v>7.6859999999999999</c:v>
                </c:pt>
                <c:pt idx="1457">
                  <c:v>7.5650000000000004</c:v>
                </c:pt>
                <c:pt idx="1458">
                  <c:v>7.4450000000000003</c:v>
                </c:pt>
                <c:pt idx="1459">
                  <c:v>7.3230000000000004</c:v>
                </c:pt>
                <c:pt idx="1460">
                  <c:v>7.202</c:v>
                </c:pt>
                <c:pt idx="1461">
                  <c:v>7.08</c:v>
                </c:pt>
                <c:pt idx="1462">
                  <c:v>6.968</c:v>
                </c:pt>
                <c:pt idx="1463">
                  <c:v>6.8630000000000004</c:v>
                </c:pt>
                <c:pt idx="1464">
                  <c:v>6.7560000000000002</c:v>
                </c:pt>
                <c:pt idx="1465">
                  <c:v>6.6479999999999997</c:v>
                </c:pt>
                <c:pt idx="1466">
                  <c:v>6.5380000000000003</c:v>
                </c:pt>
                <c:pt idx="1467">
                  <c:v>6.4260000000000002</c:v>
                </c:pt>
                <c:pt idx="1468">
                  <c:v>6.3140000000000001</c:v>
                </c:pt>
                <c:pt idx="1469">
                  <c:v>6.2</c:v>
                </c:pt>
                <c:pt idx="1470">
                  <c:v>6.109</c:v>
                </c:pt>
                <c:pt idx="1471">
                  <c:v>6.016</c:v>
                </c:pt>
                <c:pt idx="1472">
                  <c:v>5.9550000000000001</c:v>
                </c:pt>
                <c:pt idx="1473">
                  <c:v>5.891</c:v>
                </c:pt>
                <c:pt idx="1474">
                  <c:v>5.8220000000000001</c:v>
                </c:pt>
                <c:pt idx="1475">
                  <c:v>5.7460000000000004</c:v>
                </c:pt>
                <c:pt idx="1476">
                  <c:v>5.6680000000000001</c:v>
                </c:pt>
                <c:pt idx="1477">
                  <c:v>5.5940000000000003</c:v>
                </c:pt>
                <c:pt idx="1478">
                  <c:v>5.5229999999999997</c:v>
                </c:pt>
                <c:pt idx="1479">
                  <c:v>5.4550000000000001</c:v>
                </c:pt>
                <c:pt idx="1480">
                  <c:v>5.3869999999999996</c:v>
                </c:pt>
                <c:pt idx="1481">
                  <c:v>5.3209999999999997</c:v>
                </c:pt>
                <c:pt idx="1482">
                  <c:v>5.2539999999999996</c:v>
                </c:pt>
                <c:pt idx="1483">
                  <c:v>5.1859999999999999</c:v>
                </c:pt>
                <c:pt idx="1484">
                  <c:v>5.117</c:v>
                </c:pt>
                <c:pt idx="1485">
                  <c:v>5.0469999999999997</c:v>
                </c:pt>
                <c:pt idx="1486">
                  <c:v>4.9749999999999996</c:v>
                </c:pt>
                <c:pt idx="1487">
                  <c:v>4.9020000000000001</c:v>
                </c:pt>
                <c:pt idx="1488">
                  <c:v>4.827</c:v>
                </c:pt>
                <c:pt idx="1489">
                  <c:v>4.7510000000000003</c:v>
                </c:pt>
                <c:pt idx="1490">
                  <c:v>4.6719999999999997</c:v>
                </c:pt>
                <c:pt idx="1491">
                  <c:v>4.593</c:v>
                </c:pt>
                <c:pt idx="1492">
                  <c:v>4.5119999999999996</c:v>
                </c:pt>
                <c:pt idx="1493">
                  <c:v>4.43</c:v>
                </c:pt>
                <c:pt idx="1494">
                  <c:v>4.3470000000000004</c:v>
                </c:pt>
                <c:pt idx="1495">
                  <c:v>4.2629999999999999</c:v>
                </c:pt>
                <c:pt idx="1496">
                  <c:v>4.1779999999999999</c:v>
                </c:pt>
                <c:pt idx="1497">
                  <c:v>4.093</c:v>
                </c:pt>
                <c:pt idx="1498">
                  <c:v>4.008</c:v>
                </c:pt>
                <c:pt idx="1499">
                  <c:v>3.9220000000000002</c:v>
                </c:pt>
                <c:pt idx="1500">
                  <c:v>3.8370000000000002</c:v>
                </c:pt>
                <c:pt idx="1501">
                  <c:v>3.7509999999999999</c:v>
                </c:pt>
                <c:pt idx="1502">
                  <c:v>3.6669999999999998</c:v>
                </c:pt>
                <c:pt idx="1503">
                  <c:v>3.5830000000000002</c:v>
                </c:pt>
                <c:pt idx="1504">
                  <c:v>3.4990000000000001</c:v>
                </c:pt>
                <c:pt idx="1505">
                  <c:v>3.4159999999999999</c:v>
                </c:pt>
                <c:pt idx="1506">
                  <c:v>3.3340000000000001</c:v>
                </c:pt>
                <c:pt idx="1507">
                  <c:v>3.2530000000000001</c:v>
                </c:pt>
                <c:pt idx="1508">
                  <c:v>3.173</c:v>
                </c:pt>
                <c:pt idx="1509">
                  <c:v>3.0950000000000002</c:v>
                </c:pt>
                <c:pt idx="1510">
                  <c:v>3.0179999999999998</c:v>
                </c:pt>
                <c:pt idx="1511">
                  <c:v>2.9409999999999998</c:v>
                </c:pt>
                <c:pt idx="1512">
                  <c:v>2.867</c:v>
                </c:pt>
                <c:pt idx="1513">
                  <c:v>2.794</c:v>
                </c:pt>
                <c:pt idx="1514">
                  <c:v>2.722</c:v>
                </c:pt>
                <c:pt idx="1515">
                  <c:v>2.6520000000000001</c:v>
                </c:pt>
                <c:pt idx="1516">
                  <c:v>2.5830000000000002</c:v>
                </c:pt>
                <c:pt idx="1517">
                  <c:v>2.516</c:v>
                </c:pt>
                <c:pt idx="1518">
                  <c:v>2.4500000000000002</c:v>
                </c:pt>
                <c:pt idx="1519">
                  <c:v>2.3860000000000001</c:v>
                </c:pt>
                <c:pt idx="1520">
                  <c:v>2.323</c:v>
                </c:pt>
                <c:pt idx="1521">
                  <c:v>2.262</c:v>
                </c:pt>
                <c:pt idx="1522">
                  <c:v>2.2029999999999998</c:v>
                </c:pt>
                <c:pt idx="1523">
                  <c:v>2.145</c:v>
                </c:pt>
                <c:pt idx="1524">
                  <c:v>2.089</c:v>
                </c:pt>
                <c:pt idx="1525">
                  <c:v>2.0339999999999998</c:v>
                </c:pt>
                <c:pt idx="1526">
                  <c:v>1.98</c:v>
                </c:pt>
                <c:pt idx="1527">
                  <c:v>1.9279999999999999</c:v>
                </c:pt>
                <c:pt idx="1528">
                  <c:v>1.8779999999999999</c:v>
                </c:pt>
                <c:pt idx="1529">
                  <c:v>1.829</c:v>
                </c:pt>
                <c:pt idx="1530">
                  <c:v>1.7809999999999999</c:v>
                </c:pt>
                <c:pt idx="1531">
                  <c:v>1.7350000000000001</c:v>
                </c:pt>
                <c:pt idx="1532">
                  <c:v>1.69</c:v>
                </c:pt>
                <c:pt idx="1533">
                  <c:v>1.6459999999999999</c:v>
                </c:pt>
                <c:pt idx="1534">
                  <c:v>1.6040000000000001</c:v>
                </c:pt>
                <c:pt idx="1535">
                  <c:v>1.5629999999999999</c:v>
                </c:pt>
                <c:pt idx="1536">
                  <c:v>1.5289999999999999</c:v>
                </c:pt>
                <c:pt idx="1537">
                  <c:v>1.5509999999999999</c:v>
                </c:pt>
                <c:pt idx="1538">
                  <c:v>1.5629999999999999</c:v>
                </c:pt>
                <c:pt idx="1539">
                  <c:v>1.5740000000000001</c:v>
                </c:pt>
                <c:pt idx="1540">
                  <c:v>1.589</c:v>
                </c:pt>
                <c:pt idx="1541">
                  <c:v>1.6040000000000001</c:v>
                </c:pt>
                <c:pt idx="1542">
                  <c:v>1.615</c:v>
                </c:pt>
                <c:pt idx="1543">
                  <c:v>1.6220000000000001</c:v>
                </c:pt>
                <c:pt idx="1544">
                  <c:v>1.629</c:v>
                </c:pt>
                <c:pt idx="1545">
                  <c:v>1.633</c:v>
                </c:pt>
                <c:pt idx="1546">
                  <c:v>1.6519999999999999</c:v>
                </c:pt>
                <c:pt idx="1547">
                  <c:v>1.677</c:v>
                </c:pt>
                <c:pt idx="1548">
                  <c:v>1.7070000000000001</c:v>
                </c:pt>
                <c:pt idx="1549">
                  <c:v>1.7350000000000001</c:v>
                </c:pt>
                <c:pt idx="1550">
                  <c:v>1.7629999999999999</c:v>
                </c:pt>
                <c:pt idx="1551">
                  <c:v>1.806</c:v>
                </c:pt>
                <c:pt idx="1552">
                  <c:v>3.145</c:v>
                </c:pt>
                <c:pt idx="1553">
                  <c:v>3.823</c:v>
                </c:pt>
                <c:pt idx="1554">
                  <c:v>4.2629999999999999</c:v>
                </c:pt>
                <c:pt idx="1555">
                  <c:v>4.726</c:v>
                </c:pt>
                <c:pt idx="1556">
                  <c:v>5.1589999999999998</c:v>
                </c:pt>
                <c:pt idx="1557">
                  <c:v>5.6680000000000001</c:v>
                </c:pt>
                <c:pt idx="1558">
                  <c:v>6.14</c:v>
                </c:pt>
                <c:pt idx="1559">
                  <c:v>6.5449999999999999</c:v>
                </c:pt>
                <c:pt idx="1560">
                  <c:v>6.891</c:v>
                </c:pt>
                <c:pt idx="1561">
                  <c:v>7.1890000000000001</c:v>
                </c:pt>
                <c:pt idx="1562">
                  <c:v>7.4530000000000003</c:v>
                </c:pt>
                <c:pt idx="1563">
                  <c:v>7.6680000000000001</c:v>
                </c:pt>
                <c:pt idx="1564">
                  <c:v>7.84</c:v>
                </c:pt>
                <c:pt idx="1565">
                  <c:v>7.9749999999999996</c:v>
                </c:pt>
                <c:pt idx="1566">
                  <c:v>8.0830000000000002</c:v>
                </c:pt>
                <c:pt idx="1567">
                  <c:v>8.1660000000000004</c:v>
                </c:pt>
                <c:pt idx="1568">
                  <c:v>8.2279999999999998</c:v>
                </c:pt>
                <c:pt idx="1569">
                  <c:v>8.2840000000000007</c:v>
                </c:pt>
                <c:pt idx="1570">
                  <c:v>8.3230000000000004</c:v>
                </c:pt>
                <c:pt idx="1571">
                  <c:v>8.3469999999999995</c:v>
                </c:pt>
                <c:pt idx="1572">
                  <c:v>8.3580000000000005</c:v>
                </c:pt>
                <c:pt idx="1573">
                  <c:v>8.36</c:v>
                </c:pt>
                <c:pt idx="1574">
                  <c:v>8.3529999999999998</c:v>
                </c:pt>
                <c:pt idx="1575">
                  <c:v>8.3390000000000004</c:v>
                </c:pt>
                <c:pt idx="1576">
                  <c:v>8.3190000000000008</c:v>
                </c:pt>
                <c:pt idx="1577">
                  <c:v>8.2940000000000005</c:v>
                </c:pt>
                <c:pt idx="1578">
                  <c:v>8.2650000000000006</c:v>
                </c:pt>
                <c:pt idx="1579">
                  <c:v>8.234</c:v>
                </c:pt>
                <c:pt idx="1580">
                  <c:v>8.2200000000000006</c:v>
                </c:pt>
                <c:pt idx="1581">
                  <c:v>8.2219999999999995</c:v>
                </c:pt>
                <c:pt idx="1582">
                  <c:v>8.3019999999999996</c:v>
                </c:pt>
                <c:pt idx="1583">
                  <c:v>17.649999999999999</c:v>
                </c:pt>
                <c:pt idx="1584">
                  <c:v>31.47</c:v>
                </c:pt>
                <c:pt idx="1585">
                  <c:v>15.42</c:v>
                </c:pt>
                <c:pt idx="1586">
                  <c:v>14.64</c:v>
                </c:pt>
                <c:pt idx="1587">
                  <c:v>16.600000000000001</c:v>
                </c:pt>
                <c:pt idx="1588">
                  <c:v>17.38</c:v>
                </c:pt>
                <c:pt idx="1589">
                  <c:v>17.97</c:v>
                </c:pt>
                <c:pt idx="1590">
                  <c:v>18.89</c:v>
                </c:pt>
                <c:pt idx="1591">
                  <c:v>19.559999999999999</c:v>
                </c:pt>
                <c:pt idx="1592">
                  <c:v>22.6</c:v>
                </c:pt>
                <c:pt idx="1593">
                  <c:v>24.56</c:v>
                </c:pt>
                <c:pt idx="1594">
                  <c:v>95.39</c:v>
                </c:pt>
                <c:pt idx="1595">
                  <c:v>160.80000000000001</c:v>
                </c:pt>
                <c:pt idx="1596">
                  <c:v>221.6</c:v>
                </c:pt>
                <c:pt idx="1597">
                  <c:v>133.80000000000001</c:v>
                </c:pt>
                <c:pt idx="1598">
                  <c:v>121.1</c:v>
                </c:pt>
                <c:pt idx="1599">
                  <c:v>119.1</c:v>
                </c:pt>
                <c:pt idx="1600">
                  <c:v>107.5</c:v>
                </c:pt>
                <c:pt idx="1601">
                  <c:v>130</c:v>
                </c:pt>
                <c:pt idx="1602">
                  <c:v>119.5</c:v>
                </c:pt>
                <c:pt idx="1603">
                  <c:v>165.9</c:v>
                </c:pt>
                <c:pt idx="1604">
                  <c:v>164.7</c:v>
                </c:pt>
                <c:pt idx="1605">
                  <c:v>125.3</c:v>
                </c:pt>
                <c:pt idx="1606">
                  <c:v>128.80000000000001</c:v>
                </c:pt>
                <c:pt idx="1607">
                  <c:v>118.5</c:v>
                </c:pt>
                <c:pt idx="1608">
                  <c:v>109.2</c:v>
                </c:pt>
                <c:pt idx="1609">
                  <c:v>109</c:v>
                </c:pt>
                <c:pt idx="1610">
                  <c:v>99.91</c:v>
                </c:pt>
                <c:pt idx="1611">
                  <c:v>124.1</c:v>
                </c:pt>
                <c:pt idx="1612">
                  <c:v>115.4</c:v>
                </c:pt>
                <c:pt idx="1613">
                  <c:v>108.8</c:v>
                </c:pt>
                <c:pt idx="1614">
                  <c:v>100.3</c:v>
                </c:pt>
                <c:pt idx="1615">
                  <c:v>94.04</c:v>
                </c:pt>
                <c:pt idx="1616">
                  <c:v>104.4</c:v>
                </c:pt>
                <c:pt idx="1617">
                  <c:v>127.1</c:v>
                </c:pt>
                <c:pt idx="1618">
                  <c:v>106.2</c:v>
                </c:pt>
                <c:pt idx="1619">
                  <c:v>124.6</c:v>
                </c:pt>
                <c:pt idx="1620">
                  <c:v>113.6</c:v>
                </c:pt>
                <c:pt idx="1621">
                  <c:v>104.5</c:v>
                </c:pt>
                <c:pt idx="1622">
                  <c:v>96.23</c:v>
                </c:pt>
                <c:pt idx="1623">
                  <c:v>89.1</c:v>
                </c:pt>
                <c:pt idx="1624">
                  <c:v>83.08</c:v>
                </c:pt>
                <c:pt idx="1625">
                  <c:v>77.31</c:v>
                </c:pt>
                <c:pt idx="1626">
                  <c:v>72.22</c:v>
                </c:pt>
                <c:pt idx="1627">
                  <c:v>73.59</c:v>
                </c:pt>
                <c:pt idx="1628">
                  <c:v>70.19</c:v>
                </c:pt>
                <c:pt idx="1629">
                  <c:v>65.94</c:v>
                </c:pt>
                <c:pt idx="1630">
                  <c:v>62.5</c:v>
                </c:pt>
                <c:pt idx="1631">
                  <c:v>62.13</c:v>
                </c:pt>
                <c:pt idx="1632">
                  <c:v>95.53</c:v>
                </c:pt>
                <c:pt idx="1633">
                  <c:v>70.510000000000005</c:v>
                </c:pt>
                <c:pt idx="1634">
                  <c:v>69.42</c:v>
                </c:pt>
                <c:pt idx="1635">
                  <c:v>95.79</c:v>
                </c:pt>
                <c:pt idx="1636">
                  <c:v>92.9</c:v>
                </c:pt>
                <c:pt idx="1637">
                  <c:v>85.98</c:v>
                </c:pt>
                <c:pt idx="1638">
                  <c:v>88.25</c:v>
                </c:pt>
                <c:pt idx="1639">
                  <c:v>114.8</c:v>
                </c:pt>
                <c:pt idx="1640">
                  <c:v>84.79</c:v>
                </c:pt>
                <c:pt idx="1641">
                  <c:v>99.75</c:v>
                </c:pt>
                <c:pt idx="1642">
                  <c:v>92.18</c:v>
                </c:pt>
                <c:pt idx="1643">
                  <c:v>85.25</c:v>
                </c:pt>
                <c:pt idx="1644">
                  <c:v>79.34</c:v>
                </c:pt>
                <c:pt idx="1645">
                  <c:v>73.73</c:v>
                </c:pt>
                <c:pt idx="1646">
                  <c:v>68.8</c:v>
                </c:pt>
                <c:pt idx="1647">
                  <c:v>65.38</c:v>
                </c:pt>
                <c:pt idx="1648">
                  <c:v>62.08</c:v>
                </c:pt>
                <c:pt idx="1649">
                  <c:v>59.14</c:v>
                </c:pt>
                <c:pt idx="1650">
                  <c:v>56.93</c:v>
                </c:pt>
                <c:pt idx="1651">
                  <c:v>54.98</c:v>
                </c:pt>
                <c:pt idx="1652">
                  <c:v>52.17</c:v>
                </c:pt>
                <c:pt idx="1653">
                  <c:v>49.45</c:v>
                </c:pt>
                <c:pt idx="1654">
                  <c:v>47.54</c:v>
                </c:pt>
                <c:pt idx="1655">
                  <c:v>45.69</c:v>
                </c:pt>
                <c:pt idx="1656">
                  <c:v>44.51</c:v>
                </c:pt>
                <c:pt idx="1657">
                  <c:v>48.99</c:v>
                </c:pt>
                <c:pt idx="1658">
                  <c:v>47.85</c:v>
                </c:pt>
                <c:pt idx="1659">
                  <c:v>46.27</c:v>
                </c:pt>
                <c:pt idx="1660">
                  <c:v>98.11</c:v>
                </c:pt>
                <c:pt idx="1661">
                  <c:v>54.73</c:v>
                </c:pt>
                <c:pt idx="1662">
                  <c:v>51.87</c:v>
                </c:pt>
                <c:pt idx="1663">
                  <c:v>49.32</c:v>
                </c:pt>
                <c:pt idx="1664">
                  <c:v>46.79</c:v>
                </c:pt>
                <c:pt idx="1665">
                  <c:v>44.63</c:v>
                </c:pt>
                <c:pt idx="1666">
                  <c:v>42.99</c:v>
                </c:pt>
                <c:pt idx="1667">
                  <c:v>41.02</c:v>
                </c:pt>
                <c:pt idx="1668">
                  <c:v>40.22</c:v>
                </c:pt>
                <c:pt idx="1669">
                  <c:v>39.9</c:v>
                </c:pt>
                <c:pt idx="1670">
                  <c:v>39.17</c:v>
                </c:pt>
                <c:pt idx="1671">
                  <c:v>38.36</c:v>
                </c:pt>
                <c:pt idx="1672">
                  <c:v>37.44</c:v>
                </c:pt>
                <c:pt idx="1673">
                  <c:v>36.51</c:v>
                </c:pt>
                <c:pt idx="1674">
                  <c:v>59.63</c:v>
                </c:pt>
                <c:pt idx="1675">
                  <c:v>67.66</c:v>
                </c:pt>
                <c:pt idx="1676">
                  <c:v>46.88</c:v>
                </c:pt>
                <c:pt idx="1677">
                  <c:v>44.5</c:v>
                </c:pt>
                <c:pt idx="1678">
                  <c:v>43.1</c:v>
                </c:pt>
                <c:pt idx="1679">
                  <c:v>47.46</c:v>
                </c:pt>
                <c:pt idx="1680">
                  <c:v>135.4</c:v>
                </c:pt>
                <c:pt idx="1681">
                  <c:v>121.2</c:v>
                </c:pt>
                <c:pt idx="1682">
                  <c:v>81.33</c:v>
                </c:pt>
                <c:pt idx="1683">
                  <c:v>78.180000000000007</c:v>
                </c:pt>
                <c:pt idx="1684">
                  <c:v>72.22</c:v>
                </c:pt>
                <c:pt idx="1685">
                  <c:v>66.75</c:v>
                </c:pt>
                <c:pt idx="1686">
                  <c:v>62.39</c:v>
                </c:pt>
                <c:pt idx="1687">
                  <c:v>58.49</c:v>
                </c:pt>
                <c:pt idx="1688">
                  <c:v>55.14</c:v>
                </c:pt>
                <c:pt idx="1689">
                  <c:v>55.71</c:v>
                </c:pt>
                <c:pt idx="1690">
                  <c:v>135.9</c:v>
                </c:pt>
                <c:pt idx="1691">
                  <c:v>80</c:v>
                </c:pt>
                <c:pt idx="1692">
                  <c:v>71.430000000000007</c:v>
                </c:pt>
                <c:pt idx="1693">
                  <c:v>76.56</c:v>
                </c:pt>
                <c:pt idx="1694">
                  <c:v>121</c:v>
                </c:pt>
                <c:pt idx="1695">
                  <c:v>116.6</c:v>
                </c:pt>
                <c:pt idx="1696">
                  <c:v>111.3</c:v>
                </c:pt>
                <c:pt idx="1697">
                  <c:v>105.2</c:v>
                </c:pt>
                <c:pt idx="1698">
                  <c:v>99.22</c:v>
                </c:pt>
                <c:pt idx="1699">
                  <c:v>91.37</c:v>
                </c:pt>
                <c:pt idx="1700">
                  <c:v>84.33</c:v>
                </c:pt>
                <c:pt idx="1701">
                  <c:v>78.13</c:v>
                </c:pt>
                <c:pt idx="1702">
                  <c:v>72.72</c:v>
                </c:pt>
                <c:pt idx="1703">
                  <c:v>68</c:v>
                </c:pt>
                <c:pt idx="1704">
                  <c:v>64.040000000000006</c:v>
                </c:pt>
                <c:pt idx="1705">
                  <c:v>60.35</c:v>
                </c:pt>
                <c:pt idx="1706">
                  <c:v>57</c:v>
                </c:pt>
                <c:pt idx="1707">
                  <c:v>53.94</c:v>
                </c:pt>
                <c:pt idx="1708">
                  <c:v>51.01</c:v>
                </c:pt>
                <c:pt idx="1709">
                  <c:v>48.32</c:v>
                </c:pt>
                <c:pt idx="1710">
                  <c:v>45.7</c:v>
                </c:pt>
                <c:pt idx="1711">
                  <c:v>43.91</c:v>
                </c:pt>
                <c:pt idx="1712">
                  <c:v>42.35</c:v>
                </c:pt>
                <c:pt idx="1713">
                  <c:v>40.33</c:v>
                </c:pt>
                <c:pt idx="1714">
                  <c:v>39.81</c:v>
                </c:pt>
                <c:pt idx="1715">
                  <c:v>39.17</c:v>
                </c:pt>
                <c:pt idx="1716">
                  <c:v>38.42</c:v>
                </c:pt>
                <c:pt idx="1717">
                  <c:v>37.56</c:v>
                </c:pt>
                <c:pt idx="1718">
                  <c:v>36.619999999999997</c:v>
                </c:pt>
                <c:pt idx="1719">
                  <c:v>35.630000000000003</c:v>
                </c:pt>
                <c:pt idx="1720">
                  <c:v>34.6</c:v>
                </c:pt>
                <c:pt idx="1721">
                  <c:v>33.549999999999997</c:v>
                </c:pt>
                <c:pt idx="1722">
                  <c:v>32.46</c:v>
                </c:pt>
                <c:pt idx="1723">
                  <c:v>31.39</c:v>
                </c:pt>
                <c:pt idx="1724">
                  <c:v>30.32</c:v>
                </c:pt>
                <c:pt idx="1725">
                  <c:v>29.25</c:v>
                </c:pt>
                <c:pt idx="1726">
                  <c:v>28.25</c:v>
                </c:pt>
                <c:pt idx="1727">
                  <c:v>27.3</c:v>
                </c:pt>
                <c:pt idx="1728">
                  <c:v>26.39</c:v>
                </c:pt>
                <c:pt idx="1729">
                  <c:v>25.51</c:v>
                </c:pt>
                <c:pt idx="1730">
                  <c:v>24.68</c:v>
                </c:pt>
                <c:pt idx="1731">
                  <c:v>24.04</c:v>
                </c:pt>
                <c:pt idx="1732">
                  <c:v>24.24</c:v>
                </c:pt>
                <c:pt idx="1733">
                  <c:v>23.51</c:v>
                </c:pt>
                <c:pt idx="1734">
                  <c:v>27.18</c:v>
                </c:pt>
                <c:pt idx="1735">
                  <c:v>25.46</c:v>
                </c:pt>
                <c:pt idx="1736">
                  <c:v>24.86</c:v>
                </c:pt>
                <c:pt idx="1737">
                  <c:v>24.23</c:v>
                </c:pt>
                <c:pt idx="1738">
                  <c:v>23.58</c:v>
                </c:pt>
                <c:pt idx="1739">
                  <c:v>22.94</c:v>
                </c:pt>
                <c:pt idx="1740">
                  <c:v>22.31</c:v>
                </c:pt>
                <c:pt idx="1741">
                  <c:v>21.68</c:v>
                </c:pt>
                <c:pt idx="1742">
                  <c:v>21.07</c:v>
                </c:pt>
                <c:pt idx="1743">
                  <c:v>20.47</c:v>
                </c:pt>
                <c:pt idx="1744">
                  <c:v>19.87</c:v>
                </c:pt>
                <c:pt idx="1745">
                  <c:v>19.559999999999999</c:v>
                </c:pt>
                <c:pt idx="1746">
                  <c:v>19.45</c:v>
                </c:pt>
                <c:pt idx="1747">
                  <c:v>19.3</c:v>
                </c:pt>
                <c:pt idx="1748">
                  <c:v>19.11</c:v>
                </c:pt>
                <c:pt idx="1749">
                  <c:v>18.899999999999999</c:v>
                </c:pt>
                <c:pt idx="1750">
                  <c:v>18.68</c:v>
                </c:pt>
                <c:pt idx="1751">
                  <c:v>18.43</c:v>
                </c:pt>
                <c:pt idx="1752">
                  <c:v>18.16</c:v>
                </c:pt>
                <c:pt idx="1753">
                  <c:v>17.87</c:v>
                </c:pt>
                <c:pt idx="1754">
                  <c:v>17.559999999999999</c:v>
                </c:pt>
                <c:pt idx="1755">
                  <c:v>17.239999999999998</c:v>
                </c:pt>
                <c:pt idx="1756">
                  <c:v>16.96</c:v>
                </c:pt>
                <c:pt idx="1757">
                  <c:v>16.760000000000002</c:v>
                </c:pt>
                <c:pt idx="1758">
                  <c:v>16.55</c:v>
                </c:pt>
                <c:pt idx="1759">
                  <c:v>16.32</c:v>
                </c:pt>
                <c:pt idx="1760">
                  <c:v>16.09</c:v>
                </c:pt>
                <c:pt idx="1761">
                  <c:v>15.85</c:v>
                </c:pt>
                <c:pt idx="1762">
                  <c:v>15.61</c:v>
                </c:pt>
                <c:pt idx="1763">
                  <c:v>15.36</c:v>
                </c:pt>
                <c:pt idx="1764">
                  <c:v>15.1</c:v>
                </c:pt>
                <c:pt idx="1765">
                  <c:v>14.85</c:v>
                </c:pt>
                <c:pt idx="1766">
                  <c:v>14.59</c:v>
                </c:pt>
                <c:pt idx="1767">
                  <c:v>14.33</c:v>
                </c:pt>
                <c:pt idx="1768">
                  <c:v>14.06</c:v>
                </c:pt>
                <c:pt idx="1769">
                  <c:v>13.8</c:v>
                </c:pt>
                <c:pt idx="1770">
                  <c:v>13.55</c:v>
                </c:pt>
                <c:pt idx="1771">
                  <c:v>13.3</c:v>
                </c:pt>
                <c:pt idx="1772">
                  <c:v>13.06</c:v>
                </c:pt>
                <c:pt idx="1773">
                  <c:v>12.82</c:v>
                </c:pt>
                <c:pt idx="1774">
                  <c:v>12.58</c:v>
                </c:pt>
                <c:pt idx="1775">
                  <c:v>12.35</c:v>
                </c:pt>
                <c:pt idx="1776">
                  <c:v>12.13</c:v>
                </c:pt>
                <c:pt idx="1777">
                  <c:v>11.91</c:v>
                </c:pt>
                <c:pt idx="1778">
                  <c:v>11.71</c:v>
                </c:pt>
                <c:pt idx="1779">
                  <c:v>11.51</c:v>
                </c:pt>
                <c:pt idx="1780">
                  <c:v>11.31</c:v>
                </c:pt>
                <c:pt idx="1781">
                  <c:v>11.13</c:v>
                </c:pt>
                <c:pt idx="1782">
                  <c:v>10.95</c:v>
                </c:pt>
                <c:pt idx="1783">
                  <c:v>10.78</c:v>
                </c:pt>
                <c:pt idx="1784">
                  <c:v>10.61</c:v>
                </c:pt>
                <c:pt idx="1785">
                  <c:v>10.47</c:v>
                </c:pt>
                <c:pt idx="1786">
                  <c:v>10.34</c:v>
                </c:pt>
                <c:pt idx="1787">
                  <c:v>10.199999999999999</c:v>
                </c:pt>
                <c:pt idx="1788">
                  <c:v>10.07</c:v>
                </c:pt>
                <c:pt idx="1789">
                  <c:v>9.9420000000000002</c:v>
                </c:pt>
                <c:pt idx="1790">
                  <c:v>9.8140000000000001</c:v>
                </c:pt>
                <c:pt idx="1791">
                  <c:v>9.6859999999999999</c:v>
                </c:pt>
                <c:pt idx="1792">
                  <c:v>9.5589999999999993</c:v>
                </c:pt>
                <c:pt idx="1793">
                  <c:v>9.4329999999999998</c:v>
                </c:pt>
                <c:pt idx="1794">
                  <c:v>9.3070000000000004</c:v>
                </c:pt>
                <c:pt idx="1795">
                  <c:v>9.1809999999999992</c:v>
                </c:pt>
                <c:pt idx="1796">
                  <c:v>9.0549999999999997</c:v>
                </c:pt>
                <c:pt idx="1797">
                  <c:v>8.9290000000000003</c:v>
                </c:pt>
                <c:pt idx="1798">
                  <c:v>8.8030000000000008</c:v>
                </c:pt>
                <c:pt idx="1799">
                  <c:v>8.6769999999999996</c:v>
                </c:pt>
                <c:pt idx="1800">
                  <c:v>8.5500000000000007</c:v>
                </c:pt>
                <c:pt idx="1801">
                  <c:v>8.423</c:v>
                </c:pt>
                <c:pt idx="1802">
                  <c:v>8.2959999999999994</c:v>
                </c:pt>
                <c:pt idx="1803">
                  <c:v>8.1690000000000005</c:v>
                </c:pt>
                <c:pt idx="1804">
                  <c:v>8.0410000000000004</c:v>
                </c:pt>
                <c:pt idx="1805">
                  <c:v>7.9130000000000003</c:v>
                </c:pt>
                <c:pt idx="1806">
                  <c:v>7.7850000000000001</c:v>
                </c:pt>
                <c:pt idx="1807">
                  <c:v>7.657</c:v>
                </c:pt>
                <c:pt idx="1808">
                  <c:v>7.5289999999999999</c:v>
                </c:pt>
                <c:pt idx="1809">
                  <c:v>7.4009999999999998</c:v>
                </c:pt>
                <c:pt idx="1810">
                  <c:v>7.2720000000000002</c:v>
                </c:pt>
                <c:pt idx="1811">
                  <c:v>7.1440000000000001</c:v>
                </c:pt>
                <c:pt idx="1812">
                  <c:v>7.016</c:v>
                </c:pt>
                <c:pt idx="1813">
                  <c:v>6.8890000000000002</c:v>
                </c:pt>
                <c:pt idx="1814">
                  <c:v>6.7610000000000001</c:v>
                </c:pt>
                <c:pt idx="1815">
                  <c:v>6.6340000000000003</c:v>
                </c:pt>
                <c:pt idx="1816">
                  <c:v>6.508</c:v>
                </c:pt>
                <c:pt idx="1817">
                  <c:v>6.3819999999999997</c:v>
                </c:pt>
                <c:pt idx="1818">
                  <c:v>6.2569999999999997</c:v>
                </c:pt>
                <c:pt idx="1819">
                  <c:v>6.1319999999999997</c:v>
                </c:pt>
                <c:pt idx="1820">
                  <c:v>6.008</c:v>
                </c:pt>
                <c:pt idx="1821">
                  <c:v>5.8849999999999998</c:v>
                </c:pt>
                <c:pt idx="1822">
                  <c:v>5.77</c:v>
                </c:pt>
                <c:pt idx="1823">
                  <c:v>5.6820000000000004</c:v>
                </c:pt>
                <c:pt idx="1824">
                  <c:v>5.5990000000000002</c:v>
                </c:pt>
                <c:pt idx="1825">
                  <c:v>5.5209999999999999</c:v>
                </c:pt>
                <c:pt idx="1826">
                  <c:v>5.4450000000000003</c:v>
                </c:pt>
                <c:pt idx="1827">
                  <c:v>5.3730000000000002</c:v>
                </c:pt>
                <c:pt idx="1828">
                  <c:v>5.3010000000000002</c:v>
                </c:pt>
                <c:pt idx="1829">
                  <c:v>5.2309999999999999</c:v>
                </c:pt>
                <c:pt idx="1830">
                  <c:v>5.16</c:v>
                </c:pt>
                <c:pt idx="1831">
                  <c:v>5.09</c:v>
                </c:pt>
                <c:pt idx="1832">
                  <c:v>5.0190000000000001</c:v>
                </c:pt>
                <c:pt idx="1833">
                  <c:v>4.9480000000000004</c:v>
                </c:pt>
                <c:pt idx="1834">
                  <c:v>4.875</c:v>
                </c:pt>
                <c:pt idx="1835">
                  <c:v>4.8019999999999996</c:v>
                </c:pt>
                <c:pt idx="1836">
                  <c:v>4.7279999999999998</c:v>
                </c:pt>
                <c:pt idx="1837">
                  <c:v>4.6520000000000001</c:v>
                </c:pt>
                <c:pt idx="1838">
                  <c:v>4.5750000000000002</c:v>
                </c:pt>
                <c:pt idx="1839">
                  <c:v>4.4980000000000002</c:v>
                </c:pt>
                <c:pt idx="1840">
                  <c:v>4.42</c:v>
                </c:pt>
                <c:pt idx="1841">
                  <c:v>4.34</c:v>
                </c:pt>
                <c:pt idx="1842">
                  <c:v>4.26</c:v>
                </c:pt>
                <c:pt idx="1843">
                  <c:v>4.18</c:v>
                </c:pt>
                <c:pt idx="1844">
                  <c:v>4.0990000000000002</c:v>
                </c:pt>
                <c:pt idx="1845">
                  <c:v>4.0179999999999998</c:v>
                </c:pt>
                <c:pt idx="1846">
                  <c:v>3.9359999999999999</c:v>
                </c:pt>
                <c:pt idx="1847">
                  <c:v>3.855</c:v>
                </c:pt>
                <c:pt idx="1848">
                  <c:v>3.774</c:v>
                </c:pt>
                <c:pt idx="1849">
                  <c:v>3.6930000000000001</c:v>
                </c:pt>
                <c:pt idx="1850">
                  <c:v>3.6120000000000001</c:v>
                </c:pt>
                <c:pt idx="1851">
                  <c:v>3.532</c:v>
                </c:pt>
                <c:pt idx="1852">
                  <c:v>3.452</c:v>
                </c:pt>
                <c:pt idx="1853">
                  <c:v>3.3730000000000002</c:v>
                </c:pt>
                <c:pt idx="1854">
                  <c:v>3.2949999999999999</c:v>
                </c:pt>
                <c:pt idx="1855">
                  <c:v>3.218</c:v>
                </c:pt>
                <c:pt idx="1856">
                  <c:v>3.141</c:v>
                </c:pt>
                <c:pt idx="1857">
                  <c:v>3.0659999999999998</c:v>
                </c:pt>
                <c:pt idx="1858">
                  <c:v>2.9910000000000001</c:v>
                </c:pt>
                <c:pt idx="1859">
                  <c:v>2.9180000000000001</c:v>
                </c:pt>
                <c:pt idx="1860">
                  <c:v>2.8460000000000001</c:v>
                </c:pt>
                <c:pt idx="1861">
                  <c:v>2.7749999999999999</c:v>
                </c:pt>
                <c:pt idx="1862">
                  <c:v>2.706</c:v>
                </c:pt>
                <c:pt idx="1863">
                  <c:v>2.637</c:v>
                </c:pt>
                <c:pt idx="1864">
                  <c:v>2.573</c:v>
                </c:pt>
                <c:pt idx="1865">
                  <c:v>2.512</c:v>
                </c:pt>
                <c:pt idx="1866">
                  <c:v>2.4529999999999998</c:v>
                </c:pt>
                <c:pt idx="1867">
                  <c:v>2.395</c:v>
                </c:pt>
                <c:pt idx="1868">
                  <c:v>2.3380000000000001</c:v>
                </c:pt>
                <c:pt idx="1869">
                  <c:v>2.282</c:v>
                </c:pt>
                <c:pt idx="1870">
                  <c:v>2.226</c:v>
                </c:pt>
                <c:pt idx="1871">
                  <c:v>2.1720000000000002</c:v>
                </c:pt>
                <c:pt idx="1872">
                  <c:v>2.121</c:v>
                </c:pt>
                <c:pt idx="1873">
                  <c:v>2.0710000000000002</c:v>
                </c:pt>
                <c:pt idx="1874">
                  <c:v>2.0219999999999998</c:v>
                </c:pt>
                <c:pt idx="1875">
                  <c:v>1.974</c:v>
                </c:pt>
                <c:pt idx="1876">
                  <c:v>1.927</c:v>
                </c:pt>
                <c:pt idx="1877">
                  <c:v>1.881</c:v>
                </c:pt>
                <c:pt idx="1878">
                  <c:v>1.8360000000000001</c:v>
                </c:pt>
                <c:pt idx="1879">
                  <c:v>1.792</c:v>
                </c:pt>
                <c:pt idx="1880">
                  <c:v>1.7490000000000001</c:v>
                </c:pt>
                <c:pt idx="1881">
                  <c:v>1.706</c:v>
                </c:pt>
                <c:pt idx="1882">
                  <c:v>1.665</c:v>
                </c:pt>
                <c:pt idx="1883">
                  <c:v>1.625</c:v>
                </c:pt>
                <c:pt idx="1884">
                  <c:v>1.5860000000000001</c:v>
                </c:pt>
                <c:pt idx="1885">
                  <c:v>1.5469999999999999</c:v>
                </c:pt>
                <c:pt idx="1886">
                  <c:v>1.51</c:v>
                </c:pt>
                <c:pt idx="1887">
                  <c:v>1.486</c:v>
                </c:pt>
                <c:pt idx="1888">
                  <c:v>1.4630000000000001</c:v>
                </c:pt>
                <c:pt idx="1889">
                  <c:v>1.4379999999999999</c:v>
                </c:pt>
                <c:pt idx="1890">
                  <c:v>1.415</c:v>
                </c:pt>
                <c:pt idx="1891">
                  <c:v>1.391</c:v>
                </c:pt>
                <c:pt idx="1892">
                  <c:v>1.367</c:v>
                </c:pt>
                <c:pt idx="1893">
                  <c:v>1.343</c:v>
                </c:pt>
                <c:pt idx="1894">
                  <c:v>1.319</c:v>
                </c:pt>
                <c:pt idx="1895">
                  <c:v>1.2949999999999999</c:v>
                </c:pt>
                <c:pt idx="1896">
                  <c:v>1.272</c:v>
                </c:pt>
                <c:pt idx="1897">
                  <c:v>1.2490000000000001</c:v>
                </c:pt>
                <c:pt idx="1898">
                  <c:v>1.226</c:v>
                </c:pt>
                <c:pt idx="1899">
                  <c:v>1.2030000000000001</c:v>
                </c:pt>
                <c:pt idx="1900">
                  <c:v>1.181</c:v>
                </c:pt>
                <c:pt idx="1901">
                  <c:v>1.159</c:v>
                </c:pt>
                <c:pt idx="1902">
                  <c:v>1.1379999999999999</c:v>
                </c:pt>
                <c:pt idx="1903">
                  <c:v>1.117</c:v>
                </c:pt>
                <c:pt idx="1904">
                  <c:v>1.0960000000000001</c:v>
                </c:pt>
                <c:pt idx="1905">
                  <c:v>1.075</c:v>
                </c:pt>
                <c:pt idx="1906">
                  <c:v>1.054</c:v>
                </c:pt>
                <c:pt idx="1907">
                  <c:v>1.034</c:v>
                </c:pt>
                <c:pt idx="1908">
                  <c:v>1.014</c:v>
                </c:pt>
                <c:pt idx="1909">
                  <c:v>0.99380000000000002</c:v>
                </c:pt>
                <c:pt idx="1910">
                  <c:v>0.97430000000000005</c:v>
                </c:pt>
                <c:pt idx="1911">
                  <c:v>0.95509999999999995</c:v>
                </c:pt>
                <c:pt idx="1912">
                  <c:v>0.93610000000000004</c:v>
                </c:pt>
                <c:pt idx="1913">
                  <c:v>0.91739999999999999</c:v>
                </c:pt>
                <c:pt idx="1914">
                  <c:v>0.89890000000000003</c:v>
                </c:pt>
                <c:pt idx="1915">
                  <c:v>0.88080000000000003</c:v>
                </c:pt>
                <c:pt idx="1916">
                  <c:v>0.86299999999999999</c:v>
                </c:pt>
                <c:pt idx="1917">
                  <c:v>0.84560000000000002</c:v>
                </c:pt>
                <c:pt idx="1918">
                  <c:v>0.82840000000000003</c:v>
                </c:pt>
                <c:pt idx="1919">
                  <c:v>0.81169999999999998</c:v>
                </c:pt>
                <c:pt idx="1920">
                  <c:v>0.79520000000000002</c:v>
                </c:pt>
                <c:pt idx="1921">
                  <c:v>0.77910000000000001</c:v>
                </c:pt>
                <c:pt idx="1922">
                  <c:v>0.76359999999999995</c:v>
                </c:pt>
                <c:pt idx="1923">
                  <c:v>0.74839999999999995</c:v>
                </c:pt>
                <c:pt idx="1924">
                  <c:v>0.73340000000000005</c:v>
                </c:pt>
                <c:pt idx="1925">
                  <c:v>0.71879999999999999</c:v>
                </c:pt>
                <c:pt idx="1926">
                  <c:v>0.7046</c:v>
                </c:pt>
                <c:pt idx="1927">
                  <c:v>0.69089999999999996</c:v>
                </c:pt>
                <c:pt idx="1928">
                  <c:v>0.67730000000000001</c:v>
                </c:pt>
                <c:pt idx="1929">
                  <c:v>0.66410000000000002</c:v>
                </c:pt>
                <c:pt idx="1930">
                  <c:v>0.65129999999999999</c:v>
                </c:pt>
                <c:pt idx="1931">
                  <c:v>0.63890000000000002</c:v>
                </c:pt>
                <c:pt idx="1932">
                  <c:v>0.62690000000000001</c:v>
                </c:pt>
                <c:pt idx="1933">
                  <c:v>0.61519999999999997</c:v>
                </c:pt>
                <c:pt idx="1934">
                  <c:v>0.6038</c:v>
                </c:pt>
                <c:pt idx="1935">
                  <c:v>0.5927</c:v>
                </c:pt>
                <c:pt idx="1936">
                  <c:v>0.58540000000000003</c:v>
                </c:pt>
                <c:pt idx="1937">
                  <c:v>0.58209999999999995</c:v>
                </c:pt>
                <c:pt idx="1938">
                  <c:v>0.58360000000000001</c:v>
                </c:pt>
                <c:pt idx="1939">
                  <c:v>0.58609999999999995</c:v>
                </c:pt>
                <c:pt idx="1940">
                  <c:v>0.58689999999999998</c:v>
                </c:pt>
                <c:pt idx="1941">
                  <c:v>0.58650000000000002</c:v>
                </c:pt>
                <c:pt idx="1942">
                  <c:v>0.58560000000000001</c:v>
                </c:pt>
                <c:pt idx="1943">
                  <c:v>0.58409999999999995</c:v>
                </c:pt>
                <c:pt idx="1944">
                  <c:v>0.58209999999999995</c:v>
                </c:pt>
                <c:pt idx="1945">
                  <c:v>0.57999999999999996</c:v>
                </c:pt>
                <c:pt idx="1946">
                  <c:v>0.57750000000000001</c:v>
                </c:pt>
                <c:pt idx="1947">
                  <c:v>0.57489999999999997</c:v>
                </c:pt>
                <c:pt idx="1948">
                  <c:v>0.57210000000000005</c:v>
                </c:pt>
                <c:pt idx="1949">
                  <c:v>0.56920000000000004</c:v>
                </c:pt>
                <c:pt idx="1950">
                  <c:v>0.56610000000000005</c:v>
                </c:pt>
                <c:pt idx="1951">
                  <c:v>0.56299999999999994</c:v>
                </c:pt>
                <c:pt idx="1952">
                  <c:v>0.55979999999999996</c:v>
                </c:pt>
                <c:pt idx="1953">
                  <c:v>0.55779999999999996</c:v>
                </c:pt>
                <c:pt idx="1954">
                  <c:v>0.55520000000000003</c:v>
                </c:pt>
                <c:pt idx="1955">
                  <c:v>0.55220000000000002</c:v>
                </c:pt>
                <c:pt idx="1956">
                  <c:v>0.54869999999999997</c:v>
                </c:pt>
                <c:pt idx="1957">
                  <c:v>0.54479999999999995</c:v>
                </c:pt>
                <c:pt idx="1958">
                  <c:v>0.54059999999999997</c:v>
                </c:pt>
                <c:pt idx="1959">
                  <c:v>0.53620000000000001</c:v>
                </c:pt>
                <c:pt idx="1960">
                  <c:v>0.53139999999999998</c:v>
                </c:pt>
                <c:pt idx="1961">
                  <c:v>0.52639999999999998</c:v>
                </c:pt>
                <c:pt idx="1962">
                  <c:v>0.5212</c:v>
                </c:pt>
                <c:pt idx="1963">
                  <c:v>0.51580000000000004</c:v>
                </c:pt>
                <c:pt idx="1964">
                  <c:v>0.51019999999999999</c:v>
                </c:pt>
                <c:pt idx="1965">
                  <c:v>0.50439999999999996</c:v>
                </c:pt>
                <c:pt idx="1966">
                  <c:v>0.4985</c:v>
                </c:pt>
                <c:pt idx="1967">
                  <c:v>0.4924</c:v>
                </c:pt>
                <c:pt idx="1968">
                  <c:v>0.48630000000000001</c:v>
                </c:pt>
                <c:pt idx="1969">
                  <c:v>0.48</c:v>
                </c:pt>
                <c:pt idx="1970">
                  <c:v>0.47370000000000001</c:v>
                </c:pt>
                <c:pt idx="1971">
                  <c:v>0.46729999999999999</c:v>
                </c:pt>
                <c:pt idx="1972">
                  <c:v>0.46100000000000002</c:v>
                </c:pt>
                <c:pt idx="1973">
                  <c:v>0.45450000000000002</c:v>
                </c:pt>
                <c:pt idx="1974">
                  <c:v>0.4481</c:v>
                </c:pt>
                <c:pt idx="1975">
                  <c:v>0.44169999999999998</c:v>
                </c:pt>
                <c:pt idx="1976">
                  <c:v>0.43530000000000002</c:v>
                </c:pt>
                <c:pt idx="1977">
                  <c:v>0.42899999999999999</c:v>
                </c:pt>
                <c:pt idx="1978">
                  <c:v>0.42259999999999998</c:v>
                </c:pt>
                <c:pt idx="1979">
                  <c:v>0.41639999999999999</c:v>
                </c:pt>
                <c:pt idx="1980">
                  <c:v>0.41020000000000001</c:v>
                </c:pt>
                <c:pt idx="1981">
                  <c:v>0.40410000000000001</c:v>
                </c:pt>
                <c:pt idx="1982">
                  <c:v>0.39800000000000002</c:v>
                </c:pt>
                <c:pt idx="1983">
                  <c:v>0.3921</c:v>
                </c:pt>
                <c:pt idx="1984">
                  <c:v>0.38979999999999998</c:v>
                </c:pt>
                <c:pt idx="1985">
                  <c:v>0.39190000000000003</c:v>
                </c:pt>
                <c:pt idx="1986">
                  <c:v>0.39750000000000002</c:v>
                </c:pt>
                <c:pt idx="1987">
                  <c:v>0.40260000000000001</c:v>
                </c:pt>
                <c:pt idx="1988">
                  <c:v>0.40870000000000001</c:v>
                </c:pt>
                <c:pt idx="1989">
                  <c:v>0.41870000000000002</c:v>
                </c:pt>
                <c:pt idx="1990">
                  <c:v>0.4385</c:v>
                </c:pt>
                <c:pt idx="1991">
                  <c:v>0.47260000000000002</c:v>
                </c:pt>
                <c:pt idx="1992">
                  <c:v>0.51180000000000003</c:v>
                </c:pt>
                <c:pt idx="1993">
                  <c:v>0.54800000000000004</c:v>
                </c:pt>
                <c:pt idx="1994">
                  <c:v>0.57899999999999996</c:v>
                </c:pt>
                <c:pt idx="1995">
                  <c:v>0.60619999999999996</c:v>
                </c:pt>
                <c:pt idx="1996">
                  <c:v>0.63100000000000001</c:v>
                </c:pt>
                <c:pt idx="1997">
                  <c:v>0.65720000000000001</c:v>
                </c:pt>
                <c:pt idx="1998">
                  <c:v>0.68379999999999996</c:v>
                </c:pt>
                <c:pt idx="1999">
                  <c:v>0.7127</c:v>
                </c:pt>
                <c:pt idx="2000">
                  <c:v>0.74819999999999998</c:v>
                </c:pt>
                <c:pt idx="2001">
                  <c:v>0.7994</c:v>
                </c:pt>
                <c:pt idx="2002">
                  <c:v>0.87</c:v>
                </c:pt>
                <c:pt idx="2003">
                  <c:v>0.97760000000000002</c:v>
                </c:pt>
                <c:pt idx="2004">
                  <c:v>1.1000000000000001</c:v>
                </c:pt>
                <c:pt idx="2005">
                  <c:v>1.2290000000000001</c:v>
                </c:pt>
                <c:pt idx="2006">
                  <c:v>1.38</c:v>
                </c:pt>
                <c:pt idx="2007">
                  <c:v>1.5720000000000001</c:v>
                </c:pt>
                <c:pt idx="2008">
                  <c:v>1.722</c:v>
                </c:pt>
                <c:pt idx="2009">
                  <c:v>1.841</c:v>
                </c:pt>
                <c:pt idx="2010">
                  <c:v>1.9419999999999999</c:v>
                </c:pt>
                <c:pt idx="2011">
                  <c:v>2.0339999999999998</c:v>
                </c:pt>
                <c:pt idx="2012">
                  <c:v>2.129</c:v>
                </c:pt>
                <c:pt idx="2013">
                  <c:v>2.2210000000000001</c:v>
                </c:pt>
                <c:pt idx="2014">
                  <c:v>2.3029999999999999</c:v>
                </c:pt>
                <c:pt idx="2015">
                  <c:v>2.3759999999999999</c:v>
                </c:pt>
                <c:pt idx="2016">
                  <c:v>2.4590000000000001</c:v>
                </c:pt>
                <c:pt idx="2017">
                  <c:v>2.5720000000000001</c:v>
                </c:pt>
                <c:pt idx="2018">
                  <c:v>2.6850000000000001</c:v>
                </c:pt>
                <c:pt idx="2019">
                  <c:v>2.78</c:v>
                </c:pt>
                <c:pt idx="2020">
                  <c:v>2.8610000000000002</c:v>
                </c:pt>
                <c:pt idx="2021">
                  <c:v>2.931</c:v>
                </c:pt>
                <c:pt idx="2022">
                  <c:v>3.004</c:v>
                </c:pt>
                <c:pt idx="2023">
                  <c:v>3.093</c:v>
                </c:pt>
                <c:pt idx="2024">
                  <c:v>3.2290000000000001</c:v>
                </c:pt>
                <c:pt idx="2025">
                  <c:v>3.4929999999999999</c:v>
                </c:pt>
                <c:pt idx="2026">
                  <c:v>3.7320000000000002</c:v>
                </c:pt>
                <c:pt idx="2027">
                  <c:v>4.1840000000000002</c:v>
                </c:pt>
                <c:pt idx="2028">
                  <c:v>4.55</c:v>
                </c:pt>
                <c:pt idx="2029">
                  <c:v>4.8540000000000001</c:v>
                </c:pt>
                <c:pt idx="2030">
                  <c:v>5.1509999999999998</c:v>
                </c:pt>
                <c:pt idx="2031">
                  <c:v>31.18</c:v>
                </c:pt>
                <c:pt idx="2032">
                  <c:v>7.6909999999999998</c:v>
                </c:pt>
                <c:pt idx="2033">
                  <c:v>8.3610000000000007</c:v>
                </c:pt>
                <c:pt idx="2034">
                  <c:v>8.9339999999999993</c:v>
                </c:pt>
                <c:pt idx="2035">
                  <c:v>9.3949999999999996</c:v>
                </c:pt>
                <c:pt idx="2036">
                  <c:v>9.7550000000000008</c:v>
                </c:pt>
                <c:pt idx="2037">
                  <c:v>10.02</c:v>
                </c:pt>
                <c:pt idx="2038">
                  <c:v>10.210000000000001</c:v>
                </c:pt>
                <c:pt idx="2039">
                  <c:v>10.33</c:v>
                </c:pt>
                <c:pt idx="2040">
                  <c:v>10.41</c:v>
                </c:pt>
                <c:pt idx="2041">
                  <c:v>10.44</c:v>
                </c:pt>
                <c:pt idx="2042">
                  <c:v>10.44</c:v>
                </c:pt>
                <c:pt idx="2043">
                  <c:v>10.42</c:v>
                </c:pt>
                <c:pt idx="2044">
                  <c:v>10.38</c:v>
                </c:pt>
                <c:pt idx="2045">
                  <c:v>10.32</c:v>
                </c:pt>
                <c:pt idx="2046">
                  <c:v>10.28</c:v>
                </c:pt>
                <c:pt idx="2047">
                  <c:v>10.23</c:v>
                </c:pt>
                <c:pt idx="2048">
                  <c:v>10.23</c:v>
                </c:pt>
                <c:pt idx="2049">
                  <c:v>10.38</c:v>
                </c:pt>
                <c:pt idx="2050">
                  <c:v>10.49</c:v>
                </c:pt>
                <c:pt idx="2051">
                  <c:v>10.59</c:v>
                </c:pt>
                <c:pt idx="2052">
                  <c:v>10.68</c:v>
                </c:pt>
                <c:pt idx="2053">
                  <c:v>10.77</c:v>
                </c:pt>
                <c:pt idx="2054">
                  <c:v>10.86</c:v>
                </c:pt>
                <c:pt idx="2055">
                  <c:v>10.94</c:v>
                </c:pt>
                <c:pt idx="2056">
                  <c:v>11.02</c:v>
                </c:pt>
                <c:pt idx="2057">
                  <c:v>11.1</c:v>
                </c:pt>
                <c:pt idx="2058">
                  <c:v>11.16</c:v>
                </c:pt>
                <c:pt idx="2059">
                  <c:v>11.29</c:v>
                </c:pt>
                <c:pt idx="2060">
                  <c:v>101.1</c:v>
                </c:pt>
                <c:pt idx="2061">
                  <c:v>18.07</c:v>
                </c:pt>
                <c:pt idx="2062">
                  <c:v>18.260000000000002</c:v>
                </c:pt>
                <c:pt idx="2063">
                  <c:v>19.850000000000001</c:v>
                </c:pt>
                <c:pt idx="2064">
                  <c:v>21.07</c:v>
                </c:pt>
                <c:pt idx="2065">
                  <c:v>22.16</c:v>
                </c:pt>
                <c:pt idx="2066">
                  <c:v>23.01</c:v>
                </c:pt>
                <c:pt idx="2067">
                  <c:v>23.58</c:v>
                </c:pt>
                <c:pt idx="2068">
                  <c:v>23.92</c:v>
                </c:pt>
                <c:pt idx="2069">
                  <c:v>24.09</c:v>
                </c:pt>
                <c:pt idx="2070">
                  <c:v>24.12</c:v>
                </c:pt>
                <c:pt idx="2071">
                  <c:v>23.96</c:v>
                </c:pt>
                <c:pt idx="2072">
                  <c:v>110.4</c:v>
                </c:pt>
                <c:pt idx="2073">
                  <c:v>30.59</c:v>
                </c:pt>
                <c:pt idx="2074">
                  <c:v>30.17</c:v>
                </c:pt>
                <c:pt idx="2075">
                  <c:v>30.03</c:v>
                </c:pt>
                <c:pt idx="2076">
                  <c:v>29.86</c:v>
                </c:pt>
                <c:pt idx="2077">
                  <c:v>29.55</c:v>
                </c:pt>
                <c:pt idx="2078">
                  <c:v>29.15</c:v>
                </c:pt>
                <c:pt idx="2079">
                  <c:v>28.61</c:v>
                </c:pt>
                <c:pt idx="2080">
                  <c:v>27.99</c:v>
                </c:pt>
                <c:pt idx="2081">
                  <c:v>27.34</c:v>
                </c:pt>
                <c:pt idx="2082">
                  <c:v>26.68</c:v>
                </c:pt>
                <c:pt idx="2083">
                  <c:v>26.25</c:v>
                </c:pt>
                <c:pt idx="2084">
                  <c:v>25.85</c:v>
                </c:pt>
                <c:pt idx="2085">
                  <c:v>25.19</c:v>
                </c:pt>
                <c:pt idx="2086">
                  <c:v>24.52</c:v>
                </c:pt>
                <c:pt idx="2087">
                  <c:v>23.87</c:v>
                </c:pt>
                <c:pt idx="2088">
                  <c:v>23.2</c:v>
                </c:pt>
                <c:pt idx="2089">
                  <c:v>22.54</c:v>
                </c:pt>
                <c:pt idx="2090">
                  <c:v>21.87</c:v>
                </c:pt>
                <c:pt idx="2091">
                  <c:v>21.3</c:v>
                </c:pt>
                <c:pt idx="2092">
                  <c:v>20.72</c:v>
                </c:pt>
                <c:pt idx="2093">
                  <c:v>20.079999999999998</c:v>
                </c:pt>
                <c:pt idx="2094">
                  <c:v>19.489999999999998</c:v>
                </c:pt>
                <c:pt idx="2095">
                  <c:v>19.41</c:v>
                </c:pt>
                <c:pt idx="2096">
                  <c:v>19.27</c:v>
                </c:pt>
                <c:pt idx="2097">
                  <c:v>19.079999999999998</c:v>
                </c:pt>
                <c:pt idx="2098">
                  <c:v>18.850000000000001</c:v>
                </c:pt>
                <c:pt idx="2099">
                  <c:v>18.579999999999998</c:v>
                </c:pt>
                <c:pt idx="2100">
                  <c:v>18.28</c:v>
                </c:pt>
                <c:pt idx="2101">
                  <c:v>17.97</c:v>
                </c:pt>
                <c:pt idx="2102">
                  <c:v>17.63</c:v>
                </c:pt>
                <c:pt idx="2103">
                  <c:v>17.28</c:v>
                </c:pt>
                <c:pt idx="2104">
                  <c:v>16.920000000000002</c:v>
                </c:pt>
                <c:pt idx="2105">
                  <c:v>16.559999999999999</c:v>
                </c:pt>
                <c:pt idx="2106">
                  <c:v>16.190000000000001</c:v>
                </c:pt>
                <c:pt idx="2107">
                  <c:v>15.83</c:v>
                </c:pt>
                <c:pt idx="2108">
                  <c:v>15.48</c:v>
                </c:pt>
                <c:pt idx="2109">
                  <c:v>15.14</c:v>
                </c:pt>
                <c:pt idx="2110">
                  <c:v>14.8</c:v>
                </c:pt>
                <c:pt idx="2111">
                  <c:v>14.47</c:v>
                </c:pt>
                <c:pt idx="2112">
                  <c:v>14.15</c:v>
                </c:pt>
                <c:pt idx="2113">
                  <c:v>13.84</c:v>
                </c:pt>
                <c:pt idx="2114">
                  <c:v>13.55</c:v>
                </c:pt>
                <c:pt idx="2115">
                  <c:v>13.28</c:v>
                </c:pt>
                <c:pt idx="2116">
                  <c:v>13.02</c:v>
                </c:pt>
                <c:pt idx="2117">
                  <c:v>12.76</c:v>
                </c:pt>
                <c:pt idx="2118">
                  <c:v>12.51</c:v>
                </c:pt>
                <c:pt idx="2119">
                  <c:v>12.28</c:v>
                </c:pt>
                <c:pt idx="2120">
                  <c:v>12.06</c:v>
                </c:pt>
                <c:pt idx="2121">
                  <c:v>11.85</c:v>
                </c:pt>
                <c:pt idx="2122">
                  <c:v>11.65</c:v>
                </c:pt>
                <c:pt idx="2123">
                  <c:v>11.45</c:v>
                </c:pt>
                <c:pt idx="2124">
                  <c:v>11.26</c:v>
                </c:pt>
                <c:pt idx="2125">
                  <c:v>11.08</c:v>
                </c:pt>
                <c:pt idx="2126">
                  <c:v>10.9</c:v>
                </c:pt>
                <c:pt idx="2127">
                  <c:v>10.73</c:v>
                </c:pt>
                <c:pt idx="2128">
                  <c:v>10.57</c:v>
                </c:pt>
                <c:pt idx="2129">
                  <c:v>10.41</c:v>
                </c:pt>
                <c:pt idx="2130">
                  <c:v>10.25</c:v>
                </c:pt>
                <c:pt idx="2131">
                  <c:v>10.1</c:v>
                </c:pt>
                <c:pt idx="2132">
                  <c:v>9.9540000000000006</c:v>
                </c:pt>
                <c:pt idx="2133">
                  <c:v>9.8089999999999993</c:v>
                </c:pt>
                <c:pt idx="2134">
                  <c:v>9.6669999999999998</c:v>
                </c:pt>
                <c:pt idx="2135">
                  <c:v>9.5269999999999992</c:v>
                </c:pt>
                <c:pt idx="2136">
                  <c:v>9.3889999999999993</c:v>
                </c:pt>
                <c:pt idx="2137">
                  <c:v>9.2530000000000001</c:v>
                </c:pt>
                <c:pt idx="2138">
                  <c:v>9.1189999999999998</c:v>
                </c:pt>
                <c:pt idx="2139">
                  <c:v>8.9849999999999994</c:v>
                </c:pt>
                <c:pt idx="2140">
                  <c:v>8.8529999999999998</c:v>
                </c:pt>
                <c:pt idx="2141">
                  <c:v>8.7210000000000001</c:v>
                </c:pt>
                <c:pt idx="2142">
                  <c:v>8.5890000000000004</c:v>
                </c:pt>
                <c:pt idx="2143">
                  <c:v>8.4580000000000002</c:v>
                </c:pt>
                <c:pt idx="2144">
                  <c:v>8.327</c:v>
                </c:pt>
                <c:pt idx="2145">
                  <c:v>8.1959999999999997</c:v>
                </c:pt>
                <c:pt idx="2146">
                  <c:v>8.0649999999999995</c:v>
                </c:pt>
                <c:pt idx="2147">
                  <c:v>7.9340000000000002</c:v>
                </c:pt>
                <c:pt idx="2148">
                  <c:v>7.8029999999999999</c:v>
                </c:pt>
                <c:pt idx="2149">
                  <c:v>7.6719999999999997</c:v>
                </c:pt>
                <c:pt idx="2150">
                  <c:v>7.5410000000000004</c:v>
                </c:pt>
                <c:pt idx="2151">
                  <c:v>7.41</c:v>
                </c:pt>
                <c:pt idx="2152">
                  <c:v>7.2789999999999999</c:v>
                </c:pt>
                <c:pt idx="2153">
                  <c:v>7.1470000000000002</c:v>
                </c:pt>
                <c:pt idx="2154">
                  <c:v>7.016</c:v>
                </c:pt>
                <c:pt idx="2155">
                  <c:v>6.8849999999999998</c:v>
                </c:pt>
                <c:pt idx="2156">
                  <c:v>6.7539999999999996</c:v>
                </c:pt>
                <c:pt idx="2157">
                  <c:v>6.6369999999999996</c:v>
                </c:pt>
                <c:pt idx="2158">
                  <c:v>6.5469999999999997</c:v>
                </c:pt>
                <c:pt idx="2159">
                  <c:v>6.4539999999999997</c:v>
                </c:pt>
                <c:pt idx="2160">
                  <c:v>6.3570000000000002</c:v>
                </c:pt>
                <c:pt idx="2161">
                  <c:v>6.2560000000000002</c:v>
                </c:pt>
                <c:pt idx="2162">
                  <c:v>6.1550000000000002</c:v>
                </c:pt>
                <c:pt idx="2163">
                  <c:v>6.0490000000000004</c:v>
                </c:pt>
                <c:pt idx="2164">
                  <c:v>5.9409999999999998</c:v>
                </c:pt>
                <c:pt idx="2165">
                  <c:v>5.8310000000000004</c:v>
                </c:pt>
                <c:pt idx="2166">
                  <c:v>5.7270000000000003</c:v>
                </c:pt>
                <c:pt idx="2167">
                  <c:v>5.6310000000000002</c:v>
                </c:pt>
                <c:pt idx="2168">
                  <c:v>5.5419999999999998</c:v>
                </c:pt>
                <c:pt idx="2169">
                  <c:v>5.4560000000000004</c:v>
                </c:pt>
                <c:pt idx="2170">
                  <c:v>5.3739999999999997</c:v>
                </c:pt>
                <c:pt idx="2171">
                  <c:v>5.2939999999999996</c:v>
                </c:pt>
                <c:pt idx="2172">
                  <c:v>5.2140000000000004</c:v>
                </c:pt>
                <c:pt idx="2173">
                  <c:v>5.1349999999999998</c:v>
                </c:pt>
                <c:pt idx="2174">
                  <c:v>5.056</c:v>
                </c:pt>
                <c:pt idx="2175">
                  <c:v>4.9749999999999996</c:v>
                </c:pt>
                <c:pt idx="2176">
                  <c:v>4.8940000000000001</c:v>
                </c:pt>
                <c:pt idx="2177">
                  <c:v>4.8120000000000003</c:v>
                </c:pt>
                <c:pt idx="2178">
                  <c:v>4.7290000000000001</c:v>
                </c:pt>
                <c:pt idx="2179">
                  <c:v>4.6449999999999996</c:v>
                </c:pt>
                <c:pt idx="2180">
                  <c:v>4.5590000000000002</c:v>
                </c:pt>
                <c:pt idx="2181">
                  <c:v>4.4720000000000004</c:v>
                </c:pt>
                <c:pt idx="2182">
                  <c:v>4.3849999999999998</c:v>
                </c:pt>
                <c:pt idx="2183">
                  <c:v>4.2960000000000003</c:v>
                </c:pt>
                <c:pt idx="2184">
                  <c:v>4.2069999999999999</c:v>
                </c:pt>
                <c:pt idx="2185">
                  <c:v>4.117</c:v>
                </c:pt>
                <c:pt idx="2186">
                  <c:v>4.0270000000000001</c:v>
                </c:pt>
                <c:pt idx="2187">
                  <c:v>3.9359999999999999</c:v>
                </c:pt>
                <c:pt idx="2188">
                  <c:v>3.8460000000000001</c:v>
                </c:pt>
                <c:pt idx="2189">
                  <c:v>3.7549999999999999</c:v>
                </c:pt>
                <c:pt idx="2190">
                  <c:v>3.665</c:v>
                </c:pt>
                <c:pt idx="2191">
                  <c:v>3.5750000000000002</c:v>
                </c:pt>
                <c:pt idx="2192">
                  <c:v>3.4849999999999999</c:v>
                </c:pt>
                <c:pt idx="2193">
                  <c:v>3.3959999999999999</c:v>
                </c:pt>
                <c:pt idx="2194">
                  <c:v>3.3079999999999998</c:v>
                </c:pt>
                <c:pt idx="2195">
                  <c:v>3.2210000000000001</c:v>
                </c:pt>
                <c:pt idx="2196">
                  <c:v>3.1349999999999998</c:v>
                </c:pt>
                <c:pt idx="2197">
                  <c:v>3.05</c:v>
                </c:pt>
                <c:pt idx="2198">
                  <c:v>2.9660000000000002</c:v>
                </c:pt>
                <c:pt idx="2199">
                  <c:v>2.883</c:v>
                </c:pt>
                <c:pt idx="2200">
                  <c:v>2.8010000000000002</c:v>
                </c:pt>
                <c:pt idx="2201">
                  <c:v>2.7210000000000001</c:v>
                </c:pt>
                <c:pt idx="2202">
                  <c:v>2.6429999999999998</c:v>
                </c:pt>
                <c:pt idx="2203">
                  <c:v>2.5649999999999999</c:v>
                </c:pt>
                <c:pt idx="2204">
                  <c:v>2.4900000000000002</c:v>
                </c:pt>
                <c:pt idx="2205">
                  <c:v>2.415</c:v>
                </c:pt>
                <c:pt idx="2206">
                  <c:v>2.343</c:v>
                </c:pt>
                <c:pt idx="2207">
                  <c:v>2.2719999999999998</c:v>
                </c:pt>
                <c:pt idx="2208">
                  <c:v>2.202</c:v>
                </c:pt>
                <c:pt idx="2209">
                  <c:v>2.1339999999999999</c:v>
                </c:pt>
                <c:pt idx="2210">
                  <c:v>2.0680000000000001</c:v>
                </c:pt>
                <c:pt idx="2211">
                  <c:v>2.004</c:v>
                </c:pt>
                <c:pt idx="2212">
                  <c:v>1.9410000000000001</c:v>
                </c:pt>
                <c:pt idx="2213">
                  <c:v>1.879</c:v>
                </c:pt>
                <c:pt idx="2214">
                  <c:v>1.82</c:v>
                </c:pt>
                <c:pt idx="2215">
                  <c:v>1.7609999999999999</c:v>
                </c:pt>
                <c:pt idx="2216">
                  <c:v>1.7050000000000001</c:v>
                </c:pt>
                <c:pt idx="2217">
                  <c:v>1.65</c:v>
                </c:pt>
                <c:pt idx="2218">
                  <c:v>1.5960000000000001</c:v>
                </c:pt>
                <c:pt idx="2219">
                  <c:v>1.544</c:v>
                </c:pt>
                <c:pt idx="2220">
                  <c:v>1.494</c:v>
                </c:pt>
                <c:pt idx="2221">
                  <c:v>1.4450000000000001</c:v>
                </c:pt>
                <c:pt idx="2222">
                  <c:v>1.3979999999999999</c:v>
                </c:pt>
                <c:pt idx="2223">
                  <c:v>1.3520000000000001</c:v>
                </c:pt>
                <c:pt idx="2224">
                  <c:v>1.3069999999999999</c:v>
                </c:pt>
                <c:pt idx="2225">
                  <c:v>1.264</c:v>
                </c:pt>
                <c:pt idx="2226">
                  <c:v>1.222</c:v>
                </c:pt>
                <c:pt idx="2227">
                  <c:v>1.181</c:v>
                </c:pt>
                <c:pt idx="2228">
                  <c:v>1.1419999999999999</c:v>
                </c:pt>
                <c:pt idx="2229">
                  <c:v>1.1040000000000001</c:v>
                </c:pt>
                <c:pt idx="2230">
                  <c:v>1.0669999999999999</c:v>
                </c:pt>
                <c:pt idx="2231">
                  <c:v>1.0309999999999999</c:v>
                </c:pt>
                <c:pt idx="2232">
                  <c:v>0.99639999999999995</c:v>
                </c:pt>
                <c:pt idx="2233">
                  <c:v>0.96309999999999996</c:v>
                </c:pt>
                <c:pt idx="2234">
                  <c:v>0.94569999999999999</c:v>
                </c:pt>
                <c:pt idx="2235">
                  <c:v>0.9325</c:v>
                </c:pt>
                <c:pt idx="2236">
                  <c:v>0.9173</c:v>
                </c:pt>
                <c:pt idx="2237">
                  <c:v>0.90090000000000003</c:v>
                </c:pt>
                <c:pt idx="2238">
                  <c:v>0.88400000000000001</c:v>
                </c:pt>
                <c:pt idx="2239">
                  <c:v>0.8669</c:v>
                </c:pt>
                <c:pt idx="2240">
                  <c:v>0.84989999999999999</c:v>
                </c:pt>
                <c:pt idx="2241">
                  <c:v>0.83299999999999996</c:v>
                </c:pt>
                <c:pt idx="2242">
                  <c:v>0.81640000000000001</c:v>
                </c:pt>
                <c:pt idx="2243">
                  <c:v>0.80010000000000003</c:v>
                </c:pt>
                <c:pt idx="2244">
                  <c:v>0.78400000000000003</c:v>
                </c:pt>
                <c:pt idx="2245">
                  <c:v>0.76819999999999999</c:v>
                </c:pt>
                <c:pt idx="2246">
                  <c:v>0.75260000000000005</c:v>
                </c:pt>
                <c:pt idx="2247">
                  <c:v>0.73719999999999997</c:v>
                </c:pt>
                <c:pt idx="2248">
                  <c:v>0.72199999999999998</c:v>
                </c:pt>
                <c:pt idx="2249">
                  <c:v>0.70679999999999998</c:v>
                </c:pt>
                <c:pt idx="2250">
                  <c:v>0.69179999999999997</c:v>
                </c:pt>
                <c:pt idx="2251">
                  <c:v>0.67689999999999995</c:v>
                </c:pt>
                <c:pt idx="2252">
                  <c:v>0.66200000000000003</c:v>
                </c:pt>
                <c:pt idx="2253">
                  <c:v>0.6472</c:v>
                </c:pt>
                <c:pt idx="2254">
                  <c:v>0.63249999999999995</c:v>
                </c:pt>
                <c:pt idx="2255">
                  <c:v>0.61799999999999999</c:v>
                </c:pt>
                <c:pt idx="2256">
                  <c:v>0.60350000000000004</c:v>
                </c:pt>
                <c:pt idx="2257">
                  <c:v>0.58909999999999996</c:v>
                </c:pt>
                <c:pt idx="2258">
                  <c:v>0.57489999999999997</c:v>
                </c:pt>
                <c:pt idx="2259">
                  <c:v>0.56079999999999997</c:v>
                </c:pt>
                <c:pt idx="2260">
                  <c:v>0.54679999999999995</c:v>
                </c:pt>
                <c:pt idx="2261">
                  <c:v>0.54459999999999997</c:v>
                </c:pt>
                <c:pt idx="2262">
                  <c:v>0.57399999999999995</c:v>
                </c:pt>
                <c:pt idx="2263">
                  <c:v>0.59899999999999998</c:v>
                </c:pt>
                <c:pt idx="2264">
                  <c:v>0.61799999999999999</c:v>
                </c:pt>
                <c:pt idx="2265">
                  <c:v>0.6331</c:v>
                </c:pt>
                <c:pt idx="2266">
                  <c:v>0.6452</c:v>
                </c:pt>
                <c:pt idx="2267">
                  <c:v>0.65539999999999998</c:v>
                </c:pt>
                <c:pt idx="2268">
                  <c:v>0.66390000000000005</c:v>
                </c:pt>
                <c:pt idx="2269">
                  <c:v>0.67120000000000002</c:v>
                </c:pt>
                <c:pt idx="2270">
                  <c:v>0.68740000000000001</c:v>
                </c:pt>
                <c:pt idx="2271">
                  <c:v>0.70130000000000003</c:v>
                </c:pt>
                <c:pt idx="2272">
                  <c:v>0.71279999999999999</c:v>
                </c:pt>
                <c:pt idx="2273">
                  <c:v>0.72230000000000005</c:v>
                </c:pt>
                <c:pt idx="2274">
                  <c:v>0.73009999999999997</c:v>
                </c:pt>
                <c:pt idx="2275">
                  <c:v>0.73650000000000004</c:v>
                </c:pt>
                <c:pt idx="2276">
                  <c:v>0.74139999999999995</c:v>
                </c:pt>
                <c:pt idx="2277">
                  <c:v>0.745</c:v>
                </c:pt>
                <c:pt idx="2278">
                  <c:v>0.74729999999999996</c:v>
                </c:pt>
                <c:pt idx="2279">
                  <c:v>0.74829999999999997</c:v>
                </c:pt>
                <c:pt idx="2280">
                  <c:v>0.74819999999999998</c:v>
                </c:pt>
                <c:pt idx="2281">
                  <c:v>0.7702</c:v>
                </c:pt>
                <c:pt idx="2282">
                  <c:v>0.86399999999999999</c:v>
                </c:pt>
                <c:pt idx="2283">
                  <c:v>1.0469999999999999</c:v>
                </c:pt>
                <c:pt idx="2284">
                  <c:v>1.4510000000000001</c:v>
                </c:pt>
                <c:pt idx="2285">
                  <c:v>1.6990000000000001</c:v>
                </c:pt>
                <c:pt idx="2286">
                  <c:v>1.891</c:v>
                </c:pt>
                <c:pt idx="2287">
                  <c:v>2.0459999999999998</c:v>
                </c:pt>
                <c:pt idx="2288">
                  <c:v>2.1749999999999998</c:v>
                </c:pt>
                <c:pt idx="2289">
                  <c:v>2.286</c:v>
                </c:pt>
                <c:pt idx="2290">
                  <c:v>2.39</c:v>
                </c:pt>
                <c:pt idx="2291">
                  <c:v>2.488</c:v>
                </c:pt>
                <c:pt idx="2292">
                  <c:v>2.581</c:v>
                </c:pt>
                <c:pt idx="2293">
                  <c:v>2.6669999999999998</c:v>
                </c:pt>
                <c:pt idx="2294">
                  <c:v>2.7450000000000001</c:v>
                </c:pt>
                <c:pt idx="2295">
                  <c:v>2.8170000000000002</c:v>
                </c:pt>
                <c:pt idx="2296">
                  <c:v>2.88</c:v>
                </c:pt>
                <c:pt idx="2297">
                  <c:v>2.9359999999999999</c:v>
                </c:pt>
                <c:pt idx="2298">
                  <c:v>2.984</c:v>
                </c:pt>
                <c:pt idx="2299">
                  <c:v>3.024</c:v>
                </c:pt>
                <c:pt idx="2300">
                  <c:v>3.0569999999999999</c:v>
                </c:pt>
                <c:pt idx="2301">
                  <c:v>3.0830000000000002</c:v>
                </c:pt>
                <c:pt idx="2302">
                  <c:v>3.101</c:v>
                </c:pt>
                <c:pt idx="2303">
                  <c:v>3.113</c:v>
                </c:pt>
                <c:pt idx="2304">
                  <c:v>3.1190000000000002</c:v>
                </c:pt>
                <c:pt idx="2305">
                  <c:v>3.1190000000000002</c:v>
                </c:pt>
                <c:pt idx="2306">
                  <c:v>3.1139999999999999</c:v>
                </c:pt>
                <c:pt idx="2307">
                  <c:v>3.1040000000000001</c:v>
                </c:pt>
                <c:pt idx="2308">
                  <c:v>3.09</c:v>
                </c:pt>
                <c:pt idx="2309">
                  <c:v>3.0739999999999998</c:v>
                </c:pt>
                <c:pt idx="2310">
                  <c:v>3.077</c:v>
                </c:pt>
                <c:pt idx="2311">
                  <c:v>3.0950000000000002</c:v>
                </c:pt>
                <c:pt idx="2312">
                  <c:v>3.105</c:v>
                </c:pt>
                <c:pt idx="2313">
                  <c:v>3.1070000000000002</c:v>
                </c:pt>
                <c:pt idx="2314">
                  <c:v>3.1040000000000001</c:v>
                </c:pt>
                <c:pt idx="2315">
                  <c:v>3.0960000000000001</c:v>
                </c:pt>
                <c:pt idx="2316">
                  <c:v>3.085</c:v>
                </c:pt>
                <c:pt idx="2317">
                  <c:v>3.0710000000000002</c:v>
                </c:pt>
                <c:pt idx="2318">
                  <c:v>3.0550000000000002</c:v>
                </c:pt>
                <c:pt idx="2319">
                  <c:v>3.0379999999999998</c:v>
                </c:pt>
                <c:pt idx="2320">
                  <c:v>3.02</c:v>
                </c:pt>
                <c:pt idx="2321">
                  <c:v>3</c:v>
                </c:pt>
                <c:pt idx="2322">
                  <c:v>2.9790000000000001</c:v>
                </c:pt>
                <c:pt idx="2323">
                  <c:v>2.9569999999999999</c:v>
                </c:pt>
                <c:pt idx="2324">
                  <c:v>2.9340000000000002</c:v>
                </c:pt>
                <c:pt idx="2325">
                  <c:v>2.911</c:v>
                </c:pt>
                <c:pt idx="2326">
                  <c:v>2.89</c:v>
                </c:pt>
                <c:pt idx="2327">
                  <c:v>2.867</c:v>
                </c:pt>
                <c:pt idx="2328">
                  <c:v>2.8439999999999999</c:v>
                </c:pt>
                <c:pt idx="2329">
                  <c:v>2.82</c:v>
                </c:pt>
                <c:pt idx="2330">
                  <c:v>2.7949999999999999</c:v>
                </c:pt>
                <c:pt idx="2331">
                  <c:v>2.7690000000000001</c:v>
                </c:pt>
                <c:pt idx="2332">
                  <c:v>2.7429999999999999</c:v>
                </c:pt>
                <c:pt idx="2333">
                  <c:v>2.7170000000000001</c:v>
                </c:pt>
                <c:pt idx="2334">
                  <c:v>2.6909999999999998</c:v>
                </c:pt>
                <c:pt idx="2335">
                  <c:v>2.6640000000000001</c:v>
                </c:pt>
                <c:pt idx="2336">
                  <c:v>2.637</c:v>
                </c:pt>
                <c:pt idx="2337">
                  <c:v>2.61</c:v>
                </c:pt>
                <c:pt idx="2338">
                  <c:v>2.5830000000000002</c:v>
                </c:pt>
                <c:pt idx="2339">
                  <c:v>2.5579999999999998</c:v>
                </c:pt>
                <c:pt idx="2340">
                  <c:v>2.5409999999999999</c:v>
                </c:pt>
                <c:pt idx="2341">
                  <c:v>2.536</c:v>
                </c:pt>
                <c:pt idx="2342">
                  <c:v>2.5310000000000001</c:v>
                </c:pt>
                <c:pt idx="2343">
                  <c:v>2.5230000000000001</c:v>
                </c:pt>
                <c:pt idx="2344">
                  <c:v>2.512</c:v>
                </c:pt>
                <c:pt idx="2345">
                  <c:v>2.5049999999999999</c:v>
                </c:pt>
                <c:pt idx="2346">
                  <c:v>2.4969999999999999</c:v>
                </c:pt>
                <c:pt idx="2347">
                  <c:v>2.4860000000000002</c:v>
                </c:pt>
                <c:pt idx="2348">
                  <c:v>2.4740000000000002</c:v>
                </c:pt>
                <c:pt idx="2349">
                  <c:v>2.4620000000000002</c:v>
                </c:pt>
                <c:pt idx="2350">
                  <c:v>2.4540000000000002</c:v>
                </c:pt>
                <c:pt idx="2351">
                  <c:v>2.4449999999999998</c:v>
                </c:pt>
                <c:pt idx="2352">
                  <c:v>2.4540000000000002</c:v>
                </c:pt>
                <c:pt idx="2353">
                  <c:v>2.4700000000000002</c:v>
                </c:pt>
                <c:pt idx="2354">
                  <c:v>2.4830000000000001</c:v>
                </c:pt>
                <c:pt idx="2355">
                  <c:v>2.4900000000000002</c:v>
                </c:pt>
                <c:pt idx="2356">
                  <c:v>2.492</c:v>
                </c:pt>
                <c:pt idx="2357">
                  <c:v>2.4910000000000001</c:v>
                </c:pt>
                <c:pt idx="2358">
                  <c:v>2.488</c:v>
                </c:pt>
                <c:pt idx="2359">
                  <c:v>2.4830000000000001</c:v>
                </c:pt>
                <c:pt idx="2360">
                  <c:v>2.4809999999999999</c:v>
                </c:pt>
                <c:pt idx="2361">
                  <c:v>2.476</c:v>
                </c:pt>
                <c:pt idx="2362">
                  <c:v>2.468</c:v>
                </c:pt>
                <c:pt idx="2363">
                  <c:v>2.4609999999999999</c:v>
                </c:pt>
                <c:pt idx="2364">
                  <c:v>2.4689999999999999</c:v>
                </c:pt>
                <c:pt idx="2365">
                  <c:v>2.4910000000000001</c:v>
                </c:pt>
                <c:pt idx="2366">
                  <c:v>2.5369999999999999</c:v>
                </c:pt>
                <c:pt idx="2367">
                  <c:v>2.7450000000000001</c:v>
                </c:pt>
                <c:pt idx="2368">
                  <c:v>3.008</c:v>
                </c:pt>
                <c:pt idx="2369">
                  <c:v>3.2240000000000002</c:v>
                </c:pt>
                <c:pt idx="2370">
                  <c:v>3.4060000000000001</c:v>
                </c:pt>
                <c:pt idx="2371">
                  <c:v>3.5489999999999999</c:v>
                </c:pt>
                <c:pt idx="2372">
                  <c:v>3.66</c:v>
                </c:pt>
                <c:pt idx="2373">
                  <c:v>3.7490000000000001</c:v>
                </c:pt>
                <c:pt idx="2374">
                  <c:v>3.827</c:v>
                </c:pt>
                <c:pt idx="2375">
                  <c:v>3.9049999999999998</c:v>
                </c:pt>
                <c:pt idx="2376">
                  <c:v>3.976</c:v>
                </c:pt>
                <c:pt idx="2377">
                  <c:v>4.05</c:v>
                </c:pt>
                <c:pt idx="2378">
                  <c:v>4.1630000000000003</c:v>
                </c:pt>
                <c:pt idx="2379">
                  <c:v>4.274</c:v>
                </c:pt>
                <c:pt idx="2380">
                  <c:v>4.3639999999999999</c:v>
                </c:pt>
                <c:pt idx="2381">
                  <c:v>4.4470000000000001</c:v>
                </c:pt>
                <c:pt idx="2382">
                  <c:v>4.63</c:v>
                </c:pt>
                <c:pt idx="2383">
                  <c:v>4.8010000000000002</c:v>
                </c:pt>
                <c:pt idx="2384">
                  <c:v>4.93</c:v>
                </c:pt>
                <c:pt idx="2385">
                  <c:v>5.0369999999999999</c:v>
                </c:pt>
                <c:pt idx="2386">
                  <c:v>5.1609999999999996</c:v>
                </c:pt>
                <c:pt idx="2387">
                  <c:v>5.4039999999999999</c:v>
                </c:pt>
                <c:pt idx="2388">
                  <c:v>5.6870000000000003</c:v>
                </c:pt>
                <c:pt idx="2389">
                  <c:v>5.9390000000000001</c:v>
                </c:pt>
                <c:pt idx="2390">
                  <c:v>6.1360000000000001</c:v>
                </c:pt>
                <c:pt idx="2391">
                  <c:v>6.2830000000000004</c:v>
                </c:pt>
                <c:pt idx="2392">
                  <c:v>6.3879999999999999</c:v>
                </c:pt>
                <c:pt idx="2393">
                  <c:v>6.4630000000000001</c:v>
                </c:pt>
                <c:pt idx="2394">
                  <c:v>6.5129999999999999</c:v>
                </c:pt>
                <c:pt idx="2395">
                  <c:v>6.5380000000000003</c:v>
                </c:pt>
                <c:pt idx="2396">
                  <c:v>6.5430000000000001</c:v>
                </c:pt>
                <c:pt idx="2397">
                  <c:v>6.53</c:v>
                </c:pt>
                <c:pt idx="2398">
                  <c:v>6.5030000000000001</c:v>
                </c:pt>
                <c:pt idx="2399">
                  <c:v>6.4729999999999999</c:v>
                </c:pt>
                <c:pt idx="2400">
                  <c:v>6.4459999999999997</c:v>
                </c:pt>
                <c:pt idx="2401">
                  <c:v>6.4119999999999999</c:v>
                </c:pt>
                <c:pt idx="2402">
                  <c:v>6.3689999999999998</c:v>
                </c:pt>
                <c:pt idx="2403">
                  <c:v>6.319</c:v>
                </c:pt>
                <c:pt idx="2404">
                  <c:v>6.2640000000000002</c:v>
                </c:pt>
                <c:pt idx="2405">
                  <c:v>6.8339999999999996</c:v>
                </c:pt>
                <c:pt idx="2406">
                  <c:v>149.80000000000001</c:v>
                </c:pt>
                <c:pt idx="2407">
                  <c:v>102.2</c:v>
                </c:pt>
                <c:pt idx="2408">
                  <c:v>40.31</c:v>
                </c:pt>
                <c:pt idx="2409">
                  <c:v>37.54</c:v>
                </c:pt>
                <c:pt idx="2410">
                  <c:v>35.72</c:v>
                </c:pt>
                <c:pt idx="2411">
                  <c:v>36.39</c:v>
                </c:pt>
                <c:pt idx="2412">
                  <c:v>35.67</c:v>
                </c:pt>
                <c:pt idx="2413">
                  <c:v>34.200000000000003</c:v>
                </c:pt>
                <c:pt idx="2414">
                  <c:v>32.75</c:v>
                </c:pt>
                <c:pt idx="2415">
                  <c:v>31.85</c:v>
                </c:pt>
                <c:pt idx="2416">
                  <c:v>31.38</c:v>
                </c:pt>
                <c:pt idx="2417">
                  <c:v>31.02</c:v>
                </c:pt>
                <c:pt idx="2418">
                  <c:v>31.37</c:v>
                </c:pt>
                <c:pt idx="2419">
                  <c:v>31.56</c:v>
                </c:pt>
                <c:pt idx="2420">
                  <c:v>31.53</c:v>
                </c:pt>
                <c:pt idx="2421">
                  <c:v>31.31</c:v>
                </c:pt>
                <c:pt idx="2422">
                  <c:v>30.99</c:v>
                </c:pt>
                <c:pt idx="2423">
                  <c:v>30.6</c:v>
                </c:pt>
                <c:pt idx="2424">
                  <c:v>30.04</c:v>
                </c:pt>
                <c:pt idx="2425">
                  <c:v>29.4</c:v>
                </c:pt>
                <c:pt idx="2426">
                  <c:v>28.71</c:v>
                </c:pt>
                <c:pt idx="2427">
                  <c:v>27.95</c:v>
                </c:pt>
                <c:pt idx="2428">
                  <c:v>27.15</c:v>
                </c:pt>
                <c:pt idx="2429">
                  <c:v>26.32</c:v>
                </c:pt>
                <c:pt idx="2430">
                  <c:v>25.51</c:v>
                </c:pt>
                <c:pt idx="2431">
                  <c:v>24.94</c:v>
                </c:pt>
                <c:pt idx="2432">
                  <c:v>24.49</c:v>
                </c:pt>
                <c:pt idx="2433">
                  <c:v>24.9</c:v>
                </c:pt>
                <c:pt idx="2434">
                  <c:v>26.58</c:v>
                </c:pt>
                <c:pt idx="2435">
                  <c:v>48.77</c:v>
                </c:pt>
                <c:pt idx="2436">
                  <c:v>165.5</c:v>
                </c:pt>
                <c:pt idx="2437">
                  <c:v>97.54</c:v>
                </c:pt>
                <c:pt idx="2438">
                  <c:v>86.77</c:v>
                </c:pt>
                <c:pt idx="2439">
                  <c:v>80.2</c:v>
                </c:pt>
                <c:pt idx="2440">
                  <c:v>73.760000000000005</c:v>
                </c:pt>
                <c:pt idx="2441">
                  <c:v>67.66</c:v>
                </c:pt>
                <c:pt idx="2442">
                  <c:v>63.12</c:v>
                </c:pt>
                <c:pt idx="2443">
                  <c:v>58.94</c:v>
                </c:pt>
                <c:pt idx="2444">
                  <c:v>55.13</c:v>
                </c:pt>
                <c:pt idx="2445">
                  <c:v>51.74</c:v>
                </c:pt>
                <c:pt idx="2446">
                  <c:v>48.59</c:v>
                </c:pt>
                <c:pt idx="2447">
                  <c:v>45.65</c:v>
                </c:pt>
                <c:pt idx="2448">
                  <c:v>43.38</c:v>
                </c:pt>
                <c:pt idx="2449">
                  <c:v>41.07</c:v>
                </c:pt>
                <c:pt idx="2450">
                  <c:v>39.409999999999997</c:v>
                </c:pt>
                <c:pt idx="2451">
                  <c:v>41.87</c:v>
                </c:pt>
                <c:pt idx="2452">
                  <c:v>38.86</c:v>
                </c:pt>
                <c:pt idx="2453">
                  <c:v>38.4</c:v>
                </c:pt>
                <c:pt idx="2454">
                  <c:v>38.07</c:v>
                </c:pt>
                <c:pt idx="2455">
                  <c:v>37.33</c:v>
                </c:pt>
                <c:pt idx="2456">
                  <c:v>36.5</c:v>
                </c:pt>
                <c:pt idx="2457">
                  <c:v>35.58</c:v>
                </c:pt>
                <c:pt idx="2458">
                  <c:v>34.630000000000003</c:v>
                </c:pt>
                <c:pt idx="2459">
                  <c:v>33.64</c:v>
                </c:pt>
                <c:pt idx="2460">
                  <c:v>32.729999999999997</c:v>
                </c:pt>
                <c:pt idx="2461">
                  <c:v>31.75</c:v>
                </c:pt>
                <c:pt idx="2462">
                  <c:v>31.22</c:v>
                </c:pt>
                <c:pt idx="2463">
                  <c:v>32.11</c:v>
                </c:pt>
                <c:pt idx="2464">
                  <c:v>32.15</c:v>
                </c:pt>
                <c:pt idx="2465">
                  <c:v>31.54</c:v>
                </c:pt>
                <c:pt idx="2466">
                  <c:v>30.88</c:v>
                </c:pt>
                <c:pt idx="2467">
                  <c:v>30.69</c:v>
                </c:pt>
                <c:pt idx="2468">
                  <c:v>93.18</c:v>
                </c:pt>
                <c:pt idx="2469">
                  <c:v>72.45</c:v>
                </c:pt>
                <c:pt idx="2470">
                  <c:v>41.91</c:v>
                </c:pt>
                <c:pt idx="2471">
                  <c:v>41.85</c:v>
                </c:pt>
                <c:pt idx="2472">
                  <c:v>40.630000000000003</c:v>
                </c:pt>
                <c:pt idx="2473">
                  <c:v>38.770000000000003</c:v>
                </c:pt>
                <c:pt idx="2474">
                  <c:v>37.32</c:v>
                </c:pt>
                <c:pt idx="2475">
                  <c:v>36.950000000000003</c:v>
                </c:pt>
                <c:pt idx="2476">
                  <c:v>36.65</c:v>
                </c:pt>
                <c:pt idx="2477">
                  <c:v>36.19</c:v>
                </c:pt>
                <c:pt idx="2478">
                  <c:v>35.619999999999997</c:v>
                </c:pt>
                <c:pt idx="2479">
                  <c:v>34.97</c:v>
                </c:pt>
                <c:pt idx="2480">
                  <c:v>34.21</c:v>
                </c:pt>
                <c:pt idx="2481">
                  <c:v>33.380000000000003</c:v>
                </c:pt>
                <c:pt idx="2482">
                  <c:v>32.520000000000003</c:v>
                </c:pt>
                <c:pt idx="2483">
                  <c:v>31.66</c:v>
                </c:pt>
                <c:pt idx="2484">
                  <c:v>30.76</c:v>
                </c:pt>
                <c:pt idx="2485">
                  <c:v>29.89</c:v>
                </c:pt>
                <c:pt idx="2486">
                  <c:v>28.99</c:v>
                </c:pt>
                <c:pt idx="2487">
                  <c:v>28.08</c:v>
                </c:pt>
                <c:pt idx="2488">
                  <c:v>27.23</c:v>
                </c:pt>
                <c:pt idx="2489">
                  <c:v>26.37</c:v>
                </c:pt>
                <c:pt idx="2490">
                  <c:v>25.55</c:v>
                </c:pt>
                <c:pt idx="2491">
                  <c:v>24.74</c:v>
                </c:pt>
                <c:pt idx="2492">
                  <c:v>23.94</c:v>
                </c:pt>
                <c:pt idx="2493">
                  <c:v>23.15</c:v>
                </c:pt>
                <c:pt idx="2494">
                  <c:v>22.39</c:v>
                </c:pt>
                <c:pt idx="2495">
                  <c:v>21.65</c:v>
                </c:pt>
                <c:pt idx="2496">
                  <c:v>20.92</c:v>
                </c:pt>
                <c:pt idx="2497">
                  <c:v>20.21</c:v>
                </c:pt>
                <c:pt idx="2498">
                  <c:v>19.61</c:v>
                </c:pt>
                <c:pt idx="2499">
                  <c:v>19.510000000000002</c:v>
                </c:pt>
                <c:pt idx="2500">
                  <c:v>19.350000000000001</c:v>
                </c:pt>
                <c:pt idx="2501">
                  <c:v>19.14</c:v>
                </c:pt>
                <c:pt idx="2502">
                  <c:v>18.89</c:v>
                </c:pt>
                <c:pt idx="2503">
                  <c:v>18.61</c:v>
                </c:pt>
                <c:pt idx="2504">
                  <c:v>18.3</c:v>
                </c:pt>
                <c:pt idx="2505">
                  <c:v>17.97</c:v>
                </c:pt>
                <c:pt idx="2506">
                  <c:v>17.63</c:v>
                </c:pt>
                <c:pt idx="2507">
                  <c:v>17.28</c:v>
                </c:pt>
                <c:pt idx="2508">
                  <c:v>16.920000000000002</c:v>
                </c:pt>
                <c:pt idx="2509">
                  <c:v>16.55</c:v>
                </c:pt>
                <c:pt idx="2510">
                  <c:v>16.190000000000001</c:v>
                </c:pt>
                <c:pt idx="2511">
                  <c:v>15.82</c:v>
                </c:pt>
                <c:pt idx="2512">
                  <c:v>15.46</c:v>
                </c:pt>
                <c:pt idx="2513">
                  <c:v>15.11</c:v>
                </c:pt>
                <c:pt idx="2514">
                  <c:v>14.77</c:v>
                </c:pt>
                <c:pt idx="2515">
                  <c:v>14.43</c:v>
                </c:pt>
                <c:pt idx="2516">
                  <c:v>14.1</c:v>
                </c:pt>
                <c:pt idx="2517">
                  <c:v>13.78</c:v>
                </c:pt>
                <c:pt idx="2518">
                  <c:v>13.48</c:v>
                </c:pt>
                <c:pt idx="2519">
                  <c:v>13.18</c:v>
                </c:pt>
                <c:pt idx="2520">
                  <c:v>12.9</c:v>
                </c:pt>
                <c:pt idx="2521">
                  <c:v>12.62</c:v>
                </c:pt>
                <c:pt idx="2522">
                  <c:v>12.36</c:v>
                </c:pt>
                <c:pt idx="2523">
                  <c:v>12.11</c:v>
                </c:pt>
                <c:pt idx="2524">
                  <c:v>11.87</c:v>
                </c:pt>
                <c:pt idx="2525">
                  <c:v>11.64</c:v>
                </c:pt>
                <c:pt idx="2526">
                  <c:v>11.43</c:v>
                </c:pt>
                <c:pt idx="2527">
                  <c:v>11.22</c:v>
                </c:pt>
                <c:pt idx="2528">
                  <c:v>11.02</c:v>
                </c:pt>
                <c:pt idx="2529">
                  <c:v>10.84</c:v>
                </c:pt>
                <c:pt idx="2530">
                  <c:v>10.66</c:v>
                </c:pt>
                <c:pt idx="2531">
                  <c:v>10.49</c:v>
                </c:pt>
                <c:pt idx="2532">
                  <c:v>10.32</c:v>
                </c:pt>
                <c:pt idx="2533">
                  <c:v>10.16</c:v>
                </c:pt>
                <c:pt idx="2534">
                  <c:v>10.01</c:v>
                </c:pt>
                <c:pt idx="2535">
                  <c:v>9.8670000000000009</c:v>
                </c:pt>
                <c:pt idx="2536">
                  <c:v>9.7249999999999996</c:v>
                </c:pt>
                <c:pt idx="2537">
                  <c:v>9.5869999999999997</c:v>
                </c:pt>
                <c:pt idx="2538">
                  <c:v>9.4529999999999994</c:v>
                </c:pt>
                <c:pt idx="2539">
                  <c:v>9.3209999999999997</c:v>
                </c:pt>
                <c:pt idx="2540">
                  <c:v>9.1920000000000002</c:v>
                </c:pt>
                <c:pt idx="2541">
                  <c:v>9.0649999999999995</c:v>
                </c:pt>
                <c:pt idx="2542">
                  <c:v>8.9390000000000001</c:v>
                </c:pt>
                <c:pt idx="2543">
                  <c:v>8.8149999999999995</c:v>
                </c:pt>
                <c:pt idx="2544">
                  <c:v>8.6920000000000002</c:v>
                </c:pt>
                <c:pt idx="2545">
                  <c:v>8.5690000000000008</c:v>
                </c:pt>
                <c:pt idx="2546">
                  <c:v>8.4469999999999992</c:v>
                </c:pt>
                <c:pt idx="2547">
                  <c:v>8.3249999999999993</c:v>
                </c:pt>
                <c:pt idx="2548">
                  <c:v>8.2029999999999994</c:v>
                </c:pt>
                <c:pt idx="2549">
                  <c:v>8.0809999999999995</c:v>
                </c:pt>
                <c:pt idx="2550">
                  <c:v>7.9589999999999996</c:v>
                </c:pt>
                <c:pt idx="2551">
                  <c:v>7.8369999999999997</c:v>
                </c:pt>
                <c:pt idx="2552">
                  <c:v>7.7140000000000004</c:v>
                </c:pt>
                <c:pt idx="2553">
                  <c:v>7.5910000000000002</c:v>
                </c:pt>
                <c:pt idx="2554">
                  <c:v>7.468</c:v>
                </c:pt>
                <c:pt idx="2555">
                  <c:v>7.3440000000000003</c:v>
                </c:pt>
                <c:pt idx="2556">
                  <c:v>7.22</c:v>
                </c:pt>
                <c:pt idx="2557">
                  <c:v>7.0960000000000001</c:v>
                </c:pt>
                <c:pt idx="2558">
                  <c:v>6.9710000000000001</c:v>
                </c:pt>
                <c:pt idx="2559">
                  <c:v>6.8460000000000001</c:v>
                </c:pt>
                <c:pt idx="2560">
                  <c:v>6.7210000000000001</c:v>
                </c:pt>
                <c:pt idx="2561">
                  <c:v>6.5949999999999998</c:v>
                </c:pt>
                <c:pt idx="2562">
                  <c:v>6.47</c:v>
                </c:pt>
                <c:pt idx="2563">
                  <c:v>6.3449999999999998</c:v>
                </c:pt>
                <c:pt idx="2564">
                  <c:v>6.22</c:v>
                </c:pt>
                <c:pt idx="2565">
                  <c:v>6.0949999999999998</c:v>
                </c:pt>
                <c:pt idx="2566">
                  <c:v>5.97</c:v>
                </c:pt>
                <c:pt idx="2567">
                  <c:v>5.8460000000000001</c:v>
                </c:pt>
                <c:pt idx="2568">
                  <c:v>5.7329999999999997</c:v>
                </c:pt>
                <c:pt idx="2569">
                  <c:v>5.63</c:v>
                </c:pt>
                <c:pt idx="2570">
                  <c:v>5.5350000000000001</c:v>
                </c:pt>
                <c:pt idx="2571">
                  <c:v>5.4459999999999997</c:v>
                </c:pt>
                <c:pt idx="2572">
                  <c:v>5.3609999999999998</c:v>
                </c:pt>
                <c:pt idx="2573">
                  <c:v>5.2779999999999996</c:v>
                </c:pt>
                <c:pt idx="2574">
                  <c:v>5.1980000000000004</c:v>
                </c:pt>
                <c:pt idx="2575">
                  <c:v>5.1180000000000003</c:v>
                </c:pt>
                <c:pt idx="2576">
                  <c:v>5.0389999999999997</c:v>
                </c:pt>
                <c:pt idx="2577">
                  <c:v>4.96</c:v>
                </c:pt>
                <c:pt idx="2578">
                  <c:v>4.8810000000000002</c:v>
                </c:pt>
                <c:pt idx="2579">
                  <c:v>4.8010000000000002</c:v>
                </c:pt>
                <c:pt idx="2580">
                  <c:v>4.72</c:v>
                </c:pt>
                <c:pt idx="2581">
                  <c:v>4.6379999999999999</c:v>
                </c:pt>
                <c:pt idx="2582">
                  <c:v>4.556</c:v>
                </c:pt>
                <c:pt idx="2583">
                  <c:v>4.4729999999999999</c:v>
                </c:pt>
                <c:pt idx="2584">
                  <c:v>4.3890000000000002</c:v>
                </c:pt>
                <c:pt idx="2585">
                  <c:v>4.3099999999999996</c:v>
                </c:pt>
                <c:pt idx="2586">
                  <c:v>4.234</c:v>
                </c:pt>
                <c:pt idx="2587">
                  <c:v>4.1589999999999998</c:v>
                </c:pt>
                <c:pt idx="2588">
                  <c:v>4.0819999999999999</c:v>
                </c:pt>
                <c:pt idx="2589">
                  <c:v>4.0039999999999996</c:v>
                </c:pt>
                <c:pt idx="2590">
                  <c:v>3.9249999999999998</c:v>
                </c:pt>
                <c:pt idx="2591">
                  <c:v>3.8450000000000002</c:v>
                </c:pt>
                <c:pt idx="2592">
                  <c:v>3.7639999999999998</c:v>
                </c:pt>
                <c:pt idx="2593">
                  <c:v>3.6840000000000002</c:v>
                </c:pt>
                <c:pt idx="2594">
                  <c:v>3.605</c:v>
                </c:pt>
                <c:pt idx="2595">
                  <c:v>3.5409999999999999</c:v>
                </c:pt>
                <c:pt idx="2596">
                  <c:v>3.4740000000000002</c:v>
                </c:pt>
                <c:pt idx="2597">
                  <c:v>3.4049999999999998</c:v>
                </c:pt>
                <c:pt idx="2598">
                  <c:v>3.335</c:v>
                </c:pt>
                <c:pt idx="2599">
                  <c:v>3.2650000000000001</c:v>
                </c:pt>
                <c:pt idx="2600">
                  <c:v>3.194</c:v>
                </c:pt>
                <c:pt idx="2601">
                  <c:v>3.1230000000000002</c:v>
                </c:pt>
                <c:pt idx="2602">
                  <c:v>3.0529999999999999</c:v>
                </c:pt>
                <c:pt idx="2603">
                  <c:v>2.9830000000000001</c:v>
                </c:pt>
                <c:pt idx="2604">
                  <c:v>2.9129999999999998</c:v>
                </c:pt>
                <c:pt idx="2605">
                  <c:v>2.8439999999999999</c:v>
                </c:pt>
                <c:pt idx="2606">
                  <c:v>2.7749999999999999</c:v>
                </c:pt>
                <c:pt idx="2607">
                  <c:v>2.7069999999999999</c:v>
                </c:pt>
                <c:pt idx="2608">
                  <c:v>2.64</c:v>
                </c:pt>
                <c:pt idx="2609">
                  <c:v>2.5739999999999998</c:v>
                </c:pt>
                <c:pt idx="2610">
                  <c:v>2.508</c:v>
                </c:pt>
                <c:pt idx="2611">
                  <c:v>2.4430000000000001</c:v>
                </c:pt>
                <c:pt idx="2612">
                  <c:v>2.3780000000000001</c:v>
                </c:pt>
                <c:pt idx="2613">
                  <c:v>2.3149999999999999</c:v>
                </c:pt>
                <c:pt idx="2614">
                  <c:v>2.2519999999999998</c:v>
                </c:pt>
                <c:pt idx="2615">
                  <c:v>2.1909999999999998</c:v>
                </c:pt>
                <c:pt idx="2616">
                  <c:v>2.13</c:v>
                </c:pt>
                <c:pt idx="2617">
                  <c:v>2.0710000000000002</c:v>
                </c:pt>
                <c:pt idx="2618">
                  <c:v>2.012</c:v>
                </c:pt>
                <c:pt idx="2619">
                  <c:v>1.9550000000000001</c:v>
                </c:pt>
                <c:pt idx="2620">
                  <c:v>1.899</c:v>
                </c:pt>
                <c:pt idx="2621">
                  <c:v>1.8440000000000001</c:v>
                </c:pt>
                <c:pt idx="2622">
                  <c:v>1.79</c:v>
                </c:pt>
                <c:pt idx="2623">
                  <c:v>1.7370000000000001</c:v>
                </c:pt>
                <c:pt idx="2624">
                  <c:v>1.6850000000000001</c:v>
                </c:pt>
                <c:pt idx="2625">
                  <c:v>1.635</c:v>
                </c:pt>
                <c:pt idx="2626">
                  <c:v>1.5860000000000001</c:v>
                </c:pt>
                <c:pt idx="2627">
                  <c:v>1.5389999999999999</c:v>
                </c:pt>
                <c:pt idx="2628">
                  <c:v>1.492</c:v>
                </c:pt>
                <c:pt idx="2629">
                  <c:v>1.4470000000000001</c:v>
                </c:pt>
                <c:pt idx="2630">
                  <c:v>1.403</c:v>
                </c:pt>
                <c:pt idx="2631">
                  <c:v>1.361</c:v>
                </c:pt>
                <c:pt idx="2632">
                  <c:v>1.319</c:v>
                </c:pt>
                <c:pt idx="2633">
                  <c:v>1.2789999999999999</c:v>
                </c:pt>
                <c:pt idx="2634">
                  <c:v>1.2410000000000001</c:v>
                </c:pt>
                <c:pt idx="2635">
                  <c:v>1.2030000000000001</c:v>
                </c:pt>
                <c:pt idx="2636">
                  <c:v>1.167</c:v>
                </c:pt>
                <c:pt idx="2637">
                  <c:v>1.131</c:v>
                </c:pt>
                <c:pt idx="2638">
                  <c:v>1.097</c:v>
                </c:pt>
                <c:pt idx="2639">
                  <c:v>1.0640000000000001</c:v>
                </c:pt>
                <c:pt idx="2640">
                  <c:v>1.032</c:v>
                </c:pt>
                <c:pt idx="2641">
                  <c:v>1.0009999999999999</c:v>
                </c:pt>
                <c:pt idx="2642">
                  <c:v>0.97130000000000005</c:v>
                </c:pt>
                <c:pt idx="2643">
                  <c:v>0.94240000000000002</c:v>
                </c:pt>
                <c:pt idx="2644">
                  <c:v>0.91439999999999999</c:v>
                </c:pt>
                <c:pt idx="2645">
                  <c:v>0.88749999999999996</c:v>
                </c:pt>
                <c:pt idx="2646">
                  <c:v>0.86150000000000004</c:v>
                </c:pt>
                <c:pt idx="2647">
                  <c:v>0.83650000000000002</c:v>
                </c:pt>
                <c:pt idx="2648">
                  <c:v>0.81230000000000002</c:v>
                </c:pt>
                <c:pt idx="2649">
                  <c:v>0.79469999999999996</c:v>
                </c:pt>
                <c:pt idx="2650">
                  <c:v>0.78590000000000004</c:v>
                </c:pt>
                <c:pt idx="2651">
                  <c:v>0.79579999999999995</c:v>
                </c:pt>
                <c:pt idx="2652">
                  <c:v>0.80720000000000003</c:v>
                </c:pt>
                <c:pt idx="2653">
                  <c:v>0.81530000000000002</c:v>
                </c:pt>
                <c:pt idx="2654">
                  <c:v>0.82020000000000004</c:v>
                </c:pt>
                <c:pt idx="2655">
                  <c:v>0.82299999999999995</c:v>
                </c:pt>
                <c:pt idx="2656">
                  <c:v>0.82440000000000002</c:v>
                </c:pt>
                <c:pt idx="2657">
                  <c:v>0.82489999999999997</c:v>
                </c:pt>
                <c:pt idx="2658">
                  <c:v>0.8246</c:v>
                </c:pt>
                <c:pt idx="2659">
                  <c:v>0.82379999999999998</c:v>
                </c:pt>
                <c:pt idx="2660">
                  <c:v>0.82230000000000003</c:v>
                </c:pt>
                <c:pt idx="2661">
                  <c:v>0.82020000000000004</c:v>
                </c:pt>
                <c:pt idx="2662">
                  <c:v>0.8175</c:v>
                </c:pt>
                <c:pt idx="2663">
                  <c:v>0.81410000000000005</c:v>
                </c:pt>
                <c:pt idx="2664">
                  <c:v>0.81010000000000004</c:v>
                </c:pt>
                <c:pt idx="2665">
                  <c:v>0.80549999999999999</c:v>
                </c:pt>
                <c:pt idx="2666">
                  <c:v>0.80020000000000002</c:v>
                </c:pt>
                <c:pt idx="2667">
                  <c:v>0.79420000000000002</c:v>
                </c:pt>
                <c:pt idx="2668">
                  <c:v>0.79830000000000001</c:v>
                </c:pt>
                <c:pt idx="2669">
                  <c:v>0.82579999999999998</c:v>
                </c:pt>
                <c:pt idx="2670">
                  <c:v>0.91469999999999996</c:v>
                </c:pt>
                <c:pt idx="2671">
                  <c:v>1.0669999999999999</c:v>
                </c:pt>
                <c:pt idx="2672">
                  <c:v>1.2709999999999999</c:v>
                </c:pt>
                <c:pt idx="2673">
                  <c:v>1.498</c:v>
                </c:pt>
                <c:pt idx="2674">
                  <c:v>1.6910000000000001</c:v>
                </c:pt>
                <c:pt idx="2675">
                  <c:v>1.8540000000000001</c:v>
                </c:pt>
                <c:pt idx="2676">
                  <c:v>2.0129999999999999</c:v>
                </c:pt>
                <c:pt idx="2677">
                  <c:v>2.2200000000000002</c:v>
                </c:pt>
                <c:pt idx="2678">
                  <c:v>2.395</c:v>
                </c:pt>
                <c:pt idx="2679">
                  <c:v>2.5419999999999998</c:v>
                </c:pt>
                <c:pt idx="2680">
                  <c:v>2.67</c:v>
                </c:pt>
                <c:pt idx="2681">
                  <c:v>2.8069999999999999</c:v>
                </c:pt>
                <c:pt idx="2682">
                  <c:v>3.008</c:v>
                </c:pt>
                <c:pt idx="2683">
                  <c:v>35.74</c:v>
                </c:pt>
                <c:pt idx="2684">
                  <c:v>66.069999999999993</c:v>
                </c:pt>
                <c:pt idx="2685">
                  <c:v>28.89</c:v>
                </c:pt>
                <c:pt idx="2686">
                  <c:v>14.65</c:v>
                </c:pt>
                <c:pt idx="2687">
                  <c:v>14.42</c:v>
                </c:pt>
                <c:pt idx="2688">
                  <c:v>14.69</c:v>
                </c:pt>
                <c:pt idx="2689">
                  <c:v>15.1</c:v>
                </c:pt>
                <c:pt idx="2690">
                  <c:v>15.46</c:v>
                </c:pt>
                <c:pt idx="2691">
                  <c:v>15.84</c:v>
                </c:pt>
                <c:pt idx="2692">
                  <c:v>16.39</c:v>
                </c:pt>
                <c:pt idx="2693">
                  <c:v>16.95</c:v>
                </c:pt>
                <c:pt idx="2694">
                  <c:v>17.38</c:v>
                </c:pt>
                <c:pt idx="2695">
                  <c:v>17.73</c:v>
                </c:pt>
                <c:pt idx="2696">
                  <c:v>18.03</c:v>
                </c:pt>
                <c:pt idx="2697">
                  <c:v>18.23</c:v>
                </c:pt>
                <c:pt idx="2698">
                  <c:v>18.440000000000001</c:v>
                </c:pt>
                <c:pt idx="2699">
                  <c:v>18.690000000000001</c:v>
                </c:pt>
                <c:pt idx="2700">
                  <c:v>18.850000000000001</c:v>
                </c:pt>
                <c:pt idx="2701">
                  <c:v>19.05</c:v>
                </c:pt>
                <c:pt idx="2702">
                  <c:v>18.989999999999998</c:v>
                </c:pt>
                <c:pt idx="2703">
                  <c:v>18.829999999999998</c:v>
                </c:pt>
                <c:pt idx="2704">
                  <c:v>18.64</c:v>
                </c:pt>
                <c:pt idx="2705">
                  <c:v>18.57</c:v>
                </c:pt>
                <c:pt idx="2706">
                  <c:v>18.62</c:v>
                </c:pt>
                <c:pt idx="2707">
                  <c:v>18.63</c:v>
                </c:pt>
                <c:pt idx="2708">
                  <c:v>18.59</c:v>
                </c:pt>
                <c:pt idx="2709">
                  <c:v>18.510000000000002</c:v>
                </c:pt>
                <c:pt idx="2710">
                  <c:v>18.39</c:v>
                </c:pt>
                <c:pt idx="2711">
                  <c:v>18.260000000000002</c:v>
                </c:pt>
                <c:pt idx="2712">
                  <c:v>18.12</c:v>
                </c:pt>
                <c:pt idx="2713">
                  <c:v>18.079999999999998</c:v>
                </c:pt>
                <c:pt idx="2714">
                  <c:v>24.81</c:v>
                </c:pt>
                <c:pt idx="2715">
                  <c:v>75.459999999999994</c:v>
                </c:pt>
                <c:pt idx="2716">
                  <c:v>67.09</c:v>
                </c:pt>
                <c:pt idx="2717">
                  <c:v>85.65</c:v>
                </c:pt>
                <c:pt idx="2718">
                  <c:v>98.52</c:v>
                </c:pt>
                <c:pt idx="2719">
                  <c:v>119</c:v>
                </c:pt>
                <c:pt idx="2720">
                  <c:v>81.09</c:v>
                </c:pt>
                <c:pt idx="2721">
                  <c:v>74.63</c:v>
                </c:pt>
                <c:pt idx="2722">
                  <c:v>73</c:v>
                </c:pt>
                <c:pt idx="2723">
                  <c:v>76.52</c:v>
                </c:pt>
                <c:pt idx="2724">
                  <c:v>83.15</c:v>
                </c:pt>
                <c:pt idx="2725">
                  <c:v>73.5</c:v>
                </c:pt>
                <c:pt idx="2726">
                  <c:v>68.34</c:v>
                </c:pt>
                <c:pt idx="2727">
                  <c:v>66.319999999999993</c:v>
                </c:pt>
                <c:pt idx="2728">
                  <c:v>65.5</c:v>
                </c:pt>
                <c:pt idx="2729">
                  <c:v>69.98</c:v>
                </c:pt>
                <c:pt idx="2730">
                  <c:v>76.81</c:v>
                </c:pt>
                <c:pt idx="2731">
                  <c:v>88.08</c:v>
                </c:pt>
                <c:pt idx="2732">
                  <c:v>78.36</c:v>
                </c:pt>
                <c:pt idx="2733">
                  <c:v>76.75</c:v>
                </c:pt>
                <c:pt idx="2734">
                  <c:v>79.17</c:v>
                </c:pt>
                <c:pt idx="2735">
                  <c:v>79.819999999999993</c:v>
                </c:pt>
                <c:pt idx="2736">
                  <c:v>85.75</c:v>
                </c:pt>
                <c:pt idx="2737">
                  <c:v>92.77</c:v>
                </c:pt>
                <c:pt idx="2738">
                  <c:v>91.99</c:v>
                </c:pt>
                <c:pt idx="2739">
                  <c:v>83.27</c:v>
                </c:pt>
                <c:pt idx="2740">
                  <c:v>77.02</c:v>
                </c:pt>
                <c:pt idx="2741">
                  <c:v>71.37</c:v>
                </c:pt>
                <c:pt idx="2742">
                  <c:v>66.66</c:v>
                </c:pt>
                <c:pt idx="2743">
                  <c:v>62.56</c:v>
                </c:pt>
                <c:pt idx="2744">
                  <c:v>58.97</c:v>
                </c:pt>
                <c:pt idx="2745">
                  <c:v>55.74</c:v>
                </c:pt>
                <c:pt idx="2746">
                  <c:v>52.87</c:v>
                </c:pt>
                <c:pt idx="2747">
                  <c:v>50.19</c:v>
                </c:pt>
                <c:pt idx="2748">
                  <c:v>48</c:v>
                </c:pt>
                <c:pt idx="2749">
                  <c:v>46.04</c:v>
                </c:pt>
                <c:pt idx="2750">
                  <c:v>44.31</c:v>
                </c:pt>
                <c:pt idx="2751">
                  <c:v>42.07</c:v>
                </c:pt>
                <c:pt idx="2752">
                  <c:v>41.43</c:v>
                </c:pt>
                <c:pt idx="2753">
                  <c:v>41.79</c:v>
                </c:pt>
                <c:pt idx="2754">
                  <c:v>40.83</c:v>
                </c:pt>
                <c:pt idx="2755">
                  <c:v>40.78</c:v>
                </c:pt>
                <c:pt idx="2756">
                  <c:v>40.17</c:v>
                </c:pt>
                <c:pt idx="2757">
                  <c:v>39.770000000000003</c:v>
                </c:pt>
                <c:pt idx="2758">
                  <c:v>39.619999999999997</c:v>
                </c:pt>
                <c:pt idx="2759">
                  <c:v>84.23</c:v>
                </c:pt>
                <c:pt idx="2760">
                  <c:v>44.43</c:v>
                </c:pt>
                <c:pt idx="2761">
                  <c:v>42.97</c:v>
                </c:pt>
                <c:pt idx="2762">
                  <c:v>42.19</c:v>
                </c:pt>
                <c:pt idx="2763">
                  <c:v>43.18</c:v>
                </c:pt>
                <c:pt idx="2764">
                  <c:v>43.63</c:v>
                </c:pt>
                <c:pt idx="2765">
                  <c:v>42.12</c:v>
                </c:pt>
                <c:pt idx="2766">
                  <c:v>47.27</c:v>
                </c:pt>
                <c:pt idx="2767">
                  <c:v>170</c:v>
                </c:pt>
                <c:pt idx="2768">
                  <c:v>122.7</c:v>
                </c:pt>
                <c:pt idx="2769">
                  <c:v>141.69999999999999</c:v>
                </c:pt>
                <c:pt idx="2770">
                  <c:v>147.69999999999999</c:v>
                </c:pt>
                <c:pt idx="2771">
                  <c:v>178.7</c:v>
                </c:pt>
                <c:pt idx="2772">
                  <c:v>164.2</c:v>
                </c:pt>
                <c:pt idx="2773">
                  <c:v>169.8</c:v>
                </c:pt>
                <c:pt idx="2774">
                  <c:v>161.9</c:v>
                </c:pt>
                <c:pt idx="2775">
                  <c:v>147.1</c:v>
                </c:pt>
                <c:pt idx="2776">
                  <c:v>133.80000000000001</c:v>
                </c:pt>
                <c:pt idx="2777">
                  <c:v>147.9</c:v>
                </c:pt>
                <c:pt idx="2778">
                  <c:v>126.4</c:v>
                </c:pt>
                <c:pt idx="2779">
                  <c:v>118.5</c:v>
                </c:pt>
                <c:pt idx="2780">
                  <c:v>110.2</c:v>
                </c:pt>
                <c:pt idx="2781">
                  <c:v>101.2</c:v>
                </c:pt>
                <c:pt idx="2782">
                  <c:v>93.41</c:v>
                </c:pt>
                <c:pt idx="2783">
                  <c:v>117.6</c:v>
                </c:pt>
                <c:pt idx="2784">
                  <c:v>108</c:v>
                </c:pt>
                <c:pt idx="2785">
                  <c:v>99.46</c:v>
                </c:pt>
                <c:pt idx="2786">
                  <c:v>91.74</c:v>
                </c:pt>
                <c:pt idx="2787">
                  <c:v>85.15</c:v>
                </c:pt>
                <c:pt idx="2788">
                  <c:v>79.95</c:v>
                </c:pt>
                <c:pt idx="2789">
                  <c:v>74.069999999999993</c:v>
                </c:pt>
                <c:pt idx="2790">
                  <c:v>68.58</c:v>
                </c:pt>
                <c:pt idx="2791">
                  <c:v>63.68</c:v>
                </c:pt>
                <c:pt idx="2792">
                  <c:v>59.5</c:v>
                </c:pt>
                <c:pt idx="2793">
                  <c:v>55.49</c:v>
                </c:pt>
                <c:pt idx="2794">
                  <c:v>51.96</c:v>
                </c:pt>
                <c:pt idx="2795">
                  <c:v>49.13</c:v>
                </c:pt>
                <c:pt idx="2796">
                  <c:v>47.07</c:v>
                </c:pt>
                <c:pt idx="2797">
                  <c:v>44.17</c:v>
                </c:pt>
                <c:pt idx="2798">
                  <c:v>44.53</c:v>
                </c:pt>
                <c:pt idx="2799">
                  <c:v>142.19999999999999</c:v>
                </c:pt>
                <c:pt idx="2800">
                  <c:v>58.4</c:v>
                </c:pt>
                <c:pt idx="2801">
                  <c:v>58.17</c:v>
                </c:pt>
                <c:pt idx="2802">
                  <c:v>58.34</c:v>
                </c:pt>
                <c:pt idx="2803">
                  <c:v>59</c:v>
                </c:pt>
                <c:pt idx="2804">
                  <c:v>63.33</c:v>
                </c:pt>
                <c:pt idx="2805">
                  <c:v>58.91</c:v>
                </c:pt>
                <c:pt idx="2806">
                  <c:v>55.29</c:v>
                </c:pt>
                <c:pt idx="2807">
                  <c:v>51.88</c:v>
                </c:pt>
                <c:pt idx="2808">
                  <c:v>49.64</c:v>
                </c:pt>
                <c:pt idx="2809">
                  <c:v>48.41</c:v>
                </c:pt>
                <c:pt idx="2810">
                  <c:v>45.6</c:v>
                </c:pt>
                <c:pt idx="2811">
                  <c:v>43.31</c:v>
                </c:pt>
                <c:pt idx="2812">
                  <c:v>40.880000000000003</c:v>
                </c:pt>
                <c:pt idx="2813">
                  <c:v>40.29</c:v>
                </c:pt>
                <c:pt idx="2814">
                  <c:v>39.590000000000003</c:v>
                </c:pt>
                <c:pt idx="2815">
                  <c:v>38.770000000000003</c:v>
                </c:pt>
                <c:pt idx="2816">
                  <c:v>37.880000000000003</c:v>
                </c:pt>
                <c:pt idx="2817">
                  <c:v>36.96</c:v>
                </c:pt>
                <c:pt idx="2818">
                  <c:v>36.130000000000003</c:v>
                </c:pt>
                <c:pt idx="2819">
                  <c:v>35.090000000000003</c:v>
                </c:pt>
                <c:pt idx="2820">
                  <c:v>33.979999999999997</c:v>
                </c:pt>
                <c:pt idx="2821">
                  <c:v>32.9</c:v>
                </c:pt>
                <c:pt idx="2822">
                  <c:v>31.79</c:v>
                </c:pt>
                <c:pt idx="2823">
                  <c:v>30.71</c:v>
                </c:pt>
                <c:pt idx="2824">
                  <c:v>29.87</c:v>
                </c:pt>
                <c:pt idx="2825">
                  <c:v>29.01</c:v>
                </c:pt>
                <c:pt idx="2826">
                  <c:v>28.2</c:v>
                </c:pt>
                <c:pt idx="2827">
                  <c:v>27.56</c:v>
                </c:pt>
                <c:pt idx="2828">
                  <c:v>26.8</c:v>
                </c:pt>
                <c:pt idx="2829">
                  <c:v>26.34</c:v>
                </c:pt>
                <c:pt idx="2830">
                  <c:v>25.84</c:v>
                </c:pt>
                <c:pt idx="2831">
                  <c:v>25.13</c:v>
                </c:pt>
                <c:pt idx="2832">
                  <c:v>24.41</c:v>
                </c:pt>
                <c:pt idx="2833">
                  <c:v>23.71</c:v>
                </c:pt>
                <c:pt idx="2834">
                  <c:v>23.02</c:v>
                </c:pt>
                <c:pt idx="2835">
                  <c:v>22.33</c:v>
                </c:pt>
                <c:pt idx="2836">
                  <c:v>21.68</c:v>
                </c:pt>
                <c:pt idx="2837">
                  <c:v>21</c:v>
                </c:pt>
                <c:pt idx="2838">
                  <c:v>20.350000000000001</c:v>
                </c:pt>
                <c:pt idx="2839">
                  <c:v>19.71</c:v>
                </c:pt>
                <c:pt idx="2840">
                  <c:v>19.55</c:v>
                </c:pt>
                <c:pt idx="2841">
                  <c:v>19.41</c:v>
                </c:pt>
                <c:pt idx="2842">
                  <c:v>19.260000000000002</c:v>
                </c:pt>
                <c:pt idx="2843">
                  <c:v>19.07</c:v>
                </c:pt>
                <c:pt idx="2844">
                  <c:v>18.850000000000001</c:v>
                </c:pt>
                <c:pt idx="2845">
                  <c:v>18.600000000000001</c:v>
                </c:pt>
                <c:pt idx="2846">
                  <c:v>18.32</c:v>
                </c:pt>
                <c:pt idx="2847">
                  <c:v>18.03</c:v>
                </c:pt>
                <c:pt idx="2848">
                  <c:v>17.739999999999998</c:v>
                </c:pt>
                <c:pt idx="2849">
                  <c:v>17.440000000000001</c:v>
                </c:pt>
                <c:pt idx="2850">
                  <c:v>17.14</c:v>
                </c:pt>
                <c:pt idx="2851">
                  <c:v>16.87</c:v>
                </c:pt>
                <c:pt idx="2852">
                  <c:v>16.59</c:v>
                </c:pt>
                <c:pt idx="2853">
                  <c:v>16.350000000000001</c:v>
                </c:pt>
                <c:pt idx="2854">
                  <c:v>16.149999999999999</c:v>
                </c:pt>
                <c:pt idx="2855">
                  <c:v>15.97</c:v>
                </c:pt>
                <c:pt idx="2856">
                  <c:v>15.84</c:v>
                </c:pt>
                <c:pt idx="2857">
                  <c:v>15.76</c:v>
                </c:pt>
                <c:pt idx="2858">
                  <c:v>15.66</c:v>
                </c:pt>
                <c:pt idx="2859">
                  <c:v>15.54</c:v>
                </c:pt>
                <c:pt idx="2860">
                  <c:v>15.42</c:v>
                </c:pt>
                <c:pt idx="2861">
                  <c:v>15.29</c:v>
                </c:pt>
                <c:pt idx="2862">
                  <c:v>15.15</c:v>
                </c:pt>
                <c:pt idx="2863">
                  <c:v>15</c:v>
                </c:pt>
                <c:pt idx="2864">
                  <c:v>14.84</c:v>
                </c:pt>
                <c:pt idx="2865">
                  <c:v>14.68</c:v>
                </c:pt>
                <c:pt idx="2866">
                  <c:v>14.5</c:v>
                </c:pt>
                <c:pt idx="2867">
                  <c:v>14.32</c:v>
                </c:pt>
                <c:pt idx="2868">
                  <c:v>14.17</c:v>
                </c:pt>
                <c:pt idx="2869">
                  <c:v>14</c:v>
                </c:pt>
                <c:pt idx="2870">
                  <c:v>13.84</c:v>
                </c:pt>
                <c:pt idx="2871">
                  <c:v>13.66</c:v>
                </c:pt>
                <c:pt idx="2872">
                  <c:v>13.48</c:v>
                </c:pt>
                <c:pt idx="2873">
                  <c:v>13.3</c:v>
                </c:pt>
                <c:pt idx="2874">
                  <c:v>13.12</c:v>
                </c:pt>
                <c:pt idx="2875">
                  <c:v>12.95</c:v>
                </c:pt>
                <c:pt idx="2876">
                  <c:v>12.77</c:v>
                </c:pt>
                <c:pt idx="2877">
                  <c:v>12.59</c:v>
                </c:pt>
                <c:pt idx="2878">
                  <c:v>12.41</c:v>
                </c:pt>
                <c:pt idx="2879">
                  <c:v>12.23</c:v>
                </c:pt>
                <c:pt idx="2880">
                  <c:v>12.06</c:v>
                </c:pt>
                <c:pt idx="2881">
                  <c:v>11.88</c:v>
                </c:pt>
                <c:pt idx="2882">
                  <c:v>11.71</c:v>
                </c:pt>
                <c:pt idx="2883">
                  <c:v>11.54</c:v>
                </c:pt>
                <c:pt idx="2884">
                  <c:v>11.38</c:v>
                </c:pt>
                <c:pt idx="2885">
                  <c:v>11.22</c:v>
                </c:pt>
                <c:pt idx="2886">
                  <c:v>11.06</c:v>
                </c:pt>
                <c:pt idx="2887">
                  <c:v>10.9</c:v>
                </c:pt>
                <c:pt idx="2888">
                  <c:v>10.75</c:v>
                </c:pt>
                <c:pt idx="2889">
                  <c:v>10.6</c:v>
                </c:pt>
                <c:pt idx="2890">
                  <c:v>10.46</c:v>
                </c:pt>
                <c:pt idx="2891">
                  <c:v>10.32</c:v>
                </c:pt>
                <c:pt idx="2892">
                  <c:v>10.18</c:v>
                </c:pt>
                <c:pt idx="2893">
                  <c:v>10.039999999999999</c:v>
                </c:pt>
                <c:pt idx="2894">
                  <c:v>9.9039999999999999</c:v>
                </c:pt>
                <c:pt idx="2895">
                  <c:v>9.7710000000000008</c:v>
                </c:pt>
                <c:pt idx="2896">
                  <c:v>9.6379999999999999</c:v>
                </c:pt>
                <c:pt idx="2897">
                  <c:v>9.5069999999999997</c:v>
                </c:pt>
                <c:pt idx="2898">
                  <c:v>9.3770000000000007</c:v>
                </c:pt>
                <c:pt idx="2899">
                  <c:v>9.2479999999999993</c:v>
                </c:pt>
                <c:pt idx="2900">
                  <c:v>9.1199999999999992</c:v>
                </c:pt>
                <c:pt idx="2901">
                  <c:v>8.9920000000000009</c:v>
                </c:pt>
                <c:pt idx="2902">
                  <c:v>8.8650000000000002</c:v>
                </c:pt>
                <c:pt idx="2903">
                  <c:v>8.7390000000000008</c:v>
                </c:pt>
                <c:pt idx="2904">
                  <c:v>8.6129999999999995</c:v>
                </c:pt>
                <c:pt idx="2905">
                  <c:v>8.4870000000000001</c:v>
                </c:pt>
                <c:pt idx="2906">
                  <c:v>8.3620000000000001</c:v>
                </c:pt>
                <c:pt idx="2907">
                  <c:v>8.2360000000000007</c:v>
                </c:pt>
                <c:pt idx="2908">
                  <c:v>8.1110000000000007</c:v>
                </c:pt>
                <c:pt idx="2909">
                  <c:v>7.9859999999999998</c:v>
                </c:pt>
                <c:pt idx="2910">
                  <c:v>7.8609999999999998</c:v>
                </c:pt>
                <c:pt idx="2911">
                  <c:v>7.7359999999999998</c:v>
                </c:pt>
                <c:pt idx="2912">
                  <c:v>7.6109999999999998</c:v>
                </c:pt>
                <c:pt idx="2913">
                  <c:v>7.4870000000000001</c:v>
                </c:pt>
                <c:pt idx="2914">
                  <c:v>7.3630000000000004</c:v>
                </c:pt>
                <c:pt idx="2915">
                  <c:v>7.2380000000000004</c:v>
                </c:pt>
                <c:pt idx="2916">
                  <c:v>7.1150000000000002</c:v>
                </c:pt>
                <c:pt idx="2917">
                  <c:v>6.9909999999999997</c:v>
                </c:pt>
                <c:pt idx="2918">
                  <c:v>6.8680000000000003</c:v>
                </c:pt>
                <c:pt idx="2919">
                  <c:v>6.7450000000000001</c:v>
                </c:pt>
                <c:pt idx="2920">
                  <c:v>6.6230000000000002</c:v>
                </c:pt>
                <c:pt idx="2921">
                  <c:v>6.5019999999999998</c:v>
                </c:pt>
              </c:numCache>
            </c:numRef>
          </c:val>
          <c:smooth val="0"/>
          <c:extLst>
            <c:ext xmlns:c16="http://schemas.microsoft.com/office/drawing/2014/chart" uri="{C3380CC4-5D6E-409C-BE32-E72D297353CC}">
              <c16:uniqueId val="{00000000-B2F5-4A1A-A2D0-C41956B14BAE}"/>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4"/>
          <c:order val="0"/>
          <c:tx>
            <c:strRef>
              <c:f>ModeWise!$M$2</c:f>
              <c:strCache>
                <c:ptCount val="1"/>
                <c:pt idx="0">
                  <c:v>NORESM</c:v>
                </c:pt>
              </c:strCache>
            </c:strRef>
          </c:tx>
          <c:spPr>
            <a:ln w="12700" cap="rnd">
              <a:solidFill>
                <a:schemeClr val="accent5"/>
              </a:solidFill>
              <a:round/>
            </a:ln>
            <a:effectLst/>
          </c:spPr>
          <c:marker>
            <c:symbol val="none"/>
          </c:marker>
          <c:cat>
            <c:numRef>
              <c:f>ModeWise!$H$3:$H$2924</c:f>
              <c:numCache>
                <c:formatCode>m/d/yyyy</c:formatCode>
                <c:ptCount val="2922"/>
                <c:pt idx="0">
                  <c:v>44927</c:v>
                </c:pt>
                <c:pt idx="1">
                  <c:v>44928</c:v>
                </c:pt>
                <c:pt idx="2">
                  <c:v>44929</c:v>
                </c:pt>
                <c:pt idx="3">
                  <c:v>44930</c:v>
                </c:pt>
                <c:pt idx="4">
                  <c:v>44931</c:v>
                </c:pt>
                <c:pt idx="5">
                  <c:v>44932</c:v>
                </c:pt>
                <c:pt idx="6">
                  <c:v>44933</c:v>
                </c:pt>
                <c:pt idx="7">
                  <c:v>44934</c:v>
                </c:pt>
                <c:pt idx="8">
                  <c:v>44935</c:v>
                </c:pt>
                <c:pt idx="9">
                  <c:v>44936</c:v>
                </c:pt>
                <c:pt idx="10">
                  <c:v>44937</c:v>
                </c:pt>
                <c:pt idx="11">
                  <c:v>44938</c:v>
                </c:pt>
                <c:pt idx="12">
                  <c:v>44939</c:v>
                </c:pt>
                <c:pt idx="13">
                  <c:v>44940</c:v>
                </c:pt>
                <c:pt idx="14">
                  <c:v>44941</c:v>
                </c:pt>
                <c:pt idx="15">
                  <c:v>44942</c:v>
                </c:pt>
                <c:pt idx="16">
                  <c:v>44943</c:v>
                </c:pt>
                <c:pt idx="17">
                  <c:v>44944</c:v>
                </c:pt>
                <c:pt idx="18">
                  <c:v>44945</c:v>
                </c:pt>
                <c:pt idx="19">
                  <c:v>44946</c:v>
                </c:pt>
                <c:pt idx="20">
                  <c:v>44947</c:v>
                </c:pt>
                <c:pt idx="21">
                  <c:v>44948</c:v>
                </c:pt>
                <c:pt idx="22">
                  <c:v>44949</c:v>
                </c:pt>
                <c:pt idx="23">
                  <c:v>44950</c:v>
                </c:pt>
                <c:pt idx="24">
                  <c:v>44951</c:v>
                </c:pt>
                <c:pt idx="25">
                  <c:v>44952</c:v>
                </c:pt>
                <c:pt idx="26">
                  <c:v>44953</c:v>
                </c:pt>
                <c:pt idx="27">
                  <c:v>44954</c:v>
                </c:pt>
                <c:pt idx="28">
                  <c:v>44955</c:v>
                </c:pt>
                <c:pt idx="29">
                  <c:v>44956</c:v>
                </c:pt>
                <c:pt idx="30">
                  <c:v>44957</c:v>
                </c:pt>
                <c:pt idx="31">
                  <c:v>44958</c:v>
                </c:pt>
                <c:pt idx="32">
                  <c:v>44959</c:v>
                </c:pt>
                <c:pt idx="33">
                  <c:v>44960</c:v>
                </c:pt>
                <c:pt idx="34">
                  <c:v>44961</c:v>
                </c:pt>
                <c:pt idx="35">
                  <c:v>44962</c:v>
                </c:pt>
                <c:pt idx="36">
                  <c:v>44963</c:v>
                </c:pt>
                <c:pt idx="37">
                  <c:v>44964</c:v>
                </c:pt>
                <c:pt idx="38">
                  <c:v>44965</c:v>
                </c:pt>
                <c:pt idx="39">
                  <c:v>44966</c:v>
                </c:pt>
                <c:pt idx="40">
                  <c:v>44967</c:v>
                </c:pt>
                <c:pt idx="41">
                  <c:v>44968</c:v>
                </c:pt>
                <c:pt idx="42">
                  <c:v>44969</c:v>
                </c:pt>
                <c:pt idx="43">
                  <c:v>44970</c:v>
                </c:pt>
                <c:pt idx="44">
                  <c:v>44971</c:v>
                </c:pt>
                <c:pt idx="45">
                  <c:v>44972</c:v>
                </c:pt>
                <c:pt idx="46">
                  <c:v>44973</c:v>
                </c:pt>
                <c:pt idx="47">
                  <c:v>44974</c:v>
                </c:pt>
                <c:pt idx="48">
                  <c:v>44975</c:v>
                </c:pt>
                <c:pt idx="49">
                  <c:v>44976</c:v>
                </c:pt>
                <c:pt idx="50">
                  <c:v>44977</c:v>
                </c:pt>
                <c:pt idx="51">
                  <c:v>44978</c:v>
                </c:pt>
                <c:pt idx="52">
                  <c:v>44979</c:v>
                </c:pt>
                <c:pt idx="53">
                  <c:v>44980</c:v>
                </c:pt>
                <c:pt idx="54">
                  <c:v>44981</c:v>
                </c:pt>
                <c:pt idx="55">
                  <c:v>44982</c:v>
                </c:pt>
                <c:pt idx="56">
                  <c:v>44983</c:v>
                </c:pt>
                <c:pt idx="57">
                  <c:v>44984</c:v>
                </c:pt>
                <c:pt idx="58">
                  <c:v>44985</c:v>
                </c:pt>
                <c:pt idx="59">
                  <c:v>44986</c:v>
                </c:pt>
                <c:pt idx="60">
                  <c:v>44987</c:v>
                </c:pt>
                <c:pt idx="61">
                  <c:v>44988</c:v>
                </c:pt>
                <c:pt idx="62">
                  <c:v>44989</c:v>
                </c:pt>
                <c:pt idx="63">
                  <c:v>44990</c:v>
                </c:pt>
                <c:pt idx="64">
                  <c:v>44991</c:v>
                </c:pt>
                <c:pt idx="65">
                  <c:v>44992</c:v>
                </c:pt>
                <c:pt idx="66">
                  <c:v>44993</c:v>
                </c:pt>
                <c:pt idx="67">
                  <c:v>44994</c:v>
                </c:pt>
                <c:pt idx="68">
                  <c:v>44995</c:v>
                </c:pt>
                <c:pt idx="69">
                  <c:v>44996</c:v>
                </c:pt>
                <c:pt idx="70">
                  <c:v>44997</c:v>
                </c:pt>
                <c:pt idx="71">
                  <c:v>44998</c:v>
                </c:pt>
                <c:pt idx="72">
                  <c:v>44999</c:v>
                </c:pt>
                <c:pt idx="73">
                  <c:v>45000</c:v>
                </c:pt>
                <c:pt idx="74">
                  <c:v>45001</c:v>
                </c:pt>
                <c:pt idx="75">
                  <c:v>45002</c:v>
                </c:pt>
                <c:pt idx="76">
                  <c:v>45003</c:v>
                </c:pt>
                <c:pt idx="77">
                  <c:v>45004</c:v>
                </c:pt>
                <c:pt idx="78">
                  <c:v>45005</c:v>
                </c:pt>
                <c:pt idx="79">
                  <c:v>45006</c:v>
                </c:pt>
                <c:pt idx="80">
                  <c:v>45007</c:v>
                </c:pt>
                <c:pt idx="81">
                  <c:v>45008</c:v>
                </c:pt>
                <c:pt idx="82">
                  <c:v>45009</c:v>
                </c:pt>
                <c:pt idx="83">
                  <c:v>45010</c:v>
                </c:pt>
                <c:pt idx="84">
                  <c:v>45011</c:v>
                </c:pt>
                <c:pt idx="85">
                  <c:v>45012</c:v>
                </c:pt>
                <c:pt idx="86">
                  <c:v>45013</c:v>
                </c:pt>
                <c:pt idx="87">
                  <c:v>45014</c:v>
                </c:pt>
                <c:pt idx="88">
                  <c:v>45015</c:v>
                </c:pt>
                <c:pt idx="89">
                  <c:v>45016</c:v>
                </c:pt>
                <c:pt idx="90">
                  <c:v>45017</c:v>
                </c:pt>
                <c:pt idx="91">
                  <c:v>45018</c:v>
                </c:pt>
                <c:pt idx="92">
                  <c:v>45019</c:v>
                </c:pt>
                <c:pt idx="93">
                  <c:v>45020</c:v>
                </c:pt>
                <c:pt idx="94">
                  <c:v>45021</c:v>
                </c:pt>
                <c:pt idx="95">
                  <c:v>45022</c:v>
                </c:pt>
                <c:pt idx="96">
                  <c:v>45023</c:v>
                </c:pt>
                <c:pt idx="97">
                  <c:v>45024</c:v>
                </c:pt>
                <c:pt idx="98">
                  <c:v>45025</c:v>
                </c:pt>
                <c:pt idx="99">
                  <c:v>45026</c:v>
                </c:pt>
                <c:pt idx="100">
                  <c:v>45027</c:v>
                </c:pt>
                <c:pt idx="101">
                  <c:v>45028</c:v>
                </c:pt>
                <c:pt idx="102">
                  <c:v>45029</c:v>
                </c:pt>
                <c:pt idx="103">
                  <c:v>45030</c:v>
                </c:pt>
                <c:pt idx="104">
                  <c:v>45031</c:v>
                </c:pt>
                <c:pt idx="105">
                  <c:v>45032</c:v>
                </c:pt>
                <c:pt idx="106">
                  <c:v>45033</c:v>
                </c:pt>
                <c:pt idx="107">
                  <c:v>45034</c:v>
                </c:pt>
                <c:pt idx="108">
                  <c:v>45035</c:v>
                </c:pt>
                <c:pt idx="109">
                  <c:v>45036</c:v>
                </c:pt>
                <c:pt idx="110">
                  <c:v>45037</c:v>
                </c:pt>
                <c:pt idx="111">
                  <c:v>45038</c:v>
                </c:pt>
                <c:pt idx="112">
                  <c:v>45039</c:v>
                </c:pt>
                <c:pt idx="113">
                  <c:v>45040</c:v>
                </c:pt>
                <c:pt idx="114">
                  <c:v>45041</c:v>
                </c:pt>
                <c:pt idx="115">
                  <c:v>45042</c:v>
                </c:pt>
                <c:pt idx="116">
                  <c:v>45043</c:v>
                </c:pt>
                <c:pt idx="117">
                  <c:v>45044</c:v>
                </c:pt>
                <c:pt idx="118">
                  <c:v>45045</c:v>
                </c:pt>
                <c:pt idx="119">
                  <c:v>45046</c:v>
                </c:pt>
                <c:pt idx="120">
                  <c:v>45047</c:v>
                </c:pt>
                <c:pt idx="121">
                  <c:v>45048</c:v>
                </c:pt>
                <c:pt idx="122">
                  <c:v>45049</c:v>
                </c:pt>
                <c:pt idx="123">
                  <c:v>45050</c:v>
                </c:pt>
                <c:pt idx="124">
                  <c:v>45051</c:v>
                </c:pt>
                <c:pt idx="125">
                  <c:v>45052</c:v>
                </c:pt>
                <c:pt idx="126">
                  <c:v>45053</c:v>
                </c:pt>
                <c:pt idx="127">
                  <c:v>45054</c:v>
                </c:pt>
                <c:pt idx="128">
                  <c:v>45055</c:v>
                </c:pt>
                <c:pt idx="129">
                  <c:v>45056</c:v>
                </c:pt>
                <c:pt idx="130">
                  <c:v>45057</c:v>
                </c:pt>
                <c:pt idx="131">
                  <c:v>45058</c:v>
                </c:pt>
                <c:pt idx="132">
                  <c:v>45059</c:v>
                </c:pt>
                <c:pt idx="133">
                  <c:v>45060</c:v>
                </c:pt>
                <c:pt idx="134">
                  <c:v>45061</c:v>
                </c:pt>
                <c:pt idx="135">
                  <c:v>45062</c:v>
                </c:pt>
                <c:pt idx="136">
                  <c:v>45063</c:v>
                </c:pt>
                <c:pt idx="137">
                  <c:v>45064</c:v>
                </c:pt>
                <c:pt idx="138">
                  <c:v>45065</c:v>
                </c:pt>
                <c:pt idx="139">
                  <c:v>45066</c:v>
                </c:pt>
                <c:pt idx="140">
                  <c:v>45067</c:v>
                </c:pt>
                <c:pt idx="141">
                  <c:v>45068</c:v>
                </c:pt>
                <c:pt idx="142">
                  <c:v>45069</c:v>
                </c:pt>
                <c:pt idx="143">
                  <c:v>45070</c:v>
                </c:pt>
                <c:pt idx="144">
                  <c:v>45071</c:v>
                </c:pt>
                <c:pt idx="145">
                  <c:v>45072</c:v>
                </c:pt>
                <c:pt idx="146">
                  <c:v>45073</c:v>
                </c:pt>
                <c:pt idx="147">
                  <c:v>45074</c:v>
                </c:pt>
                <c:pt idx="148">
                  <c:v>45075</c:v>
                </c:pt>
                <c:pt idx="149">
                  <c:v>45076</c:v>
                </c:pt>
                <c:pt idx="150">
                  <c:v>45077</c:v>
                </c:pt>
                <c:pt idx="151">
                  <c:v>45078</c:v>
                </c:pt>
                <c:pt idx="152">
                  <c:v>45079</c:v>
                </c:pt>
                <c:pt idx="153">
                  <c:v>45080</c:v>
                </c:pt>
                <c:pt idx="154">
                  <c:v>45081</c:v>
                </c:pt>
                <c:pt idx="155">
                  <c:v>45082</c:v>
                </c:pt>
                <c:pt idx="156">
                  <c:v>45083</c:v>
                </c:pt>
                <c:pt idx="157">
                  <c:v>45084</c:v>
                </c:pt>
                <c:pt idx="158">
                  <c:v>45085</c:v>
                </c:pt>
                <c:pt idx="159">
                  <c:v>45086</c:v>
                </c:pt>
                <c:pt idx="160">
                  <c:v>45087</c:v>
                </c:pt>
                <c:pt idx="161">
                  <c:v>45088</c:v>
                </c:pt>
                <c:pt idx="162">
                  <c:v>45089</c:v>
                </c:pt>
                <c:pt idx="163">
                  <c:v>45090</c:v>
                </c:pt>
                <c:pt idx="164">
                  <c:v>45091</c:v>
                </c:pt>
                <c:pt idx="165">
                  <c:v>45092</c:v>
                </c:pt>
                <c:pt idx="166">
                  <c:v>45093</c:v>
                </c:pt>
                <c:pt idx="167">
                  <c:v>45094</c:v>
                </c:pt>
                <c:pt idx="168">
                  <c:v>45095</c:v>
                </c:pt>
                <c:pt idx="169">
                  <c:v>45096</c:v>
                </c:pt>
                <c:pt idx="170">
                  <c:v>45097</c:v>
                </c:pt>
                <c:pt idx="171">
                  <c:v>45098</c:v>
                </c:pt>
                <c:pt idx="172">
                  <c:v>45099</c:v>
                </c:pt>
                <c:pt idx="173">
                  <c:v>45100</c:v>
                </c:pt>
                <c:pt idx="174">
                  <c:v>45101</c:v>
                </c:pt>
                <c:pt idx="175">
                  <c:v>45102</c:v>
                </c:pt>
                <c:pt idx="176">
                  <c:v>45103</c:v>
                </c:pt>
                <c:pt idx="177">
                  <c:v>45104</c:v>
                </c:pt>
                <c:pt idx="178">
                  <c:v>45105</c:v>
                </c:pt>
                <c:pt idx="179">
                  <c:v>45106</c:v>
                </c:pt>
                <c:pt idx="180">
                  <c:v>45107</c:v>
                </c:pt>
                <c:pt idx="181">
                  <c:v>45108</c:v>
                </c:pt>
                <c:pt idx="182">
                  <c:v>45109</c:v>
                </c:pt>
                <c:pt idx="183">
                  <c:v>45110</c:v>
                </c:pt>
                <c:pt idx="184">
                  <c:v>45111</c:v>
                </c:pt>
                <c:pt idx="185">
                  <c:v>45112</c:v>
                </c:pt>
                <c:pt idx="186">
                  <c:v>45113</c:v>
                </c:pt>
                <c:pt idx="187">
                  <c:v>45114</c:v>
                </c:pt>
                <c:pt idx="188">
                  <c:v>45115</c:v>
                </c:pt>
                <c:pt idx="189">
                  <c:v>45116</c:v>
                </c:pt>
                <c:pt idx="190">
                  <c:v>45117</c:v>
                </c:pt>
                <c:pt idx="191">
                  <c:v>45118</c:v>
                </c:pt>
                <c:pt idx="192">
                  <c:v>45119</c:v>
                </c:pt>
                <c:pt idx="193">
                  <c:v>45120</c:v>
                </c:pt>
                <c:pt idx="194">
                  <c:v>45121</c:v>
                </c:pt>
                <c:pt idx="195">
                  <c:v>45122</c:v>
                </c:pt>
                <c:pt idx="196">
                  <c:v>45123</c:v>
                </c:pt>
                <c:pt idx="197">
                  <c:v>45124</c:v>
                </c:pt>
                <c:pt idx="198">
                  <c:v>45125</c:v>
                </c:pt>
                <c:pt idx="199">
                  <c:v>45126</c:v>
                </c:pt>
                <c:pt idx="200">
                  <c:v>45127</c:v>
                </c:pt>
                <c:pt idx="201">
                  <c:v>45128</c:v>
                </c:pt>
                <c:pt idx="202">
                  <c:v>45129</c:v>
                </c:pt>
                <c:pt idx="203">
                  <c:v>45130</c:v>
                </c:pt>
                <c:pt idx="204">
                  <c:v>45131</c:v>
                </c:pt>
                <c:pt idx="205">
                  <c:v>45132</c:v>
                </c:pt>
                <c:pt idx="206">
                  <c:v>45133</c:v>
                </c:pt>
                <c:pt idx="207">
                  <c:v>45134</c:v>
                </c:pt>
                <c:pt idx="208">
                  <c:v>45135</c:v>
                </c:pt>
                <c:pt idx="209">
                  <c:v>45136</c:v>
                </c:pt>
                <c:pt idx="210">
                  <c:v>45137</c:v>
                </c:pt>
                <c:pt idx="211">
                  <c:v>45138</c:v>
                </c:pt>
                <c:pt idx="212">
                  <c:v>45139</c:v>
                </c:pt>
                <c:pt idx="213">
                  <c:v>45140</c:v>
                </c:pt>
                <c:pt idx="214">
                  <c:v>45141</c:v>
                </c:pt>
                <c:pt idx="215">
                  <c:v>45142</c:v>
                </c:pt>
                <c:pt idx="216">
                  <c:v>45143</c:v>
                </c:pt>
                <c:pt idx="217">
                  <c:v>45144</c:v>
                </c:pt>
                <c:pt idx="218">
                  <c:v>45145</c:v>
                </c:pt>
                <c:pt idx="219">
                  <c:v>45146</c:v>
                </c:pt>
                <c:pt idx="220">
                  <c:v>45147</c:v>
                </c:pt>
                <c:pt idx="221">
                  <c:v>45148</c:v>
                </c:pt>
                <c:pt idx="222">
                  <c:v>45149</c:v>
                </c:pt>
                <c:pt idx="223">
                  <c:v>45150</c:v>
                </c:pt>
                <c:pt idx="224">
                  <c:v>45151</c:v>
                </c:pt>
                <c:pt idx="225">
                  <c:v>45152</c:v>
                </c:pt>
                <c:pt idx="226">
                  <c:v>45153</c:v>
                </c:pt>
                <c:pt idx="227">
                  <c:v>45154</c:v>
                </c:pt>
                <c:pt idx="228">
                  <c:v>45155</c:v>
                </c:pt>
                <c:pt idx="229">
                  <c:v>45156</c:v>
                </c:pt>
                <c:pt idx="230">
                  <c:v>45157</c:v>
                </c:pt>
                <c:pt idx="231">
                  <c:v>45158</c:v>
                </c:pt>
                <c:pt idx="232">
                  <c:v>45159</c:v>
                </c:pt>
                <c:pt idx="233">
                  <c:v>45160</c:v>
                </c:pt>
                <c:pt idx="234">
                  <c:v>45161</c:v>
                </c:pt>
                <c:pt idx="235">
                  <c:v>45162</c:v>
                </c:pt>
                <c:pt idx="236">
                  <c:v>45163</c:v>
                </c:pt>
                <c:pt idx="237">
                  <c:v>45164</c:v>
                </c:pt>
                <c:pt idx="238">
                  <c:v>45165</c:v>
                </c:pt>
                <c:pt idx="239">
                  <c:v>45166</c:v>
                </c:pt>
                <c:pt idx="240">
                  <c:v>45167</c:v>
                </c:pt>
                <c:pt idx="241">
                  <c:v>45168</c:v>
                </c:pt>
                <c:pt idx="242">
                  <c:v>45169</c:v>
                </c:pt>
                <c:pt idx="243">
                  <c:v>45170</c:v>
                </c:pt>
                <c:pt idx="244">
                  <c:v>45171</c:v>
                </c:pt>
                <c:pt idx="245">
                  <c:v>45172</c:v>
                </c:pt>
                <c:pt idx="246">
                  <c:v>45173</c:v>
                </c:pt>
                <c:pt idx="247">
                  <c:v>45174</c:v>
                </c:pt>
                <c:pt idx="248">
                  <c:v>45175</c:v>
                </c:pt>
                <c:pt idx="249">
                  <c:v>45176</c:v>
                </c:pt>
                <c:pt idx="250">
                  <c:v>45177</c:v>
                </c:pt>
                <c:pt idx="251">
                  <c:v>45178</c:v>
                </c:pt>
                <c:pt idx="252">
                  <c:v>45179</c:v>
                </c:pt>
                <c:pt idx="253">
                  <c:v>45180</c:v>
                </c:pt>
                <c:pt idx="254">
                  <c:v>45181</c:v>
                </c:pt>
                <c:pt idx="255">
                  <c:v>45182</c:v>
                </c:pt>
                <c:pt idx="256">
                  <c:v>45183</c:v>
                </c:pt>
                <c:pt idx="257">
                  <c:v>45184</c:v>
                </c:pt>
                <c:pt idx="258">
                  <c:v>45185</c:v>
                </c:pt>
                <c:pt idx="259">
                  <c:v>45186</c:v>
                </c:pt>
                <c:pt idx="260">
                  <c:v>45187</c:v>
                </c:pt>
                <c:pt idx="261">
                  <c:v>45188</c:v>
                </c:pt>
                <c:pt idx="262">
                  <c:v>45189</c:v>
                </c:pt>
                <c:pt idx="263">
                  <c:v>45190</c:v>
                </c:pt>
                <c:pt idx="264">
                  <c:v>45191</c:v>
                </c:pt>
                <c:pt idx="265">
                  <c:v>45192</c:v>
                </c:pt>
                <c:pt idx="266">
                  <c:v>45193</c:v>
                </c:pt>
                <c:pt idx="267">
                  <c:v>45194</c:v>
                </c:pt>
                <c:pt idx="268">
                  <c:v>45195</c:v>
                </c:pt>
                <c:pt idx="269">
                  <c:v>45196</c:v>
                </c:pt>
                <c:pt idx="270">
                  <c:v>45197</c:v>
                </c:pt>
                <c:pt idx="271">
                  <c:v>45198</c:v>
                </c:pt>
                <c:pt idx="272">
                  <c:v>45199</c:v>
                </c:pt>
                <c:pt idx="273">
                  <c:v>45200</c:v>
                </c:pt>
                <c:pt idx="274">
                  <c:v>45201</c:v>
                </c:pt>
                <c:pt idx="275">
                  <c:v>45202</c:v>
                </c:pt>
                <c:pt idx="276">
                  <c:v>45203</c:v>
                </c:pt>
                <c:pt idx="277">
                  <c:v>45204</c:v>
                </c:pt>
                <c:pt idx="278">
                  <c:v>45205</c:v>
                </c:pt>
                <c:pt idx="279">
                  <c:v>45206</c:v>
                </c:pt>
                <c:pt idx="280">
                  <c:v>45207</c:v>
                </c:pt>
                <c:pt idx="281">
                  <c:v>45208</c:v>
                </c:pt>
                <c:pt idx="282">
                  <c:v>45209</c:v>
                </c:pt>
                <c:pt idx="283">
                  <c:v>45210</c:v>
                </c:pt>
                <c:pt idx="284">
                  <c:v>45211</c:v>
                </c:pt>
                <c:pt idx="285">
                  <c:v>45212</c:v>
                </c:pt>
                <c:pt idx="286">
                  <c:v>45213</c:v>
                </c:pt>
                <c:pt idx="287">
                  <c:v>45214</c:v>
                </c:pt>
                <c:pt idx="288">
                  <c:v>45215</c:v>
                </c:pt>
                <c:pt idx="289">
                  <c:v>45216</c:v>
                </c:pt>
                <c:pt idx="290">
                  <c:v>45217</c:v>
                </c:pt>
                <c:pt idx="291">
                  <c:v>45218</c:v>
                </c:pt>
                <c:pt idx="292">
                  <c:v>45219</c:v>
                </c:pt>
                <c:pt idx="293">
                  <c:v>45220</c:v>
                </c:pt>
                <c:pt idx="294">
                  <c:v>45221</c:v>
                </c:pt>
                <c:pt idx="295">
                  <c:v>45222</c:v>
                </c:pt>
                <c:pt idx="296">
                  <c:v>45223</c:v>
                </c:pt>
                <c:pt idx="297">
                  <c:v>45224</c:v>
                </c:pt>
                <c:pt idx="298">
                  <c:v>45225</c:v>
                </c:pt>
                <c:pt idx="299">
                  <c:v>45226</c:v>
                </c:pt>
                <c:pt idx="300">
                  <c:v>45227</c:v>
                </c:pt>
                <c:pt idx="301">
                  <c:v>45228</c:v>
                </c:pt>
                <c:pt idx="302">
                  <c:v>45229</c:v>
                </c:pt>
                <c:pt idx="303">
                  <c:v>45230</c:v>
                </c:pt>
                <c:pt idx="304">
                  <c:v>45231</c:v>
                </c:pt>
                <c:pt idx="305">
                  <c:v>45232</c:v>
                </c:pt>
                <c:pt idx="306">
                  <c:v>45233</c:v>
                </c:pt>
                <c:pt idx="307">
                  <c:v>45234</c:v>
                </c:pt>
                <c:pt idx="308">
                  <c:v>45235</c:v>
                </c:pt>
                <c:pt idx="309">
                  <c:v>45236</c:v>
                </c:pt>
                <c:pt idx="310">
                  <c:v>45237</c:v>
                </c:pt>
                <c:pt idx="311">
                  <c:v>45238</c:v>
                </c:pt>
                <c:pt idx="312">
                  <c:v>45239</c:v>
                </c:pt>
                <c:pt idx="313">
                  <c:v>45240</c:v>
                </c:pt>
                <c:pt idx="314">
                  <c:v>45241</c:v>
                </c:pt>
                <c:pt idx="315">
                  <c:v>45242</c:v>
                </c:pt>
                <c:pt idx="316">
                  <c:v>45243</c:v>
                </c:pt>
                <c:pt idx="317">
                  <c:v>45244</c:v>
                </c:pt>
                <c:pt idx="318">
                  <c:v>45245</c:v>
                </c:pt>
                <c:pt idx="319">
                  <c:v>45246</c:v>
                </c:pt>
                <c:pt idx="320">
                  <c:v>45247</c:v>
                </c:pt>
                <c:pt idx="321">
                  <c:v>45248</c:v>
                </c:pt>
                <c:pt idx="322">
                  <c:v>45249</c:v>
                </c:pt>
                <c:pt idx="323">
                  <c:v>45250</c:v>
                </c:pt>
                <c:pt idx="324">
                  <c:v>45251</c:v>
                </c:pt>
                <c:pt idx="325">
                  <c:v>45252</c:v>
                </c:pt>
                <c:pt idx="326">
                  <c:v>45253</c:v>
                </c:pt>
                <c:pt idx="327">
                  <c:v>45254</c:v>
                </c:pt>
                <c:pt idx="328">
                  <c:v>45255</c:v>
                </c:pt>
                <c:pt idx="329">
                  <c:v>45256</c:v>
                </c:pt>
                <c:pt idx="330">
                  <c:v>45257</c:v>
                </c:pt>
                <c:pt idx="331">
                  <c:v>45258</c:v>
                </c:pt>
                <c:pt idx="332">
                  <c:v>45259</c:v>
                </c:pt>
                <c:pt idx="333">
                  <c:v>45260</c:v>
                </c:pt>
                <c:pt idx="334">
                  <c:v>45261</c:v>
                </c:pt>
                <c:pt idx="335">
                  <c:v>45262</c:v>
                </c:pt>
                <c:pt idx="336">
                  <c:v>45263</c:v>
                </c:pt>
                <c:pt idx="337">
                  <c:v>45264</c:v>
                </c:pt>
                <c:pt idx="338">
                  <c:v>45265</c:v>
                </c:pt>
                <c:pt idx="339">
                  <c:v>45266</c:v>
                </c:pt>
                <c:pt idx="340">
                  <c:v>45267</c:v>
                </c:pt>
                <c:pt idx="341">
                  <c:v>45268</c:v>
                </c:pt>
                <c:pt idx="342">
                  <c:v>45269</c:v>
                </c:pt>
                <c:pt idx="343">
                  <c:v>45270</c:v>
                </c:pt>
                <c:pt idx="344">
                  <c:v>45271</c:v>
                </c:pt>
                <c:pt idx="345">
                  <c:v>45272</c:v>
                </c:pt>
                <c:pt idx="346">
                  <c:v>45273</c:v>
                </c:pt>
                <c:pt idx="347">
                  <c:v>45274</c:v>
                </c:pt>
                <c:pt idx="348">
                  <c:v>45275</c:v>
                </c:pt>
                <c:pt idx="349">
                  <c:v>45276</c:v>
                </c:pt>
                <c:pt idx="350">
                  <c:v>45277</c:v>
                </c:pt>
                <c:pt idx="351">
                  <c:v>45278</c:v>
                </c:pt>
                <c:pt idx="352">
                  <c:v>45279</c:v>
                </c:pt>
                <c:pt idx="353">
                  <c:v>45280</c:v>
                </c:pt>
                <c:pt idx="354">
                  <c:v>45281</c:v>
                </c:pt>
                <c:pt idx="355">
                  <c:v>45282</c:v>
                </c:pt>
                <c:pt idx="356">
                  <c:v>45283</c:v>
                </c:pt>
                <c:pt idx="357">
                  <c:v>45284</c:v>
                </c:pt>
                <c:pt idx="358">
                  <c:v>45285</c:v>
                </c:pt>
                <c:pt idx="359">
                  <c:v>45286</c:v>
                </c:pt>
                <c:pt idx="360">
                  <c:v>45287</c:v>
                </c:pt>
                <c:pt idx="361">
                  <c:v>45288</c:v>
                </c:pt>
                <c:pt idx="362">
                  <c:v>45289</c:v>
                </c:pt>
                <c:pt idx="363">
                  <c:v>45290</c:v>
                </c:pt>
                <c:pt idx="364">
                  <c:v>45291</c:v>
                </c:pt>
                <c:pt idx="365">
                  <c:v>45292</c:v>
                </c:pt>
                <c:pt idx="366">
                  <c:v>45293</c:v>
                </c:pt>
                <c:pt idx="367">
                  <c:v>45294</c:v>
                </c:pt>
                <c:pt idx="368">
                  <c:v>45295</c:v>
                </c:pt>
                <c:pt idx="369">
                  <c:v>45296</c:v>
                </c:pt>
                <c:pt idx="370">
                  <c:v>45297</c:v>
                </c:pt>
                <c:pt idx="371">
                  <c:v>45298</c:v>
                </c:pt>
                <c:pt idx="372">
                  <c:v>45299</c:v>
                </c:pt>
                <c:pt idx="373">
                  <c:v>45300</c:v>
                </c:pt>
                <c:pt idx="374">
                  <c:v>45301</c:v>
                </c:pt>
                <c:pt idx="375">
                  <c:v>45302</c:v>
                </c:pt>
                <c:pt idx="376">
                  <c:v>45303</c:v>
                </c:pt>
                <c:pt idx="377">
                  <c:v>45304</c:v>
                </c:pt>
                <c:pt idx="378">
                  <c:v>45305</c:v>
                </c:pt>
                <c:pt idx="379">
                  <c:v>45306</c:v>
                </c:pt>
                <c:pt idx="380">
                  <c:v>45307</c:v>
                </c:pt>
                <c:pt idx="381">
                  <c:v>45308</c:v>
                </c:pt>
                <c:pt idx="382">
                  <c:v>45309</c:v>
                </c:pt>
                <c:pt idx="383">
                  <c:v>45310</c:v>
                </c:pt>
                <c:pt idx="384">
                  <c:v>45311</c:v>
                </c:pt>
                <c:pt idx="385">
                  <c:v>45312</c:v>
                </c:pt>
                <c:pt idx="386">
                  <c:v>45313</c:v>
                </c:pt>
                <c:pt idx="387">
                  <c:v>45314</c:v>
                </c:pt>
                <c:pt idx="388">
                  <c:v>45315</c:v>
                </c:pt>
                <c:pt idx="389">
                  <c:v>45316</c:v>
                </c:pt>
                <c:pt idx="390">
                  <c:v>45317</c:v>
                </c:pt>
                <c:pt idx="391">
                  <c:v>45318</c:v>
                </c:pt>
                <c:pt idx="392">
                  <c:v>45319</c:v>
                </c:pt>
                <c:pt idx="393">
                  <c:v>45320</c:v>
                </c:pt>
                <c:pt idx="394">
                  <c:v>45321</c:v>
                </c:pt>
                <c:pt idx="395">
                  <c:v>45322</c:v>
                </c:pt>
                <c:pt idx="396">
                  <c:v>45323</c:v>
                </c:pt>
                <c:pt idx="397">
                  <c:v>45324</c:v>
                </c:pt>
                <c:pt idx="398">
                  <c:v>45325</c:v>
                </c:pt>
                <c:pt idx="399">
                  <c:v>45326</c:v>
                </c:pt>
                <c:pt idx="400">
                  <c:v>45327</c:v>
                </c:pt>
                <c:pt idx="401">
                  <c:v>45328</c:v>
                </c:pt>
                <c:pt idx="402">
                  <c:v>45329</c:v>
                </c:pt>
                <c:pt idx="403">
                  <c:v>45330</c:v>
                </c:pt>
                <c:pt idx="404">
                  <c:v>45331</c:v>
                </c:pt>
                <c:pt idx="405">
                  <c:v>45332</c:v>
                </c:pt>
                <c:pt idx="406">
                  <c:v>45333</c:v>
                </c:pt>
                <c:pt idx="407">
                  <c:v>45334</c:v>
                </c:pt>
                <c:pt idx="408">
                  <c:v>45335</c:v>
                </c:pt>
                <c:pt idx="409">
                  <c:v>45336</c:v>
                </c:pt>
                <c:pt idx="410">
                  <c:v>45337</c:v>
                </c:pt>
                <c:pt idx="411">
                  <c:v>45338</c:v>
                </c:pt>
                <c:pt idx="412">
                  <c:v>45339</c:v>
                </c:pt>
                <c:pt idx="413">
                  <c:v>45340</c:v>
                </c:pt>
                <c:pt idx="414">
                  <c:v>45341</c:v>
                </c:pt>
                <c:pt idx="415">
                  <c:v>45342</c:v>
                </c:pt>
                <c:pt idx="416">
                  <c:v>45343</c:v>
                </c:pt>
                <c:pt idx="417">
                  <c:v>45344</c:v>
                </c:pt>
                <c:pt idx="418">
                  <c:v>45345</c:v>
                </c:pt>
                <c:pt idx="419">
                  <c:v>45346</c:v>
                </c:pt>
                <c:pt idx="420">
                  <c:v>45347</c:v>
                </c:pt>
                <c:pt idx="421">
                  <c:v>45348</c:v>
                </c:pt>
                <c:pt idx="422">
                  <c:v>45349</c:v>
                </c:pt>
                <c:pt idx="423">
                  <c:v>45350</c:v>
                </c:pt>
                <c:pt idx="424">
                  <c:v>45351</c:v>
                </c:pt>
                <c:pt idx="425">
                  <c:v>45352</c:v>
                </c:pt>
                <c:pt idx="426">
                  <c:v>45353</c:v>
                </c:pt>
                <c:pt idx="427">
                  <c:v>45354</c:v>
                </c:pt>
                <c:pt idx="428">
                  <c:v>45355</c:v>
                </c:pt>
                <c:pt idx="429">
                  <c:v>45356</c:v>
                </c:pt>
                <c:pt idx="430">
                  <c:v>45357</c:v>
                </c:pt>
                <c:pt idx="431">
                  <c:v>45358</c:v>
                </c:pt>
                <c:pt idx="432">
                  <c:v>45359</c:v>
                </c:pt>
                <c:pt idx="433">
                  <c:v>45360</c:v>
                </c:pt>
                <c:pt idx="434">
                  <c:v>45361</c:v>
                </c:pt>
                <c:pt idx="435">
                  <c:v>45362</c:v>
                </c:pt>
                <c:pt idx="436">
                  <c:v>45363</c:v>
                </c:pt>
                <c:pt idx="437">
                  <c:v>45364</c:v>
                </c:pt>
                <c:pt idx="438">
                  <c:v>45365</c:v>
                </c:pt>
                <c:pt idx="439">
                  <c:v>45366</c:v>
                </c:pt>
                <c:pt idx="440">
                  <c:v>45367</c:v>
                </c:pt>
                <c:pt idx="441">
                  <c:v>45368</c:v>
                </c:pt>
                <c:pt idx="442">
                  <c:v>45369</c:v>
                </c:pt>
                <c:pt idx="443">
                  <c:v>45370</c:v>
                </c:pt>
                <c:pt idx="444">
                  <c:v>45371</c:v>
                </c:pt>
                <c:pt idx="445">
                  <c:v>45372</c:v>
                </c:pt>
                <c:pt idx="446">
                  <c:v>45373</c:v>
                </c:pt>
                <c:pt idx="447">
                  <c:v>45374</c:v>
                </c:pt>
                <c:pt idx="448">
                  <c:v>45375</c:v>
                </c:pt>
                <c:pt idx="449">
                  <c:v>45376</c:v>
                </c:pt>
                <c:pt idx="450">
                  <c:v>45377</c:v>
                </c:pt>
                <c:pt idx="451">
                  <c:v>45378</c:v>
                </c:pt>
                <c:pt idx="452">
                  <c:v>45379</c:v>
                </c:pt>
                <c:pt idx="453">
                  <c:v>45380</c:v>
                </c:pt>
                <c:pt idx="454">
                  <c:v>45381</c:v>
                </c:pt>
                <c:pt idx="455">
                  <c:v>45382</c:v>
                </c:pt>
                <c:pt idx="456">
                  <c:v>45383</c:v>
                </c:pt>
                <c:pt idx="457">
                  <c:v>45384</c:v>
                </c:pt>
                <c:pt idx="458">
                  <c:v>45385</c:v>
                </c:pt>
                <c:pt idx="459">
                  <c:v>45386</c:v>
                </c:pt>
                <c:pt idx="460">
                  <c:v>45387</c:v>
                </c:pt>
                <c:pt idx="461">
                  <c:v>45388</c:v>
                </c:pt>
                <c:pt idx="462">
                  <c:v>45389</c:v>
                </c:pt>
                <c:pt idx="463">
                  <c:v>45390</c:v>
                </c:pt>
                <c:pt idx="464">
                  <c:v>45391</c:v>
                </c:pt>
                <c:pt idx="465">
                  <c:v>45392</c:v>
                </c:pt>
                <c:pt idx="466">
                  <c:v>45393</c:v>
                </c:pt>
                <c:pt idx="467">
                  <c:v>45394</c:v>
                </c:pt>
                <c:pt idx="468">
                  <c:v>45395</c:v>
                </c:pt>
                <c:pt idx="469">
                  <c:v>45396</c:v>
                </c:pt>
                <c:pt idx="470">
                  <c:v>45397</c:v>
                </c:pt>
                <c:pt idx="471">
                  <c:v>45398</c:v>
                </c:pt>
                <c:pt idx="472">
                  <c:v>45399</c:v>
                </c:pt>
                <c:pt idx="473">
                  <c:v>45400</c:v>
                </c:pt>
                <c:pt idx="474">
                  <c:v>45401</c:v>
                </c:pt>
                <c:pt idx="475">
                  <c:v>45402</c:v>
                </c:pt>
                <c:pt idx="476">
                  <c:v>45403</c:v>
                </c:pt>
                <c:pt idx="477">
                  <c:v>45404</c:v>
                </c:pt>
                <c:pt idx="478">
                  <c:v>45405</c:v>
                </c:pt>
                <c:pt idx="479">
                  <c:v>45406</c:v>
                </c:pt>
                <c:pt idx="480">
                  <c:v>45407</c:v>
                </c:pt>
                <c:pt idx="481">
                  <c:v>45408</c:v>
                </c:pt>
                <c:pt idx="482">
                  <c:v>45409</c:v>
                </c:pt>
                <c:pt idx="483">
                  <c:v>45410</c:v>
                </c:pt>
                <c:pt idx="484">
                  <c:v>45411</c:v>
                </c:pt>
                <c:pt idx="485">
                  <c:v>45412</c:v>
                </c:pt>
                <c:pt idx="486">
                  <c:v>45413</c:v>
                </c:pt>
                <c:pt idx="487">
                  <c:v>45414</c:v>
                </c:pt>
                <c:pt idx="488">
                  <c:v>45415</c:v>
                </c:pt>
                <c:pt idx="489">
                  <c:v>45416</c:v>
                </c:pt>
                <c:pt idx="490">
                  <c:v>45417</c:v>
                </c:pt>
                <c:pt idx="491">
                  <c:v>45418</c:v>
                </c:pt>
                <c:pt idx="492">
                  <c:v>45419</c:v>
                </c:pt>
                <c:pt idx="493">
                  <c:v>45420</c:v>
                </c:pt>
                <c:pt idx="494">
                  <c:v>45421</c:v>
                </c:pt>
                <c:pt idx="495">
                  <c:v>45422</c:v>
                </c:pt>
                <c:pt idx="496">
                  <c:v>45423</c:v>
                </c:pt>
                <c:pt idx="497">
                  <c:v>45424</c:v>
                </c:pt>
                <c:pt idx="498">
                  <c:v>45425</c:v>
                </c:pt>
                <c:pt idx="499">
                  <c:v>45426</c:v>
                </c:pt>
                <c:pt idx="500">
                  <c:v>45427</c:v>
                </c:pt>
                <c:pt idx="501">
                  <c:v>45428</c:v>
                </c:pt>
                <c:pt idx="502">
                  <c:v>45429</c:v>
                </c:pt>
                <c:pt idx="503">
                  <c:v>45430</c:v>
                </c:pt>
                <c:pt idx="504">
                  <c:v>45431</c:v>
                </c:pt>
                <c:pt idx="505">
                  <c:v>45432</c:v>
                </c:pt>
                <c:pt idx="506">
                  <c:v>45433</c:v>
                </c:pt>
                <c:pt idx="507">
                  <c:v>45434</c:v>
                </c:pt>
                <c:pt idx="508">
                  <c:v>45435</c:v>
                </c:pt>
                <c:pt idx="509">
                  <c:v>45436</c:v>
                </c:pt>
                <c:pt idx="510">
                  <c:v>45437</c:v>
                </c:pt>
                <c:pt idx="511">
                  <c:v>45438</c:v>
                </c:pt>
                <c:pt idx="512">
                  <c:v>45439</c:v>
                </c:pt>
                <c:pt idx="513">
                  <c:v>45440</c:v>
                </c:pt>
                <c:pt idx="514">
                  <c:v>45441</c:v>
                </c:pt>
                <c:pt idx="515">
                  <c:v>45442</c:v>
                </c:pt>
                <c:pt idx="516">
                  <c:v>45443</c:v>
                </c:pt>
                <c:pt idx="517">
                  <c:v>45444</c:v>
                </c:pt>
                <c:pt idx="518">
                  <c:v>45445</c:v>
                </c:pt>
                <c:pt idx="519">
                  <c:v>45446</c:v>
                </c:pt>
                <c:pt idx="520">
                  <c:v>45447</c:v>
                </c:pt>
                <c:pt idx="521">
                  <c:v>45448</c:v>
                </c:pt>
                <c:pt idx="522">
                  <c:v>45449</c:v>
                </c:pt>
                <c:pt idx="523">
                  <c:v>45450</c:v>
                </c:pt>
                <c:pt idx="524">
                  <c:v>45451</c:v>
                </c:pt>
                <c:pt idx="525">
                  <c:v>45452</c:v>
                </c:pt>
                <c:pt idx="526">
                  <c:v>45453</c:v>
                </c:pt>
                <c:pt idx="527">
                  <c:v>45454</c:v>
                </c:pt>
                <c:pt idx="528">
                  <c:v>45455</c:v>
                </c:pt>
                <c:pt idx="529">
                  <c:v>45456</c:v>
                </c:pt>
                <c:pt idx="530">
                  <c:v>45457</c:v>
                </c:pt>
                <c:pt idx="531">
                  <c:v>45458</c:v>
                </c:pt>
                <c:pt idx="532">
                  <c:v>45459</c:v>
                </c:pt>
                <c:pt idx="533">
                  <c:v>45460</c:v>
                </c:pt>
                <c:pt idx="534">
                  <c:v>45461</c:v>
                </c:pt>
                <c:pt idx="535">
                  <c:v>45462</c:v>
                </c:pt>
                <c:pt idx="536">
                  <c:v>45463</c:v>
                </c:pt>
                <c:pt idx="537">
                  <c:v>45464</c:v>
                </c:pt>
                <c:pt idx="538">
                  <c:v>45465</c:v>
                </c:pt>
                <c:pt idx="539">
                  <c:v>45466</c:v>
                </c:pt>
                <c:pt idx="540">
                  <c:v>45467</c:v>
                </c:pt>
                <c:pt idx="541">
                  <c:v>45468</c:v>
                </c:pt>
                <c:pt idx="542">
                  <c:v>45469</c:v>
                </c:pt>
                <c:pt idx="543">
                  <c:v>45470</c:v>
                </c:pt>
                <c:pt idx="544">
                  <c:v>45471</c:v>
                </c:pt>
                <c:pt idx="545">
                  <c:v>45472</c:v>
                </c:pt>
                <c:pt idx="546">
                  <c:v>45473</c:v>
                </c:pt>
                <c:pt idx="547">
                  <c:v>45474</c:v>
                </c:pt>
                <c:pt idx="548">
                  <c:v>45475</c:v>
                </c:pt>
                <c:pt idx="549">
                  <c:v>45476</c:v>
                </c:pt>
                <c:pt idx="550">
                  <c:v>45477</c:v>
                </c:pt>
                <c:pt idx="551">
                  <c:v>45478</c:v>
                </c:pt>
                <c:pt idx="552">
                  <c:v>45479</c:v>
                </c:pt>
                <c:pt idx="553">
                  <c:v>45480</c:v>
                </c:pt>
                <c:pt idx="554">
                  <c:v>45481</c:v>
                </c:pt>
                <c:pt idx="555">
                  <c:v>45482</c:v>
                </c:pt>
                <c:pt idx="556">
                  <c:v>45483</c:v>
                </c:pt>
                <c:pt idx="557">
                  <c:v>45484</c:v>
                </c:pt>
                <c:pt idx="558">
                  <c:v>45485</c:v>
                </c:pt>
                <c:pt idx="559">
                  <c:v>45486</c:v>
                </c:pt>
                <c:pt idx="560">
                  <c:v>45487</c:v>
                </c:pt>
                <c:pt idx="561">
                  <c:v>45488</c:v>
                </c:pt>
                <c:pt idx="562">
                  <c:v>45489</c:v>
                </c:pt>
                <c:pt idx="563">
                  <c:v>45490</c:v>
                </c:pt>
                <c:pt idx="564">
                  <c:v>45491</c:v>
                </c:pt>
                <c:pt idx="565">
                  <c:v>45492</c:v>
                </c:pt>
                <c:pt idx="566">
                  <c:v>45493</c:v>
                </c:pt>
                <c:pt idx="567">
                  <c:v>45494</c:v>
                </c:pt>
                <c:pt idx="568">
                  <c:v>45495</c:v>
                </c:pt>
                <c:pt idx="569">
                  <c:v>45496</c:v>
                </c:pt>
                <c:pt idx="570">
                  <c:v>45497</c:v>
                </c:pt>
                <c:pt idx="571">
                  <c:v>45498</c:v>
                </c:pt>
                <c:pt idx="572">
                  <c:v>45499</c:v>
                </c:pt>
                <c:pt idx="573">
                  <c:v>45500</c:v>
                </c:pt>
                <c:pt idx="574">
                  <c:v>45501</c:v>
                </c:pt>
                <c:pt idx="575">
                  <c:v>45502</c:v>
                </c:pt>
                <c:pt idx="576">
                  <c:v>45503</c:v>
                </c:pt>
                <c:pt idx="577">
                  <c:v>45504</c:v>
                </c:pt>
                <c:pt idx="578">
                  <c:v>45505</c:v>
                </c:pt>
                <c:pt idx="579">
                  <c:v>45506</c:v>
                </c:pt>
                <c:pt idx="580">
                  <c:v>45507</c:v>
                </c:pt>
                <c:pt idx="581">
                  <c:v>45508</c:v>
                </c:pt>
                <c:pt idx="582">
                  <c:v>45509</c:v>
                </c:pt>
                <c:pt idx="583">
                  <c:v>45510</c:v>
                </c:pt>
                <c:pt idx="584">
                  <c:v>45511</c:v>
                </c:pt>
                <c:pt idx="585">
                  <c:v>45512</c:v>
                </c:pt>
                <c:pt idx="586">
                  <c:v>45513</c:v>
                </c:pt>
                <c:pt idx="587">
                  <c:v>45514</c:v>
                </c:pt>
                <c:pt idx="588">
                  <c:v>45515</c:v>
                </c:pt>
                <c:pt idx="589">
                  <c:v>45516</c:v>
                </c:pt>
                <c:pt idx="590">
                  <c:v>45517</c:v>
                </c:pt>
                <c:pt idx="591">
                  <c:v>45518</c:v>
                </c:pt>
                <c:pt idx="592">
                  <c:v>45519</c:v>
                </c:pt>
                <c:pt idx="593">
                  <c:v>45520</c:v>
                </c:pt>
                <c:pt idx="594">
                  <c:v>45521</c:v>
                </c:pt>
                <c:pt idx="595">
                  <c:v>45522</c:v>
                </c:pt>
                <c:pt idx="596">
                  <c:v>45523</c:v>
                </c:pt>
                <c:pt idx="597">
                  <c:v>45524</c:v>
                </c:pt>
                <c:pt idx="598">
                  <c:v>45525</c:v>
                </c:pt>
                <c:pt idx="599">
                  <c:v>45526</c:v>
                </c:pt>
                <c:pt idx="600">
                  <c:v>45527</c:v>
                </c:pt>
                <c:pt idx="601">
                  <c:v>45528</c:v>
                </c:pt>
                <c:pt idx="602">
                  <c:v>45529</c:v>
                </c:pt>
                <c:pt idx="603">
                  <c:v>45530</c:v>
                </c:pt>
                <c:pt idx="604">
                  <c:v>45531</c:v>
                </c:pt>
                <c:pt idx="605">
                  <c:v>45532</c:v>
                </c:pt>
                <c:pt idx="606">
                  <c:v>45533</c:v>
                </c:pt>
                <c:pt idx="607">
                  <c:v>45534</c:v>
                </c:pt>
                <c:pt idx="608">
                  <c:v>45535</c:v>
                </c:pt>
                <c:pt idx="609">
                  <c:v>45536</c:v>
                </c:pt>
                <c:pt idx="610">
                  <c:v>45537</c:v>
                </c:pt>
                <c:pt idx="611">
                  <c:v>45538</c:v>
                </c:pt>
                <c:pt idx="612">
                  <c:v>45539</c:v>
                </c:pt>
                <c:pt idx="613">
                  <c:v>45540</c:v>
                </c:pt>
                <c:pt idx="614">
                  <c:v>45541</c:v>
                </c:pt>
                <c:pt idx="615">
                  <c:v>45542</c:v>
                </c:pt>
                <c:pt idx="616">
                  <c:v>45543</c:v>
                </c:pt>
                <c:pt idx="617">
                  <c:v>45544</c:v>
                </c:pt>
                <c:pt idx="618">
                  <c:v>45545</c:v>
                </c:pt>
                <c:pt idx="619">
                  <c:v>45546</c:v>
                </c:pt>
                <c:pt idx="620">
                  <c:v>45547</c:v>
                </c:pt>
                <c:pt idx="621">
                  <c:v>45548</c:v>
                </c:pt>
                <c:pt idx="622">
                  <c:v>45549</c:v>
                </c:pt>
                <c:pt idx="623">
                  <c:v>45550</c:v>
                </c:pt>
                <c:pt idx="624">
                  <c:v>45551</c:v>
                </c:pt>
                <c:pt idx="625">
                  <c:v>45552</c:v>
                </c:pt>
                <c:pt idx="626">
                  <c:v>45553</c:v>
                </c:pt>
                <c:pt idx="627">
                  <c:v>45554</c:v>
                </c:pt>
                <c:pt idx="628">
                  <c:v>45555</c:v>
                </c:pt>
                <c:pt idx="629">
                  <c:v>45556</c:v>
                </c:pt>
                <c:pt idx="630">
                  <c:v>45557</c:v>
                </c:pt>
                <c:pt idx="631">
                  <c:v>45558</c:v>
                </c:pt>
                <c:pt idx="632">
                  <c:v>45559</c:v>
                </c:pt>
                <c:pt idx="633">
                  <c:v>45560</c:v>
                </c:pt>
                <c:pt idx="634">
                  <c:v>45561</c:v>
                </c:pt>
                <c:pt idx="635">
                  <c:v>45562</c:v>
                </c:pt>
                <c:pt idx="636">
                  <c:v>45563</c:v>
                </c:pt>
                <c:pt idx="637">
                  <c:v>45564</c:v>
                </c:pt>
                <c:pt idx="638">
                  <c:v>45565</c:v>
                </c:pt>
                <c:pt idx="639">
                  <c:v>45566</c:v>
                </c:pt>
                <c:pt idx="640">
                  <c:v>45567</c:v>
                </c:pt>
                <c:pt idx="641">
                  <c:v>45568</c:v>
                </c:pt>
                <c:pt idx="642">
                  <c:v>45569</c:v>
                </c:pt>
                <c:pt idx="643">
                  <c:v>45570</c:v>
                </c:pt>
                <c:pt idx="644">
                  <c:v>45571</c:v>
                </c:pt>
                <c:pt idx="645">
                  <c:v>45572</c:v>
                </c:pt>
                <c:pt idx="646">
                  <c:v>45573</c:v>
                </c:pt>
                <c:pt idx="647">
                  <c:v>45574</c:v>
                </c:pt>
                <c:pt idx="648">
                  <c:v>45575</c:v>
                </c:pt>
                <c:pt idx="649">
                  <c:v>45576</c:v>
                </c:pt>
                <c:pt idx="650">
                  <c:v>45577</c:v>
                </c:pt>
                <c:pt idx="651">
                  <c:v>45578</c:v>
                </c:pt>
                <c:pt idx="652">
                  <c:v>45579</c:v>
                </c:pt>
                <c:pt idx="653">
                  <c:v>45580</c:v>
                </c:pt>
                <c:pt idx="654">
                  <c:v>45581</c:v>
                </c:pt>
                <c:pt idx="655">
                  <c:v>45582</c:v>
                </c:pt>
                <c:pt idx="656">
                  <c:v>45583</c:v>
                </c:pt>
                <c:pt idx="657">
                  <c:v>45584</c:v>
                </c:pt>
                <c:pt idx="658">
                  <c:v>45585</c:v>
                </c:pt>
                <c:pt idx="659">
                  <c:v>45586</c:v>
                </c:pt>
                <c:pt idx="660">
                  <c:v>45587</c:v>
                </c:pt>
                <c:pt idx="661">
                  <c:v>45588</c:v>
                </c:pt>
                <c:pt idx="662">
                  <c:v>45589</c:v>
                </c:pt>
                <c:pt idx="663">
                  <c:v>45590</c:v>
                </c:pt>
                <c:pt idx="664">
                  <c:v>45591</c:v>
                </c:pt>
                <c:pt idx="665">
                  <c:v>45592</c:v>
                </c:pt>
                <c:pt idx="666">
                  <c:v>45593</c:v>
                </c:pt>
                <c:pt idx="667">
                  <c:v>45594</c:v>
                </c:pt>
                <c:pt idx="668">
                  <c:v>45595</c:v>
                </c:pt>
                <c:pt idx="669">
                  <c:v>45596</c:v>
                </c:pt>
                <c:pt idx="670">
                  <c:v>45597</c:v>
                </c:pt>
                <c:pt idx="671">
                  <c:v>45598</c:v>
                </c:pt>
                <c:pt idx="672">
                  <c:v>45599</c:v>
                </c:pt>
                <c:pt idx="673">
                  <c:v>45600</c:v>
                </c:pt>
                <c:pt idx="674">
                  <c:v>45601</c:v>
                </c:pt>
                <c:pt idx="675">
                  <c:v>45602</c:v>
                </c:pt>
                <c:pt idx="676">
                  <c:v>45603</c:v>
                </c:pt>
                <c:pt idx="677">
                  <c:v>45604</c:v>
                </c:pt>
                <c:pt idx="678">
                  <c:v>45605</c:v>
                </c:pt>
                <c:pt idx="679">
                  <c:v>45606</c:v>
                </c:pt>
                <c:pt idx="680">
                  <c:v>45607</c:v>
                </c:pt>
                <c:pt idx="681">
                  <c:v>45608</c:v>
                </c:pt>
                <c:pt idx="682">
                  <c:v>45609</c:v>
                </c:pt>
                <c:pt idx="683">
                  <c:v>45610</c:v>
                </c:pt>
                <c:pt idx="684">
                  <c:v>45611</c:v>
                </c:pt>
                <c:pt idx="685">
                  <c:v>45612</c:v>
                </c:pt>
                <c:pt idx="686">
                  <c:v>45613</c:v>
                </c:pt>
                <c:pt idx="687">
                  <c:v>45614</c:v>
                </c:pt>
                <c:pt idx="688">
                  <c:v>45615</c:v>
                </c:pt>
                <c:pt idx="689">
                  <c:v>45616</c:v>
                </c:pt>
                <c:pt idx="690">
                  <c:v>45617</c:v>
                </c:pt>
                <c:pt idx="691">
                  <c:v>45618</c:v>
                </c:pt>
                <c:pt idx="692">
                  <c:v>45619</c:v>
                </c:pt>
                <c:pt idx="693">
                  <c:v>45620</c:v>
                </c:pt>
                <c:pt idx="694">
                  <c:v>45621</c:v>
                </c:pt>
                <c:pt idx="695">
                  <c:v>45622</c:v>
                </c:pt>
                <c:pt idx="696">
                  <c:v>45623</c:v>
                </c:pt>
                <c:pt idx="697">
                  <c:v>45624</c:v>
                </c:pt>
                <c:pt idx="698">
                  <c:v>45625</c:v>
                </c:pt>
                <c:pt idx="699">
                  <c:v>45626</c:v>
                </c:pt>
                <c:pt idx="700">
                  <c:v>45627</c:v>
                </c:pt>
                <c:pt idx="701">
                  <c:v>45628</c:v>
                </c:pt>
                <c:pt idx="702">
                  <c:v>45629</c:v>
                </c:pt>
                <c:pt idx="703">
                  <c:v>45630</c:v>
                </c:pt>
                <c:pt idx="704">
                  <c:v>45631</c:v>
                </c:pt>
                <c:pt idx="705">
                  <c:v>45632</c:v>
                </c:pt>
                <c:pt idx="706">
                  <c:v>45633</c:v>
                </c:pt>
                <c:pt idx="707">
                  <c:v>45634</c:v>
                </c:pt>
                <c:pt idx="708">
                  <c:v>45635</c:v>
                </c:pt>
                <c:pt idx="709">
                  <c:v>45636</c:v>
                </c:pt>
                <c:pt idx="710">
                  <c:v>45637</c:v>
                </c:pt>
                <c:pt idx="711">
                  <c:v>45638</c:v>
                </c:pt>
                <c:pt idx="712">
                  <c:v>45639</c:v>
                </c:pt>
                <c:pt idx="713">
                  <c:v>45640</c:v>
                </c:pt>
                <c:pt idx="714">
                  <c:v>45641</c:v>
                </c:pt>
                <c:pt idx="715">
                  <c:v>45642</c:v>
                </c:pt>
                <c:pt idx="716">
                  <c:v>45643</c:v>
                </c:pt>
                <c:pt idx="717">
                  <c:v>45644</c:v>
                </c:pt>
                <c:pt idx="718">
                  <c:v>45645</c:v>
                </c:pt>
                <c:pt idx="719">
                  <c:v>45646</c:v>
                </c:pt>
                <c:pt idx="720">
                  <c:v>45647</c:v>
                </c:pt>
                <c:pt idx="721">
                  <c:v>45648</c:v>
                </c:pt>
                <c:pt idx="722">
                  <c:v>45649</c:v>
                </c:pt>
                <c:pt idx="723">
                  <c:v>45650</c:v>
                </c:pt>
                <c:pt idx="724">
                  <c:v>45651</c:v>
                </c:pt>
                <c:pt idx="725">
                  <c:v>45652</c:v>
                </c:pt>
                <c:pt idx="726">
                  <c:v>45653</c:v>
                </c:pt>
                <c:pt idx="727">
                  <c:v>45654</c:v>
                </c:pt>
                <c:pt idx="728">
                  <c:v>45655</c:v>
                </c:pt>
                <c:pt idx="729">
                  <c:v>45656</c:v>
                </c:pt>
                <c:pt idx="730">
                  <c:v>45657</c:v>
                </c:pt>
                <c:pt idx="731">
                  <c:v>45658</c:v>
                </c:pt>
                <c:pt idx="732">
                  <c:v>45659</c:v>
                </c:pt>
                <c:pt idx="733">
                  <c:v>45660</c:v>
                </c:pt>
                <c:pt idx="734">
                  <c:v>45661</c:v>
                </c:pt>
                <c:pt idx="735">
                  <c:v>45662</c:v>
                </c:pt>
                <c:pt idx="736">
                  <c:v>45663</c:v>
                </c:pt>
                <c:pt idx="737">
                  <c:v>45664</c:v>
                </c:pt>
                <c:pt idx="738">
                  <c:v>45665</c:v>
                </c:pt>
                <c:pt idx="739">
                  <c:v>45666</c:v>
                </c:pt>
                <c:pt idx="740">
                  <c:v>45667</c:v>
                </c:pt>
                <c:pt idx="741">
                  <c:v>45668</c:v>
                </c:pt>
                <c:pt idx="742">
                  <c:v>45669</c:v>
                </c:pt>
                <c:pt idx="743">
                  <c:v>45670</c:v>
                </c:pt>
                <c:pt idx="744">
                  <c:v>45671</c:v>
                </c:pt>
                <c:pt idx="745">
                  <c:v>45672</c:v>
                </c:pt>
                <c:pt idx="746">
                  <c:v>45673</c:v>
                </c:pt>
                <c:pt idx="747">
                  <c:v>45674</c:v>
                </c:pt>
                <c:pt idx="748">
                  <c:v>45675</c:v>
                </c:pt>
                <c:pt idx="749">
                  <c:v>45676</c:v>
                </c:pt>
                <c:pt idx="750">
                  <c:v>45677</c:v>
                </c:pt>
                <c:pt idx="751">
                  <c:v>45678</c:v>
                </c:pt>
                <c:pt idx="752">
                  <c:v>45679</c:v>
                </c:pt>
                <c:pt idx="753">
                  <c:v>45680</c:v>
                </c:pt>
                <c:pt idx="754">
                  <c:v>45681</c:v>
                </c:pt>
                <c:pt idx="755">
                  <c:v>45682</c:v>
                </c:pt>
                <c:pt idx="756">
                  <c:v>45683</c:v>
                </c:pt>
                <c:pt idx="757">
                  <c:v>45684</c:v>
                </c:pt>
                <c:pt idx="758">
                  <c:v>45685</c:v>
                </c:pt>
                <c:pt idx="759">
                  <c:v>45686</c:v>
                </c:pt>
                <c:pt idx="760">
                  <c:v>45687</c:v>
                </c:pt>
                <c:pt idx="761">
                  <c:v>45688</c:v>
                </c:pt>
                <c:pt idx="762">
                  <c:v>45689</c:v>
                </c:pt>
                <c:pt idx="763">
                  <c:v>45690</c:v>
                </c:pt>
                <c:pt idx="764">
                  <c:v>45691</c:v>
                </c:pt>
                <c:pt idx="765">
                  <c:v>45692</c:v>
                </c:pt>
                <c:pt idx="766">
                  <c:v>45693</c:v>
                </c:pt>
                <c:pt idx="767">
                  <c:v>45694</c:v>
                </c:pt>
                <c:pt idx="768">
                  <c:v>45695</c:v>
                </c:pt>
                <c:pt idx="769">
                  <c:v>45696</c:v>
                </c:pt>
                <c:pt idx="770">
                  <c:v>45697</c:v>
                </c:pt>
                <c:pt idx="771">
                  <c:v>45698</c:v>
                </c:pt>
                <c:pt idx="772">
                  <c:v>45699</c:v>
                </c:pt>
                <c:pt idx="773">
                  <c:v>45700</c:v>
                </c:pt>
                <c:pt idx="774">
                  <c:v>45701</c:v>
                </c:pt>
                <c:pt idx="775">
                  <c:v>45702</c:v>
                </c:pt>
                <c:pt idx="776">
                  <c:v>45703</c:v>
                </c:pt>
                <c:pt idx="777">
                  <c:v>45704</c:v>
                </c:pt>
                <c:pt idx="778">
                  <c:v>45705</c:v>
                </c:pt>
                <c:pt idx="779">
                  <c:v>45706</c:v>
                </c:pt>
                <c:pt idx="780">
                  <c:v>45707</c:v>
                </c:pt>
                <c:pt idx="781">
                  <c:v>45708</c:v>
                </c:pt>
                <c:pt idx="782">
                  <c:v>45709</c:v>
                </c:pt>
                <c:pt idx="783">
                  <c:v>45710</c:v>
                </c:pt>
                <c:pt idx="784">
                  <c:v>45711</c:v>
                </c:pt>
                <c:pt idx="785">
                  <c:v>45712</c:v>
                </c:pt>
                <c:pt idx="786">
                  <c:v>45713</c:v>
                </c:pt>
                <c:pt idx="787">
                  <c:v>45714</c:v>
                </c:pt>
                <c:pt idx="788">
                  <c:v>45715</c:v>
                </c:pt>
                <c:pt idx="789">
                  <c:v>45716</c:v>
                </c:pt>
                <c:pt idx="790">
                  <c:v>45717</c:v>
                </c:pt>
                <c:pt idx="791">
                  <c:v>45718</c:v>
                </c:pt>
                <c:pt idx="792">
                  <c:v>45719</c:v>
                </c:pt>
                <c:pt idx="793">
                  <c:v>45720</c:v>
                </c:pt>
                <c:pt idx="794">
                  <c:v>45721</c:v>
                </c:pt>
                <c:pt idx="795">
                  <c:v>45722</c:v>
                </c:pt>
                <c:pt idx="796">
                  <c:v>45723</c:v>
                </c:pt>
                <c:pt idx="797">
                  <c:v>45724</c:v>
                </c:pt>
                <c:pt idx="798">
                  <c:v>45725</c:v>
                </c:pt>
                <c:pt idx="799">
                  <c:v>45726</c:v>
                </c:pt>
                <c:pt idx="800">
                  <c:v>45727</c:v>
                </c:pt>
                <c:pt idx="801">
                  <c:v>45728</c:v>
                </c:pt>
                <c:pt idx="802">
                  <c:v>45729</c:v>
                </c:pt>
                <c:pt idx="803">
                  <c:v>45730</c:v>
                </c:pt>
                <c:pt idx="804">
                  <c:v>45731</c:v>
                </c:pt>
                <c:pt idx="805">
                  <c:v>45732</c:v>
                </c:pt>
                <c:pt idx="806">
                  <c:v>45733</c:v>
                </c:pt>
                <c:pt idx="807">
                  <c:v>45734</c:v>
                </c:pt>
                <c:pt idx="808">
                  <c:v>45735</c:v>
                </c:pt>
                <c:pt idx="809">
                  <c:v>45736</c:v>
                </c:pt>
                <c:pt idx="810">
                  <c:v>45737</c:v>
                </c:pt>
                <c:pt idx="811">
                  <c:v>45738</c:v>
                </c:pt>
                <c:pt idx="812">
                  <c:v>45739</c:v>
                </c:pt>
                <c:pt idx="813">
                  <c:v>45740</c:v>
                </c:pt>
                <c:pt idx="814">
                  <c:v>45741</c:v>
                </c:pt>
                <c:pt idx="815">
                  <c:v>45742</c:v>
                </c:pt>
                <c:pt idx="816">
                  <c:v>45743</c:v>
                </c:pt>
                <c:pt idx="817">
                  <c:v>45744</c:v>
                </c:pt>
                <c:pt idx="818">
                  <c:v>45745</c:v>
                </c:pt>
                <c:pt idx="819">
                  <c:v>45746</c:v>
                </c:pt>
                <c:pt idx="820">
                  <c:v>45747</c:v>
                </c:pt>
                <c:pt idx="821">
                  <c:v>45748</c:v>
                </c:pt>
                <c:pt idx="822">
                  <c:v>45749</c:v>
                </c:pt>
                <c:pt idx="823">
                  <c:v>45750</c:v>
                </c:pt>
                <c:pt idx="824">
                  <c:v>45751</c:v>
                </c:pt>
                <c:pt idx="825">
                  <c:v>45752</c:v>
                </c:pt>
                <c:pt idx="826">
                  <c:v>45753</c:v>
                </c:pt>
                <c:pt idx="827">
                  <c:v>45754</c:v>
                </c:pt>
                <c:pt idx="828">
                  <c:v>45755</c:v>
                </c:pt>
                <c:pt idx="829">
                  <c:v>45756</c:v>
                </c:pt>
                <c:pt idx="830">
                  <c:v>45757</c:v>
                </c:pt>
                <c:pt idx="831">
                  <c:v>45758</c:v>
                </c:pt>
                <c:pt idx="832">
                  <c:v>45759</c:v>
                </c:pt>
                <c:pt idx="833">
                  <c:v>45760</c:v>
                </c:pt>
                <c:pt idx="834">
                  <c:v>45761</c:v>
                </c:pt>
                <c:pt idx="835">
                  <c:v>45762</c:v>
                </c:pt>
                <c:pt idx="836">
                  <c:v>45763</c:v>
                </c:pt>
                <c:pt idx="837">
                  <c:v>45764</c:v>
                </c:pt>
                <c:pt idx="838">
                  <c:v>45765</c:v>
                </c:pt>
                <c:pt idx="839">
                  <c:v>45766</c:v>
                </c:pt>
                <c:pt idx="840">
                  <c:v>45767</c:v>
                </c:pt>
                <c:pt idx="841">
                  <c:v>45768</c:v>
                </c:pt>
                <c:pt idx="842">
                  <c:v>45769</c:v>
                </c:pt>
                <c:pt idx="843">
                  <c:v>45770</c:v>
                </c:pt>
                <c:pt idx="844">
                  <c:v>45771</c:v>
                </c:pt>
                <c:pt idx="845">
                  <c:v>45772</c:v>
                </c:pt>
                <c:pt idx="846">
                  <c:v>45773</c:v>
                </c:pt>
                <c:pt idx="847">
                  <c:v>45774</c:v>
                </c:pt>
                <c:pt idx="848">
                  <c:v>45775</c:v>
                </c:pt>
                <c:pt idx="849">
                  <c:v>45776</c:v>
                </c:pt>
                <c:pt idx="850">
                  <c:v>45777</c:v>
                </c:pt>
                <c:pt idx="851">
                  <c:v>45778</c:v>
                </c:pt>
                <c:pt idx="852">
                  <c:v>45779</c:v>
                </c:pt>
                <c:pt idx="853">
                  <c:v>45780</c:v>
                </c:pt>
                <c:pt idx="854">
                  <c:v>45781</c:v>
                </c:pt>
                <c:pt idx="855">
                  <c:v>45782</c:v>
                </c:pt>
                <c:pt idx="856">
                  <c:v>45783</c:v>
                </c:pt>
                <c:pt idx="857">
                  <c:v>45784</c:v>
                </c:pt>
                <c:pt idx="858">
                  <c:v>45785</c:v>
                </c:pt>
                <c:pt idx="859">
                  <c:v>45786</c:v>
                </c:pt>
                <c:pt idx="860">
                  <c:v>45787</c:v>
                </c:pt>
                <c:pt idx="861">
                  <c:v>45788</c:v>
                </c:pt>
                <c:pt idx="862">
                  <c:v>45789</c:v>
                </c:pt>
                <c:pt idx="863">
                  <c:v>45790</c:v>
                </c:pt>
                <c:pt idx="864">
                  <c:v>45791</c:v>
                </c:pt>
                <c:pt idx="865">
                  <c:v>45792</c:v>
                </c:pt>
                <c:pt idx="866">
                  <c:v>45793</c:v>
                </c:pt>
                <c:pt idx="867">
                  <c:v>45794</c:v>
                </c:pt>
                <c:pt idx="868">
                  <c:v>45795</c:v>
                </c:pt>
                <c:pt idx="869">
                  <c:v>45796</c:v>
                </c:pt>
                <c:pt idx="870">
                  <c:v>45797</c:v>
                </c:pt>
                <c:pt idx="871">
                  <c:v>45798</c:v>
                </c:pt>
                <c:pt idx="872">
                  <c:v>45799</c:v>
                </c:pt>
                <c:pt idx="873">
                  <c:v>45800</c:v>
                </c:pt>
                <c:pt idx="874">
                  <c:v>45801</c:v>
                </c:pt>
                <c:pt idx="875">
                  <c:v>45802</c:v>
                </c:pt>
                <c:pt idx="876">
                  <c:v>45803</c:v>
                </c:pt>
                <c:pt idx="877">
                  <c:v>45804</c:v>
                </c:pt>
                <c:pt idx="878">
                  <c:v>45805</c:v>
                </c:pt>
                <c:pt idx="879">
                  <c:v>45806</c:v>
                </c:pt>
                <c:pt idx="880">
                  <c:v>45807</c:v>
                </c:pt>
                <c:pt idx="881">
                  <c:v>45808</c:v>
                </c:pt>
                <c:pt idx="882">
                  <c:v>45809</c:v>
                </c:pt>
                <c:pt idx="883">
                  <c:v>45810</c:v>
                </c:pt>
                <c:pt idx="884">
                  <c:v>45811</c:v>
                </c:pt>
                <c:pt idx="885">
                  <c:v>45812</c:v>
                </c:pt>
                <c:pt idx="886">
                  <c:v>45813</c:v>
                </c:pt>
                <c:pt idx="887">
                  <c:v>45814</c:v>
                </c:pt>
                <c:pt idx="888">
                  <c:v>45815</c:v>
                </c:pt>
                <c:pt idx="889">
                  <c:v>45816</c:v>
                </c:pt>
                <c:pt idx="890">
                  <c:v>45817</c:v>
                </c:pt>
                <c:pt idx="891">
                  <c:v>45818</c:v>
                </c:pt>
                <c:pt idx="892">
                  <c:v>45819</c:v>
                </c:pt>
                <c:pt idx="893">
                  <c:v>45820</c:v>
                </c:pt>
                <c:pt idx="894">
                  <c:v>45821</c:v>
                </c:pt>
                <c:pt idx="895">
                  <c:v>45822</c:v>
                </c:pt>
                <c:pt idx="896">
                  <c:v>45823</c:v>
                </c:pt>
                <c:pt idx="897">
                  <c:v>45824</c:v>
                </c:pt>
                <c:pt idx="898">
                  <c:v>45825</c:v>
                </c:pt>
                <c:pt idx="899">
                  <c:v>45826</c:v>
                </c:pt>
                <c:pt idx="900">
                  <c:v>45827</c:v>
                </c:pt>
                <c:pt idx="901">
                  <c:v>45828</c:v>
                </c:pt>
                <c:pt idx="902">
                  <c:v>45829</c:v>
                </c:pt>
                <c:pt idx="903">
                  <c:v>45830</c:v>
                </c:pt>
                <c:pt idx="904">
                  <c:v>45831</c:v>
                </c:pt>
                <c:pt idx="905">
                  <c:v>45832</c:v>
                </c:pt>
                <c:pt idx="906">
                  <c:v>45833</c:v>
                </c:pt>
                <c:pt idx="907">
                  <c:v>45834</c:v>
                </c:pt>
                <c:pt idx="908">
                  <c:v>45835</c:v>
                </c:pt>
                <c:pt idx="909">
                  <c:v>45836</c:v>
                </c:pt>
                <c:pt idx="910">
                  <c:v>45837</c:v>
                </c:pt>
                <c:pt idx="911">
                  <c:v>45838</c:v>
                </c:pt>
                <c:pt idx="912">
                  <c:v>45839</c:v>
                </c:pt>
                <c:pt idx="913">
                  <c:v>45840</c:v>
                </c:pt>
                <c:pt idx="914">
                  <c:v>45841</c:v>
                </c:pt>
                <c:pt idx="915">
                  <c:v>45842</c:v>
                </c:pt>
                <c:pt idx="916">
                  <c:v>45843</c:v>
                </c:pt>
                <c:pt idx="917">
                  <c:v>45844</c:v>
                </c:pt>
                <c:pt idx="918">
                  <c:v>45845</c:v>
                </c:pt>
                <c:pt idx="919">
                  <c:v>45846</c:v>
                </c:pt>
                <c:pt idx="920">
                  <c:v>45847</c:v>
                </c:pt>
                <c:pt idx="921">
                  <c:v>45848</c:v>
                </c:pt>
                <c:pt idx="922">
                  <c:v>45849</c:v>
                </c:pt>
                <c:pt idx="923">
                  <c:v>45850</c:v>
                </c:pt>
                <c:pt idx="924">
                  <c:v>45851</c:v>
                </c:pt>
                <c:pt idx="925">
                  <c:v>45852</c:v>
                </c:pt>
                <c:pt idx="926">
                  <c:v>45853</c:v>
                </c:pt>
                <c:pt idx="927">
                  <c:v>45854</c:v>
                </c:pt>
                <c:pt idx="928">
                  <c:v>45855</c:v>
                </c:pt>
                <c:pt idx="929">
                  <c:v>45856</c:v>
                </c:pt>
                <c:pt idx="930">
                  <c:v>45857</c:v>
                </c:pt>
                <c:pt idx="931">
                  <c:v>45858</c:v>
                </c:pt>
                <c:pt idx="932">
                  <c:v>45859</c:v>
                </c:pt>
                <c:pt idx="933">
                  <c:v>45860</c:v>
                </c:pt>
                <c:pt idx="934">
                  <c:v>45861</c:v>
                </c:pt>
                <c:pt idx="935">
                  <c:v>45862</c:v>
                </c:pt>
                <c:pt idx="936">
                  <c:v>45863</c:v>
                </c:pt>
                <c:pt idx="937">
                  <c:v>45864</c:v>
                </c:pt>
                <c:pt idx="938">
                  <c:v>45865</c:v>
                </c:pt>
                <c:pt idx="939">
                  <c:v>45866</c:v>
                </c:pt>
                <c:pt idx="940">
                  <c:v>45867</c:v>
                </c:pt>
                <c:pt idx="941">
                  <c:v>45868</c:v>
                </c:pt>
                <c:pt idx="942">
                  <c:v>45869</c:v>
                </c:pt>
                <c:pt idx="943">
                  <c:v>45870</c:v>
                </c:pt>
                <c:pt idx="944">
                  <c:v>45871</c:v>
                </c:pt>
                <c:pt idx="945">
                  <c:v>45872</c:v>
                </c:pt>
                <c:pt idx="946">
                  <c:v>45873</c:v>
                </c:pt>
                <c:pt idx="947">
                  <c:v>45874</c:v>
                </c:pt>
                <c:pt idx="948">
                  <c:v>45875</c:v>
                </c:pt>
                <c:pt idx="949">
                  <c:v>45876</c:v>
                </c:pt>
                <c:pt idx="950">
                  <c:v>45877</c:v>
                </c:pt>
                <c:pt idx="951">
                  <c:v>45878</c:v>
                </c:pt>
                <c:pt idx="952">
                  <c:v>45879</c:v>
                </c:pt>
                <c:pt idx="953">
                  <c:v>45880</c:v>
                </c:pt>
                <c:pt idx="954">
                  <c:v>45881</c:v>
                </c:pt>
                <c:pt idx="955">
                  <c:v>45882</c:v>
                </c:pt>
                <c:pt idx="956">
                  <c:v>45883</c:v>
                </c:pt>
                <c:pt idx="957">
                  <c:v>45884</c:v>
                </c:pt>
                <c:pt idx="958">
                  <c:v>45885</c:v>
                </c:pt>
                <c:pt idx="959">
                  <c:v>45886</c:v>
                </c:pt>
                <c:pt idx="960">
                  <c:v>45887</c:v>
                </c:pt>
                <c:pt idx="961">
                  <c:v>45888</c:v>
                </c:pt>
                <c:pt idx="962">
                  <c:v>45889</c:v>
                </c:pt>
                <c:pt idx="963">
                  <c:v>45890</c:v>
                </c:pt>
                <c:pt idx="964">
                  <c:v>45891</c:v>
                </c:pt>
                <c:pt idx="965">
                  <c:v>45892</c:v>
                </c:pt>
                <c:pt idx="966">
                  <c:v>45893</c:v>
                </c:pt>
                <c:pt idx="967">
                  <c:v>45894</c:v>
                </c:pt>
                <c:pt idx="968">
                  <c:v>45895</c:v>
                </c:pt>
                <c:pt idx="969">
                  <c:v>45896</c:v>
                </c:pt>
                <c:pt idx="970">
                  <c:v>45897</c:v>
                </c:pt>
                <c:pt idx="971">
                  <c:v>45898</c:v>
                </c:pt>
                <c:pt idx="972">
                  <c:v>45899</c:v>
                </c:pt>
                <c:pt idx="973">
                  <c:v>45900</c:v>
                </c:pt>
                <c:pt idx="974">
                  <c:v>45901</c:v>
                </c:pt>
                <c:pt idx="975">
                  <c:v>45902</c:v>
                </c:pt>
                <c:pt idx="976">
                  <c:v>45903</c:v>
                </c:pt>
                <c:pt idx="977">
                  <c:v>45904</c:v>
                </c:pt>
                <c:pt idx="978">
                  <c:v>45905</c:v>
                </c:pt>
                <c:pt idx="979">
                  <c:v>45906</c:v>
                </c:pt>
                <c:pt idx="980">
                  <c:v>45907</c:v>
                </c:pt>
                <c:pt idx="981">
                  <c:v>45908</c:v>
                </c:pt>
                <c:pt idx="982">
                  <c:v>45909</c:v>
                </c:pt>
                <c:pt idx="983">
                  <c:v>45910</c:v>
                </c:pt>
                <c:pt idx="984">
                  <c:v>45911</c:v>
                </c:pt>
                <c:pt idx="985">
                  <c:v>45912</c:v>
                </c:pt>
                <c:pt idx="986">
                  <c:v>45913</c:v>
                </c:pt>
                <c:pt idx="987">
                  <c:v>45914</c:v>
                </c:pt>
                <c:pt idx="988">
                  <c:v>45915</c:v>
                </c:pt>
                <c:pt idx="989">
                  <c:v>45916</c:v>
                </c:pt>
                <c:pt idx="990">
                  <c:v>45917</c:v>
                </c:pt>
                <c:pt idx="991">
                  <c:v>45918</c:v>
                </c:pt>
                <c:pt idx="992">
                  <c:v>45919</c:v>
                </c:pt>
                <c:pt idx="993">
                  <c:v>45920</c:v>
                </c:pt>
                <c:pt idx="994">
                  <c:v>45921</c:v>
                </c:pt>
                <c:pt idx="995">
                  <c:v>45922</c:v>
                </c:pt>
                <c:pt idx="996">
                  <c:v>45923</c:v>
                </c:pt>
                <c:pt idx="997">
                  <c:v>45924</c:v>
                </c:pt>
                <c:pt idx="998">
                  <c:v>45925</c:v>
                </c:pt>
                <c:pt idx="999">
                  <c:v>45926</c:v>
                </c:pt>
                <c:pt idx="1000">
                  <c:v>45927</c:v>
                </c:pt>
                <c:pt idx="1001">
                  <c:v>45928</c:v>
                </c:pt>
                <c:pt idx="1002">
                  <c:v>45929</c:v>
                </c:pt>
                <c:pt idx="1003">
                  <c:v>45930</c:v>
                </c:pt>
                <c:pt idx="1004">
                  <c:v>45931</c:v>
                </c:pt>
                <c:pt idx="1005">
                  <c:v>45932</c:v>
                </c:pt>
                <c:pt idx="1006">
                  <c:v>45933</c:v>
                </c:pt>
                <c:pt idx="1007">
                  <c:v>45934</c:v>
                </c:pt>
                <c:pt idx="1008">
                  <c:v>45935</c:v>
                </c:pt>
                <c:pt idx="1009">
                  <c:v>45936</c:v>
                </c:pt>
                <c:pt idx="1010">
                  <c:v>45937</c:v>
                </c:pt>
                <c:pt idx="1011">
                  <c:v>45938</c:v>
                </c:pt>
                <c:pt idx="1012">
                  <c:v>45939</c:v>
                </c:pt>
                <c:pt idx="1013">
                  <c:v>45940</c:v>
                </c:pt>
                <c:pt idx="1014">
                  <c:v>45941</c:v>
                </c:pt>
                <c:pt idx="1015">
                  <c:v>45942</c:v>
                </c:pt>
                <c:pt idx="1016">
                  <c:v>45943</c:v>
                </c:pt>
                <c:pt idx="1017">
                  <c:v>45944</c:v>
                </c:pt>
                <c:pt idx="1018">
                  <c:v>45945</c:v>
                </c:pt>
                <c:pt idx="1019">
                  <c:v>45946</c:v>
                </c:pt>
                <c:pt idx="1020">
                  <c:v>45947</c:v>
                </c:pt>
                <c:pt idx="1021">
                  <c:v>45948</c:v>
                </c:pt>
                <c:pt idx="1022">
                  <c:v>45949</c:v>
                </c:pt>
                <c:pt idx="1023">
                  <c:v>45950</c:v>
                </c:pt>
                <c:pt idx="1024">
                  <c:v>45951</c:v>
                </c:pt>
                <c:pt idx="1025">
                  <c:v>45952</c:v>
                </c:pt>
                <c:pt idx="1026">
                  <c:v>45953</c:v>
                </c:pt>
                <c:pt idx="1027">
                  <c:v>45954</c:v>
                </c:pt>
                <c:pt idx="1028">
                  <c:v>45955</c:v>
                </c:pt>
                <c:pt idx="1029">
                  <c:v>45956</c:v>
                </c:pt>
                <c:pt idx="1030">
                  <c:v>45957</c:v>
                </c:pt>
                <c:pt idx="1031">
                  <c:v>45958</c:v>
                </c:pt>
                <c:pt idx="1032">
                  <c:v>45959</c:v>
                </c:pt>
                <c:pt idx="1033">
                  <c:v>45960</c:v>
                </c:pt>
                <c:pt idx="1034">
                  <c:v>45961</c:v>
                </c:pt>
                <c:pt idx="1035">
                  <c:v>45962</c:v>
                </c:pt>
                <c:pt idx="1036">
                  <c:v>45963</c:v>
                </c:pt>
                <c:pt idx="1037">
                  <c:v>45964</c:v>
                </c:pt>
                <c:pt idx="1038">
                  <c:v>45965</c:v>
                </c:pt>
                <c:pt idx="1039">
                  <c:v>45966</c:v>
                </c:pt>
                <c:pt idx="1040">
                  <c:v>45967</c:v>
                </c:pt>
                <c:pt idx="1041">
                  <c:v>45968</c:v>
                </c:pt>
                <c:pt idx="1042">
                  <c:v>45969</c:v>
                </c:pt>
                <c:pt idx="1043">
                  <c:v>45970</c:v>
                </c:pt>
                <c:pt idx="1044">
                  <c:v>45971</c:v>
                </c:pt>
                <c:pt idx="1045">
                  <c:v>45972</c:v>
                </c:pt>
                <c:pt idx="1046">
                  <c:v>45973</c:v>
                </c:pt>
                <c:pt idx="1047">
                  <c:v>45974</c:v>
                </c:pt>
                <c:pt idx="1048">
                  <c:v>45975</c:v>
                </c:pt>
                <c:pt idx="1049">
                  <c:v>45976</c:v>
                </c:pt>
                <c:pt idx="1050">
                  <c:v>45977</c:v>
                </c:pt>
                <c:pt idx="1051">
                  <c:v>45978</c:v>
                </c:pt>
                <c:pt idx="1052">
                  <c:v>45979</c:v>
                </c:pt>
                <c:pt idx="1053">
                  <c:v>45980</c:v>
                </c:pt>
                <c:pt idx="1054">
                  <c:v>45981</c:v>
                </c:pt>
                <c:pt idx="1055">
                  <c:v>45982</c:v>
                </c:pt>
                <c:pt idx="1056">
                  <c:v>45983</c:v>
                </c:pt>
                <c:pt idx="1057">
                  <c:v>45984</c:v>
                </c:pt>
                <c:pt idx="1058">
                  <c:v>45985</c:v>
                </c:pt>
                <c:pt idx="1059">
                  <c:v>45986</c:v>
                </c:pt>
                <c:pt idx="1060">
                  <c:v>45987</c:v>
                </c:pt>
                <c:pt idx="1061">
                  <c:v>45988</c:v>
                </c:pt>
                <c:pt idx="1062">
                  <c:v>45989</c:v>
                </c:pt>
                <c:pt idx="1063">
                  <c:v>45990</c:v>
                </c:pt>
                <c:pt idx="1064">
                  <c:v>45991</c:v>
                </c:pt>
                <c:pt idx="1065">
                  <c:v>45992</c:v>
                </c:pt>
                <c:pt idx="1066">
                  <c:v>45993</c:v>
                </c:pt>
                <c:pt idx="1067">
                  <c:v>45994</c:v>
                </c:pt>
                <c:pt idx="1068">
                  <c:v>45995</c:v>
                </c:pt>
                <c:pt idx="1069">
                  <c:v>45996</c:v>
                </c:pt>
                <c:pt idx="1070">
                  <c:v>45997</c:v>
                </c:pt>
                <c:pt idx="1071">
                  <c:v>45998</c:v>
                </c:pt>
                <c:pt idx="1072">
                  <c:v>45999</c:v>
                </c:pt>
                <c:pt idx="1073">
                  <c:v>46000</c:v>
                </c:pt>
                <c:pt idx="1074">
                  <c:v>46001</c:v>
                </c:pt>
                <c:pt idx="1075">
                  <c:v>46002</c:v>
                </c:pt>
                <c:pt idx="1076">
                  <c:v>46003</c:v>
                </c:pt>
                <c:pt idx="1077">
                  <c:v>46004</c:v>
                </c:pt>
                <c:pt idx="1078">
                  <c:v>46005</c:v>
                </c:pt>
                <c:pt idx="1079">
                  <c:v>46006</c:v>
                </c:pt>
                <c:pt idx="1080">
                  <c:v>46007</c:v>
                </c:pt>
                <c:pt idx="1081">
                  <c:v>46008</c:v>
                </c:pt>
                <c:pt idx="1082">
                  <c:v>46009</c:v>
                </c:pt>
                <c:pt idx="1083">
                  <c:v>46010</c:v>
                </c:pt>
                <c:pt idx="1084">
                  <c:v>46011</c:v>
                </c:pt>
                <c:pt idx="1085">
                  <c:v>46012</c:v>
                </c:pt>
                <c:pt idx="1086">
                  <c:v>46013</c:v>
                </c:pt>
                <c:pt idx="1087">
                  <c:v>46014</c:v>
                </c:pt>
                <c:pt idx="1088">
                  <c:v>46015</c:v>
                </c:pt>
                <c:pt idx="1089">
                  <c:v>46016</c:v>
                </c:pt>
                <c:pt idx="1090">
                  <c:v>46017</c:v>
                </c:pt>
                <c:pt idx="1091">
                  <c:v>46018</c:v>
                </c:pt>
                <c:pt idx="1092">
                  <c:v>46019</c:v>
                </c:pt>
                <c:pt idx="1093">
                  <c:v>46020</c:v>
                </c:pt>
                <c:pt idx="1094">
                  <c:v>46021</c:v>
                </c:pt>
                <c:pt idx="1095">
                  <c:v>46022</c:v>
                </c:pt>
                <c:pt idx="1096">
                  <c:v>46023</c:v>
                </c:pt>
                <c:pt idx="1097">
                  <c:v>46024</c:v>
                </c:pt>
                <c:pt idx="1098">
                  <c:v>46025</c:v>
                </c:pt>
                <c:pt idx="1099">
                  <c:v>46026</c:v>
                </c:pt>
                <c:pt idx="1100">
                  <c:v>46027</c:v>
                </c:pt>
                <c:pt idx="1101">
                  <c:v>46028</c:v>
                </c:pt>
                <c:pt idx="1102">
                  <c:v>46029</c:v>
                </c:pt>
                <c:pt idx="1103">
                  <c:v>46030</c:v>
                </c:pt>
                <c:pt idx="1104">
                  <c:v>46031</c:v>
                </c:pt>
                <c:pt idx="1105">
                  <c:v>46032</c:v>
                </c:pt>
                <c:pt idx="1106">
                  <c:v>46033</c:v>
                </c:pt>
                <c:pt idx="1107">
                  <c:v>46034</c:v>
                </c:pt>
                <c:pt idx="1108">
                  <c:v>46035</c:v>
                </c:pt>
                <c:pt idx="1109">
                  <c:v>46036</c:v>
                </c:pt>
                <c:pt idx="1110">
                  <c:v>46037</c:v>
                </c:pt>
                <c:pt idx="1111">
                  <c:v>46038</c:v>
                </c:pt>
                <c:pt idx="1112">
                  <c:v>46039</c:v>
                </c:pt>
                <c:pt idx="1113">
                  <c:v>46040</c:v>
                </c:pt>
                <c:pt idx="1114">
                  <c:v>46041</c:v>
                </c:pt>
                <c:pt idx="1115">
                  <c:v>46042</c:v>
                </c:pt>
                <c:pt idx="1116">
                  <c:v>46043</c:v>
                </c:pt>
                <c:pt idx="1117">
                  <c:v>46044</c:v>
                </c:pt>
                <c:pt idx="1118">
                  <c:v>46045</c:v>
                </c:pt>
                <c:pt idx="1119">
                  <c:v>46046</c:v>
                </c:pt>
                <c:pt idx="1120">
                  <c:v>46047</c:v>
                </c:pt>
                <c:pt idx="1121">
                  <c:v>46048</c:v>
                </c:pt>
                <c:pt idx="1122">
                  <c:v>46049</c:v>
                </c:pt>
                <c:pt idx="1123">
                  <c:v>46050</c:v>
                </c:pt>
                <c:pt idx="1124">
                  <c:v>46051</c:v>
                </c:pt>
                <c:pt idx="1125">
                  <c:v>46052</c:v>
                </c:pt>
                <c:pt idx="1126">
                  <c:v>46053</c:v>
                </c:pt>
                <c:pt idx="1127">
                  <c:v>46054</c:v>
                </c:pt>
                <c:pt idx="1128">
                  <c:v>46055</c:v>
                </c:pt>
                <c:pt idx="1129">
                  <c:v>46056</c:v>
                </c:pt>
                <c:pt idx="1130">
                  <c:v>46057</c:v>
                </c:pt>
                <c:pt idx="1131">
                  <c:v>46058</c:v>
                </c:pt>
                <c:pt idx="1132">
                  <c:v>46059</c:v>
                </c:pt>
                <c:pt idx="1133">
                  <c:v>46060</c:v>
                </c:pt>
                <c:pt idx="1134">
                  <c:v>46061</c:v>
                </c:pt>
                <c:pt idx="1135">
                  <c:v>46062</c:v>
                </c:pt>
                <c:pt idx="1136">
                  <c:v>46063</c:v>
                </c:pt>
                <c:pt idx="1137">
                  <c:v>46064</c:v>
                </c:pt>
                <c:pt idx="1138">
                  <c:v>46065</c:v>
                </c:pt>
                <c:pt idx="1139">
                  <c:v>46066</c:v>
                </c:pt>
                <c:pt idx="1140">
                  <c:v>46067</c:v>
                </c:pt>
                <c:pt idx="1141">
                  <c:v>46068</c:v>
                </c:pt>
                <c:pt idx="1142">
                  <c:v>46069</c:v>
                </c:pt>
                <c:pt idx="1143">
                  <c:v>46070</c:v>
                </c:pt>
                <c:pt idx="1144">
                  <c:v>46071</c:v>
                </c:pt>
                <c:pt idx="1145">
                  <c:v>46072</c:v>
                </c:pt>
                <c:pt idx="1146">
                  <c:v>46073</c:v>
                </c:pt>
                <c:pt idx="1147">
                  <c:v>46074</c:v>
                </c:pt>
                <c:pt idx="1148">
                  <c:v>46075</c:v>
                </c:pt>
                <c:pt idx="1149">
                  <c:v>46076</c:v>
                </c:pt>
                <c:pt idx="1150">
                  <c:v>46077</c:v>
                </c:pt>
                <c:pt idx="1151">
                  <c:v>46078</c:v>
                </c:pt>
                <c:pt idx="1152">
                  <c:v>46079</c:v>
                </c:pt>
                <c:pt idx="1153">
                  <c:v>46080</c:v>
                </c:pt>
                <c:pt idx="1154">
                  <c:v>46081</c:v>
                </c:pt>
                <c:pt idx="1155">
                  <c:v>46082</c:v>
                </c:pt>
                <c:pt idx="1156">
                  <c:v>46083</c:v>
                </c:pt>
                <c:pt idx="1157">
                  <c:v>46084</c:v>
                </c:pt>
                <c:pt idx="1158">
                  <c:v>46085</c:v>
                </c:pt>
                <c:pt idx="1159">
                  <c:v>46086</c:v>
                </c:pt>
                <c:pt idx="1160">
                  <c:v>46087</c:v>
                </c:pt>
                <c:pt idx="1161">
                  <c:v>46088</c:v>
                </c:pt>
                <c:pt idx="1162">
                  <c:v>46089</c:v>
                </c:pt>
                <c:pt idx="1163">
                  <c:v>46090</c:v>
                </c:pt>
                <c:pt idx="1164">
                  <c:v>46091</c:v>
                </c:pt>
                <c:pt idx="1165">
                  <c:v>46092</c:v>
                </c:pt>
                <c:pt idx="1166">
                  <c:v>46093</c:v>
                </c:pt>
                <c:pt idx="1167">
                  <c:v>46094</c:v>
                </c:pt>
                <c:pt idx="1168">
                  <c:v>46095</c:v>
                </c:pt>
                <c:pt idx="1169">
                  <c:v>46096</c:v>
                </c:pt>
                <c:pt idx="1170">
                  <c:v>46097</c:v>
                </c:pt>
                <c:pt idx="1171">
                  <c:v>46098</c:v>
                </c:pt>
                <c:pt idx="1172">
                  <c:v>46099</c:v>
                </c:pt>
                <c:pt idx="1173">
                  <c:v>46100</c:v>
                </c:pt>
                <c:pt idx="1174">
                  <c:v>46101</c:v>
                </c:pt>
                <c:pt idx="1175">
                  <c:v>46102</c:v>
                </c:pt>
                <c:pt idx="1176">
                  <c:v>46103</c:v>
                </c:pt>
                <c:pt idx="1177">
                  <c:v>46104</c:v>
                </c:pt>
                <c:pt idx="1178">
                  <c:v>46105</c:v>
                </c:pt>
                <c:pt idx="1179">
                  <c:v>46106</c:v>
                </c:pt>
                <c:pt idx="1180">
                  <c:v>46107</c:v>
                </c:pt>
                <c:pt idx="1181">
                  <c:v>46108</c:v>
                </c:pt>
                <c:pt idx="1182">
                  <c:v>46109</c:v>
                </c:pt>
                <c:pt idx="1183">
                  <c:v>46110</c:v>
                </c:pt>
                <c:pt idx="1184">
                  <c:v>46111</c:v>
                </c:pt>
                <c:pt idx="1185">
                  <c:v>46112</c:v>
                </c:pt>
                <c:pt idx="1186">
                  <c:v>46113</c:v>
                </c:pt>
                <c:pt idx="1187">
                  <c:v>46114</c:v>
                </c:pt>
                <c:pt idx="1188">
                  <c:v>46115</c:v>
                </c:pt>
                <c:pt idx="1189">
                  <c:v>46116</c:v>
                </c:pt>
                <c:pt idx="1190">
                  <c:v>46117</c:v>
                </c:pt>
                <c:pt idx="1191">
                  <c:v>46118</c:v>
                </c:pt>
                <c:pt idx="1192">
                  <c:v>46119</c:v>
                </c:pt>
                <c:pt idx="1193">
                  <c:v>46120</c:v>
                </c:pt>
                <c:pt idx="1194">
                  <c:v>46121</c:v>
                </c:pt>
                <c:pt idx="1195">
                  <c:v>46122</c:v>
                </c:pt>
                <c:pt idx="1196">
                  <c:v>46123</c:v>
                </c:pt>
                <c:pt idx="1197">
                  <c:v>46124</c:v>
                </c:pt>
                <c:pt idx="1198">
                  <c:v>46125</c:v>
                </c:pt>
                <c:pt idx="1199">
                  <c:v>46126</c:v>
                </c:pt>
                <c:pt idx="1200">
                  <c:v>46127</c:v>
                </c:pt>
                <c:pt idx="1201">
                  <c:v>46128</c:v>
                </c:pt>
                <c:pt idx="1202">
                  <c:v>46129</c:v>
                </c:pt>
                <c:pt idx="1203">
                  <c:v>46130</c:v>
                </c:pt>
                <c:pt idx="1204">
                  <c:v>46131</c:v>
                </c:pt>
                <c:pt idx="1205">
                  <c:v>46132</c:v>
                </c:pt>
                <c:pt idx="1206">
                  <c:v>46133</c:v>
                </c:pt>
                <c:pt idx="1207">
                  <c:v>46134</c:v>
                </c:pt>
                <c:pt idx="1208">
                  <c:v>46135</c:v>
                </c:pt>
                <c:pt idx="1209">
                  <c:v>46136</c:v>
                </c:pt>
                <c:pt idx="1210">
                  <c:v>46137</c:v>
                </c:pt>
                <c:pt idx="1211">
                  <c:v>46138</c:v>
                </c:pt>
                <c:pt idx="1212">
                  <c:v>46139</c:v>
                </c:pt>
                <c:pt idx="1213">
                  <c:v>46140</c:v>
                </c:pt>
                <c:pt idx="1214">
                  <c:v>46141</c:v>
                </c:pt>
                <c:pt idx="1215">
                  <c:v>46142</c:v>
                </c:pt>
                <c:pt idx="1216">
                  <c:v>46143</c:v>
                </c:pt>
                <c:pt idx="1217">
                  <c:v>46144</c:v>
                </c:pt>
                <c:pt idx="1218">
                  <c:v>46145</c:v>
                </c:pt>
                <c:pt idx="1219">
                  <c:v>46146</c:v>
                </c:pt>
                <c:pt idx="1220">
                  <c:v>46147</c:v>
                </c:pt>
                <c:pt idx="1221">
                  <c:v>46148</c:v>
                </c:pt>
                <c:pt idx="1222">
                  <c:v>46149</c:v>
                </c:pt>
                <c:pt idx="1223">
                  <c:v>46150</c:v>
                </c:pt>
                <c:pt idx="1224">
                  <c:v>46151</c:v>
                </c:pt>
                <c:pt idx="1225">
                  <c:v>46152</c:v>
                </c:pt>
                <c:pt idx="1226">
                  <c:v>46153</c:v>
                </c:pt>
                <c:pt idx="1227">
                  <c:v>46154</c:v>
                </c:pt>
                <c:pt idx="1228">
                  <c:v>46155</c:v>
                </c:pt>
                <c:pt idx="1229">
                  <c:v>46156</c:v>
                </c:pt>
                <c:pt idx="1230">
                  <c:v>46157</c:v>
                </c:pt>
                <c:pt idx="1231">
                  <c:v>46158</c:v>
                </c:pt>
                <c:pt idx="1232">
                  <c:v>46159</c:v>
                </c:pt>
                <c:pt idx="1233">
                  <c:v>46160</c:v>
                </c:pt>
                <c:pt idx="1234">
                  <c:v>46161</c:v>
                </c:pt>
                <c:pt idx="1235">
                  <c:v>46162</c:v>
                </c:pt>
                <c:pt idx="1236">
                  <c:v>46163</c:v>
                </c:pt>
                <c:pt idx="1237">
                  <c:v>46164</c:v>
                </c:pt>
                <c:pt idx="1238">
                  <c:v>46165</c:v>
                </c:pt>
                <c:pt idx="1239">
                  <c:v>46166</c:v>
                </c:pt>
                <c:pt idx="1240">
                  <c:v>46167</c:v>
                </c:pt>
                <c:pt idx="1241">
                  <c:v>46168</c:v>
                </c:pt>
                <c:pt idx="1242">
                  <c:v>46169</c:v>
                </c:pt>
                <c:pt idx="1243">
                  <c:v>46170</c:v>
                </c:pt>
                <c:pt idx="1244">
                  <c:v>46171</c:v>
                </c:pt>
                <c:pt idx="1245">
                  <c:v>46172</c:v>
                </c:pt>
                <c:pt idx="1246">
                  <c:v>46173</c:v>
                </c:pt>
                <c:pt idx="1247">
                  <c:v>46174</c:v>
                </c:pt>
                <c:pt idx="1248">
                  <c:v>46175</c:v>
                </c:pt>
                <c:pt idx="1249">
                  <c:v>46176</c:v>
                </c:pt>
                <c:pt idx="1250">
                  <c:v>46177</c:v>
                </c:pt>
                <c:pt idx="1251">
                  <c:v>46178</c:v>
                </c:pt>
                <c:pt idx="1252">
                  <c:v>46179</c:v>
                </c:pt>
                <c:pt idx="1253">
                  <c:v>46180</c:v>
                </c:pt>
                <c:pt idx="1254">
                  <c:v>46181</c:v>
                </c:pt>
                <c:pt idx="1255">
                  <c:v>46182</c:v>
                </c:pt>
                <c:pt idx="1256">
                  <c:v>46183</c:v>
                </c:pt>
                <c:pt idx="1257">
                  <c:v>46184</c:v>
                </c:pt>
                <c:pt idx="1258">
                  <c:v>46185</c:v>
                </c:pt>
                <c:pt idx="1259">
                  <c:v>46186</c:v>
                </c:pt>
                <c:pt idx="1260">
                  <c:v>46187</c:v>
                </c:pt>
                <c:pt idx="1261">
                  <c:v>46188</c:v>
                </c:pt>
                <c:pt idx="1262">
                  <c:v>46189</c:v>
                </c:pt>
                <c:pt idx="1263">
                  <c:v>46190</c:v>
                </c:pt>
                <c:pt idx="1264">
                  <c:v>46191</c:v>
                </c:pt>
                <c:pt idx="1265">
                  <c:v>46192</c:v>
                </c:pt>
                <c:pt idx="1266">
                  <c:v>46193</c:v>
                </c:pt>
                <c:pt idx="1267">
                  <c:v>46194</c:v>
                </c:pt>
                <c:pt idx="1268">
                  <c:v>46195</c:v>
                </c:pt>
                <c:pt idx="1269">
                  <c:v>46196</c:v>
                </c:pt>
                <c:pt idx="1270">
                  <c:v>46197</c:v>
                </c:pt>
                <c:pt idx="1271">
                  <c:v>46198</c:v>
                </c:pt>
                <c:pt idx="1272">
                  <c:v>46199</c:v>
                </c:pt>
                <c:pt idx="1273">
                  <c:v>46200</c:v>
                </c:pt>
                <c:pt idx="1274">
                  <c:v>46201</c:v>
                </c:pt>
                <c:pt idx="1275">
                  <c:v>46202</c:v>
                </c:pt>
                <c:pt idx="1276">
                  <c:v>46203</c:v>
                </c:pt>
                <c:pt idx="1277">
                  <c:v>46204</c:v>
                </c:pt>
                <c:pt idx="1278">
                  <c:v>46205</c:v>
                </c:pt>
                <c:pt idx="1279">
                  <c:v>46206</c:v>
                </c:pt>
                <c:pt idx="1280">
                  <c:v>46207</c:v>
                </c:pt>
                <c:pt idx="1281">
                  <c:v>46208</c:v>
                </c:pt>
                <c:pt idx="1282">
                  <c:v>46209</c:v>
                </c:pt>
                <c:pt idx="1283">
                  <c:v>46210</c:v>
                </c:pt>
                <c:pt idx="1284">
                  <c:v>46211</c:v>
                </c:pt>
                <c:pt idx="1285">
                  <c:v>46212</c:v>
                </c:pt>
                <c:pt idx="1286">
                  <c:v>46213</c:v>
                </c:pt>
                <c:pt idx="1287">
                  <c:v>46214</c:v>
                </c:pt>
                <c:pt idx="1288">
                  <c:v>46215</c:v>
                </c:pt>
                <c:pt idx="1289">
                  <c:v>46216</c:v>
                </c:pt>
                <c:pt idx="1290">
                  <c:v>46217</c:v>
                </c:pt>
                <c:pt idx="1291">
                  <c:v>46218</c:v>
                </c:pt>
                <c:pt idx="1292">
                  <c:v>46219</c:v>
                </c:pt>
                <c:pt idx="1293">
                  <c:v>46220</c:v>
                </c:pt>
                <c:pt idx="1294">
                  <c:v>46221</c:v>
                </c:pt>
                <c:pt idx="1295">
                  <c:v>46222</c:v>
                </c:pt>
                <c:pt idx="1296">
                  <c:v>46223</c:v>
                </c:pt>
                <c:pt idx="1297">
                  <c:v>46224</c:v>
                </c:pt>
                <c:pt idx="1298">
                  <c:v>46225</c:v>
                </c:pt>
                <c:pt idx="1299">
                  <c:v>46226</c:v>
                </c:pt>
                <c:pt idx="1300">
                  <c:v>46227</c:v>
                </c:pt>
                <c:pt idx="1301">
                  <c:v>46228</c:v>
                </c:pt>
                <c:pt idx="1302">
                  <c:v>46229</c:v>
                </c:pt>
                <c:pt idx="1303">
                  <c:v>46230</c:v>
                </c:pt>
                <c:pt idx="1304">
                  <c:v>46231</c:v>
                </c:pt>
                <c:pt idx="1305">
                  <c:v>46232</c:v>
                </c:pt>
                <c:pt idx="1306">
                  <c:v>46233</c:v>
                </c:pt>
                <c:pt idx="1307">
                  <c:v>46234</c:v>
                </c:pt>
                <c:pt idx="1308">
                  <c:v>46235</c:v>
                </c:pt>
                <c:pt idx="1309">
                  <c:v>46236</c:v>
                </c:pt>
                <c:pt idx="1310">
                  <c:v>46237</c:v>
                </c:pt>
                <c:pt idx="1311">
                  <c:v>46238</c:v>
                </c:pt>
                <c:pt idx="1312">
                  <c:v>46239</c:v>
                </c:pt>
                <c:pt idx="1313">
                  <c:v>46240</c:v>
                </c:pt>
                <c:pt idx="1314">
                  <c:v>46241</c:v>
                </c:pt>
                <c:pt idx="1315">
                  <c:v>46242</c:v>
                </c:pt>
                <c:pt idx="1316">
                  <c:v>46243</c:v>
                </c:pt>
                <c:pt idx="1317">
                  <c:v>46244</c:v>
                </c:pt>
                <c:pt idx="1318">
                  <c:v>46245</c:v>
                </c:pt>
                <c:pt idx="1319">
                  <c:v>46246</c:v>
                </c:pt>
                <c:pt idx="1320">
                  <c:v>46247</c:v>
                </c:pt>
                <c:pt idx="1321">
                  <c:v>46248</c:v>
                </c:pt>
                <c:pt idx="1322">
                  <c:v>46249</c:v>
                </c:pt>
                <c:pt idx="1323">
                  <c:v>46250</c:v>
                </c:pt>
                <c:pt idx="1324">
                  <c:v>46251</c:v>
                </c:pt>
                <c:pt idx="1325">
                  <c:v>46252</c:v>
                </c:pt>
                <c:pt idx="1326">
                  <c:v>46253</c:v>
                </c:pt>
                <c:pt idx="1327">
                  <c:v>46254</c:v>
                </c:pt>
                <c:pt idx="1328">
                  <c:v>46255</c:v>
                </c:pt>
                <c:pt idx="1329">
                  <c:v>46256</c:v>
                </c:pt>
                <c:pt idx="1330">
                  <c:v>46257</c:v>
                </c:pt>
                <c:pt idx="1331">
                  <c:v>46258</c:v>
                </c:pt>
                <c:pt idx="1332">
                  <c:v>46259</c:v>
                </c:pt>
                <c:pt idx="1333">
                  <c:v>46260</c:v>
                </c:pt>
                <c:pt idx="1334">
                  <c:v>46261</c:v>
                </c:pt>
                <c:pt idx="1335">
                  <c:v>46262</c:v>
                </c:pt>
                <c:pt idx="1336">
                  <c:v>46263</c:v>
                </c:pt>
                <c:pt idx="1337">
                  <c:v>46264</c:v>
                </c:pt>
                <c:pt idx="1338">
                  <c:v>46265</c:v>
                </c:pt>
                <c:pt idx="1339">
                  <c:v>46266</c:v>
                </c:pt>
                <c:pt idx="1340">
                  <c:v>46267</c:v>
                </c:pt>
                <c:pt idx="1341">
                  <c:v>46268</c:v>
                </c:pt>
                <c:pt idx="1342">
                  <c:v>46269</c:v>
                </c:pt>
                <c:pt idx="1343">
                  <c:v>46270</c:v>
                </c:pt>
                <c:pt idx="1344">
                  <c:v>46271</c:v>
                </c:pt>
                <c:pt idx="1345">
                  <c:v>46272</c:v>
                </c:pt>
                <c:pt idx="1346">
                  <c:v>46273</c:v>
                </c:pt>
                <c:pt idx="1347">
                  <c:v>46274</c:v>
                </c:pt>
                <c:pt idx="1348">
                  <c:v>46275</c:v>
                </c:pt>
                <c:pt idx="1349">
                  <c:v>46276</c:v>
                </c:pt>
                <c:pt idx="1350">
                  <c:v>46277</c:v>
                </c:pt>
                <c:pt idx="1351">
                  <c:v>46278</c:v>
                </c:pt>
                <c:pt idx="1352">
                  <c:v>46279</c:v>
                </c:pt>
                <c:pt idx="1353">
                  <c:v>46280</c:v>
                </c:pt>
                <c:pt idx="1354">
                  <c:v>46281</c:v>
                </c:pt>
                <c:pt idx="1355">
                  <c:v>46282</c:v>
                </c:pt>
                <c:pt idx="1356">
                  <c:v>46283</c:v>
                </c:pt>
                <c:pt idx="1357">
                  <c:v>46284</c:v>
                </c:pt>
                <c:pt idx="1358">
                  <c:v>46285</c:v>
                </c:pt>
                <c:pt idx="1359">
                  <c:v>46286</c:v>
                </c:pt>
                <c:pt idx="1360">
                  <c:v>46287</c:v>
                </c:pt>
                <c:pt idx="1361">
                  <c:v>46288</c:v>
                </c:pt>
                <c:pt idx="1362">
                  <c:v>46289</c:v>
                </c:pt>
                <c:pt idx="1363">
                  <c:v>46290</c:v>
                </c:pt>
                <c:pt idx="1364">
                  <c:v>46291</c:v>
                </c:pt>
                <c:pt idx="1365">
                  <c:v>46292</c:v>
                </c:pt>
                <c:pt idx="1366">
                  <c:v>46293</c:v>
                </c:pt>
                <c:pt idx="1367">
                  <c:v>46294</c:v>
                </c:pt>
                <c:pt idx="1368">
                  <c:v>46295</c:v>
                </c:pt>
                <c:pt idx="1369">
                  <c:v>46296</c:v>
                </c:pt>
                <c:pt idx="1370">
                  <c:v>46297</c:v>
                </c:pt>
                <c:pt idx="1371">
                  <c:v>46298</c:v>
                </c:pt>
                <c:pt idx="1372">
                  <c:v>46299</c:v>
                </c:pt>
                <c:pt idx="1373">
                  <c:v>46300</c:v>
                </c:pt>
                <c:pt idx="1374">
                  <c:v>46301</c:v>
                </c:pt>
                <c:pt idx="1375">
                  <c:v>46302</c:v>
                </c:pt>
                <c:pt idx="1376">
                  <c:v>46303</c:v>
                </c:pt>
                <c:pt idx="1377">
                  <c:v>46304</c:v>
                </c:pt>
                <c:pt idx="1378">
                  <c:v>46305</c:v>
                </c:pt>
                <c:pt idx="1379">
                  <c:v>46306</c:v>
                </c:pt>
                <c:pt idx="1380">
                  <c:v>46307</c:v>
                </c:pt>
                <c:pt idx="1381">
                  <c:v>46308</c:v>
                </c:pt>
                <c:pt idx="1382">
                  <c:v>46309</c:v>
                </c:pt>
                <c:pt idx="1383">
                  <c:v>46310</c:v>
                </c:pt>
                <c:pt idx="1384">
                  <c:v>46311</c:v>
                </c:pt>
                <c:pt idx="1385">
                  <c:v>46312</c:v>
                </c:pt>
                <c:pt idx="1386">
                  <c:v>46313</c:v>
                </c:pt>
                <c:pt idx="1387">
                  <c:v>46314</c:v>
                </c:pt>
                <c:pt idx="1388">
                  <c:v>46315</c:v>
                </c:pt>
                <c:pt idx="1389">
                  <c:v>46316</c:v>
                </c:pt>
                <c:pt idx="1390">
                  <c:v>46317</c:v>
                </c:pt>
                <c:pt idx="1391">
                  <c:v>46318</c:v>
                </c:pt>
                <c:pt idx="1392">
                  <c:v>46319</c:v>
                </c:pt>
                <c:pt idx="1393">
                  <c:v>46320</c:v>
                </c:pt>
                <c:pt idx="1394">
                  <c:v>46321</c:v>
                </c:pt>
                <c:pt idx="1395">
                  <c:v>46322</c:v>
                </c:pt>
                <c:pt idx="1396">
                  <c:v>46323</c:v>
                </c:pt>
                <c:pt idx="1397">
                  <c:v>46324</c:v>
                </c:pt>
                <c:pt idx="1398">
                  <c:v>46325</c:v>
                </c:pt>
                <c:pt idx="1399">
                  <c:v>46326</c:v>
                </c:pt>
                <c:pt idx="1400">
                  <c:v>46327</c:v>
                </c:pt>
                <c:pt idx="1401">
                  <c:v>46328</c:v>
                </c:pt>
                <c:pt idx="1402">
                  <c:v>46329</c:v>
                </c:pt>
                <c:pt idx="1403">
                  <c:v>46330</c:v>
                </c:pt>
                <c:pt idx="1404">
                  <c:v>46331</c:v>
                </c:pt>
                <c:pt idx="1405">
                  <c:v>46332</c:v>
                </c:pt>
                <c:pt idx="1406">
                  <c:v>46333</c:v>
                </c:pt>
                <c:pt idx="1407">
                  <c:v>46334</c:v>
                </c:pt>
                <c:pt idx="1408">
                  <c:v>46335</c:v>
                </c:pt>
                <c:pt idx="1409">
                  <c:v>46336</c:v>
                </c:pt>
                <c:pt idx="1410">
                  <c:v>46337</c:v>
                </c:pt>
                <c:pt idx="1411">
                  <c:v>46338</c:v>
                </c:pt>
                <c:pt idx="1412">
                  <c:v>46339</c:v>
                </c:pt>
                <c:pt idx="1413">
                  <c:v>46340</c:v>
                </c:pt>
                <c:pt idx="1414">
                  <c:v>46341</c:v>
                </c:pt>
                <c:pt idx="1415">
                  <c:v>46342</c:v>
                </c:pt>
                <c:pt idx="1416">
                  <c:v>46343</c:v>
                </c:pt>
                <c:pt idx="1417">
                  <c:v>46344</c:v>
                </c:pt>
                <c:pt idx="1418">
                  <c:v>46345</c:v>
                </c:pt>
                <c:pt idx="1419">
                  <c:v>46346</c:v>
                </c:pt>
                <c:pt idx="1420">
                  <c:v>46347</c:v>
                </c:pt>
                <c:pt idx="1421">
                  <c:v>46348</c:v>
                </c:pt>
                <c:pt idx="1422">
                  <c:v>46349</c:v>
                </c:pt>
                <c:pt idx="1423">
                  <c:v>46350</c:v>
                </c:pt>
                <c:pt idx="1424">
                  <c:v>46351</c:v>
                </c:pt>
                <c:pt idx="1425">
                  <c:v>46352</c:v>
                </c:pt>
                <c:pt idx="1426">
                  <c:v>46353</c:v>
                </c:pt>
                <c:pt idx="1427">
                  <c:v>46354</c:v>
                </c:pt>
                <c:pt idx="1428">
                  <c:v>46355</c:v>
                </c:pt>
                <c:pt idx="1429">
                  <c:v>46356</c:v>
                </c:pt>
                <c:pt idx="1430">
                  <c:v>46357</c:v>
                </c:pt>
                <c:pt idx="1431">
                  <c:v>46358</c:v>
                </c:pt>
                <c:pt idx="1432">
                  <c:v>46359</c:v>
                </c:pt>
                <c:pt idx="1433">
                  <c:v>46360</c:v>
                </c:pt>
                <c:pt idx="1434">
                  <c:v>46361</c:v>
                </c:pt>
                <c:pt idx="1435">
                  <c:v>46362</c:v>
                </c:pt>
                <c:pt idx="1436">
                  <c:v>46363</c:v>
                </c:pt>
                <c:pt idx="1437">
                  <c:v>46364</c:v>
                </c:pt>
                <c:pt idx="1438">
                  <c:v>46365</c:v>
                </c:pt>
                <c:pt idx="1439">
                  <c:v>46366</c:v>
                </c:pt>
                <c:pt idx="1440">
                  <c:v>46367</c:v>
                </c:pt>
                <c:pt idx="1441">
                  <c:v>46368</c:v>
                </c:pt>
                <c:pt idx="1442">
                  <c:v>46369</c:v>
                </c:pt>
                <c:pt idx="1443">
                  <c:v>46370</c:v>
                </c:pt>
                <c:pt idx="1444">
                  <c:v>46371</c:v>
                </c:pt>
                <c:pt idx="1445">
                  <c:v>46372</c:v>
                </c:pt>
                <c:pt idx="1446">
                  <c:v>46373</c:v>
                </c:pt>
                <c:pt idx="1447">
                  <c:v>46374</c:v>
                </c:pt>
                <c:pt idx="1448">
                  <c:v>46375</c:v>
                </c:pt>
                <c:pt idx="1449">
                  <c:v>46376</c:v>
                </c:pt>
                <c:pt idx="1450">
                  <c:v>46377</c:v>
                </c:pt>
                <c:pt idx="1451">
                  <c:v>46378</c:v>
                </c:pt>
                <c:pt idx="1452">
                  <c:v>46379</c:v>
                </c:pt>
                <c:pt idx="1453">
                  <c:v>46380</c:v>
                </c:pt>
                <c:pt idx="1454">
                  <c:v>46381</c:v>
                </c:pt>
                <c:pt idx="1455">
                  <c:v>46382</c:v>
                </c:pt>
                <c:pt idx="1456">
                  <c:v>46383</c:v>
                </c:pt>
                <c:pt idx="1457">
                  <c:v>46384</c:v>
                </c:pt>
                <c:pt idx="1458">
                  <c:v>46385</c:v>
                </c:pt>
                <c:pt idx="1459">
                  <c:v>46386</c:v>
                </c:pt>
                <c:pt idx="1460">
                  <c:v>46387</c:v>
                </c:pt>
                <c:pt idx="1461">
                  <c:v>46388</c:v>
                </c:pt>
                <c:pt idx="1462">
                  <c:v>46389</c:v>
                </c:pt>
                <c:pt idx="1463">
                  <c:v>46390</c:v>
                </c:pt>
                <c:pt idx="1464">
                  <c:v>46391</c:v>
                </c:pt>
                <c:pt idx="1465">
                  <c:v>46392</c:v>
                </c:pt>
                <c:pt idx="1466">
                  <c:v>46393</c:v>
                </c:pt>
                <c:pt idx="1467">
                  <c:v>46394</c:v>
                </c:pt>
                <c:pt idx="1468">
                  <c:v>46395</c:v>
                </c:pt>
                <c:pt idx="1469">
                  <c:v>46396</c:v>
                </c:pt>
                <c:pt idx="1470">
                  <c:v>46397</c:v>
                </c:pt>
                <c:pt idx="1471">
                  <c:v>46398</c:v>
                </c:pt>
                <c:pt idx="1472">
                  <c:v>46399</c:v>
                </c:pt>
                <c:pt idx="1473">
                  <c:v>46400</c:v>
                </c:pt>
                <c:pt idx="1474">
                  <c:v>46401</c:v>
                </c:pt>
                <c:pt idx="1475">
                  <c:v>46402</c:v>
                </c:pt>
                <c:pt idx="1476">
                  <c:v>46403</c:v>
                </c:pt>
                <c:pt idx="1477">
                  <c:v>46404</c:v>
                </c:pt>
                <c:pt idx="1478">
                  <c:v>46405</c:v>
                </c:pt>
                <c:pt idx="1479">
                  <c:v>46406</c:v>
                </c:pt>
                <c:pt idx="1480">
                  <c:v>46407</c:v>
                </c:pt>
                <c:pt idx="1481">
                  <c:v>46408</c:v>
                </c:pt>
                <c:pt idx="1482">
                  <c:v>46409</c:v>
                </c:pt>
                <c:pt idx="1483">
                  <c:v>46410</c:v>
                </c:pt>
                <c:pt idx="1484">
                  <c:v>46411</c:v>
                </c:pt>
                <c:pt idx="1485">
                  <c:v>46412</c:v>
                </c:pt>
                <c:pt idx="1486">
                  <c:v>46413</c:v>
                </c:pt>
                <c:pt idx="1487">
                  <c:v>46414</c:v>
                </c:pt>
                <c:pt idx="1488">
                  <c:v>46415</c:v>
                </c:pt>
                <c:pt idx="1489">
                  <c:v>46416</c:v>
                </c:pt>
                <c:pt idx="1490">
                  <c:v>46417</c:v>
                </c:pt>
                <c:pt idx="1491">
                  <c:v>46418</c:v>
                </c:pt>
                <c:pt idx="1492">
                  <c:v>46419</c:v>
                </c:pt>
                <c:pt idx="1493">
                  <c:v>46420</c:v>
                </c:pt>
                <c:pt idx="1494">
                  <c:v>46421</c:v>
                </c:pt>
                <c:pt idx="1495">
                  <c:v>46422</c:v>
                </c:pt>
                <c:pt idx="1496">
                  <c:v>46423</c:v>
                </c:pt>
                <c:pt idx="1497">
                  <c:v>46424</c:v>
                </c:pt>
                <c:pt idx="1498">
                  <c:v>46425</c:v>
                </c:pt>
                <c:pt idx="1499">
                  <c:v>46426</c:v>
                </c:pt>
                <c:pt idx="1500">
                  <c:v>46427</c:v>
                </c:pt>
                <c:pt idx="1501">
                  <c:v>46428</c:v>
                </c:pt>
                <c:pt idx="1502">
                  <c:v>46429</c:v>
                </c:pt>
                <c:pt idx="1503">
                  <c:v>46430</c:v>
                </c:pt>
                <c:pt idx="1504">
                  <c:v>46431</c:v>
                </c:pt>
                <c:pt idx="1505">
                  <c:v>46432</c:v>
                </c:pt>
                <c:pt idx="1506">
                  <c:v>46433</c:v>
                </c:pt>
                <c:pt idx="1507">
                  <c:v>46434</c:v>
                </c:pt>
                <c:pt idx="1508">
                  <c:v>46435</c:v>
                </c:pt>
                <c:pt idx="1509">
                  <c:v>46436</c:v>
                </c:pt>
                <c:pt idx="1510">
                  <c:v>46437</c:v>
                </c:pt>
                <c:pt idx="1511">
                  <c:v>46438</c:v>
                </c:pt>
                <c:pt idx="1512">
                  <c:v>46439</c:v>
                </c:pt>
                <c:pt idx="1513">
                  <c:v>46440</c:v>
                </c:pt>
                <c:pt idx="1514">
                  <c:v>46441</c:v>
                </c:pt>
                <c:pt idx="1515">
                  <c:v>46442</c:v>
                </c:pt>
                <c:pt idx="1516">
                  <c:v>46443</c:v>
                </c:pt>
                <c:pt idx="1517">
                  <c:v>46444</c:v>
                </c:pt>
                <c:pt idx="1518">
                  <c:v>46445</c:v>
                </c:pt>
                <c:pt idx="1519">
                  <c:v>46446</c:v>
                </c:pt>
                <c:pt idx="1520">
                  <c:v>46447</c:v>
                </c:pt>
                <c:pt idx="1521">
                  <c:v>46448</c:v>
                </c:pt>
                <c:pt idx="1522">
                  <c:v>46449</c:v>
                </c:pt>
                <c:pt idx="1523">
                  <c:v>46450</c:v>
                </c:pt>
                <c:pt idx="1524">
                  <c:v>46451</c:v>
                </c:pt>
                <c:pt idx="1525">
                  <c:v>46452</c:v>
                </c:pt>
                <c:pt idx="1526">
                  <c:v>46453</c:v>
                </c:pt>
                <c:pt idx="1527">
                  <c:v>46454</c:v>
                </c:pt>
                <c:pt idx="1528">
                  <c:v>46455</c:v>
                </c:pt>
                <c:pt idx="1529">
                  <c:v>46456</c:v>
                </c:pt>
                <c:pt idx="1530">
                  <c:v>46457</c:v>
                </c:pt>
                <c:pt idx="1531">
                  <c:v>46458</c:v>
                </c:pt>
                <c:pt idx="1532">
                  <c:v>46459</c:v>
                </c:pt>
                <c:pt idx="1533">
                  <c:v>46460</c:v>
                </c:pt>
                <c:pt idx="1534">
                  <c:v>46461</c:v>
                </c:pt>
                <c:pt idx="1535">
                  <c:v>46462</c:v>
                </c:pt>
                <c:pt idx="1536">
                  <c:v>46463</c:v>
                </c:pt>
                <c:pt idx="1537">
                  <c:v>46464</c:v>
                </c:pt>
                <c:pt idx="1538">
                  <c:v>46465</c:v>
                </c:pt>
                <c:pt idx="1539">
                  <c:v>46466</c:v>
                </c:pt>
                <c:pt idx="1540">
                  <c:v>46467</c:v>
                </c:pt>
                <c:pt idx="1541">
                  <c:v>46468</c:v>
                </c:pt>
                <c:pt idx="1542">
                  <c:v>46469</c:v>
                </c:pt>
                <c:pt idx="1543">
                  <c:v>46470</c:v>
                </c:pt>
                <c:pt idx="1544">
                  <c:v>46471</c:v>
                </c:pt>
                <c:pt idx="1545">
                  <c:v>46472</c:v>
                </c:pt>
                <c:pt idx="1546">
                  <c:v>46473</c:v>
                </c:pt>
                <c:pt idx="1547">
                  <c:v>46474</c:v>
                </c:pt>
                <c:pt idx="1548">
                  <c:v>46475</c:v>
                </c:pt>
                <c:pt idx="1549">
                  <c:v>46476</c:v>
                </c:pt>
                <c:pt idx="1550">
                  <c:v>46477</c:v>
                </c:pt>
                <c:pt idx="1551">
                  <c:v>46478</c:v>
                </c:pt>
                <c:pt idx="1552">
                  <c:v>46479</c:v>
                </c:pt>
                <c:pt idx="1553">
                  <c:v>46480</c:v>
                </c:pt>
                <c:pt idx="1554">
                  <c:v>46481</c:v>
                </c:pt>
                <c:pt idx="1555">
                  <c:v>46482</c:v>
                </c:pt>
                <c:pt idx="1556">
                  <c:v>46483</c:v>
                </c:pt>
                <c:pt idx="1557">
                  <c:v>46484</c:v>
                </c:pt>
                <c:pt idx="1558">
                  <c:v>46485</c:v>
                </c:pt>
                <c:pt idx="1559">
                  <c:v>46486</c:v>
                </c:pt>
                <c:pt idx="1560">
                  <c:v>46487</c:v>
                </c:pt>
                <c:pt idx="1561">
                  <c:v>46488</c:v>
                </c:pt>
                <c:pt idx="1562">
                  <c:v>46489</c:v>
                </c:pt>
                <c:pt idx="1563">
                  <c:v>46490</c:v>
                </c:pt>
                <c:pt idx="1564">
                  <c:v>46491</c:v>
                </c:pt>
                <c:pt idx="1565">
                  <c:v>46492</c:v>
                </c:pt>
                <c:pt idx="1566">
                  <c:v>46493</c:v>
                </c:pt>
                <c:pt idx="1567">
                  <c:v>46494</c:v>
                </c:pt>
                <c:pt idx="1568">
                  <c:v>46495</c:v>
                </c:pt>
                <c:pt idx="1569">
                  <c:v>46496</c:v>
                </c:pt>
                <c:pt idx="1570">
                  <c:v>46497</c:v>
                </c:pt>
                <c:pt idx="1571">
                  <c:v>46498</c:v>
                </c:pt>
                <c:pt idx="1572">
                  <c:v>46499</c:v>
                </c:pt>
                <c:pt idx="1573">
                  <c:v>46500</c:v>
                </c:pt>
                <c:pt idx="1574">
                  <c:v>46501</c:v>
                </c:pt>
                <c:pt idx="1575">
                  <c:v>46502</c:v>
                </c:pt>
                <c:pt idx="1576">
                  <c:v>46503</c:v>
                </c:pt>
                <c:pt idx="1577">
                  <c:v>46504</c:v>
                </c:pt>
                <c:pt idx="1578">
                  <c:v>46505</c:v>
                </c:pt>
                <c:pt idx="1579">
                  <c:v>46506</c:v>
                </c:pt>
                <c:pt idx="1580">
                  <c:v>46507</c:v>
                </c:pt>
                <c:pt idx="1581">
                  <c:v>46508</c:v>
                </c:pt>
                <c:pt idx="1582">
                  <c:v>46509</c:v>
                </c:pt>
                <c:pt idx="1583">
                  <c:v>46510</c:v>
                </c:pt>
                <c:pt idx="1584">
                  <c:v>46511</c:v>
                </c:pt>
                <c:pt idx="1585">
                  <c:v>46512</c:v>
                </c:pt>
                <c:pt idx="1586">
                  <c:v>46513</c:v>
                </c:pt>
                <c:pt idx="1587">
                  <c:v>46514</c:v>
                </c:pt>
                <c:pt idx="1588">
                  <c:v>46515</c:v>
                </c:pt>
                <c:pt idx="1589">
                  <c:v>46516</c:v>
                </c:pt>
                <c:pt idx="1590">
                  <c:v>46517</c:v>
                </c:pt>
                <c:pt idx="1591">
                  <c:v>46518</c:v>
                </c:pt>
                <c:pt idx="1592">
                  <c:v>46519</c:v>
                </c:pt>
                <c:pt idx="1593">
                  <c:v>46520</c:v>
                </c:pt>
                <c:pt idx="1594">
                  <c:v>46521</c:v>
                </c:pt>
                <c:pt idx="1595">
                  <c:v>46522</c:v>
                </c:pt>
                <c:pt idx="1596">
                  <c:v>46523</c:v>
                </c:pt>
                <c:pt idx="1597">
                  <c:v>46524</c:v>
                </c:pt>
                <c:pt idx="1598">
                  <c:v>46525</c:v>
                </c:pt>
                <c:pt idx="1599">
                  <c:v>46526</c:v>
                </c:pt>
                <c:pt idx="1600">
                  <c:v>46527</c:v>
                </c:pt>
                <c:pt idx="1601">
                  <c:v>46528</c:v>
                </c:pt>
                <c:pt idx="1602">
                  <c:v>46529</c:v>
                </c:pt>
                <c:pt idx="1603">
                  <c:v>46530</c:v>
                </c:pt>
                <c:pt idx="1604">
                  <c:v>46531</c:v>
                </c:pt>
                <c:pt idx="1605">
                  <c:v>46532</c:v>
                </c:pt>
                <c:pt idx="1606">
                  <c:v>46533</c:v>
                </c:pt>
                <c:pt idx="1607">
                  <c:v>46534</c:v>
                </c:pt>
                <c:pt idx="1608">
                  <c:v>46535</c:v>
                </c:pt>
                <c:pt idx="1609">
                  <c:v>46536</c:v>
                </c:pt>
                <c:pt idx="1610">
                  <c:v>46537</c:v>
                </c:pt>
                <c:pt idx="1611">
                  <c:v>46538</c:v>
                </c:pt>
                <c:pt idx="1612">
                  <c:v>46539</c:v>
                </c:pt>
                <c:pt idx="1613">
                  <c:v>46540</c:v>
                </c:pt>
                <c:pt idx="1614">
                  <c:v>46541</c:v>
                </c:pt>
                <c:pt idx="1615">
                  <c:v>46542</c:v>
                </c:pt>
                <c:pt idx="1616">
                  <c:v>46543</c:v>
                </c:pt>
                <c:pt idx="1617">
                  <c:v>46544</c:v>
                </c:pt>
                <c:pt idx="1618">
                  <c:v>46545</c:v>
                </c:pt>
                <c:pt idx="1619">
                  <c:v>46546</c:v>
                </c:pt>
                <c:pt idx="1620">
                  <c:v>46547</c:v>
                </c:pt>
                <c:pt idx="1621">
                  <c:v>46548</c:v>
                </c:pt>
                <c:pt idx="1622">
                  <c:v>46549</c:v>
                </c:pt>
                <c:pt idx="1623">
                  <c:v>46550</c:v>
                </c:pt>
                <c:pt idx="1624">
                  <c:v>46551</c:v>
                </c:pt>
                <c:pt idx="1625">
                  <c:v>46552</c:v>
                </c:pt>
                <c:pt idx="1626">
                  <c:v>46553</c:v>
                </c:pt>
                <c:pt idx="1627">
                  <c:v>46554</c:v>
                </c:pt>
                <c:pt idx="1628">
                  <c:v>46555</c:v>
                </c:pt>
                <c:pt idx="1629">
                  <c:v>46556</c:v>
                </c:pt>
                <c:pt idx="1630">
                  <c:v>46557</c:v>
                </c:pt>
                <c:pt idx="1631">
                  <c:v>46558</c:v>
                </c:pt>
                <c:pt idx="1632">
                  <c:v>46559</c:v>
                </c:pt>
                <c:pt idx="1633">
                  <c:v>46560</c:v>
                </c:pt>
                <c:pt idx="1634">
                  <c:v>46561</c:v>
                </c:pt>
                <c:pt idx="1635">
                  <c:v>46562</c:v>
                </c:pt>
                <c:pt idx="1636">
                  <c:v>46563</c:v>
                </c:pt>
                <c:pt idx="1637">
                  <c:v>46564</c:v>
                </c:pt>
                <c:pt idx="1638">
                  <c:v>46565</c:v>
                </c:pt>
                <c:pt idx="1639">
                  <c:v>46566</c:v>
                </c:pt>
                <c:pt idx="1640">
                  <c:v>46567</c:v>
                </c:pt>
                <c:pt idx="1641">
                  <c:v>46568</c:v>
                </c:pt>
                <c:pt idx="1642">
                  <c:v>46569</c:v>
                </c:pt>
                <c:pt idx="1643">
                  <c:v>46570</c:v>
                </c:pt>
                <c:pt idx="1644">
                  <c:v>46571</c:v>
                </c:pt>
                <c:pt idx="1645">
                  <c:v>46572</c:v>
                </c:pt>
                <c:pt idx="1646">
                  <c:v>46573</c:v>
                </c:pt>
                <c:pt idx="1647">
                  <c:v>46574</c:v>
                </c:pt>
                <c:pt idx="1648">
                  <c:v>46575</c:v>
                </c:pt>
                <c:pt idx="1649">
                  <c:v>46576</c:v>
                </c:pt>
                <c:pt idx="1650">
                  <c:v>46577</c:v>
                </c:pt>
                <c:pt idx="1651">
                  <c:v>46578</c:v>
                </c:pt>
                <c:pt idx="1652">
                  <c:v>46579</c:v>
                </c:pt>
                <c:pt idx="1653">
                  <c:v>46580</c:v>
                </c:pt>
                <c:pt idx="1654">
                  <c:v>46581</c:v>
                </c:pt>
                <c:pt idx="1655">
                  <c:v>46582</c:v>
                </c:pt>
                <c:pt idx="1656">
                  <c:v>46583</c:v>
                </c:pt>
                <c:pt idx="1657">
                  <c:v>46584</c:v>
                </c:pt>
                <c:pt idx="1658">
                  <c:v>46585</c:v>
                </c:pt>
                <c:pt idx="1659">
                  <c:v>46586</c:v>
                </c:pt>
                <c:pt idx="1660">
                  <c:v>46587</c:v>
                </c:pt>
                <c:pt idx="1661">
                  <c:v>46588</c:v>
                </c:pt>
                <c:pt idx="1662">
                  <c:v>46589</c:v>
                </c:pt>
                <c:pt idx="1663">
                  <c:v>46590</c:v>
                </c:pt>
                <c:pt idx="1664">
                  <c:v>46591</c:v>
                </c:pt>
                <c:pt idx="1665">
                  <c:v>46592</c:v>
                </c:pt>
                <c:pt idx="1666">
                  <c:v>46593</c:v>
                </c:pt>
                <c:pt idx="1667">
                  <c:v>46594</c:v>
                </c:pt>
                <c:pt idx="1668">
                  <c:v>46595</c:v>
                </c:pt>
                <c:pt idx="1669">
                  <c:v>46596</c:v>
                </c:pt>
                <c:pt idx="1670">
                  <c:v>46597</c:v>
                </c:pt>
                <c:pt idx="1671">
                  <c:v>46598</c:v>
                </c:pt>
                <c:pt idx="1672">
                  <c:v>46599</c:v>
                </c:pt>
                <c:pt idx="1673">
                  <c:v>46600</c:v>
                </c:pt>
                <c:pt idx="1674">
                  <c:v>46601</c:v>
                </c:pt>
                <c:pt idx="1675">
                  <c:v>46602</c:v>
                </c:pt>
                <c:pt idx="1676">
                  <c:v>46603</c:v>
                </c:pt>
                <c:pt idx="1677">
                  <c:v>46604</c:v>
                </c:pt>
                <c:pt idx="1678">
                  <c:v>46605</c:v>
                </c:pt>
                <c:pt idx="1679">
                  <c:v>46606</c:v>
                </c:pt>
                <c:pt idx="1680">
                  <c:v>46607</c:v>
                </c:pt>
                <c:pt idx="1681">
                  <c:v>46608</c:v>
                </c:pt>
                <c:pt idx="1682">
                  <c:v>46609</c:v>
                </c:pt>
                <c:pt idx="1683">
                  <c:v>46610</c:v>
                </c:pt>
                <c:pt idx="1684">
                  <c:v>46611</c:v>
                </c:pt>
                <c:pt idx="1685">
                  <c:v>46612</c:v>
                </c:pt>
                <c:pt idx="1686">
                  <c:v>46613</c:v>
                </c:pt>
                <c:pt idx="1687">
                  <c:v>46614</c:v>
                </c:pt>
                <c:pt idx="1688">
                  <c:v>46615</c:v>
                </c:pt>
                <c:pt idx="1689">
                  <c:v>46616</c:v>
                </c:pt>
                <c:pt idx="1690">
                  <c:v>46617</c:v>
                </c:pt>
                <c:pt idx="1691">
                  <c:v>46618</c:v>
                </c:pt>
                <c:pt idx="1692">
                  <c:v>46619</c:v>
                </c:pt>
                <c:pt idx="1693">
                  <c:v>46620</c:v>
                </c:pt>
                <c:pt idx="1694">
                  <c:v>46621</c:v>
                </c:pt>
                <c:pt idx="1695">
                  <c:v>46622</c:v>
                </c:pt>
                <c:pt idx="1696">
                  <c:v>46623</c:v>
                </c:pt>
                <c:pt idx="1697">
                  <c:v>46624</c:v>
                </c:pt>
                <c:pt idx="1698">
                  <c:v>46625</c:v>
                </c:pt>
                <c:pt idx="1699">
                  <c:v>46626</c:v>
                </c:pt>
                <c:pt idx="1700">
                  <c:v>46627</c:v>
                </c:pt>
                <c:pt idx="1701">
                  <c:v>46628</c:v>
                </c:pt>
                <c:pt idx="1702">
                  <c:v>46629</c:v>
                </c:pt>
                <c:pt idx="1703">
                  <c:v>46630</c:v>
                </c:pt>
                <c:pt idx="1704">
                  <c:v>46631</c:v>
                </c:pt>
                <c:pt idx="1705">
                  <c:v>46632</c:v>
                </c:pt>
                <c:pt idx="1706">
                  <c:v>46633</c:v>
                </c:pt>
                <c:pt idx="1707">
                  <c:v>46634</c:v>
                </c:pt>
                <c:pt idx="1708">
                  <c:v>46635</c:v>
                </c:pt>
                <c:pt idx="1709">
                  <c:v>46636</c:v>
                </c:pt>
                <c:pt idx="1710">
                  <c:v>46637</c:v>
                </c:pt>
                <c:pt idx="1711">
                  <c:v>46638</c:v>
                </c:pt>
                <c:pt idx="1712">
                  <c:v>46639</c:v>
                </c:pt>
                <c:pt idx="1713">
                  <c:v>46640</c:v>
                </c:pt>
                <c:pt idx="1714">
                  <c:v>46641</c:v>
                </c:pt>
                <c:pt idx="1715">
                  <c:v>46642</c:v>
                </c:pt>
                <c:pt idx="1716">
                  <c:v>46643</c:v>
                </c:pt>
                <c:pt idx="1717">
                  <c:v>46644</c:v>
                </c:pt>
                <c:pt idx="1718">
                  <c:v>46645</c:v>
                </c:pt>
                <c:pt idx="1719">
                  <c:v>46646</c:v>
                </c:pt>
                <c:pt idx="1720">
                  <c:v>46647</c:v>
                </c:pt>
                <c:pt idx="1721">
                  <c:v>46648</c:v>
                </c:pt>
                <c:pt idx="1722">
                  <c:v>46649</c:v>
                </c:pt>
                <c:pt idx="1723">
                  <c:v>46650</c:v>
                </c:pt>
                <c:pt idx="1724">
                  <c:v>46651</c:v>
                </c:pt>
                <c:pt idx="1725">
                  <c:v>46652</c:v>
                </c:pt>
                <c:pt idx="1726">
                  <c:v>46653</c:v>
                </c:pt>
                <c:pt idx="1727">
                  <c:v>46654</c:v>
                </c:pt>
                <c:pt idx="1728">
                  <c:v>46655</c:v>
                </c:pt>
                <c:pt idx="1729">
                  <c:v>46656</c:v>
                </c:pt>
                <c:pt idx="1730">
                  <c:v>46657</c:v>
                </c:pt>
                <c:pt idx="1731">
                  <c:v>46658</c:v>
                </c:pt>
                <c:pt idx="1732">
                  <c:v>46659</c:v>
                </c:pt>
                <c:pt idx="1733">
                  <c:v>46660</c:v>
                </c:pt>
                <c:pt idx="1734">
                  <c:v>46661</c:v>
                </c:pt>
                <c:pt idx="1735">
                  <c:v>46662</c:v>
                </c:pt>
                <c:pt idx="1736">
                  <c:v>46663</c:v>
                </c:pt>
                <c:pt idx="1737">
                  <c:v>46664</c:v>
                </c:pt>
                <c:pt idx="1738">
                  <c:v>46665</c:v>
                </c:pt>
                <c:pt idx="1739">
                  <c:v>46666</c:v>
                </c:pt>
                <c:pt idx="1740">
                  <c:v>46667</c:v>
                </c:pt>
                <c:pt idx="1741">
                  <c:v>46668</c:v>
                </c:pt>
                <c:pt idx="1742">
                  <c:v>46669</c:v>
                </c:pt>
                <c:pt idx="1743">
                  <c:v>46670</c:v>
                </c:pt>
                <c:pt idx="1744">
                  <c:v>46671</c:v>
                </c:pt>
                <c:pt idx="1745">
                  <c:v>46672</c:v>
                </c:pt>
                <c:pt idx="1746">
                  <c:v>46673</c:v>
                </c:pt>
                <c:pt idx="1747">
                  <c:v>46674</c:v>
                </c:pt>
                <c:pt idx="1748">
                  <c:v>46675</c:v>
                </c:pt>
                <c:pt idx="1749">
                  <c:v>46676</c:v>
                </c:pt>
                <c:pt idx="1750">
                  <c:v>46677</c:v>
                </c:pt>
                <c:pt idx="1751">
                  <c:v>46678</c:v>
                </c:pt>
                <c:pt idx="1752">
                  <c:v>46679</c:v>
                </c:pt>
                <c:pt idx="1753">
                  <c:v>46680</c:v>
                </c:pt>
                <c:pt idx="1754">
                  <c:v>46681</c:v>
                </c:pt>
                <c:pt idx="1755">
                  <c:v>46682</c:v>
                </c:pt>
                <c:pt idx="1756">
                  <c:v>46683</c:v>
                </c:pt>
                <c:pt idx="1757">
                  <c:v>46684</c:v>
                </c:pt>
                <c:pt idx="1758">
                  <c:v>46685</c:v>
                </c:pt>
                <c:pt idx="1759">
                  <c:v>46686</c:v>
                </c:pt>
                <c:pt idx="1760">
                  <c:v>46687</c:v>
                </c:pt>
                <c:pt idx="1761">
                  <c:v>46688</c:v>
                </c:pt>
                <c:pt idx="1762">
                  <c:v>46689</c:v>
                </c:pt>
                <c:pt idx="1763">
                  <c:v>46690</c:v>
                </c:pt>
                <c:pt idx="1764">
                  <c:v>46691</c:v>
                </c:pt>
                <c:pt idx="1765">
                  <c:v>46692</c:v>
                </c:pt>
                <c:pt idx="1766">
                  <c:v>46693</c:v>
                </c:pt>
                <c:pt idx="1767">
                  <c:v>46694</c:v>
                </c:pt>
                <c:pt idx="1768">
                  <c:v>46695</c:v>
                </c:pt>
                <c:pt idx="1769">
                  <c:v>46696</c:v>
                </c:pt>
                <c:pt idx="1770">
                  <c:v>46697</c:v>
                </c:pt>
                <c:pt idx="1771">
                  <c:v>46698</c:v>
                </c:pt>
                <c:pt idx="1772">
                  <c:v>46699</c:v>
                </c:pt>
                <c:pt idx="1773">
                  <c:v>46700</c:v>
                </c:pt>
                <c:pt idx="1774">
                  <c:v>46701</c:v>
                </c:pt>
                <c:pt idx="1775">
                  <c:v>46702</c:v>
                </c:pt>
                <c:pt idx="1776">
                  <c:v>46703</c:v>
                </c:pt>
                <c:pt idx="1777">
                  <c:v>46704</c:v>
                </c:pt>
                <c:pt idx="1778">
                  <c:v>46705</c:v>
                </c:pt>
                <c:pt idx="1779">
                  <c:v>46706</c:v>
                </c:pt>
                <c:pt idx="1780">
                  <c:v>46707</c:v>
                </c:pt>
                <c:pt idx="1781">
                  <c:v>46708</c:v>
                </c:pt>
                <c:pt idx="1782">
                  <c:v>46709</c:v>
                </c:pt>
                <c:pt idx="1783">
                  <c:v>46710</c:v>
                </c:pt>
                <c:pt idx="1784">
                  <c:v>46711</c:v>
                </c:pt>
                <c:pt idx="1785">
                  <c:v>46712</c:v>
                </c:pt>
                <c:pt idx="1786">
                  <c:v>46713</c:v>
                </c:pt>
                <c:pt idx="1787">
                  <c:v>46714</c:v>
                </c:pt>
                <c:pt idx="1788">
                  <c:v>46715</c:v>
                </c:pt>
                <c:pt idx="1789">
                  <c:v>46716</c:v>
                </c:pt>
                <c:pt idx="1790">
                  <c:v>46717</c:v>
                </c:pt>
                <c:pt idx="1791">
                  <c:v>46718</c:v>
                </c:pt>
                <c:pt idx="1792">
                  <c:v>46719</c:v>
                </c:pt>
                <c:pt idx="1793">
                  <c:v>46720</c:v>
                </c:pt>
                <c:pt idx="1794">
                  <c:v>46721</c:v>
                </c:pt>
                <c:pt idx="1795">
                  <c:v>46722</c:v>
                </c:pt>
                <c:pt idx="1796">
                  <c:v>46723</c:v>
                </c:pt>
                <c:pt idx="1797">
                  <c:v>46724</c:v>
                </c:pt>
                <c:pt idx="1798">
                  <c:v>46725</c:v>
                </c:pt>
                <c:pt idx="1799">
                  <c:v>46726</c:v>
                </c:pt>
                <c:pt idx="1800">
                  <c:v>46727</c:v>
                </c:pt>
                <c:pt idx="1801">
                  <c:v>46728</c:v>
                </c:pt>
                <c:pt idx="1802">
                  <c:v>46729</c:v>
                </c:pt>
                <c:pt idx="1803">
                  <c:v>46730</c:v>
                </c:pt>
                <c:pt idx="1804">
                  <c:v>46731</c:v>
                </c:pt>
                <c:pt idx="1805">
                  <c:v>46732</c:v>
                </c:pt>
                <c:pt idx="1806">
                  <c:v>46733</c:v>
                </c:pt>
                <c:pt idx="1807">
                  <c:v>46734</c:v>
                </c:pt>
                <c:pt idx="1808">
                  <c:v>46735</c:v>
                </c:pt>
                <c:pt idx="1809">
                  <c:v>46736</c:v>
                </c:pt>
                <c:pt idx="1810">
                  <c:v>46737</c:v>
                </c:pt>
                <c:pt idx="1811">
                  <c:v>46738</c:v>
                </c:pt>
                <c:pt idx="1812">
                  <c:v>46739</c:v>
                </c:pt>
                <c:pt idx="1813">
                  <c:v>46740</c:v>
                </c:pt>
                <c:pt idx="1814">
                  <c:v>46741</c:v>
                </c:pt>
                <c:pt idx="1815">
                  <c:v>46742</c:v>
                </c:pt>
                <c:pt idx="1816">
                  <c:v>46743</c:v>
                </c:pt>
                <c:pt idx="1817">
                  <c:v>46744</c:v>
                </c:pt>
                <c:pt idx="1818">
                  <c:v>46745</c:v>
                </c:pt>
                <c:pt idx="1819">
                  <c:v>46746</c:v>
                </c:pt>
                <c:pt idx="1820">
                  <c:v>46747</c:v>
                </c:pt>
                <c:pt idx="1821">
                  <c:v>46748</c:v>
                </c:pt>
                <c:pt idx="1822">
                  <c:v>46749</c:v>
                </c:pt>
                <c:pt idx="1823">
                  <c:v>46750</c:v>
                </c:pt>
                <c:pt idx="1824">
                  <c:v>46751</c:v>
                </c:pt>
                <c:pt idx="1825">
                  <c:v>46752</c:v>
                </c:pt>
                <c:pt idx="1826">
                  <c:v>46753</c:v>
                </c:pt>
                <c:pt idx="1827">
                  <c:v>46754</c:v>
                </c:pt>
                <c:pt idx="1828">
                  <c:v>46755</c:v>
                </c:pt>
                <c:pt idx="1829">
                  <c:v>46756</c:v>
                </c:pt>
                <c:pt idx="1830">
                  <c:v>46757</c:v>
                </c:pt>
                <c:pt idx="1831">
                  <c:v>46758</c:v>
                </c:pt>
                <c:pt idx="1832">
                  <c:v>46759</c:v>
                </c:pt>
                <c:pt idx="1833">
                  <c:v>46760</c:v>
                </c:pt>
                <c:pt idx="1834">
                  <c:v>46761</c:v>
                </c:pt>
                <c:pt idx="1835">
                  <c:v>46762</c:v>
                </c:pt>
                <c:pt idx="1836">
                  <c:v>46763</c:v>
                </c:pt>
                <c:pt idx="1837">
                  <c:v>46764</c:v>
                </c:pt>
                <c:pt idx="1838">
                  <c:v>46765</c:v>
                </c:pt>
                <c:pt idx="1839">
                  <c:v>46766</c:v>
                </c:pt>
                <c:pt idx="1840">
                  <c:v>46767</c:v>
                </c:pt>
                <c:pt idx="1841">
                  <c:v>46768</c:v>
                </c:pt>
                <c:pt idx="1842">
                  <c:v>46769</c:v>
                </c:pt>
                <c:pt idx="1843">
                  <c:v>46770</c:v>
                </c:pt>
                <c:pt idx="1844">
                  <c:v>46771</c:v>
                </c:pt>
                <c:pt idx="1845">
                  <c:v>46772</c:v>
                </c:pt>
                <c:pt idx="1846">
                  <c:v>46773</c:v>
                </c:pt>
                <c:pt idx="1847">
                  <c:v>46774</c:v>
                </c:pt>
                <c:pt idx="1848">
                  <c:v>46775</c:v>
                </c:pt>
                <c:pt idx="1849">
                  <c:v>46776</c:v>
                </c:pt>
                <c:pt idx="1850">
                  <c:v>46777</c:v>
                </c:pt>
                <c:pt idx="1851">
                  <c:v>46778</c:v>
                </c:pt>
                <c:pt idx="1852">
                  <c:v>46779</c:v>
                </c:pt>
                <c:pt idx="1853">
                  <c:v>46780</c:v>
                </c:pt>
                <c:pt idx="1854">
                  <c:v>46781</c:v>
                </c:pt>
                <c:pt idx="1855">
                  <c:v>46782</c:v>
                </c:pt>
                <c:pt idx="1856">
                  <c:v>46783</c:v>
                </c:pt>
                <c:pt idx="1857">
                  <c:v>46784</c:v>
                </c:pt>
                <c:pt idx="1858">
                  <c:v>46785</c:v>
                </c:pt>
                <c:pt idx="1859">
                  <c:v>46786</c:v>
                </c:pt>
                <c:pt idx="1860">
                  <c:v>46787</c:v>
                </c:pt>
                <c:pt idx="1861">
                  <c:v>46788</c:v>
                </c:pt>
                <c:pt idx="1862">
                  <c:v>46789</c:v>
                </c:pt>
                <c:pt idx="1863">
                  <c:v>46790</c:v>
                </c:pt>
                <c:pt idx="1864">
                  <c:v>46791</c:v>
                </c:pt>
                <c:pt idx="1865">
                  <c:v>46792</c:v>
                </c:pt>
                <c:pt idx="1866">
                  <c:v>46793</c:v>
                </c:pt>
                <c:pt idx="1867">
                  <c:v>46794</c:v>
                </c:pt>
                <c:pt idx="1868">
                  <c:v>46795</c:v>
                </c:pt>
                <c:pt idx="1869">
                  <c:v>46796</c:v>
                </c:pt>
                <c:pt idx="1870">
                  <c:v>46797</c:v>
                </c:pt>
                <c:pt idx="1871">
                  <c:v>46798</c:v>
                </c:pt>
                <c:pt idx="1872">
                  <c:v>46799</c:v>
                </c:pt>
                <c:pt idx="1873">
                  <c:v>46800</c:v>
                </c:pt>
                <c:pt idx="1874">
                  <c:v>46801</c:v>
                </c:pt>
                <c:pt idx="1875">
                  <c:v>46802</c:v>
                </c:pt>
                <c:pt idx="1876">
                  <c:v>46803</c:v>
                </c:pt>
                <c:pt idx="1877">
                  <c:v>46804</c:v>
                </c:pt>
                <c:pt idx="1878">
                  <c:v>46805</c:v>
                </c:pt>
                <c:pt idx="1879">
                  <c:v>46806</c:v>
                </c:pt>
                <c:pt idx="1880">
                  <c:v>46807</c:v>
                </c:pt>
                <c:pt idx="1881">
                  <c:v>46808</c:v>
                </c:pt>
                <c:pt idx="1882">
                  <c:v>46809</c:v>
                </c:pt>
                <c:pt idx="1883">
                  <c:v>46810</c:v>
                </c:pt>
                <c:pt idx="1884">
                  <c:v>46811</c:v>
                </c:pt>
                <c:pt idx="1885">
                  <c:v>46812</c:v>
                </c:pt>
                <c:pt idx="1886">
                  <c:v>46813</c:v>
                </c:pt>
                <c:pt idx="1887">
                  <c:v>46814</c:v>
                </c:pt>
                <c:pt idx="1888">
                  <c:v>46815</c:v>
                </c:pt>
                <c:pt idx="1889">
                  <c:v>46816</c:v>
                </c:pt>
                <c:pt idx="1890">
                  <c:v>46817</c:v>
                </c:pt>
                <c:pt idx="1891">
                  <c:v>46818</c:v>
                </c:pt>
                <c:pt idx="1892">
                  <c:v>46819</c:v>
                </c:pt>
                <c:pt idx="1893">
                  <c:v>46820</c:v>
                </c:pt>
                <c:pt idx="1894">
                  <c:v>46821</c:v>
                </c:pt>
                <c:pt idx="1895">
                  <c:v>46822</c:v>
                </c:pt>
                <c:pt idx="1896">
                  <c:v>46823</c:v>
                </c:pt>
                <c:pt idx="1897">
                  <c:v>46824</c:v>
                </c:pt>
                <c:pt idx="1898">
                  <c:v>46825</c:v>
                </c:pt>
                <c:pt idx="1899">
                  <c:v>46826</c:v>
                </c:pt>
                <c:pt idx="1900">
                  <c:v>46827</c:v>
                </c:pt>
                <c:pt idx="1901">
                  <c:v>46828</c:v>
                </c:pt>
                <c:pt idx="1902">
                  <c:v>46829</c:v>
                </c:pt>
                <c:pt idx="1903">
                  <c:v>46830</c:v>
                </c:pt>
                <c:pt idx="1904">
                  <c:v>46831</c:v>
                </c:pt>
                <c:pt idx="1905">
                  <c:v>46832</c:v>
                </c:pt>
                <c:pt idx="1906">
                  <c:v>46833</c:v>
                </c:pt>
                <c:pt idx="1907">
                  <c:v>46834</c:v>
                </c:pt>
                <c:pt idx="1908">
                  <c:v>46835</c:v>
                </c:pt>
                <c:pt idx="1909">
                  <c:v>46836</c:v>
                </c:pt>
                <c:pt idx="1910">
                  <c:v>46837</c:v>
                </c:pt>
                <c:pt idx="1911">
                  <c:v>46838</c:v>
                </c:pt>
                <c:pt idx="1912">
                  <c:v>46839</c:v>
                </c:pt>
                <c:pt idx="1913">
                  <c:v>46840</c:v>
                </c:pt>
                <c:pt idx="1914">
                  <c:v>46841</c:v>
                </c:pt>
                <c:pt idx="1915">
                  <c:v>46842</c:v>
                </c:pt>
                <c:pt idx="1916">
                  <c:v>46843</c:v>
                </c:pt>
                <c:pt idx="1917">
                  <c:v>46844</c:v>
                </c:pt>
                <c:pt idx="1918">
                  <c:v>46845</c:v>
                </c:pt>
                <c:pt idx="1919">
                  <c:v>46846</c:v>
                </c:pt>
                <c:pt idx="1920">
                  <c:v>46847</c:v>
                </c:pt>
                <c:pt idx="1921">
                  <c:v>46848</c:v>
                </c:pt>
                <c:pt idx="1922">
                  <c:v>46849</c:v>
                </c:pt>
                <c:pt idx="1923">
                  <c:v>46850</c:v>
                </c:pt>
                <c:pt idx="1924">
                  <c:v>46851</c:v>
                </c:pt>
                <c:pt idx="1925">
                  <c:v>46852</c:v>
                </c:pt>
                <c:pt idx="1926">
                  <c:v>46853</c:v>
                </c:pt>
                <c:pt idx="1927">
                  <c:v>46854</c:v>
                </c:pt>
                <c:pt idx="1928">
                  <c:v>46855</c:v>
                </c:pt>
                <c:pt idx="1929">
                  <c:v>46856</c:v>
                </c:pt>
                <c:pt idx="1930">
                  <c:v>46857</c:v>
                </c:pt>
                <c:pt idx="1931">
                  <c:v>46858</c:v>
                </c:pt>
                <c:pt idx="1932">
                  <c:v>46859</c:v>
                </c:pt>
                <c:pt idx="1933">
                  <c:v>46860</c:v>
                </c:pt>
                <c:pt idx="1934">
                  <c:v>46861</c:v>
                </c:pt>
                <c:pt idx="1935">
                  <c:v>46862</c:v>
                </c:pt>
                <c:pt idx="1936">
                  <c:v>46863</c:v>
                </c:pt>
                <c:pt idx="1937">
                  <c:v>46864</c:v>
                </c:pt>
                <c:pt idx="1938">
                  <c:v>46865</c:v>
                </c:pt>
                <c:pt idx="1939">
                  <c:v>46866</c:v>
                </c:pt>
                <c:pt idx="1940">
                  <c:v>46867</c:v>
                </c:pt>
                <c:pt idx="1941">
                  <c:v>46868</c:v>
                </c:pt>
                <c:pt idx="1942">
                  <c:v>46869</c:v>
                </c:pt>
                <c:pt idx="1943">
                  <c:v>46870</c:v>
                </c:pt>
                <c:pt idx="1944">
                  <c:v>46871</c:v>
                </c:pt>
                <c:pt idx="1945">
                  <c:v>46872</c:v>
                </c:pt>
                <c:pt idx="1946">
                  <c:v>46873</c:v>
                </c:pt>
                <c:pt idx="1947">
                  <c:v>46874</c:v>
                </c:pt>
                <c:pt idx="1948">
                  <c:v>46875</c:v>
                </c:pt>
                <c:pt idx="1949">
                  <c:v>46876</c:v>
                </c:pt>
                <c:pt idx="1950">
                  <c:v>46877</c:v>
                </c:pt>
                <c:pt idx="1951">
                  <c:v>46878</c:v>
                </c:pt>
                <c:pt idx="1952">
                  <c:v>46879</c:v>
                </c:pt>
                <c:pt idx="1953">
                  <c:v>46880</c:v>
                </c:pt>
                <c:pt idx="1954">
                  <c:v>46881</c:v>
                </c:pt>
                <c:pt idx="1955">
                  <c:v>46882</c:v>
                </c:pt>
                <c:pt idx="1956">
                  <c:v>46883</c:v>
                </c:pt>
                <c:pt idx="1957">
                  <c:v>46884</c:v>
                </c:pt>
                <c:pt idx="1958">
                  <c:v>46885</c:v>
                </c:pt>
                <c:pt idx="1959">
                  <c:v>46886</c:v>
                </c:pt>
                <c:pt idx="1960">
                  <c:v>46887</c:v>
                </c:pt>
                <c:pt idx="1961">
                  <c:v>46888</c:v>
                </c:pt>
                <c:pt idx="1962">
                  <c:v>46889</c:v>
                </c:pt>
                <c:pt idx="1963">
                  <c:v>46890</c:v>
                </c:pt>
                <c:pt idx="1964">
                  <c:v>46891</c:v>
                </c:pt>
                <c:pt idx="1965">
                  <c:v>46892</c:v>
                </c:pt>
                <c:pt idx="1966">
                  <c:v>46893</c:v>
                </c:pt>
                <c:pt idx="1967">
                  <c:v>46894</c:v>
                </c:pt>
                <c:pt idx="1968">
                  <c:v>46895</c:v>
                </c:pt>
                <c:pt idx="1969">
                  <c:v>46896</c:v>
                </c:pt>
                <c:pt idx="1970">
                  <c:v>46897</c:v>
                </c:pt>
                <c:pt idx="1971">
                  <c:v>46898</c:v>
                </c:pt>
                <c:pt idx="1972">
                  <c:v>46899</c:v>
                </c:pt>
                <c:pt idx="1973">
                  <c:v>46900</c:v>
                </c:pt>
                <c:pt idx="1974">
                  <c:v>46901</c:v>
                </c:pt>
                <c:pt idx="1975">
                  <c:v>46902</c:v>
                </c:pt>
                <c:pt idx="1976">
                  <c:v>46903</c:v>
                </c:pt>
                <c:pt idx="1977">
                  <c:v>46904</c:v>
                </c:pt>
                <c:pt idx="1978">
                  <c:v>46905</c:v>
                </c:pt>
                <c:pt idx="1979">
                  <c:v>46906</c:v>
                </c:pt>
                <c:pt idx="1980">
                  <c:v>46907</c:v>
                </c:pt>
                <c:pt idx="1981">
                  <c:v>46908</c:v>
                </c:pt>
                <c:pt idx="1982">
                  <c:v>46909</c:v>
                </c:pt>
                <c:pt idx="1983">
                  <c:v>46910</c:v>
                </c:pt>
                <c:pt idx="1984">
                  <c:v>46911</c:v>
                </c:pt>
                <c:pt idx="1985">
                  <c:v>46912</c:v>
                </c:pt>
                <c:pt idx="1986">
                  <c:v>46913</c:v>
                </c:pt>
                <c:pt idx="1987">
                  <c:v>46914</c:v>
                </c:pt>
                <c:pt idx="1988">
                  <c:v>46915</c:v>
                </c:pt>
                <c:pt idx="1989">
                  <c:v>46916</c:v>
                </c:pt>
                <c:pt idx="1990">
                  <c:v>46917</c:v>
                </c:pt>
                <c:pt idx="1991">
                  <c:v>46918</c:v>
                </c:pt>
                <c:pt idx="1992">
                  <c:v>46919</c:v>
                </c:pt>
                <c:pt idx="1993">
                  <c:v>46920</c:v>
                </c:pt>
                <c:pt idx="1994">
                  <c:v>46921</c:v>
                </c:pt>
                <c:pt idx="1995">
                  <c:v>46922</c:v>
                </c:pt>
                <c:pt idx="1996">
                  <c:v>46923</c:v>
                </c:pt>
                <c:pt idx="1997">
                  <c:v>46924</c:v>
                </c:pt>
                <c:pt idx="1998">
                  <c:v>46925</c:v>
                </c:pt>
                <c:pt idx="1999">
                  <c:v>46926</c:v>
                </c:pt>
                <c:pt idx="2000">
                  <c:v>46927</c:v>
                </c:pt>
                <c:pt idx="2001">
                  <c:v>46928</c:v>
                </c:pt>
                <c:pt idx="2002">
                  <c:v>46929</c:v>
                </c:pt>
                <c:pt idx="2003">
                  <c:v>46930</c:v>
                </c:pt>
                <c:pt idx="2004">
                  <c:v>46931</c:v>
                </c:pt>
                <c:pt idx="2005">
                  <c:v>46932</c:v>
                </c:pt>
                <c:pt idx="2006">
                  <c:v>46933</c:v>
                </c:pt>
                <c:pt idx="2007">
                  <c:v>46934</c:v>
                </c:pt>
                <c:pt idx="2008">
                  <c:v>46935</c:v>
                </c:pt>
                <c:pt idx="2009">
                  <c:v>46936</c:v>
                </c:pt>
                <c:pt idx="2010">
                  <c:v>46937</c:v>
                </c:pt>
                <c:pt idx="2011">
                  <c:v>46938</c:v>
                </c:pt>
                <c:pt idx="2012">
                  <c:v>46939</c:v>
                </c:pt>
                <c:pt idx="2013">
                  <c:v>46940</c:v>
                </c:pt>
                <c:pt idx="2014">
                  <c:v>46941</c:v>
                </c:pt>
                <c:pt idx="2015">
                  <c:v>46942</c:v>
                </c:pt>
                <c:pt idx="2016">
                  <c:v>46943</c:v>
                </c:pt>
                <c:pt idx="2017">
                  <c:v>46944</c:v>
                </c:pt>
                <c:pt idx="2018">
                  <c:v>46945</c:v>
                </c:pt>
                <c:pt idx="2019">
                  <c:v>46946</c:v>
                </c:pt>
                <c:pt idx="2020">
                  <c:v>46947</c:v>
                </c:pt>
                <c:pt idx="2021">
                  <c:v>46948</c:v>
                </c:pt>
                <c:pt idx="2022">
                  <c:v>46949</c:v>
                </c:pt>
                <c:pt idx="2023">
                  <c:v>46950</c:v>
                </c:pt>
                <c:pt idx="2024">
                  <c:v>46951</c:v>
                </c:pt>
                <c:pt idx="2025">
                  <c:v>46952</c:v>
                </c:pt>
                <c:pt idx="2026">
                  <c:v>46953</c:v>
                </c:pt>
                <c:pt idx="2027">
                  <c:v>46954</c:v>
                </c:pt>
                <c:pt idx="2028">
                  <c:v>46955</c:v>
                </c:pt>
                <c:pt idx="2029">
                  <c:v>46956</c:v>
                </c:pt>
                <c:pt idx="2030">
                  <c:v>46957</c:v>
                </c:pt>
                <c:pt idx="2031">
                  <c:v>46958</c:v>
                </c:pt>
                <c:pt idx="2032">
                  <c:v>46959</c:v>
                </c:pt>
                <c:pt idx="2033">
                  <c:v>46960</c:v>
                </c:pt>
                <c:pt idx="2034">
                  <c:v>46961</c:v>
                </c:pt>
                <c:pt idx="2035">
                  <c:v>46962</c:v>
                </c:pt>
                <c:pt idx="2036">
                  <c:v>46963</c:v>
                </c:pt>
                <c:pt idx="2037">
                  <c:v>46964</c:v>
                </c:pt>
                <c:pt idx="2038">
                  <c:v>46965</c:v>
                </c:pt>
                <c:pt idx="2039">
                  <c:v>46966</c:v>
                </c:pt>
                <c:pt idx="2040">
                  <c:v>46967</c:v>
                </c:pt>
                <c:pt idx="2041">
                  <c:v>46968</c:v>
                </c:pt>
                <c:pt idx="2042">
                  <c:v>46969</c:v>
                </c:pt>
                <c:pt idx="2043">
                  <c:v>46970</c:v>
                </c:pt>
                <c:pt idx="2044">
                  <c:v>46971</c:v>
                </c:pt>
                <c:pt idx="2045">
                  <c:v>46972</c:v>
                </c:pt>
                <c:pt idx="2046">
                  <c:v>46973</c:v>
                </c:pt>
                <c:pt idx="2047">
                  <c:v>46974</c:v>
                </c:pt>
                <c:pt idx="2048">
                  <c:v>46975</c:v>
                </c:pt>
                <c:pt idx="2049">
                  <c:v>46976</c:v>
                </c:pt>
                <c:pt idx="2050">
                  <c:v>46977</c:v>
                </c:pt>
                <c:pt idx="2051">
                  <c:v>46978</c:v>
                </c:pt>
                <c:pt idx="2052">
                  <c:v>46979</c:v>
                </c:pt>
                <c:pt idx="2053">
                  <c:v>46980</c:v>
                </c:pt>
                <c:pt idx="2054">
                  <c:v>46981</c:v>
                </c:pt>
                <c:pt idx="2055">
                  <c:v>46982</c:v>
                </c:pt>
                <c:pt idx="2056">
                  <c:v>46983</c:v>
                </c:pt>
                <c:pt idx="2057">
                  <c:v>46984</c:v>
                </c:pt>
                <c:pt idx="2058">
                  <c:v>46985</c:v>
                </c:pt>
                <c:pt idx="2059">
                  <c:v>46986</c:v>
                </c:pt>
                <c:pt idx="2060">
                  <c:v>46987</c:v>
                </c:pt>
                <c:pt idx="2061">
                  <c:v>46988</c:v>
                </c:pt>
                <c:pt idx="2062">
                  <c:v>46989</c:v>
                </c:pt>
                <c:pt idx="2063">
                  <c:v>46990</c:v>
                </c:pt>
                <c:pt idx="2064">
                  <c:v>46991</c:v>
                </c:pt>
                <c:pt idx="2065">
                  <c:v>46992</c:v>
                </c:pt>
                <c:pt idx="2066">
                  <c:v>46993</c:v>
                </c:pt>
                <c:pt idx="2067">
                  <c:v>46994</c:v>
                </c:pt>
                <c:pt idx="2068">
                  <c:v>46995</c:v>
                </c:pt>
                <c:pt idx="2069">
                  <c:v>46996</c:v>
                </c:pt>
                <c:pt idx="2070">
                  <c:v>46997</c:v>
                </c:pt>
                <c:pt idx="2071">
                  <c:v>46998</c:v>
                </c:pt>
                <c:pt idx="2072">
                  <c:v>46999</c:v>
                </c:pt>
                <c:pt idx="2073">
                  <c:v>47000</c:v>
                </c:pt>
                <c:pt idx="2074">
                  <c:v>47001</c:v>
                </c:pt>
                <c:pt idx="2075">
                  <c:v>47002</c:v>
                </c:pt>
                <c:pt idx="2076">
                  <c:v>47003</c:v>
                </c:pt>
                <c:pt idx="2077">
                  <c:v>47004</c:v>
                </c:pt>
                <c:pt idx="2078">
                  <c:v>47005</c:v>
                </c:pt>
                <c:pt idx="2079">
                  <c:v>47006</c:v>
                </c:pt>
                <c:pt idx="2080">
                  <c:v>47007</c:v>
                </c:pt>
                <c:pt idx="2081">
                  <c:v>47008</c:v>
                </c:pt>
                <c:pt idx="2082">
                  <c:v>47009</c:v>
                </c:pt>
                <c:pt idx="2083">
                  <c:v>47010</c:v>
                </c:pt>
                <c:pt idx="2084">
                  <c:v>47011</c:v>
                </c:pt>
                <c:pt idx="2085">
                  <c:v>47012</c:v>
                </c:pt>
                <c:pt idx="2086">
                  <c:v>47013</c:v>
                </c:pt>
                <c:pt idx="2087">
                  <c:v>47014</c:v>
                </c:pt>
                <c:pt idx="2088">
                  <c:v>47015</c:v>
                </c:pt>
                <c:pt idx="2089">
                  <c:v>47016</c:v>
                </c:pt>
                <c:pt idx="2090">
                  <c:v>47017</c:v>
                </c:pt>
                <c:pt idx="2091">
                  <c:v>47018</c:v>
                </c:pt>
                <c:pt idx="2092">
                  <c:v>47019</c:v>
                </c:pt>
                <c:pt idx="2093">
                  <c:v>47020</c:v>
                </c:pt>
                <c:pt idx="2094">
                  <c:v>47021</c:v>
                </c:pt>
                <c:pt idx="2095">
                  <c:v>47022</c:v>
                </c:pt>
                <c:pt idx="2096">
                  <c:v>47023</c:v>
                </c:pt>
                <c:pt idx="2097">
                  <c:v>47024</c:v>
                </c:pt>
                <c:pt idx="2098">
                  <c:v>47025</c:v>
                </c:pt>
                <c:pt idx="2099">
                  <c:v>47026</c:v>
                </c:pt>
                <c:pt idx="2100">
                  <c:v>47027</c:v>
                </c:pt>
                <c:pt idx="2101">
                  <c:v>47028</c:v>
                </c:pt>
                <c:pt idx="2102">
                  <c:v>47029</c:v>
                </c:pt>
                <c:pt idx="2103">
                  <c:v>47030</c:v>
                </c:pt>
                <c:pt idx="2104">
                  <c:v>47031</c:v>
                </c:pt>
                <c:pt idx="2105">
                  <c:v>47032</c:v>
                </c:pt>
                <c:pt idx="2106">
                  <c:v>47033</c:v>
                </c:pt>
                <c:pt idx="2107">
                  <c:v>47034</c:v>
                </c:pt>
                <c:pt idx="2108">
                  <c:v>47035</c:v>
                </c:pt>
                <c:pt idx="2109">
                  <c:v>47036</c:v>
                </c:pt>
                <c:pt idx="2110">
                  <c:v>47037</c:v>
                </c:pt>
                <c:pt idx="2111">
                  <c:v>47038</c:v>
                </c:pt>
                <c:pt idx="2112">
                  <c:v>47039</c:v>
                </c:pt>
                <c:pt idx="2113">
                  <c:v>47040</c:v>
                </c:pt>
                <c:pt idx="2114">
                  <c:v>47041</c:v>
                </c:pt>
                <c:pt idx="2115">
                  <c:v>47042</c:v>
                </c:pt>
                <c:pt idx="2116">
                  <c:v>47043</c:v>
                </c:pt>
                <c:pt idx="2117">
                  <c:v>47044</c:v>
                </c:pt>
                <c:pt idx="2118">
                  <c:v>47045</c:v>
                </c:pt>
                <c:pt idx="2119">
                  <c:v>47046</c:v>
                </c:pt>
                <c:pt idx="2120">
                  <c:v>47047</c:v>
                </c:pt>
                <c:pt idx="2121">
                  <c:v>47048</c:v>
                </c:pt>
                <c:pt idx="2122">
                  <c:v>47049</c:v>
                </c:pt>
                <c:pt idx="2123">
                  <c:v>47050</c:v>
                </c:pt>
                <c:pt idx="2124">
                  <c:v>47051</c:v>
                </c:pt>
                <c:pt idx="2125">
                  <c:v>47052</c:v>
                </c:pt>
                <c:pt idx="2126">
                  <c:v>47053</c:v>
                </c:pt>
                <c:pt idx="2127">
                  <c:v>47054</c:v>
                </c:pt>
                <c:pt idx="2128">
                  <c:v>47055</c:v>
                </c:pt>
                <c:pt idx="2129">
                  <c:v>47056</c:v>
                </c:pt>
                <c:pt idx="2130">
                  <c:v>47057</c:v>
                </c:pt>
                <c:pt idx="2131">
                  <c:v>47058</c:v>
                </c:pt>
                <c:pt idx="2132">
                  <c:v>47059</c:v>
                </c:pt>
                <c:pt idx="2133">
                  <c:v>47060</c:v>
                </c:pt>
                <c:pt idx="2134">
                  <c:v>47061</c:v>
                </c:pt>
                <c:pt idx="2135">
                  <c:v>47062</c:v>
                </c:pt>
                <c:pt idx="2136">
                  <c:v>47063</c:v>
                </c:pt>
                <c:pt idx="2137">
                  <c:v>47064</c:v>
                </c:pt>
                <c:pt idx="2138">
                  <c:v>47065</c:v>
                </c:pt>
                <c:pt idx="2139">
                  <c:v>47066</c:v>
                </c:pt>
                <c:pt idx="2140">
                  <c:v>47067</c:v>
                </c:pt>
                <c:pt idx="2141">
                  <c:v>47068</c:v>
                </c:pt>
                <c:pt idx="2142">
                  <c:v>47069</c:v>
                </c:pt>
                <c:pt idx="2143">
                  <c:v>47070</c:v>
                </c:pt>
                <c:pt idx="2144">
                  <c:v>47071</c:v>
                </c:pt>
                <c:pt idx="2145">
                  <c:v>47072</c:v>
                </c:pt>
                <c:pt idx="2146">
                  <c:v>47073</c:v>
                </c:pt>
                <c:pt idx="2147">
                  <c:v>47074</c:v>
                </c:pt>
                <c:pt idx="2148">
                  <c:v>47075</c:v>
                </c:pt>
                <c:pt idx="2149">
                  <c:v>47076</c:v>
                </c:pt>
                <c:pt idx="2150">
                  <c:v>47077</c:v>
                </c:pt>
                <c:pt idx="2151">
                  <c:v>47078</c:v>
                </c:pt>
                <c:pt idx="2152">
                  <c:v>47079</c:v>
                </c:pt>
                <c:pt idx="2153">
                  <c:v>47080</c:v>
                </c:pt>
                <c:pt idx="2154">
                  <c:v>47081</c:v>
                </c:pt>
                <c:pt idx="2155">
                  <c:v>47082</c:v>
                </c:pt>
                <c:pt idx="2156">
                  <c:v>47083</c:v>
                </c:pt>
                <c:pt idx="2157">
                  <c:v>47084</c:v>
                </c:pt>
                <c:pt idx="2158">
                  <c:v>47085</c:v>
                </c:pt>
                <c:pt idx="2159">
                  <c:v>47086</c:v>
                </c:pt>
                <c:pt idx="2160">
                  <c:v>47087</c:v>
                </c:pt>
                <c:pt idx="2161">
                  <c:v>47088</c:v>
                </c:pt>
                <c:pt idx="2162">
                  <c:v>47089</c:v>
                </c:pt>
                <c:pt idx="2163">
                  <c:v>47090</c:v>
                </c:pt>
                <c:pt idx="2164">
                  <c:v>47091</c:v>
                </c:pt>
                <c:pt idx="2165">
                  <c:v>47092</c:v>
                </c:pt>
                <c:pt idx="2166">
                  <c:v>47093</c:v>
                </c:pt>
                <c:pt idx="2167">
                  <c:v>47094</c:v>
                </c:pt>
                <c:pt idx="2168">
                  <c:v>47095</c:v>
                </c:pt>
                <c:pt idx="2169">
                  <c:v>47096</c:v>
                </c:pt>
                <c:pt idx="2170">
                  <c:v>47097</c:v>
                </c:pt>
                <c:pt idx="2171">
                  <c:v>47098</c:v>
                </c:pt>
                <c:pt idx="2172">
                  <c:v>47099</c:v>
                </c:pt>
                <c:pt idx="2173">
                  <c:v>47100</c:v>
                </c:pt>
                <c:pt idx="2174">
                  <c:v>47101</c:v>
                </c:pt>
                <c:pt idx="2175">
                  <c:v>47102</c:v>
                </c:pt>
                <c:pt idx="2176">
                  <c:v>47103</c:v>
                </c:pt>
                <c:pt idx="2177">
                  <c:v>47104</c:v>
                </c:pt>
                <c:pt idx="2178">
                  <c:v>47105</c:v>
                </c:pt>
                <c:pt idx="2179">
                  <c:v>47106</c:v>
                </c:pt>
                <c:pt idx="2180">
                  <c:v>47107</c:v>
                </c:pt>
                <c:pt idx="2181">
                  <c:v>47108</c:v>
                </c:pt>
                <c:pt idx="2182">
                  <c:v>47109</c:v>
                </c:pt>
                <c:pt idx="2183">
                  <c:v>47110</c:v>
                </c:pt>
                <c:pt idx="2184">
                  <c:v>47111</c:v>
                </c:pt>
                <c:pt idx="2185">
                  <c:v>47112</c:v>
                </c:pt>
                <c:pt idx="2186">
                  <c:v>47113</c:v>
                </c:pt>
                <c:pt idx="2187">
                  <c:v>47114</c:v>
                </c:pt>
                <c:pt idx="2188">
                  <c:v>47115</c:v>
                </c:pt>
                <c:pt idx="2189">
                  <c:v>47116</c:v>
                </c:pt>
                <c:pt idx="2190">
                  <c:v>47117</c:v>
                </c:pt>
                <c:pt idx="2191">
                  <c:v>47118</c:v>
                </c:pt>
                <c:pt idx="2192">
                  <c:v>47119</c:v>
                </c:pt>
                <c:pt idx="2193">
                  <c:v>47120</c:v>
                </c:pt>
                <c:pt idx="2194">
                  <c:v>47121</c:v>
                </c:pt>
                <c:pt idx="2195">
                  <c:v>47122</c:v>
                </c:pt>
                <c:pt idx="2196">
                  <c:v>47123</c:v>
                </c:pt>
                <c:pt idx="2197">
                  <c:v>47124</c:v>
                </c:pt>
                <c:pt idx="2198">
                  <c:v>47125</c:v>
                </c:pt>
                <c:pt idx="2199">
                  <c:v>47126</c:v>
                </c:pt>
                <c:pt idx="2200">
                  <c:v>47127</c:v>
                </c:pt>
                <c:pt idx="2201">
                  <c:v>47128</c:v>
                </c:pt>
                <c:pt idx="2202">
                  <c:v>47129</c:v>
                </c:pt>
                <c:pt idx="2203">
                  <c:v>47130</c:v>
                </c:pt>
                <c:pt idx="2204">
                  <c:v>47131</c:v>
                </c:pt>
                <c:pt idx="2205">
                  <c:v>47132</c:v>
                </c:pt>
                <c:pt idx="2206">
                  <c:v>47133</c:v>
                </c:pt>
                <c:pt idx="2207">
                  <c:v>47134</c:v>
                </c:pt>
                <c:pt idx="2208">
                  <c:v>47135</c:v>
                </c:pt>
                <c:pt idx="2209">
                  <c:v>47136</c:v>
                </c:pt>
                <c:pt idx="2210">
                  <c:v>47137</c:v>
                </c:pt>
                <c:pt idx="2211">
                  <c:v>47138</c:v>
                </c:pt>
                <c:pt idx="2212">
                  <c:v>47139</c:v>
                </c:pt>
                <c:pt idx="2213">
                  <c:v>47140</c:v>
                </c:pt>
                <c:pt idx="2214">
                  <c:v>47141</c:v>
                </c:pt>
                <c:pt idx="2215">
                  <c:v>47142</c:v>
                </c:pt>
                <c:pt idx="2216">
                  <c:v>47143</c:v>
                </c:pt>
                <c:pt idx="2217">
                  <c:v>47144</c:v>
                </c:pt>
                <c:pt idx="2218">
                  <c:v>47145</c:v>
                </c:pt>
                <c:pt idx="2219">
                  <c:v>47146</c:v>
                </c:pt>
                <c:pt idx="2220">
                  <c:v>47147</c:v>
                </c:pt>
                <c:pt idx="2221">
                  <c:v>47148</c:v>
                </c:pt>
                <c:pt idx="2222">
                  <c:v>47149</c:v>
                </c:pt>
                <c:pt idx="2223">
                  <c:v>47150</c:v>
                </c:pt>
                <c:pt idx="2224">
                  <c:v>47151</c:v>
                </c:pt>
                <c:pt idx="2225">
                  <c:v>47152</c:v>
                </c:pt>
                <c:pt idx="2226">
                  <c:v>47153</c:v>
                </c:pt>
                <c:pt idx="2227">
                  <c:v>47154</c:v>
                </c:pt>
                <c:pt idx="2228">
                  <c:v>47155</c:v>
                </c:pt>
                <c:pt idx="2229">
                  <c:v>47156</c:v>
                </c:pt>
                <c:pt idx="2230">
                  <c:v>47157</c:v>
                </c:pt>
                <c:pt idx="2231">
                  <c:v>47158</c:v>
                </c:pt>
                <c:pt idx="2232">
                  <c:v>47159</c:v>
                </c:pt>
                <c:pt idx="2233">
                  <c:v>47160</c:v>
                </c:pt>
                <c:pt idx="2234">
                  <c:v>47161</c:v>
                </c:pt>
                <c:pt idx="2235">
                  <c:v>47162</c:v>
                </c:pt>
                <c:pt idx="2236">
                  <c:v>47163</c:v>
                </c:pt>
                <c:pt idx="2237">
                  <c:v>47164</c:v>
                </c:pt>
                <c:pt idx="2238">
                  <c:v>47165</c:v>
                </c:pt>
                <c:pt idx="2239">
                  <c:v>47166</c:v>
                </c:pt>
                <c:pt idx="2240">
                  <c:v>47167</c:v>
                </c:pt>
                <c:pt idx="2241">
                  <c:v>47168</c:v>
                </c:pt>
                <c:pt idx="2242">
                  <c:v>47169</c:v>
                </c:pt>
                <c:pt idx="2243">
                  <c:v>47170</c:v>
                </c:pt>
                <c:pt idx="2244">
                  <c:v>47171</c:v>
                </c:pt>
                <c:pt idx="2245">
                  <c:v>47172</c:v>
                </c:pt>
                <c:pt idx="2246">
                  <c:v>47173</c:v>
                </c:pt>
                <c:pt idx="2247">
                  <c:v>47174</c:v>
                </c:pt>
                <c:pt idx="2248">
                  <c:v>47175</c:v>
                </c:pt>
                <c:pt idx="2249">
                  <c:v>47176</c:v>
                </c:pt>
                <c:pt idx="2250">
                  <c:v>47177</c:v>
                </c:pt>
                <c:pt idx="2251">
                  <c:v>47178</c:v>
                </c:pt>
                <c:pt idx="2252">
                  <c:v>47179</c:v>
                </c:pt>
                <c:pt idx="2253">
                  <c:v>47180</c:v>
                </c:pt>
                <c:pt idx="2254">
                  <c:v>47181</c:v>
                </c:pt>
                <c:pt idx="2255">
                  <c:v>47182</c:v>
                </c:pt>
                <c:pt idx="2256">
                  <c:v>47183</c:v>
                </c:pt>
                <c:pt idx="2257">
                  <c:v>47184</c:v>
                </c:pt>
                <c:pt idx="2258">
                  <c:v>47185</c:v>
                </c:pt>
                <c:pt idx="2259">
                  <c:v>47186</c:v>
                </c:pt>
                <c:pt idx="2260">
                  <c:v>47187</c:v>
                </c:pt>
                <c:pt idx="2261">
                  <c:v>47188</c:v>
                </c:pt>
                <c:pt idx="2262">
                  <c:v>47189</c:v>
                </c:pt>
                <c:pt idx="2263">
                  <c:v>47190</c:v>
                </c:pt>
                <c:pt idx="2264">
                  <c:v>47191</c:v>
                </c:pt>
                <c:pt idx="2265">
                  <c:v>47192</c:v>
                </c:pt>
                <c:pt idx="2266">
                  <c:v>47193</c:v>
                </c:pt>
                <c:pt idx="2267">
                  <c:v>47194</c:v>
                </c:pt>
                <c:pt idx="2268">
                  <c:v>47195</c:v>
                </c:pt>
                <c:pt idx="2269">
                  <c:v>47196</c:v>
                </c:pt>
                <c:pt idx="2270">
                  <c:v>47197</c:v>
                </c:pt>
                <c:pt idx="2271">
                  <c:v>47198</c:v>
                </c:pt>
                <c:pt idx="2272">
                  <c:v>47199</c:v>
                </c:pt>
                <c:pt idx="2273">
                  <c:v>47200</c:v>
                </c:pt>
                <c:pt idx="2274">
                  <c:v>47201</c:v>
                </c:pt>
                <c:pt idx="2275">
                  <c:v>47202</c:v>
                </c:pt>
                <c:pt idx="2276">
                  <c:v>47203</c:v>
                </c:pt>
                <c:pt idx="2277">
                  <c:v>47204</c:v>
                </c:pt>
                <c:pt idx="2278">
                  <c:v>47205</c:v>
                </c:pt>
                <c:pt idx="2279">
                  <c:v>47206</c:v>
                </c:pt>
                <c:pt idx="2280">
                  <c:v>47207</c:v>
                </c:pt>
                <c:pt idx="2281">
                  <c:v>47208</c:v>
                </c:pt>
                <c:pt idx="2282">
                  <c:v>47209</c:v>
                </c:pt>
                <c:pt idx="2283">
                  <c:v>47210</c:v>
                </c:pt>
                <c:pt idx="2284">
                  <c:v>47211</c:v>
                </c:pt>
                <c:pt idx="2285">
                  <c:v>47212</c:v>
                </c:pt>
                <c:pt idx="2286">
                  <c:v>47213</c:v>
                </c:pt>
                <c:pt idx="2287">
                  <c:v>47214</c:v>
                </c:pt>
                <c:pt idx="2288">
                  <c:v>47215</c:v>
                </c:pt>
                <c:pt idx="2289">
                  <c:v>47216</c:v>
                </c:pt>
                <c:pt idx="2290">
                  <c:v>47217</c:v>
                </c:pt>
                <c:pt idx="2291">
                  <c:v>47218</c:v>
                </c:pt>
                <c:pt idx="2292">
                  <c:v>47219</c:v>
                </c:pt>
                <c:pt idx="2293">
                  <c:v>47220</c:v>
                </c:pt>
                <c:pt idx="2294">
                  <c:v>47221</c:v>
                </c:pt>
                <c:pt idx="2295">
                  <c:v>47222</c:v>
                </c:pt>
                <c:pt idx="2296">
                  <c:v>47223</c:v>
                </c:pt>
                <c:pt idx="2297">
                  <c:v>47224</c:v>
                </c:pt>
                <c:pt idx="2298">
                  <c:v>47225</c:v>
                </c:pt>
                <c:pt idx="2299">
                  <c:v>47226</c:v>
                </c:pt>
                <c:pt idx="2300">
                  <c:v>47227</c:v>
                </c:pt>
                <c:pt idx="2301">
                  <c:v>47228</c:v>
                </c:pt>
                <c:pt idx="2302">
                  <c:v>47229</c:v>
                </c:pt>
                <c:pt idx="2303">
                  <c:v>47230</c:v>
                </c:pt>
                <c:pt idx="2304">
                  <c:v>47231</c:v>
                </c:pt>
                <c:pt idx="2305">
                  <c:v>47232</c:v>
                </c:pt>
                <c:pt idx="2306">
                  <c:v>47233</c:v>
                </c:pt>
                <c:pt idx="2307">
                  <c:v>47234</c:v>
                </c:pt>
                <c:pt idx="2308">
                  <c:v>47235</c:v>
                </c:pt>
                <c:pt idx="2309">
                  <c:v>47236</c:v>
                </c:pt>
                <c:pt idx="2310">
                  <c:v>47237</c:v>
                </c:pt>
                <c:pt idx="2311">
                  <c:v>47238</c:v>
                </c:pt>
                <c:pt idx="2312">
                  <c:v>47239</c:v>
                </c:pt>
                <c:pt idx="2313">
                  <c:v>47240</c:v>
                </c:pt>
                <c:pt idx="2314">
                  <c:v>47241</c:v>
                </c:pt>
                <c:pt idx="2315">
                  <c:v>47242</c:v>
                </c:pt>
                <c:pt idx="2316">
                  <c:v>47243</c:v>
                </c:pt>
                <c:pt idx="2317">
                  <c:v>47244</c:v>
                </c:pt>
                <c:pt idx="2318">
                  <c:v>47245</c:v>
                </c:pt>
                <c:pt idx="2319">
                  <c:v>47246</c:v>
                </c:pt>
                <c:pt idx="2320">
                  <c:v>47247</c:v>
                </c:pt>
                <c:pt idx="2321">
                  <c:v>47248</c:v>
                </c:pt>
                <c:pt idx="2322">
                  <c:v>47249</c:v>
                </c:pt>
                <c:pt idx="2323">
                  <c:v>47250</c:v>
                </c:pt>
                <c:pt idx="2324">
                  <c:v>47251</c:v>
                </c:pt>
                <c:pt idx="2325">
                  <c:v>47252</c:v>
                </c:pt>
                <c:pt idx="2326">
                  <c:v>47253</c:v>
                </c:pt>
                <c:pt idx="2327">
                  <c:v>47254</c:v>
                </c:pt>
                <c:pt idx="2328">
                  <c:v>47255</c:v>
                </c:pt>
                <c:pt idx="2329">
                  <c:v>47256</c:v>
                </c:pt>
                <c:pt idx="2330">
                  <c:v>47257</c:v>
                </c:pt>
                <c:pt idx="2331">
                  <c:v>47258</c:v>
                </c:pt>
                <c:pt idx="2332">
                  <c:v>47259</c:v>
                </c:pt>
                <c:pt idx="2333">
                  <c:v>47260</c:v>
                </c:pt>
                <c:pt idx="2334">
                  <c:v>47261</c:v>
                </c:pt>
                <c:pt idx="2335">
                  <c:v>47262</c:v>
                </c:pt>
                <c:pt idx="2336">
                  <c:v>47263</c:v>
                </c:pt>
                <c:pt idx="2337">
                  <c:v>47264</c:v>
                </c:pt>
                <c:pt idx="2338">
                  <c:v>47265</c:v>
                </c:pt>
                <c:pt idx="2339">
                  <c:v>47266</c:v>
                </c:pt>
                <c:pt idx="2340">
                  <c:v>47267</c:v>
                </c:pt>
                <c:pt idx="2341">
                  <c:v>47268</c:v>
                </c:pt>
                <c:pt idx="2342">
                  <c:v>47269</c:v>
                </c:pt>
                <c:pt idx="2343">
                  <c:v>47270</c:v>
                </c:pt>
                <c:pt idx="2344">
                  <c:v>47271</c:v>
                </c:pt>
                <c:pt idx="2345">
                  <c:v>47272</c:v>
                </c:pt>
                <c:pt idx="2346">
                  <c:v>47273</c:v>
                </c:pt>
                <c:pt idx="2347">
                  <c:v>47274</c:v>
                </c:pt>
                <c:pt idx="2348">
                  <c:v>47275</c:v>
                </c:pt>
                <c:pt idx="2349">
                  <c:v>47276</c:v>
                </c:pt>
                <c:pt idx="2350">
                  <c:v>47277</c:v>
                </c:pt>
                <c:pt idx="2351">
                  <c:v>47278</c:v>
                </c:pt>
                <c:pt idx="2352">
                  <c:v>47279</c:v>
                </c:pt>
                <c:pt idx="2353">
                  <c:v>47280</c:v>
                </c:pt>
                <c:pt idx="2354">
                  <c:v>47281</c:v>
                </c:pt>
                <c:pt idx="2355">
                  <c:v>47282</c:v>
                </c:pt>
                <c:pt idx="2356">
                  <c:v>47283</c:v>
                </c:pt>
                <c:pt idx="2357">
                  <c:v>47284</c:v>
                </c:pt>
                <c:pt idx="2358">
                  <c:v>47285</c:v>
                </c:pt>
                <c:pt idx="2359">
                  <c:v>47286</c:v>
                </c:pt>
                <c:pt idx="2360">
                  <c:v>47287</c:v>
                </c:pt>
                <c:pt idx="2361">
                  <c:v>47288</c:v>
                </c:pt>
                <c:pt idx="2362">
                  <c:v>47289</c:v>
                </c:pt>
                <c:pt idx="2363">
                  <c:v>47290</c:v>
                </c:pt>
                <c:pt idx="2364">
                  <c:v>47291</c:v>
                </c:pt>
                <c:pt idx="2365">
                  <c:v>47292</c:v>
                </c:pt>
                <c:pt idx="2366">
                  <c:v>47293</c:v>
                </c:pt>
                <c:pt idx="2367">
                  <c:v>47294</c:v>
                </c:pt>
                <c:pt idx="2368">
                  <c:v>47295</c:v>
                </c:pt>
                <c:pt idx="2369">
                  <c:v>47296</c:v>
                </c:pt>
                <c:pt idx="2370">
                  <c:v>47297</c:v>
                </c:pt>
                <c:pt idx="2371">
                  <c:v>47298</c:v>
                </c:pt>
                <c:pt idx="2372">
                  <c:v>47299</c:v>
                </c:pt>
                <c:pt idx="2373">
                  <c:v>47300</c:v>
                </c:pt>
                <c:pt idx="2374">
                  <c:v>47301</c:v>
                </c:pt>
                <c:pt idx="2375">
                  <c:v>47302</c:v>
                </c:pt>
                <c:pt idx="2376">
                  <c:v>47303</c:v>
                </c:pt>
                <c:pt idx="2377">
                  <c:v>47304</c:v>
                </c:pt>
                <c:pt idx="2378">
                  <c:v>47305</c:v>
                </c:pt>
                <c:pt idx="2379">
                  <c:v>47306</c:v>
                </c:pt>
                <c:pt idx="2380">
                  <c:v>47307</c:v>
                </c:pt>
                <c:pt idx="2381">
                  <c:v>47308</c:v>
                </c:pt>
                <c:pt idx="2382">
                  <c:v>47309</c:v>
                </c:pt>
                <c:pt idx="2383">
                  <c:v>47310</c:v>
                </c:pt>
                <c:pt idx="2384">
                  <c:v>47311</c:v>
                </c:pt>
                <c:pt idx="2385">
                  <c:v>47312</c:v>
                </c:pt>
                <c:pt idx="2386">
                  <c:v>47313</c:v>
                </c:pt>
                <c:pt idx="2387">
                  <c:v>47314</c:v>
                </c:pt>
                <c:pt idx="2388">
                  <c:v>47315</c:v>
                </c:pt>
                <c:pt idx="2389">
                  <c:v>47316</c:v>
                </c:pt>
                <c:pt idx="2390">
                  <c:v>47317</c:v>
                </c:pt>
                <c:pt idx="2391">
                  <c:v>47318</c:v>
                </c:pt>
                <c:pt idx="2392">
                  <c:v>47319</c:v>
                </c:pt>
                <c:pt idx="2393">
                  <c:v>47320</c:v>
                </c:pt>
                <c:pt idx="2394">
                  <c:v>47321</c:v>
                </c:pt>
                <c:pt idx="2395">
                  <c:v>47322</c:v>
                </c:pt>
                <c:pt idx="2396">
                  <c:v>47323</c:v>
                </c:pt>
                <c:pt idx="2397">
                  <c:v>47324</c:v>
                </c:pt>
                <c:pt idx="2398">
                  <c:v>47325</c:v>
                </c:pt>
                <c:pt idx="2399">
                  <c:v>47326</c:v>
                </c:pt>
                <c:pt idx="2400">
                  <c:v>47327</c:v>
                </c:pt>
                <c:pt idx="2401">
                  <c:v>47328</c:v>
                </c:pt>
                <c:pt idx="2402">
                  <c:v>47329</c:v>
                </c:pt>
                <c:pt idx="2403">
                  <c:v>47330</c:v>
                </c:pt>
                <c:pt idx="2404">
                  <c:v>47331</c:v>
                </c:pt>
                <c:pt idx="2405">
                  <c:v>47332</c:v>
                </c:pt>
                <c:pt idx="2406">
                  <c:v>47333</c:v>
                </c:pt>
                <c:pt idx="2407">
                  <c:v>47334</c:v>
                </c:pt>
                <c:pt idx="2408">
                  <c:v>47335</c:v>
                </c:pt>
                <c:pt idx="2409">
                  <c:v>47336</c:v>
                </c:pt>
                <c:pt idx="2410">
                  <c:v>47337</c:v>
                </c:pt>
                <c:pt idx="2411">
                  <c:v>47338</c:v>
                </c:pt>
                <c:pt idx="2412">
                  <c:v>47339</c:v>
                </c:pt>
                <c:pt idx="2413">
                  <c:v>47340</c:v>
                </c:pt>
                <c:pt idx="2414">
                  <c:v>47341</c:v>
                </c:pt>
                <c:pt idx="2415">
                  <c:v>47342</c:v>
                </c:pt>
                <c:pt idx="2416">
                  <c:v>47343</c:v>
                </c:pt>
                <c:pt idx="2417">
                  <c:v>47344</c:v>
                </c:pt>
                <c:pt idx="2418">
                  <c:v>47345</c:v>
                </c:pt>
                <c:pt idx="2419">
                  <c:v>47346</c:v>
                </c:pt>
                <c:pt idx="2420">
                  <c:v>47347</c:v>
                </c:pt>
                <c:pt idx="2421">
                  <c:v>47348</c:v>
                </c:pt>
                <c:pt idx="2422">
                  <c:v>47349</c:v>
                </c:pt>
                <c:pt idx="2423">
                  <c:v>47350</c:v>
                </c:pt>
                <c:pt idx="2424">
                  <c:v>47351</c:v>
                </c:pt>
                <c:pt idx="2425">
                  <c:v>47352</c:v>
                </c:pt>
                <c:pt idx="2426">
                  <c:v>47353</c:v>
                </c:pt>
                <c:pt idx="2427">
                  <c:v>47354</c:v>
                </c:pt>
                <c:pt idx="2428">
                  <c:v>47355</c:v>
                </c:pt>
                <c:pt idx="2429">
                  <c:v>47356</c:v>
                </c:pt>
                <c:pt idx="2430">
                  <c:v>47357</c:v>
                </c:pt>
                <c:pt idx="2431">
                  <c:v>47358</c:v>
                </c:pt>
                <c:pt idx="2432">
                  <c:v>47359</c:v>
                </c:pt>
                <c:pt idx="2433">
                  <c:v>47360</c:v>
                </c:pt>
                <c:pt idx="2434">
                  <c:v>47361</c:v>
                </c:pt>
                <c:pt idx="2435">
                  <c:v>47362</c:v>
                </c:pt>
                <c:pt idx="2436">
                  <c:v>47363</c:v>
                </c:pt>
                <c:pt idx="2437">
                  <c:v>47364</c:v>
                </c:pt>
                <c:pt idx="2438">
                  <c:v>47365</c:v>
                </c:pt>
                <c:pt idx="2439">
                  <c:v>47366</c:v>
                </c:pt>
                <c:pt idx="2440">
                  <c:v>47367</c:v>
                </c:pt>
                <c:pt idx="2441">
                  <c:v>47368</c:v>
                </c:pt>
                <c:pt idx="2442">
                  <c:v>47369</c:v>
                </c:pt>
                <c:pt idx="2443">
                  <c:v>47370</c:v>
                </c:pt>
                <c:pt idx="2444">
                  <c:v>47371</c:v>
                </c:pt>
                <c:pt idx="2445">
                  <c:v>47372</c:v>
                </c:pt>
                <c:pt idx="2446">
                  <c:v>47373</c:v>
                </c:pt>
                <c:pt idx="2447">
                  <c:v>47374</c:v>
                </c:pt>
                <c:pt idx="2448">
                  <c:v>47375</c:v>
                </c:pt>
                <c:pt idx="2449">
                  <c:v>47376</c:v>
                </c:pt>
                <c:pt idx="2450">
                  <c:v>47377</c:v>
                </c:pt>
                <c:pt idx="2451">
                  <c:v>47378</c:v>
                </c:pt>
                <c:pt idx="2452">
                  <c:v>47379</c:v>
                </c:pt>
                <c:pt idx="2453">
                  <c:v>47380</c:v>
                </c:pt>
                <c:pt idx="2454">
                  <c:v>47381</c:v>
                </c:pt>
                <c:pt idx="2455">
                  <c:v>47382</c:v>
                </c:pt>
                <c:pt idx="2456">
                  <c:v>47383</c:v>
                </c:pt>
                <c:pt idx="2457">
                  <c:v>47384</c:v>
                </c:pt>
                <c:pt idx="2458">
                  <c:v>47385</c:v>
                </c:pt>
                <c:pt idx="2459">
                  <c:v>47386</c:v>
                </c:pt>
                <c:pt idx="2460">
                  <c:v>47387</c:v>
                </c:pt>
                <c:pt idx="2461">
                  <c:v>47388</c:v>
                </c:pt>
                <c:pt idx="2462">
                  <c:v>47389</c:v>
                </c:pt>
                <c:pt idx="2463">
                  <c:v>47390</c:v>
                </c:pt>
                <c:pt idx="2464">
                  <c:v>47391</c:v>
                </c:pt>
                <c:pt idx="2465">
                  <c:v>47392</c:v>
                </c:pt>
                <c:pt idx="2466">
                  <c:v>47393</c:v>
                </c:pt>
                <c:pt idx="2467">
                  <c:v>47394</c:v>
                </c:pt>
                <c:pt idx="2468">
                  <c:v>47395</c:v>
                </c:pt>
                <c:pt idx="2469">
                  <c:v>47396</c:v>
                </c:pt>
                <c:pt idx="2470">
                  <c:v>47397</c:v>
                </c:pt>
                <c:pt idx="2471">
                  <c:v>47398</c:v>
                </c:pt>
                <c:pt idx="2472">
                  <c:v>47399</c:v>
                </c:pt>
                <c:pt idx="2473">
                  <c:v>47400</c:v>
                </c:pt>
                <c:pt idx="2474">
                  <c:v>47401</c:v>
                </c:pt>
                <c:pt idx="2475">
                  <c:v>47402</c:v>
                </c:pt>
                <c:pt idx="2476">
                  <c:v>47403</c:v>
                </c:pt>
                <c:pt idx="2477">
                  <c:v>47404</c:v>
                </c:pt>
                <c:pt idx="2478">
                  <c:v>47405</c:v>
                </c:pt>
                <c:pt idx="2479">
                  <c:v>47406</c:v>
                </c:pt>
                <c:pt idx="2480">
                  <c:v>47407</c:v>
                </c:pt>
                <c:pt idx="2481">
                  <c:v>47408</c:v>
                </c:pt>
                <c:pt idx="2482">
                  <c:v>47409</c:v>
                </c:pt>
                <c:pt idx="2483">
                  <c:v>47410</c:v>
                </c:pt>
                <c:pt idx="2484">
                  <c:v>47411</c:v>
                </c:pt>
                <c:pt idx="2485">
                  <c:v>47412</c:v>
                </c:pt>
                <c:pt idx="2486">
                  <c:v>47413</c:v>
                </c:pt>
                <c:pt idx="2487">
                  <c:v>47414</c:v>
                </c:pt>
                <c:pt idx="2488">
                  <c:v>47415</c:v>
                </c:pt>
                <c:pt idx="2489">
                  <c:v>47416</c:v>
                </c:pt>
                <c:pt idx="2490">
                  <c:v>47417</c:v>
                </c:pt>
                <c:pt idx="2491">
                  <c:v>47418</c:v>
                </c:pt>
                <c:pt idx="2492">
                  <c:v>47419</c:v>
                </c:pt>
                <c:pt idx="2493">
                  <c:v>47420</c:v>
                </c:pt>
                <c:pt idx="2494">
                  <c:v>47421</c:v>
                </c:pt>
                <c:pt idx="2495">
                  <c:v>47422</c:v>
                </c:pt>
                <c:pt idx="2496">
                  <c:v>47423</c:v>
                </c:pt>
                <c:pt idx="2497">
                  <c:v>47424</c:v>
                </c:pt>
                <c:pt idx="2498">
                  <c:v>47425</c:v>
                </c:pt>
                <c:pt idx="2499">
                  <c:v>47426</c:v>
                </c:pt>
                <c:pt idx="2500">
                  <c:v>47427</c:v>
                </c:pt>
                <c:pt idx="2501">
                  <c:v>47428</c:v>
                </c:pt>
                <c:pt idx="2502">
                  <c:v>47429</c:v>
                </c:pt>
                <c:pt idx="2503">
                  <c:v>47430</c:v>
                </c:pt>
                <c:pt idx="2504">
                  <c:v>47431</c:v>
                </c:pt>
                <c:pt idx="2505">
                  <c:v>47432</c:v>
                </c:pt>
                <c:pt idx="2506">
                  <c:v>47433</c:v>
                </c:pt>
                <c:pt idx="2507">
                  <c:v>47434</c:v>
                </c:pt>
                <c:pt idx="2508">
                  <c:v>47435</c:v>
                </c:pt>
                <c:pt idx="2509">
                  <c:v>47436</c:v>
                </c:pt>
                <c:pt idx="2510">
                  <c:v>47437</c:v>
                </c:pt>
                <c:pt idx="2511">
                  <c:v>47438</c:v>
                </c:pt>
                <c:pt idx="2512">
                  <c:v>47439</c:v>
                </c:pt>
                <c:pt idx="2513">
                  <c:v>47440</c:v>
                </c:pt>
                <c:pt idx="2514">
                  <c:v>47441</c:v>
                </c:pt>
                <c:pt idx="2515">
                  <c:v>47442</c:v>
                </c:pt>
                <c:pt idx="2516">
                  <c:v>47443</c:v>
                </c:pt>
                <c:pt idx="2517">
                  <c:v>47444</c:v>
                </c:pt>
                <c:pt idx="2518">
                  <c:v>47445</c:v>
                </c:pt>
                <c:pt idx="2519">
                  <c:v>47446</c:v>
                </c:pt>
                <c:pt idx="2520">
                  <c:v>47447</c:v>
                </c:pt>
                <c:pt idx="2521">
                  <c:v>47448</c:v>
                </c:pt>
                <c:pt idx="2522">
                  <c:v>47449</c:v>
                </c:pt>
                <c:pt idx="2523">
                  <c:v>47450</c:v>
                </c:pt>
                <c:pt idx="2524">
                  <c:v>47451</c:v>
                </c:pt>
                <c:pt idx="2525">
                  <c:v>47452</c:v>
                </c:pt>
                <c:pt idx="2526">
                  <c:v>47453</c:v>
                </c:pt>
                <c:pt idx="2527">
                  <c:v>47454</c:v>
                </c:pt>
                <c:pt idx="2528">
                  <c:v>47455</c:v>
                </c:pt>
                <c:pt idx="2529">
                  <c:v>47456</c:v>
                </c:pt>
                <c:pt idx="2530">
                  <c:v>47457</c:v>
                </c:pt>
                <c:pt idx="2531">
                  <c:v>47458</c:v>
                </c:pt>
                <c:pt idx="2532">
                  <c:v>47459</c:v>
                </c:pt>
                <c:pt idx="2533">
                  <c:v>47460</c:v>
                </c:pt>
                <c:pt idx="2534">
                  <c:v>47461</c:v>
                </c:pt>
                <c:pt idx="2535">
                  <c:v>47462</c:v>
                </c:pt>
                <c:pt idx="2536">
                  <c:v>47463</c:v>
                </c:pt>
                <c:pt idx="2537">
                  <c:v>47464</c:v>
                </c:pt>
                <c:pt idx="2538">
                  <c:v>47465</c:v>
                </c:pt>
                <c:pt idx="2539">
                  <c:v>47466</c:v>
                </c:pt>
                <c:pt idx="2540">
                  <c:v>47467</c:v>
                </c:pt>
                <c:pt idx="2541">
                  <c:v>47468</c:v>
                </c:pt>
                <c:pt idx="2542">
                  <c:v>47469</c:v>
                </c:pt>
                <c:pt idx="2543">
                  <c:v>47470</c:v>
                </c:pt>
                <c:pt idx="2544">
                  <c:v>47471</c:v>
                </c:pt>
                <c:pt idx="2545">
                  <c:v>47472</c:v>
                </c:pt>
                <c:pt idx="2546">
                  <c:v>47473</c:v>
                </c:pt>
                <c:pt idx="2547">
                  <c:v>47474</c:v>
                </c:pt>
                <c:pt idx="2548">
                  <c:v>47475</c:v>
                </c:pt>
                <c:pt idx="2549">
                  <c:v>47476</c:v>
                </c:pt>
                <c:pt idx="2550">
                  <c:v>47477</c:v>
                </c:pt>
                <c:pt idx="2551">
                  <c:v>47478</c:v>
                </c:pt>
                <c:pt idx="2552">
                  <c:v>47479</c:v>
                </c:pt>
                <c:pt idx="2553">
                  <c:v>47480</c:v>
                </c:pt>
                <c:pt idx="2554">
                  <c:v>47481</c:v>
                </c:pt>
                <c:pt idx="2555">
                  <c:v>47482</c:v>
                </c:pt>
                <c:pt idx="2556">
                  <c:v>47483</c:v>
                </c:pt>
                <c:pt idx="2557">
                  <c:v>47484</c:v>
                </c:pt>
                <c:pt idx="2558">
                  <c:v>47485</c:v>
                </c:pt>
                <c:pt idx="2559">
                  <c:v>47486</c:v>
                </c:pt>
                <c:pt idx="2560">
                  <c:v>47487</c:v>
                </c:pt>
                <c:pt idx="2561">
                  <c:v>47488</c:v>
                </c:pt>
                <c:pt idx="2562">
                  <c:v>47489</c:v>
                </c:pt>
                <c:pt idx="2563">
                  <c:v>47490</c:v>
                </c:pt>
                <c:pt idx="2564">
                  <c:v>47491</c:v>
                </c:pt>
                <c:pt idx="2565">
                  <c:v>47492</c:v>
                </c:pt>
                <c:pt idx="2566">
                  <c:v>47493</c:v>
                </c:pt>
                <c:pt idx="2567">
                  <c:v>47494</c:v>
                </c:pt>
                <c:pt idx="2568">
                  <c:v>47495</c:v>
                </c:pt>
                <c:pt idx="2569">
                  <c:v>47496</c:v>
                </c:pt>
                <c:pt idx="2570">
                  <c:v>47497</c:v>
                </c:pt>
                <c:pt idx="2571">
                  <c:v>47498</c:v>
                </c:pt>
                <c:pt idx="2572">
                  <c:v>47499</c:v>
                </c:pt>
                <c:pt idx="2573">
                  <c:v>47500</c:v>
                </c:pt>
                <c:pt idx="2574">
                  <c:v>47501</c:v>
                </c:pt>
                <c:pt idx="2575">
                  <c:v>47502</c:v>
                </c:pt>
                <c:pt idx="2576">
                  <c:v>47503</c:v>
                </c:pt>
                <c:pt idx="2577">
                  <c:v>47504</c:v>
                </c:pt>
                <c:pt idx="2578">
                  <c:v>47505</c:v>
                </c:pt>
                <c:pt idx="2579">
                  <c:v>47506</c:v>
                </c:pt>
                <c:pt idx="2580">
                  <c:v>47507</c:v>
                </c:pt>
                <c:pt idx="2581">
                  <c:v>47508</c:v>
                </c:pt>
                <c:pt idx="2582">
                  <c:v>47509</c:v>
                </c:pt>
                <c:pt idx="2583">
                  <c:v>47510</c:v>
                </c:pt>
                <c:pt idx="2584">
                  <c:v>47511</c:v>
                </c:pt>
                <c:pt idx="2585">
                  <c:v>47512</c:v>
                </c:pt>
                <c:pt idx="2586">
                  <c:v>47513</c:v>
                </c:pt>
                <c:pt idx="2587">
                  <c:v>47514</c:v>
                </c:pt>
                <c:pt idx="2588">
                  <c:v>47515</c:v>
                </c:pt>
                <c:pt idx="2589">
                  <c:v>47516</c:v>
                </c:pt>
                <c:pt idx="2590">
                  <c:v>47517</c:v>
                </c:pt>
                <c:pt idx="2591">
                  <c:v>47518</c:v>
                </c:pt>
                <c:pt idx="2592">
                  <c:v>47519</c:v>
                </c:pt>
                <c:pt idx="2593">
                  <c:v>47520</c:v>
                </c:pt>
                <c:pt idx="2594">
                  <c:v>47521</c:v>
                </c:pt>
                <c:pt idx="2595">
                  <c:v>47522</c:v>
                </c:pt>
                <c:pt idx="2596">
                  <c:v>47523</c:v>
                </c:pt>
                <c:pt idx="2597">
                  <c:v>47524</c:v>
                </c:pt>
                <c:pt idx="2598">
                  <c:v>47525</c:v>
                </c:pt>
                <c:pt idx="2599">
                  <c:v>47526</c:v>
                </c:pt>
                <c:pt idx="2600">
                  <c:v>47527</c:v>
                </c:pt>
                <c:pt idx="2601">
                  <c:v>47528</c:v>
                </c:pt>
                <c:pt idx="2602">
                  <c:v>47529</c:v>
                </c:pt>
                <c:pt idx="2603">
                  <c:v>47530</c:v>
                </c:pt>
                <c:pt idx="2604">
                  <c:v>47531</c:v>
                </c:pt>
                <c:pt idx="2605">
                  <c:v>47532</c:v>
                </c:pt>
                <c:pt idx="2606">
                  <c:v>47533</c:v>
                </c:pt>
                <c:pt idx="2607">
                  <c:v>47534</c:v>
                </c:pt>
                <c:pt idx="2608">
                  <c:v>47535</c:v>
                </c:pt>
                <c:pt idx="2609">
                  <c:v>47536</c:v>
                </c:pt>
                <c:pt idx="2610">
                  <c:v>47537</c:v>
                </c:pt>
                <c:pt idx="2611">
                  <c:v>47538</c:v>
                </c:pt>
                <c:pt idx="2612">
                  <c:v>47539</c:v>
                </c:pt>
                <c:pt idx="2613">
                  <c:v>47540</c:v>
                </c:pt>
                <c:pt idx="2614">
                  <c:v>47541</c:v>
                </c:pt>
                <c:pt idx="2615">
                  <c:v>47542</c:v>
                </c:pt>
                <c:pt idx="2616">
                  <c:v>47543</c:v>
                </c:pt>
                <c:pt idx="2617">
                  <c:v>47544</c:v>
                </c:pt>
                <c:pt idx="2618">
                  <c:v>47545</c:v>
                </c:pt>
                <c:pt idx="2619">
                  <c:v>47546</c:v>
                </c:pt>
                <c:pt idx="2620">
                  <c:v>47547</c:v>
                </c:pt>
                <c:pt idx="2621">
                  <c:v>47548</c:v>
                </c:pt>
                <c:pt idx="2622">
                  <c:v>47549</c:v>
                </c:pt>
                <c:pt idx="2623">
                  <c:v>47550</c:v>
                </c:pt>
                <c:pt idx="2624">
                  <c:v>47551</c:v>
                </c:pt>
                <c:pt idx="2625">
                  <c:v>47552</c:v>
                </c:pt>
                <c:pt idx="2626">
                  <c:v>47553</c:v>
                </c:pt>
                <c:pt idx="2627">
                  <c:v>47554</c:v>
                </c:pt>
                <c:pt idx="2628">
                  <c:v>47555</c:v>
                </c:pt>
                <c:pt idx="2629">
                  <c:v>47556</c:v>
                </c:pt>
                <c:pt idx="2630">
                  <c:v>47557</c:v>
                </c:pt>
                <c:pt idx="2631">
                  <c:v>47558</c:v>
                </c:pt>
                <c:pt idx="2632">
                  <c:v>47559</c:v>
                </c:pt>
                <c:pt idx="2633">
                  <c:v>47560</c:v>
                </c:pt>
                <c:pt idx="2634">
                  <c:v>47561</c:v>
                </c:pt>
                <c:pt idx="2635">
                  <c:v>47562</c:v>
                </c:pt>
                <c:pt idx="2636">
                  <c:v>47563</c:v>
                </c:pt>
                <c:pt idx="2637">
                  <c:v>47564</c:v>
                </c:pt>
                <c:pt idx="2638">
                  <c:v>47565</c:v>
                </c:pt>
                <c:pt idx="2639">
                  <c:v>47566</c:v>
                </c:pt>
                <c:pt idx="2640">
                  <c:v>47567</c:v>
                </c:pt>
                <c:pt idx="2641">
                  <c:v>47568</c:v>
                </c:pt>
                <c:pt idx="2642">
                  <c:v>47569</c:v>
                </c:pt>
                <c:pt idx="2643">
                  <c:v>47570</c:v>
                </c:pt>
                <c:pt idx="2644">
                  <c:v>47571</c:v>
                </c:pt>
                <c:pt idx="2645">
                  <c:v>47572</c:v>
                </c:pt>
                <c:pt idx="2646">
                  <c:v>47573</c:v>
                </c:pt>
                <c:pt idx="2647">
                  <c:v>47574</c:v>
                </c:pt>
                <c:pt idx="2648">
                  <c:v>47575</c:v>
                </c:pt>
                <c:pt idx="2649">
                  <c:v>47576</c:v>
                </c:pt>
                <c:pt idx="2650">
                  <c:v>47577</c:v>
                </c:pt>
                <c:pt idx="2651">
                  <c:v>47578</c:v>
                </c:pt>
                <c:pt idx="2652">
                  <c:v>47579</c:v>
                </c:pt>
                <c:pt idx="2653">
                  <c:v>47580</c:v>
                </c:pt>
                <c:pt idx="2654">
                  <c:v>47581</c:v>
                </c:pt>
                <c:pt idx="2655">
                  <c:v>47582</c:v>
                </c:pt>
                <c:pt idx="2656">
                  <c:v>47583</c:v>
                </c:pt>
                <c:pt idx="2657">
                  <c:v>47584</c:v>
                </c:pt>
                <c:pt idx="2658">
                  <c:v>47585</c:v>
                </c:pt>
                <c:pt idx="2659">
                  <c:v>47586</c:v>
                </c:pt>
                <c:pt idx="2660">
                  <c:v>47587</c:v>
                </c:pt>
                <c:pt idx="2661">
                  <c:v>47588</c:v>
                </c:pt>
                <c:pt idx="2662">
                  <c:v>47589</c:v>
                </c:pt>
                <c:pt idx="2663">
                  <c:v>47590</c:v>
                </c:pt>
                <c:pt idx="2664">
                  <c:v>47591</c:v>
                </c:pt>
                <c:pt idx="2665">
                  <c:v>47592</c:v>
                </c:pt>
                <c:pt idx="2666">
                  <c:v>47593</c:v>
                </c:pt>
                <c:pt idx="2667">
                  <c:v>47594</c:v>
                </c:pt>
                <c:pt idx="2668">
                  <c:v>47595</c:v>
                </c:pt>
                <c:pt idx="2669">
                  <c:v>47596</c:v>
                </c:pt>
                <c:pt idx="2670">
                  <c:v>47597</c:v>
                </c:pt>
                <c:pt idx="2671">
                  <c:v>47598</c:v>
                </c:pt>
                <c:pt idx="2672">
                  <c:v>47599</c:v>
                </c:pt>
                <c:pt idx="2673">
                  <c:v>47600</c:v>
                </c:pt>
                <c:pt idx="2674">
                  <c:v>47601</c:v>
                </c:pt>
                <c:pt idx="2675">
                  <c:v>47602</c:v>
                </c:pt>
                <c:pt idx="2676">
                  <c:v>47603</c:v>
                </c:pt>
                <c:pt idx="2677">
                  <c:v>47604</c:v>
                </c:pt>
                <c:pt idx="2678">
                  <c:v>47605</c:v>
                </c:pt>
                <c:pt idx="2679">
                  <c:v>47606</c:v>
                </c:pt>
                <c:pt idx="2680">
                  <c:v>47607</c:v>
                </c:pt>
                <c:pt idx="2681">
                  <c:v>47608</c:v>
                </c:pt>
                <c:pt idx="2682">
                  <c:v>47609</c:v>
                </c:pt>
                <c:pt idx="2683">
                  <c:v>47610</c:v>
                </c:pt>
                <c:pt idx="2684">
                  <c:v>47611</c:v>
                </c:pt>
                <c:pt idx="2685">
                  <c:v>47612</c:v>
                </c:pt>
                <c:pt idx="2686">
                  <c:v>47613</c:v>
                </c:pt>
                <c:pt idx="2687">
                  <c:v>47614</c:v>
                </c:pt>
                <c:pt idx="2688">
                  <c:v>47615</c:v>
                </c:pt>
                <c:pt idx="2689">
                  <c:v>47616</c:v>
                </c:pt>
                <c:pt idx="2690">
                  <c:v>47617</c:v>
                </c:pt>
                <c:pt idx="2691">
                  <c:v>47618</c:v>
                </c:pt>
                <c:pt idx="2692">
                  <c:v>47619</c:v>
                </c:pt>
                <c:pt idx="2693">
                  <c:v>47620</c:v>
                </c:pt>
                <c:pt idx="2694">
                  <c:v>47621</c:v>
                </c:pt>
                <c:pt idx="2695">
                  <c:v>47622</c:v>
                </c:pt>
                <c:pt idx="2696">
                  <c:v>47623</c:v>
                </c:pt>
                <c:pt idx="2697">
                  <c:v>47624</c:v>
                </c:pt>
                <c:pt idx="2698">
                  <c:v>47625</c:v>
                </c:pt>
                <c:pt idx="2699">
                  <c:v>47626</c:v>
                </c:pt>
                <c:pt idx="2700">
                  <c:v>47627</c:v>
                </c:pt>
                <c:pt idx="2701">
                  <c:v>47628</c:v>
                </c:pt>
                <c:pt idx="2702">
                  <c:v>47629</c:v>
                </c:pt>
                <c:pt idx="2703">
                  <c:v>47630</c:v>
                </c:pt>
                <c:pt idx="2704">
                  <c:v>47631</c:v>
                </c:pt>
                <c:pt idx="2705">
                  <c:v>47632</c:v>
                </c:pt>
                <c:pt idx="2706">
                  <c:v>47633</c:v>
                </c:pt>
                <c:pt idx="2707">
                  <c:v>47634</c:v>
                </c:pt>
                <c:pt idx="2708">
                  <c:v>47635</c:v>
                </c:pt>
                <c:pt idx="2709">
                  <c:v>47636</c:v>
                </c:pt>
                <c:pt idx="2710">
                  <c:v>47637</c:v>
                </c:pt>
                <c:pt idx="2711">
                  <c:v>47638</c:v>
                </c:pt>
                <c:pt idx="2712">
                  <c:v>47639</c:v>
                </c:pt>
                <c:pt idx="2713">
                  <c:v>47640</c:v>
                </c:pt>
                <c:pt idx="2714">
                  <c:v>47641</c:v>
                </c:pt>
                <c:pt idx="2715">
                  <c:v>47642</c:v>
                </c:pt>
                <c:pt idx="2716">
                  <c:v>47643</c:v>
                </c:pt>
                <c:pt idx="2717">
                  <c:v>47644</c:v>
                </c:pt>
                <c:pt idx="2718">
                  <c:v>47645</c:v>
                </c:pt>
                <c:pt idx="2719">
                  <c:v>47646</c:v>
                </c:pt>
                <c:pt idx="2720">
                  <c:v>47647</c:v>
                </c:pt>
                <c:pt idx="2721">
                  <c:v>47648</c:v>
                </c:pt>
                <c:pt idx="2722">
                  <c:v>47649</c:v>
                </c:pt>
                <c:pt idx="2723">
                  <c:v>47650</c:v>
                </c:pt>
                <c:pt idx="2724">
                  <c:v>47651</c:v>
                </c:pt>
                <c:pt idx="2725">
                  <c:v>47652</c:v>
                </c:pt>
                <c:pt idx="2726">
                  <c:v>47653</c:v>
                </c:pt>
                <c:pt idx="2727">
                  <c:v>47654</c:v>
                </c:pt>
                <c:pt idx="2728">
                  <c:v>47655</c:v>
                </c:pt>
                <c:pt idx="2729">
                  <c:v>47656</c:v>
                </c:pt>
                <c:pt idx="2730">
                  <c:v>47657</c:v>
                </c:pt>
                <c:pt idx="2731">
                  <c:v>47658</c:v>
                </c:pt>
                <c:pt idx="2732">
                  <c:v>47659</c:v>
                </c:pt>
                <c:pt idx="2733">
                  <c:v>47660</c:v>
                </c:pt>
                <c:pt idx="2734">
                  <c:v>47661</c:v>
                </c:pt>
                <c:pt idx="2735">
                  <c:v>47662</c:v>
                </c:pt>
                <c:pt idx="2736">
                  <c:v>47663</c:v>
                </c:pt>
                <c:pt idx="2737">
                  <c:v>47664</c:v>
                </c:pt>
                <c:pt idx="2738">
                  <c:v>47665</c:v>
                </c:pt>
                <c:pt idx="2739">
                  <c:v>47666</c:v>
                </c:pt>
                <c:pt idx="2740">
                  <c:v>47667</c:v>
                </c:pt>
                <c:pt idx="2741">
                  <c:v>47668</c:v>
                </c:pt>
                <c:pt idx="2742">
                  <c:v>47669</c:v>
                </c:pt>
                <c:pt idx="2743">
                  <c:v>47670</c:v>
                </c:pt>
                <c:pt idx="2744">
                  <c:v>47671</c:v>
                </c:pt>
                <c:pt idx="2745">
                  <c:v>47672</c:v>
                </c:pt>
                <c:pt idx="2746">
                  <c:v>47673</c:v>
                </c:pt>
                <c:pt idx="2747">
                  <c:v>47674</c:v>
                </c:pt>
                <c:pt idx="2748">
                  <c:v>47675</c:v>
                </c:pt>
                <c:pt idx="2749">
                  <c:v>47676</c:v>
                </c:pt>
                <c:pt idx="2750">
                  <c:v>47677</c:v>
                </c:pt>
                <c:pt idx="2751">
                  <c:v>47678</c:v>
                </c:pt>
                <c:pt idx="2752">
                  <c:v>47679</c:v>
                </c:pt>
                <c:pt idx="2753">
                  <c:v>47680</c:v>
                </c:pt>
                <c:pt idx="2754">
                  <c:v>47681</c:v>
                </c:pt>
                <c:pt idx="2755">
                  <c:v>47682</c:v>
                </c:pt>
                <c:pt idx="2756">
                  <c:v>47683</c:v>
                </c:pt>
                <c:pt idx="2757">
                  <c:v>47684</c:v>
                </c:pt>
                <c:pt idx="2758">
                  <c:v>47685</c:v>
                </c:pt>
                <c:pt idx="2759">
                  <c:v>47686</c:v>
                </c:pt>
                <c:pt idx="2760">
                  <c:v>47687</c:v>
                </c:pt>
                <c:pt idx="2761">
                  <c:v>47688</c:v>
                </c:pt>
                <c:pt idx="2762">
                  <c:v>47689</c:v>
                </c:pt>
                <c:pt idx="2763">
                  <c:v>47690</c:v>
                </c:pt>
                <c:pt idx="2764">
                  <c:v>47691</c:v>
                </c:pt>
                <c:pt idx="2765">
                  <c:v>47692</c:v>
                </c:pt>
                <c:pt idx="2766">
                  <c:v>47693</c:v>
                </c:pt>
                <c:pt idx="2767">
                  <c:v>47694</c:v>
                </c:pt>
                <c:pt idx="2768">
                  <c:v>47695</c:v>
                </c:pt>
                <c:pt idx="2769">
                  <c:v>47696</c:v>
                </c:pt>
                <c:pt idx="2770">
                  <c:v>47697</c:v>
                </c:pt>
                <c:pt idx="2771">
                  <c:v>47698</c:v>
                </c:pt>
                <c:pt idx="2772">
                  <c:v>47699</c:v>
                </c:pt>
                <c:pt idx="2773">
                  <c:v>47700</c:v>
                </c:pt>
                <c:pt idx="2774">
                  <c:v>47701</c:v>
                </c:pt>
                <c:pt idx="2775">
                  <c:v>47702</c:v>
                </c:pt>
                <c:pt idx="2776">
                  <c:v>47703</c:v>
                </c:pt>
                <c:pt idx="2777">
                  <c:v>47704</c:v>
                </c:pt>
                <c:pt idx="2778">
                  <c:v>47705</c:v>
                </c:pt>
                <c:pt idx="2779">
                  <c:v>47706</c:v>
                </c:pt>
                <c:pt idx="2780">
                  <c:v>47707</c:v>
                </c:pt>
                <c:pt idx="2781">
                  <c:v>47708</c:v>
                </c:pt>
                <c:pt idx="2782">
                  <c:v>47709</c:v>
                </c:pt>
                <c:pt idx="2783">
                  <c:v>47710</c:v>
                </c:pt>
                <c:pt idx="2784">
                  <c:v>47711</c:v>
                </c:pt>
                <c:pt idx="2785">
                  <c:v>47712</c:v>
                </c:pt>
                <c:pt idx="2786">
                  <c:v>47713</c:v>
                </c:pt>
                <c:pt idx="2787">
                  <c:v>47714</c:v>
                </c:pt>
                <c:pt idx="2788">
                  <c:v>47715</c:v>
                </c:pt>
                <c:pt idx="2789">
                  <c:v>47716</c:v>
                </c:pt>
                <c:pt idx="2790">
                  <c:v>47717</c:v>
                </c:pt>
                <c:pt idx="2791">
                  <c:v>47718</c:v>
                </c:pt>
                <c:pt idx="2792">
                  <c:v>47719</c:v>
                </c:pt>
                <c:pt idx="2793">
                  <c:v>47720</c:v>
                </c:pt>
                <c:pt idx="2794">
                  <c:v>47721</c:v>
                </c:pt>
                <c:pt idx="2795">
                  <c:v>47722</c:v>
                </c:pt>
                <c:pt idx="2796">
                  <c:v>47723</c:v>
                </c:pt>
                <c:pt idx="2797">
                  <c:v>47724</c:v>
                </c:pt>
                <c:pt idx="2798">
                  <c:v>47725</c:v>
                </c:pt>
                <c:pt idx="2799">
                  <c:v>47726</c:v>
                </c:pt>
                <c:pt idx="2800">
                  <c:v>47727</c:v>
                </c:pt>
                <c:pt idx="2801">
                  <c:v>47728</c:v>
                </c:pt>
                <c:pt idx="2802">
                  <c:v>47729</c:v>
                </c:pt>
                <c:pt idx="2803">
                  <c:v>47730</c:v>
                </c:pt>
                <c:pt idx="2804">
                  <c:v>47731</c:v>
                </c:pt>
                <c:pt idx="2805">
                  <c:v>47732</c:v>
                </c:pt>
                <c:pt idx="2806">
                  <c:v>47733</c:v>
                </c:pt>
                <c:pt idx="2807">
                  <c:v>47734</c:v>
                </c:pt>
                <c:pt idx="2808">
                  <c:v>47735</c:v>
                </c:pt>
                <c:pt idx="2809">
                  <c:v>47736</c:v>
                </c:pt>
                <c:pt idx="2810">
                  <c:v>47737</c:v>
                </c:pt>
                <c:pt idx="2811">
                  <c:v>47738</c:v>
                </c:pt>
                <c:pt idx="2812">
                  <c:v>47739</c:v>
                </c:pt>
                <c:pt idx="2813">
                  <c:v>47740</c:v>
                </c:pt>
                <c:pt idx="2814">
                  <c:v>47741</c:v>
                </c:pt>
                <c:pt idx="2815">
                  <c:v>47742</c:v>
                </c:pt>
                <c:pt idx="2816">
                  <c:v>47743</c:v>
                </c:pt>
                <c:pt idx="2817">
                  <c:v>47744</c:v>
                </c:pt>
                <c:pt idx="2818">
                  <c:v>47745</c:v>
                </c:pt>
                <c:pt idx="2819">
                  <c:v>47746</c:v>
                </c:pt>
                <c:pt idx="2820">
                  <c:v>47747</c:v>
                </c:pt>
                <c:pt idx="2821">
                  <c:v>47748</c:v>
                </c:pt>
                <c:pt idx="2822">
                  <c:v>47749</c:v>
                </c:pt>
                <c:pt idx="2823">
                  <c:v>47750</c:v>
                </c:pt>
                <c:pt idx="2824">
                  <c:v>47751</c:v>
                </c:pt>
                <c:pt idx="2825">
                  <c:v>47752</c:v>
                </c:pt>
                <c:pt idx="2826">
                  <c:v>47753</c:v>
                </c:pt>
                <c:pt idx="2827">
                  <c:v>47754</c:v>
                </c:pt>
                <c:pt idx="2828">
                  <c:v>47755</c:v>
                </c:pt>
                <c:pt idx="2829">
                  <c:v>47756</c:v>
                </c:pt>
                <c:pt idx="2830">
                  <c:v>47757</c:v>
                </c:pt>
                <c:pt idx="2831">
                  <c:v>47758</c:v>
                </c:pt>
                <c:pt idx="2832">
                  <c:v>47759</c:v>
                </c:pt>
                <c:pt idx="2833">
                  <c:v>47760</c:v>
                </c:pt>
                <c:pt idx="2834">
                  <c:v>47761</c:v>
                </c:pt>
                <c:pt idx="2835">
                  <c:v>47762</c:v>
                </c:pt>
                <c:pt idx="2836">
                  <c:v>47763</c:v>
                </c:pt>
                <c:pt idx="2837">
                  <c:v>47764</c:v>
                </c:pt>
                <c:pt idx="2838">
                  <c:v>47765</c:v>
                </c:pt>
                <c:pt idx="2839">
                  <c:v>47766</c:v>
                </c:pt>
                <c:pt idx="2840">
                  <c:v>47767</c:v>
                </c:pt>
                <c:pt idx="2841">
                  <c:v>47768</c:v>
                </c:pt>
                <c:pt idx="2842">
                  <c:v>47769</c:v>
                </c:pt>
                <c:pt idx="2843">
                  <c:v>47770</c:v>
                </c:pt>
                <c:pt idx="2844">
                  <c:v>47771</c:v>
                </c:pt>
                <c:pt idx="2845">
                  <c:v>47772</c:v>
                </c:pt>
                <c:pt idx="2846">
                  <c:v>47773</c:v>
                </c:pt>
                <c:pt idx="2847">
                  <c:v>47774</c:v>
                </c:pt>
                <c:pt idx="2848">
                  <c:v>47775</c:v>
                </c:pt>
                <c:pt idx="2849">
                  <c:v>47776</c:v>
                </c:pt>
                <c:pt idx="2850">
                  <c:v>47777</c:v>
                </c:pt>
                <c:pt idx="2851">
                  <c:v>47778</c:v>
                </c:pt>
                <c:pt idx="2852">
                  <c:v>47779</c:v>
                </c:pt>
                <c:pt idx="2853">
                  <c:v>47780</c:v>
                </c:pt>
                <c:pt idx="2854">
                  <c:v>47781</c:v>
                </c:pt>
                <c:pt idx="2855">
                  <c:v>47782</c:v>
                </c:pt>
                <c:pt idx="2856">
                  <c:v>47783</c:v>
                </c:pt>
                <c:pt idx="2857">
                  <c:v>47784</c:v>
                </c:pt>
                <c:pt idx="2858">
                  <c:v>47785</c:v>
                </c:pt>
                <c:pt idx="2859">
                  <c:v>47786</c:v>
                </c:pt>
                <c:pt idx="2860">
                  <c:v>47787</c:v>
                </c:pt>
                <c:pt idx="2861">
                  <c:v>47788</c:v>
                </c:pt>
                <c:pt idx="2862">
                  <c:v>47789</c:v>
                </c:pt>
                <c:pt idx="2863">
                  <c:v>47790</c:v>
                </c:pt>
                <c:pt idx="2864">
                  <c:v>47791</c:v>
                </c:pt>
                <c:pt idx="2865">
                  <c:v>47792</c:v>
                </c:pt>
                <c:pt idx="2866">
                  <c:v>47793</c:v>
                </c:pt>
                <c:pt idx="2867">
                  <c:v>47794</c:v>
                </c:pt>
                <c:pt idx="2868">
                  <c:v>47795</c:v>
                </c:pt>
                <c:pt idx="2869">
                  <c:v>47796</c:v>
                </c:pt>
                <c:pt idx="2870">
                  <c:v>47797</c:v>
                </c:pt>
                <c:pt idx="2871">
                  <c:v>47798</c:v>
                </c:pt>
                <c:pt idx="2872">
                  <c:v>47799</c:v>
                </c:pt>
                <c:pt idx="2873">
                  <c:v>47800</c:v>
                </c:pt>
                <c:pt idx="2874">
                  <c:v>47801</c:v>
                </c:pt>
                <c:pt idx="2875">
                  <c:v>47802</c:v>
                </c:pt>
                <c:pt idx="2876">
                  <c:v>47803</c:v>
                </c:pt>
                <c:pt idx="2877">
                  <c:v>47804</c:v>
                </c:pt>
                <c:pt idx="2878">
                  <c:v>47805</c:v>
                </c:pt>
                <c:pt idx="2879">
                  <c:v>47806</c:v>
                </c:pt>
                <c:pt idx="2880">
                  <c:v>47807</c:v>
                </c:pt>
                <c:pt idx="2881">
                  <c:v>47808</c:v>
                </c:pt>
                <c:pt idx="2882">
                  <c:v>47809</c:v>
                </c:pt>
                <c:pt idx="2883">
                  <c:v>47810</c:v>
                </c:pt>
                <c:pt idx="2884">
                  <c:v>47811</c:v>
                </c:pt>
                <c:pt idx="2885">
                  <c:v>47812</c:v>
                </c:pt>
                <c:pt idx="2886">
                  <c:v>47813</c:v>
                </c:pt>
                <c:pt idx="2887">
                  <c:v>47814</c:v>
                </c:pt>
                <c:pt idx="2888">
                  <c:v>47815</c:v>
                </c:pt>
                <c:pt idx="2889">
                  <c:v>47816</c:v>
                </c:pt>
                <c:pt idx="2890">
                  <c:v>47817</c:v>
                </c:pt>
                <c:pt idx="2891">
                  <c:v>47818</c:v>
                </c:pt>
                <c:pt idx="2892">
                  <c:v>47819</c:v>
                </c:pt>
                <c:pt idx="2893">
                  <c:v>47820</c:v>
                </c:pt>
                <c:pt idx="2894">
                  <c:v>47821</c:v>
                </c:pt>
                <c:pt idx="2895">
                  <c:v>47822</c:v>
                </c:pt>
                <c:pt idx="2896">
                  <c:v>47823</c:v>
                </c:pt>
                <c:pt idx="2897">
                  <c:v>47824</c:v>
                </c:pt>
                <c:pt idx="2898">
                  <c:v>47825</c:v>
                </c:pt>
                <c:pt idx="2899">
                  <c:v>47826</c:v>
                </c:pt>
                <c:pt idx="2900">
                  <c:v>47827</c:v>
                </c:pt>
                <c:pt idx="2901">
                  <c:v>47828</c:v>
                </c:pt>
                <c:pt idx="2902">
                  <c:v>47829</c:v>
                </c:pt>
                <c:pt idx="2903">
                  <c:v>47830</c:v>
                </c:pt>
                <c:pt idx="2904">
                  <c:v>47831</c:v>
                </c:pt>
                <c:pt idx="2905">
                  <c:v>47832</c:v>
                </c:pt>
                <c:pt idx="2906">
                  <c:v>47833</c:v>
                </c:pt>
                <c:pt idx="2907">
                  <c:v>47834</c:v>
                </c:pt>
                <c:pt idx="2908">
                  <c:v>47835</c:v>
                </c:pt>
                <c:pt idx="2909">
                  <c:v>47836</c:v>
                </c:pt>
                <c:pt idx="2910">
                  <c:v>47837</c:v>
                </c:pt>
                <c:pt idx="2911">
                  <c:v>47838</c:v>
                </c:pt>
                <c:pt idx="2912">
                  <c:v>47839</c:v>
                </c:pt>
                <c:pt idx="2913">
                  <c:v>47840</c:v>
                </c:pt>
                <c:pt idx="2914">
                  <c:v>47841</c:v>
                </c:pt>
                <c:pt idx="2915">
                  <c:v>47842</c:v>
                </c:pt>
                <c:pt idx="2916">
                  <c:v>47843</c:v>
                </c:pt>
                <c:pt idx="2917">
                  <c:v>47844</c:v>
                </c:pt>
                <c:pt idx="2918">
                  <c:v>47845</c:v>
                </c:pt>
                <c:pt idx="2919">
                  <c:v>47846</c:v>
                </c:pt>
                <c:pt idx="2920">
                  <c:v>47847</c:v>
                </c:pt>
                <c:pt idx="2921">
                  <c:v>47848</c:v>
                </c:pt>
              </c:numCache>
            </c:numRef>
          </c:cat>
          <c:val>
            <c:numRef>
              <c:f>ModeWise!$M$3:$M$2924</c:f>
              <c:numCache>
                <c:formatCode>General</c:formatCode>
                <c:ptCount val="2922"/>
                <c:pt idx="0">
                  <c:v>6.9119999999999999</c:v>
                </c:pt>
                <c:pt idx="1">
                  <c:v>6.7910000000000004</c:v>
                </c:pt>
                <c:pt idx="2">
                  <c:v>6.67</c:v>
                </c:pt>
                <c:pt idx="3">
                  <c:v>6.5490000000000004</c:v>
                </c:pt>
                <c:pt idx="4">
                  <c:v>6.4279999999999999</c:v>
                </c:pt>
                <c:pt idx="5">
                  <c:v>6.3070000000000004</c:v>
                </c:pt>
                <c:pt idx="6">
                  <c:v>6.1870000000000003</c:v>
                </c:pt>
                <c:pt idx="7">
                  <c:v>6.0659999999999998</c:v>
                </c:pt>
                <c:pt idx="8">
                  <c:v>5.9459999999999997</c:v>
                </c:pt>
                <c:pt idx="9">
                  <c:v>5.827</c:v>
                </c:pt>
                <c:pt idx="10">
                  <c:v>5.718</c:v>
                </c:pt>
                <c:pt idx="11">
                  <c:v>5.6189999999999998</c:v>
                </c:pt>
                <c:pt idx="12">
                  <c:v>5.5279999999999996</c:v>
                </c:pt>
                <c:pt idx="13">
                  <c:v>5.4420000000000002</c:v>
                </c:pt>
                <c:pt idx="14">
                  <c:v>5.36</c:v>
                </c:pt>
                <c:pt idx="15">
                  <c:v>5.2809999999999997</c:v>
                </c:pt>
                <c:pt idx="16">
                  <c:v>5.2039999999999997</c:v>
                </c:pt>
                <c:pt idx="17">
                  <c:v>5.1280000000000001</c:v>
                </c:pt>
                <c:pt idx="18">
                  <c:v>5.0529999999999999</c:v>
                </c:pt>
                <c:pt idx="19">
                  <c:v>4.9770000000000003</c:v>
                </c:pt>
                <c:pt idx="20">
                  <c:v>4.9009999999999998</c:v>
                </c:pt>
                <c:pt idx="21">
                  <c:v>4.8250000000000002</c:v>
                </c:pt>
                <c:pt idx="22">
                  <c:v>4.7480000000000002</c:v>
                </c:pt>
                <c:pt idx="23">
                  <c:v>4.67</c:v>
                </c:pt>
                <c:pt idx="24">
                  <c:v>4.5919999999999996</c:v>
                </c:pt>
                <c:pt idx="25">
                  <c:v>4.5119999999999996</c:v>
                </c:pt>
                <c:pt idx="26">
                  <c:v>4.4320000000000004</c:v>
                </c:pt>
                <c:pt idx="27">
                  <c:v>4.3520000000000003</c:v>
                </c:pt>
                <c:pt idx="28">
                  <c:v>4.274</c:v>
                </c:pt>
                <c:pt idx="29">
                  <c:v>4.1970000000000001</c:v>
                </c:pt>
                <c:pt idx="30">
                  <c:v>4.12</c:v>
                </c:pt>
                <c:pt idx="31">
                  <c:v>4.0410000000000004</c:v>
                </c:pt>
                <c:pt idx="32">
                  <c:v>3.9630000000000001</c:v>
                </c:pt>
                <c:pt idx="33">
                  <c:v>3.883</c:v>
                </c:pt>
                <c:pt idx="34">
                  <c:v>3.819</c:v>
                </c:pt>
                <c:pt idx="35">
                  <c:v>3.7639999999999998</c:v>
                </c:pt>
                <c:pt idx="36">
                  <c:v>3.7130000000000001</c:v>
                </c:pt>
                <c:pt idx="37">
                  <c:v>3.6669999999999998</c:v>
                </c:pt>
                <c:pt idx="38">
                  <c:v>3.7210000000000001</c:v>
                </c:pt>
                <c:pt idx="39">
                  <c:v>3.734</c:v>
                </c:pt>
                <c:pt idx="40">
                  <c:v>3.7309999999999999</c:v>
                </c:pt>
                <c:pt idx="41">
                  <c:v>3.7189999999999999</c:v>
                </c:pt>
                <c:pt idx="42">
                  <c:v>3.7029999999999998</c:v>
                </c:pt>
                <c:pt idx="43">
                  <c:v>3.6819999999999999</c:v>
                </c:pt>
                <c:pt idx="44">
                  <c:v>3.6579999999999999</c:v>
                </c:pt>
                <c:pt idx="45">
                  <c:v>3.6320000000000001</c:v>
                </c:pt>
                <c:pt idx="46">
                  <c:v>3.6040000000000001</c:v>
                </c:pt>
                <c:pt idx="47">
                  <c:v>3.573</c:v>
                </c:pt>
                <c:pt idx="48">
                  <c:v>3.54</c:v>
                </c:pt>
                <c:pt idx="49">
                  <c:v>3.5049999999999999</c:v>
                </c:pt>
                <c:pt idx="50">
                  <c:v>3.4670000000000001</c:v>
                </c:pt>
                <c:pt idx="51">
                  <c:v>3.4279999999999999</c:v>
                </c:pt>
                <c:pt idx="52">
                  <c:v>3.3860000000000001</c:v>
                </c:pt>
                <c:pt idx="53">
                  <c:v>3.3420000000000001</c:v>
                </c:pt>
                <c:pt idx="54">
                  <c:v>3.298</c:v>
                </c:pt>
                <c:pt idx="55">
                  <c:v>3.2509999999999999</c:v>
                </c:pt>
                <c:pt idx="56">
                  <c:v>3.2029999999999998</c:v>
                </c:pt>
                <c:pt idx="57">
                  <c:v>3.1520000000000001</c:v>
                </c:pt>
                <c:pt idx="58">
                  <c:v>3.1</c:v>
                </c:pt>
                <c:pt idx="59">
                  <c:v>3.0470000000000002</c:v>
                </c:pt>
                <c:pt idx="60">
                  <c:v>2.9929999999999999</c:v>
                </c:pt>
                <c:pt idx="61">
                  <c:v>2.94</c:v>
                </c:pt>
                <c:pt idx="62">
                  <c:v>2.887</c:v>
                </c:pt>
                <c:pt idx="63">
                  <c:v>2.8319999999999999</c:v>
                </c:pt>
                <c:pt idx="64">
                  <c:v>2.7770000000000001</c:v>
                </c:pt>
                <c:pt idx="65">
                  <c:v>2.722</c:v>
                </c:pt>
                <c:pt idx="66">
                  <c:v>2.6659999999999999</c:v>
                </c:pt>
                <c:pt idx="67">
                  <c:v>2.61</c:v>
                </c:pt>
                <c:pt idx="68">
                  <c:v>2.5539999999999998</c:v>
                </c:pt>
                <c:pt idx="69">
                  <c:v>2.4990000000000001</c:v>
                </c:pt>
                <c:pt idx="70">
                  <c:v>2.444</c:v>
                </c:pt>
                <c:pt idx="71">
                  <c:v>2.3889999999999998</c:v>
                </c:pt>
                <c:pt idx="72">
                  <c:v>2.3359999999999999</c:v>
                </c:pt>
                <c:pt idx="73">
                  <c:v>2.3010000000000002</c:v>
                </c:pt>
                <c:pt idx="74">
                  <c:v>2.2639999999999998</c:v>
                </c:pt>
                <c:pt idx="75">
                  <c:v>2.2250000000000001</c:v>
                </c:pt>
                <c:pt idx="76">
                  <c:v>2.1859999999999999</c:v>
                </c:pt>
                <c:pt idx="77">
                  <c:v>2.149</c:v>
                </c:pt>
                <c:pt idx="78">
                  <c:v>2.1110000000000002</c:v>
                </c:pt>
                <c:pt idx="79">
                  <c:v>2.09</c:v>
                </c:pt>
                <c:pt idx="80">
                  <c:v>2.0880000000000001</c:v>
                </c:pt>
                <c:pt idx="81">
                  <c:v>2.1</c:v>
                </c:pt>
                <c:pt idx="82">
                  <c:v>2.1040000000000001</c:v>
                </c:pt>
                <c:pt idx="83">
                  <c:v>2.5960000000000001</c:v>
                </c:pt>
                <c:pt idx="84">
                  <c:v>2.7349999999999999</c:v>
                </c:pt>
                <c:pt idx="85">
                  <c:v>2.867</c:v>
                </c:pt>
                <c:pt idx="86">
                  <c:v>3.008</c:v>
                </c:pt>
                <c:pt idx="87">
                  <c:v>3.1419999999999999</c:v>
                </c:pt>
                <c:pt idx="88">
                  <c:v>3.2949999999999999</c:v>
                </c:pt>
                <c:pt idx="89">
                  <c:v>3.448</c:v>
                </c:pt>
                <c:pt idx="90">
                  <c:v>3.6070000000000002</c:v>
                </c:pt>
                <c:pt idx="91">
                  <c:v>3.7440000000000002</c:v>
                </c:pt>
                <c:pt idx="92">
                  <c:v>3.863</c:v>
                </c:pt>
                <c:pt idx="93">
                  <c:v>3.97</c:v>
                </c:pt>
                <c:pt idx="94">
                  <c:v>4.0750000000000002</c:v>
                </c:pt>
                <c:pt idx="95">
                  <c:v>4.1980000000000004</c:v>
                </c:pt>
                <c:pt idx="96">
                  <c:v>4.3380000000000001</c:v>
                </c:pt>
                <c:pt idx="97">
                  <c:v>4.4610000000000003</c:v>
                </c:pt>
                <c:pt idx="98">
                  <c:v>4.5679999999999996</c:v>
                </c:pt>
                <c:pt idx="99">
                  <c:v>4.6619999999999999</c:v>
                </c:pt>
                <c:pt idx="100">
                  <c:v>4.7430000000000003</c:v>
                </c:pt>
                <c:pt idx="101">
                  <c:v>4.8179999999999996</c:v>
                </c:pt>
                <c:pt idx="102">
                  <c:v>4.8840000000000003</c:v>
                </c:pt>
                <c:pt idx="103">
                  <c:v>4.9400000000000004</c:v>
                </c:pt>
                <c:pt idx="104">
                  <c:v>4.9850000000000003</c:v>
                </c:pt>
                <c:pt idx="105">
                  <c:v>5.0190000000000001</c:v>
                </c:pt>
                <c:pt idx="106">
                  <c:v>5.0419999999999998</c:v>
                </c:pt>
                <c:pt idx="107">
                  <c:v>5.0579999999999998</c:v>
                </c:pt>
                <c:pt idx="108">
                  <c:v>5.0659999999999998</c:v>
                </c:pt>
                <c:pt idx="109">
                  <c:v>5.0679999999999996</c:v>
                </c:pt>
                <c:pt idx="110">
                  <c:v>5.0650000000000004</c:v>
                </c:pt>
                <c:pt idx="111">
                  <c:v>5.0590000000000002</c:v>
                </c:pt>
                <c:pt idx="112">
                  <c:v>5.0490000000000004</c:v>
                </c:pt>
                <c:pt idx="113">
                  <c:v>5.048</c:v>
                </c:pt>
                <c:pt idx="114">
                  <c:v>5.0949999999999998</c:v>
                </c:pt>
                <c:pt idx="115">
                  <c:v>5.4429999999999996</c:v>
                </c:pt>
                <c:pt idx="116">
                  <c:v>6.8929999999999998</c:v>
                </c:pt>
                <c:pt idx="117">
                  <c:v>7.3460000000000001</c:v>
                </c:pt>
                <c:pt idx="118">
                  <c:v>7.7629999999999999</c:v>
                </c:pt>
                <c:pt idx="119">
                  <c:v>8.2289999999999992</c:v>
                </c:pt>
                <c:pt idx="120">
                  <c:v>8.6389999999999993</c:v>
                </c:pt>
                <c:pt idx="121">
                  <c:v>8.9789999999999992</c:v>
                </c:pt>
                <c:pt idx="122">
                  <c:v>9.2579999999999991</c:v>
                </c:pt>
                <c:pt idx="123">
                  <c:v>9.4849999999999994</c:v>
                </c:pt>
                <c:pt idx="124">
                  <c:v>9.67</c:v>
                </c:pt>
                <c:pt idx="125">
                  <c:v>9.8130000000000006</c:v>
                </c:pt>
                <c:pt idx="126">
                  <c:v>9.9250000000000007</c:v>
                </c:pt>
                <c:pt idx="127">
                  <c:v>10.01</c:v>
                </c:pt>
                <c:pt idx="128">
                  <c:v>10.08</c:v>
                </c:pt>
                <c:pt idx="129">
                  <c:v>10.119999999999999</c:v>
                </c:pt>
                <c:pt idx="130">
                  <c:v>10.15</c:v>
                </c:pt>
                <c:pt idx="131">
                  <c:v>10.17</c:v>
                </c:pt>
                <c:pt idx="132">
                  <c:v>10.17</c:v>
                </c:pt>
                <c:pt idx="133">
                  <c:v>10.17</c:v>
                </c:pt>
                <c:pt idx="134">
                  <c:v>10.16</c:v>
                </c:pt>
                <c:pt idx="135">
                  <c:v>10.15</c:v>
                </c:pt>
                <c:pt idx="136">
                  <c:v>10.14</c:v>
                </c:pt>
                <c:pt idx="137">
                  <c:v>10.11</c:v>
                </c:pt>
                <c:pt idx="138">
                  <c:v>10.09</c:v>
                </c:pt>
                <c:pt idx="139">
                  <c:v>10.06</c:v>
                </c:pt>
                <c:pt idx="140">
                  <c:v>10.029999999999999</c:v>
                </c:pt>
                <c:pt idx="141">
                  <c:v>10</c:v>
                </c:pt>
                <c:pt idx="142">
                  <c:v>9.9670000000000005</c:v>
                </c:pt>
                <c:pt idx="143">
                  <c:v>9.9309999999999992</c:v>
                </c:pt>
                <c:pt idx="144">
                  <c:v>9.8949999999999996</c:v>
                </c:pt>
                <c:pt idx="145">
                  <c:v>9.8620000000000001</c:v>
                </c:pt>
                <c:pt idx="146">
                  <c:v>9.8309999999999995</c:v>
                </c:pt>
                <c:pt idx="147">
                  <c:v>9.7989999999999995</c:v>
                </c:pt>
                <c:pt idx="148">
                  <c:v>9.7650000000000006</c:v>
                </c:pt>
                <c:pt idx="149">
                  <c:v>9.7289999999999992</c:v>
                </c:pt>
                <c:pt idx="150">
                  <c:v>9.6910000000000007</c:v>
                </c:pt>
                <c:pt idx="151">
                  <c:v>9.6579999999999995</c:v>
                </c:pt>
                <c:pt idx="152">
                  <c:v>9.6219999999999999</c:v>
                </c:pt>
                <c:pt idx="153">
                  <c:v>9.5939999999999994</c:v>
                </c:pt>
                <c:pt idx="154">
                  <c:v>9.5830000000000002</c:v>
                </c:pt>
                <c:pt idx="155">
                  <c:v>9.5920000000000005</c:v>
                </c:pt>
                <c:pt idx="156">
                  <c:v>9.6069999999999993</c:v>
                </c:pt>
                <c:pt idx="157">
                  <c:v>9.6430000000000007</c:v>
                </c:pt>
                <c:pt idx="158">
                  <c:v>9.7089999999999996</c:v>
                </c:pt>
                <c:pt idx="159">
                  <c:v>9.7989999999999995</c:v>
                </c:pt>
                <c:pt idx="160">
                  <c:v>9.8710000000000004</c:v>
                </c:pt>
                <c:pt idx="161">
                  <c:v>9.9280000000000008</c:v>
                </c:pt>
                <c:pt idx="162">
                  <c:v>9.9760000000000009</c:v>
                </c:pt>
                <c:pt idx="163">
                  <c:v>10.01</c:v>
                </c:pt>
                <c:pt idx="164">
                  <c:v>10.029999999999999</c:v>
                </c:pt>
                <c:pt idx="165">
                  <c:v>10.039999999999999</c:v>
                </c:pt>
                <c:pt idx="166">
                  <c:v>10.029999999999999</c:v>
                </c:pt>
                <c:pt idx="167">
                  <c:v>10.029999999999999</c:v>
                </c:pt>
                <c:pt idx="168">
                  <c:v>10.029999999999999</c:v>
                </c:pt>
                <c:pt idx="169">
                  <c:v>10</c:v>
                </c:pt>
                <c:pt idx="170">
                  <c:v>9.968</c:v>
                </c:pt>
                <c:pt idx="171">
                  <c:v>9.9209999999999994</c:v>
                </c:pt>
                <c:pt idx="172">
                  <c:v>9.8629999999999995</c:v>
                </c:pt>
                <c:pt idx="173">
                  <c:v>9.8140000000000001</c:v>
                </c:pt>
                <c:pt idx="174">
                  <c:v>9.7769999999999992</c:v>
                </c:pt>
                <c:pt idx="175">
                  <c:v>9.7949999999999999</c:v>
                </c:pt>
                <c:pt idx="176">
                  <c:v>9.7970000000000006</c:v>
                </c:pt>
                <c:pt idx="177">
                  <c:v>9.7829999999999995</c:v>
                </c:pt>
                <c:pt idx="178">
                  <c:v>9.7539999999999996</c:v>
                </c:pt>
                <c:pt idx="179">
                  <c:v>9.7200000000000006</c:v>
                </c:pt>
                <c:pt idx="180">
                  <c:v>9.718</c:v>
                </c:pt>
                <c:pt idx="181">
                  <c:v>9.7289999999999992</c:v>
                </c:pt>
                <c:pt idx="182">
                  <c:v>9.7729999999999997</c:v>
                </c:pt>
                <c:pt idx="183">
                  <c:v>9.86</c:v>
                </c:pt>
                <c:pt idx="184">
                  <c:v>9.9760000000000009</c:v>
                </c:pt>
                <c:pt idx="185">
                  <c:v>10.06</c:v>
                </c:pt>
                <c:pt idx="186">
                  <c:v>10.1</c:v>
                </c:pt>
                <c:pt idx="187">
                  <c:v>10.119999999999999</c:v>
                </c:pt>
                <c:pt idx="188">
                  <c:v>10.11</c:v>
                </c:pt>
                <c:pt idx="189">
                  <c:v>10.07</c:v>
                </c:pt>
                <c:pt idx="190">
                  <c:v>10.02</c:v>
                </c:pt>
                <c:pt idx="191">
                  <c:v>9.9589999999999996</c:v>
                </c:pt>
                <c:pt idx="192">
                  <c:v>9.9789999999999992</c:v>
                </c:pt>
                <c:pt idx="193">
                  <c:v>76.5</c:v>
                </c:pt>
                <c:pt idx="194">
                  <c:v>11.71</c:v>
                </c:pt>
                <c:pt idx="195">
                  <c:v>12.13</c:v>
                </c:pt>
                <c:pt idx="196">
                  <c:v>12.52</c:v>
                </c:pt>
                <c:pt idx="197">
                  <c:v>12.87</c:v>
                </c:pt>
                <c:pt idx="198">
                  <c:v>13.23</c:v>
                </c:pt>
                <c:pt idx="199">
                  <c:v>13.5</c:v>
                </c:pt>
                <c:pt idx="200">
                  <c:v>13.75</c:v>
                </c:pt>
                <c:pt idx="201">
                  <c:v>13.93</c:v>
                </c:pt>
                <c:pt idx="202">
                  <c:v>14.06</c:v>
                </c:pt>
                <c:pt idx="203">
                  <c:v>14.16</c:v>
                </c:pt>
                <c:pt idx="204">
                  <c:v>14.33</c:v>
                </c:pt>
                <c:pt idx="205">
                  <c:v>14.59</c:v>
                </c:pt>
                <c:pt idx="206">
                  <c:v>15.14</c:v>
                </c:pt>
                <c:pt idx="207">
                  <c:v>15.61</c:v>
                </c:pt>
                <c:pt idx="208">
                  <c:v>16.21</c:v>
                </c:pt>
                <c:pt idx="209">
                  <c:v>17.36</c:v>
                </c:pt>
                <c:pt idx="210">
                  <c:v>101.4</c:v>
                </c:pt>
                <c:pt idx="211">
                  <c:v>111.2</c:v>
                </c:pt>
                <c:pt idx="212">
                  <c:v>126</c:v>
                </c:pt>
                <c:pt idx="213">
                  <c:v>114.6</c:v>
                </c:pt>
                <c:pt idx="214">
                  <c:v>86.47</c:v>
                </c:pt>
                <c:pt idx="215">
                  <c:v>75.64</c:v>
                </c:pt>
                <c:pt idx="216">
                  <c:v>101.6</c:v>
                </c:pt>
                <c:pt idx="217">
                  <c:v>100.9</c:v>
                </c:pt>
                <c:pt idx="218">
                  <c:v>95.92</c:v>
                </c:pt>
                <c:pt idx="219">
                  <c:v>90.12</c:v>
                </c:pt>
                <c:pt idx="220">
                  <c:v>83.85</c:v>
                </c:pt>
                <c:pt idx="221">
                  <c:v>80.64</c:v>
                </c:pt>
                <c:pt idx="222">
                  <c:v>74.900000000000006</c:v>
                </c:pt>
                <c:pt idx="223">
                  <c:v>69.53</c:v>
                </c:pt>
                <c:pt idx="224">
                  <c:v>65.040000000000006</c:v>
                </c:pt>
                <c:pt idx="225">
                  <c:v>131.4</c:v>
                </c:pt>
                <c:pt idx="226">
                  <c:v>147</c:v>
                </c:pt>
                <c:pt idx="227">
                  <c:v>91.82</c:v>
                </c:pt>
                <c:pt idx="228">
                  <c:v>85.94</c:v>
                </c:pt>
                <c:pt idx="229">
                  <c:v>111</c:v>
                </c:pt>
                <c:pt idx="230">
                  <c:v>101.9</c:v>
                </c:pt>
                <c:pt idx="231">
                  <c:v>97.75</c:v>
                </c:pt>
                <c:pt idx="232">
                  <c:v>92.85</c:v>
                </c:pt>
                <c:pt idx="233">
                  <c:v>88.56</c:v>
                </c:pt>
                <c:pt idx="234">
                  <c:v>82.75</c:v>
                </c:pt>
                <c:pt idx="235">
                  <c:v>76.680000000000007</c:v>
                </c:pt>
                <c:pt idx="236">
                  <c:v>71.45</c:v>
                </c:pt>
                <c:pt idx="237">
                  <c:v>67.06</c:v>
                </c:pt>
                <c:pt idx="238">
                  <c:v>62.95</c:v>
                </c:pt>
                <c:pt idx="239">
                  <c:v>59.16</c:v>
                </c:pt>
                <c:pt idx="240">
                  <c:v>55.88</c:v>
                </c:pt>
                <c:pt idx="241">
                  <c:v>53.62</c:v>
                </c:pt>
                <c:pt idx="242">
                  <c:v>50.47</c:v>
                </c:pt>
                <c:pt idx="243">
                  <c:v>47.45</c:v>
                </c:pt>
                <c:pt idx="244">
                  <c:v>45.53</c:v>
                </c:pt>
                <c:pt idx="245">
                  <c:v>43</c:v>
                </c:pt>
                <c:pt idx="246">
                  <c:v>40.56</c:v>
                </c:pt>
                <c:pt idx="247">
                  <c:v>39.71</c:v>
                </c:pt>
                <c:pt idx="248">
                  <c:v>39.17</c:v>
                </c:pt>
                <c:pt idx="249">
                  <c:v>38.54</c:v>
                </c:pt>
                <c:pt idx="250">
                  <c:v>37.729999999999997</c:v>
                </c:pt>
                <c:pt idx="251">
                  <c:v>36.79</c:v>
                </c:pt>
                <c:pt idx="252">
                  <c:v>35.78</c:v>
                </c:pt>
                <c:pt idx="253">
                  <c:v>34.729999999999997</c:v>
                </c:pt>
                <c:pt idx="254">
                  <c:v>33.67</c:v>
                </c:pt>
                <c:pt idx="255">
                  <c:v>32.56</c:v>
                </c:pt>
                <c:pt idx="256">
                  <c:v>31.44</c:v>
                </c:pt>
                <c:pt idx="257">
                  <c:v>30.35</c:v>
                </c:pt>
                <c:pt idx="258">
                  <c:v>29.28</c:v>
                </c:pt>
                <c:pt idx="259">
                  <c:v>28.21</c:v>
                </c:pt>
                <c:pt idx="260">
                  <c:v>27.22</c:v>
                </c:pt>
                <c:pt idx="261">
                  <c:v>26.24</c:v>
                </c:pt>
                <c:pt idx="262">
                  <c:v>25.33</c:v>
                </c:pt>
                <c:pt idx="263">
                  <c:v>24.41</c:v>
                </c:pt>
                <c:pt idx="264">
                  <c:v>23.56</c:v>
                </c:pt>
                <c:pt idx="265">
                  <c:v>22.9</c:v>
                </c:pt>
                <c:pt idx="266">
                  <c:v>22.31</c:v>
                </c:pt>
                <c:pt idx="267">
                  <c:v>22.34</c:v>
                </c:pt>
                <c:pt idx="268">
                  <c:v>35.44</c:v>
                </c:pt>
                <c:pt idx="269">
                  <c:v>114.4</c:v>
                </c:pt>
                <c:pt idx="270">
                  <c:v>130.19999999999999</c:v>
                </c:pt>
                <c:pt idx="271">
                  <c:v>91.13</c:v>
                </c:pt>
                <c:pt idx="272">
                  <c:v>102.1</c:v>
                </c:pt>
                <c:pt idx="273">
                  <c:v>79.760000000000005</c:v>
                </c:pt>
                <c:pt idx="274">
                  <c:v>73.19</c:v>
                </c:pt>
                <c:pt idx="275">
                  <c:v>67.349999999999994</c:v>
                </c:pt>
                <c:pt idx="276">
                  <c:v>61.99</c:v>
                </c:pt>
                <c:pt idx="277">
                  <c:v>57.67</c:v>
                </c:pt>
                <c:pt idx="278">
                  <c:v>54.07</c:v>
                </c:pt>
                <c:pt idx="279">
                  <c:v>50.95</c:v>
                </c:pt>
                <c:pt idx="280">
                  <c:v>48.19</c:v>
                </c:pt>
                <c:pt idx="281">
                  <c:v>45.52</c:v>
                </c:pt>
                <c:pt idx="282">
                  <c:v>43.21</c:v>
                </c:pt>
                <c:pt idx="283">
                  <c:v>41.2</c:v>
                </c:pt>
                <c:pt idx="284">
                  <c:v>39.81</c:v>
                </c:pt>
                <c:pt idx="285">
                  <c:v>38.6</c:v>
                </c:pt>
                <c:pt idx="286">
                  <c:v>38.24</c:v>
                </c:pt>
                <c:pt idx="287">
                  <c:v>37.71</c:v>
                </c:pt>
                <c:pt idx="288">
                  <c:v>37.04</c:v>
                </c:pt>
                <c:pt idx="289">
                  <c:v>36.26</c:v>
                </c:pt>
                <c:pt idx="290">
                  <c:v>35.409999999999997</c:v>
                </c:pt>
                <c:pt idx="291">
                  <c:v>34.53</c:v>
                </c:pt>
                <c:pt idx="292">
                  <c:v>33.58</c:v>
                </c:pt>
                <c:pt idx="293">
                  <c:v>32.590000000000003</c:v>
                </c:pt>
                <c:pt idx="294">
                  <c:v>31.57</c:v>
                </c:pt>
                <c:pt idx="295">
                  <c:v>30.54</c:v>
                </c:pt>
                <c:pt idx="296">
                  <c:v>29.52</c:v>
                </c:pt>
                <c:pt idx="297">
                  <c:v>28.56</c:v>
                </c:pt>
                <c:pt idx="298">
                  <c:v>27.61</c:v>
                </c:pt>
                <c:pt idx="299">
                  <c:v>26.67</c:v>
                </c:pt>
                <c:pt idx="300">
                  <c:v>25.78</c:v>
                </c:pt>
                <c:pt idx="301">
                  <c:v>24.91</c:v>
                </c:pt>
                <c:pt idx="302">
                  <c:v>24.06</c:v>
                </c:pt>
                <c:pt idx="303">
                  <c:v>23.23</c:v>
                </c:pt>
                <c:pt idx="304">
                  <c:v>22.43</c:v>
                </c:pt>
                <c:pt idx="305">
                  <c:v>21.65</c:v>
                </c:pt>
                <c:pt idx="306">
                  <c:v>20.91</c:v>
                </c:pt>
                <c:pt idx="307">
                  <c:v>20.27</c:v>
                </c:pt>
                <c:pt idx="308">
                  <c:v>19.62</c:v>
                </c:pt>
                <c:pt idx="309">
                  <c:v>19.54</c:v>
                </c:pt>
                <c:pt idx="310">
                  <c:v>19.399999999999999</c:v>
                </c:pt>
                <c:pt idx="311">
                  <c:v>19.25</c:v>
                </c:pt>
                <c:pt idx="312">
                  <c:v>19.05</c:v>
                </c:pt>
                <c:pt idx="313">
                  <c:v>18.82</c:v>
                </c:pt>
                <c:pt idx="314">
                  <c:v>18.559999999999999</c:v>
                </c:pt>
                <c:pt idx="315">
                  <c:v>18.28</c:v>
                </c:pt>
                <c:pt idx="316">
                  <c:v>17.97</c:v>
                </c:pt>
                <c:pt idx="317">
                  <c:v>17.64</c:v>
                </c:pt>
                <c:pt idx="318">
                  <c:v>17.3</c:v>
                </c:pt>
                <c:pt idx="319">
                  <c:v>16.96</c:v>
                </c:pt>
                <c:pt idx="320">
                  <c:v>16.600000000000001</c:v>
                </c:pt>
                <c:pt idx="321">
                  <c:v>16.25</c:v>
                </c:pt>
                <c:pt idx="322">
                  <c:v>15.9</c:v>
                </c:pt>
                <c:pt idx="323">
                  <c:v>15.55</c:v>
                </c:pt>
                <c:pt idx="324">
                  <c:v>15.2</c:v>
                </c:pt>
                <c:pt idx="325">
                  <c:v>14.86</c:v>
                </c:pt>
                <c:pt idx="326">
                  <c:v>14.54</c:v>
                </c:pt>
                <c:pt idx="327">
                  <c:v>14.28</c:v>
                </c:pt>
                <c:pt idx="328">
                  <c:v>14.05</c:v>
                </c:pt>
                <c:pt idx="329">
                  <c:v>13.82</c:v>
                </c:pt>
                <c:pt idx="330">
                  <c:v>13.59</c:v>
                </c:pt>
                <c:pt idx="331">
                  <c:v>16.260000000000002</c:v>
                </c:pt>
                <c:pt idx="332">
                  <c:v>14.4</c:v>
                </c:pt>
                <c:pt idx="333">
                  <c:v>14.46</c:v>
                </c:pt>
                <c:pt idx="334">
                  <c:v>14.48</c:v>
                </c:pt>
                <c:pt idx="335">
                  <c:v>14.46</c:v>
                </c:pt>
                <c:pt idx="336">
                  <c:v>14.42</c:v>
                </c:pt>
                <c:pt idx="337">
                  <c:v>14.34</c:v>
                </c:pt>
                <c:pt idx="338">
                  <c:v>14.24</c:v>
                </c:pt>
                <c:pt idx="339">
                  <c:v>14.12</c:v>
                </c:pt>
                <c:pt idx="340">
                  <c:v>13.99</c:v>
                </c:pt>
                <c:pt idx="341">
                  <c:v>13.83</c:v>
                </c:pt>
                <c:pt idx="342">
                  <c:v>13.66</c:v>
                </c:pt>
                <c:pt idx="343">
                  <c:v>13.48</c:v>
                </c:pt>
                <c:pt idx="344">
                  <c:v>13.28</c:v>
                </c:pt>
                <c:pt idx="345">
                  <c:v>13.08</c:v>
                </c:pt>
                <c:pt idx="346">
                  <c:v>12.88</c:v>
                </c:pt>
                <c:pt idx="347">
                  <c:v>12.67</c:v>
                </c:pt>
                <c:pt idx="348">
                  <c:v>12.47</c:v>
                </c:pt>
                <c:pt idx="349">
                  <c:v>12.27</c:v>
                </c:pt>
                <c:pt idx="350">
                  <c:v>12.07</c:v>
                </c:pt>
                <c:pt idx="351">
                  <c:v>11.87</c:v>
                </c:pt>
                <c:pt idx="352">
                  <c:v>11.68</c:v>
                </c:pt>
                <c:pt idx="353">
                  <c:v>11.5</c:v>
                </c:pt>
                <c:pt idx="354">
                  <c:v>11.31</c:v>
                </c:pt>
                <c:pt idx="355">
                  <c:v>11.13</c:v>
                </c:pt>
                <c:pt idx="356">
                  <c:v>10.96</c:v>
                </c:pt>
                <c:pt idx="357">
                  <c:v>10.79</c:v>
                </c:pt>
                <c:pt idx="358">
                  <c:v>10.62</c:v>
                </c:pt>
                <c:pt idx="359">
                  <c:v>10.46</c:v>
                </c:pt>
                <c:pt idx="360">
                  <c:v>10.3</c:v>
                </c:pt>
                <c:pt idx="361">
                  <c:v>10.15</c:v>
                </c:pt>
                <c:pt idx="362">
                  <c:v>9.9969999999999999</c:v>
                </c:pt>
                <c:pt idx="363">
                  <c:v>9.8480000000000008</c:v>
                </c:pt>
                <c:pt idx="364">
                  <c:v>9.7010000000000005</c:v>
                </c:pt>
                <c:pt idx="365">
                  <c:v>9.5559999999999992</c:v>
                </c:pt>
                <c:pt idx="366">
                  <c:v>9.4139999999999997</c:v>
                </c:pt>
                <c:pt idx="367">
                  <c:v>9.2739999999999991</c:v>
                </c:pt>
                <c:pt idx="368">
                  <c:v>9.1349999999999998</c:v>
                </c:pt>
                <c:pt idx="369">
                  <c:v>8.9979999999999993</c:v>
                </c:pt>
                <c:pt idx="370">
                  <c:v>8.8620000000000001</c:v>
                </c:pt>
                <c:pt idx="371">
                  <c:v>8.7279999999999998</c:v>
                </c:pt>
                <c:pt idx="372">
                  <c:v>8.5939999999999994</c:v>
                </c:pt>
                <c:pt idx="373">
                  <c:v>8.4610000000000003</c:v>
                </c:pt>
                <c:pt idx="374">
                  <c:v>8.33</c:v>
                </c:pt>
                <c:pt idx="375">
                  <c:v>8.1989999999999998</c:v>
                </c:pt>
                <c:pt idx="376">
                  <c:v>8.0690000000000008</c:v>
                </c:pt>
                <c:pt idx="377">
                  <c:v>7.9390000000000001</c:v>
                </c:pt>
                <c:pt idx="378">
                  <c:v>7.8109999999999999</c:v>
                </c:pt>
                <c:pt idx="379">
                  <c:v>7.6829999999999998</c:v>
                </c:pt>
                <c:pt idx="380">
                  <c:v>7.5549999999999997</c:v>
                </c:pt>
                <c:pt idx="381">
                  <c:v>7.4290000000000003</c:v>
                </c:pt>
                <c:pt idx="382">
                  <c:v>7.3029999999999999</c:v>
                </c:pt>
                <c:pt idx="383">
                  <c:v>7.1769999999999996</c:v>
                </c:pt>
                <c:pt idx="384">
                  <c:v>7.0529999999999999</c:v>
                </c:pt>
                <c:pt idx="385">
                  <c:v>6.9290000000000003</c:v>
                </c:pt>
                <c:pt idx="386">
                  <c:v>6.8049999999999997</c:v>
                </c:pt>
                <c:pt idx="387">
                  <c:v>6.6820000000000004</c:v>
                </c:pt>
                <c:pt idx="388">
                  <c:v>6.56</c:v>
                </c:pt>
                <c:pt idx="389">
                  <c:v>6.4379999999999997</c:v>
                </c:pt>
                <c:pt idx="390">
                  <c:v>6.3170000000000002</c:v>
                </c:pt>
                <c:pt idx="391">
                  <c:v>6.1980000000000004</c:v>
                </c:pt>
                <c:pt idx="392">
                  <c:v>6.0780000000000003</c:v>
                </c:pt>
                <c:pt idx="393">
                  <c:v>5.9710000000000001</c:v>
                </c:pt>
                <c:pt idx="394">
                  <c:v>5.87</c:v>
                </c:pt>
                <c:pt idx="395">
                  <c:v>5.7709999999999999</c:v>
                </c:pt>
                <c:pt idx="396">
                  <c:v>5.6820000000000004</c:v>
                </c:pt>
                <c:pt idx="397">
                  <c:v>5.609</c:v>
                </c:pt>
                <c:pt idx="398">
                  <c:v>5.5439999999999996</c:v>
                </c:pt>
                <c:pt idx="399">
                  <c:v>5.4820000000000002</c:v>
                </c:pt>
                <c:pt idx="400">
                  <c:v>5.42</c:v>
                </c:pt>
                <c:pt idx="401">
                  <c:v>5.359</c:v>
                </c:pt>
                <c:pt idx="402">
                  <c:v>5.2990000000000004</c:v>
                </c:pt>
                <c:pt idx="403">
                  <c:v>5.2380000000000004</c:v>
                </c:pt>
                <c:pt idx="404">
                  <c:v>5.1769999999999996</c:v>
                </c:pt>
                <c:pt idx="405">
                  <c:v>5.1139999999999999</c:v>
                </c:pt>
                <c:pt idx="406">
                  <c:v>5.0510000000000002</c:v>
                </c:pt>
                <c:pt idx="407">
                  <c:v>4.9859999999999998</c:v>
                </c:pt>
                <c:pt idx="408">
                  <c:v>4.92</c:v>
                </c:pt>
                <c:pt idx="409">
                  <c:v>4.8520000000000003</c:v>
                </c:pt>
                <c:pt idx="410">
                  <c:v>4.7830000000000004</c:v>
                </c:pt>
                <c:pt idx="411">
                  <c:v>4.7119999999999997</c:v>
                </c:pt>
                <c:pt idx="412">
                  <c:v>4.6399999999999997</c:v>
                </c:pt>
                <c:pt idx="413">
                  <c:v>4.5659999999999998</c:v>
                </c:pt>
                <c:pt idx="414">
                  <c:v>4.49</c:v>
                </c:pt>
                <c:pt idx="415">
                  <c:v>4.4139999999999997</c:v>
                </c:pt>
                <c:pt idx="416">
                  <c:v>4.3360000000000003</c:v>
                </c:pt>
                <c:pt idx="417">
                  <c:v>4.2569999999999997</c:v>
                </c:pt>
                <c:pt idx="418">
                  <c:v>4.1779999999999999</c:v>
                </c:pt>
                <c:pt idx="419">
                  <c:v>4.0979999999999999</c:v>
                </c:pt>
                <c:pt idx="420">
                  <c:v>4.0170000000000003</c:v>
                </c:pt>
                <c:pt idx="421">
                  <c:v>3.9359999999999999</c:v>
                </c:pt>
                <c:pt idx="422">
                  <c:v>3.855</c:v>
                </c:pt>
                <c:pt idx="423">
                  <c:v>3.7730000000000001</c:v>
                </c:pt>
                <c:pt idx="424">
                  <c:v>3.6920000000000002</c:v>
                </c:pt>
                <c:pt idx="425">
                  <c:v>3.6110000000000002</c:v>
                </c:pt>
                <c:pt idx="426">
                  <c:v>3.53</c:v>
                </c:pt>
                <c:pt idx="427">
                  <c:v>3.45</c:v>
                </c:pt>
                <c:pt idx="428">
                  <c:v>3.371</c:v>
                </c:pt>
                <c:pt idx="429">
                  <c:v>3.2989999999999999</c:v>
                </c:pt>
                <c:pt idx="430">
                  <c:v>3.2309999999999999</c:v>
                </c:pt>
                <c:pt idx="431">
                  <c:v>3.1779999999999999</c:v>
                </c:pt>
                <c:pt idx="432">
                  <c:v>3.125</c:v>
                </c:pt>
                <c:pt idx="433">
                  <c:v>3.07</c:v>
                </c:pt>
                <c:pt idx="434">
                  <c:v>3.0129999999999999</c:v>
                </c:pt>
                <c:pt idx="435">
                  <c:v>2.9550000000000001</c:v>
                </c:pt>
                <c:pt idx="436">
                  <c:v>2.8969999999999998</c:v>
                </c:pt>
                <c:pt idx="437">
                  <c:v>2.839</c:v>
                </c:pt>
                <c:pt idx="438">
                  <c:v>2.7810000000000001</c:v>
                </c:pt>
                <c:pt idx="439">
                  <c:v>2.7360000000000002</c:v>
                </c:pt>
                <c:pt idx="440">
                  <c:v>2.7210000000000001</c:v>
                </c:pt>
                <c:pt idx="441">
                  <c:v>2.7010000000000001</c:v>
                </c:pt>
                <c:pt idx="442">
                  <c:v>2.6760000000000002</c:v>
                </c:pt>
                <c:pt idx="443">
                  <c:v>2.649</c:v>
                </c:pt>
                <c:pt idx="444">
                  <c:v>2.6190000000000002</c:v>
                </c:pt>
                <c:pt idx="445">
                  <c:v>2.5920000000000001</c:v>
                </c:pt>
                <c:pt idx="446">
                  <c:v>2.5649999999999999</c:v>
                </c:pt>
                <c:pt idx="447">
                  <c:v>2.536</c:v>
                </c:pt>
                <c:pt idx="448">
                  <c:v>2.5059999999999998</c:v>
                </c:pt>
                <c:pt idx="449">
                  <c:v>2.4750000000000001</c:v>
                </c:pt>
                <c:pt idx="450">
                  <c:v>2.4420000000000002</c:v>
                </c:pt>
                <c:pt idx="451">
                  <c:v>2.7719999999999998</c:v>
                </c:pt>
                <c:pt idx="452">
                  <c:v>3.6819999999999999</c:v>
                </c:pt>
                <c:pt idx="453">
                  <c:v>4.0069999999999997</c:v>
                </c:pt>
                <c:pt idx="454">
                  <c:v>4.306</c:v>
                </c:pt>
                <c:pt idx="455">
                  <c:v>4.6319999999999997</c:v>
                </c:pt>
                <c:pt idx="456">
                  <c:v>4.96</c:v>
                </c:pt>
                <c:pt idx="457">
                  <c:v>5.24</c:v>
                </c:pt>
                <c:pt idx="458">
                  <c:v>5.4820000000000002</c:v>
                </c:pt>
                <c:pt idx="459">
                  <c:v>5.6829999999999998</c:v>
                </c:pt>
                <c:pt idx="460">
                  <c:v>5.843</c:v>
                </c:pt>
                <c:pt idx="461">
                  <c:v>5.97</c:v>
                </c:pt>
                <c:pt idx="462">
                  <c:v>6.0720000000000001</c:v>
                </c:pt>
                <c:pt idx="463">
                  <c:v>6.1520000000000001</c:v>
                </c:pt>
                <c:pt idx="464">
                  <c:v>6.2119999999999997</c:v>
                </c:pt>
                <c:pt idx="465">
                  <c:v>6.2539999999999996</c:v>
                </c:pt>
                <c:pt idx="466">
                  <c:v>6.282</c:v>
                </c:pt>
                <c:pt idx="467">
                  <c:v>6.2960000000000003</c:v>
                </c:pt>
                <c:pt idx="468">
                  <c:v>6.2969999999999997</c:v>
                </c:pt>
                <c:pt idx="469">
                  <c:v>6.2880000000000003</c:v>
                </c:pt>
                <c:pt idx="470">
                  <c:v>6.2720000000000002</c:v>
                </c:pt>
                <c:pt idx="471">
                  <c:v>6.2489999999999997</c:v>
                </c:pt>
                <c:pt idx="472">
                  <c:v>6.22</c:v>
                </c:pt>
                <c:pt idx="473">
                  <c:v>6.1859999999999999</c:v>
                </c:pt>
                <c:pt idx="474">
                  <c:v>6.1479999999999997</c:v>
                </c:pt>
                <c:pt idx="475">
                  <c:v>6.1079999999999997</c:v>
                </c:pt>
                <c:pt idx="476">
                  <c:v>6.0650000000000004</c:v>
                </c:pt>
                <c:pt idx="477">
                  <c:v>6.02</c:v>
                </c:pt>
                <c:pt idx="478">
                  <c:v>5.9749999999999996</c:v>
                </c:pt>
                <c:pt idx="479">
                  <c:v>5.93</c:v>
                </c:pt>
                <c:pt idx="480">
                  <c:v>5.8890000000000002</c:v>
                </c:pt>
                <c:pt idx="481">
                  <c:v>5.86</c:v>
                </c:pt>
                <c:pt idx="482">
                  <c:v>5.8360000000000003</c:v>
                </c:pt>
                <c:pt idx="483">
                  <c:v>5.8559999999999999</c:v>
                </c:pt>
                <c:pt idx="484">
                  <c:v>5.8739999999999997</c:v>
                </c:pt>
                <c:pt idx="485">
                  <c:v>5.9279999999999999</c:v>
                </c:pt>
                <c:pt idx="486">
                  <c:v>44.57</c:v>
                </c:pt>
                <c:pt idx="487">
                  <c:v>8.2889999999999997</c:v>
                </c:pt>
                <c:pt idx="488">
                  <c:v>9.0310000000000006</c:v>
                </c:pt>
                <c:pt idx="489">
                  <c:v>14.72</c:v>
                </c:pt>
                <c:pt idx="490">
                  <c:v>14.69</c:v>
                </c:pt>
                <c:pt idx="491">
                  <c:v>14.72</c:v>
                </c:pt>
                <c:pt idx="492">
                  <c:v>17.18</c:v>
                </c:pt>
                <c:pt idx="493">
                  <c:v>17.91</c:v>
                </c:pt>
                <c:pt idx="494">
                  <c:v>18.55</c:v>
                </c:pt>
                <c:pt idx="495">
                  <c:v>19.14</c:v>
                </c:pt>
                <c:pt idx="496">
                  <c:v>20.57</c:v>
                </c:pt>
                <c:pt idx="497">
                  <c:v>67.61</c:v>
                </c:pt>
                <c:pt idx="498">
                  <c:v>28.05</c:v>
                </c:pt>
                <c:pt idx="499">
                  <c:v>28.96</c:v>
                </c:pt>
                <c:pt idx="500">
                  <c:v>29.54</c:v>
                </c:pt>
                <c:pt idx="501">
                  <c:v>29.84</c:v>
                </c:pt>
                <c:pt idx="502">
                  <c:v>29.93</c:v>
                </c:pt>
                <c:pt idx="503">
                  <c:v>30.03</c:v>
                </c:pt>
                <c:pt idx="504">
                  <c:v>30.13</c:v>
                </c:pt>
                <c:pt idx="505">
                  <c:v>30.04</c:v>
                </c:pt>
                <c:pt idx="506">
                  <c:v>29.84</c:v>
                </c:pt>
                <c:pt idx="507">
                  <c:v>29.5</c:v>
                </c:pt>
                <c:pt idx="508">
                  <c:v>29.1</c:v>
                </c:pt>
                <c:pt idx="509">
                  <c:v>28.62</c:v>
                </c:pt>
                <c:pt idx="510">
                  <c:v>28.1</c:v>
                </c:pt>
                <c:pt idx="511">
                  <c:v>27.96</c:v>
                </c:pt>
                <c:pt idx="512">
                  <c:v>28.5</c:v>
                </c:pt>
                <c:pt idx="513">
                  <c:v>28.11</c:v>
                </c:pt>
                <c:pt idx="514">
                  <c:v>27.57</c:v>
                </c:pt>
                <c:pt idx="515">
                  <c:v>26.92</c:v>
                </c:pt>
                <c:pt idx="516">
                  <c:v>26.29</c:v>
                </c:pt>
                <c:pt idx="517">
                  <c:v>26.67</c:v>
                </c:pt>
                <c:pt idx="518">
                  <c:v>26.92</c:v>
                </c:pt>
                <c:pt idx="519">
                  <c:v>26.65</c:v>
                </c:pt>
                <c:pt idx="520">
                  <c:v>26.55</c:v>
                </c:pt>
                <c:pt idx="521">
                  <c:v>28.66</c:v>
                </c:pt>
                <c:pt idx="522">
                  <c:v>29.52</c:v>
                </c:pt>
                <c:pt idx="523">
                  <c:v>34.61</c:v>
                </c:pt>
                <c:pt idx="524">
                  <c:v>33.54</c:v>
                </c:pt>
                <c:pt idx="525">
                  <c:v>34.81</c:v>
                </c:pt>
                <c:pt idx="526">
                  <c:v>34.75</c:v>
                </c:pt>
                <c:pt idx="527">
                  <c:v>34.49</c:v>
                </c:pt>
                <c:pt idx="528">
                  <c:v>34.159999999999997</c:v>
                </c:pt>
                <c:pt idx="529">
                  <c:v>33.94</c:v>
                </c:pt>
                <c:pt idx="530">
                  <c:v>34.33</c:v>
                </c:pt>
                <c:pt idx="531">
                  <c:v>35.04</c:v>
                </c:pt>
                <c:pt idx="532">
                  <c:v>35.049999999999997</c:v>
                </c:pt>
                <c:pt idx="533">
                  <c:v>37.729999999999997</c:v>
                </c:pt>
                <c:pt idx="534">
                  <c:v>41.71</c:v>
                </c:pt>
                <c:pt idx="535">
                  <c:v>40.880000000000003</c:v>
                </c:pt>
                <c:pt idx="536">
                  <c:v>44.22</c:v>
                </c:pt>
                <c:pt idx="537">
                  <c:v>42.55</c:v>
                </c:pt>
                <c:pt idx="538">
                  <c:v>40.5</c:v>
                </c:pt>
                <c:pt idx="539">
                  <c:v>39.14</c:v>
                </c:pt>
                <c:pt idx="540">
                  <c:v>38.54</c:v>
                </c:pt>
                <c:pt idx="541">
                  <c:v>37.869999999999997</c:v>
                </c:pt>
                <c:pt idx="542">
                  <c:v>37.35</c:v>
                </c:pt>
                <c:pt idx="543">
                  <c:v>36.69</c:v>
                </c:pt>
                <c:pt idx="544">
                  <c:v>35.96</c:v>
                </c:pt>
                <c:pt idx="545">
                  <c:v>35.26</c:v>
                </c:pt>
                <c:pt idx="546">
                  <c:v>35.1</c:v>
                </c:pt>
                <c:pt idx="547">
                  <c:v>34.31</c:v>
                </c:pt>
                <c:pt idx="548">
                  <c:v>33.43</c:v>
                </c:pt>
                <c:pt idx="549">
                  <c:v>32.56</c:v>
                </c:pt>
                <c:pt idx="550">
                  <c:v>31.62</c:v>
                </c:pt>
                <c:pt idx="551">
                  <c:v>30.79</c:v>
                </c:pt>
                <c:pt idx="552">
                  <c:v>29.99</c:v>
                </c:pt>
                <c:pt idx="553">
                  <c:v>30.55</c:v>
                </c:pt>
                <c:pt idx="554">
                  <c:v>31.36</c:v>
                </c:pt>
                <c:pt idx="555">
                  <c:v>30.67</c:v>
                </c:pt>
                <c:pt idx="556">
                  <c:v>30.09</c:v>
                </c:pt>
                <c:pt idx="557">
                  <c:v>29.43</c:v>
                </c:pt>
                <c:pt idx="558">
                  <c:v>28.72</c:v>
                </c:pt>
                <c:pt idx="559">
                  <c:v>27.98</c:v>
                </c:pt>
                <c:pt idx="560">
                  <c:v>27.25</c:v>
                </c:pt>
                <c:pt idx="561">
                  <c:v>26.55</c:v>
                </c:pt>
                <c:pt idx="562">
                  <c:v>25.83</c:v>
                </c:pt>
                <c:pt idx="563">
                  <c:v>25.37</c:v>
                </c:pt>
                <c:pt idx="564">
                  <c:v>24.79</c:v>
                </c:pt>
                <c:pt idx="565">
                  <c:v>24.12</c:v>
                </c:pt>
                <c:pt idx="566">
                  <c:v>23.45</c:v>
                </c:pt>
                <c:pt idx="567">
                  <c:v>22.83</c:v>
                </c:pt>
                <c:pt idx="568">
                  <c:v>22.23</c:v>
                </c:pt>
                <c:pt idx="569">
                  <c:v>21.62</c:v>
                </c:pt>
                <c:pt idx="570">
                  <c:v>24.18</c:v>
                </c:pt>
                <c:pt idx="571">
                  <c:v>128.1</c:v>
                </c:pt>
                <c:pt idx="572">
                  <c:v>122.1</c:v>
                </c:pt>
                <c:pt idx="573">
                  <c:v>56.04</c:v>
                </c:pt>
                <c:pt idx="574">
                  <c:v>86.69</c:v>
                </c:pt>
                <c:pt idx="575">
                  <c:v>61.9</c:v>
                </c:pt>
                <c:pt idx="576">
                  <c:v>58.25</c:v>
                </c:pt>
                <c:pt idx="577">
                  <c:v>54.72</c:v>
                </c:pt>
                <c:pt idx="578">
                  <c:v>54.59</c:v>
                </c:pt>
                <c:pt idx="579">
                  <c:v>139.5</c:v>
                </c:pt>
                <c:pt idx="580">
                  <c:v>84.73</c:v>
                </c:pt>
                <c:pt idx="581">
                  <c:v>80.62</c:v>
                </c:pt>
                <c:pt idx="582">
                  <c:v>74.38</c:v>
                </c:pt>
                <c:pt idx="583">
                  <c:v>69.23</c:v>
                </c:pt>
                <c:pt idx="584">
                  <c:v>64.59</c:v>
                </c:pt>
                <c:pt idx="585">
                  <c:v>61.21</c:v>
                </c:pt>
                <c:pt idx="586">
                  <c:v>115.4</c:v>
                </c:pt>
                <c:pt idx="587">
                  <c:v>68.88</c:v>
                </c:pt>
                <c:pt idx="588">
                  <c:v>66.569999999999993</c:v>
                </c:pt>
                <c:pt idx="589">
                  <c:v>63.9</c:v>
                </c:pt>
                <c:pt idx="590">
                  <c:v>61.16</c:v>
                </c:pt>
                <c:pt idx="591">
                  <c:v>58.23</c:v>
                </c:pt>
                <c:pt idx="592">
                  <c:v>55.1</c:v>
                </c:pt>
                <c:pt idx="593">
                  <c:v>52.75</c:v>
                </c:pt>
                <c:pt idx="594">
                  <c:v>49.84</c:v>
                </c:pt>
                <c:pt idx="595">
                  <c:v>47</c:v>
                </c:pt>
                <c:pt idx="596">
                  <c:v>44.41</c:v>
                </c:pt>
                <c:pt idx="597">
                  <c:v>42.27</c:v>
                </c:pt>
                <c:pt idx="598">
                  <c:v>40.06</c:v>
                </c:pt>
                <c:pt idx="599">
                  <c:v>39.61</c:v>
                </c:pt>
                <c:pt idx="600">
                  <c:v>39.06</c:v>
                </c:pt>
                <c:pt idx="601">
                  <c:v>38.44</c:v>
                </c:pt>
                <c:pt idx="602">
                  <c:v>37.619999999999997</c:v>
                </c:pt>
                <c:pt idx="603">
                  <c:v>36.74</c:v>
                </c:pt>
                <c:pt idx="604">
                  <c:v>35.86</c:v>
                </c:pt>
                <c:pt idx="605">
                  <c:v>34.99</c:v>
                </c:pt>
                <c:pt idx="606">
                  <c:v>33.94</c:v>
                </c:pt>
                <c:pt idx="607">
                  <c:v>32.94</c:v>
                </c:pt>
                <c:pt idx="608">
                  <c:v>32.17</c:v>
                </c:pt>
                <c:pt idx="609">
                  <c:v>31.38</c:v>
                </c:pt>
                <c:pt idx="610">
                  <c:v>30.85</c:v>
                </c:pt>
                <c:pt idx="611">
                  <c:v>29.87</c:v>
                </c:pt>
                <c:pt idx="612">
                  <c:v>28.95</c:v>
                </c:pt>
                <c:pt idx="613">
                  <c:v>28.04</c:v>
                </c:pt>
                <c:pt idx="614">
                  <c:v>27.18</c:v>
                </c:pt>
                <c:pt idx="615">
                  <c:v>26.32</c:v>
                </c:pt>
                <c:pt idx="616">
                  <c:v>25.66</c:v>
                </c:pt>
                <c:pt idx="617">
                  <c:v>25.86</c:v>
                </c:pt>
                <c:pt idx="618">
                  <c:v>26.48</c:v>
                </c:pt>
                <c:pt idx="619">
                  <c:v>26.42</c:v>
                </c:pt>
                <c:pt idx="620">
                  <c:v>26.25</c:v>
                </c:pt>
                <c:pt idx="621">
                  <c:v>25.77</c:v>
                </c:pt>
                <c:pt idx="622">
                  <c:v>25.23</c:v>
                </c:pt>
                <c:pt idx="623">
                  <c:v>24.71</c:v>
                </c:pt>
                <c:pt idx="624">
                  <c:v>24.17</c:v>
                </c:pt>
                <c:pt idx="625">
                  <c:v>23.63</c:v>
                </c:pt>
                <c:pt idx="626">
                  <c:v>23.11</c:v>
                </c:pt>
                <c:pt idx="627">
                  <c:v>22.57</c:v>
                </c:pt>
                <c:pt idx="628">
                  <c:v>22.04</c:v>
                </c:pt>
                <c:pt idx="629">
                  <c:v>21.47</c:v>
                </c:pt>
                <c:pt idx="630">
                  <c:v>20.93</c:v>
                </c:pt>
                <c:pt idx="631">
                  <c:v>20.38</c:v>
                </c:pt>
                <c:pt idx="632">
                  <c:v>19.86</c:v>
                </c:pt>
                <c:pt idx="633">
                  <c:v>19.55</c:v>
                </c:pt>
                <c:pt idx="634">
                  <c:v>19.46</c:v>
                </c:pt>
                <c:pt idx="635">
                  <c:v>19.309999999999999</c:v>
                </c:pt>
                <c:pt idx="636">
                  <c:v>19.309999999999999</c:v>
                </c:pt>
                <c:pt idx="637">
                  <c:v>155.4</c:v>
                </c:pt>
                <c:pt idx="638">
                  <c:v>165.2</c:v>
                </c:pt>
                <c:pt idx="639">
                  <c:v>88.78</c:v>
                </c:pt>
                <c:pt idx="640">
                  <c:v>79.48</c:v>
                </c:pt>
                <c:pt idx="641">
                  <c:v>72.94</c:v>
                </c:pt>
                <c:pt idx="642">
                  <c:v>67.180000000000007</c:v>
                </c:pt>
                <c:pt idx="643">
                  <c:v>62.88</c:v>
                </c:pt>
                <c:pt idx="644">
                  <c:v>90.22</c:v>
                </c:pt>
                <c:pt idx="645">
                  <c:v>73.25</c:v>
                </c:pt>
                <c:pt idx="646">
                  <c:v>66.099999999999994</c:v>
                </c:pt>
                <c:pt idx="647">
                  <c:v>61.59</c:v>
                </c:pt>
                <c:pt idx="648">
                  <c:v>57.58</c:v>
                </c:pt>
                <c:pt idx="649">
                  <c:v>54.06</c:v>
                </c:pt>
                <c:pt idx="650">
                  <c:v>50.78</c:v>
                </c:pt>
                <c:pt idx="651">
                  <c:v>47.73</c:v>
                </c:pt>
                <c:pt idx="652">
                  <c:v>45.34</c:v>
                </c:pt>
                <c:pt idx="653">
                  <c:v>42.73</c:v>
                </c:pt>
                <c:pt idx="654">
                  <c:v>40.200000000000003</c:v>
                </c:pt>
                <c:pt idx="655">
                  <c:v>38.64</c:v>
                </c:pt>
                <c:pt idx="656">
                  <c:v>38.26</c:v>
                </c:pt>
                <c:pt idx="657">
                  <c:v>37.72</c:v>
                </c:pt>
                <c:pt idx="658">
                  <c:v>37.06</c:v>
                </c:pt>
                <c:pt idx="659">
                  <c:v>36.340000000000003</c:v>
                </c:pt>
                <c:pt idx="660">
                  <c:v>35.54</c:v>
                </c:pt>
                <c:pt idx="661">
                  <c:v>34.58</c:v>
                </c:pt>
                <c:pt idx="662">
                  <c:v>33.590000000000003</c:v>
                </c:pt>
                <c:pt idx="663">
                  <c:v>32.549999999999997</c:v>
                </c:pt>
                <c:pt idx="664">
                  <c:v>31.48</c:v>
                </c:pt>
                <c:pt idx="665">
                  <c:v>30.41</c:v>
                </c:pt>
                <c:pt idx="666">
                  <c:v>30.83</c:v>
                </c:pt>
                <c:pt idx="667">
                  <c:v>29.65</c:v>
                </c:pt>
                <c:pt idx="668">
                  <c:v>28.67</c:v>
                </c:pt>
                <c:pt idx="669">
                  <c:v>27.71</c:v>
                </c:pt>
                <c:pt idx="670">
                  <c:v>26.82</c:v>
                </c:pt>
                <c:pt idx="671">
                  <c:v>25.99</c:v>
                </c:pt>
                <c:pt idx="672">
                  <c:v>25.12</c:v>
                </c:pt>
                <c:pt idx="673">
                  <c:v>24.26</c:v>
                </c:pt>
                <c:pt idx="674">
                  <c:v>23.43</c:v>
                </c:pt>
                <c:pt idx="675">
                  <c:v>22.61</c:v>
                </c:pt>
                <c:pt idx="676">
                  <c:v>21.81</c:v>
                </c:pt>
                <c:pt idx="677">
                  <c:v>21.03</c:v>
                </c:pt>
                <c:pt idx="678">
                  <c:v>20.27</c:v>
                </c:pt>
                <c:pt idx="679">
                  <c:v>19.62</c:v>
                </c:pt>
                <c:pt idx="680">
                  <c:v>19.52</c:v>
                </c:pt>
                <c:pt idx="681">
                  <c:v>19.350000000000001</c:v>
                </c:pt>
                <c:pt idx="682">
                  <c:v>19.13</c:v>
                </c:pt>
                <c:pt idx="683">
                  <c:v>18.87</c:v>
                </c:pt>
                <c:pt idx="684">
                  <c:v>18.579999999999998</c:v>
                </c:pt>
                <c:pt idx="685">
                  <c:v>18.260000000000002</c:v>
                </c:pt>
                <c:pt idx="686">
                  <c:v>17.920000000000002</c:v>
                </c:pt>
                <c:pt idx="687">
                  <c:v>17.559999999999999</c:v>
                </c:pt>
                <c:pt idx="688">
                  <c:v>17.18</c:v>
                </c:pt>
                <c:pt idx="689">
                  <c:v>16.809999999999999</c:v>
                </c:pt>
                <c:pt idx="690">
                  <c:v>16.43</c:v>
                </c:pt>
                <c:pt idx="691">
                  <c:v>16.05</c:v>
                </c:pt>
                <c:pt idx="692">
                  <c:v>15.68</c:v>
                </c:pt>
                <c:pt idx="693">
                  <c:v>15.31</c:v>
                </c:pt>
                <c:pt idx="694">
                  <c:v>14.95</c:v>
                </c:pt>
                <c:pt idx="695">
                  <c:v>14.6</c:v>
                </c:pt>
                <c:pt idx="696">
                  <c:v>14.26</c:v>
                </c:pt>
                <c:pt idx="697">
                  <c:v>13.92</c:v>
                </c:pt>
                <c:pt idx="698">
                  <c:v>13.6</c:v>
                </c:pt>
                <c:pt idx="699">
                  <c:v>13.28</c:v>
                </c:pt>
                <c:pt idx="700">
                  <c:v>12.98</c:v>
                </c:pt>
                <c:pt idx="701">
                  <c:v>12.69</c:v>
                </c:pt>
                <c:pt idx="702">
                  <c:v>12.42</c:v>
                </c:pt>
                <c:pt idx="703">
                  <c:v>12.16</c:v>
                </c:pt>
                <c:pt idx="704">
                  <c:v>11.91</c:v>
                </c:pt>
                <c:pt idx="705">
                  <c:v>11.67</c:v>
                </c:pt>
                <c:pt idx="706">
                  <c:v>11.44</c:v>
                </c:pt>
                <c:pt idx="707">
                  <c:v>11.23</c:v>
                </c:pt>
                <c:pt idx="708">
                  <c:v>11.03</c:v>
                </c:pt>
                <c:pt idx="709">
                  <c:v>10.83</c:v>
                </c:pt>
                <c:pt idx="710">
                  <c:v>10.65</c:v>
                </c:pt>
                <c:pt idx="711">
                  <c:v>10.48</c:v>
                </c:pt>
                <c:pt idx="712">
                  <c:v>10.31</c:v>
                </c:pt>
                <c:pt idx="713">
                  <c:v>10.15</c:v>
                </c:pt>
                <c:pt idx="714">
                  <c:v>9.9930000000000003</c:v>
                </c:pt>
                <c:pt idx="715">
                  <c:v>9.8439999999999994</c:v>
                </c:pt>
                <c:pt idx="716">
                  <c:v>9.6989999999999998</c:v>
                </c:pt>
                <c:pt idx="717">
                  <c:v>9.5589999999999993</c:v>
                </c:pt>
                <c:pt idx="718">
                  <c:v>9.4220000000000006</c:v>
                </c:pt>
                <c:pt idx="719">
                  <c:v>9.2880000000000003</c:v>
                </c:pt>
                <c:pt idx="720">
                  <c:v>9.1579999999999995</c:v>
                </c:pt>
                <c:pt idx="721">
                  <c:v>9.0289999999999999</c:v>
                </c:pt>
                <c:pt idx="722">
                  <c:v>8.9009999999999998</c:v>
                </c:pt>
                <c:pt idx="723">
                  <c:v>8.7750000000000004</c:v>
                </c:pt>
                <c:pt idx="724">
                  <c:v>8.65</c:v>
                </c:pt>
                <c:pt idx="725">
                  <c:v>8.5259999999999998</c:v>
                </c:pt>
                <c:pt idx="726">
                  <c:v>8.4019999999999992</c:v>
                </c:pt>
                <c:pt idx="727">
                  <c:v>8.2789999999999999</c:v>
                </c:pt>
                <c:pt idx="728">
                  <c:v>8.1549999999999994</c:v>
                </c:pt>
                <c:pt idx="729">
                  <c:v>8.032</c:v>
                </c:pt>
                <c:pt idx="730">
                  <c:v>7.9089999999999998</c:v>
                </c:pt>
                <c:pt idx="731">
                  <c:v>7.7850000000000001</c:v>
                </c:pt>
                <c:pt idx="732">
                  <c:v>7.6619999999999999</c:v>
                </c:pt>
                <c:pt idx="733">
                  <c:v>7.5369999999999999</c:v>
                </c:pt>
                <c:pt idx="734">
                  <c:v>7.4130000000000003</c:v>
                </c:pt>
                <c:pt idx="735">
                  <c:v>7.2880000000000003</c:v>
                </c:pt>
                <c:pt idx="736">
                  <c:v>7.1630000000000003</c:v>
                </c:pt>
                <c:pt idx="737">
                  <c:v>7.0380000000000003</c:v>
                </c:pt>
                <c:pt idx="738">
                  <c:v>6.9119999999999999</c:v>
                </c:pt>
                <c:pt idx="739">
                  <c:v>6.7869999999999999</c:v>
                </c:pt>
                <c:pt idx="740">
                  <c:v>6.6609999999999996</c:v>
                </c:pt>
                <c:pt idx="741">
                  <c:v>6.5350000000000001</c:v>
                </c:pt>
                <c:pt idx="742">
                  <c:v>6.4089999999999998</c:v>
                </c:pt>
                <c:pt idx="743">
                  <c:v>6.2839999999999998</c:v>
                </c:pt>
                <c:pt idx="744">
                  <c:v>6.1580000000000004</c:v>
                </c:pt>
                <c:pt idx="745">
                  <c:v>6.0330000000000004</c:v>
                </c:pt>
                <c:pt idx="746">
                  <c:v>5.9089999999999998</c:v>
                </c:pt>
                <c:pt idx="747">
                  <c:v>5.79</c:v>
                </c:pt>
                <c:pt idx="748">
                  <c:v>5.6829999999999998</c:v>
                </c:pt>
                <c:pt idx="749">
                  <c:v>5.585</c:v>
                </c:pt>
                <c:pt idx="750">
                  <c:v>5.4930000000000003</c:v>
                </c:pt>
                <c:pt idx="751">
                  <c:v>5.4089999999999998</c:v>
                </c:pt>
                <c:pt idx="752">
                  <c:v>5.3289999999999997</c:v>
                </c:pt>
                <c:pt idx="753">
                  <c:v>5.2569999999999997</c:v>
                </c:pt>
                <c:pt idx="754">
                  <c:v>5.1849999999999996</c:v>
                </c:pt>
                <c:pt idx="755">
                  <c:v>5.1130000000000004</c:v>
                </c:pt>
                <c:pt idx="756">
                  <c:v>5.0410000000000004</c:v>
                </c:pt>
                <c:pt idx="757">
                  <c:v>4.9669999999999996</c:v>
                </c:pt>
                <c:pt idx="758">
                  <c:v>4.8929999999999998</c:v>
                </c:pt>
                <c:pt idx="759">
                  <c:v>4.8170000000000002</c:v>
                </c:pt>
                <c:pt idx="760">
                  <c:v>4.742</c:v>
                </c:pt>
                <c:pt idx="761">
                  <c:v>4.67</c:v>
                </c:pt>
                <c:pt idx="762">
                  <c:v>4.5949999999999998</c:v>
                </c:pt>
                <c:pt idx="763">
                  <c:v>4.5190000000000001</c:v>
                </c:pt>
                <c:pt idx="764">
                  <c:v>4.4420000000000002</c:v>
                </c:pt>
                <c:pt idx="765">
                  <c:v>4.3630000000000004</c:v>
                </c:pt>
                <c:pt idx="766">
                  <c:v>4.2830000000000004</c:v>
                </c:pt>
                <c:pt idx="767">
                  <c:v>4.202</c:v>
                </c:pt>
                <c:pt idx="768">
                  <c:v>4.1210000000000004</c:v>
                </c:pt>
                <c:pt idx="769">
                  <c:v>4.0389999999999997</c:v>
                </c:pt>
                <c:pt idx="770">
                  <c:v>3.956</c:v>
                </c:pt>
                <c:pt idx="771">
                  <c:v>3.8730000000000002</c:v>
                </c:pt>
                <c:pt idx="772">
                  <c:v>3.79</c:v>
                </c:pt>
                <c:pt idx="773">
                  <c:v>3.7069999999999999</c:v>
                </c:pt>
                <c:pt idx="774">
                  <c:v>3.6240000000000001</c:v>
                </c:pt>
                <c:pt idx="775">
                  <c:v>3.5409999999999999</c:v>
                </c:pt>
                <c:pt idx="776">
                  <c:v>3.4580000000000002</c:v>
                </c:pt>
                <c:pt idx="777">
                  <c:v>3.383</c:v>
                </c:pt>
                <c:pt idx="778">
                  <c:v>3.3069999999999999</c:v>
                </c:pt>
                <c:pt idx="779">
                  <c:v>3.23</c:v>
                </c:pt>
                <c:pt idx="780">
                  <c:v>3.1539999999999999</c:v>
                </c:pt>
                <c:pt idx="781">
                  <c:v>3.0779999999999998</c:v>
                </c:pt>
                <c:pt idx="782">
                  <c:v>3.0049999999999999</c:v>
                </c:pt>
                <c:pt idx="783">
                  <c:v>2.9409999999999998</c:v>
                </c:pt>
                <c:pt idx="784">
                  <c:v>2.8849999999999998</c:v>
                </c:pt>
                <c:pt idx="785">
                  <c:v>2.8260000000000001</c:v>
                </c:pt>
                <c:pt idx="786">
                  <c:v>2.7669999999999999</c:v>
                </c:pt>
                <c:pt idx="787">
                  <c:v>2.7069999999999999</c:v>
                </c:pt>
                <c:pt idx="788">
                  <c:v>2.6469999999999998</c:v>
                </c:pt>
                <c:pt idx="789">
                  <c:v>2.5960000000000001</c:v>
                </c:pt>
                <c:pt idx="790">
                  <c:v>2.5449999999999999</c:v>
                </c:pt>
                <c:pt idx="791">
                  <c:v>2.4940000000000002</c:v>
                </c:pt>
                <c:pt idx="792">
                  <c:v>2.4420000000000002</c:v>
                </c:pt>
                <c:pt idx="793">
                  <c:v>2.391</c:v>
                </c:pt>
                <c:pt idx="794">
                  <c:v>2.34</c:v>
                </c:pt>
                <c:pt idx="795">
                  <c:v>2.2890000000000001</c:v>
                </c:pt>
                <c:pt idx="796">
                  <c:v>2.258</c:v>
                </c:pt>
                <c:pt idx="797">
                  <c:v>2.2240000000000002</c:v>
                </c:pt>
                <c:pt idx="798">
                  <c:v>2.1890000000000001</c:v>
                </c:pt>
                <c:pt idx="799">
                  <c:v>2.1520000000000001</c:v>
                </c:pt>
                <c:pt idx="800">
                  <c:v>2.1150000000000002</c:v>
                </c:pt>
                <c:pt idx="801">
                  <c:v>2.0870000000000002</c:v>
                </c:pt>
                <c:pt idx="802">
                  <c:v>2.0579999999999998</c:v>
                </c:pt>
                <c:pt idx="803">
                  <c:v>2.0270000000000001</c:v>
                </c:pt>
                <c:pt idx="804">
                  <c:v>1.996</c:v>
                </c:pt>
                <c:pt idx="805">
                  <c:v>1.998</c:v>
                </c:pt>
                <c:pt idx="806">
                  <c:v>2.016</c:v>
                </c:pt>
                <c:pt idx="807">
                  <c:v>2.2200000000000002</c:v>
                </c:pt>
                <c:pt idx="808">
                  <c:v>2.3199999999999998</c:v>
                </c:pt>
                <c:pt idx="809">
                  <c:v>2.3879999999999999</c:v>
                </c:pt>
                <c:pt idx="810">
                  <c:v>2.4380000000000002</c:v>
                </c:pt>
                <c:pt idx="811">
                  <c:v>2.48</c:v>
                </c:pt>
                <c:pt idx="812">
                  <c:v>2.5179999999999998</c:v>
                </c:pt>
                <c:pt idx="813">
                  <c:v>2.5510000000000002</c:v>
                </c:pt>
                <c:pt idx="814">
                  <c:v>2.5790000000000002</c:v>
                </c:pt>
                <c:pt idx="815">
                  <c:v>2.6040000000000001</c:v>
                </c:pt>
                <c:pt idx="816">
                  <c:v>2.625</c:v>
                </c:pt>
                <c:pt idx="817">
                  <c:v>2.6429999999999998</c:v>
                </c:pt>
                <c:pt idx="818">
                  <c:v>2.6560000000000001</c:v>
                </c:pt>
                <c:pt idx="819">
                  <c:v>2.665</c:v>
                </c:pt>
                <c:pt idx="820">
                  <c:v>2.669</c:v>
                </c:pt>
                <c:pt idx="821">
                  <c:v>2.67</c:v>
                </c:pt>
                <c:pt idx="822">
                  <c:v>2.6659999999999999</c:v>
                </c:pt>
                <c:pt idx="823">
                  <c:v>2.6589999999999998</c:v>
                </c:pt>
                <c:pt idx="824">
                  <c:v>2.6469999999999998</c:v>
                </c:pt>
                <c:pt idx="825">
                  <c:v>2.6320000000000001</c:v>
                </c:pt>
                <c:pt idx="826">
                  <c:v>2.6139999999999999</c:v>
                </c:pt>
                <c:pt idx="827">
                  <c:v>2.5920000000000001</c:v>
                </c:pt>
                <c:pt idx="828">
                  <c:v>2.5680000000000001</c:v>
                </c:pt>
                <c:pt idx="829">
                  <c:v>2.5409999999999999</c:v>
                </c:pt>
                <c:pt idx="830">
                  <c:v>2.5190000000000001</c:v>
                </c:pt>
                <c:pt idx="831">
                  <c:v>2.4950000000000001</c:v>
                </c:pt>
                <c:pt idx="832">
                  <c:v>2.5089999999999999</c:v>
                </c:pt>
                <c:pt idx="833">
                  <c:v>2.5369999999999999</c:v>
                </c:pt>
                <c:pt idx="834">
                  <c:v>2.573</c:v>
                </c:pt>
                <c:pt idx="835">
                  <c:v>2.6019999999999999</c:v>
                </c:pt>
                <c:pt idx="836">
                  <c:v>2.621</c:v>
                </c:pt>
                <c:pt idx="837">
                  <c:v>2.633</c:v>
                </c:pt>
                <c:pt idx="838">
                  <c:v>2.64</c:v>
                </c:pt>
                <c:pt idx="839">
                  <c:v>2.65</c:v>
                </c:pt>
                <c:pt idx="840">
                  <c:v>2.6560000000000001</c:v>
                </c:pt>
                <c:pt idx="841">
                  <c:v>2.6579999999999999</c:v>
                </c:pt>
                <c:pt idx="842">
                  <c:v>2.657</c:v>
                </c:pt>
                <c:pt idx="843">
                  <c:v>2.6539999999999999</c:v>
                </c:pt>
                <c:pt idx="844">
                  <c:v>2.6480000000000001</c:v>
                </c:pt>
                <c:pt idx="845">
                  <c:v>2.6389999999999998</c:v>
                </c:pt>
                <c:pt idx="846">
                  <c:v>2.629</c:v>
                </c:pt>
                <c:pt idx="847">
                  <c:v>2.62</c:v>
                </c:pt>
                <c:pt idx="848">
                  <c:v>2.65</c:v>
                </c:pt>
                <c:pt idx="849">
                  <c:v>2.6850000000000001</c:v>
                </c:pt>
                <c:pt idx="850">
                  <c:v>2.7189999999999999</c:v>
                </c:pt>
                <c:pt idx="851">
                  <c:v>2.76</c:v>
                </c:pt>
                <c:pt idx="852">
                  <c:v>2.8</c:v>
                </c:pt>
                <c:pt idx="853">
                  <c:v>2.8479999999999999</c:v>
                </c:pt>
                <c:pt idx="854">
                  <c:v>2.8849999999999998</c:v>
                </c:pt>
                <c:pt idx="855">
                  <c:v>2.9140000000000001</c:v>
                </c:pt>
                <c:pt idx="856">
                  <c:v>2.9420000000000002</c:v>
                </c:pt>
                <c:pt idx="857">
                  <c:v>3.0030000000000001</c:v>
                </c:pt>
                <c:pt idx="858">
                  <c:v>4.0590000000000002</c:v>
                </c:pt>
                <c:pt idx="859">
                  <c:v>45.33</c:v>
                </c:pt>
                <c:pt idx="860">
                  <c:v>101.1</c:v>
                </c:pt>
                <c:pt idx="861">
                  <c:v>18.5</c:v>
                </c:pt>
                <c:pt idx="862">
                  <c:v>23.02</c:v>
                </c:pt>
                <c:pt idx="863">
                  <c:v>31.62</c:v>
                </c:pt>
                <c:pt idx="864">
                  <c:v>189.1</c:v>
                </c:pt>
                <c:pt idx="865">
                  <c:v>111.6</c:v>
                </c:pt>
                <c:pt idx="866">
                  <c:v>271.2</c:v>
                </c:pt>
                <c:pt idx="867">
                  <c:v>149.19999999999999</c:v>
                </c:pt>
                <c:pt idx="868">
                  <c:v>135</c:v>
                </c:pt>
                <c:pt idx="869">
                  <c:v>130.4</c:v>
                </c:pt>
                <c:pt idx="870">
                  <c:v>119.9</c:v>
                </c:pt>
                <c:pt idx="871">
                  <c:v>116.7</c:v>
                </c:pt>
                <c:pt idx="872">
                  <c:v>170.8</c:v>
                </c:pt>
                <c:pt idx="873">
                  <c:v>209.6</c:v>
                </c:pt>
                <c:pt idx="874">
                  <c:v>169.6</c:v>
                </c:pt>
                <c:pt idx="875">
                  <c:v>152.9</c:v>
                </c:pt>
                <c:pt idx="876">
                  <c:v>147.1</c:v>
                </c:pt>
                <c:pt idx="877">
                  <c:v>193.5</c:v>
                </c:pt>
                <c:pt idx="878">
                  <c:v>171.6</c:v>
                </c:pt>
                <c:pt idx="879">
                  <c:v>211.1</c:v>
                </c:pt>
                <c:pt idx="880">
                  <c:v>239.6</c:v>
                </c:pt>
                <c:pt idx="881">
                  <c:v>186.7</c:v>
                </c:pt>
                <c:pt idx="882">
                  <c:v>179.2</c:v>
                </c:pt>
                <c:pt idx="883">
                  <c:v>206.3</c:v>
                </c:pt>
                <c:pt idx="884">
                  <c:v>186.5</c:v>
                </c:pt>
                <c:pt idx="885">
                  <c:v>179.5</c:v>
                </c:pt>
                <c:pt idx="886">
                  <c:v>199.7</c:v>
                </c:pt>
                <c:pt idx="887">
                  <c:v>182.3</c:v>
                </c:pt>
                <c:pt idx="888">
                  <c:v>189</c:v>
                </c:pt>
                <c:pt idx="889">
                  <c:v>174.6</c:v>
                </c:pt>
                <c:pt idx="890">
                  <c:v>166</c:v>
                </c:pt>
                <c:pt idx="891">
                  <c:v>159.1</c:v>
                </c:pt>
                <c:pt idx="892">
                  <c:v>176.7</c:v>
                </c:pt>
                <c:pt idx="893">
                  <c:v>161.30000000000001</c:v>
                </c:pt>
                <c:pt idx="894">
                  <c:v>148.5</c:v>
                </c:pt>
                <c:pt idx="895">
                  <c:v>174.4</c:v>
                </c:pt>
                <c:pt idx="896">
                  <c:v>167.2</c:v>
                </c:pt>
                <c:pt idx="897">
                  <c:v>150.4</c:v>
                </c:pt>
                <c:pt idx="898">
                  <c:v>139.1</c:v>
                </c:pt>
                <c:pt idx="899">
                  <c:v>134</c:v>
                </c:pt>
                <c:pt idx="900">
                  <c:v>136.19999999999999</c:v>
                </c:pt>
                <c:pt idx="901">
                  <c:v>165.2</c:v>
                </c:pt>
                <c:pt idx="902">
                  <c:v>171.3</c:v>
                </c:pt>
                <c:pt idx="903">
                  <c:v>167.9</c:v>
                </c:pt>
                <c:pt idx="904">
                  <c:v>153.80000000000001</c:v>
                </c:pt>
                <c:pt idx="905">
                  <c:v>164.6</c:v>
                </c:pt>
                <c:pt idx="906">
                  <c:v>140.6</c:v>
                </c:pt>
                <c:pt idx="907">
                  <c:v>130.9</c:v>
                </c:pt>
                <c:pt idx="908">
                  <c:v>142.80000000000001</c:v>
                </c:pt>
                <c:pt idx="909">
                  <c:v>130.6</c:v>
                </c:pt>
                <c:pt idx="910">
                  <c:v>119.9</c:v>
                </c:pt>
                <c:pt idx="911">
                  <c:v>109.9</c:v>
                </c:pt>
                <c:pt idx="912">
                  <c:v>101.3</c:v>
                </c:pt>
                <c:pt idx="913">
                  <c:v>93.78</c:v>
                </c:pt>
                <c:pt idx="914">
                  <c:v>118.1</c:v>
                </c:pt>
                <c:pt idx="915">
                  <c:v>108.6</c:v>
                </c:pt>
                <c:pt idx="916">
                  <c:v>100.3</c:v>
                </c:pt>
                <c:pt idx="917">
                  <c:v>92.83</c:v>
                </c:pt>
                <c:pt idx="918">
                  <c:v>85.95</c:v>
                </c:pt>
                <c:pt idx="919">
                  <c:v>79.7</c:v>
                </c:pt>
                <c:pt idx="920">
                  <c:v>74.02</c:v>
                </c:pt>
                <c:pt idx="921">
                  <c:v>68.959999999999994</c:v>
                </c:pt>
                <c:pt idx="922">
                  <c:v>65.84</c:v>
                </c:pt>
                <c:pt idx="923">
                  <c:v>61.37</c:v>
                </c:pt>
                <c:pt idx="924">
                  <c:v>58.91</c:v>
                </c:pt>
                <c:pt idx="925">
                  <c:v>57.51</c:v>
                </c:pt>
                <c:pt idx="926">
                  <c:v>54.6</c:v>
                </c:pt>
                <c:pt idx="927">
                  <c:v>52.45</c:v>
                </c:pt>
                <c:pt idx="928">
                  <c:v>49.08</c:v>
                </c:pt>
                <c:pt idx="929">
                  <c:v>46.06</c:v>
                </c:pt>
                <c:pt idx="930">
                  <c:v>43.27</c:v>
                </c:pt>
                <c:pt idx="931">
                  <c:v>93.06</c:v>
                </c:pt>
                <c:pt idx="932">
                  <c:v>56.49</c:v>
                </c:pt>
                <c:pt idx="933">
                  <c:v>64.78</c:v>
                </c:pt>
                <c:pt idx="934">
                  <c:v>60.23</c:v>
                </c:pt>
                <c:pt idx="935">
                  <c:v>56.61</c:v>
                </c:pt>
                <c:pt idx="936">
                  <c:v>53.34</c:v>
                </c:pt>
                <c:pt idx="937">
                  <c:v>50.21</c:v>
                </c:pt>
                <c:pt idx="938">
                  <c:v>47.39</c:v>
                </c:pt>
                <c:pt idx="939">
                  <c:v>44.86</c:v>
                </c:pt>
                <c:pt idx="940">
                  <c:v>42.69</c:v>
                </c:pt>
                <c:pt idx="941">
                  <c:v>40.590000000000003</c:v>
                </c:pt>
                <c:pt idx="942">
                  <c:v>40.06</c:v>
                </c:pt>
                <c:pt idx="943">
                  <c:v>39.36</c:v>
                </c:pt>
                <c:pt idx="944">
                  <c:v>38.57</c:v>
                </c:pt>
                <c:pt idx="945">
                  <c:v>37.9</c:v>
                </c:pt>
                <c:pt idx="946">
                  <c:v>36.93</c:v>
                </c:pt>
                <c:pt idx="947">
                  <c:v>36.32</c:v>
                </c:pt>
                <c:pt idx="948">
                  <c:v>40.229999999999997</c:v>
                </c:pt>
                <c:pt idx="949">
                  <c:v>37.25</c:v>
                </c:pt>
                <c:pt idx="950">
                  <c:v>36.450000000000003</c:v>
                </c:pt>
                <c:pt idx="951">
                  <c:v>35.64</c:v>
                </c:pt>
                <c:pt idx="952">
                  <c:v>34.81</c:v>
                </c:pt>
                <c:pt idx="953">
                  <c:v>94.28</c:v>
                </c:pt>
                <c:pt idx="954">
                  <c:v>38.049999999999997</c:v>
                </c:pt>
                <c:pt idx="955">
                  <c:v>37.380000000000003</c:v>
                </c:pt>
                <c:pt idx="956">
                  <c:v>36.770000000000003</c:v>
                </c:pt>
                <c:pt idx="957">
                  <c:v>36.229999999999997</c:v>
                </c:pt>
                <c:pt idx="958">
                  <c:v>35.65</c:v>
                </c:pt>
                <c:pt idx="959">
                  <c:v>35.380000000000003</c:v>
                </c:pt>
                <c:pt idx="960">
                  <c:v>37.380000000000003</c:v>
                </c:pt>
                <c:pt idx="961">
                  <c:v>100.6</c:v>
                </c:pt>
                <c:pt idx="962">
                  <c:v>141</c:v>
                </c:pt>
                <c:pt idx="963">
                  <c:v>99.26</c:v>
                </c:pt>
                <c:pt idx="964">
                  <c:v>82.48</c:v>
                </c:pt>
                <c:pt idx="965">
                  <c:v>75.94</c:v>
                </c:pt>
                <c:pt idx="966">
                  <c:v>87.24</c:v>
                </c:pt>
                <c:pt idx="967">
                  <c:v>77.98</c:v>
                </c:pt>
                <c:pt idx="968">
                  <c:v>73.06</c:v>
                </c:pt>
                <c:pt idx="969">
                  <c:v>83.39</c:v>
                </c:pt>
                <c:pt idx="970">
                  <c:v>79.849999999999994</c:v>
                </c:pt>
                <c:pt idx="971">
                  <c:v>79.34</c:v>
                </c:pt>
                <c:pt idx="972">
                  <c:v>73.400000000000006</c:v>
                </c:pt>
                <c:pt idx="973">
                  <c:v>68.180000000000007</c:v>
                </c:pt>
                <c:pt idx="974">
                  <c:v>64.45</c:v>
                </c:pt>
                <c:pt idx="975">
                  <c:v>60.88</c:v>
                </c:pt>
                <c:pt idx="976">
                  <c:v>57.39</c:v>
                </c:pt>
                <c:pt idx="977">
                  <c:v>54.02</c:v>
                </c:pt>
                <c:pt idx="978">
                  <c:v>51.09</c:v>
                </c:pt>
                <c:pt idx="979">
                  <c:v>48.39</c:v>
                </c:pt>
                <c:pt idx="980">
                  <c:v>45.79</c:v>
                </c:pt>
                <c:pt idx="981">
                  <c:v>43.37</c:v>
                </c:pt>
                <c:pt idx="982">
                  <c:v>41.55</c:v>
                </c:pt>
                <c:pt idx="983">
                  <c:v>40.03</c:v>
                </c:pt>
                <c:pt idx="984">
                  <c:v>39.57</c:v>
                </c:pt>
                <c:pt idx="985">
                  <c:v>38.96</c:v>
                </c:pt>
                <c:pt idx="986">
                  <c:v>38.409999999999997</c:v>
                </c:pt>
                <c:pt idx="987">
                  <c:v>52.23</c:v>
                </c:pt>
                <c:pt idx="988">
                  <c:v>114</c:v>
                </c:pt>
                <c:pt idx="989">
                  <c:v>137.5</c:v>
                </c:pt>
                <c:pt idx="990">
                  <c:v>188.3</c:v>
                </c:pt>
                <c:pt idx="991">
                  <c:v>153</c:v>
                </c:pt>
                <c:pt idx="992">
                  <c:v>120.6</c:v>
                </c:pt>
                <c:pt idx="993">
                  <c:v>125.1</c:v>
                </c:pt>
                <c:pt idx="994">
                  <c:v>105.8</c:v>
                </c:pt>
                <c:pt idx="995">
                  <c:v>97.02</c:v>
                </c:pt>
                <c:pt idx="996">
                  <c:v>89.29</c:v>
                </c:pt>
                <c:pt idx="997">
                  <c:v>82.44</c:v>
                </c:pt>
                <c:pt idx="998">
                  <c:v>107.3</c:v>
                </c:pt>
                <c:pt idx="999">
                  <c:v>98.51</c:v>
                </c:pt>
                <c:pt idx="1000">
                  <c:v>90.82</c:v>
                </c:pt>
                <c:pt idx="1001">
                  <c:v>84.65</c:v>
                </c:pt>
                <c:pt idx="1002">
                  <c:v>81.06</c:v>
                </c:pt>
                <c:pt idx="1003">
                  <c:v>81.86</c:v>
                </c:pt>
                <c:pt idx="1004">
                  <c:v>102.4</c:v>
                </c:pt>
                <c:pt idx="1005">
                  <c:v>98.76</c:v>
                </c:pt>
                <c:pt idx="1006">
                  <c:v>90.98</c:v>
                </c:pt>
                <c:pt idx="1007">
                  <c:v>83.86</c:v>
                </c:pt>
                <c:pt idx="1008">
                  <c:v>77.709999999999994</c:v>
                </c:pt>
                <c:pt idx="1009">
                  <c:v>72.540000000000006</c:v>
                </c:pt>
                <c:pt idx="1010">
                  <c:v>67.83</c:v>
                </c:pt>
                <c:pt idx="1011">
                  <c:v>63.49</c:v>
                </c:pt>
                <c:pt idx="1012">
                  <c:v>59.73</c:v>
                </c:pt>
                <c:pt idx="1013">
                  <c:v>58.66</c:v>
                </c:pt>
                <c:pt idx="1014">
                  <c:v>109.8</c:v>
                </c:pt>
                <c:pt idx="1015">
                  <c:v>66.37</c:v>
                </c:pt>
                <c:pt idx="1016">
                  <c:v>62.35</c:v>
                </c:pt>
                <c:pt idx="1017">
                  <c:v>58.73</c:v>
                </c:pt>
                <c:pt idx="1018">
                  <c:v>55.41</c:v>
                </c:pt>
                <c:pt idx="1019">
                  <c:v>52.23</c:v>
                </c:pt>
                <c:pt idx="1020">
                  <c:v>49.53</c:v>
                </c:pt>
                <c:pt idx="1021">
                  <c:v>46.67</c:v>
                </c:pt>
                <c:pt idx="1022">
                  <c:v>44.47</c:v>
                </c:pt>
                <c:pt idx="1023">
                  <c:v>42.41</c:v>
                </c:pt>
                <c:pt idx="1024">
                  <c:v>42.27</c:v>
                </c:pt>
                <c:pt idx="1025">
                  <c:v>42.41</c:v>
                </c:pt>
                <c:pt idx="1026">
                  <c:v>41.05</c:v>
                </c:pt>
                <c:pt idx="1027">
                  <c:v>40.770000000000003</c:v>
                </c:pt>
                <c:pt idx="1028">
                  <c:v>40.119999999999997</c:v>
                </c:pt>
                <c:pt idx="1029">
                  <c:v>39.35</c:v>
                </c:pt>
                <c:pt idx="1030">
                  <c:v>38.54</c:v>
                </c:pt>
                <c:pt idx="1031">
                  <c:v>37.630000000000003</c:v>
                </c:pt>
                <c:pt idx="1032">
                  <c:v>36.64</c:v>
                </c:pt>
                <c:pt idx="1033">
                  <c:v>35.6</c:v>
                </c:pt>
                <c:pt idx="1034">
                  <c:v>34.53</c:v>
                </c:pt>
                <c:pt idx="1035">
                  <c:v>33.44</c:v>
                </c:pt>
                <c:pt idx="1036">
                  <c:v>32.35</c:v>
                </c:pt>
                <c:pt idx="1037">
                  <c:v>31.28</c:v>
                </c:pt>
                <c:pt idx="1038">
                  <c:v>30.22</c:v>
                </c:pt>
                <c:pt idx="1039">
                  <c:v>29.2</c:v>
                </c:pt>
                <c:pt idx="1040">
                  <c:v>28.21</c:v>
                </c:pt>
                <c:pt idx="1041">
                  <c:v>27.24</c:v>
                </c:pt>
                <c:pt idx="1042">
                  <c:v>26.32</c:v>
                </c:pt>
                <c:pt idx="1043">
                  <c:v>25.42</c:v>
                </c:pt>
                <c:pt idx="1044">
                  <c:v>24.55</c:v>
                </c:pt>
                <c:pt idx="1045">
                  <c:v>23.71</c:v>
                </c:pt>
                <c:pt idx="1046">
                  <c:v>22.9</c:v>
                </c:pt>
                <c:pt idx="1047">
                  <c:v>22.11</c:v>
                </c:pt>
                <c:pt idx="1048">
                  <c:v>21.35</c:v>
                </c:pt>
                <c:pt idx="1049">
                  <c:v>20.61</c:v>
                </c:pt>
                <c:pt idx="1050">
                  <c:v>19.89</c:v>
                </c:pt>
                <c:pt idx="1051">
                  <c:v>19.57</c:v>
                </c:pt>
                <c:pt idx="1052">
                  <c:v>19.45</c:v>
                </c:pt>
                <c:pt idx="1053">
                  <c:v>19.260000000000002</c:v>
                </c:pt>
                <c:pt idx="1054">
                  <c:v>19.04</c:v>
                </c:pt>
                <c:pt idx="1055">
                  <c:v>18.78</c:v>
                </c:pt>
                <c:pt idx="1056">
                  <c:v>18.489999999999998</c:v>
                </c:pt>
                <c:pt idx="1057">
                  <c:v>18.18</c:v>
                </c:pt>
                <c:pt idx="1058">
                  <c:v>17.86</c:v>
                </c:pt>
                <c:pt idx="1059">
                  <c:v>17.52</c:v>
                </c:pt>
                <c:pt idx="1060">
                  <c:v>17.170000000000002</c:v>
                </c:pt>
                <c:pt idx="1061">
                  <c:v>16.82</c:v>
                </c:pt>
                <c:pt idx="1062">
                  <c:v>16.46</c:v>
                </c:pt>
                <c:pt idx="1063">
                  <c:v>16.11</c:v>
                </c:pt>
                <c:pt idx="1064">
                  <c:v>15.75</c:v>
                </c:pt>
                <c:pt idx="1065">
                  <c:v>15.41</c:v>
                </c:pt>
                <c:pt idx="1066">
                  <c:v>15.06</c:v>
                </c:pt>
                <c:pt idx="1067">
                  <c:v>14.73</c:v>
                </c:pt>
                <c:pt idx="1068">
                  <c:v>14.4</c:v>
                </c:pt>
                <c:pt idx="1069">
                  <c:v>14.08</c:v>
                </c:pt>
                <c:pt idx="1070">
                  <c:v>13.77</c:v>
                </c:pt>
                <c:pt idx="1071">
                  <c:v>13.47</c:v>
                </c:pt>
                <c:pt idx="1072">
                  <c:v>13.18</c:v>
                </c:pt>
                <c:pt idx="1073">
                  <c:v>12.9</c:v>
                </c:pt>
                <c:pt idx="1074">
                  <c:v>12.63</c:v>
                </c:pt>
                <c:pt idx="1075">
                  <c:v>12.37</c:v>
                </c:pt>
                <c:pt idx="1076">
                  <c:v>12.12</c:v>
                </c:pt>
                <c:pt idx="1077">
                  <c:v>11.89</c:v>
                </c:pt>
                <c:pt idx="1078">
                  <c:v>11.66</c:v>
                </c:pt>
                <c:pt idx="1079">
                  <c:v>11.45</c:v>
                </c:pt>
                <c:pt idx="1080">
                  <c:v>11.25</c:v>
                </c:pt>
                <c:pt idx="1081">
                  <c:v>11.06</c:v>
                </c:pt>
                <c:pt idx="1082">
                  <c:v>10.88</c:v>
                </c:pt>
                <c:pt idx="1083">
                  <c:v>10.7</c:v>
                </c:pt>
                <c:pt idx="1084">
                  <c:v>10.53</c:v>
                </c:pt>
                <c:pt idx="1085">
                  <c:v>10.37</c:v>
                </c:pt>
                <c:pt idx="1086">
                  <c:v>10.220000000000001</c:v>
                </c:pt>
                <c:pt idx="1087">
                  <c:v>10.07</c:v>
                </c:pt>
                <c:pt idx="1088">
                  <c:v>9.9309999999999992</c:v>
                </c:pt>
                <c:pt idx="1089">
                  <c:v>9.7919999999999998</c:v>
                </c:pt>
                <c:pt idx="1090">
                  <c:v>9.6579999999999995</c:v>
                </c:pt>
                <c:pt idx="1091">
                  <c:v>9.5259999999999998</c:v>
                </c:pt>
                <c:pt idx="1092">
                  <c:v>9.3970000000000002</c:v>
                </c:pt>
                <c:pt idx="1093">
                  <c:v>9.2710000000000008</c:v>
                </c:pt>
                <c:pt idx="1094">
                  <c:v>9.1460000000000008</c:v>
                </c:pt>
                <c:pt idx="1095">
                  <c:v>9.0229999999999997</c:v>
                </c:pt>
                <c:pt idx="1096">
                  <c:v>8.9009999999999998</c:v>
                </c:pt>
                <c:pt idx="1097">
                  <c:v>8.7799999999999994</c:v>
                </c:pt>
                <c:pt idx="1098">
                  <c:v>8.6590000000000007</c:v>
                </c:pt>
                <c:pt idx="1099">
                  <c:v>8.5389999999999997</c:v>
                </c:pt>
                <c:pt idx="1100">
                  <c:v>8.42</c:v>
                </c:pt>
                <c:pt idx="1101">
                  <c:v>8.3000000000000007</c:v>
                </c:pt>
                <c:pt idx="1102">
                  <c:v>8.1809999999999992</c:v>
                </c:pt>
                <c:pt idx="1103">
                  <c:v>8.0609999999999999</c:v>
                </c:pt>
                <c:pt idx="1104">
                  <c:v>7.9409999999999998</c:v>
                </c:pt>
                <c:pt idx="1105">
                  <c:v>7.82</c:v>
                </c:pt>
                <c:pt idx="1106">
                  <c:v>7.6989999999999998</c:v>
                </c:pt>
                <c:pt idx="1107">
                  <c:v>7.5780000000000003</c:v>
                </c:pt>
                <c:pt idx="1108">
                  <c:v>7.4560000000000004</c:v>
                </c:pt>
                <c:pt idx="1109">
                  <c:v>7.3339999999999996</c:v>
                </c:pt>
                <c:pt idx="1110">
                  <c:v>7.2119999999999997</c:v>
                </c:pt>
                <c:pt idx="1111">
                  <c:v>7.0890000000000004</c:v>
                </c:pt>
                <c:pt idx="1112">
                  <c:v>6.9669999999999996</c:v>
                </c:pt>
                <c:pt idx="1113">
                  <c:v>6.8449999999999998</c:v>
                </c:pt>
                <c:pt idx="1114">
                  <c:v>6.7309999999999999</c:v>
                </c:pt>
                <c:pt idx="1115">
                  <c:v>6.6180000000000003</c:v>
                </c:pt>
                <c:pt idx="1116">
                  <c:v>6.5030000000000001</c:v>
                </c:pt>
                <c:pt idx="1117">
                  <c:v>6.3869999999999996</c:v>
                </c:pt>
                <c:pt idx="1118">
                  <c:v>6.2709999999999999</c:v>
                </c:pt>
                <c:pt idx="1119">
                  <c:v>6.1550000000000002</c:v>
                </c:pt>
                <c:pt idx="1120">
                  <c:v>6.0380000000000003</c:v>
                </c:pt>
                <c:pt idx="1121">
                  <c:v>5.92</c:v>
                </c:pt>
                <c:pt idx="1122">
                  <c:v>5.8040000000000003</c:v>
                </c:pt>
                <c:pt idx="1123">
                  <c:v>5.7</c:v>
                </c:pt>
                <c:pt idx="1124">
                  <c:v>5.6040000000000001</c:v>
                </c:pt>
                <c:pt idx="1125">
                  <c:v>5.5149999999999997</c:v>
                </c:pt>
                <c:pt idx="1126">
                  <c:v>5.431</c:v>
                </c:pt>
                <c:pt idx="1127">
                  <c:v>5.35</c:v>
                </c:pt>
                <c:pt idx="1128">
                  <c:v>5.2720000000000002</c:v>
                </c:pt>
                <c:pt idx="1129">
                  <c:v>5.1950000000000003</c:v>
                </c:pt>
                <c:pt idx="1130">
                  <c:v>5.12</c:v>
                </c:pt>
                <c:pt idx="1131">
                  <c:v>5.0439999999999996</c:v>
                </c:pt>
                <c:pt idx="1132">
                  <c:v>4.968</c:v>
                </c:pt>
                <c:pt idx="1133">
                  <c:v>4.8920000000000003</c:v>
                </c:pt>
                <c:pt idx="1134">
                  <c:v>4.8150000000000004</c:v>
                </c:pt>
                <c:pt idx="1135">
                  <c:v>4.7380000000000004</c:v>
                </c:pt>
                <c:pt idx="1136">
                  <c:v>4.66</c:v>
                </c:pt>
                <c:pt idx="1137">
                  <c:v>4.5860000000000003</c:v>
                </c:pt>
                <c:pt idx="1138">
                  <c:v>4.51</c:v>
                </c:pt>
                <c:pt idx="1139">
                  <c:v>4.4329999999999998</c:v>
                </c:pt>
                <c:pt idx="1140">
                  <c:v>4.3550000000000004</c:v>
                </c:pt>
                <c:pt idx="1141">
                  <c:v>4.2770000000000001</c:v>
                </c:pt>
                <c:pt idx="1142">
                  <c:v>4.1970000000000001</c:v>
                </c:pt>
                <c:pt idx="1143">
                  <c:v>4.117</c:v>
                </c:pt>
                <c:pt idx="1144">
                  <c:v>4.0369999999999999</c:v>
                </c:pt>
                <c:pt idx="1145">
                  <c:v>3.9569999999999999</c:v>
                </c:pt>
                <c:pt idx="1146">
                  <c:v>3.8769999999999998</c:v>
                </c:pt>
                <c:pt idx="1147">
                  <c:v>3.7959999999999998</c:v>
                </c:pt>
                <c:pt idx="1148">
                  <c:v>3.7170000000000001</c:v>
                </c:pt>
                <c:pt idx="1149">
                  <c:v>3.637</c:v>
                </c:pt>
                <c:pt idx="1150">
                  <c:v>3.5579999999999998</c:v>
                </c:pt>
                <c:pt idx="1151">
                  <c:v>3.48</c:v>
                </c:pt>
                <c:pt idx="1152">
                  <c:v>3.4079999999999999</c:v>
                </c:pt>
                <c:pt idx="1153">
                  <c:v>3.3359999999999999</c:v>
                </c:pt>
                <c:pt idx="1154">
                  <c:v>3.278</c:v>
                </c:pt>
                <c:pt idx="1155">
                  <c:v>3.2189999999999999</c:v>
                </c:pt>
                <c:pt idx="1156">
                  <c:v>3.1579999999999999</c:v>
                </c:pt>
                <c:pt idx="1157">
                  <c:v>3.097</c:v>
                </c:pt>
                <c:pt idx="1158">
                  <c:v>3.0379999999999998</c:v>
                </c:pt>
                <c:pt idx="1159">
                  <c:v>2.9780000000000002</c:v>
                </c:pt>
                <c:pt idx="1160">
                  <c:v>2.9249999999999998</c:v>
                </c:pt>
                <c:pt idx="1161">
                  <c:v>2.8780000000000001</c:v>
                </c:pt>
                <c:pt idx="1162">
                  <c:v>2.835</c:v>
                </c:pt>
                <c:pt idx="1163">
                  <c:v>2.7909999999999999</c:v>
                </c:pt>
                <c:pt idx="1164">
                  <c:v>2.7480000000000002</c:v>
                </c:pt>
                <c:pt idx="1165">
                  <c:v>2.7090000000000001</c:v>
                </c:pt>
                <c:pt idx="1166">
                  <c:v>2.67</c:v>
                </c:pt>
                <c:pt idx="1167">
                  <c:v>2.633</c:v>
                </c:pt>
                <c:pt idx="1168">
                  <c:v>2.5939999999999999</c:v>
                </c:pt>
                <c:pt idx="1169">
                  <c:v>2.6070000000000002</c:v>
                </c:pt>
                <c:pt idx="1170">
                  <c:v>2.6139999999999999</c:v>
                </c:pt>
                <c:pt idx="1171">
                  <c:v>2.613</c:v>
                </c:pt>
                <c:pt idx="1172">
                  <c:v>2.6059999999999999</c:v>
                </c:pt>
                <c:pt idx="1173">
                  <c:v>2.5960000000000001</c:v>
                </c:pt>
                <c:pt idx="1174">
                  <c:v>2.5819999999999999</c:v>
                </c:pt>
                <c:pt idx="1175">
                  <c:v>2.5670000000000002</c:v>
                </c:pt>
                <c:pt idx="1176">
                  <c:v>2.5489999999999999</c:v>
                </c:pt>
                <c:pt idx="1177">
                  <c:v>2.5289999999999999</c:v>
                </c:pt>
                <c:pt idx="1178">
                  <c:v>2.508</c:v>
                </c:pt>
                <c:pt idx="1179">
                  <c:v>2.4860000000000002</c:v>
                </c:pt>
                <c:pt idx="1180">
                  <c:v>2.4620000000000002</c:v>
                </c:pt>
                <c:pt idx="1181">
                  <c:v>2.4359999999999999</c:v>
                </c:pt>
                <c:pt idx="1182">
                  <c:v>2.4089999999999998</c:v>
                </c:pt>
                <c:pt idx="1183">
                  <c:v>2.3809999999999998</c:v>
                </c:pt>
                <c:pt idx="1184">
                  <c:v>2.3519999999999999</c:v>
                </c:pt>
                <c:pt idx="1185">
                  <c:v>2.3210000000000002</c:v>
                </c:pt>
                <c:pt idx="1186">
                  <c:v>2.2890000000000001</c:v>
                </c:pt>
                <c:pt idx="1187">
                  <c:v>2.2559999999999998</c:v>
                </c:pt>
                <c:pt idx="1188">
                  <c:v>2.2229999999999999</c:v>
                </c:pt>
                <c:pt idx="1189">
                  <c:v>2.1880000000000002</c:v>
                </c:pt>
                <c:pt idx="1190">
                  <c:v>2.153</c:v>
                </c:pt>
                <c:pt idx="1191">
                  <c:v>2.1179999999999999</c:v>
                </c:pt>
                <c:pt idx="1192">
                  <c:v>2.081</c:v>
                </c:pt>
                <c:pt idx="1193">
                  <c:v>2.0449999999999999</c:v>
                </c:pt>
                <c:pt idx="1194">
                  <c:v>2.008</c:v>
                </c:pt>
                <c:pt idx="1195">
                  <c:v>1.9710000000000001</c:v>
                </c:pt>
                <c:pt idx="1196">
                  <c:v>1.9339999999999999</c:v>
                </c:pt>
                <c:pt idx="1197">
                  <c:v>1.897</c:v>
                </c:pt>
                <c:pt idx="1198">
                  <c:v>1.86</c:v>
                </c:pt>
                <c:pt idx="1199">
                  <c:v>1.823</c:v>
                </c:pt>
                <c:pt idx="1200">
                  <c:v>1.7869999999999999</c:v>
                </c:pt>
                <c:pt idx="1201">
                  <c:v>1.752</c:v>
                </c:pt>
                <c:pt idx="1202">
                  <c:v>1.716</c:v>
                </c:pt>
                <c:pt idx="1203">
                  <c:v>1.6819999999999999</c:v>
                </c:pt>
                <c:pt idx="1204">
                  <c:v>1.647</c:v>
                </c:pt>
                <c:pt idx="1205">
                  <c:v>1.6140000000000001</c:v>
                </c:pt>
                <c:pt idx="1206">
                  <c:v>1.581</c:v>
                </c:pt>
                <c:pt idx="1207">
                  <c:v>1.548</c:v>
                </c:pt>
                <c:pt idx="1208">
                  <c:v>1.5169999999999999</c:v>
                </c:pt>
                <c:pt idx="1209">
                  <c:v>1.486</c:v>
                </c:pt>
                <c:pt idx="1210">
                  <c:v>1.456</c:v>
                </c:pt>
                <c:pt idx="1211">
                  <c:v>1.427</c:v>
                </c:pt>
                <c:pt idx="1212">
                  <c:v>1.3979999999999999</c:v>
                </c:pt>
                <c:pt idx="1213">
                  <c:v>1.37</c:v>
                </c:pt>
                <c:pt idx="1214">
                  <c:v>1.3440000000000001</c:v>
                </c:pt>
                <c:pt idx="1215">
                  <c:v>1.3169999999999999</c:v>
                </c:pt>
                <c:pt idx="1216">
                  <c:v>1.296</c:v>
                </c:pt>
                <c:pt idx="1217">
                  <c:v>1.2829999999999999</c:v>
                </c:pt>
                <c:pt idx="1218">
                  <c:v>1.2689999999999999</c:v>
                </c:pt>
                <c:pt idx="1219">
                  <c:v>1.2569999999999999</c:v>
                </c:pt>
                <c:pt idx="1220">
                  <c:v>1.2430000000000001</c:v>
                </c:pt>
                <c:pt idx="1221">
                  <c:v>1.23</c:v>
                </c:pt>
                <c:pt idx="1222">
                  <c:v>1.216</c:v>
                </c:pt>
                <c:pt idx="1223">
                  <c:v>1.202</c:v>
                </c:pt>
                <c:pt idx="1224">
                  <c:v>1.1879999999999999</c:v>
                </c:pt>
                <c:pt idx="1225">
                  <c:v>1.1739999999999999</c:v>
                </c:pt>
                <c:pt idx="1226">
                  <c:v>1.1599999999999999</c:v>
                </c:pt>
                <c:pt idx="1227">
                  <c:v>1.147</c:v>
                </c:pt>
                <c:pt idx="1228">
                  <c:v>1.133</c:v>
                </c:pt>
                <c:pt idx="1229">
                  <c:v>1.1200000000000001</c:v>
                </c:pt>
                <c:pt idx="1230">
                  <c:v>1.1060000000000001</c:v>
                </c:pt>
                <c:pt idx="1231">
                  <c:v>1.093</c:v>
                </c:pt>
                <c:pt idx="1232">
                  <c:v>1.079</c:v>
                </c:pt>
                <c:pt idx="1233">
                  <c:v>1.0660000000000001</c:v>
                </c:pt>
                <c:pt idx="1234">
                  <c:v>1.052</c:v>
                </c:pt>
                <c:pt idx="1235">
                  <c:v>1.0389999999999999</c:v>
                </c:pt>
                <c:pt idx="1236">
                  <c:v>1.0249999999999999</c:v>
                </c:pt>
                <c:pt idx="1237">
                  <c:v>1.0109999999999999</c:v>
                </c:pt>
                <c:pt idx="1238">
                  <c:v>0.99709999999999999</c:v>
                </c:pt>
                <c:pt idx="1239">
                  <c:v>0.98309999999999997</c:v>
                </c:pt>
                <c:pt idx="1240">
                  <c:v>0.96930000000000005</c:v>
                </c:pt>
                <c:pt idx="1241">
                  <c:v>0.95530000000000004</c:v>
                </c:pt>
                <c:pt idx="1242">
                  <c:v>0.94120000000000004</c:v>
                </c:pt>
                <c:pt idx="1243">
                  <c:v>0.92720000000000002</c:v>
                </c:pt>
                <c:pt idx="1244">
                  <c:v>0.91320000000000001</c:v>
                </c:pt>
                <c:pt idx="1245">
                  <c:v>0.90049999999999997</c:v>
                </c:pt>
                <c:pt idx="1246">
                  <c:v>0.89159999999999995</c:v>
                </c:pt>
                <c:pt idx="1247">
                  <c:v>0.88170000000000004</c:v>
                </c:pt>
                <c:pt idx="1248">
                  <c:v>0.90880000000000005</c:v>
                </c:pt>
                <c:pt idx="1249">
                  <c:v>0.97260000000000002</c:v>
                </c:pt>
                <c:pt idx="1250">
                  <c:v>1.0389999999999999</c:v>
                </c:pt>
                <c:pt idx="1251">
                  <c:v>1.0940000000000001</c:v>
                </c:pt>
                <c:pt idx="1252">
                  <c:v>1.149</c:v>
                </c:pt>
                <c:pt idx="1253">
                  <c:v>1.2090000000000001</c:v>
                </c:pt>
                <c:pt idx="1254">
                  <c:v>1.282</c:v>
                </c:pt>
                <c:pt idx="1255">
                  <c:v>1.3640000000000001</c:v>
                </c:pt>
                <c:pt idx="1256">
                  <c:v>1.468</c:v>
                </c:pt>
                <c:pt idx="1257">
                  <c:v>1.56</c:v>
                </c:pt>
                <c:pt idx="1258">
                  <c:v>1.6479999999999999</c:v>
                </c:pt>
                <c:pt idx="1259">
                  <c:v>1.736</c:v>
                </c:pt>
                <c:pt idx="1260">
                  <c:v>1.827</c:v>
                </c:pt>
                <c:pt idx="1261">
                  <c:v>1.91</c:v>
                </c:pt>
                <c:pt idx="1262">
                  <c:v>1.9850000000000001</c:v>
                </c:pt>
                <c:pt idx="1263">
                  <c:v>2.056</c:v>
                </c:pt>
                <c:pt idx="1264">
                  <c:v>2.1339999999999999</c:v>
                </c:pt>
                <c:pt idx="1265">
                  <c:v>2.206</c:v>
                </c:pt>
                <c:pt idx="1266">
                  <c:v>2.2709999999999999</c:v>
                </c:pt>
                <c:pt idx="1267">
                  <c:v>2.3290000000000002</c:v>
                </c:pt>
                <c:pt idx="1268">
                  <c:v>2.399</c:v>
                </c:pt>
                <c:pt idx="1269">
                  <c:v>2.464</c:v>
                </c:pt>
                <c:pt idx="1270">
                  <c:v>2.52</c:v>
                </c:pt>
                <c:pt idx="1271">
                  <c:v>2.5760000000000001</c:v>
                </c:pt>
                <c:pt idx="1272">
                  <c:v>2.6320000000000001</c:v>
                </c:pt>
                <c:pt idx="1273">
                  <c:v>2.6890000000000001</c:v>
                </c:pt>
                <c:pt idx="1274">
                  <c:v>2.7349999999999999</c:v>
                </c:pt>
                <c:pt idx="1275">
                  <c:v>2.7730000000000001</c:v>
                </c:pt>
                <c:pt idx="1276">
                  <c:v>2.806</c:v>
                </c:pt>
                <c:pt idx="1277">
                  <c:v>2.8519999999999999</c:v>
                </c:pt>
                <c:pt idx="1278">
                  <c:v>2.9209999999999998</c:v>
                </c:pt>
                <c:pt idx="1279">
                  <c:v>3.1040000000000001</c:v>
                </c:pt>
                <c:pt idx="1280">
                  <c:v>3.3940000000000001</c:v>
                </c:pt>
                <c:pt idx="1281">
                  <c:v>3.6179999999999999</c:v>
                </c:pt>
                <c:pt idx="1282">
                  <c:v>3.8109999999999999</c:v>
                </c:pt>
                <c:pt idx="1283">
                  <c:v>4.0510000000000002</c:v>
                </c:pt>
                <c:pt idx="1284">
                  <c:v>4.4160000000000004</c:v>
                </c:pt>
                <c:pt idx="1285">
                  <c:v>4.827</c:v>
                </c:pt>
                <c:pt idx="1286">
                  <c:v>168.9</c:v>
                </c:pt>
                <c:pt idx="1287">
                  <c:v>126.6</c:v>
                </c:pt>
                <c:pt idx="1288">
                  <c:v>81.31</c:v>
                </c:pt>
                <c:pt idx="1289">
                  <c:v>75.2</c:v>
                </c:pt>
                <c:pt idx="1290">
                  <c:v>69.42</c:v>
                </c:pt>
                <c:pt idx="1291">
                  <c:v>64.72</c:v>
                </c:pt>
                <c:pt idx="1292">
                  <c:v>61.35</c:v>
                </c:pt>
                <c:pt idx="1293">
                  <c:v>75.69</c:v>
                </c:pt>
                <c:pt idx="1294">
                  <c:v>71.87</c:v>
                </c:pt>
                <c:pt idx="1295">
                  <c:v>66.48</c:v>
                </c:pt>
                <c:pt idx="1296">
                  <c:v>70.86</c:v>
                </c:pt>
                <c:pt idx="1297">
                  <c:v>98.88</c:v>
                </c:pt>
                <c:pt idx="1298">
                  <c:v>118</c:v>
                </c:pt>
                <c:pt idx="1299">
                  <c:v>90.72</c:v>
                </c:pt>
                <c:pt idx="1300">
                  <c:v>94.7</c:v>
                </c:pt>
                <c:pt idx="1301">
                  <c:v>85.13</c:v>
                </c:pt>
                <c:pt idx="1302">
                  <c:v>78.28</c:v>
                </c:pt>
                <c:pt idx="1303">
                  <c:v>72.39</c:v>
                </c:pt>
                <c:pt idx="1304">
                  <c:v>71.23</c:v>
                </c:pt>
                <c:pt idx="1305">
                  <c:v>67.06</c:v>
                </c:pt>
                <c:pt idx="1306">
                  <c:v>62.99</c:v>
                </c:pt>
                <c:pt idx="1307">
                  <c:v>65.17</c:v>
                </c:pt>
                <c:pt idx="1308">
                  <c:v>67.02</c:v>
                </c:pt>
                <c:pt idx="1309">
                  <c:v>80.23</c:v>
                </c:pt>
                <c:pt idx="1310">
                  <c:v>88.47</c:v>
                </c:pt>
                <c:pt idx="1311">
                  <c:v>98.08</c:v>
                </c:pt>
                <c:pt idx="1312">
                  <c:v>79.819999999999993</c:v>
                </c:pt>
                <c:pt idx="1313">
                  <c:v>77.7</c:v>
                </c:pt>
                <c:pt idx="1314">
                  <c:v>72.25</c:v>
                </c:pt>
                <c:pt idx="1315">
                  <c:v>66.98</c:v>
                </c:pt>
                <c:pt idx="1316">
                  <c:v>62.48</c:v>
                </c:pt>
                <c:pt idx="1317">
                  <c:v>58.94</c:v>
                </c:pt>
                <c:pt idx="1318">
                  <c:v>55.57</c:v>
                </c:pt>
                <c:pt idx="1319">
                  <c:v>52.39</c:v>
                </c:pt>
                <c:pt idx="1320">
                  <c:v>49.65</c:v>
                </c:pt>
                <c:pt idx="1321">
                  <c:v>100.2</c:v>
                </c:pt>
                <c:pt idx="1322">
                  <c:v>104.6</c:v>
                </c:pt>
                <c:pt idx="1323">
                  <c:v>108.9</c:v>
                </c:pt>
                <c:pt idx="1324">
                  <c:v>88.47</c:v>
                </c:pt>
                <c:pt idx="1325">
                  <c:v>88.55</c:v>
                </c:pt>
                <c:pt idx="1326">
                  <c:v>89.22</c:v>
                </c:pt>
                <c:pt idx="1327">
                  <c:v>108</c:v>
                </c:pt>
                <c:pt idx="1328">
                  <c:v>106.8</c:v>
                </c:pt>
                <c:pt idx="1329">
                  <c:v>110.7</c:v>
                </c:pt>
                <c:pt idx="1330">
                  <c:v>99.66</c:v>
                </c:pt>
                <c:pt idx="1331">
                  <c:v>150.5</c:v>
                </c:pt>
                <c:pt idx="1332">
                  <c:v>95.53</c:v>
                </c:pt>
                <c:pt idx="1333">
                  <c:v>88.47</c:v>
                </c:pt>
                <c:pt idx="1334">
                  <c:v>113.3</c:v>
                </c:pt>
                <c:pt idx="1335">
                  <c:v>103.7</c:v>
                </c:pt>
                <c:pt idx="1336">
                  <c:v>95.42</c:v>
                </c:pt>
                <c:pt idx="1337">
                  <c:v>88.09</c:v>
                </c:pt>
                <c:pt idx="1338">
                  <c:v>82.84</c:v>
                </c:pt>
                <c:pt idx="1339">
                  <c:v>78.94</c:v>
                </c:pt>
                <c:pt idx="1340">
                  <c:v>75.27</c:v>
                </c:pt>
                <c:pt idx="1341">
                  <c:v>70.489999999999995</c:v>
                </c:pt>
                <c:pt idx="1342">
                  <c:v>66.27</c:v>
                </c:pt>
                <c:pt idx="1343">
                  <c:v>64.430000000000007</c:v>
                </c:pt>
                <c:pt idx="1344">
                  <c:v>91.6</c:v>
                </c:pt>
                <c:pt idx="1345">
                  <c:v>87.67</c:v>
                </c:pt>
                <c:pt idx="1346">
                  <c:v>107.8</c:v>
                </c:pt>
                <c:pt idx="1347">
                  <c:v>91.45</c:v>
                </c:pt>
                <c:pt idx="1348">
                  <c:v>84.33</c:v>
                </c:pt>
                <c:pt idx="1349">
                  <c:v>91.67</c:v>
                </c:pt>
                <c:pt idx="1350">
                  <c:v>92.46</c:v>
                </c:pt>
                <c:pt idx="1351">
                  <c:v>84.76</c:v>
                </c:pt>
                <c:pt idx="1352">
                  <c:v>86.77</c:v>
                </c:pt>
                <c:pt idx="1353">
                  <c:v>82.01</c:v>
                </c:pt>
                <c:pt idx="1354">
                  <c:v>76.25</c:v>
                </c:pt>
                <c:pt idx="1355">
                  <c:v>72.19</c:v>
                </c:pt>
                <c:pt idx="1356">
                  <c:v>67.31</c:v>
                </c:pt>
                <c:pt idx="1357">
                  <c:v>63.05</c:v>
                </c:pt>
                <c:pt idx="1358">
                  <c:v>59.6</c:v>
                </c:pt>
                <c:pt idx="1359">
                  <c:v>56.43</c:v>
                </c:pt>
                <c:pt idx="1360">
                  <c:v>53.41</c:v>
                </c:pt>
                <c:pt idx="1361">
                  <c:v>50.62</c:v>
                </c:pt>
                <c:pt idx="1362">
                  <c:v>48.1</c:v>
                </c:pt>
                <c:pt idx="1363">
                  <c:v>45.9</c:v>
                </c:pt>
                <c:pt idx="1364">
                  <c:v>43.62</c:v>
                </c:pt>
                <c:pt idx="1365">
                  <c:v>41.53</c:v>
                </c:pt>
                <c:pt idx="1366">
                  <c:v>40.29</c:v>
                </c:pt>
                <c:pt idx="1367">
                  <c:v>39.86</c:v>
                </c:pt>
                <c:pt idx="1368">
                  <c:v>39.25</c:v>
                </c:pt>
                <c:pt idx="1369">
                  <c:v>38.53</c:v>
                </c:pt>
                <c:pt idx="1370">
                  <c:v>38.17</c:v>
                </c:pt>
                <c:pt idx="1371">
                  <c:v>38.049999999999997</c:v>
                </c:pt>
                <c:pt idx="1372">
                  <c:v>38.049999999999997</c:v>
                </c:pt>
                <c:pt idx="1373">
                  <c:v>37.29</c:v>
                </c:pt>
                <c:pt idx="1374">
                  <c:v>36.49</c:v>
                </c:pt>
                <c:pt idx="1375">
                  <c:v>35.630000000000003</c:v>
                </c:pt>
                <c:pt idx="1376">
                  <c:v>34.700000000000003</c:v>
                </c:pt>
                <c:pt idx="1377">
                  <c:v>33.72</c:v>
                </c:pt>
                <c:pt idx="1378">
                  <c:v>32.72</c:v>
                </c:pt>
                <c:pt idx="1379">
                  <c:v>31.92</c:v>
                </c:pt>
                <c:pt idx="1380">
                  <c:v>31.02</c:v>
                </c:pt>
                <c:pt idx="1381">
                  <c:v>30.02</c:v>
                </c:pt>
                <c:pt idx="1382">
                  <c:v>29.03</c:v>
                </c:pt>
                <c:pt idx="1383">
                  <c:v>28.08</c:v>
                </c:pt>
                <c:pt idx="1384">
                  <c:v>27.18</c:v>
                </c:pt>
                <c:pt idx="1385">
                  <c:v>26.28</c:v>
                </c:pt>
                <c:pt idx="1386">
                  <c:v>25.4</c:v>
                </c:pt>
                <c:pt idx="1387">
                  <c:v>24.56</c:v>
                </c:pt>
                <c:pt idx="1388">
                  <c:v>23.73</c:v>
                </c:pt>
                <c:pt idx="1389">
                  <c:v>22.95</c:v>
                </c:pt>
                <c:pt idx="1390">
                  <c:v>22.18</c:v>
                </c:pt>
                <c:pt idx="1391">
                  <c:v>21.43</c:v>
                </c:pt>
                <c:pt idx="1392">
                  <c:v>20.7</c:v>
                </c:pt>
                <c:pt idx="1393">
                  <c:v>19.98</c:v>
                </c:pt>
                <c:pt idx="1394">
                  <c:v>19.579999999999998</c:v>
                </c:pt>
                <c:pt idx="1395">
                  <c:v>19.46</c:v>
                </c:pt>
                <c:pt idx="1396">
                  <c:v>19.28</c:v>
                </c:pt>
                <c:pt idx="1397">
                  <c:v>19.05</c:v>
                </c:pt>
                <c:pt idx="1398">
                  <c:v>18.79</c:v>
                </c:pt>
                <c:pt idx="1399">
                  <c:v>18.489999999999998</c:v>
                </c:pt>
                <c:pt idx="1400">
                  <c:v>18.18</c:v>
                </c:pt>
                <c:pt idx="1401">
                  <c:v>17.84</c:v>
                </c:pt>
                <c:pt idx="1402">
                  <c:v>17.489999999999998</c:v>
                </c:pt>
                <c:pt idx="1403">
                  <c:v>17.13</c:v>
                </c:pt>
                <c:pt idx="1404">
                  <c:v>16.760000000000002</c:v>
                </c:pt>
                <c:pt idx="1405">
                  <c:v>16.399999999999999</c:v>
                </c:pt>
                <c:pt idx="1406">
                  <c:v>16.03</c:v>
                </c:pt>
                <c:pt idx="1407">
                  <c:v>15.67</c:v>
                </c:pt>
                <c:pt idx="1408">
                  <c:v>15.31</c:v>
                </c:pt>
                <c:pt idx="1409">
                  <c:v>14.96</c:v>
                </c:pt>
                <c:pt idx="1410">
                  <c:v>14.62</c:v>
                </c:pt>
                <c:pt idx="1411">
                  <c:v>14.29</c:v>
                </c:pt>
                <c:pt idx="1412">
                  <c:v>13.97</c:v>
                </c:pt>
                <c:pt idx="1413">
                  <c:v>13.65</c:v>
                </c:pt>
                <c:pt idx="1414">
                  <c:v>13.35</c:v>
                </c:pt>
                <c:pt idx="1415">
                  <c:v>13.06</c:v>
                </c:pt>
                <c:pt idx="1416">
                  <c:v>12.77</c:v>
                </c:pt>
                <c:pt idx="1417">
                  <c:v>12.5</c:v>
                </c:pt>
                <c:pt idx="1418">
                  <c:v>12.24</c:v>
                </c:pt>
                <c:pt idx="1419">
                  <c:v>12</c:v>
                </c:pt>
                <c:pt idx="1420">
                  <c:v>11.76</c:v>
                </c:pt>
                <c:pt idx="1421">
                  <c:v>11.54</c:v>
                </c:pt>
                <c:pt idx="1422">
                  <c:v>11.33</c:v>
                </c:pt>
                <c:pt idx="1423">
                  <c:v>11.13</c:v>
                </c:pt>
                <c:pt idx="1424">
                  <c:v>10.94</c:v>
                </c:pt>
                <c:pt idx="1425">
                  <c:v>10.76</c:v>
                </c:pt>
                <c:pt idx="1426">
                  <c:v>10.59</c:v>
                </c:pt>
                <c:pt idx="1427">
                  <c:v>10.42</c:v>
                </c:pt>
                <c:pt idx="1428">
                  <c:v>10.26</c:v>
                </c:pt>
                <c:pt idx="1429">
                  <c:v>10.11</c:v>
                </c:pt>
                <c:pt idx="1430">
                  <c:v>9.9670000000000005</c:v>
                </c:pt>
                <c:pt idx="1431">
                  <c:v>9.827</c:v>
                </c:pt>
                <c:pt idx="1432">
                  <c:v>9.6910000000000007</c:v>
                </c:pt>
                <c:pt idx="1433">
                  <c:v>9.5589999999999993</c:v>
                </c:pt>
                <c:pt idx="1434">
                  <c:v>9.4309999999999992</c:v>
                </c:pt>
                <c:pt idx="1435">
                  <c:v>9.3049999999999997</c:v>
                </c:pt>
                <c:pt idx="1436">
                  <c:v>9.1809999999999992</c:v>
                </c:pt>
                <c:pt idx="1437">
                  <c:v>9.0589999999999993</c:v>
                </c:pt>
                <c:pt idx="1438">
                  <c:v>8.9390000000000001</c:v>
                </c:pt>
                <c:pt idx="1439">
                  <c:v>8.82</c:v>
                </c:pt>
                <c:pt idx="1440">
                  <c:v>8.7010000000000005</c:v>
                </c:pt>
                <c:pt idx="1441">
                  <c:v>8.5839999999999996</c:v>
                </c:pt>
                <c:pt idx="1442">
                  <c:v>8.4659999999999993</c:v>
                </c:pt>
                <c:pt idx="1443">
                  <c:v>8.3490000000000002</c:v>
                </c:pt>
                <c:pt idx="1444">
                  <c:v>8.2319999999999993</c:v>
                </c:pt>
                <c:pt idx="1445">
                  <c:v>8.1140000000000008</c:v>
                </c:pt>
                <c:pt idx="1446">
                  <c:v>7.9960000000000004</c:v>
                </c:pt>
                <c:pt idx="1447">
                  <c:v>7.8780000000000001</c:v>
                </c:pt>
                <c:pt idx="1448">
                  <c:v>7.76</c:v>
                </c:pt>
                <c:pt idx="1449">
                  <c:v>7.641</c:v>
                </c:pt>
                <c:pt idx="1450">
                  <c:v>7.5209999999999999</c:v>
                </c:pt>
                <c:pt idx="1451">
                  <c:v>7.4009999999999998</c:v>
                </c:pt>
                <c:pt idx="1452">
                  <c:v>7.2809999999999997</c:v>
                </c:pt>
                <c:pt idx="1453">
                  <c:v>7.16</c:v>
                </c:pt>
                <c:pt idx="1454">
                  <c:v>7.0389999999999997</c:v>
                </c:pt>
                <c:pt idx="1455">
                  <c:v>6.9180000000000001</c:v>
                </c:pt>
                <c:pt idx="1456">
                  <c:v>6.7960000000000003</c:v>
                </c:pt>
                <c:pt idx="1457">
                  <c:v>6.6740000000000004</c:v>
                </c:pt>
                <c:pt idx="1458">
                  <c:v>6.5529999999999999</c:v>
                </c:pt>
                <c:pt idx="1459">
                  <c:v>6.431</c:v>
                </c:pt>
                <c:pt idx="1460">
                  <c:v>6.3090000000000002</c:v>
                </c:pt>
                <c:pt idx="1461">
                  <c:v>6.1879999999999997</c:v>
                </c:pt>
                <c:pt idx="1462">
                  <c:v>6.0659999999999998</c:v>
                </c:pt>
                <c:pt idx="1463">
                  <c:v>5.9450000000000003</c:v>
                </c:pt>
                <c:pt idx="1464">
                  <c:v>5.8250000000000002</c:v>
                </c:pt>
                <c:pt idx="1465">
                  <c:v>5.7160000000000002</c:v>
                </c:pt>
                <c:pt idx="1466">
                  <c:v>5.6159999999999997</c:v>
                </c:pt>
                <c:pt idx="1467">
                  <c:v>5.524</c:v>
                </c:pt>
                <c:pt idx="1468">
                  <c:v>5.4379999999999997</c:v>
                </c:pt>
                <c:pt idx="1469">
                  <c:v>5.3550000000000004</c:v>
                </c:pt>
                <c:pt idx="1470">
                  <c:v>5.2759999999999998</c:v>
                </c:pt>
                <c:pt idx="1471">
                  <c:v>5.1980000000000004</c:v>
                </c:pt>
                <c:pt idx="1472">
                  <c:v>5.1210000000000004</c:v>
                </c:pt>
                <c:pt idx="1473">
                  <c:v>5.048</c:v>
                </c:pt>
                <c:pt idx="1474">
                  <c:v>4.9749999999999996</c:v>
                </c:pt>
                <c:pt idx="1475">
                  <c:v>4.9009999999999998</c:v>
                </c:pt>
                <c:pt idx="1476">
                  <c:v>4.8259999999999996</c:v>
                </c:pt>
                <c:pt idx="1477">
                  <c:v>4.75</c:v>
                </c:pt>
                <c:pt idx="1478">
                  <c:v>4.673</c:v>
                </c:pt>
                <c:pt idx="1479">
                  <c:v>4.5960000000000001</c:v>
                </c:pt>
                <c:pt idx="1480">
                  <c:v>4.5170000000000003</c:v>
                </c:pt>
                <c:pt idx="1481">
                  <c:v>4.4370000000000003</c:v>
                </c:pt>
                <c:pt idx="1482">
                  <c:v>4.3570000000000002</c:v>
                </c:pt>
                <c:pt idx="1483">
                  <c:v>4.2759999999999998</c:v>
                </c:pt>
                <c:pt idx="1484">
                  <c:v>4.1950000000000003</c:v>
                </c:pt>
                <c:pt idx="1485">
                  <c:v>4.1130000000000004</c:v>
                </c:pt>
                <c:pt idx="1486">
                  <c:v>4.0309999999999997</c:v>
                </c:pt>
                <c:pt idx="1487">
                  <c:v>3.948</c:v>
                </c:pt>
                <c:pt idx="1488">
                  <c:v>3.8660000000000001</c:v>
                </c:pt>
                <c:pt idx="1489">
                  <c:v>3.7829999999999999</c:v>
                </c:pt>
                <c:pt idx="1490">
                  <c:v>3.7010000000000001</c:v>
                </c:pt>
                <c:pt idx="1491">
                  <c:v>3.6190000000000002</c:v>
                </c:pt>
                <c:pt idx="1492">
                  <c:v>3.5379999999999998</c:v>
                </c:pt>
                <c:pt idx="1493">
                  <c:v>3.4569999999999999</c:v>
                </c:pt>
                <c:pt idx="1494">
                  <c:v>3.3759999999999999</c:v>
                </c:pt>
                <c:pt idx="1495">
                  <c:v>3.2970000000000002</c:v>
                </c:pt>
                <c:pt idx="1496">
                  <c:v>3.218</c:v>
                </c:pt>
                <c:pt idx="1497">
                  <c:v>3.14</c:v>
                </c:pt>
                <c:pt idx="1498">
                  <c:v>3.0630000000000002</c:v>
                </c:pt>
                <c:pt idx="1499">
                  <c:v>2.9870000000000001</c:v>
                </c:pt>
                <c:pt idx="1500">
                  <c:v>2.9119999999999999</c:v>
                </c:pt>
                <c:pt idx="1501">
                  <c:v>2.8420000000000001</c:v>
                </c:pt>
                <c:pt idx="1502">
                  <c:v>2.7719999999999998</c:v>
                </c:pt>
                <c:pt idx="1503">
                  <c:v>2.7029999999999998</c:v>
                </c:pt>
                <c:pt idx="1504">
                  <c:v>2.6349999999999998</c:v>
                </c:pt>
                <c:pt idx="1505">
                  <c:v>2.569</c:v>
                </c:pt>
                <c:pt idx="1506">
                  <c:v>2.5030000000000001</c:v>
                </c:pt>
                <c:pt idx="1507">
                  <c:v>2.4380000000000002</c:v>
                </c:pt>
                <c:pt idx="1508">
                  <c:v>2.375</c:v>
                </c:pt>
                <c:pt idx="1509">
                  <c:v>2.3130000000000002</c:v>
                </c:pt>
                <c:pt idx="1510">
                  <c:v>2.2530000000000001</c:v>
                </c:pt>
                <c:pt idx="1511">
                  <c:v>2.194</c:v>
                </c:pt>
                <c:pt idx="1512">
                  <c:v>2.1360000000000001</c:v>
                </c:pt>
                <c:pt idx="1513">
                  <c:v>2.0790000000000002</c:v>
                </c:pt>
                <c:pt idx="1514">
                  <c:v>2.024</c:v>
                </c:pt>
                <c:pt idx="1515">
                  <c:v>1.97</c:v>
                </c:pt>
                <c:pt idx="1516">
                  <c:v>1.917</c:v>
                </c:pt>
                <c:pt idx="1517">
                  <c:v>1.8660000000000001</c:v>
                </c:pt>
                <c:pt idx="1518">
                  <c:v>1.8160000000000001</c:v>
                </c:pt>
                <c:pt idx="1519">
                  <c:v>1.7669999999999999</c:v>
                </c:pt>
                <c:pt idx="1520">
                  <c:v>1.7190000000000001</c:v>
                </c:pt>
                <c:pt idx="1521">
                  <c:v>1.673</c:v>
                </c:pt>
                <c:pt idx="1522">
                  <c:v>1.6339999999999999</c:v>
                </c:pt>
                <c:pt idx="1523">
                  <c:v>1.5940000000000001</c:v>
                </c:pt>
                <c:pt idx="1524">
                  <c:v>1.556</c:v>
                </c:pt>
                <c:pt idx="1525">
                  <c:v>1.5169999999999999</c:v>
                </c:pt>
                <c:pt idx="1526">
                  <c:v>1.48</c:v>
                </c:pt>
                <c:pt idx="1527">
                  <c:v>1.444</c:v>
                </c:pt>
                <c:pt idx="1528">
                  <c:v>1.41</c:v>
                </c:pt>
                <c:pt idx="1529">
                  <c:v>1.379</c:v>
                </c:pt>
                <c:pt idx="1530">
                  <c:v>1.353</c:v>
                </c:pt>
                <c:pt idx="1531">
                  <c:v>1.327</c:v>
                </c:pt>
                <c:pt idx="1532">
                  <c:v>1.3</c:v>
                </c:pt>
                <c:pt idx="1533">
                  <c:v>1.274</c:v>
                </c:pt>
                <c:pt idx="1534">
                  <c:v>1.248</c:v>
                </c:pt>
                <c:pt idx="1535">
                  <c:v>1.2230000000000001</c:v>
                </c:pt>
                <c:pt idx="1536">
                  <c:v>1.2050000000000001</c:v>
                </c:pt>
                <c:pt idx="1537">
                  <c:v>1.1870000000000001</c:v>
                </c:pt>
                <c:pt idx="1538">
                  <c:v>1.1679999999999999</c:v>
                </c:pt>
                <c:pt idx="1539">
                  <c:v>1.1499999999999999</c:v>
                </c:pt>
                <c:pt idx="1540">
                  <c:v>1.131</c:v>
                </c:pt>
                <c:pt idx="1541">
                  <c:v>1.1120000000000001</c:v>
                </c:pt>
                <c:pt idx="1542">
                  <c:v>1.093</c:v>
                </c:pt>
                <c:pt idx="1543">
                  <c:v>1.0740000000000001</c:v>
                </c:pt>
                <c:pt idx="1544">
                  <c:v>1.056</c:v>
                </c:pt>
                <c:pt idx="1545">
                  <c:v>1.038</c:v>
                </c:pt>
                <c:pt idx="1546">
                  <c:v>1.02</c:v>
                </c:pt>
                <c:pt idx="1547">
                  <c:v>1.002</c:v>
                </c:pt>
                <c:pt idx="1548">
                  <c:v>0.98399999999999999</c:v>
                </c:pt>
                <c:pt idx="1549">
                  <c:v>0.96630000000000005</c:v>
                </c:pt>
                <c:pt idx="1550">
                  <c:v>0.94889999999999997</c:v>
                </c:pt>
                <c:pt idx="1551">
                  <c:v>0.93300000000000005</c:v>
                </c:pt>
                <c:pt idx="1552">
                  <c:v>0.93440000000000001</c:v>
                </c:pt>
                <c:pt idx="1553">
                  <c:v>0.93959999999999999</c:v>
                </c:pt>
                <c:pt idx="1554">
                  <c:v>0.96020000000000005</c:v>
                </c:pt>
                <c:pt idx="1555">
                  <c:v>1.03</c:v>
                </c:pt>
                <c:pt idx="1556">
                  <c:v>1.145</c:v>
                </c:pt>
                <c:pt idx="1557">
                  <c:v>1.3220000000000001</c:v>
                </c:pt>
                <c:pt idx="1558">
                  <c:v>1.5109999999999999</c:v>
                </c:pt>
                <c:pt idx="1559">
                  <c:v>1.742</c:v>
                </c:pt>
                <c:pt idx="1560">
                  <c:v>1.9810000000000001</c:v>
                </c:pt>
                <c:pt idx="1561">
                  <c:v>2.1989999999999998</c:v>
                </c:pt>
                <c:pt idx="1562">
                  <c:v>2.4</c:v>
                </c:pt>
                <c:pt idx="1563">
                  <c:v>2.5939999999999999</c:v>
                </c:pt>
                <c:pt idx="1564">
                  <c:v>2.7770000000000001</c:v>
                </c:pt>
                <c:pt idx="1565">
                  <c:v>2.9289999999999998</c:v>
                </c:pt>
                <c:pt idx="1566">
                  <c:v>3.0609999999999999</c:v>
                </c:pt>
                <c:pt idx="1567">
                  <c:v>3.181</c:v>
                </c:pt>
                <c:pt idx="1568">
                  <c:v>3.2919999999999998</c:v>
                </c:pt>
                <c:pt idx="1569">
                  <c:v>3.4</c:v>
                </c:pt>
                <c:pt idx="1570">
                  <c:v>3.5030000000000001</c:v>
                </c:pt>
                <c:pt idx="1571">
                  <c:v>3.6019999999999999</c:v>
                </c:pt>
                <c:pt idx="1572">
                  <c:v>3.6930000000000001</c:v>
                </c:pt>
                <c:pt idx="1573">
                  <c:v>3.7749999999999999</c:v>
                </c:pt>
                <c:pt idx="1574">
                  <c:v>3.8460000000000001</c:v>
                </c:pt>
                <c:pt idx="1575">
                  <c:v>3.9060000000000001</c:v>
                </c:pt>
                <c:pt idx="1576">
                  <c:v>3.956</c:v>
                </c:pt>
                <c:pt idx="1577">
                  <c:v>3.9980000000000002</c:v>
                </c:pt>
                <c:pt idx="1578">
                  <c:v>4.03</c:v>
                </c:pt>
                <c:pt idx="1579">
                  <c:v>4.0540000000000003</c:v>
                </c:pt>
                <c:pt idx="1580">
                  <c:v>4.0730000000000004</c:v>
                </c:pt>
                <c:pt idx="1581">
                  <c:v>4.0999999999999996</c:v>
                </c:pt>
                <c:pt idx="1582">
                  <c:v>4.2279999999999998</c:v>
                </c:pt>
                <c:pt idx="1583">
                  <c:v>4.4059999999999997</c:v>
                </c:pt>
                <c:pt idx="1584">
                  <c:v>4.5629999999999997</c:v>
                </c:pt>
                <c:pt idx="1585">
                  <c:v>4.76</c:v>
                </c:pt>
                <c:pt idx="1586">
                  <c:v>4.9370000000000003</c:v>
                </c:pt>
                <c:pt idx="1587">
                  <c:v>5.1429999999999998</c:v>
                </c:pt>
                <c:pt idx="1588">
                  <c:v>5.766</c:v>
                </c:pt>
                <c:pt idx="1589">
                  <c:v>13.64</c:v>
                </c:pt>
                <c:pt idx="1590">
                  <c:v>9.5009999999999994</c:v>
                </c:pt>
                <c:pt idx="1591">
                  <c:v>9.7379999999999995</c:v>
                </c:pt>
                <c:pt idx="1592">
                  <c:v>10.52</c:v>
                </c:pt>
                <c:pt idx="1593">
                  <c:v>11.14</c:v>
                </c:pt>
                <c:pt idx="1594">
                  <c:v>11.61</c:v>
                </c:pt>
                <c:pt idx="1595">
                  <c:v>12</c:v>
                </c:pt>
                <c:pt idx="1596">
                  <c:v>12.31</c:v>
                </c:pt>
                <c:pt idx="1597">
                  <c:v>12.57</c:v>
                </c:pt>
                <c:pt idx="1598">
                  <c:v>12.78</c:v>
                </c:pt>
                <c:pt idx="1599">
                  <c:v>12.96</c:v>
                </c:pt>
                <c:pt idx="1600">
                  <c:v>13.12</c:v>
                </c:pt>
                <c:pt idx="1601">
                  <c:v>13.26</c:v>
                </c:pt>
                <c:pt idx="1602">
                  <c:v>13.4</c:v>
                </c:pt>
                <c:pt idx="1603">
                  <c:v>13.56</c:v>
                </c:pt>
                <c:pt idx="1604">
                  <c:v>13.74</c:v>
                </c:pt>
                <c:pt idx="1605">
                  <c:v>13.98</c:v>
                </c:pt>
                <c:pt idx="1606">
                  <c:v>14.3</c:v>
                </c:pt>
                <c:pt idx="1607">
                  <c:v>14.7</c:v>
                </c:pt>
                <c:pt idx="1608">
                  <c:v>15.07</c:v>
                </c:pt>
                <c:pt idx="1609">
                  <c:v>15.44</c:v>
                </c:pt>
                <c:pt idx="1610">
                  <c:v>15.8</c:v>
                </c:pt>
                <c:pt idx="1611">
                  <c:v>16.2</c:v>
                </c:pt>
                <c:pt idx="1612">
                  <c:v>19.920000000000002</c:v>
                </c:pt>
                <c:pt idx="1613">
                  <c:v>20.63</c:v>
                </c:pt>
                <c:pt idx="1614">
                  <c:v>21.49</c:v>
                </c:pt>
                <c:pt idx="1615">
                  <c:v>23.61</c:v>
                </c:pt>
                <c:pt idx="1616">
                  <c:v>63.43</c:v>
                </c:pt>
                <c:pt idx="1617">
                  <c:v>33.369999999999997</c:v>
                </c:pt>
                <c:pt idx="1618">
                  <c:v>32.17</c:v>
                </c:pt>
                <c:pt idx="1619">
                  <c:v>31.59</c:v>
                </c:pt>
                <c:pt idx="1620">
                  <c:v>31.77</c:v>
                </c:pt>
                <c:pt idx="1621">
                  <c:v>31.85</c:v>
                </c:pt>
                <c:pt idx="1622">
                  <c:v>31.8</c:v>
                </c:pt>
                <c:pt idx="1623">
                  <c:v>31.83</c:v>
                </c:pt>
                <c:pt idx="1624">
                  <c:v>31.88</c:v>
                </c:pt>
                <c:pt idx="1625">
                  <c:v>32.06</c:v>
                </c:pt>
                <c:pt idx="1626">
                  <c:v>32.090000000000003</c:v>
                </c:pt>
                <c:pt idx="1627">
                  <c:v>31.67</c:v>
                </c:pt>
                <c:pt idx="1628">
                  <c:v>31.2</c:v>
                </c:pt>
                <c:pt idx="1629">
                  <c:v>32.130000000000003</c:v>
                </c:pt>
                <c:pt idx="1630">
                  <c:v>74.06</c:v>
                </c:pt>
                <c:pt idx="1631">
                  <c:v>125.8</c:v>
                </c:pt>
                <c:pt idx="1632">
                  <c:v>139.19999999999999</c:v>
                </c:pt>
                <c:pt idx="1633">
                  <c:v>138.9</c:v>
                </c:pt>
                <c:pt idx="1634">
                  <c:v>173.7</c:v>
                </c:pt>
                <c:pt idx="1635">
                  <c:v>169.9</c:v>
                </c:pt>
                <c:pt idx="1636">
                  <c:v>196.3</c:v>
                </c:pt>
                <c:pt idx="1637">
                  <c:v>358.7</c:v>
                </c:pt>
                <c:pt idx="1638">
                  <c:v>203.1</c:v>
                </c:pt>
                <c:pt idx="1639">
                  <c:v>230.1</c:v>
                </c:pt>
                <c:pt idx="1640">
                  <c:v>233.7</c:v>
                </c:pt>
                <c:pt idx="1641">
                  <c:v>236.6</c:v>
                </c:pt>
                <c:pt idx="1642">
                  <c:v>221.3</c:v>
                </c:pt>
                <c:pt idx="1643">
                  <c:v>204.7</c:v>
                </c:pt>
                <c:pt idx="1644">
                  <c:v>859.9</c:v>
                </c:pt>
                <c:pt idx="1645">
                  <c:v>181.9</c:v>
                </c:pt>
                <c:pt idx="1646">
                  <c:v>186</c:v>
                </c:pt>
                <c:pt idx="1647">
                  <c:v>475.4</c:v>
                </c:pt>
                <c:pt idx="1648">
                  <c:v>214</c:v>
                </c:pt>
                <c:pt idx="1649">
                  <c:v>212.8</c:v>
                </c:pt>
                <c:pt idx="1650">
                  <c:v>215.8</c:v>
                </c:pt>
                <c:pt idx="1651">
                  <c:v>193.9</c:v>
                </c:pt>
                <c:pt idx="1652">
                  <c:v>214.4</c:v>
                </c:pt>
                <c:pt idx="1653">
                  <c:v>216.3</c:v>
                </c:pt>
                <c:pt idx="1654">
                  <c:v>277</c:v>
                </c:pt>
                <c:pt idx="1655">
                  <c:v>251.3</c:v>
                </c:pt>
                <c:pt idx="1656">
                  <c:v>258.8</c:v>
                </c:pt>
                <c:pt idx="1657">
                  <c:v>235.6</c:v>
                </c:pt>
                <c:pt idx="1658">
                  <c:v>220.9</c:v>
                </c:pt>
                <c:pt idx="1659">
                  <c:v>205.3</c:v>
                </c:pt>
                <c:pt idx="1660">
                  <c:v>193.7</c:v>
                </c:pt>
                <c:pt idx="1661">
                  <c:v>207.6</c:v>
                </c:pt>
                <c:pt idx="1662">
                  <c:v>188.8</c:v>
                </c:pt>
                <c:pt idx="1663">
                  <c:v>193.4</c:v>
                </c:pt>
                <c:pt idx="1664">
                  <c:v>195.1</c:v>
                </c:pt>
                <c:pt idx="1665">
                  <c:v>186.1</c:v>
                </c:pt>
                <c:pt idx="1666">
                  <c:v>181.9</c:v>
                </c:pt>
                <c:pt idx="1667">
                  <c:v>165.6</c:v>
                </c:pt>
                <c:pt idx="1668">
                  <c:v>152.4</c:v>
                </c:pt>
                <c:pt idx="1669">
                  <c:v>139.1</c:v>
                </c:pt>
                <c:pt idx="1670">
                  <c:v>150.69999999999999</c:v>
                </c:pt>
                <c:pt idx="1671">
                  <c:v>137.9</c:v>
                </c:pt>
                <c:pt idx="1672">
                  <c:v>162.6</c:v>
                </c:pt>
                <c:pt idx="1673">
                  <c:v>173.5</c:v>
                </c:pt>
                <c:pt idx="1674">
                  <c:v>135.1</c:v>
                </c:pt>
                <c:pt idx="1675">
                  <c:v>127.6</c:v>
                </c:pt>
                <c:pt idx="1676">
                  <c:v>118.3</c:v>
                </c:pt>
                <c:pt idx="1677">
                  <c:v>109.2</c:v>
                </c:pt>
                <c:pt idx="1678">
                  <c:v>134.80000000000001</c:v>
                </c:pt>
                <c:pt idx="1679">
                  <c:v>110.7</c:v>
                </c:pt>
                <c:pt idx="1680">
                  <c:v>105.5</c:v>
                </c:pt>
                <c:pt idx="1681">
                  <c:v>128.9</c:v>
                </c:pt>
                <c:pt idx="1682">
                  <c:v>120.6</c:v>
                </c:pt>
                <c:pt idx="1683">
                  <c:v>228.4</c:v>
                </c:pt>
                <c:pt idx="1684">
                  <c:v>174.2</c:v>
                </c:pt>
                <c:pt idx="1685">
                  <c:v>141.4</c:v>
                </c:pt>
                <c:pt idx="1686">
                  <c:v>130.6</c:v>
                </c:pt>
                <c:pt idx="1687">
                  <c:v>125</c:v>
                </c:pt>
                <c:pt idx="1688">
                  <c:v>133.5</c:v>
                </c:pt>
                <c:pt idx="1689">
                  <c:v>122.2</c:v>
                </c:pt>
                <c:pt idx="1690">
                  <c:v>112.1</c:v>
                </c:pt>
                <c:pt idx="1691">
                  <c:v>102.9</c:v>
                </c:pt>
                <c:pt idx="1692">
                  <c:v>95.06</c:v>
                </c:pt>
                <c:pt idx="1693">
                  <c:v>119.2</c:v>
                </c:pt>
                <c:pt idx="1694">
                  <c:v>110</c:v>
                </c:pt>
                <c:pt idx="1695">
                  <c:v>112.6</c:v>
                </c:pt>
                <c:pt idx="1696">
                  <c:v>115.7</c:v>
                </c:pt>
                <c:pt idx="1697">
                  <c:v>110.4</c:v>
                </c:pt>
                <c:pt idx="1698">
                  <c:v>101.7</c:v>
                </c:pt>
                <c:pt idx="1699">
                  <c:v>93.71</c:v>
                </c:pt>
                <c:pt idx="1700">
                  <c:v>86.72</c:v>
                </c:pt>
                <c:pt idx="1701">
                  <c:v>80.75</c:v>
                </c:pt>
                <c:pt idx="1702">
                  <c:v>75.37</c:v>
                </c:pt>
                <c:pt idx="1703">
                  <c:v>76.05</c:v>
                </c:pt>
                <c:pt idx="1704">
                  <c:v>104.3</c:v>
                </c:pt>
                <c:pt idx="1705">
                  <c:v>277.39999999999998</c:v>
                </c:pt>
                <c:pt idx="1706">
                  <c:v>142.6</c:v>
                </c:pt>
                <c:pt idx="1707">
                  <c:v>176</c:v>
                </c:pt>
                <c:pt idx="1708">
                  <c:v>159.80000000000001</c:v>
                </c:pt>
                <c:pt idx="1709">
                  <c:v>145.4</c:v>
                </c:pt>
                <c:pt idx="1710">
                  <c:v>160.6</c:v>
                </c:pt>
                <c:pt idx="1711">
                  <c:v>157.80000000000001</c:v>
                </c:pt>
                <c:pt idx="1712">
                  <c:v>129.6</c:v>
                </c:pt>
                <c:pt idx="1713">
                  <c:v>139.6</c:v>
                </c:pt>
                <c:pt idx="1714">
                  <c:v>130.69999999999999</c:v>
                </c:pt>
                <c:pt idx="1715">
                  <c:v>119.6</c:v>
                </c:pt>
                <c:pt idx="1716">
                  <c:v>109.6</c:v>
                </c:pt>
                <c:pt idx="1717">
                  <c:v>102.1</c:v>
                </c:pt>
                <c:pt idx="1718">
                  <c:v>126.7</c:v>
                </c:pt>
                <c:pt idx="1719">
                  <c:v>116.8</c:v>
                </c:pt>
                <c:pt idx="1720">
                  <c:v>107.4</c:v>
                </c:pt>
                <c:pt idx="1721">
                  <c:v>99.2</c:v>
                </c:pt>
                <c:pt idx="1722">
                  <c:v>91.61</c:v>
                </c:pt>
                <c:pt idx="1723">
                  <c:v>84.95</c:v>
                </c:pt>
                <c:pt idx="1724">
                  <c:v>78.709999999999994</c:v>
                </c:pt>
                <c:pt idx="1725">
                  <c:v>73.16</c:v>
                </c:pt>
                <c:pt idx="1726">
                  <c:v>68.22</c:v>
                </c:pt>
                <c:pt idx="1727">
                  <c:v>65.03</c:v>
                </c:pt>
                <c:pt idx="1728">
                  <c:v>75.510000000000005</c:v>
                </c:pt>
                <c:pt idx="1729">
                  <c:v>72.5</c:v>
                </c:pt>
                <c:pt idx="1730">
                  <c:v>67.150000000000006</c:v>
                </c:pt>
                <c:pt idx="1731">
                  <c:v>109.7</c:v>
                </c:pt>
                <c:pt idx="1732">
                  <c:v>72.73</c:v>
                </c:pt>
                <c:pt idx="1733">
                  <c:v>67.87</c:v>
                </c:pt>
                <c:pt idx="1734">
                  <c:v>66.489999999999995</c:v>
                </c:pt>
                <c:pt idx="1735">
                  <c:v>63.17</c:v>
                </c:pt>
                <c:pt idx="1736">
                  <c:v>59.43</c:v>
                </c:pt>
                <c:pt idx="1737">
                  <c:v>56.33</c:v>
                </c:pt>
                <c:pt idx="1738">
                  <c:v>53.13</c:v>
                </c:pt>
                <c:pt idx="1739">
                  <c:v>50.11</c:v>
                </c:pt>
                <c:pt idx="1740">
                  <c:v>47.35</c:v>
                </c:pt>
                <c:pt idx="1741">
                  <c:v>46.68</c:v>
                </c:pt>
                <c:pt idx="1742">
                  <c:v>44.95</c:v>
                </c:pt>
                <c:pt idx="1743">
                  <c:v>43.02</c:v>
                </c:pt>
                <c:pt idx="1744">
                  <c:v>40.92</c:v>
                </c:pt>
                <c:pt idx="1745">
                  <c:v>40.380000000000003</c:v>
                </c:pt>
                <c:pt idx="1746">
                  <c:v>39.69</c:v>
                </c:pt>
                <c:pt idx="1747">
                  <c:v>38.85</c:v>
                </c:pt>
                <c:pt idx="1748">
                  <c:v>37.950000000000003</c:v>
                </c:pt>
                <c:pt idx="1749">
                  <c:v>36.99</c:v>
                </c:pt>
                <c:pt idx="1750">
                  <c:v>35.97</c:v>
                </c:pt>
                <c:pt idx="1751">
                  <c:v>34.92</c:v>
                </c:pt>
                <c:pt idx="1752">
                  <c:v>33.85</c:v>
                </c:pt>
                <c:pt idx="1753">
                  <c:v>32.770000000000003</c:v>
                </c:pt>
                <c:pt idx="1754">
                  <c:v>32.18</c:v>
                </c:pt>
                <c:pt idx="1755">
                  <c:v>31.12</c:v>
                </c:pt>
                <c:pt idx="1756">
                  <c:v>30.09</c:v>
                </c:pt>
                <c:pt idx="1757">
                  <c:v>29.08</c:v>
                </c:pt>
                <c:pt idx="1758">
                  <c:v>28.11</c:v>
                </c:pt>
                <c:pt idx="1759">
                  <c:v>27.24</c:v>
                </c:pt>
                <c:pt idx="1760">
                  <c:v>26.41</c:v>
                </c:pt>
                <c:pt idx="1761">
                  <c:v>25.71</c:v>
                </c:pt>
                <c:pt idx="1762">
                  <c:v>24.93</c:v>
                </c:pt>
                <c:pt idx="1763">
                  <c:v>24.12</c:v>
                </c:pt>
                <c:pt idx="1764">
                  <c:v>23.31</c:v>
                </c:pt>
                <c:pt idx="1765">
                  <c:v>22.54</c:v>
                </c:pt>
                <c:pt idx="1766">
                  <c:v>21.78</c:v>
                </c:pt>
                <c:pt idx="1767">
                  <c:v>21.04</c:v>
                </c:pt>
                <c:pt idx="1768">
                  <c:v>20.32</c:v>
                </c:pt>
                <c:pt idx="1769">
                  <c:v>19.63</c:v>
                </c:pt>
                <c:pt idx="1770">
                  <c:v>19.55</c:v>
                </c:pt>
                <c:pt idx="1771">
                  <c:v>19.420000000000002</c:v>
                </c:pt>
                <c:pt idx="1772">
                  <c:v>19.28</c:v>
                </c:pt>
                <c:pt idx="1773">
                  <c:v>19.100000000000001</c:v>
                </c:pt>
                <c:pt idx="1774">
                  <c:v>18.89</c:v>
                </c:pt>
                <c:pt idx="1775">
                  <c:v>18.64</c:v>
                </c:pt>
                <c:pt idx="1776">
                  <c:v>18.36</c:v>
                </c:pt>
                <c:pt idx="1777">
                  <c:v>18.07</c:v>
                </c:pt>
                <c:pt idx="1778">
                  <c:v>17.75</c:v>
                </c:pt>
                <c:pt idx="1779">
                  <c:v>17.420000000000002</c:v>
                </c:pt>
                <c:pt idx="1780">
                  <c:v>17.09</c:v>
                </c:pt>
                <c:pt idx="1781">
                  <c:v>16.739999999999998</c:v>
                </c:pt>
                <c:pt idx="1782">
                  <c:v>16.39</c:v>
                </c:pt>
                <c:pt idx="1783">
                  <c:v>16.05</c:v>
                </c:pt>
                <c:pt idx="1784">
                  <c:v>15.7</c:v>
                </c:pt>
                <c:pt idx="1785">
                  <c:v>15.36</c:v>
                </c:pt>
                <c:pt idx="1786">
                  <c:v>15.03</c:v>
                </c:pt>
                <c:pt idx="1787">
                  <c:v>14.7</c:v>
                </c:pt>
                <c:pt idx="1788">
                  <c:v>14.37</c:v>
                </c:pt>
                <c:pt idx="1789">
                  <c:v>14.06</c:v>
                </c:pt>
                <c:pt idx="1790">
                  <c:v>13.77</c:v>
                </c:pt>
                <c:pt idx="1791">
                  <c:v>13.49</c:v>
                </c:pt>
                <c:pt idx="1792">
                  <c:v>13.21</c:v>
                </c:pt>
                <c:pt idx="1793">
                  <c:v>12.95</c:v>
                </c:pt>
                <c:pt idx="1794">
                  <c:v>12.69</c:v>
                </c:pt>
                <c:pt idx="1795">
                  <c:v>12.44</c:v>
                </c:pt>
                <c:pt idx="1796">
                  <c:v>12.22</c:v>
                </c:pt>
                <c:pt idx="1797">
                  <c:v>12.01</c:v>
                </c:pt>
                <c:pt idx="1798">
                  <c:v>11.81</c:v>
                </c:pt>
                <c:pt idx="1799">
                  <c:v>11.62</c:v>
                </c:pt>
                <c:pt idx="1800">
                  <c:v>11.43</c:v>
                </c:pt>
                <c:pt idx="1801">
                  <c:v>11.25</c:v>
                </c:pt>
                <c:pt idx="1802">
                  <c:v>11.08</c:v>
                </c:pt>
                <c:pt idx="1803">
                  <c:v>10.91</c:v>
                </c:pt>
                <c:pt idx="1804">
                  <c:v>10.75</c:v>
                </c:pt>
                <c:pt idx="1805">
                  <c:v>10.59</c:v>
                </c:pt>
                <c:pt idx="1806">
                  <c:v>10.44</c:v>
                </c:pt>
                <c:pt idx="1807">
                  <c:v>10.3</c:v>
                </c:pt>
                <c:pt idx="1808">
                  <c:v>10.15</c:v>
                </c:pt>
                <c:pt idx="1809">
                  <c:v>10.01</c:v>
                </c:pt>
                <c:pt idx="1810">
                  <c:v>9.875</c:v>
                </c:pt>
                <c:pt idx="1811">
                  <c:v>9.74</c:v>
                </c:pt>
                <c:pt idx="1812">
                  <c:v>9.6069999999999993</c:v>
                </c:pt>
                <c:pt idx="1813">
                  <c:v>9.4760000000000009</c:v>
                </c:pt>
                <c:pt idx="1814">
                  <c:v>9.3469999999999995</c:v>
                </c:pt>
                <c:pt idx="1815">
                  <c:v>9.2189999999999994</c:v>
                </c:pt>
                <c:pt idx="1816">
                  <c:v>9.0909999999999993</c:v>
                </c:pt>
                <c:pt idx="1817">
                  <c:v>8.9640000000000004</c:v>
                </c:pt>
                <c:pt idx="1818">
                  <c:v>8.8390000000000004</c:v>
                </c:pt>
                <c:pt idx="1819">
                  <c:v>8.7129999999999992</c:v>
                </c:pt>
                <c:pt idx="1820">
                  <c:v>8.5879999999999992</c:v>
                </c:pt>
                <c:pt idx="1821">
                  <c:v>8.4619999999999997</c:v>
                </c:pt>
                <c:pt idx="1822">
                  <c:v>8.3379999999999992</c:v>
                </c:pt>
                <c:pt idx="1823">
                  <c:v>8.2129999999999992</c:v>
                </c:pt>
                <c:pt idx="1824">
                  <c:v>8.0869999999999997</c:v>
                </c:pt>
                <c:pt idx="1825">
                  <c:v>7.9619999999999997</c:v>
                </c:pt>
                <c:pt idx="1826">
                  <c:v>7.8369999999999997</c:v>
                </c:pt>
                <c:pt idx="1827">
                  <c:v>7.7119999999999997</c:v>
                </c:pt>
                <c:pt idx="1828">
                  <c:v>7.5869999999999997</c:v>
                </c:pt>
                <c:pt idx="1829">
                  <c:v>7.4610000000000003</c:v>
                </c:pt>
                <c:pt idx="1830">
                  <c:v>7.3360000000000003</c:v>
                </c:pt>
                <c:pt idx="1831">
                  <c:v>7.2110000000000003</c:v>
                </c:pt>
                <c:pt idx="1832">
                  <c:v>7.0860000000000003</c:v>
                </c:pt>
                <c:pt idx="1833">
                  <c:v>6.9610000000000003</c:v>
                </c:pt>
                <c:pt idx="1834">
                  <c:v>6.8440000000000003</c:v>
                </c:pt>
                <c:pt idx="1835">
                  <c:v>6.7670000000000003</c:v>
                </c:pt>
                <c:pt idx="1836">
                  <c:v>6.6870000000000003</c:v>
                </c:pt>
                <c:pt idx="1837">
                  <c:v>6.6020000000000003</c:v>
                </c:pt>
                <c:pt idx="1838">
                  <c:v>6.5140000000000002</c:v>
                </c:pt>
                <c:pt idx="1839">
                  <c:v>6.4210000000000003</c:v>
                </c:pt>
                <c:pt idx="1840">
                  <c:v>6.327</c:v>
                </c:pt>
                <c:pt idx="1841">
                  <c:v>6.2279999999999998</c:v>
                </c:pt>
                <c:pt idx="1842">
                  <c:v>6.1269999999999998</c:v>
                </c:pt>
                <c:pt idx="1843">
                  <c:v>6.0229999999999997</c:v>
                </c:pt>
                <c:pt idx="1844">
                  <c:v>5.9160000000000004</c:v>
                </c:pt>
                <c:pt idx="1845">
                  <c:v>5.8079999999999998</c:v>
                </c:pt>
                <c:pt idx="1846">
                  <c:v>5.7080000000000002</c:v>
                </c:pt>
                <c:pt idx="1847">
                  <c:v>5.6159999999999997</c:v>
                </c:pt>
                <c:pt idx="1848">
                  <c:v>5.53</c:v>
                </c:pt>
                <c:pt idx="1849">
                  <c:v>5.4489999999999998</c:v>
                </c:pt>
                <c:pt idx="1850">
                  <c:v>5.37</c:v>
                </c:pt>
                <c:pt idx="1851">
                  <c:v>5.2930000000000001</c:v>
                </c:pt>
                <c:pt idx="1852">
                  <c:v>5.218</c:v>
                </c:pt>
                <c:pt idx="1853">
                  <c:v>5.1429999999999998</c:v>
                </c:pt>
                <c:pt idx="1854">
                  <c:v>5.0679999999999996</c:v>
                </c:pt>
                <c:pt idx="1855">
                  <c:v>4.9939999999999998</c:v>
                </c:pt>
                <c:pt idx="1856">
                  <c:v>4.9210000000000003</c:v>
                </c:pt>
                <c:pt idx="1857">
                  <c:v>4.8460000000000001</c:v>
                </c:pt>
                <c:pt idx="1858">
                  <c:v>4.7699999999999996</c:v>
                </c:pt>
                <c:pt idx="1859">
                  <c:v>4.6929999999999996</c:v>
                </c:pt>
                <c:pt idx="1860">
                  <c:v>4.6159999999999997</c:v>
                </c:pt>
                <c:pt idx="1861">
                  <c:v>4.5369999999999999</c:v>
                </c:pt>
                <c:pt idx="1862">
                  <c:v>4.4580000000000002</c:v>
                </c:pt>
                <c:pt idx="1863">
                  <c:v>4.3780000000000001</c:v>
                </c:pt>
                <c:pt idx="1864">
                  <c:v>4.3040000000000003</c:v>
                </c:pt>
                <c:pt idx="1865">
                  <c:v>4.2279999999999998</c:v>
                </c:pt>
                <c:pt idx="1866">
                  <c:v>4.1520000000000001</c:v>
                </c:pt>
                <c:pt idx="1867">
                  <c:v>4.0750000000000002</c:v>
                </c:pt>
                <c:pt idx="1868">
                  <c:v>4.0060000000000002</c:v>
                </c:pt>
                <c:pt idx="1869">
                  <c:v>3.94</c:v>
                </c:pt>
                <c:pt idx="1870">
                  <c:v>3.8719999999999999</c:v>
                </c:pt>
                <c:pt idx="1871">
                  <c:v>3.8029999999999999</c:v>
                </c:pt>
                <c:pt idx="1872">
                  <c:v>3.7330000000000001</c:v>
                </c:pt>
                <c:pt idx="1873">
                  <c:v>3.6629999999999998</c:v>
                </c:pt>
                <c:pt idx="1874">
                  <c:v>3.593</c:v>
                </c:pt>
                <c:pt idx="1875">
                  <c:v>3.5230000000000001</c:v>
                </c:pt>
                <c:pt idx="1876">
                  <c:v>3.4529999999999998</c:v>
                </c:pt>
                <c:pt idx="1877">
                  <c:v>3.383</c:v>
                </c:pt>
                <c:pt idx="1878">
                  <c:v>3.3140000000000001</c:v>
                </c:pt>
                <c:pt idx="1879">
                  <c:v>3.246</c:v>
                </c:pt>
                <c:pt idx="1880">
                  <c:v>3.1779999999999999</c:v>
                </c:pt>
                <c:pt idx="1881">
                  <c:v>3.1120000000000001</c:v>
                </c:pt>
                <c:pt idx="1882">
                  <c:v>3.0510000000000002</c:v>
                </c:pt>
                <c:pt idx="1883">
                  <c:v>2.9940000000000002</c:v>
                </c:pt>
                <c:pt idx="1884">
                  <c:v>3.048</c:v>
                </c:pt>
                <c:pt idx="1885">
                  <c:v>3.2160000000000002</c:v>
                </c:pt>
                <c:pt idx="1886">
                  <c:v>3.4020000000000001</c:v>
                </c:pt>
                <c:pt idx="1887">
                  <c:v>3.5270000000000001</c:v>
                </c:pt>
                <c:pt idx="1888">
                  <c:v>3.6150000000000002</c:v>
                </c:pt>
                <c:pt idx="1889">
                  <c:v>3.677</c:v>
                </c:pt>
                <c:pt idx="1890">
                  <c:v>3.7229999999999999</c:v>
                </c:pt>
                <c:pt idx="1891">
                  <c:v>3.7650000000000001</c:v>
                </c:pt>
                <c:pt idx="1892">
                  <c:v>3.802</c:v>
                </c:pt>
                <c:pt idx="1893">
                  <c:v>3.8439999999999999</c:v>
                </c:pt>
                <c:pt idx="1894">
                  <c:v>3.8849999999999998</c:v>
                </c:pt>
                <c:pt idx="1895">
                  <c:v>3.923</c:v>
                </c:pt>
                <c:pt idx="1896">
                  <c:v>3.9569999999999999</c:v>
                </c:pt>
                <c:pt idx="1897">
                  <c:v>3.9870000000000001</c:v>
                </c:pt>
                <c:pt idx="1898">
                  <c:v>4.0090000000000003</c:v>
                </c:pt>
                <c:pt idx="1899">
                  <c:v>4.0259999999999998</c:v>
                </c:pt>
                <c:pt idx="1900">
                  <c:v>4.1109999999999998</c:v>
                </c:pt>
                <c:pt idx="1901">
                  <c:v>4.218</c:v>
                </c:pt>
                <c:pt idx="1902">
                  <c:v>4.351</c:v>
                </c:pt>
                <c:pt idx="1903">
                  <c:v>4.46</c:v>
                </c:pt>
                <c:pt idx="1904">
                  <c:v>4.55</c:v>
                </c:pt>
                <c:pt idx="1905">
                  <c:v>4.6260000000000003</c:v>
                </c:pt>
                <c:pt idx="1906">
                  <c:v>4.6909999999999998</c:v>
                </c:pt>
                <c:pt idx="1907">
                  <c:v>4.7560000000000002</c:v>
                </c:pt>
                <c:pt idx="1908">
                  <c:v>4.8099999999999996</c:v>
                </c:pt>
                <c:pt idx="1909">
                  <c:v>4.8520000000000003</c:v>
                </c:pt>
                <c:pt idx="1910">
                  <c:v>5.1660000000000004</c:v>
                </c:pt>
                <c:pt idx="1911">
                  <c:v>5.335</c:v>
                </c:pt>
                <c:pt idx="1912">
                  <c:v>5.4889999999999999</c:v>
                </c:pt>
                <c:pt idx="1913">
                  <c:v>5.6420000000000003</c:v>
                </c:pt>
                <c:pt idx="1914">
                  <c:v>6.3289999999999997</c:v>
                </c:pt>
                <c:pt idx="1915">
                  <c:v>6.7489999999999997</c:v>
                </c:pt>
                <c:pt idx="1916">
                  <c:v>7.1130000000000004</c:v>
                </c:pt>
                <c:pt idx="1917">
                  <c:v>7.444</c:v>
                </c:pt>
                <c:pt idx="1918">
                  <c:v>7.7270000000000003</c:v>
                </c:pt>
                <c:pt idx="1919">
                  <c:v>7.96</c:v>
                </c:pt>
                <c:pt idx="1920">
                  <c:v>8.15</c:v>
                </c:pt>
                <c:pt idx="1921">
                  <c:v>8.3010000000000002</c:v>
                </c:pt>
                <c:pt idx="1922">
                  <c:v>8.42</c:v>
                </c:pt>
                <c:pt idx="1923">
                  <c:v>8.5139999999999993</c:v>
                </c:pt>
                <c:pt idx="1924">
                  <c:v>8.5850000000000009</c:v>
                </c:pt>
                <c:pt idx="1925">
                  <c:v>8.6370000000000005</c:v>
                </c:pt>
                <c:pt idx="1926">
                  <c:v>8.6720000000000006</c:v>
                </c:pt>
                <c:pt idx="1927">
                  <c:v>8.6910000000000007</c:v>
                </c:pt>
                <c:pt idx="1928">
                  <c:v>8.6989999999999998</c:v>
                </c:pt>
                <c:pt idx="1929">
                  <c:v>8.6959999999999997</c:v>
                </c:pt>
                <c:pt idx="1930">
                  <c:v>8.6859999999999999</c:v>
                </c:pt>
                <c:pt idx="1931">
                  <c:v>8.6690000000000005</c:v>
                </c:pt>
                <c:pt idx="1932">
                  <c:v>8.6449999999999996</c:v>
                </c:pt>
                <c:pt idx="1933">
                  <c:v>8.6150000000000002</c:v>
                </c:pt>
                <c:pt idx="1934">
                  <c:v>8.5809999999999995</c:v>
                </c:pt>
                <c:pt idx="1935">
                  <c:v>8.5459999999999994</c:v>
                </c:pt>
                <c:pt idx="1936">
                  <c:v>8.5289999999999999</c:v>
                </c:pt>
                <c:pt idx="1937">
                  <c:v>8.5210000000000008</c:v>
                </c:pt>
                <c:pt idx="1938">
                  <c:v>8.5150000000000006</c:v>
                </c:pt>
                <c:pt idx="1939">
                  <c:v>8.5540000000000003</c:v>
                </c:pt>
                <c:pt idx="1940">
                  <c:v>8.6850000000000005</c:v>
                </c:pt>
                <c:pt idx="1941">
                  <c:v>8.8919999999999995</c:v>
                </c:pt>
                <c:pt idx="1942">
                  <c:v>9.0660000000000007</c:v>
                </c:pt>
                <c:pt idx="1943">
                  <c:v>9.2070000000000007</c:v>
                </c:pt>
                <c:pt idx="1944">
                  <c:v>9.3179999999999996</c:v>
                </c:pt>
                <c:pt idx="1945">
                  <c:v>9.4290000000000003</c:v>
                </c:pt>
                <c:pt idx="1946">
                  <c:v>9.5909999999999993</c:v>
                </c:pt>
                <c:pt idx="1947">
                  <c:v>9.8019999999999996</c:v>
                </c:pt>
                <c:pt idx="1948">
                  <c:v>10.119999999999999</c:v>
                </c:pt>
                <c:pt idx="1949">
                  <c:v>10.64</c:v>
                </c:pt>
                <c:pt idx="1950">
                  <c:v>11.78</c:v>
                </c:pt>
                <c:pt idx="1951">
                  <c:v>39.409999999999997</c:v>
                </c:pt>
                <c:pt idx="1952">
                  <c:v>19.29</c:v>
                </c:pt>
                <c:pt idx="1953">
                  <c:v>65.22</c:v>
                </c:pt>
                <c:pt idx="1954">
                  <c:v>38.6</c:v>
                </c:pt>
                <c:pt idx="1955">
                  <c:v>40.200000000000003</c:v>
                </c:pt>
                <c:pt idx="1956">
                  <c:v>41.12</c:v>
                </c:pt>
                <c:pt idx="1957">
                  <c:v>38.9</c:v>
                </c:pt>
                <c:pt idx="1958">
                  <c:v>37.049999999999997</c:v>
                </c:pt>
                <c:pt idx="1959">
                  <c:v>35.69</c:v>
                </c:pt>
                <c:pt idx="1960">
                  <c:v>34.53</c:v>
                </c:pt>
                <c:pt idx="1961">
                  <c:v>33.520000000000003</c:v>
                </c:pt>
                <c:pt idx="1962">
                  <c:v>33.369999999999997</c:v>
                </c:pt>
                <c:pt idx="1963">
                  <c:v>33.47</c:v>
                </c:pt>
                <c:pt idx="1964">
                  <c:v>33.46</c:v>
                </c:pt>
                <c:pt idx="1965">
                  <c:v>33.46</c:v>
                </c:pt>
                <c:pt idx="1966">
                  <c:v>33.299999999999997</c:v>
                </c:pt>
                <c:pt idx="1967">
                  <c:v>33.01</c:v>
                </c:pt>
                <c:pt idx="1968">
                  <c:v>32.6</c:v>
                </c:pt>
                <c:pt idx="1969">
                  <c:v>32.47</c:v>
                </c:pt>
                <c:pt idx="1970">
                  <c:v>38.270000000000003</c:v>
                </c:pt>
                <c:pt idx="1971">
                  <c:v>35.369999999999997</c:v>
                </c:pt>
                <c:pt idx="1972">
                  <c:v>37.159999999999997</c:v>
                </c:pt>
                <c:pt idx="1973">
                  <c:v>115.3</c:v>
                </c:pt>
                <c:pt idx="1974">
                  <c:v>138.1</c:v>
                </c:pt>
                <c:pt idx="1975">
                  <c:v>203.7</c:v>
                </c:pt>
                <c:pt idx="1976">
                  <c:v>137.6</c:v>
                </c:pt>
                <c:pt idx="1977">
                  <c:v>102.6</c:v>
                </c:pt>
                <c:pt idx="1978">
                  <c:v>111.8</c:v>
                </c:pt>
                <c:pt idx="1979">
                  <c:v>102.6</c:v>
                </c:pt>
                <c:pt idx="1980">
                  <c:v>111.4</c:v>
                </c:pt>
                <c:pt idx="1981">
                  <c:v>99.96</c:v>
                </c:pt>
                <c:pt idx="1982">
                  <c:v>92.12</c:v>
                </c:pt>
                <c:pt idx="1983">
                  <c:v>111.1</c:v>
                </c:pt>
                <c:pt idx="1984">
                  <c:v>126.4</c:v>
                </c:pt>
                <c:pt idx="1985">
                  <c:v>124.4</c:v>
                </c:pt>
                <c:pt idx="1986">
                  <c:v>108</c:v>
                </c:pt>
                <c:pt idx="1987">
                  <c:v>105.1</c:v>
                </c:pt>
                <c:pt idx="1988">
                  <c:v>132.6</c:v>
                </c:pt>
                <c:pt idx="1989">
                  <c:v>119.8</c:v>
                </c:pt>
                <c:pt idx="1990">
                  <c:v>113.1</c:v>
                </c:pt>
                <c:pt idx="1991">
                  <c:v>104.4</c:v>
                </c:pt>
                <c:pt idx="1992">
                  <c:v>96.55</c:v>
                </c:pt>
                <c:pt idx="1993">
                  <c:v>120.9</c:v>
                </c:pt>
                <c:pt idx="1994">
                  <c:v>110.4</c:v>
                </c:pt>
                <c:pt idx="1995">
                  <c:v>101.4</c:v>
                </c:pt>
                <c:pt idx="1996">
                  <c:v>93.7</c:v>
                </c:pt>
                <c:pt idx="1997">
                  <c:v>88.11</c:v>
                </c:pt>
                <c:pt idx="1998">
                  <c:v>82.19</c:v>
                </c:pt>
                <c:pt idx="1999">
                  <c:v>127.5</c:v>
                </c:pt>
                <c:pt idx="2000">
                  <c:v>130</c:v>
                </c:pt>
                <c:pt idx="2001">
                  <c:v>99.18</c:v>
                </c:pt>
                <c:pt idx="2002">
                  <c:v>91.8</c:v>
                </c:pt>
                <c:pt idx="2003">
                  <c:v>84.7</c:v>
                </c:pt>
                <c:pt idx="2004">
                  <c:v>78.52</c:v>
                </c:pt>
                <c:pt idx="2005">
                  <c:v>73.209999999999994</c:v>
                </c:pt>
                <c:pt idx="2006">
                  <c:v>68.760000000000005</c:v>
                </c:pt>
                <c:pt idx="2007">
                  <c:v>65.150000000000006</c:v>
                </c:pt>
                <c:pt idx="2008">
                  <c:v>65.010000000000005</c:v>
                </c:pt>
                <c:pt idx="2009">
                  <c:v>64.36</c:v>
                </c:pt>
                <c:pt idx="2010">
                  <c:v>63.31</c:v>
                </c:pt>
                <c:pt idx="2011">
                  <c:v>64.849999999999994</c:v>
                </c:pt>
                <c:pt idx="2012">
                  <c:v>66.09</c:v>
                </c:pt>
                <c:pt idx="2013">
                  <c:v>64.150000000000006</c:v>
                </c:pt>
                <c:pt idx="2014">
                  <c:v>61.21</c:v>
                </c:pt>
                <c:pt idx="2015">
                  <c:v>57.92</c:v>
                </c:pt>
                <c:pt idx="2016">
                  <c:v>54.73</c:v>
                </c:pt>
                <c:pt idx="2017">
                  <c:v>56.61</c:v>
                </c:pt>
                <c:pt idx="2018">
                  <c:v>105.8</c:v>
                </c:pt>
                <c:pt idx="2019">
                  <c:v>68.64</c:v>
                </c:pt>
                <c:pt idx="2020">
                  <c:v>64.69</c:v>
                </c:pt>
                <c:pt idx="2021">
                  <c:v>61.71</c:v>
                </c:pt>
                <c:pt idx="2022">
                  <c:v>59.03</c:v>
                </c:pt>
                <c:pt idx="2023">
                  <c:v>119.7</c:v>
                </c:pt>
                <c:pt idx="2024">
                  <c:v>85.55</c:v>
                </c:pt>
                <c:pt idx="2025">
                  <c:v>80.72</c:v>
                </c:pt>
                <c:pt idx="2026">
                  <c:v>74.95</c:v>
                </c:pt>
                <c:pt idx="2027">
                  <c:v>71.989999999999995</c:v>
                </c:pt>
                <c:pt idx="2028">
                  <c:v>67.459999999999994</c:v>
                </c:pt>
                <c:pt idx="2029">
                  <c:v>64.94</c:v>
                </c:pt>
                <c:pt idx="2030">
                  <c:v>62.38</c:v>
                </c:pt>
                <c:pt idx="2031">
                  <c:v>58.74</c:v>
                </c:pt>
                <c:pt idx="2032">
                  <c:v>55.53</c:v>
                </c:pt>
                <c:pt idx="2033">
                  <c:v>52.44</c:v>
                </c:pt>
                <c:pt idx="2034">
                  <c:v>49.65</c:v>
                </c:pt>
                <c:pt idx="2035">
                  <c:v>47.69</c:v>
                </c:pt>
                <c:pt idx="2036">
                  <c:v>57.06</c:v>
                </c:pt>
                <c:pt idx="2037">
                  <c:v>124.1</c:v>
                </c:pt>
                <c:pt idx="2038">
                  <c:v>76.86</c:v>
                </c:pt>
                <c:pt idx="2039">
                  <c:v>78.62</c:v>
                </c:pt>
                <c:pt idx="2040">
                  <c:v>74.040000000000006</c:v>
                </c:pt>
                <c:pt idx="2041">
                  <c:v>68.91</c:v>
                </c:pt>
                <c:pt idx="2042">
                  <c:v>64.42</c:v>
                </c:pt>
                <c:pt idx="2043">
                  <c:v>60.48</c:v>
                </c:pt>
                <c:pt idx="2044">
                  <c:v>56.84</c:v>
                </c:pt>
                <c:pt idx="2045">
                  <c:v>53.96</c:v>
                </c:pt>
                <c:pt idx="2046">
                  <c:v>52.98</c:v>
                </c:pt>
                <c:pt idx="2047">
                  <c:v>52.6</c:v>
                </c:pt>
                <c:pt idx="2048">
                  <c:v>52.1</c:v>
                </c:pt>
                <c:pt idx="2049">
                  <c:v>50.01</c:v>
                </c:pt>
                <c:pt idx="2050">
                  <c:v>47.56</c:v>
                </c:pt>
                <c:pt idx="2051">
                  <c:v>45.59</c:v>
                </c:pt>
                <c:pt idx="2052">
                  <c:v>45.16</c:v>
                </c:pt>
                <c:pt idx="2053">
                  <c:v>44.22</c:v>
                </c:pt>
                <c:pt idx="2054">
                  <c:v>44.33</c:v>
                </c:pt>
                <c:pt idx="2055">
                  <c:v>47.08</c:v>
                </c:pt>
                <c:pt idx="2056">
                  <c:v>44.45</c:v>
                </c:pt>
                <c:pt idx="2057">
                  <c:v>42.77</c:v>
                </c:pt>
                <c:pt idx="2058">
                  <c:v>41.84</c:v>
                </c:pt>
                <c:pt idx="2059">
                  <c:v>41.27</c:v>
                </c:pt>
                <c:pt idx="2060">
                  <c:v>45.92</c:v>
                </c:pt>
                <c:pt idx="2061">
                  <c:v>100</c:v>
                </c:pt>
                <c:pt idx="2062">
                  <c:v>53.62</c:v>
                </c:pt>
                <c:pt idx="2063">
                  <c:v>50.86</c:v>
                </c:pt>
                <c:pt idx="2064">
                  <c:v>48.25</c:v>
                </c:pt>
                <c:pt idx="2065">
                  <c:v>45.72</c:v>
                </c:pt>
                <c:pt idx="2066">
                  <c:v>43.26</c:v>
                </c:pt>
                <c:pt idx="2067">
                  <c:v>41.09</c:v>
                </c:pt>
                <c:pt idx="2068">
                  <c:v>40.340000000000003</c:v>
                </c:pt>
                <c:pt idx="2069">
                  <c:v>39.76</c:v>
                </c:pt>
                <c:pt idx="2070">
                  <c:v>39.06</c:v>
                </c:pt>
                <c:pt idx="2071">
                  <c:v>38.56</c:v>
                </c:pt>
                <c:pt idx="2072">
                  <c:v>45.16</c:v>
                </c:pt>
                <c:pt idx="2073">
                  <c:v>46.46</c:v>
                </c:pt>
                <c:pt idx="2074">
                  <c:v>41</c:v>
                </c:pt>
                <c:pt idx="2075">
                  <c:v>39.83</c:v>
                </c:pt>
                <c:pt idx="2076">
                  <c:v>39.21</c:v>
                </c:pt>
                <c:pt idx="2077">
                  <c:v>38.51</c:v>
                </c:pt>
                <c:pt idx="2078">
                  <c:v>37.72</c:v>
                </c:pt>
                <c:pt idx="2079">
                  <c:v>36.880000000000003</c:v>
                </c:pt>
                <c:pt idx="2080">
                  <c:v>35.950000000000003</c:v>
                </c:pt>
                <c:pt idx="2081">
                  <c:v>34.99</c:v>
                </c:pt>
                <c:pt idx="2082">
                  <c:v>33.99</c:v>
                </c:pt>
                <c:pt idx="2083">
                  <c:v>32.97</c:v>
                </c:pt>
                <c:pt idx="2084">
                  <c:v>31.96</c:v>
                </c:pt>
                <c:pt idx="2085">
                  <c:v>30.95</c:v>
                </c:pt>
                <c:pt idx="2086">
                  <c:v>29.97</c:v>
                </c:pt>
                <c:pt idx="2087">
                  <c:v>29.21</c:v>
                </c:pt>
                <c:pt idx="2088">
                  <c:v>31.55</c:v>
                </c:pt>
                <c:pt idx="2089">
                  <c:v>37.19</c:v>
                </c:pt>
                <c:pt idx="2090">
                  <c:v>34.47</c:v>
                </c:pt>
                <c:pt idx="2091">
                  <c:v>34.92</c:v>
                </c:pt>
                <c:pt idx="2092">
                  <c:v>34.79</c:v>
                </c:pt>
                <c:pt idx="2093">
                  <c:v>34.97</c:v>
                </c:pt>
                <c:pt idx="2094">
                  <c:v>34.49</c:v>
                </c:pt>
                <c:pt idx="2095">
                  <c:v>34.08</c:v>
                </c:pt>
                <c:pt idx="2096">
                  <c:v>33.549999999999997</c:v>
                </c:pt>
                <c:pt idx="2097">
                  <c:v>32.94</c:v>
                </c:pt>
                <c:pt idx="2098">
                  <c:v>32.26</c:v>
                </c:pt>
                <c:pt idx="2099">
                  <c:v>31.52</c:v>
                </c:pt>
                <c:pt idx="2100">
                  <c:v>30.75</c:v>
                </c:pt>
                <c:pt idx="2101">
                  <c:v>29.93</c:v>
                </c:pt>
                <c:pt idx="2102">
                  <c:v>29.1</c:v>
                </c:pt>
                <c:pt idx="2103">
                  <c:v>28.28</c:v>
                </c:pt>
                <c:pt idx="2104">
                  <c:v>27.46</c:v>
                </c:pt>
                <c:pt idx="2105">
                  <c:v>26.63</c:v>
                </c:pt>
                <c:pt idx="2106">
                  <c:v>26.01</c:v>
                </c:pt>
                <c:pt idx="2107">
                  <c:v>47.63</c:v>
                </c:pt>
                <c:pt idx="2108">
                  <c:v>30.47</c:v>
                </c:pt>
                <c:pt idx="2109">
                  <c:v>30.76</c:v>
                </c:pt>
                <c:pt idx="2110">
                  <c:v>30.61</c:v>
                </c:pt>
                <c:pt idx="2111">
                  <c:v>30.29</c:v>
                </c:pt>
                <c:pt idx="2112">
                  <c:v>29.9</c:v>
                </c:pt>
                <c:pt idx="2113">
                  <c:v>29.47</c:v>
                </c:pt>
                <c:pt idx="2114">
                  <c:v>28.93</c:v>
                </c:pt>
                <c:pt idx="2115">
                  <c:v>28.32</c:v>
                </c:pt>
                <c:pt idx="2116">
                  <c:v>27.67</c:v>
                </c:pt>
                <c:pt idx="2117">
                  <c:v>27.01</c:v>
                </c:pt>
                <c:pt idx="2118">
                  <c:v>26.34</c:v>
                </c:pt>
                <c:pt idx="2119">
                  <c:v>25.67</c:v>
                </c:pt>
                <c:pt idx="2120">
                  <c:v>25</c:v>
                </c:pt>
                <c:pt idx="2121">
                  <c:v>24.33</c:v>
                </c:pt>
                <c:pt idx="2122">
                  <c:v>23.68</c:v>
                </c:pt>
                <c:pt idx="2123">
                  <c:v>23.03</c:v>
                </c:pt>
                <c:pt idx="2124">
                  <c:v>22.38</c:v>
                </c:pt>
                <c:pt idx="2125">
                  <c:v>21.74</c:v>
                </c:pt>
                <c:pt idx="2126">
                  <c:v>21.11</c:v>
                </c:pt>
                <c:pt idx="2127">
                  <c:v>20.48</c:v>
                </c:pt>
                <c:pt idx="2128">
                  <c:v>19.87</c:v>
                </c:pt>
                <c:pt idx="2129">
                  <c:v>19.559999999999999</c:v>
                </c:pt>
                <c:pt idx="2130">
                  <c:v>19.45</c:v>
                </c:pt>
                <c:pt idx="2131">
                  <c:v>19.28</c:v>
                </c:pt>
                <c:pt idx="2132">
                  <c:v>19.07</c:v>
                </c:pt>
                <c:pt idx="2133">
                  <c:v>18.82</c:v>
                </c:pt>
                <c:pt idx="2134">
                  <c:v>18.55</c:v>
                </c:pt>
                <c:pt idx="2135">
                  <c:v>18.25</c:v>
                </c:pt>
                <c:pt idx="2136">
                  <c:v>17.93</c:v>
                </c:pt>
                <c:pt idx="2137">
                  <c:v>17.600000000000001</c:v>
                </c:pt>
                <c:pt idx="2138">
                  <c:v>17.260000000000002</c:v>
                </c:pt>
                <c:pt idx="2139">
                  <c:v>16.91</c:v>
                </c:pt>
                <c:pt idx="2140">
                  <c:v>16.55</c:v>
                </c:pt>
                <c:pt idx="2141">
                  <c:v>16.2</c:v>
                </c:pt>
                <c:pt idx="2142">
                  <c:v>15.85</c:v>
                </c:pt>
                <c:pt idx="2143">
                  <c:v>15.5</c:v>
                </c:pt>
                <c:pt idx="2144">
                  <c:v>15.16</c:v>
                </c:pt>
                <c:pt idx="2145">
                  <c:v>14.82</c:v>
                </c:pt>
                <c:pt idx="2146">
                  <c:v>14.5</c:v>
                </c:pt>
                <c:pt idx="2147">
                  <c:v>14.18</c:v>
                </c:pt>
                <c:pt idx="2148">
                  <c:v>13.87</c:v>
                </c:pt>
                <c:pt idx="2149">
                  <c:v>13.57</c:v>
                </c:pt>
                <c:pt idx="2150">
                  <c:v>13.28</c:v>
                </c:pt>
                <c:pt idx="2151">
                  <c:v>12.99</c:v>
                </c:pt>
                <c:pt idx="2152">
                  <c:v>12.73</c:v>
                </c:pt>
                <c:pt idx="2153">
                  <c:v>12.48</c:v>
                </c:pt>
                <c:pt idx="2154">
                  <c:v>12.23</c:v>
                </c:pt>
                <c:pt idx="2155">
                  <c:v>12</c:v>
                </c:pt>
                <c:pt idx="2156">
                  <c:v>11.78</c:v>
                </c:pt>
                <c:pt idx="2157">
                  <c:v>11.57</c:v>
                </c:pt>
                <c:pt idx="2158">
                  <c:v>11.36</c:v>
                </c:pt>
                <c:pt idx="2159">
                  <c:v>11.17</c:v>
                </c:pt>
                <c:pt idx="2160">
                  <c:v>10.99</c:v>
                </c:pt>
                <c:pt idx="2161">
                  <c:v>10.81</c:v>
                </c:pt>
                <c:pt idx="2162">
                  <c:v>10.65</c:v>
                </c:pt>
                <c:pt idx="2163">
                  <c:v>10.49</c:v>
                </c:pt>
                <c:pt idx="2164">
                  <c:v>10.33</c:v>
                </c:pt>
                <c:pt idx="2165">
                  <c:v>10.19</c:v>
                </c:pt>
                <c:pt idx="2166">
                  <c:v>10.039999999999999</c:v>
                </c:pt>
                <c:pt idx="2167">
                  <c:v>9.9060000000000006</c:v>
                </c:pt>
                <c:pt idx="2168">
                  <c:v>9.7729999999999997</c:v>
                </c:pt>
                <c:pt idx="2169">
                  <c:v>9.6430000000000007</c:v>
                </c:pt>
                <c:pt idx="2170">
                  <c:v>9.5169999999999995</c:v>
                </c:pt>
                <c:pt idx="2171">
                  <c:v>9.3919999999999995</c:v>
                </c:pt>
                <c:pt idx="2172">
                  <c:v>9.27</c:v>
                </c:pt>
                <c:pt idx="2173">
                  <c:v>9.15</c:v>
                </c:pt>
                <c:pt idx="2174">
                  <c:v>9.0310000000000006</c:v>
                </c:pt>
                <c:pt idx="2175">
                  <c:v>8.9130000000000003</c:v>
                </c:pt>
                <c:pt idx="2176">
                  <c:v>8.7959999999999994</c:v>
                </c:pt>
                <c:pt idx="2177">
                  <c:v>8.6790000000000003</c:v>
                </c:pt>
                <c:pt idx="2178">
                  <c:v>8.5630000000000006</c:v>
                </c:pt>
                <c:pt idx="2179">
                  <c:v>8.4469999999999992</c:v>
                </c:pt>
                <c:pt idx="2180">
                  <c:v>8.33</c:v>
                </c:pt>
                <c:pt idx="2181">
                  <c:v>8.2140000000000004</c:v>
                </c:pt>
                <c:pt idx="2182">
                  <c:v>8.0969999999999995</c:v>
                </c:pt>
                <c:pt idx="2183">
                  <c:v>7.9790000000000001</c:v>
                </c:pt>
                <c:pt idx="2184">
                  <c:v>7.8620000000000001</c:v>
                </c:pt>
                <c:pt idx="2185">
                  <c:v>7.7430000000000003</c:v>
                </c:pt>
                <c:pt idx="2186">
                  <c:v>7.625</c:v>
                </c:pt>
                <c:pt idx="2187">
                  <c:v>7.5049999999999999</c:v>
                </c:pt>
                <c:pt idx="2188">
                  <c:v>7.3860000000000001</c:v>
                </c:pt>
                <c:pt idx="2189">
                  <c:v>7.266</c:v>
                </c:pt>
                <c:pt idx="2190">
                  <c:v>7.1449999999999996</c:v>
                </c:pt>
                <c:pt idx="2191">
                  <c:v>7.024</c:v>
                </c:pt>
                <c:pt idx="2192">
                  <c:v>6.9029999999999996</c:v>
                </c:pt>
                <c:pt idx="2193">
                  <c:v>6.782</c:v>
                </c:pt>
                <c:pt idx="2194">
                  <c:v>6.66</c:v>
                </c:pt>
                <c:pt idx="2195">
                  <c:v>6.5389999999999997</c:v>
                </c:pt>
                <c:pt idx="2196">
                  <c:v>6.4169999999999998</c:v>
                </c:pt>
                <c:pt idx="2197">
                  <c:v>6.2949999999999999</c:v>
                </c:pt>
                <c:pt idx="2198">
                  <c:v>6.1740000000000004</c:v>
                </c:pt>
                <c:pt idx="2199">
                  <c:v>6.0529999999999999</c:v>
                </c:pt>
                <c:pt idx="2200">
                  <c:v>5.9320000000000004</c:v>
                </c:pt>
                <c:pt idx="2201">
                  <c:v>5.8120000000000003</c:v>
                </c:pt>
                <c:pt idx="2202">
                  <c:v>5.7050000000000001</c:v>
                </c:pt>
                <c:pt idx="2203">
                  <c:v>5.6059999999999999</c:v>
                </c:pt>
                <c:pt idx="2204">
                  <c:v>5.5149999999999997</c:v>
                </c:pt>
                <c:pt idx="2205">
                  <c:v>5.4290000000000003</c:v>
                </c:pt>
                <c:pt idx="2206">
                  <c:v>5.3470000000000004</c:v>
                </c:pt>
                <c:pt idx="2207">
                  <c:v>5.2679999999999998</c:v>
                </c:pt>
                <c:pt idx="2208">
                  <c:v>5.1909999999999998</c:v>
                </c:pt>
                <c:pt idx="2209">
                  <c:v>5.1139999999999999</c:v>
                </c:pt>
                <c:pt idx="2210">
                  <c:v>5.0380000000000003</c:v>
                </c:pt>
                <c:pt idx="2211">
                  <c:v>4.9619999999999997</c:v>
                </c:pt>
                <c:pt idx="2212">
                  <c:v>4.8849999999999998</c:v>
                </c:pt>
                <c:pt idx="2213">
                  <c:v>4.8079999999999998</c:v>
                </c:pt>
                <c:pt idx="2214">
                  <c:v>4.7300000000000004</c:v>
                </c:pt>
                <c:pt idx="2215">
                  <c:v>4.6520000000000001</c:v>
                </c:pt>
                <c:pt idx="2216">
                  <c:v>4.5720000000000001</c:v>
                </c:pt>
                <c:pt idx="2217">
                  <c:v>4.492</c:v>
                </c:pt>
                <c:pt idx="2218">
                  <c:v>4.4109999999999996</c:v>
                </c:pt>
                <c:pt idx="2219">
                  <c:v>4.33</c:v>
                </c:pt>
                <c:pt idx="2220">
                  <c:v>4.2480000000000002</c:v>
                </c:pt>
                <c:pt idx="2221">
                  <c:v>4.1660000000000004</c:v>
                </c:pt>
                <c:pt idx="2222">
                  <c:v>4.0830000000000002</c:v>
                </c:pt>
                <c:pt idx="2223">
                  <c:v>4</c:v>
                </c:pt>
                <c:pt idx="2224">
                  <c:v>3.9169999999999998</c:v>
                </c:pt>
                <c:pt idx="2225">
                  <c:v>3.8340000000000001</c:v>
                </c:pt>
                <c:pt idx="2226">
                  <c:v>3.7509999999999999</c:v>
                </c:pt>
                <c:pt idx="2227">
                  <c:v>3.669</c:v>
                </c:pt>
                <c:pt idx="2228">
                  <c:v>3.5870000000000002</c:v>
                </c:pt>
                <c:pt idx="2229">
                  <c:v>3.5049999999999999</c:v>
                </c:pt>
                <c:pt idx="2230">
                  <c:v>3.4239999999999999</c:v>
                </c:pt>
                <c:pt idx="2231">
                  <c:v>3.3439999999999999</c:v>
                </c:pt>
                <c:pt idx="2232">
                  <c:v>3.2650000000000001</c:v>
                </c:pt>
                <c:pt idx="2233">
                  <c:v>3.1920000000000002</c:v>
                </c:pt>
                <c:pt idx="2234">
                  <c:v>3.1190000000000002</c:v>
                </c:pt>
                <c:pt idx="2235">
                  <c:v>3.0459999999999998</c:v>
                </c:pt>
                <c:pt idx="2236">
                  <c:v>2.9809999999999999</c:v>
                </c:pt>
                <c:pt idx="2237">
                  <c:v>2.9159999999999999</c:v>
                </c:pt>
                <c:pt idx="2238">
                  <c:v>2.8580000000000001</c:v>
                </c:pt>
                <c:pt idx="2239">
                  <c:v>2.7989999999999999</c:v>
                </c:pt>
                <c:pt idx="2240">
                  <c:v>2.74</c:v>
                </c:pt>
                <c:pt idx="2241">
                  <c:v>2.681</c:v>
                </c:pt>
                <c:pt idx="2242">
                  <c:v>2.6219999999999999</c:v>
                </c:pt>
                <c:pt idx="2243">
                  <c:v>2.5630000000000002</c:v>
                </c:pt>
                <c:pt idx="2244">
                  <c:v>2.5059999999999998</c:v>
                </c:pt>
                <c:pt idx="2245">
                  <c:v>2.4489999999999998</c:v>
                </c:pt>
                <c:pt idx="2246">
                  <c:v>2.3929999999999998</c:v>
                </c:pt>
                <c:pt idx="2247">
                  <c:v>2.3380000000000001</c:v>
                </c:pt>
                <c:pt idx="2248">
                  <c:v>2.2829999999999999</c:v>
                </c:pt>
                <c:pt idx="2249">
                  <c:v>2.23</c:v>
                </c:pt>
                <c:pt idx="2250">
                  <c:v>2.177</c:v>
                </c:pt>
                <c:pt idx="2251">
                  <c:v>2.125</c:v>
                </c:pt>
                <c:pt idx="2252">
                  <c:v>2.0739999999999998</c:v>
                </c:pt>
                <c:pt idx="2253">
                  <c:v>2.024</c:v>
                </c:pt>
                <c:pt idx="2254">
                  <c:v>1.9750000000000001</c:v>
                </c:pt>
                <c:pt idx="2255">
                  <c:v>1.9259999999999999</c:v>
                </c:pt>
                <c:pt idx="2256">
                  <c:v>1.879</c:v>
                </c:pt>
                <c:pt idx="2257">
                  <c:v>1.8320000000000001</c:v>
                </c:pt>
                <c:pt idx="2258">
                  <c:v>1.786</c:v>
                </c:pt>
                <c:pt idx="2259">
                  <c:v>1.7410000000000001</c:v>
                </c:pt>
                <c:pt idx="2260">
                  <c:v>1.6970000000000001</c:v>
                </c:pt>
                <c:pt idx="2261">
                  <c:v>1.6539999999999999</c:v>
                </c:pt>
                <c:pt idx="2262">
                  <c:v>1.611</c:v>
                </c:pt>
                <c:pt idx="2263">
                  <c:v>1.57</c:v>
                </c:pt>
                <c:pt idx="2264">
                  <c:v>1.5289999999999999</c:v>
                </c:pt>
                <c:pt idx="2265">
                  <c:v>1.49</c:v>
                </c:pt>
                <c:pt idx="2266">
                  <c:v>1.4510000000000001</c:v>
                </c:pt>
                <c:pt idx="2267">
                  <c:v>1.415</c:v>
                </c:pt>
                <c:pt idx="2268">
                  <c:v>1.391</c:v>
                </c:pt>
                <c:pt idx="2269">
                  <c:v>1.3660000000000001</c:v>
                </c:pt>
                <c:pt idx="2270">
                  <c:v>1.34</c:v>
                </c:pt>
                <c:pt idx="2271">
                  <c:v>1.3140000000000001</c:v>
                </c:pt>
                <c:pt idx="2272">
                  <c:v>1.288</c:v>
                </c:pt>
                <c:pt idx="2273">
                  <c:v>1.262</c:v>
                </c:pt>
                <c:pt idx="2274">
                  <c:v>1.2370000000000001</c:v>
                </c:pt>
                <c:pt idx="2275">
                  <c:v>1.212</c:v>
                </c:pt>
                <c:pt idx="2276">
                  <c:v>1.1879999999999999</c:v>
                </c:pt>
                <c:pt idx="2277">
                  <c:v>1.1639999999999999</c:v>
                </c:pt>
                <c:pt idx="2278">
                  <c:v>1.141</c:v>
                </c:pt>
                <c:pt idx="2279">
                  <c:v>1.1180000000000001</c:v>
                </c:pt>
                <c:pt idx="2280">
                  <c:v>1.095</c:v>
                </c:pt>
                <c:pt idx="2281">
                  <c:v>1.0740000000000001</c:v>
                </c:pt>
                <c:pt idx="2282">
                  <c:v>1.052</c:v>
                </c:pt>
                <c:pt idx="2283">
                  <c:v>1.0349999999999999</c:v>
                </c:pt>
                <c:pt idx="2284">
                  <c:v>1.0309999999999999</c:v>
                </c:pt>
                <c:pt idx="2285">
                  <c:v>1.0249999999999999</c:v>
                </c:pt>
                <c:pt idx="2286">
                  <c:v>1.0229999999999999</c:v>
                </c:pt>
                <c:pt idx="2287">
                  <c:v>1.0249999999999999</c:v>
                </c:pt>
                <c:pt idx="2288">
                  <c:v>1.04</c:v>
                </c:pt>
                <c:pt idx="2289">
                  <c:v>1.0569999999999999</c:v>
                </c:pt>
                <c:pt idx="2290">
                  <c:v>1.069</c:v>
                </c:pt>
                <c:pt idx="2291">
                  <c:v>1.077</c:v>
                </c:pt>
                <c:pt idx="2292">
                  <c:v>1.0840000000000001</c:v>
                </c:pt>
                <c:pt idx="2293">
                  <c:v>1.0880000000000001</c:v>
                </c:pt>
                <c:pt idx="2294">
                  <c:v>1.091</c:v>
                </c:pt>
                <c:pt idx="2295">
                  <c:v>1.093</c:v>
                </c:pt>
                <c:pt idx="2296">
                  <c:v>1.093</c:v>
                </c:pt>
                <c:pt idx="2297">
                  <c:v>1.093</c:v>
                </c:pt>
                <c:pt idx="2298">
                  <c:v>1.0920000000000001</c:v>
                </c:pt>
                <c:pt idx="2299">
                  <c:v>1.1379999999999999</c:v>
                </c:pt>
                <c:pt idx="2300">
                  <c:v>1.268</c:v>
                </c:pt>
                <c:pt idx="2301">
                  <c:v>1.55</c:v>
                </c:pt>
                <c:pt idx="2302">
                  <c:v>15.55</c:v>
                </c:pt>
                <c:pt idx="2303">
                  <c:v>88.79</c:v>
                </c:pt>
                <c:pt idx="2304">
                  <c:v>98.82</c:v>
                </c:pt>
                <c:pt idx="2305">
                  <c:v>107</c:v>
                </c:pt>
                <c:pt idx="2306">
                  <c:v>128.1</c:v>
                </c:pt>
                <c:pt idx="2307">
                  <c:v>200.4</c:v>
                </c:pt>
                <c:pt idx="2308">
                  <c:v>135.9</c:v>
                </c:pt>
                <c:pt idx="2309">
                  <c:v>111.8</c:v>
                </c:pt>
                <c:pt idx="2310">
                  <c:v>109.2</c:v>
                </c:pt>
                <c:pt idx="2311">
                  <c:v>99.63</c:v>
                </c:pt>
                <c:pt idx="2312">
                  <c:v>90.78</c:v>
                </c:pt>
                <c:pt idx="2313">
                  <c:v>108.7</c:v>
                </c:pt>
                <c:pt idx="2314">
                  <c:v>90.52</c:v>
                </c:pt>
                <c:pt idx="2315">
                  <c:v>82.99</c:v>
                </c:pt>
                <c:pt idx="2316">
                  <c:v>77.02</c:v>
                </c:pt>
                <c:pt idx="2317">
                  <c:v>102.6</c:v>
                </c:pt>
                <c:pt idx="2318">
                  <c:v>94.69</c:v>
                </c:pt>
                <c:pt idx="2319">
                  <c:v>87.82</c:v>
                </c:pt>
                <c:pt idx="2320">
                  <c:v>84.92</c:v>
                </c:pt>
                <c:pt idx="2321">
                  <c:v>98.92</c:v>
                </c:pt>
                <c:pt idx="2322">
                  <c:v>81.099999999999994</c:v>
                </c:pt>
                <c:pt idx="2323">
                  <c:v>75.27</c:v>
                </c:pt>
                <c:pt idx="2324">
                  <c:v>70.2</c:v>
                </c:pt>
                <c:pt idx="2325">
                  <c:v>67.290000000000006</c:v>
                </c:pt>
                <c:pt idx="2326">
                  <c:v>63.43</c:v>
                </c:pt>
                <c:pt idx="2327">
                  <c:v>59.72</c:v>
                </c:pt>
                <c:pt idx="2328">
                  <c:v>55.92</c:v>
                </c:pt>
                <c:pt idx="2329">
                  <c:v>53.84</c:v>
                </c:pt>
                <c:pt idx="2330">
                  <c:v>54.7</c:v>
                </c:pt>
                <c:pt idx="2331">
                  <c:v>51.17</c:v>
                </c:pt>
                <c:pt idx="2332">
                  <c:v>48.76</c:v>
                </c:pt>
                <c:pt idx="2333">
                  <c:v>45.92</c:v>
                </c:pt>
                <c:pt idx="2334">
                  <c:v>44.05</c:v>
                </c:pt>
                <c:pt idx="2335">
                  <c:v>57.87</c:v>
                </c:pt>
                <c:pt idx="2336">
                  <c:v>51.49</c:v>
                </c:pt>
                <c:pt idx="2337">
                  <c:v>49.55</c:v>
                </c:pt>
                <c:pt idx="2338">
                  <c:v>49.05</c:v>
                </c:pt>
                <c:pt idx="2339">
                  <c:v>46.46</c:v>
                </c:pt>
                <c:pt idx="2340">
                  <c:v>43.91</c:v>
                </c:pt>
                <c:pt idx="2341">
                  <c:v>41.52</c:v>
                </c:pt>
                <c:pt idx="2342">
                  <c:v>66.16</c:v>
                </c:pt>
                <c:pt idx="2343">
                  <c:v>118.7</c:v>
                </c:pt>
                <c:pt idx="2344">
                  <c:v>58.36</c:v>
                </c:pt>
                <c:pt idx="2345">
                  <c:v>54.88</c:v>
                </c:pt>
                <c:pt idx="2346">
                  <c:v>51.69</c:v>
                </c:pt>
                <c:pt idx="2347">
                  <c:v>48.73</c:v>
                </c:pt>
                <c:pt idx="2348">
                  <c:v>46.74</c:v>
                </c:pt>
                <c:pt idx="2349">
                  <c:v>85.82</c:v>
                </c:pt>
                <c:pt idx="2350">
                  <c:v>54.18</c:v>
                </c:pt>
                <c:pt idx="2351">
                  <c:v>79.27</c:v>
                </c:pt>
                <c:pt idx="2352">
                  <c:v>108.6</c:v>
                </c:pt>
                <c:pt idx="2353">
                  <c:v>133.9</c:v>
                </c:pt>
                <c:pt idx="2354">
                  <c:v>139.69999999999999</c:v>
                </c:pt>
                <c:pt idx="2355">
                  <c:v>139.19999999999999</c:v>
                </c:pt>
                <c:pt idx="2356">
                  <c:v>110.2</c:v>
                </c:pt>
                <c:pt idx="2357">
                  <c:v>102</c:v>
                </c:pt>
                <c:pt idx="2358">
                  <c:v>94.16</c:v>
                </c:pt>
                <c:pt idx="2359">
                  <c:v>89.41</c:v>
                </c:pt>
                <c:pt idx="2360">
                  <c:v>112.3</c:v>
                </c:pt>
                <c:pt idx="2361">
                  <c:v>91.67</c:v>
                </c:pt>
                <c:pt idx="2362">
                  <c:v>117.7</c:v>
                </c:pt>
                <c:pt idx="2363">
                  <c:v>108</c:v>
                </c:pt>
                <c:pt idx="2364">
                  <c:v>99.04</c:v>
                </c:pt>
                <c:pt idx="2365">
                  <c:v>91.23</c:v>
                </c:pt>
                <c:pt idx="2366">
                  <c:v>84.44</c:v>
                </c:pt>
                <c:pt idx="2367">
                  <c:v>78.599999999999994</c:v>
                </c:pt>
                <c:pt idx="2368">
                  <c:v>73.31</c:v>
                </c:pt>
                <c:pt idx="2369">
                  <c:v>68.66</c:v>
                </c:pt>
                <c:pt idx="2370">
                  <c:v>64.430000000000007</c:v>
                </c:pt>
                <c:pt idx="2371">
                  <c:v>60.53</c:v>
                </c:pt>
                <c:pt idx="2372">
                  <c:v>57.14</c:v>
                </c:pt>
                <c:pt idx="2373">
                  <c:v>54.13</c:v>
                </c:pt>
                <c:pt idx="2374">
                  <c:v>50.98</c:v>
                </c:pt>
                <c:pt idx="2375">
                  <c:v>48.26</c:v>
                </c:pt>
                <c:pt idx="2376">
                  <c:v>46.06</c:v>
                </c:pt>
                <c:pt idx="2377">
                  <c:v>43.5</c:v>
                </c:pt>
                <c:pt idx="2378">
                  <c:v>41.32</c:v>
                </c:pt>
                <c:pt idx="2379">
                  <c:v>39.94</c:v>
                </c:pt>
                <c:pt idx="2380">
                  <c:v>39.39</c:v>
                </c:pt>
                <c:pt idx="2381">
                  <c:v>38.67</c:v>
                </c:pt>
                <c:pt idx="2382">
                  <c:v>37.840000000000003</c:v>
                </c:pt>
                <c:pt idx="2383">
                  <c:v>36.96</c:v>
                </c:pt>
                <c:pt idx="2384">
                  <c:v>36.020000000000003</c:v>
                </c:pt>
                <c:pt idx="2385">
                  <c:v>35.03</c:v>
                </c:pt>
                <c:pt idx="2386">
                  <c:v>33.94</c:v>
                </c:pt>
                <c:pt idx="2387">
                  <c:v>32.86</c:v>
                </c:pt>
                <c:pt idx="2388">
                  <c:v>31.78</c:v>
                </c:pt>
                <c:pt idx="2389">
                  <c:v>30.77</c:v>
                </c:pt>
                <c:pt idx="2390">
                  <c:v>30.06</c:v>
                </c:pt>
                <c:pt idx="2391">
                  <c:v>29.37</c:v>
                </c:pt>
                <c:pt idx="2392">
                  <c:v>28.46</c:v>
                </c:pt>
                <c:pt idx="2393">
                  <c:v>27.61</c:v>
                </c:pt>
                <c:pt idx="2394">
                  <c:v>26.83</c:v>
                </c:pt>
                <c:pt idx="2395">
                  <c:v>26.1</c:v>
                </c:pt>
                <c:pt idx="2396">
                  <c:v>25.99</c:v>
                </c:pt>
                <c:pt idx="2397">
                  <c:v>40.28</c:v>
                </c:pt>
                <c:pt idx="2398">
                  <c:v>117.9</c:v>
                </c:pt>
                <c:pt idx="2399">
                  <c:v>39.94</c:v>
                </c:pt>
                <c:pt idx="2400">
                  <c:v>38.76</c:v>
                </c:pt>
                <c:pt idx="2401">
                  <c:v>36.82</c:v>
                </c:pt>
                <c:pt idx="2402">
                  <c:v>35.58</c:v>
                </c:pt>
                <c:pt idx="2403">
                  <c:v>35.24</c:v>
                </c:pt>
                <c:pt idx="2404">
                  <c:v>34.82</c:v>
                </c:pt>
                <c:pt idx="2405">
                  <c:v>34.409999999999997</c:v>
                </c:pt>
                <c:pt idx="2406">
                  <c:v>33.880000000000003</c:v>
                </c:pt>
                <c:pt idx="2407">
                  <c:v>33.24</c:v>
                </c:pt>
                <c:pt idx="2408">
                  <c:v>32.53</c:v>
                </c:pt>
                <c:pt idx="2409">
                  <c:v>31.75</c:v>
                </c:pt>
                <c:pt idx="2410">
                  <c:v>30.95</c:v>
                </c:pt>
                <c:pt idx="2411">
                  <c:v>30.09</c:v>
                </c:pt>
                <c:pt idx="2412">
                  <c:v>29.2</c:v>
                </c:pt>
                <c:pt idx="2413">
                  <c:v>28.32</c:v>
                </c:pt>
                <c:pt idx="2414">
                  <c:v>27.77</c:v>
                </c:pt>
                <c:pt idx="2415">
                  <c:v>26.97</c:v>
                </c:pt>
                <c:pt idx="2416">
                  <c:v>26.27</c:v>
                </c:pt>
                <c:pt idx="2417">
                  <c:v>25.55</c:v>
                </c:pt>
                <c:pt idx="2418">
                  <c:v>24.91</c:v>
                </c:pt>
                <c:pt idx="2419">
                  <c:v>24.56</c:v>
                </c:pt>
                <c:pt idx="2420">
                  <c:v>23.82</c:v>
                </c:pt>
                <c:pt idx="2421">
                  <c:v>23.12</c:v>
                </c:pt>
                <c:pt idx="2422">
                  <c:v>22.44</c:v>
                </c:pt>
                <c:pt idx="2423">
                  <c:v>21.76</c:v>
                </c:pt>
                <c:pt idx="2424">
                  <c:v>21.14</c:v>
                </c:pt>
                <c:pt idx="2425">
                  <c:v>20.46</c:v>
                </c:pt>
                <c:pt idx="2426">
                  <c:v>19.8</c:v>
                </c:pt>
                <c:pt idx="2427">
                  <c:v>19.55</c:v>
                </c:pt>
                <c:pt idx="2428">
                  <c:v>19.420000000000002</c:v>
                </c:pt>
                <c:pt idx="2429">
                  <c:v>19.25</c:v>
                </c:pt>
                <c:pt idx="2430">
                  <c:v>19.04</c:v>
                </c:pt>
                <c:pt idx="2431">
                  <c:v>18.809999999999999</c:v>
                </c:pt>
                <c:pt idx="2432">
                  <c:v>18.55</c:v>
                </c:pt>
                <c:pt idx="2433">
                  <c:v>18.27</c:v>
                </c:pt>
                <c:pt idx="2434">
                  <c:v>18</c:v>
                </c:pt>
                <c:pt idx="2435">
                  <c:v>17.71</c:v>
                </c:pt>
                <c:pt idx="2436">
                  <c:v>17.41</c:v>
                </c:pt>
                <c:pt idx="2437">
                  <c:v>17.11</c:v>
                </c:pt>
                <c:pt idx="2438">
                  <c:v>16.82</c:v>
                </c:pt>
                <c:pt idx="2439">
                  <c:v>16.52</c:v>
                </c:pt>
                <c:pt idx="2440">
                  <c:v>16.25</c:v>
                </c:pt>
                <c:pt idx="2441">
                  <c:v>15.98</c:v>
                </c:pt>
                <c:pt idx="2442">
                  <c:v>15.71</c:v>
                </c:pt>
                <c:pt idx="2443">
                  <c:v>15.71</c:v>
                </c:pt>
                <c:pt idx="2444">
                  <c:v>17.260000000000002</c:v>
                </c:pt>
                <c:pt idx="2445">
                  <c:v>76.67</c:v>
                </c:pt>
                <c:pt idx="2446">
                  <c:v>35.07</c:v>
                </c:pt>
                <c:pt idx="2447">
                  <c:v>26.96</c:v>
                </c:pt>
                <c:pt idx="2448">
                  <c:v>30.11</c:v>
                </c:pt>
                <c:pt idx="2449">
                  <c:v>35.229999999999997</c:v>
                </c:pt>
                <c:pt idx="2450">
                  <c:v>33.979999999999997</c:v>
                </c:pt>
                <c:pt idx="2451">
                  <c:v>33.4</c:v>
                </c:pt>
                <c:pt idx="2452">
                  <c:v>32.65</c:v>
                </c:pt>
                <c:pt idx="2453">
                  <c:v>32.78</c:v>
                </c:pt>
                <c:pt idx="2454">
                  <c:v>32.82</c:v>
                </c:pt>
                <c:pt idx="2455">
                  <c:v>32.71</c:v>
                </c:pt>
                <c:pt idx="2456">
                  <c:v>32.61</c:v>
                </c:pt>
                <c:pt idx="2457">
                  <c:v>32.479999999999997</c:v>
                </c:pt>
                <c:pt idx="2458">
                  <c:v>32.22</c:v>
                </c:pt>
                <c:pt idx="2459">
                  <c:v>31.86</c:v>
                </c:pt>
                <c:pt idx="2460">
                  <c:v>31.53</c:v>
                </c:pt>
                <c:pt idx="2461">
                  <c:v>31.29</c:v>
                </c:pt>
                <c:pt idx="2462">
                  <c:v>31.05</c:v>
                </c:pt>
                <c:pt idx="2463">
                  <c:v>30.65</c:v>
                </c:pt>
                <c:pt idx="2464">
                  <c:v>30.06</c:v>
                </c:pt>
                <c:pt idx="2465">
                  <c:v>29.57</c:v>
                </c:pt>
                <c:pt idx="2466">
                  <c:v>28.94</c:v>
                </c:pt>
                <c:pt idx="2467">
                  <c:v>28.17</c:v>
                </c:pt>
                <c:pt idx="2468">
                  <c:v>27.4</c:v>
                </c:pt>
                <c:pt idx="2469">
                  <c:v>26.66</c:v>
                </c:pt>
                <c:pt idx="2470">
                  <c:v>25.92</c:v>
                </c:pt>
                <c:pt idx="2471">
                  <c:v>25.19</c:v>
                </c:pt>
                <c:pt idx="2472">
                  <c:v>24.48</c:v>
                </c:pt>
                <c:pt idx="2473">
                  <c:v>23.76</c:v>
                </c:pt>
                <c:pt idx="2474">
                  <c:v>23.06</c:v>
                </c:pt>
                <c:pt idx="2475">
                  <c:v>22.38</c:v>
                </c:pt>
                <c:pt idx="2476">
                  <c:v>21.67</c:v>
                </c:pt>
                <c:pt idx="2477">
                  <c:v>21</c:v>
                </c:pt>
                <c:pt idx="2478">
                  <c:v>20.34</c:v>
                </c:pt>
                <c:pt idx="2479">
                  <c:v>19.690000000000001</c:v>
                </c:pt>
                <c:pt idx="2480">
                  <c:v>19.5</c:v>
                </c:pt>
                <c:pt idx="2481">
                  <c:v>19.37</c:v>
                </c:pt>
                <c:pt idx="2482">
                  <c:v>19.190000000000001</c:v>
                </c:pt>
                <c:pt idx="2483">
                  <c:v>18.97</c:v>
                </c:pt>
                <c:pt idx="2484">
                  <c:v>18.86</c:v>
                </c:pt>
                <c:pt idx="2485">
                  <c:v>18.899999999999999</c:v>
                </c:pt>
                <c:pt idx="2486">
                  <c:v>18.86</c:v>
                </c:pt>
                <c:pt idx="2487">
                  <c:v>18.760000000000002</c:v>
                </c:pt>
                <c:pt idx="2488">
                  <c:v>18.63</c:v>
                </c:pt>
                <c:pt idx="2489">
                  <c:v>18.48</c:v>
                </c:pt>
                <c:pt idx="2490">
                  <c:v>18.309999999999999</c:v>
                </c:pt>
                <c:pt idx="2491">
                  <c:v>18.11</c:v>
                </c:pt>
                <c:pt idx="2492">
                  <c:v>17.899999999999999</c:v>
                </c:pt>
                <c:pt idx="2493">
                  <c:v>17.670000000000002</c:v>
                </c:pt>
                <c:pt idx="2494">
                  <c:v>17.43</c:v>
                </c:pt>
                <c:pt idx="2495">
                  <c:v>17.170000000000002</c:v>
                </c:pt>
                <c:pt idx="2496">
                  <c:v>16.89</c:v>
                </c:pt>
                <c:pt idx="2497">
                  <c:v>16.61</c:v>
                </c:pt>
                <c:pt idx="2498">
                  <c:v>16.309999999999999</c:v>
                </c:pt>
                <c:pt idx="2499">
                  <c:v>16.010000000000002</c:v>
                </c:pt>
                <c:pt idx="2500">
                  <c:v>15.71</c:v>
                </c:pt>
                <c:pt idx="2501">
                  <c:v>15.41</c:v>
                </c:pt>
                <c:pt idx="2502">
                  <c:v>15.11</c:v>
                </c:pt>
                <c:pt idx="2503">
                  <c:v>14.81</c:v>
                </c:pt>
                <c:pt idx="2504">
                  <c:v>14.52</c:v>
                </c:pt>
                <c:pt idx="2505">
                  <c:v>14.22</c:v>
                </c:pt>
                <c:pt idx="2506">
                  <c:v>13.93</c:v>
                </c:pt>
                <c:pt idx="2507">
                  <c:v>13.65</c:v>
                </c:pt>
                <c:pt idx="2508">
                  <c:v>13.37</c:v>
                </c:pt>
                <c:pt idx="2509">
                  <c:v>13.09</c:v>
                </c:pt>
                <c:pt idx="2510">
                  <c:v>12.83</c:v>
                </c:pt>
                <c:pt idx="2511">
                  <c:v>12.57</c:v>
                </c:pt>
                <c:pt idx="2512">
                  <c:v>12.32</c:v>
                </c:pt>
                <c:pt idx="2513">
                  <c:v>12.08</c:v>
                </c:pt>
                <c:pt idx="2514">
                  <c:v>11.85</c:v>
                </c:pt>
                <c:pt idx="2515">
                  <c:v>11.63</c:v>
                </c:pt>
                <c:pt idx="2516">
                  <c:v>11.42</c:v>
                </c:pt>
                <c:pt idx="2517">
                  <c:v>11.22</c:v>
                </c:pt>
                <c:pt idx="2518">
                  <c:v>11.03</c:v>
                </c:pt>
                <c:pt idx="2519">
                  <c:v>10.85</c:v>
                </c:pt>
                <c:pt idx="2520">
                  <c:v>10.67</c:v>
                </c:pt>
                <c:pt idx="2521">
                  <c:v>10.5</c:v>
                </c:pt>
                <c:pt idx="2522">
                  <c:v>10.34</c:v>
                </c:pt>
                <c:pt idx="2523">
                  <c:v>10.19</c:v>
                </c:pt>
                <c:pt idx="2524">
                  <c:v>10.039999999999999</c:v>
                </c:pt>
                <c:pt idx="2525">
                  <c:v>9.8949999999999996</c:v>
                </c:pt>
                <c:pt idx="2526">
                  <c:v>9.7550000000000008</c:v>
                </c:pt>
                <c:pt idx="2527">
                  <c:v>9.6189999999999998</c:v>
                </c:pt>
                <c:pt idx="2528">
                  <c:v>9.4849999999999994</c:v>
                </c:pt>
                <c:pt idx="2529">
                  <c:v>9.3550000000000004</c:v>
                </c:pt>
                <c:pt idx="2530">
                  <c:v>9.2270000000000003</c:v>
                </c:pt>
                <c:pt idx="2531">
                  <c:v>9.1010000000000009</c:v>
                </c:pt>
                <c:pt idx="2532">
                  <c:v>8.9770000000000003</c:v>
                </c:pt>
                <c:pt idx="2533">
                  <c:v>8.8539999999999992</c:v>
                </c:pt>
                <c:pt idx="2534">
                  <c:v>8.7319999999999993</c:v>
                </c:pt>
                <c:pt idx="2535">
                  <c:v>8.6110000000000007</c:v>
                </c:pt>
                <c:pt idx="2536">
                  <c:v>8.49</c:v>
                </c:pt>
                <c:pt idx="2537">
                  <c:v>8.3699999999999992</c:v>
                </c:pt>
                <c:pt idx="2538">
                  <c:v>8.25</c:v>
                </c:pt>
                <c:pt idx="2539">
                  <c:v>8.1289999999999996</c:v>
                </c:pt>
                <c:pt idx="2540">
                  <c:v>8.0090000000000003</c:v>
                </c:pt>
                <c:pt idx="2541">
                  <c:v>7.8890000000000002</c:v>
                </c:pt>
                <c:pt idx="2542">
                  <c:v>7.7679999999999998</c:v>
                </c:pt>
                <c:pt idx="2543">
                  <c:v>7.6470000000000002</c:v>
                </c:pt>
                <c:pt idx="2544">
                  <c:v>7.5259999999999998</c:v>
                </c:pt>
                <c:pt idx="2545">
                  <c:v>7.4050000000000002</c:v>
                </c:pt>
                <c:pt idx="2546">
                  <c:v>7.2830000000000004</c:v>
                </c:pt>
                <c:pt idx="2547">
                  <c:v>7.1619999999999999</c:v>
                </c:pt>
                <c:pt idx="2548">
                  <c:v>7.04</c:v>
                </c:pt>
                <c:pt idx="2549">
                  <c:v>6.9180000000000001</c:v>
                </c:pt>
                <c:pt idx="2550">
                  <c:v>6.7949999999999999</c:v>
                </c:pt>
                <c:pt idx="2551">
                  <c:v>6.673</c:v>
                </c:pt>
                <c:pt idx="2552">
                  <c:v>6.55</c:v>
                </c:pt>
                <c:pt idx="2553">
                  <c:v>6.4279999999999999</c:v>
                </c:pt>
                <c:pt idx="2554">
                  <c:v>6.306</c:v>
                </c:pt>
                <c:pt idx="2555">
                  <c:v>6.1840000000000002</c:v>
                </c:pt>
                <c:pt idx="2556">
                  <c:v>6.0629999999999997</c:v>
                </c:pt>
                <c:pt idx="2557">
                  <c:v>5.9420000000000002</c:v>
                </c:pt>
                <c:pt idx="2558">
                  <c:v>5.8209999999999997</c:v>
                </c:pt>
                <c:pt idx="2559">
                  <c:v>5.7119999999999997</c:v>
                </c:pt>
                <c:pt idx="2560">
                  <c:v>5.6120000000000001</c:v>
                </c:pt>
                <c:pt idx="2561">
                  <c:v>5.52</c:v>
                </c:pt>
                <c:pt idx="2562">
                  <c:v>5.4329999999999998</c:v>
                </c:pt>
                <c:pt idx="2563">
                  <c:v>5.351</c:v>
                </c:pt>
                <c:pt idx="2564">
                  <c:v>5.2709999999999999</c:v>
                </c:pt>
                <c:pt idx="2565">
                  <c:v>5.1929999999999996</c:v>
                </c:pt>
                <c:pt idx="2566">
                  <c:v>5.1159999999999997</c:v>
                </c:pt>
                <c:pt idx="2567">
                  <c:v>5.0389999999999997</c:v>
                </c:pt>
                <c:pt idx="2568">
                  <c:v>4.9630000000000001</c:v>
                </c:pt>
                <c:pt idx="2569">
                  <c:v>4.8860000000000001</c:v>
                </c:pt>
                <c:pt idx="2570">
                  <c:v>4.8079999999999998</c:v>
                </c:pt>
                <c:pt idx="2571">
                  <c:v>4.7300000000000004</c:v>
                </c:pt>
                <c:pt idx="2572">
                  <c:v>4.6509999999999998</c:v>
                </c:pt>
                <c:pt idx="2573">
                  <c:v>4.5720000000000001</c:v>
                </c:pt>
                <c:pt idx="2574">
                  <c:v>4.4909999999999997</c:v>
                </c:pt>
                <c:pt idx="2575">
                  <c:v>4.41</c:v>
                </c:pt>
                <c:pt idx="2576">
                  <c:v>4.3280000000000003</c:v>
                </c:pt>
                <c:pt idx="2577">
                  <c:v>4.2450000000000001</c:v>
                </c:pt>
                <c:pt idx="2578">
                  <c:v>4.1619999999999999</c:v>
                </c:pt>
                <c:pt idx="2579">
                  <c:v>4.0789999999999997</c:v>
                </c:pt>
                <c:pt idx="2580">
                  <c:v>3.9950000000000001</c:v>
                </c:pt>
                <c:pt idx="2581">
                  <c:v>3.911</c:v>
                </c:pt>
                <c:pt idx="2582">
                  <c:v>3.827</c:v>
                </c:pt>
                <c:pt idx="2583">
                  <c:v>3.7429999999999999</c:v>
                </c:pt>
                <c:pt idx="2584">
                  <c:v>3.66</c:v>
                </c:pt>
                <c:pt idx="2585">
                  <c:v>3.5760000000000001</c:v>
                </c:pt>
                <c:pt idx="2586">
                  <c:v>3.4940000000000002</c:v>
                </c:pt>
                <c:pt idx="2587">
                  <c:v>3.411</c:v>
                </c:pt>
                <c:pt idx="2588">
                  <c:v>3.33</c:v>
                </c:pt>
                <c:pt idx="2589">
                  <c:v>3.2490000000000001</c:v>
                </c:pt>
                <c:pt idx="2590">
                  <c:v>3.169</c:v>
                </c:pt>
                <c:pt idx="2591">
                  <c:v>3.09</c:v>
                </c:pt>
                <c:pt idx="2592">
                  <c:v>3.012</c:v>
                </c:pt>
                <c:pt idx="2593">
                  <c:v>2.9350000000000001</c:v>
                </c:pt>
                <c:pt idx="2594">
                  <c:v>2.859</c:v>
                </c:pt>
                <c:pt idx="2595">
                  <c:v>2.7839999999999998</c:v>
                </c:pt>
                <c:pt idx="2596">
                  <c:v>2.71</c:v>
                </c:pt>
                <c:pt idx="2597">
                  <c:v>2.6379999999999999</c:v>
                </c:pt>
                <c:pt idx="2598">
                  <c:v>2.5670000000000002</c:v>
                </c:pt>
                <c:pt idx="2599">
                  <c:v>2.4969999999999999</c:v>
                </c:pt>
                <c:pt idx="2600">
                  <c:v>2.4289999999999998</c:v>
                </c:pt>
                <c:pt idx="2601">
                  <c:v>2.3620000000000001</c:v>
                </c:pt>
                <c:pt idx="2602">
                  <c:v>2.2959999999999998</c:v>
                </c:pt>
                <c:pt idx="2603">
                  <c:v>2.2320000000000002</c:v>
                </c:pt>
                <c:pt idx="2604">
                  <c:v>2.169</c:v>
                </c:pt>
                <c:pt idx="2605">
                  <c:v>2.1070000000000002</c:v>
                </c:pt>
                <c:pt idx="2606">
                  <c:v>2.048</c:v>
                </c:pt>
                <c:pt idx="2607">
                  <c:v>1.9890000000000001</c:v>
                </c:pt>
                <c:pt idx="2608">
                  <c:v>1.9350000000000001</c:v>
                </c:pt>
                <c:pt idx="2609">
                  <c:v>1.881</c:v>
                </c:pt>
                <c:pt idx="2610">
                  <c:v>1.8280000000000001</c:v>
                </c:pt>
                <c:pt idx="2611">
                  <c:v>1.7769999999999999</c:v>
                </c:pt>
                <c:pt idx="2612">
                  <c:v>1.7270000000000001</c:v>
                </c:pt>
                <c:pt idx="2613">
                  <c:v>1.6779999999999999</c:v>
                </c:pt>
                <c:pt idx="2614">
                  <c:v>1.631</c:v>
                </c:pt>
                <c:pt idx="2615">
                  <c:v>1.5840000000000001</c:v>
                </c:pt>
                <c:pt idx="2616">
                  <c:v>1.5389999999999999</c:v>
                </c:pt>
                <c:pt idx="2617">
                  <c:v>1.4950000000000001</c:v>
                </c:pt>
                <c:pt idx="2618">
                  <c:v>1.452</c:v>
                </c:pt>
                <c:pt idx="2619">
                  <c:v>1.411</c:v>
                </c:pt>
                <c:pt idx="2620">
                  <c:v>1.37</c:v>
                </c:pt>
                <c:pt idx="2621">
                  <c:v>1.331</c:v>
                </c:pt>
                <c:pt idx="2622">
                  <c:v>1.296</c:v>
                </c:pt>
                <c:pt idx="2623">
                  <c:v>1.2609999999999999</c:v>
                </c:pt>
                <c:pt idx="2624">
                  <c:v>1.2270000000000001</c:v>
                </c:pt>
                <c:pt idx="2625">
                  <c:v>1.194</c:v>
                </c:pt>
                <c:pt idx="2626">
                  <c:v>1.1619999999999999</c:v>
                </c:pt>
                <c:pt idx="2627">
                  <c:v>1.1299999999999999</c:v>
                </c:pt>
                <c:pt idx="2628">
                  <c:v>1.1000000000000001</c:v>
                </c:pt>
                <c:pt idx="2629">
                  <c:v>1.07</c:v>
                </c:pt>
                <c:pt idx="2630">
                  <c:v>1.0409999999999999</c:v>
                </c:pt>
                <c:pt idx="2631">
                  <c:v>1.0129999999999999</c:v>
                </c:pt>
                <c:pt idx="2632">
                  <c:v>0.98570000000000002</c:v>
                </c:pt>
                <c:pt idx="2633">
                  <c:v>0.95920000000000005</c:v>
                </c:pt>
                <c:pt idx="2634">
                  <c:v>0.9335</c:v>
                </c:pt>
                <c:pt idx="2635">
                  <c:v>0.90849999999999997</c:v>
                </c:pt>
                <c:pt idx="2636">
                  <c:v>0.89459999999999995</c:v>
                </c:pt>
                <c:pt idx="2637">
                  <c:v>0.90449999999999997</c:v>
                </c:pt>
                <c:pt idx="2638">
                  <c:v>0.91469999999999996</c:v>
                </c:pt>
                <c:pt idx="2639">
                  <c:v>0.92030000000000001</c:v>
                </c:pt>
                <c:pt idx="2640">
                  <c:v>0.92279999999999995</c:v>
                </c:pt>
                <c:pt idx="2641">
                  <c:v>0.92310000000000003</c:v>
                </c:pt>
                <c:pt idx="2642">
                  <c:v>0.92210000000000003</c:v>
                </c:pt>
                <c:pt idx="2643">
                  <c:v>0.92010000000000003</c:v>
                </c:pt>
                <c:pt idx="2644">
                  <c:v>0.9173</c:v>
                </c:pt>
                <c:pt idx="2645">
                  <c:v>0.91400000000000003</c:v>
                </c:pt>
                <c:pt idx="2646">
                  <c:v>0.91010000000000002</c:v>
                </c:pt>
                <c:pt idx="2647">
                  <c:v>0.90559999999999996</c:v>
                </c:pt>
                <c:pt idx="2648">
                  <c:v>0.90069999999999995</c:v>
                </c:pt>
                <c:pt idx="2649">
                  <c:v>0.8952</c:v>
                </c:pt>
                <c:pt idx="2650">
                  <c:v>0.8891</c:v>
                </c:pt>
                <c:pt idx="2651">
                  <c:v>0.88239999999999996</c:v>
                </c:pt>
                <c:pt idx="2652">
                  <c:v>0.87509999999999999</c:v>
                </c:pt>
                <c:pt idx="2653">
                  <c:v>0.86709999999999998</c:v>
                </c:pt>
                <c:pt idx="2654">
                  <c:v>0.85850000000000004</c:v>
                </c:pt>
                <c:pt idx="2655">
                  <c:v>0.84950000000000003</c:v>
                </c:pt>
                <c:pt idx="2656">
                  <c:v>0.83979999999999999</c:v>
                </c:pt>
                <c:pt idx="2657">
                  <c:v>0.8296</c:v>
                </c:pt>
                <c:pt idx="2658">
                  <c:v>0.81879999999999997</c:v>
                </c:pt>
                <c:pt idx="2659">
                  <c:v>0.8075</c:v>
                </c:pt>
                <c:pt idx="2660">
                  <c:v>0.79579999999999995</c:v>
                </c:pt>
                <c:pt idx="2661">
                  <c:v>0.78369999999999995</c:v>
                </c:pt>
                <c:pt idx="2662">
                  <c:v>0.77129999999999999</c:v>
                </c:pt>
                <c:pt idx="2663">
                  <c:v>0.75860000000000005</c:v>
                </c:pt>
                <c:pt idx="2664">
                  <c:v>0.74580000000000002</c:v>
                </c:pt>
                <c:pt idx="2665">
                  <c:v>0.73280000000000001</c:v>
                </c:pt>
                <c:pt idx="2666">
                  <c:v>0.71970000000000001</c:v>
                </c:pt>
                <c:pt idx="2667">
                  <c:v>0.70650000000000002</c:v>
                </c:pt>
                <c:pt idx="2668">
                  <c:v>0.69340000000000002</c:v>
                </c:pt>
                <c:pt idx="2669">
                  <c:v>0.68020000000000003</c:v>
                </c:pt>
                <c:pt idx="2670">
                  <c:v>0.6673</c:v>
                </c:pt>
                <c:pt idx="2671">
                  <c:v>0.65449999999999997</c:v>
                </c:pt>
                <c:pt idx="2672">
                  <c:v>0.64259999999999995</c:v>
                </c:pt>
                <c:pt idx="2673">
                  <c:v>0.63060000000000005</c:v>
                </c:pt>
                <c:pt idx="2674">
                  <c:v>0.61870000000000003</c:v>
                </c:pt>
                <c:pt idx="2675">
                  <c:v>0.6069</c:v>
                </c:pt>
                <c:pt idx="2676">
                  <c:v>0.59540000000000004</c:v>
                </c:pt>
                <c:pt idx="2677">
                  <c:v>0.58409999999999995</c:v>
                </c:pt>
                <c:pt idx="2678">
                  <c:v>0.57299999999999995</c:v>
                </c:pt>
                <c:pt idx="2679">
                  <c:v>0.56220000000000003</c:v>
                </c:pt>
                <c:pt idx="2680">
                  <c:v>0.55159999999999998</c:v>
                </c:pt>
                <c:pt idx="2681">
                  <c:v>0.54110000000000003</c:v>
                </c:pt>
                <c:pt idx="2682">
                  <c:v>0.53090000000000004</c:v>
                </c:pt>
                <c:pt idx="2683">
                  <c:v>0.52100000000000002</c:v>
                </c:pt>
                <c:pt idx="2684">
                  <c:v>0.51139999999999997</c:v>
                </c:pt>
                <c:pt idx="2685">
                  <c:v>0.502</c:v>
                </c:pt>
                <c:pt idx="2686">
                  <c:v>0.4929</c:v>
                </c:pt>
                <c:pt idx="2687">
                  <c:v>0.48470000000000002</c:v>
                </c:pt>
                <c:pt idx="2688">
                  <c:v>0.4768</c:v>
                </c:pt>
                <c:pt idx="2689">
                  <c:v>0.46910000000000002</c:v>
                </c:pt>
                <c:pt idx="2690">
                  <c:v>0.46139999999999998</c:v>
                </c:pt>
                <c:pt idx="2691">
                  <c:v>0.47339999999999999</c:v>
                </c:pt>
                <c:pt idx="2692">
                  <c:v>0.54100000000000004</c:v>
                </c:pt>
                <c:pt idx="2693">
                  <c:v>0.60129999999999995</c:v>
                </c:pt>
                <c:pt idx="2694">
                  <c:v>0.66180000000000005</c:v>
                </c:pt>
                <c:pt idx="2695">
                  <c:v>0.71499999999999997</c:v>
                </c:pt>
                <c:pt idx="2696">
                  <c:v>0.76180000000000003</c:v>
                </c:pt>
                <c:pt idx="2697">
                  <c:v>0.89029999999999998</c:v>
                </c:pt>
                <c:pt idx="2698">
                  <c:v>1.139</c:v>
                </c:pt>
                <c:pt idx="2699">
                  <c:v>2.1349999999999998</c:v>
                </c:pt>
                <c:pt idx="2700">
                  <c:v>2.6459999999999999</c:v>
                </c:pt>
                <c:pt idx="2701">
                  <c:v>3.2749999999999999</c:v>
                </c:pt>
                <c:pt idx="2702">
                  <c:v>4.1680000000000001</c:v>
                </c:pt>
                <c:pt idx="2703">
                  <c:v>5.0750000000000002</c:v>
                </c:pt>
                <c:pt idx="2704">
                  <c:v>6.3849999999999998</c:v>
                </c:pt>
                <c:pt idx="2705">
                  <c:v>30.83</c:v>
                </c:pt>
                <c:pt idx="2706">
                  <c:v>9.2609999999999992</c:v>
                </c:pt>
                <c:pt idx="2707">
                  <c:v>10.26</c:v>
                </c:pt>
                <c:pt idx="2708">
                  <c:v>11.07</c:v>
                </c:pt>
                <c:pt idx="2709">
                  <c:v>11.75</c:v>
                </c:pt>
                <c:pt idx="2710">
                  <c:v>12.33</c:v>
                </c:pt>
                <c:pt idx="2711">
                  <c:v>12.88</c:v>
                </c:pt>
                <c:pt idx="2712">
                  <c:v>46.44</c:v>
                </c:pt>
                <c:pt idx="2713">
                  <c:v>190.2</c:v>
                </c:pt>
                <c:pt idx="2714">
                  <c:v>202</c:v>
                </c:pt>
                <c:pt idx="2715">
                  <c:v>170.9</c:v>
                </c:pt>
                <c:pt idx="2716">
                  <c:v>265.10000000000002</c:v>
                </c:pt>
                <c:pt idx="2717">
                  <c:v>487</c:v>
                </c:pt>
                <c:pt idx="2718">
                  <c:v>197.9</c:v>
                </c:pt>
                <c:pt idx="2719">
                  <c:v>256</c:v>
                </c:pt>
                <c:pt idx="2720">
                  <c:v>244.3</c:v>
                </c:pt>
                <c:pt idx="2721">
                  <c:v>221.2</c:v>
                </c:pt>
                <c:pt idx="2722">
                  <c:v>201.1</c:v>
                </c:pt>
                <c:pt idx="2723">
                  <c:v>188.2</c:v>
                </c:pt>
                <c:pt idx="2724">
                  <c:v>191.1</c:v>
                </c:pt>
                <c:pt idx="2725">
                  <c:v>172.7</c:v>
                </c:pt>
                <c:pt idx="2726">
                  <c:v>178.8</c:v>
                </c:pt>
                <c:pt idx="2727">
                  <c:v>156.4</c:v>
                </c:pt>
                <c:pt idx="2728">
                  <c:v>142.1</c:v>
                </c:pt>
                <c:pt idx="2729">
                  <c:v>152.5</c:v>
                </c:pt>
                <c:pt idx="2730">
                  <c:v>138.9</c:v>
                </c:pt>
                <c:pt idx="2731">
                  <c:v>126.9</c:v>
                </c:pt>
                <c:pt idx="2732">
                  <c:v>118.1</c:v>
                </c:pt>
                <c:pt idx="2733">
                  <c:v>108.3</c:v>
                </c:pt>
                <c:pt idx="2734">
                  <c:v>130.6</c:v>
                </c:pt>
                <c:pt idx="2735">
                  <c:v>120</c:v>
                </c:pt>
                <c:pt idx="2736">
                  <c:v>109.7</c:v>
                </c:pt>
                <c:pt idx="2737">
                  <c:v>100.4</c:v>
                </c:pt>
                <c:pt idx="2738">
                  <c:v>91.91</c:v>
                </c:pt>
                <c:pt idx="2739">
                  <c:v>84.87</c:v>
                </c:pt>
                <c:pt idx="2740">
                  <c:v>83.68</c:v>
                </c:pt>
                <c:pt idx="2741">
                  <c:v>75.17</c:v>
                </c:pt>
                <c:pt idx="2742">
                  <c:v>69.05</c:v>
                </c:pt>
                <c:pt idx="2743">
                  <c:v>63.69</c:v>
                </c:pt>
                <c:pt idx="2744">
                  <c:v>58.89</c:v>
                </c:pt>
                <c:pt idx="2745">
                  <c:v>54.7</c:v>
                </c:pt>
                <c:pt idx="2746">
                  <c:v>50.8</c:v>
                </c:pt>
                <c:pt idx="2747">
                  <c:v>47.14</c:v>
                </c:pt>
                <c:pt idx="2748">
                  <c:v>43.94</c:v>
                </c:pt>
                <c:pt idx="2749">
                  <c:v>42.06</c:v>
                </c:pt>
                <c:pt idx="2750">
                  <c:v>41.34</c:v>
                </c:pt>
                <c:pt idx="2751">
                  <c:v>40.9</c:v>
                </c:pt>
                <c:pt idx="2752">
                  <c:v>40.409999999999997</c:v>
                </c:pt>
                <c:pt idx="2753">
                  <c:v>39.299999999999997</c:v>
                </c:pt>
                <c:pt idx="2754">
                  <c:v>38.130000000000003</c:v>
                </c:pt>
                <c:pt idx="2755">
                  <c:v>36.9</c:v>
                </c:pt>
                <c:pt idx="2756">
                  <c:v>35.590000000000003</c:v>
                </c:pt>
                <c:pt idx="2757">
                  <c:v>34.340000000000003</c:v>
                </c:pt>
                <c:pt idx="2758">
                  <c:v>33.06</c:v>
                </c:pt>
                <c:pt idx="2759">
                  <c:v>31.89</c:v>
                </c:pt>
                <c:pt idx="2760">
                  <c:v>30.71</c:v>
                </c:pt>
                <c:pt idx="2761">
                  <c:v>29.58</c:v>
                </c:pt>
                <c:pt idx="2762">
                  <c:v>28.66</c:v>
                </c:pt>
                <c:pt idx="2763">
                  <c:v>30.96</c:v>
                </c:pt>
                <c:pt idx="2764">
                  <c:v>29.3</c:v>
                </c:pt>
                <c:pt idx="2765">
                  <c:v>28.47</c:v>
                </c:pt>
                <c:pt idx="2766">
                  <c:v>27.82</c:v>
                </c:pt>
                <c:pt idx="2767">
                  <c:v>29.18</c:v>
                </c:pt>
                <c:pt idx="2768">
                  <c:v>28.31</c:v>
                </c:pt>
                <c:pt idx="2769">
                  <c:v>27.66</c:v>
                </c:pt>
                <c:pt idx="2770">
                  <c:v>27.43</c:v>
                </c:pt>
                <c:pt idx="2771">
                  <c:v>28.09</c:v>
                </c:pt>
                <c:pt idx="2772">
                  <c:v>29.73</c:v>
                </c:pt>
                <c:pt idx="2773">
                  <c:v>29.28</c:v>
                </c:pt>
                <c:pt idx="2774">
                  <c:v>28.94</c:v>
                </c:pt>
                <c:pt idx="2775">
                  <c:v>28.53</c:v>
                </c:pt>
                <c:pt idx="2776">
                  <c:v>28.23</c:v>
                </c:pt>
                <c:pt idx="2777">
                  <c:v>27.71</c:v>
                </c:pt>
                <c:pt idx="2778">
                  <c:v>27.12</c:v>
                </c:pt>
                <c:pt idx="2779">
                  <c:v>26.54</c:v>
                </c:pt>
                <c:pt idx="2780">
                  <c:v>26.14</c:v>
                </c:pt>
                <c:pt idx="2781">
                  <c:v>28.13</c:v>
                </c:pt>
                <c:pt idx="2782">
                  <c:v>27.68</c:v>
                </c:pt>
                <c:pt idx="2783">
                  <c:v>27.51</c:v>
                </c:pt>
                <c:pt idx="2784">
                  <c:v>27.27</c:v>
                </c:pt>
                <c:pt idx="2785">
                  <c:v>31.08</c:v>
                </c:pt>
                <c:pt idx="2786">
                  <c:v>32.21</c:v>
                </c:pt>
                <c:pt idx="2787">
                  <c:v>33.17</c:v>
                </c:pt>
                <c:pt idx="2788">
                  <c:v>33.53</c:v>
                </c:pt>
                <c:pt idx="2789">
                  <c:v>33.29</c:v>
                </c:pt>
                <c:pt idx="2790">
                  <c:v>37.75</c:v>
                </c:pt>
                <c:pt idx="2791">
                  <c:v>119.3</c:v>
                </c:pt>
                <c:pt idx="2792">
                  <c:v>69.12</c:v>
                </c:pt>
                <c:pt idx="2793">
                  <c:v>55.23</c:v>
                </c:pt>
                <c:pt idx="2794">
                  <c:v>51.81</c:v>
                </c:pt>
                <c:pt idx="2795">
                  <c:v>48.94</c:v>
                </c:pt>
                <c:pt idx="2796">
                  <c:v>46.34</c:v>
                </c:pt>
                <c:pt idx="2797">
                  <c:v>44.05</c:v>
                </c:pt>
                <c:pt idx="2798">
                  <c:v>42.86</c:v>
                </c:pt>
                <c:pt idx="2799">
                  <c:v>40.79</c:v>
                </c:pt>
                <c:pt idx="2800">
                  <c:v>38.72</c:v>
                </c:pt>
                <c:pt idx="2801">
                  <c:v>38.380000000000003</c:v>
                </c:pt>
                <c:pt idx="2802">
                  <c:v>38</c:v>
                </c:pt>
                <c:pt idx="2803">
                  <c:v>37.54</c:v>
                </c:pt>
                <c:pt idx="2804">
                  <c:v>37.200000000000003</c:v>
                </c:pt>
                <c:pt idx="2805">
                  <c:v>81.040000000000006</c:v>
                </c:pt>
                <c:pt idx="2806">
                  <c:v>128.69999999999999</c:v>
                </c:pt>
                <c:pt idx="2807">
                  <c:v>157</c:v>
                </c:pt>
                <c:pt idx="2808">
                  <c:v>133.9</c:v>
                </c:pt>
                <c:pt idx="2809">
                  <c:v>92.01</c:v>
                </c:pt>
                <c:pt idx="2810">
                  <c:v>117.1</c:v>
                </c:pt>
                <c:pt idx="2811">
                  <c:v>108.2</c:v>
                </c:pt>
                <c:pt idx="2812">
                  <c:v>99.26</c:v>
                </c:pt>
                <c:pt idx="2813">
                  <c:v>91.3</c:v>
                </c:pt>
                <c:pt idx="2814">
                  <c:v>84.86</c:v>
                </c:pt>
                <c:pt idx="2815">
                  <c:v>80.569999999999993</c:v>
                </c:pt>
                <c:pt idx="2816">
                  <c:v>80.56</c:v>
                </c:pt>
                <c:pt idx="2817">
                  <c:v>76.44</c:v>
                </c:pt>
                <c:pt idx="2818">
                  <c:v>71.290000000000006</c:v>
                </c:pt>
                <c:pt idx="2819">
                  <c:v>66.77</c:v>
                </c:pt>
                <c:pt idx="2820">
                  <c:v>62.5</c:v>
                </c:pt>
                <c:pt idx="2821">
                  <c:v>58.69</c:v>
                </c:pt>
                <c:pt idx="2822">
                  <c:v>55.19</c:v>
                </c:pt>
                <c:pt idx="2823">
                  <c:v>51.95</c:v>
                </c:pt>
                <c:pt idx="2824">
                  <c:v>49.34</c:v>
                </c:pt>
                <c:pt idx="2825">
                  <c:v>47.82</c:v>
                </c:pt>
                <c:pt idx="2826">
                  <c:v>47.26</c:v>
                </c:pt>
                <c:pt idx="2827">
                  <c:v>46.09</c:v>
                </c:pt>
                <c:pt idx="2828">
                  <c:v>44.5</c:v>
                </c:pt>
                <c:pt idx="2829">
                  <c:v>54.16</c:v>
                </c:pt>
                <c:pt idx="2830">
                  <c:v>126.3</c:v>
                </c:pt>
                <c:pt idx="2831">
                  <c:v>96.42</c:v>
                </c:pt>
                <c:pt idx="2832">
                  <c:v>81.239999999999995</c:v>
                </c:pt>
                <c:pt idx="2833">
                  <c:v>77.099999999999994</c:v>
                </c:pt>
                <c:pt idx="2834">
                  <c:v>71.260000000000005</c:v>
                </c:pt>
                <c:pt idx="2835">
                  <c:v>66.489999999999995</c:v>
                </c:pt>
                <c:pt idx="2836">
                  <c:v>62.22</c:v>
                </c:pt>
                <c:pt idx="2837">
                  <c:v>58.87</c:v>
                </c:pt>
                <c:pt idx="2838">
                  <c:v>57.96</c:v>
                </c:pt>
                <c:pt idx="2839">
                  <c:v>56.1</c:v>
                </c:pt>
                <c:pt idx="2840">
                  <c:v>52.86</c:v>
                </c:pt>
                <c:pt idx="2841">
                  <c:v>49.9</c:v>
                </c:pt>
                <c:pt idx="2842">
                  <c:v>54.42</c:v>
                </c:pt>
                <c:pt idx="2843">
                  <c:v>50.15</c:v>
                </c:pt>
                <c:pt idx="2844">
                  <c:v>47.37</c:v>
                </c:pt>
                <c:pt idx="2845">
                  <c:v>44.78</c:v>
                </c:pt>
                <c:pt idx="2846">
                  <c:v>42.8</c:v>
                </c:pt>
                <c:pt idx="2847">
                  <c:v>40.54</c:v>
                </c:pt>
                <c:pt idx="2848">
                  <c:v>39.99</c:v>
                </c:pt>
                <c:pt idx="2849">
                  <c:v>39.36</c:v>
                </c:pt>
                <c:pt idx="2850">
                  <c:v>38.630000000000003</c:v>
                </c:pt>
                <c:pt idx="2851">
                  <c:v>37.770000000000003</c:v>
                </c:pt>
                <c:pt idx="2852">
                  <c:v>36.840000000000003</c:v>
                </c:pt>
                <c:pt idx="2853">
                  <c:v>35.85</c:v>
                </c:pt>
                <c:pt idx="2854">
                  <c:v>34.83</c:v>
                </c:pt>
                <c:pt idx="2855">
                  <c:v>33.770000000000003</c:v>
                </c:pt>
                <c:pt idx="2856">
                  <c:v>32.700000000000003</c:v>
                </c:pt>
                <c:pt idx="2857">
                  <c:v>31.62</c:v>
                </c:pt>
                <c:pt idx="2858">
                  <c:v>30.53</c:v>
                </c:pt>
                <c:pt idx="2859">
                  <c:v>29.47</c:v>
                </c:pt>
                <c:pt idx="2860">
                  <c:v>28.48</c:v>
                </c:pt>
                <c:pt idx="2861">
                  <c:v>27.5</c:v>
                </c:pt>
                <c:pt idx="2862">
                  <c:v>26.56</c:v>
                </c:pt>
                <c:pt idx="2863">
                  <c:v>25.63</c:v>
                </c:pt>
                <c:pt idx="2864">
                  <c:v>24.78</c:v>
                </c:pt>
                <c:pt idx="2865">
                  <c:v>24.02</c:v>
                </c:pt>
                <c:pt idx="2866">
                  <c:v>23.27</c:v>
                </c:pt>
                <c:pt idx="2867">
                  <c:v>22.48</c:v>
                </c:pt>
                <c:pt idx="2868">
                  <c:v>21.71</c:v>
                </c:pt>
                <c:pt idx="2869">
                  <c:v>20.95</c:v>
                </c:pt>
                <c:pt idx="2870">
                  <c:v>20.23</c:v>
                </c:pt>
                <c:pt idx="2871">
                  <c:v>19.62</c:v>
                </c:pt>
                <c:pt idx="2872">
                  <c:v>19.52</c:v>
                </c:pt>
                <c:pt idx="2873">
                  <c:v>19.36</c:v>
                </c:pt>
                <c:pt idx="2874">
                  <c:v>19.149999999999999</c:v>
                </c:pt>
                <c:pt idx="2875">
                  <c:v>18.899999999999999</c:v>
                </c:pt>
                <c:pt idx="2876">
                  <c:v>18.61</c:v>
                </c:pt>
                <c:pt idx="2877">
                  <c:v>18.3</c:v>
                </c:pt>
                <c:pt idx="2878">
                  <c:v>17.97</c:v>
                </c:pt>
                <c:pt idx="2879">
                  <c:v>17.63</c:v>
                </c:pt>
                <c:pt idx="2880">
                  <c:v>17.27</c:v>
                </c:pt>
                <c:pt idx="2881">
                  <c:v>16.91</c:v>
                </c:pt>
                <c:pt idx="2882">
                  <c:v>16.54</c:v>
                </c:pt>
                <c:pt idx="2883">
                  <c:v>16.170000000000002</c:v>
                </c:pt>
                <c:pt idx="2884">
                  <c:v>15.81</c:v>
                </c:pt>
                <c:pt idx="2885">
                  <c:v>15.45</c:v>
                </c:pt>
                <c:pt idx="2886">
                  <c:v>15.1</c:v>
                </c:pt>
                <c:pt idx="2887">
                  <c:v>14.76</c:v>
                </c:pt>
                <c:pt idx="2888">
                  <c:v>14.43</c:v>
                </c:pt>
                <c:pt idx="2889">
                  <c:v>14.1</c:v>
                </c:pt>
                <c:pt idx="2890">
                  <c:v>13.79</c:v>
                </c:pt>
                <c:pt idx="2891">
                  <c:v>13.48</c:v>
                </c:pt>
                <c:pt idx="2892">
                  <c:v>13.18</c:v>
                </c:pt>
                <c:pt idx="2893">
                  <c:v>12.89</c:v>
                </c:pt>
                <c:pt idx="2894">
                  <c:v>12.62</c:v>
                </c:pt>
                <c:pt idx="2895">
                  <c:v>12.36</c:v>
                </c:pt>
                <c:pt idx="2896">
                  <c:v>12.11</c:v>
                </c:pt>
                <c:pt idx="2897">
                  <c:v>11.87</c:v>
                </c:pt>
                <c:pt idx="2898">
                  <c:v>11.64</c:v>
                </c:pt>
                <c:pt idx="2899">
                  <c:v>11.43</c:v>
                </c:pt>
                <c:pt idx="2900">
                  <c:v>11.22</c:v>
                </c:pt>
                <c:pt idx="2901">
                  <c:v>11.03</c:v>
                </c:pt>
                <c:pt idx="2902">
                  <c:v>10.84</c:v>
                </c:pt>
                <c:pt idx="2903">
                  <c:v>10.66</c:v>
                </c:pt>
                <c:pt idx="2904">
                  <c:v>10.5</c:v>
                </c:pt>
                <c:pt idx="2905">
                  <c:v>10.33</c:v>
                </c:pt>
                <c:pt idx="2906">
                  <c:v>10.18</c:v>
                </c:pt>
                <c:pt idx="2907">
                  <c:v>10.029999999999999</c:v>
                </c:pt>
                <c:pt idx="2908">
                  <c:v>9.8849999999999998</c:v>
                </c:pt>
                <c:pt idx="2909">
                  <c:v>9.7449999999999992</c:v>
                </c:pt>
                <c:pt idx="2910">
                  <c:v>9.609</c:v>
                </c:pt>
                <c:pt idx="2911">
                  <c:v>9.4760000000000009</c:v>
                </c:pt>
                <c:pt idx="2912">
                  <c:v>9.3450000000000006</c:v>
                </c:pt>
                <c:pt idx="2913">
                  <c:v>9.218</c:v>
                </c:pt>
                <c:pt idx="2914">
                  <c:v>9.0920000000000005</c:v>
                </c:pt>
                <c:pt idx="2915">
                  <c:v>8.968</c:v>
                </c:pt>
                <c:pt idx="2916">
                  <c:v>8.8439999999999994</c:v>
                </c:pt>
                <c:pt idx="2917">
                  <c:v>8.7219999999999995</c:v>
                </c:pt>
                <c:pt idx="2918">
                  <c:v>8.6010000000000009</c:v>
                </c:pt>
                <c:pt idx="2919">
                  <c:v>8.48</c:v>
                </c:pt>
                <c:pt idx="2920">
                  <c:v>8.359</c:v>
                </c:pt>
                <c:pt idx="2921">
                  <c:v>8.2379999999999995</c:v>
                </c:pt>
              </c:numCache>
            </c:numRef>
          </c:val>
          <c:smooth val="0"/>
          <c:extLst>
            <c:ext xmlns:c16="http://schemas.microsoft.com/office/drawing/2014/chart" uri="{C3380CC4-5D6E-409C-BE32-E72D297353CC}">
              <c16:uniqueId val="{00000000-3FA1-4744-9C9F-C89727449D32}"/>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4"/>
          <c:order val="0"/>
          <c:tx>
            <c:strRef>
              <c:f>ModeWise!$T$2</c:f>
              <c:strCache>
                <c:ptCount val="1"/>
                <c:pt idx="0">
                  <c:v>NORESM</c:v>
                </c:pt>
              </c:strCache>
            </c:strRef>
          </c:tx>
          <c:spPr>
            <a:ln w="12700" cap="rnd">
              <a:solidFill>
                <a:schemeClr val="accent5"/>
              </a:solidFill>
              <a:round/>
            </a:ln>
            <a:effectLst/>
          </c:spPr>
          <c:marker>
            <c:symbol val="none"/>
          </c:marker>
          <c:cat>
            <c:numRef>
              <c:f>ModeWise!$O$3:$O$2924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ModeWise!$T$3:$T$2924</c:f>
              <c:numCache>
                <c:formatCode>General</c:formatCode>
                <c:ptCount val="2922"/>
                <c:pt idx="0">
                  <c:v>7.5309999999999997</c:v>
                </c:pt>
                <c:pt idx="1">
                  <c:v>7.4039999999999999</c:v>
                </c:pt>
                <c:pt idx="2">
                  <c:v>7.2759999999999998</c:v>
                </c:pt>
                <c:pt idx="3">
                  <c:v>7.149</c:v>
                </c:pt>
                <c:pt idx="4">
                  <c:v>7.0220000000000002</c:v>
                </c:pt>
                <c:pt idx="5">
                  <c:v>6.8949999999999996</c:v>
                </c:pt>
                <c:pt idx="6">
                  <c:v>6.7679999999999998</c:v>
                </c:pt>
                <c:pt idx="7">
                  <c:v>6.641</c:v>
                </c:pt>
                <c:pt idx="8">
                  <c:v>6.5149999999999997</c:v>
                </c:pt>
                <c:pt idx="9">
                  <c:v>6.3890000000000002</c:v>
                </c:pt>
                <c:pt idx="10">
                  <c:v>6.2640000000000002</c:v>
                </c:pt>
                <c:pt idx="11">
                  <c:v>6.1379999999999999</c:v>
                </c:pt>
                <c:pt idx="12">
                  <c:v>6.0140000000000002</c:v>
                </c:pt>
                <c:pt idx="13">
                  <c:v>5.89</c:v>
                </c:pt>
                <c:pt idx="14">
                  <c:v>5.774</c:v>
                </c:pt>
                <c:pt idx="15">
                  <c:v>5.6689999999999996</c:v>
                </c:pt>
                <c:pt idx="16">
                  <c:v>5.5730000000000004</c:v>
                </c:pt>
                <c:pt idx="17">
                  <c:v>5.4820000000000002</c:v>
                </c:pt>
                <c:pt idx="18">
                  <c:v>5.3959999999999999</c:v>
                </c:pt>
                <c:pt idx="19">
                  <c:v>5.3140000000000001</c:v>
                </c:pt>
                <c:pt idx="20">
                  <c:v>5.234</c:v>
                </c:pt>
                <c:pt idx="21">
                  <c:v>5.1550000000000002</c:v>
                </c:pt>
                <c:pt idx="22">
                  <c:v>5.077</c:v>
                </c:pt>
                <c:pt idx="23">
                  <c:v>5</c:v>
                </c:pt>
                <c:pt idx="24">
                  <c:v>4.9219999999999997</c:v>
                </c:pt>
                <c:pt idx="25">
                  <c:v>4.8440000000000003</c:v>
                </c:pt>
                <c:pt idx="26">
                  <c:v>4.7649999999999997</c:v>
                </c:pt>
                <c:pt idx="27">
                  <c:v>4.6849999999999996</c:v>
                </c:pt>
                <c:pt idx="28">
                  <c:v>4.6050000000000004</c:v>
                </c:pt>
                <c:pt idx="29">
                  <c:v>4.524</c:v>
                </c:pt>
                <c:pt idx="30">
                  <c:v>4.4429999999999996</c:v>
                </c:pt>
                <c:pt idx="31">
                  <c:v>4.3609999999999998</c:v>
                </c:pt>
                <c:pt idx="32">
                  <c:v>4.2779999999999996</c:v>
                </c:pt>
                <c:pt idx="33">
                  <c:v>4.1950000000000003</c:v>
                </c:pt>
                <c:pt idx="34">
                  <c:v>4.1109999999999998</c:v>
                </c:pt>
                <c:pt idx="35">
                  <c:v>4.0279999999999996</c:v>
                </c:pt>
                <c:pt idx="36">
                  <c:v>3.944</c:v>
                </c:pt>
                <c:pt idx="37">
                  <c:v>3.86</c:v>
                </c:pt>
                <c:pt idx="38">
                  <c:v>3.7770000000000001</c:v>
                </c:pt>
                <c:pt idx="39">
                  <c:v>3.694</c:v>
                </c:pt>
                <c:pt idx="40">
                  <c:v>3.6110000000000002</c:v>
                </c:pt>
                <c:pt idx="41">
                  <c:v>3.5329999999999999</c:v>
                </c:pt>
                <c:pt idx="42">
                  <c:v>3.4550000000000001</c:v>
                </c:pt>
                <c:pt idx="43">
                  <c:v>3.3769999999999998</c:v>
                </c:pt>
                <c:pt idx="44">
                  <c:v>3.2989999999999999</c:v>
                </c:pt>
                <c:pt idx="45">
                  <c:v>3.222</c:v>
                </c:pt>
                <c:pt idx="46">
                  <c:v>3.1459999999999999</c:v>
                </c:pt>
                <c:pt idx="47">
                  <c:v>3.07</c:v>
                </c:pt>
                <c:pt idx="48">
                  <c:v>2.9990000000000001</c:v>
                </c:pt>
                <c:pt idx="49">
                  <c:v>2.9289999999999998</c:v>
                </c:pt>
                <c:pt idx="50">
                  <c:v>2.859</c:v>
                </c:pt>
                <c:pt idx="51">
                  <c:v>2.79</c:v>
                </c:pt>
                <c:pt idx="52">
                  <c:v>2.722</c:v>
                </c:pt>
                <c:pt idx="53">
                  <c:v>2.6539999999999999</c:v>
                </c:pt>
                <c:pt idx="54">
                  <c:v>2.5880000000000001</c:v>
                </c:pt>
                <c:pt idx="55">
                  <c:v>2.528</c:v>
                </c:pt>
                <c:pt idx="56">
                  <c:v>2.4689999999999999</c:v>
                </c:pt>
                <c:pt idx="57">
                  <c:v>2.41</c:v>
                </c:pt>
                <c:pt idx="58">
                  <c:v>2.351</c:v>
                </c:pt>
                <c:pt idx="59">
                  <c:v>2.294</c:v>
                </c:pt>
                <c:pt idx="60">
                  <c:v>2.2370000000000001</c:v>
                </c:pt>
                <c:pt idx="61">
                  <c:v>2.181</c:v>
                </c:pt>
                <c:pt idx="62">
                  <c:v>2.1269999999999998</c:v>
                </c:pt>
                <c:pt idx="63">
                  <c:v>2.0779999999999998</c:v>
                </c:pt>
                <c:pt idx="64">
                  <c:v>2.0289999999999999</c:v>
                </c:pt>
                <c:pt idx="65">
                  <c:v>1.9810000000000001</c:v>
                </c:pt>
                <c:pt idx="66">
                  <c:v>1.9330000000000001</c:v>
                </c:pt>
                <c:pt idx="67">
                  <c:v>1.8859999999999999</c:v>
                </c:pt>
                <c:pt idx="68">
                  <c:v>1.84</c:v>
                </c:pt>
                <c:pt idx="69">
                  <c:v>1.7949999999999999</c:v>
                </c:pt>
                <c:pt idx="70">
                  <c:v>1.7509999999999999</c:v>
                </c:pt>
                <c:pt idx="71">
                  <c:v>1.708</c:v>
                </c:pt>
                <c:pt idx="72">
                  <c:v>1.665</c:v>
                </c:pt>
                <c:pt idx="73">
                  <c:v>1.6240000000000001</c:v>
                </c:pt>
                <c:pt idx="74">
                  <c:v>1.5840000000000001</c:v>
                </c:pt>
                <c:pt idx="75">
                  <c:v>1.544</c:v>
                </c:pt>
                <c:pt idx="76">
                  <c:v>1.5049999999999999</c:v>
                </c:pt>
                <c:pt idx="77">
                  <c:v>1.468</c:v>
                </c:pt>
                <c:pt idx="78">
                  <c:v>1.4330000000000001</c:v>
                </c:pt>
                <c:pt idx="79">
                  <c:v>1.41</c:v>
                </c:pt>
                <c:pt idx="80">
                  <c:v>1.3879999999999999</c:v>
                </c:pt>
                <c:pt idx="81">
                  <c:v>1.3640000000000001</c:v>
                </c:pt>
                <c:pt idx="82">
                  <c:v>1.34</c:v>
                </c:pt>
                <c:pt idx="83">
                  <c:v>1.3759999999999999</c:v>
                </c:pt>
                <c:pt idx="84">
                  <c:v>1.4119999999999999</c:v>
                </c:pt>
                <c:pt idx="85">
                  <c:v>1.589</c:v>
                </c:pt>
                <c:pt idx="86">
                  <c:v>1.7470000000000001</c:v>
                </c:pt>
                <c:pt idx="87">
                  <c:v>1.8620000000000001</c:v>
                </c:pt>
                <c:pt idx="88">
                  <c:v>1.9490000000000001</c:v>
                </c:pt>
                <c:pt idx="89">
                  <c:v>2.0179999999999998</c:v>
                </c:pt>
                <c:pt idx="90">
                  <c:v>2.2799999999999998</c:v>
                </c:pt>
                <c:pt idx="91">
                  <c:v>41.42</c:v>
                </c:pt>
                <c:pt idx="92">
                  <c:v>4.9950000000000001</c:v>
                </c:pt>
                <c:pt idx="93">
                  <c:v>5.5289999999999999</c:v>
                </c:pt>
                <c:pt idx="94">
                  <c:v>6.0519999999999996</c:v>
                </c:pt>
                <c:pt idx="95">
                  <c:v>89.59</c:v>
                </c:pt>
                <c:pt idx="96">
                  <c:v>9.0679999999999996</c:v>
                </c:pt>
                <c:pt idx="97">
                  <c:v>10.24</c:v>
                </c:pt>
                <c:pt idx="98">
                  <c:v>11.35</c:v>
                </c:pt>
                <c:pt idx="99">
                  <c:v>17.559999999999999</c:v>
                </c:pt>
                <c:pt idx="100">
                  <c:v>17.190000000000001</c:v>
                </c:pt>
                <c:pt idx="101">
                  <c:v>18.809999999999999</c:v>
                </c:pt>
                <c:pt idx="102">
                  <c:v>20.2</c:v>
                </c:pt>
                <c:pt idx="103">
                  <c:v>20.98</c:v>
                </c:pt>
                <c:pt idx="104">
                  <c:v>21.56</c:v>
                </c:pt>
                <c:pt idx="105">
                  <c:v>22.01</c:v>
                </c:pt>
                <c:pt idx="106">
                  <c:v>22.47</c:v>
                </c:pt>
                <c:pt idx="107">
                  <c:v>23.35</c:v>
                </c:pt>
                <c:pt idx="108">
                  <c:v>101.3</c:v>
                </c:pt>
                <c:pt idx="109">
                  <c:v>65.61</c:v>
                </c:pt>
                <c:pt idx="110">
                  <c:v>51.5</c:v>
                </c:pt>
                <c:pt idx="111">
                  <c:v>50.43</c:v>
                </c:pt>
                <c:pt idx="112">
                  <c:v>48.45</c:v>
                </c:pt>
                <c:pt idx="113">
                  <c:v>45.74</c:v>
                </c:pt>
                <c:pt idx="114">
                  <c:v>43.57</c:v>
                </c:pt>
                <c:pt idx="115">
                  <c:v>41.42</c:v>
                </c:pt>
                <c:pt idx="116">
                  <c:v>39.409999999999997</c:v>
                </c:pt>
                <c:pt idx="117">
                  <c:v>37.47</c:v>
                </c:pt>
                <c:pt idx="118">
                  <c:v>36.42</c:v>
                </c:pt>
                <c:pt idx="119">
                  <c:v>36.369999999999997</c:v>
                </c:pt>
                <c:pt idx="120">
                  <c:v>36.03</c:v>
                </c:pt>
                <c:pt idx="121">
                  <c:v>35.700000000000003</c:v>
                </c:pt>
                <c:pt idx="122">
                  <c:v>35.200000000000003</c:v>
                </c:pt>
                <c:pt idx="123">
                  <c:v>34.58</c:v>
                </c:pt>
                <c:pt idx="124">
                  <c:v>33.840000000000003</c:v>
                </c:pt>
                <c:pt idx="125">
                  <c:v>33.06</c:v>
                </c:pt>
                <c:pt idx="126">
                  <c:v>32.22</c:v>
                </c:pt>
                <c:pt idx="127">
                  <c:v>31.3</c:v>
                </c:pt>
                <c:pt idx="128">
                  <c:v>30.37</c:v>
                </c:pt>
                <c:pt idx="129">
                  <c:v>29.41</c:v>
                </c:pt>
                <c:pt idx="130">
                  <c:v>28.47</c:v>
                </c:pt>
                <c:pt idx="131">
                  <c:v>27.56</c:v>
                </c:pt>
                <c:pt idx="132">
                  <c:v>26.67</c:v>
                </c:pt>
                <c:pt idx="133">
                  <c:v>25.8</c:v>
                </c:pt>
                <c:pt idx="134">
                  <c:v>24.99</c:v>
                </c:pt>
                <c:pt idx="135">
                  <c:v>24.16</c:v>
                </c:pt>
                <c:pt idx="136">
                  <c:v>23.37</c:v>
                </c:pt>
                <c:pt idx="137">
                  <c:v>22.62</c:v>
                </c:pt>
                <c:pt idx="138">
                  <c:v>22.24</c:v>
                </c:pt>
                <c:pt idx="139">
                  <c:v>21.61</c:v>
                </c:pt>
                <c:pt idx="140">
                  <c:v>20.91</c:v>
                </c:pt>
                <c:pt idx="141">
                  <c:v>20.239999999999998</c:v>
                </c:pt>
                <c:pt idx="142">
                  <c:v>19.579999999999998</c:v>
                </c:pt>
                <c:pt idx="143">
                  <c:v>19.5</c:v>
                </c:pt>
                <c:pt idx="144">
                  <c:v>19.36</c:v>
                </c:pt>
                <c:pt idx="145">
                  <c:v>19.16</c:v>
                </c:pt>
                <c:pt idx="146">
                  <c:v>18.98</c:v>
                </c:pt>
                <c:pt idx="147">
                  <c:v>18.87</c:v>
                </c:pt>
                <c:pt idx="148">
                  <c:v>18.79</c:v>
                </c:pt>
                <c:pt idx="149">
                  <c:v>18.7</c:v>
                </c:pt>
                <c:pt idx="150">
                  <c:v>18.72</c:v>
                </c:pt>
                <c:pt idx="151">
                  <c:v>18.78</c:v>
                </c:pt>
                <c:pt idx="152">
                  <c:v>18.829999999999998</c:v>
                </c:pt>
                <c:pt idx="153">
                  <c:v>19.850000000000001</c:v>
                </c:pt>
                <c:pt idx="154">
                  <c:v>75.430000000000007</c:v>
                </c:pt>
                <c:pt idx="155">
                  <c:v>48.56</c:v>
                </c:pt>
                <c:pt idx="156">
                  <c:v>89.84</c:v>
                </c:pt>
                <c:pt idx="157">
                  <c:v>41.49</c:v>
                </c:pt>
                <c:pt idx="158">
                  <c:v>39.880000000000003</c:v>
                </c:pt>
                <c:pt idx="159">
                  <c:v>40.83</c:v>
                </c:pt>
                <c:pt idx="160">
                  <c:v>38.4</c:v>
                </c:pt>
                <c:pt idx="161">
                  <c:v>36.74</c:v>
                </c:pt>
                <c:pt idx="162">
                  <c:v>57.55</c:v>
                </c:pt>
                <c:pt idx="163">
                  <c:v>223.8</c:v>
                </c:pt>
                <c:pt idx="164">
                  <c:v>187.6</c:v>
                </c:pt>
                <c:pt idx="165">
                  <c:v>184.9</c:v>
                </c:pt>
                <c:pt idx="166">
                  <c:v>140.80000000000001</c:v>
                </c:pt>
                <c:pt idx="167">
                  <c:v>134.69999999999999</c:v>
                </c:pt>
                <c:pt idx="168">
                  <c:v>157.9</c:v>
                </c:pt>
                <c:pt idx="169">
                  <c:v>139.30000000000001</c:v>
                </c:pt>
                <c:pt idx="170">
                  <c:v>131.4</c:v>
                </c:pt>
                <c:pt idx="171">
                  <c:v>120.4</c:v>
                </c:pt>
                <c:pt idx="172">
                  <c:v>104.8</c:v>
                </c:pt>
                <c:pt idx="173">
                  <c:v>129</c:v>
                </c:pt>
                <c:pt idx="174">
                  <c:v>109.2</c:v>
                </c:pt>
                <c:pt idx="175">
                  <c:v>100</c:v>
                </c:pt>
                <c:pt idx="176">
                  <c:v>91.99</c:v>
                </c:pt>
                <c:pt idx="177">
                  <c:v>85.16</c:v>
                </c:pt>
                <c:pt idx="178">
                  <c:v>111</c:v>
                </c:pt>
                <c:pt idx="179">
                  <c:v>92.78</c:v>
                </c:pt>
                <c:pt idx="180">
                  <c:v>88.1</c:v>
                </c:pt>
                <c:pt idx="181">
                  <c:v>107.9</c:v>
                </c:pt>
                <c:pt idx="182">
                  <c:v>99.01</c:v>
                </c:pt>
                <c:pt idx="183">
                  <c:v>91.48</c:v>
                </c:pt>
                <c:pt idx="184">
                  <c:v>84.73</c:v>
                </c:pt>
                <c:pt idx="185">
                  <c:v>78.569999999999993</c:v>
                </c:pt>
                <c:pt idx="186">
                  <c:v>72.959999999999994</c:v>
                </c:pt>
                <c:pt idx="187">
                  <c:v>68.06</c:v>
                </c:pt>
                <c:pt idx="188">
                  <c:v>63.52</c:v>
                </c:pt>
                <c:pt idx="189">
                  <c:v>59.34</c:v>
                </c:pt>
                <c:pt idx="190">
                  <c:v>55.64</c:v>
                </c:pt>
                <c:pt idx="191">
                  <c:v>52.74</c:v>
                </c:pt>
                <c:pt idx="192">
                  <c:v>50.04</c:v>
                </c:pt>
                <c:pt idx="193">
                  <c:v>47.04</c:v>
                </c:pt>
                <c:pt idx="194">
                  <c:v>44.46</c:v>
                </c:pt>
                <c:pt idx="195">
                  <c:v>41.93</c:v>
                </c:pt>
                <c:pt idx="196">
                  <c:v>40.14</c:v>
                </c:pt>
                <c:pt idx="197">
                  <c:v>39.659999999999997</c:v>
                </c:pt>
                <c:pt idx="198">
                  <c:v>39.35</c:v>
                </c:pt>
                <c:pt idx="199">
                  <c:v>53.33</c:v>
                </c:pt>
                <c:pt idx="200">
                  <c:v>156</c:v>
                </c:pt>
                <c:pt idx="201">
                  <c:v>186.3</c:v>
                </c:pt>
                <c:pt idx="202">
                  <c:v>126.3</c:v>
                </c:pt>
                <c:pt idx="203">
                  <c:v>115.2</c:v>
                </c:pt>
                <c:pt idx="204">
                  <c:v>104.9</c:v>
                </c:pt>
                <c:pt idx="205">
                  <c:v>126.7</c:v>
                </c:pt>
                <c:pt idx="206">
                  <c:v>115.9</c:v>
                </c:pt>
                <c:pt idx="207">
                  <c:v>115.3</c:v>
                </c:pt>
                <c:pt idx="208">
                  <c:v>121.7</c:v>
                </c:pt>
                <c:pt idx="209">
                  <c:v>133.1</c:v>
                </c:pt>
                <c:pt idx="210">
                  <c:v>104.6</c:v>
                </c:pt>
                <c:pt idx="211">
                  <c:v>124</c:v>
                </c:pt>
                <c:pt idx="212">
                  <c:v>114.4</c:v>
                </c:pt>
                <c:pt idx="213">
                  <c:v>110.4</c:v>
                </c:pt>
                <c:pt idx="214">
                  <c:v>103.1</c:v>
                </c:pt>
                <c:pt idx="215">
                  <c:v>96.12</c:v>
                </c:pt>
                <c:pt idx="216">
                  <c:v>88.66</c:v>
                </c:pt>
                <c:pt idx="217">
                  <c:v>81.81</c:v>
                </c:pt>
                <c:pt idx="218">
                  <c:v>77.400000000000006</c:v>
                </c:pt>
                <c:pt idx="219">
                  <c:v>76.08</c:v>
                </c:pt>
                <c:pt idx="220">
                  <c:v>77.45</c:v>
                </c:pt>
                <c:pt idx="221">
                  <c:v>74.180000000000007</c:v>
                </c:pt>
                <c:pt idx="222">
                  <c:v>73.09</c:v>
                </c:pt>
                <c:pt idx="223">
                  <c:v>68.36</c:v>
                </c:pt>
                <c:pt idx="224">
                  <c:v>64.17</c:v>
                </c:pt>
                <c:pt idx="225">
                  <c:v>60.6</c:v>
                </c:pt>
                <c:pt idx="226">
                  <c:v>65.05</c:v>
                </c:pt>
                <c:pt idx="227">
                  <c:v>85.55</c:v>
                </c:pt>
                <c:pt idx="228">
                  <c:v>67.53</c:v>
                </c:pt>
                <c:pt idx="229">
                  <c:v>63.25</c:v>
                </c:pt>
                <c:pt idx="230">
                  <c:v>59.5</c:v>
                </c:pt>
                <c:pt idx="231">
                  <c:v>56.14</c:v>
                </c:pt>
                <c:pt idx="232">
                  <c:v>52.91</c:v>
                </c:pt>
                <c:pt idx="233">
                  <c:v>50.04</c:v>
                </c:pt>
                <c:pt idx="234">
                  <c:v>47.89</c:v>
                </c:pt>
                <c:pt idx="235">
                  <c:v>46.29</c:v>
                </c:pt>
                <c:pt idx="236">
                  <c:v>43.68</c:v>
                </c:pt>
                <c:pt idx="237">
                  <c:v>41.83</c:v>
                </c:pt>
                <c:pt idx="238">
                  <c:v>40.520000000000003</c:v>
                </c:pt>
                <c:pt idx="239">
                  <c:v>39.909999999999997</c:v>
                </c:pt>
                <c:pt idx="240">
                  <c:v>39.18</c:v>
                </c:pt>
                <c:pt idx="241">
                  <c:v>38.31</c:v>
                </c:pt>
                <c:pt idx="242">
                  <c:v>37.369999999999997</c:v>
                </c:pt>
                <c:pt idx="243">
                  <c:v>36.380000000000003</c:v>
                </c:pt>
                <c:pt idx="244">
                  <c:v>35.299999999999997</c:v>
                </c:pt>
                <c:pt idx="245">
                  <c:v>34.229999999999997</c:v>
                </c:pt>
                <c:pt idx="246">
                  <c:v>33.200000000000003</c:v>
                </c:pt>
                <c:pt idx="247">
                  <c:v>32.36</c:v>
                </c:pt>
                <c:pt idx="248">
                  <c:v>31.35</c:v>
                </c:pt>
                <c:pt idx="249">
                  <c:v>30.31</c:v>
                </c:pt>
                <c:pt idx="250">
                  <c:v>29.31</c:v>
                </c:pt>
                <c:pt idx="251">
                  <c:v>28.31</c:v>
                </c:pt>
                <c:pt idx="252">
                  <c:v>27.38</c:v>
                </c:pt>
                <c:pt idx="253">
                  <c:v>26.42</c:v>
                </c:pt>
                <c:pt idx="254">
                  <c:v>25.51</c:v>
                </c:pt>
                <c:pt idx="255">
                  <c:v>24.65</c:v>
                </c:pt>
                <c:pt idx="256">
                  <c:v>23.8</c:v>
                </c:pt>
                <c:pt idx="257">
                  <c:v>23.39</c:v>
                </c:pt>
                <c:pt idx="258">
                  <c:v>144.9</c:v>
                </c:pt>
                <c:pt idx="259">
                  <c:v>196.3</c:v>
                </c:pt>
                <c:pt idx="260">
                  <c:v>149</c:v>
                </c:pt>
                <c:pt idx="261">
                  <c:v>121.5</c:v>
                </c:pt>
                <c:pt idx="262">
                  <c:v>116.1</c:v>
                </c:pt>
                <c:pt idx="263">
                  <c:v>109.7</c:v>
                </c:pt>
                <c:pt idx="264">
                  <c:v>101.4</c:v>
                </c:pt>
                <c:pt idx="265">
                  <c:v>92.54</c:v>
                </c:pt>
                <c:pt idx="266">
                  <c:v>115.6</c:v>
                </c:pt>
                <c:pt idx="267">
                  <c:v>105.2</c:v>
                </c:pt>
                <c:pt idx="268">
                  <c:v>96.66</c:v>
                </c:pt>
                <c:pt idx="269">
                  <c:v>88.87</c:v>
                </c:pt>
                <c:pt idx="270">
                  <c:v>81.83</c:v>
                </c:pt>
                <c:pt idx="271">
                  <c:v>75.760000000000005</c:v>
                </c:pt>
                <c:pt idx="272">
                  <c:v>70.38</c:v>
                </c:pt>
                <c:pt idx="273">
                  <c:v>66.430000000000007</c:v>
                </c:pt>
                <c:pt idx="274">
                  <c:v>76.55</c:v>
                </c:pt>
                <c:pt idx="275">
                  <c:v>70.03</c:v>
                </c:pt>
                <c:pt idx="276">
                  <c:v>65.42</c:v>
                </c:pt>
                <c:pt idx="277">
                  <c:v>61.17</c:v>
                </c:pt>
                <c:pt idx="278">
                  <c:v>60.84</c:v>
                </c:pt>
                <c:pt idx="279">
                  <c:v>99.21</c:v>
                </c:pt>
                <c:pt idx="280">
                  <c:v>74.209999999999994</c:v>
                </c:pt>
                <c:pt idx="281">
                  <c:v>78.650000000000006</c:v>
                </c:pt>
                <c:pt idx="282">
                  <c:v>79.760000000000005</c:v>
                </c:pt>
                <c:pt idx="283">
                  <c:v>84.58</c:v>
                </c:pt>
                <c:pt idx="284">
                  <c:v>88.87</c:v>
                </c:pt>
                <c:pt idx="285">
                  <c:v>104.4</c:v>
                </c:pt>
                <c:pt idx="286">
                  <c:v>83.39</c:v>
                </c:pt>
                <c:pt idx="287">
                  <c:v>77.03</c:v>
                </c:pt>
                <c:pt idx="288">
                  <c:v>71.260000000000005</c:v>
                </c:pt>
                <c:pt idx="289">
                  <c:v>66.25</c:v>
                </c:pt>
                <c:pt idx="290">
                  <c:v>62.06</c:v>
                </c:pt>
                <c:pt idx="291">
                  <c:v>58.47</c:v>
                </c:pt>
                <c:pt idx="292">
                  <c:v>55.13</c:v>
                </c:pt>
                <c:pt idx="293">
                  <c:v>52.09</c:v>
                </c:pt>
                <c:pt idx="294">
                  <c:v>49.35</c:v>
                </c:pt>
                <c:pt idx="295">
                  <c:v>46.76</c:v>
                </c:pt>
                <c:pt idx="296">
                  <c:v>44.34</c:v>
                </c:pt>
                <c:pt idx="297">
                  <c:v>42.24</c:v>
                </c:pt>
                <c:pt idx="298">
                  <c:v>40.98</c:v>
                </c:pt>
                <c:pt idx="299">
                  <c:v>40.11</c:v>
                </c:pt>
                <c:pt idx="300">
                  <c:v>39.51</c:v>
                </c:pt>
                <c:pt idx="301">
                  <c:v>38.79</c:v>
                </c:pt>
                <c:pt idx="302">
                  <c:v>37.96</c:v>
                </c:pt>
                <c:pt idx="303">
                  <c:v>37.06</c:v>
                </c:pt>
                <c:pt idx="304">
                  <c:v>36.090000000000003</c:v>
                </c:pt>
                <c:pt idx="305">
                  <c:v>35.11</c:v>
                </c:pt>
                <c:pt idx="306">
                  <c:v>34.08</c:v>
                </c:pt>
                <c:pt idx="307">
                  <c:v>33.049999999999997</c:v>
                </c:pt>
                <c:pt idx="308">
                  <c:v>31.97</c:v>
                </c:pt>
                <c:pt idx="309">
                  <c:v>36.19</c:v>
                </c:pt>
                <c:pt idx="310">
                  <c:v>32.729999999999997</c:v>
                </c:pt>
                <c:pt idx="311">
                  <c:v>51.16</c:v>
                </c:pt>
                <c:pt idx="312">
                  <c:v>34.65</c:v>
                </c:pt>
                <c:pt idx="313">
                  <c:v>33.96</c:v>
                </c:pt>
                <c:pt idx="314">
                  <c:v>33.18</c:v>
                </c:pt>
                <c:pt idx="315">
                  <c:v>32.340000000000003</c:v>
                </c:pt>
                <c:pt idx="316">
                  <c:v>31.47</c:v>
                </c:pt>
                <c:pt idx="317">
                  <c:v>30.56</c:v>
                </c:pt>
                <c:pt idx="318">
                  <c:v>29.63</c:v>
                </c:pt>
                <c:pt idx="319">
                  <c:v>28.72</c:v>
                </c:pt>
                <c:pt idx="320">
                  <c:v>27.85</c:v>
                </c:pt>
                <c:pt idx="321">
                  <c:v>27</c:v>
                </c:pt>
                <c:pt idx="322">
                  <c:v>26.16</c:v>
                </c:pt>
                <c:pt idx="323">
                  <c:v>25.34</c:v>
                </c:pt>
                <c:pt idx="324">
                  <c:v>24.53</c:v>
                </c:pt>
                <c:pt idx="325">
                  <c:v>23.74</c:v>
                </c:pt>
                <c:pt idx="326">
                  <c:v>22.97</c:v>
                </c:pt>
                <c:pt idx="327">
                  <c:v>22.22</c:v>
                </c:pt>
                <c:pt idx="328">
                  <c:v>21.48</c:v>
                </c:pt>
                <c:pt idx="329">
                  <c:v>20.76</c:v>
                </c:pt>
                <c:pt idx="330">
                  <c:v>20.059999999999999</c:v>
                </c:pt>
                <c:pt idx="331">
                  <c:v>19.59</c:v>
                </c:pt>
                <c:pt idx="332">
                  <c:v>19.48</c:v>
                </c:pt>
                <c:pt idx="333">
                  <c:v>19.309999999999999</c:v>
                </c:pt>
                <c:pt idx="334">
                  <c:v>19.09</c:v>
                </c:pt>
                <c:pt idx="335">
                  <c:v>18.84</c:v>
                </c:pt>
                <c:pt idx="336">
                  <c:v>18.559999999999999</c:v>
                </c:pt>
                <c:pt idx="337">
                  <c:v>18.25</c:v>
                </c:pt>
                <c:pt idx="338">
                  <c:v>17.920000000000002</c:v>
                </c:pt>
                <c:pt idx="339">
                  <c:v>17.579999999999998</c:v>
                </c:pt>
                <c:pt idx="340">
                  <c:v>17.22</c:v>
                </c:pt>
                <c:pt idx="341">
                  <c:v>16.86</c:v>
                </c:pt>
                <c:pt idx="342">
                  <c:v>16.5</c:v>
                </c:pt>
                <c:pt idx="343">
                  <c:v>16.13</c:v>
                </c:pt>
                <c:pt idx="344">
                  <c:v>15.77</c:v>
                </c:pt>
                <c:pt idx="345">
                  <c:v>15.42</c:v>
                </c:pt>
                <c:pt idx="346">
                  <c:v>15.07</c:v>
                </c:pt>
                <c:pt idx="347">
                  <c:v>14.73</c:v>
                </c:pt>
                <c:pt idx="348">
                  <c:v>14.4</c:v>
                </c:pt>
                <c:pt idx="349">
                  <c:v>14.07</c:v>
                </c:pt>
                <c:pt idx="350">
                  <c:v>13.76</c:v>
                </c:pt>
                <c:pt idx="351">
                  <c:v>13.45</c:v>
                </c:pt>
                <c:pt idx="352">
                  <c:v>13.15</c:v>
                </c:pt>
                <c:pt idx="353">
                  <c:v>12.87</c:v>
                </c:pt>
                <c:pt idx="354">
                  <c:v>12.59</c:v>
                </c:pt>
                <c:pt idx="355">
                  <c:v>12.33</c:v>
                </c:pt>
                <c:pt idx="356">
                  <c:v>12.08</c:v>
                </c:pt>
                <c:pt idx="357">
                  <c:v>11.85</c:v>
                </c:pt>
                <c:pt idx="358">
                  <c:v>11.62</c:v>
                </c:pt>
                <c:pt idx="359">
                  <c:v>11.41</c:v>
                </c:pt>
                <c:pt idx="360">
                  <c:v>11.2</c:v>
                </c:pt>
                <c:pt idx="361">
                  <c:v>11.01</c:v>
                </c:pt>
                <c:pt idx="362">
                  <c:v>10.83</c:v>
                </c:pt>
                <c:pt idx="363">
                  <c:v>10.65</c:v>
                </c:pt>
                <c:pt idx="364">
                  <c:v>10.49</c:v>
                </c:pt>
                <c:pt idx="365">
                  <c:v>10.33</c:v>
                </c:pt>
                <c:pt idx="366">
                  <c:v>10.17</c:v>
                </c:pt>
                <c:pt idx="367">
                  <c:v>10.02</c:v>
                </c:pt>
                <c:pt idx="368">
                  <c:v>9.8819999999999997</c:v>
                </c:pt>
                <c:pt idx="369">
                  <c:v>9.7439999999999998</c:v>
                </c:pt>
                <c:pt idx="370">
                  <c:v>9.6110000000000007</c:v>
                </c:pt>
                <c:pt idx="371">
                  <c:v>9.484</c:v>
                </c:pt>
                <c:pt idx="372">
                  <c:v>9.359</c:v>
                </c:pt>
                <c:pt idx="373">
                  <c:v>9.2360000000000007</c:v>
                </c:pt>
                <c:pt idx="374">
                  <c:v>9.1140000000000008</c:v>
                </c:pt>
                <c:pt idx="375">
                  <c:v>8.9939999999999998</c:v>
                </c:pt>
                <c:pt idx="376">
                  <c:v>8.8740000000000006</c:v>
                </c:pt>
                <c:pt idx="377">
                  <c:v>8.7550000000000008</c:v>
                </c:pt>
                <c:pt idx="378">
                  <c:v>8.6370000000000005</c:v>
                </c:pt>
                <c:pt idx="379">
                  <c:v>8.5180000000000007</c:v>
                </c:pt>
                <c:pt idx="380">
                  <c:v>8.3989999999999991</c:v>
                </c:pt>
                <c:pt idx="381">
                  <c:v>8.2810000000000006</c:v>
                </c:pt>
                <c:pt idx="382">
                  <c:v>8.1609999999999996</c:v>
                </c:pt>
                <c:pt idx="383">
                  <c:v>8.0419999999999998</c:v>
                </c:pt>
                <c:pt idx="384">
                  <c:v>7.9219999999999997</c:v>
                </c:pt>
                <c:pt idx="385">
                  <c:v>7.8019999999999996</c:v>
                </c:pt>
                <c:pt idx="386">
                  <c:v>7.681</c:v>
                </c:pt>
                <c:pt idx="387">
                  <c:v>7.5590000000000002</c:v>
                </c:pt>
                <c:pt idx="388">
                  <c:v>7.4370000000000003</c:v>
                </c:pt>
                <c:pt idx="389">
                  <c:v>7.3150000000000004</c:v>
                </c:pt>
                <c:pt idx="390">
                  <c:v>7.1929999999999996</c:v>
                </c:pt>
                <c:pt idx="391">
                  <c:v>7.07</c:v>
                </c:pt>
                <c:pt idx="392">
                  <c:v>6.9470000000000001</c:v>
                </c:pt>
                <c:pt idx="393">
                  <c:v>6.8239999999999998</c:v>
                </c:pt>
                <c:pt idx="394">
                  <c:v>6.7039999999999997</c:v>
                </c:pt>
                <c:pt idx="395">
                  <c:v>6.5839999999999996</c:v>
                </c:pt>
                <c:pt idx="396">
                  <c:v>6.4630000000000001</c:v>
                </c:pt>
                <c:pt idx="397">
                  <c:v>6.3410000000000002</c:v>
                </c:pt>
                <c:pt idx="398">
                  <c:v>6.2210000000000001</c:v>
                </c:pt>
                <c:pt idx="399">
                  <c:v>6.1280000000000001</c:v>
                </c:pt>
                <c:pt idx="400">
                  <c:v>6.0330000000000004</c:v>
                </c:pt>
                <c:pt idx="401">
                  <c:v>5.9349999999999996</c:v>
                </c:pt>
                <c:pt idx="402">
                  <c:v>5.835</c:v>
                </c:pt>
                <c:pt idx="403">
                  <c:v>5.7359999999999998</c:v>
                </c:pt>
                <c:pt idx="404">
                  <c:v>5.6449999999999996</c:v>
                </c:pt>
                <c:pt idx="405">
                  <c:v>5.5609999999999999</c:v>
                </c:pt>
                <c:pt idx="406">
                  <c:v>5.484</c:v>
                </c:pt>
                <c:pt idx="407">
                  <c:v>5.4089999999999998</c:v>
                </c:pt>
                <c:pt idx="408">
                  <c:v>5.3369999999999997</c:v>
                </c:pt>
                <c:pt idx="409">
                  <c:v>5.2649999999999997</c:v>
                </c:pt>
                <c:pt idx="410">
                  <c:v>5.194</c:v>
                </c:pt>
                <c:pt idx="411">
                  <c:v>5.1219999999999999</c:v>
                </c:pt>
                <c:pt idx="412">
                  <c:v>5.05</c:v>
                </c:pt>
                <c:pt idx="413">
                  <c:v>4.9770000000000003</c:v>
                </c:pt>
                <c:pt idx="414">
                  <c:v>4.9029999999999996</c:v>
                </c:pt>
                <c:pt idx="415">
                  <c:v>4.827</c:v>
                </c:pt>
                <c:pt idx="416">
                  <c:v>4.7539999999999996</c:v>
                </c:pt>
                <c:pt idx="417">
                  <c:v>4.6790000000000003</c:v>
                </c:pt>
                <c:pt idx="418">
                  <c:v>4.6020000000000003</c:v>
                </c:pt>
                <c:pt idx="419">
                  <c:v>4.524</c:v>
                </c:pt>
                <c:pt idx="420">
                  <c:v>4.4509999999999996</c:v>
                </c:pt>
                <c:pt idx="421">
                  <c:v>4.3760000000000003</c:v>
                </c:pt>
                <c:pt idx="422">
                  <c:v>4.2990000000000004</c:v>
                </c:pt>
                <c:pt idx="423">
                  <c:v>4.2210000000000001</c:v>
                </c:pt>
                <c:pt idx="424">
                  <c:v>4.1420000000000003</c:v>
                </c:pt>
                <c:pt idx="425">
                  <c:v>4.0620000000000003</c:v>
                </c:pt>
                <c:pt idx="426">
                  <c:v>3.9820000000000002</c:v>
                </c:pt>
                <c:pt idx="427">
                  <c:v>3.9009999999999998</c:v>
                </c:pt>
                <c:pt idx="428">
                  <c:v>3.82</c:v>
                </c:pt>
                <c:pt idx="429">
                  <c:v>3.74</c:v>
                </c:pt>
                <c:pt idx="430">
                  <c:v>3.6589999999999998</c:v>
                </c:pt>
                <c:pt idx="431">
                  <c:v>3.5790000000000002</c:v>
                </c:pt>
                <c:pt idx="432">
                  <c:v>3.4990000000000001</c:v>
                </c:pt>
                <c:pt idx="433">
                  <c:v>3.42</c:v>
                </c:pt>
                <c:pt idx="434">
                  <c:v>3.3410000000000002</c:v>
                </c:pt>
                <c:pt idx="435">
                  <c:v>3.2629999999999999</c:v>
                </c:pt>
                <c:pt idx="436">
                  <c:v>3.1859999999999999</c:v>
                </c:pt>
                <c:pt idx="437">
                  <c:v>3.109</c:v>
                </c:pt>
                <c:pt idx="438">
                  <c:v>3.0339999999999998</c:v>
                </c:pt>
                <c:pt idx="439">
                  <c:v>2.9590000000000001</c:v>
                </c:pt>
                <c:pt idx="440">
                  <c:v>2.8860000000000001</c:v>
                </c:pt>
                <c:pt idx="441">
                  <c:v>2.8159999999999998</c:v>
                </c:pt>
                <c:pt idx="442">
                  <c:v>2.746</c:v>
                </c:pt>
                <c:pt idx="443">
                  <c:v>2.677</c:v>
                </c:pt>
                <c:pt idx="444">
                  <c:v>2.61</c:v>
                </c:pt>
                <c:pt idx="445">
                  <c:v>2.544</c:v>
                </c:pt>
                <c:pt idx="446">
                  <c:v>2.4780000000000002</c:v>
                </c:pt>
                <c:pt idx="447">
                  <c:v>2.415</c:v>
                </c:pt>
                <c:pt idx="448">
                  <c:v>2.3519999999999999</c:v>
                </c:pt>
                <c:pt idx="449">
                  <c:v>2.2909999999999999</c:v>
                </c:pt>
                <c:pt idx="450">
                  <c:v>2.282</c:v>
                </c:pt>
                <c:pt idx="451">
                  <c:v>2.383</c:v>
                </c:pt>
                <c:pt idx="452">
                  <c:v>2.5609999999999999</c:v>
                </c:pt>
                <c:pt idx="453">
                  <c:v>2.76</c:v>
                </c:pt>
                <c:pt idx="454">
                  <c:v>2.976</c:v>
                </c:pt>
                <c:pt idx="455">
                  <c:v>3.2669999999999999</c:v>
                </c:pt>
                <c:pt idx="456">
                  <c:v>3.492</c:v>
                </c:pt>
                <c:pt idx="457">
                  <c:v>3.6869999999999998</c:v>
                </c:pt>
                <c:pt idx="458">
                  <c:v>3.8559999999999999</c:v>
                </c:pt>
                <c:pt idx="459">
                  <c:v>3.996</c:v>
                </c:pt>
                <c:pt idx="460">
                  <c:v>4.109</c:v>
                </c:pt>
                <c:pt idx="461">
                  <c:v>4.202</c:v>
                </c:pt>
                <c:pt idx="462">
                  <c:v>4.2789999999999999</c:v>
                </c:pt>
                <c:pt idx="463">
                  <c:v>4.3440000000000003</c:v>
                </c:pt>
                <c:pt idx="464">
                  <c:v>4.4409999999999998</c:v>
                </c:pt>
                <c:pt idx="465">
                  <c:v>4.5869999999999997</c:v>
                </c:pt>
                <c:pt idx="466">
                  <c:v>4.87</c:v>
                </c:pt>
                <c:pt idx="467">
                  <c:v>5.1310000000000002</c:v>
                </c:pt>
                <c:pt idx="468">
                  <c:v>5.3959999999999999</c:v>
                </c:pt>
                <c:pt idx="469">
                  <c:v>5.63</c:v>
                </c:pt>
                <c:pt idx="470">
                  <c:v>5.8419999999999996</c:v>
                </c:pt>
                <c:pt idx="471">
                  <c:v>6.11</c:v>
                </c:pt>
                <c:pt idx="472">
                  <c:v>6.375</c:v>
                </c:pt>
                <c:pt idx="473">
                  <c:v>6.6050000000000004</c:v>
                </c:pt>
                <c:pt idx="474">
                  <c:v>6.7930000000000001</c:v>
                </c:pt>
                <c:pt idx="475">
                  <c:v>6.9450000000000003</c:v>
                </c:pt>
                <c:pt idx="476">
                  <c:v>7.0679999999999996</c:v>
                </c:pt>
                <c:pt idx="477">
                  <c:v>7.1669999999999998</c:v>
                </c:pt>
                <c:pt idx="478">
                  <c:v>7.2439999999999998</c:v>
                </c:pt>
                <c:pt idx="479">
                  <c:v>7.3010000000000002</c:v>
                </c:pt>
                <c:pt idx="480">
                  <c:v>7.343</c:v>
                </c:pt>
                <c:pt idx="481">
                  <c:v>7.3769999999999998</c:v>
                </c:pt>
                <c:pt idx="482">
                  <c:v>7.4020000000000001</c:v>
                </c:pt>
                <c:pt idx="483">
                  <c:v>7.4340000000000002</c:v>
                </c:pt>
                <c:pt idx="484">
                  <c:v>7.4950000000000001</c:v>
                </c:pt>
                <c:pt idx="485">
                  <c:v>7.5609999999999999</c:v>
                </c:pt>
                <c:pt idx="486">
                  <c:v>7.6189999999999998</c:v>
                </c:pt>
                <c:pt idx="487">
                  <c:v>7.6639999999999997</c:v>
                </c:pt>
                <c:pt idx="488">
                  <c:v>7.6959999999999997</c:v>
                </c:pt>
                <c:pt idx="489">
                  <c:v>7.718</c:v>
                </c:pt>
                <c:pt idx="490">
                  <c:v>7.7359999999999998</c:v>
                </c:pt>
                <c:pt idx="491">
                  <c:v>7.7889999999999997</c:v>
                </c:pt>
                <c:pt idx="492">
                  <c:v>7.9059999999999997</c:v>
                </c:pt>
                <c:pt idx="493">
                  <c:v>8.0410000000000004</c:v>
                </c:pt>
                <c:pt idx="494">
                  <c:v>8.1579999999999995</c:v>
                </c:pt>
                <c:pt idx="495">
                  <c:v>8.2530000000000001</c:v>
                </c:pt>
                <c:pt idx="496">
                  <c:v>8.33</c:v>
                </c:pt>
                <c:pt idx="497">
                  <c:v>8.3930000000000007</c:v>
                </c:pt>
                <c:pt idx="498">
                  <c:v>8.4529999999999994</c:v>
                </c:pt>
                <c:pt idx="499">
                  <c:v>8.5</c:v>
                </c:pt>
                <c:pt idx="500">
                  <c:v>8.5359999999999996</c:v>
                </c:pt>
                <c:pt idx="501">
                  <c:v>8.5719999999999992</c:v>
                </c:pt>
                <c:pt idx="502">
                  <c:v>8.6639999999999997</c:v>
                </c:pt>
                <c:pt idx="503">
                  <c:v>8.7710000000000008</c:v>
                </c:pt>
                <c:pt idx="504">
                  <c:v>8.86</c:v>
                </c:pt>
                <c:pt idx="505">
                  <c:v>8.9420000000000002</c:v>
                </c:pt>
                <c:pt idx="506">
                  <c:v>9.0239999999999991</c:v>
                </c:pt>
                <c:pt idx="507">
                  <c:v>9.1150000000000002</c:v>
                </c:pt>
                <c:pt idx="508">
                  <c:v>9.234</c:v>
                </c:pt>
                <c:pt idx="509">
                  <c:v>9.3849999999999998</c:v>
                </c:pt>
                <c:pt idx="510">
                  <c:v>9.6259999999999994</c:v>
                </c:pt>
                <c:pt idx="511">
                  <c:v>10.08</c:v>
                </c:pt>
                <c:pt idx="512">
                  <c:v>10.52</c:v>
                </c:pt>
                <c:pt idx="513">
                  <c:v>10.93</c:v>
                </c:pt>
                <c:pt idx="514">
                  <c:v>11.31</c:v>
                </c:pt>
                <c:pt idx="515">
                  <c:v>11.65</c:v>
                </c:pt>
                <c:pt idx="516">
                  <c:v>11.96</c:v>
                </c:pt>
                <c:pt idx="517">
                  <c:v>12.22</c:v>
                </c:pt>
                <c:pt idx="518">
                  <c:v>12.46</c:v>
                </c:pt>
                <c:pt idx="519">
                  <c:v>12.66</c:v>
                </c:pt>
                <c:pt idx="520">
                  <c:v>12.84</c:v>
                </c:pt>
                <c:pt idx="521">
                  <c:v>13.01</c:v>
                </c:pt>
                <c:pt idx="522">
                  <c:v>13.67</c:v>
                </c:pt>
                <c:pt idx="523">
                  <c:v>14.16</c:v>
                </c:pt>
                <c:pt idx="524">
                  <c:v>14.67</c:v>
                </c:pt>
                <c:pt idx="525">
                  <c:v>15.17</c:v>
                </c:pt>
                <c:pt idx="526">
                  <c:v>15.67</c:v>
                </c:pt>
                <c:pt idx="527">
                  <c:v>16.48</c:v>
                </c:pt>
                <c:pt idx="528">
                  <c:v>16.95</c:v>
                </c:pt>
                <c:pt idx="529">
                  <c:v>17.38</c:v>
                </c:pt>
                <c:pt idx="530">
                  <c:v>17.66</c:v>
                </c:pt>
                <c:pt idx="531">
                  <c:v>17.86</c:v>
                </c:pt>
                <c:pt idx="532">
                  <c:v>18.48</c:v>
                </c:pt>
                <c:pt idx="533">
                  <c:v>64.88</c:v>
                </c:pt>
                <c:pt idx="534">
                  <c:v>25.79</c:v>
                </c:pt>
                <c:pt idx="535">
                  <c:v>33.26</c:v>
                </c:pt>
                <c:pt idx="536">
                  <c:v>32.29</c:v>
                </c:pt>
                <c:pt idx="537">
                  <c:v>31.96</c:v>
                </c:pt>
                <c:pt idx="538">
                  <c:v>31.94</c:v>
                </c:pt>
                <c:pt idx="539">
                  <c:v>32.32</c:v>
                </c:pt>
                <c:pt idx="540">
                  <c:v>32.380000000000003</c:v>
                </c:pt>
                <c:pt idx="541">
                  <c:v>32.659999999999997</c:v>
                </c:pt>
                <c:pt idx="542">
                  <c:v>39.78</c:v>
                </c:pt>
                <c:pt idx="543">
                  <c:v>57.42</c:v>
                </c:pt>
                <c:pt idx="544">
                  <c:v>62.81</c:v>
                </c:pt>
                <c:pt idx="545">
                  <c:v>106.9</c:v>
                </c:pt>
                <c:pt idx="546">
                  <c:v>86.16</c:v>
                </c:pt>
                <c:pt idx="547">
                  <c:v>80.02</c:v>
                </c:pt>
                <c:pt idx="548">
                  <c:v>75.3</c:v>
                </c:pt>
                <c:pt idx="549">
                  <c:v>71.95</c:v>
                </c:pt>
                <c:pt idx="550">
                  <c:v>67.78</c:v>
                </c:pt>
                <c:pt idx="551">
                  <c:v>64.8</c:v>
                </c:pt>
                <c:pt idx="552">
                  <c:v>63.48</c:v>
                </c:pt>
                <c:pt idx="553">
                  <c:v>59.37</c:v>
                </c:pt>
                <c:pt idx="554">
                  <c:v>55.93</c:v>
                </c:pt>
                <c:pt idx="555">
                  <c:v>53.07</c:v>
                </c:pt>
                <c:pt idx="556">
                  <c:v>86.14</c:v>
                </c:pt>
                <c:pt idx="557">
                  <c:v>57.5</c:v>
                </c:pt>
                <c:pt idx="558">
                  <c:v>79.36</c:v>
                </c:pt>
                <c:pt idx="559">
                  <c:v>62.79</c:v>
                </c:pt>
                <c:pt idx="560">
                  <c:v>63.25</c:v>
                </c:pt>
                <c:pt idx="561">
                  <c:v>59.38</c:v>
                </c:pt>
                <c:pt idx="562">
                  <c:v>56.14</c:v>
                </c:pt>
                <c:pt idx="563">
                  <c:v>52.87</c:v>
                </c:pt>
                <c:pt idx="564">
                  <c:v>49.96</c:v>
                </c:pt>
                <c:pt idx="565">
                  <c:v>48.04</c:v>
                </c:pt>
                <c:pt idx="566">
                  <c:v>45.49</c:v>
                </c:pt>
                <c:pt idx="567">
                  <c:v>43.48</c:v>
                </c:pt>
                <c:pt idx="568">
                  <c:v>60.86</c:v>
                </c:pt>
                <c:pt idx="569">
                  <c:v>47.78</c:v>
                </c:pt>
                <c:pt idx="570">
                  <c:v>46.54</c:v>
                </c:pt>
                <c:pt idx="571">
                  <c:v>44.74</c:v>
                </c:pt>
                <c:pt idx="572">
                  <c:v>44.33</c:v>
                </c:pt>
                <c:pt idx="573">
                  <c:v>44.42</c:v>
                </c:pt>
                <c:pt idx="574">
                  <c:v>42.7</c:v>
                </c:pt>
                <c:pt idx="575">
                  <c:v>44.16</c:v>
                </c:pt>
                <c:pt idx="576">
                  <c:v>80.8</c:v>
                </c:pt>
                <c:pt idx="577">
                  <c:v>52.74</c:v>
                </c:pt>
                <c:pt idx="578">
                  <c:v>52.34</c:v>
                </c:pt>
                <c:pt idx="579">
                  <c:v>50.17</c:v>
                </c:pt>
                <c:pt idx="580">
                  <c:v>48</c:v>
                </c:pt>
                <c:pt idx="581">
                  <c:v>45.6</c:v>
                </c:pt>
                <c:pt idx="582">
                  <c:v>44.56</c:v>
                </c:pt>
                <c:pt idx="583">
                  <c:v>42.23</c:v>
                </c:pt>
                <c:pt idx="584">
                  <c:v>40.53</c:v>
                </c:pt>
                <c:pt idx="585">
                  <c:v>40.04</c:v>
                </c:pt>
                <c:pt idx="586">
                  <c:v>39.43</c:v>
                </c:pt>
                <c:pt idx="587">
                  <c:v>38.729999999999997</c:v>
                </c:pt>
                <c:pt idx="588">
                  <c:v>38.19</c:v>
                </c:pt>
                <c:pt idx="589">
                  <c:v>37.630000000000003</c:v>
                </c:pt>
                <c:pt idx="590">
                  <c:v>38.01</c:v>
                </c:pt>
                <c:pt idx="591">
                  <c:v>221.3</c:v>
                </c:pt>
                <c:pt idx="592">
                  <c:v>128.80000000000001</c:v>
                </c:pt>
                <c:pt idx="593">
                  <c:v>112.3</c:v>
                </c:pt>
                <c:pt idx="594">
                  <c:v>112.7</c:v>
                </c:pt>
                <c:pt idx="595">
                  <c:v>103.6</c:v>
                </c:pt>
                <c:pt idx="596">
                  <c:v>95.74</c:v>
                </c:pt>
                <c:pt idx="597">
                  <c:v>89.52</c:v>
                </c:pt>
                <c:pt idx="598">
                  <c:v>111.7</c:v>
                </c:pt>
                <c:pt idx="599">
                  <c:v>94.46</c:v>
                </c:pt>
                <c:pt idx="600">
                  <c:v>86.69</c:v>
                </c:pt>
                <c:pt idx="601">
                  <c:v>79.95</c:v>
                </c:pt>
                <c:pt idx="602">
                  <c:v>74.739999999999995</c:v>
                </c:pt>
                <c:pt idx="603">
                  <c:v>69.61</c:v>
                </c:pt>
                <c:pt idx="604">
                  <c:v>65.77</c:v>
                </c:pt>
                <c:pt idx="605">
                  <c:v>65.17</c:v>
                </c:pt>
                <c:pt idx="606">
                  <c:v>66.260000000000005</c:v>
                </c:pt>
                <c:pt idx="607">
                  <c:v>62.31</c:v>
                </c:pt>
                <c:pt idx="608">
                  <c:v>58.53</c:v>
                </c:pt>
                <c:pt idx="609">
                  <c:v>60.8</c:v>
                </c:pt>
                <c:pt idx="610">
                  <c:v>67.52</c:v>
                </c:pt>
                <c:pt idx="611">
                  <c:v>61.04</c:v>
                </c:pt>
                <c:pt idx="612">
                  <c:v>60.15</c:v>
                </c:pt>
                <c:pt idx="613">
                  <c:v>56.84</c:v>
                </c:pt>
                <c:pt idx="614">
                  <c:v>53.55</c:v>
                </c:pt>
                <c:pt idx="615">
                  <c:v>50.94</c:v>
                </c:pt>
                <c:pt idx="616">
                  <c:v>48.06</c:v>
                </c:pt>
                <c:pt idx="617">
                  <c:v>45.28</c:v>
                </c:pt>
                <c:pt idx="618">
                  <c:v>43.28</c:v>
                </c:pt>
                <c:pt idx="619">
                  <c:v>40.950000000000003</c:v>
                </c:pt>
                <c:pt idx="620">
                  <c:v>40.270000000000003</c:v>
                </c:pt>
                <c:pt idx="621">
                  <c:v>40.119999999999997</c:v>
                </c:pt>
                <c:pt idx="622">
                  <c:v>40.47</c:v>
                </c:pt>
                <c:pt idx="623">
                  <c:v>45.47</c:v>
                </c:pt>
                <c:pt idx="624">
                  <c:v>93.75</c:v>
                </c:pt>
                <c:pt idx="625">
                  <c:v>131.5</c:v>
                </c:pt>
                <c:pt idx="626">
                  <c:v>74.28</c:v>
                </c:pt>
                <c:pt idx="627">
                  <c:v>72.319999999999993</c:v>
                </c:pt>
                <c:pt idx="628">
                  <c:v>71.040000000000006</c:v>
                </c:pt>
                <c:pt idx="629">
                  <c:v>76.48</c:v>
                </c:pt>
                <c:pt idx="630">
                  <c:v>79.84</c:v>
                </c:pt>
                <c:pt idx="631">
                  <c:v>80.77</c:v>
                </c:pt>
                <c:pt idx="632">
                  <c:v>76.89</c:v>
                </c:pt>
                <c:pt idx="633">
                  <c:v>71.56</c:v>
                </c:pt>
                <c:pt idx="634">
                  <c:v>66.87</c:v>
                </c:pt>
                <c:pt idx="635">
                  <c:v>77.209999999999994</c:v>
                </c:pt>
                <c:pt idx="636">
                  <c:v>131.4</c:v>
                </c:pt>
                <c:pt idx="637">
                  <c:v>101.5</c:v>
                </c:pt>
                <c:pt idx="638">
                  <c:v>93.19</c:v>
                </c:pt>
                <c:pt idx="639">
                  <c:v>87</c:v>
                </c:pt>
                <c:pt idx="640">
                  <c:v>80.66</c:v>
                </c:pt>
                <c:pt idx="641">
                  <c:v>74.709999999999994</c:v>
                </c:pt>
                <c:pt idx="642">
                  <c:v>69.489999999999995</c:v>
                </c:pt>
                <c:pt idx="643">
                  <c:v>65.150000000000006</c:v>
                </c:pt>
                <c:pt idx="644">
                  <c:v>61.37</c:v>
                </c:pt>
                <c:pt idx="645">
                  <c:v>57.8</c:v>
                </c:pt>
                <c:pt idx="646">
                  <c:v>54.65</c:v>
                </c:pt>
                <c:pt idx="647">
                  <c:v>51.87</c:v>
                </c:pt>
                <c:pt idx="648">
                  <c:v>49.65</c:v>
                </c:pt>
                <c:pt idx="649">
                  <c:v>47</c:v>
                </c:pt>
                <c:pt idx="650">
                  <c:v>44.63</c:v>
                </c:pt>
                <c:pt idx="651">
                  <c:v>43.27</c:v>
                </c:pt>
                <c:pt idx="652">
                  <c:v>48.63</c:v>
                </c:pt>
                <c:pt idx="653">
                  <c:v>47.24</c:v>
                </c:pt>
                <c:pt idx="654">
                  <c:v>44.73</c:v>
                </c:pt>
                <c:pt idx="655">
                  <c:v>42.32</c:v>
                </c:pt>
                <c:pt idx="656">
                  <c:v>40.6</c:v>
                </c:pt>
                <c:pt idx="657">
                  <c:v>40.1</c:v>
                </c:pt>
                <c:pt idx="658">
                  <c:v>39.43</c:v>
                </c:pt>
                <c:pt idx="659">
                  <c:v>38.659999999999997</c:v>
                </c:pt>
                <c:pt idx="660">
                  <c:v>37.79</c:v>
                </c:pt>
                <c:pt idx="661">
                  <c:v>36.869999999999997</c:v>
                </c:pt>
                <c:pt idx="662">
                  <c:v>35.86</c:v>
                </c:pt>
                <c:pt idx="663">
                  <c:v>34.880000000000003</c:v>
                </c:pt>
                <c:pt idx="664">
                  <c:v>34.92</c:v>
                </c:pt>
                <c:pt idx="665">
                  <c:v>34.880000000000003</c:v>
                </c:pt>
                <c:pt idx="666">
                  <c:v>34.06</c:v>
                </c:pt>
                <c:pt idx="667">
                  <c:v>33.159999999999997</c:v>
                </c:pt>
                <c:pt idx="668">
                  <c:v>32.25</c:v>
                </c:pt>
                <c:pt idx="669">
                  <c:v>31.31</c:v>
                </c:pt>
                <c:pt idx="670">
                  <c:v>30.36</c:v>
                </c:pt>
                <c:pt idx="671">
                  <c:v>29.43</c:v>
                </c:pt>
                <c:pt idx="672">
                  <c:v>28.52</c:v>
                </c:pt>
                <c:pt idx="673">
                  <c:v>27.63</c:v>
                </c:pt>
                <c:pt idx="674">
                  <c:v>26.75</c:v>
                </c:pt>
                <c:pt idx="675">
                  <c:v>25.89</c:v>
                </c:pt>
                <c:pt idx="676">
                  <c:v>25.07</c:v>
                </c:pt>
                <c:pt idx="677">
                  <c:v>24.26</c:v>
                </c:pt>
                <c:pt idx="678">
                  <c:v>23.48</c:v>
                </c:pt>
                <c:pt idx="679">
                  <c:v>22.72</c:v>
                </c:pt>
                <c:pt idx="680">
                  <c:v>21.99</c:v>
                </c:pt>
                <c:pt idx="681">
                  <c:v>21.26</c:v>
                </c:pt>
                <c:pt idx="682">
                  <c:v>20.56</c:v>
                </c:pt>
                <c:pt idx="683">
                  <c:v>19.87</c:v>
                </c:pt>
                <c:pt idx="684">
                  <c:v>19.57</c:v>
                </c:pt>
                <c:pt idx="685">
                  <c:v>19.440000000000001</c:v>
                </c:pt>
                <c:pt idx="686">
                  <c:v>19.260000000000002</c:v>
                </c:pt>
                <c:pt idx="687">
                  <c:v>19.03</c:v>
                </c:pt>
                <c:pt idx="688">
                  <c:v>18.77</c:v>
                </c:pt>
                <c:pt idx="689">
                  <c:v>18.48</c:v>
                </c:pt>
                <c:pt idx="690">
                  <c:v>18.16</c:v>
                </c:pt>
                <c:pt idx="691">
                  <c:v>17.829999999999998</c:v>
                </c:pt>
                <c:pt idx="692">
                  <c:v>17.489999999999998</c:v>
                </c:pt>
                <c:pt idx="693">
                  <c:v>17.13</c:v>
                </c:pt>
                <c:pt idx="694">
                  <c:v>16.77</c:v>
                </c:pt>
                <c:pt idx="695">
                  <c:v>16.41</c:v>
                </c:pt>
                <c:pt idx="696">
                  <c:v>16.05</c:v>
                </c:pt>
                <c:pt idx="697">
                  <c:v>15.69</c:v>
                </c:pt>
                <c:pt idx="698">
                  <c:v>15.34</c:v>
                </c:pt>
                <c:pt idx="699">
                  <c:v>14.99</c:v>
                </c:pt>
                <c:pt idx="700">
                  <c:v>14.66</c:v>
                </c:pt>
                <c:pt idx="701">
                  <c:v>14.33</c:v>
                </c:pt>
                <c:pt idx="702">
                  <c:v>14.01</c:v>
                </c:pt>
                <c:pt idx="703">
                  <c:v>13.7</c:v>
                </c:pt>
                <c:pt idx="704">
                  <c:v>13.4</c:v>
                </c:pt>
                <c:pt idx="705">
                  <c:v>13.1</c:v>
                </c:pt>
                <c:pt idx="706">
                  <c:v>12.82</c:v>
                </c:pt>
                <c:pt idx="707">
                  <c:v>12.55</c:v>
                </c:pt>
                <c:pt idx="708">
                  <c:v>12.3</c:v>
                </c:pt>
                <c:pt idx="709">
                  <c:v>12.05</c:v>
                </c:pt>
                <c:pt idx="710">
                  <c:v>11.82</c:v>
                </c:pt>
                <c:pt idx="711">
                  <c:v>11.59</c:v>
                </c:pt>
                <c:pt idx="712">
                  <c:v>11.38</c:v>
                </c:pt>
                <c:pt idx="713">
                  <c:v>11.18</c:v>
                </c:pt>
                <c:pt idx="714">
                  <c:v>10.99</c:v>
                </c:pt>
                <c:pt idx="715">
                  <c:v>10.81</c:v>
                </c:pt>
                <c:pt idx="716">
                  <c:v>10.64</c:v>
                </c:pt>
                <c:pt idx="717">
                  <c:v>10.47</c:v>
                </c:pt>
                <c:pt idx="718">
                  <c:v>10.31</c:v>
                </c:pt>
                <c:pt idx="719">
                  <c:v>10.16</c:v>
                </c:pt>
                <c:pt idx="720">
                  <c:v>10.02</c:v>
                </c:pt>
                <c:pt idx="721">
                  <c:v>9.8770000000000007</c:v>
                </c:pt>
                <c:pt idx="722">
                  <c:v>9.7420000000000009</c:v>
                </c:pt>
                <c:pt idx="723">
                  <c:v>9.61</c:v>
                </c:pt>
                <c:pt idx="724">
                  <c:v>9.4809999999999999</c:v>
                </c:pt>
                <c:pt idx="725">
                  <c:v>9.3550000000000004</c:v>
                </c:pt>
                <c:pt idx="726">
                  <c:v>9.2319999999999993</c:v>
                </c:pt>
                <c:pt idx="727">
                  <c:v>9.11</c:v>
                </c:pt>
                <c:pt idx="728">
                  <c:v>8.99</c:v>
                </c:pt>
                <c:pt idx="729">
                  <c:v>8.8719999999999999</c:v>
                </c:pt>
                <c:pt idx="730">
                  <c:v>8.7539999999999996</c:v>
                </c:pt>
                <c:pt idx="731">
                  <c:v>8.6359999999999992</c:v>
                </c:pt>
                <c:pt idx="732">
                  <c:v>8.5190000000000001</c:v>
                </c:pt>
                <c:pt idx="733">
                  <c:v>8.4019999999999992</c:v>
                </c:pt>
                <c:pt idx="734">
                  <c:v>8.2850000000000001</c:v>
                </c:pt>
                <c:pt idx="735">
                  <c:v>8.1679999999999993</c:v>
                </c:pt>
                <c:pt idx="736">
                  <c:v>8.0500000000000007</c:v>
                </c:pt>
                <c:pt idx="737">
                  <c:v>7.9320000000000004</c:v>
                </c:pt>
                <c:pt idx="738">
                  <c:v>7.8140000000000001</c:v>
                </c:pt>
                <c:pt idx="739">
                  <c:v>7.6959999999999997</c:v>
                </c:pt>
                <c:pt idx="740">
                  <c:v>7.577</c:v>
                </c:pt>
                <c:pt idx="741">
                  <c:v>7.4569999999999999</c:v>
                </c:pt>
                <c:pt idx="742">
                  <c:v>7.3369999999999997</c:v>
                </c:pt>
                <c:pt idx="743">
                  <c:v>7.2160000000000002</c:v>
                </c:pt>
                <c:pt idx="744">
                  <c:v>7.0960000000000001</c:v>
                </c:pt>
                <c:pt idx="745">
                  <c:v>6.9749999999999996</c:v>
                </c:pt>
                <c:pt idx="746">
                  <c:v>6.8559999999999999</c:v>
                </c:pt>
                <c:pt idx="747">
                  <c:v>6.7370000000000001</c:v>
                </c:pt>
                <c:pt idx="748">
                  <c:v>6.6180000000000003</c:v>
                </c:pt>
                <c:pt idx="749">
                  <c:v>6.4980000000000002</c:v>
                </c:pt>
                <c:pt idx="750">
                  <c:v>6.3789999999999996</c:v>
                </c:pt>
                <c:pt idx="751">
                  <c:v>6.2590000000000003</c:v>
                </c:pt>
                <c:pt idx="752">
                  <c:v>6.1390000000000002</c:v>
                </c:pt>
                <c:pt idx="753">
                  <c:v>6.0190000000000001</c:v>
                </c:pt>
                <c:pt idx="754">
                  <c:v>5.899</c:v>
                </c:pt>
                <c:pt idx="755">
                  <c:v>5.7850000000000001</c:v>
                </c:pt>
                <c:pt idx="756">
                  <c:v>5.6840000000000002</c:v>
                </c:pt>
                <c:pt idx="757">
                  <c:v>5.5910000000000002</c:v>
                </c:pt>
                <c:pt idx="758">
                  <c:v>5.5119999999999996</c:v>
                </c:pt>
                <c:pt idx="759">
                  <c:v>5.4379999999999997</c:v>
                </c:pt>
                <c:pt idx="760">
                  <c:v>5.3659999999999997</c:v>
                </c:pt>
                <c:pt idx="761">
                  <c:v>5.2949999999999999</c:v>
                </c:pt>
                <c:pt idx="762">
                  <c:v>5.2279999999999998</c:v>
                </c:pt>
                <c:pt idx="763">
                  <c:v>5.1669999999999998</c:v>
                </c:pt>
                <c:pt idx="764">
                  <c:v>5.1079999999999997</c:v>
                </c:pt>
                <c:pt idx="765">
                  <c:v>5.0460000000000003</c:v>
                </c:pt>
                <c:pt idx="766">
                  <c:v>4.984</c:v>
                </c:pt>
                <c:pt idx="767">
                  <c:v>4.92</c:v>
                </c:pt>
                <c:pt idx="768">
                  <c:v>4.8540000000000001</c:v>
                </c:pt>
                <c:pt idx="769">
                  <c:v>4.7869999999999999</c:v>
                </c:pt>
                <c:pt idx="770">
                  <c:v>4.7169999999999996</c:v>
                </c:pt>
                <c:pt idx="771">
                  <c:v>4.6459999999999999</c:v>
                </c:pt>
                <c:pt idx="772">
                  <c:v>4.5730000000000004</c:v>
                </c:pt>
                <c:pt idx="773">
                  <c:v>4.4989999999999997</c:v>
                </c:pt>
                <c:pt idx="774">
                  <c:v>4.4240000000000004</c:v>
                </c:pt>
                <c:pt idx="775">
                  <c:v>4.3470000000000004</c:v>
                </c:pt>
                <c:pt idx="776">
                  <c:v>4.2690000000000001</c:v>
                </c:pt>
                <c:pt idx="777">
                  <c:v>4.1909999999999998</c:v>
                </c:pt>
                <c:pt idx="778">
                  <c:v>4.1109999999999998</c:v>
                </c:pt>
                <c:pt idx="779">
                  <c:v>4.0309999999999997</c:v>
                </c:pt>
                <c:pt idx="780">
                  <c:v>3.9510000000000001</c:v>
                </c:pt>
                <c:pt idx="781">
                  <c:v>3.87</c:v>
                </c:pt>
                <c:pt idx="782">
                  <c:v>3.7890000000000001</c:v>
                </c:pt>
                <c:pt idx="783">
                  <c:v>3.7080000000000002</c:v>
                </c:pt>
                <c:pt idx="784">
                  <c:v>3.6269999999999998</c:v>
                </c:pt>
                <c:pt idx="785">
                  <c:v>3.5459999999999998</c:v>
                </c:pt>
                <c:pt idx="786">
                  <c:v>3.4660000000000002</c:v>
                </c:pt>
                <c:pt idx="787">
                  <c:v>3.3860000000000001</c:v>
                </c:pt>
                <c:pt idx="788">
                  <c:v>3.3069999999999999</c:v>
                </c:pt>
                <c:pt idx="789">
                  <c:v>3.2280000000000002</c:v>
                </c:pt>
                <c:pt idx="790">
                  <c:v>3.1509999999999998</c:v>
                </c:pt>
                <c:pt idx="791">
                  <c:v>3.0739999999999998</c:v>
                </c:pt>
                <c:pt idx="792">
                  <c:v>2.9980000000000002</c:v>
                </c:pt>
                <c:pt idx="793">
                  <c:v>2.927</c:v>
                </c:pt>
                <c:pt idx="794">
                  <c:v>2.8559999999999999</c:v>
                </c:pt>
                <c:pt idx="795">
                  <c:v>2.786</c:v>
                </c:pt>
                <c:pt idx="796">
                  <c:v>2.7170000000000001</c:v>
                </c:pt>
                <c:pt idx="797">
                  <c:v>2.649</c:v>
                </c:pt>
                <c:pt idx="798">
                  <c:v>2.5830000000000002</c:v>
                </c:pt>
                <c:pt idx="799">
                  <c:v>2.5169999999999999</c:v>
                </c:pt>
                <c:pt idx="800">
                  <c:v>2.4529999999999998</c:v>
                </c:pt>
                <c:pt idx="801">
                  <c:v>2.39</c:v>
                </c:pt>
                <c:pt idx="802">
                  <c:v>2.3279999999999998</c:v>
                </c:pt>
                <c:pt idx="803">
                  <c:v>2.2679999999999998</c:v>
                </c:pt>
                <c:pt idx="804">
                  <c:v>2.2090000000000001</c:v>
                </c:pt>
                <c:pt idx="805">
                  <c:v>2.1520000000000001</c:v>
                </c:pt>
                <c:pt idx="806">
                  <c:v>2.109</c:v>
                </c:pt>
                <c:pt idx="807">
                  <c:v>2.08</c:v>
                </c:pt>
                <c:pt idx="808">
                  <c:v>2.0630000000000002</c:v>
                </c:pt>
                <c:pt idx="809">
                  <c:v>2.0419999999999998</c:v>
                </c:pt>
                <c:pt idx="810">
                  <c:v>2.02</c:v>
                </c:pt>
                <c:pt idx="811">
                  <c:v>1.996</c:v>
                </c:pt>
                <c:pt idx="812">
                  <c:v>1.9710000000000001</c:v>
                </c:pt>
                <c:pt idx="813">
                  <c:v>1.978</c:v>
                </c:pt>
                <c:pt idx="814">
                  <c:v>1.986</c:v>
                </c:pt>
                <c:pt idx="815">
                  <c:v>2.0139999999999998</c:v>
                </c:pt>
                <c:pt idx="816">
                  <c:v>2.0409999999999999</c:v>
                </c:pt>
                <c:pt idx="817">
                  <c:v>2.0609999999999999</c:v>
                </c:pt>
                <c:pt idx="818">
                  <c:v>2.0750000000000002</c:v>
                </c:pt>
                <c:pt idx="819">
                  <c:v>2.085</c:v>
                </c:pt>
                <c:pt idx="820">
                  <c:v>2.0910000000000002</c:v>
                </c:pt>
                <c:pt idx="821">
                  <c:v>2.0950000000000002</c:v>
                </c:pt>
                <c:pt idx="822">
                  <c:v>2.097</c:v>
                </c:pt>
                <c:pt idx="823">
                  <c:v>2.0979999999999999</c:v>
                </c:pt>
                <c:pt idx="824">
                  <c:v>2.0979999999999999</c:v>
                </c:pt>
                <c:pt idx="825">
                  <c:v>2.0960000000000001</c:v>
                </c:pt>
                <c:pt idx="826">
                  <c:v>2.093</c:v>
                </c:pt>
                <c:pt idx="827">
                  <c:v>2.0880000000000001</c:v>
                </c:pt>
                <c:pt idx="828">
                  <c:v>2.0819999999999999</c:v>
                </c:pt>
                <c:pt idx="829">
                  <c:v>2.0840000000000001</c:v>
                </c:pt>
                <c:pt idx="830">
                  <c:v>2.0880000000000001</c:v>
                </c:pt>
                <c:pt idx="831">
                  <c:v>2.0880000000000001</c:v>
                </c:pt>
                <c:pt idx="832">
                  <c:v>2.0819999999999999</c:v>
                </c:pt>
                <c:pt idx="833">
                  <c:v>2.0739999999999998</c:v>
                </c:pt>
                <c:pt idx="834">
                  <c:v>2.0619999999999998</c:v>
                </c:pt>
                <c:pt idx="835">
                  <c:v>2.0529999999999999</c:v>
                </c:pt>
                <c:pt idx="836">
                  <c:v>2.0409999999999999</c:v>
                </c:pt>
                <c:pt idx="837">
                  <c:v>2.0270000000000001</c:v>
                </c:pt>
                <c:pt idx="838">
                  <c:v>2.0179999999999998</c:v>
                </c:pt>
                <c:pt idx="839">
                  <c:v>2.012</c:v>
                </c:pt>
                <c:pt idx="840">
                  <c:v>2.0030000000000001</c:v>
                </c:pt>
                <c:pt idx="841">
                  <c:v>1.99</c:v>
                </c:pt>
                <c:pt idx="842">
                  <c:v>1.9750000000000001</c:v>
                </c:pt>
                <c:pt idx="843">
                  <c:v>1.9570000000000001</c:v>
                </c:pt>
                <c:pt idx="844">
                  <c:v>1.9390000000000001</c:v>
                </c:pt>
                <c:pt idx="845">
                  <c:v>1.96</c:v>
                </c:pt>
                <c:pt idx="846">
                  <c:v>2.1509999999999998</c:v>
                </c:pt>
                <c:pt idx="847">
                  <c:v>22.99</c:v>
                </c:pt>
                <c:pt idx="848">
                  <c:v>4.7320000000000002</c:v>
                </c:pt>
                <c:pt idx="849">
                  <c:v>5.1680000000000001</c:v>
                </c:pt>
                <c:pt idx="850">
                  <c:v>5.5350000000000001</c:v>
                </c:pt>
                <c:pt idx="851">
                  <c:v>5.8330000000000002</c:v>
                </c:pt>
                <c:pt idx="852">
                  <c:v>6.0679999999999996</c:v>
                </c:pt>
                <c:pt idx="853">
                  <c:v>6.2480000000000002</c:v>
                </c:pt>
                <c:pt idx="854">
                  <c:v>6.3789999999999996</c:v>
                </c:pt>
                <c:pt idx="855">
                  <c:v>6.4740000000000002</c:v>
                </c:pt>
                <c:pt idx="856">
                  <c:v>6.5430000000000001</c:v>
                </c:pt>
                <c:pt idx="857">
                  <c:v>6.5880000000000001</c:v>
                </c:pt>
                <c:pt idx="858">
                  <c:v>6.6130000000000004</c:v>
                </c:pt>
                <c:pt idx="859">
                  <c:v>6.62</c:v>
                </c:pt>
                <c:pt idx="860">
                  <c:v>6.6139999999999999</c:v>
                </c:pt>
                <c:pt idx="861">
                  <c:v>6.6379999999999999</c:v>
                </c:pt>
                <c:pt idx="862">
                  <c:v>6.6879999999999997</c:v>
                </c:pt>
                <c:pt idx="863">
                  <c:v>6.9729999999999999</c:v>
                </c:pt>
                <c:pt idx="864">
                  <c:v>7.1859999999999999</c:v>
                </c:pt>
                <c:pt idx="865">
                  <c:v>7.4320000000000004</c:v>
                </c:pt>
                <c:pt idx="866">
                  <c:v>7.71</c:v>
                </c:pt>
                <c:pt idx="867">
                  <c:v>8.0269999999999992</c:v>
                </c:pt>
                <c:pt idx="868">
                  <c:v>8.9</c:v>
                </c:pt>
                <c:pt idx="869">
                  <c:v>9.6929999999999996</c:v>
                </c:pt>
                <c:pt idx="870">
                  <c:v>10.58</c:v>
                </c:pt>
                <c:pt idx="871">
                  <c:v>11.4</c:v>
                </c:pt>
                <c:pt idx="872">
                  <c:v>12.27</c:v>
                </c:pt>
                <c:pt idx="873">
                  <c:v>132.30000000000001</c:v>
                </c:pt>
                <c:pt idx="874">
                  <c:v>73.459999999999994</c:v>
                </c:pt>
                <c:pt idx="875">
                  <c:v>89.68</c:v>
                </c:pt>
                <c:pt idx="876">
                  <c:v>68.010000000000005</c:v>
                </c:pt>
                <c:pt idx="877">
                  <c:v>63.24</c:v>
                </c:pt>
                <c:pt idx="878">
                  <c:v>58.8</c:v>
                </c:pt>
                <c:pt idx="879">
                  <c:v>54.8</c:v>
                </c:pt>
                <c:pt idx="880">
                  <c:v>54.75</c:v>
                </c:pt>
                <c:pt idx="881">
                  <c:v>97.12</c:v>
                </c:pt>
                <c:pt idx="882">
                  <c:v>72.86</c:v>
                </c:pt>
                <c:pt idx="883">
                  <c:v>67.25</c:v>
                </c:pt>
                <c:pt idx="884">
                  <c:v>66.41</c:v>
                </c:pt>
                <c:pt idx="885">
                  <c:v>65.75</c:v>
                </c:pt>
                <c:pt idx="886">
                  <c:v>62.53</c:v>
                </c:pt>
                <c:pt idx="887">
                  <c:v>59.57</c:v>
                </c:pt>
                <c:pt idx="888">
                  <c:v>58.16</c:v>
                </c:pt>
                <c:pt idx="889">
                  <c:v>57.33</c:v>
                </c:pt>
                <c:pt idx="890">
                  <c:v>56.08</c:v>
                </c:pt>
                <c:pt idx="891">
                  <c:v>55.05</c:v>
                </c:pt>
                <c:pt idx="892">
                  <c:v>52.18</c:v>
                </c:pt>
                <c:pt idx="893">
                  <c:v>49.75</c:v>
                </c:pt>
                <c:pt idx="894">
                  <c:v>48.41</c:v>
                </c:pt>
                <c:pt idx="895">
                  <c:v>46.9</c:v>
                </c:pt>
                <c:pt idx="896">
                  <c:v>44.43</c:v>
                </c:pt>
                <c:pt idx="897">
                  <c:v>42.31</c:v>
                </c:pt>
                <c:pt idx="898">
                  <c:v>40.28</c:v>
                </c:pt>
                <c:pt idx="899">
                  <c:v>39.229999999999997</c:v>
                </c:pt>
                <c:pt idx="900">
                  <c:v>38.85</c:v>
                </c:pt>
                <c:pt idx="901">
                  <c:v>38.340000000000003</c:v>
                </c:pt>
                <c:pt idx="902">
                  <c:v>37.659999999999997</c:v>
                </c:pt>
                <c:pt idx="903">
                  <c:v>36.89</c:v>
                </c:pt>
                <c:pt idx="904">
                  <c:v>35.99</c:v>
                </c:pt>
                <c:pt idx="905">
                  <c:v>35.1</c:v>
                </c:pt>
                <c:pt idx="906">
                  <c:v>34.520000000000003</c:v>
                </c:pt>
                <c:pt idx="907">
                  <c:v>54.78</c:v>
                </c:pt>
                <c:pt idx="908">
                  <c:v>140.6</c:v>
                </c:pt>
                <c:pt idx="909">
                  <c:v>68.14</c:v>
                </c:pt>
                <c:pt idx="910">
                  <c:v>63.06</c:v>
                </c:pt>
                <c:pt idx="911">
                  <c:v>58.79</c:v>
                </c:pt>
                <c:pt idx="912">
                  <c:v>54.91</c:v>
                </c:pt>
                <c:pt idx="913">
                  <c:v>51.38</c:v>
                </c:pt>
                <c:pt idx="914">
                  <c:v>49.14</c:v>
                </c:pt>
                <c:pt idx="915">
                  <c:v>54.81</c:v>
                </c:pt>
                <c:pt idx="916">
                  <c:v>49</c:v>
                </c:pt>
                <c:pt idx="917">
                  <c:v>49.72</c:v>
                </c:pt>
                <c:pt idx="918">
                  <c:v>50</c:v>
                </c:pt>
                <c:pt idx="919">
                  <c:v>47.74</c:v>
                </c:pt>
                <c:pt idx="920">
                  <c:v>44.88</c:v>
                </c:pt>
                <c:pt idx="921">
                  <c:v>42.95</c:v>
                </c:pt>
                <c:pt idx="922">
                  <c:v>41.17</c:v>
                </c:pt>
                <c:pt idx="923">
                  <c:v>43.01</c:v>
                </c:pt>
                <c:pt idx="924">
                  <c:v>43.13</c:v>
                </c:pt>
                <c:pt idx="925">
                  <c:v>41.48</c:v>
                </c:pt>
                <c:pt idx="926">
                  <c:v>40.18</c:v>
                </c:pt>
                <c:pt idx="927">
                  <c:v>39.53</c:v>
                </c:pt>
                <c:pt idx="928">
                  <c:v>38.81</c:v>
                </c:pt>
                <c:pt idx="929">
                  <c:v>38.03</c:v>
                </c:pt>
                <c:pt idx="930">
                  <c:v>37.22</c:v>
                </c:pt>
                <c:pt idx="931">
                  <c:v>36.24</c:v>
                </c:pt>
                <c:pt idx="932">
                  <c:v>35.25</c:v>
                </c:pt>
                <c:pt idx="933">
                  <c:v>35.08</c:v>
                </c:pt>
                <c:pt idx="934">
                  <c:v>34.14</c:v>
                </c:pt>
                <c:pt idx="935">
                  <c:v>33.159999999999997</c:v>
                </c:pt>
                <c:pt idx="936">
                  <c:v>101.7</c:v>
                </c:pt>
                <c:pt idx="937">
                  <c:v>98.54</c:v>
                </c:pt>
                <c:pt idx="938">
                  <c:v>51.45</c:v>
                </c:pt>
                <c:pt idx="939">
                  <c:v>49.27</c:v>
                </c:pt>
                <c:pt idx="940">
                  <c:v>46.65</c:v>
                </c:pt>
                <c:pt idx="941">
                  <c:v>44.04</c:v>
                </c:pt>
                <c:pt idx="942">
                  <c:v>41.62</c:v>
                </c:pt>
                <c:pt idx="943">
                  <c:v>39.72</c:v>
                </c:pt>
                <c:pt idx="944">
                  <c:v>38.369999999999997</c:v>
                </c:pt>
                <c:pt idx="945">
                  <c:v>38.090000000000003</c:v>
                </c:pt>
                <c:pt idx="946">
                  <c:v>37.659999999999997</c:v>
                </c:pt>
                <c:pt idx="947">
                  <c:v>37.03</c:v>
                </c:pt>
                <c:pt idx="948">
                  <c:v>36.340000000000003</c:v>
                </c:pt>
                <c:pt idx="949">
                  <c:v>36.229999999999997</c:v>
                </c:pt>
                <c:pt idx="950">
                  <c:v>35.99</c:v>
                </c:pt>
                <c:pt idx="951">
                  <c:v>40.28</c:v>
                </c:pt>
                <c:pt idx="952">
                  <c:v>90.19</c:v>
                </c:pt>
                <c:pt idx="953">
                  <c:v>50.14</c:v>
                </c:pt>
                <c:pt idx="954">
                  <c:v>57.76</c:v>
                </c:pt>
                <c:pt idx="955">
                  <c:v>52.65</c:v>
                </c:pt>
                <c:pt idx="956">
                  <c:v>53.48</c:v>
                </c:pt>
                <c:pt idx="957">
                  <c:v>53.04</c:v>
                </c:pt>
                <c:pt idx="958">
                  <c:v>50.54</c:v>
                </c:pt>
                <c:pt idx="959">
                  <c:v>48.56</c:v>
                </c:pt>
                <c:pt idx="960">
                  <c:v>48.31</c:v>
                </c:pt>
                <c:pt idx="961">
                  <c:v>46.45</c:v>
                </c:pt>
                <c:pt idx="962">
                  <c:v>44.72</c:v>
                </c:pt>
                <c:pt idx="963">
                  <c:v>45.32</c:v>
                </c:pt>
                <c:pt idx="964">
                  <c:v>43.68</c:v>
                </c:pt>
                <c:pt idx="965">
                  <c:v>42.14</c:v>
                </c:pt>
                <c:pt idx="966">
                  <c:v>47.18</c:v>
                </c:pt>
                <c:pt idx="967">
                  <c:v>44.71</c:v>
                </c:pt>
                <c:pt idx="968">
                  <c:v>42.46</c:v>
                </c:pt>
                <c:pt idx="969">
                  <c:v>41.36</c:v>
                </c:pt>
                <c:pt idx="970">
                  <c:v>42.65</c:v>
                </c:pt>
                <c:pt idx="971">
                  <c:v>48</c:v>
                </c:pt>
                <c:pt idx="972">
                  <c:v>81.13</c:v>
                </c:pt>
                <c:pt idx="973">
                  <c:v>53.96</c:v>
                </c:pt>
                <c:pt idx="974">
                  <c:v>51.15</c:v>
                </c:pt>
                <c:pt idx="975">
                  <c:v>48.61</c:v>
                </c:pt>
                <c:pt idx="976">
                  <c:v>46.67</c:v>
                </c:pt>
                <c:pt idx="977">
                  <c:v>44.22</c:v>
                </c:pt>
                <c:pt idx="978">
                  <c:v>41.85</c:v>
                </c:pt>
                <c:pt idx="979">
                  <c:v>40.35</c:v>
                </c:pt>
                <c:pt idx="980">
                  <c:v>39.97</c:v>
                </c:pt>
                <c:pt idx="981">
                  <c:v>42.51</c:v>
                </c:pt>
                <c:pt idx="982">
                  <c:v>48.61</c:v>
                </c:pt>
                <c:pt idx="983">
                  <c:v>45.39</c:v>
                </c:pt>
                <c:pt idx="984">
                  <c:v>43.05</c:v>
                </c:pt>
                <c:pt idx="985">
                  <c:v>41.03</c:v>
                </c:pt>
                <c:pt idx="986">
                  <c:v>40.29</c:v>
                </c:pt>
                <c:pt idx="987">
                  <c:v>39.6</c:v>
                </c:pt>
                <c:pt idx="988">
                  <c:v>38.83</c:v>
                </c:pt>
                <c:pt idx="989">
                  <c:v>37.979999999999997</c:v>
                </c:pt>
                <c:pt idx="990">
                  <c:v>37.07</c:v>
                </c:pt>
                <c:pt idx="991">
                  <c:v>36.119999999999997</c:v>
                </c:pt>
                <c:pt idx="992">
                  <c:v>35.11</c:v>
                </c:pt>
                <c:pt idx="993">
                  <c:v>34.090000000000003</c:v>
                </c:pt>
                <c:pt idx="994">
                  <c:v>33.11</c:v>
                </c:pt>
                <c:pt idx="995">
                  <c:v>35.44</c:v>
                </c:pt>
                <c:pt idx="996">
                  <c:v>163.4</c:v>
                </c:pt>
                <c:pt idx="997">
                  <c:v>140.6</c:v>
                </c:pt>
                <c:pt idx="998">
                  <c:v>206.7</c:v>
                </c:pt>
                <c:pt idx="999">
                  <c:v>182.6</c:v>
                </c:pt>
                <c:pt idx="1000">
                  <c:v>162.4</c:v>
                </c:pt>
                <c:pt idx="1001">
                  <c:v>147.69999999999999</c:v>
                </c:pt>
                <c:pt idx="1002">
                  <c:v>159.9</c:v>
                </c:pt>
                <c:pt idx="1003">
                  <c:v>136</c:v>
                </c:pt>
                <c:pt idx="1004">
                  <c:v>130.80000000000001</c:v>
                </c:pt>
                <c:pt idx="1005">
                  <c:v>197.4</c:v>
                </c:pt>
                <c:pt idx="1006">
                  <c:v>181.7</c:v>
                </c:pt>
                <c:pt idx="1007">
                  <c:v>182.9</c:v>
                </c:pt>
                <c:pt idx="1008">
                  <c:v>173.2</c:v>
                </c:pt>
                <c:pt idx="1009">
                  <c:v>164.2</c:v>
                </c:pt>
                <c:pt idx="1010">
                  <c:v>149.5</c:v>
                </c:pt>
                <c:pt idx="1011">
                  <c:v>160.9</c:v>
                </c:pt>
                <c:pt idx="1012">
                  <c:v>148.1</c:v>
                </c:pt>
                <c:pt idx="1013">
                  <c:v>129.19999999999999</c:v>
                </c:pt>
                <c:pt idx="1014">
                  <c:v>118</c:v>
                </c:pt>
                <c:pt idx="1015">
                  <c:v>130.6</c:v>
                </c:pt>
                <c:pt idx="1016">
                  <c:v>119.5</c:v>
                </c:pt>
                <c:pt idx="1017">
                  <c:v>109.6</c:v>
                </c:pt>
                <c:pt idx="1018">
                  <c:v>100.9</c:v>
                </c:pt>
                <c:pt idx="1019">
                  <c:v>93.44</c:v>
                </c:pt>
                <c:pt idx="1020">
                  <c:v>117.7</c:v>
                </c:pt>
                <c:pt idx="1021">
                  <c:v>107.9</c:v>
                </c:pt>
                <c:pt idx="1022">
                  <c:v>99.26</c:v>
                </c:pt>
                <c:pt idx="1023">
                  <c:v>91.37</c:v>
                </c:pt>
                <c:pt idx="1024">
                  <c:v>84.28</c:v>
                </c:pt>
                <c:pt idx="1025">
                  <c:v>77.75</c:v>
                </c:pt>
                <c:pt idx="1026">
                  <c:v>72.3</c:v>
                </c:pt>
                <c:pt idx="1027">
                  <c:v>67.010000000000005</c:v>
                </c:pt>
                <c:pt idx="1028">
                  <c:v>62.65</c:v>
                </c:pt>
                <c:pt idx="1029">
                  <c:v>58.24</c:v>
                </c:pt>
                <c:pt idx="1030">
                  <c:v>54.16</c:v>
                </c:pt>
                <c:pt idx="1031">
                  <c:v>50.47</c:v>
                </c:pt>
                <c:pt idx="1032">
                  <c:v>47.07</c:v>
                </c:pt>
                <c:pt idx="1033">
                  <c:v>43.97</c:v>
                </c:pt>
                <c:pt idx="1034">
                  <c:v>41.11</c:v>
                </c:pt>
                <c:pt idx="1035">
                  <c:v>40.42</c:v>
                </c:pt>
                <c:pt idx="1036">
                  <c:v>39.58</c:v>
                </c:pt>
                <c:pt idx="1037">
                  <c:v>38.6</c:v>
                </c:pt>
                <c:pt idx="1038">
                  <c:v>37.5</c:v>
                </c:pt>
                <c:pt idx="1039">
                  <c:v>36.32</c:v>
                </c:pt>
                <c:pt idx="1040">
                  <c:v>35.1</c:v>
                </c:pt>
                <c:pt idx="1041">
                  <c:v>33.86</c:v>
                </c:pt>
                <c:pt idx="1042">
                  <c:v>32.619999999999997</c:v>
                </c:pt>
                <c:pt idx="1043">
                  <c:v>31.42</c:v>
                </c:pt>
                <c:pt idx="1044">
                  <c:v>30.26</c:v>
                </c:pt>
                <c:pt idx="1045">
                  <c:v>29.12</c:v>
                </c:pt>
                <c:pt idx="1046">
                  <c:v>28</c:v>
                </c:pt>
                <c:pt idx="1047">
                  <c:v>26.93</c:v>
                </c:pt>
                <c:pt idx="1048">
                  <c:v>25.9</c:v>
                </c:pt>
                <c:pt idx="1049">
                  <c:v>24.89</c:v>
                </c:pt>
                <c:pt idx="1050">
                  <c:v>23.92</c:v>
                </c:pt>
                <c:pt idx="1051">
                  <c:v>22.97</c:v>
                </c:pt>
                <c:pt idx="1052">
                  <c:v>22.06</c:v>
                </c:pt>
                <c:pt idx="1053">
                  <c:v>21.18</c:v>
                </c:pt>
                <c:pt idx="1054">
                  <c:v>20.350000000000001</c:v>
                </c:pt>
                <c:pt idx="1055">
                  <c:v>19.649999999999999</c:v>
                </c:pt>
                <c:pt idx="1056">
                  <c:v>19.55</c:v>
                </c:pt>
                <c:pt idx="1057">
                  <c:v>19.37</c:v>
                </c:pt>
                <c:pt idx="1058">
                  <c:v>19.149999999999999</c:v>
                </c:pt>
                <c:pt idx="1059">
                  <c:v>18.87</c:v>
                </c:pt>
                <c:pt idx="1060">
                  <c:v>18.579999999999998</c:v>
                </c:pt>
                <c:pt idx="1061">
                  <c:v>18.27</c:v>
                </c:pt>
                <c:pt idx="1062">
                  <c:v>17.940000000000001</c:v>
                </c:pt>
                <c:pt idx="1063">
                  <c:v>17.579999999999998</c:v>
                </c:pt>
                <c:pt idx="1064">
                  <c:v>17.22</c:v>
                </c:pt>
                <c:pt idx="1065">
                  <c:v>16.850000000000001</c:v>
                </c:pt>
                <c:pt idx="1066">
                  <c:v>16.48</c:v>
                </c:pt>
                <c:pt idx="1067">
                  <c:v>16.11</c:v>
                </c:pt>
                <c:pt idx="1068">
                  <c:v>15.74</c:v>
                </c:pt>
                <c:pt idx="1069">
                  <c:v>15.38</c:v>
                </c:pt>
                <c:pt idx="1070">
                  <c:v>15.03</c:v>
                </c:pt>
                <c:pt idx="1071">
                  <c:v>14.68</c:v>
                </c:pt>
                <c:pt idx="1072">
                  <c:v>14.34</c:v>
                </c:pt>
                <c:pt idx="1073">
                  <c:v>14</c:v>
                </c:pt>
                <c:pt idx="1074">
                  <c:v>13.68</c:v>
                </c:pt>
                <c:pt idx="1075">
                  <c:v>13.37</c:v>
                </c:pt>
                <c:pt idx="1076">
                  <c:v>13.07</c:v>
                </c:pt>
                <c:pt idx="1077">
                  <c:v>12.78</c:v>
                </c:pt>
                <c:pt idx="1078">
                  <c:v>12.5</c:v>
                </c:pt>
                <c:pt idx="1079">
                  <c:v>12.24</c:v>
                </c:pt>
                <c:pt idx="1080">
                  <c:v>11.99</c:v>
                </c:pt>
                <c:pt idx="1081">
                  <c:v>11.75</c:v>
                </c:pt>
                <c:pt idx="1082">
                  <c:v>11.52</c:v>
                </c:pt>
                <c:pt idx="1083">
                  <c:v>11.31</c:v>
                </c:pt>
                <c:pt idx="1084">
                  <c:v>11.1</c:v>
                </c:pt>
                <c:pt idx="1085">
                  <c:v>10.91</c:v>
                </c:pt>
                <c:pt idx="1086">
                  <c:v>10.72</c:v>
                </c:pt>
                <c:pt idx="1087">
                  <c:v>10.55</c:v>
                </c:pt>
                <c:pt idx="1088">
                  <c:v>10.38</c:v>
                </c:pt>
                <c:pt idx="1089">
                  <c:v>10.210000000000001</c:v>
                </c:pt>
                <c:pt idx="1090">
                  <c:v>10.06</c:v>
                </c:pt>
                <c:pt idx="1091">
                  <c:v>9.9049999999999994</c:v>
                </c:pt>
                <c:pt idx="1092">
                  <c:v>9.7579999999999991</c:v>
                </c:pt>
                <c:pt idx="1093">
                  <c:v>9.6159999999999997</c:v>
                </c:pt>
                <c:pt idx="1094">
                  <c:v>9.4760000000000009</c:v>
                </c:pt>
                <c:pt idx="1095">
                  <c:v>9.3409999999999993</c:v>
                </c:pt>
                <c:pt idx="1096">
                  <c:v>9.2070000000000007</c:v>
                </c:pt>
                <c:pt idx="1097">
                  <c:v>9.0760000000000005</c:v>
                </c:pt>
                <c:pt idx="1098">
                  <c:v>8.9459999999999997</c:v>
                </c:pt>
                <c:pt idx="1099">
                  <c:v>8.8179999999999996</c:v>
                </c:pt>
                <c:pt idx="1100">
                  <c:v>8.6910000000000007</c:v>
                </c:pt>
                <c:pt idx="1101">
                  <c:v>8.5640000000000001</c:v>
                </c:pt>
                <c:pt idx="1102">
                  <c:v>8.4380000000000006</c:v>
                </c:pt>
                <c:pt idx="1103">
                  <c:v>8.3130000000000006</c:v>
                </c:pt>
                <c:pt idx="1104">
                  <c:v>8.1869999999999994</c:v>
                </c:pt>
                <c:pt idx="1105">
                  <c:v>8.0619999999999994</c:v>
                </c:pt>
                <c:pt idx="1106">
                  <c:v>7.9370000000000003</c:v>
                </c:pt>
                <c:pt idx="1107">
                  <c:v>7.8120000000000003</c:v>
                </c:pt>
                <c:pt idx="1108">
                  <c:v>7.6870000000000003</c:v>
                </c:pt>
                <c:pt idx="1109">
                  <c:v>7.5609999999999999</c:v>
                </c:pt>
                <c:pt idx="1110">
                  <c:v>7.4359999999999999</c:v>
                </c:pt>
                <c:pt idx="1111">
                  <c:v>7.3109999999999999</c:v>
                </c:pt>
                <c:pt idx="1112">
                  <c:v>7.1849999999999996</c:v>
                </c:pt>
                <c:pt idx="1113">
                  <c:v>7.0679999999999996</c:v>
                </c:pt>
                <c:pt idx="1114">
                  <c:v>6.952</c:v>
                </c:pt>
                <c:pt idx="1115">
                  <c:v>6.8339999999999996</c:v>
                </c:pt>
                <c:pt idx="1116">
                  <c:v>6.7160000000000002</c:v>
                </c:pt>
                <c:pt idx="1117">
                  <c:v>6.5970000000000004</c:v>
                </c:pt>
                <c:pt idx="1118">
                  <c:v>6.4770000000000003</c:v>
                </c:pt>
                <c:pt idx="1119">
                  <c:v>6.3559999999999999</c:v>
                </c:pt>
                <c:pt idx="1120">
                  <c:v>6.2359999999999998</c:v>
                </c:pt>
                <c:pt idx="1121">
                  <c:v>6.1150000000000002</c:v>
                </c:pt>
                <c:pt idx="1122">
                  <c:v>5.9930000000000003</c:v>
                </c:pt>
                <c:pt idx="1123">
                  <c:v>5.8730000000000002</c:v>
                </c:pt>
                <c:pt idx="1124">
                  <c:v>5.774</c:v>
                </c:pt>
                <c:pt idx="1125">
                  <c:v>5.7370000000000001</c:v>
                </c:pt>
                <c:pt idx="1126">
                  <c:v>5.7080000000000002</c:v>
                </c:pt>
                <c:pt idx="1127">
                  <c:v>5.67</c:v>
                </c:pt>
                <c:pt idx="1128">
                  <c:v>5.6239999999999997</c:v>
                </c:pt>
                <c:pt idx="1129">
                  <c:v>5.5730000000000004</c:v>
                </c:pt>
                <c:pt idx="1130">
                  <c:v>5.5209999999999999</c:v>
                </c:pt>
                <c:pt idx="1131">
                  <c:v>5.4690000000000003</c:v>
                </c:pt>
                <c:pt idx="1132">
                  <c:v>5.4160000000000004</c:v>
                </c:pt>
                <c:pt idx="1133">
                  <c:v>5.3680000000000003</c:v>
                </c:pt>
                <c:pt idx="1134">
                  <c:v>5.319</c:v>
                </c:pt>
                <c:pt idx="1135">
                  <c:v>5.2770000000000001</c:v>
                </c:pt>
                <c:pt idx="1136">
                  <c:v>5.234</c:v>
                </c:pt>
                <c:pt idx="1137">
                  <c:v>5.1870000000000003</c:v>
                </c:pt>
                <c:pt idx="1138">
                  <c:v>5.1349999999999998</c:v>
                </c:pt>
                <c:pt idx="1139">
                  <c:v>5.08</c:v>
                </c:pt>
                <c:pt idx="1140">
                  <c:v>5.0209999999999999</c:v>
                </c:pt>
                <c:pt idx="1141">
                  <c:v>4.9589999999999996</c:v>
                </c:pt>
                <c:pt idx="1142">
                  <c:v>4.8940000000000001</c:v>
                </c:pt>
                <c:pt idx="1143">
                  <c:v>4.8259999999999996</c:v>
                </c:pt>
                <c:pt idx="1144">
                  <c:v>4.7560000000000002</c:v>
                </c:pt>
                <c:pt idx="1145">
                  <c:v>4.6829999999999998</c:v>
                </c:pt>
                <c:pt idx="1146">
                  <c:v>4.6079999999999997</c:v>
                </c:pt>
                <c:pt idx="1147">
                  <c:v>4.5309999999999997</c:v>
                </c:pt>
                <c:pt idx="1148">
                  <c:v>4.452</c:v>
                </c:pt>
                <c:pt idx="1149">
                  <c:v>4.3719999999999999</c:v>
                </c:pt>
                <c:pt idx="1150">
                  <c:v>4.2910000000000004</c:v>
                </c:pt>
                <c:pt idx="1151">
                  <c:v>4.2130000000000001</c:v>
                </c:pt>
                <c:pt idx="1152">
                  <c:v>4.1349999999999998</c:v>
                </c:pt>
                <c:pt idx="1153">
                  <c:v>4.0590000000000002</c:v>
                </c:pt>
                <c:pt idx="1154">
                  <c:v>3.984</c:v>
                </c:pt>
                <c:pt idx="1155">
                  <c:v>3.9089999999999998</c:v>
                </c:pt>
                <c:pt idx="1156">
                  <c:v>3.8330000000000002</c:v>
                </c:pt>
                <c:pt idx="1157">
                  <c:v>3.7549999999999999</c:v>
                </c:pt>
                <c:pt idx="1158">
                  <c:v>3.6779999999999999</c:v>
                </c:pt>
                <c:pt idx="1159">
                  <c:v>3.6</c:v>
                </c:pt>
                <c:pt idx="1160">
                  <c:v>3.5219999999999998</c:v>
                </c:pt>
                <c:pt idx="1161">
                  <c:v>3.4609999999999999</c:v>
                </c:pt>
                <c:pt idx="1162">
                  <c:v>3.403</c:v>
                </c:pt>
                <c:pt idx="1163">
                  <c:v>3.343</c:v>
                </c:pt>
                <c:pt idx="1164">
                  <c:v>3.2829999999999999</c:v>
                </c:pt>
                <c:pt idx="1165">
                  <c:v>3.2280000000000002</c:v>
                </c:pt>
                <c:pt idx="1166">
                  <c:v>3.1909999999999998</c:v>
                </c:pt>
                <c:pt idx="1167">
                  <c:v>3.15</c:v>
                </c:pt>
                <c:pt idx="1168">
                  <c:v>3.1059999999999999</c:v>
                </c:pt>
                <c:pt idx="1169">
                  <c:v>3.06</c:v>
                </c:pt>
                <c:pt idx="1170">
                  <c:v>3.012</c:v>
                </c:pt>
                <c:pt idx="1171">
                  <c:v>2.964</c:v>
                </c:pt>
                <c:pt idx="1172">
                  <c:v>2.9159999999999999</c:v>
                </c:pt>
                <c:pt idx="1173">
                  <c:v>2.8679999999999999</c:v>
                </c:pt>
                <c:pt idx="1174">
                  <c:v>2.819</c:v>
                </c:pt>
                <c:pt idx="1175">
                  <c:v>2.7759999999999998</c:v>
                </c:pt>
                <c:pt idx="1176">
                  <c:v>2.7810000000000001</c:v>
                </c:pt>
                <c:pt idx="1177">
                  <c:v>2.7810000000000001</c:v>
                </c:pt>
                <c:pt idx="1178">
                  <c:v>2.774</c:v>
                </c:pt>
                <c:pt idx="1179">
                  <c:v>2.762</c:v>
                </c:pt>
                <c:pt idx="1180">
                  <c:v>2.746</c:v>
                </c:pt>
                <c:pt idx="1181">
                  <c:v>2.7269999999999999</c:v>
                </c:pt>
                <c:pt idx="1182">
                  <c:v>2.7050000000000001</c:v>
                </c:pt>
                <c:pt idx="1183">
                  <c:v>2.6819999999999999</c:v>
                </c:pt>
                <c:pt idx="1184">
                  <c:v>2.6579999999999999</c:v>
                </c:pt>
                <c:pt idx="1185">
                  <c:v>2.633</c:v>
                </c:pt>
                <c:pt idx="1186">
                  <c:v>2.6059999999999999</c:v>
                </c:pt>
                <c:pt idx="1187">
                  <c:v>2.5779999999999998</c:v>
                </c:pt>
                <c:pt idx="1188">
                  <c:v>2.5489999999999999</c:v>
                </c:pt>
                <c:pt idx="1189">
                  <c:v>2.5179999999999998</c:v>
                </c:pt>
                <c:pt idx="1190">
                  <c:v>2.4870000000000001</c:v>
                </c:pt>
                <c:pt idx="1191">
                  <c:v>2.4540000000000002</c:v>
                </c:pt>
                <c:pt idx="1192">
                  <c:v>2.4209999999999998</c:v>
                </c:pt>
                <c:pt idx="1193">
                  <c:v>2.3860000000000001</c:v>
                </c:pt>
                <c:pt idx="1194">
                  <c:v>2.351</c:v>
                </c:pt>
                <c:pt idx="1195">
                  <c:v>2.3149999999999999</c:v>
                </c:pt>
                <c:pt idx="1196">
                  <c:v>2.278</c:v>
                </c:pt>
                <c:pt idx="1197">
                  <c:v>2.2410000000000001</c:v>
                </c:pt>
                <c:pt idx="1198">
                  <c:v>2.2029999999999998</c:v>
                </c:pt>
                <c:pt idx="1199">
                  <c:v>2.165</c:v>
                </c:pt>
                <c:pt idx="1200">
                  <c:v>2.1259999999999999</c:v>
                </c:pt>
                <c:pt idx="1201">
                  <c:v>2.0950000000000002</c:v>
                </c:pt>
                <c:pt idx="1202">
                  <c:v>2.077</c:v>
                </c:pt>
                <c:pt idx="1203">
                  <c:v>2.0630000000000002</c:v>
                </c:pt>
                <c:pt idx="1204">
                  <c:v>2.048</c:v>
                </c:pt>
                <c:pt idx="1205">
                  <c:v>2.0350000000000001</c:v>
                </c:pt>
                <c:pt idx="1206">
                  <c:v>2.0219999999999998</c:v>
                </c:pt>
                <c:pt idx="1207">
                  <c:v>2.0070000000000001</c:v>
                </c:pt>
                <c:pt idx="1208">
                  <c:v>1.9910000000000001</c:v>
                </c:pt>
                <c:pt idx="1209">
                  <c:v>1.9730000000000001</c:v>
                </c:pt>
                <c:pt idx="1210">
                  <c:v>1.9530000000000001</c:v>
                </c:pt>
                <c:pt idx="1211">
                  <c:v>1.9330000000000001</c:v>
                </c:pt>
                <c:pt idx="1212">
                  <c:v>1.913</c:v>
                </c:pt>
                <c:pt idx="1213">
                  <c:v>1.8919999999999999</c:v>
                </c:pt>
                <c:pt idx="1214">
                  <c:v>1.87</c:v>
                </c:pt>
                <c:pt idx="1215">
                  <c:v>1.8480000000000001</c:v>
                </c:pt>
                <c:pt idx="1216">
                  <c:v>1.8260000000000001</c:v>
                </c:pt>
                <c:pt idx="1217">
                  <c:v>1.8089999999999999</c:v>
                </c:pt>
                <c:pt idx="1218">
                  <c:v>1.792</c:v>
                </c:pt>
                <c:pt idx="1219">
                  <c:v>1.7729999999999999</c:v>
                </c:pt>
                <c:pt idx="1220">
                  <c:v>1.7529999999999999</c:v>
                </c:pt>
                <c:pt idx="1221">
                  <c:v>1.7330000000000001</c:v>
                </c:pt>
                <c:pt idx="1222">
                  <c:v>1.7110000000000001</c:v>
                </c:pt>
                <c:pt idx="1223">
                  <c:v>1.6890000000000001</c:v>
                </c:pt>
                <c:pt idx="1224">
                  <c:v>1.667</c:v>
                </c:pt>
                <c:pt idx="1225">
                  <c:v>1.6439999999999999</c:v>
                </c:pt>
                <c:pt idx="1226">
                  <c:v>1.621</c:v>
                </c:pt>
                <c:pt idx="1227">
                  <c:v>1.597</c:v>
                </c:pt>
                <c:pt idx="1228">
                  <c:v>1.573</c:v>
                </c:pt>
                <c:pt idx="1229">
                  <c:v>1.552</c:v>
                </c:pt>
                <c:pt idx="1230">
                  <c:v>1.552</c:v>
                </c:pt>
                <c:pt idx="1231">
                  <c:v>1.625</c:v>
                </c:pt>
                <c:pt idx="1232">
                  <c:v>1.6950000000000001</c:v>
                </c:pt>
                <c:pt idx="1233">
                  <c:v>1.7809999999999999</c:v>
                </c:pt>
                <c:pt idx="1234">
                  <c:v>1.885</c:v>
                </c:pt>
                <c:pt idx="1235">
                  <c:v>1.966</c:v>
                </c:pt>
                <c:pt idx="1236">
                  <c:v>2.0499999999999998</c:v>
                </c:pt>
                <c:pt idx="1237">
                  <c:v>2.1539999999999999</c:v>
                </c:pt>
                <c:pt idx="1238">
                  <c:v>2.2349999999999999</c:v>
                </c:pt>
                <c:pt idx="1239">
                  <c:v>2.3090000000000002</c:v>
                </c:pt>
                <c:pt idx="1240">
                  <c:v>2.391</c:v>
                </c:pt>
                <c:pt idx="1241">
                  <c:v>2.5510000000000002</c:v>
                </c:pt>
                <c:pt idx="1242">
                  <c:v>2.847</c:v>
                </c:pt>
                <c:pt idx="1243">
                  <c:v>3.0920000000000001</c:v>
                </c:pt>
                <c:pt idx="1244">
                  <c:v>3.2829999999999999</c:v>
                </c:pt>
                <c:pt idx="1245">
                  <c:v>3.444</c:v>
                </c:pt>
                <c:pt idx="1246">
                  <c:v>3.581</c:v>
                </c:pt>
                <c:pt idx="1247">
                  <c:v>3.6930000000000001</c:v>
                </c:pt>
                <c:pt idx="1248">
                  <c:v>3.7879999999999998</c:v>
                </c:pt>
                <c:pt idx="1249">
                  <c:v>3.8719999999999999</c:v>
                </c:pt>
                <c:pt idx="1250">
                  <c:v>3.948</c:v>
                </c:pt>
                <c:pt idx="1251">
                  <c:v>4.016</c:v>
                </c:pt>
                <c:pt idx="1252">
                  <c:v>4.0739999999999998</c:v>
                </c:pt>
                <c:pt idx="1253">
                  <c:v>4.1230000000000002</c:v>
                </c:pt>
                <c:pt idx="1254">
                  <c:v>4.1639999999999997</c:v>
                </c:pt>
                <c:pt idx="1255">
                  <c:v>4.1950000000000003</c:v>
                </c:pt>
                <c:pt idx="1256">
                  <c:v>4.2320000000000002</c:v>
                </c:pt>
                <c:pt idx="1257">
                  <c:v>4.2629999999999999</c:v>
                </c:pt>
                <c:pt idx="1258">
                  <c:v>4.29</c:v>
                </c:pt>
                <c:pt idx="1259">
                  <c:v>4.3220000000000001</c:v>
                </c:pt>
                <c:pt idx="1260">
                  <c:v>4.3470000000000004</c:v>
                </c:pt>
                <c:pt idx="1261">
                  <c:v>4.3680000000000003</c:v>
                </c:pt>
                <c:pt idx="1262">
                  <c:v>4.3849999999999998</c:v>
                </c:pt>
                <c:pt idx="1263">
                  <c:v>4.3959999999999999</c:v>
                </c:pt>
                <c:pt idx="1264">
                  <c:v>4.4290000000000003</c:v>
                </c:pt>
                <c:pt idx="1265">
                  <c:v>4.6189999999999998</c:v>
                </c:pt>
                <c:pt idx="1266">
                  <c:v>45.73</c:v>
                </c:pt>
                <c:pt idx="1267">
                  <c:v>7.2869999999999999</c:v>
                </c:pt>
                <c:pt idx="1268">
                  <c:v>7.94</c:v>
                </c:pt>
                <c:pt idx="1269">
                  <c:v>8.4589999999999996</c:v>
                </c:pt>
                <c:pt idx="1270">
                  <c:v>8.8680000000000003</c:v>
                </c:pt>
                <c:pt idx="1271">
                  <c:v>9.4469999999999992</c:v>
                </c:pt>
                <c:pt idx="1272">
                  <c:v>188</c:v>
                </c:pt>
                <c:pt idx="1273">
                  <c:v>949.3</c:v>
                </c:pt>
                <c:pt idx="1274">
                  <c:v>806</c:v>
                </c:pt>
                <c:pt idx="1275">
                  <c:v>234.4</c:v>
                </c:pt>
                <c:pt idx="1276">
                  <c:v>240.7</c:v>
                </c:pt>
                <c:pt idx="1277">
                  <c:v>184.8</c:v>
                </c:pt>
                <c:pt idx="1278">
                  <c:v>193</c:v>
                </c:pt>
                <c:pt idx="1279">
                  <c:v>182.8</c:v>
                </c:pt>
                <c:pt idx="1280">
                  <c:v>205.3</c:v>
                </c:pt>
                <c:pt idx="1281">
                  <c:v>208.7</c:v>
                </c:pt>
                <c:pt idx="1282">
                  <c:v>259</c:v>
                </c:pt>
                <c:pt idx="1283">
                  <c:v>261</c:v>
                </c:pt>
                <c:pt idx="1284">
                  <c:v>236</c:v>
                </c:pt>
                <c:pt idx="1285">
                  <c:v>216.8</c:v>
                </c:pt>
                <c:pt idx="1286">
                  <c:v>196.8</c:v>
                </c:pt>
                <c:pt idx="1287">
                  <c:v>211.8</c:v>
                </c:pt>
                <c:pt idx="1288">
                  <c:v>198.1</c:v>
                </c:pt>
                <c:pt idx="1289">
                  <c:v>198.2</c:v>
                </c:pt>
                <c:pt idx="1290">
                  <c:v>179.5</c:v>
                </c:pt>
                <c:pt idx="1291">
                  <c:v>162.80000000000001</c:v>
                </c:pt>
                <c:pt idx="1292">
                  <c:v>165.3</c:v>
                </c:pt>
                <c:pt idx="1293">
                  <c:v>150.6</c:v>
                </c:pt>
                <c:pt idx="1294">
                  <c:v>137.5</c:v>
                </c:pt>
                <c:pt idx="1295">
                  <c:v>149.30000000000001</c:v>
                </c:pt>
                <c:pt idx="1296">
                  <c:v>139.6</c:v>
                </c:pt>
                <c:pt idx="1297">
                  <c:v>130.5</c:v>
                </c:pt>
                <c:pt idx="1298">
                  <c:v>134.19999999999999</c:v>
                </c:pt>
                <c:pt idx="1299">
                  <c:v>124.4</c:v>
                </c:pt>
                <c:pt idx="1300">
                  <c:v>129.69999999999999</c:v>
                </c:pt>
                <c:pt idx="1301">
                  <c:v>114.4</c:v>
                </c:pt>
                <c:pt idx="1302">
                  <c:v>110.8</c:v>
                </c:pt>
                <c:pt idx="1303">
                  <c:v>174.9</c:v>
                </c:pt>
                <c:pt idx="1304">
                  <c:v>142.9</c:v>
                </c:pt>
                <c:pt idx="1305">
                  <c:v>131.5</c:v>
                </c:pt>
                <c:pt idx="1306">
                  <c:v>120.2</c:v>
                </c:pt>
                <c:pt idx="1307">
                  <c:v>114.2</c:v>
                </c:pt>
                <c:pt idx="1308">
                  <c:v>115.5</c:v>
                </c:pt>
                <c:pt idx="1309">
                  <c:v>106.6</c:v>
                </c:pt>
                <c:pt idx="1310">
                  <c:v>129.6</c:v>
                </c:pt>
                <c:pt idx="1311">
                  <c:v>118.2</c:v>
                </c:pt>
                <c:pt idx="1312">
                  <c:v>110</c:v>
                </c:pt>
                <c:pt idx="1313">
                  <c:v>103.8</c:v>
                </c:pt>
                <c:pt idx="1314">
                  <c:v>96.28</c:v>
                </c:pt>
                <c:pt idx="1315">
                  <c:v>88.8</c:v>
                </c:pt>
                <c:pt idx="1316">
                  <c:v>82.6</c:v>
                </c:pt>
                <c:pt idx="1317">
                  <c:v>77.040000000000006</c:v>
                </c:pt>
                <c:pt idx="1318">
                  <c:v>71.680000000000007</c:v>
                </c:pt>
                <c:pt idx="1319">
                  <c:v>68</c:v>
                </c:pt>
                <c:pt idx="1320">
                  <c:v>68.66</c:v>
                </c:pt>
                <c:pt idx="1321">
                  <c:v>64.11</c:v>
                </c:pt>
                <c:pt idx="1322">
                  <c:v>61.49</c:v>
                </c:pt>
                <c:pt idx="1323">
                  <c:v>64.75</c:v>
                </c:pt>
                <c:pt idx="1324">
                  <c:v>59.9</c:v>
                </c:pt>
                <c:pt idx="1325">
                  <c:v>56.95</c:v>
                </c:pt>
                <c:pt idx="1326">
                  <c:v>54.57</c:v>
                </c:pt>
                <c:pt idx="1327">
                  <c:v>51.62</c:v>
                </c:pt>
                <c:pt idx="1328">
                  <c:v>48.69</c:v>
                </c:pt>
                <c:pt idx="1329">
                  <c:v>45.86</c:v>
                </c:pt>
                <c:pt idx="1330">
                  <c:v>43.77</c:v>
                </c:pt>
                <c:pt idx="1331">
                  <c:v>41.57</c:v>
                </c:pt>
                <c:pt idx="1332">
                  <c:v>40.299999999999997</c:v>
                </c:pt>
                <c:pt idx="1333">
                  <c:v>39.72</c:v>
                </c:pt>
                <c:pt idx="1334">
                  <c:v>49.67</c:v>
                </c:pt>
                <c:pt idx="1335">
                  <c:v>58.14</c:v>
                </c:pt>
                <c:pt idx="1336">
                  <c:v>54.7</c:v>
                </c:pt>
                <c:pt idx="1337">
                  <c:v>135.4</c:v>
                </c:pt>
                <c:pt idx="1338">
                  <c:v>73.94</c:v>
                </c:pt>
                <c:pt idx="1339">
                  <c:v>72.319999999999993</c:v>
                </c:pt>
                <c:pt idx="1340">
                  <c:v>115.7</c:v>
                </c:pt>
                <c:pt idx="1341">
                  <c:v>132.6</c:v>
                </c:pt>
                <c:pt idx="1342">
                  <c:v>93.66</c:v>
                </c:pt>
                <c:pt idx="1343">
                  <c:v>86.51</c:v>
                </c:pt>
                <c:pt idx="1344">
                  <c:v>79.84</c:v>
                </c:pt>
                <c:pt idx="1345">
                  <c:v>73.77</c:v>
                </c:pt>
                <c:pt idx="1346">
                  <c:v>68.42</c:v>
                </c:pt>
                <c:pt idx="1347">
                  <c:v>63.83</c:v>
                </c:pt>
                <c:pt idx="1348">
                  <c:v>60.08</c:v>
                </c:pt>
                <c:pt idx="1349">
                  <c:v>56.64</c:v>
                </c:pt>
                <c:pt idx="1350">
                  <c:v>53.53</c:v>
                </c:pt>
                <c:pt idx="1351">
                  <c:v>51.18</c:v>
                </c:pt>
                <c:pt idx="1352">
                  <c:v>48.51</c:v>
                </c:pt>
                <c:pt idx="1353">
                  <c:v>45.83</c:v>
                </c:pt>
                <c:pt idx="1354">
                  <c:v>43.5</c:v>
                </c:pt>
                <c:pt idx="1355">
                  <c:v>41.82</c:v>
                </c:pt>
                <c:pt idx="1356">
                  <c:v>40.159999999999997</c:v>
                </c:pt>
                <c:pt idx="1357">
                  <c:v>39.69</c:v>
                </c:pt>
                <c:pt idx="1358">
                  <c:v>39.15</c:v>
                </c:pt>
                <c:pt idx="1359">
                  <c:v>39.67</c:v>
                </c:pt>
                <c:pt idx="1360">
                  <c:v>38.78</c:v>
                </c:pt>
                <c:pt idx="1361">
                  <c:v>37.9</c:v>
                </c:pt>
                <c:pt idx="1362">
                  <c:v>36.909999999999997</c:v>
                </c:pt>
                <c:pt idx="1363">
                  <c:v>35.880000000000003</c:v>
                </c:pt>
                <c:pt idx="1364">
                  <c:v>34.82</c:v>
                </c:pt>
                <c:pt idx="1365">
                  <c:v>33.72</c:v>
                </c:pt>
                <c:pt idx="1366">
                  <c:v>32.82</c:v>
                </c:pt>
                <c:pt idx="1367">
                  <c:v>31.85</c:v>
                </c:pt>
                <c:pt idx="1368">
                  <c:v>30.78</c:v>
                </c:pt>
                <c:pt idx="1369">
                  <c:v>29.76</c:v>
                </c:pt>
                <c:pt idx="1370">
                  <c:v>29.19</c:v>
                </c:pt>
                <c:pt idx="1371">
                  <c:v>30.78</c:v>
                </c:pt>
                <c:pt idx="1372">
                  <c:v>130.69999999999999</c:v>
                </c:pt>
                <c:pt idx="1373">
                  <c:v>131.80000000000001</c:v>
                </c:pt>
                <c:pt idx="1374">
                  <c:v>93.83</c:v>
                </c:pt>
                <c:pt idx="1375">
                  <c:v>87.33</c:v>
                </c:pt>
                <c:pt idx="1376">
                  <c:v>80.08</c:v>
                </c:pt>
                <c:pt idx="1377">
                  <c:v>73.42</c:v>
                </c:pt>
                <c:pt idx="1378">
                  <c:v>68.02</c:v>
                </c:pt>
                <c:pt idx="1379">
                  <c:v>63.48</c:v>
                </c:pt>
                <c:pt idx="1380">
                  <c:v>59.85</c:v>
                </c:pt>
                <c:pt idx="1381">
                  <c:v>56.61</c:v>
                </c:pt>
                <c:pt idx="1382">
                  <c:v>54.42</c:v>
                </c:pt>
                <c:pt idx="1383">
                  <c:v>54.64</c:v>
                </c:pt>
                <c:pt idx="1384">
                  <c:v>51.63</c:v>
                </c:pt>
                <c:pt idx="1385">
                  <c:v>48.49</c:v>
                </c:pt>
                <c:pt idx="1386">
                  <c:v>45.51</c:v>
                </c:pt>
                <c:pt idx="1387">
                  <c:v>43.2</c:v>
                </c:pt>
                <c:pt idx="1388">
                  <c:v>40.78</c:v>
                </c:pt>
                <c:pt idx="1389">
                  <c:v>39.19</c:v>
                </c:pt>
                <c:pt idx="1390">
                  <c:v>38.81</c:v>
                </c:pt>
                <c:pt idx="1391">
                  <c:v>38.22</c:v>
                </c:pt>
                <c:pt idx="1392">
                  <c:v>37.479999999999997</c:v>
                </c:pt>
                <c:pt idx="1393">
                  <c:v>36.64</c:v>
                </c:pt>
                <c:pt idx="1394">
                  <c:v>35.729999999999997</c:v>
                </c:pt>
                <c:pt idx="1395">
                  <c:v>34.74</c:v>
                </c:pt>
                <c:pt idx="1396">
                  <c:v>33.72</c:v>
                </c:pt>
                <c:pt idx="1397">
                  <c:v>32.64</c:v>
                </c:pt>
                <c:pt idx="1398">
                  <c:v>31.55</c:v>
                </c:pt>
                <c:pt idx="1399">
                  <c:v>30.46</c:v>
                </c:pt>
                <c:pt idx="1400">
                  <c:v>32.21</c:v>
                </c:pt>
                <c:pt idx="1401">
                  <c:v>128.69999999999999</c:v>
                </c:pt>
                <c:pt idx="1402">
                  <c:v>218.9</c:v>
                </c:pt>
                <c:pt idx="1403">
                  <c:v>221.5</c:v>
                </c:pt>
                <c:pt idx="1404">
                  <c:v>148.19999999999999</c:v>
                </c:pt>
                <c:pt idx="1405">
                  <c:v>134.5</c:v>
                </c:pt>
                <c:pt idx="1406">
                  <c:v>147.80000000000001</c:v>
                </c:pt>
                <c:pt idx="1407">
                  <c:v>125</c:v>
                </c:pt>
                <c:pt idx="1408">
                  <c:v>113.3</c:v>
                </c:pt>
                <c:pt idx="1409">
                  <c:v>103.3</c:v>
                </c:pt>
                <c:pt idx="1410">
                  <c:v>94.81</c:v>
                </c:pt>
                <c:pt idx="1411">
                  <c:v>118.5</c:v>
                </c:pt>
                <c:pt idx="1412">
                  <c:v>108.2</c:v>
                </c:pt>
                <c:pt idx="1413">
                  <c:v>99.16</c:v>
                </c:pt>
                <c:pt idx="1414">
                  <c:v>90.97</c:v>
                </c:pt>
                <c:pt idx="1415">
                  <c:v>83.54</c:v>
                </c:pt>
                <c:pt idx="1416">
                  <c:v>77.27</c:v>
                </c:pt>
                <c:pt idx="1417">
                  <c:v>71.150000000000006</c:v>
                </c:pt>
                <c:pt idx="1418">
                  <c:v>65.63</c:v>
                </c:pt>
                <c:pt idx="1419">
                  <c:v>60.63</c:v>
                </c:pt>
                <c:pt idx="1420">
                  <c:v>56.3</c:v>
                </c:pt>
                <c:pt idx="1421">
                  <c:v>52.34</c:v>
                </c:pt>
                <c:pt idx="1422">
                  <c:v>48.73</c:v>
                </c:pt>
                <c:pt idx="1423">
                  <c:v>45.39</c:v>
                </c:pt>
                <c:pt idx="1424">
                  <c:v>42.41</c:v>
                </c:pt>
                <c:pt idx="1425">
                  <c:v>41.58</c:v>
                </c:pt>
                <c:pt idx="1426">
                  <c:v>40.6</c:v>
                </c:pt>
                <c:pt idx="1427">
                  <c:v>39.479999999999997</c:v>
                </c:pt>
                <c:pt idx="1428">
                  <c:v>38.26</c:v>
                </c:pt>
                <c:pt idx="1429">
                  <c:v>36.99</c:v>
                </c:pt>
                <c:pt idx="1430">
                  <c:v>35.67</c:v>
                </c:pt>
                <c:pt idx="1431">
                  <c:v>34.31</c:v>
                </c:pt>
                <c:pt idx="1432">
                  <c:v>33.01</c:v>
                </c:pt>
                <c:pt idx="1433">
                  <c:v>31.74</c:v>
                </c:pt>
                <c:pt idx="1434">
                  <c:v>30.5</c:v>
                </c:pt>
                <c:pt idx="1435">
                  <c:v>29.32</c:v>
                </c:pt>
                <c:pt idx="1436">
                  <c:v>28.16</c:v>
                </c:pt>
                <c:pt idx="1437">
                  <c:v>27.04</c:v>
                </c:pt>
                <c:pt idx="1438">
                  <c:v>25.96</c:v>
                </c:pt>
                <c:pt idx="1439">
                  <c:v>24.93</c:v>
                </c:pt>
                <c:pt idx="1440">
                  <c:v>23.93</c:v>
                </c:pt>
                <c:pt idx="1441">
                  <c:v>22.95</c:v>
                </c:pt>
                <c:pt idx="1442">
                  <c:v>22.02</c:v>
                </c:pt>
                <c:pt idx="1443">
                  <c:v>21.13</c:v>
                </c:pt>
                <c:pt idx="1444">
                  <c:v>20.28</c:v>
                </c:pt>
                <c:pt idx="1445">
                  <c:v>19.64</c:v>
                </c:pt>
                <c:pt idx="1446">
                  <c:v>19.52</c:v>
                </c:pt>
                <c:pt idx="1447">
                  <c:v>19.34</c:v>
                </c:pt>
                <c:pt idx="1448">
                  <c:v>19.11</c:v>
                </c:pt>
                <c:pt idx="1449">
                  <c:v>18.829999999999998</c:v>
                </c:pt>
                <c:pt idx="1450">
                  <c:v>18.510000000000002</c:v>
                </c:pt>
                <c:pt idx="1451">
                  <c:v>18.170000000000002</c:v>
                </c:pt>
                <c:pt idx="1452">
                  <c:v>17.809999999999999</c:v>
                </c:pt>
                <c:pt idx="1453">
                  <c:v>17.43</c:v>
                </c:pt>
                <c:pt idx="1454">
                  <c:v>17.05</c:v>
                </c:pt>
                <c:pt idx="1455">
                  <c:v>16.66</c:v>
                </c:pt>
                <c:pt idx="1456">
                  <c:v>16.27</c:v>
                </c:pt>
                <c:pt idx="1457">
                  <c:v>15.88</c:v>
                </c:pt>
                <c:pt idx="1458">
                  <c:v>15.51</c:v>
                </c:pt>
                <c:pt idx="1459">
                  <c:v>15.13</c:v>
                </c:pt>
                <c:pt idx="1460">
                  <c:v>14.77</c:v>
                </c:pt>
                <c:pt idx="1461">
                  <c:v>14.41</c:v>
                </c:pt>
                <c:pt idx="1462">
                  <c:v>14.07</c:v>
                </c:pt>
                <c:pt idx="1463">
                  <c:v>13.73</c:v>
                </c:pt>
                <c:pt idx="1464">
                  <c:v>13.41</c:v>
                </c:pt>
                <c:pt idx="1465">
                  <c:v>13.1</c:v>
                </c:pt>
                <c:pt idx="1466">
                  <c:v>12.8</c:v>
                </c:pt>
                <c:pt idx="1467">
                  <c:v>12.52</c:v>
                </c:pt>
                <c:pt idx="1468">
                  <c:v>12.25</c:v>
                </c:pt>
                <c:pt idx="1469">
                  <c:v>12</c:v>
                </c:pt>
                <c:pt idx="1470">
                  <c:v>11.75</c:v>
                </c:pt>
                <c:pt idx="1471">
                  <c:v>11.52</c:v>
                </c:pt>
                <c:pt idx="1472">
                  <c:v>11.31</c:v>
                </c:pt>
                <c:pt idx="1473">
                  <c:v>11.1</c:v>
                </c:pt>
                <c:pt idx="1474">
                  <c:v>10.9</c:v>
                </c:pt>
                <c:pt idx="1475">
                  <c:v>10.72</c:v>
                </c:pt>
                <c:pt idx="1476">
                  <c:v>10.54</c:v>
                </c:pt>
                <c:pt idx="1477">
                  <c:v>10.37</c:v>
                </c:pt>
                <c:pt idx="1478">
                  <c:v>10.199999999999999</c:v>
                </c:pt>
                <c:pt idx="1479">
                  <c:v>10.039999999999999</c:v>
                </c:pt>
                <c:pt idx="1480">
                  <c:v>9.8930000000000007</c:v>
                </c:pt>
                <c:pt idx="1481">
                  <c:v>9.7469999999999999</c:v>
                </c:pt>
                <c:pt idx="1482">
                  <c:v>9.6039999999999992</c:v>
                </c:pt>
                <c:pt idx="1483">
                  <c:v>9.4649999999999999</c:v>
                </c:pt>
                <c:pt idx="1484">
                  <c:v>9.3290000000000006</c:v>
                </c:pt>
                <c:pt idx="1485">
                  <c:v>9.1959999999999997</c:v>
                </c:pt>
                <c:pt idx="1486">
                  <c:v>9.0739999999999998</c:v>
                </c:pt>
                <c:pt idx="1487">
                  <c:v>8.9570000000000007</c:v>
                </c:pt>
                <c:pt idx="1488">
                  <c:v>8.8390000000000004</c:v>
                </c:pt>
                <c:pt idx="1489">
                  <c:v>8.7219999999999995</c:v>
                </c:pt>
                <c:pt idx="1490">
                  <c:v>8.6050000000000004</c:v>
                </c:pt>
                <c:pt idx="1491">
                  <c:v>8.4860000000000007</c:v>
                </c:pt>
                <c:pt idx="1492">
                  <c:v>8.3670000000000009</c:v>
                </c:pt>
                <c:pt idx="1493">
                  <c:v>8.2469999999999999</c:v>
                </c:pt>
                <c:pt idx="1494">
                  <c:v>8.1270000000000007</c:v>
                </c:pt>
                <c:pt idx="1495">
                  <c:v>8.0050000000000008</c:v>
                </c:pt>
                <c:pt idx="1496">
                  <c:v>7.883</c:v>
                </c:pt>
                <c:pt idx="1497">
                  <c:v>7.7590000000000003</c:v>
                </c:pt>
                <c:pt idx="1498">
                  <c:v>7.6349999999999998</c:v>
                </c:pt>
                <c:pt idx="1499">
                  <c:v>7.51</c:v>
                </c:pt>
                <c:pt idx="1500">
                  <c:v>7.3849999999999998</c:v>
                </c:pt>
                <c:pt idx="1501">
                  <c:v>7.2590000000000003</c:v>
                </c:pt>
                <c:pt idx="1502">
                  <c:v>7.133</c:v>
                </c:pt>
                <c:pt idx="1503">
                  <c:v>7.0140000000000002</c:v>
                </c:pt>
                <c:pt idx="1504">
                  <c:v>6.91</c:v>
                </c:pt>
                <c:pt idx="1505">
                  <c:v>6.8049999999999997</c:v>
                </c:pt>
                <c:pt idx="1506">
                  <c:v>6.6970000000000001</c:v>
                </c:pt>
                <c:pt idx="1507">
                  <c:v>6.5869999999999997</c:v>
                </c:pt>
                <c:pt idx="1508">
                  <c:v>6.4749999999999996</c:v>
                </c:pt>
                <c:pt idx="1509">
                  <c:v>6.3609999999999998</c:v>
                </c:pt>
                <c:pt idx="1510">
                  <c:v>6.2450000000000001</c:v>
                </c:pt>
                <c:pt idx="1511">
                  <c:v>6.1280000000000001</c:v>
                </c:pt>
                <c:pt idx="1512">
                  <c:v>6.01</c:v>
                </c:pt>
                <c:pt idx="1513">
                  <c:v>5.891</c:v>
                </c:pt>
                <c:pt idx="1514">
                  <c:v>5.7779999999999996</c:v>
                </c:pt>
                <c:pt idx="1515">
                  <c:v>5.6760000000000002</c:v>
                </c:pt>
                <c:pt idx="1516">
                  <c:v>5.5810000000000004</c:v>
                </c:pt>
                <c:pt idx="1517">
                  <c:v>5.492</c:v>
                </c:pt>
                <c:pt idx="1518">
                  <c:v>5.4089999999999998</c:v>
                </c:pt>
                <c:pt idx="1519">
                  <c:v>5.4139999999999997</c:v>
                </c:pt>
                <c:pt idx="1520">
                  <c:v>5.4420000000000002</c:v>
                </c:pt>
                <c:pt idx="1521">
                  <c:v>5.5460000000000003</c:v>
                </c:pt>
                <c:pt idx="1522">
                  <c:v>5.6139999999999999</c:v>
                </c:pt>
                <c:pt idx="1523">
                  <c:v>5.649</c:v>
                </c:pt>
                <c:pt idx="1524">
                  <c:v>5.6619999999999999</c:v>
                </c:pt>
                <c:pt idx="1525">
                  <c:v>5.6589999999999998</c:v>
                </c:pt>
                <c:pt idx="1526">
                  <c:v>5.64</c:v>
                </c:pt>
                <c:pt idx="1527">
                  <c:v>5.6059999999999999</c:v>
                </c:pt>
                <c:pt idx="1528">
                  <c:v>5.5590000000000002</c:v>
                </c:pt>
                <c:pt idx="1529">
                  <c:v>5.5090000000000003</c:v>
                </c:pt>
                <c:pt idx="1530">
                  <c:v>5.4889999999999999</c:v>
                </c:pt>
                <c:pt idx="1531">
                  <c:v>5.49</c:v>
                </c:pt>
                <c:pt idx="1532">
                  <c:v>5.4790000000000001</c:v>
                </c:pt>
                <c:pt idx="1533">
                  <c:v>5.4589999999999996</c:v>
                </c:pt>
                <c:pt idx="1534">
                  <c:v>5.4509999999999996</c:v>
                </c:pt>
                <c:pt idx="1535">
                  <c:v>5.4390000000000001</c:v>
                </c:pt>
                <c:pt idx="1536">
                  <c:v>5.4189999999999996</c:v>
                </c:pt>
                <c:pt idx="1537">
                  <c:v>5.617</c:v>
                </c:pt>
                <c:pt idx="1538">
                  <c:v>5.6970000000000001</c:v>
                </c:pt>
                <c:pt idx="1539">
                  <c:v>5.7430000000000003</c:v>
                </c:pt>
                <c:pt idx="1540">
                  <c:v>5.7679999999999998</c:v>
                </c:pt>
                <c:pt idx="1541">
                  <c:v>5.7729999999999997</c:v>
                </c:pt>
                <c:pt idx="1542">
                  <c:v>5.76</c:v>
                </c:pt>
                <c:pt idx="1543">
                  <c:v>5.7320000000000002</c:v>
                </c:pt>
                <c:pt idx="1544">
                  <c:v>5.69</c:v>
                </c:pt>
                <c:pt idx="1545">
                  <c:v>5.6360000000000001</c:v>
                </c:pt>
                <c:pt idx="1546">
                  <c:v>5.5810000000000004</c:v>
                </c:pt>
                <c:pt idx="1547">
                  <c:v>5.5259999999999998</c:v>
                </c:pt>
                <c:pt idx="1548">
                  <c:v>5.47</c:v>
                </c:pt>
                <c:pt idx="1549">
                  <c:v>5.4130000000000003</c:v>
                </c:pt>
                <c:pt idx="1550">
                  <c:v>5.3550000000000004</c:v>
                </c:pt>
                <c:pt idx="1551">
                  <c:v>5.2949999999999999</c:v>
                </c:pt>
                <c:pt idx="1552">
                  <c:v>5.2329999999999997</c:v>
                </c:pt>
                <c:pt idx="1553">
                  <c:v>5.1689999999999996</c:v>
                </c:pt>
                <c:pt idx="1554">
                  <c:v>5.1040000000000001</c:v>
                </c:pt>
                <c:pt idx="1555">
                  <c:v>5.0359999999999996</c:v>
                </c:pt>
                <c:pt idx="1556">
                  <c:v>4.9669999999999996</c:v>
                </c:pt>
                <c:pt idx="1557">
                  <c:v>4.8959999999999999</c:v>
                </c:pt>
                <c:pt idx="1558">
                  <c:v>4.8250000000000002</c:v>
                </c:pt>
                <c:pt idx="1559">
                  <c:v>4.7510000000000003</c:v>
                </c:pt>
                <c:pt idx="1560">
                  <c:v>4.6769999999999996</c:v>
                </c:pt>
                <c:pt idx="1561">
                  <c:v>4.6029999999999998</c:v>
                </c:pt>
                <c:pt idx="1562">
                  <c:v>4.5309999999999997</c:v>
                </c:pt>
                <c:pt idx="1563">
                  <c:v>4.4619999999999997</c:v>
                </c:pt>
                <c:pt idx="1564">
                  <c:v>4.399</c:v>
                </c:pt>
                <c:pt idx="1565">
                  <c:v>4.3499999999999996</c:v>
                </c:pt>
                <c:pt idx="1566">
                  <c:v>4.327</c:v>
                </c:pt>
                <c:pt idx="1567">
                  <c:v>4.306</c:v>
                </c:pt>
                <c:pt idx="1568">
                  <c:v>4.2880000000000003</c:v>
                </c:pt>
                <c:pt idx="1569">
                  <c:v>4.2649999999999997</c:v>
                </c:pt>
                <c:pt idx="1570">
                  <c:v>4.2370000000000001</c:v>
                </c:pt>
                <c:pt idx="1571">
                  <c:v>4.2080000000000002</c:v>
                </c:pt>
                <c:pt idx="1572">
                  <c:v>4.18</c:v>
                </c:pt>
                <c:pt idx="1573">
                  <c:v>4.1500000000000004</c:v>
                </c:pt>
                <c:pt idx="1574">
                  <c:v>4.117</c:v>
                </c:pt>
                <c:pt idx="1575">
                  <c:v>4.0819999999999999</c:v>
                </c:pt>
                <c:pt idx="1576">
                  <c:v>4.05</c:v>
                </c:pt>
                <c:pt idx="1577">
                  <c:v>4.0380000000000003</c:v>
                </c:pt>
                <c:pt idx="1578">
                  <c:v>4.0389999999999997</c:v>
                </c:pt>
                <c:pt idx="1579">
                  <c:v>4.0380000000000003</c:v>
                </c:pt>
                <c:pt idx="1580">
                  <c:v>4.0330000000000004</c:v>
                </c:pt>
                <c:pt idx="1581">
                  <c:v>4.0439999999999996</c:v>
                </c:pt>
                <c:pt idx="1582">
                  <c:v>4.8259999999999996</c:v>
                </c:pt>
                <c:pt idx="1583">
                  <c:v>50.1</c:v>
                </c:pt>
                <c:pt idx="1584">
                  <c:v>7.8470000000000004</c:v>
                </c:pt>
                <c:pt idx="1585">
                  <c:v>8.6069999999999993</c:v>
                </c:pt>
                <c:pt idx="1586">
                  <c:v>9.1820000000000004</c:v>
                </c:pt>
                <c:pt idx="1587">
                  <c:v>9.6310000000000002</c:v>
                </c:pt>
                <c:pt idx="1588">
                  <c:v>9.9809999999999999</c:v>
                </c:pt>
                <c:pt idx="1589">
                  <c:v>10.24</c:v>
                </c:pt>
                <c:pt idx="1590">
                  <c:v>10.43</c:v>
                </c:pt>
                <c:pt idx="1591">
                  <c:v>10.56</c:v>
                </c:pt>
                <c:pt idx="1592">
                  <c:v>10.63</c:v>
                </c:pt>
                <c:pt idx="1593">
                  <c:v>10.66</c:v>
                </c:pt>
                <c:pt idx="1594">
                  <c:v>10.67</c:v>
                </c:pt>
                <c:pt idx="1595">
                  <c:v>10.64</c:v>
                </c:pt>
                <c:pt idx="1596">
                  <c:v>10.59</c:v>
                </c:pt>
                <c:pt idx="1597">
                  <c:v>10.53</c:v>
                </c:pt>
                <c:pt idx="1598">
                  <c:v>10.46</c:v>
                </c:pt>
                <c:pt idx="1599">
                  <c:v>10.45</c:v>
                </c:pt>
                <c:pt idx="1600">
                  <c:v>10.44</c:v>
                </c:pt>
                <c:pt idx="1601">
                  <c:v>10.51</c:v>
                </c:pt>
                <c:pt idx="1602">
                  <c:v>11.51</c:v>
                </c:pt>
                <c:pt idx="1603">
                  <c:v>12.76</c:v>
                </c:pt>
                <c:pt idx="1604">
                  <c:v>13.05</c:v>
                </c:pt>
                <c:pt idx="1605">
                  <c:v>13.58</c:v>
                </c:pt>
                <c:pt idx="1606">
                  <c:v>14.02</c:v>
                </c:pt>
                <c:pt idx="1607">
                  <c:v>14.39</c:v>
                </c:pt>
                <c:pt idx="1608">
                  <c:v>14.71</c:v>
                </c:pt>
                <c:pt idx="1609">
                  <c:v>14.97</c:v>
                </c:pt>
                <c:pt idx="1610">
                  <c:v>15.19</c:v>
                </c:pt>
                <c:pt idx="1611">
                  <c:v>15.36</c:v>
                </c:pt>
                <c:pt idx="1612">
                  <c:v>15.51</c:v>
                </c:pt>
                <c:pt idx="1613">
                  <c:v>15.62</c:v>
                </c:pt>
                <c:pt idx="1614">
                  <c:v>15.69</c:v>
                </c:pt>
                <c:pt idx="1615">
                  <c:v>15.74</c:v>
                </c:pt>
                <c:pt idx="1616">
                  <c:v>15.76</c:v>
                </c:pt>
                <c:pt idx="1617">
                  <c:v>15.75</c:v>
                </c:pt>
                <c:pt idx="1618">
                  <c:v>15.72</c:v>
                </c:pt>
                <c:pt idx="1619">
                  <c:v>15.66</c:v>
                </c:pt>
                <c:pt idx="1620">
                  <c:v>15.58</c:v>
                </c:pt>
                <c:pt idx="1621">
                  <c:v>15.48</c:v>
                </c:pt>
                <c:pt idx="1622">
                  <c:v>15.36</c:v>
                </c:pt>
                <c:pt idx="1623">
                  <c:v>15.22</c:v>
                </c:pt>
                <c:pt idx="1624">
                  <c:v>15.1</c:v>
                </c:pt>
                <c:pt idx="1625">
                  <c:v>15.12</c:v>
                </c:pt>
                <c:pt idx="1626">
                  <c:v>15.41</c:v>
                </c:pt>
                <c:pt idx="1627">
                  <c:v>15.62</c:v>
                </c:pt>
                <c:pt idx="1628">
                  <c:v>15.84</c:v>
                </c:pt>
                <c:pt idx="1629">
                  <c:v>16.02</c:v>
                </c:pt>
                <c:pt idx="1630">
                  <c:v>16.38</c:v>
                </c:pt>
                <c:pt idx="1631">
                  <c:v>127.3</c:v>
                </c:pt>
                <c:pt idx="1632">
                  <c:v>87.75</c:v>
                </c:pt>
                <c:pt idx="1633">
                  <c:v>492</c:v>
                </c:pt>
                <c:pt idx="1634">
                  <c:v>191.4</c:v>
                </c:pt>
                <c:pt idx="1635">
                  <c:v>141.30000000000001</c:v>
                </c:pt>
                <c:pt idx="1636">
                  <c:v>131.1</c:v>
                </c:pt>
                <c:pt idx="1637">
                  <c:v>122.1</c:v>
                </c:pt>
                <c:pt idx="1638">
                  <c:v>115</c:v>
                </c:pt>
                <c:pt idx="1639">
                  <c:v>107.7</c:v>
                </c:pt>
                <c:pt idx="1640">
                  <c:v>132.69999999999999</c:v>
                </c:pt>
                <c:pt idx="1641">
                  <c:v>219.8</c:v>
                </c:pt>
                <c:pt idx="1642">
                  <c:v>183.4</c:v>
                </c:pt>
                <c:pt idx="1643">
                  <c:v>144.69999999999999</c:v>
                </c:pt>
                <c:pt idx="1644">
                  <c:v>132.30000000000001</c:v>
                </c:pt>
                <c:pt idx="1645">
                  <c:v>120.9</c:v>
                </c:pt>
                <c:pt idx="1646">
                  <c:v>127.5</c:v>
                </c:pt>
                <c:pt idx="1647">
                  <c:v>117.2</c:v>
                </c:pt>
                <c:pt idx="1648">
                  <c:v>111.7</c:v>
                </c:pt>
                <c:pt idx="1649">
                  <c:v>103.8</c:v>
                </c:pt>
                <c:pt idx="1650">
                  <c:v>98.01</c:v>
                </c:pt>
                <c:pt idx="1651">
                  <c:v>128.80000000000001</c:v>
                </c:pt>
                <c:pt idx="1652">
                  <c:v>100.5</c:v>
                </c:pt>
                <c:pt idx="1653">
                  <c:v>123</c:v>
                </c:pt>
                <c:pt idx="1654">
                  <c:v>113.9</c:v>
                </c:pt>
                <c:pt idx="1655">
                  <c:v>105.3</c:v>
                </c:pt>
                <c:pt idx="1656">
                  <c:v>99.31</c:v>
                </c:pt>
                <c:pt idx="1657">
                  <c:v>93.11</c:v>
                </c:pt>
                <c:pt idx="1658">
                  <c:v>87.92</c:v>
                </c:pt>
                <c:pt idx="1659">
                  <c:v>82.26</c:v>
                </c:pt>
                <c:pt idx="1660">
                  <c:v>76.459999999999994</c:v>
                </c:pt>
                <c:pt idx="1661">
                  <c:v>71.39</c:v>
                </c:pt>
                <c:pt idx="1662">
                  <c:v>67.55</c:v>
                </c:pt>
                <c:pt idx="1663">
                  <c:v>68.709999999999994</c:v>
                </c:pt>
                <c:pt idx="1664">
                  <c:v>68.290000000000006</c:v>
                </c:pt>
                <c:pt idx="1665">
                  <c:v>64.069999999999993</c:v>
                </c:pt>
                <c:pt idx="1666">
                  <c:v>59.98</c:v>
                </c:pt>
                <c:pt idx="1667">
                  <c:v>56.33</c:v>
                </c:pt>
                <c:pt idx="1668">
                  <c:v>52.86</c:v>
                </c:pt>
                <c:pt idx="1669">
                  <c:v>49.73</c:v>
                </c:pt>
                <c:pt idx="1670">
                  <c:v>47.24</c:v>
                </c:pt>
                <c:pt idx="1671">
                  <c:v>44.41</c:v>
                </c:pt>
                <c:pt idx="1672">
                  <c:v>42.74</c:v>
                </c:pt>
                <c:pt idx="1673">
                  <c:v>51</c:v>
                </c:pt>
                <c:pt idx="1674">
                  <c:v>129.80000000000001</c:v>
                </c:pt>
                <c:pt idx="1675">
                  <c:v>62.45</c:v>
                </c:pt>
                <c:pt idx="1676">
                  <c:v>58.87</c:v>
                </c:pt>
                <c:pt idx="1677">
                  <c:v>55.46</c:v>
                </c:pt>
                <c:pt idx="1678">
                  <c:v>52.22</c:v>
                </c:pt>
                <c:pt idx="1679">
                  <c:v>49.79</c:v>
                </c:pt>
                <c:pt idx="1680">
                  <c:v>48.69</c:v>
                </c:pt>
                <c:pt idx="1681">
                  <c:v>47.96</c:v>
                </c:pt>
                <c:pt idx="1682">
                  <c:v>46.49</c:v>
                </c:pt>
                <c:pt idx="1683">
                  <c:v>45.79</c:v>
                </c:pt>
                <c:pt idx="1684">
                  <c:v>43.31</c:v>
                </c:pt>
                <c:pt idx="1685">
                  <c:v>41.73</c:v>
                </c:pt>
                <c:pt idx="1686">
                  <c:v>40.83</c:v>
                </c:pt>
                <c:pt idx="1687">
                  <c:v>40.31</c:v>
                </c:pt>
                <c:pt idx="1688">
                  <c:v>42.19</c:v>
                </c:pt>
                <c:pt idx="1689">
                  <c:v>93.86</c:v>
                </c:pt>
                <c:pt idx="1690">
                  <c:v>52.77</c:v>
                </c:pt>
                <c:pt idx="1691">
                  <c:v>49.91</c:v>
                </c:pt>
                <c:pt idx="1692">
                  <c:v>48.15</c:v>
                </c:pt>
                <c:pt idx="1693">
                  <c:v>46.67</c:v>
                </c:pt>
                <c:pt idx="1694">
                  <c:v>44.19</c:v>
                </c:pt>
                <c:pt idx="1695">
                  <c:v>41.69</c:v>
                </c:pt>
                <c:pt idx="1696">
                  <c:v>40.590000000000003</c:v>
                </c:pt>
                <c:pt idx="1697">
                  <c:v>39.950000000000003</c:v>
                </c:pt>
                <c:pt idx="1698">
                  <c:v>39.35</c:v>
                </c:pt>
                <c:pt idx="1699">
                  <c:v>38.56</c:v>
                </c:pt>
                <c:pt idx="1700">
                  <c:v>38.020000000000003</c:v>
                </c:pt>
                <c:pt idx="1701">
                  <c:v>37.119999999999997</c:v>
                </c:pt>
                <c:pt idx="1702">
                  <c:v>36.15</c:v>
                </c:pt>
                <c:pt idx="1703">
                  <c:v>35.14</c:v>
                </c:pt>
                <c:pt idx="1704">
                  <c:v>34.08</c:v>
                </c:pt>
                <c:pt idx="1705">
                  <c:v>33.01</c:v>
                </c:pt>
                <c:pt idx="1706">
                  <c:v>31.96</c:v>
                </c:pt>
                <c:pt idx="1707">
                  <c:v>30.97</c:v>
                </c:pt>
                <c:pt idx="1708">
                  <c:v>30.07</c:v>
                </c:pt>
                <c:pt idx="1709">
                  <c:v>29.15</c:v>
                </c:pt>
                <c:pt idx="1710">
                  <c:v>28.23</c:v>
                </c:pt>
                <c:pt idx="1711">
                  <c:v>27.32</c:v>
                </c:pt>
                <c:pt idx="1712">
                  <c:v>26.47</c:v>
                </c:pt>
                <c:pt idx="1713">
                  <c:v>25.65</c:v>
                </c:pt>
                <c:pt idx="1714">
                  <c:v>25.09</c:v>
                </c:pt>
                <c:pt idx="1715">
                  <c:v>24.95</c:v>
                </c:pt>
                <c:pt idx="1716">
                  <c:v>24.2</c:v>
                </c:pt>
                <c:pt idx="1717">
                  <c:v>23.5</c:v>
                </c:pt>
                <c:pt idx="1718">
                  <c:v>22.82</c:v>
                </c:pt>
                <c:pt idx="1719">
                  <c:v>22.18</c:v>
                </c:pt>
                <c:pt idx="1720">
                  <c:v>21.6</c:v>
                </c:pt>
                <c:pt idx="1721">
                  <c:v>20.93</c:v>
                </c:pt>
                <c:pt idx="1722">
                  <c:v>20.3</c:v>
                </c:pt>
                <c:pt idx="1723">
                  <c:v>19.670000000000002</c:v>
                </c:pt>
                <c:pt idx="1724">
                  <c:v>19.54</c:v>
                </c:pt>
                <c:pt idx="1725">
                  <c:v>19.41</c:v>
                </c:pt>
                <c:pt idx="1726">
                  <c:v>19.23</c:v>
                </c:pt>
                <c:pt idx="1727">
                  <c:v>19.03</c:v>
                </c:pt>
                <c:pt idx="1728">
                  <c:v>18.850000000000001</c:v>
                </c:pt>
                <c:pt idx="1729">
                  <c:v>18.66</c:v>
                </c:pt>
                <c:pt idx="1730">
                  <c:v>18.46</c:v>
                </c:pt>
                <c:pt idx="1731">
                  <c:v>18.239999999999998</c:v>
                </c:pt>
                <c:pt idx="1732">
                  <c:v>18</c:v>
                </c:pt>
                <c:pt idx="1733">
                  <c:v>17.75</c:v>
                </c:pt>
                <c:pt idx="1734">
                  <c:v>17.48</c:v>
                </c:pt>
                <c:pt idx="1735">
                  <c:v>17.190000000000001</c:v>
                </c:pt>
                <c:pt idx="1736">
                  <c:v>16.91</c:v>
                </c:pt>
                <c:pt idx="1737">
                  <c:v>16.8</c:v>
                </c:pt>
                <c:pt idx="1738">
                  <c:v>16.84</c:v>
                </c:pt>
                <c:pt idx="1739">
                  <c:v>16.84</c:v>
                </c:pt>
                <c:pt idx="1740">
                  <c:v>16.82</c:v>
                </c:pt>
                <c:pt idx="1741">
                  <c:v>16.77</c:v>
                </c:pt>
                <c:pt idx="1742">
                  <c:v>16.7</c:v>
                </c:pt>
                <c:pt idx="1743">
                  <c:v>16.61</c:v>
                </c:pt>
                <c:pt idx="1744">
                  <c:v>16.5</c:v>
                </c:pt>
                <c:pt idx="1745">
                  <c:v>16.38</c:v>
                </c:pt>
                <c:pt idx="1746">
                  <c:v>16.239999999999998</c:v>
                </c:pt>
                <c:pt idx="1747">
                  <c:v>16.13</c:v>
                </c:pt>
                <c:pt idx="1748">
                  <c:v>16.059999999999999</c:v>
                </c:pt>
                <c:pt idx="1749">
                  <c:v>15.96</c:v>
                </c:pt>
                <c:pt idx="1750">
                  <c:v>15.88</c:v>
                </c:pt>
                <c:pt idx="1751">
                  <c:v>15.78</c:v>
                </c:pt>
                <c:pt idx="1752">
                  <c:v>15.67</c:v>
                </c:pt>
                <c:pt idx="1753">
                  <c:v>15.55</c:v>
                </c:pt>
                <c:pt idx="1754">
                  <c:v>15.45</c:v>
                </c:pt>
                <c:pt idx="1755">
                  <c:v>15.64</c:v>
                </c:pt>
                <c:pt idx="1756">
                  <c:v>15.73</c:v>
                </c:pt>
                <c:pt idx="1757">
                  <c:v>15.8</c:v>
                </c:pt>
                <c:pt idx="1758">
                  <c:v>15.84</c:v>
                </c:pt>
                <c:pt idx="1759">
                  <c:v>15.85</c:v>
                </c:pt>
                <c:pt idx="1760">
                  <c:v>15.84</c:v>
                </c:pt>
                <c:pt idx="1761">
                  <c:v>15.8</c:v>
                </c:pt>
                <c:pt idx="1762">
                  <c:v>15.75</c:v>
                </c:pt>
                <c:pt idx="1763">
                  <c:v>15.68</c:v>
                </c:pt>
                <c:pt idx="1764">
                  <c:v>15.58</c:v>
                </c:pt>
                <c:pt idx="1765">
                  <c:v>15.47</c:v>
                </c:pt>
                <c:pt idx="1766">
                  <c:v>15.35</c:v>
                </c:pt>
                <c:pt idx="1767">
                  <c:v>15.21</c:v>
                </c:pt>
                <c:pt idx="1768">
                  <c:v>15.06</c:v>
                </c:pt>
                <c:pt idx="1769">
                  <c:v>14.9</c:v>
                </c:pt>
                <c:pt idx="1770">
                  <c:v>14.73</c:v>
                </c:pt>
                <c:pt idx="1771">
                  <c:v>14.55</c:v>
                </c:pt>
                <c:pt idx="1772">
                  <c:v>14.37</c:v>
                </c:pt>
                <c:pt idx="1773">
                  <c:v>14.17</c:v>
                </c:pt>
                <c:pt idx="1774">
                  <c:v>13.98</c:v>
                </c:pt>
                <c:pt idx="1775">
                  <c:v>13.78</c:v>
                </c:pt>
                <c:pt idx="1776">
                  <c:v>13.58</c:v>
                </c:pt>
                <c:pt idx="1777">
                  <c:v>13.37</c:v>
                </c:pt>
                <c:pt idx="1778">
                  <c:v>13.16</c:v>
                </c:pt>
                <c:pt idx="1779">
                  <c:v>12.96</c:v>
                </c:pt>
                <c:pt idx="1780">
                  <c:v>12.75</c:v>
                </c:pt>
                <c:pt idx="1781">
                  <c:v>12.54</c:v>
                </c:pt>
                <c:pt idx="1782">
                  <c:v>12.34</c:v>
                </c:pt>
                <c:pt idx="1783">
                  <c:v>12.13</c:v>
                </c:pt>
                <c:pt idx="1784">
                  <c:v>11.94</c:v>
                </c:pt>
                <c:pt idx="1785">
                  <c:v>11.75</c:v>
                </c:pt>
                <c:pt idx="1786">
                  <c:v>11.56</c:v>
                </c:pt>
                <c:pt idx="1787">
                  <c:v>11.39</c:v>
                </c:pt>
                <c:pt idx="1788">
                  <c:v>11.21</c:v>
                </c:pt>
                <c:pt idx="1789">
                  <c:v>11.05</c:v>
                </c:pt>
                <c:pt idx="1790">
                  <c:v>10.89</c:v>
                </c:pt>
                <c:pt idx="1791">
                  <c:v>10.73</c:v>
                </c:pt>
                <c:pt idx="1792">
                  <c:v>10.58</c:v>
                </c:pt>
                <c:pt idx="1793">
                  <c:v>10.44</c:v>
                </c:pt>
                <c:pt idx="1794">
                  <c:v>10.3</c:v>
                </c:pt>
                <c:pt idx="1795">
                  <c:v>10.17</c:v>
                </c:pt>
                <c:pt idx="1796">
                  <c:v>10.029999999999999</c:v>
                </c:pt>
                <c:pt idx="1797">
                  <c:v>9.9060000000000006</c:v>
                </c:pt>
                <c:pt idx="1798">
                  <c:v>9.7799999999999994</c:v>
                </c:pt>
                <c:pt idx="1799">
                  <c:v>9.6579999999999995</c:v>
                </c:pt>
                <c:pt idx="1800">
                  <c:v>9.5370000000000008</c:v>
                </c:pt>
                <c:pt idx="1801">
                  <c:v>9.4190000000000005</c:v>
                </c:pt>
                <c:pt idx="1802">
                  <c:v>9.3010000000000002</c:v>
                </c:pt>
                <c:pt idx="1803">
                  <c:v>9.1859999999999999</c:v>
                </c:pt>
                <c:pt idx="1804">
                  <c:v>9.0709999999999997</c:v>
                </c:pt>
                <c:pt idx="1805">
                  <c:v>8.9570000000000007</c:v>
                </c:pt>
                <c:pt idx="1806">
                  <c:v>8.843</c:v>
                </c:pt>
                <c:pt idx="1807">
                  <c:v>8.73</c:v>
                </c:pt>
                <c:pt idx="1808">
                  <c:v>8.6170000000000009</c:v>
                </c:pt>
                <c:pt idx="1809">
                  <c:v>8.5039999999999996</c:v>
                </c:pt>
                <c:pt idx="1810">
                  <c:v>8.39</c:v>
                </c:pt>
                <c:pt idx="1811">
                  <c:v>8.2769999999999992</c:v>
                </c:pt>
                <c:pt idx="1812">
                  <c:v>8.1630000000000003</c:v>
                </c:pt>
                <c:pt idx="1813">
                  <c:v>8.0530000000000008</c:v>
                </c:pt>
                <c:pt idx="1814">
                  <c:v>7.9420000000000002</c:v>
                </c:pt>
                <c:pt idx="1815">
                  <c:v>7.8310000000000004</c:v>
                </c:pt>
                <c:pt idx="1816">
                  <c:v>7.718</c:v>
                </c:pt>
                <c:pt idx="1817">
                  <c:v>7.6050000000000004</c:v>
                </c:pt>
                <c:pt idx="1818">
                  <c:v>7.4909999999999997</c:v>
                </c:pt>
                <c:pt idx="1819">
                  <c:v>7.3760000000000003</c:v>
                </c:pt>
                <c:pt idx="1820">
                  <c:v>7.2610000000000001</c:v>
                </c:pt>
                <c:pt idx="1821">
                  <c:v>7.1440000000000001</c:v>
                </c:pt>
                <c:pt idx="1822">
                  <c:v>7.0279999999999996</c:v>
                </c:pt>
                <c:pt idx="1823">
                  <c:v>6.9109999999999996</c:v>
                </c:pt>
                <c:pt idx="1824">
                  <c:v>6.7930000000000001</c:v>
                </c:pt>
                <c:pt idx="1825">
                  <c:v>6.6749999999999998</c:v>
                </c:pt>
                <c:pt idx="1826">
                  <c:v>6.5570000000000004</c:v>
                </c:pt>
                <c:pt idx="1827">
                  <c:v>6.4390000000000001</c:v>
                </c:pt>
                <c:pt idx="1828">
                  <c:v>6.3209999999999997</c:v>
                </c:pt>
                <c:pt idx="1829">
                  <c:v>6.2039999999999997</c:v>
                </c:pt>
                <c:pt idx="1830">
                  <c:v>6.0880000000000001</c:v>
                </c:pt>
                <c:pt idx="1831">
                  <c:v>5.9729999999999999</c:v>
                </c:pt>
                <c:pt idx="1832">
                  <c:v>5.8579999999999997</c:v>
                </c:pt>
                <c:pt idx="1833">
                  <c:v>5.7469999999999999</c:v>
                </c:pt>
                <c:pt idx="1834">
                  <c:v>5.6459999999999999</c:v>
                </c:pt>
                <c:pt idx="1835">
                  <c:v>5.5540000000000003</c:v>
                </c:pt>
                <c:pt idx="1836">
                  <c:v>5.468</c:v>
                </c:pt>
                <c:pt idx="1837">
                  <c:v>5.3860000000000001</c:v>
                </c:pt>
                <c:pt idx="1838">
                  <c:v>5.3079999999999998</c:v>
                </c:pt>
                <c:pt idx="1839">
                  <c:v>5.2320000000000002</c:v>
                </c:pt>
                <c:pt idx="1840">
                  <c:v>5.157</c:v>
                </c:pt>
                <c:pt idx="1841">
                  <c:v>5.0819999999999999</c:v>
                </c:pt>
                <c:pt idx="1842">
                  <c:v>5.0090000000000003</c:v>
                </c:pt>
                <c:pt idx="1843">
                  <c:v>4.9359999999999999</c:v>
                </c:pt>
                <c:pt idx="1844">
                  <c:v>4.8620000000000001</c:v>
                </c:pt>
                <c:pt idx="1845">
                  <c:v>4.7869999999999999</c:v>
                </c:pt>
                <c:pt idx="1846">
                  <c:v>4.7110000000000003</c:v>
                </c:pt>
                <c:pt idx="1847">
                  <c:v>4.6340000000000003</c:v>
                </c:pt>
                <c:pt idx="1848">
                  <c:v>4.556</c:v>
                </c:pt>
                <c:pt idx="1849">
                  <c:v>4.4779999999999998</c:v>
                </c:pt>
                <c:pt idx="1850">
                  <c:v>4.3979999999999997</c:v>
                </c:pt>
                <c:pt idx="1851">
                  <c:v>4.3179999999999996</c:v>
                </c:pt>
                <c:pt idx="1852">
                  <c:v>4.2370000000000001</c:v>
                </c:pt>
                <c:pt idx="1853">
                  <c:v>4.1559999999999997</c:v>
                </c:pt>
                <c:pt idx="1854">
                  <c:v>4.0739999999999998</c:v>
                </c:pt>
                <c:pt idx="1855">
                  <c:v>3.992</c:v>
                </c:pt>
                <c:pt idx="1856">
                  <c:v>3.9089999999999998</c:v>
                </c:pt>
                <c:pt idx="1857">
                  <c:v>3.827</c:v>
                </c:pt>
                <c:pt idx="1858">
                  <c:v>3.7440000000000002</c:v>
                </c:pt>
                <c:pt idx="1859">
                  <c:v>3.6619999999999999</c:v>
                </c:pt>
                <c:pt idx="1860">
                  <c:v>3.58</c:v>
                </c:pt>
                <c:pt idx="1861">
                  <c:v>3.4980000000000002</c:v>
                </c:pt>
                <c:pt idx="1862">
                  <c:v>3.4169999999999998</c:v>
                </c:pt>
                <c:pt idx="1863">
                  <c:v>3.3370000000000002</c:v>
                </c:pt>
                <c:pt idx="1864">
                  <c:v>3.2570000000000001</c:v>
                </c:pt>
                <c:pt idx="1865">
                  <c:v>3.1779999999999999</c:v>
                </c:pt>
                <c:pt idx="1866">
                  <c:v>3.1</c:v>
                </c:pt>
                <c:pt idx="1867">
                  <c:v>3.0230000000000001</c:v>
                </c:pt>
                <c:pt idx="1868">
                  <c:v>2.9460000000000002</c:v>
                </c:pt>
                <c:pt idx="1869">
                  <c:v>2.8759999999999999</c:v>
                </c:pt>
                <c:pt idx="1870">
                  <c:v>2.806</c:v>
                </c:pt>
                <c:pt idx="1871">
                  <c:v>2.7370000000000001</c:v>
                </c:pt>
                <c:pt idx="1872">
                  <c:v>2.6680000000000001</c:v>
                </c:pt>
                <c:pt idx="1873">
                  <c:v>2.6</c:v>
                </c:pt>
                <c:pt idx="1874">
                  <c:v>2.5329999999999999</c:v>
                </c:pt>
                <c:pt idx="1875">
                  <c:v>2.4670000000000001</c:v>
                </c:pt>
                <c:pt idx="1876">
                  <c:v>2.403</c:v>
                </c:pt>
                <c:pt idx="1877">
                  <c:v>2.339</c:v>
                </c:pt>
                <c:pt idx="1878">
                  <c:v>2.2829999999999999</c:v>
                </c:pt>
                <c:pt idx="1879">
                  <c:v>2.2269999999999999</c:v>
                </c:pt>
                <c:pt idx="1880">
                  <c:v>2.1720000000000002</c:v>
                </c:pt>
                <c:pt idx="1881">
                  <c:v>2.117</c:v>
                </c:pt>
                <c:pt idx="1882">
                  <c:v>2.0630000000000002</c:v>
                </c:pt>
                <c:pt idx="1883">
                  <c:v>2.0089999999999999</c:v>
                </c:pt>
                <c:pt idx="1884">
                  <c:v>1.9570000000000001</c:v>
                </c:pt>
                <c:pt idx="1885">
                  <c:v>1.9059999999999999</c:v>
                </c:pt>
                <c:pt idx="1886">
                  <c:v>1.8560000000000001</c:v>
                </c:pt>
                <c:pt idx="1887">
                  <c:v>1.819</c:v>
                </c:pt>
                <c:pt idx="1888">
                  <c:v>1.78</c:v>
                </c:pt>
                <c:pt idx="1889">
                  <c:v>1.7410000000000001</c:v>
                </c:pt>
                <c:pt idx="1890">
                  <c:v>1.702</c:v>
                </c:pt>
                <c:pt idx="1891">
                  <c:v>1.665</c:v>
                </c:pt>
                <c:pt idx="1892">
                  <c:v>2.2799999999999998</c:v>
                </c:pt>
                <c:pt idx="1893">
                  <c:v>2.38</c:v>
                </c:pt>
                <c:pt idx="1894">
                  <c:v>2.4900000000000002</c:v>
                </c:pt>
                <c:pt idx="1895">
                  <c:v>2.8290000000000002</c:v>
                </c:pt>
                <c:pt idx="1896">
                  <c:v>3.0350000000000001</c:v>
                </c:pt>
                <c:pt idx="1897">
                  <c:v>3.2010000000000001</c:v>
                </c:pt>
                <c:pt idx="1898">
                  <c:v>3.343</c:v>
                </c:pt>
                <c:pt idx="1899">
                  <c:v>3.4630000000000001</c:v>
                </c:pt>
                <c:pt idx="1900">
                  <c:v>3.5640000000000001</c:v>
                </c:pt>
                <c:pt idx="1901">
                  <c:v>3.6589999999999998</c:v>
                </c:pt>
                <c:pt idx="1902">
                  <c:v>3.7440000000000002</c:v>
                </c:pt>
                <c:pt idx="1903">
                  <c:v>3.823</c:v>
                </c:pt>
                <c:pt idx="1904">
                  <c:v>3.895</c:v>
                </c:pt>
                <c:pt idx="1905">
                  <c:v>3.9620000000000002</c:v>
                </c:pt>
                <c:pt idx="1906">
                  <c:v>4.0209999999999999</c:v>
                </c:pt>
                <c:pt idx="1907">
                  <c:v>4.0730000000000004</c:v>
                </c:pt>
                <c:pt idx="1908">
                  <c:v>4.117</c:v>
                </c:pt>
                <c:pt idx="1909">
                  <c:v>4.1539999999999999</c:v>
                </c:pt>
                <c:pt idx="1910">
                  <c:v>4.1840000000000002</c:v>
                </c:pt>
                <c:pt idx="1911">
                  <c:v>4.2080000000000002</c:v>
                </c:pt>
                <c:pt idx="1912">
                  <c:v>4.2240000000000002</c:v>
                </c:pt>
                <c:pt idx="1913">
                  <c:v>4.2409999999999997</c:v>
                </c:pt>
                <c:pt idx="1914">
                  <c:v>4.2519999999999998</c:v>
                </c:pt>
                <c:pt idx="1915">
                  <c:v>4.2569999999999997</c:v>
                </c:pt>
                <c:pt idx="1916">
                  <c:v>4.2560000000000002</c:v>
                </c:pt>
                <c:pt idx="1917">
                  <c:v>4.2510000000000003</c:v>
                </c:pt>
                <c:pt idx="1918">
                  <c:v>4.2409999999999997</c:v>
                </c:pt>
                <c:pt idx="1919">
                  <c:v>4.2270000000000003</c:v>
                </c:pt>
                <c:pt idx="1920">
                  <c:v>4.21</c:v>
                </c:pt>
                <c:pt idx="1921">
                  <c:v>4.1909999999999998</c:v>
                </c:pt>
                <c:pt idx="1922">
                  <c:v>4.1680000000000001</c:v>
                </c:pt>
                <c:pt idx="1923">
                  <c:v>4.1440000000000001</c:v>
                </c:pt>
                <c:pt idx="1924">
                  <c:v>4.1180000000000003</c:v>
                </c:pt>
                <c:pt idx="1925">
                  <c:v>4.0910000000000002</c:v>
                </c:pt>
                <c:pt idx="1926">
                  <c:v>4.0620000000000003</c:v>
                </c:pt>
                <c:pt idx="1927">
                  <c:v>4.0330000000000004</c:v>
                </c:pt>
                <c:pt idx="1928">
                  <c:v>4.0030000000000001</c:v>
                </c:pt>
                <c:pt idx="1929">
                  <c:v>3.9910000000000001</c:v>
                </c:pt>
                <c:pt idx="1930">
                  <c:v>3.976</c:v>
                </c:pt>
                <c:pt idx="1931">
                  <c:v>3.9580000000000002</c:v>
                </c:pt>
                <c:pt idx="1932">
                  <c:v>3.9380000000000002</c:v>
                </c:pt>
                <c:pt idx="1933">
                  <c:v>3.9169999999999998</c:v>
                </c:pt>
                <c:pt idx="1934">
                  <c:v>3.8959999999999999</c:v>
                </c:pt>
                <c:pt idx="1935">
                  <c:v>3.8740000000000001</c:v>
                </c:pt>
                <c:pt idx="1936">
                  <c:v>3.8519999999999999</c:v>
                </c:pt>
                <c:pt idx="1937">
                  <c:v>3.8290000000000002</c:v>
                </c:pt>
                <c:pt idx="1938">
                  <c:v>3.806</c:v>
                </c:pt>
                <c:pt idx="1939">
                  <c:v>3.7839999999999998</c:v>
                </c:pt>
                <c:pt idx="1940">
                  <c:v>3.7610000000000001</c:v>
                </c:pt>
                <c:pt idx="1941">
                  <c:v>3.738</c:v>
                </c:pt>
                <c:pt idx="1942">
                  <c:v>3.7149999999999999</c:v>
                </c:pt>
                <c:pt idx="1943">
                  <c:v>3.6909999999999998</c:v>
                </c:pt>
                <c:pt idx="1944">
                  <c:v>3.6680000000000001</c:v>
                </c:pt>
                <c:pt idx="1945">
                  <c:v>3.6440000000000001</c:v>
                </c:pt>
                <c:pt idx="1946">
                  <c:v>3.62</c:v>
                </c:pt>
                <c:pt idx="1947">
                  <c:v>3.5950000000000002</c:v>
                </c:pt>
                <c:pt idx="1948">
                  <c:v>3.5790000000000002</c:v>
                </c:pt>
                <c:pt idx="1949">
                  <c:v>3.605</c:v>
                </c:pt>
                <c:pt idx="1950">
                  <c:v>3.67</c:v>
                </c:pt>
                <c:pt idx="1951">
                  <c:v>3.7170000000000001</c:v>
                </c:pt>
                <c:pt idx="1952">
                  <c:v>3.7530000000000001</c:v>
                </c:pt>
                <c:pt idx="1953">
                  <c:v>3.7810000000000001</c:v>
                </c:pt>
                <c:pt idx="1954">
                  <c:v>3.8029999999999999</c:v>
                </c:pt>
                <c:pt idx="1955">
                  <c:v>3.82</c:v>
                </c:pt>
                <c:pt idx="1956">
                  <c:v>3.8319999999999999</c:v>
                </c:pt>
                <c:pt idx="1957">
                  <c:v>3.8420000000000001</c:v>
                </c:pt>
                <c:pt idx="1958">
                  <c:v>3.8479999999999999</c:v>
                </c:pt>
                <c:pt idx="1959">
                  <c:v>3.851</c:v>
                </c:pt>
                <c:pt idx="1960">
                  <c:v>3.851</c:v>
                </c:pt>
                <c:pt idx="1961">
                  <c:v>3.8479999999999999</c:v>
                </c:pt>
                <c:pt idx="1962">
                  <c:v>3.8410000000000002</c:v>
                </c:pt>
                <c:pt idx="1963">
                  <c:v>3.8319999999999999</c:v>
                </c:pt>
                <c:pt idx="1964">
                  <c:v>3.819</c:v>
                </c:pt>
                <c:pt idx="1965">
                  <c:v>3.8029999999999999</c:v>
                </c:pt>
                <c:pt idx="1966">
                  <c:v>3.786</c:v>
                </c:pt>
                <c:pt idx="1967">
                  <c:v>3.794</c:v>
                </c:pt>
                <c:pt idx="1968">
                  <c:v>3.8610000000000002</c:v>
                </c:pt>
                <c:pt idx="1969">
                  <c:v>3.9609999999999999</c:v>
                </c:pt>
                <c:pt idx="1970">
                  <c:v>4.2169999999999996</c:v>
                </c:pt>
                <c:pt idx="1971">
                  <c:v>86.83</c:v>
                </c:pt>
                <c:pt idx="1972">
                  <c:v>34.49</c:v>
                </c:pt>
                <c:pt idx="1973">
                  <c:v>10.37</c:v>
                </c:pt>
                <c:pt idx="1974">
                  <c:v>10.25</c:v>
                </c:pt>
                <c:pt idx="1975">
                  <c:v>11.11</c:v>
                </c:pt>
                <c:pt idx="1976">
                  <c:v>11.73</c:v>
                </c:pt>
                <c:pt idx="1977">
                  <c:v>12.15</c:v>
                </c:pt>
                <c:pt idx="1978">
                  <c:v>12.46</c:v>
                </c:pt>
                <c:pt idx="1979">
                  <c:v>12.68</c:v>
                </c:pt>
                <c:pt idx="1980">
                  <c:v>12.86</c:v>
                </c:pt>
                <c:pt idx="1981">
                  <c:v>13.3</c:v>
                </c:pt>
                <c:pt idx="1982">
                  <c:v>76.459999999999994</c:v>
                </c:pt>
                <c:pt idx="1983">
                  <c:v>86.36</c:v>
                </c:pt>
                <c:pt idx="1984">
                  <c:v>81.680000000000007</c:v>
                </c:pt>
                <c:pt idx="1985">
                  <c:v>56.98</c:v>
                </c:pt>
                <c:pt idx="1986">
                  <c:v>52.98</c:v>
                </c:pt>
                <c:pt idx="1987">
                  <c:v>55.14</c:v>
                </c:pt>
                <c:pt idx="1988">
                  <c:v>55.03</c:v>
                </c:pt>
                <c:pt idx="1989">
                  <c:v>51.99</c:v>
                </c:pt>
                <c:pt idx="1990">
                  <c:v>49.81</c:v>
                </c:pt>
                <c:pt idx="1991">
                  <c:v>49.63</c:v>
                </c:pt>
                <c:pt idx="1992">
                  <c:v>63.26</c:v>
                </c:pt>
                <c:pt idx="1993">
                  <c:v>102.2</c:v>
                </c:pt>
                <c:pt idx="1994">
                  <c:v>133.5</c:v>
                </c:pt>
                <c:pt idx="1995">
                  <c:v>90.22</c:v>
                </c:pt>
                <c:pt idx="1996">
                  <c:v>108.6</c:v>
                </c:pt>
                <c:pt idx="1997">
                  <c:v>107.2</c:v>
                </c:pt>
                <c:pt idx="1998">
                  <c:v>88.99</c:v>
                </c:pt>
                <c:pt idx="1999">
                  <c:v>106.3</c:v>
                </c:pt>
                <c:pt idx="2000">
                  <c:v>99.65</c:v>
                </c:pt>
                <c:pt idx="2001">
                  <c:v>96.22</c:v>
                </c:pt>
                <c:pt idx="2002">
                  <c:v>89.62</c:v>
                </c:pt>
                <c:pt idx="2003">
                  <c:v>146</c:v>
                </c:pt>
                <c:pt idx="2004">
                  <c:v>138.80000000000001</c:v>
                </c:pt>
                <c:pt idx="2005">
                  <c:v>107.7</c:v>
                </c:pt>
                <c:pt idx="2006">
                  <c:v>124.8</c:v>
                </c:pt>
                <c:pt idx="2007">
                  <c:v>103.3</c:v>
                </c:pt>
                <c:pt idx="2008">
                  <c:v>96.12</c:v>
                </c:pt>
                <c:pt idx="2009">
                  <c:v>89.06</c:v>
                </c:pt>
                <c:pt idx="2010">
                  <c:v>114.2</c:v>
                </c:pt>
                <c:pt idx="2011">
                  <c:v>105.5</c:v>
                </c:pt>
                <c:pt idx="2012">
                  <c:v>98.93</c:v>
                </c:pt>
                <c:pt idx="2013">
                  <c:v>91.98</c:v>
                </c:pt>
                <c:pt idx="2014">
                  <c:v>90.2</c:v>
                </c:pt>
                <c:pt idx="2015">
                  <c:v>84.83</c:v>
                </c:pt>
                <c:pt idx="2016">
                  <c:v>78.989999999999995</c:v>
                </c:pt>
                <c:pt idx="2017">
                  <c:v>73.650000000000006</c:v>
                </c:pt>
                <c:pt idx="2018">
                  <c:v>69.27</c:v>
                </c:pt>
                <c:pt idx="2019">
                  <c:v>65.52</c:v>
                </c:pt>
                <c:pt idx="2020">
                  <c:v>61.66</c:v>
                </c:pt>
                <c:pt idx="2021">
                  <c:v>59.45</c:v>
                </c:pt>
                <c:pt idx="2022">
                  <c:v>57.69</c:v>
                </c:pt>
                <c:pt idx="2023">
                  <c:v>55.31</c:v>
                </c:pt>
                <c:pt idx="2024">
                  <c:v>52.32</c:v>
                </c:pt>
                <c:pt idx="2025">
                  <c:v>49.6</c:v>
                </c:pt>
                <c:pt idx="2026">
                  <c:v>108.5</c:v>
                </c:pt>
                <c:pt idx="2027">
                  <c:v>60.95</c:v>
                </c:pt>
                <c:pt idx="2028">
                  <c:v>59.51</c:v>
                </c:pt>
                <c:pt idx="2029">
                  <c:v>57.02</c:v>
                </c:pt>
                <c:pt idx="2030">
                  <c:v>56.1</c:v>
                </c:pt>
                <c:pt idx="2031">
                  <c:v>53.54</c:v>
                </c:pt>
                <c:pt idx="2032">
                  <c:v>50.67</c:v>
                </c:pt>
                <c:pt idx="2033">
                  <c:v>47.9</c:v>
                </c:pt>
                <c:pt idx="2034">
                  <c:v>47.72</c:v>
                </c:pt>
                <c:pt idx="2035">
                  <c:v>51.18</c:v>
                </c:pt>
                <c:pt idx="2036">
                  <c:v>117.4</c:v>
                </c:pt>
                <c:pt idx="2037">
                  <c:v>71.08</c:v>
                </c:pt>
                <c:pt idx="2038">
                  <c:v>67.56</c:v>
                </c:pt>
                <c:pt idx="2039">
                  <c:v>63.48</c:v>
                </c:pt>
                <c:pt idx="2040">
                  <c:v>59.61</c:v>
                </c:pt>
                <c:pt idx="2041">
                  <c:v>56.35</c:v>
                </c:pt>
                <c:pt idx="2042">
                  <c:v>55.39</c:v>
                </c:pt>
                <c:pt idx="2043">
                  <c:v>55.64</c:v>
                </c:pt>
                <c:pt idx="2044">
                  <c:v>55.42</c:v>
                </c:pt>
                <c:pt idx="2045">
                  <c:v>53.88</c:v>
                </c:pt>
                <c:pt idx="2046">
                  <c:v>50.97</c:v>
                </c:pt>
                <c:pt idx="2047">
                  <c:v>48.33</c:v>
                </c:pt>
                <c:pt idx="2048">
                  <c:v>47.82</c:v>
                </c:pt>
                <c:pt idx="2049">
                  <c:v>56.31</c:v>
                </c:pt>
                <c:pt idx="2050">
                  <c:v>119.1</c:v>
                </c:pt>
                <c:pt idx="2051">
                  <c:v>72.48</c:v>
                </c:pt>
                <c:pt idx="2052">
                  <c:v>87.68</c:v>
                </c:pt>
                <c:pt idx="2053">
                  <c:v>79.66</c:v>
                </c:pt>
                <c:pt idx="2054">
                  <c:v>73.680000000000007</c:v>
                </c:pt>
                <c:pt idx="2055">
                  <c:v>68.819999999999993</c:v>
                </c:pt>
                <c:pt idx="2056">
                  <c:v>63.99</c:v>
                </c:pt>
                <c:pt idx="2057">
                  <c:v>60.14</c:v>
                </c:pt>
                <c:pt idx="2058">
                  <c:v>56.69</c:v>
                </c:pt>
                <c:pt idx="2059">
                  <c:v>53.72</c:v>
                </c:pt>
                <c:pt idx="2060">
                  <c:v>53.4</c:v>
                </c:pt>
                <c:pt idx="2061">
                  <c:v>70.8</c:v>
                </c:pt>
                <c:pt idx="2062">
                  <c:v>55.71</c:v>
                </c:pt>
                <c:pt idx="2063">
                  <c:v>52.99</c:v>
                </c:pt>
                <c:pt idx="2064">
                  <c:v>51</c:v>
                </c:pt>
                <c:pt idx="2065">
                  <c:v>49.7</c:v>
                </c:pt>
                <c:pt idx="2066">
                  <c:v>46.98</c:v>
                </c:pt>
                <c:pt idx="2067">
                  <c:v>44.35</c:v>
                </c:pt>
                <c:pt idx="2068">
                  <c:v>42</c:v>
                </c:pt>
                <c:pt idx="2069">
                  <c:v>40.36</c:v>
                </c:pt>
                <c:pt idx="2070">
                  <c:v>39.880000000000003</c:v>
                </c:pt>
                <c:pt idx="2071">
                  <c:v>39.26</c:v>
                </c:pt>
                <c:pt idx="2072">
                  <c:v>38.520000000000003</c:v>
                </c:pt>
                <c:pt idx="2073">
                  <c:v>37.68</c:v>
                </c:pt>
                <c:pt idx="2074">
                  <c:v>36.79</c:v>
                </c:pt>
                <c:pt idx="2075">
                  <c:v>35.86</c:v>
                </c:pt>
                <c:pt idx="2076">
                  <c:v>34.97</c:v>
                </c:pt>
                <c:pt idx="2077">
                  <c:v>33.950000000000003</c:v>
                </c:pt>
                <c:pt idx="2078">
                  <c:v>32.950000000000003</c:v>
                </c:pt>
                <c:pt idx="2079">
                  <c:v>31.9</c:v>
                </c:pt>
                <c:pt idx="2080">
                  <c:v>30.86</c:v>
                </c:pt>
                <c:pt idx="2081">
                  <c:v>29.78</c:v>
                </c:pt>
                <c:pt idx="2082">
                  <c:v>28.77</c:v>
                </c:pt>
                <c:pt idx="2083">
                  <c:v>27.78</c:v>
                </c:pt>
                <c:pt idx="2084">
                  <c:v>26.82</c:v>
                </c:pt>
                <c:pt idx="2085">
                  <c:v>25.9</c:v>
                </c:pt>
                <c:pt idx="2086">
                  <c:v>25.02</c:v>
                </c:pt>
                <c:pt idx="2087">
                  <c:v>25</c:v>
                </c:pt>
                <c:pt idx="2088">
                  <c:v>27.55</c:v>
                </c:pt>
                <c:pt idx="2089">
                  <c:v>26.3</c:v>
                </c:pt>
                <c:pt idx="2090">
                  <c:v>28.06</c:v>
                </c:pt>
                <c:pt idx="2091">
                  <c:v>27.99</c:v>
                </c:pt>
                <c:pt idx="2092">
                  <c:v>27.88</c:v>
                </c:pt>
                <c:pt idx="2093">
                  <c:v>27.53</c:v>
                </c:pt>
                <c:pt idx="2094">
                  <c:v>27.13</c:v>
                </c:pt>
                <c:pt idx="2095">
                  <c:v>26.69</c:v>
                </c:pt>
                <c:pt idx="2096">
                  <c:v>26.2</c:v>
                </c:pt>
                <c:pt idx="2097">
                  <c:v>33.1</c:v>
                </c:pt>
                <c:pt idx="2098">
                  <c:v>188.8</c:v>
                </c:pt>
                <c:pt idx="2099">
                  <c:v>104.8</c:v>
                </c:pt>
                <c:pt idx="2100">
                  <c:v>90.6</c:v>
                </c:pt>
                <c:pt idx="2101">
                  <c:v>82.61</c:v>
                </c:pt>
                <c:pt idx="2102">
                  <c:v>80.430000000000007</c:v>
                </c:pt>
                <c:pt idx="2103">
                  <c:v>76.95</c:v>
                </c:pt>
                <c:pt idx="2104">
                  <c:v>71.42</c:v>
                </c:pt>
                <c:pt idx="2105">
                  <c:v>66.19</c:v>
                </c:pt>
                <c:pt idx="2106">
                  <c:v>61.92</c:v>
                </c:pt>
                <c:pt idx="2107">
                  <c:v>57.87</c:v>
                </c:pt>
                <c:pt idx="2108">
                  <c:v>54.51</c:v>
                </c:pt>
                <c:pt idx="2109">
                  <c:v>57.71</c:v>
                </c:pt>
                <c:pt idx="2110">
                  <c:v>53.29</c:v>
                </c:pt>
                <c:pt idx="2111">
                  <c:v>50.26</c:v>
                </c:pt>
                <c:pt idx="2112">
                  <c:v>47.43</c:v>
                </c:pt>
                <c:pt idx="2113">
                  <c:v>44.76</c:v>
                </c:pt>
                <c:pt idx="2114">
                  <c:v>43.1</c:v>
                </c:pt>
                <c:pt idx="2115">
                  <c:v>41.53</c:v>
                </c:pt>
                <c:pt idx="2116">
                  <c:v>40.630000000000003</c:v>
                </c:pt>
                <c:pt idx="2117">
                  <c:v>51.53</c:v>
                </c:pt>
                <c:pt idx="2118">
                  <c:v>45.47</c:v>
                </c:pt>
                <c:pt idx="2119">
                  <c:v>43.19</c:v>
                </c:pt>
                <c:pt idx="2120">
                  <c:v>41.29</c:v>
                </c:pt>
                <c:pt idx="2121">
                  <c:v>39.92</c:v>
                </c:pt>
                <c:pt idx="2122">
                  <c:v>39.44</c:v>
                </c:pt>
                <c:pt idx="2123">
                  <c:v>39.01</c:v>
                </c:pt>
                <c:pt idx="2124">
                  <c:v>39.630000000000003</c:v>
                </c:pt>
                <c:pt idx="2125">
                  <c:v>39.08</c:v>
                </c:pt>
                <c:pt idx="2126">
                  <c:v>38.36</c:v>
                </c:pt>
                <c:pt idx="2127">
                  <c:v>37.590000000000003</c:v>
                </c:pt>
                <c:pt idx="2128">
                  <c:v>36.94</c:v>
                </c:pt>
                <c:pt idx="2129">
                  <c:v>36.549999999999997</c:v>
                </c:pt>
                <c:pt idx="2130">
                  <c:v>35.68</c:v>
                </c:pt>
                <c:pt idx="2131">
                  <c:v>34.729999999999997</c:v>
                </c:pt>
                <c:pt idx="2132">
                  <c:v>34.21</c:v>
                </c:pt>
                <c:pt idx="2133">
                  <c:v>33.69</c:v>
                </c:pt>
                <c:pt idx="2134">
                  <c:v>32.770000000000003</c:v>
                </c:pt>
                <c:pt idx="2135">
                  <c:v>31.83</c:v>
                </c:pt>
                <c:pt idx="2136">
                  <c:v>30.86</c:v>
                </c:pt>
                <c:pt idx="2137">
                  <c:v>29.89</c:v>
                </c:pt>
                <c:pt idx="2138">
                  <c:v>28.95</c:v>
                </c:pt>
                <c:pt idx="2139">
                  <c:v>28.05</c:v>
                </c:pt>
                <c:pt idx="2140">
                  <c:v>27.16</c:v>
                </c:pt>
                <c:pt idx="2141">
                  <c:v>26.3</c:v>
                </c:pt>
                <c:pt idx="2142">
                  <c:v>25.46</c:v>
                </c:pt>
                <c:pt idx="2143">
                  <c:v>24.64</c:v>
                </c:pt>
                <c:pt idx="2144">
                  <c:v>23.84</c:v>
                </c:pt>
                <c:pt idx="2145">
                  <c:v>23.07</c:v>
                </c:pt>
                <c:pt idx="2146">
                  <c:v>22.31</c:v>
                </c:pt>
                <c:pt idx="2147">
                  <c:v>21.58</c:v>
                </c:pt>
                <c:pt idx="2148">
                  <c:v>20.87</c:v>
                </c:pt>
                <c:pt idx="2149">
                  <c:v>20.16</c:v>
                </c:pt>
                <c:pt idx="2150">
                  <c:v>19.600000000000001</c:v>
                </c:pt>
                <c:pt idx="2151">
                  <c:v>19.5</c:v>
                </c:pt>
                <c:pt idx="2152">
                  <c:v>19.34</c:v>
                </c:pt>
                <c:pt idx="2153">
                  <c:v>19.14</c:v>
                </c:pt>
                <c:pt idx="2154">
                  <c:v>18.89</c:v>
                </c:pt>
                <c:pt idx="2155">
                  <c:v>18.61</c:v>
                </c:pt>
                <c:pt idx="2156">
                  <c:v>18.309999999999999</c:v>
                </c:pt>
                <c:pt idx="2157">
                  <c:v>17.98</c:v>
                </c:pt>
                <c:pt idx="2158">
                  <c:v>17.649999999999999</c:v>
                </c:pt>
                <c:pt idx="2159">
                  <c:v>17.3</c:v>
                </c:pt>
                <c:pt idx="2160">
                  <c:v>16.940000000000001</c:v>
                </c:pt>
                <c:pt idx="2161">
                  <c:v>16.579999999999998</c:v>
                </c:pt>
                <c:pt idx="2162">
                  <c:v>16.21</c:v>
                </c:pt>
                <c:pt idx="2163">
                  <c:v>15.85</c:v>
                </c:pt>
                <c:pt idx="2164">
                  <c:v>15.5</c:v>
                </c:pt>
                <c:pt idx="2165">
                  <c:v>15.15</c:v>
                </c:pt>
                <c:pt idx="2166">
                  <c:v>14.81</c:v>
                </c:pt>
                <c:pt idx="2167">
                  <c:v>14.48</c:v>
                </c:pt>
                <c:pt idx="2168">
                  <c:v>14.15</c:v>
                </c:pt>
                <c:pt idx="2169">
                  <c:v>13.84</c:v>
                </c:pt>
                <c:pt idx="2170">
                  <c:v>13.53</c:v>
                </c:pt>
                <c:pt idx="2171">
                  <c:v>13.23</c:v>
                </c:pt>
                <c:pt idx="2172">
                  <c:v>12.94</c:v>
                </c:pt>
                <c:pt idx="2173">
                  <c:v>12.67</c:v>
                </c:pt>
                <c:pt idx="2174">
                  <c:v>12.4</c:v>
                </c:pt>
                <c:pt idx="2175">
                  <c:v>12.15</c:v>
                </c:pt>
                <c:pt idx="2176">
                  <c:v>11.91</c:v>
                </c:pt>
                <c:pt idx="2177">
                  <c:v>11.68</c:v>
                </c:pt>
                <c:pt idx="2178">
                  <c:v>11.47</c:v>
                </c:pt>
                <c:pt idx="2179">
                  <c:v>11.26</c:v>
                </c:pt>
                <c:pt idx="2180">
                  <c:v>11.06</c:v>
                </c:pt>
                <c:pt idx="2181">
                  <c:v>10.88</c:v>
                </c:pt>
                <c:pt idx="2182">
                  <c:v>10.7</c:v>
                </c:pt>
                <c:pt idx="2183">
                  <c:v>10.53</c:v>
                </c:pt>
                <c:pt idx="2184">
                  <c:v>10.37</c:v>
                </c:pt>
                <c:pt idx="2185">
                  <c:v>10.210000000000001</c:v>
                </c:pt>
                <c:pt idx="2186">
                  <c:v>10.06</c:v>
                </c:pt>
                <c:pt idx="2187">
                  <c:v>9.9190000000000005</c:v>
                </c:pt>
                <c:pt idx="2188">
                  <c:v>9.7799999999999994</c:v>
                </c:pt>
                <c:pt idx="2189">
                  <c:v>9.6449999999999996</c:v>
                </c:pt>
                <c:pt idx="2190">
                  <c:v>9.5129999999999999</c:v>
                </c:pt>
                <c:pt idx="2191">
                  <c:v>9.3840000000000003</c:v>
                </c:pt>
                <c:pt idx="2192">
                  <c:v>9.2579999999999991</c:v>
                </c:pt>
                <c:pt idx="2193">
                  <c:v>9.1340000000000003</c:v>
                </c:pt>
                <c:pt idx="2194">
                  <c:v>9.0109999999999992</c:v>
                </c:pt>
                <c:pt idx="2195">
                  <c:v>8.8889999999999993</c:v>
                </c:pt>
                <c:pt idx="2196">
                  <c:v>8.7690000000000001</c:v>
                </c:pt>
                <c:pt idx="2197">
                  <c:v>8.6489999999999991</c:v>
                </c:pt>
                <c:pt idx="2198">
                  <c:v>8.5299999999999994</c:v>
                </c:pt>
                <c:pt idx="2199">
                  <c:v>8.41</c:v>
                </c:pt>
                <c:pt idx="2200">
                  <c:v>8.2910000000000004</c:v>
                </c:pt>
                <c:pt idx="2201">
                  <c:v>8.1720000000000006</c:v>
                </c:pt>
                <c:pt idx="2202">
                  <c:v>8.0519999999999996</c:v>
                </c:pt>
                <c:pt idx="2203">
                  <c:v>7.9320000000000004</c:v>
                </c:pt>
                <c:pt idx="2204">
                  <c:v>7.8120000000000003</c:v>
                </c:pt>
                <c:pt idx="2205">
                  <c:v>7.6920000000000002</c:v>
                </c:pt>
                <c:pt idx="2206">
                  <c:v>7.5720000000000001</c:v>
                </c:pt>
                <c:pt idx="2207">
                  <c:v>7.4509999999999996</c:v>
                </c:pt>
                <c:pt idx="2208">
                  <c:v>7.33</c:v>
                </c:pt>
                <c:pt idx="2209">
                  <c:v>7.2110000000000003</c:v>
                </c:pt>
                <c:pt idx="2210">
                  <c:v>7.0919999999999996</c:v>
                </c:pt>
                <c:pt idx="2211">
                  <c:v>6.9779999999999998</c:v>
                </c:pt>
                <c:pt idx="2212">
                  <c:v>6.8620000000000001</c:v>
                </c:pt>
                <c:pt idx="2213">
                  <c:v>6.7450000000000001</c:v>
                </c:pt>
                <c:pt idx="2214">
                  <c:v>6.6280000000000001</c:v>
                </c:pt>
                <c:pt idx="2215">
                  <c:v>6.51</c:v>
                </c:pt>
                <c:pt idx="2216">
                  <c:v>6.391</c:v>
                </c:pt>
                <c:pt idx="2217">
                  <c:v>6.2720000000000002</c:v>
                </c:pt>
                <c:pt idx="2218">
                  <c:v>6.1520000000000001</c:v>
                </c:pt>
                <c:pt idx="2219">
                  <c:v>6.0309999999999997</c:v>
                </c:pt>
                <c:pt idx="2220">
                  <c:v>5.9109999999999996</c:v>
                </c:pt>
                <c:pt idx="2221">
                  <c:v>5.7939999999999996</c:v>
                </c:pt>
                <c:pt idx="2222">
                  <c:v>5.6890000000000001</c:v>
                </c:pt>
                <c:pt idx="2223">
                  <c:v>5.5919999999999996</c:v>
                </c:pt>
                <c:pt idx="2224">
                  <c:v>5.5019999999999998</c:v>
                </c:pt>
                <c:pt idx="2225">
                  <c:v>5.4169999999999998</c:v>
                </c:pt>
                <c:pt idx="2226">
                  <c:v>5.3360000000000003</c:v>
                </c:pt>
                <c:pt idx="2227">
                  <c:v>5.2560000000000002</c:v>
                </c:pt>
                <c:pt idx="2228">
                  <c:v>5.1779999999999999</c:v>
                </c:pt>
                <c:pt idx="2229">
                  <c:v>5.101</c:v>
                </c:pt>
                <c:pt idx="2230">
                  <c:v>5.024</c:v>
                </c:pt>
                <c:pt idx="2231">
                  <c:v>4.9470000000000001</c:v>
                </c:pt>
                <c:pt idx="2232">
                  <c:v>4.8689999999999998</c:v>
                </c:pt>
                <c:pt idx="2233">
                  <c:v>4.79</c:v>
                </c:pt>
                <c:pt idx="2234">
                  <c:v>4.7110000000000003</c:v>
                </c:pt>
                <c:pt idx="2235">
                  <c:v>4.6310000000000002</c:v>
                </c:pt>
                <c:pt idx="2236">
                  <c:v>4.55</c:v>
                </c:pt>
                <c:pt idx="2237">
                  <c:v>4.4690000000000003</c:v>
                </c:pt>
                <c:pt idx="2238">
                  <c:v>4.3860000000000001</c:v>
                </c:pt>
                <c:pt idx="2239">
                  <c:v>4.3029999999999999</c:v>
                </c:pt>
                <c:pt idx="2240">
                  <c:v>4.22</c:v>
                </c:pt>
                <c:pt idx="2241">
                  <c:v>4.1360000000000001</c:v>
                </c:pt>
                <c:pt idx="2242">
                  <c:v>4.0519999999999996</c:v>
                </c:pt>
                <c:pt idx="2243">
                  <c:v>3.9670000000000001</c:v>
                </c:pt>
                <c:pt idx="2244">
                  <c:v>3.883</c:v>
                </c:pt>
                <c:pt idx="2245">
                  <c:v>3.7989999999999999</c:v>
                </c:pt>
                <c:pt idx="2246">
                  <c:v>3.7189999999999999</c:v>
                </c:pt>
                <c:pt idx="2247">
                  <c:v>3.6389999999999998</c:v>
                </c:pt>
                <c:pt idx="2248">
                  <c:v>3.5590000000000002</c:v>
                </c:pt>
                <c:pt idx="2249">
                  <c:v>3.4790000000000001</c:v>
                </c:pt>
                <c:pt idx="2250">
                  <c:v>3.399</c:v>
                </c:pt>
                <c:pt idx="2251">
                  <c:v>3.32</c:v>
                </c:pt>
                <c:pt idx="2252">
                  <c:v>3.242</c:v>
                </c:pt>
                <c:pt idx="2253">
                  <c:v>3.165</c:v>
                </c:pt>
                <c:pt idx="2254">
                  <c:v>3.0880000000000001</c:v>
                </c:pt>
                <c:pt idx="2255">
                  <c:v>3.0129999999999999</c:v>
                </c:pt>
                <c:pt idx="2256">
                  <c:v>2.9380000000000002</c:v>
                </c:pt>
                <c:pt idx="2257">
                  <c:v>2.8650000000000002</c:v>
                </c:pt>
                <c:pt idx="2258">
                  <c:v>2.7930000000000001</c:v>
                </c:pt>
                <c:pt idx="2259">
                  <c:v>2.722</c:v>
                </c:pt>
                <c:pt idx="2260">
                  <c:v>2.6520000000000001</c:v>
                </c:pt>
                <c:pt idx="2261">
                  <c:v>2.5840000000000001</c:v>
                </c:pt>
                <c:pt idx="2262">
                  <c:v>2.516</c:v>
                </c:pt>
                <c:pt idx="2263">
                  <c:v>2.4500000000000002</c:v>
                </c:pt>
                <c:pt idx="2264">
                  <c:v>2.3849999999999998</c:v>
                </c:pt>
                <c:pt idx="2265">
                  <c:v>2.3239999999999998</c:v>
                </c:pt>
                <c:pt idx="2266">
                  <c:v>2.2679999999999998</c:v>
                </c:pt>
                <c:pt idx="2267">
                  <c:v>2.222</c:v>
                </c:pt>
                <c:pt idx="2268">
                  <c:v>2.1739999999999999</c:v>
                </c:pt>
                <c:pt idx="2269">
                  <c:v>2.1280000000000001</c:v>
                </c:pt>
                <c:pt idx="2270">
                  <c:v>2.081</c:v>
                </c:pt>
                <c:pt idx="2271">
                  <c:v>2.0350000000000001</c:v>
                </c:pt>
                <c:pt idx="2272">
                  <c:v>1.992</c:v>
                </c:pt>
                <c:pt idx="2273">
                  <c:v>1.9490000000000001</c:v>
                </c:pt>
                <c:pt idx="2274">
                  <c:v>1.907</c:v>
                </c:pt>
                <c:pt idx="2275">
                  <c:v>1.865</c:v>
                </c:pt>
                <c:pt idx="2276">
                  <c:v>1.8240000000000001</c:v>
                </c:pt>
                <c:pt idx="2277">
                  <c:v>1.784</c:v>
                </c:pt>
                <c:pt idx="2278">
                  <c:v>1.744</c:v>
                </c:pt>
                <c:pt idx="2279">
                  <c:v>1.7050000000000001</c:v>
                </c:pt>
                <c:pt idx="2280">
                  <c:v>1.667</c:v>
                </c:pt>
                <c:pt idx="2281">
                  <c:v>1.637</c:v>
                </c:pt>
                <c:pt idx="2282">
                  <c:v>1.607</c:v>
                </c:pt>
                <c:pt idx="2283">
                  <c:v>1.5760000000000001</c:v>
                </c:pt>
                <c:pt idx="2284">
                  <c:v>1.546</c:v>
                </c:pt>
                <c:pt idx="2285">
                  <c:v>1.5149999999999999</c:v>
                </c:pt>
                <c:pt idx="2286">
                  <c:v>1.4850000000000001</c:v>
                </c:pt>
                <c:pt idx="2287">
                  <c:v>1.4550000000000001</c:v>
                </c:pt>
                <c:pt idx="2288">
                  <c:v>1.425</c:v>
                </c:pt>
                <c:pt idx="2289">
                  <c:v>1.395</c:v>
                </c:pt>
                <c:pt idx="2290">
                  <c:v>1.3660000000000001</c:v>
                </c:pt>
                <c:pt idx="2291">
                  <c:v>1.3380000000000001</c:v>
                </c:pt>
                <c:pt idx="2292">
                  <c:v>1.31</c:v>
                </c:pt>
                <c:pt idx="2293">
                  <c:v>1.282</c:v>
                </c:pt>
                <c:pt idx="2294">
                  <c:v>1.2549999999999999</c:v>
                </c:pt>
                <c:pt idx="2295">
                  <c:v>1.228</c:v>
                </c:pt>
                <c:pt idx="2296">
                  <c:v>1.2010000000000001</c:v>
                </c:pt>
                <c:pt idx="2297">
                  <c:v>1.175</c:v>
                </c:pt>
                <c:pt idx="2298">
                  <c:v>1.1499999999999999</c:v>
                </c:pt>
                <c:pt idx="2299">
                  <c:v>1.1240000000000001</c:v>
                </c:pt>
                <c:pt idx="2300">
                  <c:v>1.1000000000000001</c:v>
                </c:pt>
                <c:pt idx="2301">
                  <c:v>1.0760000000000001</c:v>
                </c:pt>
                <c:pt idx="2302">
                  <c:v>1.052</c:v>
                </c:pt>
                <c:pt idx="2303">
                  <c:v>1.028</c:v>
                </c:pt>
                <c:pt idx="2304">
                  <c:v>1.006</c:v>
                </c:pt>
                <c:pt idx="2305">
                  <c:v>0.98329999999999995</c:v>
                </c:pt>
                <c:pt idx="2306">
                  <c:v>0.96160000000000001</c:v>
                </c:pt>
                <c:pt idx="2307">
                  <c:v>0.94030000000000002</c:v>
                </c:pt>
                <c:pt idx="2308">
                  <c:v>0.91949999999999998</c:v>
                </c:pt>
                <c:pt idx="2309">
                  <c:v>0.8992</c:v>
                </c:pt>
                <c:pt idx="2310">
                  <c:v>0.87949999999999995</c:v>
                </c:pt>
                <c:pt idx="2311">
                  <c:v>0.86029999999999995</c:v>
                </c:pt>
                <c:pt idx="2312">
                  <c:v>0.84279999999999999</c:v>
                </c:pt>
                <c:pt idx="2313">
                  <c:v>0.83989999999999998</c:v>
                </c:pt>
                <c:pt idx="2314">
                  <c:v>0.84299999999999997</c:v>
                </c:pt>
                <c:pt idx="2315">
                  <c:v>0.8528</c:v>
                </c:pt>
                <c:pt idx="2316">
                  <c:v>0.87229999999999996</c:v>
                </c:pt>
                <c:pt idx="2317">
                  <c:v>0.90890000000000004</c:v>
                </c:pt>
                <c:pt idx="2318">
                  <c:v>0.94410000000000005</c:v>
                </c:pt>
                <c:pt idx="2319">
                  <c:v>0.97719999999999996</c:v>
                </c:pt>
                <c:pt idx="2320">
                  <c:v>1.0069999999999999</c:v>
                </c:pt>
                <c:pt idx="2321">
                  <c:v>1.0409999999999999</c:v>
                </c:pt>
                <c:pt idx="2322">
                  <c:v>1.254</c:v>
                </c:pt>
                <c:pt idx="2323">
                  <c:v>1.534</c:v>
                </c:pt>
                <c:pt idx="2324">
                  <c:v>2.1480000000000001</c:v>
                </c:pt>
                <c:pt idx="2325">
                  <c:v>2.6259999999999999</c:v>
                </c:pt>
                <c:pt idx="2326">
                  <c:v>3.1339999999999999</c:v>
                </c:pt>
                <c:pt idx="2327">
                  <c:v>3.5710000000000002</c:v>
                </c:pt>
                <c:pt idx="2328">
                  <c:v>3.9510000000000001</c:v>
                </c:pt>
                <c:pt idx="2329">
                  <c:v>4.2690000000000001</c:v>
                </c:pt>
                <c:pt idx="2330">
                  <c:v>4.5279999999999996</c:v>
                </c:pt>
                <c:pt idx="2331">
                  <c:v>4.734</c:v>
                </c:pt>
                <c:pt idx="2332">
                  <c:v>4.8949999999999996</c:v>
                </c:pt>
                <c:pt idx="2333">
                  <c:v>5.0250000000000004</c:v>
                </c:pt>
                <c:pt idx="2334">
                  <c:v>5.1260000000000003</c:v>
                </c:pt>
                <c:pt idx="2335">
                  <c:v>5.2</c:v>
                </c:pt>
                <c:pt idx="2336">
                  <c:v>5.2510000000000003</c:v>
                </c:pt>
                <c:pt idx="2337">
                  <c:v>5.282</c:v>
                </c:pt>
                <c:pt idx="2338">
                  <c:v>5.2949999999999999</c:v>
                </c:pt>
                <c:pt idx="2339">
                  <c:v>5.3239999999999998</c:v>
                </c:pt>
                <c:pt idx="2340">
                  <c:v>5.375</c:v>
                </c:pt>
                <c:pt idx="2341">
                  <c:v>5.4189999999999996</c:v>
                </c:pt>
                <c:pt idx="2342">
                  <c:v>5.4509999999999996</c:v>
                </c:pt>
                <c:pt idx="2343">
                  <c:v>5.492</c:v>
                </c:pt>
                <c:pt idx="2344">
                  <c:v>5.5460000000000003</c:v>
                </c:pt>
                <c:pt idx="2345">
                  <c:v>5.6029999999999998</c:v>
                </c:pt>
                <c:pt idx="2346">
                  <c:v>5.6449999999999996</c:v>
                </c:pt>
                <c:pt idx="2347">
                  <c:v>5.68</c:v>
                </c:pt>
                <c:pt idx="2348">
                  <c:v>5.7</c:v>
                </c:pt>
                <c:pt idx="2349">
                  <c:v>5.7050000000000001</c:v>
                </c:pt>
                <c:pt idx="2350">
                  <c:v>5.7130000000000001</c:v>
                </c:pt>
                <c:pt idx="2351">
                  <c:v>5.726</c:v>
                </c:pt>
                <c:pt idx="2352">
                  <c:v>5.7409999999999997</c:v>
                </c:pt>
                <c:pt idx="2353">
                  <c:v>5.7519999999999998</c:v>
                </c:pt>
                <c:pt idx="2354">
                  <c:v>5.7690000000000001</c:v>
                </c:pt>
                <c:pt idx="2355">
                  <c:v>5.8419999999999996</c:v>
                </c:pt>
                <c:pt idx="2356">
                  <c:v>5.9329999999999998</c:v>
                </c:pt>
                <c:pt idx="2357">
                  <c:v>6.101</c:v>
                </c:pt>
                <c:pt idx="2358">
                  <c:v>6.4409999999999998</c:v>
                </c:pt>
                <c:pt idx="2359">
                  <c:v>6.7489999999999997</c:v>
                </c:pt>
                <c:pt idx="2360">
                  <c:v>6.9989999999999997</c:v>
                </c:pt>
                <c:pt idx="2361">
                  <c:v>7.2</c:v>
                </c:pt>
                <c:pt idx="2362">
                  <c:v>7.3559999999999999</c:v>
                </c:pt>
                <c:pt idx="2363">
                  <c:v>7.4720000000000004</c:v>
                </c:pt>
                <c:pt idx="2364">
                  <c:v>7.5620000000000003</c:v>
                </c:pt>
                <c:pt idx="2365">
                  <c:v>7.6269999999999998</c:v>
                </c:pt>
                <c:pt idx="2366">
                  <c:v>7.6719999999999997</c:v>
                </c:pt>
                <c:pt idx="2367">
                  <c:v>7.6989999999999998</c:v>
                </c:pt>
                <c:pt idx="2368">
                  <c:v>7.7279999999999998</c:v>
                </c:pt>
                <c:pt idx="2369">
                  <c:v>7.75</c:v>
                </c:pt>
                <c:pt idx="2370">
                  <c:v>7.7869999999999999</c:v>
                </c:pt>
                <c:pt idx="2371">
                  <c:v>7.8150000000000004</c:v>
                </c:pt>
                <c:pt idx="2372">
                  <c:v>7.8289999999999997</c:v>
                </c:pt>
                <c:pt idx="2373">
                  <c:v>7.8330000000000002</c:v>
                </c:pt>
                <c:pt idx="2374">
                  <c:v>7.8310000000000004</c:v>
                </c:pt>
                <c:pt idx="2375">
                  <c:v>7.8209999999999997</c:v>
                </c:pt>
                <c:pt idx="2376">
                  <c:v>7.8040000000000003</c:v>
                </c:pt>
                <c:pt idx="2377">
                  <c:v>7.8079999999999998</c:v>
                </c:pt>
                <c:pt idx="2378">
                  <c:v>7.8220000000000001</c:v>
                </c:pt>
                <c:pt idx="2379">
                  <c:v>7.8310000000000004</c:v>
                </c:pt>
                <c:pt idx="2380">
                  <c:v>7.8380000000000001</c:v>
                </c:pt>
                <c:pt idx="2381">
                  <c:v>7.92</c:v>
                </c:pt>
                <c:pt idx="2382">
                  <c:v>8.0109999999999992</c:v>
                </c:pt>
                <c:pt idx="2383">
                  <c:v>8.0869999999999997</c:v>
                </c:pt>
                <c:pt idx="2384">
                  <c:v>8.1519999999999992</c:v>
                </c:pt>
                <c:pt idx="2385">
                  <c:v>8.218</c:v>
                </c:pt>
                <c:pt idx="2386">
                  <c:v>8.3260000000000005</c:v>
                </c:pt>
                <c:pt idx="2387">
                  <c:v>8.484</c:v>
                </c:pt>
                <c:pt idx="2388">
                  <c:v>8.6519999999999992</c:v>
                </c:pt>
                <c:pt idx="2389">
                  <c:v>8.7929999999999993</c:v>
                </c:pt>
                <c:pt idx="2390">
                  <c:v>8.9120000000000008</c:v>
                </c:pt>
                <c:pt idx="2391">
                  <c:v>9.0380000000000003</c:v>
                </c:pt>
                <c:pt idx="2392">
                  <c:v>9.1690000000000005</c:v>
                </c:pt>
                <c:pt idx="2393">
                  <c:v>9.452</c:v>
                </c:pt>
                <c:pt idx="2394">
                  <c:v>9.7420000000000009</c:v>
                </c:pt>
                <c:pt idx="2395">
                  <c:v>10.029999999999999</c:v>
                </c:pt>
                <c:pt idx="2396">
                  <c:v>10.29</c:v>
                </c:pt>
                <c:pt idx="2397">
                  <c:v>10.53</c:v>
                </c:pt>
                <c:pt idx="2398">
                  <c:v>10.74</c:v>
                </c:pt>
                <c:pt idx="2399">
                  <c:v>10.92</c:v>
                </c:pt>
                <c:pt idx="2400">
                  <c:v>11.09</c:v>
                </c:pt>
                <c:pt idx="2401">
                  <c:v>11.23</c:v>
                </c:pt>
                <c:pt idx="2402">
                  <c:v>11.4</c:v>
                </c:pt>
                <c:pt idx="2403">
                  <c:v>74.73</c:v>
                </c:pt>
                <c:pt idx="2404">
                  <c:v>13.61</c:v>
                </c:pt>
                <c:pt idx="2405">
                  <c:v>14.91</c:v>
                </c:pt>
                <c:pt idx="2406">
                  <c:v>20.09</c:v>
                </c:pt>
                <c:pt idx="2407">
                  <c:v>20.96</c:v>
                </c:pt>
                <c:pt idx="2408">
                  <c:v>23.04</c:v>
                </c:pt>
                <c:pt idx="2409">
                  <c:v>23.84</c:v>
                </c:pt>
                <c:pt idx="2410">
                  <c:v>24.41</c:v>
                </c:pt>
                <c:pt idx="2411">
                  <c:v>24.98</c:v>
                </c:pt>
                <c:pt idx="2412">
                  <c:v>25.46</c:v>
                </c:pt>
                <c:pt idx="2413">
                  <c:v>25.75</c:v>
                </c:pt>
                <c:pt idx="2414">
                  <c:v>25.99</c:v>
                </c:pt>
                <c:pt idx="2415">
                  <c:v>26.16</c:v>
                </c:pt>
                <c:pt idx="2416">
                  <c:v>26.37</c:v>
                </c:pt>
                <c:pt idx="2417">
                  <c:v>27.19</c:v>
                </c:pt>
                <c:pt idx="2418">
                  <c:v>31.04</c:v>
                </c:pt>
                <c:pt idx="2419">
                  <c:v>118.6</c:v>
                </c:pt>
                <c:pt idx="2420">
                  <c:v>48.89</c:v>
                </c:pt>
                <c:pt idx="2421">
                  <c:v>45.11</c:v>
                </c:pt>
                <c:pt idx="2422">
                  <c:v>44.21</c:v>
                </c:pt>
                <c:pt idx="2423">
                  <c:v>44.24</c:v>
                </c:pt>
                <c:pt idx="2424">
                  <c:v>43.69</c:v>
                </c:pt>
                <c:pt idx="2425">
                  <c:v>42.67</c:v>
                </c:pt>
                <c:pt idx="2426">
                  <c:v>41.56</c:v>
                </c:pt>
                <c:pt idx="2427">
                  <c:v>39.57</c:v>
                </c:pt>
                <c:pt idx="2428">
                  <c:v>37.630000000000003</c:v>
                </c:pt>
                <c:pt idx="2429">
                  <c:v>37.25</c:v>
                </c:pt>
                <c:pt idx="2430">
                  <c:v>37.020000000000003</c:v>
                </c:pt>
                <c:pt idx="2431">
                  <c:v>36.78</c:v>
                </c:pt>
                <c:pt idx="2432">
                  <c:v>37.049999999999997</c:v>
                </c:pt>
                <c:pt idx="2433">
                  <c:v>36.659999999999997</c:v>
                </c:pt>
                <c:pt idx="2434">
                  <c:v>36.03</c:v>
                </c:pt>
                <c:pt idx="2435">
                  <c:v>35.31</c:v>
                </c:pt>
                <c:pt idx="2436">
                  <c:v>34.53</c:v>
                </c:pt>
                <c:pt idx="2437">
                  <c:v>33.68</c:v>
                </c:pt>
                <c:pt idx="2438">
                  <c:v>32.78</c:v>
                </c:pt>
                <c:pt idx="2439">
                  <c:v>31.86</c:v>
                </c:pt>
                <c:pt idx="2440">
                  <c:v>30.92</c:v>
                </c:pt>
                <c:pt idx="2441">
                  <c:v>29.97</c:v>
                </c:pt>
                <c:pt idx="2442">
                  <c:v>29.09</c:v>
                </c:pt>
                <c:pt idx="2443">
                  <c:v>28.13</c:v>
                </c:pt>
                <c:pt idx="2444">
                  <c:v>27.27</c:v>
                </c:pt>
                <c:pt idx="2445">
                  <c:v>26.69</c:v>
                </c:pt>
                <c:pt idx="2446">
                  <c:v>26.02</c:v>
                </c:pt>
                <c:pt idx="2447">
                  <c:v>25.34</c:v>
                </c:pt>
                <c:pt idx="2448">
                  <c:v>24.58</c:v>
                </c:pt>
                <c:pt idx="2449">
                  <c:v>23.81</c:v>
                </c:pt>
                <c:pt idx="2450">
                  <c:v>23.09</c:v>
                </c:pt>
                <c:pt idx="2451">
                  <c:v>22.34</c:v>
                </c:pt>
                <c:pt idx="2452">
                  <c:v>21.63</c:v>
                </c:pt>
                <c:pt idx="2453">
                  <c:v>20.87</c:v>
                </c:pt>
                <c:pt idx="2454">
                  <c:v>20.190000000000001</c:v>
                </c:pt>
                <c:pt idx="2455">
                  <c:v>19.59</c:v>
                </c:pt>
                <c:pt idx="2456">
                  <c:v>19.5</c:v>
                </c:pt>
                <c:pt idx="2457">
                  <c:v>19.39</c:v>
                </c:pt>
                <c:pt idx="2458">
                  <c:v>19.34</c:v>
                </c:pt>
                <c:pt idx="2459">
                  <c:v>19.29</c:v>
                </c:pt>
                <c:pt idx="2460">
                  <c:v>19.190000000000001</c:v>
                </c:pt>
                <c:pt idx="2461">
                  <c:v>19.05</c:v>
                </c:pt>
                <c:pt idx="2462">
                  <c:v>18.88</c:v>
                </c:pt>
                <c:pt idx="2463">
                  <c:v>18.68</c:v>
                </c:pt>
                <c:pt idx="2464">
                  <c:v>18.46</c:v>
                </c:pt>
                <c:pt idx="2465">
                  <c:v>18.22</c:v>
                </c:pt>
                <c:pt idx="2466">
                  <c:v>17.98</c:v>
                </c:pt>
                <c:pt idx="2467">
                  <c:v>17.73</c:v>
                </c:pt>
                <c:pt idx="2468">
                  <c:v>17.46</c:v>
                </c:pt>
                <c:pt idx="2469">
                  <c:v>17.18</c:v>
                </c:pt>
                <c:pt idx="2470">
                  <c:v>16.899999999999999</c:v>
                </c:pt>
                <c:pt idx="2471">
                  <c:v>16.600000000000001</c:v>
                </c:pt>
                <c:pt idx="2472">
                  <c:v>16.29</c:v>
                </c:pt>
                <c:pt idx="2473">
                  <c:v>15.98</c:v>
                </c:pt>
                <c:pt idx="2474">
                  <c:v>15.68</c:v>
                </c:pt>
                <c:pt idx="2475">
                  <c:v>15.4</c:v>
                </c:pt>
                <c:pt idx="2476">
                  <c:v>15.12</c:v>
                </c:pt>
                <c:pt idx="2477">
                  <c:v>14.85</c:v>
                </c:pt>
                <c:pt idx="2478">
                  <c:v>14.58</c:v>
                </c:pt>
                <c:pt idx="2479">
                  <c:v>14.32</c:v>
                </c:pt>
                <c:pt idx="2480">
                  <c:v>14.07</c:v>
                </c:pt>
                <c:pt idx="2481">
                  <c:v>13.82</c:v>
                </c:pt>
                <c:pt idx="2482">
                  <c:v>13.57</c:v>
                </c:pt>
                <c:pt idx="2483">
                  <c:v>13.32</c:v>
                </c:pt>
                <c:pt idx="2484">
                  <c:v>13.08</c:v>
                </c:pt>
                <c:pt idx="2485">
                  <c:v>12.84</c:v>
                </c:pt>
                <c:pt idx="2486">
                  <c:v>12.61</c:v>
                </c:pt>
                <c:pt idx="2487">
                  <c:v>12.39</c:v>
                </c:pt>
                <c:pt idx="2488">
                  <c:v>12.16</c:v>
                </c:pt>
                <c:pt idx="2489">
                  <c:v>11.95</c:v>
                </c:pt>
                <c:pt idx="2490">
                  <c:v>11.74</c:v>
                </c:pt>
                <c:pt idx="2491">
                  <c:v>11.56</c:v>
                </c:pt>
                <c:pt idx="2492">
                  <c:v>11.39</c:v>
                </c:pt>
                <c:pt idx="2493">
                  <c:v>11.23</c:v>
                </c:pt>
                <c:pt idx="2494">
                  <c:v>11.07</c:v>
                </c:pt>
                <c:pt idx="2495">
                  <c:v>10.91</c:v>
                </c:pt>
                <c:pt idx="2496">
                  <c:v>10.76</c:v>
                </c:pt>
                <c:pt idx="2497">
                  <c:v>10.61</c:v>
                </c:pt>
                <c:pt idx="2498">
                  <c:v>10.47</c:v>
                </c:pt>
                <c:pt idx="2499">
                  <c:v>10.32</c:v>
                </c:pt>
                <c:pt idx="2500">
                  <c:v>10.18</c:v>
                </c:pt>
                <c:pt idx="2501">
                  <c:v>10.050000000000001</c:v>
                </c:pt>
                <c:pt idx="2502">
                  <c:v>9.9120000000000008</c:v>
                </c:pt>
                <c:pt idx="2503">
                  <c:v>9.7789999999999999</c:v>
                </c:pt>
                <c:pt idx="2504">
                  <c:v>9.6470000000000002</c:v>
                </c:pt>
                <c:pt idx="2505">
                  <c:v>9.516</c:v>
                </c:pt>
                <c:pt idx="2506">
                  <c:v>9.3870000000000005</c:v>
                </c:pt>
                <c:pt idx="2507">
                  <c:v>9.2579999999999991</c:v>
                </c:pt>
                <c:pt idx="2508">
                  <c:v>9.1310000000000002</c:v>
                </c:pt>
                <c:pt idx="2509">
                  <c:v>9.0039999999999996</c:v>
                </c:pt>
                <c:pt idx="2510">
                  <c:v>8.8840000000000003</c:v>
                </c:pt>
                <c:pt idx="2511">
                  <c:v>8.7650000000000006</c:v>
                </c:pt>
                <c:pt idx="2512">
                  <c:v>8.6449999999999996</c:v>
                </c:pt>
                <c:pt idx="2513">
                  <c:v>8.5239999999999991</c:v>
                </c:pt>
                <c:pt idx="2514">
                  <c:v>8.4030000000000005</c:v>
                </c:pt>
                <c:pt idx="2515">
                  <c:v>8.2810000000000006</c:v>
                </c:pt>
                <c:pt idx="2516">
                  <c:v>8.1579999999999995</c:v>
                </c:pt>
                <c:pt idx="2517">
                  <c:v>8.0350000000000001</c:v>
                </c:pt>
                <c:pt idx="2518">
                  <c:v>7.9109999999999996</c:v>
                </c:pt>
                <c:pt idx="2519">
                  <c:v>7.7869999999999999</c:v>
                </c:pt>
                <c:pt idx="2520">
                  <c:v>7.6619999999999999</c:v>
                </c:pt>
                <c:pt idx="2521">
                  <c:v>7.5369999999999999</c:v>
                </c:pt>
                <c:pt idx="2522">
                  <c:v>7.4109999999999996</c:v>
                </c:pt>
                <c:pt idx="2523">
                  <c:v>7.2850000000000001</c:v>
                </c:pt>
                <c:pt idx="2524">
                  <c:v>7.1589999999999998</c:v>
                </c:pt>
                <c:pt idx="2525">
                  <c:v>7.032</c:v>
                </c:pt>
                <c:pt idx="2526">
                  <c:v>6.9050000000000002</c:v>
                </c:pt>
                <c:pt idx="2527">
                  <c:v>6.7789999999999999</c:v>
                </c:pt>
                <c:pt idx="2528">
                  <c:v>6.6520000000000001</c:v>
                </c:pt>
                <c:pt idx="2529">
                  <c:v>6.5259999999999998</c:v>
                </c:pt>
                <c:pt idx="2530">
                  <c:v>6.4</c:v>
                </c:pt>
                <c:pt idx="2531">
                  <c:v>6.274</c:v>
                </c:pt>
                <c:pt idx="2532">
                  <c:v>6.149</c:v>
                </c:pt>
                <c:pt idx="2533">
                  <c:v>6.024</c:v>
                </c:pt>
                <c:pt idx="2534">
                  <c:v>5.899</c:v>
                </c:pt>
                <c:pt idx="2535">
                  <c:v>5.78</c:v>
                </c:pt>
                <c:pt idx="2536">
                  <c:v>5.673</c:v>
                </c:pt>
                <c:pt idx="2537">
                  <c:v>5.5750000000000002</c:v>
                </c:pt>
                <c:pt idx="2538">
                  <c:v>5.4829999999999997</c:v>
                </c:pt>
                <c:pt idx="2539">
                  <c:v>5.3970000000000002</c:v>
                </c:pt>
                <c:pt idx="2540">
                  <c:v>5.3129999999999997</c:v>
                </c:pt>
                <c:pt idx="2541">
                  <c:v>5.2329999999999997</c:v>
                </c:pt>
                <c:pt idx="2542">
                  <c:v>5.1529999999999996</c:v>
                </c:pt>
                <c:pt idx="2543">
                  <c:v>5.0750000000000002</c:v>
                </c:pt>
                <c:pt idx="2544">
                  <c:v>4.9969999999999999</c:v>
                </c:pt>
                <c:pt idx="2545">
                  <c:v>4.9180000000000001</c:v>
                </c:pt>
                <c:pt idx="2546">
                  <c:v>4.84</c:v>
                </c:pt>
                <c:pt idx="2547">
                  <c:v>4.76</c:v>
                </c:pt>
                <c:pt idx="2548">
                  <c:v>4.68</c:v>
                </c:pt>
                <c:pt idx="2549">
                  <c:v>4.5999999999999996</c:v>
                </c:pt>
                <c:pt idx="2550">
                  <c:v>4.5179999999999998</c:v>
                </c:pt>
                <c:pt idx="2551">
                  <c:v>4.4359999999999999</c:v>
                </c:pt>
                <c:pt idx="2552">
                  <c:v>4.3529999999999998</c:v>
                </c:pt>
                <c:pt idx="2553">
                  <c:v>4.2690000000000001</c:v>
                </c:pt>
                <c:pt idx="2554">
                  <c:v>4.1849999999999996</c:v>
                </c:pt>
                <c:pt idx="2555">
                  <c:v>4.0999999999999996</c:v>
                </c:pt>
                <c:pt idx="2556">
                  <c:v>4.0149999999999997</c:v>
                </c:pt>
                <c:pt idx="2557">
                  <c:v>3.93</c:v>
                </c:pt>
                <c:pt idx="2558">
                  <c:v>3.8450000000000002</c:v>
                </c:pt>
                <c:pt idx="2559">
                  <c:v>3.76</c:v>
                </c:pt>
                <c:pt idx="2560">
                  <c:v>3.6749999999999998</c:v>
                </c:pt>
                <c:pt idx="2561">
                  <c:v>3.59</c:v>
                </c:pt>
                <c:pt idx="2562">
                  <c:v>3.5059999999999998</c:v>
                </c:pt>
                <c:pt idx="2563">
                  <c:v>3.4220000000000002</c:v>
                </c:pt>
                <c:pt idx="2564">
                  <c:v>3.339</c:v>
                </c:pt>
                <c:pt idx="2565">
                  <c:v>3.2559999999999998</c:v>
                </c:pt>
                <c:pt idx="2566">
                  <c:v>3.1749999999999998</c:v>
                </c:pt>
                <c:pt idx="2567">
                  <c:v>3.0939999999999999</c:v>
                </c:pt>
                <c:pt idx="2568">
                  <c:v>3.0139999999999998</c:v>
                </c:pt>
                <c:pt idx="2569">
                  <c:v>2.9350000000000001</c:v>
                </c:pt>
                <c:pt idx="2570">
                  <c:v>2.8570000000000002</c:v>
                </c:pt>
                <c:pt idx="2571">
                  <c:v>2.78</c:v>
                </c:pt>
                <c:pt idx="2572">
                  <c:v>2.7050000000000001</c:v>
                </c:pt>
                <c:pt idx="2573">
                  <c:v>2.6309999999999998</c:v>
                </c:pt>
                <c:pt idx="2574">
                  <c:v>2.5579999999999998</c:v>
                </c:pt>
                <c:pt idx="2575">
                  <c:v>2.4860000000000002</c:v>
                </c:pt>
                <c:pt idx="2576">
                  <c:v>2.4159999999999999</c:v>
                </c:pt>
                <c:pt idx="2577">
                  <c:v>2.347</c:v>
                </c:pt>
                <c:pt idx="2578">
                  <c:v>2.2789999999999999</c:v>
                </c:pt>
                <c:pt idx="2579">
                  <c:v>2.2130000000000001</c:v>
                </c:pt>
                <c:pt idx="2580">
                  <c:v>2.1480000000000001</c:v>
                </c:pt>
                <c:pt idx="2581">
                  <c:v>2.0840000000000001</c:v>
                </c:pt>
                <c:pt idx="2582">
                  <c:v>2.0219999999999998</c:v>
                </c:pt>
                <c:pt idx="2583">
                  <c:v>1.962</c:v>
                </c:pt>
                <c:pt idx="2584">
                  <c:v>1.903</c:v>
                </c:pt>
                <c:pt idx="2585">
                  <c:v>1.845</c:v>
                </c:pt>
                <c:pt idx="2586">
                  <c:v>1.7929999999999999</c:v>
                </c:pt>
                <c:pt idx="2587">
                  <c:v>1.758</c:v>
                </c:pt>
                <c:pt idx="2588">
                  <c:v>1.722</c:v>
                </c:pt>
                <c:pt idx="2589">
                  <c:v>1.6839999999999999</c:v>
                </c:pt>
                <c:pt idx="2590">
                  <c:v>1.6459999999999999</c:v>
                </c:pt>
                <c:pt idx="2591">
                  <c:v>1.607</c:v>
                </c:pt>
                <c:pt idx="2592">
                  <c:v>1.569</c:v>
                </c:pt>
                <c:pt idx="2593">
                  <c:v>1.532</c:v>
                </c:pt>
                <c:pt idx="2594">
                  <c:v>1.4950000000000001</c:v>
                </c:pt>
                <c:pt idx="2595">
                  <c:v>1.4590000000000001</c:v>
                </c:pt>
                <c:pt idx="2596">
                  <c:v>1.4239999999999999</c:v>
                </c:pt>
                <c:pt idx="2597">
                  <c:v>1.395</c:v>
                </c:pt>
                <c:pt idx="2598">
                  <c:v>1.3859999999999999</c:v>
                </c:pt>
                <c:pt idx="2599">
                  <c:v>1.393</c:v>
                </c:pt>
                <c:pt idx="2600">
                  <c:v>1.417</c:v>
                </c:pt>
                <c:pt idx="2601">
                  <c:v>1.4330000000000001</c:v>
                </c:pt>
                <c:pt idx="2602">
                  <c:v>1.444</c:v>
                </c:pt>
                <c:pt idx="2603">
                  <c:v>1.45</c:v>
                </c:pt>
                <c:pt idx="2604">
                  <c:v>1.454</c:v>
                </c:pt>
                <c:pt idx="2605">
                  <c:v>1.454</c:v>
                </c:pt>
                <c:pt idx="2606">
                  <c:v>1.4530000000000001</c:v>
                </c:pt>
                <c:pt idx="2607">
                  <c:v>1.4510000000000001</c:v>
                </c:pt>
                <c:pt idx="2608">
                  <c:v>1.4470000000000001</c:v>
                </c:pt>
                <c:pt idx="2609">
                  <c:v>1.4450000000000001</c:v>
                </c:pt>
                <c:pt idx="2610">
                  <c:v>1.4410000000000001</c:v>
                </c:pt>
                <c:pt idx="2611">
                  <c:v>1.4350000000000001</c:v>
                </c:pt>
                <c:pt idx="2612">
                  <c:v>1.427</c:v>
                </c:pt>
                <c:pt idx="2613">
                  <c:v>1.4179999999999999</c:v>
                </c:pt>
                <c:pt idx="2614">
                  <c:v>1.4079999999999999</c:v>
                </c:pt>
                <c:pt idx="2615">
                  <c:v>1.3959999999999999</c:v>
                </c:pt>
                <c:pt idx="2616">
                  <c:v>1.3819999999999999</c:v>
                </c:pt>
                <c:pt idx="2617">
                  <c:v>1.3680000000000001</c:v>
                </c:pt>
                <c:pt idx="2618">
                  <c:v>1.3520000000000001</c:v>
                </c:pt>
                <c:pt idx="2619">
                  <c:v>1.3420000000000001</c:v>
                </c:pt>
                <c:pt idx="2620">
                  <c:v>1.329</c:v>
                </c:pt>
                <c:pt idx="2621">
                  <c:v>1.3149999999999999</c:v>
                </c:pt>
                <c:pt idx="2622">
                  <c:v>1.3</c:v>
                </c:pt>
                <c:pt idx="2623">
                  <c:v>1.2869999999999999</c:v>
                </c:pt>
                <c:pt idx="2624">
                  <c:v>1.272</c:v>
                </c:pt>
                <c:pt idx="2625">
                  <c:v>1.256</c:v>
                </c:pt>
                <c:pt idx="2626">
                  <c:v>1.2390000000000001</c:v>
                </c:pt>
                <c:pt idx="2627">
                  <c:v>1.2210000000000001</c:v>
                </c:pt>
                <c:pt idx="2628">
                  <c:v>1.202</c:v>
                </c:pt>
                <c:pt idx="2629">
                  <c:v>1.1830000000000001</c:v>
                </c:pt>
                <c:pt idx="2630">
                  <c:v>1.163</c:v>
                </c:pt>
                <c:pt idx="2631">
                  <c:v>1.143</c:v>
                </c:pt>
                <c:pt idx="2632">
                  <c:v>1.123</c:v>
                </c:pt>
                <c:pt idx="2633">
                  <c:v>1.103</c:v>
                </c:pt>
                <c:pt idx="2634">
                  <c:v>1.0820000000000001</c:v>
                </c:pt>
                <c:pt idx="2635">
                  <c:v>1.0620000000000001</c:v>
                </c:pt>
                <c:pt idx="2636">
                  <c:v>1.042</c:v>
                </c:pt>
                <c:pt idx="2637">
                  <c:v>1.0209999999999999</c:v>
                </c:pt>
                <c:pt idx="2638">
                  <c:v>1.0009999999999999</c:v>
                </c:pt>
                <c:pt idx="2639">
                  <c:v>0.98129999999999995</c:v>
                </c:pt>
                <c:pt idx="2640">
                  <c:v>0.96150000000000002</c:v>
                </c:pt>
                <c:pt idx="2641">
                  <c:v>0.94210000000000005</c:v>
                </c:pt>
                <c:pt idx="2642">
                  <c:v>0.92279999999999995</c:v>
                </c:pt>
                <c:pt idx="2643">
                  <c:v>0.90380000000000005</c:v>
                </c:pt>
                <c:pt idx="2644">
                  <c:v>0.8931</c:v>
                </c:pt>
                <c:pt idx="2645">
                  <c:v>0.90939999999999999</c:v>
                </c:pt>
                <c:pt idx="2646">
                  <c:v>0.96209999999999996</c:v>
                </c:pt>
                <c:pt idx="2647">
                  <c:v>1.071</c:v>
                </c:pt>
                <c:pt idx="2648">
                  <c:v>1.1499999999999999</c:v>
                </c:pt>
                <c:pt idx="2649">
                  <c:v>1.2110000000000001</c:v>
                </c:pt>
                <c:pt idx="2650">
                  <c:v>1.2649999999999999</c:v>
                </c:pt>
                <c:pt idx="2651">
                  <c:v>1.3220000000000001</c:v>
                </c:pt>
                <c:pt idx="2652">
                  <c:v>1.3779999999999999</c:v>
                </c:pt>
                <c:pt idx="2653">
                  <c:v>1.4430000000000001</c:v>
                </c:pt>
                <c:pt idx="2654">
                  <c:v>1.5089999999999999</c:v>
                </c:pt>
                <c:pt idx="2655">
                  <c:v>1.613</c:v>
                </c:pt>
                <c:pt idx="2656">
                  <c:v>1.7849999999999999</c:v>
                </c:pt>
                <c:pt idx="2657">
                  <c:v>1.998</c:v>
                </c:pt>
                <c:pt idx="2658">
                  <c:v>2.2029999999999998</c:v>
                </c:pt>
                <c:pt idx="2659">
                  <c:v>2.431</c:v>
                </c:pt>
                <c:pt idx="2660">
                  <c:v>39.17</c:v>
                </c:pt>
                <c:pt idx="2661">
                  <c:v>6.1989999999999998</c:v>
                </c:pt>
                <c:pt idx="2662">
                  <c:v>7.1040000000000001</c:v>
                </c:pt>
                <c:pt idx="2663">
                  <c:v>7.8250000000000002</c:v>
                </c:pt>
                <c:pt idx="2664">
                  <c:v>8.3889999999999993</c:v>
                </c:pt>
                <c:pt idx="2665">
                  <c:v>8.82</c:v>
                </c:pt>
                <c:pt idx="2666">
                  <c:v>9.157</c:v>
                </c:pt>
                <c:pt idx="2667">
                  <c:v>9.4320000000000004</c:v>
                </c:pt>
                <c:pt idx="2668">
                  <c:v>9.6509999999999998</c:v>
                </c:pt>
                <c:pt idx="2669">
                  <c:v>9.8230000000000004</c:v>
                </c:pt>
                <c:pt idx="2670">
                  <c:v>9.9540000000000006</c:v>
                </c:pt>
                <c:pt idx="2671">
                  <c:v>10.050000000000001</c:v>
                </c:pt>
                <c:pt idx="2672">
                  <c:v>10.14</c:v>
                </c:pt>
                <c:pt idx="2673">
                  <c:v>10.220000000000001</c:v>
                </c:pt>
                <c:pt idx="2674">
                  <c:v>10.33</c:v>
                </c:pt>
                <c:pt idx="2675">
                  <c:v>10.5</c:v>
                </c:pt>
                <c:pt idx="2676">
                  <c:v>10.67</c:v>
                </c:pt>
                <c:pt idx="2677">
                  <c:v>10.84</c:v>
                </c:pt>
                <c:pt idx="2678">
                  <c:v>11</c:v>
                </c:pt>
                <c:pt idx="2679">
                  <c:v>11.16</c:v>
                </c:pt>
                <c:pt idx="2680">
                  <c:v>11.3</c:v>
                </c:pt>
                <c:pt idx="2681">
                  <c:v>11.43</c:v>
                </c:pt>
                <c:pt idx="2682">
                  <c:v>11.55</c:v>
                </c:pt>
                <c:pt idx="2683">
                  <c:v>11.66</c:v>
                </c:pt>
                <c:pt idx="2684">
                  <c:v>11.75</c:v>
                </c:pt>
                <c:pt idx="2685">
                  <c:v>11.82</c:v>
                </c:pt>
                <c:pt idx="2686">
                  <c:v>11.88</c:v>
                </c:pt>
                <c:pt idx="2687">
                  <c:v>11.94</c:v>
                </c:pt>
                <c:pt idx="2688">
                  <c:v>12.03</c:v>
                </c:pt>
                <c:pt idx="2689">
                  <c:v>12.54</c:v>
                </c:pt>
                <c:pt idx="2690">
                  <c:v>187.4</c:v>
                </c:pt>
                <c:pt idx="2691">
                  <c:v>104.4</c:v>
                </c:pt>
                <c:pt idx="2692">
                  <c:v>122.7</c:v>
                </c:pt>
                <c:pt idx="2693">
                  <c:v>107.9</c:v>
                </c:pt>
                <c:pt idx="2694">
                  <c:v>109.9</c:v>
                </c:pt>
                <c:pt idx="2695">
                  <c:v>101</c:v>
                </c:pt>
                <c:pt idx="2696">
                  <c:v>92.44</c:v>
                </c:pt>
                <c:pt idx="2697">
                  <c:v>84.33</c:v>
                </c:pt>
                <c:pt idx="2698">
                  <c:v>76.83</c:v>
                </c:pt>
                <c:pt idx="2699">
                  <c:v>71.040000000000006</c:v>
                </c:pt>
                <c:pt idx="2700">
                  <c:v>66.02</c:v>
                </c:pt>
                <c:pt idx="2701">
                  <c:v>61.45</c:v>
                </c:pt>
                <c:pt idx="2702">
                  <c:v>57.39</c:v>
                </c:pt>
                <c:pt idx="2703">
                  <c:v>53.7</c:v>
                </c:pt>
                <c:pt idx="2704">
                  <c:v>50.29</c:v>
                </c:pt>
                <c:pt idx="2705">
                  <c:v>47.21</c:v>
                </c:pt>
                <c:pt idx="2706">
                  <c:v>44.85</c:v>
                </c:pt>
                <c:pt idx="2707">
                  <c:v>42.28</c:v>
                </c:pt>
                <c:pt idx="2708">
                  <c:v>39.93</c:v>
                </c:pt>
                <c:pt idx="2709">
                  <c:v>38.74</c:v>
                </c:pt>
                <c:pt idx="2710">
                  <c:v>38.270000000000003</c:v>
                </c:pt>
                <c:pt idx="2711">
                  <c:v>37.6</c:v>
                </c:pt>
                <c:pt idx="2712">
                  <c:v>36.82</c:v>
                </c:pt>
                <c:pt idx="2713">
                  <c:v>36.299999999999997</c:v>
                </c:pt>
                <c:pt idx="2714">
                  <c:v>35.92</c:v>
                </c:pt>
                <c:pt idx="2715">
                  <c:v>35.18</c:v>
                </c:pt>
                <c:pt idx="2716">
                  <c:v>34.57</c:v>
                </c:pt>
                <c:pt idx="2717">
                  <c:v>33.729999999999997</c:v>
                </c:pt>
                <c:pt idx="2718">
                  <c:v>32.729999999999997</c:v>
                </c:pt>
                <c:pt idx="2719">
                  <c:v>31.68</c:v>
                </c:pt>
                <c:pt idx="2720">
                  <c:v>30.76</c:v>
                </c:pt>
                <c:pt idx="2721">
                  <c:v>30.12</c:v>
                </c:pt>
                <c:pt idx="2722">
                  <c:v>29.56</c:v>
                </c:pt>
                <c:pt idx="2723">
                  <c:v>28.61</c:v>
                </c:pt>
                <c:pt idx="2724">
                  <c:v>27.63</c:v>
                </c:pt>
                <c:pt idx="2725">
                  <c:v>26.97</c:v>
                </c:pt>
                <c:pt idx="2726">
                  <c:v>29.06</c:v>
                </c:pt>
                <c:pt idx="2727">
                  <c:v>72.849999999999994</c:v>
                </c:pt>
                <c:pt idx="2728">
                  <c:v>46.47</c:v>
                </c:pt>
                <c:pt idx="2729">
                  <c:v>36.46</c:v>
                </c:pt>
                <c:pt idx="2730">
                  <c:v>35.79</c:v>
                </c:pt>
                <c:pt idx="2731">
                  <c:v>35.56</c:v>
                </c:pt>
                <c:pt idx="2732">
                  <c:v>36.08</c:v>
                </c:pt>
                <c:pt idx="2733">
                  <c:v>36.04</c:v>
                </c:pt>
                <c:pt idx="2734">
                  <c:v>35.46</c:v>
                </c:pt>
                <c:pt idx="2735">
                  <c:v>35.35</c:v>
                </c:pt>
                <c:pt idx="2736">
                  <c:v>40.9</c:v>
                </c:pt>
                <c:pt idx="2737">
                  <c:v>63.28</c:v>
                </c:pt>
                <c:pt idx="2738">
                  <c:v>44.26</c:v>
                </c:pt>
                <c:pt idx="2739">
                  <c:v>42.95</c:v>
                </c:pt>
                <c:pt idx="2740">
                  <c:v>41.8</c:v>
                </c:pt>
                <c:pt idx="2741">
                  <c:v>42.09</c:v>
                </c:pt>
                <c:pt idx="2742">
                  <c:v>46.18</c:v>
                </c:pt>
                <c:pt idx="2743">
                  <c:v>65.5</c:v>
                </c:pt>
                <c:pt idx="2744">
                  <c:v>102.5</c:v>
                </c:pt>
                <c:pt idx="2745">
                  <c:v>122.7</c:v>
                </c:pt>
                <c:pt idx="2746">
                  <c:v>169.2</c:v>
                </c:pt>
                <c:pt idx="2747">
                  <c:v>372</c:v>
                </c:pt>
                <c:pt idx="2748">
                  <c:v>447.4</c:v>
                </c:pt>
                <c:pt idx="2749">
                  <c:v>228.5</c:v>
                </c:pt>
                <c:pt idx="2750">
                  <c:v>232.4</c:v>
                </c:pt>
                <c:pt idx="2751">
                  <c:v>212.2</c:v>
                </c:pt>
                <c:pt idx="2752">
                  <c:v>199.1</c:v>
                </c:pt>
                <c:pt idx="2753">
                  <c:v>184.8</c:v>
                </c:pt>
                <c:pt idx="2754">
                  <c:v>194.2</c:v>
                </c:pt>
                <c:pt idx="2755">
                  <c:v>175.9</c:v>
                </c:pt>
                <c:pt idx="2756">
                  <c:v>160.19999999999999</c:v>
                </c:pt>
                <c:pt idx="2757">
                  <c:v>167.9</c:v>
                </c:pt>
                <c:pt idx="2758">
                  <c:v>168.1</c:v>
                </c:pt>
                <c:pt idx="2759">
                  <c:v>147.19999999999999</c:v>
                </c:pt>
                <c:pt idx="2760">
                  <c:v>134.30000000000001</c:v>
                </c:pt>
                <c:pt idx="2761">
                  <c:v>145.5</c:v>
                </c:pt>
                <c:pt idx="2762">
                  <c:v>132.80000000000001</c:v>
                </c:pt>
                <c:pt idx="2763">
                  <c:v>123</c:v>
                </c:pt>
                <c:pt idx="2764">
                  <c:v>112.9</c:v>
                </c:pt>
                <c:pt idx="2765">
                  <c:v>104.6</c:v>
                </c:pt>
                <c:pt idx="2766">
                  <c:v>96.76</c:v>
                </c:pt>
                <c:pt idx="2767">
                  <c:v>121</c:v>
                </c:pt>
                <c:pt idx="2768">
                  <c:v>111</c:v>
                </c:pt>
                <c:pt idx="2769">
                  <c:v>102.8</c:v>
                </c:pt>
                <c:pt idx="2770">
                  <c:v>99.21</c:v>
                </c:pt>
                <c:pt idx="2771">
                  <c:v>95</c:v>
                </c:pt>
                <c:pt idx="2772">
                  <c:v>92.89</c:v>
                </c:pt>
                <c:pt idx="2773">
                  <c:v>88.99</c:v>
                </c:pt>
                <c:pt idx="2774">
                  <c:v>91.61</c:v>
                </c:pt>
                <c:pt idx="2775">
                  <c:v>90.15</c:v>
                </c:pt>
                <c:pt idx="2776">
                  <c:v>85.55</c:v>
                </c:pt>
                <c:pt idx="2777">
                  <c:v>79.849999999999994</c:v>
                </c:pt>
                <c:pt idx="2778">
                  <c:v>74.38</c:v>
                </c:pt>
                <c:pt idx="2779">
                  <c:v>69.400000000000006</c:v>
                </c:pt>
                <c:pt idx="2780">
                  <c:v>64.77</c:v>
                </c:pt>
                <c:pt idx="2781">
                  <c:v>60.59</c:v>
                </c:pt>
                <c:pt idx="2782">
                  <c:v>57.2</c:v>
                </c:pt>
                <c:pt idx="2783">
                  <c:v>54.88</c:v>
                </c:pt>
                <c:pt idx="2784">
                  <c:v>74.83</c:v>
                </c:pt>
                <c:pt idx="2785">
                  <c:v>60.84</c:v>
                </c:pt>
                <c:pt idx="2786">
                  <c:v>58.92</c:v>
                </c:pt>
                <c:pt idx="2787">
                  <c:v>56.57</c:v>
                </c:pt>
                <c:pt idx="2788">
                  <c:v>56.03</c:v>
                </c:pt>
                <c:pt idx="2789">
                  <c:v>54.02</c:v>
                </c:pt>
                <c:pt idx="2790">
                  <c:v>57.2</c:v>
                </c:pt>
                <c:pt idx="2791">
                  <c:v>57.92</c:v>
                </c:pt>
                <c:pt idx="2792">
                  <c:v>59.71</c:v>
                </c:pt>
                <c:pt idx="2793">
                  <c:v>57.5</c:v>
                </c:pt>
                <c:pt idx="2794">
                  <c:v>55.52</c:v>
                </c:pt>
                <c:pt idx="2795">
                  <c:v>52.41</c:v>
                </c:pt>
                <c:pt idx="2796">
                  <c:v>49.52</c:v>
                </c:pt>
                <c:pt idx="2797">
                  <c:v>46.84</c:v>
                </c:pt>
                <c:pt idx="2798">
                  <c:v>44.37</c:v>
                </c:pt>
                <c:pt idx="2799">
                  <c:v>42.13</c:v>
                </c:pt>
                <c:pt idx="2800">
                  <c:v>45.57</c:v>
                </c:pt>
                <c:pt idx="2801">
                  <c:v>42.34</c:v>
                </c:pt>
                <c:pt idx="2802">
                  <c:v>40.6</c:v>
                </c:pt>
                <c:pt idx="2803">
                  <c:v>40</c:v>
                </c:pt>
                <c:pt idx="2804">
                  <c:v>39.24</c:v>
                </c:pt>
                <c:pt idx="2805">
                  <c:v>38.54</c:v>
                </c:pt>
                <c:pt idx="2806">
                  <c:v>37.68</c:v>
                </c:pt>
                <c:pt idx="2807">
                  <c:v>37.74</c:v>
                </c:pt>
                <c:pt idx="2808">
                  <c:v>40.31</c:v>
                </c:pt>
                <c:pt idx="2809">
                  <c:v>42.1</c:v>
                </c:pt>
                <c:pt idx="2810">
                  <c:v>47.22</c:v>
                </c:pt>
                <c:pt idx="2811">
                  <c:v>43.61</c:v>
                </c:pt>
                <c:pt idx="2812">
                  <c:v>44.02</c:v>
                </c:pt>
                <c:pt idx="2813">
                  <c:v>45.24</c:v>
                </c:pt>
                <c:pt idx="2814">
                  <c:v>43.13</c:v>
                </c:pt>
                <c:pt idx="2815">
                  <c:v>40.98</c:v>
                </c:pt>
                <c:pt idx="2816">
                  <c:v>40.29</c:v>
                </c:pt>
                <c:pt idx="2817">
                  <c:v>50.5</c:v>
                </c:pt>
                <c:pt idx="2818">
                  <c:v>110.6</c:v>
                </c:pt>
                <c:pt idx="2819">
                  <c:v>130.5</c:v>
                </c:pt>
                <c:pt idx="2820">
                  <c:v>106.5</c:v>
                </c:pt>
                <c:pt idx="2821">
                  <c:v>90.2</c:v>
                </c:pt>
                <c:pt idx="2822">
                  <c:v>117.8</c:v>
                </c:pt>
                <c:pt idx="2823">
                  <c:v>111.7</c:v>
                </c:pt>
                <c:pt idx="2824">
                  <c:v>104.9</c:v>
                </c:pt>
                <c:pt idx="2825">
                  <c:v>96.53</c:v>
                </c:pt>
                <c:pt idx="2826">
                  <c:v>88.87</c:v>
                </c:pt>
                <c:pt idx="2827">
                  <c:v>81.81</c:v>
                </c:pt>
                <c:pt idx="2828">
                  <c:v>75.84</c:v>
                </c:pt>
                <c:pt idx="2829">
                  <c:v>70.53</c:v>
                </c:pt>
                <c:pt idx="2830">
                  <c:v>66.150000000000006</c:v>
                </c:pt>
                <c:pt idx="2831">
                  <c:v>62.16</c:v>
                </c:pt>
                <c:pt idx="2832">
                  <c:v>58.46</c:v>
                </c:pt>
                <c:pt idx="2833">
                  <c:v>55.11</c:v>
                </c:pt>
                <c:pt idx="2834">
                  <c:v>52.85</c:v>
                </c:pt>
                <c:pt idx="2835">
                  <c:v>88.81</c:v>
                </c:pt>
                <c:pt idx="2836">
                  <c:v>88.9</c:v>
                </c:pt>
                <c:pt idx="2837">
                  <c:v>69.48</c:v>
                </c:pt>
                <c:pt idx="2838">
                  <c:v>64.92</c:v>
                </c:pt>
                <c:pt idx="2839">
                  <c:v>61.03</c:v>
                </c:pt>
                <c:pt idx="2840">
                  <c:v>57.35</c:v>
                </c:pt>
                <c:pt idx="2841">
                  <c:v>54.06</c:v>
                </c:pt>
                <c:pt idx="2842">
                  <c:v>51.02</c:v>
                </c:pt>
                <c:pt idx="2843">
                  <c:v>48.12</c:v>
                </c:pt>
                <c:pt idx="2844">
                  <c:v>45.54</c:v>
                </c:pt>
                <c:pt idx="2845">
                  <c:v>43.54</c:v>
                </c:pt>
                <c:pt idx="2846">
                  <c:v>41.28</c:v>
                </c:pt>
                <c:pt idx="2847">
                  <c:v>39.979999999999997</c:v>
                </c:pt>
                <c:pt idx="2848">
                  <c:v>39.450000000000003</c:v>
                </c:pt>
                <c:pt idx="2849">
                  <c:v>38.770000000000003</c:v>
                </c:pt>
                <c:pt idx="2850">
                  <c:v>37.950000000000003</c:v>
                </c:pt>
                <c:pt idx="2851">
                  <c:v>37.07</c:v>
                </c:pt>
                <c:pt idx="2852">
                  <c:v>36.18</c:v>
                </c:pt>
                <c:pt idx="2853">
                  <c:v>35.6</c:v>
                </c:pt>
                <c:pt idx="2854">
                  <c:v>34.729999999999997</c:v>
                </c:pt>
                <c:pt idx="2855">
                  <c:v>33.72</c:v>
                </c:pt>
                <c:pt idx="2856">
                  <c:v>32.64</c:v>
                </c:pt>
                <c:pt idx="2857">
                  <c:v>31.56</c:v>
                </c:pt>
                <c:pt idx="2858">
                  <c:v>30.47</c:v>
                </c:pt>
                <c:pt idx="2859">
                  <c:v>29.44</c:v>
                </c:pt>
                <c:pt idx="2860">
                  <c:v>28.45</c:v>
                </c:pt>
                <c:pt idx="2861">
                  <c:v>27.47</c:v>
                </c:pt>
                <c:pt idx="2862">
                  <c:v>26.51</c:v>
                </c:pt>
                <c:pt idx="2863">
                  <c:v>25.59</c:v>
                </c:pt>
                <c:pt idx="2864">
                  <c:v>24.7</c:v>
                </c:pt>
                <c:pt idx="2865">
                  <c:v>23.83</c:v>
                </c:pt>
                <c:pt idx="2866">
                  <c:v>23</c:v>
                </c:pt>
                <c:pt idx="2867">
                  <c:v>22.19</c:v>
                </c:pt>
                <c:pt idx="2868">
                  <c:v>21.4</c:v>
                </c:pt>
                <c:pt idx="2869">
                  <c:v>20.64</c:v>
                </c:pt>
                <c:pt idx="2870">
                  <c:v>19.920000000000002</c:v>
                </c:pt>
                <c:pt idx="2871">
                  <c:v>19.57</c:v>
                </c:pt>
                <c:pt idx="2872">
                  <c:v>19.440000000000001</c:v>
                </c:pt>
                <c:pt idx="2873">
                  <c:v>19.25</c:v>
                </c:pt>
                <c:pt idx="2874">
                  <c:v>19.02</c:v>
                </c:pt>
                <c:pt idx="2875">
                  <c:v>18.75</c:v>
                </c:pt>
                <c:pt idx="2876">
                  <c:v>18.45</c:v>
                </c:pt>
                <c:pt idx="2877">
                  <c:v>18.12</c:v>
                </c:pt>
                <c:pt idx="2878">
                  <c:v>17.78</c:v>
                </c:pt>
                <c:pt idx="2879">
                  <c:v>17.43</c:v>
                </c:pt>
                <c:pt idx="2880">
                  <c:v>17.09</c:v>
                </c:pt>
                <c:pt idx="2881">
                  <c:v>16.75</c:v>
                </c:pt>
                <c:pt idx="2882">
                  <c:v>16.41</c:v>
                </c:pt>
                <c:pt idx="2883">
                  <c:v>16.07</c:v>
                </c:pt>
                <c:pt idx="2884">
                  <c:v>15.73</c:v>
                </c:pt>
                <c:pt idx="2885">
                  <c:v>15.39</c:v>
                </c:pt>
                <c:pt idx="2886">
                  <c:v>15.06</c:v>
                </c:pt>
                <c:pt idx="2887">
                  <c:v>14.74</c:v>
                </c:pt>
                <c:pt idx="2888">
                  <c:v>14.42</c:v>
                </c:pt>
                <c:pt idx="2889">
                  <c:v>14.1</c:v>
                </c:pt>
                <c:pt idx="2890">
                  <c:v>13.8</c:v>
                </c:pt>
                <c:pt idx="2891">
                  <c:v>13.5</c:v>
                </c:pt>
                <c:pt idx="2892">
                  <c:v>13.21</c:v>
                </c:pt>
                <c:pt idx="2893">
                  <c:v>12.93</c:v>
                </c:pt>
                <c:pt idx="2894">
                  <c:v>12.66</c:v>
                </c:pt>
                <c:pt idx="2895">
                  <c:v>12.4</c:v>
                </c:pt>
                <c:pt idx="2896">
                  <c:v>12.15</c:v>
                </c:pt>
                <c:pt idx="2897">
                  <c:v>11.91</c:v>
                </c:pt>
                <c:pt idx="2898">
                  <c:v>11.69</c:v>
                </c:pt>
                <c:pt idx="2899">
                  <c:v>11.47</c:v>
                </c:pt>
                <c:pt idx="2900">
                  <c:v>11.27</c:v>
                </c:pt>
                <c:pt idx="2901">
                  <c:v>11.07</c:v>
                </c:pt>
                <c:pt idx="2902">
                  <c:v>10.89</c:v>
                </c:pt>
                <c:pt idx="2903">
                  <c:v>10.71</c:v>
                </c:pt>
                <c:pt idx="2904">
                  <c:v>10.54</c:v>
                </c:pt>
                <c:pt idx="2905">
                  <c:v>10.38</c:v>
                </c:pt>
                <c:pt idx="2906">
                  <c:v>10.220000000000001</c:v>
                </c:pt>
                <c:pt idx="2907">
                  <c:v>10.07</c:v>
                </c:pt>
                <c:pt idx="2908">
                  <c:v>9.9239999999999995</c:v>
                </c:pt>
                <c:pt idx="2909">
                  <c:v>9.7829999999999995</c:v>
                </c:pt>
                <c:pt idx="2910">
                  <c:v>9.6460000000000008</c:v>
                </c:pt>
                <c:pt idx="2911">
                  <c:v>9.5120000000000005</c:v>
                </c:pt>
                <c:pt idx="2912">
                  <c:v>9.3800000000000008</c:v>
                </c:pt>
                <c:pt idx="2913">
                  <c:v>9.2520000000000007</c:v>
                </c:pt>
                <c:pt idx="2914">
                  <c:v>9.125</c:v>
                </c:pt>
                <c:pt idx="2915">
                  <c:v>9</c:v>
                </c:pt>
                <c:pt idx="2916">
                  <c:v>8.8759999999999994</c:v>
                </c:pt>
                <c:pt idx="2917">
                  <c:v>8.7530000000000001</c:v>
                </c:pt>
                <c:pt idx="2918">
                  <c:v>8.6310000000000002</c:v>
                </c:pt>
                <c:pt idx="2919">
                  <c:v>8.5090000000000003</c:v>
                </c:pt>
                <c:pt idx="2920">
                  <c:v>8.3879999999999999</c:v>
                </c:pt>
                <c:pt idx="2921">
                  <c:v>8.2669999999999995</c:v>
                </c:pt>
              </c:numCache>
            </c:numRef>
          </c:val>
          <c:smooth val="0"/>
          <c:extLst>
            <c:ext xmlns:c16="http://schemas.microsoft.com/office/drawing/2014/chart" uri="{C3380CC4-5D6E-409C-BE32-E72D297353CC}">
              <c16:uniqueId val="{00000000-77A9-4D02-BD29-6951EFAD9034}"/>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a:t>
            </a:r>
            <a:r>
              <a:rPr lang="en-IN" sz="1000" b="1" baseline="0">
                <a:latin typeface="Times New Roman" panose="02020603050405020304" pitchFamily="18" charset="0"/>
                <a:cs typeface="Times New Roman" panose="02020603050405020304" pitchFamily="18" charset="0"/>
              </a:rPr>
              <a:t> 8.5</a:t>
            </a:r>
            <a:endParaRPr lang="en-IN" sz="1000" b="1">
              <a:latin typeface="Times New Roman" panose="02020603050405020304" pitchFamily="18" charset="0"/>
              <a:cs typeface="Times New Roman" panose="02020603050405020304" pitchFamily="18" charset="0"/>
            </a:endParaRP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4"/>
          <c:order val="0"/>
          <c:tx>
            <c:strRef>
              <c:f>ModeWise!$AA$2</c:f>
              <c:strCache>
                <c:ptCount val="1"/>
                <c:pt idx="0">
                  <c:v>NORESM</c:v>
                </c:pt>
              </c:strCache>
            </c:strRef>
          </c:tx>
          <c:spPr>
            <a:ln w="12700" cap="rnd">
              <a:solidFill>
                <a:schemeClr val="accent5"/>
              </a:solidFill>
              <a:round/>
            </a:ln>
            <a:effectLst/>
          </c:spPr>
          <c:marker>
            <c:symbol val="none"/>
          </c:marker>
          <c:cat>
            <c:numRef>
              <c:f>ModeWise!$V$3:$V$2924</c:f>
              <c:numCache>
                <c:formatCode>m/d/yyyy</c:formatCode>
                <c:ptCount val="2922"/>
                <c:pt idx="0">
                  <c:v>55885</c:v>
                </c:pt>
                <c:pt idx="1">
                  <c:v>55886</c:v>
                </c:pt>
                <c:pt idx="2">
                  <c:v>55887</c:v>
                </c:pt>
                <c:pt idx="3">
                  <c:v>55888</c:v>
                </c:pt>
                <c:pt idx="4">
                  <c:v>55889</c:v>
                </c:pt>
                <c:pt idx="5">
                  <c:v>55890</c:v>
                </c:pt>
                <c:pt idx="6">
                  <c:v>55891</c:v>
                </c:pt>
                <c:pt idx="7">
                  <c:v>55892</c:v>
                </c:pt>
                <c:pt idx="8">
                  <c:v>55893</c:v>
                </c:pt>
                <c:pt idx="9">
                  <c:v>55894</c:v>
                </c:pt>
                <c:pt idx="10">
                  <c:v>55895</c:v>
                </c:pt>
                <c:pt idx="11">
                  <c:v>55896</c:v>
                </c:pt>
                <c:pt idx="12">
                  <c:v>55897</c:v>
                </c:pt>
                <c:pt idx="13">
                  <c:v>55898</c:v>
                </c:pt>
                <c:pt idx="14">
                  <c:v>55899</c:v>
                </c:pt>
                <c:pt idx="15">
                  <c:v>55900</c:v>
                </c:pt>
                <c:pt idx="16">
                  <c:v>55901</c:v>
                </c:pt>
                <c:pt idx="17">
                  <c:v>55902</c:v>
                </c:pt>
                <c:pt idx="18">
                  <c:v>55903</c:v>
                </c:pt>
                <c:pt idx="19">
                  <c:v>55904</c:v>
                </c:pt>
                <c:pt idx="20">
                  <c:v>55905</c:v>
                </c:pt>
                <c:pt idx="21">
                  <c:v>55906</c:v>
                </c:pt>
                <c:pt idx="22">
                  <c:v>55907</c:v>
                </c:pt>
                <c:pt idx="23">
                  <c:v>55908</c:v>
                </c:pt>
                <c:pt idx="24">
                  <c:v>55909</c:v>
                </c:pt>
                <c:pt idx="25">
                  <c:v>55910</c:v>
                </c:pt>
                <c:pt idx="26">
                  <c:v>55911</c:v>
                </c:pt>
                <c:pt idx="27">
                  <c:v>55912</c:v>
                </c:pt>
                <c:pt idx="28">
                  <c:v>55913</c:v>
                </c:pt>
                <c:pt idx="29">
                  <c:v>55914</c:v>
                </c:pt>
                <c:pt idx="30">
                  <c:v>55915</c:v>
                </c:pt>
                <c:pt idx="31">
                  <c:v>55916</c:v>
                </c:pt>
                <c:pt idx="32">
                  <c:v>55917</c:v>
                </c:pt>
                <c:pt idx="33">
                  <c:v>55918</c:v>
                </c:pt>
                <c:pt idx="34">
                  <c:v>55919</c:v>
                </c:pt>
                <c:pt idx="35">
                  <c:v>55920</c:v>
                </c:pt>
                <c:pt idx="36">
                  <c:v>55921</c:v>
                </c:pt>
                <c:pt idx="37">
                  <c:v>55922</c:v>
                </c:pt>
                <c:pt idx="38">
                  <c:v>55923</c:v>
                </c:pt>
                <c:pt idx="39">
                  <c:v>55924</c:v>
                </c:pt>
                <c:pt idx="40">
                  <c:v>55925</c:v>
                </c:pt>
                <c:pt idx="41">
                  <c:v>55926</c:v>
                </c:pt>
                <c:pt idx="42">
                  <c:v>55927</c:v>
                </c:pt>
                <c:pt idx="43">
                  <c:v>55928</c:v>
                </c:pt>
                <c:pt idx="44">
                  <c:v>55929</c:v>
                </c:pt>
                <c:pt idx="45">
                  <c:v>55930</c:v>
                </c:pt>
                <c:pt idx="46">
                  <c:v>55931</c:v>
                </c:pt>
                <c:pt idx="47">
                  <c:v>55932</c:v>
                </c:pt>
                <c:pt idx="48">
                  <c:v>55933</c:v>
                </c:pt>
                <c:pt idx="49">
                  <c:v>55934</c:v>
                </c:pt>
                <c:pt idx="50">
                  <c:v>55935</c:v>
                </c:pt>
                <c:pt idx="51">
                  <c:v>55936</c:v>
                </c:pt>
                <c:pt idx="52">
                  <c:v>55937</c:v>
                </c:pt>
                <c:pt idx="53">
                  <c:v>55938</c:v>
                </c:pt>
                <c:pt idx="54">
                  <c:v>55939</c:v>
                </c:pt>
                <c:pt idx="55">
                  <c:v>55940</c:v>
                </c:pt>
                <c:pt idx="56">
                  <c:v>55941</c:v>
                </c:pt>
                <c:pt idx="57">
                  <c:v>55942</c:v>
                </c:pt>
                <c:pt idx="58">
                  <c:v>55943</c:v>
                </c:pt>
                <c:pt idx="59">
                  <c:v>55944</c:v>
                </c:pt>
                <c:pt idx="60">
                  <c:v>55945</c:v>
                </c:pt>
                <c:pt idx="61">
                  <c:v>55946</c:v>
                </c:pt>
                <c:pt idx="62">
                  <c:v>55947</c:v>
                </c:pt>
                <c:pt idx="63">
                  <c:v>55948</c:v>
                </c:pt>
                <c:pt idx="64">
                  <c:v>55949</c:v>
                </c:pt>
                <c:pt idx="65">
                  <c:v>55950</c:v>
                </c:pt>
                <c:pt idx="66">
                  <c:v>55951</c:v>
                </c:pt>
                <c:pt idx="67">
                  <c:v>55952</c:v>
                </c:pt>
                <c:pt idx="68">
                  <c:v>55953</c:v>
                </c:pt>
                <c:pt idx="69">
                  <c:v>55954</c:v>
                </c:pt>
                <c:pt idx="70">
                  <c:v>55955</c:v>
                </c:pt>
                <c:pt idx="71">
                  <c:v>55956</c:v>
                </c:pt>
                <c:pt idx="72">
                  <c:v>55957</c:v>
                </c:pt>
                <c:pt idx="73">
                  <c:v>55958</c:v>
                </c:pt>
                <c:pt idx="74">
                  <c:v>55959</c:v>
                </c:pt>
                <c:pt idx="75">
                  <c:v>55960</c:v>
                </c:pt>
                <c:pt idx="76">
                  <c:v>55961</c:v>
                </c:pt>
                <c:pt idx="77">
                  <c:v>55962</c:v>
                </c:pt>
                <c:pt idx="78">
                  <c:v>55963</c:v>
                </c:pt>
                <c:pt idx="79">
                  <c:v>55964</c:v>
                </c:pt>
                <c:pt idx="80">
                  <c:v>55965</c:v>
                </c:pt>
                <c:pt idx="81">
                  <c:v>55966</c:v>
                </c:pt>
                <c:pt idx="82">
                  <c:v>55967</c:v>
                </c:pt>
                <c:pt idx="83">
                  <c:v>55968</c:v>
                </c:pt>
                <c:pt idx="84">
                  <c:v>55969</c:v>
                </c:pt>
                <c:pt idx="85">
                  <c:v>55970</c:v>
                </c:pt>
                <c:pt idx="86">
                  <c:v>55971</c:v>
                </c:pt>
                <c:pt idx="87">
                  <c:v>55972</c:v>
                </c:pt>
                <c:pt idx="88">
                  <c:v>55973</c:v>
                </c:pt>
                <c:pt idx="89">
                  <c:v>55974</c:v>
                </c:pt>
                <c:pt idx="90">
                  <c:v>55975</c:v>
                </c:pt>
                <c:pt idx="91">
                  <c:v>55976</c:v>
                </c:pt>
                <c:pt idx="92">
                  <c:v>55977</c:v>
                </c:pt>
                <c:pt idx="93">
                  <c:v>55978</c:v>
                </c:pt>
                <c:pt idx="94">
                  <c:v>55979</c:v>
                </c:pt>
                <c:pt idx="95">
                  <c:v>55980</c:v>
                </c:pt>
                <c:pt idx="96">
                  <c:v>55981</c:v>
                </c:pt>
                <c:pt idx="97">
                  <c:v>55982</c:v>
                </c:pt>
                <c:pt idx="98">
                  <c:v>55983</c:v>
                </c:pt>
                <c:pt idx="99">
                  <c:v>55984</c:v>
                </c:pt>
                <c:pt idx="100">
                  <c:v>55985</c:v>
                </c:pt>
                <c:pt idx="101">
                  <c:v>55986</c:v>
                </c:pt>
                <c:pt idx="102">
                  <c:v>55987</c:v>
                </c:pt>
                <c:pt idx="103">
                  <c:v>55988</c:v>
                </c:pt>
                <c:pt idx="104">
                  <c:v>55989</c:v>
                </c:pt>
                <c:pt idx="105">
                  <c:v>55990</c:v>
                </c:pt>
                <c:pt idx="106">
                  <c:v>55991</c:v>
                </c:pt>
                <c:pt idx="107">
                  <c:v>55992</c:v>
                </c:pt>
                <c:pt idx="108">
                  <c:v>55993</c:v>
                </c:pt>
                <c:pt idx="109">
                  <c:v>55994</c:v>
                </c:pt>
                <c:pt idx="110">
                  <c:v>55995</c:v>
                </c:pt>
                <c:pt idx="111">
                  <c:v>55996</c:v>
                </c:pt>
                <c:pt idx="112">
                  <c:v>55997</c:v>
                </c:pt>
                <c:pt idx="113">
                  <c:v>55998</c:v>
                </c:pt>
                <c:pt idx="114">
                  <c:v>55999</c:v>
                </c:pt>
                <c:pt idx="115">
                  <c:v>56000</c:v>
                </c:pt>
                <c:pt idx="116">
                  <c:v>56001</c:v>
                </c:pt>
                <c:pt idx="117">
                  <c:v>56002</c:v>
                </c:pt>
                <c:pt idx="118">
                  <c:v>56003</c:v>
                </c:pt>
                <c:pt idx="119">
                  <c:v>56004</c:v>
                </c:pt>
                <c:pt idx="120">
                  <c:v>56005</c:v>
                </c:pt>
                <c:pt idx="121">
                  <c:v>56006</c:v>
                </c:pt>
                <c:pt idx="122">
                  <c:v>56007</c:v>
                </c:pt>
                <c:pt idx="123">
                  <c:v>56008</c:v>
                </c:pt>
                <c:pt idx="124">
                  <c:v>56009</c:v>
                </c:pt>
                <c:pt idx="125">
                  <c:v>56010</c:v>
                </c:pt>
                <c:pt idx="126">
                  <c:v>56011</c:v>
                </c:pt>
                <c:pt idx="127">
                  <c:v>56012</c:v>
                </c:pt>
                <c:pt idx="128">
                  <c:v>56013</c:v>
                </c:pt>
                <c:pt idx="129">
                  <c:v>56014</c:v>
                </c:pt>
                <c:pt idx="130">
                  <c:v>56015</c:v>
                </c:pt>
                <c:pt idx="131">
                  <c:v>56016</c:v>
                </c:pt>
                <c:pt idx="132">
                  <c:v>56017</c:v>
                </c:pt>
                <c:pt idx="133">
                  <c:v>56018</c:v>
                </c:pt>
                <c:pt idx="134">
                  <c:v>56019</c:v>
                </c:pt>
                <c:pt idx="135">
                  <c:v>56020</c:v>
                </c:pt>
                <c:pt idx="136">
                  <c:v>56021</c:v>
                </c:pt>
                <c:pt idx="137">
                  <c:v>56022</c:v>
                </c:pt>
                <c:pt idx="138">
                  <c:v>56023</c:v>
                </c:pt>
                <c:pt idx="139">
                  <c:v>56024</c:v>
                </c:pt>
                <c:pt idx="140">
                  <c:v>56025</c:v>
                </c:pt>
                <c:pt idx="141">
                  <c:v>56026</c:v>
                </c:pt>
                <c:pt idx="142">
                  <c:v>56027</c:v>
                </c:pt>
                <c:pt idx="143">
                  <c:v>56028</c:v>
                </c:pt>
                <c:pt idx="144">
                  <c:v>56029</c:v>
                </c:pt>
                <c:pt idx="145">
                  <c:v>56030</c:v>
                </c:pt>
                <c:pt idx="146">
                  <c:v>56031</c:v>
                </c:pt>
                <c:pt idx="147">
                  <c:v>56032</c:v>
                </c:pt>
                <c:pt idx="148">
                  <c:v>56033</c:v>
                </c:pt>
                <c:pt idx="149">
                  <c:v>56034</c:v>
                </c:pt>
                <c:pt idx="150">
                  <c:v>56035</c:v>
                </c:pt>
                <c:pt idx="151">
                  <c:v>56036</c:v>
                </c:pt>
                <c:pt idx="152">
                  <c:v>56037</c:v>
                </c:pt>
                <c:pt idx="153">
                  <c:v>56038</c:v>
                </c:pt>
                <c:pt idx="154">
                  <c:v>56039</c:v>
                </c:pt>
                <c:pt idx="155">
                  <c:v>56040</c:v>
                </c:pt>
                <c:pt idx="156">
                  <c:v>56041</c:v>
                </c:pt>
                <c:pt idx="157">
                  <c:v>56042</c:v>
                </c:pt>
                <c:pt idx="158">
                  <c:v>56043</c:v>
                </c:pt>
                <c:pt idx="159">
                  <c:v>56044</c:v>
                </c:pt>
                <c:pt idx="160">
                  <c:v>56045</c:v>
                </c:pt>
                <c:pt idx="161">
                  <c:v>56046</c:v>
                </c:pt>
                <c:pt idx="162">
                  <c:v>56047</c:v>
                </c:pt>
                <c:pt idx="163">
                  <c:v>56048</c:v>
                </c:pt>
                <c:pt idx="164">
                  <c:v>56049</c:v>
                </c:pt>
                <c:pt idx="165">
                  <c:v>56050</c:v>
                </c:pt>
                <c:pt idx="166">
                  <c:v>56051</c:v>
                </c:pt>
                <c:pt idx="167">
                  <c:v>56052</c:v>
                </c:pt>
                <c:pt idx="168">
                  <c:v>56053</c:v>
                </c:pt>
                <c:pt idx="169">
                  <c:v>56054</c:v>
                </c:pt>
                <c:pt idx="170">
                  <c:v>56055</c:v>
                </c:pt>
                <c:pt idx="171">
                  <c:v>56056</c:v>
                </c:pt>
                <c:pt idx="172">
                  <c:v>56057</c:v>
                </c:pt>
                <c:pt idx="173">
                  <c:v>56058</c:v>
                </c:pt>
                <c:pt idx="174">
                  <c:v>56059</c:v>
                </c:pt>
                <c:pt idx="175">
                  <c:v>56060</c:v>
                </c:pt>
                <c:pt idx="176">
                  <c:v>56061</c:v>
                </c:pt>
                <c:pt idx="177">
                  <c:v>56062</c:v>
                </c:pt>
                <c:pt idx="178">
                  <c:v>56063</c:v>
                </c:pt>
                <c:pt idx="179">
                  <c:v>56064</c:v>
                </c:pt>
                <c:pt idx="180">
                  <c:v>56065</c:v>
                </c:pt>
                <c:pt idx="181">
                  <c:v>56066</c:v>
                </c:pt>
                <c:pt idx="182">
                  <c:v>56067</c:v>
                </c:pt>
                <c:pt idx="183">
                  <c:v>56068</c:v>
                </c:pt>
                <c:pt idx="184">
                  <c:v>56069</c:v>
                </c:pt>
                <c:pt idx="185">
                  <c:v>56070</c:v>
                </c:pt>
                <c:pt idx="186">
                  <c:v>56071</c:v>
                </c:pt>
                <c:pt idx="187">
                  <c:v>56072</c:v>
                </c:pt>
                <c:pt idx="188">
                  <c:v>56073</c:v>
                </c:pt>
                <c:pt idx="189">
                  <c:v>56074</c:v>
                </c:pt>
                <c:pt idx="190">
                  <c:v>56075</c:v>
                </c:pt>
                <c:pt idx="191">
                  <c:v>56076</c:v>
                </c:pt>
                <c:pt idx="192">
                  <c:v>56077</c:v>
                </c:pt>
                <c:pt idx="193">
                  <c:v>56078</c:v>
                </c:pt>
                <c:pt idx="194">
                  <c:v>56079</c:v>
                </c:pt>
                <c:pt idx="195">
                  <c:v>56080</c:v>
                </c:pt>
                <c:pt idx="196">
                  <c:v>56081</c:v>
                </c:pt>
                <c:pt idx="197">
                  <c:v>56082</c:v>
                </c:pt>
                <c:pt idx="198">
                  <c:v>56083</c:v>
                </c:pt>
                <c:pt idx="199">
                  <c:v>56084</c:v>
                </c:pt>
                <c:pt idx="200">
                  <c:v>56085</c:v>
                </c:pt>
                <c:pt idx="201">
                  <c:v>56086</c:v>
                </c:pt>
                <c:pt idx="202">
                  <c:v>56087</c:v>
                </c:pt>
                <c:pt idx="203">
                  <c:v>56088</c:v>
                </c:pt>
                <c:pt idx="204">
                  <c:v>56089</c:v>
                </c:pt>
                <c:pt idx="205">
                  <c:v>56090</c:v>
                </c:pt>
                <c:pt idx="206">
                  <c:v>56091</c:v>
                </c:pt>
                <c:pt idx="207">
                  <c:v>56092</c:v>
                </c:pt>
                <c:pt idx="208">
                  <c:v>56093</c:v>
                </c:pt>
                <c:pt idx="209">
                  <c:v>56094</c:v>
                </c:pt>
                <c:pt idx="210">
                  <c:v>56095</c:v>
                </c:pt>
                <c:pt idx="211">
                  <c:v>56096</c:v>
                </c:pt>
                <c:pt idx="212">
                  <c:v>56097</c:v>
                </c:pt>
                <c:pt idx="213">
                  <c:v>56098</c:v>
                </c:pt>
                <c:pt idx="214">
                  <c:v>56099</c:v>
                </c:pt>
                <c:pt idx="215">
                  <c:v>56100</c:v>
                </c:pt>
                <c:pt idx="216">
                  <c:v>56101</c:v>
                </c:pt>
                <c:pt idx="217">
                  <c:v>56102</c:v>
                </c:pt>
                <c:pt idx="218">
                  <c:v>56103</c:v>
                </c:pt>
                <c:pt idx="219">
                  <c:v>56104</c:v>
                </c:pt>
                <c:pt idx="220">
                  <c:v>56105</c:v>
                </c:pt>
                <c:pt idx="221">
                  <c:v>56106</c:v>
                </c:pt>
                <c:pt idx="222">
                  <c:v>56107</c:v>
                </c:pt>
                <c:pt idx="223">
                  <c:v>56108</c:v>
                </c:pt>
                <c:pt idx="224">
                  <c:v>56109</c:v>
                </c:pt>
                <c:pt idx="225">
                  <c:v>56110</c:v>
                </c:pt>
                <c:pt idx="226">
                  <c:v>56111</c:v>
                </c:pt>
                <c:pt idx="227">
                  <c:v>56112</c:v>
                </c:pt>
                <c:pt idx="228">
                  <c:v>56113</c:v>
                </c:pt>
                <c:pt idx="229">
                  <c:v>56114</c:v>
                </c:pt>
                <c:pt idx="230">
                  <c:v>56115</c:v>
                </c:pt>
                <c:pt idx="231">
                  <c:v>56116</c:v>
                </c:pt>
                <c:pt idx="232">
                  <c:v>56117</c:v>
                </c:pt>
                <c:pt idx="233">
                  <c:v>56118</c:v>
                </c:pt>
                <c:pt idx="234">
                  <c:v>56119</c:v>
                </c:pt>
                <c:pt idx="235">
                  <c:v>56120</c:v>
                </c:pt>
                <c:pt idx="236">
                  <c:v>56121</c:v>
                </c:pt>
                <c:pt idx="237">
                  <c:v>56122</c:v>
                </c:pt>
                <c:pt idx="238">
                  <c:v>56123</c:v>
                </c:pt>
                <c:pt idx="239">
                  <c:v>56124</c:v>
                </c:pt>
                <c:pt idx="240">
                  <c:v>56125</c:v>
                </c:pt>
                <c:pt idx="241">
                  <c:v>56126</c:v>
                </c:pt>
                <c:pt idx="242">
                  <c:v>56127</c:v>
                </c:pt>
                <c:pt idx="243">
                  <c:v>56128</c:v>
                </c:pt>
                <c:pt idx="244">
                  <c:v>56129</c:v>
                </c:pt>
                <c:pt idx="245">
                  <c:v>56130</c:v>
                </c:pt>
                <c:pt idx="246">
                  <c:v>56131</c:v>
                </c:pt>
                <c:pt idx="247">
                  <c:v>56132</c:v>
                </c:pt>
                <c:pt idx="248">
                  <c:v>56133</c:v>
                </c:pt>
                <c:pt idx="249">
                  <c:v>56134</c:v>
                </c:pt>
                <c:pt idx="250">
                  <c:v>56135</c:v>
                </c:pt>
                <c:pt idx="251">
                  <c:v>56136</c:v>
                </c:pt>
                <c:pt idx="252">
                  <c:v>56137</c:v>
                </c:pt>
                <c:pt idx="253">
                  <c:v>56138</c:v>
                </c:pt>
                <c:pt idx="254">
                  <c:v>56139</c:v>
                </c:pt>
                <c:pt idx="255">
                  <c:v>56140</c:v>
                </c:pt>
                <c:pt idx="256">
                  <c:v>56141</c:v>
                </c:pt>
                <c:pt idx="257">
                  <c:v>56142</c:v>
                </c:pt>
                <c:pt idx="258">
                  <c:v>56143</c:v>
                </c:pt>
                <c:pt idx="259">
                  <c:v>56144</c:v>
                </c:pt>
                <c:pt idx="260">
                  <c:v>56145</c:v>
                </c:pt>
                <c:pt idx="261">
                  <c:v>56146</c:v>
                </c:pt>
                <c:pt idx="262">
                  <c:v>56147</c:v>
                </c:pt>
                <c:pt idx="263">
                  <c:v>56148</c:v>
                </c:pt>
                <c:pt idx="264">
                  <c:v>56149</c:v>
                </c:pt>
                <c:pt idx="265">
                  <c:v>56150</c:v>
                </c:pt>
                <c:pt idx="266">
                  <c:v>56151</c:v>
                </c:pt>
                <c:pt idx="267">
                  <c:v>56152</c:v>
                </c:pt>
                <c:pt idx="268">
                  <c:v>56153</c:v>
                </c:pt>
                <c:pt idx="269">
                  <c:v>56154</c:v>
                </c:pt>
                <c:pt idx="270">
                  <c:v>56155</c:v>
                </c:pt>
                <c:pt idx="271">
                  <c:v>56156</c:v>
                </c:pt>
                <c:pt idx="272">
                  <c:v>56157</c:v>
                </c:pt>
                <c:pt idx="273">
                  <c:v>56158</c:v>
                </c:pt>
                <c:pt idx="274">
                  <c:v>56159</c:v>
                </c:pt>
                <c:pt idx="275">
                  <c:v>56160</c:v>
                </c:pt>
                <c:pt idx="276">
                  <c:v>56161</c:v>
                </c:pt>
                <c:pt idx="277">
                  <c:v>56162</c:v>
                </c:pt>
                <c:pt idx="278">
                  <c:v>56163</c:v>
                </c:pt>
                <c:pt idx="279">
                  <c:v>56164</c:v>
                </c:pt>
                <c:pt idx="280">
                  <c:v>56165</c:v>
                </c:pt>
                <c:pt idx="281">
                  <c:v>56166</c:v>
                </c:pt>
                <c:pt idx="282">
                  <c:v>56167</c:v>
                </c:pt>
                <c:pt idx="283">
                  <c:v>56168</c:v>
                </c:pt>
                <c:pt idx="284">
                  <c:v>56169</c:v>
                </c:pt>
                <c:pt idx="285">
                  <c:v>56170</c:v>
                </c:pt>
                <c:pt idx="286">
                  <c:v>56171</c:v>
                </c:pt>
                <c:pt idx="287">
                  <c:v>56172</c:v>
                </c:pt>
                <c:pt idx="288">
                  <c:v>56173</c:v>
                </c:pt>
                <c:pt idx="289">
                  <c:v>56174</c:v>
                </c:pt>
                <c:pt idx="290">
                  <c:v>56175</c:v>
                </c:pt>
                <c:pt idx="291">
                  <c:v>56176</c:v>
                </c:pt>
                <c:pt idx="292">
                  <c:v>56177</c:v>
                </c:pt>
                <c:pt idx="293">
                  <c:v>56178</c:v>
                </c:pt>
                <c:pt idx="294">
                  <c:v>56179</c:v>
                </c:pt>
                <c:pt idx="295">
                  <c:v>56180</c:v>
                </c:pt>
                <c:pt idx="296">
                  <c:v>56181</c:v>
                </c:pt>
                <c:pt idx="297">
                  <c:v>56182</c:v>
                </c:pt>
                <c:pt idx="298">
                  <c:v>56183</c:v>
                </c:pt>
                <c:pt idx="299">
                  <c:v>56184</c:v>
                </c:pt>
                <c:pt idx="300">
                  <c:v>56185</c:v>
                </c:pt>
                <c:pt idx="301">
                  <c:v>56186</c:v>
                </c:pt>
                <c:pt idx="302">
                  <c:v>56187</c:v>
                </c:pt>
                <c:pt idx="303">
                  <c:v>56188</c:v>
                </c:pt>
                <c:pt idx="304">
                  <c:v>56189</c:v>
                </c:pt>
                <c:pt idx="305">
                  <c:v>56190</c:v>
                </c:pt>
                <c:pt idx="306">
                  <c:v>56191</c:v>
                </c:pt>
                <c:pt idx="307">
                  <c:v>56192</c:v>
                </c:pt>
                <c:pt idx="308">
                  <c:v>56193</c:v>
                </c:pt>
                <c:pt idx="309">
                  <c:v>56194</c:v>
                </c:pt>
                <c:pt idx="310">
                  <c:v>56195</c:v>
                </c:pt>
                <c:pt idx="311">
                  <c:v>56196</c:v>
                </c:pt>
                <c:pt idx="312">
                  <c:v>56197</c:v>
                </c:pt>
                <c:pt idx="313">
                  <c:v>56198</c:v>
                </c:pt>
                <c:pt idx="314">
                  <c:v>56199</c:v>
                </c:pt>
                <c:pt idx="315">
                  <c:v>56200</c:v>
                </c:pt>
                <c:pt idx="316">
                  <c:v>56201</c:v>
                </c:pt>
                <c:pt idx="317">
                  <c:v>56202</c:v>
                </c:pt>
                <c:pt idx="318">
                  <c:v>56203</c:v>
                </c:pt>
                <c:pt idx="319">
                  <c:v>56204</c:v>
                </c:pt>
                <c:pt idx="320">
                  <c:v>56205</c:v>
                </c:pt>
                <c:pt idx="321">
                  <c:v>56206</c:v>
                </c:pt>
                <c:pt idx="322">
                  <c:v>56207</c:v>
                </c:pt>
                <c:pt idx="323">
                  <c:v>56208</c:v>
                </c:pt>
                <c:pt idx="324">
                  <c:v>56209</c:v>
                </c:pt>
                <c:pt idx="325">
                  <c:v>56210</c:v>
                </c:pt>
                <c:pt idx="326">
                  <c:v>56211</c:v>
                </c:pt>
                <c:pt idx="327">
                  <c:v>56212</c:v>
                </c:pt>
                <c:pt idx="328">
                  <c:v>56213</c:v>
                </c:pt>
                <c:pt idx="329">
                  <c:v>56214</c:v>
                </c:pt>
                <c:pt idx="330">
                  <c:v>56215</c:v>
                </c:pt>
                <c:pt idx="331">
                  <c:v>56216</c:v>
                </c:pt>
                <c:pt idx="332">
                  <c:v>56217</c:v>
                </c:pt>
                <c:pt idx="333">
                  <c:v>56218</c:v>
                </c:pt>
                <c:pt idx="334">
                  <c:v>56219</c:v>
                </c:pt>
                <c:pt idx="335">
                  <c:v>56220</c:v>
                </c:pt>
                <c:pt idx="336">
                  <c:v>56221</c:v>
                </c:pt>
                <c:pt idx="337">
                  <c:v>56222</c:v>
                </c:pt>
                <c:pt idx="338">
                  <c:v>56223</c:v>
                </c:pt>
                <c:pt idx="339">
                  <c:v>56224</c:v>
                </c:pt>
                <c:pt idx="340">
                  <c:v>56225</c:v>
                </c:pt>
                <c:pt idx="341">
                  <c:v>56226</c:v>
                </c:pt>
                <c:pt idx="342">
                  <c:v>56227</c:v>
                </c:pt>
                <c:pt idx="343">
                  <c:v>56228</c:v>
                </c:pt>
                <c:pt idx="344">
                  <c:v>56229</c:v>
                </c:pt>
                <c:pt idx="345">
                  <c:v>56230</c:v>
                </c:pt>
                <c:pt idx="346">
                  <c:v>56231</c:v>
                </c:pt>
                <c:pt idx="347">
                  <c:v>56232</c:v>
                </c:pt>
                <c:pt idx="348">
                  <c:v>56233</c:v>
                </c:pt>
                <c:pt idx="349">
                  <c:v>56234</c:v>
                </c:pt>
                <c:pt idx="350">
                  <c:v>56235</c:v>
                </c:pt>
                <c:pt idx="351">
                  <c:v>56236</c:v>
                </c:pt>
                <c:pt idx="352">
                  <c:v>56237</c:v>
                </c:pt>
                <c:pt idx="353">
                  <c:v>56238</c:v>
                </c:pt>
                <c:pt idx="354">
                  <c:v>56239</c:v>
                </c:pt>
                <c:pt idx="355">
                  <c:v>56240</c:v>
                </c:pt>
                <c:pt idx="356">
                  <c:v>56241</c:v>
                </c:pt>
                <c:pt idx="357">
                  <c:v>56242</c:v>
                </c:pt>
                <c:pt idx="358">
                  <c:v>56243</c:v>
                </c:pt>
                <c:pt idx="359">
                  <c:v>56244</c:v>
                </c:pt>
                <c:pt idx="360">
                  <c:v>56245</c:v>
                </c:pt>
                <c:pt idx="361">
                  <c:v>56246</c:v>
                </c:pt>
                <c:pt idx="362">
                  <c:v>56247</c:v>
                </c:pt>
                <c:pt idx="363">
                  <c:v>56248</c:v>
                </c:pt>
                <c:pt idx="364">
                  <c:v>56249</c:v>
                </c:pt>
                <c:pt idx="365">
                  <c:v>56250</c:v>
                </c:pt>
                <c:pt idx="366">
                  <c:v>56251</c:v>
                </c:pt>
                <c:pt idx="367">
                  <c:v>56252</c:v>
                </c:pt>
                <c:pt idx="368">
                  <c:v>56253</c:v>
                </c:pt>
                <c:pt idx="369">
                  <c:v>56254</c:v>
                </c:pt>
                <c:pt idx="370">
                  <c:v>56255</c:v>
                </c:pt>
                <c:pt idx="371">
                  <c:v>56256</c:v>
                </c:pt>
                <c:pt idx="372">
                  <c:v>56257</c:v>
                </c:pt>
                <c:pt idx="373">
                  <c:v>56258</c:v>
                </c:pt>
                <c:pt idx="374">
                  <c:v>56259</c:v>
                </c:pt>
                <c:pt idx="375">
                  <c:v>56260</c:v>
                </c:pt>
                <c:pt idx="376">
                  <c:v>56261</c:v>
                </c:pt>
                <c:pt idx="377">
                  <c:v>56262</c:v>
                </c:pt>
                <c:pt idx="378">
                  <c:v>56263</c:v>
                </c:pt>
                <c:pt idx="379">
                  <c:v>56264</c:v>
                </c:pt>
                <c:pt idx="380">
                  <c:v>56265</c:v>
                </c:pt>
                <c:pt idx="381">
                  <c:v>56266</c:v>
                </c:pt>
                <c:pt idx="382">
                  <c:v>56267</c:v>
                </c:pt>
                <c:pt idx="383">
                  <c:v>56268</c:v>
                </c:pt>
                <c:pt idx="384">
                  <c:v>56269</c:v>
                </c:pt>
                <c:pt idx="385">
                  <c:v>56270</c:v>
                </c:pt>
                <c:pt idx="386">
                  <c:v>56271</c:v>
                </c:pt>
                <c:pt idx="387">
                  <c:v>56272</c:v>
                </c:pt>
                <c:pt idx="388">
                  <c:v>56273</c:v>
                </c:pt>
                <c:pt idx="389">
                  <c:v>56274</c:v>
                </c:pt>
                <c:pt idx="390">
                  <c:v>56275</c:v>
                </c:pt>
                <c:pt idx="391">
                  <c:v>56276</c:v>
                </c:pt>
                <c:pt idx="392">
                  <c:v>56277</c:v>
                </c:pt>
                <c:pt idx="393">
                  <c:v>56278</c:v>
                </c:pt>
                <c:pt idx="394">
                  <c:v>56279</c:v>
                </c:pt>
                <c:pt idx="395">
                  <c:v>56280</c:v>
                </c:pt>
                <c:pt idx="396">
                  <c:v>56281</c:v>
                </c:pt>
                <c:pt idx="397">
                  <c:v>56282</c:v>
                </c:pt>
                <c:pt idx="398">
                  <c:v>56283</c:v>
                </c:pt>
                <c:pt idx="399">
                  <c:v>56284</c:v>
                </c:pt>
                <c:pt idx="400">
                  <c:v>56285</c:v>
                </c:pt>
                <c:pt idx="401">
                  <c:v>56286</c:v>
                </c:pt>
                <c:pt idx="402">
                  <c:v>56287</c:v>
                </c:pt>
                <c:pt idx="403">
                  <c:v>56288</c:v>
                </c:pt>
                <c:pt idx="404">
                  <c:v>56289</c:v>
                </c:pt>
                <c:pt idx="405">
                  <c:v>56290</c:v>
                </c:pt>
                <c:pt idx="406">
                  <c:v>56291</c:v>
                </c:pt>
                <c:pt idx="407">
                  <c:v>56292</c:v>
                </c:pt>
                <c:pt idx="408">
                  <c:v>56293</c:v>
                </c:pt>
                <c:pt idx="409">
                  <c:v>56294</c:v>
                </c:pt>
                <c:pt idx="410">
                  <c:v>56295</c:v>
                </c:pt>
                <c:pt idx="411">
                  <c:v>56296</c:v>
                </c:pt>
                <c:pt idx="412">
                  <c:v>56297</c:v>
                </c:pt>
                <c:pt idx="413">
                  <c:v>56298</c:v>
                </c:pt>
                <c:pt idx="414">
                  <c:v>56299</c:v>
                </c:pt>
                <c:pt idx="415">
                  <c:v>56300</c:v>
                </c:pt>
                <c:pt idx="416">
                  <c:v>56301</c:v>
                </c:pt>
                <c:pt idx="417">
                  <c:v>56302</c:v>
                </c:pt>
                <c:pt idx="418">
                  <c:v>56303</c:v>
                </c:pt>
                <c:pt idx="419">
                  <c:v>56304</c:v>
                </c:pt>
                <c:pt idx="420">
                  <c:v>56305</c:v>
                </c:pt>
                <c:pt idx="421">
                  <c:v>56306</c:v>
                </c:pt>
                <c:pt idx="422">
                  <c:v>56307</c:v>
                </c:pt>
                <c:pt idx="423">
                  <c:v>56308</c:v>
                </c:pt>
                <c:pt idx="424">
                  <c:v>56309</c:v>
                </c:pt>
                <c:pt idx="425">
                  <c:v>56310</c:v>
                </c:pt>
                <c:pt idx="426">
                  <c:v>56311</c:v>
                </c:pt>
                <c:pt idx="427">
                  <c:v>56312</c:v>
                </c:pt>
                <c:pt idx="428">
                  <c:v>56313</c:v>
                </c:pt>
                <c:pt idx="429">
                  <c:v>56314</c:v>
                </c:pt>
                <c:pt idx="430">
                  <c:v>56315</c:v>
                </c:pt>
                <c:pt idx="431">
                  <c:v>56316</c:v>
                </c:pt>
                <c:pt idx="432">
                  <c:v>56317</c:v>
                </c:pt>
                <c:pt idx="433">
                  <c:v>56318</c:v>
                </c:pt>
                <c:pt idx="434">
                  <c:v>56319</c:v>
                </c:pt>
                <c:pt idx="435">
                  <c:v>56320</c:v>
                </c:pt>
                <c:pt idx="436">
                  <c:v>56321</c:v>
                </c:pt>
                <c:pt idx="437">
                  <c:v>56322</c:v>
                </c:pt>
                <c:pt idx="438">
                  <c:v>56323</c:v>
                </c:pt>
                <c:pt idx="439">
                  <c:v>56324</c:v>
                </c:pt>
                <c:pt idx="440">
                  <c:v>56325</c:v>
                </c:pt>
                <c:pt idx="441">
                  <c:v>56326</c:v>
                </c:pt>
                <c:pt idx="442">
                  <c:v>56327</c:v>
                </c:pt>
                <c:pt idx="443">
                  <c:v>56328</c:v>
                </c:pt>
                <c:pt idx="444">
                  <c:v>56329</c:v>
                </c:pt>
                <c:pt idx="445">
                  <c:v>56330</c:v>
                </c:pt>
                <c:pt idx="446">
                  <c:v>56331</c:v>
                </c:pt>
                <c:pt idx="447">
                  <c:v>56332</c:v>
                </c:pt>
                <c:pt idx="448">
                  <c:v>56333</c:v>
                </c:pt>
                <c:pt idx="449">
                  <c:v>56334</c:v>
                </c:pt>
                <c:pt idx="450">
                  <c:v>56335</c:v>
                </c:pt>
                <c:pt idx="451">
                  <c:v>56336</c:v>
                </c:pt>
                <c:pt idx="452">
                  <c:v>56337</c:v>
                </c:pt>
                <c:pt idx="453">
                  <c:v>56338</c:v>
                </c:pt>
                <c:pt idx="454">
                  <c:v>56339</c:v>
                </c:pt>
                <c:pt idx="455">
                  <c:v>56340</c:v>
                </c:pt>
                <c:pt idx="456">
                  <c:v>56341</c:v>
                </c:pt>
                <c:pt idx="457">
                  <c:v>56342</c:v>
                </c:pt>
                <c:pt idx="458">
                  <c:v>56343</c:v>
                </c:pt>
                <c:pt idx="459">
                  <c:v>56344</c:v>
                </c:pt>
                <c:pt idx="460">
                  <c:v>56345</c:v>
                </c:pt>
                <c:pt idx="461">
                  <c:v>56346</c:v>
                </c:pt>
                <c:pt idx="462">
                  <c:v>56347</c:v>
                </c:pt>
                <c:pt idx="463">
                  <c:v>56348</c:v>
                </c:pt>
                <c:pt idx="464">
                  <c:v>56349</c:v>
                </c:pt>
                <c:pt idx="465">
                  <c:v>56350</c:v>
                </c:pt>
                <c:pt idx="466">
                  <c:v>56351</c:v>
                </c:pt>
                <c:pt idx="467">
                  <c:v>56352</c:v>
                </c:pt>
                <c:pt idx="468">
                  <c:v>56353</c:v>
                </c:pt>
                <c:pt idx="469">
                  <c:v>56354</c:v>
                </c:pt>
                <c:pt idx="470">
                  <c:v>56355</c:v>
                </c:pt>
                <c:pt idx="471">
                  <c:v>56356</c:v>
                </c:pt>
                <c:pt idx="472">
                  <c:v>56357</c:v>
                </c:pt>
                <c:pt idx="473">
                  <c:v>56358</c:v>
                </c:pt>
                <c:pt idx="474">
                  <c:v>56359</c:v>
                </c:pt>
                <c:pt idx="475">
                  <c:v>56360</c:v>
                </c:pt>
                <c:pt idx="476">
                  <c:v>56361</c:v>
                </c:pt>
                <c:pt idx="477">
                  <c:v>56362</c:v>
                </c:pt>
                <c:pt idx="478">
                  <c:v>56363</c:v>
                </c:pt>
                <c:pt idx="479">
                  <c:v>56364</c:v>
                </c:pt>
                <c:pt idx="480">
                  <c:v>56365</c:v>
                </c:pt>
                <c:pt idx="481">
                  <c:v>56366</c:v>
                </c:pt>
                <c:pt idx="482">
                  <c:v>56367</c:v>
                </c:pt>
                <c:pt idx="483">
                  <c:v>56368</c:v>
                </c:pt>
                <c:pt idx="484">
                  <c:v>56369</c:v>
                </c:pt>
                <c:pt idx="485">
                  <c:v>56370</c:v>
                </c:pt>
                <c:pt idx="486">
                  <c:v>56371</c:v>
                </c:pt>
                <c:pt idx="487">
                  <c:v>56372</c:v>
                </c:pt>
                <c:pt idx="488">
                  <c:v>56373</c:v>
                </c:pt>
                <c:pt idx="489">
                  <c:v>56374</c:v>
                </c:pt>
                <c:pt idx="490">
                  <c:v>56375</c:v>
                </c:pt>
                <c:pt idx="491">
                  <c:v>56376</c:v>
                </c:pt>
                <c:pt idx="492">
                  <c:v>56377</c:v>
                </c:pt>
                <c:pt idx="493">
                  <c:v>56378</c:v>
                </c:pt>
                <c:pt idx="494">
                  <c:v>56379</c:v>
                </c:pt>
                <c:pt idx="495">
                  <c:v>56380</c:v>
                </c:pt>
                <c:pt idx="496">
                  <c:v>56381</c:v>
                </c:pt>
                <c:pt idx="497">
                  <c:v>56382</c:v>
                </c:pt>
                <c:pt idx="498">
                  <c:v>56383</c:v>
                </c:pt>
                <c:pt idx="499">
                  <c:v>56384</c:v>
                </c:pt>
                <c:pt idx="500">
                  <c:v>56385</c:v>
                </c:pt>
                <c:pt idx="501">
                  <c:v>56386</c:v>
                </c:pt>
                <c:pt idx="502">
                  <c:v>56387</c:v>
                </c:pt>
                <c:pt idx="503">
                  <c:v>56388</c:v>
                </c:pt>
                <c:pt idx="504">
                  <c:v>56389</c:v>
                </c:pt>
                <c:pt idx="505">
                  <c:v>56390</c:v>
                </c:pt>
                <c:pt idx="506">
                  <c:v>56391</c:v>
                </c:pt>
                <c:pt idx="507">
                  <c:v>56392</c:v>
                </c:pt>
                <c:pt idx="508">
                  <c:v>56393</c:v>
                </c:pt>
                <c:pt idx="509">
                  <c:v>56394</c:v>
                </c:pt>
                <c:pt idx="510">
                  <c:v>56395</c:v>
                </c:pt>
                <c:pt idx="511">
                  <c:v>56396</c:v>
                </c:pt>
                <c:pt idx="512">
                  <c:v>56397</c:v>
                </c:pt>
                <c:pt idx="513">
                  <c:v>56398</c:v>
                </c:pt>
                <c:pt idx="514">
                  <c:v>56399</c:v>
                </c:pt>
                <c:pt idx="515">
                  <c:v>56400</c:v>
                </c:pt>
                <c:pt idx="516">
                  <c:v>56401</c:v>
                </c:pt>
                <c:pt idx="517">
                  <c:v>56402</c:v>
                </c:pt>
                <c:pt idx="518">
                  <c:v>56403</c:v>
                </c:pt>
                <c:pt idx="519">
                  <c:v>56404</c:v>
                </c:pt>
                <c:pt idx="520">
                  <c:v>56405</c:v>
                </c:pt>
                <c:pt idx="521">
                  <c:v>56406</c:v>
                </c:pt>
                <c:pt idx="522">
                  <c:v>56407</c:v>
                </c:pt>
                <c:pt idx="523">
                  <c:v>56408</c:v>
                </c:pt>
                <c:pt idx="524">
                  <c:v>56409</c:v>
                </c:pt>
                <c:pt idx="525">
                  <c:v>56410</c:v>
                </c:pt>
                <c:pt idx="526">
                  <c:v>56411</c:v>
                </c:pt>
                <c:pt idx="527">
                  <c:v>56412</c:v>
                </c:pt>
                <c:pt idx="528">
                  <c:v>56413</c:v>
                </c:pt>
                <c:pt idx="529">
                  <c:v>56414</c:v>
                </c:pt>
                <c:pt idx="530">
                  <c:v>56415</c:v>
                </c:pt>
                <c:pt idx="531">
                  <c:v>56416</c:v>
                </c:pt>
                <c:pt idx="532">
                  <c:v>56417</c:v>
                </c:pt>
                <c:pt idx="533">
                  <c:v>56418</c:v>
                </c:pt>
                <c:pt idx="534">
                  <c:v>56419</c:v>
                </c:pt>
                <c:pt idx="535">
                  <c:v>56420</c:v>
                </c:pt>
                <c:pt idx="536">
                  <c:v>56421</c:v>
                </c:pt>
                <c:pt idx="537">
                  <c:v>56422</c:v>
                </c:pt>
                <c:pt idx="538">
                  <c:v>56423</c:v>
                </c:pt>
                <c:pt idx="539">
                  <c:v>56424</c:v>
                </c:pt>
                <c:pt idx="540">
                  <c:v>56425</c:v>
                </c:pt>
                <c:pt idx="541">
                  <c:v>56426</c:v>
                </c:pt>
                <c:pt idx="542">
                  <c:v>56427</c:v>
                </c:pt>
                <c:pt idx="543">
                  <c:v>56428</c:v>
                </c:pt>
                <c:pt idx="544">
                  <c:v>56429</c:v>
                </c:pt>
                <c:pt idx="545">
                  <c:v>56430</c:v>
                </c:pt>
                <c:pt idx="546">
                  <c:v>56431</c:v>
                </c:pt>
                <c:pt idx="547">
                  <c:v>56432</c:v>
                </c:pt>
                <c:pt idx="548">
                  <c:v>56433</c:v>
                </c:pt>
                <c:pt idx="549">
                  <c:v>56434</c:v>
                </c:pt>
                <c:pt idx="550">
                  <c:v>56435</c:v>
                </c:pt>
                <c:pt idx="551">
                  <c:v>56436</c:v>
                </c:pt>
                <c:pt idx="552">
                  <c:v>56437</c:v>
                </c:pt>
                <c:pt idx="553">
                  <c:v>56438</c:v>
                </c:pt>
                <c:pt idx="554">
                  <c:v>56439</c:v>
                </c:pt>
                <c:pt idx="555">
                  <c:v>56440</c:v>
                </c:pt>
                <c:pt idx="556">
                  <c:v>56441</c:v>
                </c:pt>
                <c:pt idx="557">
                  <c:v>56442</c:v>
                </c:pt>
                <c:pt idx="558">
                  <c:v>56443</c:v>
                </c:pt>
                <c:pt idx="559">
                  <c:v>56444</c:v>
                </c:pt>
                <c:pt idx="560">
                  <c:v>56445</c:v>
                </c:pt>
                <c:pt idx="561">
                  <c:v>56446</c:v>
                </c:pt>
                <c:pt idx="562">
                  <c:v>56447</c:v>
                </c:pt>
                <c:pt idx="563">
                  <c:v>56448</c:v>
                </c:pt>
                <c:pt idx="564">
                  <c:v>56449</c:v>
                </c:pt>
                <c:pt idx="565">
                  <c:v>56450</c:v>
                </c:pt>
                <c:pt idx="566">
                  <c:v>56451</c:v>
                </c:pt>
                <c:pt idx="567">
                  <c:v>56452</c:v>
                </c:pt>
                <c:pt idx="568">
                  <c:v>56453</c:v>
                </c:pt>
                <c:pt idx="569">
                  <c:v>56454</c:v>
                </c:pt>
                <c:pt idx="570">
                  <c:v>56455</c:v>
                </c:pt>
                <c:pt idx="571">
                  <c:v>56456</c:v>
                </c:pt>
                <c:pt idx="572">
                  <c:v>56457</c:v>
                </c:pt>
                <c:pt idx="573">
                  <c:v>56458</c:v>
                </c:pt>
                <c:pt idx="574">
                  <c:v>56459</c:v>
                </c:pt>
                <c:pt idx="575">
                  <c:v>56460</c:v>
                </c:pt>
                <c:pt idx="576">
                  <c:v>56461</c:v>
                </c:pt>
                <c:pt idx="577">
                  <c:v>56462</c:v>
                </c:pt>
                <c:pt idx="578">
                  <c:v>56463</c:v>
                </c:pt>
                <c:pt idx="579">
                  <c:v>56464</c:v>
                </c:pt>
                <c:pt idx="580">
                  <c:v>56465</c:v>
                </c:pt>
                <c:pt idx="581">
                  <c:v>56466</c:v>
                </c:pt>
                <c:pt idx="582">
                  <c:v>56467</c:v>
                </c:pt>
                <c:pt idx="583">
                  <c:v>56468</c:v>
                </c:pt>
                <c:pt idx="584">
                  <c:v>56469</c:v>
                </c:pt>
                <c:pt idx="585">
                  <c:v>56470</c:v>
                </c:pt>
                <c:pt idx="586">
                  <c:v>56471</c:v>
                </c:pt>
                <c:pt idx="587">
                  <c:v>56472</c:v>
                </c:pt>
                <c:pt idx="588">
                  <c:v>56473</c:v>
                </c:pt>
                <c:pt idx="589">
                  <c:v>56474</c:v>
                </c:pt>
                <c:pt idx="590">
                  <c:v>56475</c:v>
                </c:pt>
                <c:pt idx="591">
                  <c:v>56476</c:v>
                </c:pt>
                <c:pt idx="592">
                  <c:v>56477</c:v>
                </c:pt>
                <c:pt idx="593">
                  <c:v>56478</c:v>
                </c:pt>
                <c:pt idx="594">
                  <c:v>56479</c:v>
                </c:pt>
                <c:pt idx="595">
                  <c:v>56480</c:v>
                </c:pt>
                <c:pt idx="596">
                  <c:v>56481</c:v>
                </c:pt>
                <c:pt idx="597">
                  <c:v>56482</c:v>
                </c:pt>
                <c:pt idx="598">
                  <c:v>56483</c:v>
                </c:pt>
                <c:pt idx="599">
                  <c:v>56484</c:v>
                </c:pt>
                <c:pt idx="600">
                  <c:v>56485</c:v>
                </c:pt>
                <c:pt idx="601">
                  <c:v>56486</c:v>
                </c:pt>
                <c:pt idx="602">
                  <c:v>56487</c:v>
                </c:pt>
                <c:pt idx="603">
                  <c:v>56488</c:v>
                </c:pt>
                <c:pt idx="604">
                  <c:v>56489</c:v>
                </c:pt>
                <c:pt idx="605">
                  <c:v>56490</c:v>
                </c:pt>
                <c:pt idx="606">
                  <c:v>56491</c:v>
                </c:pt>
                <c:pt idx="607">
                  <c:v>56492</c:v>
                </c:pt>
                <c:pt idx="608">
                  <c:v>56493</c:v>
                </c:pt>
                <c:pt idx="609">
                  <c:v>56494</c:v>
                </c:pt>
                <c:pt idx="610">
                  <c:v>56495</c:v>
                </c:pt>
                <c:pt idx="611">
                  <c:v>56496</c:v>
                </c:pt>
                <c:pt idx="612">
                  <c:v>56497</c:v>
                </c:pt>
                <c:pt idx="613">
                  <c:v>56498</c:v>
                </c:pt>
                <c:pt idx="614">
                  <c:v>56499</c:v>
                </c:pt>
                <c:pt idx="615">
                  <c:v>56500</c:v>
                </c:pt>
                <c:pt idx="616">
                  <c:v>56501</c:v>
                </c:pt>
                <c:pt idx="617">
                  <c:v>56502</c:v>
                </c:pt>
                <c:pt idx="618">
                  <c:v>56503</c:v>
                </c:pt>
                <c:pt idx="619">
                  <c:v>56504</c:v>
                </c:pt>
                <c:pt idx="620">
                  <c:v>56505</c:v>
                </c:pt>
                <c:pt idx="621">
                  <c:v>56506</c:v>
                </c:pt>
                <c:pt idx="622">
                  <c:v>56507</c:v>
                </c:pt>
                <c:pt idx="623">
                  <c:v>56508</c:v>
                </c:pt>
                <c:pt idx="624">
                  <c:v>56509</c:v>
                </c:pt>
                <c:pt idx="625">
                  <c:v>56510</c:v>
                </c:pt>
                <c:pt idx="626">
                  <c:v>56511</c:v>
                </c:pt>
                <c:pt idx="627">
                  <c:v>56512</c:v>
                </c:pt>
                <c:pt idx="628">
                  <c:v>56513</c:v>
                </c:pt>
                <c:pt idx="629">
                  <c:v>56514</c:v>
                </c:pt>
                <c:pt idx="630">
                  <c:v>56515</c:v>
                </c:pt>
                <c:pt idx="631">
                  <c:v>56516</c:v>
                </c:pt>
                <c:pt idx="632">
                  <c:v>56517</c:v>
                </c:pt>
                <c:pt idx="633">
                  <c:v>56518</c:v>
                </c:pt>
                <c:pt idx="634">
                  <c:v>56519</c:v>
                </c:pt>
                <c:pt idx="635">
                  <c:v>56520</c:v>
                </c:pt>
                <c:pt idx="636">
                  <c:v>56521</c:v>
                </c:pt>
                <c:pt idx="637">
                  <c:v>56522</c:v>
                </c:pt>
                <c:pt idx="638">
                  <c:v>56523</c:v>
                </c:pt>
                <c:pt idx="639">
                  <c:v>56524</c:v>
                </c:pt>
                <c:pt idx="640">
                  <c:v>56525</c:v>
                </c:pt>
                <c:pt idx="641">
                  <c:v>56526</c:v>
                </c:pt>
                <c:pt idx="642">
                  <c:v>56527</c:v>
                </c:pt>
                <c:pt idx="643">
                  <c:v>56528</c:v>
                </c:pt>
                <c:pt idx="644">
                  <c:v>56529</c:v>
                </c:pt>
                <c:pt idx="645">
                  <c:v>56530</c:v>
                </c:pt>
                <c:pt idx="646">
                  <c:v>56531</c:v>
                </c:pt>
                <c:pt idx="647">
                  <c:v>56532</c:v>
                </c:pt>
                <c:pt idx="648">
                  <c:v>56533</c:v>
                </c:pt>
                <c:pt idx="649">
                  <c:v>56534</c:v>
                </c:pt>
                <c:pt idx="650">
                  <c:v>56535</c:v>
                </c:pt>
                <c:pt idx="651">
                  <c:v>56536</c:v>
                </c:pt>
                <c:pt idx="652">
                  <c:v>56537</c:v>
                </c:pt>
                <c:pt idx="653">
                  <c:v>56538</c:v>
                </c:pt>
                <c:pt idx="654">
                  <c:v>56539</c:v>
                </c:pt>
                <c:pt idx="655">
                  <c:v>56540</c:v>
                </c:pt>
                <c:pt idx="656">
                  <c:v>56541</c:v>
                </c:pt>
                <c:pt idx="657">
                  <c:v>56542</c:v>
                </c:pt>
                <c:pt idx="658">
                  <c:v>56543</c:v>
                </c:pt>
                <c:pt idx="659">
                  <c:v>56544</c:v>
                </c:pt>
                <c:pt idx="660">
                  <c:v>56545</c:v>
                </c:pt>
                <c:pt idx="661">
                  <c:v>56546</c:v>
                </c:pt>
                <c:pt idx="662">
                  <c:v>56547</c:v>
                </c:pt>
                <c:pt idx="663">
                  <c:v>56548</c:v>
                </c:pt>
                <c:pt idx="664">
                  <c:v>56549</c:v>
                </c:pt>
                <c:pt idx="665">
                  <c:v>56550</c:v>
                </c:pt>
                <c:pt idx="666">
                  <c:v>56551</c:v>
                </c:pt>
                <c:pt idx="667">
                  <c:v>56552</c:v>
                </c:pt>
                <c:pt idx="668">
                  <c:v>56553</c:v>
                </c:pt>
                <c:pt idx="669">
                  <c:v>56554</c:v>
                </c:pt>
                <c:pt idx="670">
                  <c:v>56555</c:v>
                </c:pt>
                <c:pt idx="671">
                  <c:v>56556</c:v>
                </c:pt>
                <c:pt idx="672">
                  <c:v>56557</c:v>
                </c:pt>
                <c:pt idx="673">
                  <c:v>56558</c:v>
                </c:pt>
                <c:pt idx="674">
                  <c:v>56559</c:v>
                </c:pt>
                <c:pt idx="675">
                  <c:v>56560</c:v>
                </c:pt>
                <c:pt idx="676">
                  <c:v>56561</c:v>
                </c:pt>
                <c:pt idx="677">
                  <c:v>56562</c:v>
                </c:pt>
                <c:pt idx="678">
                  <c:v>56563</c:v>
                </c:pt>
                <c:pt idx="679">
                  <c:v>56564</c:v>
                </c:pt>
                <c:pt idx="680">
                  <c:v>56565</c:v>
                </c:pt>
                <c:pt idx="681">
                  <c:v>56566</c:v>
                </c:pt>
                <c:pt idx="682">
                  <c:v>56567</c:v>
                </c:pt>
                <c:pt idx="683">
                  <c:v>56568</c:v>
                </c:pt>
                <c:pt idx="684">
                  <c:v>56569</c:v>
                </c:pt>
                <c:pt idx="685">
                  <c:v>56570</c:v>
                </c:pt>
                <c:pt idx="686">
                  <c:v>56571</c:v>
                </c:pt>
                <c:pt idx="687">
                  <c:v>56572</c:v>
                </c:pt>
                <c:pt idx="688">
                  <c:v>56573</c:v>
                </c:pt>
                <c:pt idx="689">
                  <c:v>56574</c:v>
                </c:pt>
                <c:pt idx="690">
                  <c:v>56575</c:v>
                </c:pt>
                <c:pt idx="691">
                  <c:v>56576</c:v>
                </c:pt>
                <c:pt idx="692">
                  <c:v>56577</c:v>
                </c:pt>
                <c:pt idx="693">
                  <c:v>56578</c:v>
                </c:pt>
                <c:pt idx="694">
                  <c:v>56579</c:v>
                </c:pt>
                <c:pt idx="695">
                  <c:v>56580</c:v>
                </c:pt>
                <c:pt idx="696">
                  <c:v>56581</c:v>
                </c:pt>
                <c:pt idx="697">
                  <c:v>56582</c:v>
                </c:pt>
                <c:pt idx="698">
                  <c:v>56583</c:v>
                </c:pt>
                <c:pt idx="699">
                  <c:v>56584</c:v>
                </c:pt>
                <c:pt idx="700">
                  <c:v>56585</c:v>
                </c:pt>
                <c:pt idx="701">
                  <c:v>56586</c:v>
                </c:pt>
                <c:pt idx="702">
                  <c:v>56587</c:v>
                </c:pt>
                <c:pt idx="703">
                  <c:v>56588</c:v>
                </c:pt>
                <c:pt idx="704">
                  <c:v>56589</c:v>
                </c:pt>
                <c:pt idx="705">
                  <c:v>56590</c:v>
                </c:pt>
                <c:pt idx="706">
                  <c:v>56591</c:v>
                </c:pt>
                <c:pt idx="707">
                  <c:v>56592</c:v>
                </c:pt>
                <c:pt idx="708">
                  <c:v>56593</c:v>
                </c:pt>
                <c:pt idx="709">
                  <c:v>56594</c:v>
                </c:pt>
                <c:pt idx="710">
                  <c:v>56595</c:v>
                </c:pt>
                <c:pt idx="711">
                  <c:v>56596</c:v>
                </c:pt>
                <c:pt idx="712">
                  <c:v>56597</c:v>
                </c:pt>
                <c:pt idx="713">
                  <c:v>56598</c:v>
                </c:pt>
                <c:pt idx="714">
                  <c:v>56599</c:v>
                </c:pt>
                <c:pt idx="715">
                  <c:v>56600</c:v>
                </c:pt>
                <c:pt idx="716">
                  <c:v>56601</c:v>
                </c:pt>
                <c:pt idx="717">
                  <c:v>56602</c:v>
                </c:pt>
                <c:pt idx="718">
                  <c:v>56603</c:v>
                </c:pt>
                <c:pt idx="719">
                  <c:v>56604</c:v>
                </c:pt>
                <c:pt idx="720">
                  <c:v>56605</c:v>
                </c:pt>
                <c:pt idx="721">
                  <c:v>56606</c:v>
                </c:pt>
                <c:pt idx="722">
                  <c:v>56607</c:v>
                </c:pt>
                <c:pt idx="723">
                  <c:v>56608</c:v>
                </c:pt>
                <c:pt idx="724">
                  <c:v>56609</c:v>
                </c:pt>
                <c:pt idx="725">
                  <c:v>56610</c:v>
                </c:pt>
                <c:pt idx="726">
                  <c:v>56611</c:v>
                </c:pt>
                <c:pt idx="727">
                  <c:v>56612</c:v>
                </c:pt>
                <c:pt idx="728">
                  <c:v>56613</c:v>
                </c:pt>
                <c:pt idx="729">
                  <c:v>56614</c:v>
                </c:pt>
                <c:pt idx="730">
                  <c:v>56615</c:v>
                </c:pt>
                <c:pt idx="731">
                  <c:v>56616</c:v>
                </c:pt>
                <c:pt idx="732">
                  <c:v>56617</c:v>
                </c:pt>
                <c:pt idx="733">
                  <c:v>56618</c:v>
                </c:pt>
                <c:pt idx="734">
                  <c:v>56619</c:v>
                </c:pt>
                <c:pt idx="735">
                  <c:v>56620</c:v>
                </c:pt>
                <c:pt idx="736">
                  <c:v>56621</c:v>
                </c:pt>
                <c:pt idx="737">
                  <c:v>56622</c:v>
                </c:pt>
                <c:pt idx="738">
                  <c:v>56623</c:v>
                </c:pt>
                <c:pt idx="739">
                  <c:v>56624</c:v>
                </c:pt>
                <c:pt idx="740">
                  <c:v>56625</c:v>
                </c:pt>
                <c:pt idx="741">
                  <c:v>56626</c:v>
                </c:pt>
                <c:pt idx="742">
                  <c:v>56627</c:v>
                </c:pt>
                <c:pt idx="743">
                  <c:v>56628</c:v>
                </c:pt>
                <c:pt idx="744">
                  <c:v>56629</c:v>
                </c:pt>
                <c:pt idx="745">
                  <c:v>56630</c:v>
                </c:pt>
                <c:pt idx="746">
                  <c:v>56631</c:v>
                </c:pt>
                <c:pt idx="747">
                  <c:v>56632</c:v>
                </c:pt>
                <c:pt idx="748">
                  <c:v>56633</c:v>
                </c:pt>
                <c:pt idx="749">
                  <c:v>56634</c:v>
                </c:pt>
                <c:pt idx="750">
                  <c:v>56635</c:v>
                </c:pt>
                <c:pt idx="751">
                  <c:v>56636</c:v>
                </c:pt>
                <c:pt idx="752">
                  <c:v>56637</c:v>
                </c:pt>
                <c:pt idx="753">
                  <c:v>56638</c:v>
                </c:pt>
                <c:pt idx="754">
                  <c:v>56639</c:v>
                </c:pt>
                <c:pt idx="755">
                  <c:v>56640</c:v>
                </c:pt>
                <c:pt idx="756">
                  <c:v>56641</c:v>
                </c:pt>
                <c:pt idx="757">
                  <c:v>56642</c:v>
                </c:pt>
                <c:pt idx="758">
                  <c:v>56643</c:v>
                </c:pt>
                <c:pt idx="759">
                  <c:v>56644</c:v>
                </c:pt>
                <c:pt idx="760">
                  <c:v>56645</c:v>
                </c:pt>
                <c:pt idx="761">
                  <c:v>56646</c:v>
                </c:pt>
                <c:pt idx="762">
                  <c:v>56647</c:v>
                </c:pt>
                <c:pt idx="763">
                  <c:v>56648</c:v>
                </c:pt>
                <c:pt idx="764">
                  <c:v>56649</c:v>
                </c:pt>
                <c:pt idx="765">
                  <c:v>56650</c:v>
                </c:pt>
                <c:pt idx="766">
                  <c:v>56651</c:v>
                </c:pt>
                <c:pt idx="767">
                  <c:v>56652</c:v>
                </c:pt>
                <c:pt idx="768">
                  <c:v>56653</c:v>
                </c:pt>
                <c:pt idx="769">
                  <c:v>56654</c:v>
                </c:pt>
                <c:pt idx="770">
                  <c:v>56655</c:v>
                </c:pt>
                <c:pt idx="771">
                  <c:v>56656</c:v>
                </c:pt>
                <c:pt idx="772">
                  <c:v>56657</c:v>
                </c:pt>
                <c:pt idx="773">
                  <c:v>56658</c:v>
                </c:pt>
                <c:pt idx="774">
                  <c:v>56659</c:v>
                </c:pt>
                <c:pt idx="775">
                  <c:v>56660</c:v>
                </c:pt>
                <c:pt idx="776">
                  <c:v>56661</c:v>
                </c:pt>
                <c:pt idx="777">
                  <c:v>56662</c:v>
                </c:pt>
                <c:pt idx="778">
                  <c:v>56663</c:v>
                </c:pt>
                <c:pt idx="779">
                  <c:v>56664</c:v>
                </c:pt>
                <c:pt idx="780">
                  <c:v>56665</c:v>
                </c:pt>
                <c:pt idx="781">
                  <c:v>56666</c:v>
                </c:pt>
                <c:pt idx="782">
                  <c:v>56667</c:v>
                </c:pt>
                <c:pt idx="783">
                  <c:v>56668</c:v>
                </c:pt>
                <c:pt idx="784">
                  <c:v>56669</c:v>
                </c:pt>
                <c:pt idx="785">
                  <c:v>56670</c:v>
                </c:pt>
                <c:pt idx="786">
                  <c:v>56671</c:v>
                </c:pt>
                <c:pt idx="787">
                  <c:v>56672</c:v>
                </c:pt>
                <c:pt idx="788">
                  <c:v>56673</c:v>
                </c:pt>
                <c:pt idx="789">
                  <c:v>56674</c:v>
                </c:pt>
                <c:pt idx="790">
                  <c:v>56675</c:v>
                </c:pt>
                <c:pt idx="791">
                  <c:v>56676</c:v>
                </c:pt>
                <c:pt idx="792">
                  <c:v>56677</c:v>
                </c:pt>
                <c:pt idx="793">
                  <c:v>56678</c:v>
                </c:pt>
                <c:pt idx="794">
                  <c:v>56679</c:v>
                </c:pt>
                <c:pt idx="795">
                  <c:v>56680</c:v>
                </c:pt>
                <c:pt idx="796">
                  <c:v>56681</c:v>
                </c:pt>
                <c:pt idx="797">
                  <c:v>56682</c:v>
                </c:pt>
                <c:pt idx="798">
                  <c:v>56683</c:v>
                </c:pt>
                <c:pt idx="799">
                  <c:v>56684</c:v>
                </c:pt>
                <c:pt idx="800">
                  <c:v>56685</c:v>
                </c:pt>
                <c:pt idx="801">
                  <c:v>56686</c:v>
                </c:pt>
                <c:pt idx="802">
                  <c:v>56687</c:v>
                </c:pt>
                <c:pt idx="803">
                  <c:v>56688</c:v>
                </c:pt>
                <c:pt idx="804">
                  <c:v>56689</c:v>
                </c:pt>
                <c:pt idx="805">
                  <c:v>56690</c:v>
                </c:pt>
                <c:pt idx="806">
                  <c:v>56691</c:v>
                </c:pt>
                <c:pt idx="807">
                  <c:v>56692</c:v>
                </c:pt>
                <c:pt idx="808">
                  <c:v>56693</c:v>
                </c:pt>
                <c:pt idx="809">
                  <c:v>56694</c:v>
                </c:pt>
                <c:pt idx="810">
                  <c:v>56695</c:v>
                </c:pt>
                <c:pt idx="811">
                  <c:v>56696</c:v>
                </c:pt>
                <c:pt idx="812">
                  <c:v>56697</c:v>
                </c:pt>
                <c:pt idx="813">
                  <c:v>56698</c:v>
                </c:pt>
                <c:pt idx="814">
                  <c:v>56699</c:v>
                </c:pt>
                <c:pt idx="815">
                  <c:v>56700</c:v>
                </c:pt>
                <c:pt idx="816">
                  <c:v>56701</c:v>
                </c:pt>
                <c:pt idx="817">
                  <c:v>56702</c:v>
                </c:pt>
                <c:pt idx="818">
                  <c:v>56703</c:v>
                </c:pt>
                <c:pt idx="819">
                  <c:v>56704</c:v>
                </c:pt>
                <c:pt idx="820">
                  <c:v>56705</c:v>
                </c:pt>
                <c:pt idx="821">
                  <c:v>56706</c:v>
                </c:pt>
                <c:pt idx="822">
                  <c:v>56707</c:v>
                </c:pt>
                <c:pt idx="823">
                  <c:v>56708</c:v>
                </c:pt>
                <c:pt idx="824">
                  <c:v>56709</c:v>
                </c:pt>
                <c:pt idx="825">
                  <c:v>56710</c:v>
                </c:pt>
                <c:pt idx="826">
                  <c:v>56711</c:v>
                </c:pt>
                <c:pt idx="827">
                  <c:v>56712</c:v>
                </c:pt>
                <c:pt idx="828">
                  <c:v>56713</c:v>
                </c:pt>
                <c:pt idx="829">
                  <c:v>56714</c:v>
                </c:pt>
                <c:pt idx="830">
                  <c:v>56715</c:v>
                </c:pt>
                <c:pt idx="831">
                  <c:v>56716</c:v>
                </c:pt>
                <c:pt idx="832">
                  <c:v>56717</c:v>
                </c:pt>
                <c:pt idx="833">
                  <c:v>56718</c:v>
                </c:pt>
                <c:pt idx="834">
                  <c:v>56719</c:v>
                </c:pt>
                <c:pt idx="835">
                  <c:v>56720</c:v>
                </c:pt>
                <c:pt idx="836">
                  <c:v>56721</c:v>
                </c:pt>
                <c:pt idx="837">
                  <c:v>56722</c:v>
                </c:pt>
                <c:pt idx="838">
                  <c:v>56723</c:v>
                </c:pt>
                <c:pt idx="839">
                  <c:v>56724</c:v>
                </c:pt>
                <c:pt idx="840">
                  <c:v>56725</c:v>
                </c:pt>
                <c:pt idx="841">
                  <c:v>56726</c:v>
                </c:pt>
                <c:pt idx="842">
                  <c:v>56727</c:v>
                </c:pt>
                <c:pt idx="843">
                  <c:v>56728</c:v>
                </c:pt>
                <c:pt idx="844">
                  <c:v>56729</c:v>
                </c:pt>
                <c:pt idx="845">
                  <c:v>56730</c:v>
                </c:pt>
                <c:pt idx="846">
                  <c:v>56731</c:v>
                </c:pt>
                <c:pt idx="847">
                  <c:v>56732</c:v>
                </c:pt>
                <c:pt idx="848">
                  <c:v>56733</c:v>
                </c:pt>
                <c:pt idx="849">
                  <c:v>56734</c:v>
                </c:pt>
                <c:pt idx="850">
                  <c:v>56735</c:v>
                </c:pt>
                <c:pt idx="851">
                  <c:v>56736</c:v>
                </c:pt>
                <c:pt idx="852">
                  <c:v>56737</c:v>
                </c:pt>
                <c:pt idx="853">
                  <c:v>56738</c:v>
                </c:pt>
                <c:pt idx="854">
                  <c:v>56739</c:v>
                </c:pt>
                <c:pt idx="855">
                  <c:v>56740</c:v>
                </c:pt>
                <c:pt idx="856">
                  <c:v>56741</c:v>
                </c:pt>
                <c:pt idx="857">
                  <c:v>56742</c:v>
                </c:pt>
                <c:pt idx="858">
                  <c:v>56743</c:v>
                </c:pt>
                <c:pt idx="859">
                  <c:v>56744</c:v>
                </c:pt>
                <c:pt idx="860">
                  <c:v>56745</c:v>
                </c:pt>
                <c:pt idx="861">
                  <c:v>56746</c:v>
                </c:pt>
                <c:pt idx="862">
                  <c:v>56747</c:v>
                </c:pt>
                <c:pt idx="863">
                  <c:v>56748</c:v>
                </c:pt>
                <c:pt idx="864">
                  <c:v>56749</c:v>
                </c:pt>
                <c:pt idx="865">
                  <c:v>56750</c:v>
                </c:pt>
                <c:pt idx="866">
                  <c:v>56751</c:v>
                </c:pt>
                <c:pt idx="867">
                  <c:v>56752</c:v>
                </c:pt>
                <c:pt idx="868">
                  <c:v>56753</c:v>
                </c:pt>
                <c:pt idx="869">
                  <c:v>56754</c:v>
                </c:pt>
                <c:pt idx="870">
                  <c:v>56755</c:v>
                </c:pt>
                <c:pt idx="871">
                  <c:v>56756</c:v>
                </c:pt>
                <c:pt idx="872">
                  <c:v>56757</c:v>
                </c:pt>
                <c:pt idx="873">
                  <c:v>56758</c:v>
                </c:pt>
                <c:pt idx="874">
                  <c:v>56759</c:v>
                </c:pt>
                <c:pt idx="875">
                  <c:v>56760</c:v>
                </c:pt>
                <c:pt idx="876">
                  <c:v>56761</c:v>
                </c:pt>
                <c:pt idx="877">
                  <c:v>56762</c:v>
                </c:pt>
                <c:pt idx="878">
                  <c:v>56763</c:v>
                </c:pt>
                <c:pt idx="879">
                  <c:v>56764</c:v>
                </c:pt>
                <c:pt idx="880">
                  <c:v>56765</c:v>
                </c:pt>
                <c:pt idx="881">
                  <c:v>56766</c:v>
                </c:pt>
                <c:pt idx="882">
                  <c:v>56767</c:v>
                </c:pt>
                <c:pt idx="883">
                  <c:v>56768</c:v>
                </c:pt>
                <c:pt idx="884">
                  <c:v>56769</c:v>
                </c:pt>
                <c:pt idx="885">
                  <c:v>56770</c:v>
                </c:pt>
                <c:pt idx="886">
                  <c:v>56771</c:v>
                </c:pt>
                <c:pt idx="887">
                  <c:v>56772</c:v>
                </c:pt>
                <c:pt idx="888">
                  <c:v>56773</c:v>
                </c:pt>
                <c:pt idx="889">
                  <c:v>56774</c:v>
                </c:pt>
                <c:pt idx="890">
                  <c:v>56775</c:v>
                </c:pt>
                <c:pt idx="891">
                  <c:v>56776</c:v>
                </c:pt>
                <c:pt idx="892">
                  <c:v>56777</c:v>
                </c:pt>
                <c:pt idx="893">
                  <c:v>56778</c:v>
                </c:pt>
                <c:pt idx="894">
                  <c:v>56779</c:v>
                </c:pt>
                <c:pt idx="895">
                  <c:v>56780</c:v>
                </c:pt>
                <c:pt idx="896">
                  <c:v>56781</c:v>
                </c:pt>
                <c:pt idx="897">
                  <c:v>56782</c:v>
                </c:pt>
                <c:pt idx="898">
                  <c:v>56783</c:v>
                </c:pt>
                <c:pt idx="899">
                  <c:v>56784</c:v>
                </c:pt>
                <c:pt idx="900">
                  <c:v>56785</c:v>
                </c:pt>
                <c:pt idx="901">
                  <c:v>56786</c:v>
                </c:pt>
                <c:pt idx="902">
                  <c:v>56787</c:v>
                </c:pt>
                <c:pt idx="903">
                  <c:v>56788</c:v>
                </c:pt>
                <c:pt idx="904">
                  <c:v>56789</c:v>
                </c:pt>
                <c:pt idx="905">
                  <c:v>56790</c:v>
                </c:pt>
                <c:pt idx="906">
                  <c:v>56791</c:v>
                </c:pt>
                <c:pt idx="907">
                  <c:v>56792</c:v>
                </c:pt>
                <c:pt idx="908">
                  <c:v>56793</c:v>
                </c:pt>
                <c:pt idx="909">
                  <c:v>56794</c:v>
                </c:pt>
                <c:pt idx="910">
                  <c:v>56795</c:v>
                </c:pt>
                <c:pt idx="911">
                  <c:v>56796</c:v>
                </c:pt>
                <c:pt idx="912">
                  <c:v>56797</c:v>
                </c:pt>
                <c:pt idx="913">
                  <c:v>56798</c:v>
                </c:pt>
                <c:pt idx="914">
                  <c:v>56799</c:v>
                </c:pt>
                <c:pt idx="915">
                  <c:v>56800</c:v>
                </c:pt>
                <c:pt idx="916">
                  <c:v>56801</c:v>
                </c:pt>
                <c:pt idx="917">
                  <c:v>56802</c:v>
                </c:pt>
                <c:pt idx="918">
                  <c:v>56803</c:v>
                </c:pt>
                <c:pt idx="919">
                  <c:v>56804</c:v>
                </c:pt>
                <c:pt idx="920">
                  <c:v>56805</c:v>
                </c:pt>
                <c:pt idx="921">
                  <c:v>56806</c:v>
                </c:pt>
                <c:pt idx="922">
                  <c:v>56807</c:v>
                </c:pt>
                <c:pt idx="923">
                  <c:v>56808</c:v>
                </c:pt>
                <c:pt idx="924">
                  <c:v>56809</c:v>
                </c:pt>
                <c:pt idx="925">
                  <c:v>56810</c:v>
                </c:pt>
                <c:pt idx="926">
                  <c:v>56811</c:v>
                </c:pt>
                <c:pt idx="927">
                  <c:v>56812</c:v>
                </c:pt>
                <c:pt idx="928">
                  <c:v>56813</c:v>
                </c:pt>
                <c:pt idx="929">
                  <c:v>56814</c:v>
                </c:pt>
                <c:pt idx="930">
                  <c:v>56815</c:v>
                </c:pt>
                <c:pt idx="931">
                  <c:v>56816</c:v>
                </c:pt>
                <c:pt idx="932">
                  <c:v>56817</c:v>
                </c:pt>
                <c:pt idx="933">
                  <c:v>56818</c:v>
                </c:pt>
                <c:pt idx="934">
                  <c:v>56819</c:v>
                </c:pt>
                <c:pt idx="935">
                  <c:v>56820</c:v>
                </c:pt>
                <c:pt idx="936">
                  <c:v>56821</c:v>
                </c:pt>
                <c:pt idx="937">
                  <c:v>56822</c:v>
                </c:pt>
                <c:pt idx="938">
                  <c:v>56823</c:v>
                </c:pt>
                <c:pt idx="939">
                  <c:v>56824</c:v>
                </c:pt>
                <c:pt idx="940">
                  <c:v>56825</c:v>
                </c:pt>
                <c:pt idx="941">
                  <c:v>56826</c:v>
                </c:pt>
                <c:pt idx="942">
                  <c:v>56827</c:v>
                </c:pt>
                <c:pt idx="943">
                  <c:v>56828</c:v>
                </c:pt>
                <c:pt idx="944">
                  <c:v>56829</c:v>
                </c:pt>
                <c:pt idx="945">
                  <c:v>56830</c:v>
                </c:pt>
                <c:pt idx="946">
                  <c:v>56831</c:v>
                </c:pt>
                <c:pt idx="947">
                  <c:v>56832</c:v>
                </c:pt>
                <c:pt idx="948">
                  <c:v>56833</c:v>
                </c:pt>
                <c:pt idx="949">
                  <c:v>56834</c:v>
                </c:pt>
                <c:pt idx="950">
                  <c:v>56835</c:v>
                </c:pt>
                <c:pt idx="951">
                  <c:v>56836</c:v>
                </c:pt>
                <c:pt idx="952">
                  <c:v>56837</c:v>
                </c:pt>
                <c:pt idx="953">
                  <c:v>56838</c:v>
                </c:pt>
                <c:pt idx="954">
                  <c:v>56839</c:v>
                </c:pt>
                <c:pt idx="955">
                  <c:v>56840</c:v>
                </c:pt>
                <c:pt idx="956">
                  <c:v>56841</c:v>
                </c:pt>
                <c:pt idx="957">
                  <c:v>56842</c:v>
                </c:pt>
                <c:pt idx="958">
                  <c:v>56843</c:v>
                </c:pt>
                <c:pt idx="959">
                  <c:v>56844</c:v>
                </c:pt>
                <c:pt idx="960">
                  <c:v>56845</c:v>
                </c:pt>
                <c:pt idx="961">
                  <c:v>56846</c:v>
                </c:pt>
                <c:pt idx="962">
                  <c:v>56847</c:v>
                </c:pt>
                <c:pt idx="963">
                  <c:v>56848</c:v>
                </c:pt>
                <c:pt idx="964">
                  <c:v>56849</c:v>
                </c:pt>
                <c:pt idx="965">
                  <c:v>56850</c:v>
                </c:pt>
                <c:pt idx="966">
                  <c:v>56851</c:v>
                </c:pt>
                <c:pt idx="967">
                  <c:v>56852</c:v>
                </c:pt>
                <c:pt idx="968">
                  <c:v>56853</c:v>
                </c:pt>
                <c:pt idx="969">
                  <c:v>56854</c:v>
                </c:pt>
                <c:pt idx="970">
                  <c:v>56855</c:v>
                </c:pt>
                <c:pt idx="971">
                  <c:v>56856</c:v>
                </c:pt>
                <c:pt idx="972">
                  <c:v>56857</c:v>
                </c:pt>
                <c:pt idx="973">
                  <c:v>56858</c:v>
                </c:pt>
                <c:pt idx="974">
                  <c:v>56859</c:v>
                </c:pt>
                <c:pt idx="975">
                  <c:v>56860</c:v>
                </c:pt>
                <c:pt idx="976">
                  <c:v>56861</c:v>
                </c:pt>
                <c:pt idx="977">
                  <c:v>56862</c:v>
                </c:pt>
                <c:pt idx="978">
                  <c:v>56863</c:v>
                </c:pt>
                <c:pt idx="979">
                  <c:v>56864</c:v>
                </c:pt>
                <c:pt idx="980">
                  <c:v>56865</c:v>
                </c:pt>
                <c:pt idx="981">
                  <c:v>56866</c:v>
                </c:pt>
                <c:pt idx="982">
                  <c:v>56867</c:v>
                </c:pt>
                <c:pt idx="983">
                  <c:v>56868</c:v>
                </c:pt>
                <c:pt idx="984">
                  <c:v>56869</c:v>
                </c:pt>
                <c:pt idx="985">
                  <c:v>56870</c:v>
                </c:pt>
                <c:pt idx="986">
                  <c:v>56871</c:v>
                </c:pt>
                <c:pt idx="987">
                  <c:v>56872</c:v>
                </c:pt>
                <c:pt idx="988">
                  <c:v>56873</c:v>
                </c:pt>
                <c:pt idx="989">
                  <c:v>56874</c:v>
                </c:pt>
                <c:pt idx="990">
                  <c:v>56875</c:v>
                </c:pt>
                <c:pt idx="991">
                  <c:v>56876</c:v>
                </c:pt>
                <c:pt idx="992">
                  <c:v>56877</c:v>
                </c:pt>
                <c:pt idx="993">
                  <c:v>56878</c:v>
                </c:pt>
                <c:pt idx="994">
                  <c:v>56879</c:v>
                </c:pt>
                <c:pt idx="995">
                  <c:v>56880</c:v>
                </c:pt>
                <c:pt idx="996">
                  <c:v>56881</c:v>
                </c:pt>
                <c:pt idx="997">
                  <c:v>56882</c:v>
                </c:pt>
                <c:pt idx="998">
                  <c:v>56883</c:v>
                </c:pt>
                <c:pt idx="999">
                  <c:v>56884</c:v>
                </c:pt>
                <c:pt idx="1000">
                  <c:v>56885</c:v>
                </c:pt>
                <c:pt idx="1001">
                  <c:v>56886</c:v>
                </c:pt>
                <c:pt idx="1002">
                  <c:v>56887</c:v>
                </c:pt>
                <c:pt idx="1003">
                  <c:v>56888</c:v>
                </c:pt>
                <c:pt idx="1004">
                  <c:v>56889</c:v>
                </c:pt>
                <c:pt idx="1005">
                  <c:v>56890</c:v>
                </c:pt>
                <c:pt idx="1006">
                  <c:v>56891</c:v>
                </c:pt>
                <c:pt idx="1007">
                  <c:v>56892</c:v>
                </c:pt>
                <c:pt idx="1008">
                  <c:v>56893</c:v>
                </c:pt>
                <c:pt idx="1009">
                  <c:v>56894</c:v>
                </c:pt>
                <c:pt idx="1010">
                  <c:v>56895</c:v>
                </c:pt>
                <c:pt idx="1011">
                  <c:v>56896</c:v>
                </c:pt>
                <c:pt idx="1012">
                  <c:v>56897</c:v>
                </c:pt>
                <c:pt idx="1013">
                  <c:v>56898</c:v>
                </c:pt>
                <c:pt idx="1014">
                  <c:v>56899</c:v>
                </c:pt>
                <c:pt idx="1015">
                  <c:v>56900</c:v>
                </c:pt>
                <c:pt idx="1016">
                  <c:v>56901</c:v>
                </c:pt>
                <c:pt idx="1017">
                  <c:v>56902</c:v>
                </c:pt>
                <c:pt idx="1018">
                  <c:v>56903</c:v>
                </c:pt>
                <c:pt idx="1019">
                  <c:v>56904</c:v>
                </c:pt>
                <c:pt idx="1020">
                  <c:v>56905</c:v>
                </c:pt>
                <c:pt idx="1021">
                  <c:v>56906</c:v>
                </c:pt>
                <c:pt idx="1022">
                  <c:v>56907</c:v>
                </c:pt>
                <c:pt idx="1023">
                  <c:v>56908</c:v>
                </c:pt>
                <c:pt idx="1024">
                  <c:v>56909</c:v>
                </c:pt>
                <c:pt idx="1025">
                  <c:v>56910</c:v>
                </c:pt>
                <c:pt idx="1026">
                  <c:v>56911</c:v>
                </c:pt>
                <c:pt idx="1027">
                  <c:v>56912</c:v>
                </c:pt>
                <c:pt idx="1028">
                  <c:v>56913</c:v>
                </c:pt>
                <c:pt idx="1029">
                  <c:v>56914</c:v>
                </c:pt>
                <c:pt idx="1030">
                  <c:v>56915</c:v>
                </c:pt>
                <c:pt idx="1031">
                  <c:v>56916</c:v>
                </c:pt>
                <c:pt idx="1032">
                  <c:v>56917</c:v>
                </c:pt>
                <c:pt idx="1033">
                  <c:v>56918</c:v>
                </c:pt>
                <c:pt idx="1034">
                  <c:v>56919</c:v>
                </c:pt>
                <c:pt idx="1035">
                  <c:v>56920</c:v>
                </c:pt>
                <c:pt idx="1036">
                  <c:v>56921</c:v>
                </c:pt>
                <c:pt idx="1037">
                  <c:v>56922</c:v>
                </c:pt>
                <c:pt idx="1038">
                  <c:v>56923</c:v>
                </c:pt>
                <c:pt idx="1039">
                  <c:v>56924</c:v>
                </c:pt>
                <c:pt idx="1040">
                  <c:v>56925</c:v>
                </c:pt>
                <c:pt idx="1041">
                  <c:v>56926</c:v>
                </c:pt>
                <c:pt idx="1042">
                  <c:v>56927</c:v>
                </c:pt>
                <c:pt idx="1043">
                  <c:v>56928</c:v>
                </c:pt>
                <c:pt idx="1044">
                  <c:v>56929</c:v>
                </c:pt>
                <c:pt idx="1045">
                  <c:v>56930</c:v>
                </c:pt>
                <c:pt idx="1046">
                  <c:v>56931</c:v>
                </c:pt>
                <c:pt idx="1047">
                  <c:v>56932</c:v>
                </c:pt>
                <c:pt idx="1048">
                  <c:v>56933</c:v>
                </c:pt>
                <c:pt idx="1049">
                  <c:v>56934</c:v>
                </c:pt>
                <c:pt idx="1050">
                  <c:v>56935</c:v>
                </c:pt>
                <c:pt idx="1051">
                  <c:v>56936</c:v>
                </c:pt>
                <c:pt idx="1052">
                  <c:v>56937</c:v>
                </c:pt>
                <c:pt idx="1053">
                  <c:v>56938</c:v>
                </c:pt>
                <c:pt idx="1054">
                  <c:v>56939</c:v>
                </c:pt>
                <c:pt idx="1055">
                  <c:v>56940</c:v>
                </c:pt>
                <c:pt idx="1056">
                  <c:v>56941</c:v>
                </c:pt>
                <c:pt idx="1057">
                  <c:v>56942</c:v>
                </c:pt>
                <c:pt idx="1058">
                  <c:v>56943</c:v>
                </c:pt>
                <c:pt idx="1059">
                  <c:v>56944</c:v>
                </c:pt>
                <c:pt idx="1060">
                  <c:v>56945</c:v>
                </c:pt>
                <c:pt idx="1061">
                  <c:v>56946</c:v>
                </c:pt>
                <c:pt idx="1062">
                  <c:v>56947</c:v>
                </c:pt>
                <c:pt idx="1063">
                  <c:v>56948</c:v>
                </c:pt>
                <c:pt idx="1064">
                  <c:v>56949</c:v>
                </c:pt>
                <c:pt idx="1065">
                  <c:v>56950</c:v>
                </c:pt>
                <c:pt idx="1066">
                  <c:v>56951</c:v>
                </c:pt>
                <c:pt idx="1067">
                  <c:v>56952</c:v>
                </c:pt>
                <c:pt idx="1068">
                  <c:v>56953</c:v>
                </c:pt>
                <c:pt idx="1069">
                  <c:v>56954</c:v>
                </c:pt>
                <c:pt idx="1070">
                  <c:v>56955</c:v>
                </c:pt>
                <c:pt idx="1071">
                  <c:v>56956</c:v>
                </c:pt>
                <c:pt idx="1072">
                  <c:v>56957</c:v>
                </c:pt>
                <c:pt idx="1073">
                  <c:v>56958</c:v>
                </c:pt>
                <c:pt idx="1074">
                  <c:v>56959</c:v>
                </c:pt>
                <c:pt idx="1075">
                  <c:v>56960</c:v>
                </c:pt>
                <c:pt idx="1076">
                  <c:v>56961</c:v>
                </c:pt>
                <c:pt idx="1077">
                  <c:v>56962</c:v>
                </c:pt>
                <c:pt idx="1078">
                  <c:v>56963</c:v>
                </c:pt>
                <c:pt idx="1079">
                  <c:v>56964</c:v>
                </c:pt>
                <c:pt idx="1080">
                  <c:v>56965</c:v>
                </c:pt>
                <c:pt idx="1081">
                  <c:v>56966</c:v>
                </c:pt>
                <c:pt idx="1082">
                  <c:v>56967</c:v>
                </c:pt>
                <c:pt idx="1083">
                  <c:v>56968</c:v>
                </c:pt>
                <c:pt idx="1084">
                  <c:v>56969</c:v>
                </c:pt>
                <c:pt idx="1085">
                  <c:v>56970</c:v>
                </c:pt>
                <c:pt idx="1086">
                  <c:v>56971</c:v>
                </c:pt>
                <c:pt idx="1087">
                  <c:v>56972</c:v>
                </c:pt>
                <c:pt idx="1088">
                  <c:v>56973</c:v>
                </c:pt>
                <c:pt idx="1089">
                  <c:v>56974</c:v>
                </c:pt>
                <c:pt idx="1090">
                  <c:v>56975</c:v>
                </c:pt>
                <c:pt idx="1091">
                  <c:v>56976</c:v>
                </c:pt>
                <c:pt idx="1092">
                  <c:v>56977</c:v>
                </c:pt>
                <c:pt idx="1093">
                  <c:v>56978</c:v>
                </c:pt>
                <c:pt idx="1094">
                  <c:v>56979</c:v>
                </c:pt>
                <c:pt idx="1095">
                  <c:v>56980</c:v>
                </c:pt>
                <c:pt idx="1096">
                  <c:v>56981</c:v>
                </c:pt>
                <c:pt idx="1097">
                  <c:v>56982</c:v>
                </c:pt>
                <c:pt idx="1098">
                  <c:v>56983</c:v>
                </c:pt>
                <c:pt idx="1099">
                  <c:v>56984</c:v>
                </c:pt>
                <c:pt idx="1100">
                  <c:v>56985</c:v>
                </c:pt>
                <c:pt idx="1101">
                  <c:v>56986</c:v>
                </c:pt>
                <c:pt idx="1102">
                  <c:v>56987</c:v>
                </c:pt>
                <c:pt idx="1103">
                  <c:v>56988</c:v>
                </c:pt>
                <c:pt idx="1104">
                  <c:v>56989</c:v>
                </c:pt>
                <c:pt idx="1105">
                  <c:v>56990</c:v>
                </c:pt>
                <c:pt idx="1106">
                  <c:v>56991</c:v>
                </c:pt>
                <c:pt idx="1107">
                  <c:v>56992</c:v>
                </c:pt>
                <c:pt idx="1108">
                  <c:v>56993</c:v>
                </c:pt>
                <c:pt idx="1109">
                  <c:v>56994</c:v>
                </c:pt>
                <c:pt idx="1110">
                  <c:v>56995</c:v>
                </c:pt>
                <c:pt idx="1111">
                  <c:v>56996</c:v>
                </c:pt>
                <c:pt idx="1112">
                  <c:v>56997</c:v>
                </c:pt>
                <c:pt idx="1113">
                  <c:v>56998</c:v>
                </c:pt>
                <c:pt idx="1114">
                  <c:v>56999</c:v>
                </c:pt>
                <c:pt idx="1115">
                  <c:v>57000</c:v>
                </c:pt>
                <c:pt idx="1116">
                  <c:v>57001</c:v>
                </c:pt>
                <c:pt idx="1117">
                  <c:v>57002</c:v>
                </c:pt>
                <c:pt idx="1118">
                  <c:v>57003</c:v>
                </c:pt>
                <c:pt idx="1119">
                  <c:v>57004</c:v>
                </c:pt>
                <c:pt idx="1120">
                  <c:v>57005</c:v>
                </c:pt>
                <c:pt idx="1121">
                  <c:v>57006</c:v>
                </c:pt>
                <c:pt idx="1122">
                  <c:v>57007</c:v>
                </c:pt>
                <c:pt idx="1123">
                  <c:v>57008</c:v>
                </c:pt>
                <c:pt idx="1124">
                  <c:v>57009</c:v>
                </c:pt>
                <c:pt idx="1125">
                  <c:v>57010</c:v>
                </c:pt>
                <c:pt idx="1126">
                  <c:v>57011</c:v>
                </c:pt>
                <c:pt idx="1127">
                  <c:v>57012</c:v>
                </c:pt>
                <c:pt idx="1128">
                  <c:v>57013</c:v>
                </c:pt>
                <c:pt idx="1129">
                  <c:v>57014</c:v>
                </c:pt>
                <c:pt idx="1130">
                  <c:v>57015</c:v>
                </c:pt>
                <c:pt idx="1131">
                  <c:v>57016</c:v>
                </c:pt>
                <c:pt idx="1132">
                  <c:v>57017</c:v>
                </c:pt>
                <c:pt idx="1133">
                  <c:v>57018</c:v>
                </c:pt>
                <c:pt idx="1134">
                  <c:v>57019</c:v>
                </c:pt>
                <c:pt idx="1135">
                  <c:v>57020</c:v>
                </c:pt>
                <c:pt idx="1136">
                  <c:v>57021</c:v>
                </c:pt>
                <c:pt idx="1137">
                  <c:v>57022</c:v>
                </c:pt>
                <c:pt idx="1138">
                  <c:v>57023</c:v>
                </c:pt>
                <c:pt idx="1139">
                  <c:v>57024</c:v>
                </c:pt>
                <c:pt idx="1140">
                  <c:v>57025</c:v>
                </c:pt>
                <c:pt idx="1141">
                  <c:v>57026</c:v>
                </c:pt>
                <c:pt idx="1142">
                  <c:v>57027</c:v>
                </c:pt>
                <c:pt idx="1143">
                  <c:v>57028</c:v>
                </c:pt>
                <c:pt idx="1144">
                  <c:v>57029</c:v>
                </c:pt>
                <c:pt idx="1145">
                  <c:v>57030</c:v>
                </c:pt>
                <c:pt idx="1146">
                  <c:v>57031</c:v>
                </c:pt>
                <c:pt idx="1147">
                  <c:v>57032</c:v>
                </c:pt>
                <c:pt idx="1148">
                  <c:v>57033</c:v>
                </c:pt>
                <c:pt idx="1149">
                  <c:v>57034</c:v>
                </c:pt>
                <c:pt idx="1150">
                  <c:v>57035</c:v>
                </c:pt>
                <c:pt idx="1151">
                  <c:v>57036</c:v>
                </c:pt>
                <c:pt idx="1152">
                  <c:v>57037</c:v>
                </c:pt>
                <c:pt idx="1153">
                  <c:v>57038</c:v>
                </c:pt>
                <c:pt idx="1154">
                  <c:v>57039</c:v>
                </c:pt>
                <c:pt idx="1155">
                  <c:v>57040</c:v>
                </c:pt>
                <c:pt idx="1156">
                  <c:v>57041</c:v>
                </c:pt>
                <c:pt idx="1157">
                  <c:v>57042</c:v>
                </c:pt>
                <c:pt idx="1158">
                  <c:v>57043</c:v>
                </c:pt>
                <c:pt idx="1159">
                  <c:v>57044</c:v>
                </c:pt>
                <c:pt idx="1160">
                  <c:v>57045</c:v>
                </c:pt>
                <c:pt idx="1161">
                  <c:v>57046</c:v>
                </c:pt>
                <c:pt idx="1162">
                  <c:v>57047</c:v>
                </c:pt>
                <c:pt idx="1163">
                  <c:v>57048</c:v>
                </c:pt>
                <c:pt idx="1164">
                  <c:v>57049</c:v>
                </c:pt>
                <c:pt idx="1165">
                  <c:v>57050</c:v>
                </c:pt>
                <c:pt idx="1166">
                  <c:v>57051</c:v>
                </c:pt>
                <c:pt idx="1167">
                  <c:v>57052</c:v>
                </c:pt>
                <c:pt idx="1168">
                  <c:v>57053</c:v>
                </c:pt>
                <c:pt idx="1169">
                  <c:v>57054</c:v>
                </c:pt>
                <c:pt idx="1170">
                  <c:v>57055</c:v>
                </c:pt>
                <c:pt idx="1171">
                  <c:v>57056</c:v>
                </c:pt>
                <c:pt idx="1172">
                  <c:v>57057</c:v>
                </c:pt>
                <c:pt idx="1173">
                  <c:v>57058</c:v>
                </c:pt>
                <c:pt idx="1174">
                  <c:v>57059</c:v>
                </c:pt>
                <c:pt idx="1175">
                  <c:v>57060</c:v>
                </c:pt>
                <c:pt idx="1176">
                  <c:v>57061</c:v>
                </c:pt>
                <c:pt idx="1177">
                  <c:v>57062</c:v>
                </c:pt>
                <c:pt idx="1178">
                  <c:v>57063</c:v>
                </c:pt>
                <c:pt idx="1179">
                  <c:v>57064</c:v>
                </c:pt>
                <c:pt idx="1180">
                  <c:v>57065</c:v>
                </c:pt>
                <c:pt idx="1181">
                  <c:v>57066</c:v>
                </c:pt>
                <c:pt idx="1182">
                  <c:v>57067</c:v>
                </c:pt>
                <c:pt idx="1183">
                  <c:v>57068</c:v>
                </c:pt>
                <c:pt idx="1184">
                  <c:v>57069</c:v>
                </c:pt>
                <c:pt idx="1185">
                  <c:v>57070</c:v>
                </c:pt>
                <c:pt idx="1186">
                  <c:v>57071</c:v>
                </c:pt>
                <c:pt idx="1187">
                  <c:v>57072</c:v>
                </c:pt>
                <c:pt idx="1188">
                  <c:v>57073</c:v>
                </c:pt>
                <c:pt idx="1189">
                  <c:v>57074</c:v>
                </c:pt>
                <c:pt idx="1190">
                  <c:v>57075</c:v>
                </c:pt>
                <c:pt idx="1191">
                  <c:v>57076</c:v>
                </c:pt>
                <c:pt idx="1192">
                  <c:v>57077</c:v>
                </c:pt>
                <c:pt idx="1193">
                  <c:v>57078</c:v>
                </c:pt>
                <c:pt idx="1194">
                  <c:v>57079</c:v>
                </c:pt>
                <c:pt idx="1195">
                  <c:v>57080</c:v>
                </c:pt>
                <c:pt idx="1196">
                  <c:v>57081</c:v>
                </c:pt>
                <c:pt idx="1197">
                  <c:v>57082</c:v>
                </c:pt>
                <c:pt idx="1198">
                  <c:v>57083</c:v>
                </c:pt>
                <c:pt idx="1199">
                  <c:v>57084</c:v>
                </c:pt>
                <c:pt idx="1200">
                  <c:v>57085</c:v>
                </c:pt>
                <c:pt idx="1201">
                  <c:v>57086</c:v>
                </c:pt>
                <c:pt idx="1202">
                  <c:v>57087</c:v>
                </c:pt>
                <c:pt idx="1203">
                  <c:v>57088</c:v>
                </c:pt>
                <c:pt idx="1204">
                  <c:v>57089</c:v>
                </c:pt>
                <c:pt idx="1205">
                  <c:v>57090</c:v>
                </c:pt>
                <c:pt idx="1206">
                  <c:v>57091</c:v>
                </c:pt>
                <c:pt idx="1207">
                  <c:v>57092</c:v>
                </c:pt>
                <c:pt idx="1208">
                  <c:v>57093</c:v>
                </c:pt>
                <c:pt idx="1209">
                  <c:v>57094</c:v>
                </c:pt>
                <c:pt idx="1210">
                  <c:v>57095</c:v>
                </c:pt>
                <c:pt idx="1211">
                  <c:v>57096</c:v>
                </c:pt>
                <c:pt idx="1212">
                  <c:v>57097</c:v>
                </c:pt>
                <c:pt idx="1213">
                  <c:v>57098</c:v>
                </c:pt>
                <c:pt idx="1214">
                  <c:v>57099</c:v>
                </c:pt>
                <c:pt idx="1215">
                  <c:v>57100</c:v>
                </c:pt>
                <c:pt idx="1216">
                  <c:v>57101</c:v>
                </c:pt>
                <c:pt idx="1217">
                  <c:v>57102</c:v>
                </c:pt>
                <c:pt idx="1218">
                  <c:v>57103</c:v>
                </c:pt>
                <c:pt idx="1219">
                  <c:v>57104</c:v>
                </c:pt>
                <c:pt idx="1220">
                  <c:v>57105</c:v>
                </c:pt>
                <c:pt idx="1221">
                  <c:v>57106</c:v>
                </c:pt>
                <c:pt idx="1222">
                  <c:v>57107</c:v>
                </c:pt>
                <c:pt idx="1223">
                  <c:v>57108</c:v>
                </c:pt>
                <c:pt idx="1224">
                  <c:v>57109</c:v>
                </c:pt>
                <c:pt idx="1225">
                  <c:v>57110</c:v>
                </c:pt>
                <c:pt idx="1226">
                  <c:v>57111</c:v>
                </c:pt>
                <c:pt idx="1227">
                  <c:v>57112</c:v>
                </c:pt>
                <c:pt idx="1228">
                  <c:v>57113</c:v>
                </c:pt>
                <c:pt idx="1229">
                  <c:v>57114</c:v>
                </c:pt>
                <c:pt idx="1230">
                  <c:v>57115</c:v>
                </c:pt>
                <c:pt idx="1231">
                  <c:v>57116</c:v>
                </c:pt>
                <c:pt idx="1232">
                  <c:v>57117</c:v>
                </c:pt>
                <c:pt idx="1233">
                  <c:v>57118</c:v>
                </c:pt>
                <c:pt idx="1234">
                  <c:v>57119</c:v>
                </c:pt>
                <c:pt idx="1235">
                  <c:v>57120</c:v>
                </c:pt>
                <c:pt idx="1236">
                  <c:v>57121</c:v>
                </c:pt>
                <c:pt idx="1237">
                  <c:v>57122</c:v>
                </c:pt>
                <c:pt idx="1238">
                  <c:v>57123</c:v>
                </c:pt>
                <c:pt idx="1239">
                  <c:v>57124</c:v>
                </c:pt>
                <c:pt idx="1240">
                  <c:v>57125</c:v>
                </c:pt>
                <c:pt idx="1241">
                  <c:v>57126</c:v>
                </c:pt>
                <c:pt idx="1242">
                  <c:v>57127</c:v>
                </c:pt>
                <c:pt idx="1243">
                  <c:v>57128</c:v>
                </c:pt>
                <c:pt idx="1244">
                  <c:v>57129</c:v>
                </c:pt>
                <c:pt idx="1245">
                  <c:v>57130</c:v>
                </c:pt>
                <c:pt idx="1246">
                  <c:v>57131</c:v>
                </c:pt>
                <c:pt idx="1247">
                  <c:v>57132</c:v>
                </c:pt>
                <c:pt idx="1248">
                  <c:v>57133</c:v>
                </c:pt>
                <c:pt idx="1249">
                  <c:v>57134</c:v>
                </c:pt>
                <c:pt idx="1250">
                  <c:v>57135</c:v>
                </c:pt>
                <c:pt idx="1251">
                  <c:v>57136</c:v>
                </c:pt>
                <c:pt idx="1252">
                  <c:v>57137</c:v>
                </c:pt>
                <c:pt idx="1253">
                  <c:v>57138</c:v>
                </c:pt>
                <c:pt idx="1254">
                  <c:v>57139</c:v>
                </c:pt>
                <c:pt idx="1255">
                  <c:v>57140</c:v>
                </c:pt>
                <c:pt idx="1256">
                  <c:v>57141</c:v>
                </c:pt>
                <c:pt idx="1257">
                  <c:v>57142</c:v>
                </c:pt>
                <c:pt idx="1258">
                  <c:v>57143</c:v>
                </c:pt>
                <c:pt idx="1259">
                  <c:v>57144</c:v>
                </c:pt>
                <c:pt idx="1260">
                  <c:v>57145</c:v>
                </c:pt>
                <c:pt idx="1261">
                  <c:v>57146</c:v>
                </c:pt>
                <c:pt idx="1262">
                  <c:v>57147</c:v>
                </c:pt>
                <c:pt idx="1263">
                  <c:v>57148</c:v>
                </c:pt>
                <c:pt idx="1264">
                  <c:v>57149</c:v>
                </c:pt>
                <c:pt idx="1265">
                  <c:v>57150</c:v>
                </c:pt>
                <c:pt idx="1266">
                  <c:v>57151</c:v>
                </c:pt>
                <c:pt idx="1267">
                  <c:v>57152</c:v>
                </c:pt>
                <c:pt idx="1268">
                  <c:v>57153</c:v>
                </c:pt>
                <c:pt idx="1269">
                  <c:v>57154</c:v>
                </c:pt>
                <c:pt idx="1270">
                  <c:v>57155</c:v>
                </c:pt>
                <c:pt idx="1271">
                  <c:v>57156</c:v>
                </c:pt>
                <c:pt idx="1272">
                  <c:v>57157</c:v>
                </c:pt>
                <c:pt idx="1273">
                  <c:v>57158</c:v>
                </c:pt>
                <c:pt idx="1274">
                  <c:v>57159</c:v>
                </c:pt>
                <c:pt idx="1275">
                  <c:v>57160</c:v>
                </c:pt>
                <c:pt idx="1276">
                  <c:v>57161</c:v>
                </c:pt>
                <c:pt idx="1277">
                  <c:v>57162</c:v>
                </c:pt>
                <c:pt idx="1278">
                  <c:v>57163</c:v>
                </c:pt>
                <c:pt idx="1279">
                  <c:v>57164</c:v>
                </c:pt>
                <c:pt idx="1280">
                  <c:v>57165</c:v>
                </c:pt>
                <c:pt idx="1281">
                  <c:v>57166</c:v>
                </c:pt>
                <c:pt idx="1282">
                  <c:v>57167</c:v>
                </c:pt>
                <c:pt idx="1283">
                  <c:v>57168</c:v>
                </c:pt>
                <c:pt idx="1284">
                  <c:v>57169</c:v>
                </c:pt>
                <c:pt idx="1285">
                  <c:v>57170</c:v>
                </c:pt>
                <c:pt idx="1286">
                  <c:v>57171</c:v>
                </c:pt>
                <c:pt idx="1287">
                  <c:v>57172</c:v>
                </c:pt>
                <c:pt idx="1288">
                  <c:v>57173</c:v>
                </c:pt>
                <c:pt idx="1289">
                  <c:v>57174</c:v>
                </c:pt>
                <c:pt idx="1290">
                  <c:v>57175</c:v>
                </c:pt>
                <c:pt idx="1291">
                  <c:v>57176</c:v>
                </c:pt>
                <c:pt idx="1292">
                  <c:v>57177</c:v>
                </c:pt>
                <c:pt idx="1293">
                  <c:v>57178</c:v>
                </c:pt>
                <c:pt idx="1294">
                  <c:v>57179</c:v>
                </c:pt>
                <c:pt idx="1295">
                  <c:v>57180</c:v>
                </c:pt>
                <c:pt idx="1296">
                  <c:v>57181</c:v>
                </c:pt>
                <c:pt idx="1297">
                  <c:v>57182</c:v>
                </c:pt>
                <c:pt idx="1298">
                  <c:v>57183</c:v>
                </c:pt>
                <c:pt idx="1299">
                  <c:v>57184</c:v>
                </c:pt>
                <c:pt idx="1300">
                  <c:v>57185</c:v>
                </c:pt>
                <c:pt idx="1301">
                  <c:v>57186</c:v>
                </c:pt>
                <c:pt idx="1302">
                  <c:v>57187</c:v>
                </c:pt>
                <c:pt idx="1303">
                  <c:v>57188</c:v>
                </c:pt>
                <c:pt idx="1304">
                  <c:v>57189</c:v>
                </c:pt>
                <c:pt idx="1305">
                  <c:v>57190</c:v>
                </c:pt>
                <c:pt idx="1306">
                  <c:v>57191</c:v>
                </c:pt>
                <c:pt idx="1307">
                  <c:v>57192</c:v>
                </c:pt>
                <c:pt idx="1308">
                  <c:v>57193</c:v>
                </c:pt>
                <c:pt idx="1309">
                  <c:v>57194</c:v>
                </c:pt>
                <c:pt idx="1310">
                  <c:v>57195</c:v>
                </c:pt>
                <c:pt idx="1311">
                  <c:v>57196</c:v>
                </c:pt>
                <c:pt idx="1312">
                  <c:v>57197</c:v>
                </c:pt>
                <c:pt idx="1313">
                  <c:v>57198</c:v>
                </c:pt>
                <c:pt idx="1314">
                  <c:v>57199</c:v>
                </c:pt>
                <c:pt idx="1315">
                  <c:v>57200</c:v>
                </c:pt>
                <c:pt idx="1316">
                  <c:v>57201</c:v>
                </c:pt>
                <c:pt idx="1317">
                  <c:v>57202</c:v>
                </c:pt>
                <c:pt idx="1318">
                  <c:v>57203</c:v>
                </c:pt>
                <c:pt idx="1319">
                  <c:v>57204</c:v>
                </c:pt>
                <c:pt idx="1320">
                  <c:v>57205</c:v>
                </c:pt>
                <c:pt idx="1321">
                  <c:v>57206</c:v>
                </c:pt>
                <c:pt idx="1322">
                  <c:v>57207</c:v>
                </c:pt>
                <c:pt idx="1323">
                  <c:v>57208</c:v>
                </c:pt>
                <c:pt idx="1324">
                  <c:v>57209</c:v>
                </c:pt>
                <c:pt idx="1325">
                  <c:v>57210</c:v>
                </c:pt>
                <c:pt idx="1326">
                  <c:v>57211</c:v>
                </c:pt>
                <c:pt idx="1327">
                  <c:v>57212</c:v>
                </c:pt>
                <c:pt idx="1328">
                  <c:v>57213</c:v>
                </c:pt>
                <c:pt idx="1329">
                  <c:v>57214</c:v>
                </c:pt>
                <c:pt idx="1330">
                  <c:v>57215</c:v>
                </c:pt>
                <c:pt idx="1331">
                  <c:v>57216</c:v>
                </c:pt>
                <c:pt idx="1332">
                  <c:v>57217</c:v>
                </c:pt>
                <c:pt idx="1333">
                  <c:v>57218</c:v>
                </c:pt>
                <c:pt idx="1334">
                  <c:v>57219</c:v>
                </c:pt>
                <c:pt idx="1335">
                  <c:v>57220</c:v>
                </c:pt>
                <c:pt idx="1336">
                  <c:v>57221</c:v>
                </c:pt>
                <c:pt idx="1337">
                  <c:v>57222</c:v>
                </c:pt>
                <c:pt idx="1338">
                  <c:v>57223</c:v>
                </c:pt>
                <c:pt idx="1339">
                  <c:v>57224</c:v>
                </c:pt>
                <c:pt idx="1340">
                  <c:v>57225</c:v>
                </c:pt>
                <c:pt idx="1341">
                  <c:v>57226</c:v>
                </c:pt>
                <c:pt idx="1342">
                  <c:v>57227</c:v>
                </c:pt>
                <c:pt idx="1343">
                  <c:v>57228</c:v>
                </c:pt>
                <c:pt idx="1344">
                  <c:v>57229</c:v>
                </c:pt>
                <c:pt idx="1345">
                  <c:v>57230</c:v>
                </c:pt>
                <c:pt idx="1346">
                  <c:v>57231</c:v>
                </c:pt>
                <c:pt idx="1347">
                  <c:v>57232</c:v>
                </c:pt>
                <c:pt idx="1348">
                  <c:v>57233</c:v>
                </c:pt>
                <c:pt idx="1349">
                  <c:v>57234</c:v>
                </c:pt>
                <c:pt idx="1350">
                  <c:v>57235</c:v>
                </c:pt>
                <c:pt idx="1351">
                  <c:v>57236</c:v>
                </c:pt>
                <c:pt idx="1352">
                  <c:v>57237</c:v>
                </c:pt>
                <c:pt idx="1353">
                  <c:v>57238</c:v>
                </c:pt>
                <c:pt idx="1354">
                  <c:v>57239</c:v>
                </c:pt>
                <c:pt idx="1355">
                  <c:v>57240</c:v>
                </c:pt>
                <c:pt idx="1356">
                  <c:v>57241</c:v>
                </c:pt>
                <c:pt idx="1357">
                  <c:v>57242</c:v>
                </c:pt>
                <c:pt idx="1358">
                  <c:v>57243</c:v>
                </c:pt>
                <c:pt idx="1359">
                  <c:v>57244</c:v>
                </c:pt>
                <c:pt idx="1360">
                  <c:v>57245</c:v>
                </c:pt>
                <c:pt idx="1361">
                  <c:v>57246</c:v>
                </c:pt>
                <c:pt idx="1362">
                  <c:v>57247</c:v>
                </c:pt>
                <c:pt idx="1363">
                  <c:v>57248</c:v>
                </c:pt>
                <c:pt idx="1364">
                  <c:v>57249</c:v>
                </c:pt>
                <c:pt idx="1365">
                  <c:v>57250</c:v>
                </c:pt>
                <c:pt idx="1366">
                  <c:v>57251</c:v>
                </c:pt>
                <c:pt idx="1367">
                  <c:v>57252</c:v>
                </c:pt>
                <c:pt idx="1368">
                  <c:v>57253</c:v>
                </c:pt>
                <c:pt idx="1369">
                  <c:v>57254</c:v>
                </c:pt>
                <c:pt idx="1370">
                  <c:v>57255</c:v>
                </c:pt>
                <c:pt idx="1371">
                  <c:v>57256</c:v>
                </c:pt>
                <c:pt idx="1372">
                  <c:v>57257</c:v>
                </c:pt>
                <c:pt idx="1373">
                  <c:v>57258</c:v>
                </c:pt>
                <c:pt idx="1374">
                  <c:v>57259</c:v>
                </c:pt>
                <c:pt idx="1375">
                  <c:v>57260</c:v>
                </c:pt>
                <c:pt idx="1376">
                  <c:v>57261</c:v>
                </c:pt>
                <c:pt idx="1377">
                  <c:v>57262</c:v>
                </c:pt>
                <c:pt idx="1378">
                  <c:v>57263</c:v>
                </c:pt>
                <c:pt idx="1379">
                  <c:v>57264</c:v>
                </c:pt>
                <c:pt idx="1380">
                  <c:v>57265</c:v>
                </c:pt>
                <c:pt idx="1381">
                  <c:v>57266</c:v>
                </c:pt>
                <c:pt idx="1382">
                  <c:v>57267</c:v>
                </c:pt>
                <c:pt idx="1383">
                  <c:v>57268</c:v>
                </c:pt>
                <c:pt idx="1384">
                  <c:v>57269</c:v>
                </c:pt>
                <c:pt idx="1385">
                  <c:v>57270</c:v>
                </c:pt>
                <c:pt idx="1386">
                  <c:v>57271</c:v>
                </c:pt>
                <c:pt idx="1387">
                  <c:v>57272</c:v>
                </c:pt>
                <c:pt idx="1388">
                  <c:v>57273</c:v>
                </c:pt>
                <c:pt idx="1389">
                  <c:v>57274</c:v>
                </c:pt>
                <c:pt idx="1390">
                  <c:v>57275</c:v>
                </c:pt>
                <c:pt idx="1391">
                  <c:v>57276</c:v>
                </c:pt>
                <c:pt idx="1392">
                  <c:v>57277</c:v>
                </c:pt>
                <c:pt idx="1393">
                  <c:v>57278</c:v>
                </c:pt>
                <c:pt idx="1394">
                  <c:v>57279</c:v>
                </c:pt>
                <c:pt idx="1395">
                  <c:v>57280</c:v>
                </c:pt>
                <c:pt idx="1396">
                  <c:v>57281</c:v>
                </c:pt>
                <c:pt idx="1397">
                  <c:v>57282</c:v>
                </c:pt>
                <c:pt idx="1398">
                  <c:v>57283</c:v>
                </c:pt>
                <c:pt idx="1399">
                  <c:v>57284</c:v>
                </c:pt>
                <c:pt idx="1400">
                  <c:v>57285</c:v>
                </c:pt>
                <c:pt idx="1401">
                  <c:v>57286</c:v>
                </c:pt>
                <c:pt idx="1402">
                  <c:v>57287</c:v>
                </c:pt>
                <c:pt idx="1403">
                  <c:v>57288</c:v>
                </c:pt>
                <c:pt idx="1404">
                  <c:v>57289</c:v>
                </c:pt>
                <c:pt idx="1405">
                  <c:v>57290</c:v>
                </c:pt>
                <c:pt idx="1406">
                  <c:v>57291</c:v>
                </c:pt>
                <c:pt idx="1407">
                  <c:v>57292</c:v>
                </c:pt>
                <c:pt idx="1408">
                  <c:v>57293</c:v>
                </c:pt>
                <c:pt idx="1409">
                  <c:v>57294</c:v>
                </c:pt>
                <c:pt idx="1410">
                  <c:v>57295</c:v>
                </c:pt>
                <c:pt idx="1411">
                  <c:v>57296</c:v>
                </c:pt>
                <c:pt idx="1412">
                  <c:v>57297</c:v>
                </c:pt>
                <c:pt idx="1413">
                  <c:v>57298</c:v>
                </c:pt>
                <c:pt idx="1414">
                  <c:v>57299</c:v>
                </c:pt>
                <c:pt idx="1415">
                  <c:v>57300</c:v>
                </c:pt>
                <c:pt idx="1416">
                  <c:v>57301</c:v>
                </c:pt>
                <c:pt idx="1417">
                  <c:v>57302</c:v>
                </c:pt>
                <c:pt idx="1418">
                  <c:v>57303</c:v>
                </c:pt>
                <c:pt idx="1419">
                  <c:v>57304</c:v>
                </c:pt>
                <c:pt idx="1420">
                  <c:v>57305</c:v>
                </c:pt>
                <c:pt idx="1421">
                  <c:v>57306</c:v>
                </c:pt>
                <c:pt idx="1422">
                  <c:v>57307</c:v>
                </c:pt>
                <c:pt idx="1423">
                  <c:v>57308</c:v>
                </c:pt>
                <c:pt idx="1424">
                  <c:v>57309</c:v>
                </c:pt>
                <c:pt idx="1425">
                  <c:v>57310</c:v>
                </c:pt>
                <c:pt idx="1426">
                  <c:v>57311</c:v>
                </c:pt>
                <c:pt idx="1427">
                  <c:v>57312</c:v>
                </c:pt>
                <c:pt idx="1428">
                  <c:v>57313</c:v>
                </c:pt>
                <c:pt idx="1429">
                  <c:v>57314</c:v>
                </c:pt>
                <c:pt idx="1430">
                  <c:v>57315</c:v>
                </c:pt>
                <c:pt idx="1431">
                  <c:v>57316</c:v>
                </c:pt>
                <c:pt idx="1432">
                  <c:v>57317</c:v>
                </c:pt>
                <c:pt idx="1433">
                  <c:v>57318</c:v>
                </c:pt>
                <c:pt idx="1434">
                  <c:v>57319</c:v>
                </c:pt>
                <c:pt idx="1435">
                  <c:v>57320</c:v>
                </c:pt>
                <c:pt idx="1436">
                  <c:v>57321</c:v>
                </c:pt>
                <c:pt idx="1437">
                  <c:v>57322</c:v>
                </c:pt>
                <c:pt idx="1438">
                  <c:v>57323</c:v>
                </c:pt>
                <c:pt idx="1439">
                  <c:v>57324</c:v>
                </c:pt>
                <c:pt idx="1440">
                  <c:v>57325</c:v>
                </c:pt>
                <c:pt idx="1441">
                  <c:v>57326</c:v>
                </c:pt>
                <c:pt idx="1442">
                  <c:v>57327</c:v>
                </c:pt>
                <c:pt idx="1443">
                  <c:v>57328</c:v>
                </c:pt>
                <c:pt idx="1444">
                  <c:v>57329</c:v>
                </c:pt>
                <c:pt idx="1445">
                  <c:v>57330</c:v>
                </c:pt>
                <c:pt idx="1446">
                  <c:v>57331</c:v>
                </c:pt>
                <c:pt idx="1447">
                  <c:v>57332</c:v>
                </c:pt>
                <c:pt idx="1448">
                  <c:v>57333</c:v>
                </c:pt>
                <c:pt idx="1449">
                  <c:v>57334</c:v>
                </c:pt>
                <c:pt idx="1450">
                  <c:v>57335</c:v>
                </c:pt>
                <c:pt idx="1451">
                  <c:v>57336</c:v>
                </c:pt>
                <c:pt idx="1452">
                  <c:v>57337</c:v>
                </c:pt>
                <c:pt idx="1453">
                  <c:v>57338</c:v>
                </c:pt>
                <c:pt idx="1454">
                  <c:v>57339</c:v>
                </c:pt>
                <c:pt idx="1455">
                  <c:v>57340</c:v>
                </c:pt>
                <c:pt idx="1456">
                  <c:v>57341</c:v>
                </c:pt>
                <c:pt idx="1457">
                  <c:v>57342</c:v>
                </c:pt>
                <c:pt idx="1458">
                  <c:v>57343</c:v>
                </c:pt>
                <c:pt idx="1459">
                  <c:v>57344</c:v>
                </c:pt>
                <c:pt idx="1460">
                  <c:v>57345</c:v>
                </c:pt>
                <c:pt idx="1461">
                  <c:v>57346</c:v>
                </c:pt>
                <c:pt idx="1462">
                  <c:v>57347</c:v>
                </c:pt>
                <c:pt idx="1463">
                  <c:v>57348</c:v>
                </c:pt>
                <c:pt idx="1464">
                  <c:v>57349</c:v>
                </c:pt>
                <c:pt idx="1465">
                  <c:v>57350</c:v>
                </c:pt>
                <c:pt idx="1466">
                  <c:v>57351</c:v>
                </c:pt>
                <c:pt idx="1467">
                  <c:v>57352</c:v>
                </c:pt>
                <c:pt idx="1468">
                  <c:v>57353</c:v>
                </c:pt>
                <c:pt idx="1469">
                  <c:v>57354</c:v>
                </c:pt>
                <c:pt idx="1470">
                  <c:v>57355</c:v>
                </c:pt>
                <c:pt idx="1471">
                  <c:v>57356</c:v>
                </c:pt>
                <c:pt idx="1472">
                  <c:v>57357</c:v>
                </c:pt>
                <c:pt idx="1473">
                  <c:v>57358</c:v>
                </c:pt>
                <c:pt idx="1474">
                  <c:v>57359</c:v>
                </c:pt>
                <c:pt idx="1475">
                  <c:v>57360</c:v>
                </c:pt>
                <c:pt idx="1476">
                  <c:v>57361</c:v>
                </c:pt>
                <c:pt idx="1477">
                  <c:v>57362</c:v>
                </c:pt>
                <c:pt idx="1478">
                  <c:v>57363</c:v>
                </c:pt>
                <c:pt idx="1479">
                  <c:v>57364</c:v>
                </c:pt>
                <c:pt idx="1480">
                  <c:v>57365</c:v>
                </c:pt>
                <c:pt idx="1481">
                  <c:v>57366</c:v>
                </c:pt>
                <c:pt idx="1482">
                  <c:v>57367</c:v>
                </c:pt>
                <c:pt idx="1483">
                  <c:v>57368</c:v>
                </c:pt>
                <c:pt idx="1484">
                  <c:v>57369</c:v>
                </c:pt>
                <c:pt idx="1485">
                  <c:v>57370</c:v>
                </c:pt>
                <c:pt idx="1486">
                  <c:v>57371</c:v>
                </c:pt>
                <c:pt idx="1487">
                  <c:v>57372</c:v>
                </c:pt>
                <c:pt idx="1488">
                  <c:v>57373</c:v>
                </c:pt>
                <c:pt idx="1489">
                  <c:v>57374</c:v>
                </c:pt>
                <c:pt idx="1490">
                  <c:v>57375</c:v>
                </c:pt>
                <c:pt idx="1491">
                  <c:v>57376</c:v>
                </c:pt>
                <c:pt idx="1492">
                  <c:v>57377</c:v>
                </c:pt>
                <c:pt idx="1493">
                  <c:v>57378</c:v>
                </c:pt>
                <c:pt idx="1494">
                  <c:v>57379</c:v>
                </c:pt>
                <c:pt idx="1495">
                  <c:v>57380</c:v>
                </c:pt>
                <c:pt idx="1496">
                  <c:v>57381</c:v>
                </c:pt>
                <c:pt idx="1497">
                  <c:v>57382</c:v>
                </c:pt>
                <c:pt idx="1498">
                  <c:v>57383</c:v>
                </c:pt>
                <c:pt idx="1499">
                  <c:v>57384</c:v>
                </c:pt>
                <c:pt idx="1500">
                  <c:v>57385</c:v>
                </c:pt>
                <c:pt idx="1501">
                  <c:v>57386</c:v>
                </c:pt>
                <c:pt idx="1502">
                  <c:v>57387</c:v>
                </c:pt>
                <c:pt idx="1503">
                  <c:v>57388</c:v>
                </c:pt>
                <c:pt idx="1504">
                  <c:v>57389</c:v>
                </c:pt>
                <c:pt idx="1505">
                  <c:v>57390</c:v>
                </c:pt>
                <c:pt idx="1506">
                  <c:v>57391</c:v>
                </c:pt>
                <c:pt idx="1507">
                  <c:v>57392</c:v>
                </c:pt>
                <c:pt idx="1508">
                  <c:v>57393</c:v>
                </c:pt>
                <c:pt idx="1509">
                  <c:v>57394</c:v>
                </c:pt>
                <c:pt idx="1510">
                  <c:v>57395</c:v>
                </c:pt>
                <c:pt idx="1511">
                  <c:v>57396</c:v>
                </c:pt>
                <c:pt idx="1512">
                  <c:v>57397</c:v>
                </c:pt>
                <c:pt idx="1513">
                  <c:v>57398</c:v>
                </c:pt>
                <c:pt idx="1514">
                  <c:v>57399</c:v>
                </c:pt>
                <c:pt idx="1515">
                  <c:v>57400</c:v>
                </c:pt>
                <c:pt idx="1516">
                  <c:v>57401</c:v>
                </c:pt>
                <c:pt idx="1517">
                  <c:v>57402</c:v>
                </c:pt>
                <c:pt idx="1518">
                  <c:v>57403</c:v>
                </c:pt>
                <c:pt idx="1519">
                  <c:v>57404</c:v>
                </c:pt>
                <c:pt idx="1520">
                  <c:v>57405</c:v>
                </c:pt>
                <c:pt idx="1521">
                  <c:v>57406</c:v>
                </c:pt>
                <c:pt idx="1522">
                  <c:v>57407</c:v>
                </c:pt>
                <c:pt idx="1523">
                  <c:v>57408</c:v>
                </c:pt>
                <c:pt idx="1524">
                  <c:v>57409</c:v>
                </c:pt>
                <c:pt idx="1525">
                  <c:v>57410</c:v>
                </c:pt>
                <c:pt idx="1526">
                  <c:v>57411</c:v>
                </c:pt>
                <c:pt idx="1527">
                  <c:v>57412</c:v>
                </c:pt>
                <c:pt idx="1528">
                  <c:v>57413</c:v>
                </c:pt>
                <c:pt idx="1529">
                  <c:v>57414</c:v>
                </c:pt>
                <c:pt idx="1530">
                  <c:v>57415</c:v>
                </c:pt>
                <c:pt idx="1531">
                  <c:v>57416</c:v>
                </c:pt>
                <c:pt idx="1532">
                  <c:v>57417</c:v>
                </c:pt>
                <c:pt idx="1533">
                  <c:v>57418</c:v>
                </c:pt>
                <c:pt idx="1534">
                  <c:v>57419</c:v>
                </c:pt>
                <c:pt idx="1535">
                  <c:v>57420</c:v>
                </c:pt>
                <c:pt idx="1536">
                  <c:v>57421</c:v>
                </c:pt>
                <c:pt idx="1537">
                  <c:v>57422</c:v>
                </c:pt>
                <c:pt idx="1538">
                  <c:v>57423</c:v>
                </c:pt>
                <c:pt idx="1539">
                  <c:v>57424</c:v>
                </c:pt>
                <c:pt idx="1540">
                  <c:v>57425</c:v>
                </c:pt>
                <c:pt idx="1541">
                  <c:v>57426</c:v>
                </c:pt>
                <c:pt idx="1542">
                  <c:v>57427</c:v>
                </c:pt>
                <c:pt idx="1543">
                  <c:v>57428</c:v>
                </c:pt>
                <c:pt idx="1544">
                  <c:v>57429</c:v>
                </c:pt>
                <c:pt idx="1545">
                  <c:v>57430</c:v>
                </c:pt>
                <c:pt idx="1546">
                  <c:v>57431</c:v>
                </c:pt>
                <c:pt idx="1547">
                  <c:v>57432</c:v>
                </c:pt>
                <c:pt idx="1548">
                  <c:v>57433</c:v>
                </c:pt>
                <c:pt idx="1549">
                  <c:v>57434</c:v>
                </c:pt>
                <c:pt idx="1550">
                  <c:v>57435</c:v>
                </c:pt>
                <c:pt idx="1551">
                  <c:v>57436</c:v>
                </c:pt>
                <c:pt idx="1552">
                  <c:v>57437</c:v>
                </c:pt>
                <c:pt idx="1553">
                  <c:v>57438</c:v>
                </c:pt>
                <c:pt idx="1554">
                  <c:v>57439</c:v>
                </c:pt>
                <c:pt idx="1555">
                  <c:v>57440</c:v>
                </c:pt>
                <c:pt idx="1556">
                  <c:v>57441</c:v>
                </c:pt>
                <c:pt idx="1557">
                  <c:v>57442</c:v>
                </c:pt>
                <c:pt idx="1558">
                  <c:v>57443</c:v>
                </c:pt>
                <c:pt idx="1559">
                  <c:v>57444</c:v>
                </c:pt>
                <c:pt idx="1560">
                  <c:v>57445</c:v>
                </c:pt>
                <c:pt idx="1561">
                  <c:v>57446</c:v>
                </c:pt>
                <c:pt idx="1562">
                  <c:v>57447</c:v>
                </c:pt>
                <c:pt idx="1563">
                  <c:v>57448</c:v>
                </c:pt>
                <c:pt idx="1564">
                  <c:v>57449</c:v>
                </c:pt>
                <c:pt idx="1565">
                  <c:v>57450</c:v>
                </c:pt>
                <c:pt idx="1566">
                  <c:v>57451</c:v>
                </c:pt>
                <c:pt idx="1567">
                  <c:v>57452</c:v>
                </c:pt>
                <c:pt idx="1568">
                  <c:v>57453</c:v>
                </c:pt>
                <c:pt idx="1569">
                  <c:v>57454</c:v>
                </c:pt>
                <c:pt idx="1570">
                  <c:v>57455</c:v>
                </c:pt>
                <c:pt idx="1571">
                  <c:v>57456</c:v>
                </c:pt>
                <c:pt idx="1572">
                  <c:v>57457</c:v>
                </c:pt>
                <c:pt idx="1573">
                  <c:v>57458</c:v>
                </c:pt>
                <c:pt idx="1574">
                  <c:v>57459</c:v>
                </c:pt>
                <c:pt idx="1575">
                  <c:v>57460</c:v>
                </c:pt>
                <c:pt idx="1576">
                  <c:v>57461</c:v>
                </c:pt>
                <c:pt idx="1577">
                  <c:v>57462</c:v>
                </c:pt>
                <c:pt idx="1578">
                  <c:v>57463</c:v>
                </c:pt>
                <c:pt idx="1579">
                  <c:v>57464</c:v>
                </c:pt>
                <c:pt idx="1580">
                  <c:v>57465</c:v>
                </c:pt>
                <c:pt idx="1581">
                  <c:v>57466</c:v>
                </c:pt>
                <c:pt idx="1582">
                  <c:v>57467</c:v>
                </c:pt>
                <c:pt idx="1583">
                  <c:v>57468</c:v>
                </c:pt>
                <c:pt idx="1584">
                  <c:v>57469</c:v>
                </c:pt>
                <c:pt idx="1585">
                  <c:v>57470</c:v>
                </c:pt>
                <c:pt idx="1586">
                  <c:v>57471</c:v>
                </c:pt>
                <c:pt idx="1587">
                  <c:v>57472</c:v>
                </c:pt>
                <c:pt idx="1588">
                  <c:v>57473</c:v>
                </c:pt>
                <c:pt idx="1589">
                  <c:v>57474</c:v>
                </c:pt>
                <c:pt idx="1590">
                  <c:v>57475</c:v>
                </c:pt>
                <c:pt idx="1591">
                  <c:v>57476</c:v>
                </c:pt>
                <c:pt idx="1592">
                  <c:v>57477</c:v>
                </c:pt>
                <c:pt idx="1593">
                  <c:v>57478</c:v>
                </c:pt>
                <c:pt idx="1594">
                  <c:v>57479</c:v>
                </c:pt>
                <c:pt idx="1595">
                  <c:v>57480</c:v>
                </c:pt>
                <c:pt idx="1596">
                  <c:v>57481</c:v>
                </c:pt>
                <c:pt idx="1597">
                  <c:v>57482</c:v>
                </c:pt>
                <c:pt idx="1598">
                  <c:v>57483</c:v>
                </c:pt>
                <c:pt idx="1599">
                  <c:v>57484</c:v>
                </c:pt>
                <c:pt idx="1600">
                  <c:v>57485</c:v>
                </c:pt>
                <c:pt idx="1601">
                  <c:v>57486</c:v>
                </c:pt>
                <c:pt idx="1602">
                  <c:v>57487</c:v>
                </c:pt>
                <c:pt idx="1603">
                  <c:v>57488</c:v>
                </c:pt>
                <c:pt idx="1604">
                  <c:v>57489</c:v>
                </c:pt>
                <c:pt idx="1605">
                  <c:v>57490</c:v>
                </c:pt>
                <c:pt idx="1606">
                  <c:v>57491</c:v>
                </c:pt>
                <c:pt idx="1607">
                  <c:v>57492</c:v>
                </c:pt>
                <c:pt idx="1608">
                  <c:v>57493</c:v>
                </c:pt>
                <c:pt idx="1609">
                  <c:v>57494</c:v>
                </c:pt>
                <c:pt idx="1610">
                  <c:v>57495</c:v>
                </c:pt>
                <c:pt idx="1611">
                  <c:v>57496</c:v>
                </c:pt>
                <c:pt idx="1612">
                  <c:v>57497</c:v>
                </c:pt>
                <c:pt idx="1613">
                  <c:v>57498</c:v>
                </c:pt>
                <c:pt idx="1614">
                  <c:v>57499</c:v>
                </c:pt>
                <c:pt idx="1615">
                  <c:v>57500</c:v>
                </c:pt>
                <c:pt idx="1616">
                  <c:v>57501</c:v>
                </c:pt>
                <c:pt idx="1617">
                  <c:v>57502</c:v>
                </c:pt>
                <c:pt idx="1618">
                  <c:v>57503</c:v>
                </c:pt>
                <c:pt idx="1619">
                  <c:v>57504</c:v>
                </c:pt>
                <c:pt idx="1620">
                  <c:v>57505</c:v>
                </c:pt>
                <c:pt idx="1621">
                  <c:v>57506</c:v>
                </c:pt>
                <c:pt idx="1622">
                  <c:v>57507</c:v>
                </c:pt>
                <c:pt idx="1623">
                  <c:v>57508</c:v>
                </c:pt>
                <c:pt idx="1624">
                  <c:v>57509</c:v>
                </c:pt>
                <c:pt idx="1625">
                  <c:v>57510</c:v>
                </c:pt>
                <c:pt idx="1626">
                  <c:v>57511</c:v>
                </c:pt>
                <c:pt idx="1627">
                  <c:v>57512</c:v>
                </c:pt>
                <c:pt idx="1628">
                  <c:v>57513</c:v>
                </c:pt>
                <c:pt idx="1629">
                  <c:v>57514</c:v>
                </c:pt>
                <c:pt idx="1630">
                  <c:v>57515</c:v>
                </c:pt>
                <c:pt idx="1631">
                  <c:v>57516</c:v>
                </c:pt>
                <c:pt idx="1632">
                  <c:v>57517</c:v>
                </c:pt>
                <c:pt idx="1633">
                  <c:v>57518</c:v>
                </c:pt>
                <c:pt idx="1634">
                  <c:v>57519</c:v>
                </c:pt>
                <c:pt idx="1635">
                  <c:v>57520</c:v>
                </c:pt>
                <c:pt idx="1636">
                  <c:v>57521</c:v>
                </c:pt>
                <c:pt idx="1637">
                  <c:v>57522</c:v>
                </c:pt>
                <c:pt idx="1638">
                  <c:v>57523</c:v>
                </c:pt>
                <c:pt idx="1639">
                  <c:v>57524</c:v>
                </c:pt>
                <c:pt idx="1640">
                  <c:v>57525</c:v>
                </c:pt>
                <c:pt idx="1641">
                  <c:v>57526</c:v>
                </c:pt>
                <c:pt idx="1642">
                  <c:v>57527</c:v>
                </c:pt>
                <c:pt idx="1643">
                  <c:v>57528</c:v>
                </c:pt>
                <c:pt idx="1644">
                  <c:v>57529</c:v>
                </c:pt>
                <c:pt idx="1645">
                  <c:v>57530</c:v>
                </c:pt>
                <c:pt idx="1646">
                  <c:v>57531</c:v>
                </c:pt>
                <c:pt idx="1647">
                  <c:v>57532</c:v>
                </c:pt>
                <c:pt idx="1648">
                  <c:v>57533</c:v>
                </c:pt>
                <c:pt idx="1649">
                  <c:v>57534</c:v>
                </c:pt>
                <c:pt idx="1650">
                  <c:v>57535</c:v>
                </c:pt>
                <c:pt idx="1651">
                  <c:v>57536</c:v>
                </c:pt>
                <c:pt idx="1652">
                  <c:v>57537</c:v>
                </c:pt>
                <c:pt idx="1653">
                  <c:v>57538</c:v>
                </c:pt>
                <c:pt idx="1654">
                  <c:v>57539</c:v>
                </c:pt>
                <c:pt idx="1655">
                  <c:v>57540</c:v>
                </c:pt>
                <c:pt idx="1656">
                  <c:v>57541</c:v>
                </c:pt>
                <c:pt idx="1657">
                  <c:v>57542</c:v>
                </c:pt>
                <c:pt idx="1658">
                  <c:v>57543</c:v>
                </c:pt>
                <c:pt idx="1659">
                  <c:v>57544</c:v>
                </c:pt>
                <c:pt idx="1660">
                  <c:v>57545</c:v>
                </c:pt>
                <c:pt idx="1661">
                  <c:v>57546</c:v>
                </c:pt>
                <c:pt idx="1662">
                  <c:v>57547</c:v>
                </c:pt>
                <c:pt idx="1663">
                  <c:v>57548</c:v>
                </c:pt>
                <c:pt idx="1664">
                  <c:v>57549</c:v>
                </c:pt>
                <c:pt idx="1665">
                  <c:v>57550</c:v>
                </c:pt>
                <c:pt idx="1666">
                  <c:v>57551</c:v>
                </c:pt>
                <c:pt idx="1667">
                  <c:v>57552</c:v>
                </c:pt>
                <c:pt idx="1668">
                  <c:v>57553</c:v>
                </c:pt>
                <c:pt idx="1669">
                  <c:v>57554</c:v>
                </c:pt>
                <c:pt idx="1670">
                  <c:v>57555</c:v>
                </c:pt>
                <c:pt idx="1671">
                  <c:v>57556</c:v>
                </c:pt>
                <c:pt idx="1672">
                  <c:v>57557</c:v>
                </c:pt>
                <c:pt idx="1673">
                  <c:v>57558</c:v>
                </c:pt>
                <c:pt idx="1674">
                  <c:v>57559</c:v>
                </c:pt>
                <c:pt idx="1675">
                  <c:v>57560</c:v>
                </c:pt>
                <c:pt idx="1676">
                  <c:v>57561</c:v>
                </c:pt>
                <c:pt idx="1677">
                  <c:v>57562</c:v>
                </c:pt>
                <c:pt idx="1678">
                  <c:v>57563</c:v>
                </c:pt>
                <c:pt idx="1679">
                  <c:v>57564</c:v>
                </c:pt>
                <c:pt idx="1680">
                  <c:v>57565</c:v>
                </c:pt>
                <c:pt idx="1681">
                  <c:v>57566</c:v>
                </c:pt>
                <c:pt idx="1682">
                  <c:v>57567</c:v>
                </c:pt>
                <c:pt idx="1683">
                  <c:v>57568</c:v>
                </c:pt>
                <c:pt idx="1684">
                  <c:v>57569</c:v>
                </c:pt>
                <c:pt idx="1685">
                  <c:v>57570</c:v>
                </c:pt>
                <c:pt idx="1686">
                  <c:v>57571</c:v>
                </c:pt>
                <c:pt idx="1687">
                  <c:v>57572</c:v>
                </c:pt>
                <c:pt idx="1688">
                  <c:v>57573</c:v>
                </c:pt>
                <c:pt idx="1689">
                  <c:v>57574</c:v>
                </c:pt>
                <c:pt idx="1690">
                  <c:v>57575</c:v>
                </c:pt>
                <c:pt idx="1691">
                  <c:v>57576</c:v>
                </c:pt>
                <c:pt idx="1692">
                  <c:v>57577</c:v>
                </c:pt>
                <c:pt idx="1693">
                  <c:v>57578</c:v>
                </c:pt>
                <c:pt idx="1694">
                  <c:v>57579</c:v>
                </c:pt>
                <c:pt idx="1695">
                  <c:v>57580</c:v>
                </c:pt>
                <c:pt idx="1696">
                  <c:v>57581</c:v>
                </c:pt>
                <c:pt idx="1697">
                  <c:v>57582</c:v>
                </c:pt>
                <c:pt idx="1698">
                  <c:v>57583</c:v>
                </c:pt>
                <c:pt idx="1699">
                  <c:v>57584</c:v>
                </c:pt>
                <c:pt idx="1700">
                  <c:v>57585</c:v>
                </c:pt>
                <c:pt idx="1701">
                  <c:v>57586</c:v>
                </c:pt>
                <c:pt idx="1702">
                  <c:v>57587</c:v>
                </c:pt>
                <c:pt idx="1703">
                  <c:v>57588</c:v>
                </c:pt>
                <c:pt idx="1704">
                  <c:v>57589</c:v>
                </c:pt>
                <c:pt idx="1705">
                  <c:v>57590</c:v>
                </c:pt>
                <c:pt idx="1706">
                  <c:v>57591</c:v>
                </c:pt>
                <c:pt idx="1707">
                  <c:v>57592</c:v>
                </c:pt>
                <c:pt idx="1708">
                  <c:v>57593</c:v>
                </c:pt>
                <c:pt idx="1709">
                  <c:v>57594</c:v>
                </c:pt>
                <c:pt idx="1710">
                  <c:v>57595</c:v>
                </c:pt>
                <c:pt idx="1711">
                  <c:v>57596</c:v>
                </c:pt>
                <c:pt idx="1712">
                  <c:v>57597</c:v>
                </c:pt>
                <c:pt idx="1713">
                  <c:v>57598</c:v>
                </c:pt>
                <c:pt idx="1714">
                  <c:v>57599</c:v>
                </c:pt>
                <c:pt idx="1715">
                  <c:v>57600</c:v>
                </c:pt>
                <c:pt idx="1716">
                  <c:v>57601</c:v>
                </c:pt>
                <c:pt idx="1717">
                  <c:v>57602</c:v>
                </c:pt>
                <c:pt idx="1718">
                  <c:v>57603</c:v>
                </c:pt>
                <c:pt idx="1719">
                  <c:v>57604</c:v>
                </c:pt>
                <c:pt idx="1720">
                  <c:v>57605</c:v>
                </c:pt>
                <c:pt idx="1721">
                  <c:v>57606</c:v>
                </c:pt>
                <c:pt idx="1722">
                  <c:v>57607</c:v>
                </c:pt>
                <c:pt idx="1723">
                  <c:v>57608</c:v>
                </c:pt>
                <c:pt idx="1724">
                  <c:v>57609</c:v>
                </c:pt>
                <c:pt idx="1725">
                  <c:v>57610</c:v>
                </c:pt>
                <c:pt idx="1726">
                  <c:v>57611</c:v>
                </c:pt>
                <c:pt idx="1727">
                  <c:v>57612</c:v>
                </c:pt>
                <c:pt idx="1728">
                  <c:v>57613</c:v>
                </c:pt>
                <c:pt idx="1729">
                  <c:v>57614</c:v>
                </c:pt>
                <c:pt idx="1730">
                  <c:v>57615</c:v>
                </c:pt>
                <c:pt idx="1731">
                  <c:v>57616</c:v>
                </c:pt>
                <c:pt idx="1732">
                  <c:v>57617</c:v>
                </c:pt>
                <c:pt idx="1733">
                  <c:v>57618</c:v>
                </c:pt>
                <c:pt idx="1734">
                  <c:v>57619</c:v>
                </c:pt>
                <c:pt idx="1735">
                  <c:v>57620</c:v>
                </c:pt>
                <c:pt idx="1736">
                  <c:v>57621</c:v>
                </c:pt>
                <c:pt idx="1737">
                  <c:v>57622</c:v>
                </c:pt>
                <c:pt idx="1738">
                  <c:v>57623</c:v>
                </c:pt>
                <c:pt idx="1739">
                  <c:v>57624</c:v>
                </c:pt>
                <c:pt idx="1740">
                  <c:v>57625</c:v>
                </c:pt>
                <c:pt idx="1741">
                  <c:v>57626</c:v>
                </c:pt>
                <c:pt idx="1742">
                  <c:v>57627</c:v>
                </c:pt>
                <c:pt idx="1743">
                  <c:v>57628</c:v>
                </c:pt>
                <c:pt idx="1744">
                  <c:v>57629</c:v>
                </c:pt>
                <c:pt idx="1745">
                  <c:v>57630</c:v>
                </c:pt>
                <c:pt idx="1746">
                  <c:v>57631</c:v>
                </c:pt>
                <c:pt idx="1747">
                  <c:v>57632</c:v>
                </c:pt>
                <c:pt idx="1748">
                  <c:v>57633</c:v>
                </c:pt>
                <c:pt idx="1749">
                  <c:v>57634</c:v>
                </c:pt>
                <c:pt idx="1750">
                  <c:v>57635</c:v>
                </c:pt>
                <c:pt idx="1751">
                  <c:v>57636</c:v>
                </c:pt>
                <c:pt idx="1752">
                  <c:v>57637</c:v>
                </c:pt>
                <c:pt idx="1753">
                  <c:v>57638</c:v>
                </c:pt>
                <c:pt idx="1754">
                  <c:v>57639</c:v>
                </c:pt>
                <c:pt idx="1755">
                  <c:v>57640</c:v>
                </c:pt>
                <c:pt idx="1756">
                  <c:v>57641</c:v>
                </c:pt>
                <c:pt idx="1757">
                  <c:v>57642</c:v>
                </c:pt>
                <c:pt idx="1758">
                  <c:v>57643</c:v>
                </c:pt>
                <c:pt idx="1759">
                  <c:v>57644</c:v>
                </c:pt>
                <c:pt idx="1760">
                  <c:v>57645</c:v>
                </c:pt>
                <c:pt idx="1761">
                  <c:v>57646</c:v>
                </c:pt>
                <c:pt idx="1762">
                  <c:v>57647</c:v>
                </c:pt>
                <c:pt idx="1763">
                  <c:v>57648</c:v>
                </c:pt>
                <c:pt idx="1764">
                  <c:v>57649</c:v>
                </c:pt>
                <c:pt idx="1765">
                  <c:v>57650</c:v>
                </c:pt>
                <c:pt idx="1766">
                  <c:v>57651</c:v>
                </c:pt>
                <c:pt idx="1767">
                  <c:v>57652</c:v>
                </c:pt>
                <c:pt idx="1768">
                  <c:v>57653</c:v>
                </c:pt>
                <c:pt idx="1769">
                  <c:v>57654</c:v>
                </c:pt>
                <c:pt idx="1770">
                  <c:v>57655</c:v>
                </c:pt>
                <c:pt idx="1771">
                  <c:v>57656</c:v>
                </c:pt>
                <c:pt idx="1772">
                  <c:v>57657</c:v>
                </c:pt>
                <c:pt idx="1773">
                  <c:v>57658</c:v>
                </c:pt>
                <c:pt idx="1774">
                  <c:v>57659</c:v>
                </c:pt>
                <c:pt idx="1775">
                  <c:v>57660</c:v>
                </c:pt>
                <c:pt idx="1776">
                  <c:v>57661</c:v>
                </c:pt>
                <c:pt idx="1777">
                  <c:v>57662</c:v>
                </c:pt>
                <c:pt idx="1778">
                  <c:v>57663</c:v>
                </c:pt>
                <c:pt idx="1779">
                  <c:v>57664</c:v>
                </c:pt>
                <c:pt idx="1780">
                  <c:v>57665</c:v>
                </c:pt>
                <c:pt idx="1781">
                  <c:v>57666</c:v>
                </c:pt>
                <c:pt idx="1782">
                  <c:v>57667</c:v>
                </c:pt>
                <c:pt idx="1783">
                  <c:v>57668</c:v>
                </c:pt>
                <c:pt idx="1784">
                  <c:v>57669</c:v>
                </c:pt>
                <c:pt idx="1785">
                  <c:v>57670</c:v>
                </c:pt>
                <c:pt idx="1786">
                  <c:v>57671</c:v>
                </c:pt>
                <c:pt idx="1787">
                  <c:v>57672</c:v>
                </c:pt>
                <c:pt idx="1788">
                  <c:v>57673</c:v>
                </c:pt>
                <c:pt idx="1789">
                  <c:v>57674</c:v>
                </c:pt>
                <c:pt idx="1790">
                  <c:v>57675</c:v>
                </c:pt>
                <c:pt idx="1791">
                  <c:v>57676</c:v>
                </c:pt>
                <c:pt idx="1792">
                  <c:v>57677</c:v>
                </c:pt>
                <c:pt idx="1793">
                  <c:v>57678</c:v>
                </c:pt>
                <c:pt idx="1794">
                  <c:v>57679</c:v>
                </c:pt>
                <c:pt idx="1795">
                  <c:v>57680</c:v>
                </c:pt>
                <c:pt idx="1796">
                  <c:v>57681</c:v>
                </c:pt>
                <c:pt idx="1797">
                  <c:v>57682</c:v>
                </c:pt>
                <c:pt idx="1798">
                  <c:v>57683</c:v>
                </c:pt>
                <c:pt idx="1799">
                  <c:v>57684</c:v>
                </c:pt>
                <c:pt idx="1800">
                  <c:v>57685</c:v>
                </c:pt>
                <c:pt idx="1801">
                  <c:v>57686</c:v>
                </c:pt>
                <c:pt idx="1802">
                  <c:v>57687</c:v>
                </c:pt>
                <c:pt idx="1803">
                  <c:v>57688</c:v>
                </c:pt>
                <c:pt idx="1804">
                  <c:v>57689</c:v>
                </c:pt>
                <c:pt idx="1805">
                  <c:v>57690</c:v>
                </c:pt>
                <c:pt idx="1806">
                  <c:v>57691</c:v>
                </c:pt>
                <c:pt idx="1807">
                  <c:v>57692</c:v>
                </c:pt>
                <c:pt idx="1808">
                  <c:v>57693</c:v>
                </c:pt>
                <c:pt idx="1809">
                  <c:v>57694</c:v>
                </c:pt>
                <c:pt idx="1810">
                  <c:v>57695</c:v>
                </c:pt>
                <c:pt idx="1811">
                  <c:v>57696</c:v>
                </c:pt>
                <c:pt idx="1812">
                  <c:v>57697</c:v>
                </c:pt>
                <c:pt idx="1813">
                  <c:v>57698</c:v>
                </c:pt>
                <c:pt idx="1814">
                  <c:v>57699</c:v>
                </c:pt>
                <c:pt idx="1815">
                  <c:v>57700</c:v>
                </c:pt>
                <c:pt idx="1816">
                  <c:v>57701</c:v>
                </c:pt>
                <c:pt idx="1817">
                  <c:v>57702</c:v>
                </c:pt>
                <c:pt idx="1818">
                  <c:v>57703</c:v>
                </c:pt>
                <c:pt idx="1819">
                  <c:v>57704</c:v>
                </c:pt>
                <c:pt idx="1820">
                  <c:v>57705</c:v>
                </c:pt>
                <c:pt idx="1821">
                  <c:v>57706</c:v>
                </c:pt>
                <c:pt idx="1822">
                  <c:v>57707</c:v>
                </c:pt>
                <c:pt idx="1823">
                  <c:v>57708</c:v>
                </c:pt>
                <c:pt idx="1824">
                  <c:v>57709</c:v>
                </c:pt>
                <c:pt idx="1825">
                  <c:v>57710</c:v>
                </c:pt>
                <c:pt idx="1826">
                  <c:v>57711</c:v>
                </c:pt>
                <c:pt idx="1827">
                  <c:v>57712</c:v>
                </c:pt>
                <c:pt idx="1828">
                  <c:v>57713</c:v>
                </c:pt>
                <c:pt idx="1829">
                  <c:v>57714</c:v>
                </c:pt>
                <c:pt idx="1830">
                  <c:v>57715</c:v>
                </c:pt>
                <c:pt idx="1831">
                  <c:v>57716</c:v>
                </c:pt>
                <c:pt idx="1832">
                  <c:v>57717</c:v>
                </c:pt>
                <c:pt idx="1833">
                  <c:v>57718</c:v>
                </c:pt>
                <c:pt idx="1834">
                  <c:v>57719</c:v>
                </c:pt>
                <c:pt idx="1835">
                  <c:v>57720</c:v>
                </c:pt>
                <c:pt idx="1836">
                  <c:v>57721</c:v>
                </c:pt>
                <c:pt idx="1837">
                  <c:v>57722</c:v>
                </c:pt>
                <c:pt idx="1838">
                  <c:v>57723</c:v>
                </c:pt>
                <c:pt idx="1839">
                  <c:v>57724</c:v>
                </c:pt>
                <c:pt idx="1840">
                  <c:v>57725</c:v>
                </c:pt>
                <c:pt idx="1841">
                  <c:v>57726</c:v>
                </c:pt>
                <c:pt idx="1842">
                  <c:v>57727</c:v>
                </c:pt>
                <c:pt idx="1843">
                  <c:v>57728</c:v>
                </c:pt>
                <c:pt idx="1844">
                  <c:v>57729</c:v>
                </c:pt>
                <c:pt idx="1845">
                  <c:v>57730</c:v>
                </c:pt>
                <c:pt idx="1846">
                  <c:v>57731</c:v>
                </c:pt>
                <c:pt idx="1847">
                  <c:v>57732</c:v>
                </c:pt>
                <c:pt idx="1848">
                  <c:v>57733</c:v>
                </c:pt>
                <c:pt idx="1849">
                  <c:v>57734</c:v>
                </c:pt>
                <c:pt idx="1850">
                  <c:v>57735</c:v>
                </c:pt>
                <c:pt idx="1851">
                  <c:v>57736</c:v>
                </c:pt>
                <c:pt idx="1852">
                  <c:v>57737</c:v>
                </c:pt>
                <c:pt idx="1853">
                  <c:v>57738</c:v>
                </c:pt>
                <c:pt idx="1854">
                  <c:v>57739</c:v>
                </c:pt>
                <c:pt idx="1855">
                  <c:v>57740</c:v>
                </c:pt>
                <c:pt idx="1856">
                  <c:v>57741</c:v>
                </c:pt>
                <c:pt idx="1857">
                  <c:v>57742</c:v>
                </c:pt>
                <c:pt idx="1858">
                  <c:v>57743</c:v>
                </c:pt>
                <c:pt idx="1859">
                  <c:v>57744</c:v>
                </c:pt>
                <c:pt idx="1860">
                  <c:v>57745</c:v>
                </c:pt>
                <c:pt idx="1861">
                  <c:v>57746</c:v>
                </c:pt>
                <c:pt idx="1862">
                  <c:v>57747</c:v>
                </c:pt>
                <c:pt idx="1863">
                  <c:v>57748</c:v>
                </c:pt>
                <c:pt idx="1864">
                  <c:v>57749</c:v>
                </c:pt>
                <c:pt idx="1865">
                  <c:v>57750</c:v>
                </c:pt>
                <c:pt idx="1866">
                  <c:v>57751</c:v>
                </c:pt>
                <c:pt idx="1867">
                  <c:v>57752</c:v>
                </c:pt>
                <c:pt idx="1868">
                  <c:v>57753</c:v>
                </c:pt>
                <c:pt idx="1869">
                  <c:v>57754</c:v>
                </c:pt>
                <c:pt idx="1870">
                  <c:v>57755</c:v>
                </c:pt>
                <c:pt idx="1871">
                  <c:v>57756</c:v>
                </c:pt>
                <c:pt idx="1872">
                  <c:v>57757</c:v>
                </c:pt>
                <c:pt idx="1873">
                  <c:v>57758</c:v>
                </c:pt>
                <c:pt idx="1874">
                  <c:v>57759</c:v>
                </c:pt>
                <c:pt idx="1875">
                  <c:v>57760</c:v>
                </c:pt>
                <c:pt idx="1876">
                  <c:v>57761</c:v>
                </c:pt>
                <c:pt idx="1877">
                  <c:v>57762</c:v>
                </c:pt>
                <c:pt idx="1878">
                  <c:v>57763</c:v>
                </c:pt>
                <c:pt idx="1879">
                  <c:v>57764</c:v>
                </c:pt>
                <c:pt idx="1880">
                  <c:v>57765</c:v>
                </c:pt>
                <c:pt idx="1881">
                  <c:v>57766</c:v>
                </c:pt>
                <c:pt idx="1882">
                  <c:v>57767</c:v>
                </c:pt>
                <c:pt idx="1883">
                  <c:v>57768</c:v>
                </c:pt>
                <c:pt idx="1884">
                  <c:v>57769</c:v>
                </c:pt>
                <c:pt idx="1885">
                  <c:v>57770</c:v>
                </c:pt>
                <c:pt idx="1886">
                  <c:v>57771</c:v>
                </c:pt>
                <c:pt idx="1887">
                  <c:v>57772</c:v>
                </c:pt>
                <c:pt idx="1888">
                  <c:v>57773</c:v>
                </c:pt>
                <c:pt idx="1889">
                  <c:v>57774</c:v>
                </c:pt>
                <c:pt idx="1890">
                  <c:v>57775</c:v>
                </c:pt>
                <c:pt idx="1891">
                  <c:v>57776</c:v>
                </c:pt>
                <c:pt idx="1892">
                  <c:v>57777</c:v>
                </c:pt>
                <c:pt idx="1893">
                  <c:v>57778</c:v>
                </c:pt>
                <c:pt idx="1894">
                  <c:v>57779</c:v>
                </c:pt>
                <c:pt idx="1895">
                  <c:v>57780</c:v>
                </c:pt>
                <c:pt idx="1896">
                  <c:v>57781</c:v>
                </c:pt>
                <c:pt idx="1897">
                  <c:v>57782</c:v>
                </c:pt>
                <c:pt idx="1898">
                  <c:v>57783</c:v>
                </c:pt>
                <c:pt idx="1899">
                  <c:v>57784</c:v>
                </c:pt>
                <c:pt idx="1900">
                  <c:v>57785</c:v>
                </c:pt>
                <c:pt idx="1901">
                  <c:v>57786</c:v>
                </c:pt>
                <c:pt idx="1902">
                  <c:v>57787</c:v>
                </c:pt>
                <c:pt idx="1903">
                  <c:v>57788</c:v>
                </c:pt>
                <c:pt idx="1904">
                  <c:v>57789</c:v>
                </c:pt>
                <c:pt idx="1905">
                  <c:v>57790</c:v>
                </c:pt>
                <c:pt idx="1906">
                  <c:v>57791</c:v>
                </c:pt>
                <c:pt idx="1907">
                  <c:v>57792</c:v>
                </c:pt>
                <c:pt idx="1908">
                  <c:v>57793</c:v>
                </c:pt>
                <c:pt idx="1909">
                  <c:v>57794</c:v>
                </c:pt>
                <c:pt idx="1910">
                  <c:v>57795</c:v>
                </c:pt>
                <c:pt idx="1911">
                  <c:v>57796</c:v>
                </c:pt>
                <c:pt idx="1912">
                  <c:v>57797</c:v>
                </c:pt>
                <c:pt idx="1913">
                  <c:v>57798</c:v>
                </c:pt>
                <c:pt idx="1914">
                  <c:v>57799</c:v>
                </c:pt>
                <c:pt idx="1915">
                  <c:v>57800</c:v>
                </c:pt>
                <c:pt idx="1916">
                  <c:v>57801</c:v>
                </c:pt>
                <c:pt idx="1917">
                  <c:v>57802</c:v>
                </c:pt>
                <c:pt idx="1918">
                  <c:v>57803</c:v>
                </c:pt>
                <c:pt idx="1919">
                  <c:v>57804</c:v>
                </c:pt>
                <c:pt idx="1920">
                  <c:v>57805</c:v>
                </c:pt>
                <c:pt idx="1921">
                  <c:v>57806</c:v>
                </c:pt>
                <c:pt idx="1922">
                  <c:v>57807</c:v>
                </c:pt>
                <c:pt idx="1923">
                  <c:v>57808</c:v>
                </c:pt>
                <c:pt idx="1924">
                  <c:v>57809</c:v>
                </c:pt>
                <c:pt idx="1925">
                  <c:v>57810</c:v>
                </c:pt>
                <c:pt idx="1926">
                  <c:v>57811</c:v>
                </c:pt>
                <c:pt idx="1927">
                  <c:v>57812</c:v>
                </c:pt>
                <c:pt idx="1928">
                  <c:v>57813</c:v>
                </c:pt>
                <c:pt idx="1929">
                  <c:v>57814</c:v>
                </c:pt>
                <c:pt idx="1930">
                  <c:v>57815</c:v>
                </c:pt>
                <c:pt idx="1931">
                  <c:v>57816</c:v>
                </c:pt>
                <c:pt idx="1932">
                  <c:v>57817</c:v>
                </c:pt>
                <c:pt idx="1933">
                  <c:v>57818</c:v>
                </c:pt>
                <c:pt idx="1934">
                  <c:v>57819</c:v>
                </c:pt>
                <c:pt idx="1935">
                  <c:v>57820</c:v>
                </c:pt>
                <c:pt idx="1936">
                  <c:v>57821</c:v>
                </c:pt>
                <c:pt idx="1937">
                  <c:v>57822</c:v>
                </c:pt>
                <c:pt idx="1938">
                  <c:v>57823</c:v>
                </c:pt>
                <c:pt idx="1939">
                  <c:v>57824</c:v>
                </c:pt>
                <c:pt idx="1940">
                  <c:v>57825</c:v>
                </c:pt>
                <c:pt idx="1941">
                  <c:v>57826</c:v>
                </c:pt>
                <c:pt idx="1942">
                  <c:v>57827</c:v>
                </c:pt>
                <c:pt idx="1943">
                  <c:v>57828</c:v>
                </c:pt>
                <c:pt idx="1944">
                  <c:v>57829</c:v>
                </c:pt>
                <c:pt idx="1945">
                  <c:v>57830</c:v>
                </c:pt>
                <c:pt idx="1946">
                  <c:v>57831</c:v>
                </c:pt>
                <c:pt idx="1947">
                  <c:v>57832</c:v>
                </c:pt>
                <c:pt idx="1948">
                  <c:v>57833</c:v>
                </c:pt>
                <c:pt idx="1949">
                  <c:v>57834</c:v>
                </c:pt>
                <c:pt idx="1950">
                  <c:v>57835</c:v>
                </c:pt>
                <c:pt idx="1951">
                  <c:v>57836</c:v>
                </c:pt>
                <c:pt idx="1952">
                  <c:v>57837</c:v>
                </c:pt>
                <c:pt idx="1953">
                  <c:v>57838</c:v>
                </c:pt>
                <c:pt idx="1954">
                  <c:v>57839</c:v>
                </c:pt>
                <c:pt idx="1955">
                  <c:v>57840</c:v>
                </c:pt>
                <c:pt idx="1956">
                  <c:v>57841</c:v>
                </c:pt>
                <c:pt idx="1957">
                  <c:v>57842</c:v>
                </c:pt>
                <c:pt idx="1958">
                  <c:v>57843</c:v>
                </c:pt>
                <c:pt idx="1959">
                  <c:v>57844</c:v>
                </c:pt>
                <c:pt idx="1960">
                  <c:v>57845</c:v>
                </c:pt>
                <c:pt idx="1961">
                  <c:v>57846</c:v>
                </c:pt>
                <c:pt idx="1962">
                  <c:v>57847</c:v>
                </c:pt>
                <c:pt idx="1963">
                  <c:v>57848</c:v>
                </c:pt>
                <c:pt idx="1964">
                  <c:v>57849</c:v>
                </c:pt>
                <c:pt idx="1965">
                  <c:v>57850</c:v>
                </c:pt>
                <c:pt idx="1966">
                  <c:v>57851</c:v>
                </c:pt>
                <c:pt idx="1967">
                  <c:v>57852</c:v>
                </c:pt>
                <c:pt idx="1968">
                  <c:v>57853</c:v>
                </c:pt>
                <c:pt idx="1969">
                  <c:v>57854</c:v>
                </c:pt>
                <c:pt idx="1970">
                  <c:v>57855</c:v>
                </c:pt>
                <c:pt idx="1971">
                  <c:v>57856</c:v>
                </c:pt>
                <c:pt idx="1972">
                  <c:v>57857</c:v>
                </c:pt>
                <c:pt idx="1973">
                  <c:v>57858</c:v>
                </c:pt>
                <c:pt idx="1974">
                  <c:v>57859</c:v>
                </c:pt>
                <c:pt idx="1975">
                  <c:v>57860</c:v>
                </c:pt>
                <c:pt idx="1976">
                  <c:v>57861</c:v>
                </c:pt>
                <c:pt idx="1977">
                  <c:v>57862</c:v>
                </c:pt>
                <c:pt idx="1978">
                  <c:v>57863</c:v>
                </c:pt>
                <c:pt idx="1979">
                  <c:v>57864</c:v>
                </c:pt>
                <c:pt idx="1980">
                  <c:v>57865</c:v>
                </c:pt>
                <c:pt idx="1981">
                  <c:v>57866</c:v>
                </c:pt>
                <c:pt idx="1982">
                  <c:v>57867</c:v>
                </c:pt>
                <c:pt idx="1983">
                  <c:v>57868</c:v>
                </c:pt>
                <c:pt idx="1984">
                  <c:v>57869</c:v>
                </c:pt>
                <c:pt idx="1985">
                  <c:v>57870</c:v>
                </c:pt>
                <c:pt idx="1986">
                  <c:v>57871</c:v>
                </c:pt>
                <c:pt idx="1987">
                  <c:v>57872</c:v>
                </c:pt>
                <c:pt idx="1988">
                  <c:v>57873</c:v>
                </c:pt>
                <c:pt idx="1989">
                  <c:v>57874</c:v>
                </c:pt>
                <c:pt idx="1990">
                  <c:v>57875</c:v>
                </c:pt>
                <c:pt idx="1991">
                  <c:v>57876</c:v>
                </c:pt>
                <c:pt idx="1992">
                  <c:v>57877</c:v>
                </c:pt>
                <c:pt idx="1993">
                  <c:v>57878</c:v>
                </c:pt>
                <c:pt idx="1994">
                  <c:v>57879</c:v>
                </c:pt>
                <c:pt idx="1995">
                  <c:v>57880</c:v>
                </c:pt>
                <c:pt idx="1996">
                  <c:v>57881</c:v>
                </c:pt>
                <c:pt idx="1997">
                  <c:v>57882</c:v>
                </c:pt>
                <c:pt idx="1998">
                  <c:v>57883</c:v>
                </c:pt>
                <c:pt idx="1999">
                  <c:v>57884</c:v>
                </c:pt>
                <c:pt idx="2000">
                  <c:v>57885</c:v>
                </c:pt>
                <c:pt idx="2001">
                  <c:v>57886</c:v>
                </c:pt>
                <c:pt idx="2002">
                  <c:v>57887</c:v>
                </c:pt>
                <c:pt idx="2003">
                  <c:v>57888</c:v>
                </c:pt>
                <c:pt idx="2004">
                  <c:v>57889</c:v>
                </c:pt>
                <c:pt idx="2005">
                  <c:v>57890</c:v>
                </c:pt>
                <c:pt idx="2006">
                  <c:v>57891</c:v>
                </c:pt>
                <c:pt idx="2007">
                  <c:v>57892</c:v>
                </c:pt>
                <c:pt idx="2008">
                  <c:v>57893</c:v>
                </c:pt>
                <c:pt idx="2009">
                  <c:v>57894</c:v>
                </c:pt>
                <c:pt idx="2010">
                  <c:v>57895</c:v>
                </c:pt>
                <c:pt idx="2011">
                  <c:v>57896</c:v>
                </c:pt>
                <c:pt idx="2012">
                  <c:v>57897</c:v>
                </c:pt>
                <c:pt idx="2013">
                  <c:v>57898</c:v>
                </c:pt>
                <c:pt idx="2014">
                  <c:v>57899</c:v>
                </c:pt>
                <c:pt idx="2015">
                  <c:v>57900</c:v>
                </c:pt>
                <c:pt idx="2016">
                  <c:v>57901</c:v>
                </c:pt>
                <c:pt idx="2017">
                  <c:v>57902</c:v>
                </c:pt>
                <c:pt idx="2018">
                  <c:v>57903</c:v>
                </c:pt>
                <c:pt idx="2019">
                  <c:v>57904</c:v>
                </c:pt>
                <c:pt idx="2020">
                  <c:v>57905</c:v>
                </c:pt>
                <c:pt idx="2021">
                  <c:v>57906</c:v>
                </c:pt>
                <c:pt idx="2022">
                  <c:v>57907</c:v>
                </c:pt>
                <c:pt idx="2023">
                  <c:v>57908</c:v>
                </c:pt>
                <c:pt idx="2024">
                  <c:v>57909</c:v>
                </c:pt>
                <c:pt idx="2025">
                  <c:v>57910</c:v>
                </c:pt>
                <c:pt idx="2026">
                  <c:v>57911</c:v>
                </c:pt>
                <c:pt idx="2027">
                  <c:v>57912</c:v>
                </c:pt>
                <c:pt idx="2028">
                  <c:v>57913</c:v>
                </c:pt>
                <c:pt idx="2029">
                  <c:v>57914</c:v>
                </c:pt>
                <c:pt idx="2030">
                  <c:v>57915</c:v>
                </c:pt>
                <c:pt idx="2031">
                  <c:v>57916</c:v>
                </c:pt>
                <c:pt idx="2032">
                  <c:v>57917</c:v>
                </c:pt>
                <c:pt idx="2033">
                  <c:v>57918</c:v>
                </c:pt>
                <c:pt idx="2034">
                  <c:v>57919</c:v>
                </c:pt>
                <c:pt idx="2035">
                  <c:v>57920</c:v>
                </c:pt>
                <c:pt idx="2036">
                  <c:v>57921</c:v>
                </c:pt>
                <c:pt idx="2037">
                  <c:v>57922</c:v>
                </c:pt>
                <c:pt idx="2038">
                  <c:v>57923</c:v>
                </c:pt>
                <c:pt idx="2039">
                  <c:v>57924</c:v>
                </c:pt>
                <c:pt idx="2040">
                  <c:v>57925</c:v>
                </c:pt>
                <c:pt idx="2041">
                  <c:v>57926</c:v>
                </c:pt>
                <c:pt idx="2042">
                  <c:v>57927</c:v>
                </c:pt>
                <c:pt idx="2043">
                  <c:v>57928</c:v>
                </c:pt>
                <c:pt idx="2044">
                  <c:v>57929</c:v>
                </c:pt>
                <c:pt idx="2045">
                  <c:v>57930</c:v>
                </c:pt>
                <c:pt idx="2046">
                  <c:v>57931</c:v>
                </c:pt>
                <c:pt idx="2047">
                  <c:v>57932</c:v>
                </c:pt>
                <c:pt idx="2048">
                  <c:v>57933</c:v>
                </c:pt>
                <c:pt idx="2049">
                  <c:v>57934</c:v>
                </c:pt>
                <c:pt idx="2050">
                  <c:v>57935</c:v>
                </c:pt>
                <c:pt idx="2051">
                  <c:v>57936</c:v>
                </c:pt>
                <c:pt idx="2052">
                  <c:v>57937</c:v>
                </c:pt>
                <c:pt idx="2053">
                  <c:v>57938</c:v>
                </c:pt>
                <c:pt idx="2054">
                  <c:v>57939</c:v>
                </c:pt>
                <c:pt idx="2055">
                  <c:v>57940</c:v>
                </c:pt>
                <c:pt idx="2056">
                  <c:v>57941</c:v>
                </c:pt>
                <c:pt idx="2057">
                  <c:v>57942</c:v>
                </c:pt>
                <c:pt idx="2058">
                  <c:v>57943</c:v>
                </c:pt>
                <c:pt idx="2059">
                  <c:v>57944</c:v>
                </c:pt>
                <c:pt idx="2060">
                  <c:v>57945</c:v>
                </c:pt>
                <c:pt idx="2061">
                  <c:v>57946</c:v>
                </c:pt>
                <c:pt idx="2062">
                  <c:v>57947</c:v>
                </c:pt>
                <c:pt idx="2063">
                  <c:v>57948</c:v>
                </c:pt>
                <c:pt idx="2064">
                  <c:v>57949</c:v>
                </c:pt>
                <c:pt idx="2065">
                  <c:v>57950</c:v>
                </c:pt>
                <c:pt idx="2066">
                  <c:v>57951</c:v>
                </c:pt>
                <c:pt idx="2067">
                  <c:v>57952</c:v>
                </c:pt>
                <c:pt idx="2068">
                  <c:v>57953</c:v>
                </c:pt>
                <c:pt idx="2069">
                  <c:v>57954</c:v>
                </c:pt>
                <c:pt idx="2070">
                  <c:v>57955</c:v>
                </c:pt>
                <c:pt idx="2071">
                  <c:v>57956</c:v>
                </c:pt>
                <c:pt idx="2072">
                  <c:v>57957</c:v>
                </c:pt>
                <c:pt idx="2073">
                  <c:v>57958</c:v>
                </c:pt>
                <c:pt idx="2074">
                  <c:v>57959</c:v>
                </c:pt>
                <c:pt idx="2075">
                  <c:v>57960</c:v>
                </c:pt>
                <c:pt idx="2076">
                  <c:v>57961</c:v>
                </c:pt>
                <c:pt idx="2077">
                  <c:v>57962</c:v>
                </c:pt>
                <c:pt idx="2078">
                  <c:v>57963</c:v>
                </c:pt>
                <c:pt idx="2079">
                  <c:v>57964</c:v>
                </c:pt>
                <c:pt idx="2080">
                  <c:v>57965</c:v>
                </c:pt>
                <c:pt idx="2081">
                  <c:v>57966</c:v>
                </c:pt>
                <c:pt idx="2082">
                  <c:v>57967</c:v>
                </c:pt>
                <c:pt idx="2083">
                  <c:v>57968</c:v>
                </c:pt>
                <c:pt idx="2084">
                  <c:v>57969</c:v>
                </c:pt>
                <c:pt idx="2085">
                  <c:v>57970</c:v>
                </c:pt>
                <c:pt idx="2086">
                  <c:v>57971</c:v>
                </c:pt>
                <c:pt idx="2087">
                  <c:v>57972</c:v>
                </c:pt>
                <c:pt idx="2088">
                  <c:v>57973</c:v>
                </c:pt>
                <c:pt idx="2089">
                  <c:v>57974</c:v>
                </c:pt>
                <c:pt idx="2090">
                  <c:v>57975</c:v>
                </c:pt>
                <c:pt idx="2091">
                  <c:v>57976</c:v>
                </c:pt>
                <c:pt idx="2092">
                  <c:v>57977</c:v>
                </c:pt>
                <c:pt idx="2093">
                  <c:v>57978</c:v>
                </c:pt>
                <c:pt idx="2094">
                  <c:v>57979</c:v>
                </c:pt>
                <c:pt idx="2095">
                  <c:v>57980</c:v>
                </c:pt>
                <c:pt idx="2096">
                  <c:v>57981</c:v>
                </c:pt>
                <c:pt idx="2097">
                  <c:v>57982</c:v>
                </c:pt>
                <c:pt idx="2098">
                  <c:v>57983</c:v>
                </c:pt>
                <c:pt idx="2099">
                  <c:v>57984</c:v>
                </c:pt>
                <c:pt idx="2100">
                  <c:v>57985</c:v>
                </c:pt>
                <c:pt idx="2101">
                  <c:v>57986</c:v>
                </c:pt>
                <c:pt idx="2102">
                  <c:v>57987</c:v>
                </c:pt>
                <c:pt idx="2103">
                  <c:v>57988</c:v>
                </c:pt>
                <c:pt idx="2104">
                  <c:v>57989</c:v>
                </c:pt>
                <c:pt idx="2105">
                  <c:v>57990</c:v>
                </c:pt>
                <c:pt idx="2106">
                  <c:v>57991</c:v>
                </c:pt>
                <c:pt idx="2107">
                  <c:v>57992</c:v>
                </c:pt>
                <c:pt idx="2108">
                  <c:v>57993</c:v>
                </c:pt>
                <c:pt idx="2109">
                  <c:v>57994</c:v>
                </c:pt>
                <c:pt idx="2110">
                  <c:v>57995</c:v>
                </c:pt>
                <c:pt idx="2111">
                  <c:v>57996</c:v>
                </c:pt>
                <c:pt idx="2112">
                  <c:v>57997</c:v>
                </c:pt>
                <c:pt idx="2113">
                  <c:v>57998</c:v>
                </c:pt>
                <c:pt idx="2114">
                  <c:v>57999</c:v>
                </c:pt>
                <c:pt idx="2115">
                  <c:v>58000</c:v>
                </c:pt>
                <c:pt idx="2116">
                  <c:v>58001</c:v>
                </c:pt>
                <c:pt idx="2117">
                  <c:v>58002</c:v>
                </c:pt>
                <c:pt idx="2118">
                  <c:v>58003</c:v>
                </c:pt>
                <c:pt idx="2119">
                  <c:v>58004</c:v>
                </c:pt>
                <c:pt idx="2120">
                  <c:v>58005</c:v>
                </c:pt>
                <c:pt idx="2121">
                  <c:v>58006</c:v>
                </c:pt>
                <c:pt idx="2122">
                  <c:v>58007</c:v>
                </c:pt>
                <c:pt idx="2123">
                  <c:v>58008</c:v>
                </c:pt>
                <c:pt idx="2124">
                  <c:v>58009</c:v>
                </c:pt>
                <c:pt idx="2125">
                  <c:v>58010</c:v>
                </c:pt>
                <c:pt idx="2126">
                  <c:v>58011</c:v>
                </c:pt>
                <c:pt idx="2127">
                  <c:v>58012</c:v>
                </c:pt>
                <c:pt idx="2128">
                  <c:v>58013</c:v>
                </c:pt>
                <c:pt idx="2129">
                  <c:v>58014</c:v>
                </c:pt>
                <c:pt idx="2130">
                  <c:v>58015</c:v>
                </c:pt>
                <c:pt idx="2131">
                  <c:v>58016</c:v>
                </c:pt>
                <c:pt idx="2132">
                  <c:v>58017</c:v>
                </c:pt>
                <c:pt idx="2133">
                  <c:v>58018</c:v>
                </c:pt>
                <c:pt idx="2134">
                  <c:v>58019</c:v>
                </c:pt>
                <c:pt idx="2135">
                  <c:v>58020</c:v>
                </c:pt>
                <c:pt idx="2136">
                  <c:v>58021</c:v>
                </c:pt>
                <c:pt idx="2137">
                  <c:v>58022</c:v>
                </c:pt>
                <c:pt idx="2138">
                  <c:v>58023</c:v>
                </c:pt>
                <c:pt idx="2139">
                  <c:v>58024</c:v>
                </c:pt>
                <c:pt idx="2140">
                  <c:v>58025</c:v>
                </c:pt>
                <c:pt idx="2141">
                  <c:v>58026</c:v>
                </c:pt>
                <c:pt idx="2142">
                  <c:v>58027</c:v>
                </c:pt>
                <c:pt idx="2143">
                  <c:v>58028</c:v>
                </c:pt>
                <c:pt idx="2144">
                  <c:v>58029</c:v>
                </c:pt>
                <c:pt idx="2145">
                  <c:v>58030</c:v>
                </c:pt>
                <c:pt idx="2146">
                  <c:v>58031</c:v>
                </c:pt>
                <c:pt idx="2147">
                  <c:v>58032</c:v>
                </c:pt>
                <c:pt idx="2148">
                  <c:v>58033</c:v>
                </c:pt>
                <c:pt idx="2149">
                  <c:v>58034</c:v>
                </c:pt>
                <c:pt idx="2150">
                  <c:v>58035</c:v>
                </c:pt>
                <c:pt idx="2151">
                  <c:v>58036</c:v>
                </c:pt>
                <c:pt idx="2152">
                  <c:v>58037</c:v>
                </c:pt>
                <c:pt idx="2153">
                  <c:v>58038</c:v>
                </c:pt>
                <c:pt idx="2154">
                  <c:v>58039</c:v>
                </c:pt>
                <c:pt idx="2155">
                  <c:v>58040</c:v>
                </c:pt>
                <c:pt idx="2156">
                  <c:v>58041</c:v>
                </c:pt>
                <c:pt idx="2157">
                  <c:v>58042</c:v>
                </c:pt>
                <c:pt idx="2158">
                  <c:v>58043</c:v>
                </c:pt>
                <c:pt idx="2159">
                  <c:v>58044</c:v>
                </c:pt>
                <c:pt idx="2160">
                  <c:v>58045</c:v>
                </c:pt>
                <c:pt idx="2161">
                  <c:v>58046</c:v>
                </c:pt>
                <c:pt idx="2162">
                  <c:v>58047</c:v>
                </c:pt>
                <c:pt idx="2163">
                  <c:v>58048</c:v>
                </c:pt>
                <c:pt idx="2164">
                  <c:v>58049</c:v>
                </c:pt>
                <c:pt idx="2165">
                  <c:v>58050</c:v>
                </c:pt>
                <c:pt idx="2166">
                  <c:v>58051</c:v>
                </c:pt>
                <c:pt idx="2167">
                  <c:v>58052</c:v>
                </c:pt>
                <c:pt idx="2168">
                  <c:v>58053</c:v>
                </c:pt>
                <c:pt idx="2169">
                  <c:v>58054</c:v>
                </c:pt>
                <c:pt idx="2170">
                  <c:v>58055</c:v>
                </c:pt>
                <c:pt idx="2171">
                  <c:v>58056</c:v>
                </c:pt>
                <c:pt idx="2172">
                  <c:v>58057</c:v>
                </c:pt>
                <c:pt idx="2173">
                  <c:v>58058</c:v>
                </c:pt>
                <c:pt idx="2174">
                  <c:v>58059</c:v>
                </c:pt>
                <c:pt idx="2175">
                  <c:v>58060</c:v>
                </c:pt>
                <c:pt idx="2176">
                  <c:v>58061</c:v>
                </c:pt>
                <c:pt idx="2177">
                  <c:v>58062</c:v>
                </c:pt>
                <c:pt idx="2178">
                  <c:v>58063</c:v>
                </c:pt>
                <c:pt idx="2179">
                  <c:v>58064</c:v>
                </c:pt>
                <c:pt idx="2180">
                  <c:v>58065</c:v>
                </c:pt>
                <c:pt idx="2181">
                  <c:v>58066</c:v>
                </c:pt>
                <c:pt idx="2182">
                  <c:v>58067</c:v>
                </c:pt>
                <c:pt idx="2183">
                  <c:v>58068</c:v>
                </c:pt>
                <c:pt idx="2184">
                  <c:v>58069</c:v>
                </c:pt>
                <c:pt idx="2185">
                  <c:v>58070</c:v>
                </c:pt>
                <c:pt idx="2186">
                  <c:v>58071</c:v>
                </c:pt>
                <c:pt idx="2187">
                  <c:v>58072</c:v>
                </c:pt>
                <c:pt idx="2188">
                  <c:v>58073</c:v>
                </c:pt>
                <c:pt idx="2189">
                  <c:v>58074</c:v>
                </c:pt>
                <c:pt idx="2190">
                  <c:v>58075</c:v>
                </c:pt>
                <c:pt idx="2191">
                  <c:v>58076</c:v>
                </c:pt>
                <c:pt idx="2192">
                  <c:v>58077</c:v>
                </c:pt>
                <c:pt idx="2193">
                  <c:v>58078</c:v>
                </c:pt>
                <c:pt idx="2194">
                  <c:v>58079</c:v>
                </c:pt>
                <c:pt idx="2195">
                  <c:v>58080</c:v>
                </c:pt>
                <c:pt idx="2196">
                  <c:v>58081</c:v>
                </c:pt>
                <c:pt idx="2197">
                  <c:v>58082</c:v>
                </c:pt>
                <c:pt idx="2198">
                  <c:v>58083</c:v>
                </c:pt>
                <c:pt idx="2199">
                  <c:v>58084</c:v>
                </c:pt>
                <c:pt idx="2200">
                  <c:v>58085</c:v>
                </c:pt>
                <c:pt idx="2201">
                  <c:v>58086</c:v>
                </c:pt>
                <c:pt idx="2202">
                  <c:v>58087</c:v>
                </c:pt>
                <c:pt idx="2203">
                  <c:v>58088</c:v>
                </c:pt>
                <c:pt idx="2204">
                  <c:v>58089</c:v>
                </c:pt>
                <c:pt idx="2205">
                  <c:v>58090</c:v>
                </c:pt>
                <c:pt idx="2206">
                  <c:v>58091</c:v>
                </c:pt>
                <c:pt idx="2207">
                  <c:v>58092</c:v>
                </c:pt>
                <c:pt idx="2208">
                  <c:v>58093</c:v>
                </c:pt>
                <c:pt idx="2209">
                  <c:v>58094</c:v>
                </c:pt>
                <c:pt idx="2210">
                  <c:v>58095</c:v>
                </c:pt>
                <c:pt idx="2211">
                  <c:v>58096</c:v>
                </c:pt>
                <c:pt idx="2212">
                  <c:v>58097</c:v>
                </c:pt>
                <c:pt idx="2213">
                  <c:v>58098</c:v>
                </c:pt>
                <c:pt idx="2214">
                  <c:v>58099</c:v>
                </c:pt>
                <c:pt idx="2215">
                  <c:v>58100</c:v>
                </c:pt>
                <c:pt idx="2216">
                  <c:v>58101</c:v>
                </c:pt>
                <c:pt idx="2217">
                  <c:v>58102</c:v>
                </c:pt>
                <c:pt idx="2218">
                  <c:v>58103</c:v>
                </c:pt>
                <c:pt idx="2219">
                  <c:v>58104</c:v>
                </c:pt>
                <c:pt idx="2220">
                  <c:v>58105</c:v>
                </c:pt>
                <c:pt idx="2221">
                  <c:v>58106</c:v>
                </c:pt>
                <c:pt idx="2222">
                  <c:v>58107</c:v>
                </c:pt>
                <c:pt idx="2223">
                  <c:v>58108</c:v>
                </c:pt>
                <c:pt idx="2224">
                  <c:v>58109</c:v>
                </c:pt>
                <c:pt idx="2225">
                  <c:v>58110</c:v>
                </c:pt>
                <c:pt idx="2226">
                  <c:v>58111</c:v>
                </c:pt>
                <c:pt idx="2227">
                  <c:v>58112</c:v>
                </c:pt>
                <c:pt idx="2228">
                  <c:v>58113</c:v>
                </c:pt>
                <c:pt idx="2229">
                  <c:v>58114</c:v>
                </c:pt>
                <c:pt idx="2230">
                  <c:v>58115</c:v>
                </c:pt>
                <c:pt idx="2231">
                  <c:v>58116</c:v>
                </c:pt>
                <c:pt idx="2232">
                  <c:v>58117</c:v>
                </c:pt>
                <c:pt idx="2233">
                  <c:v>58118</c:v>
                </c:pt>
                <c:pt idx="2234">
                  <c:v>58119</c:v>
                </c:pt>
                <c:pt idx="2235">
                  <c:v>58120</c:v>
                </c:pt>
                <c:pt idx="2236">
                  <c:v>58121</c:v>
                </c:pt>
                <c:pt idx="2237">
                  <c:v>58122</c:v>
                </c:pt>
                <c:pt idx="2238">
                  <c:v>58123</c:v>
                </c:pt>
                <c:pt idx="2239">
                  <c:v>58124</c:v>
                </c:pt>
                <c:pt idx="2240">
                  <c:v>58125</c:v>
                </c:pt>
                <c:pt idx="2241">
                  <c:v>58126</c:v>
                </c:pt>
                <c:pt idx="2242">
                  <c:v>58127</c:v>
                </c:pt>
                <c:pt idx="2243">
                  <c:v>58128</c:v>
                </c:pt>
                <c:pt idx="2244">
                  <c:v>58129</c:v>
                </c:pt>
                <c:pt idx="2245">
                  <c:v>58130</c:v>
                </c:pt>
                <c:pt idx="2246">
                  <c:v>58131</c:v>
                </c:pt>
                <c:pt idx="2247">
                  <c:v>58132</c:v>
                </c:pt>
                <c:pt idx="2248">
                  <c:v>58133</c:v>
                </c:pt>
                <c:pt idx="2249">
                  <c:v>58134</c:v>
                </c:pt>
                <c:pt idx="2250">
                  <c:v>58135</c:v>
                </c:pt>
                <c:pt idx="2251">
                  <c:v>58136</c:v>
                </c:pt>
                <c:pt idx="2252">
                  <c:v>58137</c:v>
                </c:pt>
                <c:pt idx="2253">
                  <c:v>58138</c:v>
                </c:pt>
                <c:pt idx="2254">
                  <c:v>58139</c:v>
                </c:pt>
                <c:pt idx="2255">
                  <c:v>58140</c:v>
                </c:pt>
                <c:pt idx="2256">
                  <c:v>58141</c:v>
                </c:pt>
                <c:pt idx="2257">
                  <c:v>58142</c:v>
                </c:pt>
                <c:pt idx="2258">
                  <c:v>58143</c:v>
                </c:pt>
                <c:pt idx="2259">
                  <c:v>58144</c:v>
                </c:pt>
                <c:pt idx="2260">
                  <c:v>58145</c:v>
                </c:pt>
                <c:pt idx="2261">
                  <c:v>58146</c:v>
                </c:pt>
                <c:pt idx="2262">
                  <c:v>58147</c:v>
                </c:pt>
                <c:pt idx="2263">
                  <c:v>58148</c:v>
                </c:pt>
                <c:pt idx="2264">
                  <c:v>58149</c:v>
                </c:pt>
                <c:pt idx="2265">
                  <c:v>58150</c:v>
                </c:pt>
                <c:pt idx="2266">
                  <c:v>58151</c:v>
                </c:pt>
                <c:pt idx="2267">
                  <c:v>58152</c:v>
                </c:pt>
                <c:pt idx="2268">
                  <c:v>58153</c:v>
                </c:pt>
                <c:pt idx="2269">
                  <c:v>58154</c:v>
                </c:pt>
                <c:pt idx="2270">
                  <c:v>58155</c:v>
                </c:pt>
                <c:pt idx="2271">
                  <c:v>58156</c:v>
                </c:pt>
                <c:pt idx="2272">
                  <c:v>58157</c:v>
                </c:pt>
                <c:pt idx="2273">
                  <c:v>58158</c:v>
                </c:pt>
                <c:pt idx="2274">
                  <c:v>58159</c:v>
                </c:pt>
                <c:pt idx="2275">
                  <c:v>58160</c:v>
                </c:pt>
                <c:pt idx="2276">
                  <c:v>58161</c:v>
                </c:pt>
                <c:pt idx="2277">
                  <c:v>58162</c:v>
                </c:pt>
                <c:pt idx="2278">
                  <c:v>58163</c:v>
                </c:pt>
                <c:pt idx="2279">
                  <c:v>58164</c:v>
                </c:pt>
                <c:pt idx="2280">
                  <c:v>58165</c:v>
                </c:pt>
                <c:pt idx="2281">
                  <c:v>58166</c:v>
                </c:pt>
                <c:pt idx="2282">
                  <c:v>58167</c:v>
                </c:pt>
                <c:pt idx="2283">
                  <c:v>58168</c:v>
                </c:pt>
                <c:pt idx="2284">
                  <c:v>58169</c:v>
                </c:pt>
                <c:pt idx="2285">
                  <c:v>58170</c:v>
                </c:pt>
                <c:pt idx="2286">
                  <c:v>58171</c:v>
                </c:pt>
                <c:pt idx="2287">
                  <c:v>58172</c:v>
                </c:pt>
                <c:pt idx="2288">
                  <c:v>58173</c:v>
                </c:pt>
                <c:pt idx="2289">
                  <c:v>58174</c:v>
                </c:pt>
                <c:pt idx="2290">
                  <c:v>58175</c:v>
                </c:pt>
                <c:pt idx="2291">
                  <c:v>58176</c:v>
                </c:pt>
                <c:pt idx="2292">
                  <c:v>58177</c:v>
                </c:pt>
                <c:pt idx="2293">
                  <c:v>58178</c:v>
                </c:pt>
                <c:pt idx="2294">
                  <c:v>58179</c:v>
                </c:pt>
                <c:pt idx="2295">
                  <c:v>58180</c:v>
                </c:pt>
                <c:pt idx="2296">
                  <c:v>58181</c:v>
                </c:pt>
                <c:pt idx="2297">
                  <c:v>58182</c:v>
                </c:pt>
                <c:pt idx="2298">
                  <c:v>58183</c:v>
                </c:pt>
                <c:pt idx="2299">
                  <c:v>58184</c:v>
                </c:pt>
                <c:pt idx="2300">
                  <c:v>58185</c:v>
                </c:pt>
                <c:pt idx="2301">
                  <c:v>58186</c:v>
                </c:pt>
                <c:pt idx="2302">
                  <c:v>58187</c:v>
                </c:pt>
                <c:pt idx="2303">
                  <c:v>58188</c:v>
                </c:pt>
                <c:pt idx="2304">
                  <c:v>58189</c:v>
                </c:pt>
                <c:pt idx="2305">
                  <c:v>58190</c:v>
                </c:pt>
                <c:pt idx="2306">
                  <c:v>58191</c:v>
                </c:pt>
                <c:pt idx="2307">
                  <c:v>58192</c:v>
                </c:pt>
                <c:pt idx="2308">
                  <c:v>58193</c:v>
                </c:pt>
                <c:pt idx="2309">
                  <c:v>58194</c:v>
                </c:pt>
                <c:pt idx="2310">
                  <c:v>58195</c:v>
                </c:pt>
                <c:pt idx="2311">
                  <c:v>58196</c:v>
                </c:pt>
                <c:pt idx="2312">
                  <c:v>58197</c:v>
                </c:pt>
                <c:pt idx="2313">
                  <c:v>58198</c:v>
                </c:pt>
                <c:pt idx="2314">
                  <c:v>58199</c:v>
                </c:pt>
                <c:pt idx="2315">
                  <c:v>58200</c:v>
                </c:pt>
                <c:pt idx="2316">
                  <c:v>58201</c:v>
                </c:pt>
                <c:pt idx="2317">
                  <c:v>58202</c:v>
                </c:pt>
                <c:pt idx="2318">
                  <c:v>58203</c:v>
                </c:pt>
                <c:pt idx="2319">
                  <c:v>58204</c:v>
                </c:pt>
                <c:pt idx="2320">
                  <c:v>58205</c:v>
                </c:pt>
                <c:pt idx="2321">
                  <c:v>58206</c:v>
                </c:pt>
                <c:pt idx="2322">
                  <c:v>58207</c:v>
                </c:pt>
                <c:pt idx="2323">
                  <c:v>58208</c:v>
                </c:pt>
                <c:pt idx="2324">
                  <c:v>58209</c:v>
                </c:pt>
                <c:pt idx="2325">
                  <c:v>58210</c:v>
                </c:pt>
                <c:pt idx="2326">
                  <c:v>58211</c:v>
                </c:pt>
                <c:pt idx="2327">
                  <c:v>58212</c:v>
                </c:pt>
                <c:pt idx="2328">
                  <c:v>58213</c:v>
                </c:pt>
                <c:pt idx="2329">
                  <c:v>58214</c:v>
                </c:pt>
                <c:pt idx="2330">
                  <c:v>58215</c:v>
                </c:pt>
                <c:pt idx="2331">
                  <c:v>58216</c:v>
                </c:pt>
                <c:pt idx="2332">
                  <c:v>58217</c:v>
                </c:pt>
                <c:pt idx="2333">
                  <c:v>58218</c:v>
                </c:pt>
                <c:pt idx="2334">
                  <c:v>58219</c:v>
                </c:pt>
                <c:pt idx="2335">
                  <c:v>58220</c:v>
                </c:pt>
                <c:pt idx="2336">
                  <c:v>58221</c:v>
                </c:pt>
                <c:pt idx="2337">
                  <c:v>58222</c:v>
                </c:pt>
                <c:pt idx="2338">
                  <c:v>58223</c:v>
                </c:pt>
                <c:pt idx="2339">
                  <c:v>58224</c:v>
                </c:pt>
                <c:pt idx="2340">
                  <c:v>58225</c:v>
                </c:pt>
                <c:pt idx="2341">
                  <c:v>58226</c:v>
                </c:pt>
                <c:pt idx="2342">
                  <c:v>58227</c:v>
                </c:pt>
                <c:pt idx="2343">
                  <c:v>58228</c:v>
                </c:pt>
                <c:pt idx="2344">
                  <c:v>58229</c:v>
                </c:pt>
                <c:pt idx="2345">
                  <c:v>58230</c:v>
                </c:pt>
                <c:pt idx="2346">
                  <c:v>58231</c:v>
                </c:pt>
                <c:pt idx="2347">
                  <c:v>58232</c:v>
                </c:pt>
                <c:pt idx="2348">
                  <c:v>58233</c:v>
                </c:pt>
                <c:pt idx="2349">
                  <c:v>58234</c:v>
                </c:pt>
                <c:pt idx="2350">
                  <c:v>58235</c:v>
                </c:pt>
                <c:pt idx="2351">
                  <c:v>58236</c:v>
                </c:pt>
                <c:pt idx="2352">
                  <c:v>58237</c:v>
                </c:pt>
                <c:pt idx="2353">
                  <c:v>58238</c:v>
                </c:pt>
                <c:pt idx="2354">
                  <c:v>58239</c:v>
                </c:pt>
                <c:pt idx="2355">
                  <c:v>58240</c:v>
                </c:pt>
                <c:pt idx="2356">
                  <c:v>58241</c:v>
                </c:pt>
                <c:pt idx="2357">
                  <c:v>58242</c:v>
                </c:pt>
                <c:pt idx="2358">
                  <c:v>58243</c:v>
                </c:pt>
                <c:pt idx="2359">
                  <c:v>58244</c:v>
                </c:pt>
                <c:pt idx="2360">
                  <c:v>58245</c:v>
                </c:pt>
                <c:pt idx="2361">
                  <c:v>58246</c:v>
                </c:pt>
                <c:pt idx="2362">
                  <c:v>58247</c:v>
                </c:pt>
                <c:pt idx="2363">
                  <c:v>58248</c:v>
                </c:pt>
                <c:pt idx="2364">
                  <c:v>58249</c:v>
                </c:pt>
                <c:pt idx="2365">
                  <c:v>58250</c:v>
                </c:pt>
                <c:pt idx="2366">
                  <c:v>58251</c:v>
                </c:pt>
                <c:pt idx="2367">
                  <c:v>58252</c:v>
                </c:pt>
                <c:pt idx="2368">
                  <c:v>58253</c:v>
                </c:pt>
                <c:pt idx="2369">
                  <c:v>58254</c:v>
                </c:pt>
                <c:pt idx="2370">
                  <c:v>58255</c:v>
                </c:pt>
                <c:pt idx="2371">
                  <c:v>58256</c:v>
                </c:pt>
                <c:pt idx="2372">
                  <c:v>58257</c:v>
                </c:pt>
                <c:pt idx="2373">
                  <c:v>58258</c:v>
                </c:pt>
                <c:pt idx="2374">
                  <c:v>58259</c:v>
                </c:pt>
                <c:pt idx="2375">
                  <c:v>58260</c:v>
                </c:pt>
                <c:pt idx="2376">
                  <c:v>58261</c:v>
                </c:pt>
                <c:pt idx="2377">
                  <c:v>58262</c:v>
                </c:pt>
                <c:pt idx="2378">
                  <c:v>58263</c:v>
                </c:pt>
                <c:pt idx="2379">
                  <c:v>58264</c:v>
                </c:pt>
                <c:pt idx="2380">
                  <c:v>58265</c:v>
                </c:pt>
                <c:pt idx="2381">
                  <c:v>58266</c:v>
                </c:pt>
                <c:pt idx="2382">
                  <c:v>58267</c:v>
                </c:pt>
                <c:pt idx="2383">
                  <c:v>58268</c:v>
                </c:pt>
                <c:pt idx="2384">
                  <c:v>58269</c:v>
                </c:pt>
                <c:pt idx="2385">
                  <c:v>58270</c:v>
                </c:pt>
                <c:pt idx="2386">
                  <c:v>58271</c:v>
                </c:pt>
                <c:pt idx="2387">
                  <c:v>58272</c:v>
                </c:pt>
                <c:pt idx="2388">
                  <c:v>58273</c:v>
                </c:pt>
                <c:pt idx="2389">
                  <c:v>58274</c:v>
                </c:pt>
                <c:pt idx="2390">
                  <c:v>58275</c:v>
                </c:pt>
                <c:pt idx="2391">
                  <c:v>58276</c:v>
                </c:pt>
                <c:pt idx="2392">
                  <c:v>58277</c:v>
                </c:pt>
                <c:pt idx="2393">
                  <c:v>58278</c:v>
                </c:pt>
                <c:pt idx="2394">
                  <c:v>58279</c:v>
                </c:pt>
                <c:pt idx="2395">
                  <c:v>58280</c:v>
                </c:pt>
                <c:pt idx="2396">
                  <c:v>58281</c:v>
                </c:pt>
                <c:pt idx="2397">
                  <c:v>58282</c:v>
                </c:pt>
                <c:pt idx="2398">
                  <c:v>58283</c:v>
                </c:pt>
                <c:pt idx="2399">
                  <c:v>58284</c:v>
                </c:pt>
                <c:pt idx="2400">
                  <c:v>58285</c:v>
                </c:pt>
                <c:pt idx="2401">
                  <c:v>58286</c:v>
                </c:pt>
                <c:pt idx="2402">
                  <c:v>58287</c:v>
                </c:pt>
                <c:pt idx="2403">
                  <c:v>58288</c:v>
                </c:pt>
                <c:pt idx="2404">
                  <c:v>58289</c:v>
                </c:pt>
                <c:pt idx="2405">
                  <c:v>58290</c:v>
                </c:pt>
                <c:pt idx="2406">
                  <c:v>58291</c:v>
                </c:pt>
                <c:pt idx="2407">
                  <c:v>58292</c:v>
                </c:pt>
                <c:pt idx="2408">
                  <c:v>58293</c:v>
                </c:pt>
                <c:pt idx="2409">
                  <c:v>58294</c:v>
                </c:pt>
                <c:pt idx="2410">
                  <c:v>58295</c:v>
                </c:pt>
                <c:pt idx="2411">
                  <c:v>58296</c:v>
                </c:pt>
                <c:pt idx="2412">
                  <c:v>58297</c:v>
                </c:pt>
                <c:pt idx="2413">
                  <c:v>58298</c:v>
                </c:pt>
                <c:pt idx="2414">
                  <c:v>58299</c:v>
                </c:pt>
                <c:pt idx="2415">
                  <c:v>58300</c:v>
                </c:pt>
                <c:pt idx="2416">
                  <c:v>58301</c:v>
                </c:pt>
                <c:pt idx="2417">
                  <c:v>58302</c:v>
                </c:pt>
                <c:pt idx="2418">
                  <c:v>58303</c:v>
                </c:pt>
                <c:pt idx="2419">
                  <c:v>58304</c:v>
                </c:pt>
                <c:pt idx="2420">
                  <c:v>58305</c:v>
                </c:pt>
                <c:pt idx="2421">
                  <c:v>58306</c:v>
                </c:pt>
                <c:pt idx="2422">
                  <c:v>58307</c:v>
                </c:pt>
                <c:pt idx="2423">
                  <c:v>58308</c:v>
                </c:pt>
                <c:pt idx="2424">
                  <c:v>58309</c:v>
                </c:pt>
                <c:pt idx="2425">
                  <c:v>58310</c:v>
                </c:pt>
                <c:pt idx="2426">
                  <c:v>58311</c:v>
                </c:pt>
                <c:pt idx="2427">
                  <c:v>58312</c:v>
                </c:pt>
                <c:pt idx="2428">
                  <c:v>58313</c:v>
                </c:pt>
                <c:pt idx="2429">
                  <c:v>58314</c:v>
                </c:pt>
                <c:pt idx="2430">
                  <c:v>58315</c:v>
                </c:pt>
                <c:pt idx="2431">
                  <c:v>58316</c:v>
                </c:pt>
                <c:pt idx="2432">
                  <c:v>58317</c:v>
                </c:pt>
                <c:pt idx="2433">
                  <c:v>58318</c:v>
                </c:pt>
                <c:pt idx="2434">
                  <c:v>58319</c:v>
                </c:pt>
                <c:pt idx="2435">
                  <c:v>58320</c:v>
                </c:pt>
                <c:pt idx="2436">
                  <c:v>58321</c:v>
                </c:pt>
                <c:pt idx="2437">
                  <c:v>58322</c:v>
                </c:pt>
                <c:pt idx="2438">
                  <c:v>58323</c:v>
                </c:pt>
                <c:pt idx="2439">
                  <c:v>58324</c:v>
                </c:pt>
                <c:pt idx="2440">
                  <c:v>58325</c:v>
                </c:pt>
                <c:pt idx="2441">
                  <c:v>58326</c:v>
                </c:pt>
                <c:pt idx="2442">
                  <c:v>58327</c:v>
                </c:pt>
                <c:pt idx="2443">
                  <c:v>58328</c:v>
                </c:pt>
                <c:pt idx="2444">
                  <c:v>58329</c:v>
                </c:pt>
                <c:pt idx="2445">
                  <c:v>58330</c:v>
                </c:pt>
                <c:pt idx="2446">
                  <c:v>58331</c:v>
                </c:pt>
                <c:pt idx="2447">
                  <c:v>58332</c:v>
                </c:pt>
                <c:pt idx="2448">
                  <c:v>58333</c:v>
                </c:pt>
                <c:pt idx="2449">
                  <c:v>58334</c:v>
                </c:pt>
                <c:pt idx="2450">
                  <c:v>58335</c:v>
                </c:pt>
                <c:pt idx="2451">
                  <c:v>58336</c:v>
                </c:pt>
                <c:pt idx="2452">
                  <c:v>58337</c:v>
                </c:pt>
                <c:pt idx="2453">
                  <c:v>58338</c:v>
                </c:pt>
                <c:pt idx="2454">
                  <c:v>58339</c:v>
                </c:pt>
                <c:pt idx="2455">
                  <c:v>58340</c:v>
                </c:pt>
                <c:pt idx="2456">
                  <c:v>58341</c:v>
                </c:pt>
                <c:pt idx="2457">
                  <c:v>58342</c:v>
                </c:pt>
                <c:pt idx="2458">
                  <c:v>58343</c:v>
                </c:pt>
                <c:pt idx="2459">
                  <c:v>58344</c:v>
                </c:pt>
                <c:pt idx="2460">
                  <c:v>58345</c:v>
                </c:pt>
                <c:pt idx="2461">
                  <c:v>58346</c:v>
                </c:pt>
                <c:pt idx="2462">
                  <c:v>58347</c:v>
                </c:pt>
                <c:pt idx="2463">
                  <c:v>58348</c:v>
                </c:pt>
                <c:pt idx="2464">
                  <c:v>58349</c:v>
                </c:pt>
                <c:pt idx="2465">
                  <c:v>58350</c:v>
                </c:pt>
                <c:pt idx="2466">
                  <c:v>58351</c:v>
                </c:pt>
                <c:pt idx="2467">
                  <c:v>58352</c:v>
                </c:pt>
                <c:pt idx="2468">
                  <c:v>58353</c:v>
                </c:pt>
                <c:pt idx="2469">
                  <c:v>58354</c:v>
                </c:pt>
                <c:pt idx="2470">
                  <c:v>58355</c:v>
                </c:pt>
                <c:pt idx="2471">
                  <c:v>58356</c:v>
                </c:pt>
                <c:pt idx="2472">
                  <c:v>58357</c:v>
                </c:pt>
                <c:pt idx="2473">
                  <c:v>58358</c:v>
                </c:pt>
                <c:pt idx="2474">
                  <c:v>58359</c:v>
                </c:pt>
                <c:pt idx="2475">
                  <c:v>58360</c:v>
                </c:pt>
                <c:pt idx="2476">
                  <c:v>58361</c:v>
                </c:pt>
                <c:pt idx="2477">
                  <c:v>58362</c:v>
                </c:pt>
                <c:pt idx="2478">
                  <c:v>58363</c:v>
                </c:pt>
                <c:pt idx="2479">
                  <c:v>58364</c:v>
                </c:pt>
                <c:pt idx="2480">
                  <c:v>58365</c:v>
                </c:pt>
                <c:pt idx="2481">
                  <c:v>58366</c:v>
                </c:pt>
                <c:pt idx="2482">
                  <c:v>58367</c:v>
                </c:pt>
                <c:pt idx="2483">
                  <c:v>58368</c:v>
                </c:pt>
                <c:pt idx="2484">
                  <c:v>58369</c:v>
                </c:pt>
                <c:pt idx="2485">
                  <c:v>58370</c:v>
                </c:pt>
                <c:pt idx="2486">
                  <c:v>58371</c:v>
                </c:pt>
                <c:pt idx="2487">
                  <c:v>58372</c:v>
                </c:pt>
                <c:pt idx="2488">
                  <c:v>58373</c:v>
                </c:pt>
                <c:pt idx="2489">
                  <c:v>58374</c:v>
                </c:pt>
                <c:pt idx="2490">
                  <c:v>58375</c:v>
                </c:pt>
                <c:pt idx="2491">
                  <c:v>58376</c:v>
                </c:pt>
                <c:pt idx="2492">
                  <c:v>58377</c:v>
                </c:pt>
                <c:pt idx="2493">
                  <c:v>58378</c:v>
                </c:pt>
                <c:pt idx="2494">
                  <c:v>58379</c:v>
                </c:pt>
                <c:pt idx="2495">
                  <c:v>58380</c:v>
                </c:pt>
                <c:pt idx="2496">
                  <c:v>58381</c:v>
                </c:pt>
                <c:pt idx="2497">
                  <c:v>58382</c:v>
                </c:pt>
                <c:pt idx="2498">
                  <c:v>58383</c:v>
                </c:pt>
                <c:pt idx="2499">
                  <c:v>58384</c:v>
                </c:pt>
                <c:pt idx="2500">
                  <c:v>58385</c:v>
                </c:pt>
                <c:pt idx="2501">
                  <c:v>58386</c:v>
                </c:pt>
                <c:pt idx="2502">
                  <c:v>58387</c:v>
                </c:pt>
                <c:pt idx="2503">
                  <c:v>58388</c:v>
                </c:pt>
                <c:pt idx="2504">
                  <c:v>58389</c:v>
                </c:pt>
                <c:pt idx="2505">
                  <c:v>58390</c:v>
                </c:pt>
                <c:pt idx="2506">
                  <c:v>58391</c:v>
                </c:pt>
                <c:pt idx="2507">
                  <c:v>58392</c:v>
                </c:pt>
                <c:pt idx="2508">
                  <c:v>58393</c:v>
                </c:pt>
                <c:pt idx="2509">
                  <c:v>58394</c:v>
                </c:pt>
                <c:pt idx="2510">
                  <c:v>58395</c:v>
                </c:pt>
                <c:pt idx="2511">
                  <c:v>58396</c:v>
                </c:pt>
                <c:pt idx="2512">
                  <c:v>58397</c:v>
                </c:pt>
                <c:pt idx="2513">
                  <c:v>58398</c:v>
                </c:pt>
                <c:pt idx="2514">
                  <c:v>58399</c:v>
                </c:pt>
                <c:pt idx="2515">
                  <c:v>58400</c:v>
                </c:pt>
                <c:pt idx="2516">
                  <c:v>58401</c:v>
                </c:pt>
                <c:pt idx="2517">
                  <c:v>58402</c:v>
                </c:pt>
                <c:pt idx="2518">
                  <c:v>58403</c:v>
                </c:pt>
                <c:pt idx="2519">
                  <c:v>58404</c:v>
                </c:pt>
                <c:pt idx="2520">
                  <c:v>58405</c:v>
                </c:pt>
                <c:pt idx="2521">
                  <c:v>58406</c:v>
                </c:pt>
                <c:pt idx="2522">
                  <c:v>58407</c:v>
                </c:pt>
                <c:pt idx="2523">
                  <c:v>58408</c:v>
                </c:pt>
                <c:pt idx="2524">
                  <c:v>58409</c:v>
                </c:pt>
                <c:pt idx="2525">
                  <c:v>58410</c:v>
                </c:pt>
                <c:pt idx="2526">
                  <c:v>58411</c:v>
                </c:pt>
                <c:pt idx="2527">
                  <c:v>58412</c:v>
                </c:pt>
                <c:pt idx="2528">
                  <c:v>58413</c:v>
                </c:pt>
                <c:pt idx="2529">
                  <c:v>58414</c:v>
                </c:pt>
                <c:pt idx="2530">
                  <c:v>58415</c:v>
                </c:pt>
                <c:pt idx="2531">
                  <c:v>58416</c:v>
                </c:pt>
                <c:pt idx="2532">
                  <c:v>58417</c:v>
                </c:pt>
                <c:pt idx="2533">
                  <c:v>58418</c:v>
                </c:pt>
                <c:pt idx="2534">
                  <c:v>58419</c:v>
                </c:pt>
                <c:pt idx="2535">
                  <c:v>58420</c:v>
                </c:pt>
                <c:pt idx="2536">
                  <c:v>58421</c:v>
                </c:pt>
                <c:pt idx="2537">
                  <c:v>58422</c:v>
                </c:pt>
                <c:pt idx="2538">
                  <c:v>58423</c:v>
                </c:pt>
                <c:pt idx="2539">
                  <c:v>58424</c:v>
                </c:pt>
                <c:pt idx="2540">
                  <c:v>58425</c:v>
                </c:pt>
                <c:pt idx="2541">
                  <c:v>58426</c:v>
                </c:pt>
                <c:pt idx="2542">
                  <c:v>58427</c:v>
                </c:pt>
                <c:pt idx="2543">
                  <c:v>58428</c:v>
                </c:pt>
                <c:pt idx="2544">
                  <c:v>58429</c:v>
                </c:pt>
                <c:pt idx="2545">
                  <c:v>58430</c:v>
                </c:pt>
                <c:pt idx="2546">
                  <c:v>58431</c:v>
                </c:pt>
                <c:pt idx="2547">
                  <c:v>58432</c:v>
                </c:pt>
                <c:pt idx="2548">
                  <c:v>58433</c:v>
                </c:pt>
                <c:pt idx="2549">
                  <c:v>58434</c:v>
                </c:pt>
                <c:pt idx="2550">
                  <c:v>58435</c:v>
                </c:pt>
                <c:pt idx="2551">
                  <c:v>58436</c:v>
                </c:pt>
                <c:pt idx="2552">
                  <c:v>58437</c:v>
                </c:pt>
                <c:pt idx="2553">
                  <c:v>58438</c:v>
                </c:pt>
                <c:pt idx="2554">
                  <c:v>58439</c:v>
                </c:pt>
                <c:pt idx="2555">
                  <c:v>58440</c:v>
                </c:pt>
                <c:pt idx="2556">
                  <c:v>58441</c:v>
                </c:pt>
                <c:pt idx="2557">
                  <c:v>58442</c:v>
                </c:pt>
                <c:pt idx="2558">
                  <c:v>58443</c:v>
                </c:pt>
                <c:pt idx="2559">
                  <c:v>58444</c:v>
                </c:pt>
                <c:pt idx="2560">
                  <c:v>58445</c:v>
                </c:pt>
                <c:pt idx="2561">
                  <c:v>58446</c:v>
                </c:pt>
                <c:pt idx="2562">
                  <c:v>58447</c:v>
                </c:pt>
                <c:pt idx="2563">
                  <c:v>58448</c:v>
                </c:pt>
                <c:pt idx="2564">
                  <c:v>58449</c:v>
                </c:pt>
                <c:pt idx="2565">
                  <c:v>58450</c:v>
                </c:pt>
                <c:pt idx="2566">
                  <c:v>58451</c:v>
                </c:pt>
                <c:pt idx="2567">
                  <c:v>58452</c:v>
                </c:pt>
                <c:pt idx="2568">
                  <c:v>58453</c:v>
                </c:pt>
                <c:pt idx="2569">
                  <c:v>58454</c:v>
                </c:pt>
                <c:pt idx="2570">
                  <c:v>58455</c:v>
                </c:pt>
                <c:pt idx="2571">
                  <c:v>58456</c:v>
                </c:pt>
                <c:pt idx="2572">
                  <c:v>58457</c:v>
                </c:pt>
                <c:pt idx="2573">
                  <c:v>58458</c:v>
                </c:pt>
                <c:pt idx="2574">
                  <c:v>58459</c:v>
                </c:pt>
                <c:pt idx="2575">
                  <c:v>58460</c:v>
                </c:pt>
                <c:pt idx="2576">
                  <c:v>58461</c:v>
                </c:pt>
                <c:pt idx="2577">
                  <c:v>58462</c:v>
                </c:pt>
                <c:pt idx="2578">
                  <c:v>58463</c:v>
                </c:pt>
                <c:pt idx="2579">
                  <c:v>58464</c:v>
                </c:pt>
                <c:pt idx="2580">
                  <c:v>58465</c:v>
                </c:pt>
                <c:pt idx="2581">
                  <c:v>58466</c:v>
                </c:pt>
                <c:pt idx="2582">
                  <c:v>58467</c:v>
                </c:pt>
                <c:pt idx="2583">
                  <c:v>58468</c:v>
                </c:pt>
                <c:pt idx="2584">
                  <c:v>58469</c:v>
                </c:pt>
                <c:pt idx="2585">
                  <c:v>58470</c:v>
                </c:pt>
                <c:pt idx="2586">
                  <c:v>58471</c:v>
                </c:pt>
                <c:pt idx="2587">
                  <c:v>58472</c:v>
                </c:pt>
                <c:pt idx="2588">
                  <c:v>58473</c:v>
                </c:pt>
                <c:pt idx="2589">
                  <c:v>58474</c:v>
                </c:pt>
                <c:pt idx="2590">
                  <c:v>58475</c:v>
                </c:pt>
                <c:pt idx="2591">
                  <c:v>58476</c:v>
                </c:pt>
                <c:pt idx="2592">
                  <c:v>58477</c:v>
                </c:pt>
                <c:pt idx="2593">
                  <c:v>58478</c:v>
                </c:pt>
                <c:pt idx="2594">
                  <c:v>58479</c:v>
                </c:pt>
                <c:pt idx="2595">
                  <c:v>58480</c:v>
                </c:pt>
                <c:pt idx="2596">
                  <c:v>58481</c:v>
                </c:pt>
                <c:pt idx="2597">
                  <c:v>58482</c:v>
                </c:pt>
                <c:pt idx="2598">
                  <c:v>58483</c:v>
                </c:pt>
                <c:pt idx="2599">
                  <c:v>58484</c:v>
                </c:pt>
                <c:pt idx="2600">
                  <c:v>58485</c:v>
                </c:pt>
                <c:pt idx="2601">
                  <c:v>58486</c:v>
                </c:pt>
                <c:pt idx="2602">
                  <c:v>58487</c:v>
                </c:pt>
                <c:pt idx="2603">
                  <c:v>58488</c:v>
                </c:pt>
                <c:pt idx="2604">
                  <c:v>58489</c:v>
                </c:pt>
                <c:pt idx="2605">
                  <c:v>58490</c:v>
                </c:pt>
                <c:pt idx="2606">
                  <c:v>58491</c:v>
                </c:pt>
                <c:pt idx="2607">
                  <c:v>58492</c:v>
                </c:pt>
                <c:pt idx="2608">
                  <c:v>58493</c:v>
                </c:pt>
                <c:pt idx="2609">
                  <c:v>58494</c:v>
                </c:pt>
                <c:pt idx="2610">
                  <c:v>58495</c:v>
                </c:pt>
                <c:pt idx="2611">
                  <c:v>58496</c:v>
                </c:pt>
                <c:pt idx="2612">
                  <c:v>58497</c:v>
                </c:pt>
                <c:pt idx="2613">
                  <c:v>58498</c:v>
                </c:pt>
                <c:pt idx="2614">
                  <c:v>58499</c:v>
                </c:pt>
                <c:pt idx="2615">
                  <c:v>58500</c:v>
                </c:pt>
                <c:pt idx="2616">
                  <c:v>58501</c:v>
                </c:pt>
                <c:pt idx="2617">
                  <c:v>58502</c:v>
                </c:pt>
                <c:pt idx="2618">
                  <c:v>58503</c:v>
                </c:pt>
                <c:pt idx="2619">
                  <c:v>58504</c:v>
                </c:pt>
                <c:pt idx="2620">
                  <c:v>58505</c:v>
                </c:pt>
                <c:pt idx="2621">
                  <c:v>58506</c:v>
                </c:pt>
                <c:pt idx="2622">
                  <c:v>58507</c:v>
                </c:pt>
                <c:pt idx="2623">
                  <c:v>58508</c:v>
                </c:pt>
                <c:pt idx="2624">
                  <c:v>58509</c:v>
                </c:pt>
                <c:pt idx="2625">
                  <c:v>58510</c:v>
                </c:pt>
                <c:pt idx="2626">
                  <c:v>58511</c:v>
                </c:pt>
                <c:pt idx="2627">
                  <c:v>58512</c:v>
                </c:pt>
                <c:pt idx="2628">
                  <c:v>58513</c:v>
                </c:pt>
                <c:pt idx="2629">
                  <c:v>58514</c:v>
                </c:pt>
                <c:pt idx="2630">
                  <c:v>58515</c:v>
                </c:pt>
                <c:pt idx="2631">
                  <c:v>58516</c:v>
                </c:pt>
                <c:pt idx="2632">
                  <c:v>58517</c:v>
                </c:pt>
                <c:pt idx="2633">
                  <c:v>58518</c:v>
                </c:pt>
                <c:pt idx="2634">
                  <c:v>58519</c:v>
                </c:pt>
                <c:pt idx="2635">
                  <c:v>58520</c:v>
                </c:pt>
                <c:pt idx="2636">
                  <c:v>58521</c:v>
                </c:pt>
                <c:pt idx="2637">
                  <c:v>58522</c:v>
                </c:pt>
                <c:pt idx="2638">
                  <c:v>58523</c:v>
                </c:pt>
                <c:pt idx="2639">
                  <c:v>58524</c:v>
                </c:pt>
                <c:pt idx="2640">
                  <c:v>58525</c:v>
                </c:pt>
                <c:pt idx="2641">
                  <c:v>58526</c:v>
                </c:pt>
                <c:pt idx="2642">
                  <c:v>58527</c:v>
                </c:pt>
                <c:pt idx="2643">
                  <c:v>58528</c:v>
                </c:pt>
                <c:pt idx="2644">
                  <c:v>58529</c:v>
                </c:pt>
                <c:pt idx="2645">
                  <c:v>58530</c:v>
                </c:pt>
                <c:pt idx="2646">
                  <c:v>58531</c:v>
                </c:pt>
                <c:pt idx="2647">
                  <c:v>58532</c:v>
                </c:pt>
                <c:pt idx="2648">
                  <c:v>58533</c:v>
                </c:pt>
                <c:pt idx="2649">
                  <c:v>58534</c:v>
                </c:pt>
                <c:pt idx="2650">
                  <c:v>58535</c:v>
                </c:pt>
                <c:pt idx="2651">
                  <c:v>58536</c:v>
                </c:pt>
                <c:pt idx="2652">
                  <c:v>58537</c:v>
                </c:pt>
                <c:pt idx="2653">
                  <c:v>58538</c:v>
                </c:pt>
                <c:pt idx="2654">
                  <c:v>58539</c:v>
                </c:pt>
                <c:pt idx="2655">
                  <c:v>58540</c:v>
                </c:pt>
                <c:pt idx="2656">
                  <c:v>58541</c:v>
                </c:pt>
                <c:pt idx="2657">
                  <c:v>58542</c:v>
                </c:pt>
                <c:pt idx="2658">
                  <c:v>58543</c:v>
                </c:pt>
                <c:pt idx="2659">
                  <c:v>58544</c:v>
                </c:pt>
                <c:pt idx="2660">
                  <c:v>58545</c:v>
                </c:pt>
                <c:pt idx="2661">
                  <c:v>58546</c:v>
                </c:pt>
                <c:pt idx="2662">
                  <c:v>58547</c:v>
                </c:pt>
                <c:pt idx="2663">
                  <c:v>58548</c:v>
                </c:pt>
                <c:pt idx="2664">
                  <c:v>58549</c:v>
                </c:pt>
                <c:pt idx="2665">
                  <c:v>58550</c:v>
                </c:pt>
                <c:pt idx="2666">
                  <c:v>58551</c:v>
                </c:pt>
                <c:pt idx="2667">
                  <c:v>58552</c:v>
                </c:pt>
                <c:pt idx="2668">
                  <c:v>58553</c:v>
                </c:pt>
                <c:pt idx="2669">
                  <c:v>58554</c:v>
                </c:pt>
                <c:pt idx="2670">
                  <c:v>58555</c:v>
                </c:pt>
                <c:pt idx="2671">
                  <c:v>58556</c:v>
                </c:pt>
                <c:pt idx="2672">
                  <c:v>58557</c:v>
                </c:pt>
                <c:pt idx="2673">
                  <c:v>58558</c:v>
                </c:pt>
                <c:pt idx="2674">
                  <c:v>58559</c:v>
                </c:pt>
                <c:pt idx="2675">
                  <c:v>58560</c:v>
                </c:pt>
                <c:pt idx="2676">
                  <c:v>58561</c:v>
                </c:pt>
                <c:pt idx="2677">
                  <c:v>58562</c:v>
                </c:pt>
                <c:pt idx="2678">
                  <c:v>58563</c:v>
                </c:pt>
                <c:pt idx="2679">
                  <c:v>58564</c:v>
                </c:pt>
                <c:pt idx="2680">
                  <c:v>58565</c:v>
                </c:pt>
                <c:pt idx="2681">
                  <c:v>58566</c:v>
                </c:pt>
                <c:pt idx="2682">
                  <c:v>58567</c:v>
                </c:pt>
                <c:pt idx="2683">
                  <c:v>58568</c:v>
                </c:pt>
                <c:pt idx="2684">
                  <c:v>58569</c:v>
                </c:pt>
                <c:pt idx="2685">
                  <c:v>58570</c:v>
                </c:pt>
                <c:pt idx="2686">
                  <c:v>58571</c:v>
                </c:pt>
                <c:pt idx="2687">
                  <c:v>58572</c:v>
                </c:pt>
                <c:pt idx="2688">
                  <c:v>58573</c:v>
                </c:pt>
                <c:pt idx="2689">
                  <c:v>58574</c:v>
                </c:pt>
                <c:pt idx="2690">
                  <c:v>58575</c:v>
                </c:pt>
                <c:pt idx="2691">
                  <c:v>58576</c:v>
                </c:pt>
                <c:pt idx="2692">
                  <c:v>58577</c:v>
                </c:pt>
                <c:pt idx="2693">
                  <c:v>58578</c:v>
                </c:pt>
                <c:pt idx="2694">
                  <c:v>58579</c:v>
                </c:pt>
                <c:pt idx="2695">
                  <c:v>58580</c:v>
                </c:pt>
                <c:pt idx="2696">
                  <c:v>58581</c:v>
                </c:pt>
                <c:pt idx="2697">
                  <c:v>58582</c:v>
                </c:pt>
                <c:pt idx="2698">
                  <c:v>58583</c:v>
                </c:pt>
                <c:pt idx="2699">
                  <c:v>58584</c:v>
                </c:pt>
                <c:pt idx="2700">
                  <c:v>58585</c:v>
                </c:pt>
                <c:pt idx="2701">
                  <c:v>58586</c:v>
                </c:pt>
                <c:pt idx="2702">
                  <c:v>58587</c:v>
                </c:pt>
                <c:pt idx="2703">
                  <c:v>58588</c:v>
                </c:pt>
                <c:pt idx="2704">
                  <c:v>58589</c:v>
                </c:pt>
                <c:pt idx="2705">
                  <c:v>58590</c:v>
                </c:pt>
                <c:pt idx="2706">
                  <c:v>58591</c:v>
                </c:pt>
                <c:pt idx="2707">
                  <c:v>58592</c:v>
                </c:pt>
                <c:pt idx="2708">
                  <c:v>58593</c:v>
                </c:pt>
                <c:pt idx="2709">
                  <c:v>58594</c:v>
                </c:pt>
                <c:pt idx="2710">
                  <c:v>58595</c:v>
                </c:pt>
                <c:pt idx="2711">
                  <c:v>58596</c:v>
                </c:pt>
                <c:pt idx="2712">
                  <c:v>58597</c:v>
                </c:pt>
                <c:pt idx="2713">
                  <c:v>58598</c:v>
                </c:pt>
                <c:pt idx="2714">
                  <c:v>58599</c:v>
                </c:pt>
                <c:pt idx="2715">
                  <c:v>58600</c:v>
                </c:pt>
                <c:pt idx="2716">
                  <c:v>58601</c:v>
                </c:pt>
                <c:pt idx="2717">
                  <c:v>58602</c:v>
                </c:pt>
                <c:pt idx="2718">
                  <c:v>58603</c:v>
                </c:pt>
                <c:pt idx="2719">
                  <c:v>58604</c:v>
                </c:pt>
                <c:pt idx="2720">
                  <c:v>58605</c:v>
                </c:pt>
                <c:pt idx="2721">
                  <c:v>58606</c:v>
                </c:pt>
                <c:pt idx="2722">
                  <c:v>58607</c:v>
                </c:pt>
                <c:pt idx="2723">
                  <c:v>58608</c:v>
                </c:pt>
                <c:pt idx="2724">
                  <c:v>58609</c:v>
                </c:pt>
                <c:pt idx="2725">
                  <c:v>58610</c:v>
                </c:pt>
                <c:pt idx="2726">
                  <c:v>58611</c:v>
                </c:pt>
                <c:pt idx="2727">
                  <c:v>58612</c:v>
                </c:pt>
                <c:pt idx="2728">
                  <c:v>58613</c:v>
                </c:pt>
                <c:pt idx="2729">
                  <c:v>58614</c:v>
                </c:pt>
                <c:pt idx="2730">
                  <c:v>58615</c:v>
                </c:pt>
                <c:pt idx="2731">
                  <c:v>58616</c:v>
                </c:pt>
                <c:pt idx="2732">
                  <c:v>58617</c:v>
                </c:pt>
                <c:pt idx="2733">
                  <c:v>58618</c:v>
                </c:pt>
                <c:pt idx="2734">
                  <c:v>58619</c:v>
                </c:pt>
                <c:pt idx="2735">
                  <c:v>58620</c:v>
                </c:pt>
                <c:pt idx="2736">
                  <c:v>58621</c:v>
                </c:pt>
                <c:pt idx="2737">
                  <c:v>58622</c:v>
                </c:pt>
                <c:pt idx="2738">
                  <c:v>58623</c:v>
                </c:pt>
                <c:pt idx="2739">
                  <c:v>58624</c:v>
                </c:pt>
                <c:pt idx="2740">
                  <c:v>58625</c:v>
                </c:pt>
                <c:pt idx="2741">
                  <c:v>58626</c:v>
                </c:pt>
                <c:pt idx="2742">
                  <c:v>58627</c:v>
                </c:pt>
                <c:pt idx="2743">
                  <c:v>58628</c:v>
                </c:pt>
                <c:pt idx="2744">
                  <c:v>58629</c:v>
                </c:pt>
                <c:pt idx="2745">
                  <c:v>58630</c:v>
                </c:pt>
                <c:pt idx="2746">
                  <c:v>58631</c:v>
                </c:pt>
                <c:pt idx="2747">
                  <c:v>58632</c:v>
                </c:pt>
                <c:pt idx="2748">
                  <c:v>58633</c:v>
                </c:pt>
                <c:pt idx="2749">
                  <c:v>58634</c:v>
                </c:pt>
                <c:pt idx="2750">
                  <c:v>58635</c:v>
                </c:pt>
                <c:pt idx="2751">
                  <c:v>58636</c:v>
                </c:pt>
                <c:pt idx="2752">
                  <c:v>58637</c:v>
                </c:pt>
                <c:pt idx="2753">
                  <c:v>58638</c:v>
                </c:pt>
                <c:pt idx="2754">
                  <c:v>58639</c:v>
                </c:pt>
                <c:pt idx="2755">
                  <c:v>58640</c:v>
                </c:pt>
                <c:pt idx="2756">
                  <c:v>58641</c:v>
                </c:pt>
                <c:pt idx="2757">
                  <c:v>58642</c:v>
                </c:pt>
                <c:pt idx="2758">
                  <c:v>58643</c:v>
                </c:pt>
                <c:pt idx="2759">
                  <c:v>58644</c:v>
                </c:pt>
                <c:pt idx="2760">
                  <c:v>58645</c:v>
                </c:pt>
                <c:pt idx="2761">
                  <c:v>58646</c:v>
                </c:pt>
                <c:pt idx="2762">
                  <c:v>58647</c:v>
                </c:pt>
                <c:pt idx="2763">
                  <c:v>58648</c:v>
                </c:pt>
                <c:pt idx="2764">
                  <c:v>58649</c:v>
                </c:pt>
                <c:pt idx="2765">
                  <c:v>58650</c:v>
                </c:pt>
                <c:pt idx="2766">
                  <c:v>58651</c:v>
                </c:pt>
                <c:pt idx="2767">
                  <c:v>58652</c:v>
                </c:pt>
                <c:pt idx="2768">
                  <c:v>58653</c:v>
                </c:pt>
                <c:pt idx="2769">
                  <c:v>58654</c:v>
                </c:pt>
                <c:pt idx="2770">
                  <c:v>58655</c:v>
                </c:pt>
                <c:pt idx="2771">
                  <c:v>58656</c:v>
                </c:pt>
                <c:pt idx="2772">
                  <c:v>58657</c:v>
                </c:pt>
                <c:pt idx="2773">
                  <c:v>58658</c:v>
                </c:pt>
                <c:pt idx="2774">
                  <c:v>58659</c:v>
                </c:pt>
                <c:pt idx="2775">
                  <c:v>58660</c:v>
                </c:pt>
                <c:pt idx="2776">
                  <c:v>58661</c:v>
                </c:pt>
                <c:pt idx="2777">
                  <c:v>58662</c:v>
                </c:pt>
                <c:pt idx="2778">
                  <c:v>58663</c:v>
                </c:pt>
                <c:pt idx="2779">
                  <c:v>58664</c:v>
                </c:pt>
                <c:pt idx="2780">
                  <c:v>58665</c:v>
                </c:pt>
                <c:pt idx="2781">
                  <c:v>58666</c:v>
                </c:pt>
                <c:pt idx="2782">
                  <c:v>58667</c:v>
                </c:pt>
                <c:pt idx="2783">
                  <c:v>58668</c:v>
                </c:pt>
                <c:pt idx="2784">
                  <c:v>58669</c:v>
                </c:pt>
                <c:pt idx="2785">
                  <c:v>58670</c:v>
                </c:pt>
                <c:pt idx="2786">
                  <c:v>58671</c:v>
                </c:pt>
                <c:pt idx="2787">
                  <c:v>58672</c:v>
                </c:pt>
                <c:pt idx="2788">
                  <c:v>58673</c:v>
                </c:pt>
                <c:pt idx="2789">
                  <c:v>58674</c:v>
                </c:pt>
                <c:pt idx="2790">
                  <c:v>58675</c:v>
                </c:pt>
                <c:pt idx="2791">
                  <c:v>58676</c:v>
                </c:pt>
                <c:pt idx="2792">
                  <c:v>58677</c:v>
                </c:pt>
                <c:pt idx="2793">
                  <c:v>58678</c:v>
                </c:pt>
                <c:pt idx="2794">
                  <c:v>58679</c:v>
                </c:pt>
                <c:pt idx="2795">
                  <c:v>58680</c:v>
                </c:pt>
                <c:pt idx="2796">
                  <c:v>58681</c:v>
                </c:pt>
                <c:pt idx="2797">
                  <c:v>58682</c:v>
                </c:pt>
                <c:pt idx="2798">
                  <c:v>58683</c:v>
                </c:pt>
                <c:pt idx="2799">
                  <c:v>58684</c:v>
                </c:pt>
                <c:pt idx="2800">
                  <c:v>58685</c:v>
                </c:pt>
                <c:pt idx="2801">
                  <c:v>58686</c:v>
                </c:pt>
                <c:pt idx="2802">
                  <c:v>58687</c:v>
                </c:pt>
                <c:pt idx="2803">
                  <c:v>58688</c:v>
                </c:pt>
                <c:pt idx="2804">
                  <c:v>58689</c:v>
                </c:pt>
                <c:pt idx="2805">
                  <c:v>58690</c:v>
                </c:pt>
                <c:pt idx="2806">
                  <c:v>58691</c:v>
                </c:pt>
                <c:pt idx="2807">
                  <c:v>58692</c:v>
                </c:pt>
                <c:pt idx="2808">
                  <c:v>58693</c:v>
                </c:pt>
                <c:pt idx="2809">
                  <c:v>58694</c:v>
                </c:pt>
                <c:pt idx="2810">
                  <c:v>58695</c:v>
                </c:pt>
                <c:pt idx="2811">
                  <c:v>58696</c:v>
                </c:pt>
                <c:pt idx="2812">
                  <c:v>58697</c:v>
                </c:pt>
                <c:pt idx="2813">
                  <c:v>58698</c:v>
                </c:pt>
                <c:pt idx="2814">
                  <c:v>58699</c:v>
                </c:pt>
                <c:pt idx="2815">
                  <c:v>58700</c:v>
                </c:pt>
                <c:pt idx="2816">
                  <c:v>58701</c:v>
                </c:pt>
                <c:pt idx="2817">
                  <c:v>58702</c:v>
                </c:pt>
                <c:pt idx="2818">
                  <c:v>58703</c:v>
                </c:pt>
                <c:pt idx="2819">
                  <c:v>58704</c:v>
                </c:pt>
                <c:pt idx="2820">
                  <c:v>58705</c:v>
                </c:pt>
                <c:pt idx="2821">
                  <c:v>58706</c:v>
                </c:pt>
                <c:pt idx="2822">
                  <c:v>58707</c:v>
                </c:pt>
                <c:pt idx="2823">
                  <c:v>58708</c:v>
                </c:pt>
                <c:pt idx="2824">
                  <c:v>58709</c:v>
                </c:pt>
                <c:pt idx="2825">
                  <c:v>58710</c:v>
                </c:pt>
                <c:pt idx="2826">
                  <c:v>58711</c:v>
                </c:pt>
                <c:pt idx="2827">
                  <c:v>58712</c:v>
                </c:pt>
                <c:pt idx="2828">
                  <c:v>58713</c:v>
                </c:pt>
                <c:pt idx="2829">
                  <c:v>58714</c:v>
                </c:pt>
                <c:pt idx="2830">
                  <c:v>58715</c:v>
                </c:pt>
                <c:pt idx="2831">
                  <c:v>58716</c:v>
                </c:pt>
                <c:pt idx="2832">
                  <c:v>58717</c:v>
                </c:pt>
                <c:pt idx="2833">
                  <c:v>58718</c:v>
                </c:pt>
                <c:pt idx="2834">
                  <c:v>58719</c:v>
                </c:pt>
                <c:pt idx="2835">
                  <c:v>58720</c:v>
                </c:pt>
                <c:pt idx="2836">
                  <c:v>58721</c:v>
                </c:pt>
                <c:pt idx="2837">
                  <c:v>58722</c:v>
                </c:pt>
                <c:pt idx="2838">
                  <c:v>58723</c:v>
                </c:pt>
                <c:pt idx="2839">
                  <c:v>58724</c:v>
                </c:pt>
                <c:pt idx="2840">
                  <c:v>58725</c:v>
                </c:pt>
                <c:pt idx="2841">
                  <c:v>58726</c:v>
                </c:pt>
                <c:pt idx="2842">
                  <c:v>58727</c:v>
                </c:pt>
                <c:pt idx="2843">
                  <c:v>58728</c:v>
                </c:pt>
                <c:pt idx="2844">
                  <c:v>58729</c:v>
                </c:pt>
                <c:pt idx="2845">
                  <c:v>58730</c:v>
                </c:pt>
                <c:pt idx="2846">
                  <c:v>58731</c:v>
                </c:pt>
                <c:pt idx="2847">
                  <c:v>58732</c:v>
                </c:pt>
                <c:pt idx="2848">
                  <c:v>58733</c:v>
                </c:pt>
                <c:pt idx="2849">
                  <c:v>58734</c:v>
                </c:pt>
                <c:pt idx="2850">
                  <c:v>58735</c:v>
                </c:pt>
                <c:pt idx="2851">
                  <c:v>58736</c:v>
                </c:pt>
                <c:pt idx="2852">
                  <c:v>58737</c:v>
                </c:pt>
                <c:pt idx="2853">
                  <c:v>58738</c:v>
                </c:pt>
                <c:pt idx="2854">
                  <c:v>58739</c:v>
                </c:pt>
                <c:pt idx="2855">
                  <c:v>58740</c:v>
                </c:pt>
                <c:pt idx="2856">
                  <c:v>58741</c:v>
                </c:pt>
                <c:pt idx="2857">
                  <c:v>58742</c:v>
                </c:pt>
                <c:pt idx="2858">
                  <c:v>58743</c:v>
                </c:pt>
                <c:pt idx="2859">
                  <c:v>58744</c:v>
                </c:pt>
                <c:pt idx="2860">
                  <c:v>58745</c:v>
                </c:pt>
                <c:pt idx="2861">
                  <c:v>58746</c:v>
                </c:pt>
                <c:pt idx="2862">
                  <c:v>58747</c:v>
                </c:pt>
                <c:pt idx="2863">
                  <c:v>58748</c:v>
                </c:pt>
                <c:pt idx="2864">
                  <c:v>58749</c:v>
                </c:pt>
                <c:pt idx="2865">
                  <c:v>58750</c:v>
                </c:pt>
                <c:pt idx="2866">
                  <c:v>58751</c:v>
                </c:pt>
                <c:pt idx="2867">
                  <c:v>58752</c:v>
                </c:pt>
                <c:pt idx="2868">
                  <c:v>58753</c:v>
                </c:pt>
                <c:pt idx="2869">
                  <c:v>58754</c:v>
                </c:pt>
                <c:pt idx="2870">
                  <c:v>58755</c:v>
                </c:pt>
                <c:pt idx="2871">
                  <c:v>58756</c:v>
                </c:pt>
                <c:pt idx="2872">
                  <c:v>58757</c:v>
                </c:pt>
                <c:pt idx="2873">
                  <c:v>58758</c:v>
                </c:pt>
                <c:pt idx="2874">
                  <c:v>58759</c:v>
                </c:pt>
                <c:pt idx="2875">
                  <c:v>58760</c:v>
                </c:pt>
                <c:pt idx="2876">
                  <c:v>58761</c:v>
                </c:pt>
                <c:pt idx="2877">
                  <c:v>58762</c:v>
                </c:pt>
                <c:pt idx="2878">
                  <c:v>58763</c:v>
                </c:pt>
                <c:pt idx="2879">
                  <c:v>58764</c:v>
                </c:pt>
                <c:pt idx="2880">
                  <c:v>58765</c:v>
                </c:pt>
                <c:pt idx="2881">
                  <c:v>58766</c:v>
                </c:pt>
                <c:pt idx="2882">
                  <c:v>58767</c:v>
                </c:pt>
                <c:pt idx="2883">
                  <c:v>58768</c:v>
                </c:pt>
                <c:pt idx="2884">
                  <c:v>58769</c:v>
                </c:pt>
                <c:pt idx="2885">
                  <c:v>58770</c:v>
                </c:pt>
                <c:pt idx="2886">
                  <c:v>58771</c:v>
                </c:pt>
                <c:pt idx="2887">
                  <c:v>58772</c:v>
                </c:pt>
                <c:pt idx="2888">
                  <c:v>58773</c:v>
                </c:pt>
                <c:pt idx="2889">
                  <c:v>58774</c:v>
                </c:pt>
                <c:pt idx="2890">
                  <c:v>58775</c:v>
                </c:pt>
                <c:pt idx="2891">
                  <c:v>58776</c:v>
                </c:pt>
                <c:pt idx="2892">
                  <c:v>58777</c:v>
                </c:pt>
                <c:pt idx="2893">
                  <c:v>58778</c:v>
                </c:pt>
                <c:pt idx="2894">
                  <c:v>58779</c:v>
                </c:pt>
                <c:pt idx="2895">
                  <c:v>58780</c:v>
                </c:pt>
                <c:pt idx="2896">
                  <c:v>58781</c:v>
                </c:pt>
                <c:pt idx="2897">
                  <c:v>58782</c:v>
                </c:pt>
                <c:pt idx="2898">
                  <c:v>58783</c:v>
                </c:pt>
                <c:pt idx="2899">
                  <c:v>58784</c:v>
                </c:pt>
                <c:pt idx="2900">
                  <c:v>58785</c:v>
                </c:pt>
                <c:pt idx="2901">
                  <c:v>58786</c:v>
                </c:pt>
                <c:pt idx="2902">
                  <c:v>58787</c:v>
                </c:pt>
                <c:pt idx="2903">
                  <c:v>58788</c:v>
                </c:pt>
                <c:pt idx="2904">
                  <c:v>58789</c:v>
                </c:pt>
                <c:pt idx="2905">
                  <c:v>58790</c:v>
                </c:pt>
                <c:pt idx="2906">
                  <c:v>58791</c:v>
                </c:pt>
                <c:pt idx="2907">
                  <c:v>58792</c:v>
                </c:pt>
                <c:pt idx="2908">
                  <c:v>58793</c:v>
                </c:pt>
                <c:pt idx="2909">
                  <c:v>58794</c:v>
                </c:pt>
                <c:pt idx="2910">
                  <c:v>58795</c:v>
                </c:pt>
                <c:pt idx="2911">
                  <c:v>58796</c:v>
                </c:pt>
                <c:pt idx="2912">
                  <c:v>58797</c:v>
                </c:pt>
                <c:pt idx="2913">
                  <c:v>58798</c:v>
                </c:pt>
                <c:pt idx="2914">
                  <c:v>58799</c:v>
                </c:pt>
                <c:pt idx="2915">
                  <c:v>58800</c:v>
                </c:pt>
                <c:pt idx="2916">
                  <c:v>58801</c:v>
                </c:pt>
                <c:pt idx="2917">
                  <c:v>58802</c:v>
                </c:pt>
                <c:pt idx="2918">
                  <c:v>58803</c:v>
                </c:pt>
                <c:pt idx="2919">
                  <c:v>58804</c:v>
                </c:pt>
                <c:pt idx="2920">
                  <c:v>58805</c:v>
                </c:pt>
                <c:pt idx="2921">
                  <c:v>58806</c:v>
                </c:pt>
              </c:numCache>
            </c:numRef>
          </c:cat>
          <c:val>
            <c:numRef>
              <c:f>ModeWise!$AA$3:$AA$2924</c:f>
              <c:numCache>
                <c:formatCode>General</c:formatCode>
                <c:ptCount val="2922"/>
                <c:pt idx="0">
                  <c:v>3.7050000000000001</c:v>
                </c:pt>
                <c:pt idx="1">
                  <c:v>3.649</c:v>
                </c:pt>
                <c:pt idx="2">
                  <c:v>3.5920000000000001</c:v>
                </c:pt>
                <c:pt idx="3">
                  <c:v>3.5339999999999998</c:v>
                </c:pt>
                <c:pt idx="4">
                  <c:v>3.4740000000000002</c:v>
                </c:pt>
                <c:pt idx="5">
                  <c:v>3.4140000000000001</c:v>
                </c:pt>
                <c:pt idx="6">
                  <c:v>3.3530000000000002</c:v>
                </c:pt>
                <c:pt idx="7">
                  <c:v>3.2919999999999998</c:v>
                </c:pt>
                <c:pt idx="8">
                  <c:v>3.2309999999999999</c:v>
                </c:pt>
                <c:pt idx="9">
                  <c:v>3.17</c:v>
                </c:pt>
                <c:pt idx="10">
                  <c:v>3.1080000000000001</c:v>
                </c:pt>
                <c:pt idx="11">
                  <c:v>3.0470000000000002</c:v>
                </c:pt>
                <c:pt idx="12">
                  <c:v>2.9849999999999999</c:v>
                </c:pt>
                <c:pt idx="13">
                  <c:v>2.923</c:v>
                </c:pt>
                <c:pt idx="14">
                  <c:v>2.8610000000000002</c:v>
                </c:pt>
                <c:pt idx="15">
                  <c:v>2.7989999999999999</c:v>
                </c:pt>
                <c:pt idx="16">
                  <c:v>2.7370000000000001</c:v>
                </c:pt>
                <c:pt idx="17">
                  <c:v>2.6819999999999999</c:v>
                </c:pt>
                <c:pt idx="18">
                  <c:v>2.6259999999999999</c:v>
                </c:pt>
                <c:pt idx="19">
                  <c:v>2.569</c:v>
                </c:pt>
                <c:pt idx="20">
                  <c:v>2.5169999999999999</c:v>
                </c:pt>
                <c:pt idx="21">
                  <c:v>2.4630000000000001</c:v>
                </c:pt>
                <c:pt idx="22">
                  <c:v>2.41</c:v>
                </c:pt>
                <c:pt idx="23">
                  <c:v>2.3559999999999999</c:v>
                </c:pt>
                <c:pt idx="24">
                  <c:v>2.3029999999999999</c:v>
                </c:pt>
                <c:pt idx="25">
                  <c:v>2.25</c:v>
                </c:pt>
                <c:pt idx="26">
                  <c:v>2.198</c:v>
                </c:pt>
                <c:pt idx="27">
                  <c:v>2.1459999999999999</c:v>
                </c:pt>
                <c:pt idx="28">
                  <c:v>2.0950000000000002</c:v>
                </c:pt>
                <c:pt idx="29">
                  <c:v>2.0449999999999999</c:v>
                </c:pt>
                <c:pt idx="30">
                  <c:v>1.996</c:v>
                </c:pt>
                <c:pt idx="31">
                  <c:v>1.9470000000000001</c:v>
                </c:pt>
                <c:pt idx="32">
                  <c:v>1.899</c:v>
                </c:pt>
                <c:pt idx="33">
                  <c:v>1.8520000000000001</c:v>
                </c:pt>
                <c:pt idx="34">
                  <c:v>1.8069999999999999</c:v>
                </c:pt>
                <c:pt idx="35">
                  <c:v>1.762</c:v>
                </c:pt>
                <c:pt idx="36">
                  <c:v>1.718</c:v>
                </c:pt>
                <c:pt idx="37">
                  <c:v>1.675</c:v>
                </c:pt>
                <c:pt idx="38">
                  <c:v>1.637</c:v>
                </c:pt>
                <c:pt idx="39">
                  <c:v>1.6</c:v>
                </c:pt>
                <c:pt idx="40">
                  <c:v>1.597</c:v>
                </c:pt>
                <c:pt idx="41">
                  <c:v>1.6080000000000001</c:v>
                </c:pt>
                <c:pt idx="42">
                  <c:v>1.6120000000000001</c:v>
                </c:pt>
                <c:pt idx="43">
                  <c:v>1.611</c:v>
                </c:pt>
                <c:pt idx="44">
                  <c:v>1.607</c:v>
                </c:pt>
                <c:pt idx="45">
                  <c:v>1.601</c:v>
                </c:pt>
                <c:pt idx="46">
                  <c:v>1.5920000000000001</c:v>
                </c:pt>
                <c:pt idx="47">
                  <c:v>1.583</c:v>
                </c:pt>
                <c:pt idx="48">
                  <c:v>1.573</c:v>
                </c:pt>
                <c:pt idx="49">
                  <c:v>1.5629999999999999</c:v>
                </c:pt>
                <c:pt idx="50">
                  <c:v>1.552</c:v>
                </c:pt>
                <c:pt idx="51">
                  <c:v>1.54</c:v>
                </c:pt>
                <c:pt idx="52">
                  <c:v>1.5269999999999999</c:v>
                </c:pt>
                <c:pt idx="53">
                  <c:v>1.514</c:v>
                </c:pt>
                <c:pt idx="54">
                  <c:v>1.5</c:v>
                </c:pt>
                <c:pt idx="55">
                  <c:v>1.4850000000000001</c:v>
                </c:pt>
                <c:pt idx="56">
                  <c:v>1.4690000000000001</c:v>
                </c:pt>
                <c:pt idx="57">
                  <c:v>1.4530000000000001</c:v>
                </c:pt>
                <c:pt idx="58">
                  <c:v>1.4570000000000001</c:v>
                </c:pt>
                <c:pt idx="59">
                  <c:v>1.4570000000000001</c:v>
                </c:pt>
                <c:pt idx="60">
                  <c:v>1.454</c:v>
                </c:pt>
                <c:pt idx="61">
                  <c:v>1.4470000000000001</c:v>
                </c:pt>
                <c:pt idx="62">
                  <c:v>1.4390000000000001</c:v>
                </c:pt>
                <c:pt idx="63">
                  <c:v>1.4279999999999999</c:v>
                </c:pt>
                <c:pt idx="64">
                  <c:v>1.417</c:v>
                </c:pt>
                <c:pt idx="65">
                  <c:v>1.4039999999999999</c:v>
                </c:pt>
                <c:pt idx="66">
                  <c:v>1.391</c:v>
                </c:pt>
                <c:pt idx="67">
                  <c:v>1.3759999999999999</c:v>
                </c:pt>
                <c:pt idx="68">
                  <c:v>1.361</c:v>
                </c:pt>
                <c:pt idx="69">
                  <c:v>1.3460000000000001</c:v>
                </c:pt>
                <c:pt idx="70">
                  <c:v>1.329</c:v>
                </c:pt>
                <c:pt idx="71">
                  <c:v>1.3120000000000001</c:v>
                </c:pt>
                <c:pt idx="72">
                  <c:v>1.294</c:v>
                </c:pt>
                <c:pt idx="73">
                  <c:v>1.276</c:v>
                </c:pt>
                <c:pt idx="74">
                  <c:v>1.2589999999999999</c:v>
                </c:pt>
                <c:pt idx="75">
                  <c:v>1.2689999999999999</c:v>
                </c:pt>
                <c:pt idx="76">
                  <c:v>1.2889999999999999</c:v>
                </c:pt>
                <c:pt idx="77">
                  <c:v>1.3129999999999999</c:v>
                </c:pt>
                <c:pt idx="78">
                  <c:v>1.3420000000000001</c:v>
                </c:pt>
                <c:pt idx="79">
                  <c:v>1.3660000000000001</c:v>
                </c:pt>
                <c:pt idx="80">
                  <c:v>1.4039999999999999</c:v>
                </c:pt>
                <c:pt idx="81">
                  <c:v>1.4430000000000001</c:v>
                </c:pt>
                <c:pt idx="82">
                  <c:v>1.474</c:v>
                </c:pt>
                <c:pt idx="83">
                  <c:v>1.5</c:v>
                </c:pt>
                <c:pt idx="84">
                  <c:v>1.522</c:v>
                </c:pt>
                <c:pt idx="85">
                  <c:v>1.54</c:v>
                </c:pt>
                <c:pt idx="86">
                  <c:v>1.556</c:v>
                </c:pt>
                <c:pt idx="87">
                  <c:v>1.569</c:v>
                </c:pt>
                <c:pt idx="88">
                  <c:v>1.579</c:v>
                </c:pt>
                <c:pt idx="89">
                  <c:v>1.5920000000000001</c:v>
                </c:pt>
                <c:pt idx="90">
                  <c:v>1.6080000000000001</c:v>
                </c:pt>
                <c:pt idx="91">
                  <c:v>1.6579999999999999</c:v>
                </c:pt>
                <c:pt idx="92">
                  <c:v>1.6970000000000001</c:v>
                </c:pt>
                <c:pt idx="93">
                  <c:v>1.728</c:v>
                </c:pt>
                <c:pt idx="94">
                  <c:v>1.752</c:v>
                </c:pt>
                <c:pt idx="95">
                  <c:v>1.772</c:v>
                </c:pt>
                <c:pt idx="96">
                  <c:v>1.7869999999999999</c:v>
                </c:pt>
                <c:pt idx="97">
                  <c:v>1.798</c:v>
                </c:pt>
                <c:pt idx="98">
                  <c:v>1.806</c:v>
                </c:pt>
                <c:pt idx="99">
                  <c:v>1.81</c:v>
                </c:pt>
                <c:pt idx="100">
                  <c:v>1.8120000000000001</c:v>
                </c:pt>
                <c:pt idx="101">
                  <c:v>1.8109999999999999</c:v>
                </c:pt>
                <c:pt idx="102">
                  <c:v>1.8220000000000001</c:v>
                </c:pt>
                <c:pt idx="103">
                  <c:v>1.869</c:v>
                </c:pt>
                <c:pt idx="104">
                  <c:v>1.9630000000000001</c:v>
                </c:pt>
                <c:pt idx="105">
                  <c:v>2.0619999999999998</c:v>
                </c:pt>
                <c:pt idx="106">
                  <c:v>2.1760000000000002</c:v>
                </c:pt>
                <c:pt idx="107">
                  <c:v>2.278</c:v>
                </c:pt>
                <c:pt idx="108">
                  <c:v>2.3540000000000001</c:v>
                </c:pt>
                <c:pt idx="109">
                  <c:v>2.4180000000000001</c:v>
                </c:pt>
                <c:pt idx="110">
                  <c:v>2.4780000000000002</c:v>
                </c:pt>
                <c:pt idx="111">
                  <c:v>2.5329999999999999</c:v>
                </c:pt>
                <c:pt idx="112">
                  <c:v>2.5859999999999999</c:v>
                </c:pt>
                <c:pt idx="113">
                  <c:v>2.6320000000000001</c:v>
                </c:pt>
                <c:pt idx="114">
                  <c:v>2.673</c:v>
                </c:pt>
                <c:pt idx="115">
                  <c:v>2.7069999999999999</c:v>
                </c:pt>
                <c:pt idx="116">
                  <c:v>2.7349999999999999</c:v>
                </c:pt>
                <c:pt idx="117">
                  <c:v>2.7589999999999999</c:v>
                </c:pt>
                <c:pt idx="118">
                  <c:v>2.7770000000000001</c:v>
                </c:pt>
                <c:pt idx="119">
                  <c:v>2.79</c:v>
                </c:pt>
                <c:pt idx="120">
                  <c:v>2.8</c:v>
                </c:pt>
                <c:pt idx="121">
                  <c:v>2.8050000000000002</c:v>
                </c:pt>
                <c:pt idx="122">
                  <c:v>2.8159999999999998</c:v>
                </c:pt>
                <c:pt idx="123">
                  <c:v>2.823</c:v>
                </c:pt>
                <c:pt idx="124">
                  <c:v>2.8239999999999998</c:v>
                </c:pt>
                <c:pt idx="125">
                  <c:v>2.8210000000000002</c:v>
                </c:pt>
                <c:pt idx="126">
                  <c:v>2.8119999999999998</c:v>
                </c:pt>
                <c:pt idx="127">
                  <c:v>2.8</c:v>
                </c:pt>
                <c:pt idx="128">
                  <c:v>2.7839999999999998</c:v>
                </c:pt>
                <c:pt idx="129">
                  <c:v>2.7639999999999998</c:v>
                </c:pt>
                <c:pt idx="130">
                  <c:v>2.742</c:v>
                </c:pt>
                <c:pt idx="131">
                  <c:v>2.718</c:v>
                </c:pt>
                <c:pt idx="132">
                  <c:v>2.6909999999999998</c:v>
                </c:pt>
                <c:pt idx="133">
                  <c:v>2.6739999999999999</c:v>
                </c:pt>
                <c:pt idx="134">
                  <c:v>2.67</c:v>
                </c:pt>
                <c:pt idx="135">
                  <c:v>2.6669999999999998</c:v>
                </c:pt>
                <c:pt idx="136">
                  <c:v>2.6579999999999999</c:v>
                </c:pt>
                <c:pt idx="137">
                  <c:v>2.6469999999999998</c:v>
                </c:pt>
                <c:pt idx="138">
                  <c:v>2.6360000000000001</c:v>
                </c:pt>
                <c:pt idx="139">
                  <c:v>2.6219999999999999</c:v>
                </c:pt>
                <c:pt idx="140">
                  <c:v>2.617</c:v>
                </c:pt>
                <c:pt idx="141">
                  <c:v>2.6680000000000001</c:v>
                </c:pt>
                <c:pt idx="142">
                  <c:v>3.87</c:v>
                </c:pt>
                <c:pt idx="143">
                  <c:v>4.3310000000000004</c:v>
                </c:pt>
                <c:pt idx="144">
                  <c:v>4.9779999999999998</c:v>
                </c:pt>
                <c:pt idx="145">
                  <c:v>6.242</c:v>
                </c:pt>
                <c:pt idx="146">
                  <c:v>101</c:v>
                </c:pt>
                <c:pt idx="147">
                  <c:v>29.21</c:v>
                </c:pt>
                <c:pt idx="148">
                  <c:v>32.99</c:v>
                </c:pt>
                <c:pt idx="149">
                  <c:v>32.74</c:v>
                </c:pt>
                <c:pt idx="150">
                  <c:v>31.17</c:v>
                </c:pt>
                <c:pt idx="151">
                  <c:v>29.51</c:v>
                </c:pt>
                <c:pt idx="152">
                  <c:v>29.3</c:v>
                </c:pt>
                <c:pt idx="153">
                  <c:v>31.48</c:v>
                </c:pt>
                <c:pt idx="154">
                  <c:v>37.79</c:v>
                </c:pt>
                <c:pt idx="155">
                  <c:v>40.270000000000003</c:v>
                </c:pt>
                <c:pt idx="156">
                  <c:v>44.16</c:v>
                </c:pt>
                <c:pt idx="157">
                  <c:v>113.2</c:v>
                </c:pt>
                <c:pt idx="158">
                  <c:v>59.99</c:v>
                </c:pt>
                <c:pt idx="159">
                  <c:v>57.4</c:v>
                </c:pt>
                <c:pt idx="160">
                  <c:v>71.3</c:v>
                </c:pt>
                <c:pt idx="161">
                  <c:v>91.01</c:v>
                </c:pt>
                <c:pt idx="162">
                  <c:v>70.78</c:v>
                </c:pt>
                <c:pt idx="163">
                  <c:v>130.6</c:v>
                </c:pt>
                <c:pt idx="164">
                  <c:v>135.1</c:v>
                </c:pt>
                <c:pt idx="165">
                  <c:v>97.75</c:v>
                </c:pt>
                <c:pt idx="166">
                  <c:v>86.36</c:v>
                </c:pt>
                <c:pt idx="167">
                  <c:v>87.42</c:v>
                </c:pt>
                <c:pt idx="168">
                  <c:v>81.86</c:v>
                </c:pt>
                <c:pt idx="169">
                  <c:v>107.4</c:v>
                </c:pt>
                <c:pt idx="170">
                  <c:v>98.56</c:v>
                </c:pt>
                <c:pt idx="171">
                  <c:v>90.83</c:v>
                </c:pt>
                <c:pt idx="172">
                  <c:v>84.54</c:v>
                </c:pt>
                <c:pt idx="173">
                  <c:v>78.88</c:v>
                </c:pt>
                <c:pt idx="174">
                  <c:v>77.67</c:v>
                </c:pt>
                <c:pt idx="175">
                  <c:v>72.81</c:v>
                </c:pt>
                <c:pt idx="176">
                  <c:v>68.11</c:v>
                </c:pt>
                <c:pt idx="177">
                  <c:v>64.37</c:v>
                </c:pt>
                <c:pt idx="178">
                  <c:v>60.88</c:v>
                </c:pt>
                <c:pt idx="179">
                  <c:v>57.85</c:v>
                </c:pt>
                <c:pt idx="180">
                  <c:v>56.45</c:v>
                </c:pt>
                <c:pt idx="181">
                  <c:v>55.28</c:v>
                </c:pt>
                <c:pt idx="182">
                  <c:v>54.83</c:v>
                </c:pt>
                <c:pt idx="183">
                  <c:v>73.48</c:v>
                </c:pt>
                <c:pt idx="184">
                  <c:v>98.62</c:v>
                </c:pt>
                <c:pt idx="185">
                  <c:v>67.78</c:v>
                </c:pt>
                <c:pt idx="186">
                  <c:v>72.34</c:v>
                </c:pt>
                <c:pt idx="187">
                  <c:v>98.74</c:v>
                </c:pt>
                <c:pt idx="188">
                  <c:v>118.4</c:v>
                </c:pt>
                <c:pt idx="189">
                  <c:v>102.4</c:v>
                </c:pt>
                <c:pt idx="190">
                  <c:v>132.1</c:v>
                </c:pt>
                <c:pt idx="191">
                  <c:v>179.3</c:v>
                </c:pt>
                <c:pt idx="192">
                  <c:v>126.4</c:v>
                </c:pt>
                <c:pt idx="193">
                  <c:v>171.1</c:v>
                </c:pt>
                <c:pt idx="194">
                  <c:v>168.2</c:v>
                </c:pt>
                <c:pt idx="195">
                  <c:v>133</c:v>
                </c:pt>
                <c:pt idx="196">
                  <c:v>128</c:v>
                </c:pt>
                <c:pt idx="197">
                  <c:v>154.9</c:v>
                </c:pt>
                <c:pt idx="198">
                  <c:v>126.3</c:v>
                </c:pt>
                <c:pt idx="199">
                  <c:v>119.7</c:v>
                </c:pt>
                <c:pt idx="200">
                  <c:v>190.4</c:v>
                </c:pt>
                <c:pt idx="201">
                  <c:v>175.6</c:v>
                </c:pt>
                <c:pt idx="202">
                  <c:v>186.2</c:v>
                </c:pt>
                <c:pt idx="203">
                  <c:v>180.4</c:v>
                </c:pt>
                <c:pt idx="204">
                  <c:v>172.1</c:v>
                </c:pt>
                <c:pt idx="205">
                  <c:v>158</c:v>
                </c:pt>
                <c:pt idx="206">
                  <c:v>157.1</c:v>
                </c:pt>
                <c:pt idx="207">
                  <c:v>144.6</c:v>
                </c:pt>
                <c:pt idx="208">
                  <c:v>135.4</c:v>
                </c:pt>
                <c:pt idx="209">
                  <c:v>144.30000000000001</c:v>
                </c:pt>
                <c:pt idx="210">
                  <c:v>220.4</c:v>
                </c:pt>
                <c:pt idx="211">
                  <c:v>179.7</c:v>
                </c:pt>
                <c:pt idx="212">
                  <c:v>164.5</c:v>
                </c:pt>
                <c:pt idx="213">
                  <c:v>157.19999999999999</c:v>
                </c:pt>
                <c:pt idx="214">
                  <c:v>167.2</c:v>
                </c:pt>
                <c:pt idx="215">
                  <c:v>185.5</c:v>
                </c:pt>
                <c:pt idx="216">
                  <c:v>181.9</c:v>
                </c:pt>
                <c:pt idx="217">
                  <c:v>165.6</c:v>
                </c:pt>
                <c:pt idx="218">
                  <c:v>177.6</c:v>
                </c:pt>
                <c:pt idx="219">
                  <c:v>175.1</c:v>
                </c:pt>
                <c:pt idx="220">
                  <c:v>174.4</c:v>
                </c:pt>
                <c:pt idx="221">
                  <c:v>163.4</c:v>
                </c:pt>
                <c:pt idx="222">
                  <c:v>163</c:v>
                </c:pt>
                <c:pt idx="223">
                  <c:v>153.1</c:v>
                </c:pt>
                <c:pt idx="224">
                  <c:v>140.9</c:v>
                </c:pt>
                <c:pt idx="225">
                  <c:v>139.19999999999999</c:v>
                </c:pt>
                <c:pt idx="226">
                  <c:v>127.2</c:v>
                </c:pt>
                <c:pt idx="227">
                  <c:v>140</c:v>
                </c:pt>
                <c:pt idx="228">
                  <c:v>123</c:v>
                </c:pt>
                <c:pt idx="229">
                  <c:v>113.4</c:v>
                </c:pt>
                <c:pt idx="230">
                  <c:v>104.4</c:v>
                </c:pt>
                <c:pt idx="231">
                  <c:v>119.2</c:v>
                </c:pt>
                <c:pt idx="232">
                  <c:v>110</c:v>
                </c:pt>
                <c:pt idx="233">
                  <c:v>101.8</c:v>
                </c:pt>
                <c:pt idx="234">
                  <c:v>94.39</c:v>
                </c:pt>
                <c:pt idx="235">
                  <c:v>88.67</c:v>
                </c:pt>
                <c:pt idx="236">
                  <c:v>82.77</c:v>
                </c:pt>
                <c:pt idx="237">
                  <c:v>109</c:v>
                </c:pt>
                <c:pt idx="238">
                  <c:v>100.4</c:v>
                </c:pt>
                <c:pt idx="239">
                  <c:v>92.77</c:v>
                </c:pt>
                <c:pt idx="240">
                  <c:v>85.99</c:v>
                </c:pt>
                <c:pt idx="241">
                  <c:v>79.95</c:v>
                </c:pt>
                <c:pt idx="242">
                  <c:v>74.23</c:v>
                </c:pt>
                <c:pt idx="243">
                  <c:v>69.2</c:v>
                </c:pt>
                <c:pt idx="244">
                  <c:v>64.739999999999995</c:v>
                </c:pt>
                <c:pt idx="245">
                  <c:v>60.25</c:v>
                </c:pt>
                <c:pt idx="246">
                  <c:v>56.12</c:v>
                </c:pt>
                <c:pt idx="247">
                  <c:v>52.54</c:v>
                </c:pt>
                <c:pt idx="248">
                  <c:v>49.22</c:v>
                </c:pt>
                <c:pt idx="249">
                  <c:v>46.09</c:v>
                </c:pt>
                <c:pt idx="250">
                  <c:v>43.06</c:v>
                </c:pt>
                <c:pt idx="251">
                  <c:v>40.51</c:v>
                </c:pt>
                <c:pt idx="252">
                  <c:v>39.46</c:v>
                </c:pt>
                <c:pt idx="253">
                  <c:v>38.799999999999997</c:v>
                </c:pt>
                <c:pt idx="254">
                  <c:v>37.97</c:v>
                </c:pt>
                <c:pt idx="255">
                  <c:v>37.020000000000003</c:v>
                </c:pt>
                <c:pt idx="256">
                  <c:v>35.979999999999997</c:v>
                </c:pt>
                <c:pt idx="257">
                  <c:v>34.909999999999997</c:v>
                </c:pt>
                <c:pt idx="258">
                  <c:v>33.75</c:v>
                </c:pt>
                <c:pt idx="259">
                  <c:v>32.71</c:v>
                </c:pt>
                <c:pt idx="260">
                  <c:v>31.59</c:v>
                </c:pt>
                <c:pt idx="261">
                  <c:v>30.52</c:v>
                </c:pt>
                <c:pt idx="262">
                  <c:v>29.54</c:v>
                </c:pt>
                <c:pt idx="263">
                  <c:v>28.53</c:v>
                </c:pt>
                <c:pt idx="264">
                  <c:v>27.53</c:v>
                </c:pt>
                <c:pt idx="265">
                  <c:v>26.56</c:v>
                </c:pt>
                <c:pt idx="266">
                  <c:v>25.85</c:v>
                </c:pt>
                <c:pt idx="267">
                  <c:v>26.21</c:v>
                </c:pt>
                <c:pt idx="268">
                  <c:v>30.38</c:v>
                </c:pt>
                <c:pt idx="269">
                  <c:v>28.82</c:v>
                </c:pt>
                <c:pt idx="270">
                  <c:v>28.62</c:v>
                </c:pt>
                <c:pt idx="271">
                  <c:v>38.14</c:v>
                </c:pt>
                <c:pt idx="272">
                  <c:v>186.1</c:v>
                </c:pt>
                <c:pt idx="273">
                  <c:v>136.80000000000001</c:v>
                </c:pt>
                <c:pt idx="274">
                  <c:v>144.9</c:v>
                </c:pt>
                <c:pt idx="275">
                  <c:v>102.5</c:v>
                </c:pt>
                <c:pt idx="276">
                  <c:v>93.69</c:v>
                </c:pt>
                <c:pt idx="277">
                  <c:v>116.9</c:v>
                </c:pt>
                <c:pt idx="278">
                  <c:v>106.3</c:v>
                </c:pt>
                <c:pt idx="279">
                  <c:v>96.74</c:v>
                </c:pt>
                <c:pt idx="280">
                  <c:v>88.79</c:v>
                </c:pt>
                <c:pt idx="281">
                  <c:v>82</c:v>
                </c:pt>
                <c:pt idx="282">
                  <c:v>75.88</c:v>
                </c:pt>
                <c:pt idx="283">
                  <c:v>70.52</c:v>
                </c:pt>
                <c:pt idx="284">
                  <c:v>65.569999999999993</c:v>
                </c:pt>
                <c:pt idx="285">
                  <c:v>61.09</c:v>
                </c:pt>
                <c:pt idx="286">
                  <c:v>56.95</c:v>
                </c:pt>
                <c:pt idx="287">
                  <c:v>53.58</c:v>
                </c:pt>
                <c:pt idx="288">
                  <c:v>50.04</c:v>
                </c:pt>
                <c:pt idx="289">
                  <c:v>47</c:v>
                </c:pt>
                <c:pt idx="290">
                  <c:v>44.22</c:v>
                </c:pt>
                <c:pt idx="291">
                  <c:v>41.65</c:v>
                </c:pt>
                <c:pt idx="292">
                  <c:v>40.54</c:v>
                </c:pt>
                <c:pt idx="293">
                  <c:v>39.82</c:v>
                </c:pt>
                <c:pt idx="294">
                  <c:v>38.96</c:v>
                </c:pt>
                <c:pt idx="295">
                  <c:v>38</c:v>
                </c:pt>
                <c:pt idx="296">
                  <c:v>36.97</c:v>
                </c:pt>
                <c:pt idx="297">
                  <c:v>35.869999999999997</c:v>
                </c:pt>
                <c:pt idx="298">
                  <c:v>34.72</c:v>
                </c:pt>
                <c:pt idx="299">
                  <c:v>33.549999999999997</c:v>
                </c:pt>
                <c:pt idx="300">
                  <c:v>32.409999999999997</c:v>
                </c:pt>
                <c:pt idx="301">
                  <c:v>31.25</c:v>
                </c:pt>
                <c:pt idx="302">
                  <c:v>30.13</c:v>
                </c:pt>
                <c:pt idx="303">
                  <c:v>29.02</c:v>
                </c:pt>
                <c:pt idx="304">
                  <c:v>27.97</c:v>
                </c:pt>
                <c:pt idx="305">
                  <c:v>26.95</c:v>
                </c:pt>
                <c:pt idx="306">
                  <c:v>25.97</c:v>
                </c:pt>
                <c:pt idx="307">
                  <c:v>25.03</c:v>
                </c:pt>
                <c:pt idx="308">
                  <c:v>24.11</c:v>
                </c:pt>
                <c:pt idx="309">
                  <c:v>23.22</c:v>
                </c:pt>
                <c:pt idx="310">
                  <c:v>22.36</c:v>
                </c:pt>
                <c:pt idx="311">
                  <c:v>21.53</c:v>
                </c:pt>
                <c:pt idx="312">
                  <c:v>20.73</c:v>
                </c:pt>
                <c:pt idx="313">
                  <c:v>19.96</c:v>
                </c:pt>
                <c:pt idx="314">
                  <c:v>19.59</c:v>
                </c:pt>
                <c:pt idx="315">
                  <c:v>19.46</c:v>
                </c:pt>
                <c:pt idx="316">
                  <c:v>19.27</c:v>
                </c:pt>
                <c:pt idx="317">
                  <c:v>19.04</c:v>
                </c:pt>
                <c:pt idx="318">
                  <c:v>18.77</c:v>
                </c:pt>
                <c:pt idx="319">
                  <c:v>18.48</c:v>
                </c:pt>
                <c:pt idx="320">
                  <c:v>18.16</c:v>
                </c:pt>
                <c:pt idx="321">
                  <c:v>17.82</c:v>
                </c:pt>
                <c:pt idx="322">
                  <c:v>17.46</c:v>
                </c:pt>
                <c:pt idx="323">
                  <c:v>17.09</c:v>
                </c:pt>
                <c:pt idx="324">
                  <c:v>16.73</c:v>
                </c:pt>
                <c:pt idx="325">
                  <c:v>16.36</c:v>
                </c:pt>
                <c:pt idx="326">
                  <c:v>15.99</c:v>
                </c:pt>
                <c:pt idx="327">
                  <c:v>15.63</c:v>
                </c:pt>
                <c:pt idx="328">
                  <c:v>15.27</c:v>
                </c:pt>
                <c:pt idx="329">
                  <c:v>14.92</c:v>
                </c:pt>
                <c:pt idx="330">
                  <c:v>14.58</c:v>
                </c:pt>
                <c:pt idx="331">
                  <c:v>14.24</c:v>
                </c:pt>
                <c:pt idx="332">
                  <c:v>13.92</c:v>
                </c:pt>
                <c:pt idx="333">
                  <c:v>13.6</c:v>
                </c:pt>
                <c:pt idx="334">
                  <c:v>13.3</c:v>
                </c:pt>
                <c:pt idx="335">
                  <c:v>13</c:v>
                </c:pt>
                <c:pt idx="336">
                  <c:v>12.72</c:v>
                </c:pt>
                <c:pt idx="337">
                  <c:v>12.45</c:v>
                </c:pt>
                <c:pt idx="338">
                  <c:v>12.2</c:v>
                </c:pt>
                <c:pt idx="339">
                  <c:v>11.95</c:v>
                </c:pt>
                <c:pt idx="340">
                  <c:v>11.72</c:v>
                </c:pt>
                <c:pt idx="341">
                  <c:v>11.5</c:v>
                </c:pt>
                <c:pt idx="342">
                  <c:v>11.3</c:v>
                </c:pt>
                <c:pt idx="343">
                  <c:v>11.1</c:v>
                </c:pt>
                <c:pt idx="344">
                  <c:v>10.91</c:v>
                </c:pt>
                <c:pt idx="345">
                  <c:v>10.73</c:v>
                </c:pt>
                <c:pt idx="346">
                  <c:v>10.56</c:v>
                </c:pt>
                <c:pt idx="347">
                  <c:v>10.39</c:v>
                </c:pt>
                <c:pt idx="348">
                  <c:v>10.24</c:v>
                </c:pt>
                <c:pt idx="349">
                  <c:v>10.09</c:v>
                </c:pt>
                <c:pt idx="350">
                  <c:v>9.9410000000000007</c:v>
                </c:pt>
                <c:pt idx="351">
                  <c:v>9.8000000000000007</c:v>
                </c:pt>
                <c:pt idx="352">
                  <c:v>9.6620000000000008</c:v>
                </c:pt>
                <c:pt idx="353">
                  <c:v>9.5289999999999999</c:v>
                </c:pt>
                <c:pt idx="354">
                  <c:v>9.3979999999999997</c:v>
                </c:pt>
                <c:pt idx="355">
                  <c:v>9.27</c:v>
                </c:pt>
                <c:pt idx="356">
                  <c:v>9.1430000000000007</c:v>
                </c:pt>
                <c:pt idx="357">
                  <c:v>9.0180000000000007</c:v>
                </c:pt>
                <c:pt idx="358">
                  <c:v>8.8949999999999996</c:v>
                </c:pt>
                <c:pt idx="359">
                  <c:v>8.7720000000000002</c:v>
                </c:pt>
                <c:pt idx="360">
                  <c:v>8.6509999999999998</c:v>
                </c:pt>
                <c:pt idx="361">
                  <c:v>8.5289999999999999</c:v>
                </c:pt>
                <c:pt idx="362">
                  <c:v>8.4079999999999995</c:v>
                </c:pt>
                <c:pt idx="363">
                  <c:v>8.2870000000000008</c:v>
                </c:pt>
                <c:pt idx="364">
                  <c:v>8.1660000000000004</c:v>
                </c:pt>
                <c:pt idx="365">
                  <c:v>8.0449999999999999</c:v>
                </c:pt>
                <c:pt idx="366">
                  <c:v>7.9240000000000004</c:v>
                </c:pt>
                <c:pt idx="367">
                  <c:v>7.8019999999999996</c:v>
                </c:pt>
                <c:pt idx="368">
                  <c:v>7.681</c:v>
                </c:pt>
                <c:pt idx="369">
                  <c:v>7.5590000000000002</c:v>
                </c:pt>
                <c:pt idx="370">
                  <c:v>7.4370000000000003</c:v>
                </c:pt>
                <c:pt idx="371">
                  <c:v>7.3140000000000001</c:v>
                </c:pt>
                <c:pt idx="372">
                  <c:v>7.1909999999999998</c:v>
                </c:pt>
                <c:pt idx="373">
                  <c:v>7.0679999999999996</c:v>
                </c:pt>
                <c:pt idx="374">
                  <c:v>6.9450000000000003</c:v>
                </c:pt>
                <c:pt idx="375">
                  <c:v>6.8220000000000001</c:v>
                </c:pt>
                <c:pt idx="376">
                  <c:v>6.6980000000000004</c:v>
                </c:pt>
                <c:pt idx="377">
                  <c:v>6.5750000000000002</c:v>
                </c:pt>
                <c:pt idx="378">
                  <c:v>6.452</c:v>
                </c:pt>
                <c:pt idx="379">
                  <c:v>6.33</c:v>
                </c:pt>
                <c:pt idx="380">
                  <c:v>6.2069999999999999</c:v>
                </c:pt>
                <c:pt idx="381">
                  <c:v>6.085</c:v>
                </c:pt>
                <c:pt idx="382">
                  <c:v>5.9640000000000004</c:v>
                </c:pt>
                <c:pt idx="383">
                  <c:v>5.843</c:v>
                </c:pt>
                <c:pt idx="384">
                  <c:v>5.7329999999999997</c:v>
                </c:pt>
                <c:pt idx="385">
                  <c:v>5.633</c:v>
                </c:pt>
                <c:pt idx="386">
                  <c:v>5.54</c:v>
                </c:pt>
                <c:pt idx="387">
                  <c:v>5.4539999999999997</c:v>
                </c:pt>
                <c:pt idx="388">
                  <c:v>5.3769999999999998</c:v>
                </c:pt>
                <c:pt idx="389">
                  <c:v>5.3520000000000003</c:v>
                </c:pt>
                <c:pt idx="390">
                  <c:v>5.33</c:v>
                </c:pt>
                <c:pt idx="391">
                  <c:v>5.3</c:v>
                </c:pt>
                <c:pt idx="392">
                  <c:v>5.2640000000000002</c:v>
                </c:pt>
                <c:pt idx="393">
                  <c:v>5.2240000000000002</c:v>
                </c:pt>
                <c:pt idx="394">
                  <c:v>5.18</c:v>
                </c:pt>
                <c:pt idx="395">
                  <c:v>5.1319999999999997</c:v>
                </c:pt>
                <c:pt idx="396">
                  <c:v>5.0819999999999999</c:v>
                </c:pt>
                <c:pt idx="397">
                  <c:v>5.0289999999999999</c:v>
                </c:pt>
                <c:pt idx="398">
                  <c:v>4.9740000000000002</c:v>
                </c:pt>
                <c:pt idx="399">
                  <c:v>4.9160000000000004</c:v>
                </c:pt>
                <c:pt idx="400">
                  <c:v>4.8559999999999999</c:v>
                </c:pt>
                <c:pt idx="401">
                  <c:v>4.7939999999999996</c:v>
                </c:pt>
                <c:pt idx="402">
                  <c:v>4.7290000000000001</c:v>
                </c:pt>
                <c:pt idx="403">
                  <c:v>4.6609999999999996</c:v>
                </c:pt>
                <c:pt idx="404">
                  <c:v>4.5919999999999996</c:v>
                </c:pt>
                <c:pt idx="405">
                  <c:v>4.5209999999999999</c:v>
                </c:pt>
                <c:pt idx="406">
                  <c:v>4.4480000000000004</c:v>
                </c:pt>
                <c:pt idx="407">
                  <c:v>4.3730000000000002</c:v>
                </c:pt>
                <c:pt idx="408">
                  <c:v>4.2969999999999997</c:v>
                </c:pt>
                <c:pt idx="409">
                  <c:v>4.2190000000000003</c:v>
                </c:pt>
                <c:pt idx="410">
                  <c:v>4.1399999999999997</c:v>
                </c:pt>
                <c:pt idx="411">
                  <c:v>4.0609999999999999</c:v>
                </c:pt>
                <c:pt idx="412">
                  <c:v>3.98</c:v>
                </c:pt>
                <c:pt idx="413">
                  <c:v>3.9</c:v>
                </c:pt>
                <c:pt idx="414">
                  <c:v>3.8180000000000001</c:v>
                </c:pt>
                <c:pt idx="415">
                  <c:v>3.7370000000000001</c:v>
                </c:pt>
                <c:pt idx="416">
                  <c:v>3.6560000000000001</c:v>
                </c:pt>
                <c:pt idx="417">
                  <c:v>3.577</c:v>
                </c:pt>
                <c:pt idx="418">
                  <c:v>3.5019999999999998</c:v>
                </c:pt>
                <c:pt idx="419">
                  <c:v>3.4279999999999999</c:v>
                </c:pt>
                <c:pt idx="420">
                  <c:v>3.3540000000000001</c:v>
                </c:pt>
                <c:pt idx="421">
                  <c:v>3.28</c:v>
                </c:pt>
                <c:pt idx="422">
                  <c:v>3.2069999999999999</c:v>
                </c:pt>
                <c:pt idx="423">
                  <c:v>3.14</c:v>
                </c:pt>
                <c:pt idx="424">
                  <c:v>3.0790000000000002</c:v>
                </c:pt>
                <c:pt idx="425">
                  <c:v>3.0230000000000001</c:v>
                </c:pt>
                <c:pt idx="426">
                  <c:v>2.9649999999999999</c:v>
                </c:pt>
                <c:pt idx="427">
                  <c:v>2.907</c:v>
                </c:pt>
                <c:pt idx="428">
                  <c:v>2.8519999999999999</c:v>
                </c:pt>
                <c:pt idx="429">
                  <c:v>2.7970000000000002</c:v>
                </c:pt>
                <c:pt idx="430">
                  <c:v>2.7410000000000001</c:v>
                </c:pt>
                <c:pt idx="431">
                  <c:v>2.6859999999999999</c:v>
                </c:pt>
                <c:pt idx="432">
                  <c:v>2.6320000000000001</c:v>
                </c:pt>
                <c:pt idx="433">
                  <c:v>2.5790000000000002</c:v>
                </c:pt>
                <c:pt idx="434">
                  <c:v>2.5259999999999998</c:v>
                </c:pt>
                <c:pt idx="435">
                  <c:v>2.4740000000000002</c:v>
                </c:pt>
                <c:pt idx="436">
                  <c:v>2.4239999999999999</c:v>
                </c:pt>
                <c:pt idx="437">
                  <c:v>2.375</c:v>
                </c:pt>
                <c:pt idx="438">
                  <c:v>2.331</c:v>
                </c:pt>
                <c:pt idx="439">
                  <c:v>2.2869999999999999</c:v>
                </c:pt>
                <c:pt idx="440">
                  <c:v>2.2429999999999999</c:v>
                </c:pt>
                <c:pt idx="441">
                  <c:v>2.1989999999999998</c:v>
                </c:pt>
                <c:pt idx="442">
                  <c:v>2.1560000000000001</c:v>
                </c:pt>
                <c:pt idx="443">
                  <c:v>2.1120000000000001</c:v>
                </c:pt>
                <c:pt idx="444">
                  <c:v>2.0720000000000001</c:v>
                </c:pt>
                <c:pt idx="445">
                  <c:v>2.032</c:v>
                </c:pt>
                <c:pt idx="446">
                  <c:v>1.9930000000000001</c:v>
                </c:pt>
                <c:pt idx="447">
                  <c:v>1.954</c:v>
                </c:pt>
                <c:pt idx="448">
                  <c:v>1.9219999999999999</c:v>
                </c:pt>
                <c:pt idx="449">
                  <c:v>1.889</c:v>
                </c:pt>
                <c:pt idx="450">
                  <c:v>1.8560000000000001</c:v>
                </c:pt>
                <c:pt idx="451">
                  <c:v>1.823</c:v>
                </c:pt>
                <c:pt idx="452">
                  <c:v>1.79</c:v>
                </c:pt>
                <c:pt idx="453">
                  <c:v>1.7569999999999999</c:v>
                </c:pt>
                <c:pt idx="454">
                  <c:v>1.724</c:v>
                </c:pt>
                <c:pt idx="455">
                  <c:v>1.6919999999999999</c:v>
                </c:pt>
                <c:pt idx="456">
                  <c:v>1.66</c:v>
                </c:pt>
                <c:pt idx="457">
                  <c:v>1.629</c:v>
                </c:pt>
                <c:pt idx="458">
                  <c:v>1.5980000000000001</c:v>
                </c:pt>
                <c:pt idx="459">
                  <c:v>1.5680000000000001</c:v>
                </c:pt>
                <c:pt idx="460">
                  <c:v>1.538</c:v>
                </c:pt>
                <c:pt idx="461">
                  <c:v>1.508</c:v>
                </c:pt>
                <c:pt idx="462">
                  <c:v>1.4790000000000001</c:v>
                </c:pt>
                <c:pt idx="463">
                  <c:v>1.45</c:v>
                </c:pt>
                <c:pt idx="464">
                  <c:v>1.4219999999999999</c:v>
                </c:pt>
                <c:pt idx="465">
                  <c:v>1.3939999999999999</c:v>
                </c:pt>
                <c:pt idx="466">
                  <c:v>1.367</c:v>
                </c:pt>
                <c:pt idx="467">
                  <c:v>1.34</c:v>
                </c:pt>
                <c:pt idx="468">
                  <c:v>1.3140000000000001</c:v>
                </c:pt>
                <c:pt idx="469">
                  <c:v>1.288</c:v>
                </c:pt>
                <c:pt idx="470">
                  <c:v>1.262</c:v>
                </c:pt>
                <c:pt idx="471">
                  <c:v>1.2370000000000001</c:v>
                </c:pt>
                <c:pt idx="472">
                  <c:v>1.2130000000000001</c:v>
                </c:pt>
                <c:pt idx="473">
                  <c:v>1.1890000000000001</c:v>
                </c:pt>
                <c:pt idx="474">
                  <c:v>1.165</c:v>
                </c:pt>
                <c:pt idx="475">
                  <c:v>1.1419999999999999</c:v>
                </c:pt>
                <c:pt idx="476">
                  <c:v>1.1200000000000001</c:v>
                </c:pt>
                <c:pt idx="477">
                  <c:v>1.0980000000000001</c:v>
                </c:pt>
                <c:pt idx="478">
                  <c:v>1.0760000000000001</c:v>
                </c:pt>
                <c:pt idx="479">
                  <c:v>1.0549999999999999</c:v>
                </c:pt>
                <c:pt idx="480">
                  <c:v>1.0349999999999999</c:v>
                </c:pt>
                <c:pt idx="481">
                  <c:v>1.016</c:v>
                </c:pt>
                <c:pt idx="482">
                  <c:v>1.0009999999999999</c:v>
                </c:pt>
                <c:pt idx="483">
                  <c:v>1.016</c:v>
                </c:pt>
                <c:pt idx="484">
                  <c:v>1.0369999999999999</c:v>
                </c:pt>
                <c:pt idx="485">
                  <c:v>1.0589999999999999</c:v>
                </c:pt>
                <c:pt idx="486">
                  <c:v>1.0940000000000001</c:v>
                </c:pt>
                <c:pt idx="487">
                  <c:v>1.143</c:v>
                </c:pt>
                <c:pt idx="488">
                  <c:v>1.1950000000000001</c:v>
                </c:pt>
                <c:pt idx="489">
                  <c:v>1.2450000000000001</c:v>
                </c:pt>
                <c:pt idx="490">
                  <c:v>1.288</c:v>
                </c:pt>
                <c:pt idx="491">
                  <c:v>1.325</c:v>
                </c:pt>
                <c:pt idx="492">
                  <c:v>1.359</c:v>
                </c:pt>
                <c:pt idx="493">
                  <c:v>1.39</c:v>
                </c:pt>
                <c:pt idx="494">
                  <c:v>1.4179999999999999</c:v>
                </c:pt>
                <c:pt idx="495">
                  <c:v>1.4430000000000001</c:v>
                </c:pt>
                <c:pt idx="496">
                  <c:v>1.4650000000000001</c:v>
                </c:pt>
                <c:pt idx="497">
                  <c:v>1.484</c:v>
                </c:pt>
                <c:pt idx="498">
                  <c:v>1.5</c:v>
                </c:pt>
                <c:pt idx="499">
                  <c:v>1.5129999999999999</c:v>
                </c:pt>
                <c:pt idx="500">
                  <c:v>1.524</c:v>
                </c:pt>
                <c:pt idx="501">
                  <c:v>1.532</c:v>
                </c:pt>
                <c:pt idx="502">
                  <c:v>1.5369999999999999</c:v>
                </c:pt>
                <c:pt idx="503">
                  <c:v>1.542</c:v>
                </c:pt>
                <c:pt idx="504">
                  <c:v>1.556</c:v>
                </c:pt>
                <c:pt idx="505">
                  <c:v>1.5960000000000001</c:v>
                </c:pt>
                <c:pt idx="506">
                  <c:v>1.9119999999999999</c:v>
                </c:pt>
                <c:pt idx="507">
                  <c:v>2.2109999999999999</c:v>
                </c:pt>
                <c:pt idx="508">
                  <c:v>2.4470000000000001</c:v>
                </c:pt>
                <c:pt idx="509">
                  <c:v>2.7109999999999999</c:v>
                </c:pt>
                <c:pt idx="510">
                  <c:v>2.98</c:v>
                </c:pt>
                <c:pt idx="511">
                  <c:v>3.2989999999999999</c:v>
                </c:pt>
                <c:pt idx="512">
                  <c:v>3.609</c:v>
                </c:pt>
                <c:pt idx="513">
                  <c:v>4.1500000000000004</c:v>
                </c:pt>
                <c:pt idx="514">
                  <c:v>5.1260000000000003</c:v>
                </c:pt>
                <c:pt idx="515">
                  <c:v>90.75</c:v>
                </c:pt>
                <c:pt idx="516">
                  <c:v>11.51</c:v>
                </c:pt>
                <c:pt idx="517">
                  <c:v>13.58</c:v>
                </c:pt>
                <c:pt idx="518">
                  <c:v>92.79</c:v>
                </c:pt>
                <c:pt idx="519">
                  <c:v>79.09</c:v>
                </c:pt>
                <c:pt idx="520">
                  <c:v>109</c:v>
                </c:pt>
                <c:pt idx="521">
                  <c:v>92.4</c:v>
                </c:pt>
                <c:pt idx="522">
                  <c:v>84.04</c:v>
                </c:pt>
                <c:pt idx="523">
                  <c:v>77.3</c:v>
                </c:pt>
                <c:pt idx="524">
                  <c:v>71.14</c:v>
                </c:pt>
                <c:pt idx="525">
                  <c:v>65.459999999999994</c:v>
                </c:pt>
                <c:pt idx="526">
                  <c:v>61.06</c:v>
                </c:pt>
                <c:pt idx="527">
                  <c:v>62.6</c:v>
                </c:pt>
                <c:pt idx="528">
                  <c:v>99.85</c:v>
                </c:pt>
                <c:pt idx="529">
                  <c:v>139.9</c:v>
                </c:pt>
                <c:pt idx="530">
                  <c:v>83.16</c:v>
                </c:pt>
                <c:pt idx="531">
                  <c:v>75.239999999999995</c:v>
                </c:pt>
                <c:pt idx="532">
                  <c:v>74.39</c:v>
                </c:pt>
                <c:pt idx="533">
                  <c:v>101.6</c:v>
                </c:pt>
                <c:pt idx="534">
                  <c:v>93.52</c:v>
                </c:pt>
                <c:pt idx="535">
                  <c:v>89.11</c:v>
                </c:pt>
                <c:pt idx="536">
                  <c:v>83.39</c:v>
                </c:pt>
                <c:pt idx="537">
                  <c:v>77.69</c:v>
                </c:pt>
                <c:pt idx="538">
                  <c:v>72.849999999999994</c:v>
                </c:pt>
                <c:pt idx="539">
                  <c:v>69.97</c:v>
                </c:pt>
                <c:pt idx="540">
                  <c:v>91.2</c:v>
                </c:pt>
                <c:pt idx="541">
                  <c:v>112.7</c:v>
                </c:pt>
                <c:pt idx="542">
                  <c:v>88.09</c:v>
                </c:pt>
                <c:pt idx="543">
                  <c:v>92.22</c:v>
                </c:pt>
                <c:pt idx="544">
                  <c:v>158.1</c:v>
                </c:pt>
                <c:pt idx="545">
                  <c:v>148.6</c:v>
                </c:pt>
                <c:pt idx="546">
                  <c:v>83.65</c:v>
                </c:pt>
                <c:pt idx="547">
                  <c:v>109.8</c:v>
                </c:pt>
                <c:pt idx="548">
                  <c:v>107.5</c:v>
                </c:pt>
                <c:pt idx="549">
                  <c:v>101.7</c:v>
                </c:pt>
                <c:pt idx="550">
                  <c:v>104.4</c:v>
                </c:pt>
                <c:pt idx="551">
                  <c:v>128.5</c:v>
                </c:pt>
                <c:pt idx="552">
                  <c:v>149.69999999999999</c:v>
                </c:pt>
                <c:pt idx="553">
                  <c:v>115.1</c:v>
                </c:pt>
                <c:pt idx="554">
                  <c:v>106</c:v>
                </c:pt>
                <c:pt idx="555">
                  <c:v>114.9</c:v>
                </c:pt>
                <c:pt idx="556">
                  <c:v>111.7</c:v>
                </c:pt>
                <c:pt idx="557">
                  <c:v>110.1</c:v>
                </c:pt>
                <c:pt idx="558">
                  <c:v>101.3</c:v>
                </c:pt>
                <c:pt idx="559">
                  <c:v>93.27</c:v>
                </c:pt>
                <c:pt idx="560">
                  <c:v>117.4</c:v>
                </c:pt>
                <c:pt idx="561">
                  <c:v>107.7</c:v>
                </c:pt>
                <c:pt idx="562">
                  <c:v>99.81</c:v>
                </c:pt>
                <c:pt idx="563">
                  <c:v>92.44</c:v>
                </c:pt>
                <c:pt idx="564">
                  <c:v>85.98</c:v>
                </c:pt>
                <c:pt idx="565">
                  <c:v>80.819999999999993</c:v>
                </c:pt>
                <c:pt idx="566">
                  <c:v>75.78</c:v>
                </c:pt>
                <c:pt idx="567">
                  <c:v>89.2</c:v>
                </c:pt>
                <c:pt idx="568">
                  <c:v>376.1</c:v>
                </c:pt>
                <c:pt idx="569">
                  <c:v>423.1</c:v>
                </c:pt>
                <c:pt idx="570">
                  <c:v>192.7</c:v>
                </c:pt>
                <c:pt idx="571">
                  <c:v>180.7</c:v>
                </c:pt>
                <c:pt idx="572">
                  <c:v>180.2</c:v>
                </c:pt>
                <c:pt idx="573">
                  <c:v>241.5</c:v>
                </c:pt>
                <c:pt idx="574">
                  <c:v>196.1</c:v>
                </c:pt>
                <c:pt idx="575">
                  <c:v>226</c:v>
                </c:pt>
                <c:pt idx="576">
                  <c:v>208.6</c:v>
                </c:pt>
                <c:pt idx="577">
                  <c:v>195.3</c:v>
                </c:pt>
                <c:pt idx="578">
                  <c:v>260</c:v>
                </c:pt>
                <c:pt idx="579">
                  <c:v>258.89999999999998</c:v>
                </c:pt>
                <c:pt idx="580">
                  <c:v>189.5</c:v>
                </c:pt>
                <c:pt idx="581">
                  <c:v>254.8</c:v>
                </c:pt>
                <c:pt idx="582">
                  <c:v>231.9</c:v>
                </c:pt>
                <c:pt idx="583">
                  <c:v>210.2</c:v>
                </c:pt>
                <c:pt idx="584">
                  <c:v>214.2</c:v>
                </c:pt>
                <c:pt idx="585">
                  <c:v>217.6</c:v>
                </c:pt>
                <c:pt idx="586">
                  <c:v>204.3</c:v>
                </c:pt>
                <c:pt idx="587">
                  <c:v>204.2</c:v>
                </c:pt>
                <c:pt idx="588">
                  <c:v>218.4</c:v>
                </c:pt>
                <c:pt idx="589">
                  <c:v>173.5</c:v>
                </c:pt>
                <c:pt idx="590">
                  <c:v>221</c:v>
                </c:pt>
                <c:pt idx="591">
                  <c:v>200.7</c:v>
                </c:pt>
                <c:pt idx="592">
                  <c:v>206.8</c:v>
                </c:pt>
                <c:pt idx="593">
                  <c:v>190.5</c:v>
                </c:pt>
                <c:pt idx="594">
                  <c:v>179.9</c:v>
                </c:pt>
                <c:pt idx="595">
                  <c:v>194.7</c:v>
                </c:pt>
                <c:pt idx="596">
                  <c:v>177.2</c:v>
                </c:pt>
                <c:pt idx="597">
                  <c:v>161.5</c:v>
                </c:pt>
                <c:pt idx="598">
                  <c:v>153.6</c:v>
                </c:pt>
                <c:pt idx="599">
                  <c:v>154.4</c:v>
                </c:pt>
                <c:pt idx="600">
                  <c:v>175</c:v>
                </c:pt>
                <c:pt idx="601">
                  <c:v>159</c:v>
                </c:pt>
                <c:pt idx="602">
                  <c:v>145.69999999999999</c:v>
                </c:pt>
                <c:pt idx="603">
                  <c:v>133.4</c:v>
                </c:pt>
                <c:pt idx="604">
                  <c:v>144.80000000000001</c:v>
                </c:pt>
                <c:pt idx="605">
                  <c:v>132.4</c:v>
                </c:pt>
                <c:pt idx="606">
                  <c:v>121.8</c:v>
                </c:pt>
                <c:pt idx="607">
                  <c:v>114.2</c:v>
                </c:pt>
                <c:pt idx="608">
                  <c:v>105.1</c:v>
                </c:pt>
                <c:pt idx="609">
                  <c:v>97.33</c:v>
                </c:pt>
                <c:pt idx="610">
                  <c:v>90.18</c:v>
                </c:pt>
                <c:pt idx="611">
                  <c:v>115</c:v>
                </c:pt>
                <c:pt idx="612">
                  <c:v>106</c:v>
                </c:pt>
                <c:pt idx="613">
                  <c:v>106.3</c:v>
                </c:pt>
                <c:pt idx="614">
                  <c:v>113.1</c:v>
                </c:pt>
                <c:pt idx="615">
                  <c:v>98.32</c:v>
                </c:pt>
                <c:pt idx="616">
                  <c:v>91.1</c:v>
                </c:pt>
                <c:pt idx="617">
                  <c:v>84.38</c:v>
                </c:pt>
                <c:pt idx="618">
                  <c:v>78.23</c:v>
                </c:pt>
                <c:pt idx="619">
                  <c:v>73.2</c:v>
                </c:pt>
                <c:pt idx="620">
                  <c:v>70.59</c:v>
                </c:pt>
                <c:pt idx="621">
                  <c:v>120.3</c:v>
                </c:pt>
                <c:pt idx="622">
                  <c:v>164.5</c:v>
                </c:pt>
                <c:pt idx="623">
                  <c:v>134.19999999999999</c:v>
                </c:pt>
                <c:pt idx="624">
                  <c:v>176.5</c:v>
                </c:pt>
                <c:pt idx="625">
                  <c:v>164.8</c:v>
                </c:pt>
                <c:pt idx="626">
                  <c:v>165.1</c:v>
                </c:pt>
                <c:pt idx="627">
                  <c:v>142.4</c:v>
                </c:pt>
                <c:pt idx="628">
                  <c:v>130.4</c:v>
                </c:pt>
                <c:pt idx="629">
                  <c:v>119.4</c:v>
                </c:pt>
                <c:pt idx="630">
                  <c:v>104.1</c:v>
                </c:pt>
                <c:pt idx="631">
                  <c:v>118.2</c:v>
                </c:pt>
                <c:pt idx="632">
                  <c:v>108.3</c:v>
                </c:pt>
                <c:pt idx="633">
                  <c:v>99.37</c:v>
                </c:pt>
                <c:pt idx="634">
                  <c:v>91.79</c:v>
                </c:pt>
                <c:pt idx="635">
                  <c:v>116.3</c:v>
                </c:pt>
                <c:pt idx="636">
                  <c:v>107</c:v>
                </c:pt>
                <c:pt idx="637">
                  <c:v>99.07</c:v>
                </c:pt>
                <c:pt idx="638">
                  <c:v>92.4</c:v>
                </c:pt>
                <c:pt idx="639">
                  <c:v>86.12</c:v>
                </c:pt>
                <c:pt idx="640">
                  <c:v>79.98</c:v>
                </c:pt>
                <c:pt idx="641">
                  <c:v>91.05</c:v>
                </c:pt>
                <c:pt idx="642">
                  <c:v>84.73</c:v>
                </c:pt>
                <c:pt idx="643">
                  <c:v>77.03</c:v>
                </c:pt>
                <c:pt idx="644">
                  <c:v>73.69</c:v>
                </c:pt>
                <c:pt idx="645">
                  <c:v>71.58</c:v>
                </c:pt>
                <c:pt idx="646">
                  <c:v>69.540000000000006</c:v>
                </c:pt>
                <c:pt idx="647">
                  <c:v>65.97</c:v>
                </c:pt>
                <c:pt idx="648">
                  <c:v>70.44</c:v>
                </c:pt>
                <c:pt idx="649">
                  <c:v>70.83</c:v>
                </c:pt>
                <c:pt idx="650">
                  <c:v>70.099999999999994</c:v>
                </c:pt>
                <c:pt idx="651">
                  <c:v>68.64</c:v>
                </c:pt>
                <c:pt idx="652">
                  <c:v>64.48</c:v>
                </c:pt>
                <c:pt idx="653">
                  <c:v>60.55</c:v>
                </c:pt>
                <c:pt idx="654">
                  <c:v>57.08</c:v>
                </c:pt>
                <c:pt idx="655">
                  <c:v>53.79</c:v>
                </c:pt>
                <c:pt idx="656">
                  <c:v>50.71</c:v>
                </c:pt>
                <c:pt idx="657">
                  <c:v>47.9</c:v>
                </c:pt>
                <c:pt idx="658">
                  <c:v>45.24</c:v>
                </c:pt>
                <c:pt idx="659">
                  <c:v>43.28</c:v>
                </c:pt>
                <c:pt idx="660">
                  <c:v>41.01</c:v>
                </c:pt>
                <c:pt idx="661">
                  <c:v>40.17</c:v>
                </c:pt>
                <c:pt idx="662">
                  <c:v>39.58</c:v>
                </c:pt>
                <c:pt idx="663">
                  <c:v>38.950000000000003</c:v>
                </c:pt>
                <c:pt idx="664">
                  <c:v>38.32</c:v>
                </c:pt>
                <c:pt idx="665">
                  <c:v>37.43</c:v>
                </c:pt>
                <c:pt idx="666">
                  <c:v>36.51</c:v>
                </c:pt>
                <c:pt idx="667">
                  <c:v>35.71</c:v>
                </c:pt>
                <c:pt idx="668">
                  <c:v>34.950000000000003</c:v>
                </c:pt>
                <c:pt idx="669">
                  <c:v>34.090000000000003</c:v>
                </c:pt>
                <c:pt idx="670">
                  <c:v>33.57</c:v>
                </c:pt>
                <c:pt idx="671">
                  <c:v>32.880000000000003</c:v>
                </c:pt>
                <c:pt idx="672">
                  <c:v>31.94</c:v>
                </c:pt>
                <c:pt idx="673">
                  <c:v>30.98</c:v>
                </c:pt>
                <c:pt idx="674">
                  <c:v>29.99</c:v>
                </c:pt>
                <c:pt idx="675">
                  <c:v>29.07</c:v>
                </c:pt>
                <c:pt idx="676">
                  <c:v>28.18</c:v>
                </c:pt>
                <c:pt idx="677">
                  <c:v>27.3</c:v>
                </c:pt>
                <c:pt idx="678">
                  <c:v>26.45</c:v>
                </c:pt>
                <c:pt idx="679">
                  <c:v>25.62</c:v>
                </c:pt>
                <c:pt idx="680">
                  <c:v>24.79</c:v>
                </c:pt>
                <c:pt idx="681">
                  <c:v>24</c:v>
                </c:pt>
                <c:pt idx="682">
                  <c:v>23.23</c:v>
                </c:pt>
                <c:pt idx="683">
                  <c:v>22.47</c:v>
                </c:pt>
                <c:pt idx="684">
                  <c:v>21.73</c:v>
                </c:pt>
                <c:pt idx="685">
                  <c:v>21.02</c:v>
                </c:pt>
                <c:pt idx="686">
                  <c:v>20.34</c:v>
                </c:pt>
                <c:pt idx="687">
                  <c:v>19.670000000000002</c:v>
                </c:pt>
                <c:pt idx="688">
                  <c:v>19.54</c:v>
                </c:pt>
                <c:pt idx="689">
                  <c:v>19.399999999999999</c:v>
                </c:pt>
                <c:pt idx="690">
                  <c:v>19.2</c:v>
                </c:pt>
                <c:pt idx="691">
                  <c:v>18.97</c:v>
                </c:pt>
                <c:pt idx="692">
                  <c:v>18.7</c:v>
                </c:pt>
                <c:pt idx="693">
                  <c:v>18.399999999999999</c:v>
                </c:pt>
                <c:pt idx="694">
                  <c:v>18.09</c:v>
                </c:pt>
                <c:pt idx="695">
                  <c:v>17.75</c:v>
                </c:pt>
                <c:pt idx="696">
                  <c:v>17.41</c:v>
                </c:pt>
                <c:pt idx="697">
                  <c:v>17.059999999999999</c:v>
                </c:pt>
                <c:pt idx="698">
                  <c:v>16.7</c:v>
                </c:pt>
                <c:pt idx="699">
                  <c:v>16.34</c:v>
                </c:pt>
                <c:pt idx="700">
                  <c:v>15.99</c:v>
                </c:pt>
                <c:pt idx="701">
                  <c:v>15.64</c:v>
                </c:pt>
                <c:pt idx="702">
                  <c:v>15.29</c:v>
                </c:pt>
                <c:pt idx="703">
                  <c:v>14.95</c:v>
                </c:pt>
                <c:pt idx="704">
                  <c:v>14.62</c:v>
                </c:pt>
                <c:pt idx="705">
                  <c:v>14.3</c:v>
                </c:pt>
                <c:pt idx="706">
                  <c:v>13.99</c:v>
                </c:pt>
                <c:pt idx="707">
                  <c:v>13.68</c:v>
                </c:pt>
                <c:pt idx="708">
                  <c:v>13.39</c:v>
                </c:pt>
                <c:pt idx="709">
                  <c:v>13.1</c:v>
                </c:pt>
                <c:pt idx="710">
                  <c:v>12.82</c:v>
                </c:pt>
                <c:pt idx="711">
                  <c:v>12.56</c:v>
                </c:pt>
                <c:pt idx="712">
                  <c:v>12.31</c:v>
                </c:pt>
                <c:pt idx="713">
                  <c:v>12.07</c:v>
                </c:pt>
                <c:pt idx="714">
                  <c:v>11.84</c:v>
                </c:pt>
                <c:pt idx="715">
                  <c:v>11.62</c:v>
                </c:pt>
                <c:pt idx="716">
                  <c:v>11.41</c:v>
                </c:pt>
                <c:pt idx="717">
                  <c:v>11.22</c:v>
                </c:pt>
                <c:pt idx="718">
                  <c:v>11.03</c:v>
                </c:pt>
                <c:pt idx="719">
                  <c:v>10.85</c:v>
                </c:pt>
                <c:pt idx="720">
                  <c:v>10.68</c:v>
                </c:pt>
                <c:pt idx="721">
                  <c:v>10.52</c:v>
                </c:pt>
                <c:pt idx="722">
                  <c:v>10.37</c:v>
                </c:pt>
                <c:pt idx="723">
                  <c:v>10.220000000000001</c:v>
                </c:pt>
                <c:pt idx="724">
                  <c:v>10.08</c:v>
                </c:pt>
                <c:pt idx="725">
                  <c:v>9.9380000000000006</c:v>
                </c:pt>
                <c:pt idx="726">
                  <c:v>9.8049999999999997</c:v>
                </c:pt>
                <c:pt idx="727">
                  <c:v>9.6760000000000002</c:v>
                </c:pt>
                <c:pt idx="728">
                  <c:v>9.5500000000000007</c:v>
                </c:pt>
                <c:pt idx="729">
                  <c:v>9.4260000000000002</c:v>
                </c:pt>
                <c:pt idx="730">
                  <c:v>9.3049999999999997</c:v>
                </c:pt>
                <c:pt idx="731">
                  <c:v>9.1859999999999999</c:v>
                </c:pt>
                <c:pt idx="732">
                  <c:v>9.0679999999999996</c:v>
                </c:pt>
                <c:pt idx="733">
                  <c:v>8.9510000000000005</c:v>
                </c:pt>
                <c:pt idx="734">
                  <c:v>8.8350000000000009</c:v>
                </c:pt>
                <c:pt idx="735">
                  <c:v>8.7189999999999994</c:v>
                </c:pt>
                <c:pt idx="736">
                  <c:v>8.6039999999999992</c:v>
                </c:pt>
                <c:pt idx="737">
                  <c:v>8.4890000000000008</c:v>
                </c:pt>
                <c:pt idx="738">
                  <c:v>8.3740000000000006</c:v>
                </c:pt>
                <c:pt idx="739">
                  <c:v>8.2590000000000003</c:v>
                </c:pt>
                <c:pt idx="740">
                  <c:v>8.1430000000000007</c:v>
                </c:pt>
                <c:pt idx="741">
                  <c:v>8.0280000000000005</c:v>
                </c:pt>
                <c:pt idx="742">
                  <c:v>7.9109999999999996</c:v>
                </c:pt>
                <c:pt idx="743">
                  <c:v>7.7949999999999999</c:v>
                </c:pt>
                <c:pt idx="744">
                  <c:v>7.6779999999999999</c:v>
                </c:pt>
                <c:pt idx="745">
                  <c:v>7.56</c:v>
                </c:pt>
                <c:pt idx="746">
                  <c:v>7.4420000000000002</c:v>
                </c:pt>
                <c:pt idx="747">
                  <c:v>7.3230000000000004</c:v>
                </c:pt>
                <c:pt idx="748">
                  <c:v>7.2050000000000001</c:v>
                </c:pt>
                <c:pt idx="749">
                  <c:v>7.0869999999999997</c:v>
                </c:pt>
                <c:pt idx="750">
                  <c:v>6.9749999999999996</c:v>
                </c:pt>
                <c:pt idx="751">
                  <c:v>6.8620000000000001</c:v>
                </c:pt>
                <c:pt idx="752">
                  <c:v>6.7530000000000001</c:v>
                </c:pt>
                <c:pt idx="753">
                  <c:v>6.6529999999999996</c:v>
                </c:pt>
                <c:pt idx="754">
                  <c:v>6.5650000000000004</c:v>
                </c:pt>
                <c:pt idx="755">
                  <c:v>6.5039999999999996</c:v>
                </c:pt>
                <c:pt idx="756">
                  <c:v>6.4379999999999997</c:v>
                </c:pt>
                <c:pt idx="757">
                  <c:v>6.3650000000000002</c:v>
                </c:pt>
                <c:pt idx="758">
                  <c:v>6.2880000000000003</c:v>
                </c:pt>
                <c:pt idx="759">
                  <c:v>6.2050000000000001</c:v>
                </c:pt>
                <c:pt idx="760">
                  <c:v>6.1180000000000003</c:v>
                </c:pt>
                <c:pt idx="761">
                  <c:v>6.0259999999999998</c:v>
                </c:pt>
                <c:pt idx="762">
                  <c:v>5.93</c:v>
                </c:pt>
                <c:pt idx="763">
                  <c:v>5.8310000000000004</c:v>
                </c:pt>
                <c:pt idx="764">
                  <c:v>5.7320000000000002</c:v>
                </c:pt>
                <c:pt idx="765">
                  <c:v>5.6420000000000003</c:v>
                </c:pt>
                <c:pt idx="766">
                  <c:v>5.5570000000000004</c:v>
                </c:pt>
                <c:pt idx="767">
                  <c:v>5.4779999999999998</c:v>
                </c:pt>
                <c:pt idx="768">
                  <c:v>5.4119999999999999</c:v>
                </c:pt>
                <c:pt idx="769">
                  <c:v>5.3479999999999999</c:v>
                </c:pt>
                <c:pt idx="770">
                  <c:v>5.2990000000000004</c:v>
                </c:pt>
                <c:pt idx="771">
                  <c:v>5.2530000000000001</c:v>
                </c:pt>
                <c:pt idx="772">
                  <c:v>5.2030000000000003</c:v>
                </c:pt>
                <c:pt idx="773">
                  <c:v>5.149</c:v>
                </c:pt>
                <c:pt idx="774">
                  <c:v>5.0919999999999996</c:v>
                </c:pt>
                <c:pt idx="775">
                  <c:v>5.032</c:v>
                </c:pt>
                <c:pt idx="776">
                  <c:v>4.9710000000000001</c:v>
                </c:pt>
                <c:pt idx="777">
                  <c:v>4.907</c:v>
                </c:pt>
                <c:pt idx="778">
                  <c:v>4.8410000000000002</c:v>
                </c:pt>
                <c:pt idx="779">
                  <c:v>4.7729999999999997</c:v>
                </c:pt>
                <c:pt idx="780">
                  <c:v>4.7039999999999997</c:v>
                </c:pt>
                <c:pt idx="781">
                  <c:v>4.6340000000000003</c:v>
                </c:pt>
                <c:pt idx="782">
                  <c:v>4.5670000000000002</c:v>
                </c:pt>
                <c:pt idx="783">
                  <c:v>4.4980000000000002</c:v>
                </c:pt>
                <c:pt idx="784">
                  <c:v>4.4269999999999996</c:v>
                </c:pt>
                <c:pt idx="785">
                  <c:v>4.3540000000000001</c:v>
                </c:pt>
                <c:pt idx="786">
                  <c:v>4.28</c:v>
                </c:pt>
                <c:pt idx="787">
                  <c:v>4.2060000000000004</c:v>
                </c:pt>
                <c:pt idx="788">
                  <c:v>4.1390000000000002</c:v>
                </c:pt>
                <c:pt idx="789">
                  <c:v>4.07</c:v>
                </c:pt>
                <c:pt idx="790">
                  <c:v>3.9990000000000001</c:v>
                </c:pt>
                <c:pt idx="791">
                  <c:v>3.927</c:v>
                </c:pt>
                <c:pt idx="792">
                  <c:v>3.855</c:v>
                </c:pt>
                <c:pt idx="793">
                  <c:v>3.782</c:v>
                </c:pt>
                <c:pt idx="794">
                  <c:v>3.7090000000000001</c:v>
                </c:pt>
                <c:pt idx="795">
                  <c:v>3.6349999999999998</c:v>
                </c:pt>
                <c:pt idx="796">
                  <c:v>3.5619999999999998</c:v>
                </c:pt>
                <c:pt idx="797">
                  <c:v>3.49</c:v>
                </c:pt>
                <c:pt idx="798">
                  <c:v>3.4169999999999998</c:v>
                </c:pt>
                <c:pt idx="799">
                  <c:v>3.3460000000000001</c:v>
                </c:pt>
                <c:pt idx="800">
                  <c:v>3.2749999999999999</c:v>
                </c:pt>
                <c:pt idx="801">
                  <c:v>3.2040000000000002</c:v>
                </c:pt>
                <c:pt idx="802">
                  <c:v>3.1349999999999998</c:v>
                </c:pt>
                <c:pt idx="803">
                  <c:v>3.0659999999999998</c:v>
                </c:pt>
                <c:pt idx="804">
                  <c:v>3.0009999999999999</c:v>
                </c:pt>
                <c:pt idx="805">
                  <c:v>2.9369999999999998</c:v>
                </c:pt>
                <c:pt idx="806">
                  <c:v>2.8730000000000002</c:v>
                </c:pt>
                <c:pt idx="807">
                  <c:v>2.81</c:v>
                </c:pt>
                <c:pt idx="808">
                  <c:v>2.7480000000000002</c:v>
                </c:pt>
                <c:pt idx="809">
                  <c:v>2.69</c:v>
                </c:pt>
                <c:pt idx="810">
                  <c:v>2.653</c:v>
                </c:pt>
                <c:pt idx="811">
                  <c:v>2.6240000000000001</c:v>
                </c:pt>
                <c:pt idx="812">
                  <c:v>2.5920000000000001</c:v>
                </c:pt>
                <c:pt idx="813">
                  <c:v>25.57</c:v>
                </c:pt>
                <c:pt idx="814">
                  <c:v>4.8310000000000004</c:v>
                </c:pt>
                <c:pt idx="815">
                  <c:v>74.989999999999995</c:v>
                </c:pt>
                <c:pt idx="816">
                  <c:v>7.8869999999999996</c:v>
                </c:pt>
                <c:pt idx="817">
                  <c:v>8.8309999999999995</c:v>
                </c:pt>
                <c:pt idx="818">
                  <c:v>9.5549999999999997</c:v>
                </c:pt>
                <c:pt idx="819">
                  <c:v>10.1</c:v>
                </c:pt>
                <c:pt idx="820">
                  <c:v>10.49</c:v>
                </c:pt>
                <c:pt idx="821">
                  <c:v>10.78</c:v>
                </c:pt>
                <c:pt idx="822">
                  <c:v>11</c:v>
                </c:pt>
                <c:pt idx="823">
                  <c:v>11.15</c:v>
                </c:pt>
                <c:pt idx="824">
                  <c:v>11.26</c:v>
                </c:pt>
                <c:pt idx="825">
                  <c:v>11.34</c:v>
                </c:pt>
                <c:pt idx="826">
                  <c:v>11.39</c:v>
                </c:pt>
                <c:pt idx="827">
                  <c:v>11.46</c:v>
                </c:pt>
                <c:pt idx="828">
                  <c:v>11.64</c:v>
                </c:pt>
                <c:pt idx="829">
                  <c:v>11.84</c:v>
                </c:pt>
                <c:pt idx="830">
                  <c:v>12.03</c:v>
                </c:pt>
                <c:pt idx="831">
                  <c:v>12.28</c:v>
                </c:pt>
                <c:pt idx="832">
                  <c:v>64.41</c:v>
                </c:pt>
                <c:pt idx="833">
                  <c:v>119</c:v>
                </c:pt>
                <c:pt idx="834">
                  <c:v>147.9</c:v>
                </c:pt>
                <c:pt idx="835">
                  <c:v>135.4</c:v>
                </c:pt>
                <c:pt idx="836">
                  <c:v>112.1</c:v>
                </c:pt>
                <c:pt idx="837">
                  <c:v>112</c:v>
                </c:pt>
                <c:pt idx="838">
                  <c:v>95.47</c:v>
                </c:pt>
                <c:pt idx="839">
                  <c:v>118.9</c:v>
                </c:pt>
                <c:pt idx="840">
                  <c:v>108.7</c:v>
                </c:pt>
                <c:pt idx="841">
                  <c:v>99.2</c:v>
                </c:pt>
                <c:pt idx="842">
                  <c:v>90.65</c:v>
                </c:pt>
                <c:pt idx="843">
                  <c:v>83.2</c:v>
                </c:pt>
                <c:pt idx="844">
                  <c:v>77.05</c:v>
                </c:pt>
                <c:pt idx="845">
                  <c:v>71.709999999999994</c:v>
                </c:pt>
                <c:pt idx="846">
                  <c:v>66.72</c:v>
                </c:pt>
                <c:pt idx="847">
                  <c:v>62.48</c:v>
                </c:pt>
                <c:pt idx="848">
                  <c:v>58.66</c:v>
                </c:pt>
                <c:pt idx="849">
                  <c:v>55.02</c:v>
                </c:pt>
                <c:pt idx="850">
                  <c:v>51.66</c:v>
                </c:pt>
                <c:pt idx="851">
                  <c:v>48.95</c:v>
                </c:pt>
                <c:pt idx="852">
                  <c:v>45.93</c:v>
                </c:pt>
                <c:pt idx="853">
                  <c:v>43.32</c:v>
                </c:pt>
                <c:pt idx="854">
                  <c:v>40.94</c:v>
                </c:pt>
                <c:pt idx="855">
                  <c:v>39.76</c:v>
                </c:pt>
                <c:pt idx="856">
                  <c:v>39.61</c:v>
                </c:pt>
                <c:pt idx="857">
                  <c:v>39.42</c:v>
                </c:pt>
                <c:pt idx="858">
                  <c:v>93.79</c:v>
                </c:pt>
                <c:pt idx="859">
                  <c:v>127.3</c:v>
                </c:pt>
                <c:pt idx="860">
                  <c:v>118</c:v>
                </c:pt>
                <c:pt idx="861">
                  <c:v>105.1</c:v>
                </c:pt>
                <c:pt idx="862">
                  <c:v>95.56</c:v>
                </c:pt>
                <c:pt idx="863">
                  <c:v>87.43</c:v>
                </c:pt>
                <c:pt idx="864">
                  <c:v>80.400000000000006</c:v>
                </c:pt>
                <c:pt idx="865">
                  <c:v>74.28</c:v>
                </c:pt>
                <c:pt idx="866">
                  <c:v>68.599999999999994</c:v>
                </c:pt>
                <c:pt idx="867">
                  <c:v>64.16</c:v>
                </c:pt>
                <c:pt idx="868">
                  <c:v>61.52</c:v>
                </c:pt>
                <c:pt idx="869">
                  <c:v>57.63</c:v>
                </c:pt>
                <c:pt idx="870">
                  <c:v>53.22</c:v>
                </c:pt>
                <c:pt idx="871">
                  <c:v>49.22</c:v>
                </c:pt>
                <c:pt idx="872">
                  <c:v>45.9</c:v>
                </c:pt>
                <c:pt idx="873">
                  <c:v>43.38</c:v>
                </c:pt>
                <c:pt idx="874">
                  <c:v>42.39</c:v>
                </c:pt>
                <c:pt idx="875">
                  <c:v>41.3</c:v>
                </c:pt>
                <c:pt idx="876">
                  <c:v>40.130000000000003</c:v>
                </c:pt>
                <c:pt idx="877">
                  <c:v>38.880000000000003</c:v>
                </c:pt>
                <c:pt idx="878">
                  <c:v>38.020000000000003</c:v>
                </c:pt>
                <c:pt idx="879">
                  <c:v>38.9</c:v>
                </c:pt>
                <c:pt idx="880">
                  <c:v>37.51</c:v>
                </c:pt>
                <c:pt idx="881">
                  <c:v>38.22</c:v>
                </c:pt>
                <c:pt idx="882">
                  <c:v>112.2</c:v>
                </c:pt>
                <c:pt idx="883">
                  <c:v>63.48</c:v>
                </c:pt>
                <c:pt idx="884">
                  <c:v>55.96</c:v>
                </c:pt>
                <c:pt idx="885">
                  <c:v>54.28</c:v>
                </c:pt>
                <c:pt idx="886">
                  <c:v>54.35</c:v>
                </c:pt>
                <c:pt idx="887">
                  <c:v>52.34</c:v>
                </c:pt>
                <c:pt idx="888">
                  <c:v>50.81</c:v>
                </c:pt>
                <c:pt idx="889">
                  <c:v>52.68</c:v>
                </c:pt>
                <c:pt idx="890">
                  <c:v>49.8</c:v>
                </c:pt>
                <c:pt idx="891">
                  <c:v>46.79</c:v>
                </c:pt>
                <c:pt idx="892">
                  <c:v>44.07</c:v>
                </c:pt>
                <c:pt idx="893">
                  <c:v>42.43</c:v>
                </c:pt>
                <c:pt idx="894">
                  <c:v>40.130000000000003</c:v>
                </c:pt>
                <c:pt idx="895">
                  <c:v>39.71</c:v>
                </c:pt>
                <c:pt idx="896">
                  <c:v>39.119999999999997</c:v>
                </c:pt>
                <c:pt idx="897">
                  <c:v>38.42</c:v>
                </c:pt>
                <c:pt idx="898">
                  <c:v>37.630000000000003</c:v>
                </c:pt>
                <c:pt idx="899">
                  <c:v>36.86</c:v>
                </c:pt>
                <c:pt idx="900">
                  <c:v>36.33</c:v>
                </c:pt>
                <c:pt idx="901">
                  <c:v>35.409999999999997</c:v>
                </c:pt>
                <c:pt idx="902">
                  <c:v>35.4</c:v>
                </c:pt>
                <c:pt idx="903">
                  <c:v>36.76</c:v>
                </c:pt>
                <c:pt idx="904">
                  <c:v>36.270000000000003</c:v>
                </c:pt>
                <c:pt idx="905">
                  <c:v>35.72</c:v>
                </c:pt>
                <c:pt idx="906">
                  <c:v>35.03</c:v>
                </c:pt>
                <c:pt idx="907">
                  <c:v>34.270000000000003</c:v>
                </c:pt>
                <c:pt idx="908">
                  <c:v>33.68</c:v>
                </c:pt>
                <c:pt idx="909">
                  <c:v>32.909999999999997</c:v>
                </c:pt>
                <c:pt idx="910">
                  <c:v>32.03</c:v>
                </c:pt>
                <c:pt idx="911">
                  <c:v>31.13</c:v>
                </c:pt>
                <c:pt idx="912">
                  <c:v>30.25</c:v>
                </c:pt>
                <c:pt idx="913">
                  <c:v>29.38</c:v>
                </c:pt>
                <c:pt idx="914">
                  <c:v>28.51</c:v>
                </c:pt>
                <c:pt idx="915">
                  <c:v>27.6</c:v>
                </c:pt>
                <c:pt idx="916">
                  <c:v>26.77</c:v>
                </c:pt>
                <c:pt idx="917">
                  <c:v>26.38</c:v>
                </c:pt>
                <c:pt idx="918">
                  <c:v>65.98</c:v>
                </c:pt>
                <c:pt idx="919">
                  <c:v>30.46</c:v>
                </c:pt>
                <c:pt idx="920">
                  <c:v>31.01</c:v>
                </c:pt>
                <c:pt idx="921">
                  <c:v>104.4</c:v>
                </c:pt>
                <c:pt idx="922">
                  <c:v>42.04</c:v>
                </c:pt>
                <c:pt idx="923">
                  <c:v>39.72</c:v>
                </c:pt>
                <c:pt idx="924">
                  <c:v>38.96</c:v>
                </c:pt>
                <c:pt idx="925">
                  <c:v>40.69</c:v>
                </c:pt>
                <c:pt idx="926">
                  <c:v>38.880000000000003</c:v>
                </c:pt>
                <c:pt idx="927">
                  <c:v>37.86</c:v>
                </c:pt>
                <c:pt idx="928">
                  <c:v>39.729999999999997</c:v>
                </c:pt>
                <c:pt idx="929">
                  <c:v>37.99</c:v>
                </c:pt>
                <c:pt idx="930">
                  <c:v>37.520000000000003</c:v>
                </c:pt>
                <c:pt idx="931">
                  <c:v>37.22</c:v>
                </c:pt>
                <c:pt idx="932">
                  <c:v>36.97</c:v>
                </c:pt>
                <c:pt idx="933">
                  <c:v>36.4</c:v>
                </c:pt>
                <c:pt idx="934">
                  <c:v>51.21</c:v>
                </c:pt>
                <c:pt idx="935">
                  <c:v>38.57</c:v>
                </c:pt>
                <c:pt idx="936">
                  <c:v>38.43</c:v>
                </c:pt>
                <c:pt idx="937">
                  <c:v>37.83</c:v>
                </c:pt>
                <c:pt idx="938">
                  <c:v>37.65</c:v>
                </c:pt>
                <c:pt idx="939">
                  <c:v>37.31</c:v>
                </c:pt>
                <c:pt idx="940">
                  <c:v>37.619999999999997</c:v>
                </c:pt>
                <c:pt idx="941">
                  <c:v>37.82</c:v>
                </c:pt>
                <c:pt idx="942">
                  <c:v>37.19</c:v>
                </c:pt>
                <c:pt idx="943">
                  <c:v>78.17</c:v>
                </c:pt>
                <c:pt idx="944">
                  <c:v>46.47</c:v>
                </c:pt>
                <c:pt idx="945">
                  <c:v>43.74</c:v>
                </c:pt>
                <c:pt idx="946">
                  <c:v>41.51</c:v>
                </c:pt>
                <c:pt idx="947">
                  <c:v>52.5</c:v>
                </c:pt>
                <c:pt idx="948">
                  <c:v>79.209999999999994</c:v>
                </c:pt>
                <c:pt idx="949">
                  <c:v>51.63</c:v>
                </c:pt>
                <c:pt idx="950">
                  <c:v>49.31</c:v>
                </c:pt>
                <c:pt idx="951">
                  <c:v>47.06</c:v>
                </c:pt>
                <c:pt idx="952">
                  <c:v>50.74</c:v>
                </c:pt>
                <c:pt idx="953">
                  <c:v>59.66</c:v>
                </c:pt>
                <c:pt idx="954">
                  <c:v>54.17</c:v>
                </c:pt>
                <c:pt idx="955">
                  <c:v>53.94</c:v>
                </c:pt>
                <c:pt idx="956">
                  <c:v>54.61</c:v>
                </c:pt>
                <c:pt idx="957">
                  <c:v>55.16</c:v>
                </c:pt>
                <c:pt idx="958">
                  <c:v>95.1</c:v>
                </c:pt>
                <c:pt idx="959">
                  <c:v>100.6</c:v>
                </c:pt>
                <c:pt idx="960">
                  <c:v>76.27</c:v>
                </c:pt>
                <c:pt idx="961">
                  <c:v>71.34</c:v>
                </c:pt>
                <c:pt idx="962">
                  <c:v>67.97</c:v>
                </c:pt>
                <c:pt idx="963">
                  <c:v>88.54</c:v>
                </c:pt>
                <c:pt idx="964">
                  <c:v>77.069999999999993</c:v>
                </c:pt>
                <c:pt idx="965">
                  <c:v>81.150000000000006</c:v>
                </c:pt>
                <c:pt idx="966">
                  <c:v>86.25</c:v>
                </c:pt>
                <c:pt idx="967">
                  <c:v>84.83</c:v>
                </c:pt>
                <c:pt idx="968">
                  <c:v>81.92</c:v>
                </c:pt>
                <c:pt idx="969">
                  <c:v>77.319999999999993</c:v>
                </c:pt>
                <c:pt idx="970">
                  <c:v>75.72</c:v>
                </c:pt>
                <c:pt idx="971">
                  <c:v>72.48</c:v>
                </c:pt>
                <c:pt idx="972">
                  <c:v>69.69</c:v>
                </c:pt>
                <c:pt idx="973">
                  <c:v>65.13</c:v>
                </c:pt>
                <c:pt idx="974">
                  <c:v>61.18</c:v>
                </c:pt>
                <c:pt idx="975">
                  <c:v>57.9</c:v>
                </c:pt>
                <c:pt idx="976">
                  <c:v>55.06</c:v>
                </c:pt>
                <c:pt idx="977">
                  <c:v>52.32</c:v>
                </c:pt>
                <c:pt idx="978">
                  <c:v>49.62</c:v>
                </c:pt>
                <c:pt idx="979">
                  <c:v>47.15</c:v>
                </c:pt>
                <c:pt idx="980">
                  <c:v>44.82</c:v>
                </c:pt>
                <c:pt idx="981">
                  <c:v>42.71</c:v>
                </c:pt>
                <c:pt idx="982">
                  <c:v>40.65</c:v>
                </c:pt>
                <c:pt idx="983">
                  <c:v>39.99</c:v>
                </c:pt>
                <c:pt idx="984">
                  <c:v>39.479999999999997</c:v>
                </c:pt>
                <c:pt idx="985">
                  <c:v>38.82</c:v>
                </c:pt>
                <c:pt idx="986">
                  <c:v>38.07</c:v>
                </c:pt>
                <c:pt idx="987">
                  <c:v>37.26</c:v>
                </c:pt>
                <c:pt idx="988">
                  <c:v>36.61</c:v>
                </c:pt>
                <c:pt idx="989">
                  <c:v>40.43</c:v>
                </c:pt>
                <c:pt idx="990">
                  <c:v>69.56</c:v>
                </c:pt>
                <c:pt idx="991">
                  <c:v>42.33</c:v>
                </c:pt>
                <c:pt idx="992">
                  <c:v>40.26</c:v>
                </c:pt>
                <c:pt idx="993">
                  <c:v>39.29</c:v>
                </c:pt>
                <c:pt idx="994">
                  <c:v>39.47</c:v>
                </c:pt>
                <c:pt idx="995">
                  <c:v>46.96</c:v>
                </c:pt>
                <c:pt idx="996">
                  <c:v>44.76</c:v>
                </c:pt>
                <c:pt idx="997">
                  <c:v>42.45</c:v>
                </c:pt>
                <c:pt idx="998">
                  <c:v>40.26</c:v>
                </c:pt>
                <c:pt idx="999">
                  <c:v>39.590000000000003</c:v>
                </c:pt>
                <c:pt idx="1000">
                  <c:v>39.020000000000003</c:v>
                </c:pt>
                <c:pt idx="1001">
                  <c:v>38.35</c:v>
                </c:pt>
                <c:pt idx="1002">
                  <c:v>37.61</c:v>
                </c:pt>
                <c:pt idx="1003">
                  <c:v>36.770000000000003</c:v>
                </c:pt>
                <c:pt idx="1004">
                  <c:v>35.840000000000003</c:v>
                </c:pt>
                <c:pt idx="1005">
                  <c:v>34.89</c:v>
                </c:pt>
                <c:pt idx="1006">
                  <c:v>33.96</c:v>
                </c:pt>
                <c:pt idx="1007">
                  <c:v>33.119999999999997</c:v>
                </c:pt>
                <c:pt idx="1008">
                  <c:v>32.61</c:v>
                </c:pt>
                <c:pt idx="1009">
                  <c:v>35.840000000000003</c:v>
                </c:pt>
                <c:pt idx="1010">
                  <c:v>106.4</c:v>
                </c:pt>
                <c:pt idx="1011">
                  <c:v>62.15</c:v>
                </c:pt>
                <c:pt idx="1012">
                  <c:v>54.03</c:v>
                </c:pt>
                <c:pt idx="1013">
                  <c:v>51.07</c:v>
                </c:pt>
                <c:pt idx="1014">
                  <c:v>48.49</c:v>
                </c:pt>
                <c:pt idx="1015">
                  <c:v>45.8</c:v>
                </c:pt>
                <c:pt idx="1016">
                  <c:v>43.15</c:v>
                </c:pt>
                <c:pt idx="1017">
                  <c:v>41.14</c:v>
                </c:pt>
                <c:pt idx="1018">
                  <c:v>38.94</c:v>
                </c:pt>
                <c:pt idx="1019">
                  <c:v>38.119999999999997</c:v>
                </c:pt>
                <c:pt idx="1020">
                  <c:v>37.89</c:v>
                </c:pt>
                <c:pt idx="1021">
                  <c:v>43.09</c:v>
                </c:pt>
                <c:pt idx="1022">
                  <c:v>39.799999999999997</c:v>
                </c:pt>
                <c:pt idx="1023">
                  <c:v>41.51</c:v>
                </c:pt>
                <c:pt idx="1024">
                  <c:v>45.07</c:v>
                </c:pt>
                <c:pt idx="1025">
                  <c:v>42.69</c:v>
                </c:pt>
                <c:pt idx="1026">
                  <c:v>40.86</c:v>
                </c:pt>
                <c:pt idx="1027">
                  <c:v>39.75</c:v>
                </c:pt>
                <c:pt idx="1028">
                  <c:v>39.090000000000003</c:v>
                </c:pt>
                <c:pt idx="1029">
                  <c:v>38.369999999999997</c:v>
                </c:pt>
                <c:pt idx="1030">
                  <c:v>37.58</c:v>
                </c:pt>
                <c:pt idx="1031">
                  <c:v>36.71</c:v>
                </c:pt>
                <c:pt idx="1032">
                  <c:v>35.82</c:v>
                </c:pt>
                <c:pt idx="1033">
                  <c:v>34.85</c:v>
                </c:pt>
                <c:pt idx="1034">
                  <c:v>33.82</c:v>
                </c:pt>
                <c:pt idx="1035">
                  <c:v>32.79</c:v>
                </c:pt>
                <c:pt idx="1036">
                  <c:v>31.76</c:v>
                </c:pt>
                <c:pt idx="1037">
                  <c:v>30.73</c:v>
                </c:pt>
                <c:pt idx="1038">
                  <c:v>29.69</c:v>
                </c:pt>
                <c:pt idx="1039">
                  <c:v>28.7</c:v>
                </c:pt>
                <c:pt idx="1040">
                  <c:v>27.73</c:v>
                </c:pt>
                <c:pt idx="1041">
                  <c:v>26.81</c:v>
                </c:pt>
                <c:pt idx="1042">
                  <c:v>25.91</c:v>
                </c:pt>
                <c:pt idx="1043">
                  <c:v>25.04</c:v>
                </c:pt>
                <c:pt idx="1044">
                  <c:v>24.2</c:v>
                </c:pt>
                <c:pt idx="1045">
                  <c:v>23.39</c:v>
                </c:pt>
                <c:pt idx="1046">
                  <c:v>22.59</c:v>
                </c:pt>
                <c:pt idx="1047">
                  <c:v>21.83</c:v>
                </c:pt>
                <c:pt idx="1048">
                  <c:v>21.09</c:v>
                </c:pt>
                <c:pt idx="1049">
                  <c:v>20.36</c:v>
                </c:pt>
                <c:pt idx="1050">
                  <c:v>19.66</c:v>
                </c:pt>
                <c:pt idx="1051">
                  <c:v>19.54</c:v>
                </c:pt>
                <c:pt idx="1052">
                  <c:v>19.39</c:v>
                </c:pt>
                <c:pt idx="1053">
                  <c:v>19.190000000000001</c:v>
                </c:pt>
                <c:pt idx="1054">
                  <c:v>18.95</c:v>
                </c:pt>
                <c:pt idx="1055">
                  <c:v>18.670000000000002</c:v>
                </c:pt>
                <c:pt idx="1056">
                  <c:v>18.37</c:v>
                </c:pt>
                <c:pt idx="1057">
                  <c:v>18.04</c:v>
                </c:pt>
                <c:pt idx="1058">
                  <c:v>17.7</c:v>
                </c:pt>
                <c:pt idx="1059">
                  <c:v>17.350000000000001</c:v>
                </c:pt>
                <c:pt idx="1060">
                  <c:v>16.989999999999998</c:v>
                </c:pt>
                <c:pt idx="1061">
                  <c:v>16.62</c:v>
                </c:pt>
                <c:pt idx="1062">
                  <c:v>16.260000000000002</c:v>
                </c:pt>
                <c:pt idx="1063">
                  <c:v>15.9</c:v>
                </c:pt>
                <c:pt idx="1064">
                  <c:v>15.54</c:v>
                </c:pt>
                <c:pt idx="1065">
                  <c:v>15.19</c:v>
                </c:pt>
                <c:pt idx="1066">
                  <c:v>14.84</c:v>
                </c:pt>
                <c:pt idx="1067">
                  <c:v>14.51</c:v>
                </c:pt>
                <c:pt idx="1068">
                  <c:v>14.18</c:v>
                </c:pt>
                <c:pt idx="1069">
                  <c:v>13.86</c:v>
                </c:pt>
                <c:pt idx="1070">
                  <c:v>13.55</c:v>
                </c:pt>
                <c:pt idx="1071">
                  <c:v>13.25</c:v>
                </c:pt>
                <c:pt idx="1072">
                  <c:v>12.97</c:v>
                </c:pt>
                <c:pt idx="1073">
                  <c:v>12.69</c:v>
                </c:pt>
                <c:pt idx="1074">
                  <c:v>12.42</c:v>
                </c:pt>
                <c:pt idx="1075">
                  <c:v>12.17</c:v>
                </c:pt>
                <c:pt idx="1076">
                  <c:v>11.93</c:v>
                </c:pt>
                <c:pt idx="1077">
                  <c:v>11.7</c:v>
                </c:pt>
                <c:pt idx="1078">
                  <c:v>11.48</c:v>
                </c:pt>
                <c:pt idx="1079">
                  <c:v>11.27</c:v>
                </c:pt>
                <c:pt idx="1080">
                  <c:v>11.08</c:v>
                </c:pt>
                <c:pt idx="1081">
                  <c:v>10.89</c:v>
                </c:pt>
                <c:pt idx="1082">
                  <c:v>10.71</c:v>
                </c:pt>
                <c:pt idx="1083">
                  <c:v>10.54</c:v>
                </c:pt>
                <c:pt idx="1084">
                  <c:v>10.38</c:v>
                </c:pt>
                <c:pt idx="1085">
                  <c:v>10.23</c:v>
                </c:pt>
                <c:pt idx="1086">
                  <c:v>10.08</c:v>
                </c:pt>
                <c:pt idx="1087">
                  <c:v>9.9320000000000004</c:v>
                </c:pt>
                <c:pt idx="1088">
                  <c:v>9.7929999999999993</c:v>
                </c:pt>
                <c:pt idx="1089">
                  <c:v>9.657</c:v>
                </c:pt>
                <c:pt idx="1090">
                  <c:v>9.5259999999999998</c:v>
                </c:pt>
                <c:pt idx="1091">
                  <c:v>9.3970000000000002</c:v>
                </c:pt>
                <c:pt idx="1092">
                  <c:v>9.2710000000000008</c:v>
                </c:pt>
                <c:pt idx="1093">
                  <c:v>9.1460000000000008</c:v>
                </c:pt>
                <c:pt idx="1094">
                  <c:v>9.0239999999999991</c:v>
                </c:pt>
                <c:pt idx="1095">
                  <c:v>8.9019999999999992</c:v>
                </c:pt>
                <c:pt idx="1096">
                  <c:v>8.782</c:v>
                </c:pt>
                <c:pt idx="1097">
                  <c:v>8.6620000000000008</c:v>
                </c:pt>
                <c:pt idx="1098">
                  <c:v>8.5429999999999993</c:v>
                </c:pt>
                <c:pt idx="1099">
                  <c:v>8.423</c:v>
                </c:pt>
                <c:pt idx="1100">
                  <c:v>8.3040000000000003</c:v>
                </c:pt>
                <c:pt idx="1101">
                  <c:v>8.1850000000000005</c:v>
                </c:pt>
                <c:pt idx="1102">
                  <c:v>8.0660000000000007</c:v>
                </c:pt>
                <c:pt idx="1103">
                  <c:v>7.9459999999999997</c:v>
                </c:pt>
                <c:pt idx="1104">
                  <c:v>7.8259999999999996</c:v>
                </c:pt>
                <c:pt idx="1105">
                  <c:v>7.7060000000000004</c:v>
                </c:pt>
                <c:pt idx="1106">
                  <c:v>7.585</c:v>
                </c:pt>
                <c:pt idx="1107">
                  <c:v>7.4640000000000004</c:v>
                </c:pt>
                <c:pt idx="1108">
                  <c:v>7.3419999999999996</c:v>
                </c:pt>
                <c:pt idx="1109">
                  <c:v>7.22</c:v>
                </c:pt>
                <c:pt idx="1110">
                  <c:v>7.0979999999999999</c:v>
                </c:pt>
                <c:pt idx="1111">
                  <c:v>6.976</c:v>
                </c:pt>
                <c:pt idx="1112">
                  <c:v>6.86</c:v>
                </c:pt>
                <c:pt idx="1113">
                  <c:v>6.7619999999999996</c:v>
                </c:pt>
                <c:pt idx="1114">
                  <c:v>6.6619999999999999</c:v>
                </c:pt>
                <c:pt idx="1115">
                  <c:v>6.56</c:v>
                </c:pt>
                <c:pt idx="1116">
                  <c:v>6.4550000000000001</c:v>
                </c:pt>
                <c:pt idx="1117">
                  <c:v>6.3529999999999998</c:v>
                </c:pt>
                <c:pt idx="1118">
                  <c:v>6.2480000000000002</c:v>
                </c:pt>
                <c:pt idx="1119">
                  <c:v>6.141</c:v>
                </c:pt>
                <c:pt idx="1120">
                  <c:v>6.032</c:v>
                </c:pt>
                <c:pt idx="1121">
                  <c:v>5.9219999999999997</c:v>
                </c:pt>
                <c:pt idx="1122">
                  <c:v>5.81</c:v>
                </c:pt>
                <c:pt idx="1123">
                  <c:v>5.7069999999999999</c:v>
                </c:pt>
                <c:pt idx="1124">
                  <c:v>5.6130000000000004</c:v>
                </c:pt>
                <c:pt idx="1125">
                  <c:v>5.5250000000000004</c:v>
                </c:pt>
                <c:pt idx="1126">
                  <c:v>5.4409999999999998</c:v>
                </c:pt>
                <c:pt idx="1127">
                  <c:v>5.3609999999999998</c:v>
                </c:pt>
                <c:pt idx="1128">
                  <c:v>5.2830000000000004</c:v>
                </c:pt>
                <c:pt idx="1129">
                  <c:v>5.2060000000000004</c:v>
                </c:pt>
                <c:pt idx="1130">
                  <c:v>5.13</c:v>
                </c:pt>
                <c:pt idx="1131">
                  <c:v>5.0540000000000003</c:v>
                </c:pt>
                <c:pt idx="1132">
                  <c:v>4.9809999999999999</c:v>
                </c:pt>
                <c:pt idx="1133">
                  <c:v>4.93</c:v>
                </c:pt>
                <c:pt idx="1134">
                  <c:v>4.8769999999999998</c:v>
                </c:pt>
                <c:pt idx="1135">
                  <c:v>4.8369999999999997</c:v>
                </c:pt>
                <c:pt idx="1136">
                  <c:v>4.7889999999999997</c:v>
                </c:pt>
                <c:pt idx="1137">
                  <c:v>4.7359999999999998</c:v>
                </c:pt>
                <c:pt idx="1138">
                  <c:v>4.6790000000000003</c:v>
                </c:pt>
                <c:pt idx="1139">
                  <c:v>4.6189999999999998</c:v>
                </c:pt>
                <c:pt idx="1140">
                  <c:v>4.5570000000000004</c:v>
                </c:pt>
                <c:pt idx="1141">
                  <c:v>4.4980000000000002</c:v>
                </c:pt>
                <c:pt idx="1142">
                  <c:v>4.4370000000000003</c:v>
                </c:pt>
                <c:pt idx="1143">
                  <c:v>4.375</c:v>
                </c:pt>
                <c:pt idx="1144">
                  <c:v>4.3109999999999999</c:v>
                </c:pt>
                <c:pt idx="1145">
                  <c:v>4.2450000000000001</c:v>
                </c:pt>
                <c:pt idx="1146">
                  <c:v>4.1790000000000003</c:v>
                </c:pt>
                <c:pt idx="1147">
                  <c:v>4.1109999999999998</c:v>
                </c:pt>
                <c:pt idx="1148">
                  <c:v>4.0410000000000004</c:v>
                </c:pt>
                <c:pt idx="1149">
                  <c:v>3.9710000000000001</c:v>
                </c:pt>
                <c:pt idx="1150">
                  <c:v>3.899</c:v>
                </c:pt>
                <c:pt idx="1151">
                  <c:v>3.8260000000000001</c:v>
                </c:pt>
                <c:pt idx="1152">
                  <c:v>3.766</c:v>
                </c:pt>
                <c:pt idx="1153">
                  <c:v>3.7349999999999999</c:v>
                </c:pt>
                <c:pt idx="1154">
                  <c:v>3.71</c:v>
                </c:pt>
                <c:pt idx="1155">
                  <c:v>3.677</c:v>
                </c:pt>
                <c:pt idx="1156">
                  <c:v>3.6379999999999999</c:v>
                </c:pt>
                <c:pt idx="1157">
                  <c:v>3.5939999999999999</c:v>
                </c:pt>
                <c:pt idx="1158">
                  <c:v>3.548</c:v>
                </c:pt>
                <c:pt idx="1159">
                  <c:v>3.4990000000000001</c:v>
                </c:pt>
                <c:pt idx="1160">
                  <c:v>3.4489999999999998</c:v>
                </c:pt>
                <c:pt idx="1161">
                  <c:v>3.4009999999999998</c:v>
                </c:pt>
                <c:pt idx="1162">
                  <c:v>3.37</c:v>
                </c:pt>
                <c:pt idx="1163">
                  <c:v>3.335</c:v>
                </c:pt>
                <c:pt idx="1164">
                  <c:v>3.2949999999999999</c:v>
                </c:pt>
                <c:pt idx="1165">
                  <c:v>3.2530000000000001</c:v>
                </c:pt>
                <c:pt idx="1166">
                  <c:v>3.2090000000000001</c:v>
                </c:pt>
                <c:pt idx="1167">
                  <c:v>3.1629999999999998</c:v>
                </c:pt>
                <c:pt idx="1168">
                  <c:v>3.1160000000000001</c:v>
                </c:pt>
                <c:pt idx="1169">
                  <c:v>3.0680000000000001</c:v>
                </c:pt>
                <c:pt idx="1170">
                  <c:v>3.0179999999999998</c:v>
                </c:pt>
                <c:pt idx="1171">
                  <c:v>2.968</c:v>
                </c:pt>
                <c:pt idx="1172">
                  <c:v>2.9169999999999998</c:v>
                </c:pt>
                <c:pt idx="1173">
                  <c:v>2.8650000000000002</c:v>
                </c:pt>
                <c:pt idx="1174">
                  <c:v>2.8130000000000002</c:v>
                </c:pt>
                <c:pt idx="1175">
                  <c:v>2.76</c:v>
                </c:pt>
                <c:pt idx="1176">
                  <c:v>2.706</c:v>
                </c:pt>
                <c:pt idx="1177">
                  <c:v>2.6520000000000001</c:v>
                </c:pt>
                <c:pt idx="1178">
                  <c:v>2.5990000000000002</c:v>
                </c:pt>
                <c:pt idx="1179">
                  <c:v>2.5449999999999999</c:v>
                </c:pt>
                <c:pt idx="1180">
                  <c:v>2.4910000000000001</c:v>
                </c:pt>
                <c:pt idx="1181">
                  <c:v>2.4369999999999998</c:v>
                </c:pt>
                <c:pt idx="1182">
                  <c:v>2.383</c:v>
                </c:pt>
                <c:pt idx="1183">
                  <c:v>2.33</c:v>
                </c:pt>
                <c:pt idx="1184">
                  <c:v>2.2770000000000001</c:v>
                </c:pt>
                <c:pt idx="1185">
                  <c:v>2.2250000000000001</c:v>
                </c:pt>
                <c:pt idx="1186">
                  <c:v>2.173</c:v>
                </c:pt>
                <c:pt idx="1187">
                  <c:v>2.1219999999999999</c:v>
                </c:pt>
                <c:pt idx="1188">
                  <c:v>2.0720000000000001</c:v>
                </c:pt>
                <c:pt idx="1189">
                  <c:v>2.0219999999999998</c:v>
                </c:pt>
                <c:pt idx="1190">
                  <c:v>1.974</c:v>
                </c:pt>
                <c:pt idx="1191">
                  <c:v>1.929</c:v>
                </c:pt>
                <c:pt idx="1192">
                  <c:v>1.8839999999999999</c:v>
                </c:pt>
                <c:pt idx="1193">
                  <c:v>1.84</c:v>
                </c:pt>
                <c:pt idx="1194">
                  <c:v>1.7969999999999999</c:v>
                </c:pt>
                <c:pt idx="1195">
                  <c:v>1.7549999999999999</c:v>
                </c:pt>
                <c:pt idx="1196">
                  <c:v>1.714</c:v>
                </c:pt>
                <c:pt idx="1197">
                  <c:v>1.6739999999999999</c:v>
                </c:pt>
                <c:pt idx="1198">
                  <c:v>1.6339999999999999</c:v>
                </c:pt>
                <c:pt idx="1199">
                  <c:v>1.5960000000000001</c:v>
                </c:pt>
                <c:pt idx="1200">
                  <c:v>1.5589999999999999</c:v>
                </c:pt>
                <c:pt idx="1201">
                  <c:v>1.522</c:v>
                </c:pt>
                <c:pt idx="1202">
                  <c:v>1.4870000000000001</c:v>
                </c:pt>
                <c:pt idx="1203">
                  <c:v>1.4530000000000001</c:v>
                </c:pt>
                <c:pt idx="1204">
                  <c:v>1.421</c:v>
                </c:pt>
                <c:pt idx="1205">
                  <c:v>1.4079999999999999</c:v>
                </c:pt>
                <c:pt idx="1206">
                  <c:v>1.4339999999999999</c:v>
                </c:pt>
                <c:pt idx="1207">
                  <c:v>1.47</c:v>
                </c:pt>
                <c:pt idx="1208">
                  <c:v>1.5129999999999999</c:v>
                </c:pt>
                <c:pt idx="1209">
                  <c:v>1.546</c:v>
                </c:pt>
                <c:pt idx="1210">
                  <c:v>1.5740000000000001</c:v>
                </c:pt>
                <c:pt idx="1211">
                  <c:v>1.609</c:v>
                </c:pt>
                <c:pt idx="1212">
                  <c:v>1.68</c:v>
                </c:pt>
                <c:pt idx="1213">
                  <c:v>1.998</c:v>
                </c:pt>
                <c:pt idx="1214">
                  <c:v>2.4590000000000001</c:v>
                </c:pt>
                <c:pt idx="1215">
                  <c:v>3.5419999999999998</c:v>
                </c:pt>
                <c:pt idx="1216">
                  <c:v>18.29</c:v>
                </c:pt>
                <c:pt idx="1217">
                  <c:v>6.6360000000000001</c:v>
                </c:pt>
                <c:pt idx="1218">
                  <c:v>42.41</c:v>
                </c:pt>
                <c:pt idx="1219">
                  <c:v>10.61</c:v>
                </c:pt>
                <c:pt idx="1220">
                  <c:v>10.61</c:v>
                </c:pt>
                <c:pt idx="1221">
                  <c:v>11.46</c:v>
                </c:pt>
                <c:pt idx="1222">
                  <c:v>12.11</c:v>
                </c:pt>
                <c:pt idx="1223">
                  <c:v>12.61</c:v>
                </c:pt>
                <c:pt idx="1224">
                  <c:v>13.03</c:v>
                </c:pt>
                <c:pt idx="1225">
                  <c:v>13.39</c:v>
                </c:pt>
                <c:pt idx="1226">
                  <c:v>13.69</c:v>
                </c:pt>
                <c:pt idx="1227">
                  <c:v>13.95</c:v>
                </c:pt>
                <c:pt idx="1228">
                  <c:v>14.18</c:v>
                </c:pt>
                <c:pt idx="1229">
                  <c:v>14.37</c:v>
                </c:pt>
                <c:pt idx="1230">
                  <c:v>14.53</c:v>
                </c:pt>
                <c:pt idx="1231">
                  <c:v>14.67</c:v>
                </c:pt>
                <c:pt idx="1232">
                  <c:v>14.78</c:v>
                </c:pt>
                <c:pt idx="1233">
                  <c:v>14.88</c:v>
                </c:pt>
                <c:pt idx="1234">
                  <c:v>14.97</c:v>
                </c:pt>
                <c:pt idx="1235">
                  <c:v>15.04</c:v>
                </c:pt>
                <c:pt idx="1236">
                  <c:v>15.13</c:v>
                </c:pt>
                <c:pt idx="1237">
                  <c:v>15.25</c:v>
                </c:pt>
                <c:pt idx="1238">
                  <c:v>15.38</c:v>
                </c:pt>
                <c:pt idx="1239">
                  <c:v>15.5</c:v>
                </c:pt>
                <c:pt idx="1240">
                  <c:v>15.8</c:v>
                </c:pt>
                <c:pt idx="1241">
                  <c:v>176.3</c:v>
                </c:pt>
                <c:pt idx="1242">
                  <c:v>132.19999999999999</c:v>
                </c:pt>
                <c:pt idx="1243">
                  <c:v>95.27</c:v>
                </c:pt>
                <c:pt idx="1244">
                  <c:v>92.16</c:v>
                </c:pt>
                <c:pt idx="1245">
                  <c:v>84.61</c:v>
                </c:pt>
                <c:pt idx="1246">
                  <c:v>87.02</c:v>
                </c:pt>
                <c:pt idx="1247">
                  <c:v>102.9</c:v>
                </c:pt>
                <c:pt idx="1248">
                  <c:v>96.85</c:v>
                </c:pt>
                <c:pt idx="1249">
                  <c:v>85.17</c:v>
                </c:pt>
                <c:pt idx="1250">
                  <c:v>78.16</c:v>
                </c:pt>
                <c:pt idx="1251">
                  <c:v>72.66</c:v>
                </c:pt>
                <c:pt idx="1252">
                  <c:v>67.19</c:v>
                </c:pt>
                <c:pt idx="1253">
                  <c:v>62.58</c:v>
                </c:pt>
                <c:pt idx="1254">
                  <c:v>58.66</c:v>
                </c:pt>
                <c:pt idx="1255">
                  <c:v>55.11</c:v>
                </c:pt>
                <c:pt idx="1256">
                  <c:v>51.91</c:v>
                </c:pt>
                <c:pt idx="1257">
                  <c:v>49.1</c:v>
                </c:pt>
                <c:pt idx="1258">
                  <c:v>46.52</c:v>
                </c:pt>
                <c:pt idx="1259">
                  <c:v>43.85</c:v>
                </c:pt>
                <c:pt idx="1260">
                  <c:v>41.96</c:v>
                </c:pt>
                <c:pt idx="1261">
                  <c:v>39.82</c:v>
                </c:pt>
                <c:pt idx="1262">
                  <c:v>38.520000000000003</c:v>
                </c:pt>
                <c:pt idx="1263">
                  <c:v>38.17</c:v>
                </c:pt>
                <c:pt idx="1264">
                  <c:v>37.65</c:v>
                </c:pt>
                <c:pt idx="1265">
                  <c:v>37.229999999999997</c:v>
                </c:pt>
                <c:pt idx="1266">
                  <c:v>36.47</c:v>
                </c:pt>
                <c:pt idx="1267">
                  <c:v>35.68</c:v>
                </c:pt>
                <c:pt idx="1268">
                  <c:v>34.78</c:v>
                </c:pt>
                <c:pt idx="1269">
                  <c:v>33.82</c:v>
                </c:pt>
                <c:pt idx="1270">
                  <c:v>32.82</c:v>
                </c:pt>
                <c:pt idx="1271">
                  <c:v>31.85</c:v>
                </c:pt>
                <c:pt idx="1272">
                  <c:v>30.97</c:v>
                </c:pt>
                <c:pt idx="1273">
                  <c:v>30.63</c:v>
                </c:pt>
                <c:pt idx="1274">
                  <c:v>36.6</c:v>
                </c:pt>
                <c:pt idx="1275">
                  <c:v>32.79</c:v>
                </c:pt>
                <c:pt idx="1276">
                  <c:v>32.06</c:v>
                </c:pt>
                <c:pt idx="1277">
                  <c:v>31.24</c:v>
                </c:pt>
                <c:pt idx="1278">
                  <c:v>30.34</c:v>
                </c:pt>
                <c:pt idx="1279">
                  <c:v>29.44</c:v>
                </c:pt>
                <c:pt idx="1280">
                  <c:v>28.55</c:v>
                </c:pt>
                <c:pt idx="1281">
                  <c:v>27.66</c:v>
                </c:pt>
                <c:pt idx="1282">
                  <c:v>26.86</c:v>
                </c:pt>
                <c:pt idx="1283">
                  <c:v>26.09</c:v>
                </c:pt>
                <c:pt idx="1284">
                  <c:v>25.43</c:v>
                </c:pt>
                <c:pt idx="1285">
                  <c:v>24.64</c:v>
                </c:pt>
                <c:pt idx="1286">
                  <c:v>24.72</c:v>
                </c:pt>
                <c:pt idx="1287">
                  <c:v>27.07</c:v>
                </c:pt>
                <c:pt idx="1288">
                  <c:v>28.27</c:v>
                </c:pt>
                <c:pt idx="1289">
                  <c:v>27.67</c:v>
                </c:pt>
                <c:pt idx="1290">
                  <c:v>27.29</c:v>
                </c:pt>
                <c:pt idx="1291">
                  <c:v>26.91</c:v>
                </c:pt>
                <c:pt idx="1292">
                  <c:v>26.96</c:v>
                </c:pt>
                <c:pt idx="1293">
                  <c:v>27.83</c:v>
                </c:pt>
                <c:pt idx="1294">
                  <c:v>28.47</c:v>
                </c:pt>
                <c:pt idx="1295">
                  <c:v>28.32</c:v>
                </c:pt>
                <c:pt idx="1296">
                  <c:v>28.02</c:v>
                </c:pt>
                <c:pt idx="1297">
                  <c:v>27.67</c:v>
                </c:pt>
                <c:pt idx="1298">
                  <c:v>27.37</c:v>
                </c:pt>
                <c:pt idx="1299">
                  <c:v>46.46</c:v>
                </c:pt>
                <c:pt idx="1300">
                  <c:v>98.31</c:v>
                </c:pt>
                <c:pt idx="1301">
                  <c:v>55.45</c:v>
                </c:pt>
                <c:pt idx="1302">
                  <c:v>54.65</c:v>
                </c:pt>
                <c:pt idx="1303">
                  <c:v>51.48</c:v>
                </c:pt>
                <c:pt idx="1304">
                  <c:v>48.68</c:v>
                </c:pt>
                <c:pt idx="1305">
                  <c:v>45.95</c:v>
                </c:pt>
                <c:pt idx="1306">
                  <c:v>43.72</c:v>
                </c:pt>
                <c:pt idx="1307">
                  <c:v>42.44</c:v>
                </c:pt>
                <c:pt idx="1308">
                  <c:v>40.99</c:v>
                </c:pt>
                <c:pt idx="1309">
                  <c:v>48.6</c:v>
                </c:pt>
                <c:pt idx="1310">
                  <c:v>52.99</c:v>
                </c:pt>
                <c:pt idx="1311">
                  <c:v>55.55</c:v>
                </c:pt>
                <c:pt idx="1312">
                  <c:v>50.46</c:v>
                </c:pt>
                <c:pt idx="1313">
                  <c:v>136.80000000000001</c:v>
                </c:pt>
                <c:pt idx="1314">
                  <c:v>87.39</c:v>
                </c:pt>
                <c:pt idx="1315">
                  <c:v>94.13</c:v>
                </c:pt>
                <c:pt idx="1316">
                  <c:v>81.56</c:v>
                </c:pt>
                <c:pt idx="1317">
                  <c:v>76.28</c:v>
                </c:pt>
                <c:pt idx="1318">
                  <c:v>70.430000000000007</c:v>
                </c:pt>
                <c:pt idx="1319">
                  <c:v>65.16</c:v>
                </c:pt>
                <c:pt idx="1320">
                  <c:v>61.6</c:v>
                </c:pt>
                <c:pt idx="1321">
                  <c:v>58.99</c:v>
                </c:pt>
                <c:pt idx="1322">
                  <c:v>56.29</c:v>
                </c:pt>
                <c:pt idx="1323">
                  <c:v>54.2</c:v>
                </c:pt>
                <c:pt idx="1324">
                  <c:v>52.45</c:v>
                </c:pt>
                <c:pt idx="1325">
                  <c:v>52.8</c:v>
                </c:pt>
                <c:pt idx="1326">
                  <c:v>52.59</c:v>
                </c:pt>
                <c:pt idx="1327">
                  <c:v>59.28</c:v>
                </c:pt>
                <c:pt idx="1328">
                  <c:v>53.53</c:v>
                </c:pt>
                <c:pt idx="1329">
                  <c:v>50.57</c:v>
                </c:pt>
                <c:pt idx="1330">
                  <c:v>48.59</c:v>
                </c:pt>
                <c:pt idx="1331">
                  <c:v>134.5</c:v>
                </c:pt>
                <c:pt idx="1332">
                  <c:v>62.18</c:v>
                </c:pt>
                <c:pt idx="1333">
                  <c:v>59.76</c:v>
                </c:pt>
                <c:pt idx="1334">
                  <c:v>56.25</c:v>
                </c:pt>
                <c:pt idx="1335">
                  <c:v>53.12</c:v>
                </c:pt>
                <c:pt idx="1336">
                  <c:v>50.53</c:v>
                </c:pt>
                <c:pt idx="1337">
                  <c:v>50.19</c:v>
                </c:pt>
                <c:pt idx="1338">
                  <c:v>48.57</c:v>
                </c:pt>
                <c:pt idx="1339">
                  <c:v>45.83</c:v>
                </c:pt>
                <c:pt idx="1340">
                  <c:v>44.27</c:v>
                </c:pt>
                <c:pt idx="1341">
                  <c:v>46.29</c:v>
                </c:pt>
                <c:pt idx="1342">
                  <c:v>44.54</c:v>
                </c:pt>
                <c:pt idx="1343">
                  <c:v>42.58</c:v>
                </c:pt>
                <c:pt idx="1344">
                  <c:v>40.74</c:v>
                </c:pt>
                <c:pt idx="1345">
                  <c:v>43.18</c:v>
                </c:pt>
                <c:pt idx="1346">
                  <c:v>41.39</c:v>
                </c:pt>
                <c:pt idx="1347">
                  <c:v>41.09</c:v>
                </c:pt>
                <c:pt idx="1348">
                  <c:v>41.88</c:v>
                </c:pt>
                <c:pt idx="1349">
                  <c:v>57.09</c:v>
                </c:pt>
                <c:pt idx="1350">
                  <c:v>117.9</c:v>
                </c:pt>
                <c:pt idx="1351">
                  <c:v>63.1</c:v>
                </c:pt>
                <c:pt idx="1352">
                  <c:v>59.63</c:v>
                </c:pt>
                <c:pt idx="1353">
                  <c:v>57.46</c:v>
                </c:pt>
                <c:pt idx="1354">
                  <c:v>55.66</c:v>
                </c:pt>
                <c:pt idx="1355">
                  <c:v>52.44</c:v>
                </c:pt>
                <c:pt idx="1356">
                  <c:v>49.57</c:v>
                </c:pt>
                <c:pt idx="1357">
                  <c:v>46.94</c:v>
                </c:pt>
                <c:pt idx="1358">
                  <c:v>44.46</c:v>
                </c:pt>
                <c:pt idx="1359">
                  <c:v>42.14</c:v>
                </c:pt>
                <c:pt idx="1360">
                  <c:v>40.43</c:v>
                </c:pt>
                <c:pt idx="1361">
                  <c:v>40</c:v>
                </c:pt>
                <c:pt idx="1362">
                  <c:v>39.450000000000003</c:v>
                </c:pt>
                <c:pt idx="1363">
                  <c:v>39.17</c:v>
                </c:pt>
                <c:pt idx="1364">
                  <c:v>38.75</c:v>
                </c:pt>
                <c:pt idx="1365">
                  <c:v>38.01</c:v>
                </c:pt>
                <c:pt idx="1366">
                  <c:v>37.090000000000003</c:v>
                </c:pt>
                <c:pt idx="1367">
                  <c:v>36.130000000000003</c:v>
                </c:pt>
                <c:pt idx="1368">
                  <c:v>35.11</c:v>
                </c:pt>
                <c:pt idx="1369">
                  <c:v>34.090000000000003</c:v>
                </c:pt>
                <c:pt idx="1370">
                  <c:v>33.200000000000003</c:v>
                </c:pt>
                <c:pt idx="1371">
                  <c:v>35.090000000000003</c:v>
                </c:pt>
                <c:pt idx="1372">
                  <c:v>48.3</c:v>
                </c:pt>
                <c:pt idx="1373">
                  <c:v>36.29</c:v>
                </c:pt>
                <c:pt idx="1374">
                  <c:v>35.72</c:v>
                </c:pt>
                <c:pt idx="1375">
                  <c:v>35.130000000000003</c:v>
                </c:pt>
                <c:pt idx="1376">
                  <c:v>34.659999999999997</c:v>
                </c:pt>
                <c:pt idx="1377">
                  <c:v>54.81</c:v>
                </c:pt>
                <c:pt idx="1378">
                  <c:v>168.8</c:v>
                </c:pt>
                <c:pt idx="1379">
                  <c:v>214.6</c:v>
                </c:pt>
                <c:pt idx="1380">
                  <c:v>111.4</c:v>
                </c:pt>
                <c:pt idx="1381">
                  <c:v>109.8</c:v>
                </c:pt>
                <c:pt idx="1382">
                  <c:v>96.18</c:v>
                </c:pt>
                <c:pt idx="1383">
                  <c:v>88.42</c:v>
                </c:pt>
                <c:pt idx="1384">
                  <c:v>81.349999999999994</c:v>
                </c:pt>
                <c:pt idx="1385">
                  <c:v>106.1</c:v>
                </c:pt>
                <c:pt idx="1386">
                  <c:v>96.99</c:v>
                </c:pt>
                <c:pt idx="1387">
                  <c:v>89.19</c:v>
                </c:pt>
                <c:pt idx="1388">
                  <c:v>82.6</c:v>
                </c:pt>
                <c:pt idx="1389">
                  <c:v>78.010000000000005</c:v>
                </c:pt>
                <c:pt idx="1390">
                  <c:v>131.4</c:v>
                </c:pt>
                <c:pt idx="1391">
                  <c:v>84.84</c:v>
                </c:pt>
                <c:pt idx="1392">
                  <c:v>78.83</c:v>
                </c:pt>
                <c:pt idx="1393">
                  <c:v>73.45</c:v>
                </c:pt>
                <c:pt idx="1394">
                  <c:v>71.27</c:v>
                </c:pt>
                <c:pt idx="1395">
                  <c:v>66.53</c:v>
                </c:pt>
                <c:pt idx="1396">
                  <c:v>62.21</c:v>
                </c:pt>
                <c:pt idx="1397">
                  <c:v>58.33</c:v>
                </c:pt>
                <c:pt idx="1398">
                  <c:v>54.74</c:v>
                </c:pt>
                <c:pt idx="1399">
                  <c:v>51.39</c:v>
                </c:pt>
                <c:pt idx="1400">
                  <c:v>48.31</c:v>
                </c:pt>
                <c:pt idx="1401">
                  <c:v>45.9</c:v>
                </c:pt>
                <c:pt idx="1402">
                  <c:v>43.34</c:v>
                </c:pt>
                <c:pt idx="1403">
                  <c:v>41.03</c:v>
                </c:pt>
                <c:pt idx="1404">
                  <c:v>39.869999999999997</c:v>
                </c:pt>
                <c:pt idx="1405">
                  <c:v>39.270000000000003</c:v>
                </c:pt>
                <c:pt idx="1406">
                  <c:v>38.54</c:v>
                </c:pt>
                <c:pt idx="1407">
                  <c:v>37.68</c:v>
                </c:pt>
                <c:pt idx="1408">
                  <c:v>36.75</c:v>
                </c:pt>
                <c:pt idx="1409">
                  <c:v>35.729999999999997</c:v>
                </c:pt>
                <c:pt idx="1410">
                  <c:v>34.67</c:v>
                </c:pt>
                <c:pt idx="1411">
                  <c:v>33.590000000000003</c:v>
                </c:pt>
                <c:pt idx="1412">
                  <c:v>32.46</c:v>
                </c:pt>
                <c:pt idx="1413">
                  <c:v>31.33</c:v>
                </c:pt>
                <c:pt idx="1414">
                  <c:v>30.27</c:v>
                </c:pt>
                <c:pt idx="1415">
                  <c:v>29.44</c:v>
                </c:pt>
                <c:pt idx="1416">
                  <c:v>28.43</c:v>
                </c:pt>
                <c:pt idx="1417">
                  <c:v>27.45</c:v>
                </c:pt>
                <c:pt idx="1418">
                  <c:v>26.48</c:v>
                </c:pt>
                <c:pt idx="1419">
                  <c:v>25.57</c:v>
                </c:pt>
                <c:pt idx="1420">
                  <c:v>24.66</c:v>
                </c:pt>
                <c:pt idx="1421">
                  <c:v>23.79</c:v>
                </c:pt>
                <c:pt idx="1422">
                  <c:v>22.94</c:v>
                </c:pt>
                <c:pt idx="1423">
                  <c:v>22.12</c:v>
                </c:pt>
                <c:pt idx="1424">
                  <c:v>21.33</c:v>
                </c:pt>
                <c:pt idx="1425">
                  <c:v>20.55</c:v>
                </c:pt>
                <c:pt idx="1426">
                  <c:v>19.82</c:v>
                </c:pt>
                <c:pt idx="1427">
                  <c:v>19.57</c:v>
                </c:pt>
                <c:pt idx="1428">
                  <c:v>19.420000000000002</c:v>
                </c:pt>
                <c:pt idx="1429">
                  <c:v>19.22</c:v>
                </c:pt>
                <c:pt idx="1430">
                  <c:v>18.98</c:v>
                </c:pt>
                <c:pt idx="1431">
                  <c:v>18.7</c:v>
                </c:pt>
                <c:pt idx="1432">
                  <c:v>18.39</c:v>
                </c:pt>
                <c:pt idx="1433">
                  <c:v>18.059999999999999</c:v>
                </c:pt>
                <c:pt idx="1434">
                  <c:v>17.71</c:v>
                </c:pt>
                <c:pt idx="1435">
                  <c:v>17.350000000000001</c:v>
                </c:pt>
                <c:pt idx="1436">
                  <c:v>16.98</c:v>
                </c:pt>
                <c:pt idx="1437">
                  <c:v>16.600000000000001</c:v>
                </c:pt>
                <c:pt idx="1438">
                  <c:v>16.23</c:v>
                </c:pt>
                <c:pt idx="1439">
                  <c:v>15.86</c:v>
                </c:pt>
                <c:pt idx="1440">
                  <c:v>15.5</c:v>
                </c:pt>
                <c:pt idx="1441">
                  <c:v>15.14</c:v>
                </c:pt>
                <c:pt idx="1442">
                  <c:v>14.79</c:v>
                </c:pt>
                <c:pt idx="1443">
                  <c:v>14.45</c:v>
                </c:pt>
                <c:pt idx="1444">
                  <c:v>14.11</c:v>
                </c:pt>
                <c:pt idx="1445">
                  <c:v>13.79</c:v>
                </c:pt>
                <c:pt idx="1446">
                  <c:v>13.48</c:v>
                </c:pt>
                <c:pt idx="1447">
                  <c:v>13.17</c:v>
                </c:pt>
                <c:pt idx="1448">
                  <c:v>12.88</c:v>
                </c:pt>
                <c:pt idx="1449">
                  <c:v>12.6</c:v>
                </c:pt>
                <c:pt idx="1450">
                  <c:v>12.34</c:v>
                </c:pt>
                <c:pt idx="1451">
                  <c:v>12.08</c:v>
                </c:pt>
                <c:pt idx="1452">
                  <c:v>11.84</c:v>
                </c:pt>
                <c:pt idx="1453">
                  <c:v>11.61</c:v>
                </c:pt>
                <c:pt idx="1454">
                  <c:v>11.4</c:v>
                </c:pt>
                <c:pt idx="1455">
                  <c:v>11.19</c:v>
                </c:pt>
                <c:pt idx="1456">
                  <c:v>10.99</c:v>
                </c:pt>
                <c:pt idx="1457">
                  <c:v>10.81</c:v>
                </c:pt>
                <c:pt idx="1458">
                  <c:v>10.63</c:v>
                </c:pt>
                <c:pt idx="1459">
                  <c:v>10.46</c:v>
                </c:pt>
                <c:pt idx="1460">
                  <c:v>10.3</c:v>
                </c:pt>
                <c:pt idx="1461">
                  <c:v>10.14</c:v>
                </c:pt>
                <c:pt idx="1462">
                  <c:v>9.9939999999999998</c:v>
                </c:pt>
                <c:pt idx="1463">
                  <c:v>9.85</c:v>
                </c:pt>
                <c:pt idx="1464">
                  <c:v>9.7100000000000009</c:v>
                </c:pt>
                <c:pt idx="1465">
                  <c:v>9.5739999999999998</c:v>
                </c:pt>
                <c:pt idx="1466">
                  <c:v>9.4410000000000007</c:v>
                </c:pt>
                <c:pt idx="1467">
                  <c:v>9.3119999999999994</c:v>
                </c:pt>
                <c:pt idx="1468">
                  <c:v>9.1850000000000005</c:v>
                </c:pt>
                <c:pt idx="1469">
                  <c:v>9.0589999999999993</c:v>
                </c:pt>
                <c:pt idx="1470">
                  <c:v>8.9350000000000005</c:v>
                </c:pt>
                <c:pt idx="1471">
                  <c:v>8.8119999999999994</c:v>
                </c:pt>
                <c:pt idx="1472">
                  <c:v>8.69</c:v>
                </c:pt>
                <c:pt idx="1473">
                  <c:v>8.5679999999999996</c:v>
                </c:pt>
                <c:pt idx="1474">
                  <c:v>8.4469999999999992</c:v>
                </c:pt>
                <c:pt idx="1475">
                  <c:v>8.327</c:v>
                </c:pt>
                <c:pt idx="1476">
                  <c:v>8.2059999999999995</c:v>
                </c:pt>
                <c:pt idx="1477">
                  <c:v>8.0839999999999996</c:v>
                </c:pt>
                <c:pt idx="1478">
                  <c:v>7.9630000000000001</c:v>
                </c:pt>
                <c:pt idx="1479">
                  <c:v>7.8419999999999996</c:v>
                </c:pt>
                <c:pt idx="1480">
                  <c:v>7.72</c:v>
                </c:pt>
                <c:pt idx="1481">
                  <c:v>7.5990000000000002</c:v>
                </c:pt>
                <c:pt idx="1482">
                  <c:v>7.476</c:v>
                </c:pt>
                <c:pt idx="1483">
                  <c:v>7.3540000000000001</c:v>
                </c:pt>
                <c:pt idx="1484">
                  <c:v>7.2309999999999999</c:v>
                </c:pt>
                <c:pt idx="1485">
                  <c:v>7.1079999999999997</c:v>
                </c:pt>
                <c:pt idx="1486">
                  <c:v>6.9930000000000003</c:v>
                </c:pt>
                <c:pt idx="1487">
                  <c:v>6.8769999999999998</c:v>
                </c:pt>
                <c:pt idx="1488">
                  <c:v>6.76</c:v>
                </c:pt>
                <c:pt idx="1489">
                  <c:v>6.6420000000000003</c:v>
                </c:pt>
                <c:pt idx="1490">
                  <c:v>6.524</c:v>
                </c:pt>
                <c:pt idx="1491">
                  <c:v>6.4050000000000002</c:v>
                </c:pt>
                <c:pt idx="1492">
                  <c:v>6.2850000000000001</c:v>
                </c:pt>
                <c:pt idx="1493">
                  <c:v>6.165</c:v>
                </c:pt>
                <c:pt idx="1494">
                  <c:v>6.0449999999999999</c:v>
                </c:pt>
                <c:pt idx="1495">
                  <c:v>5.9279999999999999</c:v>
                </c:pt>
                <c:pt idx="1496">
                  <c:v>5.8140000000000001</c:v>
                </c:pt>
                <c:pt idx="1497">
                  <c:v>5.7110000000000003</c:v>
                </c:pt>
                <c:pt idx="1498">
                  <c:v>5.617</c:v>
                </c:pt>
                <c:pt idx="1499">
                  <c:v>5.5289999999999999</c:v>
                </c:pt>
                <c:pt idx="1500">
                  <c:v>5.4450000000000003</c:v>
                </c:pt>
                <c:pt idx="1501">
                  <c:v>5.3659999999999997</c:v>
                </c:pt>
                <c:pt idx="1502">
                  <c:v>5.3010000000000002</c:v>
                </c:pt>
                <c:pt idx="1503">
                  <c:v>5.2359999999999998</c:v>
                </c:pt>
                <c:pt idx="1504">
                  <c:v>5.1710000000000003</c:v>
                </c:pt>
                <c:pt idx="1505">
                  <c:v>5.1040000000000001</c:v>
                </c:pt>
                <c:pt idx="1506">
                  <c:v>5.0359999999999996</c:v>
                </c:pt>
                <c:pt idx="1507">
                  <c:v>4.9660000000000002</c:v>
                </c:pt>
                <c:pt idx="1508">
                  <c:v>4.8959999999999999</c:v>
                </c:pt>
                <c:pt idx="1509">
                  <c:v>4.8230000000000004</c:v>
                </c:pt>
                <c:pt idx="1510">
                  <c:v>4.75</c:v>
                </c:pt>
                <c:pt idx="1511">
                  <c:v>4.6749999999999998</c:v>
                </c:pt>
                <c:pt idx="1512">
                  <c:v>4.5990000000000002</c:v>
                </c:pt>
                <c:pt idx="1513">
                  <c:v>4.5220000000000002</c:v>
                </c:pt>
                <c:pt idx="1514">
                  <c:v>4.4429999999999996</c:v>
                </c:pt>
                <c:pt idx="1515">
                  <c:v>4.3639999999999999</c:v>
                </c:pt>
                <c:pt idx="1516">
                  <c:v>4.2850000000000001</c:v>
                </c:pt>
                <c:pt idx="1517">
                  <c:v>4.2050000000000001</c:v>
                </c:pt>
                <c:pt idx="1518">
                  <c:v>4.1239999999999997</c:v>
                </c:pt>
                <c:pt idx="1519">
                  <c:v>4.0670000000000002</c:v>
                </c:pt>
                <c:pt idx="1520">
                  <c:v>4.0170000000000003</c:v>
                </c:pt>
                <c:pt idx="1521">
                  <c:v>3.9830000000000001</c:v>
                </c:pt>
                <c:pt idx="1522">
                  <c:v>3.9409999999999998</c:v>
                </c:pt>
                <c:pt idx="1523">
                  <c:v>3.8929999999999998</c:v>
                </c:pt>
                <c:pt idx="1524">
                  <c:v>3.8420000000000001</c:v>
                </c:pt>
                <c:pt idx="1525">
                  <c:v>3.7879999999999998</c:v>
                </c:pt>
                <c:pt idx="1526">
                  <c:v>3.7320000000000002</c:v>
                </c:pt>
                <c:pt idx="1527">
                  <c:v>3.6749999999999998</c:v>
                </c:pt>
                <c:pt idx="1528">
                  <c:v>3.617</c:v>
                </c:pt>
                <c:pt idx="1529">
                  <c:v>3.5579999999999998</c:v>
                </c:pt>
                <c:pt idx="1530">
                  <c:v>3.504</c:v>
                </c:pt>
                <c:pt idx="1531">
                  <c:v>3.4569999999999999</c:v>
                </c:pt>
                <c:pt idx="1532">
                  <c:v>3.4079999999999999</c:v>
                </c:pt>
                <c:pt idx="1533">
                  <c:v>3.3559999999999999</c:v>
                </c:pt>
                <c:pt idx="1534">
                  <c:v>3.302</c:v>
                </c:pt>
                <c:pt idx="1535">
                  <c:v>3.2480000000000002</c:v>
                </c:pt>
                <c:pt idx="1536">
                  <c:v>3.1920000000000002</c:v>
                </c:pt>
                <c:pt idx="1537">
                  <c:v>3.1349999999999998</c:v>
                </c:pt>
                <c:pt idx="1538">
                  <c:v>3.0779999999999998</c:v>
                </c:pt>
                <c:pt idx="1539">
                  <c:v>3.0209999999999999</c:v>
                </c:pt>
                <c:pt idx="1540">
                  <c:v>2.9630000000000001</c:v>
                </c:pt>
                <c:pt idx="1541">
                  <c:v>2.9129999999999998</c:v>
                </c:pt>
                <c:pt idx="1542">
                  <c:v>2.875</c:v>
                </c:pt>
                <c:pt idx="1543">
                  <c:v>2.8330000000000002</c:v>
                </c:pt>
                <c:pt idx="1544">
                  <c:v>2.883</c:v>
                </c:pt>
                <c:pt idx="1545">
                  <c:v>2.8969999999999998</c:v>
                </c:pt>
                <c:pt idx="1546">
                  <c:v>2.9089999999999998</c:v>
                </c:pt>
                <c:pt idx="1547">
                  <c:v>2.915</c:v>
                </c:pt>
                <c:pt idx="1548">
                  <c:v>2.9159999999999999</c:v>
                </c:pt>
                <c:pt idx="1549">
                  <c:v>2.9129999999999998</c:v>
                </c:pt>
                <c:pt idx="1550">
                  <c:v>2.9049999999999998</c:v>
                </c:pt>
                <c:pt idx="1551">
                  <c:v>2.8940000000000001</c:v>
                </c:pt>
                <c:pt idx="1552">
                  <c:v>2.8809999999999998</c:v>
                </c:pt>
                <c:pt idx="1553">
                  <c:v>2.8650000000000002</c:v>
                </c:pt>
                <c:pt idx="1554">
                  <c:v>2.8460000000000001</c:v>
                </c:pt>
                <c:pt idx="1555">
                  <c:v>2.8260000000000001</c:v>
                </c:pt>
                <c:pt idx="1556">
                  <c:v>2.8039999999999998</c:v>
                </c:pt>
                <c:pt idx="1557">
                  <c:v>2.78</c:v>
                </c:pt>
                <c:pt idx="1558">
                  <c:v>2.7530000000000001</c:v>
                </c:pt>
                <c:pt idx="1559">
                  <c:v>2.7250000000000001</c:v>
                </c:pt>
                <c:pt idx="1560">
                  <c:v>2.698</c:v>
                </c:pt>
                <c:pt idx="1561">
                  <c:v>2.6779999999999999</c:v>
                </c:pt>
                <c:pt idx="1562">
                  <c:v>2.68</c:v>
                </c:pt>
                <c:pt idx="1563">
                  <c:v>2.879</c:v>
                </c:pt>
                <c:pt idx="1564">
                  <c:v>3.202</c:v>
                </c:pt>
                <c:pt idx="1565">
                  <c:v>3.4279999999999999</c:v>
                </c:pt>
                <c:pt idx="1566">
                  <c:v>3.714</c:v>
                </c:pt>
                <c:pt idx="1567">
                  <c:v>4.0209999999999999</c:v>
                </c:pt>
                <c:pt idx="1568">
                  <c:v>4.2949999999999999</c:v>
                </c:pt>
                <c:pt idx="1569">
                  <c:v>4.53</c:v>
                </c:pt>
                <c:pt idx="1570">
                  <c:v>4.7270000000000003</c:v>
                </c:pt>
                <c:pt idx="1571">
                  <c:v>4.9240000000000004</c:v>
                </c:pt>
                <c:pt idx="1572">
                  <c:v>5.3140000000000001</c:v>
                </c:pt>
                <c:pt idx="1573">
                  <c:v>5.7649999999999997</c:v>
                </c:pt>
                <c:pt idx="1574">
                  <c:v>6.1840000000000002</c:v>
                </c:pt>
                <c:pt idx="1575">
                  <c:v>6.55</c:v>
                </c:pt>
                <c:pt idx="1576">
                  <c:v>6.87</c:v>
                </c:pt>
                <c:pt idx="1577">
                  <c:v>7.1520000000000001</c:v>
                </c:pt>
                <c:pt idx="1578">
                  <c:v>7.5279999999999996</c:v>
                </c:pt>
                <c:pt idx="1579">
                  <c:v>7.8449999999999998</c:v>
                </c:pt>
                <c:pt idx="1580">
                  <c:v>8.1120000000000001</c:v>
                </c:pt>
                <c:pt idx="1581">
                  <c:v>8.3550000000000004</c:v>
                </c:pt>
                <c:pt idx="1582">
                  <c:v>8.7059999999999995</c:v>
                </c:pt>
                <c:pt idx="1583">
                  <c:v>9.7430000000000003</c:v>
                </c:pt>
                <c:pt idx="1584">
                  <c:v>10.52</c:v>
                </c:pt>
                <c:pt idx="1585">
                  <c:v>11.26</c:v>
                </c:pt>
                <c:pt idx="1586">
                  <c:v>11.92</c:v>
                </c:pt>
                <c:pt idx="1587">
                  <c:v>12.53</c:v>
                </c:pt>
                <c:pt idx="1588">
                  <c:v>13.11</c:v>
                </c:pt>
                <c:pt idx="1589">
                  <c:v>13.66</c:v>
                </c:pt>
                <c:pt idx="1590">
                  <c:v>14.2</c:v>
                </c:pt>
                <c:pt idx="1591">
                  <c:v>14.71</c:v>
                </c:pt>
                <c:pt idx="1592">
                  <c:v>15.17</c:v>
                </c:pt>
                <c:pt idx="1593">
                  <c:v>15.58</c:v>
                </c:pt>
                <c:pt idx="1594">
                  <c:v>81.96</c:v>
                </c:pt>
                <c:pt idx="1595">
                  <c:v>57.1</c:v>
                </c:pt>
                <c:pt idx="1596">
                  <c:v>66.28</c:v>
                </c:pt>
                <c:pt idx="1597">
                  <c:v>42.69</c:v>
                </c:pt>
                <c:pt idx="1598">
                  <c:v>40.65</c:v>
                </c:pt>
                <c:pt idx="1599">
                  <c:v>39.020000000000003</c:v>
                </c:pt>
                <c:pt idx="1600">
                  <c:v>37.4</c:v>
                </c:pt>
                <c:pt idx="1601">
                  <c:v>36.06</c:v>
                </c:pt>
                <c:pt idx="1602">
                  <c:v>34.590000000000003</c:v>
                </c:pt>
                <c:pt idx="1603">
                  <c:v>33.51</c:v>
                </c:pt>
                <c:pt idx="1604">
                  <c:v>33.700000000000003</c:v>
                </c:pt>
                <c:pt idx="1605">
                  <c:v>33.74</c:v>
                </c:pt>
                <c:pt idx="1606">
                  <c:v>33.58</c:v>
                </c:pt>
                <c:pt idx="1607">
                  <c:v>33.71</c:v>
                </c:pt>
                <c:pt idx="1608">
                  <c:v>33.49</c:v>
                </c:pt>
                <c:pt idx="1609">
                  <c:v>35.450000000000003</c:v>
                </c:pt>
                <c:pt idx="1610">
                  <c:v>176.2</c:v>
                </c:pt>
                <c:pt idx="1611">
                  <c:v>71.7</c:v>
                </c:pt>
                <c:pt idx="1612">
                  <c:v>66.239999999999995</c:v>
                </c:pt>
                <c:pt idx="1613">
                  <c:v>61.8</c:v>
                </c:pt>
                <c:pt idx="1614">
                  <c:v>62.63</c:v>
                </c:pt>
                <c:pt idx="1615">
                  <c:v>80.599999999999994</c:v>
                </c:pt>
                <c:pt idx="1616">
                  <c:v>65.09</c:v>
                </c:pt>
                <c:pt idx="1617">
                  <c:v>60.94</c:v>
                </c:pt>
                <c:pt idx="1618">
                  <c:v>57.04</c:v>
                </c:pt>
                <c:pt idx="1619">
                  <c:v>53.52</c:v>
                </c:pt>
                <c:pt idx="1620">
                  <c:v>50.32</c:v>
                </c:pt>
                <c:pt idx="1621">
                  <c:v>47.33</c:v>
                </c:pt>
                <c:pt idx="1622">
                  <c:v>44.59</c:v>
                </c:pt>
                <c:pt idx="1623">
                  <c:v>42.72</c:v>
                </c:pt>
                <c:pt idx="1624">
                  <c:v>92.97</c:v>
                </c:pt>
                <c:pt idx="1625">
                  <c:v>121.2</c:v>
                </c:pt>
                <c:pt idx="1626">
                  <c:v>129.80000000000001</c:v>
                </c:pt>
                <c:pt idx="1627">
                  <c:v>95.28</c:v>
                </c:pt>
                <c:pt idx="1628">
                  <c:v>106.9</c:v>
                </c:pt>
                <c:pt idx="1629">
                  <c:v>103.1</c:v>
                </c:pt>
                <c:pt idx="1630">
                  <c:v>96.23</c:v>
                </c:pt>
                <c:pt idx="1631">
                  <c:v>107.4</c:v>
                </c:pt>
                <c:pt idx="1632">
                  <c:v>104.1</c:v>
                </c:pt>
                <c:pt idx="1633">
                  <c:v>105.2</c:v>
                </c:pt>
                <c:pt idx="1634">
                  <c:v>100.6</c:v>
                </c:pt>
                <c:pt idx="1635">
                  <c:v>92.74</c:v>
                </c:pt>
                <c:pt idx="1636">
                  <c:v>85.41</c:v>
                </c:pt>
                <c:pt idx="1637">
                  <c:v>79</c:v>
                </c:pt>
                <c:pt idx="1638">
                  <c:v>73.41</c:v>
                </c:pt>
                <c:pt idx="1639">
                  <c:v>68.400000000000006</c:v>
                </c:pt>
                <c:pt idx="1640">
                  <c:v>64.11</c:v>
                </c:pt>
                <c:pt idx="1641">
                  <c:v>60.49</c:v>
                </c:pt>
                <c:pt idx="1642">
                  <c:v>57.08</c:v>
                </c:pt>
                <c:pt idx="1643">
                  <c:v>53.97</c:v>
                </c:pt>
                <c:pt idx="1644">
                  <c:v>51.13</c:v>
                </c:pt>
                <c:pt idx="1645">
                  <c:v>48.63</c:v>
                </c:pt>
                <c:pt idx="1646">
                  <c:v>48.22</c:v>
                </c:pt>
                <c:pt idx="1647">
                  <c:v>45.97</c:v>
                </c:pt>
                <c:pt idx="1648">
                  <c:v>43.35</c:v>
                </c:pt>
                <c:pt idx="1649">
                  <c:v>41.71</c:v>
                </c:pt>
                <c:pt idx="1650">
                  <c:v>40.29</c:v>
                </c:pt>
                <c:pt idx="1651">
                  <c:v>40</c:v>
                </c:pt>
                <c:pt idx="1652">
                  <c:v>39.43</c:v>
                </c:pt>
                <c:pt idx="1653">
                  <c:v>38.82</c:v>
                </c:pt>
                <c:pt idx="1654">
                  <c:v>41.08</c:v>
                </c:pt>
                <c:pt idx="1655">
                  <c:v>40.200000000000003</c:v>
                </c:pt>
                <c:pt idx="1656">
                  <c:v>112.3</c:v>
                </c:pt>
                <c:pt idx="1657">
                  <c:v>58.92</c:v>
                </c:pt>
                <c:pt idx="1658">
                  <c:v>55.06</c:v>
                </c:pt>
                <c:pt idx="1659">
                  <c:v>51.86</c:v>
                </c:pt>
                <c:pt idx="1660">
                  <c:v>48.96</c:v>
                </c:pt>
                <c:pt idx="1661">
                  <c:v>46.31</c:v>
                </c:pt>
                <c:pt idx="1662">
                  <c:v>43.69</c:v>
                </c:pt>
                <c:pt idx="1663">
                  <c:v>41.41</c:v>
                </c:pt>
                <c:pt idx="1664">
                  <c:v>40.35</c:v>
                </c:pt>
                <c:pt idx="1665">
                  <c:v>39.72</c:v>
                </c:pt>
                <c:pt idx="1666">
                  <c:v>39.19</c:v>
                </c:pt>
                <c:pt idx="1667">
                  <c:v>113.2</c:v>
                </c:pt>
                <c:pt idx="1668">
                  <c:v>66.48</c:v>
                </c:pt>
                <c:pt idx="1669">
                  <c:v>58.23</c:v>
                </c:pt>
                <c:pt idx="1670">
                  <c:v>55.52</c:v>
                </c:pt>
                <c:pt idx="1671">
                  <c:v>52.21</c:v>
                </c:pt>
                <c:pt idx="1672">
                  <c:v>49.51</c:v>
                </c:pt>
                <c:pt idx="1673">
                  <c:v>47.53</c:v>
                </c:pt>
                <c:pt idx="1674">
                  <c:v>49.62</c:v>
                </c:pt>
                <c:pt idx="1675">
                  <c:v>47.22</c:v>
                </c:pt>
                <c:pt idx="1676">
                  <c:v>46.85</c:v>
                </c:pt>
                <c:pt idx="1677">
                  <c:v>47.11</c:v>
                </c:pt>
                <c:pt idx="1678">
                  <c:v>45.33</c:v>
                </c:pt>
                <c:pt idx="1679">
                  <c:v>42.87</c:v>
                </c:pt>
                <c:pt idx="1680">
                  <c:v>40.93</c:v>
                </c:pt>
                <c:pt idx="1681">
                  <c:v>40.21</c:v>
                </c:pt>
                <c:pt idx="1682">
                  <c:v>39.520000000000003</c:v>
                </c:pt>
                <c:pt idx="1683">
                  <c:v>39.29</c:v>
                </c:pt>
                <c:pt idx="1684">
                  <c:v>39.24</c:v>
                </c:pt>
                <c:pt idx="1685">
                  <c:v>38.880000000000003</c:v>
                </c:pt>
                <c:pt idx="1686">
                  <c:v>38.229999999999997</c:v>
                </c:pt>
                <c:pt idx="1687">
                  <c:v>37.549999999999997</c:v>
                </c:pt>
                <c:pt idx="1688">
                  <c:v>37.35</c:v>
                </c:pt>
                <c:pt idx="1689">
                  <c:v>36.92</c:v>
                </c:pt>
                <c:pt idx="1690">
                  <c:v>36.479999999999997</c:v>
                </c:pt>
                <c:pt idx="1691">
                  <c:v>36.840000000000003</c:v>
                </c:pt>
                <c:pt idx="1692">
                  <c:v>38.159999999999997</c:v>
                </c:pt>
                <c:pt idx="1693">
                  <c:v>41.26</c:v>
                </c:pt>
                <c:pt idx="1694">
                  <c:v>40.229999999999997</c:v>
                </c:pt>
                <c:pt idx="1695">
                  <c:v>50.52</c:v>
                </c:pt>
                <c:pt idx="1696">
                  <c:v>64.16</c:v>
                </c:pt>
                <c:pt idx="1697">
                  <c:v>50</c:v>
                </c:pt>
                <c:pt idx="1698">
                  <c:v>47.79</c:v>
                </c:pt>
                <c:pt idx="1699">
                  <c:v>45.69</c:v>
                </c:pt>
                <c:pt idx="1700">
                  <c:v>43.93</c:v>
                </c:pt>
                <c:pt idx="1701">
                  <c:v>41.72</c:v>
                </c:pt>
                <c:pt idx="1702">
                  <c:v>39.869999999999997</c:v>
                </c:pt>
                <c:pt idx="1703">
                  <c:v>39.31</c:v>
                </c:pt>
                <c:pt idx="1704">
                  <c:v>38.76</c:v>
                </c:pt>
                <c:pt idx="1705">
                  <c:v>38.11</c:v>
                </c:pt>
                <c:pt idx="1706">
                  <c:v>37.4</c:v>
                </c:pt>
                <c:pt idx="1707">
                  <c:v>36.700000000000003</c:v>
                </c:pt>
                <c:pt idx="1708">
                  <c:v>43.1</c:v>
                </c:pt>
                <c:pt idx="1709">
                  <c:v>37.36</c:v>
                </c:pt>
                <c:pt idx="1710">
                  <c:v>36.75</c:v>
                </c:pt>
                <c:pt idx="1711">
                  <c:v>36.04</c:v>
                </c:pt>
                <c:pt idx="1712">
                  <c:v>35.21</c:v>
                </c:pt>
                <c:pt idx="1713">
                  <c:v>34.49</c:v>
                </c:pt>
                <c:pt idx="1714">
                  <c:v>38.64</c:v>
                </c:pt>
                <c:pt idx="1715">
                  <c:v>36.15</c:v>
                </c:pt>
                <c:pt idx="1716">
                  <c:v>35.61</c:v>
                </c:pt>
                <c:pt idx="1717">
                  <c:v>34.96</c:v>
                </c:pt>
                <c:pt idx="1718">
                  <c:v>34.229999999999997</c:v>
                </c:pt>
                <c:pt idx="1719">
                  <c:v>33.46</c:v>
                </c:pt>
                <c:pt idx="1720">
                  <c:v>32.65</c:v>
                </c:pt>
                <c:pt idx="1721">
                  <c:v>31.79</c:v>
                </c:pt>
                <c:pt idx="1722">
                  <c:v>30.97</c:v>
                </c:pt>
                <c:pt idx="1723">
                  <c:v>31.74</c:v>
                </c:pt>
                <c:pt idx="1724">
                  <c:v>117.2</c:v>
                </c:pt>
                <c:pt idx="1725">
                  <c:v>37.700000000000003</c:v>
                </c:pt>
                <c:pt idx="1726">
                  <c:v>35.78</c:v>
                </c:pt>
                <c:pt idx="1727">
                  <c:v>35.82</c:v>
                </c:pt>
                <c:pt idx="1728">
                  <c:v>35.64</c:v>
                </c:pt>
                <c:pt idx="1729">
                  <c:v>35.22</c:v>
                </c:pt>
                <c:pt idx="1730">
                  <c:v>34.72</c:v>
                </c:pt>
                <c:pt idx="1731">
                  <c:v>34.159999999999997</c:v>
                </c:pt>
                <c:pt idx="1732">
                  <c:v>33.729999999999997</c:v>
                </c:pt>
                <c:pt idx="1733">
                  <c:v>33.090000000000003</c:v>
                </c:pt>
                <c:pt idx="1734">
                  <c:v>32.29</c:v>
                </c:pt>
                <c:pt idx="1735">
                  <c:v>31.44</c:v>
                </c:pt>
                <c:pt idx="1736">
                  <c:v>30.56</c:v>
                </c:pt>
                <c:pt idx="1737">
                  <c:v>29.64</c:v>
                </c:pt>
                <c:pt idx="1738">
                  <c:v>28.71</c:v>
                </c:pt>
                <c:pt idx="1739">
                  <c:v>27.78</c:v>
                </c:pt>
                <c:pt idx="1740">
                  <c:v>26.86</c:v>
                </c:pt>
                <c:pt idx="1741">
                  <c:v>25.99</c:v>
                </c:pt>
                <c:pt idx="1742">
                  <c:v>25.24</c:v>
                </c:pt>
                <c:pt idx="1743">
                  <c:v>24.53</c:v>
                </c:pt>
                <c:pt idx="1744">
                  <c:v>23.75</c:v>
                </c:pt>
                <c:pt idx="1745">
                  <c:v>23</c:v>
                </c:pt>
                <c:pt idx="1746">
                  <c:v>22.26</c:v>
                </c:pt>
                <c:pt idx="1747">
                  <c:v>21.56</c:v>
                </c:pt>
                <c:pt idx="1748">
                  <c:v>20.87</c:v>
                </c:pt>
                <c:pt idx="1749">
                  <c:v>20.22</c:v>
                </c:pt>
                <c:pt idx="1750">
                  <c:v>20.92</c:v>
                </c:pt>
                <c:pt idx="1751">
                  <c:v>20.68</c:v>
                </c:pt>
                <c:pt idx="1752">
                  <c:v>20.53</c:v>
                </c:pt>
                <c:pt idx="1753">
                  <c:v>20.04</c:v>
                </c:pt>
                <c:pt idx="1754">
                  <c:v>19.579999999999998</c:v>
                </c:pt>
                <c:pt idx="1755">
                  <c:v>19.510000000000002</c:v>
                </c:pt>
                <c:pt idx="1756">
                  <c:v>19.41</c:v>
                </c:pt>
                <c:pt idx="1757">
                  <c:v>19.260000000000002</c:v>
                </c:pt>
                <c:pt idx="1758">
                  <c:v>19.079999999999998</c:v>
                </c:pt>
                <c:pt idx="1759">
                  <c:v>18.87</c:v>
                </c:pt>
                <c:pt idx="1760">
                  <c:v>18.64</c:v>
                </c:pt>
                <c:pt idx="1761">
                  <c:v>18.39</c:v>
                </c:pt>
                <c:pt idx="1762">
                  <c:v>18.12</c:v>
                </c:pt>
                <c:pt idx="1763">
                  <c:v>17.829999999999998</c:v>
                </c:pt>
                <c:pt idx="1764">
                  <c:v>17.54</c:v>
                </c:pt>
                <c:pt idx="1765">
                  <c:v>17.23</c:v>
                </c:pt>
                <c:pt idx="1766">
                  <c:v>16.920000000000002</c:v>
                </c:pt>
                <c:pt idx="1767">
                  <c:v>16.600000000000001</c:v>
                </c:pt>
                <c:pt idx="1768">
                  <c:v>16.29</c:v>
                </c:pt>
                <c:pt idx="1769">
                  <c:v>15.98</c:v>
                </c:pt>
                <c:pt idx="1770">
                  <c:v>15.67</c:v>
                </c:pt>
                <c:pt idx="1771">
                  <c:v>15.37</c:v>
                </c:pt>
                <c:pt idx="1772">
                  <c:v>15.07</c:v>
                </c:pt>
                <c:pt idx="1773">
                  <c:v>14.77</c:v>
                </c:pt>
                <c:pt idx="1774">
                  <c:v>14.47</c:v>
                </c:pt>
                <c:pt idx="1775">
                  <c:v>14.18</c:v>
                </c:pt>
                <c:pt idx="1776">
                  <c:v>13.9</c:v>
                </c:pt>
                <c:pt idx="1777">
                  <c:v>13.62</c:v>
                </c:pt>
                <c:pt idx="1778">
                  <c:v>13.34</c:v>
                </c:pt>
                <c:pt idx="1779">
                  <c:v>13.07</c:v>
                </c:pt>
                <c:pt idx="1780">
                  <c:v>12.81</c:v>
                </c:pt>
                <c:pt idx="1781">
                  <c:v>12.56</c:v>
                </c:pt>
                <c:pt idx="1782">
                  <c:v>12.31</c:v>
                </c:pt>
                <c:pt idx="1783">
                  <c:v>12.08</c:v>
                </c:pt>
                <c:pt idx="1784">
                  <c:v>11.85</c:v>
                </c:pt>
                <c:pt idx="1785">
                  <c:v>11.64</c:v>
                </c:pt>
                <c:pt idx="1786">
                  <c:v>11.43</c:v>
                </c:pt>
                <c:pt idx="1787">
                  <c:v>11.24</c:v>
                </c:pt>
                <c:pt idx="1788">
                  <c:v>11.05</c:v>
                </c:pt>
                <c:pt idx="1789">
                  <c:v>10.87</c:v>
                </c:pt>
                <c:pt idx="1790">
                  <c:v>10.7</c:v>
                </c:pt>
                <c:pt idx="1791">
                  <c:v>10.53</c:v>
                </c:pt>
                <c:pt idx="1792">
                  <c:v>10.38</c:v>
                </c:pt>
                <c:pt idx="1793">
                  <c:v>10.23</c:v>
                </c:pt>
                <c:pt idx="1794">
                  <c:v>10.08</c:v>
                </c:pt>
                <c:pt idx="1795">
                  <c:v>9.9369999999999994</c:v>
                </c:pt>
                <c:pt idx="1796">
                  <c:v>9.8000000000000007</c:v>
                </c:pt>
                <c:pt idx="1797">
                  <c:v>9.6669999999999998</c:v>
                </c:pt>
                <c:pt idx="1798">
                  <c:v>9.5370000000000008</c:v>
                </c:pt>
                <c:pt idx="1799">
                  <c:v>9.4090000000000007</c:v>
                </c:pt>
                <c:pt idx="1800">
                  <c:v>9.2840000000000007</c:v>
                </c:pt>
                <c:pt idx="1801">
                  <c:v>9.1609999999999996</c:v>
                </c:pt>
                <c:pt idx="1802">
                  <c:v>9.0389999999999997</c:v>
                </c:pt>
                <c:pt idx="1803">
                  <c:v>8.9179999999999993</c:v>
                </c:pt>
                <c:pt idx="1804">
                  <c:v>8.798</c:v>
                </c:pt>
                <c:pt idx="1805">
                  <c:v>8.6790000000000003</c:v>
                </c:pt>
                <c:pt idx="1806">
                  <c:v>8.5609999999999999</c:v>
                </c:pt>
                <c:pt idx="1807">
                  <c:v>8.4420000000000002</c:v>
                </c:pt>
                <c:pt idx="1808">
                  <c:v>8.3230000000000004</c:v>
                </c:pt>
                <c:pt idx="1809">
                  <c:v>8.2050000000000001</c:v>
                </c:pt>
                <c:pt idx="1810">
                  <c:v>8.0860000000000003</c:v>
                </c:pt>
                <c:pt idx="1811">
                  <c:v>7.9669999999999996</c:v>
                </c:pt>
                <c:pt idx="1812">
                  <c:v>7.8479999999999999</c:v>
                </c:pt>
                <c:pt idx="1813">
                  <c:v>7.7279999999999998</c:v>
                </c:pt>
                <c:pt idx="1814">
                  <c:v>7.6079999999999997</c:v>
                </c:pt>
                <c:pt idx="1815">
                  <c:v>7.4870000000000001</c:v>
                </c:pt>
                <c:pt idx="1816">
                  <c:v>7.367</c:v>
                </c:pt>
                <c:pt idx="1817">
                  <c:v>7.2450000000000001</c:v>
                </c:pt>
                <c:pt idx="1818">
                  <c:v>7.1239999999999997</c:v>
                </c:pt>
                <c:pt idx="1819">
                  <c:v>7.0019999999999998</c:v>
                </c:pt>
                <c:pt idx="1820">
                  <c:v>6.88</c:v>
                </c:pt>
                <c:pt idx="1821">
                  <c:v>6.758</c:v>
                </c:pt>
                <c:pt idx="1822">
                  <c:v>6.6360000000000001</c:v>
                </c:pt>
                <c:pt idx="1823">
                  <c:v>6.5140000000000002</c:v>
                </c:pt>
                <c:pt idx="1824">
                  <c:v>6.391</c:v>
                </c:pt>
                <c:pt idx="1825">
                  <c:v>6.27</c:v>
                </c:pt>
                <c:pt idx="1826">
                  <c:v>6.1479999999999997</c:v>
                </c:pt>
                <c:pt idx="1827">
                  <c:v>6.0259999999999998</c:v>
                </c:pt>
                <c:pt idx="1828">
                  <c:v>5.9050000000000002</c:v>
                </c:pt>
                <c:pt idx="1829">
                  <c:v>5.798</c:v>
                </c:pt>
                <c:pt idx="1830">
                  <c:v>5.7619999999999996</c:v>
                </c:pt>
                <c:pt idx="1831">
                  <c:v>5.7279999999999998</c:v>
                </c:pt>
                <c:pt idx="1832">
                  <c:v>5.6859999999999999</c:v>
                </c:pt>
                <c:pt idx="1833">
                  <c:v>5.6360000000000001</c:v>
                </c:pt>
                <c:pt idx="1834">
                  <c:v>5.58</c:v>
                </c:pt>
                <c:pt idx="1835">
                  <c:v>5.5250000000000004</c:v>
                </c:pt>
                <c:pt idx="1836">
                  <c:v>5.47</c:v>
                </c:pt>
                <c:pt idx="1837">
                  <c:v>5.4139999999999997</c:v>
                </c:pt>
                <c:pt idx="1838">
                  <c:v>5.3579999999999997</c:v>
                </c:pt>
                <c:pt idx="1839">
                  <c:v>5.3010000000000002</c:v>
                </c:pt>
                <c:pt idx="1840">
                  <c:v>5.242</c:v>
                </c:pt>
                <c:pt idx="1841">
                  <c:v>5.1820000000000004</c:v>
                </c:pt>
                <c:pt idx="1842">
                  <c:v>5.1189999999999998</c:v>
                </c:pt>
                <c:pt idx="1843">
                  <c:v>5.0549999999999997</c:v>
                </c:pt>
                <c:pt idx="1844">
                  <c:v>4.9880000000000004</c:v>
                </c:pt>
                <c:pt idx="1845">
                  <c:v>4.9180000000000001</c:v>
                </c:pt>
                <c:pt idx="1846">
                  <c:v>4.8470000000000004</c:v>
                </c:pt>
                <c:pt idx="1847">
                  <c:v>4.7729999999999997</c:v>
                </c:pt>
                <c:pt idx="1848">
                  <c:v>4.7039999999999997</c:v>
                </c:pt>
                <c:pt idx="1849">
                  <c:v>4.6349999999999998</c:v>
                </c:pt>
                <c:pt idx="1850">
                  <c:v>4.5640000000000001</c:v>
                </c:pt>
                <c:pt idx="1851">
                  <c:v>4.4909999999999997</c:v>
                </c:pt>
                <c:pt idx="1852">
                  <c:v>4.415</c:v>
                </c:pt>
                <c:pt idx="1853">
                  <c:v>4.3369999999999997</c:v>
                </c:pt>
                <c:pt idx="1854">
                  <c:v>4.258</c:v>
                </c:pt>
                <c:pt idx="1855">
                  <c:v>4.1769999999999996</c:v>
                </c:pt>
                <c:pt idx="1856">
                  <c:v>4.0960000000000001</c:v>
                </c:pt>
                <c:pt idx="1857">
                  <c:v>4.0140000000000002</c:v>
                </c:pt>
                <c:pt idx="1858">
                  <c:v>3.931</c:v>
                </c:pt>
                <c:pt idx="1859">
                  <c:v>3.8479999999999999</c:v>
                </c:pt>
                <c:pt idx="1860">
                  <c:v>3.7709999999999999</c:v>
                </c:pt>
                <c:pt idx="1861">
                  <c:v>3.6920000000000002</c:v>
                </c:pt>
                <c:pt idx="1862">
                  <c:v>3.613</c:v>
                </c:pt>
                <c:pt idx="1863">
                  <c:v>3.5339999999999998</c:v>
                </c:pt>
                <c:pt idx="1864">
                  <c:v>3.4569999999999999</c:v>
                </c:pt>
                <c:pt idx="1865">
                  <c:v>3.3809999999999998</c:v>
                </c:pt>
                <c:pt idx="1866">
                  <c:v>3.3039999999999998</c:v>
                </c:pt>
                <c:pt idx="1867">
                  <c:v>3.2280000000000002</c:v>
                </c:pt>
                <c:pt idx="1868">
                  <c:v>3.153</c:v>
                </c:pt>
                <c:pt idx="1869">
                  <c:v>3.0779999999999998</c:v>
                </c:pt>
                <c:pt idx="1870">
                  <c:v>3.0089999999999999</c:v>
                </c:pt>
                <c:pt idx="1871">
                  <c:v>2.9390000000000001</c:v>
                </c:pt>
                <c:pt idx="1872">
                  <c:v>2.8780000000000001</c:v>
                </c:pt>
                <c:pt idx="1873">
                  <c:v>2.8159999999999998</c:v>
                </c:pt>
                <c:pt idx="1874">
                  <c:v>2.7549999999999999</c:v>
                </c:pt>
                <c:pt idx="1875">
                  <c:v>2.6930000000000001</c:v>
                </c:pt>
                <c:pt idx="1876">
                  <c:v>2.6320000000000001</c:v>
                </c:pt>
                <c:pt idx="1877">
                  <c:v>2.5710000000000002</c:v>
                </c:pt>
                <c:pt idx="1878">
                  <c:v>2.5110000000000001</c:v>
                </c:pt>
                <c:pt idx="1879">
                  <c:v>2.4529999999999998</c:v>
                </c:pt>
                <c:pt idx="1880">
                  <c:v>2.395</c:v>
                </c:pt>
                <c:pt idx="1881">
                  <c:v>2.3380000000000001</c:v>
                </c:pt>
                <c:pt idx="1882">
                  <c:v>2.282</c:v>
                </c:pt>
                <c:pt idx="1883">
                  <c:v>2.2280000000000002</c:v>
                </c:pt>
                <c:pt idx="1884">
                  <c:v>2.1739999999999999</c:v>
                </c:pt>
                <c:pt idx="1885">
                  <c:v>2.121</c:v>
                </c:pt>
                <c:pt idx="1886">
                  <c:v>2.0699999999999998</c:v>
                </c:pt>
                <c:pt idx="1887">
                  <c:v>2.0190000000000001</c:v>
                </c:pt>
                <c:pt idx="1888">
                  <c:v>1.9690000000000001</c:v>
                </c:pt>
                <c:pt idx="1889">
                  <c:v>1.921</c:v>
                </c:pt>
                <c:pt idx="1890">
                  <c:v>1.873</c:v>
                </c:pt>
                <c:pt idx="1891">
                  <c:v>1.827</c:v>
                </c:pt>
                <c:pt idx="1892">
                  <c:v>1.7809999999999999</c:v>
                </c:pt>
                <c:pt idx="1893">
                  <c:v>1.7370000000000001</c:v>
                </c:pt>
                <c:pt idx="1894">
                  <c:v>1.6930000000000001</c:v>
                </c:pt>
                <c:pt idx="1895">
                  <c:v>1.66</c:v>
                </c:pt>
                <c:pt idx="1896">
                  <c:v>1.627</c:v>
                </c:pt>
                <c:pt idx="1897">
                  <c:v>1.5940000000000001</c:v>
                </c:pt>
                <c:pt idx="1898">
                  <c:v>1.5620000000000001</c:v>
                </c:pt>
                <c:pt idx="1899">
                  <c:v>1.54</c:v>
                </c:pt>
                <c:pt idx="1900">
                  <c:v>1.516</c:v>
                </c:pt>
                <c:pt idx="1901">
                  <c:v>1.492</c:v>
                </c:pt>
                <c:pt idx="1902">
                  <c:v>1.4670000000000001</c:v>
                </c:pt>
                <c:pt idx="1903">
                  <c:v>1.4419999999999999</c:v>
                </c:pt>
                <c:pt idx="1904">
                  <c:v>1.4179999999999999</c:v>
                </c:pt>
                <c:pt idx="1905">
                  <c:v>1.393</c:v>
                </c:pt>
                <c:pt idx="1906">
                  <c:v>1.369</c:v>
                </c:pt>
                <c:pt idx="1907">
                  <c:v>1.345</c:v>
                </c:pt>
                <c:pt idx="1908">
                  <c:v>1.321</c:v>
                </c:pt>
                <c:pt idx="1909">
                  <c:v>1.298</c:v>
                </c:pt>
                <c:pt idx="1910">
                  <c:v>1.274</c:v>
                </c:pt>
                <c:pt idx="1911">
                  <c:v>1.2509999999999999</c:v>
                </c:pt>
                <c:pt idx="1912">
                  <c:v>1.2290000000000001</c:v>
                </c:pt>
                <c:pt idx="1913">
                  <c:v>1.206</c:v>
                </c:pt>
                <c:pt idx="1914">
                  <c:v>1.1839999999999999</c:v>
                </c:pt>
                <c:pt idx="1915">
                  <c:v>1.1619999999999999</c:v>
                </c:pt>
                <c:pt idx="1916">
                  <c:v>1.1399999999999999</c:v>
                </c:pt>
                <c:pt idx="1917">
                  <c:v>1.1180000000000001</c:v>
                </c:pt>
                <c:pt idx="1918">
                  <c:v>1.101</c:v>
                </c:pt>
                <c:pt idx="1919">
                  <c:v>1.0880000000000001</c:v>
                </c:pt>
                <c:pt idx="1920">
                  <c:v>1.08</c:v>
                </c:pt>
                <c:pt idx="1921">
                  <c:v>1.0780000000000001</c:v>
                </c:pt>
                <c:pt idx="1922">
                  <c:v>1.075</c:v>
                </c:pt>
                <c:pt idx="1923">
                  <c:v>1.07</c:v>
                </c:pt>
                <c:pt idx="1924">
                  <c:v>1.0669999999999999</c:v>
                </c:pt>
                <c:pt idx="1925">
                  <c:v>1.0640000000000001</c:v>
                </c:pt>
                <c:pt idx="1926">
                  <c:v>1.0589999999999999</c:v>
                </c:pt>
                <c:pt idx="1927">
                  <c:v>1.0549999999999999</c:v>
                </c:pt>
                <c:pt idx="1928">
                  <c:v>1.0509999999999999</c:v>
                </c:pt>
                <c:pt idx="1929">
                  <c:v>1.0449999999999999</c:v>
                </c:pt>
                <c:pt idx="1930">
                  <c:v>1.0389999999999999</c:v>
                </c:pt>
                <c:pt idx="1931">
                  <c:v>1.034</c:v>
                </c:pt>
                <c:pt idx="1932">
                  <c:v>1.038</c:v>
                </c:pt>
                <c:pt idx="1933">
                  <c:v>1.0489999999999999</c:v>
                </c:pt>
                <c:pt idx="1934">
                  <c:v>1.0669999999999999</c:v>
                </c:pt>
                <c:pt idx="1935">
                  <c:v>1.1020000000000001</c:v>
                </c:pt>
                <c:pt idx="1936">
                  <c:v>1.1890000000000001</c:v>
                </c:pt>
                <c:pt idx="1937">
                  <c:v>1.2569999999999999</c:v>
                </c:pt>
                <c:pt idx="1938">
                  <c:v>1.32</c:v>
                </c:pt>
                <c:pt idx="1939">
                  <c:v>1.383</c:v>
                </c:pt>
                <c:pt idx="1940">
                  <c:v>1.446</c:v>
                </c:pt>
                <c:pt idx="1941">
                  <c:v>1.508</c:v>
                </c:pt>
                <c:pt idx="1942">
                  <c:v>1.591</c:v>
                </c:pt>
                <c:pt idx="1943">
                  <c:v>1.7430000000000001</c:v>
                </c:pt>
                <c:pt idx="1944">
                  <c:v>2.1520000000000001</c:v>
                </c:pt>
                <c:pt idx="1945">
                  <c:v>2.5430000000000001</c:v>
                </c:pt>
                <c:pt idx="1946">
                  <c:v>2.8639999999999999</c:v>
                </c:pt>
                <c:pt idx="1947">
                  <c:v>3.1440000000000001</c:v>
                </c:pt>
                <c:pt idx="1948">
                  <c:v>3.3860000000000001</c:v>
                </c:pt>
                <c:pt idx="1949">
                  <c:v>3.5910000000000002</c:v>
                </c:pt>
                <c:pt idx="1950">
                  <c:v>3.7629999999999999</c:v>
                </c:pt>
                <c:pt idx="1951">
                  <c:v>3.907</c:v>
                </c:pt>
                <c:pt idx="1952">
                  <c:v>4.03</c:v>
                </c:pt>
                <c:pt idx="1953">
                  <c:v>4.1340000000000003</c:v>
                </c:pt>
                <c:pt idx="1954">
                  <c:v>4.22</c:v>
                </c:pt>
                <c:pt idx="1955">
                  <c:v>4.2919999999999998</c:v>
                </c:pt>
                <c:pt idx="1956">
                  <c:v>4.3559999999999999</c:v>
                </c:pt>
                <c:pt idx="1957">
                  <c:v>4.4370000000000003</c:v>
                </c:pt>
                <c:pt idx="1958">
                  <c:v>4.5039999999999996</c:v>
                </c:pt>
                <c:pt idx="1959">
                  <c:v>4.5609999999999999</c:v>
                </c:pt>
                <c:pt idx="1960">
                  <c:v>4.6050000000000004</c:v>
                </c:pt>
                <c:pt idx="1961">
                  <c:v>4.6379999999999999</c:v>
                </c:pt>
                <c:pt idx="1962">
                  <c:v>4.6639999999999997</c:v>
                </c:pt>
                <c:pt idx="1963">
                  <c:v>4.6909999999999998</c:v>
                </c:pt>
                <c:pt idx="1964">
                  <c:v>4.7309999999999999</c:v>
                </c:pt>
                <c:pt idx="1965">
                  <c:v>4.7649999999999997</c:v>
                </c:pt>
                <c:pt idx="1966">
                  <c:v>4.8099999999999996</c:v>
                </c:pt>
                <c:pt idx="1967">
                  <c:v>4.8949999999999996</c:v>
                </c:pt>
                <c:pt idx="1968">
                  <c:v>5.1159999999999997</c:v>
                </c:pt>
                <c:pt idx="1969">
                  <c:v>5.2859999999999996</c:v>
                </c:pt>
                <c:pt idx="1970">
                  <c:v>5.4649999999999999</c:v>
                </c:pt>
                <c:pt idx="1971">
                  <c:v>5.6230000000000002</c:v>
                </c:pt>
                <c:pt idx="1972">
                  <c:v>5.7619999999999996</c:v>
                </c:pt>
                <c:pt idx="1973">
                  <c:v>5.8819999999999997</c:v>
                </c:pt>
                <c:pt idx="1974">
                  <c:v>5.9859999999999998</c:v>
                </c:pt>
                <c:pt idx="1975">
                  <c:v>6.0709999999999997</c:v>
                </c:pt>
                <c:pt idx="1976">
                  <c:v>6.1420000000000003</c:v>
                </c:pt>
                <c:pt idx="1977">
                  <c:v>8.7579999999999991</c:v>
                </c:pt>
                <c:pt idx="1978">
                  <c:v>49.79</c:v>
                </c:pt>
                <c:pt idx="1979">
                  <c:v>10.06</c:v>
                </c:pt>
                <c:pt idx="1980">
                  <c:v>10.83</c:v>
                </c:pt>
                <c:pt idx="1981">
                  <c:v>11.45</c:v>
                </c:pt>
                <c:pt idx="1982">
                  <c:v>11.97</c:v>
                </c:pt>
                <c:pt idx="1983">
                  <c:v>12.38</c:v>
                </c:pt>
                <c:pt idx="1984">
                  <c:v>12.72</c:v>
                </c:pt>
                <c:pt idx="1985">
                  <c:v>12.99</c:v>
                </c:pt>
                <c:pt idx="1986">
                  <c:v>13.22</c:v>
                </c:pt>
                <c:pt idx="1987">
                  <c:v>13.46</c:v>
                </c:pt>
                <c:pt idx="1988">
                  <c:v>13.66</c:v>
                </c:pt>
                <c:pt idx="1989">
                  <c:v>13.85</c:v>
                </c:pt>
                <c:pt idx="1990">
                  <c:v>14.07</c:v>
                </c:pt>
                <c:pt idx="1991">
                  <c:v>51.41</c:v>
                </c:pt>
                <c:pt idx="1992">
                  <c:v>69.400000000000006</c:v>
                </c:pt>
                <c:pt idx="1993">
                  <c:v>199.1</c:v>
                </c:pt>
                <c:pt idx="1994">
                  <c:v>193</c:v>
                </c:pt>
                <c:pt idx="1995">
                  <c:v>196.9</c:v>
                </c:pt>
                <c:pt idx="1996">
                  <c:v>150.80000000000001</c:v>
                </c:pt>
                <c:pt idx="1997">
                  <c:v>200.7</c:v>
                </c:pt>
                <c:pt idx="1998">
                  <c:v>246.8</c:v>
                </c:pt>
                <c:pt idx="1999">
                  <c:v>236.7</c:v>
                </c:pt>
                <c:pt idx="2000">
                  <c:v>380.8</c:v>
                </c:pt>
                <c:pt idx="2001">
                  <c:v>239.4</c:v>
                </c:pt>
                <c:pt idx="2002">
                  <c:v>233.5</c:v>
                </c:pt>
                <c:pt idx="2003">
                  <c:v>241.8</c:v>
                </c:pt>
                <c:pt idx="2004">
                  <c:v>181.4</c:v>
                </c:pt>
                <c:pt idx="2005">
                  <c:v>246.1</c:v>
                </c:pt>
                <c:pt idx="2006">
                  <c:v>614.4</c:v>
                </c:pt>
                <c:pt idx="2007">
                  <c:v>493.7</c:v>
                </c:pt>
                <c:pt idx="2008">
                  <c:v>327.3</c:v>
                </c:pt>
                <c:pt idx="2009">
                  <c:v>291.39999999999998</c:v>
                </c:pt>
                <c:pt idx="2010">
                  <c:v>235.5</c:v>
                </c:pt>
                <c:pt idx="2011">
                  <c:v>222.7</c:v>
                </c:pt>
                <c:pt idx="2012">
                  <c:v>238.6</c:v>
                </c:pt>
                <c:pt idx="2013">
                  <c:v>236</c:v>
                </c:pt>
                <c:pt idx="2014">
                  <c:v>223.6</c:v>
                </c:pt>
                <c:pt idx="2015">
                  <c:v>222</c:v>
                </c:pt>
                <c:pt idx="2016">
                  <c:v>294.89999999999998</c:v>
                </c:pt>
                <c:pt idx="2017">
                  <c:v>212.6</c:v>
                </c:pt>
                <c:pt idx="2018">
                  <c:v>277.39999999999998</c:v>
                </c:pt>
                <c:pt idx="2019">
                  <c:v>310</c:v>
                </c:pt>
                <c:pt idx="2020">
                  <c:v>283.7</c:v>
                </c:pt>
                <c:pt idx="2021">
                  <c:v>298.3</c:v>
                </c:pt>
                <c:pt idx="2022">
                  <c:v>251.1</c:v>
                </c:pt>
                <c:pt idx="2023">
                  <c:v>259.60000000000002</c:v>
                </c:pt>
                <c:pt idx="2024">
                  <c:v>239.6</c:v>
                </c:pt>
                <c:pt idx="2025">
                  <c:v>242.9</c:v>
                </c:pt>
                <c:pt idx="2026">
                  <c:v>258</c:v>
                </c:pt>
                <c:pt idx="2027">
                  <c:v>245.6</c:v>
                </c:pt>
                <c:pt idx="2028">
                  <c:v>297.8</c:v>
                </c:pt>
                <c:pt idx="2029">
                  <c:v>224.5</c:v>
                </c:pt>
                <c:pt idx="2030">
                  <c:v>286.39999999999998</c:v>
                </c:pt>
                <c:pt idx="2031">
                  <c:v>262.89999999999998</c:v>
                </c:pt>
                <c:pt idx="2032">
                  <c:v>237.8</c:v>
                </c:pt>
                <c:pt idx="2033">
                  <c:v>249.6</c:v>
                </c:pt>
                <c:pt idx="2034">
                  <c:v>226.8</c:v>
                </c:pt>
                <c:pt idx="2035">
                  <c:v>205.4</c:v>
                </c:pt>
                <c:pt idx="2036">
                  <c:v>217.2</c:v>
                </c:pt>
                <c:pt idx="2037">
                  <c:v>203.6</c:v>
                </c:pt>
                <c:pt idx="2038">
                  <c:v>201.7</c:v>
                </c:pt>
                <c:pt idx="2039">
                  <c:v>183.3</c:v>
                </c:pt>
                <c:pt idx="2040">
                  <c:v>166.5</c:v>
                </c:pt>
                <c:pt idx="2041">
                  <c:v>174.2</c:v>
                </c:pt>
                <c:pt idx="2042">
                  <c:v>158.5</c:v>
                </c:pt>
                <c:pt idx="2043">
                  <c:v>144.5</c:v>
                </c:pt>
                <c:pt idx="2044">
                  <c:v>132.1</c:v>
                </c:pt>
                <c:pt idx="2045">
                  <c:v>121.2</c:v>
                </c:pt>
                <c:pt idx="2046">
                  <c:v>111.4</c:v>
                </c:pt>
                <c:pt idx="2047">
                  <c:v>133.9</c:v>
                </c:pt>
                <c:pt idx="2048">
                  <c:v>125.4</c:v>
                </c:pt>
                <c:pt idx="2049">
                  <c:v>114.3</c:v>
                </c:pt>
                <c:pt idx="2050">
                  <c:v>104.5</c:v>
                </c:pt>
                <c:pt idx="2051">
                  <c:v>95.88</c:v>
                </c:pt>
                <c:pt idx="2052">
                  <c:v>88.62</c:v>
                </c:pt>
                <c:pt idx="2053">
                  <c:v>83.51</c:v>
                </c:pt>
                <c:pt idx="2054">
                  <c:v>78.44</c:v>
                </c:pt>
                <c:pt idx="2055">
                  <c:v>73.28</c:v>
                </c:pt>
                <c:pt idx="2056">
                  <c:v>149.80000000000001</c:v>
                </c:pt>
                <c:pt idx="2057">
                  <c:v>109.1</c:v>
                </c:pt>
                <c:pt idx="2058">
                  <c:v>105.1</c:v>
                </c:pt>
                <c:pt idx="2059">
                  <c:v>96.28</c:v>
                </c:pt>
                <c:pt idx="2060">
                  <c:v>88.77</c:v>
                </c:pt>
                <c:pt idx="2061">
                  <c:v>82.22</c:v>
                </c:pt>
                <c:pt idx="2062">
                  <c:v>76.17</c:v>
                </c:pt>
                <c:pt idx="2063">
                  <c:v>71.849999999999994</c:v>
                </c:pt>
                <c:pt idx="2064">
                  <c:v>66.69</c:v>
                </c:pt>
                <c:pt idx="2065">
                  <c:v>62.9</c:v>
                </c:pt>
                <c:pt idx="2066">
                  <c:v>59.29</c:v>
                </c:pt>
                <c:pt idx="2067">
                  <c:v>55.53</c:v>
                </c:pt>
                <c:pt idx="2068">
                  <c:v>51.66</c:v>
                </c:pt>
                <c:pt idx="2069">
                  <c:v>48.26</c:v>
                </c:pt>
                <c:pt idx="2070">
                  <c:v>45.37</c:v>
                </c:pt>
                <c:pt idx="2071">
                  <c:v>42.6</c:v>
                </c:pt>
                <c:pt idx="2072">
                  <c:v>40.82</c:v>
                </c:pt>
                <c:pt idx="2073">
                  <c:v>40.159999999999997</c:v>
                </c:pt>
                <c:pt idx="2074">
                  <c:v>39.31</c:v>
                </c:pt>
                <c:pt idx="2075">
                  <c:v>38.36</c:v>
                </c:pt>
                <c:pt idx="2076">
                  <c:v>37.31</c:v>
                </c:pt>
                <c:pt idx="2077">
                  <c:v>36.53</c:v>
                </c:pt>
                <c:pt idx="2078">
                  <c:v>35.51</c:v>
                </c:pt>
                <c:pt idx="2079">
                  <c:v>34.4</c:v>
                </c:pt>
                <c:pt idx="2080">
                  <c:v>33.58</c:v>
                </c:pt>
                <c:pt idx="2081">
                  <c:v>32.4</c:v>
                </c:pt>
                <c:pt idx="2082">
                  <c:v>31.27</c:v>
                </c:pt>
                <c:pt idx="2083">
                  <c:v>30.16</c:v>
                </c:pt>
                <c:pt idx="2084">
                  <c:v>29.06</c:v>
                </c:pt>
                <c:pt idx="2085">
                  <c:v>28.02</c:v>
                </c:pt>
                <c:pt idx="2086">
                  <c:v>26.99</c:v>
                </c:pt>
                <c:pt idx="2087">
                  <c:v>25.99</c:v>
                </c:pt>
                <c:pt idx="2088">
                  <c:v>25.05</c:v>
                </c:pt>
                <c:pt idx="2089">
                  <c:v>24.12</c:v>
                </c:pt>
                <c:pt idx="2090">
                  <c:v>23.24</c:v>
                </c:pt>
                <c:pt idx="2091">
                  <c:v>22.39</c:v>
                </c:pt>
                <c:pt idx="2092">
                  <c:v>21.56</c:v>
                </c:pt>
                <c:pt idx="2093">
                  <c:v>20.75</c:v>
                </c:pt>
                <c:pt idx="2094">
                  <c:v>19.95</c:v>
                </c:pt>
                <c:pt idx="2095">
                  <c:v>19.600000000000001</c:v>
                </c:pt>
                <c:pt idx="2096">
                  <c:v>19.47</c:v>
                </c:pt>
                <c:pt idx="2097">
                  <c:v>19.27</c:v>
                </c:pt>
                <c:pt idx="2098">
                  <c:v>19.03</c:v>
                </c:pt>
                <c:pt idx="2099">
                  <c:v>18.75</c:v>
                </c:pt>
                <c:pt idx="2100">
                  <c:v>18.440000000000001</c:v>
                </c:pt>
                <c:pt idx="2101">
                  <c:v>18.11</c:v>
                </c:pt>
                <c:pt idx="2102">
                  <c:v>17.760000000000002</c:v>
                </c:pt>
                <c:pt idx="2103">
                  <c:v>17.41</c:v>
                </c:pt>
                <c:pt idx="2104">
                  <c:v>17.059999999999999</c:v>
                </c:pt>
                <c:pt idx="2105">
                  <c:v>16.739999999999998</c:v>
                </c:pt>
                <c:pt idx="2106">
                  <c:v>81.47</c:v>
                </c:pt>
                <c:pt idx="2107">
                  <c:v>92.74</c:v>
                </c:pt>
                <c:pt idx="2108">
                  <c:v>23.95</c:v>
                </c:pt>
                <c:pt idx="2109">
                  <c:v>28.55</c:v>
                </c:pt>
                <c:pt idx="2110">
                  <c:v>29.01</c:v>
                </c:pt>
                <c:pt idx="2111">
                  <c:v>28.97</c:v>
                </c:pt>
                <c:pt idx="2112">
                  <c:v>28.92</c:v>
                </c:pt>
                <c:pt idx="2113">
                  <c:v>28.82</c:v>
                </c:pt>
                <c:pt idx="2114">
                  <c:v>28.7</c:v>
                </c:pt>
                <c:pt idx="2115">
                  <c:v>28.65</c:v>
                </c:pt>
                <c:pt idx="2116">
                  <c:v>28.47</c:v>
                </c:pt>
                <c:pt idx="2117">
                  <c:v>28.18</c:v>
                </c:pt>
                <c:pt idx="2118">
                  <c:v>27.83</c:v>
                </c:pt>
                <c:pt idx="2119">
                  <c:v>27.4</c:v>
                </c:pt>
                <c:pt idx="2120">
                  <c:v>26.91</c:v>
                </c:pt>
                <c:pt idx="2121">
                  <c:v>26.36</c:v>
                </c:pt>
                <c:pt idx="2122">
                  <c:v>25.81</c:v>
                </c:pt>
                <c:pt idx="2123">
                  <c:v>25.26</c:v>
                </c:pt>
                <c:pt idx="2124">
                  <c:v>24.71</c:v>
                </c:pt>
                <c:pt idx="2125">
                  <c:v>24.11</c:v>
                </c:pt>
                <c:pt idx="2126">
                  <c:v>23.54</c:v>
                </c:pt>
                <c:pt idx="2127">
                  <c:v>22.96</c:v>
                </c:pt>
                <c:pt idx="2128">
                  <c:v>22.38</c:v>
                </c:pt>
                <c:pt idx="2129">
                  <c:v>21.8</c:v>
                </c:pt>
                <c:pt idx="2130">
                  <c:v>21.22</c:v>
                </c:pt>
                <c:pt idx="2131">
                  <c:v>20.66</c:v>
                </c:pt>
                <c:pt idx="2132">
                  <c:v>20.09</c:v>
                </c:pt>
                <c:pt idx="2133">
                  <c:v>19.54</c:v>
                </c:pt>
                <c:pt idx="2134">
                  <c:v>19.440000000000001</c:v>
                </c:pt>
                <c:pt idx="2135">
                  <c:v>19.329999999999998</c:v>
                </c:pt>
                <c:pt idx="2136">
                  <c:v>19.16</c:v>
                </c:pt>
                <c:pt idx="2137">
                  <c:v>18.95</c:v>
                </c:pt>
                <c:pt idx="2138">
                  <c:v>18.71</c:v>
                </c:pt>
                <c:pt idx="2139">
                  <c:v>18.440000000000001</c:v>
                </c:pt>
                <c:pt idx="2140">
                  <c:v>18.149999999999999</c:v>
                </c:pt>
                <c:pt idx="2141">
                  <c:v>17.84</c:v>
                </c:pt>
                <c:pt idx="2142">
                  <c:v>17.52</c:v>
                </c:pt>
                <c:pt idx="2143">
                  <c:v>17.190000000000001</c:v>
                </c:pt>
                <c:pt idx="2144">
                  <c:v>16.86</c:v>
                </c:pt>
                <c:pt idx="2145">
                  <c:v>16.510000000000002</c:v>
                </c:pt>
                <c:pt idx="2146">
                  <c:v>16.170000000000002</c:v>
                </c:pt>
                <c:pt idx="2147">
                  <c:v>15.83</c:v>
                </c:pt>
                <c:pt idx="2148">
                  <c:v>15.49</c:v>
                </c:pt>
                <c:pt idx="2149">
                  <c:v>15.16</c:v>
                </c:pt>
                <c:pt idx="2150">
                  <c:v>14.83</c:v>
                </c:pt>
                <c:pt idx="2151">
                  <c:v>14.51</c:v>
                </c:pt>
                <c:pt idx="2152">
                  <c:v>14.2</c:v>
                </c:pt>
                <c:pt idx="2153">
                  <c:v>13.9</c:v>
                </c:pt>
                <c:pt idx="2154">
                  <c:v>13.61</c:v>
                </c:pt>
                <c:pt idx="2155">
                  <c:v>13.32</c:v>
                </c:pt>
                <c:pt idx="2156">
                  <c:v>13.04</c:v>
                </c:pt>
                <c:pt idx="2157">
                  <c:v>12.77</c:v>
                </c:pt>
                <c:pt idx="2158">
                  <c:v>12.51</c:v>
                </c:pt>
                <c:pt idx="2159">
                  <c:v>12.26</c:v>
                </c:pt>
                <c:pt idx="2160">
                  <c:v>12.02</c:v>
                </c:pt>
                <c:pt idx="2161">
                  <c:v>11.8</c:v>
                </c:pt>
                <c:pt idx="2162">
                  <c:v>11.58</c:v>
                </c:pt>
                <c:pt idx="2163">
                  <c:v>11.38</c:v>
                </c:pt>
                <c:pt idx="2164">
                  <c:v>11.18</c:v>
                </c:pt>
                <c:pt idx="2165">
                  <c:v>10.99</c:v>
                </c:pt>
                <c:pt idx="2166">
                  <c:v>10.82</c:v>
                </c:pt>
                <c:pt idx="2167">
                  <c:v>10.65</c:v>
                </c:pt>
                <c:pt idx="2168">
                  <c:v>10.49</c:v>
                </c:pt>
                <c:pt idx="2169">
                  <c:v>10.33</c:v>
                </c:pt>
                <c:pt idx="2170">
                  <c:v>10.19</c:v>
                </c:pt>
                <c:pt idx="2171">
                  <c:v>10.039999999999999</c:v>
                </c:pt>
                <c:pt idx="2172">
                  <c:v>9.907</c:v>
                </c:pt>
                <c:pt idx="2173">
                  <c:v>9.7739999999999991</c:v>
                </c:pt>
                <c:pt idx="2174">
                  <c:v>9.6449999999999996</c:v>
                </c:pt>
                <c:pt idx="2175">
                  <c:v>9.5190000000000001</c:v>
                </c:pt>
                <c:pt idx="2176">
                  <c:v>9.3949999999999996</c:v>
                </c:pt>
                <c:pt idx="2177">
                  <c:v>9.2739999999999991</c:v>
                </c:pt>
                <c:pt idx="2178">
                  <c:v>9.1549999999999994</c:v>
                </c:pt>
                <c:pt idx="2179">
                  <c:v>9.0380000000000003</c:v>
                </c:pt>
                <c:pt idx="2180">
                  <c:v>8.9209999999999994</c:v>
                </c:pt>
                <c:pt idx="2181">
                  <c:v>8.8049999999999997</c:v>
                </c:pt>
                <c:pt idx="2182">
                  <c:v>8.6890000000000001</c:v>
                </c:pt>
                <c:pt idx="2183">
                  <c:v>8.5739999999999998</c:v>
                </c:pt>
                <c:pt idx="2184">
                  <c:v>8.4589999999999996</c:v>
                </c:pt>
                <c:pt idx="2185">
                  <c:v>8.3439999999999994</c:v>
                </c:pt>
                <c:pt idx="2186">
                  <c:v>8.2289999999999992</c:v>
                </c:pt>
                <c:pt idx="2187">
                  <c:v>8.1129999999999995</c:v>
                </c:pt>
                <c:pt idx="2188">
                  <c:v>7.9980000000000002</c:v>
                </c:pt>
                <c:pt idx="2189">
                  <c:v>7.8819999999999997</c:v>
                </c:pt>
                <c:pt idx="2190">
                  <c:v>7.766</c:v>
                </c:pt>
                <c:pt idx="2191">
                  <c:v>7.649</c:v>
                </c:pt>
                <c:pt idx="2192">
                  <c:v>7.532</c:v>
                </c:pt>
                <c:pt idx="2193">
                  <c:v>7.4139999999999997</c:v>
                </c:pt>
                <c:pt idx="2194">
                  <c:v>7.2949999999999999</c:v>
                </c:pt>
                <c:pt idx="2195">
                  <c:v>7.1760000000000002</c:v>
                </c:pt>
                <c:pt idx="2196">
                  <c:v>7.0570000000000004</c:v>
                </c:pt>
                <c:pt idx="2197">
                  <c:v>6.9370000000000003</c:v>
                </c:pt>
                <c:pt idx="2198">
                  <c:v>6.8170000000000002</c:v>
                </c:pt>
                <c:pt idx="2199">
                  <c:v>6.6959999999999997</c:v>
                </c:pt>
                <c:pt idx="2200">
                  <c:v>6.5750000000000002</c:v>
                </c:pt>
                <c:pt idx="2201">
                  <c:v>6.4550000000000001</c:v>
                </c:pt>
                <c:pt idx="2202">
                  <c:v>6.3339999999999996</c:v>
                </c:pt>
                <c:pt idx="2203">
                  <c:v>6.2140000000000004</c:v>
                </c:pt>
                <c:pt idx="2204">
                  <c:v>6.0949999999999998</c:v>
                </c:pt>
                <c:pt idx="2205">
                  <c:v>5.9770000000000003</c:v>
                </c:pt>
                <c:pt idx="2206">
                  <c:v>5.86</c:v>
                </c:pt>
                <c:pt idx="2207">
                  <c:v>5.7480000000000002</c:v>
                </c:pt>
                <c:pt idx="2208">
                  <c:v>5.6479999999999997</c:v>
                </c:pt>
                <c:pt idx="2209">
                  <c:v>5.5549999999999997</c:v>
                </c:pt>
                <c:pt idx="2210">
                  <c:v>5.468</c:v>
                </c:pt>
                <c:pt idx="2211">
                  <c:v>5.3860000000000001</c:v>
                </c:pt>
                <c:pt idx="2212">
                  <c:v>5.306</c:v>
                </c:pt>
                <c:pt idx="2213">
                  <c:v>5.2290000000000001</c:v>
                </c:pt>
                <c:pt idx="2214">
                  <c:v>5.1529999999999996</c:v>
                </c:pt>
                <c:pt idx="2215">
                  <c:v>5.0780000000000003</c:v>
                </c:pt>
                <c:pt idx="2216">
                  <c:v>5.0019999999999998</c:v>
                </c:pt>
                <c:pt idx="2217">
                  <c:v>4.9269999999999996</c:v>
                </c:pt>
                <c:pt idx="2218">
                  <c:v>4.851</c:v>
                </c:pt>
                <c:pt idx="2219">
                  <c:v>4.774</c:v>
                </c:pt>
                <c:pt idx="2220">
                  <c:v>4.6959999999999997</c:v>
                </c:pt>
                <c:pt idx="2221">
                  <c:v>4.6180000000000003</c:v>
                </c:pt>
                <c:pt idx="2222">
                  <c:v>4.5389999999999997</c:v>
                </c:pt>
                <c:pt idx="2223">
                  <c:v>4.4589999999999996</c:v>
                </c:pt>
                <c:pt idx="2224">
                  <c:v>4.3789999999999996</c:v>
                </c:pt>
                <c:pt idx="2225">
                  <c:v>4.298</c:v>
                </c:pt>
                <c:pt idx="2226">
                  <c:v>4.2160000000000002</c:v>
                </c:pt>
                <c:pt idx="2227">
                  <c:v>4.1340000000000003</c:v>
                </c:pt>
                <c:pt idx="2228">
                  <c:v>4.0519999999999996</c:v>
                </c:pt>
                <c:pt idx="2229">
                  <c:v>3.97</c:v>
                </c:pt>
                <c:pt idx="2230">
                  <c:v>3.8879999999999999</c:v>
                </c:pt>
                <c:pt idx="2231">
                  <c:v>3.8050000000000002</c:v>
                </c:pt>
                <c:pt idx="2232">
                  <c:v>3.7240000000000002</c:v>
                </c:pt>
                <c:pt idx="2233">
                  <c:v>3.6419999999999999</c:v>
                </c:pt>
                <c:pt idx="2234">
                  <c:v>3.5739999999999998</c:v>
                </c:pt>
                <c:pt idx="2235">
                  <c:v>3.51</c:v>
                </c:pt>
                <c:pt idx="2236">
                  <c:v>3.444</c:v>
                </c:pt>
                <c:pt idx="2237">
                  <c:v>3.3769999999999998</c:v>
                </c:pt>
                <c:pt idx="2238">
                  <c:v>3.3090000000000002</c:v>
                </c:pt>
                <c:pt idx="2239">
                  <c:v>3.2410000000000001</c:v>
                </c:pt>
                <c:pt idx="2240">
                  <c:v>3.173</c:v>
                </c:pt>
                <c:pt idx="2241">
                  <c:v>3.1059999999999999</c:v>
                </c:pt>
                <c:pt idx="2242">
                  <c:v>3.0390000000000001</c:v>
                </c:pt>
                <c:pt idx="2243">
                  <c:v>2.9729999999999999</c:v>
                </c:pt>
                <c:pt idx="2244">
                  <c:v>2.907</c:v>
                </c:pt>
                <c:pt idx="2245">
                  <c:v>2.8420000000000001</c:v>
                </c:pt>
                <c:pt idx="2246">
                  <c:v>2.7789999999999999</c:v>
                </c:pt>
                <c:pt idx="2247">
                  <c:v>2.7160000000000002</c:v>
                </c:pt>
                <c:pt idx="2248">
                  <c:v>2.6539999999999999</c:v>
                </c:pt>
                <c:pt idx="2249">
                  <c:v>2.6240000000000001</c:v>
                </c:pt>
                <c:pt idx="2250">
                  <c:v>2.59</c:v>
                </c:pt>
                <c:pt idx="2251">
                  <c:v>2.552</c:v>
                </c:pt>
                <c:pt idx="2252">
                  <c:v>2.512</c:v>
                </c:pt>
                <c:pt idx="2253">
                  <c:v>2.4710000000000001</c:v>
                </c:pt>
                <c:pt idx="2254">
                  <c:v>2.4289999999999998</c:v>
                </c:pt>
                <c:pt idx="2255">
                  <c:v>2.387</c:v>
                </c:pt>
                <c:pt idx="2256">
                  <c:v>2.3450000000000002</c:v>
                </c:pt>
                <c:pt idx="2257">
                  <c:v>2.3029999999999999</c:v>
                </c:pt>
                <c:pt idx="2258">
                  <c:v>2.2610000000000001</c:v>
                </c:pt>
                <c:pt idx="2259">
                  <c:v>2.2189999999999999</c:v>
                </c:pt>
                <c:pt idx="2260">
                  <c:v>2.1779999999999999</c:v>
                </c:pt>
                <c:pt idx="2261">
                  <c:v>2.1360000000000001</c:v>
                </c:pt>
                <c:pt idx="2262">
                  <c:v>2.0950000000000002</c:v>
                </c:pt>
                <c:pt idx="2263">
                  <c:v>2.0539999999999998</c:v>
                </c:pt>
                <c:pt idx="2264">
                  <c:v>2.0139999999999998</c:v>
                </c:pt>
                <c:pt idx="2265">
                  <c:v>1.9730000000000001</c:v>
                </c:pt>
                <c:pt idx="2266">
                  <c:v>1.9330000000000001</c:v>
                </c:pt>
                <c:pt idx="2267">
                  <c:v>1.893</c:v>
                </c:pt>
                <c:pt idx="2268">
                  <c:v>1.853</c:v>
                </c:pt>
                <c:pt idx="2269">
                  <c:v>1.8140000000000001</c:v>
                </c:pt>
                <c:pt idx="2270">
                  <c:v>1.7749999999999999</c:v>
                </c:pt>
                <c:pt idx="2271">
                  <c:v>1.736</c:v>
                </c:pt>
                <c:pt idx="2272">
                  <c:v>1.698</c:v>
                </c:pt>
                <c:pt idx="2273">
                  <c:v>1.661</c:v>
                </c:pt>
                <c:pt idx="2274">
                  <c:v>1.7330000000000001</c:v>
                </c:pt>
                <c:pt idx="2275">
                  <c:v>1.7729999999999999</c:v>
                </c:pt>
                <c:pt idx="2276">
                  <c:v>1.8029999999999999</c:v>
                </c:pt>
                <c:pt idx="2277">
                  <c:v>1.8260000000000001</c:v>
                </c:pt>
                <c:pt idx="2278">
                  <c:v>1.8480000000000001</c:v>
                </c:pt>
                <c:pt idx="2279">
                  <c:v>1.8720000000000001</c:v>
                </c:pt>
                <c:pt idx="2280">
                  <c:v>1.891</c:v>
                </c:pt>
                <c:pt idx="2281">
                  <c:v>1.9059999999999999</c:v>
                </c:pt>
                <c:pt idx="2282">
                  <c:v>1.919</c:v>
                </c:pt>
                <c:pt idx="2283">
                  <c:v>1.956</c:v>
                </c:pt>
                <c:pt idx="2284">
                  <c:v>2.0059999999999998</c:v>
                </c:pt>
                <c:pt idx="2285">
                  <c:v>2.056</c:v>
                </c:pt>
                <c:pt idx="2286">
                  <c:v>2.0960000000000001</c:v>
                </c:pt>
                <c:pt idx="2287">
                  <c:v>2.129</c:v>
                </c:pt>
                <c:pt idx="2288">
                  <c:v>2.1560000000000001</c:v>
                </c:pt>
                <c:pt idx="2289">
                  <c:v>2.1779999999999999</c:v>
                </c:pt>
                <c:pt idx="2290">
                  <c:v>2.1960000000000002</c:v>
                </c:pt>
                <c:pt idx="2291">
                  <c:v>2.21</c:v>
                </c:pt>
                <c:pt idx="2292">
                  <c:v>2.2200000000000002</c:v>
                </c:pt>
                <c:pt idx="2293">
                  <c:v>2.2269999999999999</c:v>
                </c:pt>
                <c:pt idx="2294">
                  <c:v>2.23</c:v>
                </c:pt>
                <c:pt idx="2295">
                  <c:v>2.23</c:v>
                </c:pt>
                <c:pt idx="2296">
                  <c:v>2.2280000000000002</c:v>
                </c:pt>
                <c:pt idx="2297">
                  <c:v>2.222</c:v>
                </c:pt>
                <c:pt idx="2298">
                  <c:v>2.2130000000000001</c:v>
                </c:pt>
                <c:pt idx="2299">
                  <c:v>2.206</c:v>
                </c:pt>
                <c:pt idx="2300">
                  <c:v>2.198</c:v>
                </c:pt>
                <c:pt idx="2301">
                  <c:v>2.1909999999999998</c:v>
                </c:pt>
                <c:pt idx="2302">
                  <c:v>2.1859999999999999</c:v>
                </c:pt>
                <c:pt idx="2303">
                  <c:v>2.1760000000000002</c:v>
                </c:pt>
                <c:pt idx="2304">
                  <c:v>2.1629999999999998</c:v>
                </c:pt>
                <c:pt idx="2305">
                  <c:v>2.1480000000000001</c:v>
                </c:pt>
                <c:pt idx="2306">
                  <c:v>2.13</c:v>
                </c:pt>
                <c:pt idx="2307">
                  <c:v>2.1110000000000002</c:v>
                </c:pt>
                <c:pt idx="2308">
                  <c:v>2.09</c:v>
                </c:pt>
                <c:pt idx="2309">
                  <c:v>2.0670000000000002</c:v>
                </c:pt>
                <c:pt idx="2310">
                  <c:v>2.044</c:v>
                </c:pt>
                <c:pt idx="2311">
                  <c:v>2.0190000000000001</c:v>
                </c:pt>
                <c:pt idx="2312">
                  <c:v>1.994</c:v>
                </c:pt>
                <c:pt idx="2313">
                  <c:v>1.968</c:v>
                </c:pt>
                <c:pt idx="2314">
                  <c:v>1.9419999999999999</c:v>
                </c:pt>
                <c:pt idx="2315">
                  <c:v>1.915</c:v>
                </c:pt>
                <c:pt idx="2316">
                  <c:v>1.8879999999999999</c:v>
                </c:pt>
                <c:pt idx="2317">
                  <c:v>1.86</c:v>
                </c:pt>
                <c:pt idx="2318">
                  <c:v>1.833</c:v>
                </c:pt>
                <c:pt idx="2319">
                  <c:v>1.8049999999999999</c:v>
                </c:pt>
                <c:pt idx="2320">
                  <c:v>1.7769999999999999</c:v>
                </c:pt>
                <c:pt idx="2321">
                  <c:v>1.7490000000000001</c:v>
                </c:pt>
                <c:pt idx="2322">
                  <c:v>1.722</c:v>
                </c:pt>
                <c:pt idx="2323">
                  <c:v>1.694</c:v>
                </c:pt>
                <c:pt idx="2324">
                  <c:v>1.675</c:v>
                </c:pt>
                <c:pt idx="2325">
                  <c:v>1.669</c:v>
                </c:pt>
                <c:pt idx="2326">
                  <c:v>1.6859999999999999</c:v>
                </c:pt>
                <c:pt idx="2327">
                  <c:v>1.7090000000000001</c:v>
                </c:pt>
                <c:pt idx="2328">
                  <c:v>1.7529999999999999</c:v>
                </c:pt>
                <c:pt idx="2329">
                  <c:v>1.827</c:v>
                </c:pt>
                <c:pt idx="2330">
                  <c:v>1.88</c:v>
                </c:pt>
                <c:pt idx="2331">
                  <c:v>1.9279999999999999</c:v>
                </c:pt>
                <c:pt idx="2332">
                  <c:v>1.9930000000000001</c:v>
                </c:pt>
                <c:pt idx="2333">
                  <c:v>2.09</c:v>
                </c:pt>
                <c:pt idx="2334">
                  <c:v>2.1859999999999999</c:v>
                </c:pt>
                <c:pt idx="2335">
                  <c:v>2.3119999999999998</c:v>
                </c:pt>
                <c:pt idx="2336">
                  <c:v>2.6520000000000001</c:v>
                </c:pt>
                <c:pt idx="2337">
                  <c:v>34.04</c:v>
                </c:pt>
                <c:pt idx="2338">
                  <c:v>6.1449999999999996</c:v>
                </c:pt>
                <c:pt idx="2339">
                  <c:v>9.9</c:v>
                </c:pt>
                <c:pt idx="2340">
                  <c:v>8.734</c:v>
                </c:pt>
                <c:pt idx="2341">
                  <c:v>9.5749999999999993</c:v>
                </c:pt>
                <c:pt idx="2342">
                  <c:v>10.220000000000001</c:v>
                </c:pt>
                <c:pt idx="2343">
                  <c:v>10.68</c:v>
                </c:pt>
                <c:pt idx="2344">
                  <c:v>11.03</c:v>
                </c:pt>
                <c:pt idx="2345">
                  <c:v>11.43</c:v>
                </c:pt>
                <c:pt idx="2346">
                  <c:v>89.88</c:v>
                </c:pt>
                <c:pt idx="2347">
                  <c:v>157.19999999999999</c:v>
                </c:pt>
                <c:pt idx="2348">
                  <c:v>120.5</c:v>
                </c:pt>
                <c:pt idx="2349">
                  <c:v>102.6</c:v>
                </c:pt>
                <c:pt idx="2350">
                  <c:v>95.59</c:v>
                </c:pt>
                <c:pt idx="2351">
                  <c:v>93.09</c:v>
                </c:pt>
                <c:pt idx="2352">
                  <c:v>86.73</c:v>
                </c:pt>
                <c:pt idx="2353">
                  <c:v>78.98</c:v>
                </c:pt>
                <c:pt idx="2354">
                  <c:v>72.790000000000006</c:v>
                </c:pt>
                <c:pt idx="2355">
                  <c:v>67.58</c:v>
                </c:pt>
                <c:pt idx="2356">
                  <c:v>62.79</c:v>
                </c:pt>
                <c:pt idx="2357">
                  <c:v>58.64</c:v>
                </c:pt>
                <c:pt idx="2358">
                  <c:v>54.91</c:v>
                </c:pt>
                <c:pt idx="2359">
                  <c:v>51.37</c:v>
                </c:pt>
                <c:pt idx="2360">
                  <c:v>47.97</c:v>
                </c:pt>
                <c:pt idx="2361">
                  <c:v>45.76</c:v>
                </c:pt>
                <c:pt idx="2362">
                  <c:v>43.06</c:v>
                </c:pt>
                <c:pt idx="2363">
                  <c:v>40.61</c:v>
                </c:pt>
                <c:pt idx="2364">
                  <c:v>40.03</c:v>
                </c:pt>
                <c:pt idx="2365">
                  <c:v>39.340000000000003</c:v>
                </c:pt>
                <c:pt idx="2366">
                  <c:v>38.5</c:v>
                </c:pt>
                <c:pt idx="2367">
                  <c:v>37.81</c:v>
                </c:pt>
                <c:pt idx="2368">
                  <c:v>36.950000000000003</c:v>
                </c:pt>
                <c:pt idx="2369">
                  <c:v>35.89</c:v>
                </c:pt>
                <c:pt idx="2370">
                  <c:v>34.79</c:v>
                </c:pt>
                <c:pt idx="2371">
                  <c:v>33.65</c:v>
                </c:pt>
                <c:pt idx="2372">
                  <c:v>32.49</c:v>
                </c:pt>
                <c:pt idx="2373">
                  <c:v>31.32</c:v>
                </c:pt>
                <c:pt idx="2374">
                  <c:v>30.21</c:v>
                </c:pt>
                <c:pt idx="2375">
                  <c:v>29.22</c:v>
                </c:pt>
                <c:pt idx="2376">
                  <c:v>28.64</c:v>
                </c:pt>
                <c:pt idx="2377">
                  <c:v>28.67</c:v>
                </c:pt>
                <c:pt idx="2378">
                  <c:v>27.81</c:v>
                </c:pt>
                <c:pt idx="2379">
                  <c:v>27.21</c:v>
                </c:pt>
                <c:pt idx="2380">
                  <c:v>26.33</c:v>
                </c:pt>
                <c:pt idx="2381">
                  <c:v>25.57</c:v>
                </c:pt>
                <c:pt idx="2382">
                  <c:v>24.87</c:v>
                </c:pt>
                <c:pt idx="2383">
                  <c:v>24.05</c:v>
                </c:pt>
                <c:pt idx="2384">
                  <c:v>23.23</c:v>
                </c:pt>
                <c:pt idx="2385">
                  <c:v>22.45</c:v>
                </c:pt>
                <c:pt idx="2386">
                  <c:v>21.65</c:v>
                </c:pt>
                <c:pt idx="2387">
                  <c:v>20.89</c:v>
                </c:pt>
                <c:pt idx="2388">
                  <c:v>20.16</c:v>
                </c:pt>
                <c:pt idx="2389">
                  <c:v>20.82</c:v>
                </c:pt>
                <c:pt idx="2390">
                  <c:v>22.23</c:v>
                </c:pt>
                <c:pt idx="2391">
                  <c:v>21.48</c:v>
                </c:pt>
                <c:pt idx="2392">
                  <c:v>20.96</c:v>
                </c:pt>
                <c:pt idx="2393">
                  <c:v>20.45</c:v>
                </c:pt>
                <c:pt idx="2394">
                  <c:v>20.09</c:v>
                </c:pt>
                <c:pt idx="2395">
                  <c:v>22.64</c:v>
                </c:pt>
                <c:pt idx="2396">
                  <c:v>21.63</c:v>
                </c:pt>
                <c:pt idx="2397">
                  <c:v>21.84</c:v>
                </c:pt>
                <c:pt idx="2398">
                  <c:v>22.38</c:v>
                </c:pt>
                <c:pt idx="2399">
                  <c:v>103.7</c:v>
                </c:pt>
                <c:pt idx="2400">
                  <c:v>96.41</c:v>
                </c:pt>
                <c:pt idx="2401">
                  <c:v>47.28</c:v>
                </c:pt>
                <c:pt idx="2402">
                  <c:v>58.54</c:v>
                </c:pt>
                <c:pt idx="2403">
                  <c:v>158.80000000000001</c:v>
                </c:pt>
                <c:pt idx="2404">
                  <c:v>129.9</c:v>
                </c:pt>
                <c:pt idx="2405">
                  <c:v>82.65</c:v>
                </c:pt>
                <c:pt idx="2406">
                  <c:v>107.7</c:v>
                </c:pt>
                <c:pt idx="2407">
                  <c:v>103</c:v>
                </c:pt>
                <c:pt idx="2408">
                  <c:v>95.44</c:v>
                </c:pt>
                <c:pt idx="2409">
                  <c:v>87.56</c:v>
                </c:pt>
                <c:pt idx="2410">
                  <c:v>81.540000000000006</c:v>
                </c:pt>
                <c:pt idx="2411">
                  <c:v>88.04</c:v>
                </c:pt>
                <c:pt idx="2412">
                  <c:v>77.989999999999995</c:v>
                </c:pt>
                <c:pt idx="2413">
                  <c:v>72.27</c:v>
                </c:pt>
                <c:pt idx="2414">
                  <c:v>69.930000000000007</c:v>
                </c:pt>
                <c:pt idx="2415">
                  <c:v>68.489999999999995</c:v>
                </c:pt>
                <c:pt idx="2416">
                  <c:v>64.180000000000007</c:v>
                </c:pt>
                <c:pt idx="2417">
                  <c:v>60.55</c:v>
                </c:pt>
                <c:pt idx="2418">
                  <c:v>59.33</c:v>
                </c:pt>
                <c:pt idx="2419">
                  <c:v>57.39</c:v>
                </c:pt>
                <c:pt idx="2420">
                  <c:v>54.44</c:v>
                </c:pt>
                <c:pt idx="2421">
                  <c:v>51.42</c:v>
                </c:pt>
                <c:pt idx="2422">
                  <c:v>48.78</c:v>
                </c:pt>
                <c:pt idx="2423">
                  <c:v>46.39</c:v>
                </c:pt>
                <c:pt idx="2424">
                  <c:v>46.2</c:v>
                </c:pt>
                <c:pt idx="2425">
                  <c:v>43.69</c:v>
                </c:pt>
                <c:pt idx="2426">
                  <c:v>41.64</c:v>
                </c:pt>
                <c:pt idx="2427">
                  <c:v>40.26</c:v>
                </c:pt>
                <c:pt idx="2428">
                  <c:v>53.63</c:v>
                </c:pt>
                <c:pt idx="2429">
                  <c:v>46.11</c:v>
                </c:pt>
                <c:pt idx="2430">
                  <c:v>44.05</c:v>
                </c:pt>
                <c:pt idx="2431">
                  <c:v>41.58</c:v>
                </c:pt>
                <c:pt idx="2432">
                  <c:v>40.28</c:v>
                </c:pt>
                <c:pt idx="2433">
                  <c:v>39.68</c:v>
                </c:pt>
                <c:pt idx="2434">
                  <c:v>38.94</c:v>
                </c:pt>
                <c:pt idx="2435">
                  <c:v>38.1</c:v>
                </c:pt>
                <c:pt idx="2436">
                  <c:v>37.200000000000003</c:v>
                </c:pt>
                <c:pt idx="2437">
                  <c:v>36.299999999999997</c:v>
                </c:pt>
                <c:pt idx="2438">
                  <c:v>35.31</c:v>
                </c:pt>
                <c:pt idx="2439">
                  <c:v>34.22</c:v>
                </c:pt>
                <c:pt idx="2440">
                  <c:v>33.17</c:v>
                </c:pt>
                <c:pt idx="2441">
                  <c:v>32.159999999999997</c:v>
                </c:pt>
                <c:pt idx="2442">
                  <c:v>31.11</c:v>
                </c:pt>
                <c:pt idx="2443">
                  <c:v>30.04</c:v>
                </c:pt>
                <c:pt idx="2444">
                  <c:v>29.07</c:v>
                </c:pt>
                <c:pt idx="2445">
                  <c:v>28.62</c:v>
                </c:pt>
                <c:pt idx="2446">
                  <c:v>28.44</c:v>
                </c:pt>
                <c:pt idx="2447">
                  <c:v>112</c:v>
                </c:pt>
                <c:pt idx="2448">
                  <c:v>85.38</c:v>
                </c:pt>
                <c:pt idx="2449">
                  <c:v>41.12</c:v>
                </c:pt>
                <c:pt idx="2450">
                  <c:v>39.229999999999997</c:v>
                </c:pt>
                <c:pt idx="2451">
                  <c:v>37.32</c:v>
                </c:pt>
                <c:pt idx="2452">
                  <c:v>36.200000000000003</c:v>
                </c:pt>
                <c:pt idx="2453">
                  <c:v>35.96</c:v>
                </c:pt>
                <c:pt idx="2454">
                  <c:v>35.700000000000003</c:v>
                </c:pt>
                <c:pt idx="2455">
                  <c:v>35.29</c:v>
                </c:pt>
                <c:pt idx="2456">
                  <c:v>34.74</c:v>
                </c:pt>
                <c:pt idx="2457">
                  <c:v>34.14</c:v>
                </c:pt>
                <c:pt idx="2458">
                  <c:v>33.4</c:v>
                </c:pt>
                <c:pt idx="2459">
                  <c:v>32.61</c:v>
                </c:pt>
                <c:pt idx="2460">
                  <c:v>31.76</c:v>
                </c:pt>
                <c:pt idx="2461">
                  <c:v>30.89</c:v>
                </c:pt>
                <c:pt idx="2462">
                  <c:v>30</c:v>
                </c:pt>
                <c:pt idx="2463">
                  <c:v>29.09</c:v>
                </c:pt>
                <c:pt idx="2464">
                  <c:v>28.18</c:v>
                </c:pt>
                <c:pt idx="2465">
                  <c:v>27.28</c:v>
                </c:pt>
                <c:pt idx="2466">
                  <c:v>26.44</c:v>
                </c:pt>
                <c:pt idx="2467">
                  <c:v>25.88</c:v>
                </c:pt>
                <c:pt idx="2468">
                  <c:v>26.12</c:v>
                </c:pt>
                <c:pt idx="2469">
                  <c:v>26.08</c:v>
                </c:pt>
                <c:pt idx="2470">
                  <c:v>26</c:v>
                </c:pt>
                <c:pt idx="2471">
                  <c:v>25.92</c:v>
                </c:pt>
                <c:pt idx="2472">
                  <c:v>25.34</c:v>
                </c:pt>
                <c:pt idx="2473">
                  <c:v>24.76</c:v>
                </c:pt>
                <c:pt idx="2474">
                  <c:v>24.14</c:v>
                </c:pt>
                <c:pt idx="2475">
                  <c:v>23.54</c:v>
                </c:pt>
                <c:pt idx="2476">
                  <c:v>23.01</c:v>
                </c:pt>
                <c:pt idx="2477">
                  <c:v>22.53</c:v>
                </c:pt>
                <c:pt idx="2478">
                  <c:v>23.14</c:v>
                </c:pt>
                <c:pt idx="2479">
                  <c:v>52.77</c:v>
                </c:pt>
                <c:pt idx="2480">
                  <c:v>110.1</c:v>
                </c:pt>
                <c:pt idx="2481">
                  <c:v>47</c:v>
                </c:pt>
                <c:pt idx="2482">
                  <c:v>44.1</c:v>
                </c:pt>
                <c:pt idx="2483">
                  <c:v>42.1</c:v>
                </c:pt>
                <c:pt idx="2484">
                  <c:v>39.74</c:v>
                </c:pt>
                <c:pt idx="2485">
                  <c:v>37.44</c:v>
                </c:pt>
                <c:pt idx="2486">
                  <c:v>35.409999999999997</c:v>
                </c:pt>
                <c:pt idx="2487">
                  <c:v>35.26</c:v>
                </c:pt>
                <c:pt idx="2488">
                  <c:v>35</c:v>
                </c:pt>
                <c:pt idx="2489">
                  <c:v>34.6</c:v>
                </c:pt>
                <c:pt idx="2490">
                  <c:v>34.14</c:v>
                </c:pt>
                <c:pt idx="2491">
                  <c:v>33.549999999999997</c:v>
                </c:pt>
                <c:pt idx="2492">
                  <c:v>32.85</c:v>
                </c:pt>
                <c:pt idx="2493">
                  <c:v>32.07</c:v>
                </c:pt>
                <c:pt idx="2494">
                  <c:v>31.23</c:v>
                </c:pt>
                <c:pt idx="2495">
                  <c:v>30.36</c:v>
                </c:pt>
                <c:pt idx="2496">
                  <c:v>29.48</c:v>
                </c:pt>
                <c:pt idx="2497">
                  <c:v>28.61</c:v>
                </c:pt>
                <c:pt idx="2498">
                  <c:v>27.75</c:v>
                </c:pt>
                <c:pt idx="2499">
                  <c:v>26.97</c:v>
                </c:pt>
                <c:pt idx="2500">
                  <c:v>26.15</c:v>
                </c:pt>
                <c:pt idx="2501">
                  <c:v>25.31</c:v>
                </c:pt>
                <c:pt idx="2502">
                  <c:v>24.49</c:v>
                </c:pt>
                <c:pt idx="2503">
                  <c:v>23.69</c:v>
                </c:pt>
                <c:pt idx="2504">
                  <c:v>22.92</c:v>
                </c:pt>
                <c:pt idx="2505">
                  <c:v>22.14</c:v>
                </c:pt>
                <c:pt idx="2506">
                  <c:v>21.37</c:v>
                </c:pt>
                <c:pt idx="2507">
                  <c:v>20.64</c:v>
                </c:pt>
                <c:pt idx="2508">
                  <c:v>19.91</c:v>
                </c:pt>
                <c:pt idx="2509">
                  <c:v>19.57</c:v>
                </c:pt>
                <c:pt idx="2510">
                  <c:v>19.440000000000001</c:v>
                </c:pt>
                <c:pt idx="2511">
                  <c:v>19.260000000000002</c:v>
                </c:pt>
                <c:pt idx="2512">
                  <c:v>19.04</c:v>
                </c:pt>
                <c:pt idx="2513">
                  <c:v>18.77</c:v>
                </c:pt>
                <c:pt idx="2514">
                  <c:v>18.48</c:v>
                </c:pt>
                <c:pt idx="2515">
                  <c:v>18.16</c:v>
                </c:pt>
                <c:pt idx="2516">
                  <c:v>17.82</c:v>
                </c:pt>
                <c:pt idx="2517">
                  <c:v>17.47</c:v>
                </c:pt>
                <c:pt idx="2518">
                  <c:v>17.100000000000001</c:v>
                </c:pt>
                <c:pt idx="2519">
                  <c:v>16.73</c:v>
                </c:pt>
                <c:pt idx="2520">
                  <c:v>16.36</c:v>
                </c:pt>
                <c:pt idx="2521">
                  <c:v>15.99</c:v>
                </c:pt>
                <c:pt idx="2522">
                  <c:v>15.63</c:v>
                </c:pt>
                <c:pt idx="2523">
                  <c:v>15.27</c:v>
                </c:pt>
                <c:pt idx="2524">
                  <c:v>14.92</c:v>
                </c:pt>
                <c:pt idx="2525">
                  <c:v>14.57</c:v>
                </c:pt>
                <c:pt idx="2526">
                  <c:v>14.24</c:v>
                </c:pt>
                <c:pt idx="2527">
                  <c:v>13.91</c:v>
                </c:pt>
                <c:pt idx="2528">
                  <c:v>13.59</c:v>
                </c:pt>
                <c:pt idx="2529">
                  <c:v>13.28</c:v>
                </c:pt>
                <c:pt idx="2530">
                  <c:v>12.99</c:v>
                </c:pt>
                <c:pt idx="2531">
                  <c:v>12.7</c:v>
                </c:pt>
                <c:pt idx="2532">
                  <c:v>12.43</c:v>
                </c:pt>
                <c:pt idx="2533">
                  <c:v>12.17</c:v>
                </c:pt>
                <c:pt idx="2534">
                  <c:v>11.93</c:v>
                </c:pt>
                <c:pt idx="2535">
                  <c:v>11.69</c:v>
                </c:pt>
                <c:pt idx="2536">
                  <c:v>11.47</c:v>
                </c:pt>
                <c:pt idx="2537">
                  <c:v>11.26</c:v>
                </c:pt>
                <c:pt idx="2538">
                  <c:v>11.06</c:v>
                </c:pt>
                <c:pt idx="2539">
                  <c:v>10.86</c:v>
                </c:pt>
                <c:pt idx="2540">
                  <c:v>10.68</c:v>
                </c:pt>
                <c:pt idx="2541">
                  <c:v>10.51</c:v>
                </c:pt>
                <c:pt idx="2542">
                  <c:v>10.34</c:v>
                </c:pt>
                <c:pt idx="2543">
                  <c:v>10.18</c:v>
                </c:pt>
                <c:pt idx="2544">
                  <c:v>10.029999999999999</c:v>
                </c:pt>
                <c:pt idx="2545">
                  <c:v>9.8770000000000007</c:v>
                </c:pt>
                <c:pt idx="2546">
                  <c:v>9.7330000000000005</c:v>
                </c:pt>
                <c:pt idx="2547">
                  <c:v>9.5920000000000005</c:v>
                </c:pt>
                <c:pt idx="2548">
                  <c:v>9.4550000000000001</c:v>
                </c:pt>
                <c:pt idx="2549">
                  <c:v>9.3209999999999997</c:v>
                </c:pt>
                <c:pt idx="2550">
                  <c:v>9.1890000000000001</c:v>
                </c:pt>
                <c:pt idx="2551">
                  <c:v>9.0589999999999993</c:v>
                </c:pt>
                <c:pt idx="2552">
                  <c:v>8.9309999999999992</c:v>
                </c:pt>
                <c:pt idx="2553">
                  <c:v>8.8040000000000003</c:v>
                </c:pt>
                <c:pt idx="2554">
                  <c:v>8.6780000000000008</c:v>
                </c:pt>
                <c:pt idx="2555">
                  <c:v>8.5519999999999996</c:v>
                </c:pt>
                <c:pt idx="2556">
                  <c:v>8.4269999999999996</c:v>
                </c:pt>
                <c:pt idx="2557">
                  <c:v>8.3019999999999996</c:v>
                </c:pt>
                <c:pt idx="2558">
                  <c:v>8.1780000000000008</c:v>
                </c:pt>
                <c:pt idx="2559">
                  <c:v>8.0530000000000008</c:v>
                </c:pt>
                <c:pt idx="2560">
                  <c:v>7.9290000000000003</c:v>
                </c:pt>
                <c:pt idx="2561">
                  <c:v>7.8040000000000003</c:v>
                </c:pt>
                <c:pt idx="2562">
                  <c:v>7.6790000000000003</c:v>
                </c:pt>
                <c:pt idx="2563">
                  <c:v>7.5549999999999997</c:v>
                </c:pt>
                <c:pt idx="2564">
                  <c:v>7.4340000000000002</c:v>
                </c:pt>
                <c:pt idx="2565">
                  <c:v>7.3460000000000001</c:v>
                </c:pt>
                <c:pt idx="2566">
                  <c:v>7.2549999999999999</c:v>
                </c:pt>
                <c:pt idx="2567">
                  <c:v>7.165</c:v>
                </c:pt>
                <c:pt idx="2568">
                  <c:v>7.07</c:v>
                </c:pt>
                <c:pt idx="2569">
                  <c:v>6.9720000000000004</c:v>
                </c:pt>
                <c:pt idx="2570">
                  <c:v>6.8689999999999998</c:v>
                </c:pt>
                <c:pt idx="2571">
                  <c:v>6.7629999999999999</c:v>
                </c:pt>
                <c:pt idx="2572">
                  <c:v>6.6539999999999999</c:v>
                </c:pt>
                <c:pt idx="2573">
                  <c:v>6.5419999999999998</c:v>
                </c:pt>
                <c:pt idx="2574">
                  <c:v>6.4260000000000002</c:v>
                </c:pt>
                <c:pt idx="2575">
                  <c:v>6.3090000000000002</c:v>
                </c:pt>
                <c:pt idx="2576">
                  <c:v>6.19</c:v>
                </c:pt>
                <c:pt idx="2577">
                  <c:v>6.069</c:v>
                </c:pt>
                <c:pt idx="2578">
                  <c:v>5.9470000000000001</c:v>
                </c:pt>
                <c:pt idx="2579">
                  <c:v>5.8280000000000003</c:v>
                </c:pt>
                <c:pt idx="2580">
                  <c:v>5.72</c:v>
                </c:pt>
                <c:pt idx="2581">
                  <c:v>5.62</c:v>
                </c:pt>
                <c:pt idx="2582">
                  <c:v>5.5270000000000001</c:v>
                </c:pt>
                <c:pt idx="2583">
                  <c:v>5.4390000000000001</c:v>
                </c:pt>
                <c:pt idx="2584">
                  <c:v>5.3540000000000001</c:v>
                </c:pt>
                <c:pt idx="2585">
                  <c:v>5.27</c:v>
                </c:pt>
                <c:pt idx="2586">
                  <c:v>5.1890000000000001</c:v>
                </c:pt>
                <c:pt idx="2587">
                  <c:v>5.1070000000000002</c:v>
                </c:pt>
                <c:pt idx="2588">
                  <c:v>5.0259999999999998</c:v>
                </c:pt>
                <c:pt idx="2589">
                  <c:v>4.9450000000000003</c:v>
                </c:pt>
                <c:pt idx="2590">
                  <c:v>4.8630000000000004</c:v>
                </c:pt>
                <c:pt idx="2591">
                  <c:v>4.78</c:v>
                </c:pt>
                <c:pt idx="2592">
                  <c:v>4.6959999999999997</c:v>
                </c:pt>
                <c:pt idx="2593">
                  <c:v>4.6120000000000001</c:v>
                </c:pt>
                <c:pt idx="2594">
                  <c:v>4.5270000000000001</c:v>
                </c:pt>
                <c:pt idx="2595">
                  <c:v>4.4409999999999998</c:v>
                </c:pt>
                <c:pt idx="2596">
                  <c:v>4.3550000000000004</c:v>
                </c:pt>
                <c:pt idx="2597">
                  <c:v>4.2679999999999998</c:v>
                </c:pt>
                <c:pt idx="2598">
                  <c:v>4.181</c:v>
                </c:pt>
                <c:pt idx="2599">
                  <c:v>4.093</c:v>
                </c:pt>
                <c:pt idx="2600">
                  <c:v>4.0049999999999999</c:v>
                </c:pt>
                <c:pt idx="2601">
                  <c:v>3.9180000000000001</c:v>
                </c:pt>
                <c:pt idx="2602">
                  <c:v>3.83</c:v>
                </c:pt>
                <c:pt idx="2603">
                  <c:v>3.7429999999999999</c:v>
                </c:pt>
                <c:pt idx="2604">
                  <c:v>3.6560000000000001</c:v>
                </c:pt>
                <c:pt idx="2605">
                  <c:v>3.569</c:v>
                </c:pt>
                <c:pt idx="2606">
                  <c:v>3.484</c:v>
                </c:pt>
                <c:pt idx="2607">
                  <c:v>3.399</c:v>
                </c:pt>
                <c:pt idx="2608">
                  <c:v>3.3149999999999999</c:v>
                </c:pt>
                <c:pt idx="2609">
                  <c:v>3.2320000000000002</c:v>
                </c:pt>
                <c:pt idx="2610">
                  <c:v>3.15</c:v>
                </c:pt>
                <c:pt idx="2611">
                  <c:v>3.069</c:v>
                </c:pt>
                <c:pt idx="2612">
                  <c:v>2.9889999999999999</c:v>
                </c:pt>
                <c:pt idx="2613">
                  <c:v>2.911</c:v>
                </c:pt>
                <c:pt idx="2614">
                  <c:v>2.8340000000000001</c:v>
                </c:pt>
                <c:pt idx="2615">
                  <c:v>2.7629999999999999</c:v>
                </c:pt>
                <c:pt idx="2616">
                  <c:v>2.7029999999999998</c:v>
                </c:pt>
                <c:pt idx="2617">
                  <c:v>2.73</c:v>
                </c:pt>
                <c:pt idx="2618">
                  <c:v>2.7370000000000001</c:v>
                </c:pt>
                <c:pt idx="2619">
                  <c:v>2.7309999999999999</c:v>
                </c:pt>
                <c:pt idx="2620">
                  <c:v>2.7189999999999999</c:v>
                </c:pt>
                <c:pt idx="2621">
                  <c:v>2.7029999999999998</c:v>
                </c:pt>
                <c:pt idx="2622">
                  <c:v>2.6829999999999998</c:v>
                </c:pt>
                <c:pt idx="2623">
                  <c:v>2.6619999999999999</c:v>
                </c:pt>
                <c:pt idx="2624">
                  <c:v>2.6389999999999998</c:v>
                </c:pt>
                <c:pt idx="2625">
                  <c:v>2.6139999999999999</c:v>
                </c:pt>
                <c:pt idx="2626">
                  <c:v>2.589</c:v>
                </c:pt>
                <c:pt idx="2627">
                  <c:v>2.5619999999999998</c:v>
                </c:pt>
                <c:pt idx="2628">
                  <c:v>2.5339999999999998</c:v>
                </c:pt>
                <c:pt idx="2629">
                  <c:v>2.5049999999999999</c:v>
                </c:pt>
                <c:pt idx="2630">
                  <c:v>2.4750000000000001</c:v>
                </c:pt>
                <c:pt idx="2631">
                  <c:v>2.444</c:v>
                </c:pt>
                <c:pt idx="2632">
                  <c:v>2.411</c:v>
                </c:pt>
                <c:pt idx="2633">
                  <c:v>2.3769999999999998</c:v>
                </c:pt>
                <c:pt idx="2634">
                  <c:v>2.3420000000000001</c:v>
                </c:pt>
                <c:pt idx="2635">
                  <c:v>2.306</c:v>
                </c:pt>
                <c:pt idx="2636">
                  <c:v>2.2679999999999998</c:v>
                </c:pt>
                <c:pt idx="2637">
                  <c:v>2.2349999999999999</c:v>
                </c:pt>
                <c:pt idx="2638">
                  <c:v>2.2189999999999999</c:v>
                </c:pt>
                <c:pt idx="2639">
                  <c:v>2.1989999999999998</c:v>
                </c:pt>
                <c:pt idx="2640">
                  <c:v>2.1789999999999998</c:v>
                </c:pt>
                <c:pt idx="2641">
                  <c:v>2.1549999999999998</c:v>
                </c:pt>
                <c:pt idx="2642">
                  <c:v>2.1280000000000001</c:v>
                </c:pt>
                <c:pt idx="2643">
                  <c:v>2.1</c:v>
                </c:pt>
                <c:pt idx="2644">
                  <c:v>2.0699999999999998</c:v>
                </c:pt>
                <c:pt idx="2645">
                  <c:v>2.04</c:v>
                </c:pt>
                <c:pt idx="2646">
                  <c:v>2.0169999999999999</c:v>
                </c:pt>
                <c:pt idx="2647">
                  <c:v>1.992</c:v>
                </c:pt>
                <c:pt idx="2648">
                  <c:v>1.9650000000000001</c:v>
                </c:pt>
                <c:pt idx="2649">
                  <c:v>1.9379999999999999</c:v>
                </c:pt>
                <c:pt idx="2650">
                  <c:v>1.925</c:v>
                </c:pt>
                <c:pt idx="2651">
                  <c:v>1.9279999999999999</c:v>
                </c:pt>
                <c:pt idx="2652">
                  <c:v>1.9570000000000001</c:v>
                </c:pt>
                <c:pt idx="2653">
                  <c:v>1.984</c:v>
                </c:pt>
                <c:pt idx="2654">
                  <c:v>2.0030000000000001</c:v>
                </c:pt>
                <c:pt idx="2655">
                  <c:v>2.016</c:v>
                </c:pt>
                <c:pt idx="2656">
                  <c:v>2.0230000000000001</c:v>
                </c:pt>
                <c:pt idx="2657">
                  <c:v>2.028</c:v>
                </c:pt>
                <c:pt idx="2658">
                  <c:v>2.0289999999999999</c:v>
                </c:pt>
                <c:pt idx="2659">
                  <c:v>2.028</c:v>
                </c:pt>
                <c:pt idx="2660">
                  <c:v>2.0249999999999999</c:v>
                </c:pt>
                <c:pt idx="2661">
                  <c:v>2.02</c:v>
                </c:pt>
                <c:pt idx="2662">
                  <c:v>2.0129999999999999</c:v>
                </c:pt>
                <c:pt idx="2663">
                  <c:v>2.004</c:v>
                </c:pt>
                <c:pt idx="2664">
                  <c:v>1.9930000000000001</c:v>
                </c:pt>
                <c:pt idx="2665">
                  <c:v>1.9810000000000001</c:v>
                </c:pt>
                <c:pt idx="2666">
                  <c:v>1.9670000000000001</c:v>
                </c:pt>
                <c:pt idx="2667">
                  <c:v>1.9510000000000001</c:v>
                </c:pt>
                <c:pt idx="2668">
                  <c:v>1.9339999999999999</c:v>
                </c:pt>
                <c:pt idx="2669">
                  <c:v>1.915</c:v>
                </c:pt>
                <c:pt idx="2670">
                  <c:v>1.8939999999999999</c:v>
                </c:pt>
                <c:pt idx="2671">
                  <c:v>1.8720000000000001</c:v>
                </c:pt>
                <c:pt idx="2672">
                  <c:v>1.849</c:v>
                </c:pt>
                <c:pt idx="2673">
                  <c:v>1.825</c:v>
                </c:pt>
                <c:pt idx="2674">
                  <c:v>1.8</c:v>
                </c:pt>
                <c:pt idx="2675">
                  <c:v>1.774</c:v>
                </c:pt>
                <c:pt idx="2676">
                  <c:v>1.7470000000000001</c:v>
                </c:pt>
                <c:pt idx="2677">
                  <c:v>1.7190000000000001</c:v>
                </c:pt>
                <c:pt idx="2678">
                  <c:v>1.6910000000000001</c:v>
                </c:pt>
                <c:pt idx="2679">
                  <c:v>1.663</c:v>
                </c:pt>
                <c:pt idx="2680">
                  <c:v>1.6339999999999999</c:v>
                </c:pt>
                <c:pt idx="2681">
                  <c:v>1.605</c:v>
                </c:pt>
                <c:pt idx="2682">
                  <c:v>1.5760000000000001</c:v>
                </c:pt>
                <c:pt idx="2683">
                  <c:v>1.5469999999999999</c:v>
                </c:pt>
                <c:pt idx="2684">
                  <c:v>1.518</c:v>
                </c:pt>
                <c:pt idx="2685">
                  <c:v>1.4890000000000001</c:v>
                </c:pt>
                <c:pt idx="2686">
                  <c:v>1.46</c:v>
                </c:pt>
                <c:pt idx="2687">
                  <c:v>1.4319999999999999</c:v>
                </c:pt>
                <c:pt idx="2688">
                  <c:v>1.4039999999999999</c:v>
                </c:pt>
                <c:pt idx="2689">
                  <c:v>1.377</c:v>
                </c:pt>
                <c:pt idx="2690">
                  <c:v>1.349</c:v>
                </c:pt>
                <c:pt idx="2691">
                  <c:v>1.3240000000000001</c:v>
                </c:pt>
                <c:pt idx="2692">
                  <c:v>1.3029999999999999</c:v>
                </c:pt>
                <c:pt idx="2693">
                  <c:v>1.286</c:v>
                </c:pt>
                <c:pt idx="2694">
                  <c:v>1.272</c:v>
                </c:pt>
                <c:pt idx="2695">
                  <c:v>1.2609999999999999</c:v>
                </c:pt>
                <c:pt idx="2696">
                  <c:v>1.2490000000000001</c:v>
                </c:pt>
                <c:pt idx="2697">
                  <c:v>1.238</c:v>
                </c:pt>
                <c:pt idx="2698">
                  <c:v>1.226</c:v>
                </c:pt>
                <c:pt idx="2699">
                  <c:v>1.214</c:v>
                </c:pt>
                <c:pt idx="2700">
                  <c:v>1.2010000000000001</c:v>
                </c:pt>
                <c:pt idx="2701">
                  <c:v>1.1879999999999999</c:v>
                </c:pt>
                <c:pt idx="2702">
                  <c:v>1.175</c:v>
                </c:pt>
                <c:pt idx="2703">
                  <c:v>1.1619999999999999</c:v>
                </c:pt>
                <c:pt idx="2704">
                  <c:v>1.1479999999999999</c:v>
                </c:pt>
                <c:pt idx="2705">
                  <c:v>1.135</c:v>
                </c:pt>
                <c:pt idx="2706">
                  <c:v>1.121</c:v>
                </c:pt>
                <c:pt idx="2707">
                  <c:v>1.107</c:v>
                </c:pt>
                <c:pt idx="2708">
                  <c:v>1.0940000000000001</c:v>
                </c:pt>
                <c:pt idx="2709">
                  <c:v>1.08</c:v>
                </c:pt>
                <c:pt idx="2710">
                  <c:v>1.07</c:v>
                </c:pt>
                <c:pt idx="2711">
                  <c:v>1.0780000000000001</c:v>
                </c:pt>
                <c:pt idx="2712">
                  <c:v>1.103</c:v>
                </c:pt>
                <c:pt idx="2713">
                  <c:v>1.1299999999999999</c:v>
                </c:pt>
                <c:pt idx="2714">
                  <c:v>1.159</c:v>
                </c:pt>
                <c:pt idx="2715">
                  <c:v>1.198</c:v>
                </c:pt>
                <c:pt idx="2716">
                  <c:v>1.258</c:v>
                </c:pt>
                <c:pt idx="2717">
                  <c:v>1.3380000000000001</c:v>
                </c:pt>
                <c:pt idx="2718">
                  <c:v>1.4670000000000001</c:v>
                </c:pt>
                <c:pt idx="2719">
                  <c:v>1.718</c:v>
                </c:pt>
                <c:pt idx="2720">
                  <c:v>2.0019999999999998</c:v>
                </c:pt>
                <c:pt idx="2721">
                  <c:v>2.2759999999999998</c:v>
                </c:pt>
                <c:pt idx="2722">
                  <c:v>2.581</c:v>
                </c:pt>
                <c:pt idx="2723">
                  <c:v>3.0139999999999998</c:v>
                </c:pt>
                <c:pt idx="2724">
                  <c:v>3.601</c:v>
                </c:pt>
                <c:pt idx="2725">
                  <c:v>4.141</c:v>
                </c:pt>
                <c:pt idx="2726">
                  <c:v>4.5979999999999999</c:v>
                </c:pt>
                <c:pt idx="2727">
                  <c:v>4.9790000000000001</c:v>
                </c:pt>
                <c:pt idx="2728">
                  <c:v>5.3159999999999998</c:v>
                </c:pt>
                <c:pt idx="2729">
                  <c:v>5.6619999999999999</c:v>
                </c:pt>
                <c:pt idx="2730">
                  <c:v>5.9850000000000003</c:v>
                </c:pt>
                <c:pt idx="2731">
                  <c:v>6.258</c:v>
                </c:pt>
                <c:pt idx="2732">
                  <c:v>6.5</c:v>
                </c:pt>
                <c:pt idx="2733">
                  <c:v>7.6319999999999997</c:v>
                </c:pt>
                <c:pt idx="2734">
                  <c:v>77.52</c:v>
                </c:pt>
                <c:pt idx="2735">
                  <c:v>10.29</c:v>
                </c:pt>
                <c:pt idx="2736">
                  <c:v>11.34</c:v>
                </c:pt>
                <c:pt idx="2737">
                  <c:v>13.27</c:v>
                </c:pt>
                <c:pt idx="2738">
                  <c:v>14.87</c:v>
                </c:pt>
                <c:pt idx="2739">
                  <c:v>17.5</c:v>
                </c:pt>
                <c:pt idx="2740">
                  <c:v>130.19999999999999</c:v>
                </c:pt>
                <c:pt idx="2741">
                  <c:v>139.80000000000001</c:v>
                </c:pt>
                <c:pt idx="2742">
                  <c:v>116.5</c:v>
                </c:pt>
                <c:pt idx="2743">
                  <c:v>173.8</c:v>
                </c:pt>
                <c:pt idx="2744">
                  <c:v>161.5</c:v>
                </c:pt>
                <c:pt idx="2745">
                  <c:v>178.8</c:v>
                </c:pt>
                <c:pt idx="2746">
                  <c:v>164.5</c:v>
                </c:pt>
                <c:pt idx="2747">
                  <c:v>163.4</c:v>
                </c:pt>
                <c:pt idx="2748">
                  <c:v>171.5</c:v>
                </c:pt>
                <c:pt idx="2749">
                  <c:v>160.69999999999999</c:v>
                </c:pt>
                <c:pt idx="2750">
                  <c:v>150.30000000000001</c:v>
                </c:pt>
                <c:pt idx="2751">
                  <c:v>137.80000000000001</c:v>
                </c:pt>
                <c:pt idx="2752">
                  <c:v>135.30000000000001</c:v>
                </c:pt>
                <c:pt idx="2753">
                  <c:v>129.5</c:v>
                </c:pt>
                <c:pt idx="2754">
                  <c:v>146.6</c:v>
                </c:pt>
                <c:pt idx="2755">
                  <c:v>200.8</c:v>
                </c:pt>
                <c:pt idx="2756">
                  <c:v>144.9</c:v>
                </c:pt>
                <c:pt idx="2757">
                  <c:v>140.80000000000001</c:v>
                </c:pt>
                <c:pt idx="2758">
                  <c:v>129.5</c:v>
                </c:pt>
                <c:pt idx="2759">
                  <c:v>141.5</c:v>
                </c:pt>
                <c:pt idx="2760">
                  <c:v>114.1</c:v>
                </c:pt>
                <c:pt idx="2761">
                  <c:v>116.2</c:v>
                </c:pt>
                <c:pt idx="2762">
                  <c:v>106.7</c:v>
                </c:pt>
                <c:pt idx="2763">
                  <c:v>105.5</c:v>
                </c:pt>
                <c:pt idx="2764">
                  <c:v>119.1</c:v>
                </c:pt>
                <c:pt idx="2765">
                  <c:v>109.4</c:v>
                </c:pt>
                <c:pt idx="2766">
                  <c:v>101.4</c:v>
                </c:pt>
                <c:pt idx="2767">
                  <c:v>94.39</c:v>
                </c:pt>
                <c:pt idx="2768">
                  <c:v>88.85</c:v>
                </c:pt>
                <c:pt idx="2769">
                  <c:v>114.8</c:v>
                </c:pt>
                <c:pt idx="2770">
                  <c:v>107.7</c:v>
                </c:pt>
                <c:pt idx="2771">
                  <c:v>100.1</c:v>
                </c:pt>
                <c:pt idx="2772">
                  <c:v>92.26</c:v>
                </c:pt>
                <c:pt idx="2773">
                  <c:v>85.42</c:v>
                </c:pt>
                <c:pt idx="2774">
                  <c:v>79.14</c:v>
                </c:pt>
                <c:pt idx="2775">
                  <c:v>73.39</c:v>
                </c:pt>
                <c:pt idx="2776">
                  <c:v>68.959999999999994</c:v>
                </c:pt>
                <c:pt idx="2777">
                  <c:v>63.98</c:v>
                </c:pt>
                <c:pt idx="2778">
                  <c:v>59.91</c:v>
                </c:pt>
                <c:pt idx="2779">
                  <c:v>56.59</c:v>
                </c:pt>
                <c:pt idx="2780">
                  <c:v>137.6</c:v>
                </c:pt>
                <c:pt idx="2781">
                  <c:v>80.89</c:v>
                </c:pt>
                <c:pt idx="2782">
                  <c:v>91.74</c:v>
                </c:pt>
                <c:pt idx="2783">
                  <c:v>99.23</c:v>
                </c:pt>
                <c:pt idx="2784">
                  <c:v>86.54</c:v>
                </c:pt>
                <c:pt idx="2785">
                  <c:v>87.99</c:v>
                </c:pt>
                <c:pt idx="2786">
                  <c:v>90.91</c:v>
                </c:pt>
                <c:pt idx="2787">
                  <c:v>82.61</c:v>
                </c:pt>
                <c:pt idx="2788">
                  <c:v>76.48</c:v>
                </c:pt>
                <c:pt idx="2789">
                  <c:v>70.760000000000005</c:v>
                </c:pt>
                <c:pt idx="2790">
                  <c:v>65.790000000000006</c:v>
                </c:pt>
                <c:pt idx="2791">
                  <c:v>62.79</c:v>
                </c:pt>
                <c:pt idx="2792">
                  <c:v>127.1</c:v>
                </c:pt>
                <c:pt idx="2793">
                  <c:v>144.30000000000001</c:v>
                </c:pt>
                <c:pt idx="2794">
                  <c:v>102.7</c:v>
                </c:pt>
                <c:pt idx="2795">
                  <c:v>93.17</c:v>
                </c:pt>
                <c:pt idx="2796">
                  <c:v>96.01</c:v>
                </c:pt>
                <c:pt idx="2797">
                  <c:v>90.58</c:v>
                </c:pt>
                <c:pt idx="2798">
                  <c:v>83.63</c:v>
                </c:pt>
                <c:pt idx="2799">
                  <c:v>77.45</c:v>
                </c:pt>
                <c:pt idx="2800">
                  <c:v>73.59</c:v>
                </c:pt>
                <c:pt idx="2801">
                  <c:v>69.14</c:v>
                </c:pt>
                <c:pt idx="2802">
                  <c:v>69.31</c:v>
                </c:pt>
                <c:pt idx="2803">
                  <c:v>124</c:v>
                </c:pt>
                <c:pt idx="2804">
                  <c:v>182</c:v>
                </c:pt>
                <c:pt idx="2805">
                  <c:v>137.30000000000001</c:v>
                </c:pt>
                <c:pt idx="2806">
                  <c:v>172.9</c:v>
                </c:pt>
                <c:pt idx="2807">
                  <c:v>140.69999999999999</c:v>
                </c:pt>
                <c:pt idx="2808">
                  <c:v>129.19999999999999</c:v>
                </c:pt>
                <c:pt idx="2809">
                  <c:v>118.1</c:v>
                </c:pt>
                <c:pt idx="2810">
                  <c:v>108.3</c:v>
                </c:pt>
                <c:pt idx="2811">
                  <c:v>125.4</c:v>
                </c:pt>
                <c:pt idx="2812">
                  <c:v>106.2</c:v>
                </c:pt>
                <c:pt idx="2813">
                  <c:v>97.64</c:v>
                </c:pt>
                <c:pt idx="2814">
                  <c:v>90.11</c:v>
                </c:pt>
                <c:pt idx="2815">
                  <c:v>83.44</c:v>
                </c:pt>
                <c:pt idx="2816">
                  <c:v>108.9</c:v>
                </c:pt>
                <c:pt idx="2817">
                  <c:v>100.5</c:v>
                </c:pt>
                <c:pt idx="2818">
                  <c:v>92.78</c:v>
                </c:pt>
                <c:pt idx="2819">
                  <c:v>85.74</c:v>
                </c:pt>
                <c:pt idx="2820">
                  <c:v>79.540000000000006</c:v>
                </c:pt>
                <c:pt idx="2821">
                  <c:v>73.81</c:v>
                </c:pt>
                <c:pt idx="2822">
                  <c:v>68.650000000000006</c:v>
                </c:pt>
                <c:pt idx="2823">
                  <c:v>63.99</c:v>
                </c:pt>
                <c:pt idx="2824">
                  <c:v>59.98</c:v>
                </c:pt>
                <c:pt idx="2825">
                  <c:v>55.98</c:v>
                </c:pt>
                <c:pt idx="2826">
                  <c:v>52.35</c:v>
                </c:pt>
                <c:pt idx="2827">
                  <c:v>49.07</c:v>
                </c:pt>
                <c:pt idx="2828">
                  <c:v>46.03</c:v>
                </c:pt>
                <c:pt idx="2829">
                  <c:v>43.2</c:v>
                </c:pt>
                <c:pt idx="2830">
                  <c:v>40.75</c:v>
                </c:pt>
                <c:pt idx="2831">
                  <c:v>40.14</c:v>
                </c:pt>
                <c:pt idx="2832">
                  <c:v>39.35</c:v>
                </c:pt>
                <c:pt idx="2833">
                  <c:v>38.450000000000003</c:v>
                </c:pt>
                <c:pt idx="2834">
                  <c:v>37.44</c:v>
                </c:pt>
                <c:pt idx="2835">
                  <c:v>36.33</c:v>
                </c:pt>
                <c:pt idx="2836">
                  <c:v>35.17</c:v>
                </c:pt>
                <c:pt idx="2837">
                  <c:v>34.020000000000003</c:v>
                </c:pt>
                <c:pt idx="2838">
                  <c:v>32.83</c:v>
                </c:pt>
                <c:pt idx="2839">
                  <c:v>31.89</c:v>
                </c:pt>
                <c:pt idx="2840">
                  <c:v>30.97</c:v>
                </c:pt>
                <c:pt idx="2841">
                  <c:v>29.9</c:v>
                </c:pt>
                <c:pt idx="2842">
                  <c:v>28.89</c:v>
                </c:pt>
                <c:pt idx="2843">
                  <c:v>28.05</c:v>
                </c:pt>
                <c:pt idx="2844">
                  <c:v>27.68</c:v>
                </c:pt>
                <c:pt idx="2845">
                  <c:v>27.15</c:v>
                </c:pt>
                <c:pt idx="2846">
                  <c:v>26.51</c:v>
                </c:pt>
                <c:pt idx="2847">
                  <c:v>25.72</c:v>
                </c:pt>
                <c:pt idx="2848">
                  <c:v>24.83</c:v>
                </c:pt>
                <c:pt idx="2849">
                  <c:v>24.01</c:v>
                </c:pt>
                <c:pt idx="2850">
                  <c:v>23.2</c:v>
                </c:pt>
                <c:pt idx="2851">
                  <c:v>22.47</c:v>
                </c:pt>
                <c:pt idx="2852">
                  <c:v>21.7</c:v>
                </c:pt>
                <c:pt idx="2853">
                  <c:v>20.94</c:v>
                </c:pt>
                <c:pt idx="2854">
                  <c:v>20.2</c:v>
                </c:pt>
                <c:pt idx="2855">
                  <c:v>19.61</c:v>
                </c:pt>
                <c:pt idx="2856">
                  <c:v>19.510000000000002</c:v>
                </c:pt>
                <c:pt idx="2857">
                  <c:v>19.350000000000001</c:v>
                </c:pt>
                <c:pt idx="2858">
                  <c:v>19.13</c:v>
                </c:pt>
                <c:pt idx="2859">
                  <c:v>18.87</c:v>
                </c:pt>
                <c:pt idx="2860">
                  <c:v>18.579999999999998</c:v>
                </c:pt>
                <c:pt idx="2861">
                  <c:v>18.27</c:v>
                </c:pt>
                <c:pt idx="2862">
                  <c:v>17.940000000000001</c:v>
                </c:pt>
                <c:pt idx="2863">
                  <c:v>17.600000000000001</c:v>
                </c:pt>
                <c:pt idx="2864">
                  <c:v>17.28</c:v>
                </c:pt>
                <c:pt idx="2865">
                  <c:v>16.96</c:v>
                </c:pt>
                <c:pt idx="2866">
                  <c:v>16.63</c:v>
                </c:pt>
                <c:pt idx="2867">
                  <c:v>16.3</c:v>
                </c:pt>
                <c:pt idx="2868">
                  <c:v>15.96</c:v>
                </c:pt>
                <c:pt idx="2869">
                  <c:v>15.63</c:v>
                </c:pt>
                <c:pt idx="2870">
                  <c:v>15.3</c:v>
                </c:pt>
                <c:pt idx="2871">
                  <c:v>14.98</c:v>
                </c:pt>
                <c:pt idx="2872">
                  <c:v>14.65</c:v>
                </c:pt>
                <c:pt idx="2873">
                  <c:v>14.33</c:v>
                </c:pt>
                <c:pt idx="2874">
                  <c:v>14.02</c:v>
                </c:pt>
                <c:pt idx="2875">
                  <c:v>13.71</c:v>
                </c:pt>
                <c:pt idx="2876">
                  <c:v>13.41</c:v>
                </c:pt>
                <c:pt idx="2877">
                  <c:v>13.12</c:v>
                </c:pt>
                <c:pt idx="2878">
                  <c:v>12.84</c:v>
                </c:pt>
                <c:pt idx="2879">
                  <c:v>12.57</c:v>
                </c:pt>
                <c:pt idx="2880">
                  <c:v>12.31</c:v>
                </c:pt>
                <c:pt idx="2881">
                  <c:v>12.06</c:v>
                </c:pt>
                <c:pt idx="2882">
                  <c:v>11.83</c:v>
                </c:pt>
                <c:pt idx="2883">
                  <c:v>11.6</c:v>
                </c:pt>
                <c:pt idx="2884">
                  <c:v>11.38</c:v>
                </c:pt>
                <c:pt idx="2885">
                  <c:v>11.18</c:v>
                </c:pt>
                <c:pt idx="2886">
                  <c:v>10.98</c:v>
                </c:pt>
                <c:pt idx="2887">
                  <c:v>10.79</c:v>
                </c:pt>
                <c:pt idx="2888">
                  <c:v>10.62</c:v>
                </c:pt>
                <c:pt idx="2889">
                  <c:v>10.44</c:v>
                </c:pt>
                <c:pt idx="2890">
                  <c:v>10.28</c:v>
                </c:pt>
                <c:pt idx="2891">
                  <c:v>10.119999999999999</c:v>
                </c:pt>
                <c:pt idx="2892">
                  <c:v>9.9619999999999997</c:v>
                </c:pt>
                <c:pt idx="2893">
                  <c:v>9.8119999999999994</c:v>
                </c:pt>
                <c:pt idx="2894">
                  <c:v>9.6669999999999998</c:v>
                </c:pt>
                <c:pt idx="2895">
                  <c:v>9.5250000000000004</c:v>
                </c:pt>
                <c:pt idx="2896">
                  <c:v>9.3859999999999992</c:v>
                </c:pt>
                <c:pt idx="2897">
                  <c:v>9.25</c:v>
                </c:pt>
                <c:pt idx="2898">
                  <c:v>9.1159999999999997</c:v>
                </c:pt>
                <c:pt idx="2899">
                  <c:v>8.984</c:v>
                </c:pt>
                <c:pt idx="2900">
                  <c:v>8.8539999999999992</c:v>
                </c:pt>
                <c:pt idx="2901">
                  <c:v>8.7249999999999996</c:v>
                </c:pt>
                <c:pt idx="2902">
                  <c:v>8.5969999999999995</c:v>
                </c:pt>
                <c:pt idx="2903">
                  <c:v>8.4689999999999994</c:v>
                </c:pt>
                <c:pt idx="2904">
                  <c:v>8.343</c:v>
                </c:pt>
                <c:pt idx="2905">
                  <c:v>8.2159999999999993</c:v>
                </c:pt>
                <c:pt idx="2906">
                  <c:v>8.09</c:v>
                </c:pt>
                <c:pt idx="2907">
                  <c:v>7.9640000000000004</c:v>
                </c:pt>
                <c:pt idx="2908">
                  <c:v>7.8390000000000004</c:v>
                </c:pt>
                <c:pt idx="2909">
                  <c:v>7.7140000000000004</c:v>
                </c:pt>
                <c:pt idx="2910">
                  <c:v>7.5880000000000001</c:v>
                </c:pt>
                <c:pt idx="2911">
                  <c:v>7.4630000000000001</c:v>
                </c:pt>
                <c:pt idx="2912">
                  <c:v>7.3380000000000001</c:v>
                </c:pt>
                <c:pt idx="2913">
                  <c:v>7.2119999999999997</c:v>
                </c:pt>
                <c:pt idx="2914">
                  <c:v>7.0869999999999997</c:v>
                </c:pt>
                <c:pt idx="2915">
                  <c:v>6.9610000000000003</c:v>
                </c:pt>
                <c:pt idx="2916">
                  <c:v>6.8360000000000003</c:v>
                </c:pt>
                <c:pt idx="2917">
                  <c:v>6.71</c:v>
                </c:pt>
                <c:pt idx="2918">
                  <c:v>6.585</c:v>
                </c:pt>
                <c:pt idx="2919">
                  <c:v>6.46</c:v>
                </c:pt>
                <c:pt idx="2920">
                  <c:v>6.3360000000000003</c:v>
                </c:pt>
                <c:pt idx="2921">
                  <c:v>6.2119999999999997</c:v>
                </c:pt>
              </c:numCache>
            </c:numRef>
          </c:val>
          <c:smooth val="0"/>
          <c:extLst>
            <c:ext xmlns:c16="http://schemas.microsoft.com/office/drawing/2014/chart" uri="{C3380CC4-5D6E-409C-BE32-E72D297353CC}">
              <c16:uniqueId val="{00000000-4A27-4E94-BC4E-7E829A28D7F4}"/>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4.5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4"/>
          <c:order val="0"/>
          <c:tx>
            <c:strRef>
              <c:f>ModeWise!$AH$2</c:f>
              <c:strCache>
                <c:ptCount val="1"/>
                <c:pt idx="0">
                  <c:v>NORESM</c:v>
                </c:pt>
              </c:strCache>
            </c:strRef>
          </c:tx>
          <c:spPr>
            <a:ln w="12700" cap="rnd">
              <a:solidFill>
                <a:schemeClr val="accent5"/>
              </a:solidFill>
              <a:round/>
            </a:ln>
            <a:effectLst/>
          </c:spPr>
          <c:marker>
            <c:symbol val="none"/>
          </c:marker>
          <c:cat>
            <c:numRef>
              <c:f>ModeWise!$AC$3:$AC$2924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ModeWise!$AH$3:$AH$2924</c:f>
              <c:numCache>
                <c:formatCode>General</c:formatCode>
                <c:ptCount val="2922"/>
                <c:pt idx="0">
                  <c:v>4.1379999999999999</c:v>
                </c:pt>
                <c:pt idx="1">
                  <c:v>4.0529999999999999</c:v>
                </c:pt>
                <c:pt idx="2">
                  <c:v>3.968</c:v>
                </c:pt>
                <c:pt idx="3">
                  <c:v>3.8820000000000001</c:v>
                </c:pt>
                <c:pt idx="4">
                  <c:v>3.7970000000000002</c:v>
                </c:pt>
                <c:pt idx="5">
                  <c:v>3.7130000000000001</c:v>
                </c:pt>
                <c:pt idx="6">
                  <c:v>3.629</c:v>
                </c:pt>
                <c:pt idx="7">
                  <c:v>3.5449999999999999</c:v>
                </c:pt>
                <c:pt idx="8">
                  <c:v>3.4620000000000002</c:v>
                </c:pt>
                <c:pt idx="9">
                  <c:v>3.38</c:v>
                </c:pt>
                <c:pt idx="10">
                  <c:v>3.298</c:v>
                </c:pt>
                <c:pt idx="11">
                  <c:v>3.218</c:v>
                </c:pt>
                <c:pt idx="12">
                  <c:v>3.1379999999999999</c:v>
                </c:pt>
                <c:pt idx="13">
                  <c:v>3.06</c:v>
                </c:pt>
                <c:pt idx="14">
                  <c:v>2.9820000000000002</c:v>
                </c:pt>
                <c:pt idx="15">
                  <c:v>2.9060000000000001</c:v>
                </c:pt>
                <c:pt idx="16">
                  <c:v>2.831</c:v>
                </c:pt>
                <c:pt idx="17">
                  <c:v>2.758</c:v>
                </c:pt>
                <c:pt idx="18">
                  <c:v>2.6859999999999999</c:v>
                </c:pt>
                <c:pt idx="19">
                  <c:v>2.6150000000000002</c:v>
                </c:pt>
                <c:pt idx="20">
                  <c:v>2.5449999999999999</c:v>
                </c:pt>
                <c:pt idx="21">
                  <c:v>2.4769999999999999</c:v>
                </c:pt>
                <c:pt idx="22">
                  <c:v>2.41</c:v>
                </c:pt>
                <c:pt idx="23">
                  <c:v>2.3450000000000002</c:v>
                </c:pt>
                <c:pt idx="24">
                  <c:v>2.2810000000000001</c:v>
                </c:pt>
                <c:pt idx="25">
                  <c:v>2.2189999999999999</c:v>
                </c:pt>
                <c:pt idx="26">
                  <c:v>2.1579999999999999</c:v>
                </c:pt>
                <c:pt idx="27">
                  <c:v>2.0990000000000002</c:v>
                </c:pt>
                <c:pt idx="28">
                  <c:v>2.0409999999999999</c:v>
                </c:pt>
                <c:pt idx="29">
                  <c:v>1.984</c:v>
                </c:pt>
                <c:pt idx="30">
                  <c:v>1.929</c:v>
                </c:pt>
                <c:pt idx="31">
                  <c:v>1.875</c:v>
                </c:pt>
                <c:pt idx="32">
                  <c:v>1.823</c:v>
                </c:pt>
                <c:pt idx="33">
                  <c:v>1.772</c:v>
                </c:pt>
                <c:pt idx="34">
                  <c:v>1.722</c:v>
                </c:pt>
                <c:pt idx="35">
                  <c:v>1.6739999999999999</c:v>
                </c:pt>
                <c:pt idx="36">
                  <c:v>1.627</c:v>
                </c:pt>
                <c:pt idx="37">
                  <c:v>1.5820000000000001</c:v>
                </c:pt>
                <c:pt idx="38">
                  <c:v>1.5369999999999999</c:v>
                </c:pt>
                <c:pt idx="39">
                  <c:v>1.494</c:v>
                </c:pt>
                <c:pt idx="40">
                  <c:v>1.452</c:v>
                </c:pt>
                <c:pt idx="41">
                  <c:v>1.4119999999999999</c:v>
                </c:pt>
                <c:pt idx="42">
                  <c:v>1.3720000000000001</c:v>
                </c:pt>
                <c:pt idx="43">
                  <c:v>1.3340000000000001</c:v>
                </c:pt>
                <c:pt idx="44">
                  <c:v>1.2969999999999999</c:v>
                </c:pt>
                <c:pt idx="45">
                  <c:v>1.2609999999999999</c:v>
                </c:pt>
                <c:pt idx="46">
                  <c:v>1.226</c:v>
                </c:pt>
                <c:pt idx="47">
                  <c:v>1.1919999999999999</c:v>
                </c:pt>
                <c:pt idx="48">
                  <c:v>1.159</c:v>
                </c:pt>
                <c:pt idx="49">
                  <c:v>1.1279999999999999</c:v>
                </c:pt>
                <c:pt idx="50">
                  <c:v>1.097</c:v>
                </c:pt>
                <c:pt idx="51">
                  <c:v>1.0669999999999999</c:v>
                </c:pt>
                <c:pt idx="52">
                  <c:v>1.038</c:v>
                </c:pt>
                <c:pt idx="53">
                  <c:v>1.01</c:v>
                </c:pt>
                <c:pt idx="54">
                  <c:v>0.98329999999999995</c:v>
                </c:pt>
                <c:pt idx="55">
                  <c:v>0.97419999999999995</c:v>
                </c:pt>
                <c:pt idx="56">
                  <c:v>0.96509999999999996</c:v>
                </c:pt>
                <c:pt idx="57">
                  <c:v>0.95799999999999996</c:v>
                </c:pt>
                <c:pt idx="58">
                  <c:v>0.98380000000000001</c:v>
                </c:pt>
                <c:pt idx="59">
                  <c:v>1.016</c:v>
                </c:pt>
                <c:pt idx="60">
                  <c:v>1.075</c:v>
                </c:pt>
                <c:pt idx="61">
                  <c:v>1.127</c:v>
                </c:pt>
                <c:pt idx="62">
                  <c:v>1.169</c:v>
                </c:pt>
                <c:pt idx="63">
                  <c:v>1.206</c:v>
                </c:pt>
                <c:pt idx="64">
                  <c:v>1.2370000000000001</c:v>
                </c:pt>
                <c:pt idx="65">
                  <c:v>1.264</c:v>
                </c:pt>
                <c:pt idx="66">
                  <c:v>1.2889999999999999</c:v>
                </c:pt>
                <c:pt idx="67">
                  <c:v>1.3109999999999999</c:v>
                </c:pt>
                <c:pt idx="68">
                  <c:v>1.331</c:v>
                </c:pt>
                <c:pt idx="69">
                  <c:v>1.351</c:v>
                </c:pt>
                <c:pt idx="70">
                  <c:v>1.3859999999999999</c:v>
                </c:pt>
                <c:pt idx="71">
                  <c:v>1.4179999999999999</c:v>
                </c:pt>
                <c:pt idx="72">
                  <c:v>1.4450000000000001</c:v>
                </c:pt>
                <c:pt idx="73">
                  <c:v>1.4670000000000001</c:v>
                </c:pt>
                <c:pt idx="74">
                  <c:v>1.4850000000000001</c:v>
                </c:pt>
                <c:pt idx="75">
                  <c:v>1.51</c:v>
                </c:pt>
                <c:pt idx="76">
                  <c:v>1.6180000000000001</c:v>
                </c:pt>
                <c:pt idx="77">
                  <c:v>1.716</c:v>
                </c:pt>
                <c:pt idx="78">
                  <c:v>1.7889999999999999</c:v>
                </c:pt>
                <c:pt idx="79">
                  <c:v>1.85</c:v>
                </c:pt>
                <c:pt idx="80">
                  <c:v>1.9019999999999999</c:v>
                </c:pt>
                <c:pt idx="81">
                  <c:v>1.9470000000000001</c:v>
                </c:pt>
                <c:pt idx="82">
                  <c:v>1.9850000000000001</c:v>
                </c:pt>
                <c:pt idx="83">
                  <c:v>2.0179999999999998</c:v>
                </c:pt>
                <c:pt idx="84">
                  <c:v>2.0449999999999999</c:v>
                </c:pt>
                <c:pt idx="85">
                  <c:v>2.069</c:v>
                </c:pt>
                <c:pt idx="86">
                  <c:v>2.0920000000000001</c:v>
                </c:pt>
                <c:pt idx="87">
                  <c:v>2.153</c:v>
                </c:pt>
                <c:pt idx="88">
                  <c:v>2.339</c:v>
                </c:pt>
                <c:pt idx="89">
                  <c:v>2.4910000000000001</c:v>
                </c:pt>
                <c:pt idx="90">
                  <c:v>2.7559999999999998</c:v>
                </c:pt>
                <c:pt idx="91">
                  <c:v>3.04</c:v>
                </c:pt>
                <c:pt idx="92">
                  <c:v>3.516</c:v>
                </c:pt>
                <c:pt idx="93">
                  <c:v>3.9740000000000002</c:v>
                </c:pt>
                <c:pt idx="94">
                  <c:v>4.4829999999999997</c:v>
                </c:pt>
                <c:pt idx="95">
                  <c:v>5.1070000000000002</c:v>
                </c:pt>
                <c:pt idx="96">
                  <c:v>5.694</c:v>
                </c:pt>
                <c:pt idx="97">
                  <c:v>6.2910000000000004</c:v>
                </c:pt>
                <c:pt idx="98">
                  <c:v>6.867</c:v>
                </c:pt>
                <c:pt idx="99">
                  <c:v>7.36</c:v>
                </c:pt>
                <c:pt idx="100">
                  <c:v>7.7850000000000001</c:v>
                </c:pt>
                <c:pt idx="101">
                  <c:v>8.1430000000000007</c:v>
                </c:pt>
                <c:pt idx="102">
                  <c:v>8.4410000000000007</c:v>
                </c:pt>
                <c:pt idx="103">
                  <c:v>8.6839999999999993</c:v>
                </c:pt>
                <c:pt idx="104">
                  <c:v>8.8800000000000008</c:v>
                </c:pt>
                <c:pt idx="105">
                  <c:v>9.0340000000000007</c:v>
                </c:pt>
                <c:pt idx="106">
                  <c:v>9.1560000000000006</c:v>
                </c:pt>
                <c:pt idx="107">
                  <c:v>9.2520000000000007</c:v>
                </c:pt>
                <c:pt idx="108">
                  <c:v>9.3230000000000004</c:v>
                </c:pt>
                <c:pt idx="109">
                  <c:v>9.375</c:v>
                </c:pt>
                <c:pt idx="110">
                  <c:v>9.41</c:v>
                </c:pt>
                <c:pt idx="111">
                  <c:v>9.4309999999999992</c:v>
                </c:pt>
                <c:pt idx="112">
                  <c:v>9.4410000000000007</c:v>
                </c:pt>
                <c:pt idx="113">
                  <c:v>9.4410000000000007</c:v>
                </c:pt>
                <c:pt idx="114">
                  <c:v>9.4329999999999998</c:v>
                </c:pt>
                <c:pt idx="115">
                  <c:v>9.42</c:v>
                </c:pt>
                <c:pt idx="116">
                  <c:v>9.407</c:v>
                </c:pt>
                <c:pt idx="117">
                  <c:v>9.4039999999999999</c:v>
                </c:pt>
                <c:pt idx="118">
                  <c:v>9.4339999999999993</c:v>
                </c:pt>
                <c:pt idx="119">
                  <c:v>9.4659999999999993</c:v>
                </c:pt>
                <c:pt idx="120">
                  <c:v>9.5020000000000007</c:v>
                </c:pt>
                <c:pt idx="121">
                  <c:v>9.5380000000000003</c:v>
                </c:pt>
                <c:pt idx="122">
                  <c:v>9.5760000000000005</c:v>
                </c:pt>
                <c:pt idx="123">
                  <c:v>9.6080000000000005</c:v>
                </c:pt>
                <c:pt idx="124">
                  <c:v>9.6340000000000003</c:v>
                </c:pt>
                <c:pt idx="125">
                  <c:v>9.6549999999999994</c:v>
                </c:pt>
                <c:pt idx="126">
                  <c:v>9.8330000000000002</c:v>
                </c:pt>
                <c:pt idx="127">
                  <c:v>10.01</c:v>
                </c:pt>
                <c:pt idx="128">
                  <c:v>10.33</c:v>
                </c:pt>
                <c:pt idx="129">
                  <c:v>122.7</c:v>
                </c:pt>
                <c:pt idx="130">
                  <c:v>19.47</c:v>
                </c:pt>
                <c:pt idx="131">
                  <c:v>18.79</c:v>
                </c:pt>
                <c:pt idx="132">
                  <c:v>19.61</c:v>
                </c:pt>
                <c:pt idx="133">
                  <c:v>143.30000000000001</c:v>
                </c:pt>
                <c:pt idx="134">
                  <c:v>144.69999999999999</c:v>
                </c:pt>
                <c:pt idx="135">
                  <c:v>297.7</c:v>
                </c:pt>
                <c:pt idx="136">
                  <c:v>180.9</c:v>
                </c:pt>
                <c:pt idx="137">
                  <c:v>234.6</c:v>
                </c:pt>
                <c:pt idx="138">
                  <c:v>166.4</c:v>
                </c:pt>
                <c:pt idx="139">
                  <c:v>174.5</c:v>
                </c:pt>
                <c:pt idx="140">
                  <c:v>172.8</c:v>
                </c:pt>
                <c:pt idx="141">
                  <c:v>181.6</c:v>
                </c:pt>
                <c:pt idx="142">
                  <c:v>184.5</c:v>
                </c:pt>
                <c:pt idx="143">
                  <c:v>167.3</c:v>
                </c:pt>
                <c:pt idx="144">
                  <c:v>152</c:v>
                </c:pt>
                <c:pt idx="145">
                  <c:v>144.6</c:v>
                </c:pt>
                <c:pt idx="146">
                  <c:v>131.5</c:v>
                </c:pt>
                <c:pt idx="147">
                  <c:v>142.4</c:v>
                </c:pt>
                <c:pt idx="148">
                  <c:v>124.6</c:v>
                </c:pt>
                <c:pt idx="149">
                  <c:v>114.5</c:v>
                </c:pt>
                <c:pt idx="150">
                  <c:v>127.9</c:v>
                </c:pt>
                <c:pt idx="151">
                  <c:v>117.9</c:v>
                </c:pt>
                <c:pt idx="152">
                  <c:v>115.3</c:v>
                </c:pt>
                <c:pt idx="153">
                  <c:v>111</c:v>
                </c:pt>
                <c:pt idx="154">
                  <c:v>105.3</c:v>
                </c:pt>
                <c:pt idx="155">
                  <c:v>97.41</c:v>
                </c:pt>
                <c:pt idx="156">
                  <c:v>90.21</c:v>
                </c:pt>
                <c:pt idx="157">
                  <c:v>120.4</c:v>
                </c:pt>
                <c:pt idx="158">
                  <c:v>111.1</c:v>
                </c:pt>
                <c:pt idx="159">
                  <c:v>102.4</c:v>
                </c:pt>
                <c:pt idx="160">
                  <c:v>94.36</c:v>
                </c:pt>
                <c:pt idx="161">
                  <c:v>87.58</c:v>
                </c:pt>
                <c:pt idx="162">
                  <c:v>89.65</c:v>
                </c:pt>
                <c:pt idx="163">
                  <c:v>82.13</c:v>
                </c:pt>
                <c:pt idx="164">
                  <c:v>76.2</c:v>
                </c:pt>
                <c:pt idx="165">
                  <c:v>70.95</c:v>
                </c:pt>
                <c:pt idx="166">
                  <c:v>65.959999999999994</c:v>
                </c:pt>
                <c:pt idx="167">
                  <c:v>61.54</c:v>
                </c:pt>
                <c:pt idx="168">
                  <c:v>58.89</c:v>
                </c:pt>
                <c:pt idx="169">
                  <c:v>56.45</c:v>
                </c:pt>
                <c:pt idx="170">
                  <c:v>56.82</c:v>
                </c:pt>
                <c:pt idx="171">
                  <c:v>57</c:v>
                </c:pt>
                <c:pt idx="172">
                  <c:v>79.290000000000006</c:v>
                </c:pt>
                <c:pt idx="173">
                  <c:v>60.88</c:v>
                </c:pt>
                <c:pt idx="174">
                  <c:v>57.42</c:v>
                </c:pt>
                <c:pt idx="175">
                  <c:v>54.11</c:v>
                </c:pt>
                <c:pt idx="176">
                  <c:v>50.95</c:v>
                </c:pt>
                <c:pt idx="177">
                  <c:v>47.98</c:v>
                </c:pt>
                <c:pt idx="178">
                  <c:v>45.31</c:v>
                </c:pt>
                <c:pt idx="179">
                  <c:v>43.58</c:v>
                </c:pt>
                <c:pt idx="180">
                  <c:v>41.16</c:v>
                </c:pt>
                <c:pt idx="181">
                  <c:v>40.159999999999997</c:v>
                </c:pt>
                <c:pt idx="182">
                  <c:v>39.549999999999997</c:v>
                </c:pt>
                <c:pt idx="183">
                  <c:v>38.880000000000003</c:v>
                </c:pt>
                <c:pt idx="184">
                  <c:v>38.19</c:v>
                </c:pt>
                <c:pt idx="185">
                  <c:v>37.56</c:v>
                </c:pt>
                <c:pt idx="186">
                  <c:v>36.68</c:v>
                </c:pt>
                <c:pt idx="187">
                  <c:v>36.270000000000003</c:v>
                </c:pt>
                <c:pt idx="188">
                  <c:v>37.89</c:v>
                </c:pt>
                <c:pt idx="189">
                  <c:v>36.840000000000003</c:v>
                </c:pt>
                <c:pt idx="190">
                  <c:v>36.299999999999997</c:v>
                </c:pt>
                <c:pt idx="191">
                  <c:v>37.020000000000003</c:v>
                </c:pt>
                <c:pt idx="192">
                  <c:v>36.61</c:v>
                </c:pt>
                <c:pt idx="193">
                  <c:v>36.130000000000003</c:v>
                </c:pt>
                <c:pt idx="194">
                  <c:v>35.61</c:v>
                </c:pt>
                <c:pt idx="195">
                  <c:v>35.119999999999997</c:v>
                </c:pt>
                <c:pt idx="196">
                  <c:v>43.88</c:v>
                </c:pt>
                <c:pt idx="197">
                  <c:v>75.349999999999994</c:v>
                </c:pt>
                <c:pt idx="198">
                  <c:v>44.73</c:v>
                </c:pt>
                <c:pt idx="199">
                  <c:v>42.62</c:v>
                </c:pt>
                <c:pt idx="200">
                  <c:v>40.520000000000003</c:v>
                </c:pt>
                <c:pt idx="201">
                  <c:v>38.92</c:v>
                </c:pt>
                <c:pt idx="202">
                  <c:v>38.35</c:v>
                </c:pt>
                <c:pt idx="203">
                  <c:v>37.909999999999997</c:v>
                </c:pt>
                <c:pt idx="204">
                  <c:v>37.340000000000003</c:v>
                </c:pt>
                <c:pt idx="205">
                  <c:v>36.799999999999997</c:v>
                </c:pt>
                <c:pt idx="206">
                  <c:v>36.08</c:v>
                </c:pt>
                <c:pt idx="207">
                  <c:v>35.28</c:v>
                </c:pt>
                <c:pt idx="208">
                  <c:v>34.409999999999997</c:v>
                </c:pt>
                <c:pt idx="209">
                  <c:v>33.479999999999997</c:v>
                </c:pt>
                <c:pt idx="210">
                  <c:v>32.54</c:v>
                </c:pt>
                <c:pt idx="211">
                  <c:v>31.62</c:v>
                </c:pt>
                <c:pt idx="212">
                  <c:v>32.11</c:v>
                </c:pt>
                <c:pt idx="213">
                  <c:v>129.4</c:v>
                </c:pt>
                <c:pt idx="214">
                  <c:v>57.54</c:v>
                </c:pt>
                <c:pt idx="215">
                  <c:v>61.21</c:v>
                </c:pt>
                <c:pt idx="216">
                  <c:v>52.37</c:v>
                </c:pt>
                <c:pt idx="217">
                  <c:v>49.35</c:v>
                </c:pt>
                <c:pt idx="218">
                  <c:v>46.84</c:v>
                </c:pt>
                <c:pt idx="219">
                  <c:v>44.91</c:v>
                </c:pt>
                <c:pt idx="220">
                  <c:v>42.41</c:v>
                </c:pt>
                <c:pt idx="221">
                  <c:v>42.32</c:v>
                </c:pt>
                <c:pt idx="222">
                  <c:v>51.34</c:v>
                </c:pt>
                <c:pt idx="223">
                  <c:v>47.42</c:v>
                </c:pt>
                <c:pt idx="224">
                  <c:v>46.83</c:v>
                </c:pt>
                <c:pt idx="225">
                  <c:v>71.59</c:v>
                </c:pt>
                <c:pt idx="226">
                  <c:v>191.7</c:v>
                </c:pt>
                <c:pt idx="227">
                  <c:v>183</c:v>
                </c:pt>
                <c:pt idx="228">
                  <c:v>101.6</c:v>
                </c:pt>
                <c:pt idx="229">
                  <c:v>100.7</c:v>
                </c:pt>
                <c:pt idx="230">
                  <c:v>93.14</c:v>
                </c:pt>
                <c:pt idx="231">
                  <c:v>93.44</c:v>
                </c:pt>
                <c:pt idx="232">
                  <c:v>85.49</c:v>
                </c:pt>
                <c:pt idx="233">
                  <c:v>110</c:v>
                </c:pt>
                <c:pt idx="234">
                  <c:v>115.1</c:v>
                </c:pt>
                <c:pt idx="235">
                  <c:v>133</c:v>
                </c:pt>
                <c:pt idx="236">
                  <c:v>95.5</c:v>
                </c:pt>
                <c:pt idx="237">
                  <c:v>95.51</c:v>
                </c:pt>
                <c:pt idx="238">
                  <c:v>118.9</c:v>
                </c:pt>
                <c:pt idx="239">
                  <c:v>108.8</c:v>
                </c:pt>
                <c:pt idx="240">
                  <c:v>100.1</c:v>
                </c:pt>
                <c:pt idx="241">
                  <c:v>92.16</c:v>
                </c:pt>
                <c:pt idx="242">
                  <c:v>85.06</c:v>
                </c:pt>
                <c:pt idx="243">
                  <c:v>79.11</c:v>
                </c:pt>
                <c:pt idx="244">
                  <c:v>74.92</c:v>
                </c:pt>
                <c:pt idx="245">
                  <c:v>73.12</c:v>
                </c:pt>
                <c:pt idx="246">
                  <c:v>68.05</c:v>
                </c:pt>
                <c:pt idx="247">
                  <c:v>63.71</c:v>
                </c:pt>
                <c:pt idx="248">
                  <c:v>59.83</c:v>
                </c:pt>
                <c:pt idx="249">
                  <c:v>56.03</c:v>
                </c:pt>
                <c:pt idx="250">
                  <c:v>52.77</c:v>
                </c:pt>
                <c:pt idx="251">
                  <c:v>49.64</c:v>
                </c:pt>
                <c:pt idx="252">
                  <c:v>47.31</c:v>
                </c:pt>
                <c:pt idx="253">
                  <c:v>44.6</c:v>
                </c:pt>
                <c:pt idx="254">
                  <c:v>42.06</c:v>
                </c:pt>
                <c:pt idx="255">
                  <c:v>40.21</c:v>
                </c:pt>
                <c:pt idx="256">
                  <c:v>39.96</c:v>
                </c:pt>
                <c:pt idx="257">
                  <c:v>40.619999999999997</c:v>
                </c:pt>
                <c:pt idx="258">
                  <c:v>39.86</c:v>
                </c:pt>
                <c:pt idx="259">
                  <c:v>39.520000000000003</c:v>
                </c:pt>
                <c:pt idx="260">
                  <c:v>39</c:v>
                </c:pt>
                <c:pt idx="261">
                  <c:v>39.42</c:v>
                </c:pt>
                <c:pt idx="262">
                  <c:v>38.869999999999997</c:v>
                </c:pt>
                <c:pt idx="263">
                  <c:v>38.049999999999997</c:v>
                </c:pt>
                <c:pt idx="264">
                  <c:v>37.18</c:v>
                </c:pt>
                <c:pt idx="265">
                  <c:v>36.270000000000003</c:v>
                </c:pt>
                <c:pt idx="266">
                  <c:v>35.28</c:v>
                </c:pt>
                <c:pt idx="267">
                  <c:v>34.26</c:v>
                </c:pt>
                <c:pt idx="268">
                  <c:v>33.200000000000003</c:v>
                </c:pt>
                <c:pt idx="269">
                  <c:v>32.17</c:v>
                </c:pt>
                <c:pt idx="270">
                  <c:v>31.19</c:v>
                </c:pt>
                <c:pt idx="271">
                  <c:v>30.94</c:v>
                </c:pt>
                <c:pt idx="272">
                  <c:v>71.290000000000006</c:v>
                </c:pt>
                <c:pt idx="273">
                  <c:v>34.83</c:v>
                </c:pt>
                <c:pt idx="274">
                  <c:v>34.31</c:v>
                </c:pt>
                <c:pt idx="275">
                  <c:v>33.93</c:v>
                </c:pt>
                <c:pt idx="276">
                  <c:v>33.4</c:v>
                </c:pt>
                <c:pt idx="277">
                  <c:v>32.799999999999997</c:v>
                </c:pt>
                <c:pt idx="278">
                  <c:v>32.15</c:v>
                </c:pt>
                <c:pt idx="279">
                  <c:v>31.51</c:v>
                </c:pt>
                <c:pt idx="280">
                  <c:v>30.96</c:v>
                </c:pt>
                <c:pt idx="281">
                  <c:v>30.23</c:v>
                </c:pt>
                <c:pt idx="282">
                  <c:v>29.39</c:v>
                </c:pt>
                <c:pt idx="283">
                  <c:v>28.57</c:v>
                </c:pt>
                <c:pt idx="284">
                  <c:v>27.76</c:v>
                </c:pt>
                <c:pt idx="285">
                  <c:v>26.96</c:v>
                </c:pt>
                <c:pt idx="286">
                  <c:v>26.18</c:v>
                </c:pt>
                <c:pt idx="287">
                  <c:v>25.39</c:v>
                </c:pt>
                <c:pt idx="288">
                  <c:v>24.63</c:v>
                </c:pt>
                <c:pt idx="289">
                  <c:v>23.87</c:v>
                </c:pt>
                <c:pt idx="290">
                  <c:v>23.13</c:v>
                </c:pt>
                <c:pt idx="291">
                  <c:v>22.41</c:v>
                </c:pt>
                <c:pt idx="292">
                  <c:v>21.71</c:v>
                </c:pt>
                <c:pt idx="293">
                  <c:v>21</c:v>
                </c:pt>
                <c:pt idx="294">
                  <c:v>20.34</c:v>
                </c:pt>
                <c:pt idx="295">
                  <c:v>19.73</c:v>
                </c:pt>
                <c:pt idx="296">
                  <c:v>19.559999999999999</c:v>
                </c:pt>
                <c:pt idx="297">
                  <c:v>19.5</c:v>
                </c:pt>
                <c:pt idx="298">
                  <c:v>20.25</c:v>
                </c:pt>
                <c:pt idx="299">
                  <c:v>20.12</c:v>
                </c:pt>
                <c:pt idx="300">
                  <c:v>21.01</c:v>
                </c:pt>
                <c:pt idx="301">
                  <c:v>21.4</c:v>
                </c:pt>
                <c:pt idx="302">
                  <c:v>43.54</c:v>
                </c:pt>
                <c:pt idx="303">
                  <c:v>25.33</c:v>
                </c:pt>
                <c:pt idx="304">
                  <c:v>25.36</c:v>
                </c:pt>
                <c:pt idx="305">
                  <c:v>25.66</c:v>
                </c:pt>
                <c:pt idx="306">
                  <c:v>28.15</c:v>
                </c:pt>
                <c:pt idx="307">
                  <c:v>29.09</c:v>
                </c:pt>
                <c:pt idx="308">
                  <c:v>28.96</c:v>
                </c:pt>
                <c:pt idx="309">
                  <c:v>28.79</c:v>
                </c:pt>
                <c:pt idx="310">
                  <c:v>28.69</c:v>
                </c:pt>
                <c:pt idx="311">
                  <c:v>28.48</c:v>
                </c:pt>
                <c:pt idx="312">
                  <c:v>28.18</c:v>
                </c:pt>
                <c:pt idx="313">
                  <c:v>27.8</c:v>
                </c:pt>
                <c:pt idx="314">
                  <c:v>27.34</c:v>
                </c:pt>
                <c:pt idx="315">
                  <c:v>26.82</c:v>
                </c:pt>
                <c:pt idx="316">
                  <c:v>26.27</c:v>
                </c:pt>
                <c:pt idx="317">
                  <c:v>25.73</c:v>
                </c:pt>
                <c:pt idx="318">
                  <c:v>25.18</c:v>
                </c:pt>
                <c:pt idx="319">
                  <c:v>24.62</c:v>
                </c:pt>
                <c:pt idx="320">
                  <c:v>24.06</c:v>
                </c:pt>
                <c:pt idx="321">
                  <c:v>23.48</c:v>
                </c:pt>
                <c:pt idx="322">
                  <c:v>22.9</c:v>
                </c:pt>
                <c:pt idx="323">
                  <c:v>22.33</c:v>
                </c:pt>
                <c:pt idx="324">
                  <c:v>21.74</c:v>
                </c:pt>
                <c:pt idx="325">
                  <c:v>21.16</c:v>
                </c:pt>
                <c:pt idx="326">
                  <c:v>20.58</c:v>
                </c:pt>
                <c:pt idx="327">
                  <c:v>20.010000000000002</c:v>
                </c:pt>
                <c:pt idx="328">
                  <c:v>19.559999999999999</c:v>
                </c:pt>
                <c:pt idx="329">
                  <c:v>19.48</c:v>
                </c:pt>
                <c:pt idx="330">
                  <c:v>19.329999999999998</c:v>
                </c:pt>
                <c:pt idx="331">
                  <c:v>19.149999999999999</c:v>
                </c:pt>
                <c:pt idx="332">
                  <c:v>18.920000000000002</c:v>
                </c:pt>
                <c:pt idx="333">
                  <c:v>18.670000000000002</c:v>
                </c:pt>
                <c:pt idx="334">
                  <c:v>18.39</c:v>
                </c:pt>
                <c:pt idx="335">
                  <c:v>18.09</c:v>
                </c:pt>
                <c:pt idx="336">
                  <c:v>17.78</c:v>
                </c:pt>
                <c:pt idx="337">
                  <c:v>17.46</c:v>
                </c:pt>
                <c:pt idx="338">
                  <c:v>17.12</c:v>
                </c:pt>
                <c:pt idx="339">
                  <c:v>16.78</c:v>
                </c:pt>
                <c:pt idx="340">
                  <c:v>16.43</c:v>
                </c:pt>
                <c:pt idx="341">
                  <c:v>16.09</c:v>
                </c:pt>
                <c:pt idx="342">
                  <c:v>15.75</c:v>
                </c:pt>
                <c:pt idx="343">
                  <c:v>15.41</c:v>
                </c:pt>
                <c:pt idx="344">
                  <c:v>15.08</c:v>
                </c:pt>
                <c:pt idx="345">
                  <c:v>14.75</c:v>
                </c:pt>
                <c:pt idx="346">
                  <c:v>14.43</c:v>
                </c:pt>
                <c:pt idx="347">
                  <c:v>14.12</c:v>
                </c:pt>
                <c:pt idx="348">
                  <c:v>13.82</c:v>
                </c:pt>
                <c:pt idx="349">
                  <c:v>13.52</c:v>
                </c:pt>
                <c:pt idx="350">
                  <c:v>13.23</c:v>
                </c:pt>
                <c:pt idx="351">
                  <c:v>12.96</c:v>
                </c:pt>
                <c:pt idx="352">
                  <c:v>12.69</c:v>
                </c:pt>
                <c:pt idx="353">
                  <c:v>12.43</c:v>
                </c:pt>
                <c:pt idx="354">
                  <c:v>12.18</c:v>
                </c:pt>
                <c:pt idx="355">
                  <c:v>11.95</c:v>
                </c:pt>
                <c:pt idx="356">
                  <c:v>11.72</c:v>
                </c:pt>
                <c:pt idx="357">
                  <c:v>11.51</c:v>
                </c:pt>
                <c:pt idx="358">
                  <c:v>11.31</c:v>
                </c:pt>
                <c:pt idx="359">
                  <c:v>11.11</c:v>
                </c:pt>
                <c:pt idx="360">
                  <c:v>10.93</c:v>
                </c:pt>
                <c:pt idx="361">
                  <c:v>10.75</c:v>
                </c:pt>
                <c:pt idx="362">
                  <c:v>10.58</c:v>
                </c:pt>
                <c:pt idx="363">
                  <c:v>10.42</c:v>
                </c:pt>
                <c:pt idx="364">
                  <c:v>10.27</c:v>
                </c:pt>
                <c:pt idx="365">
                  <c:v>10.119999999999999</c:v>
                </c:pt>
                <c:pt idx="366">
                  <c:v>9.9770000000000003</c:v>
                </c:pt>
                <c:pt idx="367">
                  <c:v>9.8390000000000004</c:v>
                </c:pt>
                <c:pt idx="368">
                  <c:v>9.7040000000000006</c:v>
                </c:pt>
                <c:pt idx="369">
                  <c:v>9.5719999999999992</c:v>
                </c:pt>
                <c:pt idx="370">
                  <c:v>9.4440000000000008</c:v>
                </c:pt>
                <c:pt idx="371">
                  <c:v>9.3179999999999996</c:v>
                </c:pt>
                <c:pt idx="372">
                  <c:v>9.1959999999999997</c:v>
                </c:pt>
                <c:pt idx="373">
                  <c:v>9.0760000000000005</c:v>
                </c:pt>
                <c:pt idx="374">
                  <c:v>8.9570000000000007</c:v>
                </c:pt>
                <c:pt idx="375">
                  <c:v>8.8390000000000004</c:v>
                </c:pt>
                <c:pt idx="376">
                  <c:v>8.7210000000000001</c:v>
                </c:pt>
                <c:pt idx="377">
                  <c:v>8.6059999999999999</c:v>
                </c:pt>
                <c:pt idx="378">
                  <c:v>8.4960000000000004</c:v>
                </c:pt>
                <c:pt idx="379">
                  <c:v>8.3970000000000002</c:v>
                </c:pt>
                <c:pt idx="380">
                  <c:v>8.2959999999999994</c:v>
                </c:pt>
                <c:pt idx="381">
                  <c:v>8.1920000000000002</c:v>
                </c:pt>
                <c:pt idx="382">
                  <c:v>8.0860000000000003</c:v>
                </c:pt>
                <c:pt idx="383">
                  <c:v>7.9779999999999998</c:v>
                </c:pt>
                <c:pt idx="384">
                  <c:v>7.8680000000000003</c:v>
                </c:pt>
                <c:pt idx="385">
                  <c:v>7.7549999999999999</c:v>
                </c:pt>
                <c:pt idx="386">
                  <c:v>7.64</c:v>
                </c:pt>
                <c:pt idx="387">
                  <c:v>7.5229999999999997</c:v>
                </c:pt>
                <c:pt idx="388">
                  <c:v>7.4059999999999997</c:v>
                </c:pt>
                <c:pt idx="389">
                  <c:v>7.2910000000000004</c:v>
                </c:pt>
                <c:pt idx="390">
                  <c:v>7.1749999999999998</c:v>
                </c:pt>
                <c:pt idx="391">
                  <c:v>7.0570000000000004</c:v>
                </c:pt>
                <c:pt idx="392">
                  <c:v>6.9370000000000003</c:v>
                </c:pt>
                <c:pt idx="393">
                  <c:v>6.8159999999999998</c:v>
                </c:pt>
                <c:pt idx="394">
                  <c:v>6.694</c:v>
                </c:pt>
                <c:pt idx="395">
                  <c:v>6.5709999999999997</c:v>
                </c:pt>
                <c:pt idx="396">
                  <c:v>6.4489999999999998</c:v>
                </c:pt>
                <c:pt idx="397">
                  <c:v>6.3259999999999996</c:v>
                </c:pt>
                <c:pt idx="398">
                  <c:v>6.2039999999999997</c:v>
                </c:pt>
                <c:pt idx="399">
                  <c:v>6.0830000000000002</c:v>
                </c:pt>
                <c:pt idx="400">
                  <c:v>5.9640000000000004</c:v>
                </c:pt>
                <c:pt idx="401">
                  <c:v>5.883</c:v>
                </c:pt>
                <c:pt idx="402">
                  <c:v>5.8010000000000002</c:v>
                </c:pt>
                <c:pt idx="403">
                  <c:v>5.718</c:v>
                </c:pt>
                <c:pt idx="404">
                  <c:v>5.6390000000000002</c:v>
                </c:pt>
                <c:pt idx="405">
                  <c:v>5.5640000000000001</c:v>
                </c:pt>
                <c:pt idx="406">
                  <c:v>5.492</c:v>
                </c:pt>
                <c:pt idx="407">
                  <c:v>5.43</c:v>
                </c:pt>
                <c:pt idx="408">
                  <c:v>5.3769999999999998</c:v>
                </c:pt>
                <c:pt idx="409">
                  <c:v>5.3230000000000004</c:v>
                </c:pt>
                <c:pt idx="410">
                  <c:v>5.266</c:v>
                </c:pt>
                <c:pt idx="411">
                  <c:v>5.2110000000000003</c:v>
                </c:pt>
                <c:pt idx="412">
                  <c:v>5.1520000000000001</c:v>
                </c:pt>
                <c:pt idx="413">
                  <c:v>5.0910000000000002</c:v>
                </c:pt>
                <c:pt idx="414">
                  <c:v>5.0279999999999996</c:v>
                </c:pt>
                <c:pt idx="415">
                  <c:v>4.9630000000000001</c:v>
                </c:pt>
                <c:pt idx="416">
                  <c:v>4.8949999999999996</c:v>
                </c:pt>
                <c:pt idx="417">
                  <c:v>4.8250000000000002</c:v>
                </c:pt>
                <c:pt idx="418">
                  <c:v>4.7560000000000002</c:v>
                </c:pt>
                <c:pt idx="419">
                  <c:v>4.6840000000000002</c:v>
                </c:pt>
                <c:pt idx="420">
                  <c:v>4.633</c:v>
                </c:pt>
                <c:pt idx="421">
                  <c:v>4.5960000000000001</c:v>
                </c:pt>
                <c:pt idx="422">
                  <c:v>4.55</c:v>
                </c:pt>
                <c:pt idx="423">
                  <c:v>4.4989999999999997</c:v>
                </c:pt>
                <c:pt idx="424">
                  <c:v>4.444</c:v>
                </c:pt>
                <c:pt idx="425">
                  <c:v>4.3840000000000003</c:v>
                </c:pt>
                <c:pt idx="426">
                  <c:v>4.3220000000000001</c:v>
                </c:pt>
                <c:pt idx="427">
                  <c:v>4.258</c:v>
                </c:pt>
                <c:pt idx="428">
                  <c:v>4.1920000000000002</c:v>
                </c:pt>
                <c:pt idx="429">
                  <c:v>4.1239999999999997</c:v>
                </c:pt>
                <c:pt idx="430">
                  <c:v>4.0549999999999997</c:v>
                </c:pt>
                <c:pt idx="431">
                  <c:v>3.984</c:v>
                </c:pt>
                <c:pt idx="432">
                  <c:v>3.9129999999999998</c:v>
                </c:pt>
                <c:pt idx="433">
                  <c:v>3.8410000000000002</c:v>
                </c:pt>
                <c:pt idx="434">
                  <c:v>3.7679999999999998</c:v>
                </c:pt>
                <c:pt idx="435">
                  <c:v>3.694</c:v>
                </c:pt>
                <c:pt idx="436">
                  <c:v>3.62</c:v>
                </c:pt>
                <c:pt idx="437">
                  <c:v>3.5449999999999999</c:v>
                </c:pt>
                <c:pt idx="438">
                  <c:v>3.4710000000000001</c:v>
                </c:pt>
                <c:pt idx="439">
                  <c:v>3.3959999999999999</c:v>
                </c:pt>
                <c:pt idx="440">
                  <c:v>3.3210000000000002</c:v>
                </c:pt>
                <c:pt idx="441">
                  <c:v>3.246</c:v>
                </c:pt>
                <c:pt idx="442">
                  <c:v>3.1720000000000002</c:v>
                </c:pt>
                <c:pt idx="443">
                  <c:v>3.1040000000000001</c:v>
                </c:pt>
                <c:pt idx="444">
                  <c:v>3.0350000000000001</c:v>
                </c:pt>
                <c:pt idx="445">
                  <c:v>2.988</c:v>
                </c:pt>
                <c:pt idx="446">
                  <c:v>2.9550000000000001</c:v>
                </c:pt>
                <c:pt idx="447">
                  <c:v>2.9169999999999998</c:v>
                </c:pt>
                <c:pt idx="448">
                  <c:v>2.875</c:v>
                </c:pt>
                <c:pt idx="449">
                  <c:v>2.83</c:v>
                </c:pt>
                <c:pt idx="450">
                  <c:v>2.7839999999999998</c:v>
                </c:pt>
                <c:pt idx="451">
                  <c:v>2.738</c:v>
                </c:pt>
                <c:pt idx="452">
                  <c:v>2.6909999999999998</c:v>
                </c:pt>
                <c:pt idx="453">
                  <c:v>2.6440000000000001</c:v>
                </c:pt>
                <c:pt idx="454">
                  <c:v>2.597</c:v>
                </c:pt>
                <c:pt idx="455">
                  <c:v>2.5499999999999998</c:v>
                </c:pt>
                <c:pt idx="456">
                  <c:v>2.504</c:v>
                </c:pt>
                <c:pt idx="457">
                  <c:v>2.4580000000000002</c:v>
                </c:pt>
                <c:pt idx="458">
                  <c:v>2.4119999999999999</c:v>
                </c:pt>
                <c:pt idx="459">
                  <c:v>2.3660000000000001</c:v>
                </c:pt>
                <c:pt idx="460">
                  <c:v>2.3199999999999998</c:v>
                </c:pt>
                <c:pt idx="461">
                  <c:v>2.2749999999999999</c:v>
                </c:pt>
                <c:pt idx="462">
                  <c:v>2.23</c:v>
                </c:pt>
                <c:pt idx="463">
                  <c:v>2.1869999999999998</c:v>
                </c:pt>
                <c:pt idx="464">
                  <c:v>2.1440000000000001</c:v>
                </c:pt>
                <c:pt idx="465">
                  <c:v>2.101</c:v>
                </c:pt>
                <c:pt idx="466">
                  <c:v>2.0579999999999998</c:v>
                </c:pt>
                <c:pt idx="467">
                  <c:v>2.0150000000000001</c:v>
                </c:pt>
                <c:pt idx="468">
                  <c:v>1.9730000000000001</c:v>
                </c:pt>
                <c:pt idx="469">
                  <c:v>1.931</c:v>
                </c:pt>
                <c:pt idx="470">
                  <c:v>1.89</c:v>
                </c:pt>
                <c:pt idx="471">
                  <c:v>1.849</c:v>
                </c:pt>
                <c:pt idx="472">
                  <c:v>1.8080000000000001</c:v>
                </c:pt>
                <c:pt idx="473">
                  <c:v>1.7689999999999999</c:v>
                </c:pt>
                <c:pt idx="474">
                  <c:v>1.73</c:v>
                </c:pt>
                <c:pt idx="475">
                  <c:v>1.6919999999999999</c:v>
                </c:pt>
                <c:pt idx="476">
                  <c:v>1.659</c:v>
                </c:pt>
                <c:pt idx="477">
                  <c:v>1.627</c:v>
                </c:pt>
                <c:pt idx="478">
                  <c:v>1.5960000000000001</c:v>
                </c:pt>
                <c:pt idx="479">
                  <c:v>1.57</c:v>
                </c:pt>
                <c:pt idx="480">
                  <c:v>1.546</c:v>
                </c:pt>
                <c:pt idx="481">
                  <c:v>1.5429999999999999</c:v>
                </c:pt>
                <c:pt idx="482">
                  <c:v>1.585</c:v>
                </c:pt>
                <c:pt idx="483">
                  <c:v>1.661</c:v>
                </c:pt>
                <c:pt idx="484">
                  <c:v>1.8</c:v>
                </c:pt>
                <c:pt idx="485">
                  <c:v>2.0179999999999998</c:v>
                </c:pt>
                <c:pt idx="486">
                  <c:v>56.03</c:v>
                </c:pt>
                <c:pt idx="487">
                  <c:v>102.2</c:v>
                </c:pt>
                <c:pt idx="488">
                  <c:v>103.1</c:v>
                </c:pt>
                <c:pt idx="489">
                  <c:v>56.03</c:v>
                </c:pt>
                <c:pt idx="490">
                  <c:v>55.27</c:v>
                </c:pt>
                <c:pt idx="491">
                  <c:v>54.54</c:v>
                </c:pt>
                <c:pt idx="492">
                  <c:v>209.6</c:v>
                </c:pt>
                <c:pt idx="493">
                  <c:v>115.4</c:v>
                </c:pt>
                <c:pt idx="494">
                  <c:v>100.6</c:v>
                </c:pt>
                <c:pt idx="495">
                  <c:v>93.78</c:v>
                </c:pt>
                <c:pt idx="496">
                  <c:v>148.1</c:v>
                </c:pt>
                <c:pt idx="497">
                  <c:v>200.4</c:v>
                </c:pt>
                <c:pt idx="498">
                  <c:v>164.8</c:v>
                </c:pt>
                <c:pt idx="499">
                  <c:v>163.1</c:v>
                </c:pt>
                <c:pt idx="500">
                  <c:v>153.69999999999999</c:v>
                </c:pt>
                <c:pt idx="501">
                  <c:v>146.5</c:v>
                </c:pt>
                <c:pt idx="502">
                  <c:v>139.80000000000001</c:v>
                </c:pt>
                <c:pt idx="503">
                  <c:v>129.6</c:v>
                </c:pt>
                <c:pt idx="504">
                  <c:v>160.1</c:v>
                </c:pt>
                <c:pt idx="505">
                  <c:v>124.4</c:v>
                </c:pt>
                <c:pt idx="506">
                  <c:v>126.5</c:v>
                </c:pt>
                <c:pt idx="507">
                  <c:v>126.9</c:v>
                </c:pt>
                <c:pt idx="508">
                  <c:v>193.9</c:v>
                </c:pt>
                <c:pt idx="509">
                  <c:v>220.7</c:v>
                </c:pt>
                <c:pt idx="510">
                  <c:v>166.1</c:v>
                </c:pt>
                <c:pt idx="511">
                  <c:v>170.7</c:v>
                </c:pt>
                <c:pt idx="512">
                  <c:v>185.9</c:v>
                </c:pt>
                <c:pt idx="513">
                  <c:v>171.7</c:v>
                </c:pt>
                <c:pt idx="514">
                  <c:v>157.19999999999999</c:v>
                </c:pt>
                <c:pt idx="515">
                  <c:v>150.1</c:v>
                </c:pt>
                <c:pt idx="516">
                  <c:v>137.5</c:v>
                </c:pt>
                <c:pt idx="517">
                  <c:v>126.1</c:v>
                </c:pt>
                <c:pt idx="518">
                  <c:v>138.5</c:v>
                </c:pt>
                <c:pt idx="519">
                  <c:v>121.3</c:v>
                </c:pt>
                <c:pt idx="520">
                  <c:v>111.5</c:v>
                </c:pt>
                <c:pt idx="521">
                  <c:v>125.3</c:v>
                </c:pt>
                <c:pt idx="522">
                  <c:v>115.2</c:v>
                </c:pt>
                <c:pt idx="523">
                  <c:v>107.1</c:v>
                </c:pt>
                <c:pt idx="524">
                  <c:v>166.8</c:v>
                </c:pt>
                <c:pt idx="525">
                  <c:v>161.30000000000001</c:v>
                </c:pt>
                <c:pt idx="526">
                  <c:v>114.6</c:v>
                </c:pt>
                <c:pt idx="527">
                  <c:v>105.3</c:v>
                </c:pt>
                <c:pt idx="528">
                  <c:v>96.77</c:v>
                </c:pt>
                <c:pt idx="529">
                  <c:v>89.62</c:v>
                </c:pt>
                <c:pt idx="530">
                  <c:v>114.6</c:v>
                </c:pt>
                <c:pt idx="531">
                  <c:v>109.6</c:v>
                </c:pt>
                <c:pt idx="532">
                  <c:v>125.2</c:v>
                </c:pt>
                <c:pt idx="533">
                  <c:v>167.5</c:v>
                </c:pt>
                <c:pt idx="534">
                  <c:v>125.6</c:v>
                </c:pt>
                <c:pt idx="535">
                  <c:v>116</c:v>
                </c:pt>
                <c:pt idx="536">
                  <c:v>109.6</c:v>
                </c:pt>
                <c:pt idx="537">
                  <c:v>101.1</c:v>
                </c:pt>
                <c:pt idx="538">
                  <c:v>124.5</c:v>
                </c:pt>
                <c:pt idx="539">
                  <c:v>114.2</c:v>
                </c:pt>
                <c:pt idx="540">
                  <c:v>105.8</c:v>
                </c:pt>
                <c:pt idx="541">
                  <c:v>138.30000000000001</c:v>
                </c:pt>
                <c:pt idx="542">
                  <c:v>99.32</c:v>
                </c:pt>
                <c:pt idx="543">
                  <c:v>118.1</c:v>
                </c:pt>
                <c:pt idx="544">
                  <c:v>109.9</c:v>
                </c:pt>
                <c:pt idx="545">
                  <c:v>101.9</c:v>
                </c:pt>
                <c:pt idx="546">
                  <c:v>96.69</c:v>
                </c:pt>
                <c:pt idx="547">
                  <c:v>117.7</c:v>
                </c:pt>
                <c:pt idx="548">
                  <c:v>107.3</c:v>
                </c:pt>
                <c:pt idx="549">
                  <c:v>102.6</c:v>
                </c:pt>
                <c:pt idx="550">
                  <c:v>106.1</c:v>
                </c:pt>
                <c:pt idx="551">
                  <c:v>102.8</c:v>
                </c:pt>
                <c:pt idx="552">
                  <c:v>98.83</c:v>
                </c:pt>
                <c:pt idx="553">
                  <c:v>91.06</c:v>
                </c:pt>
                <c:pt idx="554">
                  <c:v>84.32</c:v>
                </c:pt>
                <c:pt idx="555">
                  <c:v>78.08</c:v>
                </c:pt>
                <c:pt idx="556">
                  <c:v>72.739999999999995</c:v>
                </c:pt>
                <c:pt idx="557">
                  <c:v>71.06</c:v>
                </c:pt>
                <c:pt idx="558">
                  <c:v>66.62</c:v>
                </c:pt>
                <c:pt idx="559">
                  <c:v>63.67</c:v>
                </c:pt>
                <c:pt idx="560">
                  <c:v>96.46</c:v>
                </c:pt>
                <c:pt idx="561">
                  <c:v>164</c:v>
                </c:pt>
                <c:pt idx="562">
                  <c:v>186.9</c:v>
                </c:pt>
                <c:pt idx="563">
                  <c:v>134</c:v>
                </c:pt>
                <c:pt idx="564">
                  <c:v>159.5</c:v>
                </c:pt>
                <c:pt idx="565">
                  <c:v>138.30000000000001</c:v>
                </c:pt>
                <c:pt idx="566">
                  <c:v>145.9</c:v>
                </c:pt>
                <c:pt idx="567">
                  <c:v>158</c:v>
                </c:pt>
                <c:pt idx="568">
                  <c:v>146.9</c:v>
                </c:pt>
                <c:pt idx="569">
                  <c:v>142.69999999999999</c:v>
                </c:pt>
                <c:pt idx="570">
                  <c:v>208.9</c:v>
                </c:pt>
                <c:pt idx="571">
                  <c:v>180.9</c:v>
                </c:pt>
                <c:pt idx="572">
                  <c:v>176.8</c:v>
                </c:pt>
                <c:pt idx="573">
                  <c:v>182.9</c:v>
                </c:pt>
                <c:pt idx="574">
                  <c:v>164.8</c:v>
                </c:pt>
                <c:pt idx="575">
                  <c:v>171.1</c:v>
                </c:pt>
                <c:pt idx="576">
                  <c:v>163.9</c:v>
                </c:pt>
                <c:pt idx="577">
                  <c:v>150.19999999999999</c:v>
                </c:pt>
                <c:pt idx="578">
                  <c:v>137.6</c:v>
                </c:pt>
                <c:pt idx="579">
                  <c:v>134.6</c:v>
                </c:pt>
                <c:pt idx="580">
                  <c:v>152.5</c:v>
                </c:pt>
                <c:pt idx="581">
                  <c:v>142.1</c:v>
                </c:pt>
                <c:pt idx="582">
                  <c:v>129.5</c:v>
                </c:pt>
                <c:pt idx="583">
                  <c:v>121</c:v>
                </c:pt>
                <c:pt idx="584">
                  <c:v>111.8</c:v>
                </c:pt>
                <c:pt idx="585">
                  <c:v>125.7</c:v>
                </c:pt>
                <c:pt idx="586">
                  <c:v>115.7</c:v>
                </c:pt>
                <c:pt idx="587">
                  <c:v>107.5</c:v>
                </c:pt>
                <c:pt idx="588">
                  <c:v>113.9</c:v>
                </c:pt>
                <c:pt idx="589">
                  <c:v>105.5</c:v>
                </c:pt>
                <c:pt idx="590">
                  <c:v>105.6</c:v>
                </c:pt>
                <c:pt idx="591">
                  <c:v>109.4</c:v>
                </c:pt>
                <c:pt idx="592">
                  <c:v>110.9</c:v>
                </c:pt>
                <c:pt idx="593">
                  <c:v>110.2</c:v>
                </c:pt>
                <c:pt idx="594">
                  <c:v>105.7</c:v>
                </c:pt>
                <c:pt idx="595">
                  <c:v>131.1</c:v>
                </c:pt>
                <c:pt idx="596">
                  <c:v>123.4</c:v>
                </c:pt>
                <c:pt idx="597">
                  <c:v>152.6</c:v>
                </c:pt>
                <c:pt idx="598">
                  <c:v>164.1</c:v>
                </c:pt>
                <c:pt idx="599">
                  <c:v>140.4</c:v>
                </c:pt>
                <c:pt idx="600">
                  <c:v>134.6</c:v>
                </c:pt>
                <c:pt idx="601">
                  <c:v>125</c:v>
                </c:pt>
                <c:pt idx="602">
                  <c:v>114.9</c:v>
                </c:pt>
                <c:pt idx="603">
                  <c:v>106.1</c:v>
                </c:pt>
                <c:pt idx="604">
                  <c:v>99.15</c:v>
                </c:pt>
                <c:pt idx="605">
                  <c:v>129.9</c:v>
                </c:pt>
                <c:pt idx="606">
                  <c:v>118.7</c:v>
                </c:pt>
                <c:pt idx="607">
                  <c:v>108.7</c:v>
                </c:pt>
                <c:pt idx="608">
                  <c:v>100.1</c:v>
                </c:pt>
                <c:pt idx="609">
                  <c:v>92.79</c:v>
                </c:pt>
                <c:pt idx="610">
                  <c:v>86.47</c:v>
                </c:pt>
                <c:pt idx="611">
                  <c:v>169.4</c:v>
                </c:pt>
                <c:pt idx="612">
                  <c:v>115.5</c:v>
                </c:pt>
                <c:pt idx="613">
                  <c:v>144.4</c:v>
                </c:pt>
                <c:pt idx="614">
                  <c:v>172.4</c:v>
                </c:pt>
                <c:pt idx="615">
                  <c:v>161.30000000000001</c:v>
                </c:pt>
                <c:pt idx="616">
                  <c:v>141.4</c:v>
                </c:pt>
                <c:pt idx="617">
                  <c:v>138.5</c:v>
                </c:pt>
                <c:pt idx="618">
                  <c:v>127.8</c:v>
                </c:pt>
                <c:pt idx="619">
                  <c:v>119.2</c:v>
                </c:pt>
                <c:pt idx="620">
                  <c:v>136.30000000000001</c:v>
                </c:pt>
                <c:pt idx="621">
                  <c:v>115.9</c:v>
                </c:pt>
                <c:pt idx="622">
                  <c:v>106.3</c:v>
                </c:pt>
                <c:pt idx="623">
                  <c:v>97.77</c:v>
                </c:pt>
                <c:pt idx="624">
                  <c:v>90.62</c:v>
                </c:pt>
                <c:pt idx="625">
                  <c:v>115.5</c:v>
                </c:pt>
                <c:pt idx="626">
                  <c:v>106.6</c:v>
                </c:pt>
                <c:pt idx="627">
                  <c:v>88.46</c:v>
                </c:pt>
                <c:pt idx="628">
                  <c:v>121.4</c:v>
                </c:pt>
                <c:pt idx="629">
                  <c:v>102.5</c:v>
                </c:pt>
                <c:pt idx="630">
                  <c:v>94.47</c:v>
                </c:pt>
                <c:pt idx="631">
                  <c:v>87.58</c:v>
                </c:pt>
                <c:pt idx="632">
                  <c:v>81.400000000000006</c:v>
                </c:pt>
                <c:pt idx="633">
                  <c:v>75.64</c:v>
                </c:pt>
                <c:pt idx="634">
                  <c:v>70.48</c:v>
                </c:pt>
                <c:pt idx="635">
                  <c:v>65.95</c:v>
                </c:pt>
                <c:pt idx="636">
                  <c:v>61.75</c:v>
                </c:pt>
                <c:pt idx="637">
                  <c:v>57.87</c:v>
                </c:pt>
                <c:pt idx="638">
                  <c:v>54.26</c:v>
                </c:pt>
                <c:pt idx="639">
                  <c:v>51.65</c:v>
                </c:pt>
                <c:pt idx="640">
                  <c:v>49.32</c:v>
                </c:pt>
                <c:pt idx="641">
                  <c:v>46.4</c:v>
                </c:pt>
                <c:pt idx="642">
                  <c:v>43.74</c:v>
                </c:pt>
                <c:pt idx="643">
                  <c:v>41.36</c:v>
                </c:pt>
                <c:pt idx="644">
                  <c:v>40.26</c:v>
                </c:pt>
                <c:pt idx="645">
                  <c:v>39.97</c:v>
                </c:pt>
                <c:pt idx="646">
                  <c:v>39.47</c:v>
                </c:pt>
                <c:pt idx="647">
                  <c:v>38.979999999999997</c:v>
                </c:pt>
                <c:pt idx="648">
                  <c:v>38.25</c:v>
                </c:pt>
                <c:pt idx="649">
                  <c:v>37.869999999999997</c:v>
                </c:pt>
                <c:pt idx="650">
                  <c:v>39.18</c:v>
                </c:pt>
                <c:pt idx="651">
                  <c:v>42.76</c:v>
                </c:pt>
                <c:pt idx="652">
                  <c:v>42.34</c:v>
                </c:pt>
                <c:pt idx="653">
                  <c:v>52.29</c:v>
                </c:pt>
                <c:pt idx="654">
                  <c:v>45.59</c:v>
                </c:pt>
                <c:pt idx="655">
                  <c:v>44.1</c:v>
                </c:pt>
                <c:pt idx="656">
                  <c:v>43.17</c:v>
                </c:pt>
                <c:pt idx="657">
                  <c:v>42.08</c:v>
                </c:pt>
                <c:pt idx="658">
                  <c:v>40.57</c:v>
                </c:pt>
                <c:pt idx="659">
                  <c:v>40.67</c:v>
                </c:pt>
                <c:pt idx="660">
                  <c:v>40.369999999999997</c:v>
                </c:pt>
                <c:pt idx="661">
                  <c:v>39.71</c:v>
                </c:pt>
                <c:pt idx="662">
                  <c:v>39.090000000000003</c:v>
                </c:pt>
                <c:pt idx="663">
                  <c:v>38.36</c:v>
                </c:pt>
                <c:pt idx="664">
                  <c:v>37.549999999999997</c:v>
                </c:pt>
                <c:pt idx="665">
                  <c:v>36.69</c:v>
                </c:pt>
                <c:pt idx="666">
                  <c:v>35.770000000000003</c:v>
                </c:pt>
                <c:pt idx="667">
                  <c:v>34.81</c:v>
                </c:pt>
                <c:pt idx="668">
                  <c:v>33.83</c:v>
                </c:pt>
                <c:pt idx="669">
                  <c:v>32.83</c:v>
                </c:pt>
                <c:pt idx="670">
                  <c:v>31.84</c:v>
                </c:pt>
                <c:pt idx="671">
                  <c:v>30.83</c:v>
                </c:pt>
                <c:pt idx="672">
                  <c:v>29.81</c:v>
                </c:pt>
                <c:pt idx="673">
                  <c:v>28.83</c:v>
                </c:pt>
                <c:pt idx="674">
                  <c:v>27.89</c:v>
                </c:pt>
                <c:pt idx="675">
                  <c:v>26.98</c:v>
                </c:pt>
                <c:pt idx="676">
                  <c:v>26.1</c:v>
                </c:pt>
                <c:pt idx="677">
                  <c:v>25.25</c:v>
                </c:pt>
                <c:pt idx="678">
                  <c:v>24.43</c:v>
                </c:pt>
                <c:pt idx="679">
                  <c:v>23.63</c:v>
                </c:pt>
                <c:pt idx="680">
                  <c:v>22.86</c:v>
                </c:pt>
                <c:pt idx="681">
                  <c:v>22.11</c:v>
                </c:pt>
                <c:pt idx="682">
                  <c:v>21.38</c:v>
                </c:pt>
                <c:pt idx="683">
                  <c:v>20.68</c:v>
                </c:pt>
                <c:pt idx="684">
                  <c:v>20.010000000000002</c:v>
                </c:pt>
                <c:pt idx="685">
                  <c:v>19.59</c:v>
                </c:pt>
                <c:pt idx="686">
                  <c:v>19.48</c:v>
                </c:pt>
                <c:pt idx="687">
                  <c:v>19.32</c:v>
                </c:pt>
                <c:pt idx="688">
                  <c:v>19.11</c:v>
                </c:pt>
                <c:pt idx="689">
                  <c:v>18.86</c:v>
                </c:pt>
                <c:pt idx="690">
                  <c:v>18.579999999999998</c:v>
                </c:pt>
                <c:pt idx="691">
                  <c:v>18.28</c:v>
                </c:pt>
                <c:pt idx="692">
                  <c:v>17.96</c:v>
                </c:pt>
                <c:pt idx="693">
                  <c:v>17.63</c:v>
                </c:pt>
                <c:pt idx="694">
                  <c:v>17.28</c:v>
                </c:pt>
                <c:pt idx="695">
                  <c:v>16.93</c:v>
                </c:pt>
                <c:pt idx="696">
                  <c:v>16.579999999999998</c:v>
                </c:pt>
                <c:pt idx="697">
                  <c:v>16.22</c:v>
                </c:pt>
                <c:pt idx="698">
                  <c:v>15.87</c:v>
                </c:pt>
                <c:pt idx="699">
                  <c:v>15.52</c:v>
                </c:pt>
                <c:pt idx="700">
                  <c:v>15.18</c:v>
                </c:pt>
                <c:pt idx="701">
                  <c:v>14.85</c:v>
                </c:pt>
                <c:pt idx="702">
                  <c:v>14.52</c:v>
                </c:pt>
                <c:pt idx="703">
                  <c:v>14.21</c:v>
                </c:pt>
                <c:pt idx="704">
                  <c:v>13.9</c:v>
                </c:pt>
                <c:pt idx="705">
                  <c:v>13.6</c:v>
                </c:pt>
                <c:pt idx="706">
                  <c:v>13.31</c:v>
                </c:pt>
                <c:pt idx="707">
                  <c:v>13.03</c:v>
                </c:pt>
                <c:pt idx="708">
                  <c:v>12.76</c:v>
                </c:pt>
                <c:pt idx="709">
                  <c:v>12.5</c:v>
                </c:pt>
                <c:pt idx="710">
                  <c:v>12.25</c:v>
                </c:pt>
                <c:pt idx="711">
                  <c:v>12.01</c:v>
                </c:pt>
                <c:pt idx="712">
                  <c:v>11.79</c:v>
                </c:pt>
                <c:pt idx="713">
                  <c:v>11.57</c:v>
                </c:pt>
                <c:pt idx="714">
                  <c:v>11.37</c:v>
                </c:pt>
                <c:pt idx="715">
                  <c:v>11.18</c:v>
                </c:pt>
                <c:pt idx="716">
                  <c:v>10.99</c:v>
                </c:pt>
                <c:pt idx="717">
                  <c:v>10.82</c:v>
                </c:pt>
                <c:pt idx="718">
                  <c:v>10.65</c:v>
                </c:pt>
                <c:pt idx="719">
                  <c:v>10.49</c:v>
                </c:pt>
                <c:pt idx="720">
                  <c:v>10.34</c:v>
                </c:pt>
                <c:pt idx="721">
                  <c:v>10.19</c:v>
                </c:pt>
                <c:pt idx="722">
                  <c:v>10.050000000000001</c:v>
                </c:pt>
                <c:pt idx="723">
                  <c:v>9.9160000000000004</c:v>
                </c:pt>
                <c:pt idx="724">
                  <c:v>9.7840000000000007</c:v>
                </c:pt>
                <c:pt idx="725">
                  <c:v>9.6560000000000006</c:v>
                </c:pt>
                <c:pt idx="726">
                  <c:v>9.5310000000000006</c:v>
                </c:pt>
                <c:pt idx="727">
                  <c:v>9.4079999999999995</c:v>
                </c:pt>
                <c:pt idx="728">
                  <c:v>9.2880000000000003</c:v>
                </c:pt>
                <c:pt idx="729">
                  <c:v>9.1690000000000005</c:v>
                </c:pt>
                <c:pt idx="730">
                  <c:v>9.0510000000000002</c:v>
                </c:pt>
                <c:pt idx="731">
                  <c:v>8.9339999999999993</c:v>
                </c:pt>
                <c:pt idx="732">
                  <c:v>8.8179999999999996</c:v>
                </c:pt>
                <c:pt idx="733">
                  <c:v>8.7029999999999994</c:v>
                </c:pt>
                <c:pt idx="734">
                  <c:v>8.5879999999999992</c:v>
                </c:pt>
                <c:pt idx="735">
                  <c:v>8.4719999999999995</c:v>
                </c:pt>
                <c:pt idx="736">
                  <c:v>8.3569999999999993</c:v>
                </c:pt>
                <c:pt idx="737">
                  <c:v>8.2420000000000009</c:v>
                </c:pt>
                <c:pt idx="738">
                  <c:v>8.1259999999999994</c:v>
                </c:pt>
                <c:pt idx="739">
                  <c:v>8.01</c:v>
                </c:pt>
                <c:pt idx="740">
                  <c:v>7.8929999999999998</c:v>
                </c:pt>
                <c:pt idx="741">
                  <c:v>7.7759999999999998</c:v>
                </c:pt>
                <c:pt idx="742">
                  <c:v>7.6589999999999998</c:v>
                </c:pt>
                <c:pt idx="743">
                  <c:v>7.5410000000000004</c:v>
                </c:pt>
                <c:pt idx="744">
                  <c:v>7.4219999999999997</c:v>
                </c:pt>
                <c:pt idx="745">
                  <c:v>7.3040000000000003</c:v>
                </c:pt>
                <c:pt idx="746">
                  <c:v>7.1849999999999996</c:v>
                </c:pt>
                <c:pt idx="747">
                  <c:v>7.0659999999999998</c:v>
                </c:pt>
                <c:pt idx="748">
                  <c:v>6.9459999999999997</c:v>
                </c:pt>
                <c:pt idx="749">
                  <c:v>6.827</c:v>
                </c:pt>
                <c:pt idx="750">
                  <c:v>6.7069999999999999</c:v>
                </c:pt>
                <c:pt idx="751">
                  <c:v>6.5869999999999997</c:v>
                </c:pt>
                <c:pt idx="752">
                  <c:v>6.468</c:v>
                </c:pt>
                <c:pt idx="753">
                  <c:v>6.3490000000000002</c:v>
                </c:pt>
                <c:pt idx="754">
                  <c:v>6.23</c:v>
                </c:pt>
                <c:pt idx="755">
                  <c:v>6.1120000000000001</c:v>
                </c:pt>
                <c:pt idx="756">
                  <c:v>5.9980000000000002</c:v>
                </c:pt>
                <c:pt idx="757">
                  <c:v>5.8849999999999998</c:v>
                </c:pt>
                <c:pt idx="758">
                  <c:v>5.774</c:v>
                </c:pt>
                <c:pt idx="759">
                  <c:v>5.6740000000000004</c:v>
                </c:pt>
                <c:pt idx="760">
                  <c:v>5.5819999999999999</c:v>
                </c:pt>
                <c:pt idx="761">
                  <c:v>5.4960000000000004</c:v>
                </c:pt>
                <c:pt idx="762">
                  <c:v>5.415</c:v>
                </c:pt>
                <c:pt idx="763">
                  <c:v>5.3369999999999997</c:v>
                </c:pt>
                <c:pt idx="764">
                  <c:v>5.2619999999999996</c:v>
                </c:pt>
                <c:pt idx="765">
                  <c:v>5.1879999999999997</c:v>
                </c:pt>
                <c:pt idx="766">
                  <c:v>5.1150000000000002</c:v>
                </c:pt>
                <c:pt idx="767">
                  <c:v>5.0419999999999998</c:v>
                </c:pt>
                <c:pt idx="768">
                  <c:v>4.9690000000000003</c:v>
                </c:pt>
                <c:pt idx="769">
                  <c:v>4.8949999999999996</c:v>
                </c:pt>
                <c:pt idx="770">
                  <c:v>4.8209999999999997</c:v>
                </c:pt>
                <c:pt idx="771">
                  <c:v>4.7460000000000004</c:v>
                </c:pt>
                <c:pt idx="772">
                  <c:v>4.6710000000000003</c:v>
                </c:pt>
                <c:pt idx="773">
                  <c:v>4.5949999999999998</c:v>
                </c:pt>
                <c:pt idx="774">
                  <c:v>4.5179999999999998</c:v>
                </c:pt>
                <c:pt idx="775">
                  <c:v>4.4400000000000004</c:v>
                </c:pt>
                <c:pt idx="776">
                  <c:v>4.3620000000000001</c:v>
                </c:pt>
                <c:pt idx="777">
                  <c:v>4.2830000000000004</c:v>
                </c:pt>
                <c:pt idx="778">
                  <c:v>4.2039999999999997</c:v>
                </c:pt>
                <c:pt idx="779">
                  <c:v>4.125</c:v>
                </c:pt>
                <c:pt idx="780">
                  <c:v>4.0460000000000003</c:v>
                </c:pt>
                <c:pt idx="781">
                  <c:v>3.9660000000000002</c:v>
                </c:pt>
                <c:pt idx="782">
                  <c:v>3.887</c:v>
                </c:pt>
                <c:pt idx="783">
                  <c:v>3.8079999999999998</c:v>
                </c:pt>
                <c:pt idx="784">
                  <c:v>3.7290000000000001</c:v>
                </c:pt>
                <c:pt idx="785">
                  <c:v>3.65</c:v>
                </c:pt>
                <c:pt idx="786">
                  <c:v>3.573</c:v>
                </c:pt>
                <c:pt idx="787">
                  <c:v>3.4950000000000001</c:v>
                </c:pt>
                <c:pt idx="788">
                  <c:v>3.419</c:v>
                </c:pt>
                <c:pt idx="789">
                  <c:v>3.343</c:v>
                </c:pt>
                <c:pt idx="790">
                  <c:v>3.2679999999999998</c:v>
                </c:pt>
                <c:pt idx="791">
                  <c:v>3.1949999999999998</c:v>
                </c:pt>
                <c:pt idx="792">
                  <c:v>3.1219999999999999</c:v>
                </c:pt>
                <c:pt idx="793">
                  <c:v>3.05</c:v>
                </c:pt>
                <c:pt idx="794">
                  <c:v>2.9790000000000001</c:v>
                </c:pt>
                <c:pt idx="795">
                  <c:v>2.91</c:v>
                </c:pt>
                <c:pt idx="796">
                  <c:v>2.8410000000000002</c:v>
                </c:pt>
                <c:pt idx="797">
                  <c:v>2.774</c:v>
                </c:pt>
                <c:pt idx="798">
                  <c:v>2.7080000000000002</c:v>
                </c:pt>
                <c:pt idx="799">
                  <c:v>2.6440000000000001</c:v>
                </c:pt>
                <c:pt idx="800">
                  <c:v>2.5830000000000002</c:v>
                </c:pt>
                <c:pt idx="801">
                  <c:v>2.5339999999999998</c:v>
                </c:pt>
                <c:pt idx="802">
                  <c:v>2.484</c:v>
                </c:pt>
                <c:pt idx="803">
                  <c:v>2.4329999999999998</c:v>
                </c:pt>
                <c:pt idx="804">
                  <c:v>2.383</c:v>
                </c:pt>
                <c:pt idx="805">
                  <c:v>2.3330000000000002</c:v>
                </c:pt>
                <c:pt idx="806">
                  <c:v>2.2839999999999998</c:v>
                </c:pt>
                <c:pt idx="807">
                  <c:v>2.2349999999999999</c:v>
                </c:pt>
                <c:pt idx="808">
                  <c:v>2.1880000000000002</c:v>
                </c:pt>
                <c:pt idx="809">
                  <c:v>2.141</c:v>
                </c:pt>
                <c:pt idx="810">
                  <c:v>2.0960000000000001</c:v>
                </c:pt>
                <c:pt idx="811">
                  <c:v>2.0529999999999999</c:v>
                </c:pt>
                <c:pt idx="812">
                  <c:v>2.0110000000000001</c:v>
                </c:pt>
                <c:pt idx="813">
                  <c:v>1.97</c:v>
                </c:pt>
                <c:pt idx="814">
                  <c:v>1.929</c:v>
                </c:pt>
                <c:pt idx="815">
                  <c:v>1.889</c:v>
                </c:pt>
                <c:pt idx="816">
                  <c:v>1.85</c:v>
                </c:pt>
                <c:pt idx="817">
                  <c:v>1.8109999999999999</c:v>
                </c:pt>
                <c:pt idx="818">
                  <c:v>1.7729999999999999</c:v>
                </c:pt>
                <c:pt idx="819">
                  <c:v>1.736</c:v>
                </c:pt>
                <c:pt idx="820">
                  <c:v>1.7</c:v>
                </c:pt>
                <c:pt idx="821">
                  <c:v>1.6639999999999999</c:v>
                </c:pt>
                <c:pt idx="822">
                  <c:v>1.629</c:v>
                </c:pt>
                <c:pt idx="823">
                  <c:v>1.6180000000000001</c:v>
                </c:pt>
                <c:pt idx="824">
                  <c:v>1.629</c:v>
                </c:pt>
                <c:pt idx="825">
                  <c:v>1.639</c:v>
                </c:pt>
                <c:pt idx="826">
                  <c:v>1.6439999999999999</c:v>
                </c:pt>
                <c:pt idx="827">
                  <c:v>1.6439999999999999</c:v>
                </c:pt>
                <c:pt idx="828">
                  <c:v>1.641</c:v>
                </c:pt>
                <c:pt idx="829">
                  <c:v>1.6359999999999999</c:v>
                </c:pt>
                <c:pt idx="830">
                  <c:v>1.63</c:v>
                </c:pt>
                <c:pt idx="831">
                  <c:v>1.623</c:v>
                </c:pt>
                <c:pt idx="832">
                  <c:v>1.615</c:v>
                </c:pt>
                <c:pt idx="833">
                  <c:v>1.6060000000000001</c:v>
                </c:pt>
                <c:pt idx="834">
                  <c:v>1.597</c:v>
                </c:pt>
                <c:pt idx="835">
                  <c:v>1.5860000000000001</c:v>
                </c:pt>
                <c:pt idx="836">
                  <c:v>1.575</c:v>
                </c:pt>
                <c:pt idx="837">
                  <c:v>1.5629999999999999</c:v>
                </c:pt>
                <c:pt idx="838">
                  <c:v>1.55</c:v>
                </c:pt>
                <c:pt idx="839">
                  <c:v>1.536</c:v>
                </c:pt>
                <c:pt idx="840">
                  <c:v>1.522</c:v>
                </c:pt>
                <c:pt idx="841">
                  <c:v>1.506</c:v>
                </c:pt>
                <c:pt idx="842">
                  <c:v>1.49</c:v>
                </c:pt>
                <c:pt idx="843">
                  <c:v>1.4730000000000001</c:v>
                </c:pt>
                <c:pt idx="844">
                  <c:v>1.4550000000000001</c:v>
                </c:pt>
                <c:pt idx="845">
                  <c:v>1.4370000000000001</c:v>
                </c:pt>
                <c:pt idx="846">
                  <c:v>1.4179999999999999</c:v>
                </c:pt>
                <c:pt idx="847">
                  <c:v>1.4039999999999999</c:v>
                </c:pt>
                <c:pt idx="848">
                  <c:v>1.389</c:v>
                </c:pt>
                <c:pt idx="849">
                  <c:v>1.373</c:v>
                </c:pt>
                <c:pt idx="850">
                  <c:v>1.357</c:v>
                </c:pt>
                <c:pt idx="851">
                  <c:v>1.34</c:v>
                </c:pt>
                <c:pt idx="852">
                  <c:v>1.3220000000000001</c:v>
                </c:pt>
                <c:pt idx="853">
                  <c:v>1.304</c:v>
                </c:pt>
                <c:pt idx="854">
                  <c:v>1.2849999999999999</c:v>
                </c:pt>
                <c:pt idx="855">
                  <c:v>1.2669999999999999</c:v>
                </c:pt>
                <c:pt idx="856">
                  <c:v>1.248</c:v>
                </c:pt>
                <c:pt idx="857">
                  <c:v>1.2290000000000001</c:v>
                </c:pt>
                <c:pt idx="858">
                  <c:v>1.2110000000000001</c:v>
                </c:pt>
                <c:pt idx="859">
                  <c:v>1.1919999999999999</c:v>
                </c:pt>
                <c:pt idx="860">
                  <c:v>1.1739999999999999</c:v>
                </c:pt>
                <c:pt idx="861">
                  <c:v>1.155</c:v>
                </c:pt>
                <c:pt idx="862">
                  <c:v>1.1639999999999999</c:v>
                </c:pt>
                <c:pt idx="863">
                  <c:v>1.196</c:v>
                </c:pt>
                <c:pt idx="864">
                  <c:v>1.349</c:v>
                </c:pt>
                <c:pt idx="865">
                  <c:v>1.4850000000000001</c:v>
                </c:pt>
                <c:pt idx="866">
                  <c:v>1.6339999999999999</c:v>
                </c:pt>
                <c:pt idx="867">
                  <c:v>1.7549999999999999</c:v>
                </c:pt>
                <c:pt idx="868">
                  <c:v>2.073</c:v>
                </c:pt>
                <c:pt idx="869">
                  <c:v>81.849999999999994</c:v>
                </c:pt>
                <c:pt idx="870">
                  <c:v>8.0920000000000005</c:v>
                </c:pt>
                <c:pt idx="871">
                  <c:v>9.4870000000000001</c:v>
                </c:pt>
                <c:pt idx="872">
                  <c:v>10.37</c:v>
                </c:pt>
                <c:pt idx="873">
                  <c:v>12.1</c:v>
                </c:pt>
                <c:pt idx="874">
                  <c:v>70</c:v>
                </c:pt>
                <c:pt idx="875">
                  <c:v>170.9</c:v>
                </c:pt>
                <c:pt idx="876">
                  <c:v>746.2</c:v>
                </c:pt>
                <c:pt idx="877">
                  <c:v>160.4</c:v>
                </c:pt>
                <c:pt idx="878">
                  <c:v>133.69999999999999</c:v>
                </c:pt>
                <c:pt idx="879">
                  <c:v>144.9</c:v>
                </c:pt>
                <c:pt idx="880">
                  <c:v>168.4</c:v>
                </c:pt>
                <c:pt idx="881">
                  <c:v>162.1</c:v>
                </c:pt>
                <c:pt idx="882">
                  <c:v>168.6</c:v>
                </c:pt>
                <c:pt idx="883">
                  <c:v>158.19999999999999</c:v>
                </c:pt>
                <c:pt idx="884">
                  <c:v>150.9</c:v>
                </c:pt>
                <c:pt idx="885">
                  <c:v>158.5</c:v>
                </c:pt>
                <c:pt idx="886">
                  <c:v>166.3</c:v>
                </c:pt>
                <c:pt idx="887">
                  <c:v>165.4</c:v>
                </c:pt>
                <c:pt idx="888">
                  <c:v>181.9</c:v>
                </c:pt>
                <c:pt idx="889">
                  <c:v>167.3</c:v>
                </c:pt>
                <c:pt idx="890">
                  <c:v>178</c:v>
                </c:pt>
                <c:pt idx="891">
                  <c:v>164.7</c:v>
                </c:pt>
                <c:pt idx="892">
                  <c:v>168.1</c:v>
                </c:pt>
                <c:pt idx="893">
                  <c:v>159.9</c:v>
                </c:pt>
                <c:pt idx="894">
                  <c:v>148.1</c:v>
                </c:pt>
                <c:pt idx="895">
                  <c:v>145.30000000000001</c:v>
                </c:pt>
                <c:pt idx="896">
                  <c:v>133.69999999999999</c:v>
                </c:pt>
                <c:pt idx="897">
                  <c:v>122.9</c:v>
                </c:pt>
                <c:pt idx="898">
                  <c:v>113.4</c:v>
                </c:pt>
                <c:pt idx="899">
                  <c:v>110.7</c:v>
                </c:pt>
                <c:pt idx="900">
                  <c:v>113.6</c:v>
                </c:pt>
                <c:pt idx="901">
                  <c:v>105.6</c:v>
                </c:pt>
                <c:pt idx="902">
                  <c:v>120.7</c:v>
                </c:pt>
                <c:pt idx="903">
                  <c:v>112.9</c:v>
                </c:pt>
                <c:pt idx="904">
                  <c:v>117.2</c:v>
                </c:pt>
                <c:pt idx="905">
                  <c:v>104.1</c:v>
                </c:pt>
                <c:pt idx="906">
                  <c:v>96.72</c:v>
                </c:pt>
                <c:pt idx="907">
                  <c:v>91.55</c:v>
                </c:pt>
                <c:pt idx="908">
                  <c:v>88.49</c:v>
                </c:pt>
                <c:pt idx="909">
                  <c:v>117.5</c:v>
                </c:pt>
                <c:pt idx="910">
                  <c:v>109.4</c:v>
                </c:pt>
                <c:pt idx="911">
                  <c:v>108.1</c:v>
                </c:pt>
                <c:pt idx="912">
                  <c:v>141.4</c:v>
                </c:pt>
                <c:pt idx="913">
                  <c:v>99.39</c:v>
                </c:pt>
                <c:pt idx="914">
                  <c:v>119</c:v>
                </c:pt>
                <c:pt idx="915">
                  <c:v>109.8</c:v>
                </c:pt>
                <c:pt idx="916">
                  <c:v>104.1</c:v>
                </c:pt>
                <c:pt idx="917">
                  <c:v>97.75</c:v>
                </c:pt>
                <c:pt idx="918">
                  <c:v>90.16</c:v>
                </c:pt>
                <c:pt idx="919">
                  <c:v>83.42</c:v>
                </c:pt>
                <c:pt idx="920">
                  <c:v>77.72</c:v>
                </c:pt>
                <c:pt idx="921">
                  <c:v>72.55</c:v>
                </c:pt>
                <c:pt idx="922">
                  <c:v>67.86</c:v>
                </c:pt>
                <c:pt idx="923">
                  <c:v>63.86</c:v>
                </c:pt>
                <c:pt idx="924">
                  <c:v>59.97</c:v>
                </c:pt>
                <c:pt idx="925">
                  <c:v>56.37</c:v>
                </c:pt>
                <c:pt idx="926">
                  <c:v>53.04</c:v>
                </c:pt>
                <c:pt idx="927">
                  <c:v>50.46</c:v>
                </c:pt>
                <c:pt idx="928">
                  <c:v>48.32</c:v>
                </c:pt>
                <c:pt idx="929">
                  <c:v>46.49</c:v>
                </c:pt>
                <c:pt idx="930">
                  <c:v>44.8</c:v>
                </c:pt>
                <c:pt idx="931">
                  <c:v>45.48</c:v>
                </c:pt>
                <c:pt idx="932">
                  <c:v>46.64</c:v>
                </c:pt>
                <c:pt idx="933">
                  <c:v>57.79</c:v>
                </c:pt>
                <c:pt idx="934">
                  <c:v>56.26</c:v>
                </c:pt>
                <c:pt idx="935">
                  <c:v>51.85</c:v>
                </c:pt>
                <c:pt idx="936">
                  <c:v>49.08</c:v>
                </c:pt>
                <c:pt idx="937">
                  <c:v>49.58</c:v>
                </c:pt>
                <c:pt idx="938">
                  <c:v>53.87</c:v>
                </c:pt>
                <c:pt idx="939">
                  <c:v>55.33</c:v>
                </c:pt>
                <c:pt idx="940">
                  <c:v>52.26</c:v>
                </c:pt>
                <c:pt idx="941">
                  <c:v>54.43</c:v>
                </c:pt>
                <c:pt idx="942">
                  <c:v>51.38</c:v>
                </c:pt>
                <c:pt idx="943">
                  <c:v>48.81</c:v>
                </c:pt>
                <c:pt idx="944">
                  <c:v>46.2</c:v>
                </c:pt>
                <c:pt idx="945">
                  <c:v>43.74</c:v>
                </c:pt>
                <c:pt idx="946">
                  <c:v>41.26</c:v>
                </c:pt>
                <c:pt idx="947">
                  <c:v>40.340000000000003</c:v>
                </c:pt>
                <c:pt idx="948">
                  <c:v>39.94</c:v>
                </c:pt>
                <c:pt idx="949">
                  <c:v>39.4</c:v>
                </c:pt>
                <c:pt idx="950">
                  <c:v>39.69</c:v>
                </c:pt>
                <c:pt idx="951">
                  <c:v>42.89</c:v>
                </c:pt>
                <c:pt idx="952">
                  <c:v>41.77</c:v>
                </c:pt>
                <c:pt idx="953">
                  <c:v>44.88</c:v>
                </c:pt>
                <c:pt idx="954">
                  <c:v>43.41</c:v>
                </c:pt>
                <c:pt idx="955">
                  <c:v>42.4</c:v>
                </c:pt>
                <c:pt idx="956">
                  <c:v>50.88</c:v>
                </c:pt>
                <c:pt idx="957">
                  <c:v>58.88</c:v>
                </c:pt>
                <c:pt idx="958">
                  <c:v>67.61</c:v>
                </c:pt>
                <c:pt idx="959">
                  <c:v>57.18</c:v>
                </c:pt>
                <c:pt idx="960">
                  <c:v>53.61</c:v>
                </c:pt>
                <c:pt idx="961">
                  <c:v>50.76</c:v>
                </c:pt>
                <c:pt idx="962">
                  <c:v>48.06</c:v>
                </c:pt>
                <c:pt idx="963">
                  <c:v>45.54</c:v>
                </c:pt>
                <c:pt idx="964">
                  <c:v>43.16</c:v>
                </c:pt>
                <c:pt idx="965">
                  <c:v>40.96</c:v>
                </c:pt>
                <c:pt idx="966">
                  <c:v>40.130000000000003</c:v>
                </c:pt>
                <c:pt idx="967">
                  <c:v>39.65</c:v>
                </c:pt>
                <c:pt idx="968">
                  <c:v>39.01</c:v>
                </c:pt>
                <c:pt idx="969">
                  <c:v>38.24</c:v>
                </c:pt>
                <c:pt idx="970">
                  <c:v>37.42</c:v>
                </c:pt>
                <c:pt idx="971">
                  <c:v>36.51</c:v>
                </c:pt>
                <c:pt idx="972">
                  <c:v>37.42</c:v>
                </c:pt>
                <c:pt idx="973">
                  <c:v>111.6</c:v>
                </c:pt>
                <c:pt idx="974">
                  <c:v>50.16</c:v>
                </c:pt>
                <c:pt idx="975">
                  <c:v>47.31</c:v>
                </c:pt>
                <c:pt idx="976">
                  <c:v>45.28</c:v>
                </c:pt>
                <c:pt idx="977">
                  <c:v>44.55</c:v>
                </c:pt>
                <c:pt idx="978">
                  <c:v>42.08</c:v>
                </c:pt>
                <c:pt idx="979">
                  <c:v>43.96</c:v>
                </c:pt>
                <c:pt idx="980">
                  <c:v>41.3</c:v>
                </c:pt>
                <c:pt idx="981">
                  <c:v>39.61</c:v>
                </c:pt>
                <c:pt idx="982">
                  <c:v>39.18</c:v>
                </c:pt>
                <c:pt idx="983">
                  <c:v>38.630000000000003</c:v>
                </c:pt>
                <c:pt idx="984">
                  <c:v>37.869999999999997</c:v>
                </c:pt>
                <c:pt idx="985">
                  <c:v>36.99</c:v>
                </c:pt>
                <c:pt idx="986">
                  <c:v>36.04</c:v>
                </c:pt>
                <c:pt idx="987">
                  <c:v>35.03</c:v>
                </c:pt>
                <c:pt idx="988">
                  <c:v>34.04</c:v>
                </c:pt>
                <c:pt idx="989">
                  <c:v>33.39</c:v>
                </c:pt>
                <c:pt idx="990">
                  <c:v>32.82</c:v>
                </c:pt>
                <c:pt idx="991">
                  <c:v>31.9</c:v>
                </c:pt>
                <c:pt idx="992">
                  <c:v>30.91</c:v>
                </c:pt>
                <c:pt idx="993">
                  <c:v>29.97</c:v>
                </c:pt>
                <c:pt idx="994">
                  <c:v>28.99</c:v>
                </c:pt>
                <c:pt idx="995">
                  <c:v>28.08</c:v>
                </c:pt>
                <c:pt idx="996">
                  <c:v>27.51</c:v>
                </c:pt>
                <c:pt idx="997">
                  <c:v>26.85</c:v>
                </c:pt>
                <c:pt idx="998">
                  <c:v>26.3</c:v>
                </c:pt>
                <c:pt idx="999">
                  <c:v>44.45</c:v>
                </c:pt>
                <c:pt idx="1000">
                  <c:v>97.89</c:v>
                </c:pt>
                <c:pt idx="1001">
                  <c:v>84.08</c:v>
                </c:pt>
                <c:pt idx="1002">
                  <c:v>71.02</c:v>
                </c:pt>
                <c:pt idx="1003">
                  <c:v>83.32</c:v>
                </c:pt>
                <c:pt idx="1004">
                  <c:v>61.3</c:v>
                </c:pt>
                <c:pt idx="1005">
                  <c:v>65.66</c:v>
                </c:pt>
                <c:pt idx="1006">
                  <c:v>85.89</c:v>
                </c:pt>
                <c:pt idx="1007">
                  <c:v>146.9</c:v>
                </c:pt>
                <c:pt idx="1008">
                  <c:v>148.4</c:v>
                </c:pt>
                <c:pt idx="1009">
                  <c:v>95.34</c:v>
                </c:pt>
                <c:pt idx="1010">
                  <c:v>88.43</c:v>
                </c:pt>
                <c:pt idx="1011">
                  <c:v>87.6</c:v>
                </c:pt>
                <c:pt idx="1012">
                  <c:v>114.1</c:v>
                </c:pt>
                <c:pt idx="1013">
                  <c:v>101.9</c:v>
                </c:pt>
                <c:pt idx="1014">
                  <c:v>146.30000000000001</c:v>
                </c:pt>
                <c:pt idx="1015">
                  <c:v>108.2</c:v>
                </c:pt>
                <c:pt idx="1016">
                  <c:v>99.69</c:v>
                </c:pt>
                <c:pt idx="1017">
                  <c:v>92.2</c:v>
                </c:pt>
                <c:pt idx="1018">
                  <c:v>116.5</c:v>
                </c:pt>
                <c:pt idx="1019">
                  <c:v>106.9</c:v>
                </c:pt>
                <c:pt idx="1020">
                  <c:v>138.30000000000001</c:v>
                </c:pt>
                <c:pt idx="1021">
                  <c:v>98.38</c:v>
                </c:pt>
                <c:pt idx="1022">
                  <c:v>90.85</c:v>
                </c:pt>
                <c:pt idx="1023">
                  <c:v>115.4</c:v>
                </c:pt>
                <c:pt idx="1024">
                  <c:v>105.9</c:v>
                </c:pt>
                <c:pt idx="1025">
                  <c:v>97.6</c:v>
                </c:pt>
                <c:pt idx="1026">
                  <c:v>90.27</c:v>
                </c:pt>
                <c:pt idx="1027">
                  <c:v>83.68</c:v>
                </c:pt>
                <c:pt idx="1028">
                  <c:v>78.599999999999994</c:v>
                </c:pt>
                <c:pt idx="1029">
                  <c:v>157.80000000000001</c:v>
                </c:pt>
                <c:pt idx="1030">
                  <c:v>139</c:v>
                </c:pt>
                <c:pt idx="1031">
                  <c:v>163.9</c:v>
                </c:pt>
                <c:pt idx="1032">
                  <c:v>105.7</c:v>
                </c:pt>
                <c:pt idx="1033">
                  <c:v>97.51</c:v>
                </c:pt>
                <c:pt idx="1034">
                  <c:v>90.05</c:v>
                </c:pt>
                <c:pt idx="1035">
                  <c:v>114.5</c:v>
                </c:pt>
                <c:pt idx="1036">
                  <c:v>105</c:v>
                </c:pt>
                <c:pt idx="1037">
                  <c:v>96.65</c:v>
                </c:pt>
                <c:pt idx="1038">
                  <c:v>89.22</c:v>
                </c:pt>
                <c:pt idx="1039">
                  <c:v>82.89</c:v>
                </c:pt>
                <c:pt idx="1040">
                  <c:v>77.290000000000006</c:v>
                </c:pt>
                <c:pt idx="1041">
                  <c:v>72.040000000000006</c:v>
                </c:pt>
                <c:pt idx="1042">
                  <c:v>67.38</c:v>
                </c:pt>
                <c:pt idx="1043">
                  <c:v>63.13</c:v>
                </c:pt>
                <c:pt idx="1044">
                  <c:v>59.3</c:v>
                </c:pt>
                <c:pt idx="1045">
                  <c:v>55.73</c:v>
                </c:pt>
                <c:pt idx="1046">
                  <c:v>52.43</c:v>
                </c:pt>
                <c:pt idx="1047">
                  <c:v>49.69</c:v>
                </c:pt>
                <c:pt idx="1048">
                  <c:v>46.79</c:v>
                </c:pt>
                <c:pt idx="1049">
                  <c:v>44.21</c:v>
                </c:pt>
                <c:pt idx="1050">
                  <c:v>41.78</c:v>
                </c:pt>
                <c:pt idx="1051">
                  <c:v>40.1</c:v>
                </c:pt>
                <c:pt idx="1052">
                  <c:v>39.549999999999997</c:v>
                </c:pt>
                <c:pt idx="1053">
                  <c:v>38.86</c:v>
                </c:pt>
                <c:pt idx="1054">
                  <c:v>38.18</c:v>
                </c:pt>
                <c:pt idx="1055">
                  <c:v>38.299999999999997</c:v>
                </c:pt>
                <c:pt idx="1056">
                  <c:v>37.4</c:v>
                </c:pt>
                <c:pt idx="1057">
                  <c:v>36.380000000000003</c:v>
                </c:pt>
                <c:pt idx="1058">
                  <c:v>35.28</c:v>
                </c:pt>
                <c:pt idx="1059">
                  <c:v>34.159999999999997</c:v>
                </c:pt>
                <c:pt idx="1060">
                  <c:v>33.03</c:v>
                </c:pt>
                <c:pt idx="1061">
                  <c:v>31.89</c:v>
                </c:pt>
                <c:pt idx="1062">
                  <c:v>31.51</c:v>
                </c:pt>
                <c:pt idx="1063">
                  <c:v>30.44</c:v>
                </c:pt>
                <c:pt idx="1064">
                  <c:v>29.42</c:v>
                </c:pt>
                <c:pt idx="1065">
                  <c:v>28.43</c:v>
                </c:pt>
                <c:pt idx="1066">
                  <c:v>27.48</c:v>
                </c:pt>
                <c:pt idx="1067">
                  <c:v>26.54</c:v>
                </c:pt>
                <c:pt idx="1068">
                  <c:v>25.63</c:v>
                </c:pt>
                <c:pt idx="1069">
                  <c:v>24.74</c:v>
                </c:pt>
                <c:pt idx="1070">
                  <c:v>23.89</c:v>
                </c:pt>
                <c:pt idx="1071">
                  <c:v>23.04</c:v>
                </c:pt>
                <c:pt idx="1072">
                  <c:v>22.23</c:v>
                </c:pt>
                <c:pt idx="1073">
                  <c:v>21.43</c:v>
                </c:pt>
                <c:pt idx="1074">
                  <c:v>20.66</c:v>
                </c:pt>
                <c:pt idx="1075">
                  <c:v>19.91</c:v>
                </c:pt>
                <c:pt idx="1076">
                  <c:v>19.579999999999998</c:v>
                </c:pt>
                <c:pt idx="1077">
                  <c:v>19.45</c:v>
                </c:pt>
                <c:pt idx="1078">
                  <c:v>19.260000000000002</c:v>
                </c:pt>
                <c:pt idx="1079">
                  <c:v>19.03</c:v>
                </c:pt>
                <c:pt idx="1080">
                  <c:v>18.760000000000002</c:v>
                </c:pt>
                <c:pt idx="1081">
                  <c:v>18.46</c:v>
                </c:pt>
                <c:pt idx="1082">
                  <c:v>18.14</c:v>
                </c:pt>
                <c:pt idx="1083">
                  <c:v>17.8</c:v>
                </c:pt>
                <c:pt idx="1084">
                  <c:v>17.440000000000001</c:v>
                </c:pt>
                <c:pt idx="1085">
                  <c:v>17.07</c:v>
                </c:pt>
                <c:pt idx="1086">
                  <c:v>16.7</c:v>
                </c:pt>
                <c:pt idx="1087">
                  <c:v>16.329999999999998</c:v>
                </c:pt>
                <c:pt idx="1088">
                  <c:v>15.96</c:v>
                </c:pt>
                <c:pt idx="1089">
                  <c:v>15.6</c:v>
                </c:pt>
                <c:pt idx="1090">
                  <c:v>15.24</c:v>
                </c:pt>
                <c:pt idx="1091">
                  <c:v>14.9</c:v>
                </c:pt>
                <c:pt idx="1092">
                  <c:v>14.55</c:v>
                </c:pt>
                <c:pt idx="1093">
                  <c:v>14.22</c:v>
                </c:pt>
                <c:pt idx="1094">
                  <c:v>13.9</c:v>
                </c:pt>
                <c:pt idx="1095">
                  <c:v>13.58</c:v>
                </c:pt>
                <c:pt idx="1096">
                  <c:v>13.28</c:v>
                </c:pt>
                <c:pt idx="1097">
                  <c:v>12.99</c:v>
                </c:pt>
                <c:pt idx="1098">
                  <c:v>12.71</c:v>
                </c:pt>
                <c:pt idx="1099">
                  <c:v>12.44</c:v>
                </c:pt>
                <c:pt idx="1100">
                  <c:v>12.22</c:v>
                </c:pt>
                <c:pt idx="1101">
                  <c:v>12.01</c:v>
                </c:pt>
                <c:pt idx="1102">
                  <c:v>11.8</c:v>
                </c:pt>
                <c:pt idx="1103">
                  <c:v>11.61</c:v>
                </c:pt>
                <c:pt idx="1104">
                  <c:v>11.42</c:v>
                </c:pt>
                <c:pt idx="1105">
                  <c:v>11.25</c:v>
                </c:pt>
                <c:pt idx="1106">
                  <c:v>11.09</c:v>
                </c:pt>
                <c:pt idx="1107">
                  <c:v>10.93</c:v>
                </c:pt>
                <c:pt idx="1108">
                  <c:v>10.78</c:v>
                </c:pt>
                <c:pt idx="1109">
                  <c:v>10.64</c:v>
                </c:pt>
                <c:pt idx="1110">
                  <c:v>10.5</c:v>
                </c:pt>
                <c:pt idx="1111">
                  <c:v>10.36</c:v>
                </c:pt>
                <c:pt idx="1112">
                  <c:v>10.23</c:v>
                </c:pt>
                <c:pt idx="1113">
                  <c:v>10.15</c:v>
                </c:pt>
                <c:pt idx="1114">
                  <c:v>10.08</c:v>
                </c:pt>
                <c:pt idx="1115">
                  <c:v>9.9979999999999993</c:v>
                </c:pt>
                <c:pt idx="1116">
                  <c:v>9.9149999999999991</c:v>
                </c:pt>
                <c:pt idx="1117">
                  <c:v>9.8279999999999994</c:v>
                </c:pt>
                <c:pt idx="1118">
                  <c:v>9.7349999999999994</c:v>
                </c:pt>
                <c:pt idx="1119">
                  <c:v>9.6379999999999999</c:v>
                </c:pt>
                <c:pt idx="1120">
                  <c:v>9.5359999999999996</c:v>
                </c:pt>
                <c:pt idx="1121">
                  <c:v>9.4290000000000003</c:v>
                </c:pt>
                <c:pt idx="1122">
                  <c:v>9.3179999999999996</c:v>
                </c:pt>
                <c:pt idx="1123">
                  <c:v>9.2029999999999994</c:v>
                </c:pt>
                <c:pt idx="1124">
                  <c:v>9.0839999999999996</c:v>
                </c:pt>
                <c:pt idx="1125">
                  <c:v>8.9619999999999997</c:v>
                </c:pt>
                <c:pt idx="1126">
                  <c:v>8.8379999999999992</c:v>
                </c:pt>
                <c:pt idx="1127">
                  <c:v>8.7100000000000009</c:v>
                </c:pt>
                <c:pt idx="1128">
                  <c:v>8.58</c:v>
                </c:pt>
                <c:pt idx="1129">
                  <c:v>8.4480000000000004</c:v>
                </c:pt>
                <c:pt idx="1130">
                  <c:v>8.3140000000000001</c:v>
                </c:pt>
                <c:pt idx="1131">
                  <c:v>8.1790000000000003</c:v>
                </c:pt>
                <c:pt idx="1132">
                  <c:v>8.0429999999999993</c:v>
                </c:pt>
                <c:pt idx="1133">
                  <c:v>7.9059999999999997</c:v>
                </c:pt>
                <c:pt idx="1134">
                  <c:v>7.7809999999999997</c:v>
                </c:pt>
                <c:pt idx="1135">
                  <c:v>7.6559999999999997</c:v>
                </c:pt>
                <c:pt idx="1136">
                  <c:v>7.5279999999999996</c:v>
                </c:pt>
                <c:pt idx="1137">
                  <c:v>7.399</c:v>
                </c:pt>
                <c:pt idx="1138">
                  <c:v>7.2690000000000001</c:v>
                </c:pt>
                <c:pt idx="1139">
                  <c:v>7.1379999999999999</c:v>
                </c:pt>
                <c:pt idx="1140">
                  <c:v>7.0060000000000002</c:v>
                </c:pt>
                <c:pt idx="1141">
                  <c:v>6.8739999999999997</c:v>
                </c:pt>
                <c:pt idx="1142">
                  <c:v>6.7409999999999997</c:v>
                </c:pt>
                <c:pt idx="1143">
                  <c:v>6.6079999999999997</c:v>
                </c:pt>
                <c:pt idx="1144">
                  <c:v>6.476</c:v>
                </c:pt>
                <c:pt idx="1145">
                  <c:v>6.343</c:v>
                </c:pt>
                <c:pt idx="1146">
                  <c:v>6.2110000000000003</c:v>
                </c:pt>
                <c:pt idx="1147">
                  <c:v>6.0890000000000004</c:v>
                </c:pt>
                <c:pt idx="1148">
                  <c:v>5.9660000000000002</c:v>
                </c:pt>
                <c:pt idx="1149">
                  <c:v>5.8479999999999999</c:v>
                </c:pt>
                <c:pt idx="1150">
                  <c:v>5.7480000000000002</c:v>
                </c:pt>
                <c:pt idx="1151">
                  <c:v>5.673</c:v>
                </c:pt>
                <c:pt idx="1152">
                  <c:v>5.601</c:v>
                </c:pt>
                <c:pt idx="1153">
                  <c:v>5.53</c:v>
                </c:pt>
                <c:pt idx="1154">
                  <c:v>5.46</c:v>
                </c:pt>
                <c:pt idx="1155">
                  <c:v>5.391</c:v>
                </c:pt>
                <c:pt idx="1156">
                  <c:v>5.3230000000000004</c:v>
                </c:pt>
                <c:pt idx="1157">
                  <c:v>5.2549999999999999</c:v>
                </c:pt>
                <c:pt idx="1158">
                  <c:v>5.1859999999999999</c:v>
                </c:pt>
                <c:pt idx="1159">
                  <c:v>5.1159999999999997</c:v>
                </c:pt>
                <c:pt idx="1160">
                  <c:v>5.0460000000000003</c:v>
                </c:pt>
                <c:pt idx="1161">
                  <c:v>4.9889999999999999</c:v>
                </c:pt>
                <c:pt idx="1162">
                  <c:v>4.9290000000000003</c:v>
                </c:pt>
                <c:pt idx="1163">
                  <c:v>4.8689999999999998</c:v>
                </c:pt>
                <c:pt idx="1164">
                  <c:v>4.8109999999999999</c:v>
                </c:pt>
                <c:pt idx="1165">
                  <c:v>4.7510000000000003</c:v>
                </c:pt>
                <c:pt idx="1166">
                  <c:v>4.7030000000000003</c:v>
                </c:pt>
                <c:pt idx="1167">
                  <c:v>4.6879999999999997</c:v>
                </c:pt>
                <c:pt idx="1168">
                  <c:v>4.6619999999999999</c:v>
                </c:pt>
                <c:pt idx="1169">
                  <c:v>4.6280000000000001</c:v>
                </c:pt>
                <c:pt idx="1170">
                  <c:v>4.5869999999999997</c:v>
                </c:pt>
                <c:pt idx="1171">
                  <c:v>4.5419999999999998</c:v>
                </c:pt>
                <c:pt idx="1172">
                  <c:v>4.4930000000000003</c:v>
                </c:pt>
                <c:pt idx="1173">
                  <c:v>4.4409999999999998</c:v>
                </c:pt>
                <c:pt idx="1174">
                  <c:v>4.3869999999999996</c:v>
                </c:pt>
                <c:pt idx="1175">
                  <c:v>4.3310000000000004</c:v>
                </c:pt>
                <c:pt idx="1176">
                  <c:v>4.2729999999999997</c:v>
                </c:pt>
                <c:pt idx="1177">
                  <c:v>4.2130000000000001</c:v>
                </c:pt>
                <c:pt idx="1178">
                  <c:v>4.1520000000000001</c:v>
                </c:pt>
                <c:pt idx="1179">
                  <c:v>4.1289999999999996</c:v>
                </c:pt>
                <c:pt idx="1180">
                  <c:v>4.1040000000000001</c:v>
                </c:pt>
                <c:pt idx="1181">
                  <c:v>4.3959999999999999</c:v>
                </c:pt>
                <c:pt idx="1182">
                  <c:v>4.5789999999999997</c:v>
                </c:pt>
                <c:pt idx="1183">
                  <c:v>4.8070000000000004</c:v>
                </c:pt>
                <c:pt idx="1184">
                  <c:v>5.2569999999999997</c:v>
                </c:pt>
                <c:pt idx="1185">
                  <c:v>43.69</c:v>
                </c:pt>
                <c:pt idx="1186">
                  <c:v>7.9429999999999996</c:v>
                </c:pt>
                <c:pt idx="1187">
                  <c:v>8.7260000000000009</c:v>
                </c:pt>
                <c:pt idx="1188">
                  <c:v>9.3780000000000001</c:v>
                </c:pt>
                <c:pt idx="1189">
                  <c:v>9.9250000000000007</c:v>
                </c:pt>
                <c:pt idx="1190">
                  <c:v>10.48</c:v>
                </c:pt>
                <c:pt idx="1191">
                  <c:v>11.01</c:v>
                </c:pt>
                <c:pt idx="1192">
                  <c:v>11.47</c:v>
                </c:pt>
                <c:pt idx="1193">
                  <c:v>11.82</c:v>
                </c:pt>
                <c:pt idx="1194">
                  <c:v>12.09</c:v>
                </c:pt>
                <c:pt idx="1195">
                  <c:v>12.31</c:v>
                </c:pt>
                <c:pt idx="1196">
                  <c:v>12.47</c:v>
                </c:pt>
                <c:pt idx="1197">
                  <c:v>12.6</c:v>
                </c:pt>
                <c:pt idx="1198">
                  <c:v>12.7</c:v>
                </c:pt>
                <c:pt idx="1199">
                  <c:v>12.79</c:v>
                </c:pt>
                <c:pt idx="1200">
                  <c:v>12.86</c:v>
                </c:pt>
                <c:pt idx="1201">
                  <c:v>12.92</c:v>
                </c:pt>
                <c:pt idx="1202">
                  <c:v>12.98</c:v>
                </c:pt>
                <c:pt idx="1203">
                  <c:v>13.04</c:v>
                </c:pt>
                <c:pt idx="1204">
                  <c:v>13.1</c:v>
                </c:pt>
                <c:pt idx="1205">
                  <c:v>13.15</c:v>
                </c:pt>
                <c:pt idx="1206">
                  <c:v>13.23</c:v>
                </c:pt>
                <c:pt idx="1207">
                  <c:v>13.4</c:v>
                </c:pt>
                <c:pt idx="1208">
                  <c:v>13.64</c:v>
                </c:pt>
                <c:pt idx="1209">
                  <c:v>14</c:v>
                </c:pt>
                <c:pt idx="1210">
                  <c:v>75.55</c:v>
                </c:pt>
                <c:pt idx="1211">
                  <c:v>116.5</c:v>
                </c:pt>
                <c:pt idx="1212">
                  <c:v>76.400000000000006</c:v>
                </c:pt>
                <c:pt idx="1213">
                  <c:v>97.98</c:v>
                </c:pt>
                <c:pt idx="1214">
                  <c:v>76.86</c:v>
                </c:pt>
                <c:pt idx="1215">
                  <c:v>69.53</c:v>
                </c:pt>
                <c:pt idx="1216">
                  <c:v>70.47</c:v>
                </c:pt>
                <c:pt idx="1217">
                  <c:v>68.680000000000007</c:v>
                </c:pt>
                <c:pt idx="1218">
                  <c:v>68.900000000000006</c:v>
                </c:pt>
                <c:pt idx="1219">
                  <c:v>64.209999999999994</c:v>
                </c:pt>
                <c:pt idx="1220">
                  <c:v>60.41</c:v>
                </c:pt>
                <c:pt idx="1221">
                  <c:v>56.35</c:v>
                </c:pt>
                <c:pt idx="1222">
                  <c:v>52.81</c:v>
                </c:pt>
                <c:pt idx="1223">
                  <c:v>50.11</c:v>
                </c:pt>
                <c:pt idx="1224">
                  <c:v>47.55</c:v>
                </c:pt>
                <c:pt idx="1225">
                  <c:v>45.2</c:v>
                </c:pt>
                <c:pt idx="1226">
                  <c:v>43.15</c:v>
                </c:pt>
                <c:pt idx="1227">
                  <c:v>41.2</c:v>
                </c:pt>
                <c:pt idx="1228">
                  <c:v>39.43</c:v>
                </c:pt>
                <c:pt idx="1229">
                  <c:v>37.97</c:v>
                </c:pt>
                <c:pt idx="1230">
                  <c:v>37.82</c:v>
                </c:pt>
                <c:pt idx="1231">
                  <c:v>37.47</c:v>
                </c:pt>
                <c:pt idx="1232">
                  <c:v>37.01</c:v>
                </c:pt>
                <c:pt idx="1233">
                  <c:v>36.9</c:v>
                </c:pt>
                <c:pt idx="1234">
                  <c:v>36.270000000000003</c:v>
                </c:pt>
                <c:pt idx="1235">
                  <c:v>35.51</c:v>
                </c:pt>
                <c:pt idx="1236">
                  <c:v>35.19</c:v>
                </c:pt>
                <c:pt idx="1237">
                  <c:v>34.5</c:v>
                </c:pt>
                <c:pt idx="1238">
                  <c:v>33.71</c:v>
                </c:pt>
                <c:pt idx="1239">
                  <c:v>32.76</c:v>
                </c:pt>
                <c:pt idx="1240">
                  <c:v>32.76</c:v>
                </c:pt>
                <c:pt idx="1241">
                  <c:v>146.30000000000001</c:v>
                </c:pt>
                <c:pt idx="1242">
                  <c:v>58.38</c:v>
                </c:pt>
                <c:pt idx="1243">
                  <c:v>55.2</c:v>
                </c:pt>
                <c:pt idx="1244">
                  <c:v>54.95</c:v>
                </c:pt>
                <c:pt idx="1245">
                  <c:v>53.06</c:v>
                </c:pt>
                <c:pt idx="1246">
                  <c:v>51.18</c:v>
                </c:pt>
                <c:pt idx="1247">
                  <c:v>48.41</c:v>
                </c:pt>
                <c:pt idx="1248">
                  <c:v>49.7</c:v>
                </c:pt>
                <c:pt idx="1249">
                  <c:v>115.3</c:v>
                </c:pt>
                <c:pt idx="1250">
                  <c:v>179.6</c:v>
                </c:pt>
                <c:pt idx="1251">
                  <c:v>188</c:v>
                </c:pt>
                <c:pt idx="1252">
                  <c:v>198.9</c:v>
                </c:pt>
                <c:pt idx="1253">
                  <c:v>161.1</c:v>
                </c:pt>
                <c:pt idx="1254">
                  <c:v>188.3</c:v>
                </c:pt>
                <c:pt idx="1255">
                  <c:v>221.7</c:v>
                </c:pt>
                <c:pt idx="1256">
                  <c:v>214.6</c:v>
                </c:pt>
                <c:pt idx="1257">
                  <c:v>196.7</c:v>
                </c:pt>
                <c:pt idx="1258">
                  <c:v>184.3</c:v>
                </c:pt>
                <c:pt idx="1259">
                  <c:v>181.3</c:v>
                </c:pt>
                <c:pt idx="1260">
                  <c:v>165.4</c:v>
                </c:pt>
                <c:pt idx="1261">
                  <c:v>179</c:v>
                </c:pt>
                <c:pt idx="1262">
                  <c:v>216.3</c:v>
                </c:pt>
                <c:pt idx="1263">
                  <c:v>190.9</c:v>
                </c:pt>
                <c:pt idx="1264">
                  <c:v>181.5</c:v>
                </c:pt>
                <c:pt idx="1265">
                  <c:v>190</c:v>
                </c:pt>
                <c:pt idx="1266">
                  <c:v>231</c:v>
                </c:pt>
                <c:pt idx="1267">
                  <c:v>196</c:v>
                </c:pt>
                <c:pt idx="1268">
                  <c:v>184</c:v>
                </c:pt>
                <c:pt idx="1269">
                  <c:v>174.4</c:v>
                </c:pt>
                <c:pt idx="1270">
                  <c:v>188.5</c:v>
                </c:pt>
                <c:pt idx="1271">
                  <c:v>189.9</c:v>
                </c:pt>
                <c:pt idx="1272">
                  <c:v>177.1</c:v>
                </c:pt>
                <c:pt idx="1273">
                  <c:v>162.1</c:v>
                </c:pt>
                <c:pt idx="1274">
                  <c:v>185.6</c:v>
                </c:pt>
                <c:pt idx="1275">
                  <c:v>169.5</c:v>
                </c:pt>
                <c:pt idx="1276">
                  <c:v>154.69999999999999</c:v>
                </c:pt>
                <c:pt idx="1277">
                  <c:v>142.30000000000001</c:v>
                </c:pt>
                <c:pt idx="1278">
                  <c:v>136.6</c:v>
                </c:pt>
                <c:pt idx="1279">
                  <c:v>137.5</c:v>
                </c:pt>
                <c:pt idx="1280">
                  <c:v>126.9</c:v>
                </c:pt>
                <c:pt idx="1281">
                  <c:v>121.2</c:v>
                </c:pt>
                <c:pt idx="1282">
                  <c:v>116.2</c:v>
                </c:pt>
                <c:pt idx="1283">
                  <c:v>129.5</c:v>
                </c:pt>
                <c:pt idx="1284">
                  <c:v>119.2</c:v>
                </c:pt>
                <c:pt idx="1285">
                  <c:v>109.9</c:v>
                </c:pt>
                <c:pt idx="1286">
                  <c:v>101.1</c:v>
                </c:pt>
                <c:pt idx="1287">
                  <c:v>94.02</c:v>
                </c:pt>
                <c:pt idx="1288">
                  <c:v>89.21</c:v>
                </c:pt>
                <c:pt idx="1289">
                  <c:v>119.9</c:v>
                </c:pt>
                <c:pt idx="1290">
                  <c:v>124.2</c:v>
                </c:pt>
                <c:pt idx="1291">
                  <c:v>114.7</c:v>
                </c:pt>
                <c:pt idx="1292">
                  <c:v>105.9</c:v>
                </c:pt>
                <c:pt idx="1293">
                  <c:v>100.3</c:v>
                </c:pt>
                <c:pt idx="1294">
                  <c:v>93.48</c:v>
                </c:pt>
                <c:pt idx="1295">
                  <c:v>86.56</c:v>
                </c:pt>
                <c:pt idx="1296">
                  <c:v>80.28</c:v>
                </c:pt>
                <c:pt idx="1297">
                  <c:v>74.88</c:v>
                </c:pt>
                <c:pt idx="1298">
                  <c:v>70.06</c:v>
                </c:pt>
                <c:pt idx="1299">
                  <c:v>67.52</c:v>
                </c:pt>
                <c:pt idx="1300">
                  <c:v>113.5</c:v>
                </c:pt>
                <c:pt idx="1301">
                  <c:v>111.2</c:v>
                </c:pt>
                <c:pt idx="1302">
                  <c:v>94.84</c:v>
                </c:pt>
                <c:pt idx="1303">
                  <c:v>92.84</c:v>
                </c:pt>
                <c:pt idx="1304">
                  <c:v>90.39</c:v>
                </c:pt>
                <c:pt idx="1305">
                  <c:v>88.74</c:v>
                </c:pt>
                <c:pt idx="1306">
                  <c:v>81.95</c:v>
                </c:pt>
                <c:pt idx="1307">
                  <c:v>75.709999999999994</c:v>
                </c:pt>
                <c:pt idx="1308">
                  <c:v>72.349999999999994</c:v>
                </c:pt>
                <c:pt idx="1309">
                  <c:v>67.56</c:v>
                </c:pt>
                <c:pt idx="1310">
                  <c:v>63.95</c:v>
                </c:pt>
                <c:pt idx="1311">
                  <c:v>141.6</c:v>
                </c:pt>
                <c:pt idx="1312">
                  <c:v>179.7</c:v>
                </c:pt>
                <c:pt idx="1313">
                  <c:v>146.6</c:v>
                </c:pt>
                <c:pt idx="1314">
                  <c:v>111.3</c:v>
                </c:pt>
                <c:pt idx="1315">
                  <c:v>103.8</c:v>
                </c:pt>
                <c:pt idx="1316">
                  <c:v>96.57</c:v>
                </c:pt>
                <c:pt idx="1317">
                  <c:v>91.22</c:v>
                </c:pt>
                <c:pt idx="1318">
                  <c:v>124.9</c:v>
                </c:pt>
                <c:pt idx="1319">
                  <c:v>104.1</c:v>
                </c:pt>
                <c:pt idx="1320">
                  <c:v>95.75</c:v>
                </c:pt>
                <c:pt idx="1321">
                  <c:v>120.2</c:v>
                </c:pt>
                <c:pt idx="1322">
                  <c:v>109.9</c:v>
                </c:pt>
                <c:pt idx="1323">
                  <c:v>100.7</c:v>
                </c:pt>
                <c:pt idx="1324">
                  <c:v>92.79</c:v>
                </c:pt>
                <c:pt idx="1325">
                  <c:v>85.86</c:v>
                </c:pt>
                <c:pt idx="1326">
                  <c:v>80.86</c:v>
                </c:pt>
                <c:pt idx="1327">
                  <c:v>93.07</c:v>
                </c:pt>
                <c:pt idx="1328">
                  <c:v>82.07</c:v>
                </c:pt>
                <c:pt idx="1329">
                  <c:v>77.45</c:v>
                </c:pt>
                <c:pt idx="1330">
                  <c:v>72.37</c:v>
                </c:pt>
                <c:pt idx="1331">
                  <c:v>67.900000000000006</c:v>
                </c:pt>
                <c:pt idx="1332">
                  <c:v>63.66</c:v>
                </c:pt>
                <c:pt idx="1333">
                  <c:v>59.65</c:v>
                </c:pt>
                <c:pt idx="1334">
                  <c:v>56.29</c:v>
                </c:pt>
                <c:pt idx="1335">
                  <c:v>52.92</c:v>
                </c:pt>
                <c:pt idx="1336">
                  <c:v>50.29</c:v>
                </c:pt>
                <c:pt idx="1337">
                  <c:v>47.82</c:v>
                </c:pt>
                <c:pt idx="1338">
                  <c:v>46.71</c:v>
                </c:pt>
                <c:pt idx="1339">
                  <c:v>44.64</c:v>
                </c:pt>
                <c:pt idx="1340">
                  <c:v>43.23</c:v>
                </c:pt>
                <c:pt idx="1341">
                  <c:v>42.43</c:v>
                </c:pt>
                <c:pt idx="1342">
                  <c:v>40.64</c:v>
                </c:pt>
                <c:pt idx="1343">
                  <c:v>40.26</c:v>
                </c:pt>
                <c:pt idx="1344">
                  <c:v>114.5</c:v>
                </c:pt>
                <c:pt idx="1345">
                  <c:v>84.57</c:v>
                </c:pt>
                <c:pt idx="1346">
                  <c:v>68</c:v>
                </c:pt>
                <c:pt idx="1347">
                  <c:v>63.36</c:v>
                </c:pt>
                <c:pt idx="1348">
                  <c:v>59.59</c:v>
                </c:pt>
                <c:pt idx="1349">
                  <c:v>59.46</c:v>
                </c:pt>
                <c:pt idx="1350">
                  <c:v>110.4</c:v>
                </c:pt>
                <c:pt idx="1351">
                  <c:v>81.56</c:v>
                </c:pt>
                <c:pt idx="1352">
                  <c:v>69.17</c:v>
                </c:pt>
                <c:pt idx="1353">
                  <c:v>64.34</c:v>
                </c:pt>
                <c:pt idx="1354">
                  <c:v>60.22</c:v>
                </c:pt>
                <c:pt idx="1355">
                  <c:v>56.69</c:v>
                </c:pt>
                <c:pt idx="1356">
                  <c:v>54.66</c:v>
                </c:pt>
                <c:pt idx="1357">
                  <c:v>124.8</c:v>
                </c:pt>
                <c:pt idx="1358">
                  <c:v>118.8</c:v>
                </c:pt>
                <c:pt idx="1359">
                  <c:v>89.61</c:v>
                </c:pt>
                <c:pt idx="1360">
                  <c:v>82.28</c:v>
                </c:pt>
                <c:pt idx="1361">
                  <c:v>75.84</c:v>
                </c:pt>
                <c:pt idx="1362">
                  <c:v>70.23</c:v>
                </c:pt>
                <c:pt idx="1363">
                  <c:v>65.66</c:v>
                </c:pt>
                <c:pt idx="1364">
                  <c:v>61.76</c:v>
                </c:pt>
                <c:pt idx="1365">
                  <c:v>57.94</c:v>
                </c:pt>
                <c:pt idx="1366">
                  <c:v>54.48</c:v>
                </c:pt>
                <c:pt idx="1367">
                  <c:v>51.54</c:v>
                </c:pt>
                <c:pt idx="1368">
                  <c:v>49.22</c:v>
                </c:pt>
                <c:pt idx="1369">
                  <c:v>47.3</c:v>
                </c:pt>
                <c:pt idx="1370">
                  <c:v>45.2</c:v>
                </c:pt>
                <c:pt idx="1371">
                  <c:v>43.3</c:v>
                </c:pt>
                <c:pt idx="1372">
                  <c:v>41.24</c:v>
                </c:pt>
                <c:pt idx="1373">
                  <c:v>40.21</c:v>
                </c:pt>
                <c:pt idx="1374">
                  <c:v>40.07</c:v>
                </c:pt>
                <c:pt idx="1375">
                  <c:v>54.8</c:v>
                </c:pt>
                <c:pt idx="1376">
                  <c:v>61.33</c:v>
                </c:pt>
                <c:pt idx="1377">
                  <c:v>54.75</c:v>
                </c:pt>
                <c:pt idx="1378">
                  <c:v>51.94</c:v>
                </c:pt>
                <c:pt idx="1379">
                  <c:v>49.81</c:v>
                </c:pt>
                <c:pt idx="1380">
                  <c:v>47.25</c:v>
                </c:pt>
                <c:pt idx="1381">
                  <c:v>44.68</c:v>
                </c:pt>
                <c:pt idx="1382">
                  <c:v>42.34</c:v>
                </c:pt>
                <c:pt idx="1383">
                  <c:v>40.479999999999997</c:v>
                </c:pt>
                <c:pt idx="1384">
                  <c:v>39.950000000000003</c:v>
                </c:pt>
                <c:pt idx="1385">
                  <c:v>39.31</c:v>
                </c:pt>
                <c:pt idx="1386">
                  <c:v>38.56</c:v>
                </c:pt>
                <c:pt idx="1387">
                  <c:v>37.74</c:v>
                </c:pt>
                <c:pt idx="1388">
                  <c:v>36.83</c:v>
                </c:pt>
                <c:pt idx="1389">
                  <c:v>35.880000000000003</c:v>
                </c:pt>
                <c:pt idx="1390">
                  <c:v>34.89</c:v>
                </c:pt>
                <c:pt idx="1391">
                  <c:v>33.85</c:v>
                </c:pt>
                <c:pt idx="1392">
                  <c:v>32.83</c:v>
                </c:pt>
                <c:pt idx="1393">
                  <c:v>31.78</c:v>
                </c:pt>
                <c:pt idx="1394">
                  <c:v>30.73</c:v>
                </c:pt>
                <c:pt idx="1395">
                  <c:v>29.68</c:v>
                </c:pt>
                <c:pt idx="1396">
                  <c:v>28.66</c:v>
                </c:pt>
                <c:pt idx="1397">
                  <c:v>27.69</c:v>
                </c:pt>
                <c:pt idx="1398">
                  <c:v>26.77</c:v>
                </c:pt>
                <c:pt idx="1399">
                  <c:v>25.9</c:v>
                </c:pt>
                <c:pt idx="1400">
                  <c:v>25.03</c:v>
                </c:pt>
                <c:pt idx="1401">
                  <c:v>24.19</c:v>
                </c:pt>
                <c:pt idx="1402">
                  <c:v>23.38</c:v>
                </c:pt>
                <c:pt idx="1403">
                  <c:v>22.59</c:v>
                </c:pt>
                <c:pt idx="1404">
                  <c:v>21.82</c:v>
                </c:pt>
                <c:pt idx="1405">
                  <c:v>21.08</c:v>
                </c:pt>
                <c:pt idx="1406">
                  <c:v>20.36</c:v>
                </c:pt>
                <c:pt idx="1407">
                  <c:v>19.690000000000001</c:v>
                </c:pt>
                <c:pt idx="1408">
                  <c:v>19.54</c:v>
                </c:pt>
                <c:pt idx="1409">
                  <c:v>19.399999999999999</c:v>
                </c:pt>
                <c:pt idx="1410">
                  <c:v>19.2</c:v>
                </c:pt>
                <c:pt idx="1411">
                  <c:v>18.96</c:v>
                </c:pt>
                <c:pt idx="1412">
                  <c:v>18.690000000000001</c:v>
                </c:pt>
                <c:pt idx="1413">
                  <c:v>18.39</c:v>
                </c:pt>
                <c:pt idx="1414">
                  <c:v>18.07</c:v>
                </c:pt>
                <c:pt idx="1415">
                  <c:v>17.739999999999998</c:v>
                </c:pt>
                <c:pt idx="1416">
                  <c:v>17.399999999999999</c:v>
                </c:pt>
                <c:pt idx="1417">
                  <c:v>17.04</c:v>
                </c:pt>
                <c:pt idx="1418">
                  <c:v>16.68</c:v>
                </c:pt>
                <c:pt idx="1419">
                  <c:v>16.329999999999998</c:v>
                </c:pt>
                <c:pt idx="1420">
                  <c:v>15.99</c:v>
                </c:pt>
                <c:pt idx="1421">
                  <c:v>15.65</c:v>
                </c:pt>
                <c:pt idx="1422">
                  <c:v>15.32</c:v>
                </c:pt>
                <c:pt idx="1423">
                  <c:v>14.99</c:v>
                </c:pt>
                <c:pt idx="1424">
                  <c:v>14.67</c:v>
                </c:pt>
                <c:pt idx="1425">
                  <c:v>14.35</c:v>
                </c:pt>
                <c:pt idx="1426">
                  <c:v>14.05</c:v>
                </c:pt>
                <c:pt idx="1427">
                  <c:v>13.75</c:v>
                </c:pt>
                <c:pt idx="1428">
                  <c:v>13.46</c:v>
                </c:pt>
                <c:pt idx="1429">
                  <c:v>13.17</c:v>
                </c:pt>
                <c:pt idx="1430">
                  <c:v>12.9</c:v>
                </c:pt>
                <c:pt idx="1431">
                  <c:v>12.63</c:v>
                </c:pt>
                <c:pt idx="1432">
                  <c:v>12.38</c:v>
                </c:pt>
                <c:pt idx="1433">
                  <c:v>12.14</c:v>
                </c:pt>
                <c:pt idx="1434">
                  <c:v>11.9</c:v>
                </c:pt>
                <c:pt idx="1435">
                  <c:v>11.68</c:v>
                </c:pt>
                <c:pt idx="1436">
                  <c:v>11.47</c:v>
                </c:pt>
                <c:pt idx="1437">
                  <c:v>11.27</c:v>
                </c:pt>
                <c:pt idx="1438">
                  <c:v>11.08</c:v>
                </c:pt>
                <c:pt idx="1439">
                  <c:v>10.9</c:v>
                </c:pt>
                <c:pt idx="1440">
                  <c:v>10.73</c:v>
                </c:pt>
                <c:pt idx="1441">
                  <c:v>10.56</c:v>
                </c:pt>
                <c:pt idx="1442">
                  <c:v>10.41</c:v>
                </c:pt>
                <c:pt idx="1443">
                  <c:v>10.25</c:v>
                </c:pt>
                <c:pt idx="1444">
                  <c:v>10.11</c:v>
                </c:pt>
                <c:pt idx="1445">
                  <c:v>9.9659999999999993</c:v>
                </c:pt>
                <c:pt idx="1446">
                  <c:v>9.8290000000000006</c:v>
                </c:pt>
                <c:pt idx="1447">
                  <c:v>9.6959999999999997</c:v>
                </c:pt>
                <c:pt idx="1448">
                  <c:v>9.5670000000000002</c:v>
                </c:pt>
                <c:pt idx="1449">
                  <c:v>9.4390000000000001</c:v>
                </c:pt>
                <c:pt idx="1450">
                  <c:v>9.3149999999999995</c:v>
                </c:pt>
                <c:pt idx="1451">
                  <c:v>9.1920000000000002</c:v>
                </c:pt>
                <c:pt idx="1452">
                  <c:v>9.0709999999999997</c:v>
                </c:pt>
                <c:pt idx="1453">
                  <c:v>8.9510000000000005</c:v>
                </c:pt>
                <c:pt idx="1454">
                  <c:v>8.8320000000000007</c:v>
                </c:pt>
                <c:pt idx="1455">
                  <c:v>8.7129999999999992</c:v>
                </c:pt>
                <c:pt idx="1456">
                  <c:v>8.5950000000000006</c:v>
                </c:pt>
                <c:pt idx="1457">
                  <c:v>8.4770000000000003</c:v>
                </c:pt>
                <c:pt idx="1458">
                  <c:v>8.36</c:v>
                </c:pt>
                <c:pt idx="1459">
                  <c:v>8.2420000000000009</c:v>
                </c:pt>
                <c:pt idx="1460">
                  <c:v>8.1240000000000006</c:v>
                </c:pt>
                <c:pt idx="1461">
                  <c:v>8.0060000000000002</c:v>
                </c:pt>
                <c:pt idx="1462">
                  <c:v>7.8879999999999999</c:v>
                </c:pt>
                <c:pt idx="1463">
                  <c:v>7.7690000000000001</c:v>
                </c:pt>
                <c:pt idx="1464">
                  <c:v>7.649</c:v>
                </c:pt>
                <c:pt idx="1465">
                  <c:v>7.5289999999999999</c:v>
                </c:pt>
                <c:pt idx="1466">
                  <c:v>7.41</c:v>
                </c:pt>
                <c:pt idx="1467">
                  <c:v>7.2889999999999997</c:v>
                </c:pt>
                <c:pt idx="1468">
                  <c:v>7.1680000000000001</c:v>
                </c:pt>
                <c:pt idx="1469">
                  <c:v>7.048</c:v>
                </c:pt>
                <c:pt idx="1470">
                  <c:v>6.9269999999999996</c:v>
                </c:pt>
                <c:pt idx="1471">
                  <c:v>6.8049999999999997</c:v>
                </c:pt>
                <c:pt idx="1472">
                  <c:v>6.6840000000000002</c:v>
                </c:pt>
                <c:pt idx="1473">
                  <c:v>6.5629999999999997</c:v>
                </c:pt>
                <c:pt idx="1474">
                  <c:v>6.4420000000000002</c:v>
                </c:pt>
                <c:pt idx="1475">
                  <c:v>6.3209999999999997</c:v>
                </c:pt>
                <c:pt idx="1476">
                  <c:v>6.2009999999999996</c:v>
                </c:pt>
                <c:pt idx="1477">
                  <c:v>6.08</c:v>
                </c:pt>
                <c:pt idx="1478">
                  <c:v>5.9610000000000003</c:v>
                </c:pt>
                <c:pt idx="1479">
                  <c:v>5.8419999999999996</c:v>
                </c:pt>
                <c:pt idx="1480">
                  <c:v>5.7320000000000002</c:v>
                </c:pt>
                <c:pt idx="1481">
                  <c:v>5.6319999999999997</c:v>
                </c:pt>
                <c:pt idx="1482">
                  <c:v>5.5410000000000004</c:v>
                </c:pt>
                <c:pt idx="1483">
                  <c:v>5.4539999999999997</c:v>
                </c:pt>
                <c:pt idx="1484">
                  <c:v>5.3730000000000002</c:v>
                </c:pt>
                <c:pt idx="1485">
                  <c:v>5.2939999999999996</c:v>
                </c:pt>
                <c:pt idx="1486">
                  <c:v>5.2169999999999996</c:v>
                </c:pt>
                <c:pt idx="1487">
                  <c:v>5.141</c:v>
                </c:pt>
                <c:pt idx="1488">
                  <c:v>5.0659999999999998</c:v>
                </c:pt>
                <c:pt idx="1489">
                  <c:v>4.9909999999999997</c:v>
                </c:pt>
                <c:pt idx="1490">
                  <c:v>4.9160000000000004</c:v>
                </c:pt>
                <c:pt idx="1491">
                  <c:v>4.84</c:v>
                </c:pt>
                <c:pt idx="1492">
                  <c:v>4.7640000000000002</c:v>
                </c:pt>
                <c:pt idx="1493">
                  <c:v>4.6870000000000003</c:v>
                </c:pt>
                <c:pt idx="1494">
                  <c:v>4.6100000000000003</c:v>
                </c:pt>
                <c:pt idx="1495">
                  <c:v>4.532</c:v>
                </c:pt>
                <c:pt idx="1496">
                  <c:v>4.4530000000000003</c:v>
                </c:pt>
                <c:pt idx="1497">
                  <c:v>4.3730000000000002</c:v>
                </c:pt>
                <c:pt idx="1498">
                  <c:v>4.2930000000000001</c:v>
                </c:pt>
                <c:pt idx="1499">
                  <c:v>4.2130000000000001</c:v>
                </c:pt>
                <c:pt idx="1500">
                  <c:v>4.133</c:v>
                </c:pt>
                <c:pt idx="1501">
                  <c:v>4.0519999999999996</c:v>
                </c:pt>
                <c:pt idx="1502">
                  <c:v>3.9710000000000001</c:v>
                </c:pt>
                <c:pt idx="1503">
                  <c:v>3.89</c:v>
                </c:pt>
                <c:pt idx="1504">
                  <c:v>3.81</c:v>
                </c:pt>
                <c:pt idx="1505">
                  <c:v>3.7290000000000001</c:v>
                </c:pt>
                <c:pt idx="1506">
                  <c:v>3.649</c:v>
                </c:pt>
                <c:pt idx="1507">
                  <c:v>3.57</c:v>
                </c:pt>
                <c:pt idx="1508">
                  <c:v>3.4910000000000001</c:v>
                </c:pt>
                <c:pt idx="1509">
                  <c:v>3.4129999999999998</c:v>
                </c:pt>
                <c:pt idx="1510">
                  <c:v>3.3359999999999999</c:v>
                </c:pt>
                <c:pt idx="1511">
                  <c:v>3.26</c:v>
                </c:pt>
                <c:pt idx="1512">
                  <c:v>3.1840000000000002</c:v>
                </c:pt>
                <c:pt idx="1513">
                  <c:v>3.109</c:v>
                </c:pt>
                <c:pt idx="1514">
                  <c:v>3.036</c:v>
                </c:pt>
                <c:pt idx="1515">
                  <c:v>2.964</c:v>
                </c:pt>
                <c:pt idx="1516">
                  <c:v>2.8919999999999999</c:v>
                </c:pt>
                <c:pt idx="1517">
                  <c:v>2.8220000000000001</c:v>
                </c:pt>
                <c:pt idx="1518">
                  <c:v>2.754</c:v>
                </c:pt>
                <c:pt idx="1519">
                  <c:v>2.6859999999999999</c:v>
                </c:pt>
                <c:pt idx="1520">
                  <c:v>2.62</c:v>
                </c:pt>
                <c:pt idx="1521">
                  <c:v>2.5550000000000002</c:v>
                </c:pt>
                <c:pt idx="1522">
                  <c:v>2.4910000000000001</c:v>
                </c:pt>
                <c:pt idx="1523">
                  <c:v>2.4289999999999998</c:v>
                </c:pt>
                <c:pt idx="1524">
                  <c:v>2.3679999999999999</c:v>
                </c:pt>
                <c:pt idx="1525">
                  <c:v>2.3090000000000002</c:v>
                </c:pt>
                <c:pt idx="1526">
                  <c:v>2.25</c:v>
                </c:pt>
                <c:pt idx="1527">
                  <c:v>2.194</c:v>
                </c:pt>
                <c:pt idx="1528">
                  <c:v>2.1379999999999999</c:v>
                </c:pt>
                <c:pt idx="1529">
                  <c:v>2.0840000000000001</c:v>
                </c:pt>
                <c:pt idx="1530">
                  <c:v>2.0310000000000001</c:v>
                </c:pt>
                <c:pt idx="1531">
                  <c:v>1.98</c:v>
                </c:pt>
                <c:pt idx="1532">
                  <c:v>1.93</c:v>
                </c:pt>
                <c:pt idx="1533">
                  <c:v>1.881</c:v>
                </c:pt>
                <c:pt idx="1534">
                  <c:v>1.833</c:v>
                </c:pt>
                <c:pt idx="1535">
                  <c:v>1.7949999999999999</c:v>
                </c:pt>
                <c:pt idx="1536">
                  <c:v>1.77</c:v>
                </c:pt>
                <c:pt idx="1537">
                  <c:v>1.7450000000000001</c:v>
                </c:pt>
                <c:pt idx="1538">
                  <c:v>1.7190000000000001</c:v>
                </c:pt>
                <c:pt idx="1539">
                  <c:v>1.6910000000000001</c:v>
                </c:pt>
                <c:pt idx="1540">
                  <c:v>1.6639999999999999</c:v>
                </c:pt>
                <c:pt idx="1541">
                  <c:v>1.6359999999999999</c:v>
                </c:pt>
                <c:pt idx="1542">
                  <c:v>1.609</c:v>
                </c:pt>
                <c:pt idx="1543">
                  <c:v>1.5820000000000001</c:v>
                </c:pt>
                <c:pt idx="1544">
                  <c:v>1.556</c:v>
                </c:pt>
                <c:pt idx="1545">
                  <c:v>1.5309999999999999</c:v>
                </c:pt>
                <c:pt idx="1546">
                  <c:v>1.506</c:v>
                </c:pt>
                <c:pt idx="1547">
                  <c:v>1.4810000000000001</c:v>
                </c:pt>
                <c:pt idx="1548">
                  <c:v>1.4570000000000001</c:v>
                </c:pt>
                <c:pt idx="1549">
                  <c:v>1.4319999999999999</c:v>
                </c:pt>
                <c:pt idx="1550">
                  <c:v>1.4079999999999999</c:v>
                </c:pt>
                <c:pt idx="1551">
                  <c:v>1.3839999999999999</c:v>
                </c:pt>
                <c:pt idx="1552">
                  <c:v>1.361</c:v>
                </c:pt>
                <c:pt idx="1553">
                  <c:v>1.337</c:v>
                </c:pt>
                <c:pt idx="1554">
                  <c:v>1.3140000000000001</c:v>
                </c:pt>
                <c:pt idx="1555">
                  <c:v>1.2909999999999999</c:v>
                </c:pt>
                <c:pt idx="1556">
                  <c:v>1.268</c:v>
                </c:pt>
                <c:pt idx="1557">
                  <c:v>1.2450000000000001</c:v>
                </c:pt>
                <c:pt idx="1558">
                  <c:v>1.2230000000000001</c:v>
                </c:pt>
                <c:pt idx="1559">
                  <c:v>1.2010000000000001</c:v>
                </c:pt>
                <c:pt idx="1560">
                  <c:v>1.1830000000000001</c:v>
                </c:pt>
                <c:pt idx="1561">
                  <c:v>1.175</c:v>
                </c:pt>
                <c:pt idx="1562">
                  <c:v>1.173</c:v>
                </c:pt>
                <c:pt idx="1563">
                  <c:v>1.1759999999999999</c:v>
                </c:pt>
                <c:pt idx="1564">
                  <c:v>1.2030000000000001</c:v>
                </c:pt>
                <c:pt idx="1565">
                  <c:v>1.266</c:v>
                </c:pt>
                <c:pt idx="1566">
                  <c:v>1.319</c:v>
                </c:pt>
                <c:pt idx="1567">
                  <c:v>1.3620000000000001</c:v>
                </c:pt>
                <c:pt idx="1568">
                  <c:v>1.397</c:v>
                </c:pt>
                <c:pt idx="1569">
                  <c:v>1.4279999999999999</c:v>
                </c:pt>
                <c:pt idx="1570">
                  <c:v>1.454</c:v>
                </c:pt>
                <c:pt idx="1571">
                  <c:v>1.4770000000000001</c:v>
                </c:pt>
                <c:pt idx="1572">
                  <c:v>1.498</c:v>
                </c:pt>
                <c:pt idx="1573">
                  <c:v>1.516</c:v>
                </c:pt>
                <c:pt idx="1574">
                  <c:v>1.532</c:v>
                </c:pt>
                <c:pt idx="1575">
                  <c:v>1.548</c:v>
                </c:pt>
                <c:pt idx="1576">
                  <c:v>1.585</c:v>
                </c:pt>
                <c:pt idx="1577">
                  <c:v>1.708</c:v>
                </c:pt>
                <c:pt idx="1578">
                  <c:v>3.1840000000000002</c:v>
                </c:pt>
                <c:pt idx="1579">
                  <c:v>3.7719999999999998</c:v>
                </c:pt>
                <c:pt idx="1580">
                  <c:v>4.4089999999999998</c:v>
                </c:pt>
                <c:pt idx="1581">
                  <c:v>49.96</c:v>
                </c:pt>
                <c:pt idx="1582">
                  <c:v>112.8</c:v>
                </c:pt>
                <c:pt idx="1583">
                  <c:v>172.3</c:v>
                </c:pt>
                <c:pt idx="1584">
                  <c:v>187.2</c:v>
                </c:pt>
                <c:pt idx="1585">
                  <c:v>208.2</c:v>
                </c:pt>
                <c:pt idx="1586">
                  <c:v>164.1</c:v>
                </c:pt>
                <c:pt idx="1587">
                  <c:v>174.4</c:v>
                </c:pt>
                <c:pt idx="1588">
                  <c:v>171.6</c:v>
                </c:pt>
                <c:pt idx="1589">
                  <c:v>157.9</c:v>
                </c:pt>
                <c:pt idx="1590">
                  <c:v>145.5</c:v>
                </c:pt>
                <c:pt idx="1591">
                  <c:v>140.6</c:v>
                </c:pt>
                <c:pt idx="1592">
                  <c:v>145.1</c:v>
                </c:pt>
                <c:pt idx="1593">
                  <c:v>139.19999999999999</c:v>
                </c:pt>
                <c:pt idx="1594">
                  <c:v>129.5</c:v>
                </c:pt>
                <c:pt idx="1595">
                  <c:v>118.6</c:v>
                </c:pt>
                <c:pt idx="1596">
                  <c:v>104.5</c:v>
                </c:pt>
                <c:pt idx="1597">
                  <c:v>118.5</c:v>
                </c:pt>
                <c:pt idx="1598">
                  <c:v>108.9</c:v>
                </c:pt>
                <c:pt idx="1599">
                  <c:v>100.4</c:v>
                </c:pt>
                <c:pt idx="1600">
                  <c:v>92.8</c:v>
                </c:pt>
                <c:pt idx="1601">
                  <c:v>91.67</c:v>
                </c:pt>
                <c:pt idx="1602">
                  <c:v>93.3</c:v>
                </c:pt>
                <c:pt idx="1603">
                  <c:v>133.30000000000001</c:v>
                </c:pt>
                <c:pt idx="1604">
                  <c:v>98.66</c:v>
                </c:pt>
                <c:pt idx="1605">
                  <c:v>123.3</c:v>
                </c:pt>
                <c:pt idx="1606">
                  <c:v>113.4</c:v>
                </c:pt>
                <c:pt idx="1607">
                  <c:v>104</c:v>
                </c:pt>
                <c:pt idx="1608">
                  <c:v>95.8</c:v>
                </c:pt>
                <c:pt idx="1609">
                  <c:v>88.75</c:v>
                </c:pt>
                <c:pt idx="1610">
                  <c:v>83.59</c:v>
                </c:pt>
                <c:pt idx="1611">
                  <c:v>78.8</c:v>
                </c:pt>
                <c:pt idx="1612">
                  <c:v>73.56</c:v>
                </c:pt>
                <c:pt idx="1613">
                  <c:v>68.59</c:v>
                </c:pt>
                <c:pt idx="1614">
                  <c:v>64.2</c:v>
                </c:pt>
                <c:pt idx="1615">
                  <c:v>60.56</c:v>
                </c:pt>
                <c:pt idx="1616">
                  <c:v>57.31</c:v>
                </c:pt>
                <c:pt idx="1617">
                  <c:v>54</c:v>
                </c:pt>
                <c:pt idx="1618">
                  <c:v>53.9</c:v>
                </c:pt>
                <c:pt idx="1619">
                  <c:v>53.56</c:v>
                </c:pt>
                <c:pt idx="1620">
                  <c:v>50.45</c:v>
                </c:pt>
                <c:pt idx="1621">
                  <c:v>47.57</c:v>
                </c:pt>
                <c:pt idx="1622">
                  <c:v>45.45</c:v>
                </c:pt>
                <c:pt idx="1623">
                  <c:v>43.97</c:v>
                </c:pt>
                <c:pt idx="1624">
                  <c:v>41.38</c:v>
                </c:pt>
                <c:pt idx="1625">
                  <c:v>40.03</c:v>
                </c:pt>
                <c:pt idx="1626">
                  <c:v>39.369999999999997</c:v>
                </c:pt>
                <c:pt idx="1627">
                  <c:v>38.630000000000003</c:v>
                </c:pt>
                <c:pt idx="1628">
                  <c:v>37.950000000000003</c:v>
                </c:pt>
                <c:pt idx="1629">
                  <c:v>36.99</c:v>
                </c:pt>
                <c:pt idx="1630">
                  <c:v>36.01</c:v>
                </c:pt>
                <c:pt idx="1631">
                  <c:v>35.119999999999997</c:v>
                </c:pt>
                <c:pt idx="1632">
                  <c:v>34.630000000000003</c:v>
                </c:pt>
                <c:pt idx="1633">
                  <c:v>34.159999999999997</c:v>
                </c:pt>
                <c:pt idx="1634">
                  <c:v>33.21</c:v>
                </c:pt>
                <c:pt idx="1635">
                  <c:v>32.24</c:v>
                </c:pt>
                <c:pt idx="1636">
                  <c:v>31.39</c:v>
                </c:pt>
                <c:pt idx="1637">
                  <c:v>30.44</c:v>
                </c:pt>
                <c:pt idx="1638">
                  <c:v>29.54</c:v>
                </c:pt>
                <c:pt idx="1639">
                  <c:v>29.35</c:v>
                </c:pt>
                <c:pt idx="1640">
                  <c:v>28.48</c:v>
                </c:pt>
                <c:pt idx="1641">
                  <c:v>27.63</c:v>
                </c:pt>
                <c:pt idx="1642">
                  <c:v>26.87</c:v>
                </c:pt>
                <c:pt idx="1643">
                  <c:v>26.11</c:v>
                </c:pt>
                <c:pt idx="1644">
                  <c:v>25.34</c:v>
                </c:pt>
                <c:pt idx="1645">
                  <c:v>24.62</c:v>
                </c:pt>
                <c:pt idx="1646">
                  <c:v>23.89</c:v>
                </c:pt>
                <c:pt idx="1647">
                  <c:v>23.55</c:v>
                </c:pt>
                <c:pt idx="1648">
                  <c:v>23.25</c:v>
                </c:pt>
                <c:pt idx="1649">
                  <c:v>22.62</c:v>
                </c:pt>
                <c:pt idx="1650">
                  <c:v>22.02</c:v>
                </c:pt>
                <c:pt idx="1651">
                  <c:v>21.38</c:v>
                </c:pt>
                <c:pt idx="1652">
                  <c:v>20.85</c:v>
                </c:pt>
                <c:pt idx="1653">
                  <c:v>20.58</c:v>
                </c:pt>
                <c:pt idx="1654">
                  <c:v>23.15</c:v>
                </c:pt>
                <c:pt idx="1655">
                  <c:v>22.49</c:v>
                </c:pt>
                <c:pt idx="1656">
                  <c:v>22.65</c:v>
                </c:pt>
                <c:pt idx="1657">
                  <c:v>22.38</c:v>
                </c:pt>
                <c:pt idx="1658">
                  <c:v>23.99</c:v>
                </c:pt>
                <c:pt idx="1659">
                  <c:v>24.58</c:v>
                </c:pt>
                <c:pt idx="1660">
                  <c:v>24.7</c:v>
                </c:pt>
                <c:pt idx="1661">
                  <c:v>24.66</c:v>
                </c:pt>
                <c:pt idx="1662">
                  <c:v>24.75</c:v>
                </c:pt>
                <c:pt idx="1663">
                  <c:v>25.22</c:v>
                </c:pt>
                <c:pt idx="1664">
                  <c:v>25.56</c:v>
                </c:pt>
                <c:pt idx="1665">
                  <c:v>25.97</c:v>
                </c:pt>
                <c:pt idx="1666">
                  <c:v>25.91</c:v>
                </c:pt>
                <c:pt idx="1667">
                  <c:v>26.59</c:v>
                </c:pt>
                <c:pt idx="1668">
                  <c:v>26.79</c:v>
                </c:pt>
                <c:pt idx="1669">
                  <c:v>27.16</c:v>
                </c:pt>
                <c:pt idx="1670">
                  <c:v>27.11</c:v>
                </c:pt>
                <c:pt idx="1671">
                  <c:v>26.94</c:v>
                </c:pt>
                <c:pt idx="1672">
                  <c:v>26.65</c:v>
                </c:pt>
                <c:pt idx="1673">
                  <c:v>26.39</c:v>
                </c:pt>
                <c:pt idx="1674">
                  <c:v>140.80000000000001</c:v>
                </c:pt>
                <c:pt idx="1675">
                  <c:v>192.4</c:v>
                </c:pt>
                <c:pt idx="1676">
                  <c:v>188.5</c:v>
                </c:pt>
                <c:pt idx="1677">
                  <c:v>159.19999999999999</c:v>
                </c:pt>
                <c:pt idx="1678">
                  <c:v>135.9</c:v>
                </c:pt>
                <c:pt idx="1679">
                  <c:v>127.8</c:v>
                </c:pt>
                <c:pt idx="1680">
                  <c:v>117.1</c:v>
                </c:pt>
                <c:pt idx="1681">
                  <c:v>107.3</c:v>
                </c:pt>
                <c:pt idx="1682">
                  <c:v>105</c:v>
                </c:pt>
                <c:pt idx="1683">
                  <c:v>178.7</c:v>
                </c:pt>
                <c:pt idx="1684">
                  <c:v>120.1</c:v>
                </c:pt>
                <c:pt idx="1685">
                  <c:v>110.4</c:v>
                </c:pt>
                <c:pt idx="1686">
                  <c:v>130.19999999999999</c:v>
                </c:pt>
                <c:pt idx="1687">
                  <c:v>110.5</c:v>
                </c:pt>
                <c:pt idx="1688">
                  <c:v>109.9</c:v>
                </c:pt>
                <c:pt idx="1689">
                  <c:v>101.5</c:v>
                </c:pt>
                <c:pt idx="1690">
                  <c:v>99.63</c:v>
                </c:pt>
                <c:pt idx="1691">
                  <c:v>91.89</c:v>
                </c:pt>
                <c:pt idx="1692">
                  <c:v>86.19</c:v>
                </c:pt>
                <c:pt idx="1693">
                  <c:v>117.7</c:v>
                </c:pt>
                <c:pt idx="1694">
                  <c:v>118.3</c:v>
                </c:pt>
                <c:pt idx="1695">
                  <c:v>107.7</c:v>
                </c:pt>
                <c:pt idx="1696">
                  <c:v>99.07</c:v>
                </c:pt>
                <c:pt idx="1697">
                  <c:v>91.47</c:v>
                </c:pt>
                <c:pt idx="1698">
                  <c:v>91.91</c:v>
                </c:pt>
                <c:pt idx="1699">
                  <c:v>85.45</c:v>
                </c:pt>
                <c:pt idx="1700">
                  <c:v>90.51</c:v>
                </c:pt>
                <c:pt idx="1701">
                  <c:v>80.91</c:v>
                </c:pt>
                <c:pt idx="1702">
                  <c:v>75.47</c:v>
                </c:pt>
                <c:pt idx="1703">
                  <c:v>70.510000000000005</c:v>
                </c:pt>
                <c:pt idx="1704">
                  <c:v>66.28</c:v>
                </c:pt>
                <c:pt idx="1705">
                  <c:v>65.59</c:v>
                </c:pt>
                <c:pt idx="1706">
                  <c:v>61.35</c:v>
                </c:pt>
                <c:pt idx="1707">
                  <c:v>57.66</c:v>
                </c:pt>
                <c:pt idx="1708">
                  <c:v>54.13</c:v>
                </c:pt>
                <c:pt idx="1709">
                  <c:v>51.36</c:v>
                </c:pt>
                <c:pt idx="1710">
                  <c:v>48.7</c:v>
                </c:pt>
                <c:pt idx="1711">
                  <c:v>48.88</c:v>
                </c:pt>
                <c:pt idx="1712">
                  <c:v>47.63</c:v>
                </c:pt>
                <c:pt idx="1713">
                  <c:v>51.84</c:v>
                </c:pt>
                <c:pt idx="1714">
                  <c:v>51.03</c:v>
                </c:pt>
                <c:pt idx="1715">
                  <c:v>49.03</c:v>
                </c:pt>
                <c:pt idx="1716">
                  <c:v>46.35</c:v>
                </c:pt>
                <c:pt idx="1717">
                  <c:v>44.15</c:v>
                </c:pt>
                <c:pt idx="1718">
                  <c:v>41.78</c:v>
                </c:pt>
                <c:pt idx="1719">
                  <c:v>40.46</c:v>
                </c:pt>
                <c:pt idx="1720">
                  <c:v>39.869999999999997</c:v>
                </c:pt>
                <c:pt idx="1721">
                  <c:v>39.1</c:v>
                </c:pt>
                <c:pt idx="1722">
                  <c:v>38.25</c:v>
                </c:pt>
                <c:pt idx="1723">
                  <c:v>37.35</c:v>
                </c:pt>
                <c:pt idx="1724">
                  <c:v>36.369999999999997</c:v>
                </c:pt>
                <c:pt idx="1725">
                  <c:v>35.340000000000003</c:v>
                </c:pt>
                <c:pt idx="1726">
                  <c:v>34.28</c:v>
                </c:pt>
                <c:pt idx="1727">
                  <c:v>33.200000000000003</c:v>
                </c:pt>
                <c:pt idx="1728">
                  <c:v>32.130000000000003</c:v>
                </c:pt>
                <c:pt idx="1729">
                  <c:v>31.05</c:v>
                </c:pt>
                <c:pt idx="1730">
                  <c:v>30.02</c:v>
                </c:pt>
                <c:pt idx="1731">
                  <c:v>29.02</c:v>
                </c:pt>
                <c:pt idx="1732">
                  <c:v>28.05</c:v>
                </c:pt>
                <c:pt idx="1733">
                  <c:v>27.13</c:v>
                </c:pt>
                <c:pt idx="1734">
                  <c:v>26.39</c:v>
                </c:pt>
                <c:pt idx="1735">
                  <c:v>30.06</c:v>
                </c:pt>
                <c:pt idx="1736">
                  <c:v>27.71</c:v>
                </c:pt>
                <c:pt idx="1737">
                  <c:v>27.5</c:v>
                </c:pt>
                <c:pt idx="1738">
                  <c:v>26.86</c:v>
                </c:pt>
                <c:pt idx="1739">
                  <c:v>26.11</c:v>
                </c:pt>
                <c:pt idx="1740">
                  <c:v>25.4</c:v>
                </c:pt>
                <c:pt idx="1741">
                  <c:v>24.9</c:v>
                </c:pt>
                <c:pt idx="1742">
                  <c:v>24.26</c:v>
                </c:pt>
                <c:pt idx="1743">
                  <c:v>23.63</c:v>
                </c:pt>
                <c:pt idx="1744">
                  <c:v>22.99</c:v>
                </c:pt>
                <c:pt idx="1745">
                  <c:v>22.33</c:v>
                </c:pt>
                <c:pt idx="1746">
                  <c:v>21.69</c:v>
                </c:pt>
                <c:pt idx="1747">
                  <c:v>21.03</c:v>
                </c:pt>
                <c:pt idx="1748">
                  <c:v>20.41</c:v>
                </c:pt>
                <c:pt idx="1749">
                  <c:v>19.8</c:v>
                </c:pt>
                <c:pt idx="1750">
                  <c:v>19.55</c:v>
                </c:pt>
                <c:pt idx="1751">
                  <c:v>19.43</c:v>
                </c:pt>
                <c:pt idx="1752">
                  <c:v>19.260000000000002</c:v>
                </c:pt>
                <c:pt idx="1753">
                  <c:v>19.04</c:v>
                </c:pt>
                <c:pt idx="1754">
                  <c:v>18.79</c:v>
                </c:pt>
                <c:pt idx="1755">
                  <c:v>18.510000000000002</c:v>
                </c:pt>
                <c:pt idx="1756">
                  <c:v>18.21</c:v>
                </c:pt>
                <c:pt idx="1757">
                  <c:v>17.95</c:v>
                </c:pt>
                <c:pt idx="1758">
                  <c:v>17.690000000000001</c:v>
                </c:pt>
                <c:pt idx="1759">
                  <c:v>17.45</c:v>
                </c:pt>
                <c:pt idx="1760">
                  <c:v>17.22</c:v>
                </c:pt>
                <c:pt idx="1761">
                  <c:v>17.079999999999998</c:v>
                </c:pt>
                <c:pt idx="1762">
                  <c:v>17.11</c:v>
                </c:pt>
                <c:pt idx="1763">
                  <c:v>17.23</c:v>
                </c:pt>
                <c:pt idx="1764">
                  <c:v>17.32</c:v>
                </c:pt>
                <c:pt idx="1765">
                  <c:v>17.38</c:v>
                </c:pt>
                <c:pt idx="1766">
                  <c:v>17.43</c:v>
                </c:pt>
                <c:pt idx="1767">
                  <c:v>17.46</c:v>
                </c:pt>
                <c:pt idx="1768">
                  <c:v>17.55</c:v>
                </c:pt>
                <c:pt idx="1769">
                  <c:v>17.64</c:v>
                </c:pt>
                <c:pt idx="1770">
                  <c:v>17.7</c:v>
                </c:pt>
                <c:pt idx="1771">
                  <c:v>17.72</c:v>
                </c:pt>
                <c:pt idx="1772">
                  <c:v>17.71</c:v>
                </c:pt>
                <c:pt idx="1773">
                  <c:v>17.670000000000002</c:v>
                </c:pt>
                <c:pt idx="1774">
                  <c:v>17.600000000000001</c:v>
                </c:pt>
                <c:pt idx="1775">
                  <c:v>17.510000000000002</c:v>
                </c:pt>
                <c:pt idx="1776">
                  <c:v>17.39</c:v>
                </c:pt>
                <c:pt idx="1777">
                  <c:v>17.25</c:v>
                </c:pt>
                <c:pt idx="1778">
                  <c:v>17.100000000000001</c:v>
                </c:pt>
                <c:pt idx="1779">
                  <c:v>16.920000000000002</c:v>
                </c:pt>
                <c:pt idx="1780">
                  <c:v>16.73</c:v>
                </c:pt>
                <c:pt idx="1781">
                  <c:v>16.53</c:v>
                </c:pt>
                <c:pt idx="1782">
                  <c:v>16.309999999999999</c:v>
                </c:pt>
                <c:pt idx="1783">
                  <c:v>16.09</c:v>
                </c:pt>
                <c:pt idx="1784">
                  <c:v>15.85</c:v>
                </c:pt>
                <c:pt idx="1785">
                  <c:v>15.62</c:v>
                </c:pt>
                <c:pt idx="1786">
                  <c:v>15.37</c:v>
                </c:pt>
                <c:pt idx="1787">
                  <c:v>15.13</c:v>
                </c:pt>
                <c:pt idx="1788">
                  <c:v>14.88</c:v>
                </c:pt>
                <c:pt idx="1789">
                  <c:v>14.63</c:v>
                </c:pt>
                <c:pt idx="1790">
                  <c:v>14.39</c:v>
                </c:pt>
                <c:pt idx="1791">
                  <c:v>14.14</c:v>
                </c:pt>
                <c:pt idx="1792">
                  <c:v>13.89</c:v>
                </c:pt>
                <c:pt idx="1793">
                  <c:v>13.65</c:v>
                </c:pt>
                <c:pt idx="1794">
                  <c:v>13.41</c:v>
                </c:pt>
                <c:pt idx="1795">
                  <c:v>13.17</c:v>
                </c:pt>
                <c:pt idx="1796">
                  <c:v>12.93</c:v>
                </c:pt>
                <c:pt idx="1797">
                  <c:v>12.7</c:v>
                </c:pt>
                <c:pt idx="1798">
                  <c:v>12.47</c:v>
                </c:pt>
                <c:pt idx="1799">
                  <c:v>12.25</c:v>
                </c:pt>
                <c:pt idx="1800">
                  <c:v>12.04</c:v>
                </c:pt>
                <c:pt idx="1801">
                  <c:v>11.83</c:v>
                </c:pt>
                <c:pt idx="1802">
                  <c:v>11.64</c:v>
                </c:pt>
                <c:pt idx="1803">
                  <c:v>11.45</c:v>
                </c:pt>
                <c:pt idx="1804">
                  <c:v>11.27</c:v>
                </c:pt>
                <c:pt idx="1805">
                  <c:v>11.09</c:v>
                </c:pt>
                <c:pt idx="1806">
                  <c:v>10.92</c:v>
                </c:pt>
                <c:pt idx="1807">
                  <c:v>10.76</c:v>
                </c:pt>
                <c:pt idx="1808">
                  <c:v>10.61</c:v>
                </c:pt>
                <c:pt idx="1809">
                  <c:v>10.46</c:v>
                </c:pt>
                <c:pt idx="1810">
                  <c:v>10.31</c:v>
                </c:pt>
                <c:pt idx="1811">
                  <c:v>10.17</c:v>
                </c:pt>
                <c:pt idx="1812">
                  <c:v>10.029999999999999</c:v>
                </c:pt>
                <c:pt idx="1813">
                  <c:v>9.9019999999999992</c:v>
                </c:pt>
                <c:pt idx="1814">
                  <c:v>9.7720000000000002</c:v>
                </c:pt>
                <c:pt idx="1815">
                  <c:v>9.6449999999999996</c:v>
                </c:pt>
                <c:pt idx="1816">
                  <c:v>9.52</c:v>
                </c:pt>
                <c:pt idx="1817">
                  <c:v>9.3960000000000008</c:v>
                </c:pt>
                <c:pt idx="1818">
                  <c:v>9.2739999999999991</c:v>
                </c:pt>
                <c:pt idx="1819">
                  <c:v>9.1539999999999999</c:v>
                </c:pt>
                <c:pt idx="1820">
                  <c:v>9.0340000000000007</c:v>
                </c:pt>
                <c:pt idx="1821">
                  <c:v>8.9149999999999991</c:v>
                </c:pt>
                <c:pt idx="1822">
                  <c:v>8.7959999999999994</c:v>
                </c:pt>
                <c:pt idx="1823">
                  <c:v>8.6780000000000008</c:v>
                </c:pt>
                <c:pt idx="1824">
                  <c:v>8.56</c:v>
                </c:pt>
                <c:pt idx="1825">
                  <c:v>8.4420000000000002</c:v>
                </c:pt>
                <c:pt idx="1826">
                  <c:v>8.3239999999999998</c:v>
                </c:pt>
                <c:pt idx="1827">
                  <c:v>8.2050000000000001</c:v>
                </c:pt>
                <c:pt idx="1828">
                  <c:v>8.0869999999999997</c:v>
                </c:pt>
                <c:pt idx="1829">
                  <c:v>7.9669999999999996</c:v>
                </c:pt>
                <c:pt idx="1830">
                  <c:v>7.8479999999999999</c:v>
                </c:pt>
                <c:pt idx="1831">
                  <c:v>7.7290000000000001</c:v>
                </c:pt>
                <c:pt idx="1832">
                  <c:v>7.609</c:v>
                </c:pt>
                <c:pt idx="1833">
                  <c:v>7.4880000000000004</c:v>
                </c:pt>
                <c:pt idx="1834">
                  <c:v>7.3680000000000003</c:v>
                </c:pt>
                <c:pt idx="1835">
                  <c:v>7.2469999999999999</c:v>
                </c:pt>
                <c:pt idx="1836">
                  <c:v>7.1260000000000003</c:v>
                </c:pt>
                <c:pt idx="1837">
                  <c:v>7.0060000000000002</c:v>
                </c:pt>
                <c:pt idx="1838">
                  <c:v>6.8840000000000003</c:v>
                </c:pt>
                <c:pt idx="1839">
                  <c:v>6.7629999999999999</c:v>
                </c:pt>
                <c:pt idx="1840">
                  <c:v>6.6420000000000003</c:v>
                </c:pt>
                <c:pt idx="1841">
                  <c:v>6.5209999999999999</c:v>
                </c:pt>
                <c:pt idx="1842">
                  <c:v>6.4</c:v>
                </c:pt>
                <c:pt idx="1843">
                  <c:v>6.2789999999999999</c:v>
                </c:pt>
                <c:pt idx="1844">
                  <c:v>6.1589999999999998</c:v>
                </c:pt>
                <c:pt idx="1845">
                  <c:v>6.0380000000000003</c:v>
                </c:pt>
                <c:pt idx="1846">
                  <c:v>5.9189999999999996</c:v>
                </c:pt>
                <c:pt idx="1847">
                  <c:v>5.8</c:v>
                </c:pt>
                <c:pt idx="1848">
                  <c:v>5.694</c:v>
                </c:pt>
                <c:pt idx="1849">
                  <c:v>5.5970000000000004</c:v>
                </c:pt>
                <c:pt idx="1850">
                  <c:v>5.5069999999999997</c:v>
                </c:pt>
                <c:pt idx="1851">
                  <c:v>5.4219999999999997</c:v>
                </c:pt>
                <c:pt idx="1852">
                  <c:v>5.3410000000000002</c:v>
                </c:pt>
                <c:pt idx="1853">
                  <c:v>5.2629999999999999</c:v>
                </c:pt>
                <c:pt idx="1854">
                  <c:v>5.1859999999999999</c:v>
                </c:pt>
                <c:pt idx="1855">
                  <c:v>5.1100000000000003</c:v>
                </c:pt>
                <c:pt idx="1856">
                  <c:v>5.0350000000000001</c:v>
                </c:pt>
                <c:pt idx="1857">
                  <c:v>4.96</c:v>
                </c:pt>
                <c:pt idx="1858">
                  <c:v>4.8849999999999998</c:v>
                </c:pt>
                <c:pt idx="1859">
                  <c:v>4.8090000000000002</c:v>
                </c:pt>
                <c:pt idx="1860">
                  <c:v>4.7320000000000002</c:v>
                </c:pt>
                <c:pt idx="1861">
                  <c:v>4.6550000000000002</c:v>
                </c:pt>
                <c:pt idx="1862">
                  <c:v>4.577</c:v>
                </c:pt>
                <c:pt idx="1863">
                  <c:v>4.4980000000000002</c:v>
                </c:pt>
                <c:pt idx="1864">
                  <c:v>4.4180000000000001</c:v>
                </c:pt>
                <c:pt idx="1865">
                  <c:v>4.3380000000000001</c:v>
                </c:pt>
                <c:pt idx="1866">
                  <c:v>4.2569999999999997</c:v>
                </c:pt>
                <c:pt idx="1867">
                  <c:v>4.1749999999999998</c:v>
                </c:pt>
                <c:pt idx="1868">
                  <c:v>4.093</c:v>
                </c:pt>
                <c:pt idx="1869">
                  <c:v>4.0110000000000001</c:v>
                </c:pt>
                <c:pt idx="1870">
                  <c:v>3.9340000000000002</c:v>
                </c:pt>
                <c:pt idx="1871">
                  <c:v>3.855</c:v>
                </c:pt>
                <c:pt idx="1872">
                  <c:v>3.782</c:v>
                </c:pt>
                <c:pt idx="1873">
                  <c:v>3.7069999999999999</c:v>
                </c:pt>
                <c:pt idx="1874">
                  <c:v>3.6320000000000001</c:v>
                </c:pt>
                <c:pt idx="1875">
                  <c:v>3.5569999999999999</c:v>
                </c:pt>
                <c:pt idx="1876">
                  <c:v>3.4809999999999999</c:v>
                </c:pt>
                <c:pt idx="1877">
                  <c:v>3.4060000000000001</c:v>
                </c:pt>
                <c:pt idx="1878">
                  <c:v>3.331</c:v>
                </c:pt>
                <c:pt idx="1879">
                  <c:v>3.2559999999999998</c:v>
                </c:pt>
                <c:pt idx="1880">
                  <c:v>3.1819999999999999</c:v>
                </c:pt>
                <c:pt idx="1881">
                  <c:v>3.109</c:v>
                </c:pt>
                <c:pt idx="1882">
                  <c:v>3.036</c:v>
                </c:pt>
                <c:pt idx="1883">
                  <c:v>2.964</c:v>
                </c:pt>
                <c:pt idx="1884">
                  <c:v>2.8929999999999998</c:v>
                </c:pt>
                <c:pt idx="1885">
                  <c:v>2.823</c:v>
                </c:pt>
                <c:pt idx="1886">
                  <c:v>2.754</c:v>
                </c:pt>
                <c:pt idx="1887">
                  <c:v>2.6859999999999999</c:v>
                </c:pt>
                <c:pt idx="1888">
                  <c:v>2.6190000000000002</c:v>
                </c:pt>
                <c:pt idx="1889">
                  <c:v>2.552</c:v>
                </c:pt>
                <c:pt idx="1890">
                  <c:v>2.4870000000000001</c:v>
                </c:pt>
                <c:pt idx="1891">
                  <c:v>2.423</c:v>
                </c:pt>
                <c:pt idx="1892">
                  <c:v>2.36</c:v>
                </c:pt>
                <c:pt idx="1893">
                  <c:v>2.298</c:v>
                </c:pt>
                <c:pt idx="1894">
                  <c:v>2.238</c:v>
                </c:pt>
                <c:pt idx="1895">
                  <c:v>2.1779999999999999</c:v>
                </c:pt>
                <c:pt idx="1896">
                  <c:v>2.12</c:v>
                </c:pt>
                <c:pt idx="1897">
                  <c:v>2.0630000000000002</c:v>
                </c:pt>
                <c:pt idx="1898">
                  <c:v>2.0070000000000001</c:v>
                </c:pt>
                <c:pt idx="1899">
                  <c:v>1.9530000000000001</c:v>
                </c:pt>
                <c:pt idx="1900">
                  <c:v>1.899</c:v>
                </c:pt>
                <c:pt idx="1901">
                  <c:v>1.847</c:v>
                </c:pt>
                <c:pt idx="1902">
                  <c:v>1.7969999999999999</c:v>
                </c:pt>
                <c:pt idx="1903">
                  <c:v>1.7470000000000001</c:v>
                </c:pt>
                <c:pt idx="1904">
                  <c:v>1.6990000000000001</c:v>
                </c:pt>
                <c:pt idx="1905">
                  <c:v>1.6519999999999999</c:v>
                </c:pt>
                <c:pt idx="1906">
                  <c:v>1.6060000000000001</c:v>
                </c:pt>
                <c:pt idx="1907">
                  <c:v>1.5609999999999999</c:v>
                </c:pt>
                <c:pt idx="1908">
                  <c:v>1.518</c:v>
                </c:pt>
                <c:pt idx="1909">
                  <c:v>1.476</c:v>
                </c:pt>
                <c:pt idx="1910">
                  <c:v>1.4350000000000001</c:v>
                </c:pt>
                <c:pt idx="1911">
                  <c:v>1.395</c:v>
                </c:pt>
                <c:pt idx="1912">
                  <c:v>1.3560000000000001</c:v>
                </c:pt>
                <c:pt idx="1913">
                  <c:v>1.3180000000000001</c:v>
                </c:pt>
                <c:pt idx="1914">
                  <c:v>1.282</c:v>
                </c:pt>
                <c:pt idx="1915">
                  <c:v>1.2470000000000001</c:v>
                </c:pt>
                <c:pt idx="1916">
                  <c:v>1.212</c:v>
                </c:pt>
                <c:pt idx="1917">
                  <c:v>1.179</c:v>
                </c:pt>
                <c:pt idx="1918">
                  <c:v>1.147</c:v>
                </c:pt>
                <c:pt idx="1919">
                  <c:v>1.1160000000000001</c:v>
                </c:pt>
                <c:pt idx="1920">
                  <c:v>1.085</c:v>
                </c:pt>
                <c:pt idx="1921">
                  <c:v>1.056</c:v>
                </c:pt>
                <c:pt idx="1922">
                  <c:v>1.028</c:v>
                </c:pt>
                <c:pt idx="1923">
                  <c:v>1</c:v>
                </c:pt>
                <c:pt idx="1924">
                  <c:v>0.97360000000000002</c:v>
                </c:pt>
                <c:pt idx="1925">
                  <c:v>0.94799999999999995</c:v>
                </c:pt>
                <c:pt idx="1926">
                  <c:v>0.92320000000000002</c:v>
                </c:pt>
                <c:pt idx="1927">
                  <c:v>0.89910000000000001</c:v>
                </c:pt>
                <c:pt idx="1928">
                  <c:v>0.87580000000000002</c:v>
                </c:pt>
                <c:pt idx="1929">
                  <c:v>0.85340000000000005</c:v>
                </c:pt>
                <c:pt idx="1930">
                  <c:v>0.83169999999999999</c:v>
                </c:pt>
                <c:pt idx="1931">
                  <c:v>0.81059999999999999</c:v>
                </c:pt>
                <c:pt idx="1932">
                  <c:v>0.79020000000000001</c:v>
                </c:pt>
                <c:pt idx="1933">
                  <c:v>0.77039999999999997</c:v>
                </c:pt>
                <c:pt idx="1934">
                  <c:v>0.75129999999999997</c:v>
                </c:pt>
                <c:pt idx="1935">
                  <c:v>0.7329</c:v>
                </c:pt>
                <c:pt idx="1936">
                  <c:v>0.71509999999999996</c:v>
                </c:pt>
                <c:pt idx="1937">
                  <c:v>0.69779999999999998</c:v>
                </c:pt>
                <c:pt idx="1938">
                  <c:v>0.68130000000000002</c:v>
                </c:pt>
                <c:pt idx="1939">
                  <c:v>0.66520000000000001</c:v>
                </c:pt>
                <c:pt idx="1940">
                  <c:v>0.64959999999999996</c:v>
                </c:pt>
                <c:pt idx="1941">
                  <c:v>0.63449999999999995</c:v>
                </c:pt>
                <c:pt idx="1942">
                  <c:v>0.61990000000000001</c:v>
                </c:pt>
                <c:pt idx="1943">
                  <c:v>0.60580000000000001</c:v>
                </c:pt>
                <c:pt idx="1944">
                  <c:v>0.59230000000000005</c:v>
                </c:pt>
                <c:pt idx="1945">
                  <c:v>0.57909999999999995</c:v>
                </c:pt>
                <c:pt idx="1946">
                  <c:v>0.56630000000000003</c:v>
                </c:pt>
                <c:pt idx="1947">
                  <c:v>0.55389999999999995</c:v>
                </c:pt>
                <c:pt idx="1948">
                  <c:v>0.54190000000000005</c:v>
                </c:pt>
                <c:pt idx="1949">
                  <c:v>0.53039999999999998</c:v>
                </c:pt>
                <c:pt idx="1950">
                  <c:v>0.51919999999999999</c:v>
                </c:pt>
                <c:pt idx="1951">
                  <c:v>0.50839999999999996</c:v>
                </c:pt>
                <c:pt idx="1952">
                  <c:v>0.50080000000000002</c:v>
                </c:pt>
                <c:pt idx="1953">
                  <c:v>0.52710000000000001</c:v>
                </c:pt>
                <c:pt idx="1954">
                  <c:v>0.58720000000000006</c:v>
                </c:pt>
                <c:pt idx="1955">
                  <c:v>0.68799999999999994</c:v>
                </c:pt>
                <c:pt idx="1956">
                  <c:v>0.79430000000000001</c:v>
                </c:pt>
                <c:pt idx="1957">
                  <c:v>0.88749999999999996</c:v>
                </c:pt>
                <c:pt idx="1958">
                  <c:v>1.0289999999999999</c:v>
                </c:pt>
                <c:pt idx="1959">
                  <c:v>1.2709999999999999</c:v>
                </c:pt>
                <c:pt idx="1960">
                  <c:v>1.792</c:v>
                </c:pt>
                <c:pt idx="1961">
                  <c:v>2.2109999999999999</c:v>
                </c:pt>
                <c:pt idx="1962">
                  <c:v>2.657</c:v>
                </c:pt>
                <c:pt idx="1963">
                  <c:v>3.0609999999999999</c:v>
                </c:pt>
                <c:pt idx="1964">
                  <c:v>3.4209999999999998</c:v>
                </c:pt>
                <c:pt idx="1965">
                  <c:v>3.7320000000000002</c:v>
                </c:pt>
                <c:pt idx="1966">
                  <c:v>3.99</c:v>
                </c:pt>
                <c:pt idx="1967">
                  <c:v>4.2510000000000003</c:v>
                </c:pt>
                <c:pt idx="1968">
                  <c:v>4.4850000000000003</c:v>
                </c:pt>
                <c:pt idx="1969">
                  <c:v>4.6989999999999998</c:v>
                </c:pt>
                <c:pt idx="1970">
                  <c:v>4.8760000000000003</c:v>
                </c:pt>
                <c:pt idx="1971">
                  <c:v>5.0149999999999997</c:v>
                </c:pt>
                <c:pt idx="1972">
                  <c:v>5.1269999999999998</c:v>
                </c:pt>
                <c:pt idx="1973">
                  <c:v>5.226</c:v>
                </c:pt>
                <c:pt idx="1974">
                  <c:v>5.3360000000000003</c:v>
                </c:pt>
                <c:pt idx="1975">
                  <c:v>5.4690000000000003</c:v>
                </c:pt>
                <c:pt idx="1976">
                  <c:v>5.6550000000000002</c:v>
                </c:pt>
                <c:pt idx="1977">
                  <c:v>5.9619999999999997</c:v>
                </c:pt>
                <c:pt idx="1978">
                  <c:v>6.27</c:v>
                </c:pt>
                <c:pt idx="1979">
                  <c:v>6.5529999999999999</c:v>
                </c:pt>
                <c:pt idx="1980">
                  <c:v>6.7770000000000001</c:v>
                </c:pt>
                <c:pt idx="1981">
                  <c:v>6.9459999999999997</c:v>
                </c:pt>
                <c:pt idx="1982">
                  <c:v>7.0659999999999998</c:v>
                </c:pt>
                <c:pt idx="1983">
                  <c:v>7.1529999999999996</c:v>
                </c:pt>
                <c:pt idx="1984">
                  <c:v>7.4130000000000003</c:v>
                </c:pt>
                <c:pt idx="1985">
                  <c:v>71.209999999999994</c:v>
                </c:pt>
                <c:pt idx="1986">
                  <c:v>88.75</c:v>
                </c:pt>
                <c:pt idx="1987">
                  <c:v>26.57</c:v>
                </c:pt>
                <c:pt idx="1988">
                  <c:v>27.83</c:v>
                </c:pt>
                <c:pt idx="1989">
                  <c:v>64.650000000000006</c:v>
                </c:pt>
                <c:pt idx="1990">
                  <c:v>107.6</c:v>
                </c:pt>
                <c:pt idx="1991">
                  <c:v>81.75</c:v>
                </c:pt>
                <c:pt idx="1992">
                  <c:v>96.06</c:v>
                </c:pt>
                <c:pt idx="1993">
                  <c:v>70.39</c:v>
                </c:pt>
                <c:pt idx="1994">
                  <c:v>65.150000000000006</c:v>
                </c:pt>
                <c:pt idx="1995">
                  <c:v>60.27</c:v>
                </c:pt>
                <c:pt idx="1996">
                  <c:v>58.37</c:v>
                </c:pt>
                <c:pt idx="1997">
                  <c:v>63.71</c:v>
                </c:pt>
                <c:pt idx="1998">
                  <c:v>57.9</c:v>
                </c:pt>
                <c:pt idx="1999">
                  <c:v>54.32</c:v>
                </c:pt>
                <c:pt idx="2000">
                  <c:v>51.19</c:v>
                </c:pt>
                <c:pt idx="2001">
                  <c:v>48.7</c:v>
                </c:pt>
                <c:pt idx="2002">
                  <c:v>46.42</c:v>
                </c:pt>
                <c:pt idx="2003">
                  <c:v>44.2</c:v>
                </c:pt>
                <c:pt idx="2004">
                  <c:v>42.27</c:v>
                </c:pt>
                <c:pt idx="2005">
                  <c:v>41.74</c:v>
                </c:pt>
                <c:pt idx="2006">
                  <c:v>39.78</c:v>
                </c:pt>
                <c:pt idx="2007">
                  <c:v>37.96</c:v>
                </c:pt>
                <c:pt idx="2008">
                  <c:v>37.799999999999997</c:v>
                </c:pt>
                <c:pt idx="2009">
                  <c:v>37.479999999999997</c:v>
                </c:pt>
                <c:pt idx="2010">
                  <c:v>37.06</c:v>
                </c:pt>
                <c:pt idx="2011">
                  <c:v>36.44</c:v>
                </c:pt>
                <c:pt idx="2012">
                  <c:v>35.700000000000003</c:v>
                </c:pt>
                <c:pt idx="2013">
                  <c:v>34.909999999999997</c:v>
                </c:pt>
                <c:pt idx="2014">
                  <c:v>34.15</c:v>
                </c:pt>
                <c:pt idx="2015">
                  <c:v>33.83</c:v>
                </c:pt>
                <c:pt idx="2016">
                  <c:v>33.44</c:v>
                </c:pt>
                <c:pt idx="2017">
                  <c:v>34.119999999999997</c:v>
                </c:pt>
                <c:pt idx="2018">
                  <c:v>59.41</c:v>
                </c:pt>
                <c:pt idx="2019">
                  <c:v>37.58</c:v>
                </c:pt>
                <c:pt idx="2020">
                  <c:v>42.38</c:v>
                </c:pt>
                <c:pt idx="2021">
                  <c:v>44.13</c:v>
                </c:pt>
                <c:pt idx="2022">
                  <c:v>42.02</c:v>
                </c:pt>
                <c:pt idx="2023">
                  <c:v>126.7</c:v>
                </c:pt>
                <c:pt idx="2024">
                  <c:v>188.2</c:v>
                </c:pt>
                <c:pt idx="2025">
                  <c:v>86.55</c:v>
                </c:pt>
                <c:pt idx="2026">
                  <c:v>109.9</c:v>
                </c:pt>
                <c:pt idx="2027">
                  <c:v>100.4</c:v>
                </c:pt>
                <c:pt idx="2028">
                  <c:v>92.04</c:v>
                </c:pt>
                <c:pt idx="2029">
                  <c:v>84.46</c:v>
                </c:pt>
                <c:pt idx="2030">
                  <c:v>78.05</c:v>
                </c:pt>
                <c:pt idx="2031">
                  <c:v>110</c:v>
                </c:pt>
                <c:pt idx="2032">
                  <c:v>77.58</c:v>
                </c:pt>
                <c:pt idx="2033">
                  <c:v>81.739999999999995</c:v>
                </c:pt>
                <c:pt idx="2034">
                  <c:v>76.099999999999994</c:v>
                </c:pt>
                <c:pt idx="2035">
                  <c:v>70.98</c:v>
                </c:pt>
                <c:pt idx="2036">
                  <c:v>66.209999999999994</c:v>
                </c:pt>
                <c:pt idx="2037">
                  <c:v>62.46</c:v>
                </c:pt>
                <c:pt idx="2038">
                  <c:v>63.55</c:v>
                </c:pt>
                <c:pt idx="2039">
                  <c:v>95.22</c:v>
                </c:pt>
                <c:pt idx="2040">
                  <c:v>116.5</c:v>
                </c:pt>
                <c:pt idx="2041">
                  <c:v>98.23</c:v>
                </c:pt>
                <c:pt idx="2042">
                  <c:v>113</c:v>
                </c:pt>
                <c:pt idx="2043">
                  <c:v>88.34</c:v>
                </c:pt>
                <c:pt idx="2044">
                  <c:v>83.92</c:v>
                </c:pt>
                <c:pt idx="2045">
                  <c:v>78</c:v>
                </c:pt>
                <c:pt idx="2046">
                  <c:v>106.1</c:v>
                </c:pt>
                <c:pt idx="2047">
                  <c:v>145.5</c:v>
                </c:pt>
                <c:pt idx="2048">
                  <c:v>108.8</c:v>
                </c:pt>
                <c:pt idx="2049">
                  <c:v>111.4</c:v>
                </c:pt>
                <c:pt idx="2050">
                  <c:v>102.5</c:v>
                </c:pt>
                <c:pt idx="2051">
                  <c:v>94.61</c:v>
                </c:pt>
                <c:pt idx="2052">
                  <c:v>87.46</c:v>
                </c:pt>
                <c:pt idx="2053">
                  <c:v>88.1</c:v>
                </c:pt>
                <c:pt idx="2054">
                  <c:v>83.82</c:v>
                </c:pt>
                <c:pt idx="2055">
                  <c:v>79.83</c:v>
                </c:pt>
                <c:pt idx="2056">
                  <c:v>74.959999999999994</c:v>
                </c:pt>
                <c:pt idx="2057">
                  <c:v>70.27</c:v>
                </c:pt>
                <c:pt idx="2058">
                  <c:v>65.8</c:v>
                </c:pt>
                <c:pt idx="2059">
                  <c:v>62.09</c:v>
                </c:pt>
                <c:pt idx="2060">
                  <c:v>102.2</c:v>
                </c:pt>
                <c:pt idx="2061">
                  <c:v>66.02</c:v>
                </c:pt>
                <c:pt idx="2062">
                  <c:v>65.19</c:v>
                </c:pt>
                <c:pt idx="2063">
                  <c:v>62.16</c:v>
                </c:pt>
                <c:pt idx="2064">
                  <c:v>64.31</c:v>
                </c:pt>
                <c:pt idx="2065">
                  <c:v>60.33</c:v>
                </c:pt>
                <c:pt idx="2066">
                  <c:v>57.17</c:v>
                </c:pt>
                <c:pt idx="2067">
                  <c:v>54.45</c:v>
                </c:pt>
                <c:pt idx="2068">
                  <c:v>51.64</c:v>
                </c:pt>
                <c:pt idx="2069">
                  <c:v>49.82</c:v>
                </c:pt>
                <c:pt idx="2070">
                  <c:v>47.33</c:v>
                </c:pt>
                <c:pt idx="2071">
                  <c:v>44.81</c:v>
                </c:pt>
                <c:pt idx="2072">
                  <c:v>43.14</c:v>
                </c:pt>
                <c:pt idx="2073">
                  <c:v>48.19</c:v>
                </c:pt>
                <c:pt idx="2074">
                  <c:v>53.88</c:v>
                </c:pt>
                <c:pt idx="2075">
                  <c:v>51.2</c:v>
                </c:pt>
                <c:pt idx="2076">
                  <c:v>50.46</c:v>
                </c:pt>
                <c:pt idx="2077">
                  <c:v>135.19999999999999</c:v>
                </c:pt>
                <c:pt idx="2078">
                  <c:v>78.010000000000005</c:v>
                </c:pt>
                <c:pt idx="2079">
                  <c:v>73.510000000000005</c:v>
                </c:pt>
                <c:pt idx="2080">
                  <c:v>69.58</c:v>
                </c:pt>
                <c:pt idx="2081">
                  <c:v>67.459999999999994</c:v>
                </c:pt>
                <c:pt idx="2082">
                  <c:v>70.83</c:v>
                </c:pt>
                <c:pt idx="2083">
                  <c:v>64.78</c:v>
                </c:pt>
                <c:pt idx="2084">
                  <c:v>61.62</c:v>
                </c:pt>
                <c:pt idx="2085">
                  <c:v>84.06</c:v>
                </c:pt>
                <c:pt idx="2086">
                  <c:v>71.040000000000006</c:v>
                </c:pt>
                <c:pt idx="2087">
                  <c:v>64.8</c:v>
                </c:pt>
                <c:pt idx="2088">
                  <c:v>60.92</c:v>
                </c:pt>
                <c:pt idx="2089">
                  <c:v>57.53</c:v>
                </c:pt>
                <c:pt idx="2090">
                  <c:v>54.24</c:v>
                </c:pt>
                <c:pt idx="2091">
                  <c:v>51.22</c:v>
                </c:pt>
                <c:pt idx="2092">
                  <c:v>48.56</c:v>
                </c:pt>
                <c:pt idx="2093">
                  <c:v>45.96</c:v>
                </c:pt>
                <c:pt idx="2094">
                  <c:v>43.54</c:v>
                </c:pt>
                <c:pt idx="2095">
                  <c:v>41.67</c:v>
                </c:pt>
                <c:pt idx="2096">
                  <c:v>54.33</c:v>
                </c:pt>
                <c:pt idx="2097">
                  <c:v>163.80000000000001</c:v>
                </c:pt>
                <c:pt idx="2098">
                  <c:v>190.3</c:v>
                </c:pt>
                <c:pt idx="2099">
                  <c:v>230.2</c:v>
                </c:pt>
                <c:pt idx="2100">
                  <c:v>220.3</c:v>
                </c:pt>
                <c:pt idx="2101">
                  <c:v>172.7</c:v>
                </c:pt>
                <c:pt idx="2102">
                  <c:v>143.1</c:v>
                </c:pt>
                <c:pt idx="2103">
                  <c:v>130.69999999999999</c:v>
                </c:pt>
                <c:pt idx="2104">
                  <c:v>126</c:v>
                </c:pt>
                <c:pt idx="2105">
                  <c:v>115.2</c:v>
                </c:pt>
                <c:pt idx="2106">
                  <c:v>127.9</c:v>
                </c:pt>
                <c:pt idx="2107">
                  <c:v>116.6</c:v>
                </c:pt>
                <c:pt idx="2108">
                  <c:v>101.3</c:v>
                </c:pt>
                <c:pt idx="2109">
                  <c:v>115.8</c:v>
                </c:pt>
                <c:pt idx="2110">
                  <c:v>106.4</c:v>
                </c:pt>
                <c:pt idx="2111">
                  <c:v>97.95</c:v>
                </c:pt>
                <c:pt idx="2112">
                  <c:v>90.76</c:v>
                </c:pt>
                <c:pt idx="2113">
                  <c:v>84.74</c:v>
                </c:pt>
                <c:pt idx="2114">
                  <c:v>112.3</c:v>
                </c:pt>
                <c:pt idx="2115">
                  <c:v>105</c:v>
                </c:pt>
                <c:pt idx="2116">
                  <c:v>97.91</c:v>
                </c:pt>
                <c:pt idx="2117">
                  <c:v>90.23</c:v>
                </c:pt>
                <c:pt idx="2118">
                  <c:v>83.42</c:v>
                </c:pt>
                <c:pt idx="2119">
                  <c:v>77.25</c:v>
                </c:pt>
                <c:pt idx="2120">
                  <c:v>71.959999999999994</c:v>
                </c:pt>
                <c:pt idx="2121">
                  <c:v>66.709999999999994</c:v>
                </c:pt>
                <c:pt idx="2122">
                  <c:v>62.3</c:v>
                </c:pt>
                <c:pt idx="2123">
                  <c:v>57.88</c:v>
                </c:pt>
                <c:pt idx="2124">
                  <c:v>54.09</c:v>
                </c:pt>
                <c:pt idx="2125">
                  <c:v>50.5</c:v>
                </c:pt>
                <c:pt idx="2126">
                  <c:v>47.17</c:v>
                </c:pt>
                <c:pt idx="2127">
                  <c:v>44.15</c:v>
                </c:pt>
                <c:pt idx="2128">
                  <c:v>41.41</c:v>
                </c:pt>
                <c:pt idx="2129">
                  <c:v>39.85</c:v>
                </c:pt>
                <c:pt idx="2130">
                  <c:v>39.19</c:v>
                </c:pt>
                <c:pt idx="2131">
                  <c:v>38.35</c:v>
                </c:pt>
                <c:pt idx="2132">
                  <c:v>37.39</c:v>
                </c:pt>
                <c:pt idx="2133">
                  <c:v>36.340000000000003</c:v>
                </c:pt>
                <c:pt idx="2134">
                  <c:v>35.21</c:v>
                </c:pt>
                <c:pt idx="2135">
                  <c:v>34.049999999999997</c:v>
                </c:pt>
                <c:pt idx="2136">
                  <c:v>32.840000000000003</c:v>
                </c:pt>
                <c:pt idx="2137">
                  <c:v>31.66</c:v>
                </c:pt>
                <c:pt idx="2138">
                  <c:v>30.49</c:v>
                </c:pt>
                <c:pt idx="2139">
                  <c:v>29.38</c:v>
                </c:pt>
                <c:pt idx="2140">
                  <c:v>28.29</c:v>
                </c:pt>
                <c:pt idx="2141">
                  <c:v>27.23</c:v>
                </c:pt>
                <c:pt idx="2142">
                  <c:v>26.21</c:v>
                </c:pt>
                <c:pt idx="2143">
                  <c:v>25.21</c:v>
                </c:pt>
                <c:pt idx="2144">
                  <c:v>24.25</c:v>
                </c:pt>
                <c:pt idx="2145">
                  <c:v>23.33</c:v>
                </c:pt>
                <c:pt idx="2146">
                  <c:v>22.43</c:v>
                </c:pt>
                <c:pt idx="2147">
                  <c:v>21.56</c:v>
                </c:pt>
                <c:pt idx="2148">
                  <c:v>20.72</c:v>
                </c:pt>
                <c:pt idx="2149">
                  <c:v>19.920000000000002</c:v>
                </c:pt>
                <c:pt idx="2150">
                  <c:v>19.59</c:v>
                </c:pt>
                <c:pt idx="2151">
                  <c:v>19.45</c:v>
                </c:pt>
                <c:pt idx="2152">
                  <c:v>19.25</c:v>
                </c:pt>
                <c:pt idx="2153">
                  <c:v>19</c:v>
                </c:pt>
                <c:pt idx="2154">
                  <c:v>18.71</c:v>
                </c:pt>
                <c:pt idx="2155">
                  <c:v>18.39</c:v>
                </c:pt>
                <c:pt idx="2156">
                  <c:v>18.05</c:v>
                </c:pt>
                <c:pt idx="2157">
                  <c:v>17.690000000000001</c:v>
                </c:pt>
                <c:pt idx="2158">
                  <c:v>17.32</c:v>
                </c:pt>
                <c:pt idx="2159">
                  <c:v>16.940000000000001</c:v>
                </c:pt>
                <c:pt idx="2160">
                  <c:v>16.55</c:v>
                </c:pt>
                <c:pt idx="2161">
                  <c:v>16.170000000000002</c:v>
                </c:pt>
                <c:pt idx="2162">
                  <c:v>15.79</c:v>
                </c:pt>
                <c:pt idx="2163">
                  <c:v>15.42</c:v>
                </c:pt>
                <c:pt idx="2164">
                  <c:v>15.06</c:v>
                </c:pt>
                <c:pt idx="2165">
                  <c:v>14.7</c:v>
                </c:pt>
                <c:pt idx="2166">
                  <c:v>14.36</c:v>
                </c:pt>
                <c:pt idx="2167">
                  <c:v>14.02</c:v>
                </c:pt>
                <c:pt idx="2168">
                  <c:v>13.69</c:v>
                </c:pt>
                <c:pt idx="2169">
                  <c:v>13.37</c:v>
                </c:pt>
                <c:pt idx="2170">
                  <c:v>13.07</c:v>
                </c:pt>
                <c:pt idx="2171">
                  <c:v>12.78</c:v>
                </c:pt>
                <c:pt idx="2172">
                  <c:v>12.5</c:v>
                </c:pt>
                <c:pt idx="2173">
                  <c:v>12.24</c:v>
                </c:pt>
                <c:pt idx="2174">
                  <c:v>11.99</c:v>
                </c:pt>
                <c:pt idx="2175">
                  <c:v>11.75</c:v>
                </c:pt>
                <c:pt idx="2176">
                  <c:v>11.52</c:v>
                </c:pt>
                <c:pt idx="2177">
                  <c:v>11.31</c:v>
                </c:pt>
                <c:pt idx="2178">
                  <c:v>11.11</c:v>
                </c:pt>
                <c:pt idx="2179">
                  <c:v>10.91</c:v>
                </c:pt>
                <c:pt idx="2180">
                  <c:v>10.73</c:v>
                </c:pt>
                <c:pt idx="2181">
                  <c:v>10.55</c:v>
                </c:pt>
                <c:pt idx="2182">
                  <c:v>10.39</c:v>
                </c:pt>
                <c:pt idx="2183">
                  <c:v>10.23</c:v>
                </c:pt>
                <c:pt idx="2184">
                  <c:v>10.07</c:v>
                </c:pt>
                <c:pt idx="2185">
                  <c:v>9.9269999999999996</c:v>
                </c:pt>
                <c:pt idx="2186">
                  <c:v>9.7850000000000001</c:v>
                </c:pt>
                <c:pt idx="2187">
                  <c:v>9.6460000000000008</c:v>
                </c:pt>
                <c:pt idx="2188">
                  <c:v>9.5109999999999992</c:v>
                </c:pt>
                <c:pt idx="2189">
                  <c:v>9.3789999999999996</c:v>
                </c:pt>
                <c:pt idx="2190">
                  <c:v>9.25</c:v>
                </c:pt>
                <c:pt idx="2191">
                  <c:v>9.1240000000000006</c:v>
                </c:pt>
                <c:pt idx="2192">
                  <c:v>8.9979999999999993</c:v>
                </c:pt>
                <c:pt idx="2193">
                  <c:v>8.8740000000000006</c:v>
                </c:pt>
                <c:pt idx="2194">
                  <c:v>8.7739999999999991</c:v>
                </c:pt>
                <c:pt idx="2195">
                  <c:v>8.7609999999999992</c:v>
                </c:pt>
                <c:pt idx="2196">
                  <c:v>8.8629999999999995</c:v>
                </c:pt>
                <c:pt idx="2197">
                  <c:v>8.9160000000000004</c:v>
                </c:pt>
                <c:pt idx="2198">
                  <c:v>8.9380000000000006</c:v>
                </c:pt>
                <c:pt idx="2199">
                  <c:v>8.9420000000000002</c:v>
                </c:pt>
                <c:pt idx="2200">
                  <c:v>8.9280000000000008</c:v>
                </c:pt>
                <c:pt idx="2201">
                  <c:v>8.8970000000000002</c:v>
                </c:pt>
                <c:pt idx="2202">
                  <c:v>8.85</c:v>
                </c:pt>
                <c:pt idx="2203">
                  <c:v>8.7899999999999991</c:v>
                </c:pt>
                <c:pt idx="2204">
                  <c:v>8.7159999999999993</c:v>
                </c:pt>
                <c:pt idx="2205">
                  <c:v>8.6310000000000002</c:v>
                </c:pt>
                <c:pt idx="2206">
                  <c:v>8.5350000000000001</c:v>
                </c:pt>
                <c:pt idx="2207">
                  <c:v>8.43</c:v>
                </c:pt>
                <c:pt idx="2208">
                  <c:v>8.3179999999999996</c:v>
                </c:pt>
                <c:pt idx="2209">
                  <c:v>8.1980000000000004</c:v>
                </c:pt>
                <c:pt idx="2210">
                  <c:v>8.0719999999999992</c:v>
                </c:pt>
                <c:pt idx="2211">
                  <c:v>7.9420000000000002</c:v>
                </c:pt>
                <c:pt idx="2212">
                  <c:v>7.8070000000000004</c:v>
                </c:pt>
                <c:pt idx="2213">
                  <c:v>7.6689999999999996</c:v>
                </c:pt>
                <c:pt idx="2214">
                  <c:v>7.5289999999999999</c:v>
                </c:pt>
                <c:pt idx="2215">
                  <c:v>7.3860000000000001</c:v>
                </c:pt>
                <c:pt idx="2216">
                  <c:v>7.242</c:v>
                </c:pt>
                <c:pt idx="2217">
                  <c:v>7.0970000000000004</c:v>
                </c:pt>
                <c:pt idx="2218">
                  <c:v>6.9509999999999996</c:v>
                </c:pt>
                <c:pt idx="2219">
                  <c:v>6.806</c:v>
                </c:pt>
                <c:pt idx="2220">
                  <c:v>6.6609999999999996</c:v>
                </c:pt>
                <c:pt idx="2221">
                  <c:v>6.516</c:v>
                </c:pt>
                <c:pt idx="2222">
                  <c:v>6.3730000000000002</c:v>
                </c:pt>
                <c:pt idx="2223">
                  <c:v>6.23</c:v>
                </c:pt>
                <c:pt idx="2224">
                  <c:v>6.0890000000000004</c:v>
                </c:pt>
                <c:pt idx="2225">
                  <c:v>5.9530000000000003</c:v>
                </c:pt>
                <c:pt idx="2226">
                  <c:v>5.83</c:v>
                </c:pt>
                <c:pt idx="2227">
                  <c:v>5.718</c:v>
                </c:pt>
                <c:pt idx="2228">
                  <c:v>5.6130000000000004</c:v>
                </c:pt>
                <c:pt idx="2229">
                  <c:v>5.516</c:v>
                </c:pt>
                <c:pt idx="2230">
                  <c:v>5.423</c:v>
                </c:pt>
                <c:pt idx="2231">
                  <c:v>5.3330000000000002</c:v>
                </c:pt>
                <c:pt idx="2232">
                  <c:v>5.2460000000000004</c:v>
                </c:pt>
                <c:pt idx="2233">
                  <c:v>5.1609999999999996</c:v>
                </c:pt>
                <c:pt idx="2234">
                  <c:v>5.077</c:v>
                </c:pt>
                <c:pt idx="2235">
                  <c:v>4.9939999999999998</c:v>
                </c:pt>
                <c:pt idx="2236">
                  <c:v>4.9109999999999996</c:v>
                </c:pt>
                <c:pt idx="2237">
                  <c:v>4.8280000000000003</c:v>
                </c:pt>
                <c:pt idx="2238">
                  <c:v>4.7450000000000001</c:v>
                </c:pt>
                <c:pt idx="2239">
                  <c:v>4.6619999999999999</c:v>
                </c:pt>
                <c:pt idx="2240">
                  <c:v>4.58</c:v>
                </c:pt>
                <c:pt idx="2241">
                  <c:v>4.4969999999999999</c:v>
                </c:pt>
                <c:pt idx="2242">
                  <c:v>4.4139999999999997</c:v>
                </c:pt>
                <c:pt idx="2243">
                  <c:v>4.3449999999999998</c:v>
                </c:pt>
                <c:pt idx="2244">
                  <c:v>4.2779999999999996</c:v>
                </c:pt>
                <c:pt idx="2245">
                  <c:v>4.2080000000000002</c:v>
                </c:pt>
                <c:pt idx="2246">
                  <c:v>4.1360000000000001</c:v>
                </c:pt>
                <c:pt idx="2247">
                  <c:v>4.0640000000000001</c:v>
                </c:pt>
                <c:pt idx="2248">
                  <c:v>3.9910000000000001</c:v>
                </c:pt>
                <c:pt idx="2249">
                  <c:v>3.9169999999999998</c:v>
                </c:pt>
                <c:pt idx="2250">
                  <c:v>3.8439999999999999</c:v>
                </c:pt>
                <c:pt idx="2251">
                  <c:v>3.7709999999999999</c:v>
                </c:pt>
                <c:pt idx="2252">
                  <c:v>3.698</c:v>
                </c:pt>
                <c:pt idx="2253">
                  <c:v>3.6259999999999999</c:v>
                </c:pt>
                <c:pt idx="2254">
                  <c:v>3.5539999999999998</c:v>
                </c:pt>
                <c:pt idx="2255">
                  <c:v>3.4830000000000001</c:v>
                </c:pt>
                <c:pt idx="2256">
                  <c:v>3.4119999999999999</c:v>
                </c:pt>
                <c:pt idx="2257">
                  <c:v>3.3420000000000001</c:v>
                </c:pt>
                <c:pt idx="2258">
                  <c:v>3.2730000000000001</c:v>
                </c:pt>
                <c:pt idx="2259">
                  <c:v>3.2040000000000002</c:v>
                </c:pt>
                <c:pt idx="2260">
                  <c:v>3.1360000000000001</c:v>
                </c:pt>
                <c:pt idx="2261">
                  <c:v>3.0680000000000001</c:v>
                </c:pt>
                <c:pt idx="2262">
                  <c:v>3.0019999999999998</c:v>
                </c:pt>
                <c:pt idx="2263">
                  <c:v>2.9359999999999999</c:v>
                </c:pt>
                <c:pt idx="2264">
                  <c:v>2.871</c:v>
                </c:pt>
                <c:pt idx="2265">
                  <c:v>2.8069999999999999</c:v>
                </c:pt>
                <c:pt idx="2266">
                  <c:v>2.7429999999999999</c:v>
                </c:pt>
                <c:pt idx="2267">
                  <c:v>2.681</c:v>
                </c:pt>
                <c:pt idx="2268">
                  <c:v>2.62</c:v>
                </c:pt>
                <c:pt idx="2269">
                  <c:v>2.56</c:v>
                </c:pt>
                <c:pt idx="2270">
                  <c:v>2.5</c:v>
                </c:pt>
                <c:pt idx="2271">
                  <c:v>2.4420000000000002</c:v>
                </c:pt>
                <c:pt idx="2272">
                  <c:v>2.3849999999999998</c:v>
                </c:pt>
                <c:pt idx="2273">
                  <c:v>2.3290000000000002</c:v>
                </c:pt>
                <c:pt idx="2274">
                  <c:v>2.274</c:v>
                </c:pt>
                <c:pt idx="2275">
                  <c:v>2.2200000000000002</c:v>
                </c:pt>
                <c:pt idx="2276">
                  <c:v>2.1669999999999998</c:v>
                </c:pt>
                <c:pt idx="2277">
                  <c:v>2.1160000000000001</c:v>
                </c:pt>
                <c:pt idx="2278">
                  <c:v>2.08</c:v>
                </c:pt>
                <c:pt idx="2279">
                  <c:v>2.0880000000000001</c:v>
                </c:pt>
                <c:pt idx="2280">
                  <c:v>2.1320000000000001</c:v>
                </c:pt>
                <c:pt idx="2281">
                  <c:v>2.1640000000000001</c:v>
                </c:pt>
                <c:pt idx="2282">
                  <c:v>2.1930000000000001</c:v>
                </c:pt>
                <c:pt idx="2283">
                  <c:v>2.214</c:v>
                </c:pt>
                <c:pt idx="2284">
                  <c:v>2.2280000000000002</c:v>
                </c:pt>
                <c:pt idx="2285">
                  <c:v>2.238</c:v>
                </c:pt>
                <c:pt idx="2286">
                  <c:v>2.2440000000000002</c:v>
                </c:pt>
                <c:pt idx="2287">
                  <c:v>2.2490000000000001</c:v>
                </c:pt>
                <c:pt idx="2288">
                  <c:v>2.2509999999999999</c:v>
                </c:pt>
                <c:pt idx="2289">
                  <c:v>2.2509999999999999</c:v>
                </c:pt>
                <c:pt idx="2290">
                  <c:v>2.2490000000000001</c:v>
                </c:pt>
                <c:pt idx="2291">
                  <c:v>2.2440000000000002</c:v>
                </c:pt>
                <c:pt idx="2292">
                  <c:v>2.238</c:v>
                </c:pt>
                <c:pt idx="2293">
                  <c:v>2.23</c:v>
                </c:pt>
                <c:pt idx="2294">
                  <c:v>2.2200000000000002</c:v>
                </c:pt>
                <c:pt idx="2295">
                  <c:v>2.2080000000000002</c:v>
                </c:pt>
                <c:pt idx="2296">
                  <c:v>2.1930000000000001</c:v>
                </c:pt>
                <c:pt idx="2297">
                  <c:v>2.177</c:v>
                </c:pt>
                <c:pt idx="2298">
                  <c:v>2.1579999999999999</c:v>
                </c:pt>
                <c:pt idx="2299">
                  <c:v>2.1379999999999999</c:v>
                </c:pt>
                <c:pt idx="2300">
                  <c:v>2.1160000000000001</c:v>
                </c:pt>
                <c:pt idx="2301">
                  <c:v>2.0920000000000001</c:v>
                </c:pt>
                <c:pt idx="2302">
                  <c:v>2.0760000000000001</c:v>
                </c:pt>
                <c:pt idx="2303">
                  <c:v>2.073</c:v>
                </c:pt>
                <c:pt idx="2304">
                  <c:v>2.1619999999999999</c:v>
                </c:pt>
                <c:pt idx="2305">
                  <c:v>2.4740000000000002</c:v>
                </c:pt>
                <c:pt idx="2306">
                  <c:v>3.2589999999999999</c:v>
                </c:pt>
                <c:pt idx="2307">
                  <c:v>4.5490000000000004</c:v>
                </c:pt>
                <c:pt idx="2308">
                  <c:v>5.1059999999999999</c:v>
                </c:pt>
                <c:pt idx="2309">
                  <c:v>6.2809999999999997</c:v>
                </c:pt>
                <c:pt idx="2310">
                  <c:v>7.7709999999999999</c:v>
                </c:pt>
                <c:pt idx="2311">
                  <c:v>8.6</c:v>
                </c:pt>
                <c:pt idx="2312">
                  <c:v>9.2379999999999995</c:v>
                </c:pt>
                <c:pt idx="2313">
                  <c:v>9.7170000000000005</c:v>
                </c:pt>
                <c:pt idx="2314">
                  <c:v>10.11</c:v>
                </c:pt>
                <c:pt idx="2315">
                  <c:v>10.43</c:v>
                </c:pt>
                <c:pt idx="2316">
                  <c:v>10.71</c:v>
                </c:pt>
                <c:pt idx="2317">
                  <c:v>10.95</c:v>
                </c:pt>
                <c:pt idx="2318">
                  <c:v>11.17</c:v>
                </c:pt>
                <c:pt idx="2319">
                  <c:v>11.38</c:v>
                </c:pt>
                <c:pt idx="2320">
                  <c:v>11.57</c:v>
                </c:pt>
                <c:pt idx="2321">
                  <c:v>11.76</c:v>
                </c:pt>
                <c:pt idx="2322">
                  <c:v>11.94</c:v>
                </c:pt>
                <c:pt idx="2323">
                  <c:v>12.1</c:v>
                </c:pt>
                <c:pt idx="2324">
                  <c:v>12.26</c:v>
                </c:pt>
                <c:pt idx="2325">
                  <c:v>12.4</c:v>
                </c:pt>
                <c:pt idx="2326">
                  <c:v>12.53</c:v>
                </c:pt>
                <c:pt idx="2327">
                  <c:v>12.65</c:v>
                </c:pt>
                <c:pt idx="2328">
                  <c:v>12.75</c:v>
                </c:pt>
                <c:pt idx="2329">
                  <c:v>12.83</c:v>
                </c:pt>
                <c:pt idx="2330">
                  <c:v>12.89</c:v>
                </c:pt>
                <c:pt idx="2331">
                  <c:v>12.94</c:v>
                </c:pt>
                <c:pt idx="2332">
                  <c:v>12.96</c:v>
                </c:pt>
                <c:pt idx="2333">
                  <c:v>12.96</c:v>
                </c:pt>
                <c:pt idx="2334">
                  <c:v>12.95</c:v>
                </c:pt>
                <c:pt idx="2335">
                  <c:v>12.93</c:v>
                </c:pt>
                <c:pt idx="2336">
                  <c:v>12.91</c:v>
                </c:pt>
                <c:pt idx="2337">
                  <c:v>12.87</c:v>
                </c:pt>
                <c:pt idx="2338">
                  <c:v>12.88</c:v>
                </c:pt>
                <c:pt idx="2339">
                  <c:v>12.88</c:v>
                </c:pt>
                <c:pt idx="2340">
                  <c:v>12.89</c:v>
                </c:pt>
                <c:pt idx="2341">
                  <c:v>12.89</c:v>
                </c:pt>
                <c:pt idx="2342">
                  <c:v>12.88</c:v>
                </c:pt>
                <c:pt idx="2343">
                  <c:v>12.86</c:v>
                </c:pt>
                <c:pt idx="2344">
                  <c:v>12.83</c:v>
                </c:pt>
                <c:pt idx="2345">
                  <c:v>12.79</c:v>
                </c:pt>
                <c:pt idx="2346">
                  <c:v>12.75</c:v>
                </c:pt>
                <c:pt idx="2347">
                  <c:v>12.7</c:v>
                </c:pt>
                <c:pt idx="2348">
                  <c:v>12.63</c:v>
                </c:pt>
                <c:pt idx="2349">
                  <c:v>12.56</c:v>
                </c:pt>
                <c:pt idx="2350">
                  <c:v>12.48</c:v>
                </c:pt>
                <c:pt idx="2351">
                  <c:v>12.44</c:v>
                </c:pt>
                <c:pt idx="2352">
                  <c:v>12.49</c:v>
                </c:pt>
                <c:pt idx="2353">
                  <c:v>12.54</c:v>
                </c:pt>
                <c:pt idx="2354">
                  <c:v>12.63</c:v>
                </c:pt>
                <c:pt idx="2355">
                  <c:v>12.7</c:v>
                </c:pt>
                <c:pt idx="2356">
                  <c:v>12.91</c:v>
                </c:pt>
                <c:pt idx="2357">
                  <c:v>14.72</c:v>
                </c:pt>
                <c:pt idx="2358">
                  <c:v>14.29</c:v>
                </c:pt>
                <c:pt idx="2359">
                  <c:v>14.86</c:v>
                </c:pt>
                <c:pt idx="2360">
                  <c:v>15.38</c:v>
                </c:pt>
                <c:pt idx="2361">
                  <c:v>15.82</c:v>
                </c:pt>
                <c:pt idx="2362">
                  <c:v>16.239999999999998</c:v>
                </c:pt>
                <c:pt idx="2363">
                  <c:v>16.940000000000001</c:v>
                </c:pt>
                <c:pt idx="2364">
                  <c:v>18.18</c:v>
                </c:pt>
                <c:pt idx="2365">
                  <c:v>18.59</c:v>
                </c:pt>
                <c:pt idx="2366">
                  <c:v>19.100000000000001</c:v>
                </c:pt>
                <c:pt idx="2367">
                  <c:v>19.420000000000002</c:v>
                </c:pt>
                <c:pt idx="2368">
                  <c:v>20.68</c:v>
                </c:pt>
                <c:pt idx="2369">
                  <c:v>23.28</c:v>
                </c:pt>
                <c:pt idx="2370">
                  <c:v>25.89</c:v>
                </c:pt>
                <c:pt idx="2371">
                  <c:v>28.53</c:v>
                </c:pt>
                <c:pt idx="2372">
                  <c:v>80.319999999999993</c:v>
                </c:pt>
                <c:pt idx="2373">
                  <c:v>116.8</c:v>
                </c:pt>
                <c:pt idx="2374">
                  <c:v>128.80000000000001</c:v>
                </c:pt>
                <c:pt idx="2375">
                  <c:v>151.4</c:v>
                </c:pt>
                <c:pt idx="2376">
                  <c:v>130.19999999999999</c:v>
                </c:pt>
                <c:pt idx="2377">
                  <c:v>94.75</c:v>
                </c:pt>
                <c:pt idx="2378">
                  <c:v>121.3</c:v>
                </c:pt>
                <c:pt idx="2379">
                  <c:v>114.1</c:v>
                </c:pt>
                <c:pt idx="2380">
                  <c:v>108</c:v>
                </c:pt>
                <c:pt idx="2381">
                  <c:v>101.8</c:v>
                </c:pt>
                <c:pt idx="2382">
                  <c:v>105.1</c:v>
                </c:pt>
                <c:pt idx="2383">
                  <c:v>95.12</c:v>
                </c:pt>
                <c:pt idx="2384">
                  <c:v>118.1</c:v>
                </c:pt>
                <c:pt idx="2385">
                  <c:v>149.69999999999999</c:v>
                </c:pt>
                <c:pt idx="2386">
                  <c:v>134.30000000000001</c:v>
                </c:pt>
                <c:pt idx="2387">
                  <c:v>101.9</c:v>
                </c:pt>
                <c:pt idx="2388">
                  <c:v>133.80000000000001</c:v>
                </c:pt>
                <c:pt idx="2389">
                  <c:v>98.79</c:v>
                </c:pt>
                <c:pt idx="2390">
                  <c:v>95.85</c:v>
                </c:pt>
                <c:pt idx="2391">
                  <c:v>91.14</c:v>
                </c:pt>
                <c:pt idx="2392">
                  <c:v>117.6</c:v>
                </c:pt>
                <c:pt idx="2393">
                  <c:v>116.6</c:v>
                </c:pt>
                <c:pt idx="2394">
                  <c:v>112.9</c:v>
                </c:pt>
                <c:pt idx="2395">
                  <c:v>101.2</c:v>
                </c:pt>
                <c:pt idx="2396">
                  <c:v>181.4</c:v>
                </c:pt>
                <c:pt idx="2397">
                  <c:v>155.80000000000001</c:v>
                </c:pt>
                <c:pt idx="2398">
                  <c:v>142.80000000000001</c:v>
                </c:pt>
                <c:pt idx="2399">
                  <c:v>217.7</c:v>
                </c:pt>
                <c:pt idx="2400">
                  <c:v>212.9</c:v>
                </c:pt>
                <c:pt idx="2401">
                  <c:v>168.8</c:v>
                </c:pt>
                <c:pt idx="2402">
                  <c:v>187.6</c:v>
                </c:pt>
                <c:pt idx="2403">
                  <c:v>192.5</c:v>
                </c:pt>
                <c:pt idx="2404">
                  <c:v>189.8</c:v>
                </c:pt>
                <c:pt idx="2405">
                  <c:v>186</c:v>
                </c:pt>
                <c:pt idx="2406">
                  <c:v>175.2</c:v>
                </c:pt>
                <c:pt idx="2407">
                  <c:v>176.1</c:v>
                </c:pt>
                <c:pt idx="2408">
                  <c:v>183.3</c:v>
                </c:pt>
                <c:pt idx="2409">
                  <c:v>173.6</c:v>
                </c:pt>
                <c:pt idx="2410">
                  <c:v>179.2</c:v>
                </c:pt>
                <c:pt idx="2411">
                  <c:v>170.6</c:v>
                </c:pt>
                <c:pt idx="2412">
                  <c:v>167.4</c:v>
                </c:pt>
                <c:pt idx="2413">
                  <c:v>152.1</c:v>
                </c:pt>
                <c:pt idx="2414">
                  <c:v>140</c:v>
                </c:pt>
                <c:pt idx="2415">
                  <c:v>128.9</c:v>
                </c:pt>
                <c:pt idx="2416">
                  <c:v>124.6</c:v>
                </c:pt>
                <c:pt idx="2417">
                  <c:v>126.2</c:v>
                </c:pt>
                <c:pt idx="2418">
                  <c:v>178.8</c:v>
                </c:pt>
                <c:pt idx="2419">
                  <c:v>146.80000000000001</c:v>
                </c:pt>
                <c:pt idx="2420">
                  <c:v>129.1</c:v>
                </c:pt>
                <c:pt idx="2421">
                  <c:v>119</c:v>
                </c:pt>
                <c:pt idx="2422">
                  <c:v>110.3</c:v>
                </c:pt>
                <c:pt idx="2423">
                  <c:v>127.1</c:v>
                </c:pt>
                <c:pt idx="2424">
                  <c:v>124.7</c:v>
                </c:pt>
                <c:pt idx="2425">
                  <c:v>139.6</c:v>
                </c:pt>
                <c:pt idx="2426">
                  <c:v>118</c:v>
                </c:pt>
                <c:pt idx="2427">
                  <c:v>108.8</c:v>
                </c:pt>
                <c:pt idx="2428">
                  <c:v>100.2</c:v>
                </c:pt>
                <c:pt idx="2429">
                  <c:v>92.85</c:v>
                </c:pt>
                <c:pt idx="2430">
                  <c:v>117.5</c:v>
                </c:pt>
                <c:pt idx="2431">
                  <c:v>109.2</c:v>
                </c:pt>
                <c:pt idx="2432">
                  <c:v>102.9</c:v>
                </c:pt>
                <c:pt idx="2433">
                  <c:v>99.04</c:v>
                </c:pt>
                <c:pt idx="2434">
                  <c:v>106.5</c:v>
                </c:pt>
                <c:pt idx="2435">
                  <c:v>93.95</c:v>
                </c:pt>
                <c:pt idx="2436">
                  <c:v>90.6</c:v>
                </c:pt>
                <c:pt idx="2437">
                  <c:v>89.37</c:v>
                </c:pt>
                <c:pt idx="2438">
                  <c:v>84.99</c:v>
                </c:pt>
                <c:pt idx="2439">
                  <c:v>79.13</c:v>
                </c:pt>
                <c:pt idx="2440">
                  <c:v>73.849999999999994</c:v>
                </c:pt>
                <c:pt idx="2441">
                  <c:v>69.08</c:v>
                </c:pt>
                <c:pt idx="2442">
                  <c:v>64.75</c:v>
                </c:pt>
                <c:pt idx="2443">
                  <c:v>62.19</c:v>
                </c:pt>
                <c:pt idx="2444">
                  <c:v>60.24</c:v>
                </c:pt>
                <c:pt idx="2445">
                  <c:v>56.7</c:v>
                </c:pt>
                <c:pt idx="2446">
                  <c:v>53.96</c:v>
                </c:pt>
                <c:pt idx="2447">
                  <c:v>54.57</c:v>
                </c:pt>
                <c:pt idx="2448">
                  <c:v>60.89</c:v>
                </c:pt>
                <c:pt idx="2449">
                  <c:v>114.3</c:v>
                </c:pt>
                <c:pt idx="2450">
                  <c:v>77.81</c:v>
                </c:pt>
                <c:pt idx="2451">
                  <c:v>74.83</c:v>
                </c:pt>
                <c:pt idx="2452">
                  <c:v>84.22</c:v>
                </c:pt>
                <c:pt idx="2453">
                  <c:v>73.650000000000006</c:v>
                </c:pt>
                <c:pt idx="2454">
                  <c:v>68.23</c:v>
                </c:pt>
                <c:pt idx="2455">
                  <c:v>63.8</c:v>
                </c:pt>
                <c:pt idx="2456">
                  <c:v>60.02</c:v>
                </c:pt>
                <c:pt idx="2457">
                  <c:v>56.55</c:v>
                </c:pt>
                <c:pt idx="2458">
                  <c:v>53.87</c:v>
                </c:pt>
                <c:pt idx="2459">
                  <c:v>53.2</c:v>
                </c:pt>
                <c:pt idx="2460">
                  <c:v>52.92</c:v>
                </c:pt>
                <c:pt idx="2461">
                  <c:v>50.16</c:v>
                </c:pt>
                <c:pt idx="2462">
                  <c:v>47.28</c:v>
                </c:pt>
                <c:pt idx="2463">
                  <c:v>44.64</c:v>
                </c:pt>
                <c:pt idx="2464">
                  <c:v>42.64</c:v>
                </c:pt>
                <c:pt idx="2465">
                  <c:v>40.49</c:v>
                </c:pt>
                <c:pt idx="2466">
                  <c:v>40.39</c:v>
                </c:pt>
                <c:pt idx="2467">
                  <c:v>40.74</c:v>
                </c:pt>
                <c:pt idx="2468">
                  <c:v>40.14</c:v>
                </c:pt>
                <c:pt idx="2469">
                  <c:v>39.42</c:v>
                </c:pt>
                <c:pt idx="2470">
                  <c:v>38.619999999999997</c:v>
                </c:pt>
                <c:pt idx="2471">
                  <c:v>37.74</c:v>
                </c:pt>
                <c:pt idx="2472">
                  <c:v>36.799999999999997</c:v>
                </c:pt>
                <c:pt idx="2473">
                  <c:v>35.82</c:v>
                </c:pt>
                <c:pt idx="2474">
                  <c:v>34.96</c:v>
                </c:pt>
                <c:pt idx="2475">
                  <c:v>35.409999999999997</c:v>
                </c:pt>
                <c:pt idx="2476">
                  <c:v>38.200000000000003</c:v>
                </c:pt>
                <c:pt idx="2477">
                  <c:v>36.25</c:v>
                </c:pt>
                <c:pt idx="2478">
                  <c:v>35.54</c:v>
                </c:pt>
                <c:pt idx="2479">
                  <c:v>34.75</c:v>
                </c:pt>
                <c:pt idx="2480">
                  <c:v>33.92</c:v>
                </c:pt>
                <c:pt idx="2481">
                  <c:v>33.03</c:v>
                </c:pt>
                <c:pt idx="2482">
                  <c:v>32.119999999999997</c:v>
                </c:pt>
                <c:pt idx="2483">
                  <c:v>31.17</c:v>
                </c:pt>
                <c:pt idx="2484">
                  <c:v>30.22</c:v>
                </c:pt>
                <c:pt idx="2485">
                  <c:v>29.29</c:v>
                </c:pt>
                <c:pt idx="2486">
                  <c:v>28.4</c:v>
                </c:pt>
                <c:pt idx="2487">
                  <c:v>27.52</c:v>
                </c:pt>
                <c:pt idx="2488">
                  <c:v>26.66</c:v>
                </c:pt>
                <c:pt idx="2489">
                  <c:v>25.83</c:v>
                </c:pt>
                <c:pt idx="2490">
                  <c:v>25.02</c:v>
                </c:pt>
                <c:pt idx="2491">
                  <c:v>24.33</c:v>
                </c:pt>
                <c:pt idx="2492">
                  <c:v>23.74</c:v>
                </c:pt>
                <c:pt idx="2493">
                  <c:v>23.27</c:v>
                </c:pt>
                <c:pt idx="2494">
                  <c:v>24.71</c:v>
                </c:pt>
                <c:pt idx="2495">
                  <c:v>25.46</c:v>
                </c:pt>
                <c:pt idx="2496">
                  <c:v>24.81</c:v>
                </c:pt>
                <c:pt idx="2497">
                  <c:v>24.56</c:v>
                </c:pt>
                <c:pt idx="2498">
                  <c:v>24.07</c:v>
                </c:pt>
                <c:pt idx="2499">
                  <c:v>23.56</c:v>
                </c:pt>
                <c:pt idx="2500">
                  <c:v>23.04</c:v>
                </c:pt>
                <c:pt idx="2501">
                  <c:v>22.48</c:v>
                </c:pt>
                <c:pt idx="2502">
                  <c:v>21.96</c:v>
                </c:pt>
                <c:pt idx="2503">
                  <c:v>21.44</c:v>
                </c:pt>
                <c:pt idx="2504">
                  <c:v>20.9</c:v>
                </c:pt>
                <c:pt idx="2505">
                  <c:v>20.38</c:v>
                </c:pt>
                <c:pt idx="2506">
                  <c:v>19.850000000000001</c:v>
                </c:pt>
                <c:pt idx="2507">
                  <c:v>19.55</c:v>
                </c:pt>
                <c:pt idx="2508">
                  <c:v>19.46</c:v>
                </c:pt>
                <c:pt idx="2509">
                  <c:v>19.32</c:v>
                </c:pt>
                <c:pt idx="2510">
                  <c:v>19.14</c:v>
                </c:pt>
                <c:pt idx="2511">
                  <c:v>18.920000000000002</c:v>
                </c:pt>
                <c:pt idx="2512">
                  <c:v>18.68</c:v>
                </c:pt>
                <c:pt idx="2513">
                  <c:v>18.41</c:v>
                </c:pt>
                <c:pt idx="2514">
                  <c:v>18.13</c:v>
                </c:pt>
                <c:pt idx="2515">
                  <c:v>17.829999999999998</c:v>
                </c:pt>
                <c:pt idx="2516">
                  <c:v>17.52</c:v>
                </c:pt>
                <c:pt idx="2517">
                  <c:v>17.23</c:v>
                </c:pt>
                <c:pt idx="2518">
                  <c:v>16.95</c:v>
                </c:pt>
                <c:pt idx="2519">
                  <c:v>16.66</c:v>
                </c:pt>
                <c:pt idx="2520">
                  <c:v>16.37</c:v>
                </c:pt>
                <c:pt idx="2521">
                  <c:v>16.14</c:v>
                </c:pt>
                <c:pt idx="2522">
                  <c:v>15.91</c:v>
                </c:pt>
                <c:pt idx="2523">
                  <c:v>15.68</c:v>
                </c:pt>
                <c:pt idx="2524">
                  <c:v>15.44</c:v>
                </c:pt>
                <c:pt idx="2525">
                  <c:v>15.2</c:v>
                </c:pt>
                <c:pt idx="2526">
                  <c:v>14.95</c:v>
                </c:pt>
                <c:pt idx="2527">
                  <c:v>14.71</c:v>
                </c:pt>
                <c:pt idx="2528">
                  <c:v>14.46</c:v>
                </c:pt>
                <c:pt idx="2529">
                  <c:v>14.21</c:v>
                </c:pt>
                <c:pt idx="2530">
                  <c:v>13.95</c:v>
                </c:pt>
                <c:pt idx="2531">
                  <c:v>13.7</c:v>
                </c:pt>
                <c:pt idx="2532">
                  <c:v>13.45</c:v>
                </c:pt>
                <c:pt idx="2533">
                  <c:v>13.2</c:v>
                </c:pt>
                <c:pt idx="2534">
                  <c:v>12.96</c:v>
                </c:pt>
                <c:pt idx="2535">
                  <c:v>12.72</c:v>
                </c:pt>
                <c:pt idx="2536">
                  <c:v>12.48</c:v>
                </c:pt>
                <c:pt idx="2537">
                  <c:v>12.25</c:v>
                </c:pt>
                <c:pt idx="2538">
                  <c:v>12.03</c:v>
                </c:pt>
                <c:pt idx="2539">
                  <c:v>11.82</c:v>
                </c:pt>
                <c:pt idx="2540">
                  <c:v>11.62</c:v>
                </c:pt>
                <c:pt idx="2541">
                  <c:v>11.42</c:v>
                </c:pt>
                <c:pt idx="2542">
                  <c:v>11.23</c:v>
                </c:pt>
                <c:pt idx="2543">
                  <c:v>11.05</c:v>
                </c:pt>
                <c:pt idx="2544">
                  <c:v>10.87</c:v>
                </c:pt>
                <c:pt idx="2545">
                  <c:v>10.71</c:v>
                </c:pt>
                <c:pt idx="2546">
                  <c:v>10.54</c:v>
                </c:pt>
                <c:pt idx="2547">
                  <c:v>10.39</c:v>
                </c:pt>
                <c:pt idx="2548">
                  <c:v>10.23</c:v>
                </c:pt>
                <c:pt idx="2549">
                  <c:v>10.09</c:v>
                </c:pt>
                <c:pt idx="2550">
                  <c:v>9.9440000000000008</c:v>
                </c:pt>
                <c:pt idx="2551">
                  <c:v>9.8040000000000003</c:v>
                </c:pt>
                <c:pt idx="2552">
                  <c:v>9.6669999999999998</c:v>
                </c:pt>
                <c:pt idx="2553">
                  <c:v>9.5329999999999995</c:v>
                </c:pt>
                <c:pt idx="2554">
                  <c:v>9.4009999999999998</c:v>
                </c:pt>
                <c:pt idx="2555">
                  <c:v>9.2710000000000008</c:v>
                </c:pt>
                <c:pt idx="2556">
                  <c:v>9.1430000000000007</c:v>
                </c:pt>
                <c:pt idx="2557">
                  <c:v>9.016</c:v>
                </c:pt>
                <c:pt idx="2558">
                  <c:v>8.89</c:v>
                </c:pt>
                <c:pt idx="2559">
                  <c:v>8.7650000000000006</c:v>
                </c:pt>
                <c:pt idx="2560">
                  <c:v>8.641</c:v>
                </c:pt>
                <c:pt idx="2561">
                  <c:v>8.516</c:v>
                </c:pt>
                <c:pt idx="2562">
                  <c:v>8.3919999999999995</c:v>
                </c:pt>
                <c:pt idx="2563">
                  <c:v>8.2690000000000001</c:v>
                </c:pt>
                <c:pt idx="2564">
                  <c:v>8.1449999999999996</c:v>
                </c:pt>
                <c:pt idx="2565">
                  <c:v>8.0210000000000008</c:v>
                </c:pt>
                <c:pt idx="2566">
                  <c:v>7.8970000000000002</c:v>
                </c:pt>
                <c:pt idx="2567">
                  <c:v>7.7729999999999997</c:v>
                </c:pt>
                <c:pt idx="2568">
                  <c:v>7.649</c:v>
                </c:pt>
                <c:pt idx="2569">
                  <c:v>7.5250000000000004</c:v>
                </c:pt>
                <c:pt idx="2570">
                  <c:v>7.4009999999999998</c:v>
                </c:pt>
                <c:pt idx="2571">
                  <c:v>7.2770000000000001</c:v>
                </c:pt>
                <c:pt idx="2572">
                  <c:v>7.1529999999999996</c:v>
                </c:pt>
                <c:pt idx="2573">
                  <c:v>7.04</c:v>
                </c:pt>
                <c:pt idx="2574">
                  <c:v>6.9450000000000003</c:v>
                </c:pt>
                <c:pt idx="2575">
                  <c:v>6.8570000000000002</c:v>
                </c:pt>
                <c:pt idx="2576">
                  <c:v>6.766</c:v>
                </c:pt>
                <c:pt idx="2577">
                  <c:v>6.6719999999999997</c:v>
                </c:pt>
                <c:pt idx="2578">
                  <c:v>6.5739999999999998</c:v>
                </c:pt>
                <c:pt idx="2579">
                  <c:v>6.4729999999999999</c:v>
                </c:pt>
                <c:pt idx="2580">
                  <c:v>6.3689999999999998</c:v>
                </c:pt>
                <c:pt idx="2581">
                  <c:v>6.2629999999999999</c:v>
                </c:pt>
                <c:pt idx="2582">
                  <c:v>6.1539999999999999</c:v>
                </c:pt>
                <c:pt idx="2583">
                  <c:v>6.0430000000000001</c:v>
                </c:pt>
                <c:pt idx="2584">
                  <c:v>5.93</c:v>
                </c:pt>
                <c:pt idx="2585">
                  <c:v>5.8159999999999998</c:v>
                </c:pt>
                <c:pt idx="2586">
                  <c:v>5.7130000000000001</c:v>
                </c:pt>
                <c:pt idx="2587">
                  <c:v>5.6219999999999999</c:v>
                </c:pt>
                <c:pt idx="2588">
                  <c:v>5.5460000000000003</c:v>
                </c:pt>
                <c:pt idx="2589">
                  <c:v>5.4729999999999999</c:v>
                </c:pt>
                <c:pt idx="2590">
                  <c:v>5.4020000000000001</c:v>
                </c:pt>
                <c:pt idx="2591">
                  <c:v>5.3319999999999999</c:v>
                </c:pt>
                <c:pt idx="2592">
                  <c:v>5.2619999999999996</c:v>
                </c:pt>
                <c:pt idx="2593">
                  <c:v>5.1920000000000002</c:v>
                </c:pt>
                <c:pt idx="2594">
                  <c:v>5.1210000000000004</c:v>
                </c:pt>
                <c:pt idx="2595">
                  <c:v>5.05</c:v>
                </c:pt>
                <c:pt idx="2596">
                  <c:v>4.9779999999999998</c:v>
                </c:pt>
                <c:pt idx="2597">
                  <c:v>4.9039999999999999</c:v>
                </c:pt>
                <c:pt idx="2598">
                  <c:v>4.83</c:v>
                </c:pt>
                <c:pt idx="2599">
                  <c:v>4.7539999999999996</c:v>
                </c:pt>
                <c:pt idx="2600">
                  <c:v>4.702</c:v>
                </c:pt>
                <c:pt idx="2601">
                  <c:v>4.6580000000000004</c:v>
                </c:pt>
                <c:pt idx="2602">
                  <c:v>4.609</c:v>
                </c:pt>
                <c:pt idx="2603">
                  <c:v>4.6829999999999998</c:v>
                </c:pt>
                <c:pt idx="2604">
                  <c:v>4.6859999999999999</c:v>
                </c:pt>
                <c:pt idx="2605">
                  <c:v>4.6740000000000004</c:v>
                </c:pt>
                <c:pt idx="2606">
                  <c:v>4.6539999999999999</c:v>
                </c:pt>
                <c:pt idx="2607">
                  <c:v>4.6280000000000001</c:v>
                </c:pt>
                <c:pt idx="2608">
                  <c:v>4.6029999999999998</c:v>
                </c:pt>
                <c:pt idx="2609">
                  <c:v>4.593</c:v>
                </c:pt>
                <c:pt idx="2610">
                  <c:v>4.5750000000000002</c:v>
                </c:pt>
                <c:pt idx="2611">
                  <c:v>4.5519999999999996</c:v>
                </c:pt>
                <c:pt idx="2612">
                  <c:v>4.5229999999999997</c:v>
                </c:pt>
                <c:pt idx="2613">
                  <c:v>4.49</c:v>
                </c:pt>
                <c:pt idx="2614">
                  <c:v>4.4530000000000003</c:v>
                </c:pt>
                <c:pt idx="2615">
                  <c:v>4.4130000000000003</c:v>
                </c:pt>
                <c:pt idx="2616">
                  <c:v>4.3710000000000004</c:v>
                </c:pt>
                <c:pt idx="2617">
                  <c:v>4.3289999999999997</c:v>
                </c:pt>
                <c:pt idx="2618">
                  <c:v>4.2889999999999997</c:v>
                </c:pt>
                <c:pt idx="2619">
                  <c:v>4.2910000000000004</c:v>
                </c:pt>
                <c:pt idx="2620">
                  <c:v>4.4370000000000003</c:v>
                </c:pt>
                <c:pt idx="2621">
                  <c:v>4.508</c:v>
                </c:pt>
                <c:pt idx="2622">
                  <c:v>4.5519999999999996</c:v>
                </c:pt>
                <c:pt idx="2623">
                  <c:v>4.5750000000000002</c:v>
                </c:pt>
                <c:pt idx="2624">
                  <c:v>4.59</c:v>
                </c:pt>
                <c:pt idx="2625">
                  <c:v>4.5999999999999996</c:v>
                </c:pt>
                <c:pt idx="2626">
                  <c:v>4.6050000000000004</c:v>
                </c:pt>
                <c:pt idx="2627">
                  <c:v>4.6050000000000004</c:v>
                </c:pt>
                <c:pt idx="2628">
                  <c:v>4.601</c:v>
                </c:pt>
                <c:pt idx="2629">
                  <c:v>4.5940000000000003</c:v>
                </c:pt>
                <c:pt idx="2630">
                  <c:v>4.5830000000000002</c:v>
                </c:pt>
                <c:pt idx="2631">
                  <c:v>4.569</c:v>
                </c:pt>
                <c:pt idx="2632">
                  <c:v>4.5519999999999996</c:v>
                </c:pt>
                <c:pt idx="2633">
                  <c:v>4.532</c:v>
                </c:pt>
                <c:pt idx="2634">
                  <c:v>4.508</c:v>
                </c:pt>
                <c:pt idx="2635">
                  <c:v>4.4820000000000002</c:v>
                </c:pt>
                <c:pt idx="2636">
                  <c:v>4.4619999999999997</c:v>
                </c:pt>
                <c:pt idx="2637">
                  <c:v>4.4660000000000002</c:v>
                </c:pt>
                <c:pt idx="2638">
                  <c:v>4.4610000000000003</c:v>
                </c:pt>
                <c:pt idx="2639">
                  <c:v>4.45</c:v>
                </c:pt>
                <c:pt idx="2640">
                  <c:v>4.4329999999999998</c:v>
                </c:pt>
                <c:pt idx="2641">
                  <c:v>4.4109999999999996</c:v>
                </c:pt>
                <c:pt idx="2642">
                  <c:v>4.3860000000000001</c:v>
                </c:pt>
                <c:pt idx="2643">
                  <c:v>4.359</c:v>
                </c:pt>
                <c:pt idx="2644">
                  <c:v>4.3289999999999997</c:v>
                </c:pt>
                <c:pt idx="2645">
                  <c:v>4.2969999999999997</c:v>
                </c:pt>
                <c:pt idx="2646">
                  <c:v>4.2640000000000002</c:v>
                </c:pt>
                <c:pt idx="2647">
                  <c:v>4.2290000000000001</c:v>
                </c:pt>
                <c:pt idx="2648">
                  <c:v>4.1920000000000002</c:v>
                </c:pt>
                <c:pt idx="2649">
                  <c:v>4.1550000000000002</c:v>
                </c:pt>
                <c:pt idx="2650">
                  <c:v>4.1159999999999997</c:v>
                </c:pt>
                <c:pt idx="2651">
                  <c:v>4.0759999999999996</c:v>
                </c:pt>
                <c:pt idx="2652">
                  <c:v>4.0359999999999996</c:v>
                </c:pt>
                <c:pt idx="2653">
                  <c:v>3.9950000000000001</c:v>
                </c:pt>
                <c:pt idx="2654">
                  <c:v>3.9529999999999998</c:v>
                </c:pt>
                <c:pt idx="2655">
                  <c:v>3.911</c:v>
                </c:pt>
                <c:pt idx="2656">
                  <c:v>3.8679999999999999</c:v>
                </c:pt>
                <c:pt idx="2657">
                  <c:v>3.8250000000000002</c:v>
                </c:pt>
                <c:pt idx="2658">
                  <c:v>3.7829999999999999</c:v>
                </c:pt>
                <c:pt idx="2659">
                  <c:v>3.74</c:v>
                </c:pt>
                <c:pt idx="2660">
                  <c:v>3.6970000000000001</c:v>
                </c:pt>
                <c:pt idx="2661">
                  <c:v>3.653</c:v>
                </c:pt>
                <c:pt idx="2662">
                  <c:v>3.6110000000000002</c:v>
                </c:pt>
                <c:pt idx="2663">
                  <c:v>3.5680000000000001</c:v>
                </c:pt>
                <c:pt idx="2664">
                  <c:v>3.5249999999999999</c:v>
                </c:pt>
                <c:pt idx="2665">
                  <c:v>3.4830000000000001</c:v>
                </c:pt>
                <c:pt idx="2666">
                  <c:v>3.4409999999999998</c:v>
                </c:pt>
                <c:pt idx="2667">
                  <c:v>3.4</c:v>
                </c:pt>
                <c:pt idx="2668">
                  <c:v>3.375</c:v>
                </c:pt>
                <c:pt idx="2669">
                  <c:v>3.4940000000000002</c:v>
                </c:pt>
                <c:pt idx="2670">
                  <c:v>3.5720000000000001</c:v>
                </c:pt>
                <c:pt idx="2671">
                  <c:v>3.7229999999999999</c:v>
                </c:pt>
                <c:pt idx="2672">
                  <c:v>3.871</c:v>
                </c:pt>
                <c:pt idx="2673">
                  <c:v>3.9929999999999999</c:v>
                </c:pt>
                <c:pt idx="2674">
                  <c:v>4.181</c:v>
                </c:pt>
                <c:pt idx="2675">
                  <c:v>4.3490000000000002</c:v>
                </c:pt>
                <c:pt idx="2676">
                  <c:v>4.4850000000000003</c:v>
                </c:pt>
                <c:pt idx="2677">
                  <c:v>4.5919999999999996</c:v>
                </c:pt>
                <c:pt idx="2678">
                  <c:v>4.68</c:v>
                </c:pt>
                <c:pt idx="2679">
                  <c:v>4.7519999999999998</c:v>
                </c:pt>
                <c:pt idx="2680">
                  <c:v>4.8070000000000004</c:v>
                </c:pt>
                <c:pt idx="2681">
                  <c:v>4.8470000000000004</c:v>
                </c:pt>
                <c:pt idx="2682">
                  <c:v>4.8710000000000004</c:v>
                </c:pt>
                <c:pt idx="2683">
                  <c:v>4.883</c:v>
                </c:pt>
                <c:pt idx="2684">
                  <c:v>4.883</c:v>
                </c:pt>
                <c:pt idx="2685">
                  <c:v>4.8760000000000003</c:v>
                </c:pt>
                <c:pt idx="2686">
                  <c:v>4.8689999999999998</c:v>
                </c:pt>
                <c:pt idx="2687">
                  <c:v>4.8600000000000003</c:v>
                </c:pt>
                <c:pt idx="2688">
                  <c:v>4.8479999999999999</c:v>
                </c:pt>
                <c:pt idx="2689">
                  <c:v>4.8339999999999996</c:v>
                </c:pt>
                <c:pt idx="2690">
                  <c:v>4.8159999999999998</c:v>
                </c:pt>
                <c:pt idx="2691">
                  <c:v>4.8019999999999996</c:v>
                </c:pt>
                <c:pt idx="2692">
                  <c:v>4.8440000000000003</c:v>
                </c:pt>
                <c:pt idx="2693">
                  <c:v>4.9160000000000004</c:v>
                </c:pt>
                <c:pt idx="2694">
                  <c:v>5.12</c:v>
                </c:pt>
                <c:pt idx="2695">
                  <c:v>5.45</c:v>
                </c:pt>
                <c:pt idx="2696">
                  <c:v>5.7110000000000003</c:v>
                </c:pt>
                <c:pt idx="2697">
                  <c:v>5.992</c:v>
                </c:pt>
                <c:pt idx="2698">
                  <c:v>6.3040000000000003</c:v>
                </c:pt>
                <c:pt idx="2699">
                  <c:v>6.6479999999999997</c:v>
                </c:pt>
                <c:pt idx="2700">
                  <c:v>6.9790000000000001</c:v>
                </c:pt>
                <c:pt idx="2701">
                  <c:v>7.2510000000000003</c:v>
                </c:pt>
                <c:pt idx="2702">
                  <c:v>7.5220000000000002</c:v>
                </c:pt>
                <c:pt idx="2703">
                  <c:v>7.7880000000000003</c:v>
                </c:pt>
                <c:pt idx="2704">
                  <c:v>8.0210000000000008</c:v>
                </c:pt>
                <c:pt idx="2705">
                  <c:v>8.2550000000000008</c:v>
                </c:pt>
                <c:pt idx="2706">
                  <c:v>8.5310000000000006</c:v>
                </c:pt>
                <c:pt idx="2707">
                  <c:v>72.12</c:v>
                </c:pt>
                <c:pt idx="2708">
                  <c:v>28.46</c:v>
                </c:pt>
                <c:pt idx="2709">
                  <c:v>16.260000000000002</c:v>
                </c:pt>
                <c:pt idx="2710">
                  <c:v>18.71</c:v>
                </c:pt>
                <c:pt idx="2711">
                  <c:v>20.89</c:v>
                </c:pt>
                <c:pt idx="2712">
                  <c:v>22.49</c:v>
                </c:pt>
                <c:pt idx="2713">
                  <c:v>23.52</c:v>
                </c:pt>
                <c:pt idx="2714">
                  <c:v>24.95</c:v>
                </c:pt>
                <c:pt idx="2715">
                  <c:v>25.72</c:v>
                </c:pt>
                <c:pt idx="2716">
                  <c:v>26.41</c:v>
                </c:pt>
                <c:pt idx="2717">
                  <c:v>27.88</c:v>
                </c:pt>
                <c:pt idx="2718">
                  <c:v>33.17</c:v>
                </c:pt>
                <c:pt idx="2719">
                  <c:v>31.95</c:v>
                </c:pt>
                <c:pt idx="2720">
                  <c:v>32.39</c:v>
                </c:pt>
                <c:pt idx="2721">
                  <c:v>32.69</c:v>
                </c:pt>
                <c:pt idx="2722">
                  <c:v>33.24</c:v>
                </c:pt>
                <c:pt idx="2723">
                  <c:v>33.25</c:v>
                </c:pt>
                <c:pt idx="2724">
                  <c:v>33.32</c:v>
                </c:pt>
                <c:pt idx="2725">
                  <c:v>33.29</c:v>
                </c:pt>
                <c:pt idx="2726">
                  <c:v>33.049999999999997</c:v>
                </c:pt>
                <c:pt idx="2727">
                  <c:v>32.840000000000003</c:v>
                </c:pt>
                <c:pt idx="2728">
                  <c:v>33</c:v>
                </c:pt>
                <c:pt idx="2729">
                  <c:v>33.14</c:v>
                </c:pt>
                <c:pt idx="2730">
                  <c:v>32.78</c:v>
                </c:pt>
                <c:pt idx="2731">
                  <c:v>32.29</c:v>
                </c:pt>
                <c:pt idx="2732">
                  <c:v>31.82</c:v>
                </c:pt>
                <c:pt idx="2733">
                  <c:v>31.74</c:v>
                </c:pt>
                <c:pt idx="2734">
                  <c:v>31.63</c:v>
                </c:pt>
                <c:pt idx="2735">
                  <c:v>31.06</c:v>
                </c:pt>
                <c:pt idx="2736">
                  <c:v>30.96</c:v>
                </c:pt>
                <c:pt idx="2737">
                  <c:v>93.34</c:v>
                </c:pt>
                <c:pt idx="2738">
                  <c:v>45.88</c:v>
                </c:pt>
                <c:pt idx="2739">
                  <c:v>41.42</c:v>
                </c:pt>
                <c:pt idx="2740">
                  <c:v>46.85</c:v>
                </c:pt>
                <c:pt idx="2741">
                  <c:v>45.06</c:v>
                </c:pt>
                <c:pt idx="2742">
                  <c:v>44.65</c:v>
                </c:pt>
                <c:pt idx="2743">
                  <c:v>49.78</c:v>
                </c:pt>
                <c:pt idx="2744">
                  <c:v>47.82</c:v>
                </c:pt>
                <c:pt idx="2745">
                  <c:v>49.86</c:v>
                </c:pt>
                <c:pt idx="2746">
                  <c:v>47.78</c:v>
                </c:pt>
                <c:pt idx="2747">
                  <c:v>45.59</c:v>
                </c:pt>
                <c:pt idx="2748">
                  <c:v>43.63</c:v>
                </c:pt>
                <c:pt idx="2749">
                  <c:v>42.67</c:v>
                </c:pt>
                <c:pt idx="2750">
                  <c:v>44.22</c:v>
                </c:pt>
                <c:pt idx="2751">
                  <c:v>41.99</c:v>
                </c:pt>
                <c:pt idx="2752">
                  <c:v>40.520000000000003</c:v>
                </c:pt>
                <c:pt idx="2753">
                  <c:v>39.4</c:v>
                </c:pt>
                <c:pt idx="2754">
                  <c:v>39.24</c:v>
                </c:pt>
                <c:pt idx="2755">
                  <c:v>38.76</c:v>
                </c:pt>
                <c:pt idx="2756">
                  <c:v>38.57</c:v>
                </c:pt>
                <c:pt idx="2757">
                  <c:v>60.5</c:v>
                </c:pt>
                <c:pt idx="2758">
                  <c:v>43.95</c:v>
                </c:pt>
                <c:pt idx="2759">
                  <c:v>107.4</c:v>
                </c:pt>
                <c:pt idx="2760">
                  <c:v>54.48</c:v>
                </c:pt>
                <c:pt idx="2761">
                  <c:v>55.16</c:v>
                </c:pt>
                <c:pt idx="2762">
                  <c:v>57.07</c:v>
                </c:pt>
                <c:pt idx="2763">
                  <c:v>83.8</c:v>
                </c:pt>
                <c:pt idx="2764">
                  <c:v>65.86</c:v>
                </c:pt>
                <c:pt idx="2765">
                  <c:v>61.23</c:v>
                </c:pt>
                <c:pt idx="2766">
                  <c:v>57.29</c:v>
                </c:pt>
                <c:pt idx="2767">
                  <c:v>54.27</c:v>
                </c:pt>
                <c:pt idx="2768">
                  <c:v>51.53</c:v>
                </c:pt>
                <c:pt idx="2769">
                  <c:v>49.76</c:v>
                </c:pt>
                <c:pt idx="2770">
                  <c:v>69.290000000000006</c:v>
                </c:pt>
                <c:pt idx="2771">
                  <c:v>57.67</c:v>
                </c:pt>
                <c:pt idx="2772">
                  <c:v>54.74</c:v>
                </c:pt>
                <c:pt idx="2773">
                  <c:v>51.73</c:v>
                </c:pt>
                <c:pt idx="2774">
                  <c:v>48.95</c:v>
                </c:pt>
                <c:pt idx="2775">
                  <c:v>47.06</c:v>
                </c:pt>
                <c:pt idx="2776">
                  <c:v>44.56</c:v>
                </c:pt>
                <c:pt idx="2777">
                  <c:v>42.32</c:v>
                </c:pt>
                <c:pt idx="2778">
                  <c:v>40.72</c:v>
                </c:pt>
                <c:pt idx="2779">
                  <c:v>41.27</c:v>
                </c:pt>
                <c:pt idx="2780">
                  <c:v>41.43</c:v>
                </c:pt>
                <c:pt idx="2781">
                  <c:v>42.07</c:v>
                </c:pt>
                <c:pt idx="2782">
                  <c:v>51.23</c:v>
                </c:pt>
                <c:pt idx="2783">
                  <c:v>48.19</c:v>
                </c:pt>
                <c:pt idx="2784">
                  <c:v>49.67</c:v>
                </c:pt>
                <c:pt idx="2785">
                  <c:v>49.01</c:v>
                </c:pt>
                <c:pt idx="2786">
                  <c:v>46.6</c:v>
                </c:pt>
                <c:pt idx="2787">
                  <c:v>44.07</c:v>
                </c:pt>
                <c:pt idx="2788">
                  <c:v>41.83</c:v>
                </c:pt>
                <c:pt idx="2789">
                  <c:v>40.44</c:v>
                </c:pt>
                <c:pt idx="2790">
                  <c:v>39.93</c:v>
                </c:pt>
                <c:pt idx="2791">
                  <c:v>39.46</c:v>
                </c:pt>
                <c:pt idx="2792">
                  <c:v>126.6</c:v>
                </c:pt>
                <c:pt idx="2793">
                  <c:v>68.67</c:v>
                </c:pt>
                <c:pt idx="2794">
                  <c:v>53.04</c:v>
                </c:pt>
                <c:pt idx="2795">
                  <c:v>50.05</c:v>
                </c:pt>
                <c:pt idx="2796">
                  <c:v>47.09</c:v>
                </c:pt>
                <c:pt idx="2797">
                  <c:v>44.47</c:v>
                </c:pt>
                <c:pt idx="2798">
                  <c:v>41.98</c:v>
                </c:pt>
                <c:pt idx="2799">
                  <c:v>40.36</c:v>
                </c:pt>
                <c:pt idx="2800">
                  <c:v>39.869999999999997</c:v>
                </c:pt>
                <c:pt idx="2801">
                  <c:v>39.21</c:v>
                </c:pt>
                <c:pt idx="2802">
                  <c:v>38.5</c:v>
                </c:pt>
                <c:pt idx="2803">
                  <c:v>37.71</c:v>
                </c:pt>
                <c:pt idx="2804">
                  <c:v>36.76</c:v>
                </c:pt>
                <c:pt idx="2805">
                  <c:v>35.78</c:v>
                </c:pt>
                <c:pt idx="2806">
                  <c:v>34.76</c:v>
                </c:pt>
                <c:pt idx="2807">
                  <c:v>33.89</c:v>
                </c:pt>
                <c:pt idx="2808">
                  <c:v>35.880000000000003</c:v>
                </c:pt>
                <c:pt idx="2809">
                  <c:v>34.14</c:v>
                </c:pt>
                <c:pt idx="2810">
                  <c:v>33.159999999999997</c:v>
                </c:pt>
                <c:pt idx="2811">
                  <c:v>34.71</c:v>
                </c:pt>
                <c:pt idx="2812">
                  <c:v>49.87</c:v>
                </c:pt>
                <c:pt idx="2813">
                  <c:v>106.8</c:v>
                </c:pt>
                <c:pt idx="2814">
                  <c:v>121.5</c:v>
                </c:pt>
                <c:pt idx="2815">
                  <c:v>145.30000000000001</c:v>
                </c:pt>
                <c:pt idx="2816">
                  <c:v>185.7</c:v>
                </c:pt>
                <c:pt idx="2817">
                  <c:v>157.6</c:v>
                </c:pt>
                <c:pt idx="2818">
                  <c:v>121.1</c:v>
                </c:pt>
                <c:pt idx="2819">
                  <c:v>171.8</c:v>
                </c:pt>
                <c:pt idx="2820">
                  <c:v>152.5</c:v>
                </c:pt>
                <c:pt idx="2821">
                  <c:v>141</c:v>
                </c:pt>
                <c:pt idx="2822">
                  <c:v>140</c:v>
                </c:pt>
                <c:pt idx="2823">
                  <c:v>130.69999999999999</c:v>
                </c:pt>
                <c:pt idx="2824">
                  <c:v>120.7</c:v>
                </c:pt>
                <c:pt idx="2825">
                  <c:v>111.7</c:v>
                </c:pt>
                <c:pt idx="2826">
                  <c:v>130.69999999999999</c:v>
                </c:pt>
                <c:pt idx="2827">
                  <c:v>111.4</c:v>
                </c:pt>
                <c:pt idx="2828">
                  <c:v>102.4</c:v>
                </c:pt>
                <c:pt idx="2829">
                  <c:v>94.3</c:v>
                </c:pt>
                <c:pt idx="2830">
                  <c:v>87.22</c:v>
                </c:pt>
                <c:pt idx="2831">
                  <c:v>112.5</c:v>
                </c:pt>
                <c:pt idx="2832">
                  <c:v>103.8</c:v>
                </c:pt>
                <c:pt idx="2833">
                  <c:v>120.6</c:v>
                </c:pt>
                <c:pt idx="2834">
                  <c:v>110</c:v>
                </c:pt>
                <c:pt idx="2835">
                  <c:v>100.4</c:v>
                </c:pt>
                <c:pt idx="2836">
                  <c:v>107.8</c:v>
                </c:pt>
                <c:pt idx="2837">
                  <c:v>113.4</c:v>
                </c:pt>
                <c:pt idx="2838">
                  <c:v>107.9</c:v>
                </c:pt>
                <c:pt idx="2839">
                  <c:v>134.69999999999999</c:v>
                </c:pt>
                <c:pt idx="2840">
                  <c:v>171.1</c:v>
                </c:pt>
                <c:pt idx="2841">
                  <c:v>160.6</c:v>
                </c:pt>
                <c:pt idx="2842">
                  <c:v>117.3</c:v>
                </c:pt>
                <c:pt idx="2843">
                  <c:v>108.7</c:v>
                </c:pt>
                <c:pt idx="2844">
                  <c:v>106</c:v>
                </c:pt>
                <c:pt idx="2845">
                  <c:v>107.9</c:v>
                </c:pt>
                <c:pt idx="2846">
                  <c:v>117.4</c:v>
                </c:pt>
                <c:pt idx="2847">
                  <c:v>126.6</c:v>
                </c:pt>
                <c:pt idx="2848">
                  <c:v>107.5</c:v>
                </c:pt>
                <c:pt idx="2849">
                  <c:v>99.23</c:v>
                </c:pt>
                <c:pt idx="2850">
                  <c:v>91.7</c:v>
                </c:pt>
                <c:pt idx="2851">
                  <c:v>84.91</c:v>
                </c:pt>
                <c:pt idx="2852">
                  <c:v>110.3</c:v>
                </c:pt>
                <c:pt idx="2853">
                  <c:v>101.7</c:v>
                </c:pt>
                <c:pt idx="2854">
                  <c:v>94.06</c:v>
                </c:pt>
                <c:pt idx="2855">
                  <c:v>87.69</c:v>
                </c:pt>
                <c:pt idx="2856">
                  <c:v>81.72</c:v>
                </c:pt>
                <c:pt idx="2857">
                  <c:v>76.13</c:v>
                </c:pt>
                <c:pt idx="2858">
                  <c:v>71.069999999999993</c:v>
                </c:pt>
                <c:pt idx="2859">
                  <c:v>66.62</c:v>
                </c:pt>
                <c:pt idx="2860">
                  <c:v>62.43</c:v>
                </c:pt>
                <c:pt idx="2861">
                  <c:v>59.25</c:v>
                </c:pt>
                <c:pt idx="2862">
                  <c:v>55.69</c:v>
                </c:pt>
                <c:pt idx="2863">
                  <c:v>52.25</c:v>
                </c:pt>
                <c:pt idx="2864">
                  <c:v>49.54</c:v>
                </c:pt>
                <c:pt idx="2865">
                  <c:v>46.67</c:v>
                </c:pt>
                <c:pt idx="2866">
                  <c:v>44.04</c:v>
                </c:pt>
                <c:pt idx="2867">
                  <c:v>41.59</c:v>
                </c:pt>
                <c:pt idx="2868">
                  <c:v>39.93</c:v>
                </c:pt>
                <c:pt idx="2869">
                  <c:v>39.369999999999997</c:v>
                </c:pt>
                <c:pt idx="2870">
                  <c:v>38.67</c:v>
                </c:pt>
                <c:pt idx="2871">
                  <c:v>37.83</c:v>
                </c:pt>
                <c:pt idx="2872">
                  <c:v>36.9</c:v>
                </c:pt>
                <c:pt idx="2873">
                  <c:v>35.909999999999997</c:v>
                </c:pt>
                <c:pt idx="2874">
                  <c:v>34.840000000000003</c:v>
                </c:pt>
                <c:pt idx="2875">
                  <c:v>33.75</c:v>
                </c:pt>
                <c:pt idx="2876">
                  <c:v>32.619999999999997</c:v>
                </c:pt>
                <c:pt idx="2877">
                  <c:v>31.49</c:v>
                </c:pt>
                <c:pt idx="2878">
                  <c:v>30.39</c:v>
                </c:pt>
                <c:pt idx="2879">
                  <c:v>29.34</c:v>
                </c:pt>
                <c:pt idx="2880">
                  <c:v>28.31</c:v>
                </c:pt>
                <c:pt idx="2881">
                  <c:v>27.31</c:v>
                </c:pt>
                <c:pt idx="2882">
                  <c:v>26.36</c:v>
                </c:pt>
                <c:pt idx="2883">
                  <c:v>25.42</c:v>
                </c:pt>
                <c:pt idx="2884">
                  <c:v>24.52</c:v>
                </c:pt>
                <c:pt idx="2885">
                  <c:v>23.64</c:v>
                </c:pt>
                <c:pt idx="2886">
                  <c:v>22.8</c:v>
                </c:pt>
                <c:pt idx="2887">
                  <c:v>21.98</c:v>
                </c:pt>
                <c:pt idx="2888">
                  <c:v>21.19</c:v>
                </c:pt>
                <c:pt idx="2889">
                  <c:v>20.41</c:v>
                </c:pt>
                <c:pt idx="2890">
                  <c:v>19.670000000000002</c:v>
                </c:pt>
                <c:pt idx="2891">
                  <c:v>19.55</c:v>
                </c:pt>
                <c:pt idx="2892">
                  <c:v>19.399999999999999</c:v>
                </c:pt>
                <c:pt idx="2893">
                  <c:v>19.2</c:v>
                </c:pt>
                <c:pt idx="2894">
                  <c:v>18.95</c:v>
                </c:pt>
                <c:pt idx="2895">
                  <c:v>18.66</c:v>
                </c:pt>
                <c:pt idx="2896">
                  <c:v>18.350000000000001</c:v>
                </c:pt>
                <c:pt idx="2897">
                  <c:v>18.02</c:v>
                </c:pt>
                <c:pt idx="2898">
                  <c:v>17.670000000000002</c:v>
                </c:pt>
                <c:pt idx="2899">
                  <c:v>17.309999999999999</c:v>
                </c:pt>
                <c:pt idx="2900">
                  <c:v>16.940000000000001</c:v>
                </c:pt>
                <c:pt idx="2901">
                  <c:v>16.57</c:v>
                </c:pt>
                <c:pt idx="2902">
                  <c:v>16.2</c:v>
                </c:pt>
                <c:pt idx="2903">
                  <c:v>15.84</c:v>
                </c:pt>
                <c:pt idx="2904">
                  <c:v>15.48</c:v>
                </c:pt>
                <c:pt idx="2905">
                  <c:v>15.12</c:v>
                </c:pt>
                <c:pt idx="2906">
                  <c:v>14.78</c:v>
                </c:pt>
                <c:pt idx="2907">
                  <c:v>14.44</c:v>
                </c:pt>
                <c:pt idx="2908">
                  <c:v>14.11</c:v>
                </c:pt>
                <c:pt idx="2909">
                  <c:v>13.79</c:v>
                </c:pt>
                <c:pt idx="2910">
                  <c:v>13.48</c:v>
                </c:pt>
                <c:pt idx="2911">
                  <c:v>13.18</c:v>
                </c:pt>
                <c:pt idx="2912">
                  <c:v>12.9</c:v>
                </c:pt>
                <c:pt idx="2913">
                  <c:v>12.62</c:v>
                </c:pt>
                <c:pt idx="2914">
                  <c:v>12.36</c:v>
                </c:pt>
                <c:pt idx="2915">
                  <c:v>12.11</c:v>
                </c:pt>
                <c:pt idx="2916">
                  <c:v>11.87</c:v>
                </c:pt>
                <c:pt idx="2917">
                  <c:v>11.65</c:v>
                </c:pt>
                <c:pt idx="2918">
                  <c:v>11.43</c:v>
                </c:pt>
                <c:pt idx="2919">
                  <c:v>11.23</c:v>
                </c:pt>
                <c:pt idx="2920">
                  <c:v>11.04</c:v>
                </c:pt>
                <c:pt idx="2921">
                  <c:v>10.85</c:v>
                </c:pt>
              </c:numCache>
            </c:numRef>
          </c:val>
          <c:smooth val="0"/>
          <c:extLst>
            <c:ext xmlns:c16="http://schemas.microsoft.com/office/drawing/2014/chart" uri="{C3380CC4-5D6E-409C-BE32-E72D297353CC}">
              <c16:uniqueId val="{00000000-1428-4C59-BE4F-06EAA5CAC19B}"/>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calibration!$D$1</c:f>
              <c:strCache>
                <c:ptCount val="1"/>
                <c:pt idx="0">
                  <c:v>Rainfall</c:v>
                </c:pt>
              </c:strCache>
            </c:strRef>
          </c:tx>
          <c:spPr>
            <a:solidFill>
              <a:srgbClr val="00B0F0"/>
            </a:solidFill>
            <a:ln>
              <a:noFill/>
            </a:ln>
            <a:effectLst/>
          </c:spPr>
          <c:invertIfNegative val="0"/>
          <c:cat>
            <c:numRef>
              <c:f>calibration!$A$2:$A$3653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calibration!$D$2:$D$3653</c:f>
              <c:numCache>
                <c:formatCode>General</c:formatCode>
                <c:ptCount val="3652"/>
                <c:pt idx="0">
                  <c:v>0</c:v>
                </c:pt>
                <c:pt idx="1">
                  <c:v>0</c:v>
                </c:pt>
                <c:pt idx="2">
                  <c:v>0</c:v>
                </c:pt>
                <c:pt idx="3">
                  <c:v>0</c:v>
                </c:pt>
                <c:pt idx="4">
                  <c:v>0</c:v>
                </c:pt>
                <c:pt idx="5">
                  <c:v>0</c:v>
                </c:pt>
                <c:pt idx="6">
                  <c:v>0</c:v>
                </c:pt>
                <c:pt idx="7">
                  <c:v>0</c:v>
                </c:pt>
                <c:pt idx="8">
                  <c:v>0</c:v>
                </c:pt>
                <c:pt idx="9">
                  <c:v>1.1000000000000001</c:v>
                </c:pt>
                <c:pt idx="10">
                  <c:v>0.56000000000000005</c:v>
                </c:pt>
                <c:pt idx="11">
                  <c:v>0.9</c:v>
                </c:pt>
                <c:pt idx="12">
                  <c:v>0</c:v>
                </c:pt>
                <c:pt idx="13">
                  <c:v>0</c:v>
                </c:pt>
                <c:pt idx="14">
                  <c:v>0</c:v>
                </c:pt>
                <c:pt idx="15">
                  <c:v>0</c:v>
                </c:pt>
                <c:pt idx="16">
                  <c:v>0</c:v>
                </c:pt>
                <c:pt idx="17">
                  <c:v>0</c:v>
                </c:pt>
                <c:pt idx="18">
                  <c:v>4</c:v>
                </c:pt>
                <c:pt idx="19">
                  <c:v>1.71</c:v>
                </c:pt>
                <c:pt idx="20">
                  <c:v>0</c:v>
                </c:pt>
                <c:pt idx="21">
                  <c:v>0</c:v>
                </c:pt>
                <c:pt idx="22">
                  <c:v>0</c:v>
                </c:pt>
                <c:pt idx="23">
                  <c:v>5.05</c:v>
                </c:pt>
                <c:pt idx="24">
                  <c:v>0</c:v>
                </c:pt>
                <c:pt idx="25">
                  <c:v>0</c:v>
                </c:pt>
                <c:pt idx="26">
                  <c:v>0</c:v>
                </c:pt>
                <c:pt idx="27">
                  <c:v>0</c:v>
                </c:pt>
                <c:pt idx="28">
                  <c:v>0</c:v>
                </c:pt>
                <c:pt idx="29">
                  <c:v>0</c:v>
                </c:pt>
                <c:pt idx="30">
                  <c:v>0</c:v>
                </c:pt>
                <c:pt idx="31">
                  <c:v>1.6</c:v>
                </c:pt>
                <c:pt idx="32">
                  <c:v>0</c:v>
                </c:pt>
                <c:pt idx="33">
                  <c:v>0</c:v>
                </c:pt>
                <c:pt idx="34">
                  <c:v>0</c:v>
                </c:pt>
                <c:pt idx="35">
                  <c:v>0</c:v>
                </c:pt>
                <c:pt idx="36">
                  <c:v>0</c:v>
                </c:pt>
                <c:pt idx="37">
                  <c:v>0</c:v>
                </c:pt>
                <c:pt idx="38">
                  <c:v>0</c:v>
                </c:pt>
                <c:pt idx="39">
                  <c:v>0</c:v>
                </c:pt>
                <c:pt idx="40">
                  <c:v>0</c:v>
                </c:pt>
                <c:pt idx="41">
                  <c:v>0</c:v>
                </c:pt>
                <c:pt idx="42">
                  <c:v>0</c:v>
                </c:pt>
                <c:pt idx="43">
                  <c:v>0.41</c:v>
                </c:pt>
                <c:pt idx="44">
                  <c:v>0.19</c:v>
                </c:pt>
                <c:pt idx="45">
                  <c:v>0</c:v>
                </c:pt>
                <c:pt idx="46">
                  <c:v>0</c:v>
                </c:pt>
                <c:pt idx="47">
                  <c:v>0</c:v>
                </c:pt>
                <c:pt idx="48">
                  <c:v>0.28999999999999998</c:v>
                </c:pt>
                <c:pt idx="49">
                  <c:v>0</c:v>
                </c:pt>
                <c:pt idx="50">
                  <c:v>0</c:v>
                </c:pt>
                <c:pt idx="51">
                  <c:v>0</c:v>
                </c:pt>
                <c:pt idx="52">
                  <c:v>0.18</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0.31</c:v>
                </c:pt>
                <c:pt idx="74">
                  <c:v>0</c:v>
                </c:pt>
                <c:pt idx="75">
                  <c:v>0</c:v>
                </c:pt>
                <c:pt idx="76">
                  <c:v>0</c:v>
                </c:pt>
                <c:pt idx="77">
                  <c:v>0.49</c:v>
                </c:pt>
                <c:pt idx="78">
                  <c:v>21.25</c:v>
                </c:pt>
                <c:pt idx="79">
                  <c:v>21.73</c:v>
                </c:pt>
                <c:pt idx="80">
                  <c:v>1.97</c:v>
                </c:pt>
                <c:pt idx="81">
                  <c:v>11.67</c:v>
                </c:pt>
                <c:pt idx="82">
                  <c:v>9.4499999999999993</c:v>
                </c:pt>
                <c:pt idx="83">
                  <c:v>19.670000000000002</c:v>
                </c:pt>
                <c:pt idx="84">
                  <c:v>32.28</c:v>
                </c:pt>
                <c:pt idx="85">
                  <c:v>3.54</c:v>
                </c:pt>
                <c:pt idx="86">
                  <c:v>0</c:v>
                </c:pt>
                <c:pt idx="87">
                  <c:v>11.12</c:v>
                </c:pt>
                <c:pt idx="88">
                  <c:v>4.79</c:v>
                </c:pt>
                <c:pt idx="89">
                  <c:v>16.39</c:v>
                </c:pt>
                <c:pt idx="90">
                  <c:v>0.49</c:v>
                </c:pt>
                <c:pt idx="91">
                  <c:v>0.94</c:v>
                </c:pt>
                <c:pt idx="92">
                  <c:v>2.65</c:v>
                </c:pt>
                <c:pt idx="93">
                  <c:v>15.88</c:v>
                </c:pt>
                <c:pt idx="94">
                  <c:v>0</c:v>
                </c:pt>
                <c:pt idx="95">
                  <c:v>4.29</c:v>
                </c:pt>
                <c:pt idx="96">
                  <c:v>12.99</c:v>
                </c:pt>
                <c:pt idx="97">
                  <c:v>11.61</c:v>
                </c:pt>
                <c:pt idx="98">
                  <c:v>32.159999999999997</c:v>
                </c:pt>
                <c:pt idx="99">
                  <c:v>19.600000000000001</c:v>
                </c:pt>
                <c:pt idx="100">
                  <c:v>6.74</c:v>
                </c:pt>
                <c:pt idx="101">
                  <c:v>0.3</c:v>
                </c:pt>
                <c:pt idx="102">
                  <c:v>0</c:v>
                </c:pt>
                <c:pt idx="103">
                  <c:v>0</c:v>
                </c:pt>
                <c:pt idx="104">
                  <c:v>7.64</c:v>
                </c:pt>
                <c:pt idx="105">
                  <c:v>21.59</c:v>
                </c:pt>
                <c:pt idx="106">
                  <c:v>21</c:v>
                </c:pt>
                <c:pt idx="107">
                  <c:v>5.96</c:v>
                </c:pt>
                <c:pt idx="108">
                  <c:v>17.13</c:v>
                </c:pt>
                <c:pt idx="109">
                  <c:v>10.59</c:v>
                </c:pt>
                <c:pt idx="110">
                  <c:v>1.08</c:v>
                </c:pt>
                <c:pt idx="111">
                  <c:v>13.8</c:v>
                </c:pt>
                <c:pt idx="112">
                  <c:v>10.130000000000001</c:v>
                </c:pt>
                <c:pt idx="113">
                  <c:v>2.9</c:v>
                </c:pt>
                <c:pt idx="114">
                  <c:v>1.41</c:v>
                </c:pt>
                <c:pt idx="115">
                  <c:v>28.31</c:v>
                </c:pt>
                <c:pt idx="116">
                  <c:v>7.19</c:v>
                </c:pt>
                <c:pt idx="117">
                  <c:v>25.05</c:v>
                </c:pt>
                <c:pt idx="118">
                  <c:v>20.39</c:v>
                </c:pt>
                <c:pt idx="119">
                  <c:v>6.07</c:v>
                </c:pt>
                <c:pt idx="120">
                  <c:v>6.09</c:v>
                </c:pt>
                <c:pt idx="121">
                  <c:v>0</c:v>
                </c:pt>
                <c:pt idx="122">
                  <c:v>0.02</c:v>
                </c:pt>
                <c:pt idx="123">
                  <c:v>16.78</c:v>
                </c:pt>
                <c:pt idx="124">
                  <c:v>5.56</c:v>
                </c:pt>
                <c:pt idx="125">
                  <c:v>16.27</c:v>
                </c:pt>
                <c:pt idx="126">
                  <c:v>15.36</c:v>
                </c:pt>
                <c:pt idx="127">
                  <c:v>0.85</c:v>
                </c:pt>
                <c:pt idx="128">
                  <c:v>0.37</c:v>
                </c:pt>
                <c:pt idx="129">
                  <c:v>35.409999999999997</c:v>
                </c:pt>
                <c:pt idx="130">
                  <c:v>1.23</c:v>
                </c:pt>
                <c:pt idx="131">
                  <c:v>0</c:v>
                </c:pt>
                <c:pt idx="132">
                  <c:v>2.88</c:v>
                </c:pt>
                <c:pt idx="133">
                  <c:v>13.49</c:v>
                </c:pt>
                <c:pt idx="134">
                  <c:v>1.1000000000000001</c:v>
                </c:pt>
                <c:pt idx="135">
                  <c:v>1.1200000000000001</c:v>
                </c:pt>
                <c:pt idx="136">
                  <c:v>5.57</c:v>
                </c:pt>
                <c:pt idx="137">
                  <c:v>0</c:v>
                </c:pt>
                <c:pt idx="138">
                  <c:v>9.93</c:v>
                </c:pt>
                <c:pt idx="139">
                  <c:v>39.18</c:v>
                </c:pt>
                <c:pt idx="140">
                  <c:v>14.51</c:v>
                </c:pt>
                <c:pt idx="141">
                  <c:v>15.33</c:v>
                </c:pt>
                <c:pt idx="142">
                  <c:v>0.69</c:v>
                </c:pt>
                <c:pt idx="143">
                  <c:v>15.31</c:v>
                </c:pt>
                <c:pt idx="144">
                  <c:v>28.03</c:v>
                </c:pt>
                <c:pt idx="145">
                  <c:v>26.01</c:v>
                </c:pt>
                <c:pt idx="146">
                  <c:v>0.91</c:v>
                </c:pt>
                <c:pt idx="147">
                  <c:v>10.91</c:v>
                </c:pt>
                <c:pt idx="148">
                  <c:v>14.19</c:v>
                </c:pt>
                <c:pt idx="149">
                  <c:v>12.22</c:v>
                </c:pt>
                <c:pt idx="150">
                  <c:v>20.67</c:v>
                </c:pt>
                <c:pt idx="151">
                  <c:v>9.3000000000000007</c:v>
                </c:pt>
                <c:pt idx="152">
                  <c:v>2.4700000000000002</c:v>
                </c:pt>
                <c:pt idx="153">
                  <c:v>21.08</c:v>
                </c:pt>
                <c:pt idx="154">
                  <c:v>33.090000000000003</c:v>
                </c:pt>
                <c:pt idx="155">
                  <c:v>7.6</c:v>
                </c:pt>
                <c:pt idx="156">
                  <c:v>0</c:v>
                </c:pt>
                <c:pt idx="157">
                  <c:v>21.91</c:v>
                </c:pt>
                <c:pt idx="158">
                  <c:v>12.51</c:v>
                </c:pt>
                <c:pt idx="159">
                  <c:v>14.29</c:v>
                </c:pt>
                <c:pt idx="160">
                  <c:v>0</c:v>
                </c:pt>
                <c:pt idx="161">
                  <c:v>0</c:v>
                </c:pt>
                <c:pt idx="162">
                  <c:v>15.23</c:v>
                </c:pt>
                <c:pt idx="163">
                  <c:v>50.97</c:v>
                </c:pt>
                <c:pt idx="164">
                  <c:v>26.07</c:v>
                </c:pt>
                <c:pt idx="165">
                  <c:v>1.46</c:v>
                </c:pt>
                <c:pt idx="166">
                  <c:v>0</c:v>
                </c:pt>
                <c:pt idx="167">
                  <c:v>4.05</c:v>
                </c:pt>
                <c:pt idx="168">
                  <c:v>13.05</c:v>
                </c:pt>
                <c:pt idx="169">
                  <c:v>6.54</c:v>
                </c:pt>
                <c:pt idx="170">
                  <c:v>39.47</c:v>
                </c:pt>
                <c:pt idx="171">
                  <c:v>103.35</c:v>
                </c:pt>
                <c:pt idx="172">
                  <c:v>66.67</c:v>
                </c:pt>
                <c:pt idx="173">
                  <c:v>24.9</c:v>
                </c:pt>
                <c:pt idx="174">
                  <c:v>29.61</c:v>
                </c:pt>
                <c:pt idx="175">
                  <c:v>8.01</c:v>
                </c:pt>
                <c:pt idx="176">
                  <c:v>0.44</c:v>
                </c:pt>
                <c:pt idx="177">
                  <c:v>0.32</c:v>
                </c:pt>
                <c:pt idx="178">
                  <c:v>2.56</c:v>
                </c:pt>
                <c:pt idx="179">
                  <c:v>27.64</c:v>
                </c:pt>
                <c:pt idx="180">
                  <c:v>8.6199999999999992</c:v>
                </c:pt>
                <c:pt idx="181">
                  <c:v>26.61</c:v>
                </c:pt>
                <c:pt idx="182">
                  <c:v>3.96</c:v>
                </c:pt>
                <c:pt idx="183">
                  <c:v>10.73</c:v>
                </c:pt>
                <c:pt idx="184">
                  <c:v>13.79</c:v>
                </c:pt>
                <c:pt idx="185">
                  <c:v>7.07</c:v>
                </c:pt>
                <c:pt idx="186">
                  <c:v>3.82</c:v>
                </c:pt>
                <c:pt idx="187">
                  <c:v>4.12</c:v>
                </c:pt>
                <c:pt idx="188">
                  <c:v>0.67</c:v>
                </c:pt>
                <c:pt idx="189">
                  <c:v>0</c:v>
                </c:pt>
                <c:pt idx="190">
                  <c:v>2.76</c:v>
                </c:pt>
                <c:pt idx="191">
                  <c:v>6.19</c:v>
                </c:pt>
                <c:pt idx="192">
                  <c:v>20.67</c:v>
                </c:pt>
                <c:pt idx="193">
                  <c:v>20.28</c:v>
                </c:pt>
                <c:pt idx="194">
                  <c:v>8.8800000000000008</c:v>
                </c:pt>
                <c:pt idx="195">
                  <c:v>18.600000000000001</c:v>
                </c:pt>
                <c:pt idx="196">
                  <c:v>20.52</c:v>
                </c:pt>
                <c:pt idx="197">
                  <c:v>50.03</c:v>
                </c:pt>
                <c:pt idx="198">
                  <c:v>39.71</c:v>
                </c:pt>
                <c:pt idx="199">
                  <c:v>23.17</c:v>
                </c:pt>
                <c:pt idx="200">
                  <c:v>22.57</c:v>
                </c:pt>
                <c:pt idx="201">
                  <c:v>8.5299999999999994</c:v>
                </c:pt>
                <c:pt idx="202">
                  <c:v>0.4</c:v>
                </c:pt>
                <c:pt idx="203">
                  <c:v>3.5</c:v>
                </c:pt>
                <c:pt idx="204">
                  <c:v>21.54</c:v>
                </c:pt>
                <c:pt idx="205">
                  <c:v>0</c:v>
                </c:pt>
                <c:pt idx="206">
                  <c:v>31.15</c:v>
                </c:pt>
                <c:pt idx="207">
                  <c:v>21.45</c:v>
                </c:pt>
                <c:pt idx="208">
                  <c:v>1.87</c:v>
                </c:pt>
                <c:pt idx="209">
                  <c:v>0.28999999999999998</c:v>
                </c:pt>
                <c:pt idx="210">
                  <c:v>10.93</c:v>
                </c:pt>
                <c:pt idx="211">
                  <c:v>33.4</c:v>
                </c:pt>
                <c:pt idx="212">
                  <c:v>2.25</c:v>
                </c:pt>
                <c:pt idx="213">
                  <c:v>0</c:v>
                </c:pt>
                <c:pt idx="214">
                  <c:v>1.68</c:v>
                </c:pt>
                <c:pt idx="215">
                  <c:v>9.32</c:v>
                </c:pt>
                <c:pt idx="216">
                  <c:v>12.51</c:v>
                </c:pt>
                <c:pt idx="217">
                  <c:v>33.07</c:v>
                </c:pt>
                <c:pt idx="218">
                  <c:v>51.27</c:v>
                </c:pt>
                <c:pt idx="219">
                  <c:v>27.54</c:v>
                </c:pt>
                <c:pt idx="220">
                  <c:v>4.96</c:v>
                </c:pt>
                <c:pt idx="221">
                  <c:v>1.52</c:v>
                </c:pt>
                <c:pt idx="222">
                  <c:v>49.15</c:v>
                </c:pt>
                <c:pt idx="223">
                  <c:v>11.63</c:v>
                </c:pt>
                <c:pt idx="224">
                  <c:v>1.52</c:v>
                </c:pt>
                <c:pt idx="225">
                  <c:v>11.26</c:v>
                </c:pt>
                <c:pt idx="226">
                  <c:v>73.39</c:v>
                </c:pt>
                <c:pt idx="227">
                  <c:v>4.92</c:v>
                </c:pt>
                <c:pt idx="228">
                  <c:v>2.67</c:v>
                </c:pt>
                <c:pt idx="229">
                  <c:v>0.85</c:v>
                </c:pt>
                <c:pt idx="230">
                  <c:v>15.81</c:v>
                </c:pt>
                <c:pt idx="231">
                  <c:v>13.53</c:v>
                </c:pt>
                <c:pt idx="232">
                  <c:v>10.67</c:v>
                </c:pt>
                <c:pt idx="233">
                  <c:v>3.98</c:v>
                </c:pt>
                <c:pt idx="234">
                  <c:v>10.3</c:v>
                </c:pt>
                <c:pt idx="235">
                  <c:v>3.4</c:v>
                </c:pt>
                <c:pt idx="236">
                  <c:v>52.32</c:v>
                </c:pt>
                <c:pt idx="237">
                  <c:v>37.56</c:v>
                </c:pt>
                <c:pt idx="238">
                  <c:v>15.71</c:v>
                </c:pt>
                <c:pt idx="239">
                  <c:v>0.83</c:v>
                </c:pt>
                <c:pt idx="240">
                  <c:v>0.39</c:v>
                </c:pt>
                <c:pt idx="241">
                  <c:v>0.28999999999999998</c:v>
                </c:pt>
                <c:pt idx="242">
                  <c:v>0.08</c:v>
                </c:pt>
                <c:pt idx="243">
                  <c:v>0</c:v>
                </c:pt>
                <c:pt idx="244">
                  <c:v>0</c:v>
                </c:pt>
                <c:pt idx="245">
                  <c:v>0</c:v>
                </c:pt>
                <c:pt idx="246">
                  <c:v>5.74</c:v>
                </c:pt>
                <c:pt idx="247">
                  <c:v>17.37</c:v>
                </c:pt>
                <c:pt idx="248">
                  <c:v>3.84</c:v>
                </c:pt>
                <c:pt idx="249">
                  <c:v>0</c:v>
                </c:pt>
                <c:pt idx="250">
                  <c:v>0.28999999999999998</c:v>
                </c:pt>
                <c:pt idx="251">
                  <c:v>0.67</c:v>
                </c:pt>
                <c:pt idx="252">
                  <c:v>12.88</c:v>
                </c:pt>
                <c:pt idx="253">
                  <c:v>0</c:v>
                </c:pt>
                <c:pt idx="254">
                  <c:v>0</c:v>
                </c:pt>
                <c:pt idx="255">
                  <c:v>0</c:v>
                </c:pt>
                <c:pt idx="256">
                  <c:v>0.56999999999999995</c:v>
                </c:pt>
                <c:pt idx="257">
                  <c:v>0</c:v>
                </c:pt>
                <c:pt idx="258">
                  <c:v>0</c:v>
                </c:pt>
                <c:pt idx="259">
                  <c:v>0</c:v>
                </c:pt>
                <c:pt idx="260">
                  <c:v>0</c:v>
                </c:pt>
                <c:pt idx="261">
                  <c:v>0</c:v>
                </c:pt>
                <c:pt idx="262">
                  <c:v>3.45</c:v>
                </c:pt>
                <c:pt idx="263">
                  <c:v>18.61</c:v>
                </c:pt>
                <c:pt idx="264">
                  <c:v>4.82</c:v>
                </c:pt>
                <c:pt idx="265">
                  <c:v>1.65</c:v>
                </c:pt>
                <c:pt idx="266">
                  <c:v>3.58</c:v>
                </c:pt>
                <c:pt idx="267">
                  <c:v>28.06</c:v>
                </c:pt>
                <c:pt idx="268">
                  <c:v>7.94</c:v>
                </c:pt>
                <c:pt idx="269">
                  <c:v>2.63</c:v>
                </c:pt>
                <c:pt idx="270">
                  <c:v>0</c:v>
                </c:pt>
                <c:pt idx="271">
                  <c:v>0</c:v>
                </c:pt>
                <c:pt idx="272">
                  <c:v>0.18</c:v>
                </c:pt>
                <c:pt idx="273">
                  <c:v>6.8</c:v>
                </c:pt>
                <c:pt idx="274">
                  <c:v>13.44</c:v>
                </c:pt>
                <c:pt idx="275">
                  <c:v>44.93</c:v>
                </c:pt>
                <c:pt idx="276">
                  <c:v>40.19</c:v>
                </c:pt>
                <c:pt idx="277">
                  <c:v>71.11</c:v>
                </c:pt>
                <c:pt idx="278">
                  <c:v>0</c:v>
                </c:pt>
                <c:pt idx="279">
                  <c:v>0</c:v>
                </c:pt>
                <c:pt idx="280">
                  <c:v>2.87</c:v>
                </c:pt>
                <c:pt idx="281">
                  <c:v>0</c:v>
                </c:pt>
                <c:pt idx="282">
                  <c:v>0</c:v>
                </c:pt>
                <c:pt idx="283">
                  <c:v>0</c:v>
                </c:pt>
                <c:pt idx="284">
                  <c:v>0</c:v>
                </c:pt>
                <c:pt idx="285">
                  <c:v>0</c:v>
                </c:pt>
                <c:pt idx="286">
                  <c:v>0</c:v>
                </c:pt>
                <c:pt idx="287">
                  <c:v>0</c:v>
                </c:pt>
                <c:pt idx="288">
                  <c:v>0</c:v>
                </c:pt>
                <c:pt idx="289">
                  <c:v>0</c:v>
                </c:pt>
                <c:pt idx="290">
                  <c:v>2.39</c:v>
                </c:pt>
                <c:pt idx="291">
                  <c:v>21.96</c:v>
                </c:pt>
                <c:pt idx="292">
                  <c:v>5.44</c:v>
                </c:pt>
                <c:pt idx="293">
                  <c:v>24.05</c:v>
                </c:pt>
                <c:pt idx="294">
                  <c:v>49.97</c:v>
                </c:pt>
                <c:pt idx="295">
                  <c:v>20.22</c:v>
                </c:pt>
                <c:pt idx="296">
                  <c:v>0.52</c:v>
                </c:pt>
                <c:pt idx="297">
                  <c:v>0</c:v>
                </c:pt>
                <c:pt idx="298">
                  <c:v>0</c:v>
                </c:pt>
                <c:pt idx="299">
                  <c:v>0</c:v>
                </c:pt>
                <c:pt idx="300">
                  <c:v>0</c:v>
                </c:pt>
                <c:pt idx="301">
                  <c:v>0</c:v>
                </c:pt>
                <c:pt idx="302">
                  <c:v>0</c:v>
                </c:pt>
                <c:pt idx="303">
                  <c:v>1.28</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0.01</c:v>
                </c:pt>
                <c:pt idx="322">
                  <c:v>1.1599999999999999</c:v>
                </c:pt>
                <c:pt idx="323">
                  <c:v>0</c:v>
                </c:pt>
                <c:pt idx="324">
                  <c:v>0</c:v>
                </c:pt>
                <c:pt idx="325">
                  <c:v>0</c:v>
                </c:pt>
                <c:pt idx="326">
                  <c:v>2.87</c:v>
                </c:pt>
                <c:pt idx="327">
                  <c:v>0.21</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0.22</c:v>
                </c:pt>
                <c:pt idx="401">
                  <c:v>0</c:v>
                </c:pt>
                <c:pt idx="402">
                  <c:v>0</c:v>
                </c:pt>
                <c:pt idx="403">
                  <c:v>0</c:v>
                </c:pt>
                <c:pt idx="404">
                  <c:v>0</c:v>
                </c:pt>
                <c:pt idx="405">
                  <c:v>0</c:v>
                </c:pt>
                <c:pt idx="406">
                  <c:v>0</c:v>
                </c:pt>
                <c:pt idx="407">
                  <c:v>0</c:v>
                </c:pt>
                <c:pt idx="408">
                  <c:v>0</c:v>
                </c:pt>
                <c:pt idx="409">
                  <c:v>0</c:v>
                </c:pt>
                <c:pt idx="410">
                  <c:v>7.0000000000000007E-2</c:v>
                </c:pt>
                <c:pt idx="411">
                  <c:v>0.24</c:v>
                </c:pt>
                <c:pt idx="412">
                  <c:v>0.09</c:v>
                </c:pt>
                <c:pt idx="413">
                  <c:v>3.07</c:v>
                </c:pt>
                <c:pt idx="414">
                  <c:v>0</c:v>
                </c:pt>
                <c:pt idx="415">
                  <c:v>0</c:v>
                </c:pt>
                <c:pt idx="416">
                  <c:v>0.22</c:v>
                </c:pt>
                <c:pt idx="417">
                  <c:v>1.83</c:v>
                </c:pt>
                <c:pt idx="418">
                  <c:v>0</c:v>
                </c:pt>
                <c:pt idx="419">
                  <c:v>0.21</c:v>
                </c:pt>
                <c:pt idx="420">
                  <c:v>0</c:v>
                </c:pt>
                <c:pt idx="421">
                  <c:v>0</c:v>
                </c:pt>
                <c:pt idx="422">
                  <c:v>0</c:v>
                </c:pt>
                <c:pt idx="423">
                  <c:v>0</c:v>
                </c:pt>
                <c:pt idx="424">
                  <c:v>0</c:v>
                </c:pt>
                <c:pt idx="425">
                  <c:v>0.2</c:v>
                </c:pt>
                <c:pt idx="426">
                  <c:v>0</c:v>
                </c:pt>
                <c:pt idx="427">
                  <c:v>0</c:v>
                </c:pt>
                <c:pt idx="428">
                  <c:v>0</c:v>
                </c:pt>
                <c:pt idx="429">
                  <c:v>0</c:v>
                </c:pt>
                <c:pt idx="430">
                  <c:v>0</c:v>
                </c:pt>
                <c:pt idx="431">
                  <c:v>0</c:v>
                </c:pt>
                <c:pt idx="432">
                  <c:v>0</c:v>
                </c:pt>
                <c:pt idx="433">
                  <c:v>0</c:v>
                </c:pt>
                <c:pt idx="434">
                  <c:v>0</c:v>
                </c:pt>
                <c:pt idx="435">
                  <c:v>1.65</c:v>
                </c:pt>
                <c:pt idx="436">
                  <c:v>0</c:v>
                </c:pt>
                <c:pt idx="437">
                  <c:v>0</c:v>
                </c:pt>
                <c:pt idx="438">
                  <c:v>0</c:v>
                </c:pt>
                <c:pt idx="439">
                  <c:v>0.4</c:v>
                </c:pt>
                <c:pt idx="440">
                  <c:v>0</c:v>
                </c:pt>
                <c:pt idx="441">
                  <c:v>0</c:v>
                </c:pt>
                <c:pt idx="442">
                  <c:v>0</c:v>
                </c:pt>
                <c:pt idx="443">
                  <c:v>0</c:v>
                </c:pt>
                <c:pt idx="444">
                  <c:v>0</c:v>
                </c:pt>
                <c:pt idx="445">
                  <c:v>0.12</c:v>
                </c:pt>
                <c:pt idx="446">
                  <c:v>0.32</c:v>
                </c:pt>
                <c:pt idx="447">
                  <c:v>0</c:v>
                </c:pt>
                <c:pt idx="448">
                  <c:v>0</c:v>
                </c:pt>
                <c:pt idx="449">
                  <c:v>0</c:v>
                </c:pt>
                <c:pt idx="450">
                  <c:v>0</c:v>
                </c:pt>
                <c:pt idx="451">
                  <c:v>0</c:v>
                </c:pt>
                <c:pt idx="452">
                  <c:v>0</c:v>
                </c:pt>
                <c:pt idx="453">
                  <c:v>0</c:v>
                </c:pt>
                <c:pt idx="454">
                  <c:v>0</c:v>
                </c:pt>
                <c:pt idx="455">
                  <c:v>0</c:v>
                </c:pt>
                <c:pt idx="456">
                  <c:v>6.8</c:v>
                </c:pt>
                <c:pt idx="457">
                  <c:v>12.82</c:v>
                </c:pt>
                <c:pt idx="458">
                  <c:v>40.130000000000003</c:v>
                </c:pt>
                <c:pt idx="459">
                  <c:v>11.09</c:v>
                </c:pt>
                <c:pt idx="460">
                  <c:v>7.18</c:v>
                </c:pt>
                <c:pt idx="461">
                  <c:v>20.56</c:v>
                </c:pt>
                <c:pt idx="462">
                  <c:v>6.39</c:v>
                </c:pt>
                <c:pt idx="463">
                  <c:v>6.67</c:v>
                </c:pt>
                <c:pt idx="464">
                  <c:v>18.71</c:v>
                </c:pt>
                <c:pt idx="465">
                  <c:v>28.96</c:v>
                </c:pt>
                <c:pt idx="466">
                  <c:v>6.82</c:v>
                </c:pt>
                <c:pt idx="467">
                  <c:v>0.89</c:v>
                </c:pt>
                <c:pt idx="468">
                  <c:v>1.82</c:v>
                </c:pt>
                <c:pt idx="469">
                  <c:v>2.56</c:v>
                </c:pt>
                <c:pt idx="470">
                  <c:v>0.12</c:v>
                </c:pt>
                <c:pt idx="471">
                  <c:v>1.79</c:v>
                </c:pt>
                <c:pt idx="472">
                  <c:v>11.45</c:v>
                </c:pt>
                <c:pt idx="473">
                  <c:v>41.24</c:v>
                </c:pt>
                <c:pt idx="474">
                  <c:v>0.73</c:v>
                </c:pt>
                <c:pt idx="475">
                  <c:v>0.18</c:v>
                </c:pt>
                <c:pt idx="476">
                  <c:v>0</c:v>
                </c:pt>
                <c:pt idx="477">
                  <c:v>1.1499999999999999</c:v>
                </c:pt>
                <c:pt idx="478">
                  <c:v>0.32</c:v>
                </c:pt>
                <c:pt idx="479">
                  <c:v>1.97</c:v>
                </c:pt>
                <c:pt idx="480">
                  <c:v>3.57</c:v>
                </c:pt>
                <c:pt idx="481">
                  <c:v>15.26</c:v>
                </c:pt>
                <c:pt idx="482">
                  <c:v>0</c:v>
                </c:pt>
                <c:pt idx="483">
                  <c:v>0</c:v>
                </c:pt>
                <c:pt idx="484">
                  <c:v>0</c:v>
                </c:pt>
                <c:pt idx="485">
                  <c:v>0</c:v>
                </c:pt>
                <c:pt idx="486">
                  <c:v>6</c:v>
                </c:pt>
                <c:pt idx="487">
                  <c:v>3.62</c:v>
                </c:pt>
                <c:pt idx="488">
                  <c:v>6.46</c:v>
                </c:pt>
                <c:pt idx="489">
                  <c:v>7.41</c:v>
                </c:pt>
                <c:pt idx="490">
                  <c:v>19.97</c:v>
                </c:pt>
                <c:pt idx="491">
                  <c:v>0.4</c:v>
                </c:pt>
                <c:pt idx="492">
                  <c:v>0.28000000000000003</c:v>
                </c:pt>
                <c:pt idx="493">
                  <c:v>0.38</c:v>
                </c:pt>
                <c:pt idx="494">
                  <c:v>7.04</c:v>
                </c:pt>
                <c:pt idx="495">
                  <c:v>8.4499999999999993</c:v>
                </c:pt>
                <c:pt idx="496">
                  <c:v>6.36</c:v>
                </c:pt>
                <c:pt idx="497">
                  <c:v>21.79</c:v>
                </c:pt>
                <c:pt idx="498">
                  <c:v>32.39</c:v>
                </c:pt>
                <c:pt idx="499">
                  <c:v>2.73</c:v>
                </c:pt>
                <c:pt idx="500">
                  <c:v>0</c:v>
                </c:pt>
                <c:pt idx="501">
                  <c:v>0</c:v>
                </c:pt>
                <c:pt idx="502">
                  <c:v>0</c:v>
                </c:pt>
                <c:pt idx="503">
                  <c:v>0</c:v>
                </c:pt>
                <c:pt idx="504">
                  <c:v>7.55</c:v>
                </c:pt>
                <c:pt idx="505">
                  <c:v>1.66</c:v>
                </c:pt>
                <c:pt idx="506">
                  <c:v>0</c:v>
                </c:pt>
                <c:pt idx="507">
                  <c:v>0</c:v>
                </c:pt>
                <c:pt idx="508">
                  <c:v>0.04</c:v>
                </c:pt>
                <c:pt idx="509">
                  <c:v>0</c:v>
                </c:pt>
                <c:pt idx="510">
                  <c:v>4.6900000000000004</c:v>
                </c:pt>
                <c:pt idx="511">
                  <c:v>11.08</c:v>
                </c:pt>
                <c:pt idx="512">
                  <c:v>0.22</c:v>
                </c:pt>
                <c:pt idx="513">
                  <c:v>2.36</c:v>
                </c:pt>
                <c:pt idx="514">
                  <c:v>14.2</c:v>
                </c:pt>
                <c:pt idx="515">
                  <c:v>29.38</c:v>
                </c:pt>
                <c:pt idx="516">
                  <c:v>17.29</c:v>
                </c:pt>
                <c:pt idx="517">
                  <c:v>39.06</c:v>
                </c:pt>
                <c:pt idx="518">
                  <c:v>17.7</c:v>
                </c:pt>
                <c:pt idx="519">
                  <c:v>0</c:v>
                </c:pt>
                <c:pt idx="520">
                  <c:v>0.03</c:v>
                </c:pt>
                <c:pt idx="521">
                  <c:v>1.23</c:v>
                </c:pt>
                <c:pt idx="522">
                  <c:v>8.6999999999999993</c:v>
                </c:pt>
                <c:pt idx="523">
                  <c:v>9.14</c:v>
                </c:pt>
                <c:pt idx="524">
                  <c:v>7.6</c:v>
                </c:pt>
                <c:pt idx="525">
                  <c:v>11.9</c:v>
                </c:pt>
                <c:pt idx="526">
                  <c:v>21.24</c:v>
                </c:pt>
                <c:pt idx="527">
                  <c:v>62.94</c:v>
                </c:pt>
                <c:pt idx="528">
                  <c:v>37.78</c:v>
                </c:pt>
                <c:pt idx="529">
                  <c:v>5.07</c:v>
                </c:pt>
                <c:pt idx="530">
                  <c:v>5.78</c:v>
                </c:pt>
                <c:pt idx="531">
                  <c:v>8.4700000000000006</c:v>
                </c:pt>
                <c:pt idx="532">
                  <c:v>13.57</c:v>
                </c:pt>
                <c:pt idx="533">
                  <c:v>0</c:v>
                </c:pt>
                <c:pt idx="534">
                  <c:v>2.25</c:v>
                </c:pt>
                <c:pt idx="535">
                  <c:v>0.02</c:v>
                </c:pt>
                <c:pt idx="536">
                  <c:v>2.09</c:v>
                </c:pt>
                <c:pt idx="537">
                  <c:v>0.92</c:v>
                </c:pt>
                <c:pt idx="538">
                  <c:v>0.24</c:v>
                </c:pt>
                <c:pt idx="539">
                  <c:v>11.58</c:v>
                </c:pt>
                <c:pt idx="540">
                  <c:v>15.8</c:v>
                </c:pt>
                <c:pt idx="541">
                  <c:v>10.26</c:v>
                </c:pt>
                <c:pt idx="542">
                  <c:v>28.57</c:v>
                </c:pt>
                <c:pt idx="543">
                  <c:v>2.38</c:v>
                </c:pt>
                <c:pt idx="544">
                  <c:v>10.75</c:v>
                </c:pt>
                <c:pt idx="545">
                  <c:v>0</c:v>
                </c:pt>
                <c:pt idx="546">
                  <c:v>3.13</c:v>
                </c:pt>
                <c:pt idx="547">
                  <c:v>11.29</c:v>
                </c:pt>
                <c:pt idx="548">
                  <c:v>11.31</c:v>
                </c:pt>
                <c:pt idx="549">
                  <c:v>0.4</c:v>
                </c:pt>
                <c:pt idx="550">
                  <c:v>6.36</c:v>
                </c:pt>
                <c:pt idx="551">
                  <c:v>10.28</c:v>
                </c:pt>
                <c:pt idx="552">
                  <c:v>54.57</c:v>
                </c:pt>
                <c:pt idx="553">
                  <c:v>2.66</c:v>
                </c:pt>
                <c:pt idx="554">
                  <c:v>4.49</c:v>
                </c:pt>
                <c:pt idx="555">
                  <c:v>0.57999999999999996</c:v>
                </c:pt>
                <c:pt idx="556">
                  <c:v>23.4</c:v>
                </c:pt>
                <c:pt idx="557">
                  <c:v>38.07</c:v>
                </c:pt>
                <c:pt idx="558">
                  <c:v>6.49</c:v>
                </c:pt>
                <c:pt idx="559">
                  <c:v>9.44</c:v>
                </c:pt>
                <c:pt idx="560">
                  <c:v>4.9000000000000004</c:v>
                </c:pt>
                <c:pt idx="561">
                  <c:v>4.2</c:v>
                </c:pt>
                <c:pt idx="562">
                  <c:v>0</c:v>
                </c:pt>
                <c:pt idx="563">
                  <c:v>0</c:v>
                </c:pt>
                <c:pt idx="564">
                  <c:v>12.15</c:v>
                </c:pt>
                <c:pt idx="565">
                  <c:v>35.46</c:v>
                </c:pt>
                <c:pt idx="566">
                  <c:v>4.26</c:v>
                </c:pt>
                <c:pt idx="567">
                  <c:v>0</c:v>
                </c:pt>
                <c:pt idx="568">
                  <c:v>0.75</c:v>
                </c:pt>
                <c:pt idx="569">
                  <c:v>1.1200000000000001</c:v>
                </c:pt>
                <c:pt idx="570">
                  <c:v>13.36</c:v>
                </c:pt>
                <c:pt idx="571">
                  <c:v>5.36</c:v>
                </c:pt>
                <c:pt idx="572">
                  <c:v>1.36</c:v>
                </c:pt>
                <c:pt idx="573">
                  <c:v>0</c:v>
                </c:pt>
                <c:pt idx="574">
                  <c:v>1.39</c:v>
                </c:pt>
                <c:pt idx="575">
                  <c:v>25.82</c:v>
                </c:pt>
                <c:pt idx="576">
                  <c:v>0.3</c:v>
                </c:pt>
                <c:pt idx="577">
                  <c:v>0.68</c:v>
                </c:pt>
                <c:pt idx="578">
                  <c:v>5.82</c:v>
                </c:pt>
                <c:pt idx="579">
                  <c:v>26.84</c:v>
                </c:pt>
                <c:pt idx="580">
                  <c:v>0.95</c:v>
                </c:pt>
                <c:pt idx="581">
                  <c:v>0.3</c:v>
                </c:pt>
                <c:pt idx="582">
                  <c:v>4.79</c:v>
                </c:pt>
                <c:pt idx="583">
                  <c:v>2.2000000000000002</c:v>
                </c:pt>
                <c:pt idx="584">
                  <c:v>13.57</c:v>
                </c:pt>
                <c:pt idx="585">
                  <c:v>0</c:v>
                </c:pt>
                <c:pt idx="586">
                  <c:v>3.65</c:v>
                </c:pt>
                <c:pt idx="587">
                  <c:v>0</c:v>
                </c:pt>
                <c:pt idx="588">
                  <c:v>3.43</c:v>
                </c:pt>
                <c:pt idx="589">
                  <c:v>18.64</c:v>
                </c:pt>
                <c:pt idx="590">
                  <c:v>0</c:v>
                </c:pt>
                <c:pt idx="591">
                  <c:v>0</c:v>
                </c:pt>
                <c:pt idx="592">
                  <c:v>0</c:v>
                </c:pt>
                <c:pt idx="593">
                  <c:v>0</c:v>
                </c:pt>
                <c:pt idx="594">
                  <c:v>0.73</c:v>
                </c:pt>
                <c:pt idx="595">
                  <c:v>1.0900000000000001</c:v>
                </c:pt>
                <c:pt idx="596">
                  <c:v>0.57999999999999996</c:v>
                </c:pt>
                <c:pt idx="597">
                  <c:v>0</c:v>
                </c:pt>
                <c:pt idx="598">
                  <c:v>31.78</c:v>
                </c:pt>
                <c:pt idx="599">
                  <c:v>4.1500000000000004</c:v>
                </c:pt>
                <c:pt idx="600">
                  <c:v>11.43</c:v>
                </c:pt>
                <c:pt idx="601">
                  <c:v>36.94</c:v>
                </c:pt>
                <c:pt idx="602">
                  <c:v>2.4300000000000002</c:v>
                </c:pt>
                <c:pt idx="603">
                  <c:v>0.23</c:v>
                </c:pt>
                <c:pt idx="604">
                  <c:v>0</c:v>
                </c:pt>
                <c:pt idx="605">
                  <c:v>74.8</c:v>
                </c:pt>
                <c:pt idx="606">
                  <c:v>31.18</c:v>
                </c:pt>
                <c:pt idx="607">
                  <c:v>0.4</c:v>
                </c:pt>
                <c:pt idx="608">
                  <c:v>0</c:v>
                </c:pt>
                <c:pt idx="609">
                  <c:v>0</c:v>
                </c:pt>
                <c:pt idx="610">
                  <c:v>7.55</c:v>
                </c:pt>
                <c:pt idx="611">
                  <c:v>0</c:v>
                </c:pt>
                <c:pt idx="612">
                  <c:v>0</c:v>
                </c:pt>
                <c:pt idx="613">
                  <c:v>3</c:v>
                </c:pt>
                <c:pt idx="614">
                  <c:v>1.82</c:v>
                </c:pt>
                <c:pt idx="615">
                  <c:v>24.74</c:v>
                </c:pt>
                <c:pt idx="616">
                  <c:v>13.94</c:v>
                </c:pt>
                <c:pt idx="617">
                  <c:v>2.76</c:v>
                </c:pt>
                <c:pt idx="618">
                  <c:v>7.41</c:v>
                </c:pt>
                <c:pt idx="619">
                  <c:v>20.56</c:v>
                </c:pt>
                <c:pt idx="620">
                  <c:v>18.87</c:v>
                </c:pt>
                <c:pt idx="621">
                  <c:v>14.31</c:v>
                </c:pt>
                <c:pt idx="622">
                  <c:v>1.1599999999999999</c:v>
                </c:pt>
                <c:pt idx="623">
                  <c:v>0.06</c:v>
                </c:pt>
                <c:pt idx="624">
                  <c:v>0.38</c:v>
                </c:pt>
                <c:pt idx="625">
                  <c:v>0</c:v>
                </c:pt>
                <c:pt idx="626">
                  <c:v>0</c:v>
                </c:pt>
                <c:pt idx="627">
                  <c:v>0.04</c:v>
                </c:pt>
                <c:pt idx="628">
                  <c:v>2.2999999999999998</c:v>
                </c:pt>
                <c:pt idx="629">
                  <c:v>9.31</c:v>
                </c:pt>
                <c:pt idx="630">
                  <c:v>14.04</c:v>
                </c:pt>
                <c:pt idx="631">
                  <c:v>20.46</c:v>
                </c:pt>
                <c:pt idx="632">
                  <c:v>0.67</c:v>
                </c:pt>
                <c:pt idx="633">
                  <c:v>0</c:v>
                </c:pt>
                <c:pt idx="634">
                  <c:v>0</c:v>
                </c:pt>
                <c:pt idx="635">
                  <c:v>0.11</c:v>
                </c:pt>
                <c:pt idx="636">
                  <c:v>1.2</c:v>
                </c:pt>
                <c:pt idx="637">
                  <c:v>0</c:v>
                </c:pt>
                <c:pt idx="638">
                  <c:v>10.220000000000001</c:v>
                </c:pt>
                <c:pt idx="639">
                  <c:v>2.11</c:v>
                </c:pt>
                <c:pt idx="640">
                  <c:v>16.420000000000002</c:v>
                </c:pt>
                <c:pt idx="641">
                  <c:v>7.56</c:v>
                </c:pt>
                <c:pt idx="642">
                  <c:v>21.43</c:v>
                </c:pt>
                <c:pt idx="643">
                  <c:v>5.6</c:v>
                </c:pt>
                <c:pt idx="644">
                  <c:v>0</c:v>
                </c:pt>
                <c:pt idx="645">
                  <c:v>0</c:v>
                </c:pt>
                <c:pt idx="646">
                  <c:v>0</c:v>
                </c:pt>
                <c:pt idx="647">
                  <c:v>0</c:v>
                </c:pt>
                <c:pt idx="648">
                  <c:v>0</c:v>
                </c:pt>
                <c:pt idx="649">
                  <c:v>1.1499999999999999</c:v>
                </c:pt>
                <c:pt idx="650">
                  <c:v>0</c:v>
                </c:pt>
                <c:pt idx="651">
                  <c:v>0</c:v>
                </c:pt>
                <c:pt idx="652">
                  <c:v>0.02</c:v>
                </c:pt>
                <c:pt idx="653">
                  <c:v>5.43</c:v>
                </c:pt>
                <c:pt idx="654">
                  <c:v>0</c:v>
                </c:pt>
                <c:pt idx="655">
                  <c:v>0</c:v>
                </c:pt>
                <c:pt idx="656">
                  <c:v>0</c:v>
                </c:pt>
                <c:pt idx="657">
                  <c:v>2.5</c:v>
                </c:pt>
                <c:pt idx="658">
                  <c:v>34.18</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0.74</c:v>
                </c:pt>
                <c:pt idx="675">
                  <c:v>0</c:v>
                </c:pt>
                <c:pt idx="676">
                  <c:v>0</c:v>
                </c:pt>
                <c:pt idx="677">
                  <c:v>0</c:v>
                </c:pt>
                <c:pt idx="678">
                  <c:v>0.32</c:v>
                </c:pt>
                <c:pt idx="679">
                  <c:v>1.1000000000000001</c:v>
                </c:pt>
                <c:pt idx="680">
                  <c:v>0.51</c:v>
                </c:pt>
                <c:pt idx="681">
                  <c:v>0</c:v>
                </c:pt>
                <c:pt idx="682">
                  <c:v>0</c:v>
                </c:pt>
                <c:pt idx="683">
                  <c:v>0</c:v>
                </c:pt>
                <c:pt idx="684">
                  <c:v>0</c:v>
                </c:pt>
                <c:pt idx="685">
                  <c:v>0</c:v>
                </c:pt>
                <c:pt idx="686">
                  <c:v>0</c:v>
                </c:pt>
                <c:pt idx="687">
                  <c:v>0</c:v>
                </c:pt>
                <c:pt idx="688">
                  <c:v>8.17</c:v>
                </c:pt>
                <c:pt idx="689">
                  <c:v>8.89</c:v>
                </c:pt>
                <c:pt idx="690">
                  <c:v>0</c:v>
                </c:pt>
                <c:pt idx="691">
                  <c:v>0.01</c:v>
                </c:pt>
                <c:pt idx="692">
                  <c:v>0</c:v>
                </c:pt>
                <c:pt idx="693">
                  <c:v>0.21</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7.36</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1.33</c:v>
                </c:pt>
                <c:pt idx="762">
                  <c:v>0</c:v>
                </c:pt>
                <c:pt idx="763">
                  <c:v>0</c:v>
                </c:pt>
                <c:pt idx="764">
                  <c:v>1.9</c:v>
                </c:pt>
                <c:pt idx="765">
                  <c:v>5.37</c:v>
                </c:pt>
                <c:pt idx="766">
                  <c:v>6.23</c:v>
                </c:pt>
                <c:pt idx="767">
                  <c:v>3.54</c:v>
                </c:pt>
                <c:pt idx="768">
                  <c:v>21.01</c:v>
                </c:pt>
                <c:pt idx="769">
                  <c:v>2.48</c:v>
                </c:pt>
                <c:pt idx="770">
                  <c:v>0</c:v>
                </c:pt>
                <c:pt idx="771">
                  <c:v>0</c:v>
                </c:pt>
                <c:pt idx="772">
                  <c:v>1.19</c:v>
                </c:pt>
                <c:pt idx="773">
                  <c:v>0.21</c:v>
                </c:pt>
                <c:pt idx="774">
                  <c:v>3.61</c:v>
                </c:pt>
                <c:pt idx="775">
                  <c:v>26.66</c:v>
                </c:pt>
                <c:pt idx="776">
                  <c:v>5.36</c:v>
                </c:pt>
                <c:pt idx="777">
                  <c:v>2.17</c:v>
                </c:pt>
                <c:pt idx="778">
                  <c:v>0</c:v>
                </c:pt>
                <c:pt idx="779">
                  <c:v>0</c:v>
                </c:pt>
                <c:pt idx="780">
                  <c:v>0</c:v>
                </c:pt>
                <c:pt idx="781">
                  <c:v>0</c:v>
                </c:pt>
                <c:pt idx="782">
                  <c:v>0</c:v>
                </c:pt>
                <c:pt idx="783">
                  <c:v>0</c:v>
                </c:pt>
                <c:pt idx="784">
                  <c:v>0</c:v>
                </c:pt>
                <c:pt idx="785">
                  <c:v>0</c:v>
                </c:pt>
                <c:pt idx="786">
                  <c:v>4.88</c:v>
                </c:pt>
                <c:pt idx="787">
                  <c:v>0.31</c:v>
                </c:pt>
                <c:pt idx="788">
                  <c:v>0</c:v>
                </c:pt>
                <c:pt idx="789">
                  <c:v>0</c:v>
                </c:pt>
                <c:pt idx="790">
                  <c:v>0.25</c:v>
                </c:pt>
                <c:pt idx="791">
                  <c:v>1.89</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1.88</c:v>
                </c:pt>
                <c:pt idx="811">
                  <c:v>24.6</c:v>
                </c:pt>
                <c:pt idx="812">
                  <c:v>0.93</c:v>
                </c:pt>
                <c:pt idx="813">
                  <c:v>0</c:v>
                </c:pt>
                <c:pt idx="814">
                  <c:v>0</c:v>
                </c:pt>
                <c:pt idx="815">
                  <c:v>0</c:v>
                </c:pt>
                <c:pt idx="816">
                  <c:v>0</c:v>
                </c:pt>
                <c:pt idx="817">
                  <c:v>0</c:v>
                </c:pt>
                <c:pt idx="818">
                  <c:v>0</c:v>
                </c:pt>
                <c:pt idx="819">
                  <c:v>0</c:v>
                </c:pt>
                <c:pt idx="820">
                  <c:v>0</c:v>
                </c:pt>
                <c:pt idx="821">
                  <c:v>0.26</c:v>
                </c:pt>
                <c:pt idx="822">
                  <c:v>0.6</c:v>
                </c:pt>
                <c:pt idx="823">
                  <c:v>1.64</c:v>
                </c:pt>
                <c:pt idx="824">
                  <c:v>0</c:v>
                </c:pt>
                <c:pt idx="825">
                  <c:v>1.56</c:v>
                </c:pt>
                <c:pt idx="826">
                  <c:v>5.16</c:v>
                </c:pt>
                <c:pt idx="827">
                  <c:v>20.22</c:v>
                </c:pt>
                <c:pt idx="828">
                  <c:v>48.5</c:v>
                </c:pt>
                <c:pt idx="829">
                  <c:v>21.65</c:v>
                </c:pt>
                <c:pt idx="830">
                  <c:v>12.85</c:v>
                </c:pt>
                <c:pt idx="831">
                  <c:v>3.39</c:v>
                </c:pt>
                <c:pt idx="832">
                  <c:v>0</c:v>
                </c:pt>
                <c:pt idx="833">
                  <c:v>0</c:v>
                </c:pt>
                <c:pt idx="834">
                  <c:v>0</c:v>
                </c:pt>
                <c:pt idx="835">
                  <c:v>0</c:v>
                </c:pt>
                <c:pt idx="836">
                  <c:v>4.03</c:v>
                </c:pt>
                <c:pt idx="837">
                  <c:v>0</c:v>
                </c:pt>
                <c:pt idx="838">
                  <c:v>0</c:v>
                </c:pt>
                <c:pt idx="839">
                  <c:v>0</c:v>
                </c:pt>
                <c:pt idx="840">
                  <c:v>13.43</c:v>
                </c:pt>
                <c:pt idx="841">
                  <c:v>58.89</c:v>
                </c:pt>
                <c:pt idx="842">
                  <c:v>24.29</c:v>
                </c:pt>
                <c:pt idx="843">
                  <c:v>32.700000000000003</c:v>
                </c:pt>
                <c:pt idx="844">
                  <c:v>21.62</c:v>
                </c:pt>
                <c:pt idx="845">
                  <c:v>6.52</c:v>
                </c:pt>
                <c:pt idx="846">
                  <c:v>13.66</c:v>
                </c:pt>
                <c:pt idx="847">
                  <c:v>17.440000000000001</c:v>
                </c:pt>
                <c:pt idx="848">
                  <c:v>0</c:v>
                </c:pt>
                <c:pt idx="849">
                  <c:v>0</c:v>
                </c:pt>
                <c:pt idx="850">
                  <c:v>0</c:v>
                </c:pt>
                <c:pt idx="851">
                  <c:v>0</c:v>
                </c:pt>
                <c:pt idx="852">
                  <c:v>0</c:v>
                </c:pt>
                <c:pt idx="853">
                  <c:v>0</c:v>
                </c:pt>
                <c:pt idx="854">
                  <c:v>0</c:v>
                </c:pt>
                <c:pt idx="855">
                  <c:v>0</c:v>
                </c:pt>
                <c:pt idx="856">
                  <c:v>11.76</c:v>
                </c:pt>
                <c:pt idx="857">
                  <c:v>3.38</c:v>
                </c:pt>
                <c:pt idx="858">
                  <c:v>0</c:v>
                </c:pt>
                <c:pt idx="859">
                  <c:v>11.14</c:v>
                </c:pt>
                <c:pt idx="860">
                  <c:v>0.46</c:v>
                </c:pt>
                <c:pt idx="861">
                  <c:v>12.83</c:v>
                </c:pt>
                <c:pt idx="862">
                  <c:v>0.9</c:v>
                </c:pt>
                <c:pt idx="863">
                  <c:v>0</c:v>
                </c:pt>
                <c:pt idx="864">
                  <c:v>1.78</c:v>
                </c:pt>
                <c:pt idx="865">
                  <c:v>3.08</c:v>
                </c:pt>
                <c:pt idx="866">
                  <c:v>0</c:v>
                </c:pt>
                <c:pt idx="867">
                  <c:v>0</c:v>
                </c:pt>
                <c:pt idx="868">
                  <c:v>0</c:v>
                </c:pt>
                <c:pt idx="869">
                  <c:v>3.86</c:v>
                </c:pt>
                <c:pt idx="870">
                  <c:v>0.25</c:v>
                </c:pt>
                <c:pt idx="871">
                  <c:v>3.63</c:v>
                </c:pt>
                <c:pt idx="872">
                  <c:v>33.299999999999997</c:v>
                </c:pt>
                <c:pt idx="873">
                  <c:v>24.75</c:v>
                </c:pt>
                <c:pt idx="874">
                  <c:v>2.98</c:v>
                </c:pt>
                <c:pt idx="875">
                  <c:v>17.170000000000002</c:v>
                </c:pt>
                <c:pt idx="876">
                  <c:v>18.93</c:v>
                </c:pt>
                <c:pt idx="877">
                  <c:v>24.65</c:v>
                </c:pt>
                <c:pt idx="878">
                  <c:v>4.21</c:v>
                </c:pt>
                <c:pt idx="879">
                  <c:v>9.5</c:v>
                </c:pt>
                <c:pt idx="880">
                  <c:v>0</c:v>
                </c:pt>
                <c:pt idx="881">
                  <c:v>1.77</c:v>
                </c:pt>
                <c:pt idx="882">
                  <c:v>12.69</c:v>
                </c:pt>
                <c:pt idx="883">
                  <c:v>8.16</c:v>
                </c:pt>
                <c:pt idx="884">
                  <c:v>24.12</c:v>
                </c:pt>
                <c:pt idx="885">
                  <c:v>0.12</c:v>
                </c:pt>
                <c:pt idx="886">
                  <c:v>2.4500000000000002</c:v>
                </c:pt>
                <c:pt idx="887">
                  <c:v>6.67</c:v>
                </c:pt>
                <c:pt idx="888">
                  <c:v>3.9</c:v>
                </c:pt>
                <c:pt idx="889">
                  <c:v>93.73</c:v>
                </c:pt>
                <c:pt idx="890">
                  <c:v>56.11</c:v>
                </c:pt>
                <c:pt idx="891">
                  <c:v>21.5</c:v>
                </c:pt>
                <c:pt idx="892">
                  <c:v>1.52</c:v>
                </c:pt>
                <c:pt idx="893">
                  <c:v>0</c:v>
                </c:pt>
                <c:pt idx="894">
                  <c:v>11.6</c:v>
                </c:pt>
                <c:pt idx="895">
                  <c:v>8.4</c:v>
                </c:pt>
                <c:pt idx="896">
                  <c:v>7.73</c:v>
                </c:pt>
                <c:pt idx="897">
                  <c:v>69.2</c:v>
                </c:pt>
                <c:pt idx="898">
                  <c:v>7.78</c:v>
                </c:pt>
                <c:pt idx="899">
                  <c:v>33.94</c:v>
                </c:pt>
                <c:pt idx="900">
                  <c:v>3.2</c:v>
                </c:pt>
                <c:pt idx="901">
                  <c:v>0</c:v>
                </c:pt>
                <c:pt idx="902">
                  <c:v>11.82</c:v>
                </c:pt>
                <c:pt idx="903">
                  <c:v>11.82</c:v>
                </c:pt>
                <c:pt idx="904">
                  <c:v>1.33</c:v>
                </c:pt>
                <c:pt idx="905">
                  <c:v>2.4700000000000002</c:v>
                </c:pt>
                <c:pt idx="906">
                  <c:v>3.36</c:v>
                </c:pt>
                <c:pt idx="907">
                  <c:v>0</c:v>
                </c:pt>
                <c:pt idx="908">
                  <c:v>8.23</c:v>
                </c:pt>
                <c:pt idx="909">
                  <c:v>19.04</c:v>
                </c:pt>
                <c:pt idx="910">
                  <c:v>2.52</c:v>
                </c:pt>
                <c:pt idx="911">
                  <c:v>1.32</c:v>
                </c:pt>
                <c:pt idx="912">
                  <c:v>5.61</c:v>
                </c:pt>
                <c:pt idx="913">
                  <c:v>5.42</c:v>
                </c:pt>
                <c:pt idx="914">
                  <c:v>28.02</c:v>
                </c:pt>
                <c:pt idx="915">
                  <c:v>8.74</c:v>
                </c:pt>
                <c:pt idx="916">
                  <c:v>70.63</c:v>
                </c:pt>
                <c:pt idx="917">
                  <c:v>7.07</c:v>
                </c:pt>
                <c:pt idx="918">
                  <c:v>20.67</c:v>
                </c:pt>
                <c:pt idx="919">
                  <c:v>5.78</c:v>
                </c:pt>
                <c:pt idx="920">
                  <c:v>10.039999999999999</c:v>
                </c:pt>
                <c:pt idx="921">
                  <c:v>1.01</c:v>
                </c:pt>
                <c:pt idx="922">
                  <c:v>9.4700000000000006</c:v>
                </c:pt>
                <c:pt idx="923">
                  <c:v>2.79</c:v>
                </c:pt>
                <c:pt idx="924">
                  <c:v>0.94</c:v>
                </c:pt>
                <c:pt idx="925">
                  <c:v>24.36</c:v>
                </c:pt>
                <c:pt idx="926">
                  <c:v>13.91</c:v>
                </c:pt>
                <c:pt idx="927">
                  <c:v>8.17</c:v>
                </c:pt>
                <c:pt idx="928">
                  <c:v>5.46</c:v>
                </c:pt>
                <c:pt idx="929">
                  <c:v>33.54</c:v>
                </c:pt>
                <c:pt idx="930">
                  <c:v>8.7799999999999994</c:v>
                </c:pt>
                <c:pt idx="931">
                  <c:v>5.47</c:v>
                </c:pt>
                <c:pt idx="932">
                  <c:v>7.65</c:v>
                </c:pt>
                <c:pt idx="933">
                  <c:v>10.49</c:v>
                </c:pt>
                <c:pt idx="934">
                  <c:v>1.89</c:v>
                </c:pt>
                <c:pt idx="935">
                  <c:v>5.35</c:v>
                </c:pt>
                <c:pt idx="936">
                  <c:v>57.11</c:v>
                </c:pt>
                <c:pt idx="937">
                  <c:v>32.54</c:v>
                </c:pt>
                <c:pt idx="938">
                  <c:v>27.96</c:v>
                </c:pt>
                <c:pt idx="939">
                  <c:v>28.46</c:v>
                </c:pt>
                <c:pt idx="940">
                  <c:v>44.44</c:v>
                </c:pt>
                <c:pt idx="941">
                  <c:v>18.64</c:v>
                </c:pt>
                <c:pt idx="942">
                  <c:v>21.64</c:v>
                </c:pt>
                <c:pt idx="943">
                  <c:v>1.06</c:v>
                </c:pt>
                <c:pt idx="944">
                  <c:v>0</c:v>
                </c:pt>
                <c:pt idx="945">
                  <c:v>0</c:v>
                </c:pt>
                <c:pt idx="946">
                  <c:v>0</c:v>
                </c:pt>
                <c:pt idx="947">
                  <c:v>0</c:v>
                </c:pt>
                <c:pt idx="948">
                  <c:v>29.6</c:v>
                </c:pt>
                <c:pt idx="949">
                  <c:v>0</c:v>
                </c:pt>
                <c:pt idx="950">
                  <c:v>0</c:v>
                </c:pt>
                <c:pt idx="951">
                  <c:v>0</c:v>
                </c:pt>
                <c:pt idx="952">
                  <c:v>0</c:v>
                </c:pt>
                <c:pt idx="953">
                  <c:v>26.3</c:v>
                </c:pt>
                <c:pt idx="954">
                  <c:v>49.53</c:v>
                </c:pt>
                <c:pt idx="955">
                  <c:v>68.680000000000007</c:v>
                </c:pt>
                <c:pt idx="956">
                  <c:v>14.64</c:v>
                </c:pt>
                <c:pt idx="957">
                  <c:v>76.63</c:v>
                </c:pt>
                <c:pt idx="958">
                  <c:v>10.41</c:v>
                </c:pt>
                <c:pt idx="959">
                  <c:v>1.85</c:v>
                </c:pt>
                <c:pt idx="960">
                  <c:v>0.47</c:v>
                </c:pt>
                <c:pt idx="961">
                  <c:v>3.7</c:v>
                </c:pt>
                <c:pt idx="962">
                  <c:v>0</c:v>
                </c:pt>
                <c:pt idx="963">
                  <c:v>0</c:v>
                </c:pt>
                <c:pt idx="964">
                  <c:v>6.99</c:v>
                </c:pt>
                <c:pt idx="965">
                  <c:v>0.97</c:v>
                </c:pt>
                <c:pt idx="966">
                  <c:v>0</c:v>
                </c:pt>
                <c:pt idx="967">
                  <c:v>0.88</c:v>
                </c:pt>
                <c:pt idx="968">
                  <c:v>7.57</c:v>
                </c:pt>
                <c:pt idx="969">
                  <c:v>12.02</c:v>
                </c:pt>
                <c:pt idx="970">
                  <c:v>0.42</c:v>
                </c:pt>
                <c:pt idx="971">
                  <c:v>1.92</c:v>
                </c:pt>
                <c:pt idx="972">
                  <c:v>0.08</c:v>
                </c:pt>
                <c:pt idx="973">
                  <c:v>4.7699999999999996</c:v>
                </c:pt>
                <c:pt idx="974">
                  <c:v>2.7</c:v>
                </c:pt>
                <c:pt idx="975">
                  <c:v>2.09</c:v>
                </c:pt>
                <c:pt idx="976">
                  <c:v>14.69</c:v>
                </c:pt>
                <c:pt idx="977">
                  <c:v>24.79</c:v>
                </c:pt>
                <c:pt idx="978">
                  <c:v>31.87</c:v>
                </c:pt>
                <c:pt idx="979">
                  <c:v>60.03</c:v>
                </c:pt>
                <c:pt idx="980">
                  <c:v>64.61</c:v>
                </c:pt>
                <c:pt idx="981">
                  <c:v>15.86</c:v>
                </c:pt>
                <c:pt idx="982">
                  <c:v>11.5</c:v>
                </c:pt>
                <c:pt idx="983">
                  <c:v>2.34</c:v>
                </c:pt>
                <c:pt idx="984">
                  <c:v>0.02</c:v>
                </c:pt>
                <c:pt idx="985">
                  <c:v>0.35</c:v>
                </c:pt>
                <c:pt idx="986">
                  <c:v>0</c:v>
                </c:pt>
                <c:pt idx="987">
                  <c:v>19.61</c:v>
                </c:pt>
                <c:pt idx="988">
                  <c:v>23.21</c:v>
                </c:pt>
                <c:pt idx="989">
                  <c:v>0.06</c:v>
                </c:pt>
                <c:pt idx="990">
                  <c:v>0</c:v>
                </c:pt>
                <c:pt idx="991">
                  <c:v>0.18</c:v>
                </c:pt>
                <c:pt idx="992">
                  <c:v>0</c:v>
                </c:pt>
                <c:pt idx="993">
                  <c:v>0</c:v>
                </c:pt>
                <c:pt idx="994">
                  <c:v>0</c:v>
                </c:pt>
                <c:pt idx="995">
                  <c:v>0</c:v>
                </c:pt>
                <c:pt idx="996">
                  <c:v>0</c:v>
                </c:pt>
                <c:pt idx="997">
                  <c:v>0</c:v>
                </c:pt>
                <c:pt idx="998">
                  <c:v>0</c:v>
                </c:pt>
                <c:pt idx="999">
                  <c:v>0</c:v>
                </c:pt>
                <c:pt idx="1000">
                  <c:v>0.25</c:v>
                </c:pt>
                <c:pt idx="1001">
                  <c:v>2.98</c:v>
                </c:pt>
                <c:pt idx="1002">
                  <c:v>0.9</c:v>
                </c:pt>
                <c:pt idx="1003">
                  <c:v>2.64</c:v>
                </c:pt>
                <c:pt idx="1004">
                  <c:v>18.28</c:v>
                </c:pt>
                <c:pt idx="1005">
                  <c:v>0.94</c:v>
                </c:pt>
                <c:pt idx="1006">
                  <c:v>0</c:v>
                </c:pt>
                <c:pt idx="1007">
                  <c:v>0</c:v>
                </c:pt>
                <c:pt idx="1008">
                  <c:v>0.63</c:v>
                </c:pt>
                <c:pt idx="1009">
                  <c:v>6.3</c:v>
                </c:pt>
                <c:pt idx="1010">
                  <c:v>33.67</c:v>
                </c:pt>
                <c:pt idx="1011">
                  <c:v>17.38</c:v>
                </c:pt>
                <c:pt idx="1012">
                  <c:v>53.17</c:v>
                </c:pt>
                <c:pt idx="1013">
                  <c:v>4.33</c:v>
                </c:pt>
                <c:pt idx="1014">
                  <c:v>0</c:v>
                </c:pt>
                <c:pt idx="1015">
                  <c:v>0</c:v>
                </c:pt>
                <c:pt idx="1016">
                  <c:v>0</c:v>
                </c:pt>
                <c:pt idx="1017">
                  <c:v>0</c:v>
                </c:pt>
                <c:pt idx="1018">
                  <c:v>0</c:v>
                </c:pt>
                <c:pt idx="1019">
                  <c:v>0</c:v>
                </c:pt>
                <c:pt idx="1020">
                  <c:v>0</c:v>
                </c:pt>
                <c:pt idx="1021">
                  <c:v>0</c:v>
                </c:pt>
                <c:pt idx="1022">
                  <c:v>0</c:v>
                </c:pt>
                <c:pt idx="1023">
                  <c:v>0</c:v>
                </c:pt>
                <c:pt idx="1024">
                  <c:v>2.41</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3.54</c:v>
                </c:pt>
                <c:pt idx="1050">
                  <c:v>0.31</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31.18</c:v>
                </c:pt>
                <c:pt idx="1119">
                  <c:v>0</c:v>
                </c:pt>
                <c:pt idx="1120">
                  <c:v>0</c:v>
                </c:pt>
                <c:pt idx="1121">
                  <c:v>8.86</c:v>
                </c:pt>
                <c:pt idx="1122">
                  <c:v>1.3</c:v>
                </c:pt>
                <c:pt idx="1123">
                  <c:v>0</c:v>
                </c:pt>
                <c:pt idx="1124">
                  <c:v>0</c:v>
                </c:pt>
                <c:pt idx="1125">
                  <c:v>4.76</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3.77</c:v>
                </c:pt>
                <c:pt idx="1151">
                  <c:v>2.11</c:v>
                </c:pt>
                <c:pt idx="1152">
                  <c:v>0</c:v>
                </c:pt>
                <c:pt idx="1153">
                  <c:v>0</c:v>
                </c:pt>
                <c:pt idx="1154">
                  <c:v>0</c:v>
                </c:pt>
                <c:pt idx="1155">
                  <c:v>9.52</c:v>
                </c:pt>
                <c:pt idx="1156">
                  <c:v>7.07</c:v>
                </c:pt>
                <c:pt idx="1157">
                  <c:v>0</c:v>
                </c:pt>
                <c:pt idx="1158">
                  <c:v>3.75</c:v>
                </c:pt>
                <c:pt idx="1159">
                  <c:v>12.58</c:v>
                </c:pt>
                <c:pt idx="1160">
                  <c:v>0.11</c:v>
                </c:pt>
                <c:pt idx="1161">
                  <c:v>0</c:v>
                </c:pt>
                <c:pt idx="1162">
                  <c:v>0.22</c:v>
                </c:pt>
                <c:pt idx="1163">
                  <c:v>0</c:v>
                </c:pt>
                <c:pt idx="1164">
                  <c:v>0</c:v>
                </c:pt>
                <c:pt idx="1165">
                  <c:v>0</c:v>
                </c:pt>
                <c:pt idx="1166">
                  <c:v>0</c:v>
                </c:pt>
                <c:pt idx="1167">
                  <c:v>0</c:v>
                </c:pt>
                <c:pt idx="1168">
                  <c:v>0</c:v>
                </c:pt>
                <c:pt idx="1169">
                  <c:v>0</c:v>
                </c:pt>
                <c:pt idx="1170">
                  <c:v>0</c:v>
                </c:pt>
                <c:pt idx="1171">
                  <c:v>0</c:v>
                </c:pt>
                <c:pt idx="1172">
                  <c:v>0</c:v>
                </c:pt>
                <c:pt idx="1173">
                  <c:v>1.98</c:v>
                </c:pt>
                <c:pt idx="1174">
                  <c:v>9.01</c:v>
                </c:pt>
                <c:pt idx="1175">
                  <c:v>18.57</c:v>
                </c:pt>
                <c:pt idx="1176">
                  <c:v>19.36</c:v>
                </c:pt>
                <c:pt idx="1177">
                  <c:v>0</c:v>
                </c:pt>
                <c:pt idx="1178">
                  <c:v>0</c:v>
                </c:pt>
                <c:pt idx="1179">
                  <c:v>20.78</c:v>
                </c:pt>
                <c:pt idx="1180">
                  <c:v>2.31</c:v>
                </c:pt>
                <c:pt idx="1181">
                  <c:v>2.3199999999999998</c:v>
                </c:pt>
                <c:pt idx="1182">
                  <c:v>0</c:v>
                </c:pt>
                <c:pt idx="1183">
                  <c:v>0.11</c:v>
                </c:pt>
                <c:pt idx="1184">
                  <c:v>15.75</c:v>
                </c:pt>
                <c:pt idx="1185">
                  <c:v>21.19</c:v>
                </c:pt>
                <c:pt idx="1186">
                  <c:v>25.5</c:v>
                </c:pt>
                <c:pt idx="1187">
                  <c:v>24.22</c:v>
                </c:pt>
                <c:pt idx="1188">
                  <c:v>7.49</c:v>
                </c:pt>
                <c:pt idx="1189">
                  <c:v>29.07</c:v>
                </c:pt>
                <c:pt idx="1190">
                  <c:v>0</c:v>
                </c:pt>
                <c:pt idx="1191">
                  <c:v>0</c:v>
                </c:pt>
                <c:pt idx="1192">
                  <c:v>0</c:v>
                </c:pt>
                <c:pt idx="1193">
                  <c:v>0</c:v>
                </c:pt>
                <c:pt idx="1194">
                  <c:v>0</c:v>
                </c:pt>
                <c:pt idx="1195">
                  <c:v>0</c:v>
                </c:pt>
                <c:pt idx="1196">
                  <c:v>0</c:v>
                </c:pt>
                <c:pt idx="1197">
                  <c:v>0.24</c:v>
                </c:pt>
                <c:pt idx="1198">
                  <c:v>20.54</c:v>
                </c:pt>
                <c:pt idx="1199">
                  <c:v>6.62</c:v>
                </c:pt>
                <c:pt idx="1200">
                  <c:v>0.31</c:v>
                </c:pt>
                <c:pt idx="1201">
                  <c:v>10.69</c:v>
                </c:pt>
                <c:pt idx="1202">
                  <c:v>17.079999999999998</c:v>
                </c:pt>
                <c:pt idx="1203">
                  <c:v>5</c:v>
                </c:pt>
                <c:pt idx="1204">
                  <c:v>0.74</c:v>
                </c:pt>
                <c:pt idx="1205">
                  <c:v>0.21</c:v>
                </c:pt>
                <c:pt idx="1206">
                  <c:v>0</c:v>
                </c:pt>
                <c:pt idx="1207">
                  <c:v>0</c:v>
                </c:pt>
                <c:pt idx="1208">
                  <c:v>0</c:v>
                </c:pt>
                <c:pt idx="1209">
                  <c:v>1.6</c:v>
                </c:pt>
                <c:pt idx="1210">
                  <c:v>21.64</c:v>
                </c:pt>
                <c:pt idx="1211">
                  <c:v>21.01</c:v>
                </c:pt>
                <c:pt idx="1212">
                  <c:v>25.77</c:v>
                </c:pt>
                <c:pt idx="1213">
                  <c:v>38.79</c:v>
                </c:pt>
                <c:pt idx="1214">
                  <c:v>13.05</c:v>
                </c:pt>
                <c:pt idx="1215">
                  <c:v>4.3899999999999997</c:v>
                </c:pt>
                <c:pt idx="1216">
                  <c:v>20.34</c:v>
                </c:pt>
                <c:pt idx="1217">
                  <c:v>34.54</c:v>
                </c:pt>
                <c:pt idx="1218">
                  <c:v>14.69</c:v>
                </c:pt>
                <c:pt idx="1219">
                  <c:v>0</c:v>
                </c:pt>
                <c:pt idx="1220">
                  <c:v>7.82</c:v>
                </c:pt>
                <c:pt idx="1221">
                  <c:v>10.07</c:v>
                </c:pt>
                <c:pt idx="1222">
                  <c:v>14.77</c:v>
                </c:pt>
                <c:pt idx="1223">
                  <c:v>16.54</c:v>
                </c:pt>
                <c:pt idx="1224">
                  <c:v>20.010000000000002</c:v>
                </c:pt>
                <c:pt idx="1225">
                  <c:v>9.84</c:v>
                </c:pt>
                <c:pt idx="1226">
                  <c:v>3.6</c:v>
                </c:pt>
                <c:pt idx="1227">
                  <c:v>0</c:v>
                </c:pt>
                <c:pt idx="1228">
                  <c:v>0</c:v>
                </c:pt>
                <c:pt idx="1229">
                  <c:v>0</c:v>
                </c:pt>
                <c:pt idx="1230">
                  <c:v>0</c:v>
                </c:pt>
                <c:pt idx="1231">
                  <c:v>0.2</c:v>
                </c:pt>
                <c:pt idx="1232">
                  <c:v>0</c:v>
                </c:pt>
                <c:pt idx="1233">
                  <c:v>8.4700000000000006</c:v>
                </c:pt>
                <c:pt idx="1234">
                  <c:v>22.5</c:v>
                </c:pt>
                <c:pt idx="1235">
                  <c:v>9.35</c:v>
                </c:pt>
                <c:pt idx="1236">
                  <c:v>15.63</c:v>
                </c:pt>
                <c:pt idx="1237">
                  <c:v>17.43</c:v>
                </c:pt>
                <c:pt idx="1238">
                  <c:v>9.84</c:v>
                </c:pt>
                <c:pt idx="1239">
                  <c:v>0.18</c:v>
                </c:pt>
                <c:pt idx="1240">
                  <c:v>2.9</c:v>
                </c:pt>
                <c:pt idx="1241">
                  <c:v>3.26</c:v>
                </c:pt>
                <c:pt idx="1242">
                  <c:v>0</c:v>
                </c:pt>
                <c:pt idx="1243">
                  <c:v>4.78</c:v>
                </c:pt>
                <c:pt idx="1244">
                  <c:v>3.64</c:v>
                </c:pt>
                <c:pt idx="1245">
                  <c:v>5.7</c:v>
                </c:pt>
                <c:pt idx="1246">
                  <c:v>6.86</c:v>
                </c:pt>
                <c:pt idx="1247">
                  <c:v>4.82</c:v>
                </c:pt>
                <c:pt idx="1248">
                  <c:v>20.3</c:v>
                </c:pt>
                <c:pt idx="1249">
                  <c:v>4.59</c:v>
                </c:pt>
                <c:pt idx="1250">
                  <c:v>19.7</c:v>
                </c:pt>
                <c:pt idx="1251">
                  <c:v>33.9</c:v>
                </c:pt>
                <c:pt idx="1252">
                  <c:v>14.69</c:v>
                </c:pt>
                <c:pt idx="1253">
                  <c:v>12.76</c:v>
                </c:pt>
                <c:pt idx="1254">
                  <c:v>0.87</c:v>
                </c:pt>
                <c:pt idx="1255">
                  <c:v>28.38</c:v>
                </c:pt>
                <c:pt idx="1256">
                  <c:v>0</c:v>
                </c:pt>
                <c:pt idx="1257">
                  <c:v>2.0099999999999998</c:v>
                </c:pt>
                <c:pt idx="1258">
                  <c:v>1.41</c:v>
                </c:pt>
                <c:pt idx="1259">
                  <c:v>0.82</c:v>
                </c:pt>
                <c:pt idx="1260">
                  <c:v>57.92</c:v>
                </c:pt>
                <c:pt idx="1261">
                  <c:v>4.03</c:v>
                </c:pt>
                <c:pt idx="1262">
                  <c:v>0</c:v>
                </c:pt>
                <c:pt idx="1263">
                  <c:v>7.52</c:v>
                </c:pt>
                <c:pt idx="1264">
                  <c:v>18.82</c:v>
                </c:pt>
                <c:pt idx="1265">
                  <c:v>48.03</c:v>
                </c:pt>
                <c:pt idx="1266">
                  <c:v>29.96</c:v>
                </c:pt>
                <c:pt idx="1267">
                  <c:v>27.23</c:v>
                </c:pt>
                <c:pt idx="1268">
                  <c:v>1.41</c:v>
                </c:pt>
                <c:pt idx="1269">
                  <c:v>11.28</c:v>
                </c:pt>
                <c:pt idx="1270">
                  <c:v>1.77</c:v>
                </c:pt>
                <c:pt idx="1271">
                  <c:v>5.37</c:v>
                </c:pt>
                <c:pt idx="1272">
                  <c:v>4.91</c:v>
                </c:pt>
                <c:pt idx="1273">
                  <c:v>14.36</c:v>
                </c:pt>
                <c:pt idx="1274">
                  <c:v>0.27</c:v>
                </c:pt>
                <c:pt idx="1275">
                  <c:v>5.89</c:v>
                </c:pt>
                <c:pt idx="1276">
                  <c:v>27.76</c:v>
                </c:pt>
                <c:pt idx="1277">
                  <c:v>61.79</c:v>
                </c:pt>
                <c:pt idx="1278">
                  <c:v>24.17</c:v>
                </c:pt>
                <c:pt idx="1279">
                  <c:v>1.85</c:v>
                </c:pt>
                <c:pt idx="1280">
                  <c:v>3.38</c:v>
                </c:pt>
                <c:pt idx="1281">
                  <c:v>18.420000000000002</c:v>
                </c:pt>
                <c:pt idx="1282">
                  <c:v>39.130000000000003</c:v>
                </c:pt>
                <c:pt idx="1283">
                  <c:v>0</c:v>
                </c:pt>
                <c:pt idx="1284">
                  <c:v>0</c:v>
                </c:pt>
                <c:pt idx="1285">
                  <c:v>6.13</c:v>
                </c:pt>
                <c:pt idx="1286">
                  <c:v>0.21</c:v>
                </c:pt>
                <c:pt idx="1287">
                  <c:v>2.96</c:v>
                </c:pt>
                <c:pt idx="1288">
                  <c:v>6.28</c:v>
                </c:pt>
                <c:pt idx="1289">
                  <c:v>8.36</c:v>
                </c:pt>
                <c:pt idx="1290">
                  <c:v>6.67</c:v>
                </c:pt>
                <c:pt idx="1291">
                  <c:v>43.04</c:v>
                </c:pt>
                <c:pt idx="1292">
                  <c:v>21.55</c:v>
                </c:pt>
                <c:pt idx="1293">
                  <c:v>0.32</c:v>
                </c:pt>
                <c:pt idx="1294">
                  <c:v>1.4</c:v>
                </c:pt>
                <c:pt idx="1295">
                  <c:v>2.2000000000000002</c:v>
                </c:pt>
                <c:pt idx="1296">
                  <c:v>42.71</c:v>
                </c:pt>
                <c:pt idx="1297">
                  <c:v>4.6399999999999997</c:v>
                </c:pt>
                <c:pt idx="1298">
                  <c:v>36.06</c:v>
                </c:pt>
                <c:pt idx="1299">
                  <c:v>43.81</c:v>
                </c:pt>
                <c:pt idx="1300">
                  <c:v>32.49</c:v>
                </c:pt>
                <c:pt idx="1301">
                  <c:v>0.71</c:v>
                </c:pt>
                <c:pt idx="1302">
                  <c:v>37.729999999999997</c:v>
                </c:pt>
                <c:pt idx="1303">
                  <c:v>0.1</c:v>
                </c:pt>
                <c:pt idx="1304">
                  <c:v>1.45</c:v>
                </c:pt>
                <c:pt idx="1305">
                  <c:v>0</c:v>
                </c:pt>
                <c:pt idx="1306">
                  <c:v>0</c:v>
                </c:pt>
                <c:pt idx="1307">
                  <c:v>1.1200000000000001</c:v>
                </c:pt>
                <c:pt idx="1308">
                  <c:v>6.59</c:v>
                </c:pt>
                <c:pt idx="1309">
                  <c:v>1.94</c:v>
                </c:pt>
                <c:pt idx="1310">
                  <c:v>0</c:v>
                </c:pt>
                <c:pt idx="1311">
                  <c:v>7.13</c:v>
                </c:pt>
                <c:pt idx="1312">
                  <c:v>0</c:v>
                </c:pt>
                <c:pt idx="1313">
                  <c:v>6.52</c:v>
                </c:pt>
                <c:pt idx="1314">
                  <c:v>3.8</c:v>
                </c:pt>
                <c:pt idx="1315">
                  <c:v>0</c:v>
                </c:pt>
                <c:pt idx="1316">
                  <c:v>0</c:v>
                </c:pt>
                <c:pt idx="1317">
                  <c:v>6.9</c:v>
                </c:pt>
                <c:pt idx="1318">
                  <c:v>52.32</c:v>
                </c:pt>
                <c:pt idx="1319">
                  <c:v>95.92</c:v>
                </c:pt>
                <c:pt idx="1320">
                  <c:v>19.690000000000001</c:v>
                </c:pt>
                <c:pt idx="1321">
                  <c:v>17.690000000000001</c:v>
                </c:pt>
                <c:pt idx="1322">
                  <c:v>1.63</c:v>
                </c:pt>
                <c:pt idx="1323">
                  <c:v>6.63</c:v>
                </c:pt>
                <c:pt idx="1324">
                  <c:v>12.18</c:v>
                </c:pt>
                <c:pt idx="1325">
                  <c:v>1.48</c:v>
                </c:pt>
                <c:pt idx="1326">
                  <c:v>43.49</c:v>
                </c:pt>
                <c:pt idx="1327">
                  <c:v>60.65</c:v>
                </c:pt>
                <c:pt idx="1328">
                  <c:v>0</c:v>
                </c:pt>
                <c:pt idx="1329">
                  <c:v>0</c:v>
                </c:pt>
                <c:pt idx="1330">
                  <c:v>0</c:v>
                </c:pt>
                <c:pt idx="1331">
                  <c:v>0</c:v>
                </c:pt>
                <c:pt idx="1332">
                  <c:v>24.15</c:v>
                </c:pt>
                <c:pt idx="1333">
                  <c:v>12.42</c:v>
                </c:pt>
                <c:pt idx="1334">
                  <c:v>14.64</c:v>
                </c:pt>
                <c:pt idx="1335">
                  <c:v>33.44</c:v>
                </c:pt>
                <c:pt idx="1336">
                  <c:v>36.5</c:v>
                </c:pt>
                <c:pt idx="1337">
                  <c:v>90</c:v>
                </c:pt>
                <c:pt idx="1338">
                  <c:v>53.77</c:v>
                </c:pt>
                <c:pt idx="1339">
                  <c:v>8.56</c:v>
                </c:pt>
                <c:pt idx="1340">
                  <c:v>7.39</c:v>
                </c:pt>
                <c:pt idx="1341">
                  <c:v>27.57</c:v>
                </c:pt>
                <c:pt idx="1342">
                  <c:v>73.38</c:v>
                </c:pt>
                <c:pt idx="1343">
                  <c:v>27.56</c:v>
                </c:pt>
                <c:pt idx="1344">
                  <c:v>36.06</c:v>
                </c:pt>
                <c:pt idx="1345">
                  <c:v>0.08</c:v>
                </c:pt>
                <c:pt idx="1346">
                  <c:v>0</c:v>
                </c:pt>
                <c:pt idx="1347">
                  <c:v>15.52</c:v>
                </c:pt>
                <c:pt idx="1348">
                  <c:v>0.65</c:v>
                </c:pt>
                <c:pt idx="1349">
                  <c:v>0</c:v>
                </c:pt>
                <c:pt idx="1350">
                  <c:v>0</c:v>
                </c:pt>
                <c:pt idx="1351">
                  <c:v>0</c:v>
                </c:pt>
                <c:pt idx="1352">
                  <c:v>0</c:v>
                </c:pt>
                <c:pt idx="1353">
                  <c:v>0</c:v>
                </c:pt>
                <c:pt idx="1354">
                  <c:v>0</c:v>
                </c:pt>
                <c:pt idx="1355">
                  <c:v>16.79</c:v>
                </c:pt>
                <c:pt idx="1356">
                  <c:v>2.33</c:v>
                </c:pt>
                <c:pt idx="1357">
                  <c:v>3.29</c:v>
                </c:pt>
                <c:pt idx="1358">
                  <c:v>0</c:v>
                </c:pt>
                <c:pt idx="1359">
                  <c:v>0</c:v>
                </c:pt>
                <c:pt idx="1360">
                  <c:v>15.81</c:v>
                </c:pt>
                <c:pt idx="1361">
                  <c:v>1.06</c:v>
                </c:pt>
                <c:pt idx="1362">
                  <c:v>0.77</c:v>
                </c:pt>
                <c:pt idx="1363">
                  <c:v>0</c:v>
                </c:pt>
                <c:pt idx="1364">
                  <c:v>0</c:v>
                </c:pt>
                <c:pt idx="1365">
                  <c:v>1.19</c:v>
                </c:pt>
                <c:pt idx="1366">
                  <c:v>54.61</c:v>
                </c:pt>
                <c:pt idx="1367">
                  <c:v>11.75</c:v>
                </c:pt>
                <c:pt idx="1368">
                  <c:v>0</c:v>
                </c:pt>
                <c:pt idx="1369">
                  <c:v>0</c:v>
                </c:pt>
                <c:pt idx="1370">
                  <c:v>0.1</c:v>
                </c:pt>
                <c:pt idx="1371">
                  <c:v>0.64</c:v>
                </c:pt>
                <c:pt idx="1372">
                  <c:v>17.63</c:v>
                </c:pt>
                <c:pt idx="1373">
                  <c:v>2.52</c:v>
                </c:pt>
                <c:pt idx="1374">
                  <c:v>0</c:v>
                </c:pt>
                <c:pt idx="1375">
                  <c:v>4.2699999999999996</c:v>
                </c:pt>
                <c:pt idx="1376">
                  <c:v>6.81</c:v>
                </c:pt>
                <c:pt idx="1377">
                  <c:v>7.21</c:v>
                </c:pt>
                <c:pt idx="1378">
                  <c:v>2.62</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20.83</c:v>
                </c:pt>
                <c:pt idx="1396">
                  <c:v>66.930000000000007</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0.51</c:v>
                </c:pt>
                <c:pt idx="1517">
                  <c:v>0.01</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0.34</c:v>
                </c:pt>
                <c:pt idx="1540">
                  <c:v>0</c:v>
                </c:pt>
                <c:pt idx="1541">
                  <c:v>4.59</c:v>
                </c:pt>
                <c:pt idx="1542">
                  <c:v>0.35</c:v>
                </c:pt>
                <c:pt idx="1543">
                  <c:v>0</c:v>
                </c:pt>
                <c:pt idx="1544">
                  <c:v>0.08</c:v>
                </c:pt>
                <c:pt idx="1545">
                  <c:v>0.03</c:v>
                </c:pt>
                <c:pt idx="1546">
                  <c:v>10.92</c:v>
                </c:pt>
                <c:pt idx="1547">
                  <c:v>0.46</c:v>
                </c:pt>
                <c:pt idx="1548">
                  <c:v>0.39</c:v>
                </c:pt>
                <c:pt idx="1549">
                  <c:v>21.53</c:v>
                </c:pt>
                <c:pt idx="1550">
                  <c:v>21.45</c:v>
                </c:pt>
                <c:pt idx="1551">
                  <c:v>1.68</c:v>
                </c:pt>
                <c:pt idx="1552">
                  <c:v>0.03</c:v>
                </c:pt>
                <c:pt idx="1553">
                  <c:v>7.0000000000000007E-2</c:v>
                </c:pt>
                <c:pt idx="1554">
                  <c:v>5.43</c:v>
                </c:pt>
                <c:pt idx="1555">
                  <c:v>6.27</c:v>
                </c:pt>
                <c:pt idx="1556">
                  <c:v>0</c:v>
                </c:pt>
                <c:pt idx="1557">
                  <c:v>4.1399999999999997</c:v>
                </c:pt>
                <c:pt idx="1558">
                  <c:v>13.95</c:v>
                </c:pt>
                <c:pt idx="1559">
                  <c:v>1.51</c:v>
                </c:pt>
                <c:pt idx="1560">
                  <c:v>0</c:v>
                </c:pt>
                <c:pt idx="1561">
                  <c:v>0.04</c:v>
                </c:pt>
                <c:pt idx="1562">
                  <c:v>0</c:v>
                </c:pt>
                <c:pt idx="1563">
                  <c:v>0</c:v>
                </c:pt>
                <c:pt idx="1564">
                  <c:v>11.42</c:v>
                </c:pt>
                <c:pt idx="1565">
                  <c:v>0</c:v>
                </c:pt>
                <c:pt idx="1566">
                  <c:v>29.69</c:v>
                </c:pt>
                <c:pt idx="1567">
                  <c:v>17.010000000000002</c:v>
                </c:pt>
                <c:pt idx="1568">
                  <c:v>32.630000000000003</c:v>
                </c:pt>
                <c:pt idx="1569">
                  <c:v>0.5</c:v>
                </c:pt>
                <c:pt idx="1570">
                  <c:v>0.77</c:v>
                </c:pt>
                <c:pt idx="1571">
                  <c:v>1.27</c:v>
                </c:pt>
                <c:pt idx="1572">
                  <c:v>2.92</c:v>
                </c:pt>
                <c:pt idx="1573">
                  <c:v>11.52</c:v>
                </c:pt>
                <c:pt idx="1574">
                  <c:v>2.94</c:v>
                </c:pt>
                <c:pt idx="1575">
                  <c:v>0</c:v>
                </c:pt>
                <c:pt idx="1576">
                  <c:v>0</c:v>
                </c:pt>
                <c:pt idx="1577">
                  <c:v>0</c:v>
                </c:pt>
                <c:pt idx="1578">
                  <c:v>0</c:v>
                </c:pt>
                <c:pt idx="1579">
                  <c:v>0</c:v>
                </c:pt>
                <c:pt idx="1580">
                  <c:v>8.1199999999999992</c:v>
                </c:pt>
                <c:pt idx="1581">
                  <c:v>6.89</c:v>
                </c:pt>
                <c:pt idx="1582">
                  <c:v>24.23</c:v>
                </c:pt>
                <c:pt idx="1583">
                  <c:v>0.06</c:v>
                </c:pt>
                <c:pt idx="1584">
                  <c:v>8.1199999999999992</c:v>
                </c:pt>
                <c:pt idx="1585">
                  <c:v>0.43</c:v>
                </c:pt>
                <c:pt idx="1586">
                  <c:v>11.35</c:v>
                </c:pt>
                <c:pt idx="1587">
                  <c:v>15.07</c:v>
                </c:pt>
                <c:pt idx="1588">
                  <c:v>0.09</c:v>
                </c:pt>
                <c:pt idx="1589">
                  <c:v>0.56000000000000005</c:v>
                </c:pt>
                <c:pt idx="1590">
                  <c:v>35.630000000000003</c:v>
                </c:pt>
                <c:pt idx="1591">
                  <c:v>2.5099999999999998</c:v>
                </c:pt>
                <c:pt idx="1592">
                  <c:v>1.94</c:v>
                </c:pt>
                <c:pt idx="1593">
                  <c:v>5.8</c:v>
                </c:pt>
                <c:pt idx="1594">
                  <c:v>6.32</c:v>
                </c:pt>
                <c:pt idx="1595">
                  <c:v>0.08</c:v>
                </c:pt>
                <c:pt idx="1596">
                  <c:v>0</c:v>
                </c:pt>
                <c:pt idx="1597">
                  <c:v>7.23</c:v>
                </c:pt>
                <c:pt idx="1598">
                  <c:v>2.95</c:v>
                </c:pt>
                <c:pt idx="1599">
                  <c:v>1.78</c:v>
                </c:pt>
                <c:pt idx="1600">
                  <c:v>1.17</c:v>
                </c:pt>
                <c:pt idx="1601">
                  <c:v>6.43</c:v>
                </c:pt>
                <c:pt idx="1602">
                  <c:v>4.09</c:v>
                </c:pt>
                <c:pt idx="1603">
                  <c:v>0</c:v>
                </c:pt>
                <c:pt idx="1604">
                  <c:v>1</c:v>
                </c:pt>
                <c:pt idx="1605">
                  <c:v>0.25</c:v>
                </c:pt>
                <c:pt idx="1606">
                  <c:v>42.49</c:v>
                </c:pt>
                <c:pt idx="1607">
                  <c:v>34.590000000000003</c:v>
                </c:pt>
                <c:pt idx="1608">
                  <c:v>18.170000000000002</c:v>
                </c:pt>
                <c:pt idx="1609">
                  <c:v>5.24</c:v>
                </c:pt>
                <c:pt idx="1610">
                  <c:v>0.03</c:v>
                </c:pt>
                <c:pt idx="1611">
                  <c:v>2.38</c:v>
                </c:pt>
                <c:pt idx="1612">
                  <c:v>2.27</c:v>
                </c:pt>
                <c:pt idx="1613">
                  <c:v>1.73</c:v>
                </c:pt>
                <c:pt idx="1614">
                  <c:v>6.01</c:v>
                </c:pt>
                <c:pt idx="1615">
                  <c:v>0.01</c:v>
                </c:pt>
                <c:pt idx="1616">
                  <c:v>0.03</c:v>
                </c:pt>
                <c:pt idx="1617">
                  <c:v>16.89</c:v>
                </c:pt>
                <c:pt idx="1618">
                  <c:v>12.87</c:v>
                </c:pt>
                <c:pt idx="1619">
                  <c:v>0.33</c:v>
                </c:pt>
                <c:pt idx="1620">
                  <c:v>5.32</c:v>
                </c:pt>
                <c:pt idx="1621">
                  <c:v>5.59</c:v>
                </c:pt>
                <c:pt idx="1622">
                  <c:v>16.690000000000001</c:v>
                </c:pt>
                <c:pt idx="1623">
                  <c:v>63.62</c:v>
                </c:pt>
                <c:pt idx="1624">
                  <c:v>7.98</c:v>
                </c:pt>
                <c:pt idx="1625">
                  <c:v>13.8</c:v>
                </c:pt>
                <c:pt idx="1626">
                  <c:v>6.64</c:v>
                </c:pt>
                <c:pt idx="1627">
                  <c:v>36.229999999999997</c:v>
                </c:pt>
                <c:pt idx="1628">
                  <c:v>0.12</c:v>
                </c:pt>
                <c:pt idx="1629">
                  <c:v>0.03</c:v>
                </c:pt>
                <c:pt idx="1630">
                  <c:v>0.17</c:v>
                </c:pt>
                <c:pt idx="1631">
                  <c:v>0.76</c:v>
                </c:pt>
                <c:pt idx="1632">
                  <c:v>1.35</c:v>
                </c:pt>
                <c:pt idx="1633">
                  <c:v>0.54</c:v>
                </c:pt>
                <c:pt idx="1634">
                  <c:v>0.62</c:v>
                </c:pt>
                <c:pt idx="1635">
                  <c:v>7.46</c:v>
                </c:pt>
                <c:pt idx="1636">
                  <c:v>6.2</c:v>
                </c:pt>
                <c:pt idx="1637">
                  <c:v>0.17</c:v>
                </c:pt>
                <c:pt idx="1638">
                  <c:v>0.03</c:v>
                </c:pt>
                <c:pt idx="1639">
                  <c:v>4.3099999999999996</c:v>
                </c:pt>
                <c:pt idx="1640">
                  <c:v>11.94</c:v>
                </c:pt>
                <c:pt idx="1641">
                  <c:v>17.22</c:v>
                </c:pt>
                <c:pt idx="1642">
                  <c:v>28.32</c:v>
                </c:pt>
                <c:pt idx="1643">
                  <c:v>21.2</c:v>
                </c:pt>
                <c:pt idx="1644">
                  <c:v>31.78</c:v>
                </c:pt>
                <c:pt idx="1645">
                  <c:v>4.5199999999999996</c:v>
                </c:pt>
                <c:pt idx="1646">
                  <c:v>2.21</c:v>
                </c:pt>
                <c:pt idx="1647">
                  <c:v>4.62</c:v>
                </c:pt>
                <c:pt idx="1648">
                  <c:v>17.43</c:v>
                </c:pt>
                <c:pt idx="1649">
                  <c:v>5.3</c:v>
                </c:pt>
                <c:pt idx="1650">
                  <c:v>1.37</c:v>
                </c:pt>
                <c:pt idx="1651">
                  <c:v>14.55</c:v>
                </c:pt>
                <c:pt idx="1652">
                  <c:v>0.19</c:v>
                </c:pt>
                <c:pt idx="1653">
                  <c:v>10.199999999999999</c:v>
                </c:pt>
                <c:pt idx="1654">
                  <c:v>0.08</c:v>
                </c:pt>
                <c:pt idx="1655">
                  <c:v>0.81</c:v>
                </c:pt>
                <c:pt idx="1656">
                  <c:v>0.91</c:v>
                </c:pt>
                <c:pt idx="1657">
                  <c:v>14.86</c:v>
                </c:pt>
                <c:pt idx="1658">
                  <c:v>0.05</c:v>
                </c:pt>
                <c:pt idx="1659">
                  <c:v>4.82</c:v>
                </c:pt>
                <c:pt idx="1660">
                  <c:v>0.43</c:v>
                </c:pt>
                <c:pt idx="1661">
                  <c:v>0.04</c:v>
                </c:pt>
                <c:pt idx="1662">
                  <c:v>21.47</c:v>
                </c:pt>
                <c:pt idx="1663">
                  <c:v>7.77</c:v>
                </c:pt>
                <c:pt idx="1664">
                  <c:v>0.17</c:v>
                </c:pt>
                <c:pt idx="1665">
                  <c:v>0.06</c:v>
                </c:pt>
                <c:pt idx="1666">
                  <c:v>0.31</c:v>
                </c:pt>
                <c:pt idx="1667">
                  <c:v>42.65</c:v>
                </c:pt>
                <c:pt idx="1668">
                  <c:v>48.19</c:v>
                </c:pt>
                <c:pt idx="1669">
                  <c:v>19.22</c:v>
                </c:pt>
                <c:pt idx="1670">
                  <c:v>101.15</c:v>
                </c:pt>
                <c:pt idx="1671">
                  <c:v>47.3</c:v>
                </c:pt>
                <c:pt idx="1672">
                  <c:v>12.48</c:v>
                </c:pt>
                <c:pt idx="1673">
                  <c:v>27.63</c:v>
                </c:pt>
                <c:pt idx="1674">
                  <c:v>1.24</c:v>
                </c:pt>
                <c:pt idx="1675">
                  <c:v>13.43</c:v>
                </c:pt>
                <c:pt idx="1676">
                  <c:v>0.35</c:v>
                </c:pt>
                <c:pt idx="1677">
                  <c:v>31.57</c:v>
                </c:pt>
                <c:pt idx="1678">
                  <c:v>3.82</c:v>
                </c:pt>
                <c:pt idx="1679">
                  <c:v>15.45</c:v>
                </c:pt>
                <c:pt idx="1680">
                  <c:v>3.42</c:v>
                </c:pt>
                <c:pt idx="1681">
                  <c:v>9.2100000000000009</c:v>
                </c:pt>
                <c:pt idx="1682">
                  <c:v>3.55</c:v>
                </c:pt>
                <c:pt idx="1683">
                  <c:v>0.37</c:v>
                </c:pt>
                <c:pt idx="1684">
                  <c:v>8.3000000000000007</c:v>
                </c:pt>
                <c:pt idx="1685">
                  <c:v>35.81</c:v>
                </c:pt>
                <c:pt idx="1686">
                  <c:v>30.73</c:v>
                </c:pt>
                <c:pt idx="1687">
                  <c:v>8.2200000000000006</c:v>
                </c:pt>
                <c:pt idx="1688">
                  <c:v>15.24</c:v>
                </c:pt>
                <c:pt idx="1689">
                  <c:v>87.83</c:v>
                </c:pt>
                <c:pt idx="1690">
                  <c:v>26.91</c:v>
                </c:pt>
                <c:pt idx="1691">
                  <c:v>12.53</c:v>
                </c:pt>
                <c:pt idx="1692">
                  <c:v>31.93</c:v>
                </c:pt>
                <c:pt idx="1693">
                  <c:v>24.79</c:v>
                </c:pt>
                <c:pt idx="1694">
                  <c:v>1.94</c:v>
                </c:pt>
                <c:pt idx="1695">
                  <c:v>2.96</c:v>
                </c:pt>
                <c:pt idx="1696">
                  <c:v>1.92</c:v>
                </c:pt>
                <c:pt idx="1697">
                  <c:v>0.25</c:v>
                </c:pt>
                <c:pt idx="1698">
                  <c:v>1.1200000000000001</c:v>
                </c:pt>
                <c:pt idx="1699">
                  <c:v>48.31</c:v>
                </c:pt>
                <c:pt idx="1700">
                  <c:v>7.0000000000000007E-2</c:v>
                </c:pt>
                <c:pt idx="1701">
                  <c:v>0</c:v>
                </c:pt>
                <c:pt idx="1702">
                  <c:v>8.06</c:v>
                </c:pt>
                <c:pt idx="1703">
                  <c:v>5.18</c:v>
                </c:pt>
                <c:pt idx="1704">
                  <c:v>0.04</c:v>
                </c:pt>
                <c:pt idx="1705">
                  <c:v>0</c:v>
                </c:pt>
                <c:pt idx="1706">
                  <c:v>2.52</c:v>
                </c:pt>
                <c:pt idx="1707">
                  <c:v>0.33</c:v>
                </c:pt>
                <c:pt idx="1708">
                  <c:v>2.42</c:v>
                </c:pt>
                <c:pt idx="1709">
                  <c:v>16.54</c:v>
                </c:pt>
                <c:pt idx="1710">
                  <c:v>1.84</c:v>
                </c:pt>
                <c:pt idx="1711">
                  <c:v>0.73</c:v>
                </c:pt>
                <c:pt idx="1712">
                  <c:v>0.06</c:v>
                </c:pt>
                <c:pt idx="1713">
                  <c:v>17.260000000000002</c:v>
                </c:pt>
                <c:pt idx="1714">
                  <c:v>8.77</c:v>
                </c:pt>
                <c:pt idx="1715">
                  <c:v>0.02</c:v>
                </c:pt>
                <c:pt idx="1716">
                  <c:v>0</c:v>
                </c:pt>
                <c:pt idx="1717">
                  <c:v>0</c:v>
                </c:pt>
                <c:pt idx="1718">
                  <c:v>0.89</c:v>
                </c:pt>
                <c:pt idx="1719">
                  <c:v>0.37</c:v>
                </c:pt>
                <c:pt idx="1720">
                  <c:v>1.92</c:v>
                </c:pt>
                <c:pt idx="1721">
                  <c:v>5.71</c:v>
                </c:pt>
                <c:pt idx="1722">
                  <c:v>21.51</c:v>
                </c:pt>
                <c:pt idx="1723">
                  <c:v>5.99</c:v>
                </c:pt>
                <c:pt idx="1724">
                  <c:v>1.94</c:v>
                </c:pt>
                <c:pt idx="1725">
                  <c:v>40.93</c:v>
                </c:pt>
                <c:pt idx="1726">
                  <c:v>1.87</c:v>
                </c:pt>
                <c:pt idx="1727">
                  <c:v>13.62</c:v>
                </c:pt>
                <c:pt idx="1728">
                  <c:v>3.18</c:v>
                </c:pt>
                <c:pt idx="1729">
                  <c:v>0</c:v>
                </c:pt>
                <c:pt idx="1730">
                  <c:v>0</c:v>
                </c:pt>
                <c:pt idx="1731">
                  <c:v>0</c:v>
                </c:pt>
                <c:pt idx="1732">
                  <c:v>0</c:v>
                </c:pt>
                <c:pt idx="1733">
                  <c:v>0</c:v>
                </c:pt>
                <c:pt idx="1734">
                  <c:v>0</c:v>
                </c:pt>
                <c:pt idx="1735">
                  <c:v>0</c:v>
                </c:pt>
                <c:pt idx="1736">
                  <c:v>0.06</c:v>
                </c:pt>
                <c:pt idx="1737">
                  <c:v>5.76</c:v>
                </c:pt>
                <c:pt idx="1738">
                  <c:v>0.99</c:v>
                </c:pt>
                <c:pt idx="1739">
                  <c:v>2</c:v>
                </c:pt>
                <c:pt idx="1740">
                  <c:v>49</c:v>
                </c:pt>
                <c:pt idx="1741">
                  <c:v>75.8</c:v>
                </c:pt>
                <c:pt idx="1742">
                  <c:v>36.450000000000003</c:v>
                </c:pt>
                <c:pt idx="1743">
                  <c:v>0.14000000000000001</c:v>
                </c:pt>
                <c:pt idx="1744">
                  <c:v>3.63</c:v>
                </c:pt>
                <c:pt idx="1745">
                  <c:v>0</c:v>
                </c:pt>
                <c:pt idx="1746">
                  <c:v>0</c:v>
                </c:pt>
                <c:pt idx="1747">
                  <c:v>0</c:v>
                </c:pt>
                <c:pt idx="1748">
                  <c:v>0</c:v>
                </c:pt>
                <c:pt idx="1749">
                  <c:v>0</c:v>
                </c:pt>
                <c:pt idx="1750">
                  <c:v>7.0000000000000007E-2</c:v>
                </c:pt>
                <c:pt idx="1751">
                  <c:v>9.5</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2.2599999999999998</c:v>
                </c:pt>
                <c:pt idx="1780">
                  <c:v>4.54</c:v>
                </c:pt>
                <c:pt idx="1781">
                  <c:v>0.08</c:v>
                </c:pt>
                <c:pt idx="1782">
                  <c:v>0.08</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0.01</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0.28999999999999998</c:v>
                </c:pt>
                <c:pt idx="1814">
                  <c:v>0</c:v>
                </c:pt>
                <c:pt idx="1815">
                  <c:v>0</c:v>
                </c:pt>
                <c:pt idx="1816">
                  <c:v>0</c:v>
                </c:pt>
                <c:pt idx="1817">
                  <c:v>0</c:v>
                </c:pt>
                <c:pt idx="1818">
                  <c:v>0</c:v>
                </c:pt>
                <c:pt idx="1819">
                  <c:v>0</c:v>
                </c:pt>
                <c:pt idx="1820">
                  <c:v>0</c:v>
                </c:pt>
                <c:pt idx="1821">
                  <c:v>0</c:v>
                </c:pt>
                <c:pt idx="1822">
                  <c:v>0</c:v>
                </c:pt>
                <c:pt idx="1823">
                  <c:v>0</c:v>
                </c:pt>
                <c:pt idx="1824">
                  <c:v>0</c:v>
                </c:pt>
                <c:pt idx="1825">
                  <c:v>0.16</c:v>
                </c:pt>
                <c:pt idx="1826">
                  <c:v>0</c:v>
                </c:pt>
                <c:pt idx="1827">
                  <c:v>0</c:v>
                </c:pt>
                <c:pt idx="1828">
                  <c:v>0</c:v>
                </c:pt>
                <c:pt idx="1829">
                  <c:v>0</c:v>
                </c:pt>
                <c:pt idx="1830">
                  <c:v>0</c:v>
                </c:pt>
                <c:pt idx="1831">
                  <c:v>0.08</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0.24</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0.44</c:v>
                </c:pt>
                <c:pt idx="1890">
                  <c:v>19.71</c:v>
                </c:pt>
                <c:pt idx="1891">
                  <c:v>9.39</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3.42</c:v>
                </c:pt>
                <c:pt idx="1908">
                  <c:v>0.23</c:v>
                </c:pt>
                <c:pt idx="1909">
                  <c:v>50.92</c:v>
                </c:pt>
                <c:pt idx="1910">
                  <c:v>0</c:v>
                </c:pt>
                <c:pt idx="1911">
                  <c:v>9.73</c:v>
                </c:pt>
                <c:pt idx="1912">
                  <c:v>0</c:v>
                </c:pt>
                <c:pt idx="1913">
                  <c:v>7.89</c:v>
                </c:pt>
                <c:pt idx="1914">
                  <c:v>10.95</c:v>
                </c:pt>
                <c:pt idx="1915">
                  <c:v>9.25</c:v>
                </c:pt>
                <c:pt idx="1916">
                  <c:v>48.5</c:v>
                </c:pt>
                <c:pt idx="1917">
                  <c:v>21.4</c:v>
                </c:pt>
                <c:pt idx="1918">
                  <c:v>38.130000000000003</c:v>
                </c:pt>
                <c:pt idx="1919">
                  <c:v>0</c:v>
                </c:pt>
                <c:pt idx="1920">
                  <c:v>0.28999999999999998</c:v>
                </c:pt>
                <c:pt idx="1921">
                  <c:v>18.86</c:v>
                </c:pt>
                <c:pt idx="1922">
                  <c:v>0.12</c:v>
                </c:pt>
                <c:pt idx="1923">
                  <c:v>0</c:v>
                </c:pt>
                <c:pt idx="1924">
                  <c:v>0</c:v>
                </c:pt>
                <c:pt idx="1925">
                  <c:v>0.36</c:v>
                </c:pt>
                <c:pt idx="1926">
                  <c:v>0</c:v>
                </c:pt>
                <c:pt idx="1927">
                  <c:v>23.86</c:v>
                </c:pt>
                <c:pt idx="1928">
                  <c:v>6.78</c:v>
                </c:pt>
                <c:pt idx="1929">
                  <c:v>20.43</c:v>
                </c:pt>
                <c:pt idx="1930">
                  <c:v>0</c:v>
                </c:pt>
                <c:pt idx="1931">
                  <c:v>11.8</c:v>
                </c:pt>
                <c:pt idx="1932">
                  <c:v>15.26</c:v>
                </c:pt>
                <c:pt idx="1933">
                  <c:v>53.22</c:v>
                </c:pt>
                <c:pt idx="1934">
                  <c:v>32.81</c:v>
                </c:pt>
                <c:pt idx="1935">
                  <c:v>98.18</c:v>
                </c:pt>
                <c:pt idx="1936">
                  <c:v>48.39</c:v>
                </c:pt>
                <c:pt idx="1937">
                  <c:v>47.15</c:v>
                </c:pt>
                <c:pt idx="1938">
                  <c:v>17.190000000000001</c:v>
                </c:pt>
                <c:pt idx="1939">
                  <c:v>30.92</c:v>
                </c:pt>
                <c:pt idx="1940">
                  <c:v>65.239999999999995</c:v>
                </c:pt>
                <c:pt idx="1941">
                  <c:v>33.909999999999997</c:v>
                </c:pt>
                <c:pt idx="1942">
                  <c:v>18.7</c:v>
                </c:pt>
                <c:pt idx="1943">
                  <c:v>0.37</c:v>
                </c:pt>
                <c:pt idx="1944">
                  <c:v>16.66</c:v>
                </c:pt>
                <c:pt idx="1945">
                  <c:v>10.53</c:v>
                </c:pt>
                <c:pt idx="1946">
                  <c:v>1.47</c:v>
                </c:pt>
                <c:pt idx="1947">
                  <c:v>61.57</c:v>
                </c:pt>
                <c:pt idx="1948">
                  <c:v>13.08</c:v>
                </c:pt>
                <c:pt idx="1949">
                  <c:v>3</c:v>
                </c:pt>
                <c:pt idx="1950">
                  <c:v>19.02</c:v>
                </c:pt>
                <c:pt idx="1951">
                  <c:v>3.62</c:v>
                </c:pt>
                <c:pt idx="1952">
                  <c:v>1.46</c:v>
                </c:pt>
                <c:pt idx="1953">
                  <c:v>10.27</c:v>
                </c:pt>
                <c:pt idx="1954">
                  <c:v>13.34</c:v>
                </c:pt>
                <c:pt idx="1955">
                  <c:v>31.88</c:v>
                </c:pt>
                <c:pt idx="1956">
                  <c:v>12.98</c:v>
                </c:pt>
                <c:pt idx="1957">
                  <c:v>17.36</c:v>
                </c:pt>
                <c:pt idx="1958">
                  <c:v>10.210000000000001</c:v>
                </c:pt>
                <c:pt idx="1959">
                  <c:v>0</c:v>
                </c:pt>
                <c:pt idx="1960">
                  <c:v>22.37</c:v>
                </c:pt>
                <c:pt idx="1961">
                  <c:v>25.41</c:v>
                </c:pt>
                <c:pt idx="1962">
                  <c:v>1.88</c:v>
                </c:pt>
                <c:pt idx="1963">
                  <c:v>0</c:v>
                </c:pt>
                <c:pt idx="1964">
                  <c:v>20.53</c:v>
                </c:pt>
                <c:pt idx="1965">
                  <c:v>77.23</c:v>
                </c:pt>
                <c:pt idx="1966">
                  <c:v>46.26</c:v>
                </c:pt>
                <c:pt idx="1967">
                  <c:v>8.48</c:v>
                </c:pt>
                <c:pt idx="1968">
                  <c:v>0.01</c:v>
                </c:pt>
                <c:pt idx="1969">
                  <c:v>0.01</c:v>
                </c:pt>
                <c:pt idx="1970">
                  <c:v>22.23</c:v>
                </c:pt>
                <c:pt idx="1971">
                  <c:v>16.559999999999999</c:v>
                </c:pt>
                <c:pt idx="1972">
                  <c:v>12.49</c:v>
                </c:pt>
                <c:pt idx="1973">
                  <c:v>9.08</c:v>
                </c:pt>
                <c:pt idx="1974">
                  <c:v>1.75</c:v>
                </c:pt>
                <c:pt idx="1975">
                  <c:v>0.36</c:v>
                </c:pt>
                <c:pt idx="1976">
                  <c:v>19.32</c:v>
                </c:pt>
                <c:pt idx="1977">
                  <c:v>29.68</c:v>
                </c:pt>
                <c:pt idx="1978">
                  <c:v>28.68</c:v>
                </c:pt>
                <c:pt idx="1979">
                  <c:v>18.37</c:v>
                </c:pt>
                <c:pt idx="1980">
                  <c:v>75.64</c:v>
                </c:pt>
                <c:pt idx="1981">
                  <c:v>14.4</c:v>
                </c:pt>
                <c:pt idx="1982">
                  <c:v>27.82</c:v>
                </c:pt>
                <c:pt idx="1983">
                  <c:v>12.33</c:v>
                </c:pt>
                <c:pt idx="1984">
                  <c:v>41.21</c:v>
                </c:pt>
                <c:pt idx="1985">
                  <c:v>52.61</c:v>
                </c:pt>
                <c:pt idx="1986">
                  <c:v>7.9</c:v>
                </c:pt>
                <c:pt idx="1987">
                  <c:v>6.58</c:v>
                </c:pt>
                <c:pt idx="1988">
                  <c:v>5.03</c:v>
                </c:pt>
                <c:pt idx="1989">
                  <c:v>1.26</c:v>
                </c:pt>
                <c:pt idx="1990">
                  <c:v>11.38</c:v>
                </c:pt>
                <c:pt idx="1991">
                  <c:v>9.61</c:v>
                </c:pt>
                <c:pt idx="1992">
                  <c:v>1.01</c:v>
                </c:pt>
                <c:pt idx="1993">
                  <c:v>35.54</c:v>
                </c:pt>
                <c:pt idx="1994">
                  <c:v>1.36</c:v>
                </c:pt>
                <c:pt idx="1995">
                  <c:v>15.77</c:v>
                </c:pt>
                <c:pt idx="1996">
                  <c:v>3.82</c:v>
                </c:pt>
                <c:pt idx="1997">
                  <c:v>15.99</c:v>
                </c:pt>
                <c:pt idx="1998">
                  <c:v>2.19</c:v>
                </c:pt>
                <c:pt idx="1999">
                  <c:v>1.56</c:v>
                </c:pt>
                <c:pt idx="2000">
                  <c:v>0.06</c:v>
                </c:pt>
                <c:pt idx="2001">
                  <c:v>4.08</c:v>
                </c:pt>
                <c:pt idx="2002">
                  <c:v>4.91</c:v>
                </c:pt>
                <c:pt idx="2003">
                  <c:v>60.78</c:v>
                </c:pt>
                <c:pt idx="2004">
                  <c:v>63.85</c:v>
                </c:pt>
                <c:pt idx="2005">
                  <c:v>20.010000000000002</c:v>
                </c:pt>
                <c:pt idx="2006">
                  <c:v>0.64</c:v>
                </c:pt>
                <c:pt idx="2007">
                  <c:v>0.17</c:v>
                </c:pt>
                <c:pt idx="2008">
                  <c:v>12.59</c:v>
                </c:pt>
                <c:pt idx="2009">
                  <c:v>10.62</c:v>
                </c:pt>
                <c:pt idx="2010">
                  <c:v>16.18</c:v>
                </c:pt>
                <c:pt idx="2011">
                  <c:v>11.65</c:v>
                </c:pt>
                <c:pt idx="2012">
                  <c:v>3.11</c:v>
                </c:pt>
                <c:pt idx="2013">
                  <c:v>0.2</c:v>
                </c:pt>
                <c:pt idx="2014">
                  <c:v>15.88</c:v>
                </c:pt>
                <c:pt idx="2015">
                  <c:v>2.0499999999999998</c:v>
                </c:pt>
                <c:pt idx="2016">
                  <c:v>7.17</c:v>
                </c:pt>
                <c:pt idx="2017">
                  <c:v>10.72</c:v>
                </c:pt>
                <c:pt idx="2018">
                  <c:v>17.14</c:v>
                </c:pt>
                <c:pt idx="2019">
                  <c:v>46.04</c:v>
                </c:pt>
                <c:pt idx="2020">
                  <c:v>1.03</c:v>
                </c:pt>
                <c:pt idx="2021">
                  <c:v>4.17</c:v>
                </c:pt>
                <c:pt idx="2022">
                  <c:v>0.97</c:v>
                </c:pt>
                <c:pt idx="2023">
                  <c:v>4.7300000000000004</c:v>
                </c:pt>
                <c:pt idx="2024">
                  <c:v>8.6</c:v>
                </c:pt>
                <c:pt idx="2025">
                  <c:v>6.59</c:v>
                </c:pt>
                <c:pt idx="2026">
                  <c:v>22.04</c:v>
                </c:pt>
                <c:pt idx="2027">
                  <c:v>28.4</c:v>
                </c:pt>
                <c:pt idx="2028">
                  <c:v>0.52</c:v>
                </c:pt>
                <c:pt idx="2029">
                  <c:v>8.76</c:v>
                </c:pt>
                <c:pt idx="2030">
                  <c:v>8.4</c:v>
                </c:pt>
                <c:pt idx="2031">
                  <c:v>4.96</c:v>
                </c:pt>
                <c:pt idx="2032">
                  <c:v>16.77</c:v>
                </c:pt>
                <c:pt idx="2033">
                  <c:v>7.26</c:v>
                </c:pt>
                <c:pt idx="2034">
                  <c:v>0.03</c:v>
                </c:pt>
                <c:pt idx="2035">
                  <c:v>4.93</c:v>
                </c:pt>
                <c:pt idx="2036">
                  <c:v>8.42</c:v>
                </c:pt>
                <c:pt idx="2037">
                  <c:v>7.35</c:v>
                </c:pt>
                <c:pt idx="2038">
                  <c:v>0.57999999999999996</c:v>
                </c:pt>
                <c:pt idx="2039">
                  <c:v>6.22</c:v>
                </c:pt>
                <c:pt idx="2040">
                  <c:v>0.01</c:v>
                </c:pt>
                <c:pt idx="2041">
                  <c:v>0.09</c:v>
                </c:pt>
                <c:pt idx="2042">
                  <c:v>0.1</c:v>
                </c:pt>
                <c:pt idx="2043">
                  <c:v>0.95</c:v>
                </c:pt>
                <c:pt idx="2044">
                  <c:v>11.59</c:v>
                </c:pt>
                <c:pt idx="2045">
                  <c:v>0.06</c:v>
                </c:pt>
                <c:pt idx="2046">
                  <c:v>0.02</c:v>
                </c:pt>
                <c:pt idx="2047">
                  <c:v>0.06</c:v>
                </c:pt>
                <c:pt idx="2048">
                  <c:v>0.03</c:v>
                </c:pt>
                <c:pt idx="2049">
                  <c:v>0.05</c:v>
                </c:pt>
                <c:pt idx="2050">
                  <c:v>1.29</c:v>
                </c:pt>
                <c:pt idx="2051">
                  <c:v>4.67</c:v>
                </c:pt>
                <c:pt idx="2052">
                  <c:v>5.5</c:v>
                </c:pt>
                <c:pt idx="2053">
                  <c:v>3.01</c:v>
                </c:pt>
                <c:pt idx="2054">
                  <c:v>0.6</c:v>
                </c:pt>
                <c:pt idx="2055">
                  <c:v>27.84</c:v>
                </c:pt>
                <c:pt idx="2056">
                  <c:v>4.53</c:v>
                </c:pt>
                <c:pt idx="2057">
                  <c:v>49.38</c:v>
                </c:pt>
                <c:pt idx="2058">
                  <c:v>2.21</c:v>
                </c:pt>
                <c:pt idx="2059">
                  <c:v>32.64</c:v>
                </c:pt>
                <c:pt idx="2060">
                  <c:v>19.82</c:v>
                </c:pt>
                <c:pt idx="2061">
                  <c:v>3.58</c:v>
                </c:pt>
                <c:pt idx="2062">
                  <c:v>17.09</c:v>
                </c:pt>
                <c:pt idx="2063">
                  <c:v>0.03</c:v>
                </c:pt>
                <c:pt idx="2064">
                  <c:v>0.93</c:v>
                </c:pt>
                <c:pt idx="2065">
                  <c:v>2.91</c:v>
                </c:pt>
                <c:pt idx="2066">
                  <c:v>7.23</c:v>
                </c:pt>
                <c:pt idx="2067">
                  <c:v>0.04</c:v>
                </c:pt>
                <c:pt idx="2068">
                  <c:v>0.02</c:v>
                </c:pt>
                <c:pt idx="2069">
                  <c:v>3.11</c:v>
                </c:pt>
                <c:pt idx="2070">
                  <c:v>44.29</c:v>
                </c:pt>
                <c:pt idx="2071">
                  <c:v>0.14000000000000001</c:v>
                </c:pt>
                <c:pt idx="2072">
                  <c:v>2.13</c:v>
                </c:pt>
                <c:pt idx="2073">
                  <c:v>11.91</c:v>
                </c:pt>
                <c:pt idx="2074">
                  <c:v>1.35</c:v>
                </c:pt>
                <c:pt idx="2075">
                  <c:v>13.37</c:v>
                </c:pt>
                <c:pt idx="2076">
                  <c:v>10.49</c:v>
                </c:pt>
                <c:pt idx="2077">
                  <c:v>3.94</c:v>
                </c:pt>
                <c:pt idx="2078">
                  <c:v>57.19</c:v>
                </c:pt>
                <c:pt idx="2079">
                  <c:v>43.68</c:v>
                </c:pt>
                <c:pt idx="2080">
                  <c:v>5.64</c:v>
                </c:pt>
                <c:pt idx="2081">
                  <c:v>7.0000000000000007E-2</c:v>
                </c:pt>
                <c:pt idx="2082">
                  <c:v>0.52</c:v>
                </c:pt>
                <c:pt idx="2083">
                  <c:v>1.39</c:v>
                </c:pt>
                <c:pt idx="2084">
                  <c:v>12.17</c:v>
                </c:pt>
                <c:pt idx="2085">
                  <c:v>2.74</c:v>
                </c:pt>
                <c:pt idx="2086">
                  <c:v>12.09</c:v>
                </c:pt>
                <c:pt idx="2087">
                  <c:v>2.12</c:v>
                </c:pt>
                <c:pt idx="2088">
                  <c:v>7.38</c:v>
                </c:pt>
                <c:pt idx="2089">
                  <c:v>17.98</c:v>
                </c:pt>
                <c:pt idx="2090">
                  <c:v>6.16</c:v>
                </c:pt>
                <c:pt idx="2091">
                  <c:v>0</c:v>
                </c:pt>
                <c:pt idx="2092">
                  <c:v>0.08</c:v>
                </c:pt>
                <c:pt idx="2093">
                  <c:v>7.86</c:v>
                </c:pt>
                <c:pt idx="2094">
                  <c:v>0.49</c:v>
                </c:pt>
                <c:pt idx="2095">
                  <c:v>8.06</c:v>
                </c:pt>
                <c:pt idx="2096">
                  <c:v>0.12</c:v>
                </c:pt>
                <c:pt idx="2097">
                  <c:v>0</c:v>
                </c:pt>
                <c:pt idx="2098">
                  <c:v>0</c:v>
                </c:pt>
                <c:pt idx="2099">
                  <c:v>0.1</c:v>
                </c:pt>
                <c:pt idx="2100">
                  <c:v>0.01</c:v>
                </c:pt>
                <c:pt idx="2101">
                  <c:v>0.13</c:v>
                </c:pt>
                <c:pt idx="2102">
                  <c:v>0.04</c:v>
                </c:pt>
                <c:pt idx="2103">
                  <c:v>0.03</c:v>
                </c:pt>
                <c:pt idx="2104">
                  <c:v>2.82</c:v>
                </c:pt>
                <c:pt idx="2105">
                  <c:v>0.03</c:v>
                </c:pt>
                <c:pt idx="2106">
                  <c:v>25.34</c:v>
                </c:pt>
                <c:pt idx="2107">
                  <c:v>32.31</c:v>
                </c:pt>
                <c:pt idx="2108">
                  <c:v>0.01</c:v>
                </c:pt>
                <c:pt idx="2109">
                  <c:v>4.96</c:v>
                </c:pt>
                <c:pt idx="2110">
                  <c:v>0</c:v>
                </c:pt>
                <c:pt idx="2111">
                  <c:v>0</c:v>
                </c:pt>
                <c:pt idx="2112">
                  <c:v>7.0000000000000007E-2</c:v>
                </c:pt>
                <c:pt idx="2113">
                  <c:v>1.47</c:v>
                </c:pt>
                <c:pt idx="2114">
                  <c:v>1.27</c:v>
                </c:pt>
                <c:pt idx="2115">
                  <c:v>18.43</c:v>
                </c:pt>
                <c:pt idx="2116">
                  <c:v>0.08</c:v>
                </c:pt>
                <c:pt idx="2117">
                  <c:v>0</c:v>
                </c:pt>
                <c:pt idx="2118">
                  <c:v>0</c:v>
                </c:pt>
                <c:pt idx="2119">
                  <c:v>7.0000000000000007E-2</c:v>
                </c:pt>
                <c:pt idx="2120">
                  <c:v>0.08</c:v>
                </c:pt>
                <c:pt idx="2121">
                  <c:v>13.38</c:v>
                </c:pt>
                <c:pt idx="2122">
                  <c:v>0.01</c:v>
                </c:pt>
                <c:pt idx="2123">
                  <c:v>0</c:v>
                </c:pt>
                <c:pt idx="2124">
                  <c:v>0.04</c:v>
                </c:pt>
                <c:pt idx="2125">
                  <c:v>0.03</c:v>
                </c:pt>
                <c:pt idx="2126">
                  <c:v>0.02</c:v>
                </c:pt>
                <c:pt idx="2127">
                  <c:v>0</c:v>
                </c:pt>
                <c:pt idx="2128">
                  <c:v>0</c:v>
                </c:pt>
                <c:pt idx="2129">
                  <c:v>0</c:v>
                </c:pt>
                <c:pt idx="2130">
                  <c:v>0</c:v>
                </c:pt>
                <c:pt idx="2131">
                  <c:v>0.84</c:v>
                </c:pt>
                <c:pt idx="2132">
                  <c:v>0.16</c:v>
                </c:pt>
                <c:pt idx="2133">
                  <c:v>0.04</c:v>
                </c:pt>
                <c:pt idx="2134">
                  <c:v>0</c:v>
                </c:pt>
                <c:pt idx="2135">
                  <c:v>0</c:v>
                </c:pt>
                <c:pt idx="2136">
                  <c:v>0</c:v>
                </c:pt>
                <c:pt idx="2137">
                  <c:v>0</c:v>
                </c:pt>
                <c:pt idx="2138">
                  <c:v>0</c:v>
                </c:pt>
                <c:pt idx="2139">
                  <c:v>0</c:v>
                </c:pt>
                <c:pt idx="2140">
                  <c:v>0</c:v>
                </c:pt>
                <c:pt idx="2141">
                  <c:v>0</c:v>
                </c:pt>
                <c:pt idx="2142">
                  <c:v>0.02</c:v>
                </c:pt>
                <c:pt idx="2143">
                  <c:v>0.02</c:v>
                </c:pt>
                <c:pt idx="2144">
                  <c:v>0</c:v>
                </c:pt>
                <c:pt idx="2145">
                  <c:v>0.01</c:v>
                </c:pt>
                <c:pt idx="2146">
                  <c:v>0</c:v>
                </c:pt>
                <c:pt idx="2147">
                  <c:v>0</c:v>
                </c:pt>
                <c:pt idx="2148">
                  <c:v>0</c:v>
                </c:pt>
                <c:pt idx="2149">
                  <c:v>1.86</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1.88</c:v>
                </c:pt>
                <c:pt idx="2169">
                  <c:v>0.02</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0.2</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5.3</c:v>
                </c:pt>
                <c:pt idx="2208">
                  <c:v>0.12</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0.44</c:v>
                </c:pt>
                <c:pt idx="2238">
                  <c:v>9.48</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4.1500000000000004</c:v>
                </c:pt>
                <c:pt idx="2266">
                  <c:v>0</c:v>
                </c:pt>
                <c:pt idx="2267">
                  <c:v>25.38</c:v>
                </c:pt>
                <c:pt idx="2268">
                  <c:v>61.27</c:v>
                </c:pt>
                <c:pt idx="2269">
                  <c:v>12.74</c:v>
                </c:pt>
                <c:pt idx="2270">
                  <c:v>14.45</c:v>
                </c:pt>
                <c:pt idx="2271">
                  <c:v>0.96</c:v>
                </c:pt>
                <c:pt idx="2272">
                  <c:v>4.9000000000000004</c:v>
                </c:pt>
                <c:pt idx="2273">
                  <c:v>0</c:v>
                </c:pt>
                <c:pt idx="2274">
                  <c:v>0</c:v>
                </c:pt>
                <c:pt idx="2275">
                  <c:v>12.46</c:v>
                </c:pt>
                <c:pt idx="2276">
                  <c:v>16.2</c:v>
                </c:pt>
                <c:pt idx="2277">
                  <c:v>0.2</c:v>
                </c:pt>
                <c:pt idx="2278">
                  <c:v>1.1499999999999999</c:v>
                </c:pt>
                <c:pt idx="2279">
                  <c:v>0</c:v>
                </c:pt>
                <c:pt idx="2280">
                  <c:v>1.87</c:v>
                </c:pt>
                <c:pt idx="2281">
                  <c:v>16.78</c:v>
                </c:pt>
                <c:pt idx="2282">
                  <c:v>3.24</c:v>
                </c:pt>
                <c:pt idx="2283">
                  <c:v>1.5</c:v>
                </c:pt>
                <c:pt idx="2284">
                  <c:v>6.23</c:v>
                </c:pt>
                <c:pt idx="2285">
                  <c:v>1.26</c:v>
                </c:pt>
                <c:pt idx="2286">
                  <c:v>0</c:v>
                </c:pt>
                <c:pt idx="2287">
                  <c:v>0</c:v>
                </c:pt>
                <c:pt idx="2288">
                  <c:v>0</c:v>
                </c:pt>
                <c:pt idx="2289">
                  <c:v>5.55</c:v>
                </c:pt>
                <c:pt idx="2290">
                  <c:v>0</c:v>
                </c:pt>
                <c:pt idx="2291">
                  <c:v>0</c:v>
                </c:pt>
                <c:pt idx="2292">
                  <c:v>0</c:v>
                </c:pt>
                <c:pt idx="2293">
                  <c:v>2.1800000000000002</c:v>
                </c:pt>
                <c:pt idx="2294">
                  <c:v>11.51</c:v>
                </c:pt>
                <c:pt idx="2295">
                  <c:v>5.19</c:v>
                </c:pt>
                <c:pt idx="2296">
                  <c:v>0</c:v>
                </c:pt>
                <c:pt idx="2297">
                  <c:v>2.99</c:v>
                </c:pt>
                <c:pt idx="2298">
                  <c:v>0.08</c:v>
                </c:pt>
                <c:pt idx="2299">
                  <c:v>6.85</c:v>
                </c:pt>
                <c:pt idx="2300">
                  <c:v>6.72</c:v>
                </c:pt>
                <c:pt idx="2301">
                  <c:v>0.02</c:v>
                </c:pt>
                <c:pt idx="2302">
                  <c:v>0.02</c:v>
                </c:pt>
                <c:pt idx="2303">
                  <c:v>0</c:v>
                </c:pt>
                <c:pt idx="2304">
                  <c:v>7.98</c:v>
                </c:pt>
                <c:pt idx="2305">
                  <c:v>13.02</c:v>
                </c:pt>
                <c:pt idx="2306">
                  <c:v>0.31</c:v>
                </c:pt>
                <c:pt idx="2307">
                  <c:v>0</c:v>
                </c:pt>
                <c:pt idx="2308">
                  <c:v>0</c:v>
                </c:pt>
                <c:pt idx="2309">
                  <c:v>0</c:v>
                </c:pt>
                <c:pt idx="2310">
                  <c:v>0</c:v>
                </c:pt>
                <c:pt idx="2311">
                  <c:v>39.07</c:v>
                </c:pt>
                <c:pt idx="2312">
                  <c:v>32.130000000000003</c:v>
                </c:pt>
                <c:pt idx="2313">
                  <c:v>14.91</c:v>
                </c:pt>
                <c:pt idx="2314">
                  <c:v>17.100000000000001</c:v>
                </c:pt>
                <c:pt idx="2315">
                  <c:v>0</c:v>
                </c:pt>
                <c:pt idx="2316">
                  <c:v>0</c:v>
                </c:pt>
                <c:pt idx="2317">
                  <c:v>0</c:v>
                </c:pt>
                <c:pt idx="2318">
                  <c:v>6.13</c:v>
                </c:pt>
                <c:pt idx="2319">
                  <c:v>8.74</c:v>
                </c:pt>
                <c:pt idx="2320">
                  <c:v>23.17</c:v>
                </c:pt>
                <c:pt idx="2321">
                  <c:v>2.56</c:v>
                </c:pt>
                <c:pt idx="2322">
                  <c:v>6.69</c:v>
                </c:pt>
                <c:pt idx="2323">
                  <c:v>4.03</c:v>
                </c:pt>
                <c:pt idx="2324">
                  <c:v>12.11</c:v>
                </c:pt>
                <c:pt idx="2325">
                  <c:v>11.31</c:v>
                </c:pt>
                <c:pt idx="2326">
                  <c:v>19.8</c:v>
                </c:pt>
                <c:pt idx="2327">
                  <c:v>0.22</c:v>
                </c:pt>
                <c:pt idx="2328">
                  <c:v>0</c:v>
                </c:pt>
                <c:pt idx="2329">
                  <c:v>31.58</c:v>
                </c:pt>
                <c:pt idx="2330">
                  <c:v>8.6</c:v>
                </c:pt>
                <c:pt idx="2331">
                  <c:v>5.88</c:v>
                </c:pt>
                <c:pt idx="2332">
                  <c:v>33.61</c:v>
                </c:pt>
                <c:pt idx="2333">
                  <c:v>11.44</c:v>
                </c:pt>
                <c:pt idx="2334">
                  <c:v>15.35</c:v>
                </c:pt>
                <c:pt idx="2335">
                  <c:v>7.27</c:v>
                </c:pt>
                <c:pt idx="2336">
                  <c:v>0</c:v>
                </c:pt>
                <c:pt idx="2337">
                  <c:v>0.47</c:v>
                </c:pt>
                <c:pt idx="2338">
                  <c:v>9.15</c:v>
                </c:pt>
                <c:pt idx="2339">
                  <c:v>1.42</c:v>
                </c:pt>
                <c:pt idx="2340">
                  <c:v>0</c:v>
                </c:pt>
                <c:pt idx="2341">
                  <c:v>0</c:v>
                </c:pt>
                <c:pt idx="2342">
                  <c:v>11.04</c:v>
                </c:pt>
                <c:pt idx="2343">
                  <c:v>12.4</c:v>
                </c:pt>
                <c:pt idx="2344">
                  <c:v>50.49</c:v>
                </c:pt>
                <c:pt idx="2345">
                  <c:v>10.53</c:v>
                </c:pt>
                <c:pt idx="2346">
                  <c:v>6.52</c:v>
                </c:pt>
                <c:pt idx="2347">
                  <c:v>52.95</c:v>
                </c:pt>
                <c:pt idx="2348">
                  <c:v>1.76</c:v>
                </c:pt>
                <c:pt idx="2349">
                  <c:v>0</c:v>
                </c:pt>
                <c:pt idx="2350">
                  <c:v>0</c:v>
                </c:pt>
                <c:pt idx="2351">
                  <c:v>0.12</c:v>
                </c:pt>
                <c:pt idx="2352">
                  <c:v>4.03</c:v>
                </c:pt>
                <c:pt idx="2353">
                  <c:v>4.3499999999999996</c:v>
                </c:pt>
                <c:pt idx="2354">
                  <c:v>0.27</c:v>
                </c:pt>
                <c:pt idx="2355">
                  <c:v>3.87</c:v>
                </c:pt>
                <c:pt idx="2356">
                  <c:v>3.36</c:v>
                </c:pt>
                <c:pt idx="2357">
                  <c:v>29.71</c:v>
                </c:pt>
                <c:pt idx="2358">
                  <c:v>11.73</c:v>
                </c:pt>
                <c:pt idx="2359">
                  <c:v>1.59</c:v>
                </c:pt>
                <c:pt idx="2360">
                  <c:v>5.76</c:v>
                </c:pt>
                <c:pt idx="2361">
                  <c:v>0</c:v>
                </c:pt>
                <c:pt idx="2362">
                  <c:v>0</c:v>
                </c:pt>
                <c:pt idx="2363">
                  <c:v>6.32</c:v>
                </c:pt>
                <c:pt idx="2364">
                  <c:v>0</c:v>
                </c:pt>
                <c:pt idx="2365">
                  <c:v>2.75</c:v>
                </c:pt>
                <c:pt idx="2366">
                  <c:v>10.73</c:v>
                </c:pt>
                <c:pt idx="2367">
                  <c:v>67.349999999999994</c:v>
                </c:pt>
                <c:pt idx="2368">
                  <c:v>13.02</c:v>
                </c:pt>
                <c:pt idx="2369">
                  <c:v>3.77</c:v>
                </c:pt>
                <c:pt idx="2370">
                  <c:v>9.57</c:v>
                </c:pt>
                <c:pt idx="2371">
                  <c:v>5.64</c:v>
                </c:pt>
                <c:pt idx="2372">
                  <c:v>34.130000000000003</c:v>
                </c:pt>
                <c:pt idx="2373">
                  <c:v>55.91</c:v>
                </c:pt>
                <c:pt idx="2374">
                  <c:v>35.33</c:v>
                </c:pt>
                <c:pt idx="2375">
                  <c:v>13.36</c:v>
                </c:pt>
                <c:pt idx="2376">
                  <c:v>2.6</c:v>
                </c:pt>
                <c:pt idx="2377">
                  <c:v>0.22</c:v>
                </c:pt>
                <c:pt idx="2378">
                  <c:v>4.21</c:v>
                </c:pt>
                <c:pt idx="2379">
                  <c:v>17.559999999999999</c:v>
                </c:pt>
                <c:pt idx="2380">
                  <c:v>5.52</c:v>
                </c:pt>
                <c:pt idx="2381">
                  <c:v>14.87</c:v>
                </c:pt>
                <c:pt idx="2382">
                  <c:v>0.33</c:v>
                </c:pt>
                <c:pt idx="2383">
                  <c:v>2.5499999999999998</c:v>
                </c:pt>
                <c:pt idx="2384">
                  <c:v>8.0500000000000007</c:v>
                </c:pt>
                <c:pt idx="2385">
                  <c:v>9.0500000000000007</c:v>
                </c:pt>
                <c:pt idx="2386">
                  <c:v>45.84</c:v>
                </c:pt>
                <c:pt idx="2387">
                  <c:v>4</c:v>
                </c:pt>
                <c:pt idx="2388">
                  <c:v>13.89</c:v>
                </c:pt>
                <c:pt idx="2389">
                  <c:v>9.61</c:v>
                </c:pt>
                <c:pt idx="2390">
                  <c:v>19.420000000000002</c:v>
                </c:pt>
                <c:pt idx="2391">
                  <c:v>13.64</c:v>
                </c:pt>
                <c:pt idx="2392">
                  <c:v>8.1199999999999992</c:v>
                </c:pt>
                <c:pt idx="2393">
                  <c:v>28.1</c:v>
                </c:pt>
                <c:pt idx="2394">
                  <c:v>7.55</c:v>
                </c:pt>
                <c:pt idx="2395">
                  <c:v>3.67</c:v>
                </c:pt>
                <c:pt idx="2396">
                  <c:v>0</c:v>
                </c:pt>
                <c:pt idx="2397">
                  <c:v>1.22</c:v>
                </c:pt>
                <c:pt idx="2398">
                  <c:v>11.93</c:v>
                </c:pt>
                <c:pt idx="2399">
                  <c:v>3.33</c:v>
                </c:pt>
                <c:pt idx="2400">
                  <c:v>24.78</c:v>
                </c:pt>
                <c:pt idx="2401">
                  <c:v>1.65</c:v>
                </c:pt>
                <c:pt idx="2402">
                  <c:v>5.94</c:v>
                </c:pt>
                <c:pt idx="2403">
                  <c:v>0</c:v>
                </c:pt>
                <c:pt idx="2404">
                  <c:v>4.2300000000000004</c:v>
                </c:pt>
                <c:pt idx="2405">
                  <c:v>22.89</c:v>
                </c:pt>
                <c:pt idx="2406">
                  <c:v>2.54</c:v>
                </c:pt>
                <c:pt idx="2407">
                  <c:v>47.69</c:v>
                </c:pt>
                <c:pt idx="2408">
                  <c:v>15.13</c:v>
                </c:pt>
                <c:pt idx="2409">
                  <c:v>22.02</c:v>
                </c:pt>
                <c:pt idx="2410">
                  <c:v>1.31</c:v>
                </c:pt>
                <c:pt idx="2411">
                  <c:v>3.63</c:v>
                </c:pt>
                <c:pt idx="2412">
                  <c:v>1.44</c:v>
                </c:pt>
                <c:pt idx="2413">
                  <c:v>0.08</c:v>
                </c:pt>
                <c:pt idx="2414">
                  <c:v>0.98</c:v>
                </c:pt>
                <c:pt idx="2415">
                  <c:v>6.4</c:v>
                </c:pt>
                <c:pt idx="2416">
                  <c:v>26.04</c:v>
                </c:pt>
                <c:pt idx="2417">
                  <c:v>8.1199999999999992</c:v>
                </c:pt>
                <c:pt idx="2418">
                  <c:v>32.21</c:v>
                </c:pt>
                <c:pt idx="2419">
                  <c:v>12.34</c:v>
                </c:pt>
                <c:pt idx="2420">
                  <c:v>15.55</c:v>
                </c:pt>
                <c:pt idx="2421">
                  <c:v>6.05</c:v>
                </c:pt>
                <c:pt idx="2422">
                  <c:v>0</c:v>
                </c:pt>
                <c:pt idx="2423">
                  <c:v>0</c:v>
                </c:pt>
                <c:pt idx="2424">
                  <c:v>16.010000000000002</c:v>
                </c:pt>
                <c:pt idx="2425">
                  <c:v>10.09</c:v>
                </c:pt>
                <c:pt idx="2426">
                  <c:v>2.34</c:v>
                </c:pt>
                <c:pt idx="2427">
                  <c:v>8.18</c:v>
                </c:pt>
                <c:pt idx="2428">
                  <c:v>0</c:v>
                </c:pt>
                <c:pt idx="2429">
                  <c:v>0</c:v>
                </c:pt>
                <c:pt idx="2430">
                  <c:v>0</c:v>
                </c:pt>
                <c:pt idx="2431">
                  <c:v>0</c:v>
                </c:pt>
                <c:pt idx="2432">
                  <c:v>0</c:v>
                </c:pt>
                <c:pt idx="2433">
                  <c:v>0</c:v>
                </c:pt>
                <c:pt idx="2434">
                  <c:v>0</c:v>
                </c:pt>
                <c:pt idx="2435">
                  <c:v>0</c:v>
                </c:pt>
                <c:pt idx="2436">
                  <c:v>0.97</c:v>
                </c:pt>
                <c:pt idx="2437">
                  <c:v>0</c:v>
                </c:pt>
                <c:pt idx="2438">
                  <c:v>0</c:v>
                </c:pt>
                <c:pt idx="2439">
                  <c:v>13.92</c:v>
                </c:pt>
                <c:pt idx="2440">
                  <c:v>11.12</c:v>
                </c:pt>
                <c:pt idx="2441">
                  <c:v>22.92</c:v>
                </c:pt>
                <c:pt idx="2442">
                  <c:v>6.13</c:v>
                </c:pt>
                <c:pt idx="2443">
                  <c:v>19.47</c:v>
                </c:pt>
                <c:pt idx="2444">
                  <c:v>4.97</c:v>
                </c:pt>
                <c:pt idx="2445">
                  <c:v>0</c:v>
                </c:pt>
                <c:pt idx="2446">
                  <c:v>0</c:v>
                </c:pt>
                <c:pt idx="2447">
                  <c:v>12.06</c:v>
                </c:pt>
                <c:pt idx="2448">
                  <c:v>6.1</c:v>
                </c:pt>
                <c:pt idx="2449">
                  <c:v>18.47</c:v>
                </c:pt>
                <c:pt idx="2450">
                  <c:v>15.62</c:v>
                </c:pt>
                <c:pt idx="2451">
                  <c:v>35.770000000000003</c:v>
                </c:pt>
                <c:pt idx="2452">
                  <c:v>7.01</c:v>
                </c:pt>
                <c:pt idx="2453">
                  <c:v>0</c:v>
                </c:pt>
                <c:pt idx="2454">
                  <c:v>0</c:v>
                </c:pt>
                <c:pt idx="2455">
                  <c:v>19.68</c:v>
                </c:pt>
                <c:pt idx="2456">
                  <c:v>0</c:v>
                </c:pt>
                <c:pt idx="2457">
                  <c:v>0.21</c:v>
                </c:pt>
                <c:pt idx="2458">
                  <c:v>0.22</c:v>
                </c:pt>
                <c:pt idx="2459">
                  <c:v>4.3600000000000003</c:v>
                </c:pt>
                <c:pt idx="2460">
                  <c:v>3.98</c:v>
                </c:pt>
                <c:pt idx="2461">
                  <c:v>1.88</c:v>
                </c:pt>
                <c:pt idx="2462">
                  <c:v>0</c:v>
                </c:pt>
                <c:pt idx="2463">
                  <c:v>0</c:v>
                </c:pt>
                <c:pt idx="2464">
                  <c:v>0</c:v>
                </c:pt>
                <c:pt idx="2465">
                  <c:v>0</c:v>
                </c:pt>
                <c:pt idx="2466">
                  <c:v>0</c:v>
                </c:pt>
                <c:pt idx="2467">
                  <c:v>3.46</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4.51</c:v>
                </c:pt>
                <c:pt idx="2486">
                  <c:v>0</c:v>
                </c:pt>
                <c:pt idx="2487">
                  <c:v>0</c:v>
                </c:pt>
                <c:pt idx="2488">
                  <c:v>0</c:v>
                </c:pt>
                <c:pt idx="2489">
                  <c:v>0</c:v>
                </c:pt>
                <c:pt idx="2490">
                  <c:v>0</c:v>
                </c:pt>
                <c:pt idx="2491">
                  <c:v>0</c:v>
                </c:pt>
                <c:pt idx="2492">
                  <c:v>0</c:v>
                </c:pt>
                <c:pt idx="2493">
                  <c:v>0</c:v>
                </c:pt>
                <c:pt idx="2494">
                  <c:v>0.82</c:v>
                </c:pt>
                <c:pt idx="2495">
                  <c:v>2.44</c:v>
                </c:pt>
                <c:pt idx="2496">
                  <c:v>1.1299999999999999</c:v>
                </c:pt>
                <c:pt idx="2497">
                  <c:v>0</c:v>
                </c:pt>
                <c:pt idx="2498">
                  <c:v>0</c:v>
                </c:pt>
                <c:pt idx="2499">
                  <c:v>0</c:v>
                </c:pt>
                <c:pt idx="2500">
                  <c:v>0</c:v>
                </c:pt>
                <c:pt idx="2501">
                  <c:v>0</c:v>
                </c:pt>
                <c:pt idx="2502">
                  <c:v>0</c:v>
                </c:pt>
                <c:pt idx="2503">
                  <c:v>0</c:v>
                </c:pt>
                <c:pt idx="2504">
                  <c:v>0</c:v>
                </c:pt>
                <c:pt idx="2505">
                  <c:v>0</c:v>
                </c:pt>
                <c:pt idx="2506">
                  <c:v>0.2</c:v>
                </c:pt>
                <c:pt idx="2507">
                  <c:v>1.32</c:v>
                </c:pt>
                <c:pt idx="2508">
                  <c:v>0</c:v>
                </c:pt>
                <c:pt idx="2509">
                  <c:v>0</c:v>
                </c:pt>
                <c:pt idx="2510">
                  <c:v>7.56</c:v>
                </c:pt>
                <c:pt idx="2511">
                  <c:v>2.29</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0.77</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4.82</c:v>
                </c:pt>
                <c:pt idx="2558">
                  <c:v>0.85</c:v>
                </c:pt>
                <c:pt idx="2559">
                  <c:v>0.02</c:v>
                </c:pt>
                <c:pt idx="2560">
                  <c:v>0</c:v>
                </c:pt>
                <c:pt idx="2561">
                  <c:v>0</c:v>
                </c:pt>
                <c:pt idx="2562">
                  <c:v>0</c:v>
                </c:pt>
                <c:pt idx="2563">
                  <c:v>0</c:v>
                </c:pt>
                <c:pt idx="2564">
                  <c:v>0</c:v>
                </c:pt>
                <c:pt idx="2565">
                  <c:v>0</c:v>
                </c:pt>
                <c:pt idx="2566">
                  <c:v>0</c:v>
                </c:pt>
                <c:pt idx="2567">
                  <c:v>0</c:v>
                </c:pt>
                <c:pt idx="2568">
                  <c:v>0</c:v>
                </c:pt>
                <c:pt idx="2569">
                  <c:v>0.02</c:v>
                </c:pt>
                <c:pt idx="2570">
                  <c:v>0</c:v>
                </c:pt>
                <c:pt idx="2571">
                  <c:v>0</c:v>
                </c:pt>
                <c:pt idx="2572">
                  <c:v>0</c:v>
                </c:pt>
                <c:pt idx="2573">
                  <c:v>0.31</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7.12</c:v>
                </c:pt>
                <c:pt idx="2596">
                  <c:v>0</c:v>
                </c:pt>
                <c:pt idx="2597">
                  <c:v>0</c:v>
                </c:pt>
                <c:pt idx="2598">
                  <c:v>0</c:v>
                </c:pt>
                <c:pt idx="2599">
                  <c:v>0</c:v>
                </c:pt>
                <c:pt idx="2600">
                  <c:v>0</c:v>
                </c:pt>
                <c:pt idx="2601">
                  <c:v>1.68</c:v>
                </c:pt>
                <c:pt idx="2602">
                  <c:v>0</c:v>
                </c:pt>
                <c:pt idx="2603">
                  <c:v>0</c:v>
                </c:pt>
                <c:pt idx="2604">
                  <c:v>2.5</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0.65</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0.43</c:v>
                </c:pt>
                <c:pt idx="2638">
                  <c:v>0</c:v>
                </c:pt>
                <c:pt idx="2639">
                  <c:v>0</c:v>
                </c:pt>
                <c:pt idx="2640">
                  <c:v>0.17</c:v>
                </c:pt>
                <c:pt idx="2641">
                  <c:v>0.32</c:v>
                </c:pt>
                <c:pt idx="2642">
                  <c:v>0.86</c:v>
                </c:pt>
                <c:pt idx="2643">
                  <c:v>0.02</c:v>
                </c:pt>
                <c:pt idx="2644">
                  <c:v>0</c:v>
                </c:pt>
                <c:pt idx="2645">
                  <c:v>0</c:v>
                </c:pt>
                <c:pt idx="2646">
                  <c:v>0</c:v>
                </c:pt>
                <c:pt idx="2647">
                  <c:v>0</c:v>
                </c:pt>
                <c:pt idx="2648">
                  <c:v>0</c:v>
                </c:pt>
                <c:pt idx="2649">
                  <c:v>0</c:v>
                </c:pt>
                <c:pt idx="2650">
                  <c:v>1.91</c:v>
                </c:pt>
                <c:pt idx="2651">
                  <c:v>11.41</c:v>
                </c:pt>
                <c:pt idx="2652">
                  <c:v>11.15</c:v>
                </c:pt>
                <c:pt idx="2653">
                  <c:v>1.1599999999999999</c:v>
                </c:pt>
                <c:pt idx="2654">
                  <c:v>6.89</c:v>
                </c:pt>
                <c:pt idx="2655">
                  <c:v>30.24</c:v>
                </c:pt>
                <c:pt idx="2656">
                  <c:v>12.12</c:v>
                </c:pt>
                <c:pt idx="2657">
                  <c:v>3.85</c:v>
                </c:pt>
                <c:pt idx="2658">
                  <c:v>6.86</c:v>
                </c:pt>
                <c:pt idx="2659">
                  <c:v>4.2</c:v>
                </c:pt>
                <c:pt idx="2660">
                  <c:v>11.54</c:v>
                </c:pt>
                <c:pt idx="2661">
                  <c:v>6.01</c:v>
                </c:pt>
                <c:pt idx="2662">
                  <c:v>24.52</c:v>
                </c:pt>
                <c:pt idx="2663">
                  <c:v>0.54</c:v>
                </c:pt>
                <c:pt idx="2664">
                  <c:v>0</c:v>
                </c:pt>
                <c:pt idx="2665">
                  <c:v>16.38</c:v>
                </c:pt>
                <c:pt idx="2666">
                  <c:v>7.8</c:v>
                </c:pt>
                <c:pt idx="2667">
                  <c:v>6.44</c:v>
                </c:pt>
                <c:pt idx="2668">
                  <c:v>26.93</c:v>
                </c:pt>
                <c:pt idx="2669">
                  <c:v>0</c:v>
                </c:pt>
                <c:pt idx="2670">
                  <c:v>0</c:v>
                </c:pt>
                <c:pt idx="2671">
                  <c:v>9.11</c:v>
                </c:pt>
                <c:pt idx="2672">
                  <c:v>5.75</c:v>
                </c:pt>
                <c:pt idx="2673">
                  <c:v>4.91</c:v>
                </c:pt>
                <c:pt idx="2674">
                  <c:v>22.69</c:v>
                </c:pt>
                <c:pt idx="2675">
                  <c:v>11.95</c:v>
                </c:pt>
                <c:pt idx="2676">
                  <c:v>22.07</c:v>
                </c:pt>
                <c:pt idx="2677">
                  <c:v>9.65</c:v>
                </c:pt>
                <c:pt idx="2678">
                  <c:v>7.48</c:v>
                </c:pt>
                <c:pt idx="2679">
                  <c:v>0</c:v>
                </c:pt>
                <c:pt idx="2680">
                  <c:v>27.52</c:v>
                </c:pt>
                <c:pt idx="2681">
                  <c:v>0</c:v>
                </c:pt>
                <c:pt idx="2682">
                  <c:v>0</c:v>
                </c:pt>
                <c:pt idx="2683">
                  <c:v>0</c:v>
                </c:pt>
                <c:pt idx="2684">
                  <c:v>0</c:v>
                </c:pt>
                <c:pt idx="2685">
                  <c:v>0</c:v>
                </c:pt>
                <c:pt idx="2686">
                  <c:v>0</c:v>
                </c:pt>
                <c:pt idx="2687">
                  <c:v>1.36</c:v>
                </c:pt>
                <c:pt idx="2688">
                  <c:v>9.07</c:v>
                </c:pt>
                <c:pt idx="2689">
                  <c:v>9.52</c:v>
                </c:pt>
                <c:pt idx="2690">
                  <c:v>6.76</c:v>
                </c:pt>
                <c:pt idx="2691">
                  <c:v>8.5399999999999991</c:v>
                </c:pt>
                <c:pt idx="2692">
                  <c:v>0.59</c:v>
                </c:pt>
                <c:pt idx="2693">
                  <c:v>34.299999999999997</c:v>
                </c:pt>
                <c:pt idx="2694">
                  <c:v>0</c:v>
                </c:pt>
                <c:pt idx="2695">
                  <c:v>0</c:v>
                </c:pt>
                <c:pt idx="2696">
                  <c:v>0</c:v>
                </c:pt>
                <c:pt idx="2697">
                  <c:v>0</c:v>
                </c:pt>
                <c:pt idx="2698">
                  <c:v>4.9800000000000004</c:v>
                </c:pt>
                <c:pt idx="2699">
                  <c:v>19.75</c:v>
                </c:pt>
                <c:pt idx="2700">
                  <c:v>11.15</c:v>
                </c:pt>
                <c:pt idx="2701">
                  <c:v>13.58</c:v>
                </c:pt>
                <c:pt idx="2702">
                  <c:v>0.13</c:v>
                </c:pt>
                <c:pt idx="2703">
                  <c:v>0</c:v>
                </c:pt>
                <c:pt idx="2704">
                  <c:v>0</c:v>
                </c:pt>
                <c:pt idx="2705">
                  <c:v>0</c:v>
                </c:pt>
                <c:pt idx="2706">
                  <c:v>0</c:v>
                </c:pt>
                <c:pt idx="2707">
                  <c:v>0</c:v>
                </c:pt>
                <c:pt idx="2708">
                  <c:v>0</c:v>
                </c:pt>
                <c:pt idx="2709">
                  <c:v>4.83</c:v>
                </c:pt>
                <c:pt idx="2710">
                  <c:v>35.479999999999997</c:v>
                </c:pt>
                <c:pt idx="2711">
                  <c:v>55.6</c:v>
                </c:pt>
                <c:pt idx="2712">
                  <c:v>29.82</c:v>
                </c:pt>
                <c:pt idx="2713">
                  <c:v>13.04</c:v>
                </c:pt>
                <c:pt idx="2714">
                  <c:v>45.5</c:v>
                </c:pt>
                <c:pt idx="2715">
                  <c:v>8.42</c:v>
                </c:pt>
                <c:pt idx="2716">
                  <c:v>4.01</c:v>
                </c:pt>
                <c:pt idx="2717">
                  <c:v>3.04</c:v>
                </c:pt>
                <c:pt idx="2718">
                  <c:v>3.81</c:v>
                </c:pt>
                <c:pt idx="2719">
                  <c:v>13.4</c:v>
                </c:pt>
                <c:pt idx="2720">
                  <c:v>40.880000000000003</c:v>
                </c:pt>
                <c:pt idx="2721">
                  <c:v>66.16</c:v>
                </c:pt>
                <c:pt idx="2722">
                  <c:v>49.11</c:v>
                </c:pt>
                <c:pt idx="2723">
                  <c:v>31.91</c:v>
                </c:pt>
                <c:pt idx="2724">
                  <c:v>15.52</c:v>
                </c:pt>
                <c:pt idx="2725">
                  <c:v>2.4700000000000002</c:v>
                </c:pt>
                <c:pt idx="2726">
                  <c:v>1.29</c:v>
                </c:pt>
                <c:pt idx="2727">
                  <c:v>3.94</c:v>
                </c:pt>
                <c:pt idx="2728">
                  <c:v>1.28</c:v>
                </c:pt>
                <c:pt idx="2729">
                  <c:v>19.649999999999999</c:v>
                </c:pt>
                <c:pt idx="2730">
                  <c:v>22.28</c:v>
                </c:pt>
                <c:pt idx="2731">
                  <c:v>41.07</c:v>
                </c:pt>
                <c:pt idx="2732">
                  <c:v>96.72</c:v>
                </c:pt>
                <c:pt idx="2733">
                  <c:v>143.59</c:v>
                </c:pt>
                <c:pt idx="2734">
                  <c:v>51.63</c:v>
                </c:pt>
                <c:pt idx="2735">
                  <c:v>46.2</c:v>
                </c:pt>
                <c:pt idx="2736">
                  <c:v>0</c:v>
                </c:pt>
                <c:pt idx="2737">
                  <c:v>0</c:v>
                </c:pt>
                <c:pt idx="2738">
                  <c:v>27.3</c:v>
                </c:pt>
                <c:pt idx="2739">
                  <c:v>0</c:v>
                </c:pt>
                <c:pt idx="2740">
                  <c:v>5.03</c:v>
                </c:pt>
                <c:pt idx="2741">
                  <c:v>1.32</c:v>
                </c:pt>
                <c:pt idx="2742">
                  <c:v>35.979999999999997</c:v>
                </c:pt>
                <c:pt idx="2743">
                  <c:v>3.37</c:v>
                </c:pt>
                <c:pt idx="2744">
                  <c:v>1.52</c:v>
                </c:pt>
                <c:pt idx="2745">
                  <c:v>0</c:v>
                </c:pt>
                <c:pt idx="2746">
                  <c:v>1.6</c:v>
                </c:pt>
                <c:pt idx="2747">
                  <c:v>2.73</c:v>
                </c:pt>
                <c:pt idx="2748">
                  <c:v>1</c:v>
                </c:pt>
                <c:pt idx="2749">
                  <c:v>12.98</c:v>
                </c:pt>
                <c:pt idx="2750">
                  <c:v>13.62</c:v>
                </c:pt>
                <c:pt idx="2751">
                  <c:v>16.899999999999999</c:v>
                </c:pt>
                <c:pt idx="2752">
                  <c:v>18.09</c:v>
                </c:pt>
                <c:pt idx="2753">
                  <c:v>42.44</c:v>
                </c:pt>
                <c:pt idx="2754">
                  <c:v>9.25</c:v>
                </c:pt>
                <c:pt idx="2755">
                  <c:v>0.66</c:v>
                </c:pt>
                <c:pt idx="2756">
                  <c:v>26.81</c:v>
                </c:pt>
                <c:pt idx="2757">
                  <c:v>0.08</c:v>
                </c:pt>
                <c:pt idx="2758">
                  <c:v>13.55</c:v>
                </c:pt>
                <c:pt idx="2759">
                  <c:v>3.33</c:v>
                </c:pt>
                <c:pt idx="2760">
                  <c:v>4.71</c:v>
                </c:pt>
                <c:pt idx="2761">
                  <c:v>14.84</c:v>
                </c:pt>
                <c:pt idx="2762">
                  <c:v>30.24</c:v>
                </c:pt>
                <c:pt idx="2763">
                  <c:v>0.4</c:v>
                </c:pt>
                <c:pt idx="2764">
                  <c:v>0.3</c:v>
                </c:pt>
                <c:pt idx="2765">
                  <c:v>35</c:v>
                </c:pt>
                <c:pt idx="2766">
                  <c:v>38.51</c:v>
                </c:pt>
                <c:pt idx="2767">
                  <c:v>4.6900000000000004</c:v>
                </c:pt>
                <c:pt idx="2768">
                  <c:v>0.2</c:v>
                </c:pt>
                <c:pt idx="2769">
                  <c:v>0</c:v>
                </c:pt>
                <c:pt idx="2770">
                  <c:v>5.52</c:v>
                </c:pt>
                <c:pt idx="2771">
                  <c:v>0.51</c:v>
                </c:pt>
                <c:pt idx="2772">
                  <c:v>18.59</c:v>
                </c:pt>
                <c:pt idx="2773">
                  <c:v>11.86</c:v>
                </c:pt>
                <c:pt idx="2774">
                  <c:v>9.81</c:v>
                </c:pt>
                <c:pt idx="2775">
                  <c:v>1.31</c:v>
                </c:pt>
                <c:pt idx="2776">
                  <c:v>0.23</c:v>
                </c:pt>
                <c:pt idx="2777">
                  <c:v>0.21</c:v>
                </c:pt>
                <c:pt idx="2778">
                  <c:v>0</c:v>
                </c:pt>
                <c:pt idx="2779">
                  <c:v>5.95</c:v>
                </c:pt>
                <c:pt idx="2780">
                  <c:v>1.54</c:v>
                </c:pt>
                <c:pt idx="2781">
                  <c:v>2.33</c:v>
                </c:pt>
                <c:pt idx="2782">
                  <c:v>0</c:v>
                </c:pt>
                <c:pt idx="2783">
                  <c:v>0.2</c:v>
                </c:pt>
                <c:pt idx="2784">
                  <c:v>0</c:v>
                </c:pt>
                <c:pt idx="2785">
                  <c:v>0</c:v>
                </c:pt>
                <c:pt idx="2786">
                  <c:v>0.1</c:v>
                </c:pt>
                <c:pt idx="2787">
                  <c:v>0</c:v>
                </c:pt>
                <c:pt idx="2788">
                  <c:v>0.36</c:v>
                </c:pt>
                <c:pt idx="2789">
                  <c:v>13.58</c:v>
                </c:pt>
                <c:pt idx="2790">
                  <c:v>11.85</c:v>
                </c:pt>
                <c:pt idx="2791">
                  <c:v>2.0699999999999998</c:v>
                </c:pt>
                <c:pt idx="2792">
                  <c:v>19.21</c:v>
                </c:pt>
                <c:pt idx="2793">
                  <c:v>2.0099999999999998</c:v>
                </c:pt>
                <c:pt idx="2794">
                  <c:v>0</c:v>
                </c:pt>
                <c:pt idx="2795">
                  <c:v>5.25</c:v>
                </c:pt>
                <c:pt idx="2796">
                  <c:v>0.5</c:v>
                </c:pt>
                <c:pt idx="2797">
                  <c:v>5.42</c:v>
                </c:pt>
                <c:pt idx="2798">
                  <c:v>12.8</c:v>
                </c:pt>
                <c:pt idx="2799">
                  <c:v>0.93</c:v>
                </c:pt>
                <c:pt idx="2800">
                  <c:v>5.45</c:v>
                </c:pt>
                <c:pt idx="2801">
                  <c:v>1.35</c:v>
                </c:pt>
                <c:pt idx="2802">
                  <c:v>0</c:v>
                </c:pt>
                <c:pt idx="2803">
                  <c:v>0</c:v>
                </c:pt>
                <c:pt idx="2804">
                  <c:v>0</c:v>
                </c:pt>
                <c:pt idx="2805">
                  <c:v>0</c:v>
                </c:pt>
                <c:pt idx="2806">
                  <c:v>0</c:v>
                </c:pt>
                <c:pt idx="2807">
                  <c:v>0</c:v>
                </c:pt>
                <c:pt idx="2808">
                  <c:v>6.82</c:v>
                </c:pt>
                <c:pt idx="2809">
                  <c:v>0</c:v>
                </c:pt>
                <c:pt idx="2810">
                  <c:v>0.08</c:v>
                </c:pt>
                <c:pt idx="2811">
                  <c:v>2.99</c:v>
                </c:pt>
                <c:pt idx="2812">
                  <c:v>2.91</c:v>
                </c:pt>
                <c:pt idx="2813">
                  <c:v>12.36</c:v>
                </c:pt>
                <c:pt idx="2814">
                  <c:v>27.74</c:v>
                </c:pt>
                <c:pt idx="2815">
                  <c:v>0.98</c:v>
                </c:pt>
                <c:pt idx="2816">
                  <c:v>7</c:v>
                </c:pt>
                <c:pt idx="2817">
                  <c:v>2.91</c:v>
                </c:pt>
                <c:pt idx="2818">
                  <c:v>9.01</c:v>
                </c:pt>
                <c:pt idx="2819">
                  <c:v>21.94</c:v>
                </c:pt>
                <c:pt idx="2820">
                  <c:v>9.44</c:v>
                </c:pt>
                <c:pt idx="2821">
                  <c:v>3.77</c:v>
                </c:pt>
                <c:pt idx="2822">
                  <c:v>0.23</c:v>
                </c:pt>
                <c:pt idx="2823">
                  <c:v>2.11</c:v>
                </c:pt>
                <c:pt idx="2824">
                  <c:v>0.96</c:v>
                </c:pt>
                <c:pt idx="2825">
                  <c:v>0</c:v>
                </c:pt>
                <c:pt idx="2826">
                  <c:v>0</c:v>
                </c:pt>
                <c:pt idx="2827">
                  <c:v>0</c:v>
                </c:pt>
                <c:pt idx="2828">
                  <c:v>0</c:v>
                </c:pt>
                <c:pt idx="2829">
                  <c:v>0.98</c:v>
                </c:pt>
                <c:pt idx="2830">
                  <c:v>18.399999999999999</c:v>
                </c:pt>
                <c:pt idx="2831">
                  <c:v>18.010000000000002</c:v>
                </c:pt>
                <c:pt idx="2832">
                  <c:v>0.2</c:v>
                </c:pt>
                <c:pt idx="2833">
                  <c:v>0.04</c:v>
                </c:pt>
                <c:pt idx="2834">
                  <c:v>1.04</c:v>
                </c:pt>
                <c:pt idx="2835">
                  <c:v>0.55000000000000004</c:v>
                </c:pt>
                <c:pt idx="2836">
                  <c:v>0</c:v>
                </c:pt>
                <c:pt idx="2837">
                  <c:v>0</c:v>
                </c:pt>
                <c:pt idx="2838">
                  <c:v>0.04</c:v>
                </c:pt>
                <c:pt idx="2839">
                  <c:v>0.37</c:v>
                </c:pt>
                <c:pt idx="2840">
                  <c:v>0</c:v>
                </c:pt>
                <c:pt idx="2841">
                  <c:v>6.57</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0.01</c:v>
                </c:pt>
                <c:pt idx="2956">
                  <c:v>0.02</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4.6500000000000004</c:v>
                </c:pt>
                <c:pt idx="2970">
                  <c:v>9.2200000000000006</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0.01</c:v>
                </c:pt>
                <c:pt idx="2989">
                  <c:v>0.04</c:v>
                </c:pt>
                <c:pt idx="2990">
                  <c:v>0</c:v>
                </c:pt>
                <c:pt idx="2991">
                  <c:v>3.85</c:v>
                </c:pt>
                <c:pt idx="2992">
                  <c:v>0.74</c:v>
                </c:pt>
                <c:pt idx="2993">
                  <c:v>0</c:v>
                </c:pt>
                <c:pt idx="2994">
                  <c:v>0</c:v>
                </c:pt>
                <c:pt idx="2995">
                  <c:v>0</c:v>
                </c:pt>
                <c:pt idx="2996">
                  <c:v>0.09</c:v>
                </c:pt>
                <c:pt idx="2997">
                  <c:v>0.41</c:v>
                </c:pt>
                <c:pt idx="2998">
                  <c:v>0.08</c:v>
                </c:pt>
                <c:pt idx="2999">
                  <c:v>0</c:v>
                </c:pt>
                <c:pt idx="3000">
                  <c:v>0</c:v>
                </c:pt>
                <c:pt idx="3001">
                  <c:v>0</c:v>
                </c:pt>
                <c:pt idx="3002">
                  <c:v>8.3000000000000007</c:v>
                </c:pt>
                <c:pt idx="3003">
                  <c:v>0.18</c:v>
                </c:pt>
                <c:pt idx="3004">
                  <c:v>0</c:v>
                </c:pt>
                <c:pt idx="3005">
                  <c:v>0</c:v>
                </c:pt>
                <c:pt idx="3006">
                  <c:v>0.01</c:v>
                </c:pt>
                <c:pt idx="3007">
                  <c:v>0</c:v>
                </c:pt>
                <c:pt idx="3008">
                  <c:v>0</c:v>
                </c:pt>
                <c:pt idx="3009">
                  <c:v>0</c:v>
                </c:pt>
                <c:pt idx="3010">
                  <c:v>0</c:v>
                </c:pt>
                <c:pt idx="3011">
                  <c:v>3.72</c:v>
                </c:pt>
                <c:pt idx="3012">
                  <c:v>0</c:v>
                </c:pt>
                <c:pt idx="3013">
                  <c:v>0</c:v>
                </c:pt>
                <c:pt idx="3014">
                  <c:v>0.32</c:v>
                </c:pt>
                <c:pt idx="3015">
                  <c:v>0</c:v>
                </c:pt>
                <c:pt idx="3016">
                  <c:v>0</c:v>
                </c:pt>
                <c:pt idx="3017">
                  <c:v>0</c:v>
                </c:pt>
                <c:pt idx="3018">
                  <c:v>0</c:v>
                </c:pt>
                <c:pt idx="3019">
                  <c:v>0</c:v>
                </c:pt>
                <c:pt idx="3020">
                  <c:v>0</c:v>
                </c:pt>
                <c:pt idx="3021">
                  <c:v>0.04</c:v>
                </c:pt>
                <c:pt idx="3022">
                  <c:v>8.57</c:v>
                </c:pt>
                <c:pt idx="3023">
                  <c:v>13.3</c:v>
                </c:pt>
                <c:pt idx="3024">
                  <c:v>4.46</c:v>
                </c:pt>
                <c:pt idx="3025">
                  <c:v>8.5299999999999994</c:v>
                </c:pt>
                <c:pt idx="3026">
                  <c:v>29.33</c:v>
                </c:pt>
                <c:pt idx="3027">
                  <c:v>1.39</c:v>
                </c:pt>
                <c:pt idx="3028">
                  <c:v>9.73</c:v>
                </c:pt>
                <c:pt idx="3029">
                  <c:v>2.37</c:v>
                </c:pt>
                <c:pt idx="3030">
                  <c:v>15.78</c:v>
                </c:pt>
                <c:pt idx="3031">
                  <c:v>14.34</c:v>
                </c:pt>
                <c:pt idx="3032">
                  <c:v>0.05</c:v>
                </c:pt>
                <c:pt idx="3033">
                  <c:v>1.42</c:v>
                </c:pt>
                <c:pt idx="3034">
                  <c:v>5.87</c:v>
                </c:pt>
                <c:pt idx="3035">
                  <c:v>0.03</c:v>
                </c:pt>
                <c:pt idx="3036">
                  <c:v>0.04</c:v>
                </c:pt>
                <c:pt idx="3037">
                  <c:v>0.06</c:v>
                </c:pt>
                <c:pt idx="3038">
                  <c:v>11.68</c:v>
                </c:pt>
                <c:pt idx="3039">
                  <c:v>10.25</c:v>
                </c:pt>
                <c:pt idx="3040">
                  <c:v>4.62</c:v>
                </c:pt>
                <c:pt idx="3041">
                  <c:v>11.04</c:v>
                </c:pt>
                <c:pt idx="3042">
                  <c:v>12.51</c:v>
                </c:pt>
                <c:pt idx="3043">
                  <c:v>17.489999999999998</c:v>
                </c:pt>
                <c:pt idx="3044">
                  <c:v>25.56</c:v>
                </c:pt>
                <c:pt idx="3045">
                  <c:v>9.31</c:v>
                </c:pt>
                <c:pt idx="3046">
                  <c:v>30.33</c:v>
                </c:pt>
                <c:pt idx="3047">
                  <c:v>17.89</c:v>
                </c:pt>
                <c:pt idx="3048">
                  <c:v>18.46</c:v>
                </c:pt>
                <c:pt idx="3049">
                  <c:v>12.7</c:v>
                </c:pt>
                <c:pt idx="3050">
                  <c:v>10.83</c:v>
                </c:pt>
                <c:pt idx="3051">
                  <c:v>33.14</c:v>
                </c:pt>
                <c:pt idx="3052">
                  <c:v>20.79</c:v>
                </c:pt>
                <c:pt idx="3053">
                  <c:v>21.07</c:v>
                </c:pt>
                <c:pt idx="3054">
                  <c:v>26.09</c:v>
                </c:pt>
                <c:pt idx="3055">
                  <c:v>10.36</c:v>
                </c:pt>
                <c:pt idx="3056">
                  <c:v>10.86</c:v>
                </c:pt>
                <c:pt idx="3057">
                  <c:v>0.05</c:v>
                </c:pt>
                <c:pt idx="3058">
                  <c:v>1.31</c:v>
                </c:pt>
                <c:pt idx="3059">
                  <c:v>2.19</c:v>
                </c:pt>
                <c:pt idx="3060">
                  <c:v>29.24</c:v>
                </c:pt>
                <c:pt idx="3061">
                  <c:v>11.32</c:v>
                </c:pt>
                <c:pt idx="3062">
                  <c:v>0.06</c:v>
                </c:pt>
                <c:pt idx="3063">
                  <c:v>0.04</c:v>
                </c:pt>
                <c:pt idx="3064">
                  <c:v>27.14</c:v>
                </c:pt>
                <c:pt idx="3065">
                  <c:v>11.29</c:v>
                </c:pt>
                <c:pt idx="3066">
                  <c:v>0.22</c:v>
                </c:pt>
                <c:pt idx="3067">
                  <c:v>0.01</c:v>
                </c:pt>
                <c:pt idx="3068">
                  <c:v>1.74</c:v>
                </c:pt>
                <c:pt idx="3069">
                  <c:v>15.75</c:v>
                </c:pt>
                <c:pt idx="3070">
                  <c:v>25.98</c:v>
                </c:pt>
                <c:pt idx="3071">
                  <c:v>31.04</c:v>
                </c:pt>
                <c:pt idx="3072">
                  <c:v>8.98</c:v>
                </c:pt>
                <c:pt idx="3073">
                  <c:v>0.98</c:v>
                </c:pt>
                <c:pt idx="3074">
                  <c:v>1.73</c:v>
                </c:pt>
                <c:pt idx="3075">
                  <c:v>6.44</c:v>
                </c:pt>
                <c:pt idx="3076">
                  <c:v>44.07</c:v>
                </c:pt>
                <c:pt idx="3077">
                  <c:v>19.8</c:v>
                </c:pt>
                <c:pt idx="3078">
                  <c:v>24.89</c:v>
                </c:pt>
                <c:pt idx="3079">
                  <c:v>18.989999999999998</c:v>
                </c:pt>
                <c:pt idx="3080">
                  <c:v>2.2799999999999998</c:v>
                </c:pt>
                <c:pt idx="3081">
                  <c:v>13.33</c:v>
                </c:pt>
                <c:pt idx="3082">
                  <c:v>0.08</c:v>
                </c:pt>
                <c:pt idx="3083">
                  <c:v>0</c:v>
                </c:pt>
                <c:pt idx="3084">
                  <c:v>0</c:v>
                </c:pt>
                <c:pt idx="3085">
                  <c:v>0</c:v>
                </c:pt>
                <c:pt idx="3086">
                  <c:v>0.69</c:v>
                </c:pt>
                <c:pt idx="3087">
                  <c:v>0.04</c:v>
                </c:pt>
                <c:pt idx="3088">
                  <c:v>0.11</c:v>
                </c:pt>
                <c:pt idx="3089">
                  <c:v>0</c:v>
                </c:pt>
                <c:pt idx="3090">
                  <c:v>4.0599999999999996</c:v>
                </c:pt>
                <c:pt idx="3091">
                  <c:v>39.72</c:v>
                </c:pt>
                <c:pt idx="3092">
                  <c:v>0.81</c:v>
                </c:pt>
                <c:pt idx="3093">
                  <c:v>0.56000000000000005</c:v>
                </c:pt>
                <c:pt idx="3094">
                  <c:v>3.79</c:v>
                </c:pt>
                <c:pt idx="3095">
                  <c:v>50.35</c:v>
                </c:pt>
                <c:pt idx="3096">
                  <c:v>11.48</c:v>
                </c:pt>
                <c:pt idx="3097">
                  <c:v>29.74</c:v>
                </c:pt>
                <c:pt idx="3098">
                  <c:v>15.79</c:v>
                </c:pt>
                <c:pt idx="3099">
                  <c:v>18.52</c:v>
                </c:pt>
                <c:pt idx="3100">
                  <c:v>12.17</c:v>
                </c:pt>
                <c:pt idx="3101">
                  <c:v>8.15</c:v>
                </c:pt>
                <c:pt idx="3102">
                  <c:v>27.17</c:v>
                </c:pt>
                <c:pt idx="3103">
                  <c:v>13.79</c:v>
                </c:pt>
                <c:pt idx="3104">
                  <c:v>0.17</c:v>
                </c:pt>
                <c:pt idx="3105">
                  <c:v>0.61</c:v>
                </c:pt>
                <c:pt idx="3106">
                  <c:v>21.53</c:v>
                </c:pt>
                <c:pt idx="3107">
                  <c:v>4.79</c:v>
                </c:pt>
                <c:pt idx="3108">
                  <c:v>1.72</c:v>
                </c:pt>
                <c:pt idx="3109">
                  <c:v>16.75</c:v>
                </c:pt>
                <c:pt idx="3110">
                  <c:v>72.489999999999995</c:v>
                </c:pt>
                <c:pt idx="3111">
                  <c:v>18.89</c:v>
                </c:pt>
                <c:pt idx="3112">
                  <c:v>12.54</c:v>
                </c:pt>
                <c:pt idx="3113">
                  <c:v>0.21</c:v>
                </c:pt>
                <c:pt idx="3114">
                  <c:v>1.1100000000000001</c:v>
                </c:pt>
                <c:pt idx="3115">
                  <c:v>0.13</c:v>
                </c:pt>
                <c:pt idx="3116">
                  <c:v>1.33</c:v>
                </c:pt>
                <c:pt idx="3117">
                  <c:v>13.2</c:v>
                </c:pt>
                <c:pt idx="3118">
                  <c:v>1.83</c:v>
                </c:pt>
                <c:pt idx="3119">
                  <c:v>0.26</c:v>
                </c:pt>
                <c:pt idx="3120">
                  <c:v>3.6</c:v>
                </c:pt>
                <c:pt idx="3121">
                  <c:v>0.61</c:v>
                </c:pt>
                <c:pt idx="3122">
                  <c:v>24.72</c:v>
                </c:pt>
                <c:pt idx="3123">
                  <c:v>19.399999999999999</c:v>
                </c:pt>
                <c:pt idx="3124">
                  <c:v>8.2100000000000009</c:v>
                </c:pt>
                <c:pt idx="3125">
                  <c:v>3.33</c:v>
                </c:pt>
                <c:pt idx="3126">
                  <c:v>26.51</c:v>
                </c:pt>
                <c:pt idx="3127">
                  <c:v>0.81</c:v>
                </c:pt>
                <c:pt idx="3128">
                  <c:v>5.28</c:v>
                </c:pt>
                <c:pt idx="3129">
                  <c:v>6.53</c:v>
                </c:pt>
                <c:pt idx="3130">
                  <c:v>35.03</c:v>
                </c:pt>
                <c:pt idx="3131">
                  <c:v>1.37</c:v>
                </c:pt>
                <c:pt idx="3132">
                  <c:v>0</c:v>
                </c:pt>
                <c:pt idx="3133">
                  <c:v>5.77</c:v>
                </c:pt>
                <c:pt idx="3134">
                  <c:v>3.18</c:v>
                </c:pt>
                <c:pt idx="3135">
                  <c:v>8.41</c:v>
                </c:pt>
                <c:pt idx="3136">
                  <c:v>0.52</c:v>
                </c:pt>
                <c:pt idx="3137">
                  <c:v>0</c:v>
                </c:pt>
                <c:pt idx="3138">
                  <c:v>8.24</c:v>
                </c:pt>
                <c:pt idx="3139">
                  <c:v>36.630000000000003</c:v>
                </c:pt>
                <c:pt idx="3140">
                  <c:v>37.270000000000003</c:v>
                </c:pt>
                <c:pt idx="3141">
                  <c:v>31.02</c:v>
                </c:pt>
                <c:pt idx="3142">
                  <c:v>2.87</c:v>
                </c:pt>
                <c:pt idx="3143">
                  <c:v>0.02</c:v>
                </c:pt>
                <c:pt idx="3144">
                  <c:v>0.57999999999999996</c:v>
                </c:pt>
                <c:pt idx="3145">
                  <c:v>1.1100000000000001</c:v>
                </c:pt>
                <c:pt idx="3146">
                  <c:v>0.6</c:v>
                </c:pt>
                <c:pt idx="3147">
                  <c:v>1.34</c:v>
                </c:pt>
                <c:pt idx="3148">
                  <c:v>14.31</c:v>
                </c:pt>
                <c:pt idx="3149">
                  <c:v>1.26</c:v>
                </c:pt>
                <c:pt idx="3150">
                  <c:v>3.52</c:v>
                </c:pt>
                <c:pt idx="3151">
                  <c:v>3.52</c:v>
                </c:pt>
                <c:pt idx="3152">
                  <c:v>2.31</c:v>
                </c:pt>
                <c:pt idx="3153">
                  <c:v>7.1</c:v>
                </c:pt>
                <c:pt idx="3154">
                  <c:v>6.5</c:v>
                </c:pt>
                <c:pt idx="3155">
                  <c:v>0.61</c:v>
                </c:pt>
                <c:pt idx="3156">
                  <c:v>0.51</c:v>
                </c:pt>
                <c:pt idx="3157">
                  <c:v>8.2799999999999994</c:v>
                </c:pt>
                <c:pt idx="3158">
                  <c:v>0.09</c:v>
                </c:pt>
                <c:pt idx="3159">
                  <c:v>0.84</c:v>
                </c:pt>
                <c:pt idx="3160">
                  <c:v>46.97</c:v>
                </c:pt>
                <c:pt idx="3161">
                  <c:v>13.04</c:v>
                </c:pt>
                <c:pt idx="3162">
                  <c:v>17.52</c:v>
                </c:pt>
                <c:pt idx="3163">
                  <c:v>16.43</c:v>
                </c:pt>
                <c:pt idx="3164">
                  <c:v>15.85</c:v>
                </c:pt>
                <c:pt idx="3165">
                  <c:v>20.420000000000002</c:v>
                </c:pt>
                <c:pt idx="3166">
                  <c:v>7.45</c:v>
                </c:pt>
                <c:pt idx="3167">
                  <c:v>8.6199999999999992</c:v>
                </c:pt>
                <c:pt idx="3168">
                  <c:v>42.87</c:v>
                </c:pt>
                <c:pt idx="3169">
                  <c:v>68.59</c:v>
                </c:pt>
                <c:pt idx="3170">
                  <c:v>46.34</c:v>
                </c:pt>
                <c:pt idx="3171">
                  <c:v>21.54</c:v>
                </c:pt>
                <c:pt idx="3172">
                  <c:v>13.21</c:v>
                </c:pt>
                <c:pt idx="3173">
                  <c:v>0</c:v>
                </c:pt>
                <c:pt idx="3174">
                  <c:v>1.06</c:v>
                </c:pt>
                <c:pt idx="3175">
                  <c:v>0.61</c:v>
                </c:pt>
                <c:pt idx="3176">
                  <c:v>0.27</c:v>
                </c:pt>
                <c:pt idx="3177">
                  <c:v>0</c:v>
                </c:pt>
                <c:pt idx="3178">
                  <c:v>0.42</c:v>
                </c:pt>
                <c:pt idx="3179">
                  <c:v>0.51</c:v>
                </c:pt>
                <c:pt idx="3180">
                  <c:v>0.14000000000000001</c:v>
                </c:pt>
                <c:pt idx="3181">
                  <c:v>0.01</c:v>
                </c:pt>
                <c:pt idx="3182">
                  <c:v>1.0900000000000001</c:v>
                </c:pt>
                <c:pt idx="3183">
                  <c:v>0.97</c:v>
                </c:pt>
                <c:pt idx="3184">
                  <c:v>7.2</c:v>
                </c:pt>
                <c:pt idx="3185">
                  <c:v>7.28</c:v>
                </c:pt>
                <c:pt idx="3186">
                  <c:v>0.45</c:v>
                </c:pt>
                <c:pt idx="3187">
                  <c:v>0</c:v>
                </c:pt>
                <c:pt idx="3188">
                  <c:v>0.25</c:v>
                </c:pt>
                <c:pt idx="3189">
                  <c:v>9.24</c:v>
                </c:pt>
                <c:pt idx="3190">
                  <c:v>0.11</c:v>
                </c:pt>
                <c:pt idx="3191">
                  <c:v>21.1</c:v>
                </c:pt>
                <c:pt idx="3192">
                  <c:v>1.53</c:v>
                </c:pt>
                <c:pt idx="3193">
                  <c:v>14.35</c:v>
                </c:pt>
                <c:pt idx="3194">
                  <c:v>2.21</c:v>
                </c:pt>
                <c:pt idx="3195">
                  <c:v>0.75</c:v>
                </c:pt>
                <c:pt idx="3196">
                  <c:v>0</c:v>
                </c:pt>
                <c:pt idx="3197">
                  <c:v>0.9</c:v>
                </c:pt>
                <c:pt idx="3198">
                  <c:v>31.41</c:v>
                </c:pt>
                <c:pt idx="3199">
                  <c:v>19.920000000000002</c:v>
                </c:pt>
                <c:pt idx="3200">
                  <c:v>63.05</c:v>
                </c:pt>
                <c:pt idx="3201">
                  <c:v>10.82</c:v>
                </c:pt>
                <c:pt idx="3202">
                  <c:v>0</c:v>
                </c:pt>
                <c:pt idx="3203">
                  <c:v>0</c:v>
                </c:pt>
                <c:pt idx="3204">
                  <c:v>0</c:v>
                </c:pt>
                <c:pt idx="3205">
                  <c:v>0</c:v>
                </c:pt>
                <c:pt idx="3206">
                  <c:v>0</c:v>
                </c:pt>
                <c:pt idx="3207">
                  <c:v>0</c:v>
                </c:pt>
                <c:pt idx="3208">
                  <c:v>0.01</c:v>
                </c:pt>
                <c:pt idx="3209">
                  <c:v>0.08</c:v>
                </c:pt>
                <c:pt idx="3210">
                  <c:v>1.41</c:v>
                </c:pt>
                <c:pt idx="3211">
                  <c:v>7.0000000000000007E-2</c:v>
                </c:pt>
                <c:pt idx="3212">
                  <c:v>0</c:v>
                </c:pt>
                <c:pt idx="3213">
                  <c:v>6.87</c:v>
                </c:pt>
                <c:pt idx="3214">
                  <c:v>0</c:v>
                </c:pt>
                <c:pt idx="3215">
                  <c:v>2.86</c:v>
                </c:pt>
                <c:pt idx="3216">
                  <c:v>3.92</c:v>
                </c:pt>
                <c:pt idx="3217">
                  <c:v>0.85</c:v>
                </c:pt>
                <c:pt idx="3218">
                  <c:v>0.05</c:v>
                </c:pt>
                <c:pt idx="3219">
                  <c:v>0.02</c:v>
                </c:pt>
                <c:pt idx="3220">
                  <c:v>10.18</c:v>
                </c:pt>
                <c:pt idx="3221">
                  <c:v>0.73</c:v>
                </c:pt>
                <c:pt idx="3222">
                  <c:v>2.81</c:v>
                </c:pt>
                <c:pt idx="3223">
                  <c:v>9.64</c:v>
                </c:pt>
                <c:pt idx="3224">
                  <c:v>0</c:v>
                </c:pt>
                <c:pt idx="3225">
                  <c:v>0</c:v>
                </c:pt>
                <c:pt idx="3226">
                  <c:v>0</c:v>
                </c:pt>
                <c:pt idx="3227">
                  <c:v>0</c:v>
                </c:pt>
                <c:pt idx="3228">
                  <c:v>2.5299999999999998</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0.08</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0.59</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0.71</c:v>
                </c:pt>
                <c:pt idx="3333">
                  <c:v>2.59</c:v>
                </c:pt>
                <c:pt idx="3334">
                  <c:v>34.79</c:v>
                </c:pt>
                <c:pt idx="3335">
                  <c:v>5.21</c:v>
                </c:pt>
                <c:pt idx="3336">
                  <c:v>0</c:v>
                </c:pt>
                <c:pt idx="3337">
                  <c:v>0</c:v>
                </c:pt>
                <c:pt idx="3338">
                  <c:v>0</c:v>
                </c:pt>
                <c:pt idx="3339">
                  <c:v>0</c:v>
                </c:pt>
                <c:pt idx="3340">
                  <c:v>0</c:v>
                </c:pt>
                <c:pt idx="3341">
                  <c:v>0</c:v>
                </c:pt>
                <c:pt idx="3342">
                  <c:v>0</c:v>
                </c:pt>
                <c:pt idx="3343">
                  <c:v>0</c:v>
                </c:pt>
                <c:pt idx="3344">
                  <c:v>0</c:v>
                </c:pt>
                <c:pt idx="3345">
                  <c:v>0</c:v>
                </c:pt>
                <c:pt idx="3346">
                  <c:v>0</c:v>
                </c:pt>
                <c:pt idx="3347">
                  <c:v>0.12</c:v>
                </c:pt>
                <c:pt idx="3348">
                  <c:v>0</c:v>
                </c:pt>
                <c:pt idx="3349">
                  <c:v>0</c:v>
                </c:pt>
                <c:pt idx="3350">
                  <c:v>0.02</c:v>
                </c:pt>
                <c:pt idx="3351">
                  <c:v>1.42</c:v>
                </c:pt>
                <c:pt idx="3352">
                  <c:v>0</c:v>
                </c:pt>
                <c:pt idx="3353">
                  <c:v>0</c:v>
                </c:pt>
                <c:pt idx="3354">
                  <c:v>0</c:v>
                </c:pt>
                <c:pt idx="3355">
                  <c:v>0</c:v>
                </c:pt>
                <c:pt idx="3356">
                  <c:v>0</c:v>
                </c:pt>
                <c:pt idx="3357">
                  <c:v>0</c:v>
                </c:pt>
                <c:pt idx="3358">
                  <c:v>0</c:v>
                </c:pt>
                <c:pt idx="3359">
                  <c:v>0</c:v>
                </c:pt>
                <c:pt idx="3360">
                  <c:v>0</c:v>
                </c:pt>
                <c:pt idx="3361">
                  <c:v>0</c:v>
                </c:pt>
                <c:pt idx="3362">
                  <c:v>0</c:v>
                </c:pt>
                <c:pt idx="3363">
                  <c:v>0.02</c:v>
                </c:pt>
                <c:pt idx="3364">
                  <c:v>0.04</c:v>
                </c:pt>
                <c:pt idx="3365">
                  <c:v>6.9</c:v>
                </c:pt>
                <c:pt idx="3366">
                  <c:v>0</c:v>
                </c:pt>
                <c:pt idx="3367">
                  <c:v>0</c:v>
                </c:pt>
                <c:pt idx="3368">
                  <c:v>1.42</c:v>
                </c:pt>
                <c:pt idx="3369">
                  <c:v>0.51</c:v>
                </c:pt>
                <c:pt idx="3370">
                  <c:v>1.34</c:v>
                </c:pt>
                <c:pt idx="3371">
                  <c:v>5.23</c:v>
                </c:pt>
                <c:pt idx="3372">
                  <c:v>0.49</c:v>
                </c:pt>
                <c:pt idx="3373">
                  <c:v>0.12</c:v>
                </c:pt>
                <c:pt idx="3374">
                  <c:v>0</c:v>
                </c:pt>
                <c:pt idx="3375">
                  <c:v>0</c:v>
                </c:pt>
                <c:pt idx="3376">
                  <c:v>0</c:v>
                </c:pt>
                <c:pt idx="3377">
                  <c:v>0</c:v>
                </c:pt>
                <c:pt idx="3378">
                  <c:v>0</c:v>
                </c:pt>
                <c:pt idx="3379">
                  <c:v>0</c:v>
                </c:pt>
                <c:pt idx="3380">
                  <c:v>3.41</c:v>
                </c:pt>
                <c:pt idx="3381">
                  <c:v>0.01</c:v>
                </c:pt>
                <c:pt idx="3382">
                  <c:v>0</c:v>
                </c:pt>
                <c:pt idx="3383">
                  <c:v>3.16</c:v>
                </c:pt>
                <c:pt idx="3384">
                  <c:v>2.44</c:v>
                </c:pt>
                <c:pt idx="3385">
                  <c:v>27.13</c:v>
                </c:pt>
                <c:pt idx="3386">
                  <c:v>0.92</c:v>
                </c:pt>
                <c:pt idx="3387">
                  <c:v>0</c:v>
                </c:pt>
                <c:pt idx="3388">
                  <c:v>0</c:v>
                </c:pt>
                <c:pt idx="3389">
                  <c:v>0.01</c:v>
                </c:pt>
                <c:pt idx="3390">
                  <c:v>0</c:v>
                </c:pt>
                <c:pt idx="3391">
                  <c:v>0</c:v>
                </c:pt>
                <c:pt idx="3392">
                  <c:v>0</c:v>
                </c:pt>
                <c:pt idx="3393">
                  <c:v>5.07</c:v>
                </c:pt>
                <c:pt idx="3394">
                  <c:v>1.1200000000000001</c:v>
                </c:pt>
                <c:pt idx="3395">
                  <c:v>0</c:v>
                </c:pt>
                <c:pt idx="3396">
                  <c:v>0.02</c:v>
                </c:pt>
                <c:pt idx="3397">
                  <c:v>0</c:v>
                </c:pt>
                <c:pt idx="3398">
                  <c:v>0</c:v>
                </c:pt>
                <c:pt idx="3399">
                  <c:v>0</c:v>
                </c:pt>
                <c:pt idx="3400">
                  <c:v>0</c:v>
                </c:pt>
                <c:pt idx="3401">
                  <c:v>0</c:v>
                </c:pt>
                <c:pt idx="3402">
                  <c:v>0</c:v>
                </c:pt>
                <c:pt idx="3403">
                  <c:v>1.43</c:v>
                </c:pt>
                <c:pt idx="3404">
                  <c:v>1.29</c:v>
                </c:pt>
                <c:pt idx="3405">
                  <c:v>6.02</c:v>
                </c:pt>
                <c:pt idx="3406">
                  <c:v>5.9</c:v>
                </c:pt>
                <c:pt idx="3407">
                  <c:v>0.75</c:v>
                </c:pt>
                <c:pt idx="3408">
                  <c:v>1.19</c:v>
                </c:pt>
                <c:pt idx="3409">
                  <c:v>1.47</c:v>
                </c:pt>
                <c:pt idx="3410">
                  <c:v>42.45</c:v>
                </c:pt>
                <c:pt idx="3411">
                  <c:v>26.09</c:v>
                </c:pt>
                <c:pt idx="3412">
                  <c:v>2.92</c:v>
                </c:pt>
                <c:pt idx="3413">
                  <c:v>44.48</c:v>
                </c:pt>
                <c:pt idx="3414">
                  <c:v>34.26</c:v>
                </c:pt>
                <c:pt idx="3415">
                  <c:v>89.37</c:v>
                </c:pt>
                <c:pt idx="3416">
                  <c:v>26.13</c:v>
                </c:pt>
                <c:pt idx="3417">
                  <c:v>26.32</c:v>
                </c:pt>
                <c:pt idx="3418">
                  <c:v>13.07</c:v>
                </c:pt>
                <c:pt idx="3419">
                  <c:v>23.28</c:v>
                </c:pt>
                <c:pt idx="3420">
                  <c:v>4.0199999999999996</c:v>
                </c:pt>
                <c:pt idx="3421">
                  <c:v>1.85</c:v>
                </c:pt>
                <c:pt idx="3422">
                  <c:v>1.22</c:v>
                </c:pt>
                <c:pt idx="3423">
                  <c:v>1.71</c:v>
                </c:pt>
                <c:pt idx="3424">
                  <c:v>8.7100000000000009</c:v>
                </c:pt>
                <c:pt idx="3425">
                  <c:v>4.47</c:v>
                </c:pt>
                <c:pt idx="3426">
                  <c:v>2.6</c:v>
                </c:pt>
                <c:pt idx="3427">
                  <c:v>15.11</c:v>
                </c:pt>
                <c:pt idx="3428">
                  <c:v>20.420000000000002</c:v>
                </c:pt>
                <c:pt idx="3429">
                  <c:v>16.72</c:v>
                </c:pt>
                <c:pt idx="3430">
                  <c:v>4.4800000000000004</c:v>
                </c:pt>
                <c:pt idx="3431">
                  <c:v>0.25</c:v>
                </c:pt>
                <c:pt idx="3432">
                  <c:v>4.2</c:v>
                </c:pt>
                <c:pt idx="3433">
                  <c:v>8.5500000000000007</c:v>
                </c:pt>
                <c:pt idx="3434">
                  <c:v>17.82</c:v>
                </c:pt>
                <c:pt idx="3435">
                  <c:v>61.55</c:v>
                </c:pt>
                <c:pt idx="3436">
                  <c:v>5.79</c:v>
                </c:pt>
                <c:pt idx="3437">
                  <c:v>1.6</c:v>
                </c:pt>
                <c:pt idx="3438">
                  <c:v>0.01</c:v>
                </c:pt>
                <c:pt idx="3439">
                  <c:v>2.31</c:v>
                </c:pt>
                <c:pt idx="3440">
                  <c:v>1.25</c:v>
                </c:pt>
                <c:pt idx="3441">
                  <c:v>0.17</c:v>
                </c:pt>
                <c:pt idx="3442">
                  <c:v>12.73</c:v>
                </c:pt>
                <c:pt idx="3443">
                  <c:v>16.3</c:v>
                </c:pt>
                <c:pt idx="3444">
                  <c:v>32.17</c:v>
                </c:pt>
                <c:pt idx="3445">
                  <c:v>14.33</c:v>
                </c:pt>
                <c:pt idx="3446">
                  <c:v>32.76</c:v>
                </c:pt>
                <c:pt idx="3447">
                  <c:v>22.04</c:v>
                </c:pt>
                <c:pt idx="3448">
                  <c:v>12.45</c:v>
                </c:pt>
                <c:pt idx="3449">
                  <c:v>7.26</c:v>
                </c:pt>
                <c:pt idx="3450">
                  <c:v>15.76</c:v>
                </c:pt>
                <c:pt idx="3451">
                  <c:v>1.35</c:v>
                </c:pt>
                <c:pt idx="3452">
                  <c:v>2.35</c:v>
                </c:pt>
                <c:pt idx="3453">
                  <c:v>6.83</c:v>
                </c:pt>
                <c:pt idx="3454">
                  <c:v>1.42</c:v>
                </c:pt>
                <c:pt idx="3455">
                  <c:v>16.350000000000001</c:v>
                </c:pt>
                <c:pt idx="3456">
                  <c:v>27.44</c:v>
                </c:pt>
                <c:pt idx="3457">
                  <c:v>62.54</c:v>
                </c:pt>
                <c:pt idx="3458">
                  <c:v>56.09</c:v>
                </c:pt>
                <c:pt idx="3459">
                  <c:v>111.13</c:v>
                </c:pt>
                <c:pt idx="3460">
                  <c:v>56.05</c:v>
                </c:pt>
                <c:pt idx="3461">
                  <c:v>50.36</c:v>
                </c:pt>
                <c:pt idx="3462">
                  <c:v>2.88</c:v>
                </c:pt>
                <c:pt idx="3463">
                  <c:v>4.22</c:v>
                </c:pt>
                <c:pt idx="3464">
                  <c:v>7.49</c:v>
                </c:pt>
                <c:pt idx="3465">
                  <c:v>4.18</c:v>
                </c:pt>
                <c:pt idx="3466">
                  <c:v>1.06</c:v>
                </c:pt>
                <c:pt idx="3467">
                  <c:v>16.79</c:v>
                </c:pt>
                <c:pt idx="3468">
                  <c:v>12.93</c:v>
                </c:pt>
                <c:pt idx="3469">
                  <c:v>0.3</c:v>
                </c:pt>
                <c:pt idx="3470">
                  <c:v>1</c:v>
                </c:pt>
                <c:pt idx="3471">
                  <c:v>13.72</c:v>
                </c:pt>
                <c:pt idx="3472">
                  <c:v>6.32</c:v>
                </c:pt>
                <c:pt idx="3473">
                  <c:v>2.2400000000000002</c:v>
                </c:pt>
                <c:pt idx="3474">
                  <c:v>10.88</c:v>
                </c:pt>
                <c:pt idx="3475">
                  <c:v>13.54</c:v>
                </c:pt>
                <c:pt idx="3476">
                  <c:v>6.65</c:v>
                </c:pt>
                <c:pt idx="3477">
                  <c:v>1.02</c:v>
                </c:pt>
                <c:pt idx="3478">
                  <c:v>1.96</c:v>
                </c:pt>
                <c:pt idx="3479">
                  <c:v>2.2799999999999998</c:v>
                </c:pt>
                <c:pt idx="3480">
                  <c:v>3.09</c:v>
                </c:pt>
                <c:pt idx="3481">
                  <c:v>30.96</c:v>
                </c:pt>
                <c:pt idx="3482">
                  <c:v>42.15</c:v>
                </c:pt>
                <c:pt idx="3483">
                  <c:v>16.48</c:v>
                </c:pt>
                <c:pt idx="3484">
                  <c:v>31.25</c:v>
                </c:pt>
                <c:pt idx="3485">
                  <c:v>4.3</c:v>
                </c:pt>
                <c:pt idx="3486">
                  <c:v>21.59</c:v>
                </c:pt>
                <c:pt idx="3487">
                  <c:v>0.16</c:v>
                </c:pt>
                <c:pt idx="3488">
                  <c:v>2.23</c:v>
                </c:pt>
                <c:pt idx="3489">
                  <c:v>1.55</c:v>
                </c:pt>
                <c:pt idx="3490">
                  <c:v>0.12</c:v>
                </c:pt>
                <c:pt idx="3491">
                  <c:v>4.4000000000000004</c:v>
                </c:pt>
                <c:pt idx="3492">
                  <c:v>5.4</c:v>
                </c:pt>
                <c:pt idx="3493">
                  <c:v>3.02</c:v>
                </c:pt>
                <c:pt idx="3494">
                  <c:v>0.01</c:v>
                </c:pt>
                <c:pt idx="3495">
                  <c:v>4.26</c:v>
                </c:pt>
                <c:pt idx="3496">
                  <c:v>10.28</c:v>
                </c:pt>
                <c:pt idx="3497">
                  <c:v>13.87</c:v>
                </c:pt>
                <c:pt idx="3498">
                  <c:v>0.36</c:v>
                </c:pt>
                <c:pt idx="3499">
                  <c:v>1.6</c:v>
                </c:pt>
                <c:pt idx="3500">
                  <c:v>0.53</c:v>
                </c:pt>
                <c:pt idx="3501">
                  <c:v>21.21</c:v>
                </c:pt>
                <c:pt idx="3502">
                  <c:v>11.2</c:v>
                </c:pt>
                <c:pt idx="3503">
                  <c:v>7.88</c:v>
                </c:pt>
                <c:pt idx="3504">
                  <c:v>27.37</c:v>
                </c:pt>
                <c:pt idx="3505">
                  <c:v>1.17</c:v>
                </c:pt>
                <c:pt idx="3506">
                  <c:v>9.76</c:v>
                </c:pt>
                <c:pt idx="3507">
                  <c:v>5.44</c:v>
                </c:pt>
                <c:pt idx="3508">
                  <c:v>6.05</c:v>
                </c:pt>
                <c:pt idx="3509">
                  <c:v>6.8</c:v>
                </c:pt>
                <c:pt idx="3510">
                  <c:v>35.18</c:v>
                </c:pt>
                <c:pt idx="3511">
                  <c:v>31.06</c:v>
                </c:pt>
                <c:pt idx="3512">
                  <c:v>68.38</c:v>
                </c:pt>
                <c:pt idx="3513">
                  <c:v>77.599999999999994</c:v>
                </c:pt>
                <c:pt idx="3514">
                  <c:v>70.86</c:v>
                </c:pt>
                <c:pt idx="3515">
                  <c:v>8.68</c:v>
                </c:pt>
                <c:pt idx="3516">
                  <c:v>15.77</c:v>
                </c:pt>
                <c:pt idx="3517">
                  <c:v>13.82</c:v>
                </c:pt>
                <c:pt idx="3518">
                  <c:v>5.83</c:v>
                </c:pt>
                <c:pt idx="3519">
                  <c:v>2.4900000000000002</c:v>
                </c:pt>
                <c:pt idx="3520">
                  <c:v>8.14</c:v>
                </c:pt>
                <c:pt idx="3521">
                  <c:v>16.71</c:v>
                </c:pt>
                <c:pt idx="3522">
                  <c:v>17.93</c:v>
                </c:pt>
                <c:pt idx="3523">
                  <c:v>91.52</c:v>
                </c:pt>
                <c:pt idx="3524">
                  <c:v>15.8</c:v>
                </c:pt>
                <c:pt idx="3525">
                  <c:v>3.24</c:v>
                </c:pt>
                <c:pt idx="3526">
                  <c:v>0</c:v>
                </c:pt>
                <c:pt idx="3527">
                  <c:v>0.17</c:v>
                </c:pt>
                <c:pt idx="3528">
                  <c:v>0</c:v>
                </c:pt>
                <c:pt idx="3529">
                  <c:v>19.73</c:v>
                </c:pt>
                <c:pt idx="3530">
                  <c:v>33.950000000000003</c:v>
                </c:pt>
                <c:pt idx="3531">
                  <c:v>0.5</c:v>
                </c:pt>
                <c:pt idx="3532">
                  <c:v>0</c:v>
                </c:pt>
                <c:pt idx="3533">
                  <c:v>0</c:v>
                </c:pt>
                <c:pt idx="3534">
                  <c:v>2.82</c:v>
                </c:pt>
                <c:pt idx="3535">
                  <c:v>1.25</c:v>
                </c:pt>
                <c:pt idx="3536">
                  <c:v>4.1100000000000003</c:v>
                </c:pt>
                <c:pt idx="3537">
                  <c:v>5.81</c:v>
                </c:pt>
                <c:pt idx="3538">
                  <c:v>10.130000000000001</c:v>
                </c:pt>
                <c:pt idx="3539">
                  <c:v>0.71</c:v>
                </c:pt>
                <c:pt idx="3540">
                  <c:v>5.28</c:v>
                </c:pt>
                <c:pt idx="3541">
                  <c:v>0.49</c:v>
                </c:pt>
                <c:pt idx="3542">
                  <c:v>3.36</c:v>
                </c:pt>
                <c:pt idx="3543">
                  <c:v>7.58</c:v>
                </c:pt>
                <c:pt idx="3544">
                  <c:v>8.69</c:v>
                </c:pt>
                <c:pt idx="3545">
                  <c:v>5.36</c:v>
                </c:pt>
                <c:pt idx="3546">
                  <c:v>3.02</c:v>
                </c:pt>
                <c:pt idx="3547">
                  <c:v>0.16</c:v>
                </c:pt>
                <c:pt idx="3548">
                  <c:v>36.81</c:v>
                </c:pt>
                <c:pt idx="3549">
                  <c:v>22.57</c:v>
                </c:pt>
                <c:pt idx="3550">
                  <c:v>57.35</c:v>
                </c:pt>
                <c:pt idx="3551">
                  <c:v>211.25</c:v>
                </c:pt>
                <c:pt idx="3552">
                  <c:v>112.12</c:v>
                </c:pt>
                <c:pt idx="3553">
                  <c:v>7.62</c:v>
                </c:pt>
                <c:pt idx="3554">
                  <c:v>0.11</c:v>
                </c:pt>
                <c:pt idx="3555">
                  <c:v>4.87</c:v>
                </c:pt>
                <c:pt idx="3556">
                  <c:v>4.3</c:v>
                </c:pt>
                <c:pt idx="3557">
                  <c:v>2.63</c:v>
                </c:pt>
                <c:pt idx="3558">
                  <c:v>0.99</c:v>
                </c:pt>
                <c:pt idx="3559">
                  <c:v>0</c:v>
                </c:pt>
                <c:pt idx="3560">
                  <c:v>0.04</c:v>
                </c:pt>
                <c:pt idx="3561">
                  <c:v>0.04</c:v>
                </c:pt>
                <c:pt idx="3562">
                  <c:v>0</c:v>
                </c:pt>
                <c:pt idx="3563">
                  <c:v>0</c:v>
                </c:pt>
                <c:pt idx="3564">
                  <c:v>0</c:v>
                </c:pt>
                <c:pt idx="3565">
                  <c:v>0</c:v>
                </c:pt>
                <c:pt idx="3566">
                  <c:v>0</c:v>
                </c:pt>
                <c:pt idx="3567">
                  <c:v>6.7</c:v>
                </c:pt>
                <c:pt idx="3568">
                  <c:v>12.79</c:v>
                </c:pt>
                <c:pt idx="3569">
                  <c:v>0</c:v>
                </c:pt>
                <c:pt idx="3570">
                  <c:v>0.03</c:v>
                </c:pt>
                <c:pt idx="3571">
                  <c:v>0.01</c:v>
                </c:pt>
                <c:pt idx="3572">
                  <c:v>0.19</c:v>
                </c:pt>
                <c:pt idx="3573">
                  <c:v>6.21</c:v>
                </c:pt>
                <c:pt idx="3574">
                  <c:v>14.15</c:v>
                </c:pt>
                <c:pt idx="3575">
                  <c:v>0</c:v>
                </c:pt>
                <c:pt idx="3576">
                  <c:v>0</c:v>
                </c:pt>
                <c:pt idx="3577">
                  <c:v>0</c:v>
                </c:pt>
                <c:pt idx="3578">
                  <c:v>0.43</c:v>
                </c:pt>
                <c:pt idx="3579">
                  <c:v>0</c:v>
                </c:pt>
                <c:pt idx="3580">
                  <c:v>0</c:v>
                </c:pt>
                <c:pt idx="3581">
                  <c:v>0</c:v>
                </c:pt>
                <c:pt idx="3582">
                  <c:v>0</c:v>
                </c:pt>
                <c:pt idx="3583">
                  <c:v>0</c:v>
                </c:pt>
                <c:pt idx="3584">
                  <c:v>0</c:v>
                </c:pt>
                <c:pt idx="3585">
                  <c:v>0</c:v>
                </c:pt>
                <c:pt idx="3586">
                  <c:v>0.01</c:v>
                </c:pt>
                <c:pt idx="3587">
                  <c:v>0.01</c:v>
                </c:pt>
                <c:pt idx="3588">
                  <c:v>0.01</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0.01</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numCache>
            </c:numRef>
          </c:val>
          <c:extLst>
            <c:ext xmlns:c16="http://schemas.microsoft.com/office/drawing/2014/chart" uri="{C3380CC4-5D6E-409C-BE32-E72D297353CC}">
              <c16:uniqueId val="{00000000-8D59-44BF-A4AA-15E466A2B59A}"/>
            </c:ext>
          </c:extLst>
        </c:ser>
        <c:dLbls>
          <c:showLegendKey val="0"/>
          <c:showVal val="0"/>
          <c:showCatName val="0"/>
          <c:showSerName val="0"/>
          <c:showPercent val="0"/>
          <c:showBubbleSize val="0"/>
        </c:dLbls>
        <c:gapWidth val="150"/>
        <c:axId val="218695720"/>
        <c:axId val="218694936"/>
      </c:barChart>
      <c:lineChart>
        <c:grouping val="stacked"/>
        <c:varyColors val="0"/>
        <c:ser>
          <c:idx val="0"/>
          <c:order val="0"/>
          <c:tx>
            <c:strRef>
              <c:f>calibration!$B$1</c:f>
              <c:strCache>
                <c:ptCount val="1"/>
                <c:pt idx="0">
                  <c:v>Observed</c:v>
                </c:pt>
              </c:strCache>
            </c:strRef>
          </c:tx>
          <c:spPr>
            <a:ln w="12700" cap="rnd">
              <a:solidFill>
                <a:schemeClr val="accent2"/>
              </a:solidFill>
              <a:round/>
            </a:ln>
            <a:effectLst/>
          </c:spPr>
          <c:marker>
            <c:symbol val="none"/>
          </c:marker>
          <c:cat>
            <c:numRef>
              <c:f>calibration!$A$2:$A$3653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calibration!$B$2:$B$3653</c:f>
              <c:numCache>
                <c:formatCode>General</c:formatCode>
                <c:ptCount val="3652"/>
                <c:pt idx="0">
                  <c:v>8.9077000000000002</c:v>
                </c:pt>
                <c:pt idx="1">
                  <c:v>8.4739000000000004</c:v>
                </c:pt>
                <c:pt idx="2">
                  <c:v>7.5486000000000004</c:v>
                </c:pt>
                <c:pt idx="3">
                  <c:v>8.5114999999999998</c:v>
                </c:pt>
                <c:pt idx="4">
                  <c:v>9.7378</c:v>
                </c:pt>
                <c:pt idx="5">
                  <c:v>7.8760000000000003</c:v>
                </c:pt>
                <c:pt idx="6">
                  <c:v>8.1739999999999995</c:v>
                </c:pt>
                <c:pt idx="7">
                  <c:v>8.1739999999999995</c:v>
                </c:pt>
                <c:pt idx="8">
                  <c:v>8.1738999999999997</c:v>
                </c:pt>
                <c:pt idx="9">
                  <c:v>9.2510999999999992</c:v>
                </c:pt>
                <c:pt idx="10">
                  <c:v>8.9933999999999994</c:v>
                </c:pt>
                <c:pt idx="11">
                  <c:v>8.8168000000000006</c:v>
                </c:pt>
                <c:pt idx="12">
                  <c:v>8.5619999999999994</c:v>
                </c:pt>
                <c:pt idx="13">
                  <c:v>7.5815000000000001</c:v>
                </c:pt>
                <c:pt idx="14">
                  <c:v>8.3535000000000004</c:v>
                </c:pt>
                <c:pt idx="15">
                  <c:v>7.5815000000000001</c:v>
                </c:pt>
                <c:pt idx="16">
                  <c:v>7.4866000000000001</c:v>
                </c:pt>
                <c:pt idx="17">
                  <c:v>7.5810000000000004</c:v>
                </c:pt>
                <c:pt idx="18">
                  <c:v>7.5810000000000004</c:v>
                </c:pt>
                <c:pt idx="19">
                  <c:v>7.8760000000000003</c:v>
                </c:pt>
                <c:pt idx="20">
                  <c:v>7.5815000000000001</c:v>
                </c:pt>
                <c:pt idx="21">
                  <c:v>7.8789999999999996</c:v>
                </c:pt>
                <c:pt idx="22">
                  <c:v>7.5815000000000001</c:v>
                </c:pt>
                <c:pt idx="23">
                  <c:v>8.4740000000000002</c:v>
                </c:pt>
                <c:pt idx="24">
                  <c:v>9.0614000000000008</c:v>
                </c:pt>
                <c:pt idx="25">
                  <c:v>7.8762999999999996</c:v>
                </c:pt>
                <c:pt idx="26">
                  <c:v>7.5993000000000004</c:v>
                </c:pt>
                <c:pt idx="27">
                  <c:v>8.2253000000000007</c:v>
                </c:pt>
                <c:pt idx="28">
                  <c:v>7.9951999999999996</c:v>
                </c:pt>
                <c:pt idx="29">
                  <c:v>6.7134999999999998</c:v>
                </c:pt>
                <c:pt idx="30">
                  <c:v>6.43</c:v>
                </c:pt>
                <c:pt idx="31">
                  <c:v>6.43</c:v>
                </c:pt>
                <c:pt idx="32">
                  <c:v>6.9766000000000004</c:v>
                </c:pt>
                <c:pt idx="33">
                  <c:v>6.149</c:v>
                </c:pt>
                <c:pt idx="34">
                  <c:v>6.194</c:v>
                </c:pt>
                <c:pt idx="35">
                  <c:v>5.8482000000000003</c:v>
                </c:pt>
                <c:pt idx="36">
                  <c:v>5.8716999999999997</c:v>
                </c:pt>
                <c:pt idx="37">
                  <c:v>5.923</c:v>
                </c:pt>
                <c:pt idx="38">
                  <c:v>6.3163</c:v>
                </c:pt>
                <c:pt idx="39">
                  <c:v>5.8716999999999997</c:v>
                </c:pt>
                <c:pt idx="40">
                  <c:v>6.7096999999999998</c:v>
                </c:pt>
                <c:pt idx="41">
                  <c:v>4.8710000000000004</c:v>
                </c:pt>
                <c:pt idx="42">
                  <c:v>4.7849000000000004</c:v>
                </c:pt>
                <c:pt idx="43">
                  <c:v>5.8716999999999997</c:v>
                </c:pt>
                <c:pt idx="44">
                  <c:v>5.8716999999999997</c:v>
                </c:pt>
                <c:pt idx="45">
                  <c:v>4.5606</c:v>
                </c:pt>
                <c:pt idx="46">
                  <c:v>5.1257000000000001</c:v>
                </c:pt>
                <c:pt idx="47">
                  <c:v>5.0388999999999999</c:v>
                </c:pt>
                <c:pt idx="48">
                  <c:v>4.8124000000000002</c:v>
                </c:pt>
                <c:pt idx="49">
                  <c:v>4.8338000000000001</c:v>
                </c:pt>
                <c:pt idx="50">
                  <c:v>5.0580999999999996</c:v>
                </c:pt>
                <c:pt idx="51">
                  <c:v>4.5247999999999999</c:v>
                </c:pt>
                <c:pt idx="52">
                  <c:v>4.6908000000000003</c:v>
                </c:pt>
                <c:pt idx="53">
                  <c:v>4.4875999999999996</c:v>
                </c:pt>
                <c:pt idx="54">
                  <c:v>4.1787000000000001</c:v>
                </c:pt>
                <c:pt idx="55">
                  <c:v>3.8033000000000001</c:v>
                </c:pt>
                <c:pt idx="56">
                  <c:v>3.5103</c:v>
                </c:pt>
                <c:pt idx="57">
                  <c:v>4.0206999999999997</c:v>
                </c:pt>
                <c:pt idx="58">
                  <c:v>3.5922000000000001</c:v>
                </c:pt>
                <c:pt idx="59">
                  <c:v>3.6423000000000001</c:v>
                </c:pt>
                <c:pt idx="60">
                  <c:v>3.7706</c:v>
                </c:pt>
                <c:pt idx="61">
                  <c:v>3.2343000000000002</c:v>
                </c:pt>
                <c:pt idx="62">
                  <c:v>3.0659000000000001</c:v>
                </c:pt>
                <c:pt idx="63">
                  <c:v>3.0867</c:v>
                </c:pt>
                <c:pt idx="64">
                  <c:v>3.5244</c:v>
                </c:pt>
                <c:pt idx="65">
                  <c:v>3.0756000000000001</c:v>
                </c:pt>
                <c:pt idx="66">
                  <c:v>2.9983</c:v>
                </c:pt>
                <c:pt idx="67">
                  <c:v>3.1648000000000001</c:v>
                </c:pt>
                <c:pt idx="68">
                  <c:v>3.2823000000000002</c:v>
                </c:pt>
                <c:pt idx="69">
                  <c:v>2.9097</c:v>
                </c:pt>
                <c:pt idx="70">
                  <c:v>4.83</c:v>
                </c:pt>
                <c:pt idx="71">
                  <c:v>4.7934000000000001</c:v>
                </c:pt>
                <c:pt idx="72">
                  <c:v>4.7934000000000001</c:v>
                </c:pt>
                <c:pt idx="73">
                  <c:v>4.5323000000000002</c:v>
                </c:pt>
                <c:pt idx="74">
                  <c:v>4.5323000000000002</c:v>
                </c:pt>
                <c:pt idx="75">
                  <c:v>4.2746000000000004</c:v>
                </c:pt>
                <c:pt idx="76">
                  <c:v>4.0206999999999997</c:v>
                </c:pt>
                <c:pt idx="77">
                  <c:v>4.2746000000000004</c:v>
                </c:pt>
                <c:pt idx="78">
                  <c:v>11.936</c:v>
                </c:pt>
                <c:pt idx="79">
                  <c:v>15.694000000000001</c:v>
                </c:pt>
                <c:pt idx="80">
                  <c:v>7.9804000000000004</c:v>
                </c:pt>
                <c:pt idx="81">
                  <c:v>5.2737999999999996</c:v>
                </c:pt>
                <c:pt idx="82">
                  <c:v>8.7766000000000002</c:v>
                </c:pt>
                <c:pt idx="83">
                  <c:v>15.66</c:v>
                </c:pt>
                <c:pt idx="84">
                  <c:v>14.6205</c:v>
                </c:pt>
                <c:pt idx="85">
                  <c:v>7.8762999999999996</c:v>
                </c:pt>
                <c:pt idx="86">
                  <c:v>6.7130000000000001</c:v>
                </c:pt>
                <c:pt idx="87">
                  <c:v>14.3592</c:v>
                </c:pt>
                <c:pt idx="88">
                  <c:v>16.663</c:v>
                </c:pt>
                <c:pt idx="89">
                  <c:v>12.047800000000001</c:v>
                </c:pt>
                <c:pt idx="90">
                  <c:v>9.5582999999999991</c:v>
                </c:pt>
                <c:pt idx="91">
                  <c:v>7.1550000000000002</c:v>
                </c:pt>
                <c:pt idx="92">
                  <c:v>6.4298999999999999</c:v>
                </c:pt>
                <c:pt idx="93">
                  <c:v>6.149</c:v>
                </c:pt>
                <c:pt idx="94">
                  <c:v>5.6444000000000001</c:v>
                </c:pt>
                <c:pt idx="95">
                  <c:v>5.5970000000000004</c:v>
                </c:pt>
                <c:pt idx="96">
                  <c:v>18.119399999999999</c:v>
                </c:pt>
                <c:pt idx="97">
                  <c:v>11.523</c:v>
                </c:pt>
                <c:pt idx="98">
                  <c:v>11.954700000000001</c:v>
                </c:pt>
                <c:pt idx="99">
                  <c:v>9.6997999999999998</c:v>
                </c:pt>
                <c:pt idx="100">
                  <c:v>16.957100000000001</c:v>
                </c:pt>
                <c:pt idx="101">
                  <c:v>13.6351</c:v>
                </c:pt>
                <c:pt idx="102">
                  <c:v>8.3023000000000007</c:v>
                </c:pt>
                <c:pt idx="103">
                  <c:v>7.2892999999999999</c:v>
                </c:pt>
                <c:pt idx="104">
                  <c:v>7</c:v>
                </c:pt>
                <c:pt idx="105">
                  <c:v>5.9313000000000002</c:v>
                </c:pt>
                <c:pt idx="106">
                  <c:v>6.7134999999999998</c:v>
                </c:pt>
                <c:pt idx="107">
                  <c:v>5.9739000000000004</c:v>
                </c:pt>
                <c:pt idx="108">
                  <c:v>10.1928</c:v>
                </c:pt>
                <c:pt idx="109">
                  <c:v>6.7134999999999998</c:v>
                </c:pt>
                <c:pt idx="110">
                  <c:v>6.4298999999999999</c:v>
                </c:pt>
                <c:pt idx="111">
                  <c:v>9.6997999999999998</c:v>
                </c:pt>
                <c:pt idx="112">
                  <c:v>8.4929000000000006</c:v>
                </c:pt>
                <c:pt idx="113">
                  <c:v>9.0818999999999992</c:v>
                </c:pt>
                <c:pt idx="114">
                  <c:v>10.7408</c:v>
                </c:pt>
                <c:pt idx="115">
                  <c:v>17.969000000000001</c:v>
                </c:pt>
                <c:pt idx="116">
                  <c:v>13.222799999999999</c:v>
                </c:pt>
                <c:pt idx="117">
                  <c:v>8.3600999999999992</c:v>
                </c:pt>
                <c:pt idx="118">
                  <c:v>15.311999999999999</c:v>
                </c:pt>
                <c:pt idx="119">
                  <c:v>15.7121</c:v>
                </c:pt>
                <c:pt idx="120">
                  <c:v>14.6205</c:v>
                </c:pt>
                <c:pt idx="121">
                  <c:v>12.706</c:v>
                </c:pt>
                <c:pt idx="122">
                  <c:v>11.2858</c:v>
                </c:pt>
                <c:pt idx="123">
                  <c:v>8.2970000000000006</c:v>
                </c:pt>
                <c:pt idx="124">
                  <c:v>10.786799999999999</c:v>
                </c:pt>
                <c:pt idx="125">
                  <c:v>13.501899999999999</c:v>
                </c:pt>
                <c:pt idx="126">
                  <c:v>31.353000000000002</c:v>
                </c:pt>
                <c:pt idx="127">
                  <c:v>16.362300000000001</c:v>
                </c:pt>
                <c:pt idx="128">
                  <c:v>10.316000000000001</c:v>
                </c:pt>
                <c:pt idx="129">
                  <c:v>17.071999999999999</c:v>
                </c:pt>
                <c:pt idx="130">
                  <c:v>15.539199999999999</c:v>
                </c:pt>
                <c:pt idx="131">
                  <c:v>10.7745</c:v>
                </c:pt>
                <c:pt idx="132">
                  <c:v>11.202500000000001</c:v>
                </c:pt>
                <c:pt idx="133">
                  <c:v>10.8203</c:v>
                </c:pt>
                <c:pt idx="134">
                  <c:v>23.378299999999999</c:v>
                </c:pt>
                <c:pt idx="135">
                  <c:v>16.716100000000001</c:v>
                </c:pt>
                <c:pt idx="136">
                  <c:v>16.037500000000001</c:v>
                </c:pt>
                <c:pt idx="137">
                  <c:v>12.4902</c:v>
                </c:pt>
                <c:pt idx="138">
                  <c:v>10.1928</c:v>
                </c:pt>
                <c:pt idx="139">
                  <c:v>24.061800000000002</c:v>
                </c:pt>
                <c:pt idx="140">
                  <c:v>53.463999999999999</c:v>
                </c:pt>
                <c:pt idx="141">
                  <c:v>26.8993</c:v>
                </c:pt>
                <c:pt idx="142">
                  <c:v>21.474799999999998</c:v>
                </c:pt>
                <c:pt idx="143">
                  <c:v>26.1067</c:v>
                </c:pt>
                <c:pt idx="144">
                  <c:v>33.018000000000001</c:v>
                </c:pt>
                <c:pt idx="145">
                  <c:v>21.8523</c:v>
                </c:pt>
                <c:pt idx="146">
                  <c:v>17.6997</c:v>
                </c:pt>
                <c:pt idx="147">
                  <c:v>15.326700000000001</c:v>
                </c:pt>
                <c:pt idx="148">
                  <c:v>18.5124</c:v>
                </c:pt>
                <c:pt idx="149">
                  <c:v>15.66</c:v>
                </c:pt>
                <c:pt idx="150">
                  <c:v>16.886900000000001</c:v>
                </c:pt>
                <c:pt idx="151">
                  <c:v>16.112500000000001</c:v>
                </c:pt>
                <c:pt idx="152">
                  <c:v>14.1378</c:v>
                </c:pt>
                <c:pt idx="153">
                  <c:v>7.68</c:v>
                </c:pt>
                <c:pt idx="154">
                  <c:v>11.145099999999999</c:v>
                </c:pt>
                <c:pt idx="155">
                  <c:v>7.3410000000000002</c:v>
                </c:pt>
                <c:pt idx="156">
                  <c:v>10.136799999999999</c:v>
                </c:pt>
                <c:pt idx="157">
                  <c:v>8.4725000000000001</c:v>
                </c:pt>
                <c:pt idx="158">
                  <c:v>9.2017000000000007</c:v>
                </c:pt>
                <c:pt idx="159">
                  <c:v>10.8729</c:v>
                </c:pt>
                <c:pt idx="160">
                  <c:v>10.760199999999999</c:v>
                </c:pt>
                <c:pt idx="161">
                  <c:v>9.5856999999999992</c:v>
                </c:pt>
                <c:pt idx="162">
                  <c:v>6.8710000000000004</c:v>
                </c:pt>
                <c:pt idx="163">
                  <c:v>10.3675</c:v>
                </c:pt>
                <c:pt idx="164">
                  <c:v>13.2575</c:v>
                </c:pt>
                <c:pt idx="165">
                  <c:v>11.808299999999999</c:v>
                </c:pt>
                <c:pt idx="166">
                  <c:v>7.9999000000000002</c:v>
                </c:pt>
                <c:pt idx="167">
                  <c:v>6.9973000000000001</c:v>
                </c:pt>
                <c:pt idx="168">
                  <c:v>7.3274999999999997</c:v>
                </c:pt>
                <c:pt idx="169">
                  <c:v>8.2270000000000003</c:v>
                </c:pt>
                <c:pt idx="170">
                  <c:v>13.6775</c:v>
                </c:pt>
                <c:pt idx="171">
                  <c:v>59.725099999999998</c:v>
                </c:pt>
                <c:pt idx="172">
                  <c:v>43.644799999999996</c:v>
                </c:pt>
                <c:pt idx="173">
                  <c:v>32.11</c:v>
                </c:pt>
                <c:pt idx="174">
                  <c:v>54.823500000000003</c:v>
                </c:pt>
                <c:pt idx="175">
                  <c:v>49.2988</c:v>
                </c:pt>
                <c:pt idx="176">
                  <c:v>25.22</c:v>
                </c:pt>
                <c:pt idx="177">
                  <c:v>27.621700000000001</c:v>
                </c:pt>
                <c:pt idx="178">
                  <c:v>32.692100000000003</c:v>
                </c:pt>
                <c:pt idx="179">
                  <c:v>16.417200000000001</c:v>
                </c:pt>
                <c:pt idx="180">
                  <c:v>20.033200000000001</c:v>
                </c:pt>
                <c:pt idx="181">
                  <c:v>37.231499999999997</c:v>
                </c:pt>
                <c:pt idx="182">
                  <c:v>47.5535</c:v>
                </c:pt>
                <c:pt idx="183">
                  <c:v>20.25</c:v>
                </c:pt>
                <c:pt idx="184">
                  <c:v>57.920999999999999</c:v>
                </c:pt>
                <c:pt idx="185">
                  <c:v>57.017800000000001</c:v>
                </c:pt>
                <c:pt idx="186">
                  <c:v>45.129600000000003</c:v>
                </c:pt>
                <c:pt idx="187">
                  <c:v>27.22</c:v>
                </c:pt>
                <c:pt idx="188">
                  <c:v>18.63</c:v>
                </c:pt>
                <c:pt idx="189">
                  <c:v>15.34</c:v>
                </c:pt>
                <c:pt idx="190">
                  <c:v>13.71</c:v>
                </c:pt>
                <c:pt idx="191">
                  <c:v>18.540600000000001</c:v>
                </c:pt>
                <c:pt idx="192">
                  <c:v>22.722000000000001</c:v>
                </c:pt>
                <c:pt idx="193">
                  <c:v>125.9</c:v>
                </c:pt>
                <c:pt idx="194">
                  <c:v>106.5</c:v>
                </c:pt>
                <c:pt idx="195">
                  <c:v>133.2167</c:v>
                </c:pt>
                <c:pt idx="196">
                  <c:v>98.415800000000004</c:v>
                </c:pt>
                <c:pt idx="197">
                  <c:v>89.05</c:v>
                </c:pt>
                <c:pt idx="198">
                  <c:v>84.866600000000005</c:v>
                </c:pt>
                <c:pt idx="199">
                  <c:v>59.0794</c:v>
                </c:pt>
                <c:pt idx="200">
                  <c:v>231.81229999999999</c:v>
                </c:pt>
                <c:pt idx="201">
                  <c:v>71.532799999999995</c:v>
                </c:pt>
                <c:pt idx="202">
                  <c:v>51.078400000000002</c:v>
                </c:pt>
                <c:pt idx="203">
                  <c:v>57.694699999999997</c:v>
                </c:pt>
                <c:pt idx="204">
                  <c:v>58.13</c:v>
                </c:pt>
                <c:pt idx="205">
                  <c:v>44.672699999999999</c:v>
                </c:pt>
                <c:pt idx="206">
                  <c:v>40.349299999999999</c:v>
                </c:pt>
                <c:pt idx="207">
                  <c:v>65.434200000000004</c:v>
                </c:pt>
                <c:pt idx="208">
                  <c:v>43.915100000000002</c:v>
                </c:pt>
                <c:pt idx="209">
                  <c:v>46.647199999999998</c:v>
                </c:pt>
                <c:pt idx="210">
                  <c:v>40.277299999999997</c:v>
                </c:pt>
                <c:pt idx="211">
                  <c:v>37.54</c:v>
                </c:pt>
                <c:pt idx="212">
                  <c:v>32.065800000000003</c:v>
                </c:pt>
                <c:pt idx="213">
                  <c:v>89.808999999999997</c:v>
                </c:pt>
                <c:pt idx="214">
                  <c:v>66.583600000000004</c:v>
                </c:pt>
                <c:pt idx="215">
                  <c:v>49.903100000000002</c:v>
                </c:pt>
                <c:pt idx="216">
                  <c:v>37.730499999999999</c:v>
                </c:pt>
                <c:pt idx="217">
                  <c:v>43.54</c:v>
                </c:pt>
                <c:pt idx="218">
                  <c:v>50.88</c:v>
                </c:pt>
                <c:pt idx="219">
                  <c:v>46.6175</c:v>
                </c:pt>
                <c:pt idx="220">
                  <c:v>45.647799999999997</c:v>
                </c:pt>
                <c:pt idx="221">
                  <c:v>88.006200000000007</c:v>
                </c:pt>
                <c:pt idx="222">
                  <c:v>120.2526</c:v>
                </c:pt>
                <c:pt idx="223">
                  <c:v>57.067</c:v>
                </c:pt>
                <c:pt idx="224">
                  <c:v>52.0197</c:v>
                </c:pt>
                <c:pt idx="225">
                  <c:v>64.2</c:v>
                </c:pt>
                <c:pt idx="226">
                  <c:v>71.599999999999994</c:v>
                </c:pt>
                <c:pt idx="227">
                  <c:v>61.7776</c:v>
                </c:pt>
                <c:pt idx="228">
                  <c:v>46.323599999999999</c:v>
                </c:pt>
                <c:pt idx="229">
                  <c:v>43.469700000000003</c:v>
                </c:pt>
                <c:pt idx="230">
                  <c:v>45.450200000000002</c:v>
                </c:pt>
                <c:pt idx="231">
                  <c:v>37.733499999999999</c:v>
                </c:pt>
                <c:pt idx="232">
                  <c:v>38.82</c:v>
                </c:pt>
                <c:pt idx="233">
                  <c:v>40.7896</c:v>
                </c:pt>
                <c:pt idx="234">
                  <c:v>41.244999999999997</c:v>
                </c:pt>
                <c:pt idx="235">
                  <c:v>38.160200000000003</c:v>
                </c:pt>
                <c:pt idx="236">
                  <c:v>36.534599999999998</c:v>
                </c:pt>
                <c:pt idx="237">
                  <c:v>44.341799999999999</c:v>
                </c:pt>
                <c:pt idx="238">
                  <c:v>54.0366</c:v>
                </c:pt>
                <c:pt idx="239">
                  <c:v>29.33</c:v>
                </c:pt>
                <c:pt idx="240">
                  <c:v>41.348399999999998</c:v>
                </c:pt>
                <c:pt idx="241">
                  <c:v>39.742600000000003</c:v>
                </c:pt>
                <c:pt idx="242">
                  <c:v>30.7867</c:v>
                </c:pt>
                <c:pt idx="243">
                  <c:v>29.87</c:v>
                </c:pt>
                <c:pt idx="244">
                  <c:v>39.619199999999999</c:v>
                </c:pt>
                <c:pt idx="245">
                  <c:v>40.866</c:v>
                </c:pt>
                <c:pt idx="246">
                  <c:v>26.4558</c:v>
                </c:pt>
                <c:pt idx="247">
                  <c:v>28.79</c:v>
                </c:pt>
                <c:pt idx="248">
                  <c:v>37.016100000000002</c:v>
                </c:pt>
                <c:pt idx="249">
                  <c:v>29.4878</c:v>
                </c:pt>
                <c:pt idx="250">
                  <c:v>22.534099999999999</c:v>
                </c:pt>
                <c:pt idx="251">
                  <c:v>21.53</c:v>
                </c:pt>
                <c:pt idx="252">
                  <c:v>21.529299999999999</c:v>
                </c:pt>
                <c:pt idx="253">
                  <c:v>32.8461</c:v>
                </c:pt>
                <c:pt idx="254">
                  <c:v>29.87</c:v>
                </c:pt>
                <c:pt idx="255">
                  <c:v>24.74</c:v>
                </c:pt>
                <c:pt idx="256">
                  <c:v>44.0715</c:v>
                </c:pt>
                <c:pt idx="257">
                  <c:v>50.398299999999999</c:v>
                </c:pt>
                <c:pt idx="258">
                  <c:v>26.402999999999999</c:v>
                </c:pt>
                <c:pt idx="259">
                  <c:v>24.115300000000001</c:v>
                </c:pt>
                <c:pt idx="260">
                  <c:v>25.266400000000001</c:v>
                </c:pt>
                <c:pt idx="261">
                  <c:v>22.42</c:v>
                </c:pt>
                <c:pt idx="262">
                  <c:v>22.311299999999999</c:v>
                </c:pt>
                <c:pt idx="263">
                  <c:v>23.8657</c:v>
                </c:pt>
                <c:pt idx="264">
                  <c:v>92.6</c:v>
                </c:pt>
                <c:pt idx="265">
                  <c:v>43.440100000000001</c:v>
                </c:pt>
                <c:pt idx="266">
                  <c:v>36.909999999999997</c:v>
                </c:pt>
                <c:pt idx="267">
                  <c:v>28.540400000000002</c:v>
                </c:pt>
                <c:pt idx="268">
                  <c:v>27.74</c:v>
                </c:pt>
                <c:pt idx="269">
                  <c:v>26.257400000000001</c:v>
                </c:pt>
                <c:pt idx="270">
                  <c:v>26.6021</c:v>
                </c:pt>
                <c:pt idx="271">
                  <c:v>20.9955</c:v>
                </c:pt>
                <c:pt idx="272">
                  <c:v>21.97</c:v>
                </c:pt>
                <c:pt idx="273">
                  <c:v>21.057500000000001</c:v>
                </c:pt>
                <c:pt idx="274">
                  <c:v>29.87</c:v>
                </c:pt>
                <c:pt idx="275">
                  <c:v>63.636099999999999</c:v>
                </c:pt>
                <c:pt idx="276">
                  <c:v>50.12</c:v>
                </c:pt>
                <c:pt idx="277">
                  <c:v>151.31360000000001</c:v>
                </c:pt>
                <c:pt idx="278">
                  <c:v>92.37</c:v>
                </c:pt>
                <c:pt idx="279">
                  <c:v>72.56</c:v>
                </c:pt>
                <c:pt idx="280">
                  <c:v>45.866500000000002</c:v>
                </c:pt>
                <c:pt idx="281">
                  <c:v>54.03</c:v>
                </c:pt>
                <c:pt idx="282">
                  <c:v>33.307200000000002</c:v>
                </c:pt>
                <c:pt idx="283">
                  <c:v>30.2729</c:v>
                </c:pt>
                <c:pt idx="284">
                  <c:v>42.15</c:v>
                </c:pt>
                <c:pt idx="285">
                  <c:v>27.885100000000001</c:v>
                </c:pt>
                <c:pt idx="286">
                  <c:v>24.726800000000001</c:v>
                </c:pt>
                <c:pt idx="287">
                  <c:v>25.1233</c:v>
                </c:pt>
                <c:pt idx="288">
                  <c:v>34.450000000000003</c:v>
                </c:pt>
                <c:pt idx="289">
                  <c:v>25.192299999999999</c:v>
                </c:pt>
                <c:pt idx="290">
                  <c:v>24.612100000000002</c:v>
                </c:pt>
                <c:pt idx="291">
                  <c:v>30.178599999999999</c:v>
                </c:pt>
                <c:pt idx="292">
                  <c:v>43.54</c:v>
                </c:pt>
                <c:pt idx="293">
                  <c:v>34.2361</c:v>
                </c:pt>
                <c:pt idx="294">
                  <c:v>42.909199999999998</c:v>
                </c:pt>
                <c:pt idx="295">
                  <c:v>134.19999999999999</c:v>
                </c:pt>
                <c:pt idx="296">
                  <c:v>51.66</c:v>
                </c:pt>
                <c:pt idx="297">
                  <c:v>35.356900000000003</c:v>
                </c:pt>
                <c:pt idx="298">
                  <c:v>30.3902</c:v>
                </c:pt>
                <c:pt idx="299">
                  <c:v>30.802700000000002</c:v>
                </c:pt>
                <c:pt idx="300">
                  <c:v>29.963799999999999</c:v>
                </c:pt>
                <c:pt idx="301">
                  <c:v>29.552700000000002</c:v>
                </c:pt>
                <c:pt idx="302">
                  <c:v>32.68</c:v>
                </c:pt>
                <c:pt idx="303">
                  <c:v>29.8414</c:v>
                </c:pt>
                <c:pt idx="304">
                  <c:v>30.97</c:v>
                </c:pt>
                <c:pt idx="305">
                  <c:v>29.304099999999998</c:v>
                </c:pt>
                <c:pt idx="306">
                  <c:v>29.613</c:v>
                </c:pt>
                <c:pt idx="307">
                  <c:v>26.71</c:v>
                </c:pt>
                <c:pt idx="308">
                  <c:v>24.070599999999999</c:v>
                </c:pt>
                <c:pt idx="309">
                  <c:v>25.71</c:v>
                </c:pt>
                <c:pt idx="310">
                  <c:v>23.907</c:v>
                </c:pt>
                <c:pt idx="311">
                  <c:v>18.088699999999999</c:v>
                </c:pt>
                <c:pt idx="312">
                  <c:v>17.930700000000002</c:v>
                </c:pt>
                <c:pt idx="313">
                  <c:v>17.2834</c:v>
                </c:pt>
                <c:pt idx="314">
                  <c:v>15.974299999999999</c:v>
                </c:pt>
                <c:pt idx="315">
                  <c:v>16.1432</c:v>
                </c:pt>
                <c:pt idx="316">
                  <c:v>19.43</c:v>
                </c:pt>
                <c:pt idx="317">
                  <c:v>16.3583</c:v>
                </c:pt>
                <c:pt idx="318">
                  <c:v>19.43</c:v>
                </c:pt>
                <c:pt idx="319">
                  <c:v>18.329699999999999</c:v>
                </c:pt>
                <c:pt idx="320">
                  <c:v>12.9427</c:v>
                </c:pt>
                <c:pt idx="321">
                  <c:v>16.4787</c:v>
                </c:pt>
                <c:pt idx="322">
                  <c:v>15.0847</c:v>
                </c:pt>
                <c:pt idx="323">
                  <c:v>17.48</c:v>
                </c:pt>
                <c:pt idx="324">
                  <c:v>14.5412</c:v>
                </c:pt>
                <c:pt idx="325">
                  <c:v>14.85</c:v>
                </c:pt>
                <c:pt idx="326">
                  <c:v>15.241899999999999</c:v>
                </c:pt>
                <c:pt idx="327">
                  <c:v>15.16</c:v>
                </c:pt>
                <c:pt idx="328">
                  <c:v>13.2982</c:v>
                </c:pt>
                <c:pt idx="329">
                  <c:v>13.6045</c:v>
                </c:pt>
                <c:pt idx="330">
                  <c:v>15.68</c:v>
                </c:pt>
                <c:pt idx="331">
                  <c:v>12.1587</c:v>
                </c:pt>
                <c:pt idx="332">
                  <c:v>12.495900000000001</c:v>
                </c:pt>
                <c:pt idx="333">
                  <c:v>12.3467</c:v>
                </c:pt>
                <c:pt idx="334">
                  <c:v>11.887</c:v>
                </c:pt>
                <c:pt idx="335">
                  <c:v>9.9337999999999997</c:v>
                </c:pt>
                <c:pt idx="336">
                  <c:v>9.5732999999999997</c:v>
                </c:pt>
                <c:pt idx="337">
                  <c:v>14.34</c:v>
                </c:pt>
                <c:pt idx="338">
                  <c:v>8.4793000000000003</c:v>
                </c:pt>
                <c:pt idx="339">
                  <c:v>8.4017999999999997</c:v>
                </c:pt>
                <c:pt idx="340">
                  <c:v>10.013199999999999</c:v>
                </c:pt>
                <c:pt idx="341">
                  <c:v>11.2197</c:v>
                </c:pt>
                <c:pt idx="342">
                  <c:v>10.0611</c:v>
                </c:pt>
                <c:pt idx="343">
                  <c:v>11.936500000000001</c:v>
                </c:pt>
                <c:pt idx="344">
                  <c:v>12.52</c:v>
                </c:pt>
                <c:pt idx="345">
                  <c:v>11.405900000000001</c:v>
                </c:pt>
                <c:pt idx="346">
                  <c:v>10.869300000000001</c:v>
                </c:pt>
                <c:pt idx="347">
                  <c:v>10.3064</c:v>
                </c:pt>
                <c:pt idx="348">
                  <c:v>10.2963</c:v>
                </c:pt>
                <c:pt idx="349">
                  <c:v>11.056100000000001</c:v>
                </c:pt>
                <c:pt idx="350">
                  <c:v>10.810700000000001</c:v>
                </c:pt>
                <c:pt idx="351">
                  <c:v>10.39</c:v>
                </c:pt>
                <c:pt idx="352">
                  <c:v>10.946899999999999</c:v>
                </c:pt>
                <c:pt idx="353">
                  <c:v>10.994999999999999</c:v>
                </c:pt>
                <c:pt idx="354">
                  <c:v>10.775499999999999</c:v>
                </c:pt>
                <c:pt idx="355">
                  <c:v>9.4354999999999993</c:v>
                </c:pt>
                <c:pt idx="356">
                  <c:v>9.0641999999999996</c:v>
                </c:pt>
                <c:pt idx="357">
                  <c:v>9.0228000000000002</c:v>
                </c:pt>
                <c:pt idx="358">
                  <c:v>9.9169999999999998</c:v>
                </c:pt>
                <c:pt idx="359">
                  <c:v>8.4963999999999995</c:v>
                </c:pt>
                <c:pt idx="360">
                  <c:v>8.0213000000000001</c:v>
                </c:pt>
                <c:pt idx="361">
                  <c:v>7.81</c:v>
                </c:pt>
                <c:pt idx="362">
                  <c:v>7.3101000000000003</c:v>
                </c:pt>
                <c:pt idx="363">
                  <c:v>7.5915999999999997</c:v>
                </c:pt>
                <c:pt idx="364">
                  <c:v>7.5690999999999997</c:v>
                </c:pt>
                <c:pt idx="365">
                  <c:v>8.7460000000000004</c:v>
                </c:pt>
                <c:pt idx="366">
                  <c:v>6.8479000000000001</c:v>
                </c:pt>
                <c:pt idx="367">
                  <c:v>6.8766999999999996</c:v>
                </c:pt>
                <c:pt idx="368">
                  <c:v>7.0435999999999996</c:v>
                </c:pt>
                <c:pt idx="369">
                  <c:v>7.6643999999999997</c:v>
                </c:pt>
                <c:pt idx="370">
                  <c:v>8.3758999999999997</c:v>
                </c:pt>
                <c:pt idx="371">
                  <c:v>8.1178000000000008</c:v>
                </c:pt>
                <c:pt idx="372">
                  <c:v>8.3740000000000006</c:v>
                </c:pt>
                <c:pt idx="373">
                  <c:v>8.0312000000000001</c:v>
                </c:pt>
                <c:pt idx="374">
                  <c:v>7.9080000000000004</c:v>
                </c:pt>
                <c:pt idx="375">
                  <c:v>8.1869999999999994</c:v>
                </c:pt>
                <c:pt idx="376">
                  <c:v>6.2511000000000001</c:v>
                </c:pt>
                <c:pt idx="377">
                  <c:v>6.1768999999999998</c:v>
                </c:pt>
                <c:pt idx="378">
                  <c:v>6.4059999999999997</c:v>
                </c:pt>
                <c:pt idx="379">
                  <c:v>7.9969999999999999</c:v>
                </c:pt>
                <c:pt idx="380">
                  <c:v>7.4450000000000003</c:v>
                </c:pt>
                <c:pt idx="381">
                  <c:v>7.806</c:v>
                </c:pt>
                <c:pt idx="382">
                  <c:v>6.6637000000000004</c:v>
                </c:pt>
                <c:pt idx="383">
                  <c:v>6.6372999999999998</c:v>
                </c:pt>
                <c:pt idx="384">
                  <c:v>6.6018999999999997</c:v>
                </c:pt>
                <c:pt idx="385">
                  <c:v>6.9640000000000004</c:v>
                </c:pt>
                <c:pt idx="386">
                  <c:v>7.6130000000000004</c:v>
                </c:pt>
                <c:pt idx="387">
                  <c:v>6.3311000000000002</c:v>
                </c:pt>
                <c:pt idx="388">
                  <c:v>6.3616000000000001</c:v>
                </c:pt>
                <c:pt idx="389">
                  <c:v>6.0311000000000003</c:v>
                </c:pt>
                <c:pt idx="390">
                  <c:v>7.4169999999999998</c:v>
                </c:pt>
                <c:pt idx="391">
                  <c:v>5.6534000000000004</c:v>
                </c:pt>
                <c:pt idx="392">
                  <c:v>5.5975999999999999</c:v>
                </c:pt>
                <c:pt idx="393">
                  <c:v>7.016</c:v>
                </c:pt>
                <c:pt idx="394">
                  <c:v>5.5487000000000002</c:v>
                </c:pt>
                <c:pt idx="395">
                  <c:v>5.6006999999999998</c:v>
                </c:pt>
                <c:pt idx="396">
                  <c:v>5.5932000000000004</c:v>
                </c:pt>
                <c:pt idx="397">
                  <c:v>5.4917999999999996</c:v>
                </c:pt>
                <c:pt idx="398">
                  <c:v>5.8070000000000004</c:v>
                </c:pt>
                <c:pt idx="399">
                  <c:v>5.6205999999999996</c:v>
                </c:pt>
                <c:pt idx="400">
                  <c:v>6.6020000000000003</c:v>
                </c:pt>
                <c:pt idx="401">
                  <c:v>5.4138999999999999</c:v>
                </c:pt>
                <c:pt idx="402">
                  <c:v>4.9752999999999998</c:v>
                </c:pt>
                <c:pt idx="403">
                  <c:v>4.8905000000000003</c:v>
                </c:pt>
                <c:pt idx="404">
                  <c:v>6.1719999999999997</c:v>
                </c:pt>
                <c:pt idx="405">
                  <c:v>4.7412999999999998</c:v>
                </c:pt>
                <c:pt idx="406">
                  <c:v>5.1832000000000003</c:v>
                </c:pt>
                <c:pt idx="407">
                  <c:v>5.95</c:v>
                </c:pt>
                <c:pt idx="408">
                  <c:v>5.1402000000000001</c:v>
                </c:pt>
                <c:pt idx="409">
                  <c:v>4.9964000000000004</c:v>
                </c:pt>
                <c:pt idx="410">
                  <c:v>4.9203000000000001</c:v>
                </c:pt>
                <c:pt idx="411">
                  <c:v>4.8372999999999999</c:v>
                </c:pt>
                <c:pt idx="412">
                  <c:v>5.0514000000000001</c:v>
                </c:pt>
                <c:pt idx="413">
                  <c:v>5.0282999999999998</c:v>
                </c:pt>
                <c:pt idx="414">
                  <c:v>5.7229999999999999</c:v>
                </c:pt>
                <c:pt idx="415">
                  <c:v>5.0199999999999996</c:v>
                </c:pt>
                <c:pt idx="416">
                  <c:v>5.0255000000000001</c:v>
                </c:pt>
                <c:pt idx="417">
                  <c:v>5.7596999999999996</c:v>
                </c:pt>
                <c:pt idx="418">
                  <c:v>5.3308</c:v>
                </c:pt>
                <c:pt idx="419">
                  <c:v>5.9862000000000002</c:v>
                </c:pt>
                <c:pt idx="420">
                  <c:v>6.0163000000000002</c:v>
                </c:pt>
                <c:pt idx="421">
                  <c:v>5.4909999999999997</c:v>
                </c:pt>
                <c:pt idx="422">
                  <c:v>4.9180999999999999</c:v>
                </c:pt>
                <c:pt idx="423">
                  <c:v>4.9074</c:v>
                </c:pt>
                <c:pt idx="424">
                  <c:v>5.101</c:v>
                </c:pt>
                <c:pt idx="425">
                  <c:v>4.0997000000000003</c:v>
                </c:pt>
                <c:pt idx="426">
                  <c:v>3.8570000000000002</c:v>
                </c:pt>
                <c:pt idx="427">
                  <c:v>3.8209</c:v>
                </c:pt>
                <c:pt idx="428">
                  <c:v>3.972</c:v>
                </c:pt>
                <c:pt idx="429">
                  <c:v>3.9548000000000001</c:v>
                </c:pt>
                <c:pt idx="430">
                  <c:v>3.3283</c:v>
                </c:pt>
                <c:pt idx="431">
                  <c:v>3.5722</c:v>
                </c:pt>
                <c:pt idx="432">
                  <c:v>3.45</c:v>
                </c:pt>
                <c:pt idx="433">
                  <c:v>4.2914000000000003</c:v>
                </c:pt>
                <c:pt idx="434">
                  <c:v>4.2282999999999999</c:v>
                </c:pt>
                <c:pt idx="435">
                  <c:v>3.6949999999999998</c:v>
                </c:pt>
                <c:pt idx="436">
                  <c:v>4.8361999999999998</c:v>
                </c:pt>
                <c:pt idx="437">
                  <c:v>4.7121000000000004</c:v>
                </c:pt>
                <c:pt idx="438">
                  <c:v>3.6949999999999998</c:v>
                </c:pt>
                <c:pt idx="439">
                  <c:v>4.96</c:v>
                </c:pt>
                <c:pt idx="440">
                  <c:v>7.0776000000000003</c:v>
                </c:pt>
                <c:pt idx="441">
                  <c:v>7.0164</c:v>
                </c:pt>
                <c:pt idx="442">
                  <c:v>3.6949999999999998</c:v>
                </c:pt>
                <c:pt idx="443">
                  <c:v>6.1489000000000003</c:v>
                </c:pt>
                <c:pt idx="444">
                  <c:v>3.3527</c:v>
                </c:pt>
                <c:pt idx="445">
                  <c:v>3.8942999999999999</c:v>
                </c:pt>
                <c:pt idx="446">
                  <c:v>3.1863000000000001</c:v>
                </c:pt>
                <c:pt idx="447">
                  <c:v>3.9302000000000001</c:v>
                </c:pt>
                <c:pt idx="448">
                  <c:v>3.8260999999999998</c:v>
                </c:pt>
                <c:pt idx="449">
                  <c:v>2.8170000000000002</c:v>
                </c:pt>
                <c:pt idx="450">
                  <c:v>2.4230999999999998</c:v>
                </c:pt>
                <c:pt idx="451">
                  <c:v>2.6107</c:v>
                </c:pt>
                <c:pt idx="452">
                  <c:v>2.7919</c:v>
                </c:pt>
                <c:pt idx="453">
                  <c:v>1.9452</c:v>
                </c:pt>
                <c:pt idx="454">
                  <c:v>1.6681999999999999</c:v>
                </c:pt>
                <c:pt idx="455">
                  <c:v>2.1103000000000001</c:v>
                </c:pt>
                <c:pt idx="456">
                  <c:v>1.179</c:v>
                </c:pt>
                <c:pt idx="457">
                  <c:v>5.0071000000000003</c:v>
                </c:pt>
                <c:pt idx="458">
                  <c:v>10.6927</c:v>
                </c:pt>
                <c:pt idx="459">
                  <c:v>20.4953</c:v>
                </c:pt>
                <c:pt idx="460">
                  <c:v>9.1440999999999999</c:v>
                </c:pt>
                <c:pt idx="461">
                  <c:v>7.8654999999999999</c:v>
                </c:pt>
                <c:pt idx="462">
                  <c:v>8.0132999999999992</c:v>
                </c:pt>
                <c:pt idx="463">
                  <c:v>7.806</c:v>
                </c:pt>
                <c:pt idx="464">
                  <c:v>7.4169999999999998</c:v>
                </c:pt>
                <c:pt idx="465">
                  <c:v>16.587</c:v>
                </c:pt>
                <c:pt idx="466">
                  <c:v>8.1404999999999994</c:v>
                </c:pt>
                <c:pt idx="467">
                  <c:v>7.9348999999999998</c:v>
                </c:pt>
                <c:pt idx="468">
                  <c:v>5.01</c:v>
                </c:pt>
                <c:pt idx="469">
                  <c:v>6.6600999999999999</c:v>
                </c:pt>
                <c:pt idx="470">
                  <c:v>3.41</c:v>
                </c:pt>
                <c:pt idx="471">
                  <c:v>2.8170000000000002</c:v>
                </c:pt>
                <c:pt idx="472">
                  <c:v>5.5298999999999996</c:v>
                </c:pt>
                <c:pt idx="473">
                  <c:v>12.173999999999999</c:v>
                </c:pt>
                <c:pt idx="474">
                  <c:v>15.4711</c:v>
                </c:pt>
                <c:pt idx="475">
                  <c:v>14.0136</c:v>
                </c:pt>
                <c:pt idx="476">
                  <c:v>11.2455</c:v>
                </c:pt>
                <c:pt idx="477">
                  <c:v>6.6020000000000003</c:v>
                </c:pt>
                <c:pt idx="478">
                  <c:v>7.1332000000000004</c:v>
                </c:pt>
                <c:pt idx="479">
                  <c:v>9.7616999999999994</c:v>
                </c:pt>
                <c:pt idx="480">
                  <c:v>7.5438000000000001</c:v>
                </c:pt>
                <c:pt idx="481">
                  <c:v>5.1021999999999998</c:v>
                </c:pt>
                <c:pt idx="482">
                  <c:v>5.8585000000000003</c:v>
                </c:pt>
                <c:pt idx="483">
                  <c:v>5.6417000000000002</c:v>
                </c:pt>
                <c:pt idx="484">
                  <c:v>4.5039999999999996</c:v>
                </c:pt>
                <c:pt idx="485">
                  <c:v>5.4264000000000001</c:v>
                </c:pt>
                <c:pt idx="486">
                  <c:v>5.9733999999999998</c:v>
                </c:pt>
                <c:pt idx="487">
                  <c:v>9.4065999999999992</c:v>
                </c:pt>
                <c:pt idx="488">
                  <c:v>11.297599999999999</c:v>
                </c:pt>
                <c:pt idx="489">
                  <c:v>10.1553</c:v>
                </c:pt>
                <c:pt idx="490">
                  <c:v>10.085900000000001</c:v>
                </c:pt>
                <c:pt idx="491">
                  <c:v>11</c:v>
                </c:pt>
                <c:pt idx="492">
                  <c:v>12.9956</c:v>
                </c:pt>
                <c:pt idx="493">
                  <c:v>7.3105000000000002</c:v>
                </c:pt>
                <c:pt idx="494">
                  <c:v>6.3841000000000001</c:v>
                </c:pt>
                <c:pt idx="495">
                  <c:v>13.6036</c:v>
                </c:pt>
                <c:pt idx="496">
                  <c:v>7.1243999999999996</c:v>
                </c:pt>
                <c:pt idx="497">
                  <c:v>6.6020000000000003</c:v>
                </c:pt>
                <c:pt idx="498">
                  <c:v>8.5609999999999999</c:v>
                </c:pt>
                <c:pt idx="499">
                  <c:v>20.690200000000001</c:v>
                </c:pt>
                <c:pt idx="500">
                  <c:v>9.7422000000000004</c:v>
                </c:pt>
                <c:pt idx="501">
                  <c:v>6.6025999999999998</c:v>
                </c:pt>
                <c:pt idx="502">
                  <c:v>5.8216999999999999</c:v>
                </c:pt>
                <c:pt idx="503">
                  <c:v>6.109</c:v>
                </c:pt>
                <c:pt idx="504">
                  <c:v>5.3273000000000001</c:v>
                </c:pt>
                <c:pt idx="505">
                  <c:v>6.3890000000000002</c:v>
                </c:pt>
                <c:pt idx="506">
                  <c:v>4.6939000000000002</c:v>
                </c:pt>
                <c:pt idx="507">
                  <c:v>4.4306999999999999</c:v>
                </c:pt>
                <c:pt idx="508">
                  <c:v>4.6193</c:v>
                </c:pt>
                <c:pt idx="509">
                  <c:v>8.0475999999999992</c:v>
                </c:pt>
                <c:pt idx="510">
                  <c:v>11.782500000000001</c:v>
                </c:pt>
                <c:pt idx="511">
                  <c:v>5.7168000000000001</c:v>
                </c:pt>
                <c:pt idx="512">
                  <c:v>7.806</c:v>
                </c:pt>
                <c:pt idx="513">
                  <c:v>12.2402</c:v>
                </c:pt>
                <c:pt idx="514">
                  <c:v>166.38329999999999</c:v>
                </c:pt>
                <c:pt idx="515">
                  <c:v>45.456699999999998</c:v>
                </c:pt>
                <c:pt idx="516">
                  <c:v>41.47</c:v>
                </c:pt>
                <c:pt idx="517">
                  <c:v>28.147500000000001</c:v>
                </c:pt>
                <c:pt idx="518">
                  <c:v>29.652899999999999</c:v>
                </c:pt>
                <c:pt idx="519">
                  <c:v>27.39</c:v>
                </c:pt>
                <c:pt idx="520">
                  <c:v>17.723400000000002</c:v>
                </c:pt>
                <c:pt idx="521">
                  <c:v>17.327100000000002</c:v>
                </c:pt>
                <c:pt idx="522">
                  <c:v>19.807500000000001</c:v>
                </c:pt>
                <c:pt idx="523">
                  <c:v>16.331399999999999</c:v>
                </c:pt>
                <c:pt idx="524">
                  <c:v>14.7462</c:v>
                </c:pt>
                <c:pt idx="525">
                  <c:v>14.4033</c:v>
                </c:pt>
                <c:pt idx="526">
                  <c:v>21.99</c:v>
                </c:pt>
                <c:pt idx="527">
                  <c:v>24.581299999999999</c:v>
                </c:pt>
                <c:pt idx="528">
                  <c:v>33.820900000000002</c:v>
                </c:pt>
                <c:pt idx="529">
                  <c:v>19.936399999999999</c:v>
                </c:pt>
                <c:pt idx="530">
                  <c:v>16.624400000000001</c:v>
                </c:pt>
                <c:pt idx="531">
                  <c:v>10.576499999999999</c:v>
                </c:pt>
                <c:pt idx="532">
                  <c:v>27.621600000000001</c:v>
                </c:pt>
                <c:pt idx="533">
                  <c:v>21.99</c:v>
                </c:pt>
                <c:pt idx="534">
                  <c:v>37.142299999999999</c:v>
                </c:pt>
                <c:pt idx="535">
                  <c:v>18.8292</c:v>
                </c:pt>
                <c:pt idx="536">
                  <c:v>28.64</c:v>
                </c:pt>
                <c:pt idx="537">
                  <c:v>19.195799999999998</c:v>
                </c:pt>
                <c:pt idx="538">
                  <c:v>17.246099999999998</c:v>
                </c:pt>
                <c:pt idx="539">
                  <c:v>21.057300000000001</c:v>
                </c:pt>
                <c:pt idx="540">
                  <c:v>14.55</c:v>
                </c:pt>
                <c:pt idx="541">
                  <c:v>20.962399999999999</c:v>
                </c:pt>
                <c:pt idx="542">
                  <c:v>34.406500000000001</c:v>
                </c:pt>
                <c:pt idx="543">
                  <c:v>31.218299999999999</c:v>
                </c:pt>
                <c:pt idx="544">
                  <c:v>17.4465</c:v>
                </c:pt>
                <c:pt idx="545">
                  <c:v>14.3202</c:v>
                </c:pt>
                <c:pt idx="546">
                  <c:v>50.275700000000001</c:v>
                </c:pt>
                <c:pt idx="547">
                  <c:v>20.84</c:v>
                </c:pt>
                <c:pt idx="548">
                  <c:v>72.822199999999995</c:v>
                </c:pt>
                <c:pt idx="549">
                  <c:v>30.144600000000001</c:v>
                </c:pt>
                <c:pt idx="550">
                  <c:v>27.070699999999999</c:v>
                </c:pt>
                <c:pt idx="551">
                  <c:v>26.657800000000002</c:v>
                </c:pt>
                <c:pt idx="552">
                  <c:v>39.33</c:v>
                </c:pt>
                <c:pt idx="553">
                  <c:v>56.261299999999999</c:v>
                </c:pt>
                <c:pt idx="554">
                  <c:v>35.86</c:v>
                </c:pt>
                <c:pt idx="555">
                  <c:v>30.2029</c:v>
                </c:pt>
                <c:pt idx="556">
                  <c:v>46.63</c:v>
                </c:pt>
                <c:pt idx="557">
                  <c:v>32.745699999999999</c:v>
                </c:pt>
                <c:pt idx="558">
                  <c:v>28.836300000000001</c:v>
                </c:pt>
                <c:pt idx="559">
                  <c:v>24.34</c:v>
                </c:pt>
                <c:pt idx="560">
                  <c:v>20.899000000000001</c:v>
                </c:pt>
                <c:pt idx="561">
                  <c:v>19.16</c:v>
                </c:pt>
                <c:pt idx="562">
                  <c:v>16.607500000000002</c:v>
                </c:pt>
                <c:pt idx="563">
                  <c:v>14.991199999999999</c:v>
                </c:pt>
                <c:pt idx="564">
                  <c:v>14.37</c:v>
                </c:pt>
                <c:pt idx="565">
                  <c:v>18.342700000000001</c:v>
                </c:pt>
                <c:pt idx="566">
                  <c:v>26.76</c:v>
                </c:pt>
                <c:pt idx="567">
                  <c:v>22.156700000000001</c:v>
                </c:pt>
                <c:pt idx="568">
                  <c:v>14.37</c:v>
                </c:pt>
                <c:pt idx="569">
                  <c:v>12.3522</c:v>
                </c:pt>
                <c:pt idx="570">
                  <c:v>11.235300000000001</c:v>
                </c:pt>
                <c:pt idx="571">
                  <c:v>21.8611</c:v>
                </c:pt>
                <c:pt idx="572">
                  <c:v>21.915900000000001</c:v>
                </c:pt>
                <c:pt idx="573">
                  <c:v>23.429099999999998</c:v>
                </c:pt>
                <c:pt idx="574">
                  <c:v>31.524799999999999</c:v>
                </c:pt>
                <c:pt idx="575">
                  <c:v>44.39</c:v>
                </c:pt>
                <c:pt idx="576">
                  <c:v>23.7193</c:v>
                </c:pt>
                <c:pt idx="577">
                  <c:v>21.066299999999998</c:v>
                </c:pt>
                <c:pt idx="578">
                  <c:v>14.311199999999999</c:v>
                </c:pt>
                <c:pt idx="579">
                  <c:v>38.727499999999999</c:v>
                </c:pt>
                <c:pt idx="580">
                  <c:v>21.7012</c:v>
                </c:pt>
                <c:pt idx="581">
                  <c:v>18.8475</c:v>
                </c:pt>
                <c:pt idx="582">
                  <c:v>14.88</c:v>
                </c:pt>
                <c:pt idx="583">
                  <c:v>16.0337</c:v>
                </c:pt>
                <c:pt idx="584">
                  <c:v>14.879</c:v>
                </c:pt>
                <c:pt idx="585">
                  <c:v>55.723399999999998</c:v>
                </c:pt>
                <c:pt idx="586">
                  <c:v>21.2224</c:v>
                </c:pt>
                <c:pt idx="587">
                  <c:v>17.9053</c:v>
                </c:pt>
                <c:pt idx="588">
                  <c:v>19.8491</c:v>
                </c:pt>
                <c:pt idx="589">
                  <c:v>26.77</c:v>
                </c:pt>
                <c:pt idx="590">
                  <c:v>18.5486</c:v>
                </c:pt>
                <c:pt idx="591">
                  <c:v>23.75</c:v>
                </c:pt>
                <c:pt idx="592">
                  <c:v>33.17</c:v>
                </c:pt>
                <c:pt idx="593">
                  <c:v>16.352799999999998</c:v>
                </c:pt>
                <c:pt idx="594">
                  <c:v>28.247900000000001</c:v>
                </c:pt>
                <c:pt idx="595">
                  <c:v>24.442599999999999</c:v>
                </c:pt>
                <c:pt idx="596">
                  <c:v>14.88</c:v>
                </c:pt>
                <c:pt idx="597">
                  <c:v>24.1309</c:v>
                </c:pt>
                <c:pt idx="598">
                  <c:v>54.334499999999998</c:v>
                </c:pt>
                <c:pt idx="599">
                  <c:v>24.640999999999998</c:v>
                </c:pt>
                <c:pt idx="600">
                  <c:v>22.1188</c:v>
                </c:pt>
                <c:pt idx="601">
                  <c:v>194.01689999999999</c:v>
                </c:pt>
                <c:pt idx="602">
                  <c:v>106.4693</c:v>
                </c:pt>
                <c:pt idx="603">
                  <c:v>50.46</c:v>
                </c:pt>
                <c:pt idx="604">
                  <c:v>37.93</c:v>
                </c:pt>
                <c:pt idx="605">
                  <c:v>50.46</c:v>
                </c:pt>
                <c:pt idx="606">
                  <c:v>65.772400000000005</c:v>
                </c:pt>
                <c:pt idx="607">
                  <c:v>50.398600000000002</c:v>
                </c:pt>
                <c:pt idx="608">
                  <c:v>27.656500000000001</c:v>
                </c:pt>
                <c:pt idx="609">
                  <c:v>29.71</c:v>
                </c:pt>
                <c:pt idx="610">
                  <c:v>33.17</c:v>
                </c:pt>
                <c:pt idx="611">
                  <c:v>34.148899999999998</c:v>
                </c:pt>
                <c:pt idx="612">
                  <c:v>21.077000000000002</c:v>
                </c:pt>
                <c:pt idx="613">
                  <c:v>17.049700000000001</c:v>
                </c:pt>
                <c:pt idx="614">
                  <c:v>17.5381</c:v>
                </c:pt>
                <c:pt idx="615">
                  <c:v>16.991900000000001</c:v>
                </c:pt>
                <c:pt idx="616">
                  <c:v>18.968</c:v>
                </c:pt>
                <c:pt idx="617">
                  <c:v>26.15</c:v>
                </c:pt>
                <c:pt idx="618">
                  <c:v>32.439100000000003</c:v>
                </c:pt>
                <c:pt idx="619">
                  <c:v>28.950700000000001</c:v>
                </c:pt>
                <c:pt idx="620">
                  <c:v>25.561900000000001</c:v>
                </c:pt>
                <c:pt idx="621">
                  <c:v>22.460999999999999</c:v>
                </c:pt>
                <c:pt idx="622">
                  <c:v>20.7074</c:v>
                </c:pt>
                <c:pt idx="623">
                  <c:v>30.040500000000002</c:v>
                </c:pt>
                <c:pt idx="624">
                  <c:v>29.27</c:v>
                </c:pt>
                <c:pt idx="625">
                  <c:v>28.120999999999999</c:v>
                </c:pt>
                <c:pt idx="626">
                  <c:v>23.364999999999998</c:v>
                </c:pt>
                <c:pt idx="627">
                  <c:v>44.986899999999999</c:v>
                </c:pt>
                <c:pt idx="628">
                  <c:v>19.958300000000001</c:v>
                </c:pt>
                <c:pt idx="629">
                  <c:v>34.158499999999997</c:v>
                </c:pt>
                <c:pt idx="630">
                  <c:v>76.082300000000004</c:v>
                </c:pt>
                <c:pt idx="631">
                  <c:v>76.86</c:v>
                </c:pt>
                <c:pt idx="632">
                  <c:v>53.954999999999998</c:v>
                </c:pt>
                <c:pt idx="633">
                  <c:v>41.941699999999997</c:v>
                </c:pt>
                <c:pt idx="634">
                  <c:v>31.078700000000001</c:v>
                </c:pt>
                <c:pt idx="635">
                  <c:v>29.128599999999999</c:v>
                </c:pt>
                <c:pt idx="636">
                  <c:v>30.55</c:v>
                </c:pt>
                <c:pt idx="637">
                  <c:v>27.4955</c:v>
                </c:pt>
                <c:pt idx="638">
                  <c:v>33.83</c:v>
                </c:pt>
                <c:pt idx="639">
                  <c:v>45.13</c:v>
                </c:pt>
                <c:pt idx="640">
                  <c:v>31.914200000000001</c:v>
                </c:pt>
                <c:pt idx="641">
                  <c:v>26.305599999999998</c:v>
                </c:pt>
                <c:pt idx="642">
                  <c:v>30.670400000000001</c:v>
                </c:pt>
                <c:pt idx="643">
                  <c:v>27.243500000000001</c:v>
                </c:pt>
                <c:pt idx="644">
                  <c:v>24.0411</c:v>
                </c:pt>
                <c:pt idx="645">
                  <c:v>23.16</c:v>
                </c:pt>
                <c:pt idx="646">
                  <c:v>19.512899999999998</c:v>
                </c:pt>
                <c:pt idx="647">
                  <c:v>18.791599999999999</c:v>
                </c:pt>
                <c:pt idx="648">
                  <c:v>30.5669</c:v>
                </c:pt>
                <c:pt idx="649">
                  <c:v>17.957100000000001</c:v>
                </c:pt>
                <c:pt idx="650">
                  <c:v>21.2315</c:v>
                </c:pt>
                <c:pt idx="651">
                  <c:v>18.793900000000001</c:v>
                </c:pt>
                <c:pt idx="652">
                  <c:v>20.84</c:v>
                </c:pt>
                <c:pt idx="653">
                  <c:v>15.026300000000001</c:v>
                </c:pt>
                <c:pt idx="654">
                  <c:v>14.79</c:v>
                </c:pt>
                <c:pt idx="655">
                  <c:v>14.225300000000001</c:v>
                </c:pt>
                <c:pt idx="656">
                  <c:v>13.542199999999999</c:v>
                </c:pt>
                <c:pt idx="657">
                  <c:v>20.28</c:v>
                </c:pt>
                <c:pt idx="658">
                  <c:v>25.31</c:v>
                </c:pt>
                <c:pt idx="659">
                  <c:v>17.649999999999999</c:v>
                </c:pt>
                <c:pt idx="660">
                  <c:v>16.12</c:v>
                </c:pt>
                <c:pt idx="661">
                  <c:v>11.8939</c:v>
                </c:pt>
                <c:pt idx="662">
                  <c:v>7.34</c:v>
                </c:pt>
                <c:pt idx="663">
                  <c:v>7.7629999999999999</c:v>
                </c:pt>
                <c:pt idx="664">
                  <c:v>11.526199999999999</c:v>
                </c:pt>
                <c:pt idx="665">
                  <c:v>11.864000000000001</c:v>
                </c:pt>
                <c:pt idx="666">
                  <c:v>10.84</c:v>
                </c:pt>
                <c:pt idx="667">
                  <c:v>10.39</c:v>
                </c:pt>
                <c:pt idx="668">
                  <c:v>10.39</c:v>
                </c:pt>
                <c:pt idx="669">
                  <c:v>12.239599999999999</c:v>
                </c:pt>
                <c:pt idx="670">
                  <c:v>10.4444</c:v>
                </c:pt>
                <c:pt idx="671">
                  <c:v>9.3788</c:v>
                </c:pt>
                <c:pt idx="672">
                  <c:v>8.9106000000000005</c:v>
                </c:pt>
                <c:pt idx="673">
                  <c:v>10.39</c:v>
                </c:pt>
                <c:pt idx="674">
                  <c:v>11.3154</c:v>
                </c:pt>
                <c:pt idx="675">
                  <c:v>10.9322</c:v>
                </c:pt>
                <c:pt idx="676">
                  <c:v>10.052099999999999</c:v>
                </c:pt>
                <c:pt idx="677">
                  <c:v>9.6526999999999994</c:v>
                </c:pt>
                <c:pt idx="678">
                  <c:v>9.4115000000000002</c:v>
                </c:pt>
                <c:pt idx="679">
                  <c:v>8.7834000000000003</c:v>
                </c:pt>
                <c:pt idx="680">
                  <c:v>9.9420000000000002</c:v>
                </c:pt>
                <c:pt idx="681">
                  <c:v>9.4094999999999995</c:v>
                </c:pt>
                <c:pt idx="682">
                  <c:v>9.2416999999999998</c:v>
                </c:pt>
                <c:pt idx="683">
                  <c:v>8.6518999999999995</c:v>
                </c:pt>
                <c:pt idx="684">
                  <c:v>8.2629000000000001</c:v>
                </c:pt>
                <c:pt idx="685">
                  <c:v>7.9768999999999997</c:v>
                </c:pt>
                <c:pt idx="686">
                  <c:v>8.1249000000000002</c:v>
                </c:pt>
                <c:pt idx="687">
                  <c:v>9.0570000000000004</c:v>
                </c:pt>
                <c:pt idx="688">
                  <c:v>9.0570000000000004</c:v>
                </c:pt>
                <c:pt idx="689">
                  <c:v>9.4969999999999999</c:v>
                </c:pt>
                <c:pt idx="690">
                  <c:v>8.1814</c:v>
                </c:pt>
                <c:pt idx="691">
                  <c:v>8.8153000000000006</c:v>
                </c:pt>
                <c:pt idx="692">
                  <c:v>7.7866999999999997</c:v>
                </c:pt>
                <c:pt idx="693">
                  <c:v>8.3333999999999993</c:v>
                </c:pt>
                <c:pt idx="694">
                  <c:v>8.6219999999999999</c:v>
                </c:pt>
                <c:pt idx="695">
                  <c:v>8.1288999999999998</c:v>
                </c:pt>
                <c:pt idx="696">
                  <c:v>8.2523</c:v>
                </c:pt>
                <c:pt idx="697">
                  <c:v>7.4950000000000001</c:v>
                </c:pt>
                <c:pt idx="698">
                  <c:v>5.8818999999999999</c:v>
                </c:pt>
                <c:pt idx="699">
                  <c:v>7.34</c:v>
                </c:pt>
                <c:pt idx="700">
                  <c:v>5.3315000000000001</c:v>
                </c:pt>
                <c:pt idx="701">
                  <c:v>7.34</c:v>
                </c:pt>
                <c:pt idx="702">
                  <c:v>5.2079000000000004</c:v>
                </c:pt>
                <c:pt idx="703">
                  <c:v>7.34</c:v>
                </c:pt>
                <c:pt idx="704">
                  <c:v>4.8724999999999996</c:v>
                </c:pt>
                <c:pt idx="705">
                  <c:v>6.9219999999999997</c:v>
                </c:pt>
                <c:pt idx="706">
                  <c:v>6.5654000000000003</c:v>
                </c:pt>
                <c:pt idx="707">
                  <c:v>6.5571000000000002</c:v>
                </c:pt>
                <c:pt idx="708">
                  <c:v>6.508</c:v>
                </c:pt>
                <c:pt idx="709">
                  <c:v>6.4593999999999996</c:v>
                </c:pt>
                <c:pt idx="710">
                  <c:v>6.2718999999999996</c:v>
                </c:pt>
                <c:pt idx="711">
                  <c:v>8.5607000000000006</c:v>
                </c:pt>
                <c:pt idx="712">
                  <c:v>8.0690000000000008</c:v>
                </c:pt>
                <c:pt idx="713">
                  <c:v>6.8860999999999999</c:v>
                </c:pt>
                <c:pt idx="714">
                  <c:v>7.0194000000000001</c:v>
                </c:pt>
                <c:pt idx="715">
                  <c:v>6.9219999999999997</c:v>
                </c:pt>
                <c:pt idx="716">
                  <c:v>6.3985000000000003</c:v>
                </c:pt>
                <c:pt idx="717">
                  <c:v>6.6833999999999998</c:v>
                </c:pt>
                <c:pt idx="718">
                  <c:v>5.8766999999999996</c:v>
                </c:pt>
                <c:pt idx="719">
                  <c:v>5.8746999999999998</c:v>
                </c:pt>
                <c:pt idx="720">
                  <c:v>6.3421000000000003</c:v>
                </c:pt>
                <c:pt idx="721">
                  <c:v>6.2827000000000002</c:v>
                </c:pt>
                <c:pt idx="722">
                  <c:v>5.6929999999999996</c:v>
                </c:pt>
                <c:pt idx="723">
                  <c:v>5.2930000000000001</c:v>
                </c:pt>
                <c:pt idx="724">
                  <c:v>5.4168000000000003</c:v>
                </c:pt>
                <c:pt idx="725">
                  <c:v>5.2930000000000001</c:v>
                </c:pt>
                <c:pt idx="726">
                  <c:v>5.7945000000000002</c:v>
                </c:pt>
                <c:pt idx="727">
                  <c:v>4.8959999999999999</c:v>
                </c:pt>
                <c:pt idx="728">
                  <c:v>5.6627999999999998</c:v>
                </c:pt>
                <c:pt idx="729">
                  <c:v>4.8959999999999999</c:v>
                </c:pt>
                <c:pt idx="730">
                  <c:v>4.798</c:v>
                </c:pt>
                <c:pt idx="731">
                  <c:v>4.54</c:v>
                </c:pt>
                <c:pt idx="732">
                  <c:v>5.3834</c:v>
                </c:pt>
                <c:pt idx="733">
                  <c:v>5.1113999999999997</c:v>
                </c:pt>
                <c:pt idx="734">
                  <c:v>4.9278000000000004</c:v>
                </c:pt>
                <c:pt idx="735">
                  <c:v>4.7314999999999996</c:v>
                </c:pt>
                <c:pt idx="736">
                  <c:v>4.2889999999999997</c:v>
                </c:pt>
                <c:pt idx="737">
                  <c:v>4.657</c:v>
                </c:pt>
                <c:pt idx="738">
                  <c:v>4.5781999999999998</c:v>
                </c:pt>
                <c:pt idx="739">
                  <c:v>4.7904999999999998</c:v>
                </c:pt>
                <c:pt idx="740">
                  <c:v>4.4367999999999999</c:v>
                </c:pt>
                <c:pt idx="741">
                  <c:v>5.0255000000000001</c:v>
                </c:pt>
                <c:pt idx="742">
                  <c:v>4.6356000000000002</c:v>
                </c:pt>
                <c:pt idx="743">
                  <c:v>3.8090000000000002</c:v>
                </c:pt>
                <c:pt idx="744">
                  <c:v>3.8090000000000002</c:v>
                </c:pt>
                <c:pt idx="745">
                  <c:v>4.4412000000000003</c:v>
                </c:pt>
                <c:pt idx="746">
                  <c:v>4.2981999999999996</c:v>
                </c:pt>
                <c:pt idx="747">
                  <c:v>4.4692999999999996</c:v>
                </c:pt>
                <c:pt idx="748">
                  <c:v>4.7567000000000004</c:v>
                </c:pt>
                <c:pt idx="749">
                  <c:v>4.7382</c:v>
                </c:pt>
                <c:pt idx="750">
                  <c:v>3.8090000000000002</c:v>
                </c:pt>
                <c:pt idx="751">
                  <c:v>4.5194999999999999</c:v>
                </c:pt>
                <c:pt idx="752">
                  <c:v>4.3085000000000004</c:v>
                </c:pt>
                <c:pt idx="753">
                  <c:v>4.2134</c:v>
                </c:pt>
                <c:pt idx="754">
                  <c:v>4.4279999999999999</c:v>
                </c:pt>
                <c:pt idx="755">
                  <c:v>3.58</c:v>
                </c:pt>
                <c:pt idx="756">
                  <c:v>4.3757000000000001</c:v>
                </c:pt>
                <c:pt idx="757">
                  <c:v>3.58</c:v>
                </c:pt>
                <c:pt idx="758">
                  <c:v>4.2457000000000003</c:v>
                </c:pt>
                <c:pt idx="759">
                  <c:v>3.58</c:v>
                </c:pt>
                <c:pt idx="760">
                  <c:v>4.1284000000000001</c:v>
                </c:pt>
                <c:pt idx="761">
                  <c:v>4.18</c:v>
                </c:pt>
                <c:pt idx="762">
                  <c:v>3.6555</c:v>
                </c:pt>
                <c:pt idx="763">
                  <c:v>3.2603</c:v>
                </c:pt>
                <c:pt idx="764">
                  <c:v>3.3570000000000002</c:v>
                </c:pt>
                <c:pt idx="765">
                  <c:v>4.8144</c:v>
                </c:pt>
                <c:pt idx="766">
                  <c:v>4.7877999999999998</c:v>
                </c:pt>
                <c:pt idx="767">
                  <c:v>7.8516000000000004</c:v>
                </c:pt>
                <c:pt idx="768">
                  <c:v>7.4252000000000002</c:v>
                </c:pt>
                <c:pt idx="769">
                  <c:v>10.2522</c:v>
                </c:pt>
                <c:pt idx="770">
                  <c:v>8.0211000000000006</c:v>
                </c:pt>
                <c:pt idx="771">
                  <c:v>4.798</c:v>
                </c:pt>
                <c:pt idx="772">
                  <c:v>4.3815999999999997</c:v>
                </c:pt>
                <c:pt idx="773">
                  <c:v>4.2321999999999997</c:v>
                </c:pt>
                <c:pt idx="774">
                  <c:v>4.2046999999999999</c:v>
                </c:pt>
                <c:pt idx="775">
                  <c:v>26.8477</c:v>
                </c:pt>
                <c:pt idx="776">
                  <c:v>10.821999999999999</c:v>
                </c:pt>
                <c:pt idx="777">
                  <c:v>5.9291</c:v>
                </c:pt>
                <c:pt idx="778">
                  <c:v>5.6120000000000001</c:v>
                </c:pt>
                <c:pt idx="779">
                  <c:v>5.4107000000000003</c:v>
                </c:pt>
                <c:pt idx="780">
                  <c:v>3.7685</c:v>
                </c:pt>
                <c:pt idx="781">
                  <c:v>3.8149999999999999</c:v>
                </c:pt>
                <c:pt idx="782">
                  <c:v>4.1464999999999996</c:v>
                </c:pt>
                <c:pt idx="783">
                  <c:v>3.4714</c:v>
                </c:pt>
                <c:pt idx="784">
                  <c:v>3.1379000000000001</c:v>
                </c:pt>
                <c:pt idx="785">
                  <c:v>3.8090000000000002</c:v>
                </c:pt>
                <c:pt idx="786">
                  <c:v>3.181</c:v>
                </c:pt>
                <c:pt idx="787">
                  <c:v>2.9230999999999998</c:v>
                </c:pt>
                <c:pt idx="788">
                  <c:v>3.8090000000000002</c:v>
                </c:pt>
                <c:pt idx="789">
                  <c:v>2.6562999999999999</c:v>
                </c:pt>
                <c:pt idx="790">
                  <c:v>2.8603999999999998</c:v>
                </c:pt>
                <c:pt idx="791">
                  <c:v>3.3456999999999999</c:v>
                </c:pt>
                <c:pt idx="792">
                  <c:v>4.2889999999999997</c:v>
                </c:pt>
                <c:pt idx="793">
                  <c:v>3.4582000000000002</c:v>
                </c:pt>
                <c:pt idx="794">
                  <c:v>3.0373999999999999</c:v>
                </c:pt>
                <c:pt idx="795">
                  <c:v>2.8214999999999999</c:v>
                </c:pt>
                <c:pt idx="796">
                  <c:v>2.6341000000000001</c:v>
                </c:pt>
                <c:pt idx="797">
                  <c:v>2.2610000000000001</c:v>
                </c:pt>
                <c:pt idx="798">
                  <c:v>2.1970000000000001</c:v>
                </c:pt>
                <c:pt idx="799">
                  <c:v>2.1669999999999998</c:v>
                </c:pt>
                <c:pt idx="800">
                  <c:v>2.0625</c:v>
                </c:pt>
                <c:pt idx="801">
                  <c:v>2.1284000000000001</c:v>
                </c:pt>
                <c:pt idx="802">
                  <c:v>2.2343999999999999</c:v>
                </c:pt>
                <c:pt idx="803">
                  <c:v>1.9496</c:v>
                </c:pt>
                <c:pt idx="804">
                  <c:v>1.8811</c:v>
                </c:pt>
                <c:pt idx="805">
                  <c:v>1.7292000000000001</c:v>
                </c:pt>
                <c:pt idx="806">
                  <c:v>2.1669999999999998</c:v>
                </c:pt>
                <c:pt idx="807">
                  <c:v>1.994</c:v>
                </c:pt>
                <c:pt idx="808">
                  <c:v>1.994</c:v>
                </c:pt>
                <c:pt idx="809">
                  <c:v>1.5669</c:v>
                </c:pt>
                <c:pt idx="810">
                  <c:v>1.4457</c:v>
                </c:pt>
                <c:pt idx="811">
                  <c:v>4.7751000000000001</c:v>
                </c:pt>
                <c:pt idx="812">
                  <c:v>8.7810000000000006</c:v>
                </c:pt>
                <c:pt idx="813">
                  <c:v>4.0460000000000003</c:v>
                </c:pt>
                <c:pt idx="814">
                  <c:v>3.9308000000000001</c:v>
                </c:pt>
                <c:pt idx="815">
                  <c:v>2.1156000000000001</c:v>
                </c:pt>
                <c:pt idx="816">
                  <c:v>1.5953999999999999</c:v>
                </c:pt>
                <c:pt idx="817">
                  <c:v>1.8573999999999999</c:v>
                </c:pt>
                <c:pt idx="818">
                  <c:v>1.8339000000000001</c:v>
                </c:pt>
                <c:pt idx="819">
                  <c:v>2.1669999999999998</c:v>
                </c:pt>
                <c:pt idx="820">
                  <c:v>1.994</c:v>
                </c:pt>
                <c:pt idx="821">
                  <c:v>1.5071000000000001</c:v>
                </c:pt>
                <c:pt idx="822">
                  <c:v>1.4137</c:v>
                </c:pt>
                <c:pt idx="823">
                  <c:v>1.514</c:v>
                </c:pt>
                <c:pt idx="824">
                  <c:v>1.4936</c:v>
                </c:pt>
                <c:pt idx="825">
                  <c:v>1.667</c:v>
                </c:pt>
                <c:pt idx="826">
                  <c:v>1.9097999999999999</c:v>
                </c:pt>
                <c:pt idx="827">
                  <c:v>2.9319999999999999</c:v>
                </c:pt>
                <c:pt idx="828">
                  <c:v>4.1776</c:v>
                </c:pt>
                <c:pt idx="829">
                  <c:v>3.8073000000000001</c:v>
                </c:pt>
                <c:pt idx="830">
                  <c:v>5.8956</c:v>
                </c:pt>
                <c:pt idx="831">
                  <c:v>9.6028000000000002</c:v>
                </c:pt>
                <c:pt idx="832">
                  <c:v>6.3609</c:v>
                </c:pt>
                <c:pt idx="833">
                  <c:v>4.798</c:v>
                </c:pt>
                <c:pt idx="834">
                  <c:v>3.8090000000000002</c:v>
                </c:pt>
                <c:pt idx="835">
                  <c:v>4.2590000000000003</c:v>
                </c:pt>
                <c:pt idx="836">
                  <c:v>3.5971000000000002</c:v>
                </c:pt>
                <c:pt idx="837">
                  <c:v>3.2364999999999999</c:v>
                </c:pt>
                <c:pt idx="838">
                  <c:v>3.7711999999999999</c:v>
                </c:pt>
                <c:pt idx="839">
                  <c:v>3.0819000000000001</c:v>
                </c:pt>
                <c:pt idx="840">
                  <c:v>7.4447000000000001</c:v>
                </c:pt>
                <c:pt idx="841">
                  <c:v>6.7960000000000003</c:v>
                </c:pt>
                <c:pt idx="842">
                  <c:v>11.519299999999999</c:v>
                </c:pt>
                <c:pt idx="843">
                  <c:v>8.4329999999999998</c:v>
                </c:pt>
                <c:pt idx="844">
                  <c:v>24.754999999999999</c:v>
                </c:pt>
                <c:pt idx="845">
                  <c:v>21.383800000000001</c:v>
                </c:pt>
                <c:pt idx="846">
                  <c:v>17.633700000000001</c:v>
                </c:pt>
                <c:pt idx="847">
                  <c:v>21.7776</c:v>
                </c:pt>
                <c:pt idx="848">
                  <c:v>14.391</c:v>
                </c:pt>
                <c:pt idx="849">
                  <c:v>12.23</c:v>
                </c:pt>
                <c:pt idx="850">
                  <c:v>4.7938000000000001</c:v>
                </c:pt>
                <c:pt idx="851">
                  <c:v>6.49</c:v>
                </c:pt>
                <c:pt idx="852">
                  <c:v>4.4866000000000001</c:v>
                </c:pt>
                <c:pt idx="853">
                  <c:v>5.8979999999999997</c:v>
                </c:pt>
                <c:pt idx="854">
                  <c:v>4.0187999999999997</c:v>
                </c:pt>
                <c:pt idx="855">
                  <c:v>3.3570000000000002</c:v>
                </c:pt>
                <c:pt idx="856">
                  <c:v>3.0537999999999998</c:v>
                </c:pt>
                <c:pt idx="857">
                  <c:v>2.7467999999999999</c:v>
                </c:pt>
                <c:pt idx="858">
                  <c:v>2.536</c:v>
                </c:pt>
                <c:pt idx="859">
                  <c:v>3.5228000000000002</c:v>
                </c:pt>
                <c:pt idx="860">
                  <c:v>5.2827999999999999</c:v>
                </c:pt>
                <c:pt idx="861">
                  <c:v>5.6478999999999999</c:v>
                </c:pt>
                <c:pt idx="862">
                  <c:v>4.54</c:v>
                </c:pt>
                <c:pt idx="863">
                  <c:v>5.5526999999999997</c:v>
                </c:pt>
                <c:pt idx="864">
                  <c:v>3.3403999999999998</c:v>
                </c:pt>
                <c:pt idx="865">
                  <c:v>3.8469000000000002</c:v>
                </c:pt>
                <c:pt idx="866">
                  <c:v>4.798</c:v>
                </c:pt>
                <c:pt idx="867">
                  <c:v>4.0655000000000001</c:v>
                </c:pt>
                <c:pt idx="868">
                  <c:v>6.0914999999999999</c:v>
                </c:pt>
                <c:pt idx="869">
                  <c:v>7.7569999999999997</c:v>
                </c:pt>
                <c:pt idx="870">
                  <c:v>10.2058</c:v>
                </c:pt>
                <c:pt idx="871">
                  <c:v>9.0754999999999999</c:v>
                </c:pt>
                <c:pt idx="872">
                  <c:v>5.3151000000000002</c:v>
                </c:pt>
                <c:pt idx="873">
                  <c:v>4.7309999999999999</c:v>
                </c:pt>
                <c:pt idx="874">
                  <c:v>4.3784999999999998</c:v>
                </c:pt>
                <c:pt idx="875">
                  <c:v>3.8845999999999998</c:v>
                </c:pt>
                <c:pt idx="876">
                  <c:v>2.9319999999999999</c:v>
                </c:pt>
                <c:pt idx="877">
                  <c:v>2.7677</c:v>
                </c:pt>
                <c:pt idx="878">
                  <c:v>5.2651000000000003</c:v>
                </c:pt>
                <c:pt idx="879">
                  <c:v>6.2873000000000001</c:v>
                </c:pt>
                <c:pt idx="880">
                  <c:v>4.4638999999999998</c:v>
                </c:pt>
                <c:pt idx="881">
                  <c:v>3.8062999999999998</c:v>
                </c:pt>
                <c:pt idx="882">
                  <c:v>2.8271000000000002</c:v>
                </c:pt>
                <c:pt idx="883">
                  <c:v>4.5179999999999998</c:v>
                </c:pt>
                <c:pt idx="884">
                  <c:v>10.428100000000001</c:v>
                </c:pt>
                <c:pt idx="885">
                  <c:v>5.6022999999999996</c:v>
                </c:pt>
                <c:pt idx="886">
                  <c:v>4.4603999999999999</c:v>
                </c:pt>
                <c:pt idx="887">
                  <c:v>4.4984999999999999</c:v>
                </c:pt>
                <c:pt idx="888">
                  <c:v>4.1208</c:v>
                </c:pt>
                <c:pt idx="889">
                  <c:v>35.607300000000002</c:v>
                </c:pt>
                <c:pt idx="890">
                  <c:v>90.534999999999997</c:v>
                </c:pt>
                <c:pt idx="891">
                  <c:v>75.08</c:v>
                </c:pt>
                <c:pt idx="892">
                  <c:v>66.38</c:v>
                </c:pt>
                <c:pt idx="893">
                  <c:v>37.308</c:v>
                </c:pt>
                <c:pt idx="894">
                  <c:v>19.234999999999999</c:v>
                </c:pt>
                <c:pt idx="895">
                  <c:v>15.256600000000001</c:v>
                </c:pt>
                <c:pt idx="896">
                  <c:v>17.085699999999999</c:v>
                </c:pt>
                <c:pt idx="897">
                  <c:v>28.260999999999999</c:v>
                </c:pt>
                <c:pt idx="898">
                  <c:v>15.2684</c:v>
                </c:pt>
                <c:pt idx="899">
                  <c:v>18.797799999999999</c:v>
                </c:pt>
                <c:pt idx="900">
                  <c:v>31.1477</c:v>
                </c:pt>
                <c:pt idx="901">
                  <c:v>26.5916</c:v>
                </c:pt>
                <c:pt idx="902">
                  <c:v>19.2942</c:v>
                </c:pt>
                <c:pt idx="903">
                  <c:v>28.616299999999999</c:v>
                </c:pt>
                <c:pt idx="904">
                  <c:v>20.651</c:v>
                </c:pt>
                <c:pt idx="905">
                  <c:v>17.1113</c:v>
                </c:pt>
                <c:pt idx="906">
                  <c:v>12.2997</c:v>
                </c:pt>
                <c:pt idx="907">
                  <c:v>11.180300000000001</c:v>
                </c:pt>
                <c:pt idx="908">
                  <c:v>10.521800000000001</c:v>
                </c:pt>
                <c:pt idx="909">
                  <c:v>14.071899999999999</c:v>
                </c:pt>
                <c:pt idx="910">
                  <c:v>20.066400000000002</c:v>
                </c:pt>
                <c:pt idx="911">
                  <c:v>20</c:v>
                </c:pt>
                <c:pt idx="912">
                  <c:v>15.839700000000001</c:v>
                </c:pt>
                <c:pt idx="913">
                  <c:v>23.700900000000001</c:v>
                </c:pt>
                <c:pt idx="914">
                  <c:v>50.316899999999997</c:v>
                </c:pt>
                <c:pt idx="915">
                  <c:v>36.301299999999998</c:v>
                </c:pt>
                <c:pt idx="916">
                  <c:v>72.010400000000004</c:v>
                </c:pt>
                <c:pt idx="917">
                  <c:v>30.279299999999999</c:v>
                </c:pt>
                <c:pt idx="918">
                  <c:v>28.260999999999999</c:v>
                </c:pt>
                <c:pt idx="919">
                  <c:v>22.872</c:v>
                </c:pt>
                <c:pt idx="920">
                  <c:v>13.323499999999999</c:v>
                </c:pt>
                <c:pt idx="921">
                  <c:v>23.296399999999998</c:v>
                </c:pt>
                <c:pt idx="922">
                  <c:v>27.561399999999999</c:v>
                </c:pt>
                <c:pt idx="923">
                  <c:v>18.541</c:v>
                </c:pt>
                <c:pt idx="924">
                  <c:v>27.218499999999999</c:v>
                </c:pt>
                <c:pt idx="925">
                  <c:v>75.08</c:v>
                </c:pt>
                <c:pt idx="926">
                  <c:v>25.094100000000001</c:v>
                </c:pt>
                <c:pt idx="927">
                  <c:v>29.4284</c:v>
                </c:pt>
                <c:pt idx="928">
                  <c:v>21.071200000000001</c:v>
                </c:pt>
                <c:pt idx="929">
                  <c:v>32.571800000000003</c:v>
                </c:pt>
                <c:pt idx="930">
                  <c:v>21.928599999999999</c:v>
                </c:pt>
                <c:pt idx="931">
                  <c:v>36.247999999999998</c:v>
                </c:pt>
                <c:pt idx="932">
                  <c:v>27.018000000000001</c:v>
                </c:pt>
                <c:pt idx="933">
                  <c:v>20.7821</c:v>
                </c:pt>
                <c:pt idx="934">
                  <c:v>17.048200000000001</c:v>
                </c:pt>
                <c:pt idx="935">
                  <c:v>35.804900000000004</c:v>
                </c:pt>
                <c:pt idx="936">
                  <c:v>65.628200000000007</c:v>
                </c:pt>
                <c:pt idx="937">
                  <c:v>59.749499999999998</c:v>
                </c:pt>
                <c:pt idx="938">
                  <c:v>320.75400000000002</c:v>
                </c:pt>
                <c:pt idx="939">
                  <c:v>159.33099999999999</c:v>
                </c:pt>
                <c:pt idx="940">
                  <c:v>146.983</c:v>
                </c:pt>
                <c:pt idx="941">
                  <c:v>111.9421</c:v>
                </c:pt>
                <c:pt idx="942">
                  <c:v>120.0038</c:v>
                </c:pt>
                <c:pt idx="943">
                  <c:v>94.350999999999999</c:v>
                </c:pt>
                <c:pt idx="944">
                  <c:v>62.807899999999997</c:v>
                </c:pt>
                <c:pt idx="945">
                  <c:v>60.214799999999997</c:v>
                </c:pt>
                <c:pt idx="946">
                  <c:v>57.226999999999997</c:v>
                </c:pt>
                <c:pt idx="947">
                  <c:v>48.394500000000001</c:v>
                </c:pt>
                <c:pt idx="948">
                  <c:v>65.349400000000003</c:v>
                </c:pt>
                <c:pt idx="949">
                  <c:v>44.878300000000003</c:v>
                </c:pt>
                <c:pt idx="950">
                  <c:v>44.610700000000001</c:v>
                </c:pt>
                <c:pt idx="951">
                  <c:v>31.8446</c:v>
                </c:pt>
                <c:pt idx="952">
                  <c:v>32.894799999999996</c:v>
                </c:pt>
                <c:pt idx="953">
                  <c:v>41.305</c:v>
                </c:pt>
                <c:pt idx="954">
                  <c:v>31.293299999999999</c:v>
                </c:pt>
                <c:pt idx="955">
                  <c:v>92.531000000000006</c:v>
                </c:pt>
                <c:pt idx="956">
                  <c:v>60.654000000000003</c:v>
                </c:pt>
                <c:pt idx="957">
                  <c:v>57.707999999999998</c:v>
                </c:pt>
                <c:pt idx="958">
                  <c:v>34.997</c:v>
                </c:pt>
                <c:pt idx="959">
                  <c:v>47.420999999999999</c:v>
                </c:pt>
                <c:pt idx="960">
                  <c:v>75.08</c:v>
                </c:pt>
                <c:pt idx="961">
                  <c:v>48.403300000000002</c:v>
                </c:pt>
                <c:pt idx="962">
                  <c:v>53.878</c:v>
                </c:pt>
                <c:pt idx="963">
                  <c:v>34.856000000000002</c:v>
                </c:pt>
                <c:pt idx="964">
                  <c:v>35.226199999999999</c:v>
                </c:pt>
                <c:pt idx="965">
                  <c:v>31.305199999999999</c:v>
                </c:pt>
                <c:pt idx="966">
                  <c:v>36.108400000000003</c:v>
                </c:pt>
                <c:pt idx="967">
                  <c:v>29.53</c:v>
                </c:pt>
                <c:pt idx="968">
                  <c:v>34.252400000000002</c:v>
                </c:pt>
                <c:pt idx="969">
                  <c:v>33.556800000000003</c:v>
                </c:pt>
                <c:pt idx="970">
                  <c:v>29.279900000000001</c:v>
                </c:pt>
                <c:pt idx="971">
                  <c:v>21.196000000000002</c:v>
                </c:pt>
                <c:pt idx="972">
                  <c:v>23.508199999999999</c:v>
                </c:pt>
                <c:pt idx="973">
                  <c:v>48.016800000000003</c:v>
                </c:pt>
                <c:pt idx="974">
                  <c:v>53.052999999999997</c:v>
                </c:pt>
                <c:pt idx="975">
                  <c:v>25.202000000000002</c:v>
                </c:pt>
                <c:pt idx="976">
                  <c:v>23.2255</c:v>
                </c:pt>
                <c:pt idx="977">
                  <c:v>46.254800000000003</c:v>
                </c:pt>
                <c:pt idx="978">
                  <c:v>62.813699999999997</c:v>
                </c:pt>
                <c:pt idx="979">
                  <c:v>297.77600000000001</c:v>
                </c:pt>
                <c:pt idx="980">
                  <c:v>310.57799999999997</c:v>
                </c:pt>
                <c:pt idx="981">
                  <c:v>196.73</c:v>
                </c:pt>
                <c:pt idx="982">
                  <c:v>123.77500000000001</c:v>
                </c:pt>
                <c:pt idx="983">
                  <c:v>84.339699999999993</c:v>
                </c:pt>
                <c:pt idx="984">
                  <c:v>79.094300000000004</c:v>
                </c:pt>
                <c:pt idx="985">
                  <c:v>76.748500000000007</c:v>
                </c:pt>
                <c:pt idx="986">
                  <c:v>61.643999999999998</c:v>
                </c:pt>
                <c:pt idx="987">
                  <c:v>67.285399999999996</c:v>
                </c:pt>
                <c:pt idx="988">
                  <c:v>66.828000000000003</c:v>
                </c:pt>
                <c:pt idx="989">
                  <c:v>58.29</c:v>
                </c:pt>
                <c:pt idx="990">
                  <c:v>57.800600000000003</c:v>
                </c:pt>
                <c:pt idx="991">
                  <c:v>56.037500000000001</c:v>
                </c:pt>
                <c:pt idx="992">
                  <c:v>52.443800000000003</c:v>
                </c:pt>
                <c:pt idx="993">
                  <c:v>34.953699999999998</c:v>
                </c:pt>
                <c:pt idx="994">
                  <c:v>33.389899999999997</c:v>
                </c:pt>
                <c:pt idx="995">
                  <c:v>34.856000000000002</c:v>
                </c:pt>
                <c:pt idx="996">
                  <c:v>35.395099999999999</c:v>
                </c:pt>
                <c:pt idx="997">
                  <c:v>33.4148</c:v>
                </c:pt>
                <c:pt idx="998">
                  <c:v>32.8795</c:v>
                </c:pt>
                <c:pt idx="999">
                  <c:v>34.924599999999998</c:v>
                </c:pt>
                <c:pt idx="1000">
                  <c:v>37.430300000000003</c:v>
                </c:pt>
                <c:pt idx="1001">
                  <c:v>33.981099999999998</c:v>
                </c:pt>
                <c:pt idx="1002">
                  <c:v>25.8</c:v>
                </c:pt>
                <c:pt idx="1003">
                  <c:v>37.433199999999999</c:v>
                </c:pt>
                <c:pt idx="1004">
                  <c:v>24.609000000000002</c:v>
                </c:pt>
                <c:pt idx="1005">
                  <c:v>22.4558</c:v>
                </c:pt>
                <c:pt idx="1006">
                  <c:v>21.849799999999998</c:v>
                </c:pt>
                <c:pt idx="1007">
                  <c:v>21.739699999999999</c:v>
                </c:pt>
                <c:pt idx="1008">
                  <c:v>22.581600000000002</c:v>
                </c:pt>
                <c:pt idx="1009">
                  <c:v>18.032</c:v>
                </c:pt>
                <c:pt idx="1010">
                  <c:v>57.226999999999997</c:v>
                </c:pt>
                <c:pt idx="1011">
                  <c:v>111.4545</c:v>
                </c:pt>
                <c:pt idx="1012">
                  <c:v>274.274</c:v>
                </c:pt>
                <c:pt idx="1013">
                  <c:v>119.02200000000001</c:v>
                </c:pt>
                <c:pt idx="1014">
                  <c:v>85.854699999999994</c:v>
                </c:pt>
                <c:pt idx="1015">
                  <c:v>72.369399999999999</c:v>
                </c:pt>
                <c:pt idx="1016">
                  <c:v>57.226999999999997</c:v>
                </c:pt>
                <c:pt idx="1017">
                  <c:v>53.052999999999997</c:v>
                </c:pt>
                <c:pt idx="1018">
                  <c:v>49.774999999999999</c:v>
                </c:pt>
                <c:pt idx="1019">
                  <c:v>41.726399999999998</c:v>
                </c:pt>
                <c:pt idx="1020">
                  <c:v>40.508899999999997</c:v>
                </c:pt>
                <c:pt idx="1021">
                  <c:v>35.374000000000002</c:v>
                </c:pt>
                <c:pt idx="1022">
                  <c:v>35.162799999999997</c:v>
                </c:pt>
                <c:pt idx="1023">
                  <c:v>30.638000000000002</c:v>
                </c:pt>
                <c:pt idx="1024">
                  <c:v>29</c:v>
                </c:pt>
                <c:pt idx="1025">
                  <c:v>30.653300000000002</c:v>
                </c:pt>
                <c:pt idx="1026">
                  <c:v>30.3399</c:v>
                </c:pt>
                <c:pt idx="1027">
                  <c:v>28.851400000000002</c:v>
                </c:pt>
                <c:pt idx="1028">
                  <c:v>22.301100000000002</c:v>
                </c:pt>
                <c:pt idx="1029">
                  <c:v>21.6189</c:v>
                </c:pt>
                <c:pt idx="1030">
                  <c:v>23.114999999999998</c:v>
                </c:pt>
                <c:pt idx="1031">
                  <c:v>21.7273</c:v>
                </c:pt>
                <c:pt idx="1032">
                  <c:v>19.641100000000002</c:v>
                </c:pt>
                <c:pt idx="1033">
                  <c:v>17.207000000000001</c:v>
                </c:pt>
                <c:pt idx="1034">
                  <c:v>16.564299999999999</c:v>
                </c:pt>
                <c:pt idx="1035">
                  <c:v>17.255700000000001</c:v>
                </c:pt>
                <c:pt idx="1036">
                  <c:v>17.311800000000002</c:v>
                </c:pt>
                <c:pt idx="1037">
                  <c:v>17.983000000000001</c:v>
                </c:pt>
                <c:pt idx="1038">
                  <c:v>18.341999999999999</c:v>
                </c:pt>
                <c:pt idx="1039">
                  <c:v>16.2486</c:v>
                </c:pt>
                <c:pt idx="1040">
                  <c:v>16.017800000000001</c:v>
                </c:pt>
                <c:pt idx="1041">
                  <c:v>15.701599999999999</c:v>
                </c:pt>
                <c:pt idx="1042">
                  <c:v>16.945</c:v>
                </c:pt>
                <c:pt idx="1043">
                  <c:v>15.3438</c:v>
                </c:pt>
                <c:pt idx="1044">
                  <c:v>16.611000000000001</c:v>
                </c:pt>
                <c:pt idx="1045">
                  <c:v>15.964</c:v>
                </c:pt>
                <c:pt idx="1046">
                  <c:v>15.645</c:v>
                </c:pt>
                <c:pt idx="1047">
                  <c:v>15.334</c:v>
                </c:pt>
                <c:pt idx="1048">
                  <c:v>15.029</c:v>
                </c:pt>
                <c:pt idx="1049">
                  <c:v>17.372399999999999</c:v>
                </c:pt>
                <c:pt idx="1050">
                  <c:v>20.7029</c:v>
                </c:pt>
                <c:pt idx="1051">
                  <c:v>15.964</c:v>
                </c:pt>
                <c:pt idx="1052">
                  <c:v>15.029</c:v>
                </c:pt>
                <c:pt idx="1053">
                  <c:v>14.435</c:v>
                </c:pt>
                <c:pt idx="1054">
                  <c:v>14.148</c:v>
                </c:pt>
                <c:pt idx="1055">
                  <c:v>13.864000000000001</c:v>
                </c:pt>
                <c:pt idx="1056">
                  <c:v>11.0928</c:v>
                </c:pt>
                <c:pt idx="1057">
                  <c:v>13.587</c:v>
                </c:pt>
                <c:pt idx="1058">
                  <c:v>13.045999999999999</c:v>
                </c:pt>
                <c:pt idx="1059">
                  <c:v>13.587</c:v>
                </c:pt>
                <c:pt idx="1060">
                  <c:v>12.784000000000001</c:v>
                </c:pt>
                <c:pt idx="1061">
                  <c:v>12.526</c:v>
                </c:pt>
                <c:pt idx="1062">
                  <c:v>12.763999999999999</c:v>
                </c:pt>
                <c:pt idx="1063">
                  <c:v>12.026</c:v>
                </c:pt>
                <c:pt idx="1064">
                  <c:v>12.026</c:v>
                </c:pt>
                <c:pt idx="1065">
                  <c:v>12.026</c:v>
                </c:pt>
                <c:pt idx="1066">
                  <c:v>12.223100000000001</c:v>
                </c:pt>
                <c:pt idx="1067">
                  <c:v>11.963200000000001</c:v>
                </c:pt>
                <c:pt idx="1068">
                  <c:v>11.8355</c:v>
                </c:pt>
                <c:pt idx="1069">
                  <c:v>11.7407</c:v>
                </c:pt>
                <c:pt idx="1070">
                  <c:v>11.430400000000001</c:v>
                </c:pt>
                <c:pt idx="1071">
                  <c:v>11.3032</c:v>
                </c:pt>
                <c:pt idx="1072">
                  <c:v>10.858000000000001</c:v>
                </c:pt>
                <c:pt idx="1073">
                  <c:v>11.141999999999999</c:v>
                </c:pt>
                <c:pt idx="1074">
                  <c:v>10.706300000000001</c:v>
                </c:pt>
                <c:pt idx="1075">
                  <c:v>10.6326</c:v>
                </c:pt>
                <c:pt idx="1076">
                  <c:v>10.4682</c:v>
                </c:pt>
                <c:pt idx="1077">
                  <c:v>10.389900000000001</c:v>
                </c:pt>
                <c:pt idx="1078">
                  <c:v>10.2637</c:v>
                </c:pt>
                <c:pt idx="1079">
                  <c:v>10.210000000000001</c:v>
                </c:pt>
                <c:pt idx="1080">
                  <c:v>8.7917000000000005</c:v>
                </c:pt>
                <c:pt idx="1081">
                  <c:v>8.7391000000000005</c:v>
                </c:pt>
                <c:pt idx="1082">
                  <c:v>8.0564999999999998</c:v>
                </c:pt>
                <c:pt idx="1083">
                  <c:v>8.1270000000000007</c:v>
                </c:pt>
                <c:pt idx="1084">
                  <c:v>10.003</c:v>
                </c:pt>
                <c:pt idx="1085">
                  <c:v>7.8064999999999998</c:v>
                </c:pt>
                <c:pt idx="1086">
                  <c:v>9.7989999999999995</c:v>
                </c:pt>
                <c:pt idx="1087">
                  <c:v>7.9211999999999998</c:v>
                </c:pt>
                <c:pt idx="1088">
                  <c:v>9.7989999999999995</c:v>
                </c:pt>
                <c:pt idx="1089">
                  <c:v>7.7704000000000004</c:v>
                </c:pt>
                <c:pt idx="1090">
                  <c:v>7.7317</c:v>
                </c:pt>
                <c:pt idx="1091">
                  <c:v>9.7413000000000007</c:v>
                </c:pt>
                <c:pt idx="1092">
                  <c:v>9.4055</c:v>
                </c:pt>
                <c:pt idx="1093">
                  <c:v>9.4049999999999994</c:v>
                </c:pt>
                <c:pt idx="1094">
                  <c:v>9.3272999999999993</c:v>
                </c:pt>
                <c:pt idx="1095">
                  <c:v>8.9412000000000003</c:v>
                </c:pt>
                <c:pt idx="1096">
                  <c:v>8.9024000000000001</c:v>
                </c:pt>
                <c:pt idx="1097">
                  <c:v>9.4118999999999993</c:v>
                </c:pt>
                <c:pt idx="1098">
                  <c:v>8.4750999999999994</c:v>
                </c:pt>
                <c:pt idx="1099">
                  <c:v>8.3778000000000006</c:v>
                </c:pt>
                <c:pt idx="1100">
                  <c:v>9.0259999999999998</c:v>
                </c:pt>
                <c:pt idx="1101">
                  <c:v>8.2057000000000002</c:v>
                </c:pt>
                <c:pt idx="1102">
                  <c:v>8.0970999999999993</c:v>
                </c:pt>
                <c:pt idx="1103">
                  <c:v>8.1280000000000001</c:v>
                </c:pt>
                <c:pt idx="1104">
                  <c:v>8.4533000000000005</c:v>
                </c:pt>
                <c:pt idx="1105">
                  <c:v>8.4544999999999995</c:v>
                </c:pt>
                <c:pt idx="1106">
                  <c:v>8.3478999999999992</c:v>
                </c:pt>
                <c:pt idx="1107">
                  <c:v>8.3119999999999994</c:v>
                </c:pt>
                <c:pt idx="1108">
                  <c:v>8.1419999999999995</c:v>
                </c:pt>
                <c:pt idx="1109">
                  <c:v>8.1364000000000001</c:v>
                </c:pt>
                <c:pt idx="1110">
                  <c:v>8.0854999999999997</c:v>
                </c:pt>
                <c:pt idx="1111">
                  <c:v>8.17</c:v>
                </c:pt>
                <c:pt idx="1112">
                  <c:v>8.0518000000000001</c:v>
                </c:pt>
                <c:pt idx="1113">
                  <c:v>7.976</c:v>
                </c:pt>
                <c:pt idx="1114">
                  <c:v>7.976</c:v>
                </c:pt>
                <c:pt idx="1115">
                  <c:v>7.5514000000000001</c:v>
                </c:pt>
                <c:pt idx="1116">
                  <c:v>7.6017000000000001</c:v>
                </c:pt>
                <c:pt idx="1117">
                  <c:v>7.5422000000000002</c:v>
                </c:pt>
                <c:pt idx="1118">
                  <c:v>11.773999999999999</c:v>
                </c:pt>
                <c:pt idx="1119">
                  <c:v>11.313599999999999</c:v>
                </c:pt>
                <c:pt idx="1120">
                  <c:v>9.2129999999999992</c:v>
                </c:pt>
                <c:pt idx="1121">
                  <c:v>8.8420000000000005</c:v>
                </c:pt>
                <c:pt idx="1122">
                  <c:v>10.3696</c:v>
                </c:pt>
                <c:pt idx="1123">
                  <c:v>10.2966</c:v>
                </c:pt>
                <c:pt idx="1124">
                  <c:v>9.7035999999999998</c:v>
                </c:pt>
                <c:pt idx="1125">
                  <c:v>9.6798999999999999</c:v>
                </c:pt>
                <c:pt idx="1126">
                  <c:v>8.9966000000000008</c:v>
                </c:pt>
                <c:pt idx="1127">
                  <c:v>8.9939999999999998</c:v>
                </c:pt>
                <c:pt idx="1128">
                  <c:v>7.976</c:v>
                </c:pt>
                <c:pt idx="1129">
                  <c:v>7.8129999999999997</c:v>
                </c:pt>
                <c:pt idx="1130">
                  <c:v>9.3313000000000006</c:v>
                </c:pt>
                <c:pt idx="1131">
                  <c:v>7.6539999999999999</c:v>
                </c:pt>
                <c:pt idx="1132">
                  <c:v>7.4969999999999999</c:v>
                </c:pt>
                <c:pt idx="1133">
                  <c:v>6.1416000000000004</c:v>
                </c:pt>
                <c:pt idx="1134">
                  <c:v>6.5298999999999996</c:v>
                </c:pt>
                <c:pt idx="1135">
                  <c:v>7.3440000000000003</c:v>
                </c:pt>
                <c:pt idx="1136">
                  <c:v>6.4028999999999998</c:v>
                </c:pt>
                <c:pt idx="1137">
                  <c:v>5.9263000000000003</c:v>
                </c:pt>
                <c:pt idx="1138">
                  <c:v>5.9425999999999997</c:v>
                </c:pt>
                <c:pt idx="1139">
                  <c:v>6.0637999999999996</c:v>
                </c:pt>
                <c:pt idx="1140">
                  <c:v>6.0792999999999999</c:v>
                </c:pt>
                <c:pt idx="1141">
                  <c:v>5.7984</c:v>
                </c:pt>
                <c:pt idx="1142">
                  <c:v>6.9009999999999998</c:v>
                </c:pt>
                <c:pt idx="1143">
                  <c:v>5.0328999999999997</c:v>
                </c:pt>
                <c:pt idx="1144">
                  <c:v>6.7590000000000003</c:v>
                </c:pt>
                <c:pt idx="1145">
                  <c:v>8.3165999999999993</c:v>
                </c:pt>
                <c:pt idx="1146">
                  <c:v>6.4560000000000004</c:v>
                </c:pt>
                <c:pt idx="1147">
                  <c:v>6.2862</c:v>
                </c:pt>
                <c:pt idx="1148">
                  <c:v>6.1637000000000004</c:v>
                </c:pt>
                <c:pt idx="1149">
                  <c:v>6.484</c:v>
                </c:pt>
                <c:pt idx="1150">
                  <c:v>5.4242999999999997</c:v>
                </c:pt>
                <c:pt idx="1151">
                  <c:v>5.4004000000000003</c:v>
                </c:pt>
                <c:pt idx="1152">
                  <c:v>5.3688000000000002</c:v>
                </c:pt>
                <c:pt idx="1153">
                  <c:v>4.5640999999999998</c:v>
                </c:pt>
                <c:pt idx="1154">
                  <c:v>4.6965000000000003</c:v>
                </c:pt>
                <c:pt idx="1155">
                  <c:v>4.7153</c:v>
                </c:pt>
                <c:pt idx="1156">
                  <c:v>6.34</c:v>
                </c:pt>
                <c:pt idx="1157">
                  <c:v>4.6699000000000002</c:v>
                </c:pt>
                <c:pt idx="1158">
                  <c:v>4.6761999999999997</c:v>
                </c:pt>
                <c:pt idx="1159">
                  <c:v>5.4448999999999996</c:v>
                </c:pt>
                <c:pt idx="1160">
                  <c:v>7.3197000000000001</c:v>
                </c:pt>
                <c:pt idx="1161">
                  <c:v>6.4215999999999998</c:v>
                </c:pt>
                <c:pt idx="1162">
                  <c:v>6.2465999999999999</c:v>
                </c:pt>
                <c:pt idx="1163">
                  <c:v>6.62</c:v>
                </c:pt>
                <c:pt idx="1164">
                  <c:v>4.8482000000000003</c:v>
                </c:pt>
                <c:pt idx="1165">
                  <c:v>4.8518999999999997</c:v>
                </c:pt>
                <c:pt idx="1166">
                  <c:v>4.6379000000000001</c:v>
                </c:pt>
                <c:pt idx="1167">
                  <c:v>4.8159999999999998</c:v>
                </c:pt>
                <c:pt idx="1168">
                  <c:v>4.7859999999999996</c:v>
                </c:pt>
                <c:pt idx="1169">
                  <c:v>4.7431999999999999</c:v>
                </c:pt>
                <c:pt idx="1170">
                  <c:v>5.9630000000000001</c:v>
                </c:pt>
                <c:pt idx="1171">
                  <c:v>4.7275999999999998</c:v>
                </c:pt>
                <c:pt idx="1172">
                  <c:v>4.5130999999999997</c:v>
                </c:pt>
                <c:pt idx="1173">
                  <c:v>5.2510000000000003</c:v>
                </c:pt>
                <c:pt idx="1174">
                  <c:v>5.5331999999999999</c:v>
                </c:pt>
                <c:pt idx="1175">
                  <c:v>6.62</c:v>
                </c:pt>
                <c:pt idx="1176">
                  <c:v>7.4206000000000003</c:v>
                </c:pt>
                <c:pt idx="1177">
                  <c:v>6.62</c:v>
                </c:pt>
                <c:pt idx="1178">
                  <c:v>7.2667000000000002</c:v>
                </c:pt>
                <c:pt idx="1179">
                  <c:v>7.3036000000000003</c:v>
                </c:pt>
                <c:pt idx="1180">
                  <c:v>7.1768000000000001</c:v>
                </c:pt>
                <c:pt idx="1181">
                  <c:v>6.4257</c:v>
                </c:pt>
                <c:pt idx="1182">
                  <c:v>5.3876999999999997</c:v>
                </c:pt>
                <c:pt idx="1183">
                  <c:v>5.3251999999999997</c:v>
                </c:pt>
                <c:pt idx="1184">
                  <c:v>6.09</c:v>
                </c:pt>
                <c:pt idx="1185">
                  <c:v>7.3453999999999997</c:v>
                </c:pt>
                <c:pt idx="1186">
                  <c:v>7.2427999999999999</c:v>
                </c:pt>
                <c:pt idx="1187">
                  <c:v>7.976</c:v>
                </c:pt>
                <c:pt idx="1188">
                  <c:v>16.247599999999998</c:v>
                </c:pt>
                <c:pt idx="1189">
                  <c:v>17.0595</c:v>
                </c:pt>
                <c:pt idx="1190">
                  <c:v>7.7511000000000001</c:v>
                </c:pt>
                <c:pt idx="1191">
                  <c:v>6.35</c:v>
                </c:pt>
                <c:pt idx="1192">
                  <c:v>6.2190000000000003</c:v>
                </c:pt>
                <c:pt idx="1193">
                  <c:v>5.8369999999999997</c:v>
                </c:pt>
                <c:pt idx="1194">
                  <c:v>5.3932000000000002</c:v>
                </c:pt>
                <c:pt idx="1195">
                  <c:v>4.9823000000000004</c:v>
                </c:pt>
                <c:pt idx="1196">
                  <c:v>5.1406999999999998</c:v>
                </c:pt>
                <c:pt idx="1197">
                  <c:v>4.8304999999999998</c:v>
                </c:pt>
                <c:pt idx="1198">
                  <c:v>5.8390000000000004</c:v>
                </c:pt>
                <c:pt idx="1199">
                  <c:v>6.35</c:v>
                </c:pt>
                <c:pt idx="1200">
                  <c:v>5.7302</c:v>
                </c:pt>
                <c:pt idx="1201">
                  <c:v>5.9642999999999997</c:v>
                </c:pt>
                <c:pt idx="1202">
                  <c:v>6.6917</c:v>
                </c:pt>
                <c:pt idx="1203">
                  <c:v>7.3440000000000003</c:v>
                </c:pt>
                <c:pt idx="1204">
                  <c:v>5.4359999999999999</c:v>
                </c:pt>
                <c:pt idx="1205">
                  <c:v>5.5970000000000004</c:v>
                </c:pt>
                <c:pt idx="1206">
                  <c:v>6.1425000000000001</c:v>
                </c:pt>
                <c:pt idx="1207">
                  <c:v>5.8730000000000002</c:v>
                </c:pt>
                <c:pt idx="1208">
                  <c:v>4.6311</c:v>
                </c:pt>
                <c:pt idx="1209">
                  <c:v>4.8221999999999996</c:v>
                </c:pt>
                <c:pt idx="1210">
                  <c:v>4.7068000000000003</c:v>
                </c:pt>
                <c:pt idx="1211">
                  <c:v>6.2773000000000003</c:v>
                </c:pt>
                <c:pt idx="1212">
                  <c:v>5.9630000000000001</c:v>
                </c:pt>
                <c:pt idx="1213">
                  <c:v>6.5656999999999996</c:v>
                </c:pt>
                <c:pt idx="1214">
                  <c:v>7.8342000000000001</c:v>
                </c:pt>
                <c:pt idx="1215">
                  <c:v>7.7272999999999996</c:v>
                </c:pt>
                <c:pt idx="1216">
                  <c:v>6.2790999999999997</c:v>
                </c:pt>
                <c:pt idx="1217">
                  <c:v>12.273999999999999</c:v>
                </c:pt>
                <c:pt idx="1218">
                  <c:v>10.637</c:v>
                </c:pt>
                <c:pt idx="1219">
                  <c:v>6.9009999999999998</c:v>
                </c:pt>
                <c:pt idx="1220">
                  <c:v>7.8179999999999996</c:v>
                </c:pt>
                <c:pt idx="1221">
                  <c:v>9.9556000000000004</c:v>
                </c:pt>
                <c:pt idx="1222">
                  <c:v>9.0599000000000007</c:v>
                </c:pt>
                <c:pt idx="1223">
                  <c:v>7.1189999999999998</c:v>
                </c:pt>
                <c:pt idx="1224">
                  <c:v>14.148</c:v>
                </c:pt>
                <c:pt idx="1225">
                  <c:v>8.4849999999999994</c:v>
                </c:pt>
                <c:pt idx="1226">
                  <c:v>7.8129999999999997</c:v>
                </c:pt>
                <c:pt idx="1227">
                  <c:v>8.8975000000000009</c:v>
                </c:pt>
                <c:pt idx="1228">
                  <c:v>8.3801000000000005</c:v>
                </c:pt>
                <c:pt idx="1229">
                  <c:v>7.9950000000000001</c:v>
                </c:pt>
                <c:pt idx="1230">
                  <c:v>6.5423</c:v>
                </c:pt>
                <c:pt idx="1231">
                  <c:v>6.7264999999999997</c:v>
                </c:pt>
                <c:pt idx="1232">
                  <c:v>6.4431000000000003</c:v>
                </c:pt>
                <c:pt idx="1233">
                  <c:v>5.0270000000000001</c:v>
                </c:pt>
                <c:pt idx="1234">
                  <c:v>6.9462000000000002</c:v>
                </c:pt>
                <c:pt idx="1235">
                  <c:v>6.9009999999999998</c:v>
                </c:pt>
                <c:pt idx="1236">
                  <c:v>12.4</c:v>
                </c:pt>
                <c:pt idx="1237">
                  <c:v>20.626999999999999</c:v>
                </c:pt>
                <c:pt idx="1238">
                  <c:v>18.161999999999999</c:v>
                </c:pt>
                <c:pt idx="1239">
                  <c:v>13.7446</c:v>
                </c:pt>
                <c:pt idx="1240">
                  <c:v>10.858000000000001</c:v>
                </c:pt>
                <c:pt idx="1241">
                  <c:v>12.119300000000001</c:v>
                </c:pt>
                <c:pt idx="1242">
                  <c:v>9.0673999999999992</c:v>
                </c:pt>
                <c:pt idx="1243">
                  <c:v>7.9691000000000001</c:v>
                </c:pt>
                <c:pt idx="1244">
                  <c:v>6.4836</c:v>
                </c:pt>
                <c:pt idx="1245">
                  <c:v>6.5103</c:v>
                </c:pt>
                <c:pt idx="1246">
                  <c:v>6.0076999999999998</c:v>
                </c:pt>
                <c:pt idx="1247">
                  <c:v>6.9779999999999998</c:v>
                </c:pt>
                <c:pt idx="1248">
                  <c:v>7.2160000000000002</c:v>
                </c:pt>
                <c:pt idx="1249">
                  <c:v>9.4410000000000007</c:v>
                </c:pt>
                <c:pt idx="1250">
                  <c:v>11.3651</c:v>
                </c:pt>
                <c:pt idx="1251">
                  <c:v>17.689800000000002</c:v>
                </c:pt>
                <c:pt idx="1252">
                  <c:v>15.7653</c:v>
                </c:pt>
                <c:pt idx="1253">
                  <c:v>17.350100000000001</c:v>
                </c:pt>
                <c:pt idx="1254">
                  <c:v>17.738</c:v>
                </c:pt>
                <c:pt idx="1255">
                  <c:v>24.518000000000001</c:v>
                </c:pt>
                <c:pt idx="1256">
                  <c:v>22.792100000000001</c:v>
                </c:pt>
                <c:pt idx="1257">
                  <c:v>17.157499999999999</c:v>
                </c:pt>
                <c:pt idx="1258">
                  <c:v>16.861000000000001</c:v>
                </c:pt>
                <c:pt idx="1259">
                  <c:v>9.5530000000000008</c:v>
                </c:pt>
                <c:pt idx="1260">
                  <c:v>8.3219999999999992</c:v>
                </c:pt>
                <c:pt idx="1261">
                  <c:v>9.9819999999999993</c:v>
                </c:pt>
                <c:pt idx="1262">
                  <c:v>8.4079999999999995</c:v>
                </c:pt>
                <c:pt idx="1263">
                  <c:v>25.662199999999999</c:v>
                </c:pt>
                <c:pt idx="1264">
                  <c:v>15.087</c:v>
                </c:pt>
                <c:pt idx="1265">
                  <c:v>108.05</c:v>
                </c:pt>
                <c:pt idx="1266">
                  <c:v>100.997</c:v>
                </c:pt>
                <c:pt idx="1267">
                  <c:v>44.9024</c:v>
                </c:pt>
                <c:pt idx="1268">
                  <c:v>42.003999999999998</c:v>
                </c:pt>
                <c:pt idx="1269">
                  <c:v>28.481000000000002</c:v>
                </c:pt>
                <c:pt idx="1270">
                  <c:v>25.231999999999999</c:v>
                </c:pt>
                <c:pt idx="1271">
                  <c:v>20.308</c:v>
                </c:pt>
                <c:pt idx="1272">
                  <c:v>26.308499999999999</c:v>
                </c:pt>
                <c:pt idx="1273">
                  <c:v>12.708500000000001</c:v>
                </c:pt>
                <c:pt idx="1274">
                  <c:v>42.492400000000004</c:v>
                </c:pt>
                <c:pt idx="1275">
                  <c:v>33.396000000000001</c:v>
                </c:pt>
                <c:pt idx="1276">
                  <c:v>30.633800000000001</c:v>
                </c:pt>
                <c:pt idx="1277">
                  <c:v>41.677599999999998</c:v>
                </c:pt>
                <c:pt idx="1278">
                  <c:v>47.124000000000002</c:v>
                </c:pt>
                <c:pt idx="1279">
                  <c:v>38.171999999999997</c:v>
                </c:pt>
                <c:pt idx="1280">
                  <c:v>26.7</c:v>
                </c:pt>
                <c:pt idx="1281">
                  <c:v>32.072200000000002</c:v>
                </c:pt>
                <c:pt idx="1282">
                  <c:v>34.555</c:v>
                </c:pt>
                <c:pt idx="1283">
                  <c:v>22.136900000000001</c:v>
                </c:pt>
                <c:pt idx="1284">
                  <c:v>46.052</c:v>
                </c:pt>
                <c:pt idx="1285">
                  <c:v>39.424999999999997</c:v>
                </c:pt>
                <c:pt idx="1286">
                  <c:v>40.703000000000003</c:v>
                </c:pt>
                <c:pt idx="1287">
                  <c:v>20.424600000000002</c:v>
                </c:pt>
                <c:pt idx="1288">
                  <c:v>19.5001</c:v>
                </c:pt>
                <c:pt idx="1289">
                  <c:v>23.13</c:v>
                </c:pt>
                <c:pt idx="1290">
                  <c:v>18.779499999999999</c:v>
                </c:pt>
                <c:pt idx="1291">
                  <c:v>24.026800000000001</c:v>
                </c:pt>
                <c:pt idx="1292">
                  <c:v>21.9831</c:v>
                </c:pt>
                <c:pt idx="1293">
                  <c:v>16.407299999999999</c:v>
                </c:pt>
                <c:pt idx="1294">
                  <c:v>13.543699999999999</c:v>
                </c:pt>
                <c:pt idx="1295">
                  <c:v>17.334299999999999</c:v>
                </c:pt>
                <c:pt idx="1296">
                  <c:v>19.693000000000001</c:v>
                </c:pt>
                <c:pt idx="1297">
                  <c:v>21.233699999999999</c:v>
                </c:pt>
                <c:pt idx="1298">
                  <c:v>68.189499999999995</c:v>
                </c:pt>
                <c:pt idx="1299">
                  <c:v>123.506</c:v>
                </c:pt>
                <c:pt idx="1300">
                  <c:v>83.455399999999997</c:v>
                </c:pt>
                <c:pt idx="1301">
                  <c:v>66.7941</c:v>
                </c:pt>
                <c:pt idx="1302">
                  <c:v>51.045000000000002</c:v>
                </c:pt>
                <c:pt idx="1303">
                  <c:v>48.155999999999999</c:v>
                </c:pt>
                <c:pt idx="1304">
                  <c:v>34.574300000000001</c:v>
                </c:pt>
                <c:pt idx="1305">
                  <c:v>28.271000000000001</c:v>
                </c:pt>
                <c:pt idx="1306">
                  <c:v>26.458400000000001</c:v>
                </c:pt>
                <c:pt idx="1307">
                  <c:v>31.152000000000001</c:v>
                </c:pt>
                <c:pt idx="1308">
                  <c:v>39.451999999999998</c:v>
                </c:pt>
                <c:pt idx="1309">
                  <c:v>27.7881</c:v>
                </c:pt>
                <c:pt idx="1310">
                  <c:v>32.826000000000001</c:v>
                </c:pt>
                <c:pt idx="1311">
                  <c:v>30.000299999999999</c:v>
                </c:pt>
                <c:pt idx="1312">
                  <c:v>22.613099999999999</c:v>
                </c:pt>
                <c:pt idx="1313">
                  <c:v>19.061199999999999</c:v>
                </c:pt>
                <c:pt idx="1314">
                  <c:v>20.017399999999999</c:v>
                </c:pt>
                <c:pt idx="1315">
                  <c:v>27.808800000000002</c:v>
                </c:pt>
                <c:pt idx="1316">
                  <c:v>18.332599999999999</c:v>
                </c:pt>
                <c:pt idx="1317">
                  <c:v>51.783000000000001</c:v>
                </c:pt>
                <c:pt idx="1318">
                  <c:v>57.9621</c:v>
                </c:pt>
                <c:pt idx="1319">
                  <c:v>43.33</c:v>
                </c:pt>
                <c:pt idx="1320">
                  <c:v>65.834199999999996</c:v>
                </c:pt>
                <c:pt idx="1321">
                  <c:v>54.407600000000002</c:v>
                </c:pt>
                <c:pt idx="1322">
                  <c:v>54.03</c:v>
                </c:pt>
                <c:pt idx="1323">
                  <c:v>40.703000000000003</c:v>
                </c:pt>
                <c:pt idx="1324">
                  <c:v>35.735999999999997</c:v>
                </c:pt>
                <c:pt idx="1325">
                  <c:v>26.344799999999999</c:v>
                </c:pt>
                <c:pt idx="1326">
                  <c:v>28.860700000000001</c:v>
                </c:pt>
                <c:pt idx="1327">
                  <c:v>47.448999999999998</c:v>
                </c:pt>
                <c:pt idx="1328">
                  <c:v>28.639900000000001</c:v>
                </c:pt>
                <c:pt idx="1329">
                  <c:v>22.177499999999998</c:v>
                </c:pt>
                <c:pt idx="1330">
                  <c:v>59.019399999999997</c:v>
                </c:pt>
                <c:pt idx="1331">
                  <c:v>39.424999999999997</c:v>
                </c:pt>
                <c:pt idx="1332">
                  <c:v>27.038599999999999</c:v>
                </c:pt>
                <c:pt idx="1333">
                  <c:v>24.623899999999999</c:v>
                </c:pt>
                <c:pt idx="1334">
                  <c:v>23.613</c:v>
                </c:pt>
                <c:pt idx="1335">
                  <c:v>32.756</c:v>
                </c:pt>
                <c:pt idx="1336">
                  <c:v>65.934600000000003</c:v>
                </c:pt>
                <c:pt idx="1337">
                  <c:v>58.720799999999997</c:v>
                </c:pt>
                <c:pt idx="1338">
                  <c:v>42.003999999999998</c:v>
                </c:pt>
                <c:pt idx="1339">
                  <c:v>72.775000000000006</c:v>
                </c:pt>
                <c:pt idx="1340">
                  <c:v>56.906300000000002</c:v>
                </c:pt>
                <c:pt idx="1341">
                  <c:v>54.029600000000002</c:v>
                </c:pt>
                <c:pt idx="1342">
                  <c:v>38.976100000000002</c:v>
                </c:pt>
                <c:pt idx="1343">
                  <c:v>36.200899999999997</c:v>
                </c:pt>
                <c:pt idx="1344">
                  <c:v>62.5488</c:v>
                </c:pt>
                <c:pt idx="1345">
                  <c:v>40.703000000000003</c:v>
                </c:pt>
                <c:pt idx="1346">
                  <c:v>33.974299999999999</c:v>
                </c:pt>
                <c:pt idx="1347">
                  <c:v>32.223700000000001</c:v>
                </c:pt>
                <c:pt idx="1348">
                  <c:v>57.195300000000003</c:v>
                </c:pt>
                <c:pt idx="1349">
                  <c:v>31.9834</c:v>
                </c:pt>
                <c:pt idx="1350">
                  <c:v>28.5914</c:v>
                </c:pt>
                <c:pt idx="1351">
                  <c:v>27.5289</c:v>
                </c:pt>
                <c:pt idx="1352">
                  <c:v>24.992000000000001</c:v>
                </c:pt>
                <c:pt idx="1353">
                  <c:v>24.236000000000001</c:v>
                </c:pt>
                <c:pt idx="1354">
                  <c:v>22.671700000000001</c:v>
                </c:pt>
                <c:pt idx="1355">
                  <c:v>29.851500000000001</c:v>
                </c:pt>
                <c:pt idx="1356">
                  <c:v>25.148599999999998</c:v>
                </c:pt>
                <c:pt idx="1357">
                  <c:v>21.172499999999999</c:v>
                </c:pt>
                <c:pt idx="1358">
                  <c:v>20.2393</c:v>
                </c:pt>
                <c:pt idx="1359">
                  <c:v>21.795999999999999</c:v>
                </c:pt>
                <c:pt idx="1360">
                  <c:v>31.152000000000001</c:v>
                </c:pt>
                <c:pt idx="1361">
                  <c:v>61.5381</c:v>
                </c:pt>
                <c:pt idx="1362">
                  <c:v>50.239100000000001</c:v>
                </c:pt>
                <c:pt idx="1363">
                  <c:v>45.1248</c:v>
                </c:pt>
                <c:pt idx="1364">
                  <c:v>50.303400000000003</c:v>
                </c:pt>
                <c:pt idx="1365">
                  <c:v>29.900200000000002</c:v>
                </c:pt>
                <c:pt idx="1366">
                  <c:v>34.555</c:v>
                </c:pt>
                <c:pt idx="1367">
                  <c:v>33.5578</c:v>
                </c:pt>
                <c:pt idx="1368">
                  <c:v>29.9254</c:v>
                </c:pt>
                <c:pt idx="1369">
                  <c:v>26.127500000000001</c:v>
                </c:pt>
                <c:pt idx="1370">
                  <c:v>21.364000000000001</c:v>
                </c:pt>
                <c:pt idx="1371">
                  <c:v>51.1374</c:v>
                </c:pt>
                <c:pt idx="1372">
                  <c:v>25.8431</c:v>
                </c:pt>
                <c:pt idx="1373">
                  <c:v>24.992000000000001</c:v>
                </c:pt>
                <c:pt idx="1374">
                  <c:v>22.814399999999999</c:v>
                </c:pt>
                <c:pt idx="1375">
                  <c:v>33.411200000000001</c:v>
                </c:pt>
                <c:pt idx="1376">
                  <c:v>45.362000000000002</c:v>
                </c:pt>
                <c:pt idx="1377">
                  <c:v>30.606000000000002</c:v>
                </c:pt>
                <c:pt idx="1378">
                  <c:v>31.414200000000001</c:v>
                </c:pt>
                <c:pt idx="1379">
                  <c:v>26.469100000000001</c:v>
                </c:pt>
                <c:pt idx="1380">
                  <c:v>20.937000000000001</c:v>
                </c:pt>
                <c:pt idx="1381">
                  <c:v>23.0107</c:v>
                </c:pt>
                <c:pt idx="1382">
                  <c:v>20.760100000000001</c:v>
                </c:pt>
                <c:pt idx="1383">
                  <c:v>17.738</c:v>
                </c:pt>
                <c:pt idx="1384">
                  <c:v>18.755600000000001</c:v>
                </c:pt>
                <c:pt idx="1385">
                  <c:v>17.047999999999998</c:v>
                </c:pt>
                <c:pt idx="1386">
                  <c:v>14.4177</c:v>
                </c:pt>
                <c:pt idx="1387">
                  <c:v>15.933</c:v>
                </c:pt>
                <c:pt idx="1388">
                  <c:v>13.370799999999999</c:v>
                </c:pt>
                <c:pt idx="1389">
                  <c:v>12.881500000000001</c:v>
                </c:pt>
                <c:pt idx="1390">
                  <c:v>15.076499999999999</c:v>
                </c:pt>
                <c:pt idx="1391">
                  <c:v>14.342000000000001</c:v>
                </c:pt>
                <c:pt idx="1392">
                  <c:v>13.297499999999999</c:v>
                </c:pt>
                <c:pt idx="1393">
                  <c:v>12.1647</c:v>
                </c:pt>
                <c:pt idx="1394">
                  <c:v>13.657</c:v>
                </c:pt>
                <c:pt idx="1395">
                  <c:v>32.835999999999999</c:v>
                </c:pt>
                <c:pt idx="1396">
                  <c:v>66.926000000000002</c:v>
                </c:pt>
                <c:pt idx="1397">
                  <c:v>42.664000000000001</c:v>
                </c:pt>
                <c:pt idx="1398">
                  <c:v>34.207999999999998</c:v>
                </c:pt>
                <c:pt idx="1399">
                  <c:v>31.186599999999999</c:v>
                </c:pt>
                <c:pt idx="1400">
                  <c:v>31</c:v>
                </c:pt>
                <c:pt idx="1401">
                  <c:v>32</c:v>
                </c:pt>
                <c:pt idx="1402">
                  <c:v>26</c:v>
                </c:pt>
                <c:pt idx="1403">
                  <c:v>24</c:v>
                </c:pt>
                <c:pt idx="1404">
                  <c:v>23</c:v>
                </c:pt>
                <c:pt idx="1405">
                  <c:v>23</c:v>
                </c:pt>
                <c:pt idx="1406">
                  <c:v>23</c:v>
                </c:pt>
                <c:pt idx="1407">
                  <c:v>22</c:v>
                </c:pt>
                <c:pt idx="1408">
                  <c:v>22</c:v>
                </c:pt>
                <c:pt idx="1409">
                  <c:v>20</c:v>
                </c:pt>
                <c:pt idx="1410">
                  <c:v>19</c:v>
                </c:pt>
                <c:pt idx="1411">
                  <c:v>18</c:v>
                </c:pt>
                <c:pt idx="1412">
                  <c:v>18</c:v>
                </c:pt>
                <c:pt idx="1413">
                  <c:v>17</c:v>
                </c:pt>
                <c:pt idx="1414">
                  <c:v>17</c:v>
                </c:pt>
                <c:pt idx="1415">
                  <c:v>16</c:v>
                </c:pt>
                <c:pt idx="1416">
                  <c:v>12.0092</c:v>
                </c:pt>
                <c:pt idx="1417">
                  <c:v>11.6234</c:v>
                </c:pt>
                <c:pt idx="1418">
                  <c:v>11.4602</c:v>
                </c:pt>
                <c:pt idx="1419">
                  <c:v>11.6256</c:v>
                </c:pt>
                <c:pt idx="1420">
                  <c:v>11.3683</c:v>
                </c:pt>
                <c:pt idx="1421">
                  <c:v>10.9292</c:v>
                </c:pt>
                <c:pt idx="1422">
                  <c:v>14</c:v>
                </c:pt>
                <c:pt idx="1423">
                  <c:v>9.9922000000000004</c:v>
                </c:pt>
                <c:pt idx="1424">
                  <c:v>10.6105</c:v>
                </c:pt>
                <c:pt idx="1425">
                  <c:v>10.4758</c:v>
                </c:pt>
                <c:pt idx="1426">
                  <c:v>10.174200000000001</c:v>
                </c:pt>
                <c:pt idx="1427">
                  <c:v>10.2453</c:v>
                </c:pt>
                <c:pt idx="1428">
                  <c:v>10.0631</c:v>
                </c:pt>
                <c:pt idx="1429">
                  <c:v>14</c:v>
                </c:pt>
                <c:pt idx="1430">
                  <c:v>9.7331000000000003</c:v>
                </c:pt>
                <c:pt idx="1431">
                  <c:v>9.6837999999999997</c:v>
                </c:pt>
                <c:pt idx="1432">
                  <c:v>9.3962000000000003</c:v>
                </c:pt>
                <c:pt idx="1433">
                  <c:v>9.2117000000000004</c:v>
                </c:pt>
                <c:pt idx="1434">
                  <c:v>9.0637000000000008</c:v>
                </c:pt>
                <c:pt idx="1435">
                  <c:v>8.9094999999999995</c:v>
                </c:pt>
                <c:pt idx="1436">
                  <c:v>12</c:v>
                </c:pt>
                <c:pt idx="1437">
                  <c:v>8.5287000000000006</c:v>
                </c:pt>
                <c:pt idx="1438">
                  <c:v>12</c:v>
                </c:pt>
                <c:pt idx="1439">
                  <c:v>8.4709000000000003</c:v>
                </c:pt>
                <c:pt idx="1440">
                  <c:v>8.3812999999999995</c:v>
                </c:pt>
                <c:pt idx="1441">
                  <c:v>8.2715999999999994</c:v>
                </c:pt>
                <c:pt idx="1442">
                  <c:v>8.2955000000000005</c:v>
                </c:pt>
                <c:pt idx="1443">
                  <c:v>10</c:v>
                </c:pt>
                <c:pt idx="1444">
                  <c:v>7.9954999999999998</c:v>
                </c:pt>
                <c:pt idx="1445">
                  <c:v>8.1584000000000003</c:v>
                </c:pt>
                <c:pt idx="1446">
                  <c:v>8.1187000000000005</c:v>
                </c:pt>
                <c:pt idx="1447">
                  <c:v>8.0267999999999997</c:v>
                </c:pt>
                <c:pt idx="1448">
                  <c:v>7.9786999999999999</c:v>
                </c:pt>
                <c:pt idx="1449">
                  <c:v>7.6753</c:v>
                </c:pt>
                <c:pt idx="1450">
                  <c:v>10</c:v>
                </c:pt>
                <c:pt idx="1451">
                  <c:v>7.4593999999999996</c:v>
                </c:pt>
                <c:pt idx="1452">
                  <c:v>7.3821000000000003</c:v>
                </c:pt>
                <c:pt idx="1453">
                  <c:v>7.3045999999999998</c:v>
                </c:pt>
                <c:pt idx="1454">
                  <c:v>9</c:v>
                </c:pt>
                <c:pt idx="1455">
                  <c:v>7.2766000000000002</c:v>
                </c:pt>
                <c:pt idx="1456">
                  <c:v>7.3003999999999998</c:v>
                </c:pt>
                <c:pt idx="1457">
                  <c:v>9</c:v>
                </c:pt>
                <c:pt idx="1458">
                  <c:v>7.4401000000000002</c:v>
                </c:pt>
                <c:pt idx="1459">
                  <c:v>7.1425999999999998</c:v>
                </c:pt>
                <c:pt idx="1460">
                  <c:v>7.2451999999999996</c:v>
                </c:pt>
                <c:pt idx="1461">
                  <c:v>7.1443000000000003</c:v>
                </c:pt>
                <c:pt idx="1462">
                  <c:v>7.1039000000000003</c:v>
                </c:pt>
                <c:pt idx="1463">
                  <c:v>7.2408000000000001</c:v>
                </c:pt>
                <c:pt idx="1464">
                  <c:v>9</c:v>
                </c:pt>
                <c:pt idx="1465">
                  <c:v>7.1521999999999997</c:v>
                </c:pt>
                <c:pt idx="1466">
                  <c:v>7.0194000000000001</c:v>
                </c:pt>
                <c:pt idx="1467">
                  <c:v>6.9427000000000003</c:v>
                </c:pt>
                <c:pt idx="1468">
                  <c:v>8</c:v>
                </c:pt>
                <c:pt idx="1469">
                  <c:v>6.9493</c:v>
                </c:pt>
                <c:pt idx="1470">
                  <c:v>6.5842000000000001</c:v>
                </c:pt>
                <c:pt idx="1471">
                  <c:v>8</c:v>
                </c:pt>
                <c:pt idx="1472">
                  <c:v>6.5159000000000002</c:v>
                </c:pt>
                <c:pt idx="1473">
                  <c:v>6.3419999999999996</c:v>
                </c:pt>
                <c:pt idx="1474">
                  <c:v>8</c:v>
                </c:pt>
                <c:pt idx="1475">
                  <c:v>6.6191000000000004</c:v>
                </c:pt>
                <c:pt idx="1476">
                  <c:v>6.5401999999999996</c:v>
                </c:pt>
                <c:pt idx="1477">
                  <c:v>6.3718000000000004</c:v>
                </c:pt>
                <c:pt idx="1478">
                  <c:v>8</c:v>
                </c:pt>
                <c:pt idx="1479">
                  <c:v>8</c:v>
                </c:pt>
                <c:pt idx="1480">
                  <c:v>6.2333999999999996</c:v>
                </c:pt>
                <c:pt idx="1481">
                  <c:v>5.9585999999999997</c:v>
                </c:pt>
                <c:pt idx="1482">
                  <c:v>5.7171000000000003</c:v>
                </c:pt>
                <c:pt idx="1483">
                  <c:v>5.71</c:v>
                </c:pt>
                <c:pt idx="1484">
                  <c:v>5.1702000000000004</c:v>
                </c:pt>
                <c:pt idx="1485">
                  <c:v>7</c:v>
                </c:pt>
                <c:pt idx="1486">
                  <c:v>7</c:v>
                </c:pt>
                <c:pt idx="1487">
                  <c:v>5.1318999999999999</c:v>
                </c:pt>
                <c:pt idx="1488">
                  <c:v>4.9843000000000002</c:v>
                </c:pt>
                <c:pt idx="1489">
                  <c:v>5.0753000000000004</c:v>
                </c:pt>
                <c:pt idx="1490">
                  <c:v>5.0557999999999996</c:v>
                </c:pt>
                <c:pt idx="1491">
                  <c:v>4.9394999999999998</c:v>
                </c:pt>
                <c:pt idx="1492">
                  <c:v>7</c:v>
                </c:pt>
                <c:pt idx="1493">
                  <c:v>4.8396999999999997</c:v>
                </c:pt>
                <c:pt idx="1494">
                  <c:v>4.7839</c:v>
                </c:pt>
                <c:pt idx="1495">
                  <c:v>4.3986000000000001</c:v>
                </c:pt>
                <c:pt idx="1496">
                  <c:v>4.4410999999999996</c:v>
                </c:pt>
                <c:pt idx="1497">
                  <c:v>4.1184000000000003</c:v>
                </c:pt>
                <c:pt idx="1498">
                  <c:v>4.1016000000000004</c:v>
                </c:pt>
                <c:pt idx="1499">
                  <c:v>6</c:v>
                </c:pt>
                <c:pt idx="1500">
                  <c:v>4.0157999999999996</c:v>
                </c:pt>
                <c:pt idx="1501">
                  <c:v>4.0683999999999996</c:v>
                </c:pt>
                <c:pt idx="1502">
                  <c:v>4.383</c:v>
                </c:pt>
                <c:pt idx="1503">
                  <c:v>4.5595999999999997</c:v>
                </c:pt>
                <c:pt idx="1504">
                  <c:v>4.0385999999999997</c:v>
                </c:pt>
                <c:pt idx="1505">
                  <c:v>3.9645999999999999</c:v>
                </c:pt>
                <c:pt idx="1506">
                  <c:v>6</c:v>
                </c:pt>
                <c:pt idx="1507">
                  <c:v>3.5596000000000001</c:v>
                </c:pt>
                <c:pt idx="1508">
                  <c:v>3.4239000000000002</c:v>
                </c:pt>
                <c:pt idx="1509">
                  <c:v>3.3631000000000002</c:v>
                </c:pt>
                <c:pt idx="1510">
                  <c:v>3.3170000000000002</c:v>
                </c:pt>
                <c:pt idx="1511">
                  <c:v>3.2860999999999998</c:v>
                </c:pt>
                <c:pt idx="1512">
                  <c:v>3.3631000000000002</c:v>
                </c:pt>
                <c:pt idx="1513">
                  <c:v>6</c:v>
                </c:pt>
                <c:pt idx="1514">
                  <c:v>3.54</c:v>
                </c:pt>
                <c:pt idx="1515">
                  <c:v>3.3359999999999999</c:v>
                </c:pt>
                <c:pt idx="1516">
                  <c:v>2.8696999999999999</c:v>
                </c:pt>
                <c:pt idx="1517">
                  <c:v>2.8711000000000002</c:v>
                </c:pt>
                <c:pt idx="1518">
                  <c:v>2.8048999999999999</c:v>
                </c:pt>
                <c:pt idx="1519">
                  <c:v>2.6030000000000002</c:v>
                </c:pt>
                <c:pt idx="1520">
                  <c:v>6</c:v>
                </c:pt>
                <c:pt idx="1521">
                  <c:v>2.5392999999999999</c:v>
                </c:pt>
                <c:pt idx="1522">
                  <c:v>2.4714999999999998</c:v>
                </c:pt>
                <c:pt idx="1523">
                  <c:v>2.7363</c:v>
                </c:pt>
                <c:pt idx="1524">
                  <c:v>2.427</c:v>
                </c:pt>
                <c:pt idx="1525">
                  <c:v>2.4047000000000001</c:v>
                </c:pt>
                <c:pt idx="1526">
                  <c:v>2.3622999999999998</c:v>
                </c:pt>
                <c:pt idx="1527">
                  <c:v>5</c:v>
                </c:pt>
                <c:pt idx="1528">
                  <c:v>2.3115999999999999</c:v>
                </c:pt>
                <c:pt idx="1529">
                  <c:v>5</c:v>
                </c:pt>
                <c:pt idx="1530">
                  <c:v>5</c:v>
                </c:pt>
                <c:pt idx="1531">
                  <c:v>2.0348999999999999</c:v>
                </c:pt>
                <c:pt idx="1532">
                  <c:v>1.9998</c:v>
                </c:pt>
                <c:pt idx="1533">
                  <c:v>2.1111</c:v>
                </c:pt>
                <c:pt idx="1534">
                  <c:v>5</c:v>
                </c:pt>
                <c:pt idx="1535">
                  <c:v>2.1741000000000001</c:v>
                </c:pt>
                <c:pt idx="1536">
                  <c:v>1.8978999999999999</c:v>
                </c:pt>
                <c:pt idx="1537">
                  <c:v>1.9644999999999999</c:v>
                </c:pt>
                <c:pt idx="1538">
                  <c:v>2.1248999999999998</c:v>
                </c:pt>
                <c:pt idx="1539">
                  <c:v>1.9541999999999999</c:v>
                </c:pt>
                <c:pt idx="1540">
                  <c:v>1.9386000000000001</c:v>
                </c:pt>
                <c:pt idx="1541">
                  <c:v>5</c:v>
                </c:pt>
                <c:pt idx="1542">
                  <c:v>2.7890999999999999</c:v>
                </c:pt>
                <c:pt idx="1543">
                  <c:v>2.8490000000000002</c:v>
                </c:pt>
                <c:pt idx="1544">
                  <c:v>2.1297999999999999</c:v>
                </c:pt>
                <c:pt idx="1545">
                  <c:v>1.9844999999999999</c:v>
                </c:pt>
                <c:pt idx="1546">
                  <c:v>2.0482</c:v>
                </c:pt>
                <c:pt idx="1547">
                  <c:v>4.9333</c:v>
                </c:pt>
                <c:pt idx="1548">
                  <c:v>7</c:v>
                </c:pt>
                <c:pt idx="1549">
                  <c:v>3.5255000000000001</c:v>
                </c:pt>
                <c:pt idx="1550">
                  <c:v>3.8757000000000001</c:v>
                </c:pt>
                <c:pt idx="1551">
                  <c:v>21.7974</c:v>
                </c:pt>
                <c:pt idx="1552">
                  <c:v>20</c:v>
                </c:pt>
                <c:pt idx="1553">
                  <c:v>7.2122999999999999</c:v>
                </c:pt>
                <c:pt idx="1554">
                  <c:v>36</c:v>
                </c:pt>
                <c:pt idx="1555">
                  <c:v>30</c:v>
                </c:pt>
                <c:pt idx="1556">
                  <c:v>6.9297000000000004</c:v>
                </c:pt>
                <c:pt idx="1557">
                  <c:v>6</c:v>
                </c:pt>
                <c:pt idx="1558">
                  <c:v>5.7515000000000001</c:v>
                </c:pt>
                <c:pt idx="1559">
                  <c:v>4.4238999999999997</c:v>
                </c:pt>
                <c:pt idx="1560">
                  <c:v>7</c:v>
                </c:pt>
                <c:pt idx="1561">
                  <c:v>5.1048999999999998</c:v>
                </c:pt>
                <c:pt idx="1562">
                  <c:v>4</c:v>
                </c:pt>
                <c:pt idx="1563">
                  <c:v>4.2695999999999996</c:v>
                </c:pt>
                <c:pt idx="1564">
                  <c:v>4.1923000000000004</c:v>
                </c:pt>
                <c:pt idx="1565">
                  <c:v>4</c:v>
                </c:pt>
                <c:pt idx="1566">
                  <c:v>3.9823</c:v>
                </c:pt>
                <c:pt idx="1567">
                  <c:v>2.8469000000000002</c:v>
                </c:pt>
                <c:pt idx="1568">
                  <c:v>4.7538</c:v>
                </c:pt>
                <c:pt idx="1569">
                  <c:v>10</c:v>
                </c:pt>
                <c:pt idx="1570">
                  <c:v>3.2892000000000001</c:v>
                </c:pt>
                <c:pt idx="1571">
                  <c:v>3.5045999999999999</c:v>
                </c:pt>
                <c:pt idx="1572">
                  <c:v>5</c:v>
                </c:pt>
                <c:pt idx="1573">
                  <c:v>4</c:v>
                </c:pt>
                <c:pt idx="1574">
                  <c:v>3.8527999999999998</c:v>
                </c:pt>
                <c:pt idx="1575">
                  <c:v>3.4832000000000001</c:v>
                </c:pt>
                <c:pt idx="1576">
                  <c:v>4</c:v>
                </c:pt>
                <c:pt idx="1577">
                  <c:v>1.8595999999999999</c:v>
                </c:pt>
                <c:pt idx="1578">
                  <c:v>1.9407000000000001</c:v>
                </c:pt>
                <c:pt idx="1579">
                  <c:v>1.8723000000000001</c:v>
                </c:pt>
                <c:pt idx="1580">
                  <c:v>1.6988000000000001</c:v>
                </c:pt>
                <c:pt idx="1581">
                  <c:v>8</c:v>
                </c:pt>
                <c:pt idx="1582">
                  <c:v>35</c:v>
                </c:pt>
                <c:pt idx="1583">
                  <c:v>27</c:v>
                </c:pt>
                <c:pt idx="1584">
                  <c:v>11</c:v>
                </c:pt>
                <c:pt idx="1585">
                  <c:v>10</c:v>
                </c:pt>
                <c:pt idx="1586">
                  <c:v>9</c:v>
                </c:pt>
                <c:pt idx="1587">
                  <c:v>47</c:v>
                </c:pt>
                <c:pt idx="1588">
                  <c:v>21</c:v>
                </c:pt>
                <c:pt idx="1589">
                  <c:v>12</c:v>
                </c:pt>
                <c:pt idx="1590">
                  <c:v>12</c:v>
                </c:pt>
                <c:pt idx="1591">
                  <c:v>12</c:v>
                </c:pt>
                <c:pt idx="1592">
                  <c:v>11</c:v>
                </c:pt>
                <c:pt idx="1593">
                  <c:v>11</c:v>
                </c:pt>
                <c:pt idx="1594">
                  <c:v>38.214399999999998</c:v>
                </c:pt>
                <c:pt idx="1595">
                  <c:v>44.260599999999997</c:v>
                </c:pt>
                <c:pt idx="1596">
                  <c:v>25</c:v>
                </c:pt>
                <c:pt idx="1597">
                  <c:v>20</c:v>
                </c:pt>
                <c:pt idx="1598">
                  <c:v>19</c:v>
                </c:pt>
                <c:pt idx="1599">
                  <c:v>19</c:v>
                </c:pt>
                <c:pt idx="1600">
                  <c:v>18</c:v>
                </c:pt>
                <c:pt idx="1601">
                  <c:v>25</c:v>
                </c:pt>
                <c:pt idx="1602">
                  <c:v>9.6290999999999993</c:v>
                </c:pt>
                <c:pt idx="1603">
                  <c:v>8.5556000000000001</c:v>
                </c:pt>
                <c:pt idx="1604">
                  <c:v>7</c:v>
                </c:pt>
                <c:pt idx="1605">
                  <c:v>6.9048999999999996</c:v>
                </c:pt>
                <c:pt idx="1606">
                  <c:v>19</c:v>
                </c:pt>
                <c:pt idx="1607">
                  <c:v>28</c:v>
                </c:pt>
                <c:pt idx="1608">
                  <c:v>20</c:v>
                </c:pt>
                <c:pt idx="1609">
                  <c:v>16.032399999999999</c:v>
                </c:pt>
                <c:pt idx="1610">
                  <c:v>27.7439</c:v>
                </c:pt>
                <c:pt idx="1611">
                  <c:v>14</c:v>
                </c:pt>
                <c:pt idx="1612">
                  <c:v>35.396099999999997</c:v>
                </c:pt>
                <c:pt idx="1613">
                  <c:v>38.084499999999998</c:v>
                </c:pt>
                <c:pt idx="1614">
                  <c:v>34.752699999999997</c:v>
                </c:pt>
                <c:pt idx="1615">
                  <c:v>31.643000000000001</c:v>
                </c:pt>
                <c:pt idx="1616">
                  <c:v>34.4482</c:v>
                </c:pt>
                <c:pt idx="1617">
                  <c:v>29.174600000000002</c:v>
                </c:pt>
                <c:pt idx="1618">
                  <c:v>18</c:v>
                </c:pt>
                <c:pt idx="1619">
                  <c:v>26.479800000000001</c:v>
                </c:pt>
                <c:pt idx="1620">
                  <c:v>24.657299999999999</c:v>
                </c:pt>
                <c:pt idx="1621">
                  <c:v>23.145700000000001</c:v>
                </c:pt>
                <c:pt idx="1622">
                  <c:v>20.917000000000002</c:v>
                </c:pt>
                <c:pt idx="1623">
                  <c:v>25.463200000000001</c:v>
                </c:pt>
                <c:pt idx="1624">
                  <c:v>37.883899999999997</c:v>
                </c:pt>
                <c:pt idx="1625">
                  <c:v>18</c:v>
                </c:pt>
                <c:pt idx="1626">
                  <c:v>16.021000000000001</c:v>
                </c:pt>
                <c:pt idx="1627">
                  <c:v>14.9819</c:v>
                </c:pt>
                <c:pt idx="1628">
                  <c:v>14.099600000000001</c:v>
                </c:pt>
                <c:pt idx="1629">
                  <c:v>13.066000000000001</c:v>
                </c:pt>
                <c:pt idx="1630">
                  <c:v>11.4537</c:v>
                </c:pt>
                <c:pt idx="1631">
                  <c:v>14.6167</c:v>
                </c:pt>
                <c:pt idx="1632">
                  <c:v>12</c:v>
                </c:pt>
                <c:pt idx="1633">
                  <c:v>10.431699999999999</c:v>
                </c:pt>
                <c:pt idx="1634">
                  <c:v>9.8795000000000002</c:v>
                </c:pt>
                <c:pt idx="1635">
                  <c:v>9.0795999999999992</c:v>
                </c:pt>
                <c:pt idx="1636">
                  <c:v>8</c:v>
                </c:pt>
                <c:pt idx="1637">
                  <c:v>30.5152</c:v>
                </c:pt>
                <c:pt idx="1638">
                  <c:v>10.116400000000001</c:v>
                </c:pt>
                <c:pt idx="1639">
                  <c:v>8</c:v>
                </c:pt>
                <c:pt idx="1640">
                  <c:v>9.7623999999999995</c:v>
                </c:pt>
                <c:pt idx="1641">
                  <c:v>19.79</c:v>
                </c:pt>
                <c:pt idx="1642">
                  <c:v>32.058799999999998</c:v>
                </c:pt>
                <c:pt idx="1643">
                  <c:v>35.951099999999997</c:v>
                </c:pt>
                <c:pt idx="1644">
                  <c:v>44.681699999999999</c:v>
                </c:pt>
                <c:pt idx="1645">
                  <c:v>39.8658</c:v>
                </c:pt>
                <c:pt idx="1646">
                  <c:v>34</c:v>
                </c:pt>
                <c:pt idx="1647">
                  <c:v>35.996600000000001</c:v>
                </c:pt>
                <c:pt idx="1648">
                  <c:v>37.491300000000003</c:v>
                </c:pt>
                <c:pt idx="1649">
                  <c:v>17.425799999999999</c:v>
                </c:pt>
                <c:pt idx="1650">
                  <c:v>15.509399999999999</c:v>
                </c:pt>
                <c:pt idx="1651">
                  <c:v>14.748900000000001</c:v>
                </c:pt>
                <c:pt idx="1652">
                  <c:v>13.6313</c:v>
                </c:pt>
                <c:pt idx="1653">
                  <c:v>17</c:v>
                </c:pt>
                <c:pt idx="1654">
                  <c:v>13.049099999999999</c:v>
                </c:pt>
                <c:pt idx="1655">
                  <c:v>15.587199999999999</c:v>
                </c:pt>
                <c:pt idx="1656">
                  <c:v>13.5436</c:v>
                </c:pt>
                <c:pt idx="1657">
                  <c:v>14.507199999999999</c:v>
                </c:pt>
                <c:pt idx="1658">
                  <c:v>13.2361</c:v>
                </c:pt>
                <c:pt idx="1659">
                  <c:v>10.9162</c:v>
                </c:pt>
                <c:pt idx="1660">
                  <c:v>27</c:v>
                </c:pt>
                <c:pt idx="1661">
                  <c:v>33.181399999999996</c:v>
                </c:pt>
                <c:pt idx="1662">
                  <c:v>29.391100000000002</c:v>
                </c:pt>
                <c:pt idx="1663">
                  <c:v>26.578900000000001</c:v>
                </c:pt>
                <c:pt idx="1664">
                  <c:v>21.050599999999999</c:v>
                </c:pt>
                <c:pt idx="1665">
                  <c:v>18.959299999999999</c:v>
                </c:pt>
                <c:pt idx="1666">
                  <c:v>16.371700000000001</c:v>
                </c:pt>
                <c:pt idx="1667">
                  <c:v>15</c:v>
                </c:pt>
                <c:pt idx="1668">
                  <c:v>16.939699999999998</c:v>
                </c:pt>
                <c:pt idx="1669">
                  <c:v>19</c:v>
                </c:pt>
                <c:pt idx="1670">
                  <c:v>72.018799999999999</c:v>
                </c:pt>
                <c:pt idx="1671">
                  <c:v>40</c:v>
                </c:pt>
                <c:pt idx="1672">
                  <c:v>25.8828</c:v>
                </c:pt>
                <c:pt idx="1673">
                  <c:v>24.194900000000001</c:v>
                </c:pt>
                <c:pt idx="1674">
                  <c:v>30</c:v>
                </c:pt>
                <c:pt idx="1675">
                  <c:v>26.474799999999998</c:v>
                </c:pt>
                <c:pt idx="1676">
                  <c:v>23.837199999999999</c:v>
                </c:pt>
                <c:pt idx="1677">
                  <c:v>46</c:v>
                </c:pt>
                <c:pt idx="1678">
                  <c:v>24.490600000000001</c:v>
                </c:pt>
                <c:pt idx="1679">
                  <c:v>49.911799999999999</c:v>
                </c:pt>
                <c:pt idx="1680">
                  <c:v>36.3123</c:v>
                </c:pt>
                <c:pt idx="1681">
                  <c:v>32</c:v>
                </c:pt>
                <c:pt idx="1682">
                  <c:v>37.753500000000003</c:v>
                </c:pt>
                <c:pt idx="1683">
                  <c:v>35.997900000000001</c:v>
                </c:pt>
                <c:pt idx="1684">
                  <c:v>31.438300000000002</c:v>
                </c:pt>
                <c:pt idx="1685">
                  <c:v>32.031300000000002</c:v>
                </c:pt>
                <c:pt idx="1686">
                  <c:v>36.907699999999998</c:v>
                </c:pt>
                <c:pt idx="1687">
                  <c:v>29</c:v>
                </c:pt>
                <c:pt idx="1688">
                  <c:v>40</c:v>
                </c:pt>
                <c:pt idx="1689">
                  <c:v>54.960500000000003</c:v>
                </c:pt>
                <c:pt idx="1690">
                  <c:v>51.881599999999999</c:v>
                </c:pt>
                <c:pt idx="1691">
                  <c:v>49.874299999999998</c:v>
                </c:pt>
                <c:pt idx="1692">
                  <c:v>48.804400000000001</c:v>
                </c:pt>
                <c:pt idx="1693">
                  <c:v>46.710799999999999</c:v>
                </c:pt>
                <c:pt idx="1694">
                  <c:v>45.691600000000001</c:v>
                </c:pt>
                <c:pt idx="1695">
                  <c:v>40</c:v>
                </c:pt>
                <c:pt idx="1696">
                  <c:v>83.85</c:v>
                </c:pt>
                <c:pt idx="1697">
                  <c:v>50.591799999999999</c:v>
                </c:pt>
                <c:pt idx="1698">
                  <c:v>45.887900000000002</c:v>
                </c:pt>
                <c:pt idx="1699">
                  <c:v>40.485500000000002</c:v>
                </c:pt>
                <c:pt idx="1700">
                  <c:v>38.255699999999997</c:v>
                </c:pt>
                <c:pt idx="1701">
                  <c:v>35.491700000000002</c:v>
                </c:pt>
                <c:pt idx="1702">
                  <c:v>32</c:v>
                </c:pt>
                <c:pt idx="1703">
                  <c:v>31.501300000000001</c:v>
                </c:pt>
                <c:pt idx="1704">
                  <c:v>32.2515</c:v>
                </c:pt>
                <c:pt idx="1705">
                  <c:v>30.874400000000001</c:v>
                </c:pt>
                <c:pt idx="1706">
                  <c:v>27.4268</c:v>
                </c:pt>
                <c:pt idx="1707">
                  <c:v>30.262499999999999</c:v>
                </c:pt>
                <c:pt idx="1708">
                  <c:v>31.474399999999999</c:v>
                </c:pt>
                <c:pt idx="1709">
                  <c:v>34</c:v>
                </c:pt>
                <c:pt idx="1710">
                  <c:v>31.226099999999999</c:v>
                </c:pt>
                <c:pt idx="1711">
                  <c:v>35.923400000000001</c:v>
                </c:pt>
                <c:pt idx="1712">
                  <c:v>34.0092</c:v>
                </c:pt>
                <c:pt idx="1713">
                  <c:v>44.694899999999997</c:v>
                </c:pt>
                <c:pt idx="1714">
                  <c:v>38.398899999999998</c:v>
                </c:pt>
                <c:pt idx="1715">
                  <c:v>33.900799999999997</c:v>
                </c:pt>
                <c:pt idx="1716">
                  <c:v>26</c:v>
                </c:pt>
                <c:pt idx="1717">
                  <c:v>26</c:v>
                </c:pt>
                <c:pt idx="1718">
                  <c:v>25</c:v>
                </c:pt>
                <c:pt idx="1719">
                  <c:v>30.390799999999999</c:v>
                </c:pt>
                <c:pt idx="1720">
                  <c:v>28.164200000000001</c:v>
                </c:pt>
                <c:pt idx="1721">
                  <c:v>24.764800000000001</c:v>
                </c:pt>
                <c:pt idx="1722">
                  <c:v>22.4953</c:v>
                </c:pt>
                <c:pt idx="1723">
                  <c:v>23</c:v>
                </c:pt>
                <c:pt idx="1724">
                  <c:v>21</c:v>
                </c:pt>
                <c:pt idx="1725">
                  <c:v>19.4831</c:v>
                </c:pt>
                <c:pt idx="1726">
                  <c:v>34.948399999999999</c:v>
                </c:pt>
                <c:pt idx="1727">
                  <c:v>29.999700000000001</c:v>
                </c:pt>
                <c:pt idx="1728">
                  <c:v>26.13</c:v>
                </c:pt>
                <c:pt idx="1729">
                  <c:v>25.4419</c:v>
                </c:pt>
                <c:pt idx="1730">
                  <c:v>21</c:v>
                </c:pt>
                <c:pt idx="1731">
                  <c:v>20</c:v>
                </c:pt>
                <c:pt idx="1732">
                  <c:v>25.327400000000001</c:v>
                </c:pt>
                <c:pt idx="1733">
                  <c:v>24.554400000000001</c:v>
                </c:pt>
                <c:pt idx="1734">
                  <c:v>22.869800000000001</c:v>
                </c:pt>
                <c:pt idx="1735">
                  <c:v>16</c:v>
                </c:pt>
                <c:pt idx="1736">
                  <c:v>20.220099999999999</c:v>
                </c:pt>
                <c:pt idx="1737">
                  <c:v>18</c:v>
                </c:pt>
                <c:pt idx="1738">
                  <c:v>26.108899999999998</c:v>
                </c:pt>
                <c:pt idx="1739">
                  <c:v>26</c:v>
                </c:pt>
                <c:pt idx="1740">
                  <c:v>30.589099999999998</c:v>
                </c:pt>
                <c:pt idx="1741">
                  <c:v>75</c:v>
                </c:pt>
                <c:pt idx="1742">
                  <c:v>53.557299999999998</c:v>
                </c:pt>
                <c:pt idx="1743">
                  <c:v>49.082900000000002</c:v>
                </c:pt>
                <c:pt idx="1744">
                  <c:v>47</c:v>
                </c:pt>
                <c:pt idx="1745">
                  <c:v>38.1601</c:v>
                </c:pt>
                <c:pt idx="1746">
                  <c:v>32.014099999999999</c:v>
                </c:pt>
                <c:pt idx="1747">
                  <c:v>30.7654</c:v>
                </c:pt>
                <c:pt idx="1748">
                  <c:v>27.954999999999998</c:v>
                </c:pt>
                <c:pt idx="1749">
                  <c:v>27.530899999999999</c:v>
                </c:pt>
                <c:pt idx="1750">
                  <c:v>33</c:v>
                </c:pt>
                <c:pt idx="1751">
                  <c:v>31</c:v>
                </c:pt>
                <c:pt idx="1752">
                  <c:v>21.653700000000001</c:v>
                </c:pt>
                <c:pt idx="1753">
                  <c:v>18.947800000000001</c:v>
                </c:pt>
                <c:pt idx="1754">
                  <c:v>15.879300000000001</c:v>
                </c:pt>
                <c:pt idx="1755">
                  <c:v>13.4757</c:v>
                </c:pt>
                <c:pt idx="1756">
                  <c:v>12.653600000000001</c:v>
                </c:pt>
                <c:pt idx="1757">
                  <c:v>11.8201</c:v>
                </c:pt>
                <c:pt idx="1758">
                  <c:v>22</c:v>
                </c:pt>
                <c:pt idx="1759">
                  <c:v>10.5236</c:v>
                </c:pt>
                <c:pt idx="1760">
                  <c:v>8.2964000000000002</c:v>
                </c:pt>
                <c:pt idx="1761">
                  <c:v>8.0309000000000008</c:v>
                </c:pt>
                <c:pt idx="1762">
                  <c:v>7.5964</c:v>
                </c:pt>
                <c:pt idx="1763">
                  <c:v>7.5640000000000001</c:v>
                </c:pt>
                <c:pt idx="1764">
                  <c:v>7.3551000000000002</c:v>
                </c:pt>
                <c:pt idx="1765">
                  <c:v>9</c:v>
                </c:pt>
                <c:pt idx="1766">
                  <c:v>9</c:v>
                </c:pt>
                <c:pt idx="1767">
                  <c:v>7.1120999999999999</c:v>
                </c:pt>
                <c:pt idx="1768">
                  <c:v>6.6311999999999998</c:v>
                </c:pt>
                <c:pt idx="1769">
                  <c:v>6.4234999999999998</c:v>
                </c:pt>
                <c:pt idx="1770">
                  <c:v>8</c:v>
                </c:pt>
                <c:pt idx="1771">
                  <c:v>6.2683999999999997</c:v>
                </c:pt>
                <c:pt idx="1772">
                  <c:v>7</c:v>
                </c:pt>
                <c:pt idx="1773">
                  <c:v>7</c:v>
                </c:pt>
                <c:pt idx="1774">
                  <c:v>5.4733000000000001</c:v>
                </c:pt>
                <c:pt idx="1775">
                  <c:v>5.2092000000000001</c:v>
                </c:pt>
                <c:pt idx="1776">
                  <c:v>5.1463999999999999</c:v>
                </c:pt>
                <c:pt idx="1777">
                  <c:v>4.7805</c:v>
                </c:pt>
                <c:pt idx="1778">
                  <c:v>5.1361999999999997</c:v>
                </c:pt>
                <c:pt idx="1779">
                  <c:v>7</c:v>
                </c:pt>
                <c:pt idx="1780">
                  <c:v>5.1044</c:v>
                </c:pt>
                <c:pt idx="1781">
                  <c:v>5.0602999999999998</c:v>
                </c:pt>
                <c:pt idx="1782">
                  <c:v>5.0183999999999997</c:v>
                </c:pt>
                <c:pt idx="1783">
                  <c:v>6</c:v>
                </c:pt>
                <c:pt idx="1784">
                  <c:v>4.9577</c:v>
                </c:pt>
                <c:pt idx="1785">
                  <c:v>5.2599</c:v>
                </c:pt>
                <c:pt idx="1786">
                  <c:v>6</c:v>
                </c:pt>
                <c:pt idx="1787">
                  <c:v>5.242</c:v>
                </c:pt>
                <c:pt idx="1788">
                  <c:v>5.2100999999999997</c:v>
                </c:pt>
                <c:pt idx="1789">
                  <c:v>5.2016999999999998</c:v>
                </c:pt>
                <c:pt idx="1790">
                  <c:v>4.9303999999999997</c:v>
                </c:pt>
                <c:pt idx="1791">
                  <c:v>4.9573</c:v>
                </c:pt>
                <c:pt idx="1792">
                  <c:v>5</c:v>
                </c:pt>
                <c:pt idx="1793">
                  <c:v>5</c:v>
                </c:pt>
                <c:pt idx="1794">
                  <c:v>5</c:v>
                </c:pt>
                <c:pt idx="1795">
                  <c:v>5</c:v>
                </c:pt>
                <c:pt idx="1796">
                  <c:v>4.8982999999999999</c:v>
                </c:pt>
                <c:pt idx="1797">
                  <c:v>4.8958000000000004</c:v>
                </c:pt>
                <c:pt idx="1798">
                  <c:v>4.8246000000000002</c:v>
                </c:pt>
                <c:pt idx="1799">
                  <c:v>4.8372999999999999</c:v>
                </c:pt>
                <c:pt idx="1800">
                  <c:v>5</c:v>
                </c:pt>
                <c:pt idx="1801">
                  <c:v>4.9951999999999996</c:v>
                </c:pt>
                <c:pt idx="1802">
                  <c:v>4.8887999999999998</c:v>
                </c:pt>
                <c:pt idx="1803">
                  <c:v>4.8818999999999999</c:v>
                </c:pt>
                <c:pt idx="1804">
                  <c:v>4.9314999999999998</c:v>
                </c:pt>
                <c:pt idx="1805">
                  <c:v>4.8941999999999997</c:v>
                </c:pt>
                <c:pt idx="1806">
                  <c:v>4.4177</c:v>
                </c:pt>
                <c:pt idx="1807">
                  <c:v>4</c:v>
                </c:pt>
                <c:pt idx="1808">
                  <c:v>4</c:v>
                </c:pt>
                <c:pt idx="1809">
                  <c:v>4.7718999999999996</c:v>
                </c:pt>
                <c:pt idx="1810">
                  <c:v>4</c:v>
                </c:pt>
                <c:pt idx="1811">
                  <c:v>4.6369999999999996</c:v>
                </c:pt>
                <c:pt idx="1812">
                  <c:v>4</c:v>
                </c:pt>
                <c:pt idx="1813">
                  <c:v>4.4000000000000004</c:v>
                </c:pt>
                <c:pt idx="1814">
                  <c:v>4</c:v>
                </c:pt>
                <c:pt idx="1815">
                  <c:v>4</c:v>
                </c:pt>
                <c:pt idx="1816">
                  <c:v>4</c:v>
                </c:pt>
                <c:pt idx="1817">
                  <c:v>4.0551000000000004</c:v>
                </c:pt>
                <c:pt idx="1818">
                  <c:v>4.0331999999999999</c:v>
                </c:pt>
                <c:pt idx="1819">
                  <c:v>4</c:v>
                </c:pt>
                <c:pt idx="1820">
                  <c:v>3.8677999999999999</c:v>
                </c:pt>
                <c:pt idx="1821">
                  <c:v>4</c:v>
                </c:pt>
                <c:pt idx="1822">
                  <c:v>4</c:v>
                </c:pt>
                <c:pt idx="1823">
                  <c:v>3.125</c:v>
                </c:pt>
                <c:pt idx="1824">
                  <c:v>3.1150000000000002</c:v>
                </c:pt>
                <c:pt idx="1825">
                  <c:v>3.5310999999999999</c:v>
                </c:pt>
                <c:pt idx="1826">
                  <c:v>3.6015999999999999</c:v>
                </c:pt>
                <c:pt idx="1827">
                  <c:v>4</c:v>
                </c:pt>
                <c:pt idx="1828">
                  <c:v>3</c:v>
                </c:pt>
                <c:pt idx="1829">
                  <c:v>3.3056000000000001</c:v>
                </c:pt>
                <c:pt idx="1830">
                  <c:v>3.2911999999999999</c:v>
                </c:pt>
                <c:pt idx="1831">
                  <c:v>3.2736000000000001</c:v>
                </c:pt>
                <c:pt idx="1832">
                  <c:v>3.2132000000000001</c:v>
                </c:pt>
                <c:pt idx="1833">
                  <c:v>3.2906</c:v>
                </c:pt>
                <c:pt idx="1834">
                  <c:v>3.3978999999999999</c:v>
                </c:pt>
                <c:pt idx="1835">
                  <c:v>3</c:v>
                </c:pt>
                <c:pt idx="1836">
                  <c:v>3.3824999999999998</c:v>
                </c:pt>
                <c:pt idx="1837">
                  <c:v>3.3527999999999998</c:v>
                </c:pt>
                <c:pt idx="1838">
                  <c:v>3.3007</c:v>
                </c:pt>
                <c:pt idx="1839">
                  <c:v>3</c:v>
                </c:pt>
                <c:pt idx="1840">
                  <c:v>3.2631999999999999</c:v>
                </c:pt>
                <c:pt idx="1841">
                  <c:v>3.2368999999999999</c:v>
                </c:pt>
                <c:pt idx="1842">
                  <c:v>3</c:v>
                </c:pt>
                <c:pt idx="1843">
                  <c:v>3.3748999999999998</c:v>
                </c:pt>
                <c:pt idx="1844">
                  <c:v>3.2949999999999999</c:v>
                </c:pt>
                <c:pt idx="1845">
                  <c:v>3.2772000000000001</c:v>
                </c:pt>
                <c:pt idx="1846">
                  <c:v>3.1276999999999999</c:v>
                </c:pt>
                <c:pt idx="1847">
                  <c:v>3.0527000000000002</c:v>
                </c:pt>
                <c:pt idx="1848">
                  <c:v>2.2303000000000002</c:v>
                </c:pt>
                <c:pt idx="1849">
                  <c:v>2</c:v>
                </c:pt>
                <c:pt idx="1850">
                  <c:v>2.2197</c:v>
                </c:pt>
                <c:pt idx="1851">
                  <c:v>2</c:v>
                </c:pt>
                <c:pt idx="1852">
                  <c:v>2.2273999999999998</c:v>
                </c:pt>
                <c:pt idx="1853">
                  <c:v>2.1939000000000002</c:v>
                </c:pt>
                <c:pt idx="1854">
                  <c:v>2.2280000000000002</c:v>
                </c:pt>
                <c:pt idx="1855">
                  <c:v>2.2019000000000002</c:v>
                </c:pt>
                <c:pt idx="1856">
                  <c:v>2</c:v>
                </c:pt>
                <c:pt idx="1857">
                  <c:v>2.2012999999999998</c:v>
                </c:pt>
                <c:pt idx="1858">
                  <c:v>2.1920000000000002</c:v>
                </c:pt>
                <c:pt idx="1859">
                  <c:v>2.1833999999999998</c:v>
                </c:pt>
                <c:pt idx="1860">
                  <c:v>2.1635</c:v>
                </c:pt>
                <c:pt idx="1861">
                  <c:v>2</c:v>
                </c:pt>
                <c:pt idx="1862">
                  <c:v>2.0916999999999999</c:v>
                </c:pt>
                <c:pt idx="1863">
                  <c:v>2</c:v>
                </c:pt>
                <c:pt idx="1864">
                  <c:v>2.5097</c:v>
                </c:pt>
                <c:pt idx="1865">
                  <c:v>2.9863</c:v>
                </c:pt>
                <c:pt idx="1866">
                  <c:v>3.0017999999999998</c:v>
                </c:pt>
                <c:pt idx="1867">
                  <c:v>3.6029</c:v>
                </c:pt>
                <c:pt idx="1868">
                  <c:v>3.1637</c:v>
                </c:pt>
                <c:pt idx="1869">
                  <c:v>3.0447000000000002</c:v>
                </c:pt>
                <c:pt idx="1870">
                  <c:v>2</c:v>
                </c:pt>
                <c:pt idx="1871">
                  <c:v>3.0207999999999999</c:v>
                </c:pt>
                <c:pt idx="1872">
                  <c:v>3.0084</c:v>
                </c:pt>
                <c:pt idx="1873">
                  <c:v>2.984</c:v>
                </c:pt>
                <c:pt idx="1874">
                  <c:v>3.0024000000000002</c:v>
                </c:pt>
                <c:pt idx="1875">
                  <c:v>2.9973000000000001</c:v>
                </c:pt>
                <c:pt idx="1876">
                  <c:v>3.0581</c:v>
                </c:pt>
                <c:pt idx="1877">
                  <c:v>2</c:v>
                </c:pt>
                <c:pt idx="1878">
                  <c:v>3.0215000000000001</c:v>
                </c:pt>
                <c:pt idx="1879">
                  <c:v>2.9969000000000001</c:v>
                </c:pt>
                <c:pt idx="1880">
                  <c:v>3.0028000000000001</c:v>
                </c:pt>
                <c:pt idx="1881">
                  <c:v>2</c:v>
                </c:pt>
                <c:pt idx="1882">
                  <c:v>2.9904000000000002</c:v>
                </c:pt>
                <c:pt idx="1883">
                  <c:v>2</c:v>
                </c:pt>
                <c:pt idx="1884">
                  <c:v>2</c:v>
                </c:pt>
                <c:pt idx="1885">
                  <c:v>2.0099</c:v>
                </c:pt>
                <c:pt idx="1886">
                  <c:v>2.4878999999999998</c:v>
                </c:pt>
                <c:pt idx="1887">
                  <c:v>2.4941</c:v>
                </c:pt>
                <c:pt idx="1888">
                  <c:v>2.5329999999999999</c:v>
                </c:pt>
                <c:pt idx="1889">
                  <c:v>2.5070000000000001</c:v>
                </c:pt>
                <c:pt idx="1890">
                  <c:v>2.4941</c:v>
                </c:pt>
                <c:pt idx="1891">
                  <c:v>2.5</c:v>
                </c:pt>
                <c:pt idx="1892">
                  <c:v>2.4758</c:v>
                </c:pt>
                <c:pt idx="1893">
                  <c:v>2.4695999999999998</c:v>
                </c:pt>
                <c:pt idx="1894">
                  <c:v>2.4641000000000002</c:v>
                </c:pt>
                <c:pt idx="1895">
                  <c:v>2.4883000000000002</c:v>
                </c:pt>
                <c:pt idx="1896">
                  <c:v>2.5055000000000001</c:v>
                </c:pt>
                <c:pt idx="1897">
                  <c:v>2.0282</c:v>
                </c:pt>
                <c:pt idx="1898">
                  <c:v>2.0299999999999998</c:v>
                </c:pt>
                <c:pt idx="1899">
                  <c:v>1.4721</c:v>
                </c:pt>
                <c:pt idx="1900">
                  <c:v>1.4833000000000001</c:v>
                </c:pt>
                <c:pt idx="1901">
                  <c:v>1.4770000000000001</c:v>
                </c:pt>
                <c:pt idx="1902">
                  <c:v>1.9309000000000001</c:v>
                </c:pt>
                <c:pt idx="1903">
                  <c:v>1.9977</c:v>
                </c:pt>
                <c:pt idx="1904">
                  <c:v>1.998</c:v>
                </c:pt>
                <c:pt idx="1905">
                  <c:v>1.98</c:v>
                </c:pt>
                <c:pt idx="1906">
                  <c:v>1.9918</c:v>
                </c:pt>
                <c:pt idx="1907">
                  <c:v>1.9918</c:v>
                </c:pt>
                <c:pt idx="1908">
                  <c:v>1.5015000000000001</c:v>
                </c:pt>
                <c:pt idx="1909">
                  <c:v>1.5136000000000001</c:v>
                </c:pt>
                <c:pt idx="1910">
                  <c:v>1.5</c:v>
                </c:pt>
                <c:pt idx="1911">
                  <c:v>1.5</c:v>
                </c:pt>
                <c:pt idx="1912">
                  <c:v>1.5</c:v>
                </c:pt>
                <c:pt idx="1913">
                  <c:v>3.5461999999999998</c:v>
                </c:pt>
                <c:pt idx="1914">
                  <c:v>4.4439000000000002</c:v>
                </c:pt>
                <c:pt idx="1915">
                  <c:v>4.5369999999999999</c:v>
                </c:pt>
                <c:pt idx="1916">
                  <c:v>3.7181999999999999</c:v>
                </c:pt>
                <c:pt idx="1917">
                  <c:v>3.3</c:v>
                </c:pt>
                <c:pt idx="1918">
                  <c:v>3.532</c:v>
                </c:pt>
                <c:pt idx="1919">
                  <c:v>3.5</c:v>
                </c:pt>
                <c:pt idx="1920">
                  <c:v>3.5640999999999998</c:v>
                </c:pt>
                <c:pt idx="1921">
                  <c:v>3.6343000000000001</c:v>
                </c:pt>
                <c:pt idx="1922">
                  <c:v>3.7677</c:v>
                </c:pt>
                <c:pt idx="1923">
                  <c:v>2.4636</c:v>
                </c:pt>
                <c:pt idx="1924">
                  <c:v>2.3990999999999998</c:v>
                </c:pt>
                <c:pt idx="1925">
                  <c:v>2.1743000000000001</c:v>
                </c:pt>
                <c:pt idx="1926">
                  <c:v>2.1</c:v>
                </c:pt>
                <c:pt idx="1927">
                  <c:v>1.7951999999999999</c:v>
                </c:pt>
                <c:pt idx="1928">
                  <c:v>2.8119000000000001</c:v>
                </c:pt>
                <c:pt idx="1929">
                  <c:v>2.8</c:v>
                </c:pt>
                <c:pt idx="1930">
                  <c:v>3.5091000000000001</c:v>
                </c:pt>
                <c:pt idx="1931">
                  <c:v>3.3331</c:v>
                </c:pt>
                <c:pt idx="1932">
                  <c:v>3.6080999999999999</c:v>
                </c:pt>
                <c:pt idx="1933">
                  <c:v>3.6</c:v>
                </c:pt>
                <c:pt idx="1934">
                  <c:v>6.8556999999999997</c:v>
                </c:pt>
                <c:pt idx="1935">
                  <c:v>21.280200000000001</c:v>
                </c:pt>
                <c:pt idx="1936">
                  <c:v>31.632000000000001</c:v>
                </c:pt>
                <c:pt idx="1937">
                  <c:v>25.250499999999999</c:v>
                </c:pt>
                <c:pt idx="1938">
                  <c:v>37.572299999999998</c:v>
                </c:pt>
                <c:pt idx="1939">
                  <c:v>30.557200000000002</c:v>
                </c:pt>
                <c:pt idx="1940">
                  <c:v>6.8</c:v>
                </c:pt>
                <c:pt idx="1941">
                  <c:v>85.634</c:v>
                </c:pt>
                <c:pt idx="1942">
                  <c:v>23</c:v>
                </c:pt>
                <c:pt idx="1943">
                  <c:v>73.338899999999995</c:v>
                </c:pt>
                <c:pt idx="1944">
                  <c:v>66.751999999999995</c:v>
                </c:pt>
                <c:pt idx="1945">
                  <c:v>50.614800000000002</c:v>
                </c:pt>
                <c:pt idx="1946">
                  <c:v>41.022300000000001</c:v>
                </c:pt>
                <c:pt idx="1947">
                  <c:v>22</c:v>
                </c:pt>
                <c:pt idx="1948">
                  <c:v>42.604100000000003</c:v>
                </c:pt>
                <c:pt idx="1949">
                  <c:v>15.688800000000001</c:v>
                </c:pt>
                <c:pt idx="1950">
                  <c:v>11.7791</c:v>
                </c:pt>
                <c:pt idx="1951">
                  <c:v>10.130599999999999</c:v>
                </c:pt>
                <c:pt idx="1952">
                  <c:v>9.8130000000000006</c:v>
                </c:pt>
                <c:pt idx="1953">
                  <c:v>10.417299999999999</c:v>
                </c:pt>
                <c:pt idx="1954">
                  <c:v>11</c:v>
                </c:pt>
                <c:pt idx="1955">
                  <c:v>10</c:v>
                </c:pt>
                <c:pt idx="1956">
                  <c:v>9.7622999999999998</c:v>
                </c:pt>
                <c:pt idx="1957">
                  <c:v>13.8111</c:v>
                </c:pt>
                <c:pt idx="1958">
                  <c:v>8.0869</c:v>
                </c:pt>
                <c:pt idx="1959">
                  <c:v>10.9284</c:v>
                </c:pt>
                <c:pt idx="1960">
                  <c:v>9.9856999999999996</c:v>
                </c:pt>
                <c:pt idx="1961">
                  <c:v>9</c:v>
                </c:pt>
                <c:pt idx="1962">
                  <c:v>11.4572</c:v>
                </c:pt>
                <c:pt idx="1963">
                  <c:v>9.3274000000000008</c:v>
                </c:pt>
                <c:pt idx="1964">
                  <c:v>11.018000000000001</c:v>
                </c:pt>
                <c:pt idx="1965">
                  <c:v>65.637299999999996</c:v>
                </c:pt>
                <c:pt idx="1966">
                  <c:v>67.362899999999996</c:v>
                </c:pt>
                <c:pt idx="1967">
                  <c:v>59.8752</c:v>
                </c:pt>
                <c:pt idx="1968">
                  <c:v>14</c:v>
                </c:pt>
                <c:pt idx="1969">
                  <c:v>16.385400000000001</c:v>
                </c:pt>
                <c:pt idx="1970">
                  <c:v>15.4573</c:v>
                </c:pt>
                <c:pt idx="1971">
                  <c:v>21.384599999999999</c:v>
                </c:pt>
                <c:pt idx="1972">
                  <c:v>180</c:v>
                </c:pt>
                <c:pt idx="1973">
                  <c:v>90.343900000000005</c:v>
                </c:pt>
                <c:pt idx="1974">
                  <c:v>83.888000000000005</c:v>
                </c:pt>
                <c:pt idx="1975">
                  <c:v>38</c:v>
                </c:pt>
                <c:pt idx="1976">
                  <c:v>51.857599999999998</c:v>
                </c:pt>
                <c:pt idx="1977">
                  <c:v>56.102600000000002</c:v>
                </c:pt>
                <c:pt idx="1978">
                  <c:v>53.0837</c:v>
                </c:pt>
                <c:pt idx="1979">
                  <c:v>71.068100000000001</c:v>
                </c:pt>
                <c:pt idx="1980">
                  <c:v>78.276899999999998</c:v>
                </c:pt>
                <c:pt idx="1981">
                  <c:v>79.930800000000005</c:v>
                </c:pt>
                <c:pt idx="1982">
                  <c:v>55</c:v>
                </c:pt>
                <c:pt idx="1983">
                  <c:v>26.721599999999999</c:v>
                </c:pt>
                <c:pt idx="1984">
                  <c:v>42.372900000000001</c:v>
                </c:pt>
                <c:pt idx="1985">
                  <c:v>56.190600000000003</c:v>
                </c:pt>
                <c:pt idx="1986">
                  <c:v>31.090800000000002</c:v>
                </c:pt>
                <c:pt idx="1987">
                  <c:v>26.846699999999998</c:v>
                </c:pt>
                <c:pt idx="1988">
                  <c:v>29.037099999999999</c:v>
                </c:pt>
                <c:pt idx="1989">
                  <c:v>30</c:v>
                </c:pt>
                <c:pt idx="1990">
                  <c:v>20.494700000000002</c:v>
                </c:pt>
                <c:pt idx="1991">
                  <c:v>20.627500000000001</c:v>
                </c:pt>
                <c:pt idx="1992">
                  <c:v>19.959800000000001</c:v>
                </c:pt>
                <c:pt idx="1993">
                  <c:v>17.061199999999999</c:v>
                </c:pt>
                <c:pt idx="1994">
                  <c:v>18.2499</c:v>
                </c:pt>
                <c:pt idx="1995">
                  <c:v>18.657699999999998</c:v>
                </c:pt>
                <c:pt idx="1996">
                  <c:v>19</c:v>
                </c:pt>
                <c:pt idx="1997">
                  <c:v>15.6806</c:v>
                </c:pt>
                <c:pt idx="1998">
                  <c:v>20.4724</c:v>
                </c:pt>
                <c:pt idx="1999">
                  <c:v>18.371400000000001</c:v>
                </c:pt>
                <c:pt idx="2000">
                  <c:v>15.389699999999999</c:v>
                </c:pt>
                <c:pt idx="2001">
                  <c:v>14.047000000000001</c:v>
                </c:pt>
                <c:pt idx="2002">
                  <c:v>14.964600000000001</c:v>
                </c:pt>
                <c:pt idx="2003">
                  <c:v>93</c:v>
                </c:pt>
                <c:pt idx="2004">
                  <c:v>93.404899999999998</c:v>
                </c:pt>
                <c:pt idx="2005">
                  <c:v>102.7055</c:v>
                </c:pt>
                <c:pt idx="2006">
                  <c:v>51.205399999999997</c:v>
                </c:pt>
                <c:pt idx="2007">
                  <c:v>49.160200000000003</c:v>
                </c:pt>
                <c:pt idx="2008">
                  <c:v>45.203600000000002</c:v>
                </c:pt>
                <c:pt idx="2009">
                  <c:v>40.859499999999997</c:v>
                </c:pt>
                <c:pt idx="2010">
                  <c:v>35</c:v>
                </c:pt>
                <c:pt idx="2011">
                  <c:v>34</c:v>
                </c:pt>
                <c:pt idx="2012">
                  <c:v>35.130600000000001</c:v>
                </c:pt>
                <c:pt idx="2013">
                  <c:v>23.012599999999999</c:v>
                </c:pt>
                <c:pt idx="2014">
                  <c:v>21.8718</c:v>
                </c:pt>
                <c:pt idx="2015">
                  <c:v>22</c:v>
                </c:pt>
                <c:pt idx="2016">
                  <c:v>23</c:v>
                </c:pt>
                <c:pt idx="2017">
                  <c:v>48</c:v>
                </c:pt>
                <c:pt idx="2018">
                  <c:v>24.745999999999999</c:v>
                </c:pt>
                <c:pt idx="2019">
                  <c:v>52.424500000000002</c:v>
                </c:pt>
                <c:pt idx="2020">
                  <c:v>48.0319</c:v>
                </c:pt>
                <c:pt idx="2021">
                  <c:v>37.438499999999998</c:v>
                </c:pt>
                <c:pt idx="2022">
                  <c:v>37.465200000000003</c:v>
                </c:pt>
                <c:pt idx="2023">
                  <c:v>35.850499999999997</c:v>
                </c:pt>
                <c:pt idx="2024">
                  <c:v>35</c:v>
                </c:pt>
                <c:pt idx="2025">
                  <c:v>33.204300000000003</c:v>
                </c:pt>
                <c:pt idx="2026">
                  <c:v>41.9848</c:v>
                </c:pt>
                <c:pt idx="2027">
                  <c:v>40.279699999999998</c:v>
                </c:pt>
                <c:pt idx="2028">
                  <c:v>34</c:v>
                </c:pt>
                <c:pt idx="2029">
                  <c:v>33</c:v>
                </c:pt>
                <c:pt idx="2030">
                  <c:v>33.841500000000003</c:v>
                </c:pt>
                <c:pt idx="2031">
                  <c:v>38</c:v>
                </c:pt>
                <c:pt idx="2032">
                  <c:v>34.966200000000001</c:v>
                </c:pt>
                <c:pt idx="2033">
                  <c:v>36.711199999999998</c:v>
                </c:pt>
                <c:pt idx="2034">
                  <c:v>34.921100000000003</c:v>
                </c:pt>
                <c:pt idx="2035">
                  <c:v>32.530099999999997</c:v>
                </c:pt>
                <c:pt idx="2036">
                  <c:v>33.233899999999998</c:v>
                </c:pt>
                <c:pt idx="2037">
                  <c:v>27.114699999999999</c:v>
                </c:pt>
                <c:pt idx="2038">
                  <c:v>21</c:v>
                </c:pt>
                <c:pt idx="2039">
                  <c:v>21.357800000000001</c:v>
                </c:pt>
                <c:pt idx="2040">
                  <c:v>42.270200000000003</c:v>
                </c:pt>
                <c:pt idx="2041">
                  <c:v>29.965699999999998</c:v>
                </c:pt>
                <c:pt idx="2042">
                  <c:v>35.8217</c:v>
                </c:pt>
                <c:pt idx="2043">
                  <c:v>35.515900000000002</c:v>
                </c:pt>
                <c:pt idx="2044">
                  <c:v>28.999400000000001</c:v>
                </c:pt>
                <c:pt idx="2045">
                  <c:v>21</c:v>
                </c:pt>
                <c:pt idx="2046">
                  <c:v>16.2484</c:v>
                </c:pt>
                <c:pt idx="2047">
                  <c:v>15.9132</c:v>
                </c:pt>
                <c:pt idx="2048">
                  <c:v>15.175000000000001</c:v>
                </c:pt>
                <c:pt idx="2049">
                  <c:v>14.062099999999999</c:v>
                </c:pt>
                <c:pt idx="2050">
                  <c:v>14</c:v>
                </c:pt>
                <c:pt idx="2051">
                  <c:v>16</c:v>
                </c:pt>
                <c:pt idx="2052">
                  <c:v>18</c:v>
                </c:pt>
                <c:pt idx="2053">
                  <c:v>14.654</c:v>
                </c:pt>
                <c:pt idx="2054">
                  <c:v>13.444699999999999</c:v>
                </c:pt>
                <c:pt idx="2055">
                  <c:v>29.7484</c:v>
                </c:pt>
                <c:pt idx="2056">
                  <c:v>30.779900000000001</c:v>
                </c:pt>
                <c:pt idx="2057">
                  <c:v>26.693999999999999</c:v>
                </c:pt>
                <c:pt idx="2058">
                  <c:v>24.183700000000002</c:v>
                </c:pt>
                <c:pt idx="2059">
                  <c:v>16</c:v>
                </c:pt>
                <c:pt idx="2060">
                  <c:v>61.276800000000001</c:v>
                </c:pt>
                <c:pt idx="2061">
                  <c:v>60</c:v>
                </c:pt>
                <c:pt idx="2062">
                  <c:v>62.143500000000003</c:v>
                </c:pt>
                <c:pt idx="2063">
                  <c:v>53.986199999999997</c:v>
                </c:pt>
                <c:pt idx="2064">
                  <c:v>47.8889</c:v>
                </c:pt>
                <c:pt idx="2065">
                  <c:v>40.877600000000001</c:v>
                </c:pt>
                <c:pt idx="2066">
                  <c:v>41</c:v>
                </c:pt>
                <c:pt idx="2067">
                  <c:v>41.087400000000002</c:v>
                </c:pt>
                <c:pt idx="2068">
                  <c:v>37.182299999999998</c:v>
                </c:pt>
                <c:pt idx="2069">
                  <c:v>35.1828</c:v>
                </c:pt>
                <c:pt idx="2070">
                  <c:v>28.6099</c:v>
                </c:pt>
                <c:pt idx="2071">
                  <c:v>25.152899999999999</c:v>
                </c:pt>
                <c:pt idx="2072">
                  <c:v>31.468599999999999</c:v>
                </c:pt>
                <c:pt idx="2073">
                  <c:v>31.66</c:v>
                </c:pt>
                <c:pt idx="2074">
                  <c:v>26.537299999999998</c:v>
                </c:pt>
                <c:pt idx="2075">
                  <c:v>21.5</c:v>
                </c:pt>
                <c:pt idx="2076">
                  <c:v>21.5487</c:v>
                </c:pt>
                <c:pt idx="2077">
                  <c:v>20.6309</c:v>
                </c:pt>
                <c:pt idx="2078">
                  <c:v>20.5</c:v>
                </c:pt>
                <c:pt idx="2079">
                  <c:v>20.94</c:v>
                </c:pt>
                <c:pt idx="2080">
                  <c:v>23.13</c:v>
                </c:pt>
                <c:pt idx="2081">
                  <c:v>27.116399999999999</c:v>
                </c:pt>
                <c:pt idx="2082">
                  <c:v>33.949599999999997</c:v>
                </c:pt>
                <c:pt idx="2083">
                  <c:v>34.17</c:v>
                </c:pt>
                <c:pt idx="2084">
                  <c:v>32.390799999999999</c:v>
                </c:pt>
                <c:pt idx="2085">
                  <c:v>29.626000000000001</c:v>
                </c:pt>
                <c:pt idx="2086">
                  <c:v>34.166800000000002</c:v>
                </c:pt>
                <c:pt idx="2087">
                  <c:v>32.39</c:v>
                </c:pt>
                <c:pt idx="2088">
                  <c:v>22.276599999999998</c:v>
                </c:pt>
                <c:pt idx="2089">
                  <c:v>22.25</c:v>
                </c:pt>
                <c:pt idx="2090">
                  <c:v>21.488</c:v>
                </c:pt>
                <c:pt idx="2091">
                  <c:v>22.2562</c:v>
                </c:pt>
                <c:pt idx="2092">
                  <c:v>23.706199999999999</c:v>
                </c:pt>
                <c:pt idx="2093">
                  <c:v>24.281400000000001</c:v>
                </c:pt>
                <c:pt idx="2094">
                  <c:v>23.09</c:v>
                </c:pt>
                <c:pt idx="2095">
                  <c:v>22.847899999999999</c:v>
                </c:pt>
                <c:pt idx="2096">
                  <c:v>14.616</c:v>
                </c:pt>
                <c:pt idx="2097">
                  <c:v>13.8476</c:v>
                </c:pt>
                <c:pt idx="2098">
                  <c:v>11.392799999999999</c:v>
                </c:pt>
                <c:pt idx="2099">
                  <c:v>15.463800000000001</c:v>
                </c:pt>
                <c:pt idx="2100">
                  <c:v>15</c:v>
                </c:pt>
                <c:pt idx="2101">
                  <c:v>14</c:v>
                </c:pt>
                <c:pt idx="2102">
                  <c:v>13.3384</c:v>
                </c:pt>
                <c:pt idx="2103">
                  <c:v>13.2606</c:v>
                </c:pt>
                <c:pt idx="2104">
                  <c:v>12.9686</c:v>
                </c:pt>
                <c:pt idx="2105">
                  <c:v>13.486800000000001</c:v>
                </c:pt>
                <c:pt idx="2106">
                  <c:v>41.311900000000001</c:v>
                </c:pt>
                <c:pt idx="2107">
                  <c:v>54.851399999999998</c:v>
                </c:pt>
                <c:pt idx="2108">
                  <c:v>41</c:v>
                </c:pt>
                <c:pt idx="2109">
                  <c:v>37.950899999999997</c:v>
                </c:pt>
                <c:pt idx="2110">
                  <c:v>33.052300000000002</c:v>
                </c:pt>
                <c:pt idx="2111">
                  <c:v>26.418099999999999</c:v>
                </c:pt>
                <c:pt idx="2112">
                  <c:v>27.2211</c:v>
                </c:pt>
                <c:pt idx="2113">
                  <c:v>26</c:v>
                </c:pt>
                <c:pt idx="2114">
                  <c:v>29.040700000000001</c:v>
                </c:pt>
                <c:pt idx="2115">
                  <c:v>26</c:v>
                </c:pt>
                <c:pt idx="2116">
                  <c:v>22.308199999999999</c:v>
                </c:pt>
                <c:pt idx="2117">
                  <c:v>20.416599999999999</c:v>
                </c:pt>
                <c:pt idx="2118">
                  <c:v>19.379799999999999</c:v>
                </c:pt>
                <c:pt idx="2119">
                  <c:v>17.157699999999998</c:v>
                </c:pt>
                <c:pt idx="2120">
                  <c:v>16.275600000000001</c:v>
                </c:pt>
                <c:pt idx="2121">
                  <c:v>13.7751</c:v>
                </c:pt>
                <c:pt idx="2122">
                  <c:v>13</c:v>
                </c:pt>
                <c:pt idx="2123">
                  <c:v>15.559200000000001</c:v>
                </c:pt>
                <c:pt idx="2124">
                  <c:v>14.4922</c:v>
                </c:pt>
                <c:pt idx="2125">
                  <c:v>15.2232</c:v>
                </c:pt>
                <c:pt idx="2126">
                  <c:v>14.7662</c:v>
                </c:pt>
                <c:pt idx="2127">
                  <c:v>14.4742</c:v>
                </c:pt>
                <c:pt idx="2128">
                  <c:v>13.371</c:v>
                </c:pt>
                <c:pt idx="2129">
                  <c:v>13</c:v>
                </c:pt>
                <c:pt idx="2130">
                  <c:v>13.623100000000001</c:v>
                </c:pt>
                <c:pt idx="2131">
                  <c:v>13.6152</c:v>
                </c:pt>
                <c:pt idx="2132">
                  <c:v>13.1934</c:v>
                </c:pt>
                <c:pt idx="2133">
                  <c:v>13.1035</c:v>
                </c:pt>
                <c:pt idx="2134">
                  <c:v>11</c:v>
                </c:pt>
                <c:pt idx="2135">
                  <c:v>11.4336</c:v>
                </c:pt>
                <c:pt idx="2136">
                  <c:v>11</c:v>
                </c:pt>
                <c:pt idx="2137">
                  <c:v>10.283099999999999</c:v>
                </c:pt>
                <c:pt idx="2138">
                  <c:v>10.276899999999999</c:v>
                </c:pt>
                <c:pt idx="2139">
                  <c:v>10</c:v>
                </c:pt>
                <c:pt idx="2140">
                  <c:v>9.7911000000000001</c:v>
                </c:pt>
                <c:pt idx="2141">
                  <c:v>9.5813000000000006</c:v>
                </c:pt>
                <c:pt idx="2142">
                  <c:v>9.4019999999999992</c:v>
                </c:pt>
                <c:pt idx="2143">
                  <c:v>10</c:v>
                </c:pt>
                <c:pt idx="2144">
                  <c:v>9.5721000000000007</c:v>
                </c:pt>
                <c:pt idx="2145">
                  <c:v>9.4291999999999998</c:v>
                </c:pt>
                <c:pt idx="2146">
                  <c:v>9</c:v>
                </c:pt>
                <c:pt idx="2147">
                  <c:v>9.2484000000000002</c:v>
                </c:pt>
                <c:pt idx="2148">
                  <c:v>9.2332000000000001</c:v>
                </c:pt>
                <c:pt idx="2149">
                  <c:v>9.1136999999999997</c:v>
                </c:pt>
                <c:pt idx="2150">
                  <c:v>9</c:v>
                </c:pt>
                <c:pt idx="2151">
                  <c:v>9.0460999999999991</c:v>
                </c:pt>
                <c:pt idx="2152">
                  <c:v>8.8894000000000002</c:v>
                </c:pt>
                <c:pt idx="2153">
                  <c:v>8</c:v>
                </c:pt>
                <c:pt idx="2154">
                  <c:v>8.3363999999999994</c:v>
                </c:pt>
                <c:pt idx="2155">
                  <c:v>8.2127999999999997</c:v>
                </c:pt>
                <c:pt idx="2156">
                  <c:v>8.6326999999999998</c:v>
                </c:pt>
                <c:pt idx="2157">
                  <c:v>8</c:v>
                </c:pt>
                <c:pt idx="2158">
                  <c:v>8.4393999999999991</c:v>
                </c:pt>
                <c:pt idx="2159">
                  <c:v>8.3847000000000005</c:v>
                </c:pt>
                <c:pt idx="2160">
                  <c:v>7.9726999999999997</c:v>
                </c:pt>
                <c:pt idx="2161">
                  <c:v>7.8666999999999998</c:v>
                </c:pt>
                <c:pt idx="2162">
                  <c:v>7.9579000000000004</c:v>
                </c:pt>
                <c:pt idx="2163">
                  <c:v>7.8620000000000001</c:v>
                </c:pt>
                <c:pt idx="2164">
                  <c:v>7.6</c:v>
                </c:pt>
                <c:pt idx="2165">
                  <c:v>7.6635999999999997</c:v>
                </c:pt>
                <c:pt idx="2166">
                  <c:v>7.5331000000000001</c:v>
                </c:pt>
                <c:pt idx="2167">
                  <c:v>7.2365000000000004</c:v>
                </c:pt>
                <c:pt idx="2168">
                  <c:v>7.4740000000000002</c:v>
                </c:pt>
                <c:pt idx="2169">
                  <c:v>7.3456000000000001</c:v>
                </c:pt>
                <c:pt idx="2170">
                  <c:v>7.2140000000000004</c:v>
                </c:pt>
                <c:pt idx="2171">
                  <c:v>7.6</c:v>
                </c:pt>
                <c:pt idx="2172">
                  <c:v>6.6200999999999999</c:v>
                </c:pt>
                <c:pt idx="2173">
                  <c:v>6.3354999999999997</c:v>
                </c:pt>
                <c:pt idx="2174">
                  <c:v>6.2426000000000004</c:v>
                </c:pt>
                <c:pt idx="2175">
                  <c:v>6.0397999999999996</c:v>
                </c:pt>
                <c:pt idx="2176">
                  <c:v>6</c:v>
                </c:pt>
                <c:pt idx="2177">
                  <c:v>6</c:v>
                </c:pt>
                <c:pt idx="2178">
                  <c:v>6</c:v>
                </c:pt>
                <c:pt idx="2179">
                  <c:v>5.6615000000000002</c:v>
                </c:pt>
                <c:pt idx="2180">
                  <c:v>6</c:v>
                </c:pt>
                <c:pt idx="2181">
                  <c:v>5.5</c:v>
                </c:pt>
                <c:pt idx="2182">
                  <c:v>5.4508999999999999</c:v>
                </c:pt>
                <c:pt idx="2183">
                  <c:v>5.3226000000000004</c:v>
                </c:pt>
                <c:pt idx="2184">
                  <c:v>5.5</c:v>
                </c:pt>
                <c:pt idx="2185">
                  <c:v>5.5</c:v>
                </c:pt>
                <c:pt idx="2186">
                  <c:v>5.5</c:v>
                </c:pt>
                <c:pt idx="2187">
                  <c:v>5.5</c:v>
                </c:pt>
                <c:pt idx="2188">
                  <c:v>3.9256000000000002</c:v>
                </c:pt>
                <c:pt idx="2189">
                  <c:v>3.9</c:v>
                </c:pt>
                <c:pt idx="2190">
                  <c:v>3.7797000000000001</c:v>
                </c:pt>
                <c:pt idx="2191">
                  <c:v>3.7134999999999998</c:v>
                </c:pt>
                <c:pt idx="2192">
                  <c:v>3.7</c:v>
                </c:pt>
                <c:pt idx="2193">
                  <c:v>3.7</c:v>
                </c:pt>
                <c:pt idx="2194">
                  <c:v>3.5783</c:v>
                </c:pt>
                <c:pt idx="2195">
                  <c:v>3.5411999999999999</c:v>
                </c:pt>
                <c:pt idx="2196">
                  <c:v>3.5</c:v>
                </c:pt>
                <c:pt idx="2197">
                  <c:v>3.5</c:v>
                </c:pt>
                <c:pt idx="2198">
                  <c:v>3.5</c:v>
                </c:pt>
                <c:pt idx="2199">
                  <c:v>3.5</c:v>
                </c:pt>
                <c:pt idx="2200">
                  <c:v>4.4640000000000004</c:v>
                </c:pt>
                <c:pt idx="2201">
                  <c:v>3.3052000000000001</c:v>
                </c:pt>
                <c:pt idx="2202">
                  <c:v>3.2682000000000002</c:v>
                </c:pt>
                <c:pt idx="2203">
                  <c:v>3.0575000000000001</c:v>
                </c:pt>
                <c:pt idx="2204">
                  <c:v>3</c:v>
                </c:pt>
                <c:pt idx="2205">
                  <c:v>3.0394000000000001</c:v>
                </c:pt>
                <c:pt idx="2206">
                  <c:v>3</c:v>
                </c:pt>
                <c:pt idx="2207">
                  <c:v>3.411</c:v>
                </c:pt>
                <c:pt idx="2208">
                  <c:v>3.2732000000000001</c:v>
                </c:pt>
                <c:pt idx="2209">
                  <c:v>3.3896999999999999</c:v>
                </c:pt>
                <c:pt idx="2210">
                  <c:v>3.0760000000000001</c:v>
                </c:pt>
                <c:pt idx="2211">
                  <c:v>2.9965000000000002</c:v>
                </c:pt>
                <c:pt idx="2212">
                  <c:v>2.9862000000000002</c:v>
                </c:pt>
                <c:pt idx="2213">
                  <c:v>3</c:v>
                </c:pt>
                <c:pt idx="2214">
                  <c:v>2.7787999999999999</c:v>
                </c:pt>
                <c:pt idx="2215">
                  <c:v>2.8794</c:v>
                </c:pt>
                <c:pt idx="2216">
                  <c:v>2.8</c:v>
                </c:pt>
                <c:pt idx="2217">
                  <c:v>2.7037</c:v>
                </c:pt>
                <c:pt idx="2218">
                  <c:v>2.7189000000000001</c:v>
                </c:pt>
                <c:pt idx="2219">
                  <c:v>2.6579000000000002</c:v>
                </c:pt>
                <c:pt idx="2220">
                  <c:v>2.5</c:v>
                </c:pt>
                <c:pt idx="2221">
                  <c:v>2.5627</c:v>
                </c:pt>
                <c:pt idx="2222">
                  <c:v>2.4216000000000002</c:v>
                </c:pt>
                <c:pt idx="2223">
                  <c:v>2.2867000000000002</c:v>
                </c:pt>
                <c:pt idx="2224">
                  <c:v>2.2766000000000002</c:v>
                </c:pt>
                <c:pt idx="2225">
                  <c:v>2.2724000000000002</c:v>
                </c:pt>
                <c:pt idx="2226">
                  <c:v>2.1663999999999999</c:v>
                </c:pt>
                <c:pt idx="2227">
                  <c:v>2.16</c:v>
                </c:pt>
                <c:pt idx="2228">
                  <c:v>2.1644000000000001</c:v>
                </c:pt>
                <c:pt idx="2229">
                  <c:v>1.9527000000000001</c:v>
                </c:pt>
                <c:pt idx="2230">
                  <c:v>2.0749</c:v>
                </c:pt>
                <c:pt idx="2231">
                  <c:v>2.0301999999999998</c:v>
                </c:pt>
                <c:pt idx="2232">
                  <c:v>1.8575999999999999</c:v>
                </c:pt>
                <c:pt idx="2233">
                  <c:v>1.9407000000000001</c:v>
                </c:pt>
                <c:pt idx="2234">
                  <c:v>1.94</c:v>
                </c:pt>
                <c:pt idx="2235">
                  <c:v>1.8203</c:v>
                </c:pt>
                <c:pt idx="2236">
                  <c:v>1.7554000000000001</c:v>
                </c:pt>
                <c:pt idx="2237">
                  <c:v>1.75</c:v>
                </c:pt>
                <c:pt idx="2238">
                  <c:v>6.5572999999999997</c:v>
                </c:pt>
                <c:pt idx="2239">
                  <c:v>6.1924999999999999</c:v>
                </c:pt>
                <c:pt idx="2240">
                  <c:v>5.5496999999999996</c:v>
                </c:pt>
                <c:pt idx="2241">
                  <c:v>5.4</c:v>
                </c:pt>
                <c:pt idx="2242">
                  <c:v>3.27</c:v>
                </c:pt>
                <c:pt idx="2243">
                  <c:v>2.8275000000000001</c:v>
                </c:pt>
                <c:pt idx="2244">
                  <c:v>2.7122000000000002</c:v>
                </c:pt>
                <c:pt idx="2245">
                  <c:v>2.4220000000000002</c:v>
                </c:pt>
                <c:pt idx="2246">
                  <c:v>2.2761999999999998</c:v>
                </c:pt>
                <c:pt idx="2247">
                  <c:v>2.1894</c:v>
                </c:pt>
                <c:pt idx="2248">
                  <c:v>2</c:v>
                </c:pt>
                <c:pt idx="2249">
                  <c:v>2.0381999999999998</c:v>
                </c:pt>
                <c:pt idx="2250">
                  <c:v>1.9713000000000001</c:v>
                </c:pt>
                <c:pt idx="2251">
                  <c:v>1.9710000000000001</c:v>
                </c:pt>
                <c:pt idx="2252">
                  <c:v>1.8952</c:v>
                </c:pt>
                <c:pt idx="2253">
                  <c:v>1.9797</c:v>
                </c:pt>
                <c:pt idx="2254">
                  <c:v>1.89</c:v>
                </c:pt>
                <c:pt idx="2255">
                  <c:v>1.89</c:v>
                </c:pt>
                <c:pt idx="2256">
                  <c:v>1.8355999999999999</c:v>
                </c:pt>
                <c:pt idx="2257">
                  <c:v>1.7992999999999999</c:v>
                </c:pt>
                <c:pt idx="2258">
                  <c:v>1.6665000000000001</c:v>
                </c:pt>
                <c:pt idx="2259">
                  <c:v>1.6460999999999999</c:v>
                </c:pt>
                <c:pt idx="2260">
                  <c:v>1.556</c:v>
                </c:pt>
                <c:pt idx="2261">
                  <c:v>1.5038</c:v>
                </c:pt>
                <c:pt idx="2262">
                  <c:v>1.504</c:v>
                </c:pt>
                <c:pt idx="2263">
                  <c:v>1.4148000000000001</c:v>
                </c:pt>
                <c:pt idx="2264">
                  <c:v>1.4377</c:v>
                </c:pt>
                <c:pt idx="2265">
                  <c:v>1.3824000000000001</c:v>
                </c:pt>
                <c:pt idx="2266">
                  <c:v>1.1793</c:v>
                </c:pt>
                <c:pt idx="2267">
                  <c:v>1.8002</c:v>
                </c:pt>
                <c:pt idx="2268">
                  <c:v>2.76</c:v>
                </c:pt>
                <c:pt idx="2269">
                  <c:v>2.4900000000000002</c:v>
                </c:pt>
                <c:pt idx="2270">
                  <c:v>2.5289000000000001</c:v>
                </c:pt>
                <c:pt idx="2271">
                  <c:v>2.3639999999999999</c:v>
                </c:pt>
                <c:pt idx="2272">
                  <c:v>2.4198</c:v>
                </c:pt>
                <c:pt idx="2273">
                  <c:v>2.1089000000000002</c:v>
                </c:pt>
                <c:pt idx="2274">
                  <c:v>1.9265000000000001</c:v>
                </c:pt>
                <c:pt idx="2275">
                  <c:v>1.8388</c:v>
                </c:pt>
                <c:pt idx="2276">
                  <c:v>1.839</c:v>
                </c:pt>
                <c:pt idx="2277">
                  <c:v>1.3969</c:v>
                </c:pt>
                <c:pt idx="2278">
                  <c:v>2.1718000000000002</c:v>
                </c:pt>
                <c:pt idx="2279">
                  <c:v>1.9548000000000001</c:v>
                </c:pt>
                <c:pt idx="2280">
                  <c:v>2.6855000000000002</c:v>
                </c:pt>
                <c:pt idx="2281">
                  <c:v>3.6276999999999999</c:v>
                </c:pt>
                <c:pt idx="2282">
                  <c:v>3.75</c:v>
                </c:pt>
                <c:pt idx="2283">
                  <c:v>3.83</c:v>
                </c:pt>
                <c:pt idx="2284">
                  <c:v>3.0116999999999998</c:v>
                </c:pt>
                <c:pt idx="2285">
                  <c:v>2.6873999999999998</c:v>
                </c:pt>
                <c:pt idx="2286">
                  <c:v>2.6920999999999999</c:v>
                </c:pt>
                <c:pt idx="2287">
                  <c:v>2.5434000000000001</c:v>
                </c:pt>
                <c:pt idx="2288">
                  <c:v>2.2418</c:v>
                </c:pt>
                <c:pt idx="2289">
                  <c:v>2.0958999999999999</c:v>
                </c:pt>
                <c:pt idx="2290">
                  <c:v>2.0830000000000002</c:v>
                </c:pt>
                <c:pt idx="2291">
                  <c:v>2.0830000000000002</c:v>
                </c:pt>
                <c:pt idx="2292">
                  <c:v>2.0316000000000001</c:v>
                </c:pt>
                <c:pt idx="2293">
                  <c:v>1.9556</c:v>
                </c:pt>
                <c:pt idx="2294">
                  <c:v>1.8776999999999999</c:v>
                </c:pt>
                <c:pt idx="2295">
                  <c:v>1.956</c:v>
                </c:pt>
                <c:pt idx="2296">
                  <c:v>2.169</c:v>
                </c:pt>
                <c:pt idx="2297">
                  <c:v>2.1309999999999998</c:v>
                </c:pt>
                <c:pt idx="2298">
                  <c:v>2.2328999999999999</c:v>
                </c:pt>
                <c:pt idx="2299">
                  <c:v>2.0731999999999999</c:v>
                </c:pt>
                <c:pt idx="2300">
                  <c:v>2.2515999999999998</c:v>
                </c:pt>
                <c:pt idx="2301">
                  <c:v>2.1162000000000001</c:v>
                </c:pt>
                <c:pt idx="2302">
                  <c:v>2.0760000000000001</c:v>
                </c:pt>
                <c:pt idx="2303">
                  <c:v>2.0358000000000001</c:v>
                </c:pt>
                <c:pt idx="2304">
                  <c:v>2.036</c:v>
                </c:pt>
                <c:pt idx="2305">
                  <c:v>1.9991000000000001</c:v>
                </c:pt>
                <c:pt idx="2306">
                  <c:v>1.8565</c:v>
                </c:pt>
                <c:pt idx="2307">
                  <c:v>2.7111000000000001</c:v>
                </c:pt>
                <c:pt idx="2308">
                  <c:v>2.7198000000000002</c:v>
                </c:pt>
                <c:pt idx="2309">
                  <c:v>2.4796</c:v>
                </c:pt>
                <c:pt idx="2310">
                  <c:v>2.4344999999999999</c:v>
                </c:pt>
                <c:pt idx="2311">
                  <c:v>13.036</c:v>
                </c:pt>
                <c:pt idx="2312">
                  <c:v>16.232199999999999</c:v>
                </c:pt>
                <c:pt idx="2313">
                  <c:v>11.1873</c:v>
                </c:pt>
                <c:pt idx="2314">
                  <c:v>10.679399999999999</c:v>
                </c:pt>
                <c:pt idx="2315">
                  <c:v>12.956300000000001</c:v>
                </c:pt>
                <c:pt idx="2316">
                  <c:v>8.7360000000000007</c:v>
                </c:pt>
                <c:pt idx="2317">
                  <c:v>8.0611999999999995</c:v>
                </c:pt>
                <c:pt idx="2318">
                  <c:v>7.4249999999999998</c:v>
                </c:pt>
                <c:pt idx="2319">
                  <c:v>7.45</c:v>
                </c:pt>
                <c:pt idx="2320">
                  <c:v>6.6962999999999999</c:v>
                </c:pt>
                <c:pt idx="2321">
                  <c:v>7.4660000000000002</c:v>
                </c:pt>
                <c:pt idx="2322">
                  <c:v>9.1809999999999992</c:v>
                </c:pt>
                <c:pt idx="2323">
                  <c:v>10.380699999999999</c:v>
                </c:pt>
                <c:pt idx="2324">
                  <c:v>13.263199999999999</c:v>
                </c:pt>
                <c:pt idx="2325">
                  <c:v>13.122999999999999</c:v>
                </c:pt>
                <c:pt idx="2326">
                  <c:v>12.294</c:v>
                </c:pt>
                <c:pt idx="2327">
                  <c:v>13.675000000000001</c:v>
                </c:pt>
                <c:pt idx="2328">
                  <c:v>13.0838</c:v>
                </c:pt>
                <c:pt idx="2329">
                  <c:v>6.4814999999999996</c:v>
                </c:pt>
                <c:pt idx="2330">
                  <c:v>5.9523999999999999</c:v>
                </c:pt>
                <c:pt idx="2331">
                  <c:v>5.5225999999999997</c:v>
                </c:pt>
                <c:pt idx="2332">
                  <c:v>6.1189999999999998</c:v>
                </c:pt>
                <c:pt idx="2333">
                  <c:v>10.329700000000001</c:v>
                </c:pt>
                <c:pt idx="2334">
                  <c:v>16.519400000000001</c:v>
                </c:pt>
                <c:pt idx="2335">
                  <c:v>18.363800000000001</c:v>
                </c:pt>
                <c:pt idx="2336">
                  <c:v>16.744</c:v>
                </c:pt>
                <c:pt idx="2337">
                  <c:v>6.0286999999999997</c:v>
                </c:pt>
                <c:pt idx="2338">
                  <c:v>7.6252000000000004</c:v>
                </c:pt>
                <c:pt idx="2339">
                  <c:v>8.5269999999999992</c:v>
                </c:pt>
                <c:pt idx="2340">
                  <c:v>8.2550000000000008</c:v>
                </c:pt>
                <c:pt idx="2341">
                  <c:v>27.0487</c:v>
                </c:pt>
                <c:pt idx="2342">
                  <c:v>18.825099999999999</c:v>
                </c:pt>
                <c:pt idx="2343">
                  <c:v>13.898</c:v>
                </c:pt>
                <c:pt idx="2344">
                  <c:v>17.7789</c:v>
                </c:pt>
                <c:pt idx="2345">
                  <c:v>15.6357</c:v>
                </c:pt>
                <c:pt idx="2346">
                  <c:v>18.64</c:v>
                </c:pt>
                <c:pt idx="2347">
                  <c:v>17.265799999999999</c:v>
                </c:pt>
                <c:pt idx="2348">
                  <c:v>15.323</c:v>
                </c:pt>
                <c:pt idx="2349">
                  <c:v>23.783300000000001</c:v>
                </c:pt>
                <c:pt idx="2350">
                  <c:v>17.388200000000001</c:v>
                </c:pt>
                <c:pt idx="2351">
                  <c:v>13.8843</c:v>
                </c:pt>
                <c:pt idx="2352">
                  <c:v>12.3292</c:v>
                </c:pt>
                <c:pt idx="2353">
                  <c:v>12.35</c:v>
                </c:pt>
                <c:pt idx="2354">
                  <c:v>10.6968</c:v>
                </c:pt>
                <c:pt idx="2355">
                  <c:v>12.4031</c:v>
                </c:pt>
                <c:pt idx="2356">
                  <c:v>11.9612</c:v>
                </c:pt>
                <c:pt idx="2357">
                  <c:v>26.100200000000001</c:v>
                </c:pt>
                <c:pt idx="2358">
                  <c:v>33.182699999999997</c:v>
                </c:pt>
                <c:pt idx="2359">
                  <c:v>28.732500000000002</c:v>
                </c:pt>
                <c:pt idx="2360">
                  <c:v>16.100000000000001</c:v>
                </c:pt>
                <c:pt idx="2361">
                  <c:v>20.5503</c:v>
                </c:pt>
                <c:pt idx="2362">
                  <c:v>16.021699999999999</c:v>
                </c:pt>
                <c:pt idx="2363">
                  <c:v>13.279299999999999</c:v>
                </c:pt>
                <c:pt idx="2364">
                  <c:v>8.0451999999999995</c:v>
                </c:pt>
                <c:pt idx="2365">
                  <c:v>7.9485999999999999</c:v>
                </c:pt>
                <c:pt idx="2366">
                  <c:v>10.09</c:v>
                </c:pt>
                <c:pt idx="2367">
                  <c:v>43</c:v>
                </c:pt>
                <c:pt idx="2368">
                  <c:v>38.5715</c:v>
                </c:pt>
                <c:pt idx="2369">
                  <c:v>93.944699999999997</c:v>
                </c:pt>
                <c:pt idx="2370">
                  <c:v>68.616600000000005</c:v>
                </c:pt>
                <c:pt idx="2371">
                  <c:v>56.867100000000001</c:v>
                </c:pt>
                <c:pt idx="2372">
                  <c:v>38.935200000000002</c:v>
                </c:pt>
                <c:pt idx="2373">
                  <c:v>42.695900000000002</c:v>
                </c:pt>
                <c:pt idx="2374">
                  <c:v>36.450000000000003</c:v>
                </c:pt>
                <c:pt idx="2375">
                  <c:v>44.4039</c:v>
                </c:pt>
                <c:pt idx="2376">
                  <c:v>36.450000000000003</c:v>
                </c:pt>
                <c:pt idx="2377">
                  <c:v>29.954599999999999</c:v>
                </c:pt>
                <c:pt idx="2378">
                  <c:v>24.312100000000001</c:v>
                </c:pt>
                <c:pt idx="2379">
                  <c:v>23.459599999999998</c:v>
                </c:pt>
                <c:pt idx="2380">
                  <c:v>24.9998</c:v>
                </c:pt>
                <c:pt idx="2381">
                  <c:v>17.25</c:v>
                </c:pt>
                <c:pt idx="2382">
                  <c:v>19.6477</c:v>
                </c:pt>
                <c:pt idx="2383">
                  <c:v>45.676400000000001</c:v>
                </c:pt>
                <c:pt idx="2384">
                  <c:v>22.052800000000001</c:v>
                </c:pt>
                <c:pt idx="2385">
                  <c:v>16.054400000000001</c:v>
                </c:pt>
                <c:pt idx="2386">
                  <c:v>17.5594</c:v>
                </c:pt>
                <c:pt idx="2387">
                  <c:v>25.202400000000001</c:v>
                </c:pt>
                <c:pt idx="2388">
                  <c:v>19.649999999999999</c:v>
                </c:pt>
                <c:pt idx="2389">
                  <c:v>19.7</c:v>
                </c:pt>
                <c:pt idx="2390">
                  <c:v>13.7164</c:v>
                </c:pt>
                <c:pt idx="2391">
                  <c:v>25.4148</c:v>
                </c:pt>
                <c:pt idx="2392">
                  <c:v>30.922899999999998</c:v>
                </c:pt>
                <c:pt idx="2393">
                  <c:v>37.252499999999998</c:v>
                </c:pt>
                <c:pt idx="2394">
                  <c:v>32.482199999999999</c:v>
                </c:pt>
                <c:pt idx="2395">
                  <c:v>19.7</c:v>
                </c:pt>
                <c:pt idx="2396">
                  <c:v>23.078800000000001</c:v>
                </c:pt>
                <c:pt idx="2397">
                  <c:v>29.5928</c:v>
                </c:pt>
                <c:pt idx="2398">
                  <c:v>26.3354</c:v>
                </c:pt>
                <c:pt idx="2399">
                  <c:v>26</c:v>
                </c:pt>
                <c:pt idx="2400">
                  <c:v>26.862300000000001</c:v>
                </c:pt>
                <c:pt idx="2401">
                  <c:v>60.230400000000003</c:v>
                </c:pt>
                <c:pt idx="2402">
                  <c:v>59.2</c:v>
                </c:pt>
                <c:pt idx="2403">
                  <c:v>35.4</c:v>
                </c:pt>
                <c:pt idx="2404">
                  <c:v>35.35</c:v>
                </c:pt>
                <c:pt idx="2405">
                  <c:v>35.85</c:v>
                </c:pt>
                <c:pt idx="2406">
                  <c:v>34.387599999999999</c:v>
                </c:pt>
                <c:pt idx="2407">
                  <c:v>48.041600000000003</c:v>
                </c:pt>
                <c:pt idx="2408">
                  <c:v>55.863500000000002</c:v>
                </c:pt>
                <c:pt idx="2409">
                  <c:v>62.1</c:v>
                </c:pt>
                <c:pt idx="2410">
                  <c:v>62.665100000000002</c:v>
                </c:pt>
                <c:pt idx="2411">
                  <c:v>58.446300000000001</c:v>
                </c:pt>
                <c:pt idx="2412">
                  <c:v>56.044699999999999</c:v>
                </c:pt>
                <c:pt idx="2413">
                  <c:v>51.873100000000001</c:v>
                </c:pt>
                <c:pt idx="2414">
                  <c:v>60.017699999999998</c:v>
                </c:pt>
                <c:pt idx="2415">
                  <c:v>57.4</c:v>
                </c:pt>
                <c:pt idx="2416">
                  <c:v>56</c:v>
                </c:pt>
                <c:pt idx="2417">
                  <c:v>54.3</c:v>
                </c:pt>
                <c:pt idx="2418">
                  <c:v>114.6386</c:v>
                </c:pt>
                <c:pt idx="2419">
                  <c:v>145</c:v>
                </c:pt>
                <c:pt idx="2420">
                  <c:v>131</c:v>
                </c:pt>
                <c:pt idx="2421">
                  <c:v>85.093299999999999</c:v>
                </c:pt>
                <c:pt idx="2422">
                  <c:v>79.0749</c:v>
                </c:pt>
                <c:pt idx="2423">
                  <c:v>74.3</c:v>
                </c:pt>
                <c:pt idx="2424">
                  <c:v>63.966700000000003</c:v>
                </c:pt>
                <c:pt idx="2425">
                  <c:v>58.050600000000003</c:v>
                </c:pt>
                <c:pt idx="2426">
                  <c:v>67.119900000000001</c:v>
                </c:pt>
                <c:pt idx="2427">
                  <c:v>82.552000000000007</c:v>
                </c:pt>
                <c:pt idx="2428">
                  <c:v>64.034700000000001</c:v>
                </c:pt>
                <c:pt idx="2429">
                  <c:v>59.656999999999996</c:v>
                </c:pt>
                <c:pt idx="2430">
                  <c:v>59.5</c:v>
                </c:pt>
                <c:pt idx="2431">
                  <c:v>67.123699999999999</c:v>
                </c:pt>
                <c:pt idx="2432">
                  <c:v>61.116999999999997</c:v>
                </c:pt>
                <c:pt idx="2433">
                  <c:v>58</c:v>
                </c:pt>
                <c:pt idx="2434">
                  <c:v>49.790700000000001</c:v>
                </c:pt>
                <c:pt idx="2435">
                  <c:v>33.251399999999997</c:v>
                </c:pt>
                <c:pt idx="2436">
                  <c:v>31.973099999999999</c:v>
                </c:pt>
                <c:pt idx="2437">
                  <c:v>47.36</c:v>
                </c:pt>
                <c:pt idx="2438">
                  <c:v>47.32</c:v>
                </c:pt>
                <c:pt idx="2439">
                  <c:v>29.228000000000002</c:v>
                </c:pt>
                <c:pt idx="2440">
                  <c:v>47.3</c:v>
                </c:pt>
                <c:pt idx="2441">
                  <c:v>29.6112</c:v>
                </c:pt>
                <c:pt idx="2442">
                  <c:v>29.1008</c:v>
                </c:pt>
                <c:pt idx="2443">
                  <c:v>31.435099999999998</c:v>
                </c:pt>
                <c:pt idx="2444">
                  <c:v>32.380000000000003</c:v>
                </c:pt>
                <c:pt idx="2445">
                  <c:v>27.589400000000001</c:v>
                </c:pt>
                <c:pt idx="2446">
                  <c:v>26.12</c:v>
                </c:pt>
                <c:pt idx="2447">
                  <c:v>27.451699999999999</c:v>
                </c:pt>
                <c:pt idx="2448">
                  <c:v>25.6159</c:v>
                </c:pt>
                <c:pt idx="2449">
                  <c:v>43.490400000000001</c:v>
                </c:pt>
                <c:pt idx="2450">
                  <c:v>48.575600000000001</c:v>
                </c:pt>
                <c:pt idx="2451">
                  <c:v>48.47</c:v>
                </c:pt>
                <c:pt idx="2452">
                  <c:v>63.137300000000003</c:v>
                </c:pt>
                <c:pt idx="2453">
                  <c:v>50.450899999999997</c:v>
                </c:pt>
                <c:pt idx="2454">
                  <c:v>47.6479</c:v>
                </c:pt>
                <c:pt idx="2455">
                  <c:v>46.139600000000002</c:v>
                </c:pt>
                <c:pt idx="2456">
                  <c:v>45.8827</c:v>
                </c:pt>
                <c:pt idx="2457">
                  <c:v>38.6248</c:v>
                </c:pt>
                <c:pt idx="2458">
                  <c:v>38.299999999999997</c:v>
                </c:pt>
                <c:pt idx="2459">
                  <c:v>35.785600000000002</c:v>
                </c:pt>
                <c:pt idx="2460">
                  <c:v>33.969499999999996</c:v>
                </c:pt>
                <c:pt idx="2461">
                  <c:v>39.810200000000002</c:v>
                </c:pt>
                <c:pt idx="2462">
                  <c:v>36.4895</c:v>
                </c:pt>
                <c:pt idx="2463">
                  <c:v>30.274799999999999</c:v>
                </c:pt>
                <c:pt idx="2464">
                  <c:v>26.635899999999999</c:v>
                </c:pt>
                <c:pt idx="2465">
                  <c:v>25.78</c:v>
                </c:pt>
                <c:pt idx="2466">
                  <c:v>28.128900000000002</c:v>
                </c:pt>
                <c:pt idx="2467">
                  <c:v>32.767099999999999</c:v>
                </c:pt>
                <c:pt idx="2468">
                  <c:v>25.8</c:v>
                </c:pt>
                <c:pt idx="2469">
                  <c:v>28.15</c:v>
                </c:pt>
                <c:pt idx="2470">
                  <c:v>25.7193</c:v>
                </c:pt>
                <c:pt idx="2471">
                  <c:v>22.5016</c:v>
                </c:pt>
                <c:pt idx="2472">
                  <c:v>22.85</c:v>
                </c:pt>
                <c:pt idx="2473">
                  <c:v>22.8</c:v>
                </c:pt>
                <c:pt idx="2474">
                  <c:v>18.9346</c:v>
                </c:pt>
                <c:pt idx="2475">
                  <c:v>17.492599999999999</c:v>
                </c:pt>
                <c:pt idx="2476">
                  <c:v>17.135999999999999</c:v>
                </c:pt>
                <c:pt idx="2477">
                  <c:v>16.48</c:v>
                </c:pt>
                <c:pt idx="2478">
                  <c:v>16.226500000000001</c:v>
                </c:pt>
                <c:pt idx="2479">
                  <c:v>17.649999999999999</c:v>
                </c:pt>
                <c:pt idx="2480">
                  <c:v>19.769200000000001</c:v>
                </c:pt>
                <c:pt idx="2481">
                  <c:v>17.5914</c:v>
                </c:pt>
                <c:pt idx="2482">
                  <c:v>16.0318</c:v>
                </c:pt>
                <c:pt idx="2483">
                  <c:v>14.6008</c:v>
                </c:pt>
                <c:pt idx="2484">
                  <c:v>13.9405</c:v>
                </c:pt>
                <c:pt idx="2485">
                  <c:v>15.3954</c:v>
                </c:pt>
                <c:pt idx="2486">
                  <c:v>16.03</c:v>
                </c:pt>
                <c:pt idx="2487">
                  <c:v>14.4953</c:v>
                </c:pt>
                <c:pt idx="2488">
                  <c:v>14.2164</c:v>
                </c:pt>
                <c:pt idx="2489">
                  <c:v>14.21</c:v>
                </c:pt>
                <c:pt idx="2490">
                  <c:v>12.0138</c:v>
                </c:pt>
                <c:pt idx="2491">
                  <c:v>10.050000000000001</c:v>
                </c:pt>
                <c:pt idx="2492">
                  <c:v>9.9550999999999998</c:v>
                </c:pt>
                <c:pt idx="2493">
                  <c:v>8.9700000000000006</c:v>
                </c:pt>
                <c:pt idx="2494">
                  <c:v>8.9265000000000008</c:v>
                </c:pt>
                <c:pt idx="2495">
                  <c:v>14.2364</c:v>
                </c:pt>
                <c:pt idx="2496">
                  <c:v>11.444599999999999</c:v>
                </c:pt>
                <c:pt idx="2497">
                  <c:v>11.635899999999999</c:v>
                </c:pt>
                <c:pt idx="2498">
                  <c:v>10.9496</c:v>
                </c:pt>
                <c:pt idx="2499">
                  <c:v>10.834099999999999</c:v>
                </c:pt>
                <c:pt idx="2500">
                  <c:v>10.8</c:v>
                </c:pt>
                <c:pt idx="2501">
                  <c:v>10.5</c:v>
                </c:pt>
                <c:pt idx="2502">
                  <c:v>10.5</c:v>
                </c:pt>
                <c:pt idx="2503">
                  <c:v>10</c:v>
                </c:pt>
                <c:pt idx="2504">
                  <c:v>10</c:v>
                </c:pt>
                <c:pt idx="2505">
                  <c:v>9.2553000000000001</c:v>
                </c:pt>
                <c:pt idx="2506">
                  <c:v>9.2335999999999991</c:v>
                </c:pt>
                <c:pt idx="2507">
                  <c:v>9.2550000000000008</c:v>
                </c:pt>
                <c:pt idx="2508">
                  <c:v>9.4161999999999999</c:v>
                </c:pt>
                <c:pt idx="2509">
                  <c:v>9.0929000000000002</c:v>
                </c:pt>
                <c:pt idx="2510">
                  <c:v>9.1857000000000006</c:v>
                </c:pt>
                <c:pt idx="2511">
                  <c:v>8.9624000000000006</c:v>
                </c:pt>
                <c:pt idx="2512">
                  <c:v>8.5434000000000001</c:v>
                </c:pt>
                <c:pt idx="2513">
                  <c:v>8.3520000000000003</c:v>
                </c:pt>
                <c:pt idx="2514">
                  <c:v>8</c:v>
                </c:pt>
                <c:pt idx="2515">
                  <c:v>7.4714</c:v>
                </c:pt>
                <c:pt idx="2516">
                  <c:v>7.3000999999999996</c:v>
                </c:pt>
                <c:pt idx="2517">
                  <c:v>7.2327000000000004</c:v>
                </c:pt>
                <c:pt idx="2518">
                  <c:v>7.0831</c:v>
                </c:pt>
                <c:pt idx="2519">
                  <c:v>7.1824000000000003</c:v>
                </c:pt>
                <c:pt idx="2520">
                  <c:v>7.0095999999999998</c:v>
                </c:pt>
                <c:pt idx="2521">
                  <c:v>7</c:v>
                </c:pt>
                <c:pt idx="2522">
                  <c:v>6.6948999999999996</c:v>
                </c:pt>
                <c:pt idx="2523">
                  <c:v>6.6839000000000004</c:v>
                </c:pt>
                <c:pt idx="2524">
                  <c:v>6.5869999999999997</c:v>
                </c:pt>
                <c:pt idx="2525">
                  <c:v>6.2892000000000001</c:v>
                </c:pt>
                <c:pt idx="2526">
                  <c:v>6.2887000000000004</c:v>
                </c:pt>
                <c:pt idx="2527">
                  <c:v>6.0594999999999999</c:v>
                </c:pt>
                <c:pt idx="2528">
                  <c:v>6.0590000000000002</c:v>
                </c:pt>
                <c:pt idx="2529">
                  <c:v>5.8887</c:v>
                </c:pt>
                <c:pt idx="2530">
                  <c:v>5.6079999999999997</c:v>
                </c:pt>
                <c:pt idx="2531">
                  <c:v>5.6077000000000004</c:v>
                </c:pt>
                <c:pt idx="2532">
                  <c:v>5.4408000000000003</c:v>
                </c:pt>
                <c:pt idx="2533">
                  <c:v>5.3357000000000001</c:v>
                </c:pt>
                <c:pt idx="2534">
                  <c:v>4.8581000000000003</c:v>
                </c:pt>
                <c:pt idx="2535">
                  <c:v>4.8579999999999997</c:v>
                </c:pt>
                <c:pt idx="2536">
                  <c:v>4.5480999999999998</c:v>
                </c:pt>
                <c:pt idx="2537">
                  <c:v>4.5244999999999997</c:v>
                </c:pt>
                <c:pt idx="2538">
                  <c:v>6.2161</c:v>
                </c:pt>
                <c:pt idx="2539">
                  <c:v>6.0423</c:v>
                </c:pt>
                <c:pt idx="2540">
                  <c:v>6.0301</c:v>
                </c:pt>
                <c:pt idx="2541">
                  <c:v>5.7241</c:v>
                </c:pt>
                <c:pt idx="2542">
                  <c:v>5.7240000000000002</c:v>
                </c:pt>
                <c:pt idx="2543">
                  <c:v>5.5255999999999998</c:v>
                </c:pt>
                <c:pt idx="2544">
                  <c:v>5.6989000000000001</c:v>
                </c:pt>
                <c:pt idx="2545">
                  <c:v>5.6601999999999997</c:v>
                </c:pt>
                <c:pt idx="2546">
                  <c:v>5.6124999999999998</c:v>
                </c:pt>
                <c:pt idx="2547">
                  <c:v>5.827</c:v>
                </c:pt>
                <c:pt idx="2548">
                  <c:v>5.3695000000000004</c:v>
                </c:pt>
                <c:pt idx="2549">
                  <c:v>6.1230000000000002</c:v>
                </c:pt>
                <c:pt idx="2550">
                  <c:v>6.1231999999999998</c:v>
                </c:pt>
                <c:pt idx="2551">
                  <c:v>5.9535</c:v>
                </c:pt>
                <c:pt idx="2552">
                  <c:v>5.8003</c:v>
                </c:pt>
                <c:pt idx="2553">
                  <c:v>5.8</c:v>
                </c:pt>
                <c:pt idx="2554">
                  <c:v>5.5719000000000003</c:v>
                </c:pt>
                <c:pt idx="2555">
                  <c:v>5.58</c:v>
                </c:pt>
                <c:pt idx="2556">
                  <c:v>5.617</c:v>
                </c:pt>
                <c:pt idx="2557">
                  <c:v>5.6166</c:v>
                </c:pt>
                <c:pt idx="2558">
                  <c:v>6.6273</c:v>
                </c:pt>
                <c:pt idx="2559">
                  <c:v>6.0018000000000002</c:v>
                </c:pt>
                <c:pt idx="2560">
                  <c:v>5.8159000000000001</c:v>
                </c:pt>
                <c:pt idx="2561">
                  <c:v>5.6289999999999996</c:v>
                </c:pt>
                <c:pt idx="2562">
                  <c:v>5.5529000000000002</c:v>
                </c:pt>
                <c:pt idx="2563">
                  <c:v>6.0019999999999998</c:v>
                </c:pt>
                <c:pt idx="2564">
                  <c:v>5.3480999999999996</c:v>
                </c:pt>
                <c:pt idx="2565">
                  <c:v>5.3235000000000001</c:v>
                </c:pt>
                <c:pt idx="2566">
                  <c:v>5.4646999999999997</c:v>
                </c:pt>
                <c:pt idx="2567">
                  <c:v>5.5023999999999997</c:v>
                </c:pt>
                <c:pt idx="2568">
                  <c:v>5.2008999999999999</c:v>
                </c:pt>
                <c:pt idx="2569">
                  <c:v>5.1946000000000003</c:v>
                </c:pt>
                <c:pt idx="2570">
                  <c:v>5.1950000000000003</c:v>
                </c:pt>
                <c:pt idx="2571">
                  <c:v>5.4325000000000001</c:v>
                </c:pt>
                <c:pt idx="2572">
                  <c:v>5.2374000000000001</c:v>
                </c:pt>
                <c:pt idx="2573">
                  <c:v>4.7868000000000004</c:v>
                </c:pt>
                <c:pt idx="2574">
                  <c:v>4.8705999999999996</c:v>
                </c:pt>
                <c:pt idx="2575">
                  <c:v>4.9292999999999996</c:v>
                </c:pt>
                <c:pt idx="2576">
                  <c:v>4.9177999999999997</c:v>
                </c:pt>
                <c:pt idx="2577">
                  <c:v>4.9180000000000001</c:v>
                </c:pt>
                <c:pt idx="2578">
                  <c:v>4.7797000000000001</c:v>
                </c:pt>
                <c:pt idx="2579">
                  <c:v>4.4691999999999998</c:v>
                </c:pt>
                <c:pt idx="2580">
                  <c:v>4.3925999999999998</c:v>
                </c:pt>
                <c:pt idx="2581">
                  <c:v>4.2750000000000004</c:v>
                </c:pt>
                <c:pt idx="2582">
                  <c:v>4.2744999999999997</c:v>
                </c:pt>
                <c:pt idx="2583">
                  <c:v>4.1696</c:v>
                </c:pt>
                <c:pt idx="2584">
                  <c:v>4.0209999999999999</c:v>
                </c:pt>
                <c:pt idx="2585">
                  <c:v>4.0209999999999999</c:v>
                </c:pt>
                <c:pt idx="2586">
                  <c:v>3.9220999999999999</c:v>
                </c:pt>
                <c:pt idx="2587">
                  <c:v>4.1165000000000003</c:v>
                </c:pt>
                <c:pt idx="2588">
                  <c:v>3.8988</c:v>
                </c:pt>
                <c:pt idx="2589">
                  <c:v>3.6631</c:v>
                </c:pt>
                <c:pt idx="2590">
                  <c:v>3.6518999999999999</c:v>
                </c:pt>
                <c:pt idx="2591">
                  <c:v>3.6520000000000001</c:v>
                </c:pt>
                <c:pt idx="2592">
                  <c:v>3.5367000000000002</c:v>
                </c:pt>
                <c:pt idx="2593">
                  <c:v>3.5154999999999998</c:v>
                </c:pt>
                <c:pt idx="2594">
                  <c:v>3.4903</c:v>
                </c:pt>
                <c:pt idx="2595">
                  <c:v>3.4759000000000002</c:v>
                </c:pt>
                <c:pt idx="2596">
                  <c:v>3.3578999999999999</c:v>
                </c:pt>
                <c:pt idx="2597">
                  <c:v>3.2593999999999999</c:v>
                </c:pt>
                <c:pt idx="2598">
                  <c:v>3.2589999999999999</c:v>
                </c:pt>
                <c:pt idx="2599">
                  <c:v>3.105</c:v>
                </c:pt>
                <c:pt idx="2600">
                  <c:v>3.0512999999999999</c:v>
                </c:pt>
                <c:pt idx="2601">
                  <c:v>3.0411000000000001</c:v>
                </c:pt>
                <c:pt idx="2602">
                  <c:v>2.7035999999999998</c:v>
                </c:pt>
                <c:pt idx="2603">
                  <c:v>2.7320000000000002</c:v>
                </c:pt>
                <c:pt idx="2604">
                  <c:v>2.6907999999999999</c:v>
                </c:pt>
                <c:pt idx="2605">
                  <c:v>2.69</c:v>
                </c:pt>
                <c:pt idx="2606">
                  <c:v>2.5840000000000001</c:v>
                </c:pt>
                <c:pt idx="2607">
                  <c:v>2.5005999999999999</c:v>
                </c:pt>
                <c:pt idx="2608">
                  <c:v>2.5129000000000001</c:v>
                </c:pt>
                <c:pt idx="2609">
                  <c:v>2.4064999999999999</c:v>
                </c:pt>
                <c:pt idx="2610">
                  <c:v>2.4213</c:v>
                </c:pt>
                <c:pt idx="2611">
                  <c:v>2.3845000000000001</c:v>
                </c:pt>
                <c:pt idx="2612">
                  <c:v>2.3010000000000002</c:v>
                </c:pt>
                <c:pt idx="2613">
                  <c:v>2.3006000000000002</c:v>
                </c:pt>
                <c:pt idx="2614">
                  <c:v>2.3010000000000002</c:v>
                </c:pt>
                <c:pt idx="2615">
                  <c:v>1.9703999999999999</c:v>
                </c:pt>
                <c:pt idx="2616">
                  <c:v>2.0059999999999998</c:v>
                </c:pt>
                <c:pt idx="2617">
                  <c:v>1.9766999999999999</c:v>
                </c:pt>
                <c:pt idx="2618">
                  <c:v>1.9572000000000001</c:v>
                </c:pt>
                <c:pt idx="2619">
                  <c:v>1.8</c:v>
                </c:pt>
                <c:pt idx="2620">
                  <c:v>1.8009999999999999</c:v>
                </c:pt>
                <c:pt idx="2621">
                  <c:v>1.7655000000000001</c:v>
                </c:pt>
                <c:pt idx="2622">
                  <c:v>1.7868999999999999</c:v>
                </c:pt>
                <c:pt idx="2623">
                  <c:v>1.7869999999999999</c:v>
                </c:pt>
                <c:pt idx="2624">
                  <c:v>1.7526999999999999</c:v>
                </c:pt>
                <c:pt idx="2625">
                  <c:v>1.7312000000000001</c:v>
                </c:pt>
                <c:pt idx="2626">
                  <c:v>1.7310000000000001</c:v>
                </c:pt>
                <c:pt idx="2627">
                  <c:v>1.7065999999999999</c:v>
                </c:pt>
                <c:pt idx="2628">
                  <c:v>1.6573</c:v>
                </c:pt>
                <c:pt idx="2629">
                  <c:v>1.6205000000000001</c:v>
                </c:pt>
                <c:pt idx="2630">
                  <c:v>1.5427999999999999</c:v>
                </c:pt>
                <c:pt idx="2631">
                  <c:v>1.5246</c:v>
                </c:pt>
                <c:pt idx="2632">
                  <c:v>1.5263</c:v>
                </c:pt>
                <c:pt idx="2633">
                  <c:v>1.524</c:v>
                </c:pt>
                <c:pt idx="2634">
                  <c:v>1.5236000000000001</c:v>
                </c:pt>
                <c:pt idx="2635">
                  <c:v>1.448</c:v>
                </c:pt>
                <c:pt idx="2636">
                  <c:v>1.4388000000000001</c:v>
                </c:pt>
                <c:pt idx="2637">
                  <c:v>1.4080999999999999</c:v>
                </c:pt>
                <c:pt idx="2638">
                  <c:v>1.3544</c:v>
                </c:pt>
                <c:pt idx="2639">
                  <c:v>1.3171999999999999</c:v>
                </c:pt>
                <c:pt idx="2640">
                  <c:v>1.222</c:v>
                </c:pt>
                <c:pt idx="2641">
                  <c:v>1.2222999999999999</c:v>
                </c:pt>
                <c:pt idx="2642">
                  <c:v>1.0490999999999999</c:v>
                </c:pt>
                <c:pt idx="2643">
                  <c:v>1.0726</c:v>
                </c:pt>
                <c:pt idx="2644">
                  <c:v>1.4806999999999999</c:v>
                </c:pt>
                <c:pt idx="2645">
                  <c:v>1.4624999999999999</c:v>
                </c:pt>
                <c:pt idx="2646">
                  <c:v>1.4051</c:v>
                </c:pt>
                <c:pt idx="2647">
                  <c:v>1.405</c:v>
                </c:pt>
                <c:pt idx="2648">
                  <c:v>1.1314</c:v>
                </c:pt>
                <c:pt idx="2649">
                  <c:v>1.1113999999999999</c:v>
                </c:pt>
                <c:pt idx="2650">
                  <c:v>1.7020999999999999</c:v>
                </c:pt>
                <c:pt idx="2651">
                  <c:v>1.9</c:v>
                </c:pt>
                <c:pt idx="2652">
                  <c:v>1.88</c:v>
                </c:pt>
                <c:pt idx="2653">
                  <c:v>5.2171000000000003</c:v>
                </c:pt>
                <c:pt idx="2654">
                  <c:v>4.7050000000000001</c:v>
                </c:pt>
                <c:pt idx="2655">
                  <c:v>4.7054999999999998</c:v>
                </c:pt>
                <c:pt idx="2656">
                  <c:v>6.4710999999999999</c:v>
                </c:pt>
                <c:pt idx="2657">
                  <c:v>8.8361000000000001</c:v>
                </c:pt>
                <c:pt idx="2658">
                  <c:v>5.0039999999999996</c:v>
                </c:pt>
                <c:pt idx="2659">
                  <c:v>5.0999999999999996</c:v>
                </c:pt>
                <c:pt idx="2660">
                  <c:v>4.3855000000000004</c:v>
                </c:pt>
                <c:pt idx="2661">
                  <c:v>4.3849999999999998</c:v>
                </c:pt>
                <c:pt idx="2662">
                  <c:v>8.2289999999999992</c:v>
                </c:pt>
                <c:pt idx="2663">
                  <c:v>7.0117000000000003</c:v>
                </c:pt>
                <c:pt idx="2664">
                  <c:v>5.6086999999999998</c:v>
                </c:pt>
                <c:pt idx="2665">
                  <c:v>4.5099</c:v>
                </c:pt>
                <c:pt idx="2666">
                  <c:v>4.54</c:v>
                </c:pt>
                <c:pt idx="2667">
                  <c:v>3.8690000000000002</c:v>
                </c:pt>
                <c:pt idx="2668">
                  <c:v>2.0699999999999998</c:v>
                </c:pt>
                <c:pt idx="2669">
                  <c:v>2.0771000000000002</c:v>
                </c:pt>
                <c:pt idx="2670">
                  <c:v>1.9060999999999999</c:v>
                </c:pt>
                <c:pt idx="2671">
                  <c:v>1.9331</c:v>
                </c:pt>
                <c:pt idx="2672">
                  <c:v>1.5367999999999999</c:v>
                </c:pt>
                <c:pt idx="2673">
                  <c:v>1.4795</c:v>
                </c:pt>
                <c:pt idx="2674">
                  <c:v>1.387</c:v>
                </c:pt>
                <c:pt idx="2675">
                  <c:v>1.35</c:v>
                </c:pt>
                <c:pt idx="2676">
                  <c:v>1.3539000000000001</c:v>
                </c:pt>
                <c:pt idx="2677">
                  <c:v>4.0259</c:v>
                </c:pt>
                <c:pt idx="2678">
                  <c:v>4.9173999999999998</c:v>
                </c:pt>
                <c:pt idx="2679">
                  <c:v>4.3434999999999997</c:v>
                </c:pt>
                <c:pt idx="2680">
                  <c:v>2.8184</c:v>
                </c:pt>
                <c:pt idx="2681">
                  <c:v>2.7241</c:v>
                </c:pt>
                <c:pt idx="2682">
                  <c:v>2.7</c:v>
                </c:pt>
                <c:pt idx="2683">
                  <c:v>2.68</c:v>
                </c:pt>
                <c:pt idx="2684">
                  <c:v>2.64</c:v>
                </c:pt>
                <c:pt idx="2685">
                  <c:v>1.3049999999999999</c:v>
                </c:pt>
                <c:pt idx="2686">
                  <c:v>1.0971</c:v>
                </c:pt>
                <c:pt idx="2687">
                  <c:v>1.6103000000000001</c:v>
                </c:pt>
                <c:pt idx="2688">
                  <c:v>2.8784000000000001</c:v>
                </c:pt>
                <c:pt idx="2689">
                  <c:v>3.0249999999999999</c:v>
                </c:pt>
                <c:pt idx="2690">
                  <c:v>5.3507999999999996</c:v>
                </c:pt>
                <c:pt idx="2691">
                  <c:v>4.6135000000000002</c:v>
                </c:pt>
                <c:pt idx="2692">
                  <c:v>2.4464999999999999</c:v>
                </c:pt>
                <c:pt idx="2693">
                  <c:v>2.4460000000000002</c:v>
                </c:pt>
                <c:pt idx="2694">
                  <c:v>5.1718000000000002</c:v>
                </c:pt>
                <c:pt idx="2695">
                  <c:v>4.5613999999999999</c:v>
                </c:pt>
                <c:pt idx="2696">
                  <c:v>2.4460000000000002</c:v>
                </c:pt>
                <c:pt idx="2697">
                  <c:v>3.53</c:v>
                </c:pt>
                <c:pt idx="2698">
                  <c:v>2.9767000000000001</c:v>
                </c:pt>
                <c:pt idx="2699">
                  <c:v>9.4321000000000002</c:v>
                </c:pt>
                <c:pt idx="2700">
                  <c:v>9.7878000000000007</c:v>
                </c:pt>
                <c:pt idx="2701">
                  <c:v>9.35</c:v>
                </c:pt>
                <c:pt idx="2702">
                  <c:v>9.3800000000000008</c:v>
                </c:pt>
                <c:pt idx="2703">
                  <c:v>9.32</c:v>
                </c:pt>
                <c:pt idx="2704">
                  <c:v>3.4775</c:v>
                </c:pt>
                <c:pt idx="2705">
                  <c:v>4.9104000000000001</c:v>
                </c:pt>
                <c:pt idx="2706">
                  <c:v>5.0564999999999998</c:v>
                </c:pt>
                <c:pt idx="2707">
                  <c:v>5.12</c:v>
                </c:pt>
                <c:pt idx="2708">
                  <c:v>5.5509000000000004</c:v>
                </c:pt>
                <c:pt idx="2709">
                  <c:v>5.9042000000000003</c:v>
                </c:pt>
                <c:pt idx="2710">
                  <c:v>5.5</c:v>
                </c:pt>
                <c:pt idx="2711">
                  <c:v>35.475200000000001</c:v>
                </c:pt>
                <c:pt idx="2712">
                  <c:v>32.332299999999996</c:v>
                </c:pt>
                <c:pt idx="2713">
                  <c:v>27.097300000000001</c:v>
                </c:pt>
                <c:pt idx="2714">
                  <c:v>26.8</c:v>
                </c:pt>
                <c:pt idx="2715">
                  <c:v>32.519300000000001</c:v>
                </c:pt>
                <c:pt idx="2716">
                  <c:v>13.0861</c:v>
                </c:pt>
                <c:pt idx="2717">
                  <c:v>12.2</c:v>
                </c:pt>
                <c:pt idx="2718">
                  <c:v>9.5123999999999995</c:v>
                </c:pt>
                <c:pt idx="2719">
                  <c:v>5.5224000000000002</c:v>
                </c:pt>
                <c:pt idx="2720">
                  <c:v>5.1113999999999997</c:v>
                </c:pt>
                <c:pt idx="2721">
                  <c:v>5.3434999999999997</c:v>
                </c:pt>
                <c:pt idx="2722">
                  <c:v>41.246600000000001</c:v>
                </c:pt>
                <c:pt idx="2723">
                  <c:v>36.204900000000002</c:v>
                </c:pt>
                <c:pt idx="2724">
                  <c:v>39</c:v>
                </c:pt>
                <c:pt idx="2725">
                  <c:v>17.688300000000002</c:v>
                </c:pt>
                <c:pt idx="2726">
                  <c:v>16.271799999999999</c:v>
                </c:pt>
                <c:pt idx="2727">
                  <c:v>15.050700000000001</c:v>
                </c:pt>
                <c:pt idx="2728">
                  <c:v>9.5588999999999995</c:v>
                </c:pt>
                <c:pt idx="2729">
                  <c:v>9.23</c:v>
                </c:pt>
                <c:pt idx="2730">
                  <c:v>9.3106000000000009</c:v>
                </c:pt>
                <c:pt idx="2731">
                  <c:v>9.6150000000000002</c:v>
                </c:pt>
                <c:pt idx="2732">
                  <c:v>101.2103</c:v>
                </c:pt>
                <c:pt idx="2733">
                  <c:v>128.76439999999999</c:v>
                </c:pt>
                <c:pt idx="2734">
                  <c:v>216.09690000000001</c:v>
                </c:pt>
                <c:pt idx="2735">
                  <c:v>144.87739999999999</c:v>
                </c:pt>
                <c:pt idx="2736">
                  <c:v>33.994599999999998</c:v>
                </c:pt>
                <c:pt idx="2737">
                  <c:v>31.340199999999999</c:v>
                </c:pt>
                <c:pt idx="2738">
                  <c:v>31.35</c:v>
                </c:pt>
                <c:pt idx="2739">
                  <c:v>25.409700000000001</c:v>
                </c:pt>
                <c:pt idx="2740">
                  <c:v>25.8507</c:v>
                </c:pt>
                <c:pt idx="2741">
                  <c:v>21.63</c:v>
                </c:pt>
                <c:pt idx="2742">
                  <c:v>21.632200000000001</c:v>
                </c:pt>
                <c:pt idx="2743">
                  <c:v>31.4451</c:v>
                </c:pt>
                <c:pt idx="2744">
                  <c:v>30.303599999999999</c:v>
                </c:pt>
                <c:pt idx="2745">
                  <c:v>30.3</c:v>
                </c:pt>
                <c:pt idx="2746">
                  <c:v>17.480399999999999</c:v>
                </c:pt>
                <c:pt idx="2747">
                  <c:v>15.838800000000001</c:v>
                </c:pt>
                <c:pt idx="2748">
                  <c:v>9.0399999999999991</c:v>
                </c:pt>
                <c:pt idx="2749">
                  <c:v>8.5866000000000007</c:v>
                </c:pt>
                <c:pt idx="2750">
                  <c:v>8.7898999999999994</c:v>
                </c:pt>
                <c:pt idx="2751">
                  <c:v>17.4178</c:v>
                </c:pt>
                <c:pt idx="2752">
                  <c:v>9.0500000000000007</c:v>
                </c:pt>
                <c:pt idx="2753">
                  <c:v>17.45</c:v>
                </c:pt>
                <c:pt idx="2754">
                  <c:v>328.15390000000002</c:v>
                </c:pt>
                <c:pt idx="2755">
                  <c:v>72.8459</c:v>
                </c:pt>
                <c:pt idx="2756">
                  <c:v>72.400000000000006</c:v>
                </c:pt>
                <c:pt idx="2757">
                  <c:v>72.45</c:v>
                </c:pt>
                <c:pt idx="2758">
                  <c:v>63.923999999999999</c:v>
                </c:pt>
                <c:pt idx="2759">
                  <c:v>63.5</c:v>
                </c:pt>
                <c:pt idx="2760">
                  <c:v>28.932500000000001</c:v>
                </c:pt>
                <c:pt idx="2761">
                  <c:v>27.715299999999999</c:v>
                </c:pt>
                <c:pt idx="2762">
                  <c:v>31.868600000000001</c:v>
                </c:pt>
                <c:pt idx="2763">
                  <c:v>33.843299999999999</c:v>
                </c:pt>
                <c:pt idx="2764">
                  <c:v>31.655999999999999</c:v>
                </c:pt>
                <c:pt idx="2765">
                  <c:v>30.517900000000001</c:v>
                </c:pt>
                <c:pt idx="2766">
                  <c:v>30.55</c:v>
                </c:pt>
                <c:pt idx="2767">
                  <c:v>31.168700000000001</c:v>
                </c:pt>
                <c:pt idx="2768">
                  <c:v>23.412099999999999</c:v>
                </c:pt>
                <c:pt idx="2769">
                  <c:v>21.245799999999999</c:v>
                </c:pt>
                <c:pt idx="2770">
                  <c:v>19.9009</c:v>
                </c:pt>
                <c:pt idx="2771">
                  <c:v>19.418099999999999</c:v>
                </c:pt>
                <c:pt idx="2772">
                  <c:v>17.116199999999999</c:v>
                </c:pt>
                <c:pt idx="2773">
                  <c:v>17.170000000000002</c:v>
                </c:pt>
                <c:pt idx="2774">
                  <c:v>24.043600000000001</c:v>
                </c:pt>
                <c:pt idx="2775">
                  <c:v>18.144200000000001</c:v>
                </c:pt>
                <c:pt idx="2776">
                  <c:v>16.152899999999999</c:v>
                </c:pt>
                <c:pt idx="2777">
                  <c:v>16.2</c:v>
                </c:pt>
                <c:pt idx="2778">
                  <c:v>16.18</c:v>
                </c:pt>
                <c:pt idx="2779">
                  <c:v>16.16</c:v>
                </c:pt>
                <c:pt idx="2780">
                  <c:v>16.190000000000001</c:v>
                </c:pt>
                <c:pt idx="2781">
                  <c:v>19.241599999999998</c:v>
                </c:pt>
                <c:pt idx="2782">
                  <c:v>32.9587</c:v>
                </c:pt>
                <c:pt idx="2783">
                  <c:v>16.16</c:v>
                </c:pt>
                <c:pt idx="2784">
                  <c:v>14.258900000000001</c:v>
                </c:pt>
                <c:pt idx="2785">
                  <c:v>24.393599999999999</c:v>
                </c:pt>
                <c:pt idx="2786">
                  <c:v>28.011900000000001</c:v>
                </c:pt>
                <c:pt idx="2787">
                  <c:v>26</c:v>
                </c:pt>
                <c:pt idx="2788">
                  <c:v>26</c:v>
                </c:pt>
                <c:pt idx="2789">
                  <c:v>17.742599999999999</c:v>
                </c:pt>
                <c:pt idx="2790">
                  <c:v>38.424900000000001</c:v>
                </c:pt>
                <c:pt idx="2791">
                  <c:v>42</c:v>
                </c:pt>
                <c:pt idx="2792">
                  <c:v>33.166400000000003</c:v>
                </c:pt>
                <c:pt idx="2793">
                  <c:v>31.1709</c:v>
                </c:pt>
                <c:pt idx="2794">
                  <c:v>31</c:v>
                </c:pt>
                <c:pt idx="2795">
                  <c:v>30.5</c:v>
                </c:pt>
                <c:pt idx="2796">
                  <c:v>28</c:v>
                </c:pt>
                <c:pt idx="2797">
                  <c:v>20.2072</c:v>
                </c:pt>
                <c:pt idx="2798">
                  <c:v>46.34</c:v>
                </c:pt>
                <c:pt idx="2799">
                  <c:v>38.1785</c:v>
                </c:pt>
                <c:pt idx="2800">
                  <c:v>32.4069</c:v>
                </c:pt>
                <c:pt idx="2801">
                  <c:v>41.4</c:v>
                </c:pt>
                <c:pt idx="2802">
                  <c:v>40.279899999999998</c:v>
                </c:pt>
                <c:pt idx="2803">
                  <c:v>35.926600000000001</c:v>
                </c:pt>
                <c:pt idx="2804">
                  <c:v>36.853299999999997</c:v>
                </c:pt>
                <c:pt idx="2805">
                  <c:v>108.4901</c:v>
                </c:pt>
                <c:pt idx="2806">
                  <c:v>69.309899999999999</c:v>
                </c:pt>
                <c:pt idx="2807">
                  <c:v>51.454599999999999</c:v>
                </c:pt>
                <c:pt idx="2808">
                  <c:v>50.65</c:v>
                </c:pt>
                <c:pt idx="2809">
                  <c:v>27.8719</c:v>
                </c:pt>
                <c:pt idx="2810">
                  <c:v>24.786999999999999</c:v>
                </c:pt>
                <c:pt idx="2811">
                  <c:v>21.796399999999998</c:v>
                </c:pt>
                <c:pt idx="2812">
                  <c:v>20.263999999999999</c:v>
                </c:pt>
                <c:pt idx="2813">
                  <c:v>18.585799999999999</c:v>
                </c:pt>
                <c:pt idx="2814">
                  <c:v>19.648499999999999</c:v>
                </c:pt>
                <c:pt idx="2815">
                  <c:v>19</c:v>
                </c:pt>
                <c:pt idx="2816">
                  <c:v>63.959899999999998</c:v>
                </c:pt>
                <c:pt idx="2817">
                  <c:v>49.805900000000001</c:v>
                </c:pt>
                <c:pt idx="2818">
                  <c:v>23.6477</c:v>
                </c:pt>
                <c:pt idx="2819">
                  <c:v>27.9</c:v>
                </c:pt>
                <c:pt idx="2820">
                  <c:v>28.826899999999998</c:v>
                </c:pt>
                <c:pt idx="2821">
                  <c:v>82.571899999999999</c:v>
                </c:pt>
                <c:pt idx="2822">
                  <c:v>40.213999999999999</c:v>
                </c:pt>
                <c:pt idx="2823">
                  <c:v>40.213799999999999</c:v>
                </c:pt>
                <c:pt idx="2824">
                  <c:v>36.1173</c:v>
                </c:pt>
                <c:pt idx="2825">
                  <c:v>39.913800000000002</c:v>
                </c:pt>
                <c:pt idx="2826">
                  <c:v>35.996099999999998</c:v>
                </c:pt>
                <c:pt idx="2827">
                  <c:v>28.8856</c:v>
                </c:pt>
                <c:pt idx="2828">
                  <c:v>26.504100000000001</c:v>
                </c:pt>
                <c:pt idx="2829">
                  <c:v>26.25</c:v>
                </c:pt>
                <c:pt idx="2830">
                  <c:v>23.3874</c:v>
                </c:pt>
                <c:pt idx="2831">
                  <c:v>24.3</c:v>
                </c:pt>
                <c:pt idx="2832">
                  <c:v>26.4786</c:v>
                </c:pt>
                <c:pt idx="2833">
                  <c:v>37.803699999999999</c:v>
                </c:pt>
                <c:pt idx="2834">
                  <c:v>35.821300000000001</c:v>
                </c:pt>
                <c:pt idx="2835">
                  <c:v>25.455300000000001</c:v>
                </c:pt>
                <c:pt idx="2836">
                  <c:v>25</c:v>
                </c:pt>
                <c:pt idx="2837">
                  <c:v>22.898199999999999</c:v>
                </c:pt>
                <c:pt idx="2838">
                  <c:v>25.5975</c:v>
                </c:pt>
                <c:pt idx="2839">
                  <c:v>30.987300000000001</c:v>
                </c:pt>
                <c:pt idx="2840">
                  <c:v>20.986000000000001</c:v>
                </c:pt>
                <c:pt idx="2841">
                  <c:v>20.451499999999999</c:v>
                </c:pt>
                <c:pt idx="2842">
                  <c:v>19.188500000000001</c:v>
                </c:pt>
                <c:pt idx="2843">
                  <c:v>18.8</c:v>
                </c:pt>
                <c:pt idx="2844">
                  <c:v>17.384899999999998</c:v>
                </c:pt>
                <c:pt idx="2845">
                  <c:v>15.5114</c:v>
                </c:pt>
                <c:pt idx="2846">
                  <c:v>17.1798</c:v>
                </c:pt>
                <c:pt idx="2847">
                  <c:v>16.485299999999999</c:v>
                </c:pt>
                <c:pt idx="2848">
                  <c:v>15.3933</c:v>
                </c:pt>
                <c:pt idx="2849">
                  <c:v>13.1297</c:v>
                </c:pt>
                <c:pt idx="2850">
                  <c:v>13.13</c:v>
                </c:pt>
                <c:pt idx="2851">
                  <c:v>12.1493</c:v>
                </c:pt>
                <c:pt idx="2852">
                  <c:v>12</c:v>
                </c:pt>
                <c:pt idx="2853">
                  <c:v>13.9</c:v>
                </c:pt>
                <c:pt idx="2854">
                  <c:v>10.6629</c:v>
                </c:pt>
                <c:pt idx="2855">
                  <c:v>10.1267</c:v>
                </c:pt>
                <c:pt idx="2856">
                  <c:v>10.663</c:v>
                </c:pt>
                <c:pt idx="2857">
                  <c:v>10.663</c:v>
                </c:pt>
                <c:pt idx="2858">
                  <c:v>9.2216000000000005</c:v>
                </c:pt>
                <c:pt idx="2859">
                  <c:v>8.6249000000000002</c:v>
                </c:pt>
                <c:pt idx="2860">
                  <c:v>8.5</c:v>
                </c:pt>
                <c:pt idx="2861">
                  <c:v>11.370799999999999</c:v>
                </c:pt>
                <c:pt idx="2862">
                  <c:v>10.884499999999999</c:v>
                </c:pt>
                <c:pt idx="2863">
                  <c:v>11.1839</c:v>
                </c:pt>
                <c:pt idx="2864">
                  <c:v>9.6999999999999993</c:v>
                </c:pt>
                <c:pt idx="2865">
                  <c:v>9.7096</c:v>
                </c:pt>
                <c:pt idx="2866">
                  <c:v>9.7471999999999994</c:v>
                </c:pt>
                <c:pt idx="2867">
                  <c:v>12.7369</c:v>
                </c:pt>
                <c:pt idx="2868">
                  <c:v>11.970800000000001</c:v>
                </c:pt>
                <c:pt idx="2869">
                  <c:v>9.6999999999999993</c:v>
                </c:pt>
                <c:pt idx="2870">
                  <c:v>9.5</c:v>
                </c:pt>
                <c:pt idx="2871">
                  <c:v>9.5</c:v>
                </c:pt>
                <c:pt idx="2872">
                  <c:v>11.3764</c:v>
                </c:pt>
                <c:pt idx="2873">
                  <c:v>10.4</c:v>
                </c:pt>
                <c:pt idx="2874">
                  <c:v>10.475</c:v>
                </c:pt>
                <c:pt idx="2875">
                  <c:v>10.523400000000001</c:v>
                </c:pt>
                <c:pt idx="2876">
                  <c:v>9.8466000000000005</c:v>
                </c:pt>
                <c:pt idx="2877">
                  <c:v>9.5268999999999995</c:v>
                </c:pt>
                <c:pt idx="2878">
                  <c:v>9.8000000000000007</c:v>
                </c:pt>
                <c:pt idx="2879">
                  <c:v>8.3373000000000008</c:v>
                </c:pt>
                <c:pt idx="2880">
                  <c:v>7.8734000000000002</c:v>
                </c:pt>
                <c:pt idx="2881">
                  <c:v>8.1742000000000008</c:v>
                </c:pt>
                <c:pt idx="2882">
                  <c:v>8.0433000000000003</c:v>
                </c:pt>
                <c:pt idx="2883">
                  <c:v>9.2883999999999993</c:v>
                </c:pt>
                <c:pt idx="2884">
                  <c:v>9.2123000000000008</c:v>
                </c:pt>
                <c:pt idx="2885">
                  <c:v>9.1999999999999993</c:v>
                </c:pt>
                <c:pt idx="2886">
                  <c:v>8.9031000000000002</c:v>
                </c:pt>
                <c:pt idx="2887">
                  <c:v>8.6845999999999997</c:v>
                </c:pt>
                <c:pt idx="2888">
                  <c:v>9.1999999999999993</c:v>
                </c:pt>
                <c:pt idx="2889">
                  <c:v>8.5109999999999992</c:v>
                </c:pt>
                <c:pt idx="2890">
                  <c:v>8.1037999999999997</c:v>
                </c:pt>
                <c:pt idx="2891">
                  <c:v>8.0214999999999996</c:v>
                </c:pt>
                <c:pt idx="2892">
                  <c:v>8.0220000000000002</c:v>
                </c:pt>
                <c:pt idx="2893">
                  <c:v>7.7042999999999999</c:v>
                </c:pt>
                <c:pt idx="2894">
                  <c:v>7.6121999999999996</c:v>
                </c:pt>
                <c:pt idx="2895">
                  <c:v>7.1067</c:v>
                </c:pt>
                <c:pt idx="2896">
                  <c:v>6.9896000000000003</c:v>
                </c:pt>
                <c:pt idx="2897">
                  <c:v>6.9219999999999997</c:v>
                </c:pt>
                <c:pt idx="2898">
                  <c:v>6.7736000000000001</c:v>
                </c:pt>
                <c:pt idx="2899">
                  <c:v>6.4050000000000002</c:v>
                </c:pt>
                <c:pt idx="2900">
                  <c:v>6.4051</c:v>
                </c:pt>
                <c:pt idx="2901">
                  <c:v>5.9717000000000002</c:v>
                </c:pt>
                <c:pt idx="2902">
                  <c:v>6.2754000000000003</c:v>
                </c:pt>
                <c:pt idx="2903">
                  <c:v>6.0168999999999997</c:v>
                </c:pt>
                <c:pt idx="2904">
                  <c:v>5.6574</c:v>
                </c:pt>
                <c:pt idx="2905">
                  <c:v>5.6665999999999999</c:v>
                </c:pt>
                <c:pt idx="2906">
                  <c:v>5.64</c:v>
                </c:pt>
                <c:pt idx="2907">
                  <c:v>7.0796000000000001</c:v>
                </c:pt>
                <c:pt idx="2908">
                  <c:v>6.8869999999999996</c:v>
                </c:pt>
                <c:pt idx="2909">
                  <c:v>6.6085000000000003</c:v>
                </c:pt>
                <c:pt idx="2910">
                  <c:v>6.2496999999999998</c:v>
                </c:pt>
                <c:pt idx="2911">
                  <c:v>6.1657000000000002</c:v>
                </c:pt>
                <c:pt idx="2912">
                  <c:v>6.1496000000000004</c:v>
                </c:pt>
                <c:pt idx="2913">
                  <c:v>6.15</c:v>
                </c:pt>
                <c:pt idx="2914">
                  <c:v>5.1589999999999998</c:v>
                </c:pt>
                <c:pt idx="2915">
                  <c:v>5.16</c:v>
                </c:pt>
                <c:pt idx="2916">
                  <c:v>5.2576999999999998</c:v>
                </c:pt>
                <c:pt idx="2917">
                  <c:v>5.5292000000000003</c:v>
                </c:pt>
                <c:pt idx="2918">
                  <c:v>5.4385000000000003</c:v>
                </c:pt>
                <c:pt idx="2919">
                  <c:v>4.9469000000000003</c:v>
                </c:pt>
                <c:pt idx="2920">
                  <c:v>4.8499999999999996</c:v>
                </c:pt>
                <c:pt idx="2921">
                  <c:v>4.8495999999999997</c:v>
                </c:pt>
                <c:pt idx="2922">
                  <c:v>4.7884000000000002</c:v>
                </c:pt>
                <c:pt idx="2923">
                  <c:v>4.5716999999999999</c:v>
                </c:pt>
                <c:pt idx="2924">
                  <c:v>4.5</c:v>
                </c:pt>
                <c:pt idx="2925">
                  <c:v>4.5</c:v>
                </c:pt>
                <c:pt idx="2926">
                  <c:v>4.3677999999999999</c:v>
                </c:pt>
                <c:pt idx="2927">
                  <c:v>4.3499999999999996</c:v>
                </c:pt>
                <c:pt idx="2928">
                  <c:v>4.2042000000000002</c:v>
                </c:pt>
                <c:pt idx="2929">
                  <c:v>4.0694999999999997</c:v>
                </c:pt>
                <c:pt idx="2930">
                  <c:v>3.714</c:v>
                </c:pt>
                <c:pt idx="2931">
                  <c:v>3.7856999999999998</c:v>
                </c:pt>
                <c:pt idx="2932">
                  <c:v>3.6385999999999998</c:v>
                </c:pt>
                <c:pt idx="2933">
                  <c:v>3.8744999999999998</c:v>
                </c:pt>
                <c:pt idx="2934">
                  <c:v>3.85</c:v>
                </c:pt>
                <c:pt idx="2935">
                  <c:v>3.85</c:v>
                </c:pt>
                <c:pt idx="2936">
                  <c:v>3.8220000000000001</c:v>
                </c:pt>
                <c:pt idx="2937">
                  <c:v>3.6617000000000002</c:v>
                </c:pt>
                <c:pt idx="2938">
                  <c:v>3.6777000000000002</c:v>
                </c:pt>
                <c:pt idx="2939">
                  <c:v>3.5388999999999999</c:v>
                </c:pt>
                <c:pt idx="2940">
                  <c:v>3.2564000000000002</c:v>
                </c:pt>
                <c:pt idx="2941">
                  <c:v>3.25</c:v>
                </c:pt>
                <c:pt idx="2942">
                  <c:v>3.7801</c:v>
                </c:pt>
                <c:pt idx="2943">
                  <c:v>3.7262</c:v>
                </c:pt>
                <c:pt idx="2944">
                  <c:v>3.57</c:v>
                </c:pt>
                <c:pt idx="2945">
                  <c:v>3.55</c:v>
                </c:pt>
                <c:pt idx="2946">
                  <c:v>3.5</c:v>
                </c:pt>
                <c:pt idx="2947">
                  <c:v>3.5</c:v>
                </c:pt>
                <c:pt idx="2948">
                  <c:v>3.5</c:v>
                </c:pt>
                <c:pt idx="2949">
                  <c:v>3.2704</c:v>
                </c:pt>
                <c:pt idx="2950">
                  <c:v>3.2292999999999998</c:v>
                </c:pt>
                <c:pt idx="2951">
                  <c:v>2.9706999999999999</c:v>
                </c:pt>
                <c:pt idx="2952">
                  <c:v>3.0528</c:v>
                </c:pt>
                <c:pt idx="2953">
                  <c:v>2.7086999999999999</c:v>
                </c:pt>
                <c:pt idx="2954">
                  <c:v>2.6855000000000002</c:v>
                </c:pt>
                <c:pt idx="2955">
                  <c:v>2.68</c:v>
                </c:pt>
                <c:pt idx="2956">
                  <c:v>2.5874999999999999</c:v>
                </c:pt>
                <c:pt idx="2957">
                  <c:v>2.581</c:v>
                </c:pt>
                <c:pt idx="2958">
                  <c:v>2.58</c:v>
                </c:pt>
                <c:pt idx="2959">
                  <c:v>2.8475999999999999</c:v>
                </c:pt>
                <c:pt idx="2960">
                  <c:v>2.7339000000000002</c:v>
                </c:pt>
                <c:pt idx="2961">
                  <c:v>2.5167999999999999</c:v>
                </c:pt>
                <c:pt idx="2962">
                  <c:v>2.5</c:v>
                </c:pt>
                <c:pt idx="2963">
                  <c:v>2.5</c:v>
                </c:pt>
                <c:pt idx="2964">
                  <c:v>2.4900000000000002</c:v>
                </c:pt>
                <c:pt idx="2965">
                  <c:v>2.4857999999999998</c:v>
                </c:pt>
                <c:pt idx="2966">
                  <c:v>2.6211000000000002</c:v>
                </c:pt>
                <c:pt idx="2967">
                  <c:v>2.5670000000000002</c:v>
                </c:pt>
                <c:pt idx="2968">
                  <c:v>2.5499999999999998</c:v>
                </c:pt>
                <c:pt idx="2969">
                  <c:v>2.5</c:v>
                </c:pt>
                <c:pt idx="2970">
                  <c:v>3.3157000000000001</c:v>
                </c:pt>
                <c:pt idx="2971">
                  <c:v>3.6375000000000002</c:v>
                </c:pt>
                <c:pt idx="2972">
                  <c:v>3.4601000000000002</c:v>
                </c:pt>
                <c:pt idx="2973">
                  <c:v>3.2688000000000001</c:v>
                </c:pt>
                <c:pt idx="2974">
                  <c:v>2.2481</c:v>
                </c:pt>
                <c:pt idx="2975">
                  <c:v>2.1833</c:v>
                </c:pt>
                <c:pt idx="2976">
                  <c:v>2.1</c:v>
                </c:pt>
                <c:pt idx="2977">
                  <c:v>1.9653</c:v>
                </c:pt>
                <c:pt idx="2978">
                  <c:v>1.8080000000000001</c:v>
                </c:pt>
                <c:pt idx="2979">
                  <c:v>1.6811</c:v>
                </c:pt>
                <c:pt idx="2980">
                  <c:v>1.5666</c:v>
                </c:pt>
                <c:pt idx="2981">
                  <c:v>1.6877</c:v>
                </c:pt>
                <c:pt idx="2982">
                  <c:v>1.6231</c:v>
                </c:pt>
                <c:pt idx="2983">
                  <c:v>1.62</c:v>
                </c:pt>
                <c:pt idx="2984">
                  <c:v>1.5111000000000001</c:v>
                </c:pt>
                <c:pt idx="2985">
                  <c:v>1.6135999999999999</c:v>
                </c:pt>
                <c:pt idx="2986">
                  <c:v>1.4855</c:v>
                </c:pt>
                <c:pt idx="2987">
                  <c:v>1.5307999999999999</c:v>
                </c:pt>
                <c:pt idx="2988">
                  <c:v>1.5501</c:v>
                </c:pt>
                <c:pt idx="2989">
                  <c:v>1.5104</c:v>
                </c:pt>
                <c:pt idx="2990">
                  <c:v>1.51</c:v>
                </c:pt>
                <c:pt idx="2991">
                  <c:v>1.5642</c:v>
                </c:pt>
                <c:pt idx="2992">
                  <c:v>1.4782</c:v>
                </c:pt>
                <c:pt idx="2993">
                  <c:v>1.4435</c:v>
                </c:pt>
                <c:pt idx="2994">
                  <c:v>1.4835</c:v>
                </c:pt>
                <c:pt idx="2995">
                  <c:v>1.5243</c:v>
                </c:pt>
                <c:pt idx="2996">
                  <c:v>1.5057</c:v>
                </c:pt>
                <c:pt idx="2997">
                  <c:v>1.5</c:v>
                </c:pt>
                <c:pt idx="2998">
                  <c:v>1.5044</c:v>
                </c:pt>
                <c:pt idx="2999">
                  <c:v>1.4134</c:v>
                </c:pt>
                <c:pt idx="3000">
                  <c:v>1.3584000000000001</c:v>
                </c:pt>
                <c:pt idx="3001">
                  <c:v>1.35</c:v>
                </c:pt>
                <c:pt idx="3002">
                  <c:v>2.0503999999999998</c:v>
                </c:pt>
                <c:pt idx="3003">
                  <c:v>5.6292999999999997</c:v>
                </c:pt>
                <c:pt idx="3004">
                  <c:v>5.4</c:v>
                </c:pt>
                <c:pt idx="3005">
                  <c:v>1.3843000000000001</c:v>
                </c:pt>
                <c:pt idx="3006">
                  <c:v>1.3516999999999999</c:v>
                </c:pt>
                <c:pt idx="3007">
                  <c:v>1.3</c:v>
                </c:pt>
                <c:pt idx="3008">
                  <c:v>1.2626999999999999</c:v>
                </c:pt>
                <c:pt idx="3009">
                  <c:v>1.25</c:v>
                </c:pt>
                <c:pt idx="3010">
                  <c:v>1.0265</c:v>
                </c:pt>
                <c:pt idx="3011">
                  <c:v>1.02</c:v>
                </c:pt>
                <c:pt idx="3012">
                  <c:v>0.98929999999999996</c:v>
                </c:pt>
                <c:pt idx="3013">
                  <c:v>0.99480000000000002</c:v>
                </c:pt>
                <c:pt idx="3014">
                  <c:v>0.96589999999999998</c:v>
                </c:pt>
                <c:pt idx="3015">
                  <c:v>0.92400000000000004</c:v>
                </c:pt>
                <c:pt idx="3016">
                  <c:v>0.88049999999999995</c:v>
                </c:pt>
                <c:pt idx="3017">
                  <c:v>0.87570000000000003</c:v>
                </c:pt>
                <c:pt idx="3018">
                  <c:v>0.87</c:v>
                </c:pt>
                <c:pt idx="3019">
                  <c:v>0.87050000000000005</c:v>
                </c:pt>
                <c:pt idx="3020">
                  <c:v>0.83189999999999997</c:v>
                </c:pt>
                <c:pt idx="3021">
                  <c:v>0.76439999999999997</c:v>
                </c:pt>
                <c:pt idx="3022">
                  <c:v>1.2549999999999999</c:v>
                </c:pt>
                <c:pt idx="3023">
                  <c:v>1.6893</c:v>
                </c:pt>
                <c:pt idx="3024">
                  <c:v>1.4392</c:v>
                </c:pt>
                <c:pt idx="3025">
                  <c:v>1.4</c:v>
                </c:pt>
                <c:pt idx="3026">
                  <c:v>1.45</c:v>
                </c:pt>
                <c:pt idx="3027">
                  <c:v>1.6397999999999999</c:v>
                </c:pt>
                <c:pt idx="3028">
                  <c:v>4.8920000000000003</c:v>
                </c:pt>
                <c:pt idx="3029">
                  <c:v>3.6368</c:v>
                </c:pt>
                <c:pt idx="3030">
                  <c:v>3.9432</c:v>
                </c:pt>
                <c:pt idx="3031">
                  <c:v>3.6183999999999998</c:v>
                </c:pt>
                <c:pt idx="3032">
                  <c:v>3.9</c:v>
                </c:pt>
                <c:pt idx="3033">
                  <c:v>3.4205000000000001</c:v>
                </c:pt>
                <c:pt idx="3034">
                  <c:v>3.1331000000000002</c:v>
                </c:pt>
                <c:pt idx="3035">
                  <c:v>3.1</c:v>
                </c:pt>
                <c:pt idx="3036">
                  <c:v>2.5266000000000002</c:v>
                </c:pt>
                <c:pt idx="3037">
                  <c:v>2.5323000000000002</c:v>
                </c:pt>
                <c:pt idx="3038">
                  <c:v>3.59</c:v>
                </c:pt>
                <c:pt idx="3039">
                  <c:v>5</c:v>
                </c:pt>
                <c:pt idx="3040">
                  <c:v>10.85</c:v>
                </c:pt>
                <c:pt idx="3041">
                  <c:v>9.2873999999999999</c:v>
                </c:pt>
                <c:pt idx="3042">
                  <c:v>8.2253000000000007</c:v>
                </c:pt>
                <c:pt idx="3043">
                  <c:v>42.106699999999996</c:v>
                </c:pt>
                <c:pt idx="3044">
                  <c:v>26.479800000000001</c:v>
                </c:pt>
                <c:pt idx="3045">
                  <c:v>25</c:v>
                </c:pt>
                <c:pt idx="3046">
                  <c:v>24</c:v>
                </c:pt>
                <c:pt idx="3047">
                  <c:v>9.2318999999999996</c:v>
                </c:pt>
                <c:pt idx="3048">
                  <c:v>12.1976</c:v>
                </c:pt>
                <c:pt idx="3049">
                  <c:v>11.1662</c:v>
                </c:pt>
                <c:pt idx="3050">
                  <c:v>11.944000000000001</c:v>
                </c:pt>
                <c:pt idx="3051">
                  <c:v>44.053400000000003</c:v>
                </c:pt>
                <c:pt idx="3052">
                  <c:v>60.999899999999997</c:v>
                </c:pt>
                <c:pt idx="3053">
                  <c:v>72</c:v>
                </c:pt>
                <c:pt idx="3054">
                  <c:v>55.222299999999997</c:v>
                </c:pt>
                <c:pt idx="3055">
                  <c:v>47.689399999999999</c:v>
                </c:pt>
                <c:pt idx="3056">
                  <c:v>17.510400000000001</c:v>
                </c:pt>
                <c:pt idx="3057">
                  <c:v>16.45</c:v>
                </c:pt>
                <c:pt idx="3058">
                  <c:v>15.0634</c:v>
                </c:pt>
                <c:pt idx="3059">
                  <c:v>67.398099999999999</c:v>
                </c:pt>
                <c:pt idx="3060">
                  <c:v>25</c:v>
                </c:pt>
                <c:pt idx="3061">
                  <c:v>20.553699999999999</c:v>
                </c:pt>
                <c:pt idx="3062">
                  <c:v>19.1661</c:v>
                </c:pt>
                <c:pt idx="3063">
                  <c:v>19.643799999999999</c:v>
                </c:pt>
                <c:pt idx="3064">
                  <c:v>19.079799999999999</c:v>
                </c:pt>
                <c:pt idx="3065">
                  <c:v>20.454699999999999</c:v>
                </c:pt>
                <c:pt idx="3066">
                  <c:v>25</c:v>
                </c:pt>
                <c:pt idx="3067">
                  <c:v>15</c:v>
                </c:pt>
                <c:pt idx="3068">
                  <c:v>17.737400000000001</c:v>
                </c:pt>
                <c:pt idx="3069">
                  <c:v>19.730599999999999</c:v>
                </c:pt>
                <c:pt idx="3070">
                  <c:v>18.6739</c:v>
                </c:pt>
                <c:pt idx="3071">
                  <c:v>30.289100000000001</c:v>
                </c:pt>
                <c:pt idx="3072">
                  <c:v>27.4605</c:v>
                </c:pt>
                <c:pt idx="3073">
                  <c:v>21.231400000000001</c:v>
                </c:pt>
                <c:pt idx="3074">
                  <c:v>28</c:v>
                </c:pt>
                <c:pt idx="3075">
                  <c:v>20.4421</c:v>
                </c:pt>
                <c:pt idx="3076">
                  <c:v>18.359500000000001</c:v>
                </c:pt>
                <c:pt idx="3077">
                  <c:v>19.057099999999998</c:v>
                </c:pt>
                <c:pt idx="3078">
                  <c:v>21.3614</c:v>
                </c:pt>
                <c:pt idx="3079">
                  <c:v>45.105200000000004</c:v>
                </c:pt>
                <c:pt idx="3080">
                  <c:v>33.880000000000003</c:v>
                </c:pt>
                <c:pt idx="3081">
                  <c:v>19</c:v>
                </c:pt>
                <c:pt idx="3082">
                  <c:v>22.542300000000001</c:v>
                </c:pt>
                <c:pt idx="3083">
                  <c:v>19.643699999999999</c:v>
                </c:pt>
                <c:pt idx="3084">
                  <c:v>19.542899999999999</c:v>
                </c:pt>
                <c:pt idx="3085">
                  <c:v>15.077500000000001</c:v>
                </c:pt>
                <c:pt idx="3086">
                  <c:v>17.277000000000001</c:v>
                </c:pt>
                <c:pt idx="3087">
                  <c:v>15.973000000000001</c:v>
                </c:pt>
                <c:pt idx="3088">
                  <c:v>13</c:v>
                </c:pt>
                <c:pt idx="3089">
                  <c:v>12.471399999999999</c:v>
                </c:pt>
                <c:pt idx="3090">
                  <c:v>14.531599999999999</c:v>
                </c:pt>
                <c:pt idx="3091">
                  <c:v>15.937799999999999</c:v>
                </c:pt>
                <c:pt idx="3092">
                  <c:v>24.968399999999999</c:v>
                </c:pt>
                <c:pt idx="3093">
                  <c:v>22.314399999999999</c:v>
                </c:pt>
                <c:pt idx="3094">
                  <c:v>19.9971</c:v>
                </c:pt>
                <c:pt idx="3095">
                  <c:v>11</c:v>
                </c:pt>
                <c:pt idx="3096">
                  <c:v>20.258099999999999</c:v>
                </c:pt>
                <c:pt idx="3097">
                  <c:v>18.075099999999999</c:v>
                </c:pt>
                <c:pt idx="3098">
                  <c:v>17.848700000000001</c:v>
                </c:pt>
                <c:pt idx="3099">
                  <c:v>19.224599999999999</c:v>
                </c:pt>
                <c:pt idx="3100">
                  <c:v>27.665900000000001</c:v>
                </c:pt>
                <c:pt idx="3101">
                  <c:v>37.364199999999997</c:v>
                </c:pt>
                <c:pt idx="3102">
                  <c:v>29</c:v>
                </c:pt>
                <c:pt idx="3103">
                  <c:v>32.8812</c:v>
                </c:pt>
                <c:pt idx="3104">
                  <c:v>30.897500000000001</c:v>
                </c:pt>
                <c:pt idx="3105">
                  <c:v>27.623100000000001</c:v>
                </c:pt>
                <c:pt idx="3106">
                  <c:v>30.323699999999999</c:v>
                </c:pt>
                <c:pt idx="3107">
                  <c:v>25.019100000000002</c:v>
                </c:pt>
                <c:pt idx="3108">
                  <c:v>29.994499999999999</c:v>
                </c:pt>
                <c:pt idx="3109">
                  <c:v>31</c:v>
                </c:pt>
                <c:pt idx="3110">
                  <c:v>27.052600000000002</c:v>
                </c:pt>
                <c:pt idx="3111">
                  <c:v>26</c:v>
                </c:pt>
                <c:pt idx="3112">
                  <c:v>25</c:v>
                </c:pt>
                <c:pt idx="3113">
                  <c:v>26</c:v>
                </c:pt>
                <c:pt idx="3114">
                  <c:v>10.8475</c:v>
                </c:pt>
                <c:pt idx="3115">
                  <c:v>10.5</c:v>
                </c:pt>
                <c:pt idx="3116">
                  <c:v>10</c:v>
                </c:pt>
                <c:pt idx="3117">
                  <c:v>10.084899999999999</c:v>
                </c:pt>
                <c:pt idx="3118">
                  <c:v>9.7888999999999999</c:v>
                </c:pt>
                <c:pt idx="3119">
                  <c:v>13.301600000000001</c:v>
                </c:pt>
                <c:pt idx="3120">
                  <c:v>12.2859</c:v>
                </c:pt>
                <c:pt idx="3121">
                  <c:v>11.2638</c:v>
                </c:pt>
                <c:pt idx="3122">
                  <c:v>10.408899999999999</c:v>
                </c:pt>
                <c:pt idx="3123">
                  <c:v>9</c:v>
                </c:pt>
                <c:pt idx="3124">
                  <c:v>9.8573000000000004</c:v>
                </c:pt>
                <c:pt idx="3125">
                  <c:v>9.3407999999999998</c:v>
                </c:pt>
                <c:pt idx="3126">
                  <c:v>12.1592</c:v>
                </c:pt>
                <c:pt idx="3127">
                  <c:v>11.518599999999999</c:v>
                </c:pt>
                <c:pt idx="3128">
                  <c:v>12.4376</c:v>
                </c:pt>
                <c:pt idx="3129">
                  <c:v>33.471499999999999</c:v>
                </c:pt>
                <c:pt idx="3130">
                  <c:v>38</c:v>
                </c:pt>
                <c:pt idx="3131">
                  <c:v>27.588100000000001</c:v>
                </c:pt>
                <c:pt idx="3132">
                  <c:v>23.0456</c:v>
                </c:pt>
                <c:pt idx="3133">
                  <c:v>28.994800000000001</c:v>
                </c:pt>
                <c:pt idx="3134">
                  <c:v>63.894799999999996</c:v>
                </c:pt>
                <c:pt idx="3135">
                  <c:v>37</c:v>
                </c:pt>
                <c:pt idx="3136">
                  <c:v>31.454599999999999</c:v>
                </c:pt>
                <c:pt idx="3137">
                  <c:v>26</c:v>
                </c:pt>
                <c:pt idx="3138">
                  <c:v>35</c:v>
                </c:pt>
                <c:pt idx="3139">
                  <c:v>21</c:v>
                </c:pt>
                <c:pt idx="3140">
                  <c:v>27.2926</c:v>
                </c:pt>
                <c:pt idx="3141">
                  <c:v>28.901399999999999</c:v>
                </c:pt>
                <c:pt idx="3142">
                  <c:v>34</c:v>
                </c:pt>
                <c:pt idx="3143">
                  <c:v>23.892199999999999</c:v>
                </c:pt>
                <c:pt idx="3144">
                  <c:v>23</c:v>
                </c:pt>
                <c:pt idx="3145">
                  <c:v>49.921799999999998</c:v>
                </c:pt>
                <c:pt idx="3146">
                  <c:v>30.878699999999998</c:v>
                </c:pt>
                <c:pt idx="3147">
                  <c:v>32.431899999999999</c:v>
                </c:pt>
                <c:pt idx="3148">
                  <c:v>27</c:v>
                </c:pt>
                <c:pt idx="3149">
                  <c:v>25.7759</c:v>
                </c:pt>
                <c:pt idx="3150">
                  <c:v>19.1129</c:v>
                </c:pt>
                <c:pt idx="3151">
                  <c:v>21</c:v>
                </c:pt>
                <c:pt idx="3152">
                  <c:v>24.424299999999999</c:v>
                </c:pt>
                <c:pt idx="3153">
                  <c:v>35</c:v>
                </c:pt>
                <c:pt idx="3154">
                  <c:v>46</c:v>
                </c:pt>
                <c:pt idx="3155">
                  <c:v>41.884</c:v>
                </c:pt>
                <c:pt idx="3156">
                  <c:v>41</c:v>
                </c:pt>
                <c:pt idx="3157">
                  <c:v>39.398000000000003</c:v>
                </c:pt>
                <c:pt idx="3158">
                  <c:v>36</c:v>
                </c:pt>
                <c:pt idx="3159">
                  <c:v>39</c:v>
                </c:pt>
                <c:pt idx="3160">
                  <c:v>47.0974</c:v>
                </c:pt>
                <c:pt idx="3161">
                  <c:v>44.816200000000002</c:v>
                </c:pt>
                <c:pt idx="3162">
                  <c:v>32</c:v>
                </c:pt>
                <c:pt idx="3163">
                  <c:v>28</c:v>
                </c:pt>
                <c:pt idx="3164">
                  <c:v>28.165900000000001</c:v>
                </c:pt>
                <c:pt idx="3165">
                  <c:v>34</c:v>
                </c:pt>
                <c:pt idx="3166">
                  <c:v>22.852900000000002</c:v>
                </c:pt>
                <c:pt idx="3167">
                  <c:v>25.767199999999999</c:v>
                </c:pt>
                <c:pt idx="3168">
                  <c:v>28.7273</c:v>
                </c:pt>
                <c:pt idx="3169">
                  <c:v>50.972999999999999</c:v>
                </c:pt>
                <c:pt idx="3170">
                  <c:v>47.728900000000003</c:v>
                </c:pt>
                <c:pt idx="3171">
                  <c:v>42.203899999999997</c:v>
                </c:pt>
                <c:pt idx="3172">
                  <c:v>33</c:v>
                </c:pt>
                <c:pt idx="3173">
                  <c:v>44.887500000000003</c:v>
                </c:pt>
                <c:pt idx="3174">
                  <c:v>43.1631</c:v>
                </c:pt>
                <c:pt idx="3175">
                  <c:v>42.645099999999999</c:v>
                </c:pt>
                <c:pt idx="3176">
                  <c:v>40.914400000000001</c:v>
                </c:pt>
                <c:pt idx="3177">
                  <c:v>34.706200000000003</c:v>
                </c:pt>
                <c:pt idx="3178">
                  <c:v>32.305</c:v>
                </c:pt>
                <c:pt idx="3179">
                  <c:v>25</c:v>
                </c:pt>
                <c:pt idx="3180">
                  <c:v>37.558399999999999</c:v>
                </c:pt>
                <c:pt idx="3181">
                  <c:v>33.435400000000001</c:v>
                </c:pt>
                <c:pt idx="3182">
                  <c:v>27.511700000000001</c:v>
                </c:pt>
                <c:pt idx="3183">
                  <c:v>27.126300000000001</c:v>
                </c:pt>
                <c:pt idx="3184">
                  <c:v>29.7804</c:v>
                </c:pt>
                <c:pt idx="3185">
                  <c:v>26.5684</c:v>
                </c:pt>
                <c:pt idx="3186">
                  <c:v>22</c:v>
                </c:pt>
                <c:pt idx="3187">
                  <c:v>23.8887</c:v>
                </c:pt>
                <c:pt idx="3188">
                  <c:v>23.359400000000001</c:v>
                </c:pt>
                <c:pt idx="3189">
                  <c:v>24.451799999999999</c:v>
                </c:pt>
                <c:pt idx="3190">
                  <c:v>21.261700000000001</c:v>
                </c:pt>
                <c:pt idx="3191">
                  <c:v>23.919799999999999</c:v>
                </c:pt>
                <c:pt idx="3192">
                  <c:v>29.961500000000001</c:v>
                </c:pt>
                <c:pt idx="3193">
                  <c:v>31</c:v>
                </c:pt>
                <c:pt idx="3194">
                  <c:v>47.417000000000002</c:v>
                </c:pt>
                <c:pt idx="3195">
                  <c:v>33.050199999999997</c:v>
                </c:pt>
                <c:pt idx="3196">
                  <c:v>25</c:v>
                </c:pt>
                <c:pt idx="3197">
                  <c:v>22.520900000000001</c:v>
                </c:pt>
                <c:pt idx="3198">
                  <c:v>24.6892</c:v>
                </c:pt>
                <c:pt idx="3199">
                  <c:v>25.574300000000001</c:v>
                </c:pt>
                <c:pt idx="3200">
                  <c:v>26</c:v>
                </c:pt>
                <c:pt idx="3201">
                  <c:v>50.563200000000002</c:v>
                </c:pt>
                <c:pt idx="3202">
                  <c:v>24.555499999999999</c:v>
                </c:pt>
                <c:pt idx="3203">
                  <c:v>22.1236</c:v>
                </c:pt>
                <c:pt idx="3204">
                  <c:v>21.255199999999999</c:v>
                </c:pt>
                <c:pt idx="3205">
                  <c:v>20.297499999999999</c:v>
                </c:pt>
                <c:pt idx="3206">
                  <c:v>19.170000000000002</c:v>
                </c:pt>
                <c:pt idx="3207">
                  <c:v>19</c:v>
                </c:pt>
                <c:pt idx="3208">
                  <c:v>17.5943</c:v>
                </c:pt>
                <c:pt idx="3209">
                  <c:v>16.0823</c:v>
                </c:pt>
                <c:pt idx="3210">
                  <c:v>19</c:v>
                </c:pt>
                <c:pt idx="3211">
                  <c:v>15.540800000000001</c:v>
                </c:pt>
                <c:pt idx="3212">
                  <c:v>14.229100000000001</c:v>
                </c:pt>
                <c:pt idx="3213">
                  <c:v>16</c:v>
                </c:pt>
                <c:pt idx="3214">
                  <c:v>16</c:v>
                </c:pt>
                <c:pt idx="3215">
                  <c:v>13.721</c:v>
                </c:pt>
                <c:pt idx="3216">
                  <c:v>14.661099999999999</c:v>
                </c:pt>
                <c:pt idx="3217">
                  <c:v>13.210900000000001</c:v>
                </c:pt>
                <c:pt idx="3218">
                  <c:v>14</c:v>
                </c:pt>
                <c:pt idx="3219">
                  <c:v>13</c:v>
                </c:pt>
                <c:pt idx="3220">
                  <c:v>13</c:v>
                </c:pt>
                <c:pt idx="3221">
                  <c:v>13</c:v>
                </c:pt>
                <c:pt idx="3222">
                  <c:v>13</c:v>
                </c:pt>
                <c:pt idx="3223">
                  <c:v>10.737500000000001</c:v>
                </c:pt>
                <c:pt idx="3224">
                  <c:v>10.2217</c:v>
                </c:pt>
                <c:pt idx="3225">
                  <c:v>9.8880999999999997</c:v>
                </c:pt>
                <c:pt idx="3226">
                  <c:v>9.4542999999999999</c:v>
                </c:pt>
                <c:pt idx="3227">
                  <c:v>9.3295999999999992</c:v>
                </c:pt>
                <c:pt idx="3228">
                  <c:v>9</c:v>
                </c:pt>
                <c:pt idx="3229">
                  <c:v>9.2407000000000004</c:v>
                </c:pt>
                <c:pt idx="3230">
                  <c:v>9.1709999999999994</c:v>
                </c:pt>
                <c:pt idx="3231">
                  <c:v>9.1097000000000001</c:v>
                </c:pt>
                <c:pt idx="3232">
                  <c:v>9.0115999999999996</c:v>
                </c:pt>
                <c:pt idx="3233">
                  <c:v>9.0375999999999994</c:v>
                </c:pt>
                <c:pt idx="3234">
                  <c:v>8.6716999999999995</c:v>
                </c:pt>
                <c:pt idx="3235">
                  <c:v>8</c:v>
                </c:pt>
                <c:pt idx="3236">
                  <c:v>8.2380999999999993</c:v>
                </c:pt>
                <c:pt idx="3237">
                  <c:v>7.6474000000000002</c:v>
                </c:pt>
                <c:pt idx="3238">
                  <c:v>7</c:v>
                </c:pt>
                <c:pt idx="3239">
                  <c:v>7</c:v>
                </c:pt>
                <c:pt idx="3240">
                  <c:v>7</c:v>
                </c:pt>
                <c:pt idx="3241">
                  <c:v>5.9141000000000004</c:v>
                </c:pt>
                <c:pt idx="3242">
                  <c:v>6</c:v>
                </c:pt>
                <c:pt idx="3243">
                  <c:v>5.4283999999999999</c:v>
                </c:pt>
                <c:pt idx="3244">
                  <c:v>5.0669000000000004</c:v>
                </c:pt>
                <c:pt idx="3245">
                  <c:v>4.9856999999999996</c:v>
                </c:pt>
                <c:pt idx="3246">
                  <c:v>5.0368000000000004</c:v>
                </c:pt>
                <c:pt idx="3247">
                  <c:v>4.9433999999999996</c:v>
                </c:pt>
                <c:pt idx="3248">
                  <c:v>4.9778000000000002</c:v>
                </c:pt>
                <c:pt idx="3249">
                  <c:v>5</c:v>
                </c:pt>
                <c:pt idx="3250">
                  <c:v>5</c:v>
                </c:pt>
                <c:pt idx="3251">
                  <c:v>4.8564999999999996</c:v>
                </c:pt>
                <c:pt idx="3252">
                  <c:v>4.9790000000000001</c:v>
                </c:pt>
                <c:pt idx="3253">
                  <c:v>5.0090000000000003</c:v>
                </c:pt>
                <c:pt idx="3254">
                  <c:v>5.2511999999999999</c:v>
                </c:pt>
                <c:pt idx="3255">
                  <c:v>5.2957000000000001</c:v>
                </c:pt>
                <c:pt idx="3256">
                  <c:v>5</c:v>
                </c:pt>
                <c:pt idx="3257">
                  <c:v>6.4878</c:v>
                </c:pt>
                <c:pt idx="3258">
                  <c:v>6.3670999999999998</c:v>
                </c:pt>
                <c:pt idx="3259">
                  <c:v>6.101</c:v>
                </c:pt>
                <c:pt idx="3260">
                  <c:v>4.8872</c:v>
                </c:pt>
                <c:pt idx="3261">
                  <c:v>4.9156000000000004</c:v>
                </c:pt>
                <c:pt idx="3262">
                  <c:v>4.7493999999999996</c:v>
                </c:pt>
                <c:pt idx="3263">
                  <c:v>4</c:v>
                </c:pt>
                <c:pt idx="3264">
                  <c:v>4.6805000000000003</c:v>
                </c:pt>
                <c:pt idx="3265">
                  <c:v>4.7484000000000002</c:v>
                </c:pt>
                <c:pt idx="3266">
                  <c:v>4.7401</c:v>
                </c:pt>
                <c:pt idx="3267">
                  <c:v>4.6879999999999997</c:v>
                </c:pt>
                <c:pt idx="3268">
                  <c:v>4.4108000000000001</c:v>
                </c:pt>
                <c:pt idx="3269">
                  <c:v>4.2958999999999996</c:v>
                </c:pt>
                <c:pt idx="3270">
                  <c:v>4.2</c:v>
                </c:pt>
                <c:pt idx="3271">
                  <c:v>4.2131999999999996</c:v>
                </c:pt>
                <c:pt idx="3272">
                  <c:v>4.3090000000000002</c:v>
                </c:pt>
                <c:pt idx="3273">
                  <c:v>3.9834999999999998</c:v>
                </c:pt>
                <c:pt idx="3274">
                  <c:v>3.9653</c:v>
                </c:pt>
                <c:pt idx="3275">
                  <c:v>3.9649999999999999</c:v>
                </c:pt>
                <c:pt idx="3276">
                  <c:v>4.0509000000000004</c:v>
                </c:pt>
                <c:pt idx="3277">
                  <c:v>3.93</c:v>
                </c:pt>
                <c:pt idx="3278">
                  <c:v>3.9279000000000002</c:v>
                </c:pt>
                <c:pt idx="3279">
                  <c:v>3.9495</c:v>
                </c:pt>
                <c:pt idx="3280">
                  <c:v>3.9</c:v>
                </c:pt>
                <c:pt idx="3281">
                  <c:v>4.0751999999999997</c:v>
                </c:pt>
                <c:pt idx="3282">
                  <c:v>4.8166000000000002</c:v>
                </c:pt>
                <c:pt idx="3283">
                  <c:v>4.1586999999999996</c:v>
                </c:pt>
                <c:pt idx="3284">
                  <c:v>4</c:v>
                </c:pt>
                <c:pt idx="3285">
                  <c:v>4.1151</c:v>
                </c:pt>
                <c:pt idx="3286">
                  <c:v>4.0068999999999999</c:v>
                </c:pt>
                <c:pt idx="3287">
                  <c:v>3.9889999999999999</c:v>
                </c:pt>
                <c:pt idx="3288">
                  <c:v>4.0655999999999999</c:v>
                </c:pt>
                <c:pt idx="3289">
                  <c:v>4</c:v>
                </c:pt>
                <c:pt idx="3290">
                  <c:v>4.0643000000000002</c:v>
                </c:pt>
                <c:pt idx="3291">
                  <c:v>4</c:v>
                </c:pt>
                <c:pt idx="3292">
                  <c:v>4.0091000000000001</c:v>
                </c:pt>
                <c:pt idx="3293">
                  <c:v>3.9922</c:v>
                </c:pt>
                <c:pt idx="3294">
                  <c:v>3.9662999999999999</c:v>
                </c:pt>
                <c:pt idx="3295">
                  <c:v>3.9119999999999999</c:v>
                </c:pt>
                <c:pt idx="3296">
                  <c:v>3.9232</c:v>
                </c:pt>
                <c:pt idx="3297">
                  <c:v>3.9514999999999998</c:v>
                </c:pt>
                <c:pt idx="3298">
                  <c:v>4</c:v>
                </c:pt>
                <c:pt idx="3299">
                  <c:v>4.1562999999999999</c:v>
                </c:pt>
                <c:pt idx="3300">
                  <c:v>4</c:v>
                </c:pt>
                <c:pt idx="3301">
                  <c:v>4.4503000000000004</c:v>
                </c:pt>
                <c:pt idx="3302">
                  <c:v>4.4086999999999996</c:v>
                </c:pt>
                <c:pt idx="3303">
                  <c:v>4.4570999999999996</c:v>
                </c:pt>
                <c:pt idx="3304">
                  <c:v>4.5404</c:v>
                </c:pt>
                <c:pt idx="3305">
                  <c:v>4.5</c:v>
                </c:pt>
                <c:pt idx="3306">
                  <c:v>4.4074</c:v>
                </c:pt>
                <c:pt idx="3307">
                  <c:v>4.3475999999999999</c:v>
                </c:pt>
                <c:pt idx="3308">
                  <c:v>4.3646000000000003</c:v>
                </c:pt>
                <c:pt idx="3309">
                  <c:v>4.3659999999999997</c:v>
                </c:pt>
                <c:pt idx="3310">
                  <c:v>4.2249999999999996</c:v>
                </c:pt>
                <c:pt idx="3311">
                  <c:v>4.2874999999999996</c:v>
                </c:pt>
                <c:pt idx="3312">
                  <c:v>4.3</c:v>
                </c:pt>
                <c:pt idx="3313">
                  <c:v>4.2930999999999999</c:v>
                </c:pt>
                <c:pt idx="3314">
                  <c:v>4.2838000000000003</c:v>
                </c:pt>
                <c:pt idx="3315">
                  <c:v>2.8927999999999998</c:v>
                </c:pt>
                <c:pt idx="3316">
                  <c:v>2.8241999999999998</c:v>
                </c:pt>
                <c:pt idx="3317">
                  <c:v>2.7151999999999998</c:v>
                </c:pt>
                <c:pt idx="3318">
                  <c:v>2.6711</c:v>
                </c:pt>
                <c:pt idx="3319">
                  <c:v>2.6</c:v>
                </c:pt>
                <c:pt idx="3320">
                  <c:v>2.8031000000000001</c:v>
                </c:pt>
                <c:pt idx="3321">
                  <c:v>2.7783000000000002</c:v>
                </c:pt>
                <c:pt idx="3322">
                  <c:v>2.7343000000000002</c:v>
                </c:pt>
                <c:pt idx="3323">
                  <c:v>2.6027999999999998</c:v>
                </c:pt>
                <c:pt idx="3324">
                  <c:v>2.6221000000000001</c:v>
                </c:pt>
                <c:pt idx="3325">
                  <c:v>2.4691000000000001</c:v>
                </c:pt>
                <c:pt idx="3326">
                  <c:v>2.5</c:v>
                </c:pt>
                <c:pt idx="3327">
                  <c:v>2.4925999999999999</c:v>
                </c:pt>
                <c:pt idx="3328">
                  <c:v>2.4628999999999999</c:v>
                </c:pt>
                <c:pt idx="3329">
                  <c:v>2.5525000000000002</c:v>
                </c:pt>
                <c:pt idx="3330">
                  <c:v>2.5489000000000002</c:v>
                </c:pt>
                <c:pt idx="3331">
                  <c:v>2.4819</c:v>
                </c:pt>
                <c:pt idx="3332">
                  <c:v>2.5041000000000002</c:v>
                </c:pt>
                <c:pt idx="3333">
                  <c:v>2.6</c:v>
                </c:pt>
                <c:pt idx="3334">
                  <c:v>5.2091000000000003</c:v>
                </c:pt>
                <c:pt idx="3335">
                  <c:v>6.2851999999999997</c:v>
                </c:pt>
                <c:pt idx="3336">
                  <c:v>5.7415000000000003</c:v>
                </c:pt>
                <c:pt idx="3337">
                  <c:v>5.0228000000000002</c:v>
                </c:pt>
                <c:pt idx="3338">
                  <c:v>2.9882</c:v>
                </c:pt>
                <c:pt idx="3339">
                  <c:v>2.6419999999999999</c:v>
                </c:pt>
                <c:pt idx="3340">
                  <c:v>2.6</c:v>
                </c:pt>
                <c:pt idx="3341">
                  <c:v>2.5413999999999999</c:v>
                </c:pt>
                <c:pt idx="3342">
                  <c:v>2.5</c:v>
                </c:pt>
                <c:pt idx="3343">
                  <c:v>2.5</c:v>
                </c:pt>
                <c:pt idx="3344">
                  <c:v>2.3725000000000001</c:v>
                </c:pt>
                <c:pt idx="3345">
                  <c:v>2.4115000000000002</c:v>
                </c:pt>
                <c:pt idx="3346">
                  <c:v>2.4131</c:v>
                </c:pt>
                <c:pt idx="3347">
                  <c:v>2</c:v>
                </c:pt>
                <c:pt idx="3348">
                  <c:v>2.2904</c:v>
                </c:pt>
                <c:pt idx="3349">
                  <c:v>2.1833</c:v>
                </c:pt>
                <c:pt idx="3350">
                  <c:v>2.2035999999999998</c:v>
                </c:pt>
                <c:pt idx="3351">
                  <c:v>2.1326000000000001</c:v>
                </c:pt>
                <c:pt idx="3352">
                  <c:v>2.0657999999999999</c:v>
                </c:pt>
                <c:pt idx="3353">
                  <c:v>2.0699000000000001</c:v>
                </c:pt>
                <c:pt idx="3354">
                  <c:v>2</c:v>
                </c:pt>
                <c:pt idx="3355">
                  <c:v>2.3127</c:v>
                </c:pt>
                <c:pt idx="3356">
                  <c:v>2.1132</c:v>
                </c:pt>
                <c:pt idx="3357">
                  <c:v>2.0385</c:v>
                </c:pt>
                <c:pt idx="3358">
                  <c:v>1.9452</c:v>
                </c:pt>
                <c:pt idx="3359">
                  <c:v>1.9096</c:v>
                </c:pt>
                <c:pt idx="3360">
                  <c:v>1.9162999999999999</c:v>
                </c:pt>
                <c:pt idx="3361">
                  <c:v>1.9</c:v>
                </c:pt>
                <c:pt idx="3362">
                  <c:v>1.9</c:v>
                </c:pt>
                <c:pt idx="3363">
                  <c:v>1.8565</c:v>
                </c:pt>
                <c:pt idx="3364">
                  <c:v>1.5878000000000001</c:v>
                </c:pt>
                <c:pt idx="3365">
                  <c:v>1.6064000000000001</c:v>
                </c:pt>
                <c:pt idx="3366">
                  <c:v>1.7064999999999999</c:v>
                </c:pt>
                <c:pt idx="3367">
                  <c:v>1.6742999999999999</c:v>
                </c:pt>
                <c:pt idx="3368">
                  <c:v>1.6</c:v>
                </c:pt>
                <c:pt idx="3369">
                  <c:v>1.609</c:v>
                </c:pt>
                <c:pt idx="3370">
                  <c:v>1.6488</c:v>
                </c:pt>
                <c:pt idx="3371">
                  <c:v>6.9051999999999998</c:v>
                </c:pt>
                <c:pt idx="3372">
                  <c:v>6.4210000000000003</c:v>
                </c:pt>
                <c:pt idx="3373">
                  <c:v>2.9359000000000002</c:v>
                </c:pt>
                <c:pt idx="3374">
                  <c:v>2.6017999999999999</c:v>
                </c:pt>
                <c:pt idx="3375">
                  <c:v>2</c:v>
                </c:pt>
                <c:pt idx="3376">
                  <c:v>1.8731</c:v>
                </c:pt>
                <c:pt idx="3377">
                  <c:v>1.0007999999999999</c:v>
                </c:pt>
                <c:pt idx="3378">
                  <c:v>1.0157</c:v>
                </c:pt>
                <c:pt idx="3379">
                  <c:v>0.99080000000000001</c:v>
                </c:pt>
                <c:pt idx="3380">
                  <c:v>1.0290999999999999</c:v>
                </c:pt>
                <c:pt idx="3381">
                  <c:v>1.0185</c:v>
                </c:pt>
                <c:pt idx="3382">
                  <c:v>1</c:v>
                </c:pt>
                <c:pt idx="3383">
                  <c:v>0.99890000000000001</c:v>
                </c:pt>
                <c:pt idx="3384">
                  <c:v>1.1577999999999999</c:v>
                </c:pt>
                <c:pt idx="3385">
                  <c:v>1.8312999999999999</c:v>
                </c:pt>
                <c:pt idx="3386">
                  <c:v>1.6612</c:v>
                </c:pt>
                <c:pt idx="3387">
                  <c:v>1.2459</c:v>
                </c:pt>
                <c:pt idx="3388">
                  <c:v>1.1154999999999999</c:v>
                </c:pt>
                <c:pt idx="3389">
                  <c:v>1.1000000000000001</c:v>
                </c:pt>
                <c:pt idx="3390">
                  <c:v>1.0763</c:v>
                </c:pt>
                <c:pt idx="3391">
                  <c:v>1.05</c:v>
                </c:pt>
                <c:pt idx="3392">
                  <c:v>1.1986000000000001</c:v>
                </c:pt>
                <c:pt idx="3393">
                  <c:v>0.9052</c:v>
                </c:pt>
                <c:pt idx="3394">
                  <c:v>0.88</c:v>
                </c:pt>
                <c:pt idx="3395">
                  <c:v>0.86929999999999996</c:v>
                </c:pt>
                <c:pt idx="3396">
                  <c:v>0.87</c:v>
                </c:pt>
                <c:pt idx="3397">
                  <c:v>0.83879999999999999</c:v>
                </c:pt>
                <c:pt idx="3398">
                  <c:v>0.80759999999999998</c:v>
                </c:pt>
                <c:pt idx="3399">
                  <c:v>0.76019999999999999</c:v>
                </c:pt>
                <c:pt idx="3400">
                  <c:v>0.76</c:v>
                </c:pt>
                <c:pt idx="3401">
                  <c:v>0.52159999999999995</c:v>
                </c:pt>
                <c:pt idx="3402">
                  <c:v>0.51829999999999998</c:v>
                </c:pt>
                <c:pt idx="3403">
                  <c:v>0.52</c:v>
                </c:pt>
                <c:pt idx="3404">
                  <c:v>0.55259999999999998</c:v>
                </c:pt>
                <c:pt idx="3405">
                  <c:v>0.67010000000000003</c:v>
                </c:pt>
                <c:pt idx="3406">
                  <c:v>0.71550000000000002</c:v>
                </c:pt>
                <c:pt idx="3407">
                  <c:v>0.66139999999999999</c:v>
                </c:pt>
                <c:pt idx="3408">
                  <c:v>0.68759999999999999</c:v>
                </c:pt>
                <c:pt idx="3409">
                  <c:v>0.67669999999999997</c:v>
                </c:pt>
                <c:pt idx="3410">
                  <c:v>3.3</c:v>
                </c:pt>
                <c:pt idx="3411">
                  <c:v>3.2461000000000002</c:v>
                </c:pt>
                <c:pt idx="3412">
                  <c:v>3</c:v>
                </c:pt>
                <c:pt idx="3413">
                  <c:v>8.7104999999999997</c:v>
                </c:pt>
                <c:pt idx="3414">
                  <c:v>28.038799999999998</c:v>
                </c:pt>
                <c:pt idx="3415">
                  <c:v>18.496300000000002</c:v>
                </c:pt>
                <c:pt idx="3416">
                  <c:v>13.461</c:v>
                </c:pt>
                <c:pt idx="3417">
                  <c:v>13</c:v>
                </c:pt>
                <c:pt idx="3418">
                  <c:v>10.357900000000001</c:v>
                </c:pt>
                <c:pt idx="3419">
                  <c:v>4.5301999999999998</c:v>
                </c:pt>
                <c:pt idx="3420">
                  <c:v>4.5</c:v>
                </c:pt>
                <c:pt idx="3421">
                  <c:v>7.8295000000000003</c:v>
                </c:pt>
                <c:pt idx="3422">
                  <c:v>5.5490000000000004</c:v>
                </c:pt>
                <c:pt idx="3423">
                  <c:v>4.1085000000000003</c:v>
                </c:pt>
                <c:pt idx="3424">
                  <c:v>3.9</c:v>
                </c:pt>
                <c:pt idx="3425">
                  <c:v>2.0419999999999998</c:v>
                </c:pt>
                <c:pt idx="3426">
                  <c:v>1.8035000000000001</c:v>
                </c:pt>
                <c:pt idx="3427">
                  <c:v>4.0820999999999996</c:v>
                </c:pt>
                <c:pt idx="3428">
                  <c:v>3.9645000000000001</c:v>
                </c:pt>
                <c:pt idx="3429">
                  <c:v>4.1601999999999997</c:v>
                </c:pt>
                <c:pt idx="3430">
                  <c:v>3.0442</c:v>
                </c:pt>
                <c:pt idx="3431">
                  <c:v>3</c:v>
                </c:pt>
                <c:pt idx="3432">
                  <c:v>3.6983000000000001</c:v>
                </c:pt>
                <c:pt idx="3433">
                  <c:v>6.8616000000000001</c:v>
                </c:pt>
                <c:pt idx="3434">
                  <c:v>6.8491999999999997</c:v>
                </c:pt>
                <c:pt idx="3435">
                  <c:v>71.912800000000004</c:v>
                </c:pt>
                <c:pt idx="3436">
                  <c:v>19.2179</c:v>
                </c:pt>
                <c:pt idx="3437">
                  <c:v>16.2517</c:v>
                </c:pt>
                <c:pt idx="3438">
                  <c:v>6.8</c:v>
                </c:pt>
                <c:pt idx="3439">
                  <c:v>6.7839</c:v>
                </c:pt>
                <c:pt idx="3440">
                  <c:v>6.4606000000000003</c:v>
                </c:pt>
                <c:pt idx="3441">
                  <c:v>5.9946000000000002</c:v>
                </c:pt>
                <c:pt idx="3442">
                  <c:v>5.5521000000000003</c:v>
                </c:pt>
                <c:pt idx="3443">
                  <c:v>5.3627000000000002</c:v>
                </c:pt>
                <c:pt idx="3444">
                  <c:v>5.0445000000000002</c:v>
                </c:pt>
                <c:pt idx="3445">
                  <c:v>5</c:v>
                </c:pt>
                <c:pt idx="3446">
                  <c:v>4.3226000000000004</c:v>
                </c:pt>
                <c:pt idx="3447">
                  <c:v>4.9053000000000004</c:v>
                </c:pt>
                <c:pt idx="3448">
                  <c:v>133.46979999999999</c:v>
                </c:pt>
                <c:pt idx="3449">
                  <c:v>19.8843</c:v>
                </c:pt>
                <c:pt idx="3450">
                  <c:v>9.6882000000000001</c:v>
                </c:pt>
                <c:pt idx="3451">
                  <c:v>9.0620999999999992</c:v>
                </c:pt>
                <c:pt idx="3452">
                  <c:v>9.8000000000000007</c:v>
                </c:pt>
                <c:pt idx="3453">
                  <c:v>9.8299000000000003</c:v>
                </c:pt>
                <c:pt idx="3454">
                  <c:v>9.5006000000000004</c:v>
                </c:pt>
                <c:pt idx="3455">
                  <c:v>45.447299999999998</c:v>
                </c:pt>
                <c:pt idx="3456">
                  <c:v>17.923500000000001</c:v>
                </c:pt>
                <c:pt idx="3457">
                  <c:v>88.303899999999999</c:v>
                </c:pt>
                <c:pt idx="3458">
                  <c:v>87.868099999999998</c:v>
                </c:pt>
                <c:pt idx="3459">
                  <c:v>196</c:v>
                </c:pt>
                <c:pt idx="3460">
                  <c:v>196.6054</c:v>
                </c:pt>
                <c:pt idx="3461">
                  <c:v>143.58680000000001</c:v>
                </c:pt>
                <c:pt idx="3462">
                  <c:v>45.755200000000002</c:v>
                </c:pt>
                <c:pt idx="3463">
                  <c:v>39.281300000000002</c:v>
                </c:pt>
                <c:pt idx="3464">
                  <c:v>35.637300000000003</c:v>
                </c:pt>
                <c:pt idx="3465">
                  <c:v>35.586300000000001</c:v>
                </c:pt>
                <c:pt idx="3466">
                  <c:v>29.5</c:v>
                </c:pt>
                <c:pt idx="3467">
                  <c:v>29.4877</c:v>
                </c:pt>
                <c:pt idx="3468">
                  <c:v>64.915999999999997</c:v>
                </c:pt>
                <c:pt idx="3469">
                  <c:v>53.551099999999998</c:v>
                </c:pt>
                <c:pt idx="3470">
                  <c:v>21.9983</c:v>
                </c:pt>
                <c:pt idx="3471">
                  <c:v>17.079000000000001</c:v>
                </c:pt>
                <c:pt idx="3472">
                  <c:v>16.783200000000001</c:v>
                </c:pt>
                <c:pt idx="3473">
                  <c:v>16</c:v>
                </c:pt>
                <c:pt idx="3474">
                  <c:v>16.508600000000001</c:v>
                </c:pt>
                <c:pt idx="3475">
                  <c:v>21.284199999999998</c:v>
                </c:pt>
                <c:pt idx="3476">
                  <c:v>45.985199999999999</c:v>
                </c:pt>
                <c:pt idx="3477">
                  <c:v>25.438500000000001</c:v>
                </c:pt>
                <c:pt idx="3478">
                  <c:v>23.5502</c:v>
                </c:pt>
                <c:pt idx="3479">
                  <c:v>26.235900000000001</c:v>
                </c:pt>
                <c:pt idx="3480">
                  <c:v>26</c:v>
                </c:pt>
                <c:pt idx="3481">
                  <c:v>24.7911</c:v>
                </c:pt>
                <c:pt idx="3482">
                  <c:v>19.9848</c:v>
                </c:pt>
                <c:pt idx="3483">
                  <c:v>20.974799999999998</c:v>
                </c:pt>
                <c:pt idx="3484">
                  <c:v>19.122900000000001</c:v>
                </c:pt>
                <c:pt idx="3485">
                  <c:v>17.920500000000001</c:v>
                </c:pt>
                <c:pt idx="3486">
                  <c:v>126.39149999999999</c:v>
                </c:pt>
                <c:pt idx="3487">
                  <c:v>96</c:v>
                </c:pt>
                <c:pt idx="3488">
                  <c:v>24.869199999999999</c:v>
                </c:pt>
                <c:pt idx="3489">
                  <c:v>20.5</c:v>
                </c:pt>
                <c:pt idx="3490">
                  <c:v>20.0991</c:v>
                </c:pt>
                <c:pt idx="3491">
                  <c:v>37.552599999999998</c:v>
                </c:pt>
                <c:pt idx="3492">
                  <c:v>32.680799999999998</c:v>
                </c:pt>
                <c:pt idx="3493">
                  <c:v>30.311800000000002</c:v>
                </c:pt>
                <c:pt idx="3494">
                  <c:v>27</c:v>
                </c:pt>
                <c:pt idx="3495">
                  <c:v>27.147500000000001</c:v>
                </c:pt>
                <c:pt idx="3496">
                  <c:v>25</c:v>
                </c:pt>
                <c:pt idx="3497">
                  <c:v>25.186</c:v>
                </c:pt>
                <c:pt idx="3498">
                  <c:v>13.3672</c:v>
                </c:pt>
                <c:pt idx="3499">
                  <c:v>12.535500000000001</c:v>
                </c:pt>
                <c:pt idx="3500">
                  <c:v>13</c:v>
                </c:pt>
                <c:pt idx="3501">
                  <c:v>12.8</c:v>
                </c:pt>
                <c:pt idx="3502">
                  <c:v>12.2044</c:v>
                </c:pt>
                <c:pt idx="3503">
                  <c:v>12.4094</c:v>
                </c:pt>
                <c:pt idx="3504">
                  <c:v>11.432399999999999</c:v>
                </c:pt>
                <c:pt idx="3505">
                  <c:v>10.867599999999999</c:v>
                </c:pt>
                <c:pt idx="3506">
                  <c:v>11.844099999999999</c:v>
                </c:pt>
                <c:pt idx="3507">
                  <c:v>11.529500000000001</c:v>
                </c:pt>
                <c:pt idx="3508">
                  <c:v>11.25</c:v>
                </c:pt>
                <c:pt idx="3509">
                  <c:v>9.6258999999999997</c:v>
                </c:pt>
                <c:pt idx="3510">
                  <c:v>9.3219999999999992</c:v>
                </c:pt>
                <c:pt idx="3511">
                  <c:v>10.2576</c:v>
                </c:pt>
                <c:pt idx="3512">
                  <c:v>62.550199999999997</c:v>
                </c:pt>
                <c:pt idx="3513">
                  <c:v>76</c:v>
                </c:pt>
                <c:pt idx="3514">
                  <c:v>73.729399999999998</c:v>
                </c:pt>
                <c:pt idx="3515">
                  <c:v>69</c:v>
                </c:pt>
                <c:pt idx="3516">
                  <c:v>60.423499999999997</c:v>
                </c:pt>
                <c:pt idx="3517">
                  <c:v>31.057500000000001</c:v>
                </c:pt>
                <c:pt idx="3518">
                  <c:v>26.462299999999999</c:v>
                </c:pt>
                <c:pt idx="3519">
                  <c:v>26</c:v>
                </c:pt>
                <c:pt idx="3520">
                  <c:v>25.259599999999999</c:v>
                </c:pt>
                <c:pt idx="3521">
                  <c:v>28.0717</c:v>
                </c:pt>
                <c:pt idx="3522">
                  <c:v>32.5</c:v>
                </c:pt>
                <c:pt idx="3523">
                  <c:v>60.706299999999999</c:v>
                </c:pt>
                <c:pt idx="3524">
                  <c:v>39.397100000000002</c:v>
                </c:pt>
                <c:pt idx="3525">
                  <c:v>38.7502</c:v>
                </c:pt>
                <c:pt idx="3526">
                  <c:v>54.432200000000002</c:v>
                </c:pt>
                <c:pt idx="3527">
                  <c:v>49.3279</c:v>
                </c:pt>
                <c:pt idx="3528">
                  <c:v>47.902500000000003</c:v>
                </c:pt>
                <c:pt idx="3529">
                  <c:v>62</c:v>
                </c:pt>
                <c:pt idx="3530">
                  <c:v>53.3401</c:v>
                </c:pt>
                <c:pt idx="3531">
                  <c:v>49.463900000000002</c:v>
                </c:pt>
                <c:pt idx="3532">
                  <c:v>46.393300000000004</c:v>
                </c:pt>
                <c:pt idx="3533">
                  <c:v>50.916499999999999</c:v>
                </c:pt>
                <c:pt idx="3534">
                  <c:v>37.353700000000003</c:v>
                </c:pt>
                <c:pt idx="3535">
                  <c:v>34.266199999999998</c:v>
                </c:pt>
                <c:pt idx="3536">
                  <c:v>34.200000000000003</c:v>
                </c:pt>
                <c:pt idx="3537">
                  <c:v>23.176200000000001</c:v>
                </c:pt>
                <c:pt idx="3538">
                  <c:v>20.926200000000001</c:v>
                </c:pt>
                <c:pt idx="3539">
                  <c:v>19.4496</c:v>
                </c:pt>
                <c:pt idx="3540">
                  <c:v>17.0091</c:v>
                </c:pt>
                <c:pt idx="3541">
                  <c:v>16.3293</c:v>
                </c:pt>
                <c:pt idx="3542">
                  <c:v>15.277799999999999</c:v>
                </c:pt>
                <c:pt idx="3543">
                  <c:v>18.148</c:v>
                </c:pt>
                <c:pt idx="3544">
                  <c:v>21.004300000000001</c:v>
                </c:pt>
                <c:pt idx="3545">
                  <c:v>24.4269</c:v>
                </c:pt>
                <c:pt idx="3546">
                  <c:v>21.709700000000002</c:v>
                </c:pt>
                <c:pt idx="3547">
                  <c:v>19.5806</c:v>
                </c:pt>
                <c:pt idx="3548">
                  <c:v>21.020099999999999</c:v>
                </c:pt>
                <c:pt idx="3549">
                  <c:v>37.308100000000003</c:v>
                </c:pt>
                <c:pt idx="3550">
                  <c:v>42</c:v>
                </c:pt>
                <c:pt idx="3551">
                  <c:v>852.36360000000002</c:v>
                </c:pt>
                <c:pt idx="3552">
                  <c:v>779.49680000000001</c:v>
                </c:pt>
                <c:pt idx="3553">
                  <c:v>112.4312</c:v>
                </c:pt>
                <c:pt idx="3554">
                  <c:v>104.7992</c:v>
                </c:pt>
                <c:pt idx="3555">
                  <c:v>94.746600000000001</c:v>
                </c:pt>
                <c:pt idx="3556">
                  <c:v>95.539100000000005</c:v>
                </c:pt>
                <c:pt idx="3557">
                  <c:v>88</c:v>
                </c:pt>
                <c:pt idx="3558">
                  <c:v>55.820500000000003</c:v>
                </c:pt>
                <c:pt idx="3559">
                  <c:v>54.911799999999999</c:v>
                </c:pt>
                <c:pt idx="3560">
                  <c:v>51.5</c:v>
                </c:pt>
                <c:pt idx="3561">
                  <c:v>50</c:v>
                </c:pt>
                <c:pt idx="3562">
                  <c:v>53</c:v>
                </c:pt>
                <c:pt idx="3563">
                  <c:v>54.6708</c:v>
                </c:pt>
                <c:pt idx="3564">
                  <c:v>53</c:v>
                </c:pt>
                <c:pt idx="3565">
                  <c:v>51</c:v>
                </c:pt>
                <c:pt idx="3566">
                  <c:v>28.0398</c:v>
                </c:pt>
                <c:pt idx="3567">
                  <c:v>27.686800000000002</c:v>
                </c:pt>
                <c:pt idx="3568">
                  <c:v>27.4253</c:v>
                </c:pt>
                <c:pt idx="3569">
                  <c:v>20.205300000000001</c:v>
                </c:pt>
                <c:pt idx="3570">
                  <c:v>20.8505</c:v>
                </c:pt>
                <c:pt idx="3571">
                  <c:v>20.5</c:v>
                </c:pt>
                <c:pt idx="3572">
                  <c:v>23.309200000000001</c:v>
                </c:pt>
                <c:pt idx="3573">
                  <c:v>20.850999999999999</c:v>
                </c:pt>
                <c:pt idx="3574">
                  <c:v>32.198700000000002</c:v>
                </c:pt>
                <c:pt idx="3575">
                  <c:v>25.524999999999999</c:v>
                </c:pt>
                <c:pt idx="3576">
                  <c:v>25.488800000000001</c:v>
                </c:pt>
                <c:pt idx="3577">
                  <c:v>24.9575</c:v>
                </c:pt>
                <c:pt idx="3578">
                  <c:v>24.8</c:v>
                </c:pt>
                <c:pt idx="3579">
                  <c:v>21.790199999999999</c:v>
                </c:pt>
                <c:pt idx="3580">
                  <c:v>21.613900000000001</c:v>
                </c:pt>
                <c:pt idx="3581">
                  <c:v>21.463000000000001</c:v>
                </c:pt>
                <c:pt idx="3582">
                  <c:v>21</c:v>
                </c:pt>
                <c:pt idx="3583">
                  <c:v>19.9664</c:v>
                </c:pt>
                <c:pt idx="3584">
                  <c:v>20.0169</c:v>
                </c:pt>
                <c:pt idx="3585">
                  <c:v>36</c:v>
                </c:pt>
                <c:pt idx="3586">
                  <c:v>35.241300000000003</c:v>
                </c:pt>
                <c:pt idx="3587">
                  <c:v>34.683700000000002</c:v>
                </c:pt>
                <c:pt idx="3588">
                  <c:v>34.718699999999998</c:v>
                </c:pt>
                <c:pt idx="3589">
                  <c:v>34.550699999999999</c:v>
                </c:pt>
                <c:pt idx="3590">
                  <c:v>34.1</c:v>
                </c:pt>
                <c:pt idx="3591">
                  <c:v>29.5839</c:v>
                </c:pt>
                <c:pt idx="3592">
                  <c:v>29.5</c:v>
                </c:pt>
                <c:pt idx="3593">
                  <c:v>29.587499999999999</c:v>
                </c:pt>
                <c:pt idx="3594">
                  <c:v>29.5</c:v>
                </c:pt>
                <c:pt idx="3595">
                  <c:v>15.218400000000001</c:v>
                </c:pt>
                <c:pt idx="3596">
                  <c:v>15.1</c:v>
                </c:pt>
                <c:pt idx="3597">
                  <c:v>15.0421</c:v>
                </c:pt>
                <c:pt idx="3598">
                  <c:v>15.992900000000001</c:v>
                </c:pt>
                <c:pt idx="3599">
                  <c:v>15.9</c:v>
                </c:pt>
                <c:pt idx="3600">
                  <c:v>13.1792</c:v>
                </c:pt>
                <c:pt idx="3601">
                  <c:v>12.9552</c:v>
                </c:pt>
                <c:pt idx="3602">
                  <c:v>12.912100000000001</c:v>
                </c:pt>
                <c:pt idx="3603">
                  <c:v>12.8627</c:v>
                </c:pt>
                <c:pt idx="3604">
                  <c:v>14.513500000000001</c:v>
                </c:pt>
                <c:pt idx="3605">
                  <c:v>14.572699999999999</c:v>
                </c:pt>
                <c:pt idx="3606">
                  <c:v>14.5</c:v>
                </c:pt>
                <c:pt idx="3607">
                  <c:v>10.9536</c:v>
                </c:pt>
                <c:pt idx="3608">
                  <c:v>12.6877</c:v>
                </c:pt>
                <c:pt idx="3609">
                  <c:v>12.641500000000001</c:v>
                </c:pt>
                <c:pt idx="3610">
                  <c:v>8.9693000000000005</c:v>
                </c:pt>
                <c:pt idx="3611">
                  <c:v>8.9</c:v>
                </c:pt>
                <c:pt idx="3612">
                  <c:v>8.8795000000000002</c:v>
                </c:pt>
                <c:pt idx="3613">
                  <c:v>8.8000000000000007</c:v>
                </c:pt>
                <c:pt idx="3614">
                  <c:v>32.039200000000001</c:v>
                </c:pt>
                <c:pt idx="3615">
                  <c:v>26.7178</c:v>
                </c:pt>
                <c:pt idx="3616">
                  <c:v>26.6098</c:v>
                </c:pt>
                <c:pt idx="3617">
                  <c:v>31.727</c:v>
                </c:pt>
                <c:pt idx="3618">
                  <c:v>25.7651</c:v>
                </c:pt>
                <c:pt idx="3619">
                  <c:v>25.9298</c:v>
                </c:pt>
                <c:pt idx="3620">
                  <c:v>25.9</c:v>
                </c:pt>
                <c:pt idx="3621">
                  <c:v>20.9297</c:v>
                </c:pt>
                <c:pt idx="3622">
                  <c:v>20.595700000000001</c:v>
                </c:pt>
                <c:pt idx="3623">
                  <c:v>20.091899999999999</c:v>
                </c:pt>
                <c:pt idx="3624">
                  <c:v>20.071300000000001</c:v>
                </c:pt>
                <c:pt idx="3625">
                  <c:v>17.013300000000001</c:v>
                </c:pt>
                <c:pt idx="3626">
                  <c:v>19.581099999999999</c:v>
                </c:pt>
                <c:pt idx="3627">
                  <c:v>19</c:v>
                </c:pt>
                <c:pt idx="3628">
                  <c:v>19.573799999999999</c:v>
                </c:pt>
                <c:pt idx="3629">
                  <c:v>21.037199999999999</c:v>
                </c:pt>
                <c:pt idx="3630">
                  <c:v>18.246200000000002</c:v>
                </c:pt>
                <c:pt idx="3631">
                  <c:v>18.080200000000001</c:v>
                </c:pt>
                <c:pt idx="3632">
                  <c:v>17.9208</c:v>
                </c:pt>
                <c:pt idx="3633">
                  <c:v>17.692499999999999</c:v>
                </c:pt>
                <c:pt idx="3634">
                  <c:v>17.600000000000001</c:v>
                </c:pt>
                <c:pt idx="3635">
                  <c:v>25.34</c:v>
                </c:pt>
                <c:pt idx="3636">
                  <c:v>25.119499999999999</c:v>
                </c:pt>
                <c:pt idx="3637">
                  <c:v>21.562999999999999</c:v>
                </c:pt>
                <c:pt idx="3638">
                  <c:v>21.025400000000001</c:v>
                </c:pt>
                <c:pt idx="3639">
                  <c:v>22.061</c:v>
                </c:pt>
                <c:pt idx="3640">
                  <c:v>21.599299999999999</c:v>
                </c:pt>
                <c:pt idx="3641">
                  <c:v>21</c:v>
                </c:pt>
                <c:pt idx="3642">
                  <c:v>16.993200000000002</c:v>
                </c:pt>
                <c:pt idx="3643">
                  <c:v>13.5923</c:v>
                </c:pt>
                <c:pt idx="3644">
                  <c:v>5.2881</c:v>
                </c:pt>
                <c:pt idx="3645">
                  <c:v>5.25</c:v>
                </c:pt>
                <c:pt idx="3646">
                  <c:v>5.25</c:v>
                </c:pt>
                <c:pt idx="3647">
                  <c:v>4.9808000000000003</c:v>
                </c:pt>
                <c:pt idx="3648">
                  <c:v>4.9000000000000004</c:v>
                </c:pt>
                <c:pt idx="3649">
                  <c:v>6.2211999999999996</c:v>
                </c:pt>
                <c:pt idx="3650">
                  <c:v>6.1943999999999999</c:v>
                </c:pt>
                <c:pt idx="3651">
                  <c:v>5.742</c:v>
                </c:pt>
              </c:numCache>
            </c:numRef>
          </c:val>
          <c:smooth val="0"/>
          <c:extLst>
            <c:ext xmlns:c16="http://schemas.microsoft.com/office/drawing/2014/chart" uri="{C3380CC4-5D6E-409C-BE32-E72D297353CC}">
              <c16:uniqueId val="{00000001-8D59-44BF-A4AA-15E466A2B59A}"/>
            </c:ext>
          </c:extLst>
        </c:ser>
        <c:ser>
          <c:idx val="1"/>
          <c:order val="1"/>
          <c:tx>
            <c:strRef>
              <c:f>calibration!$C$1</c:f>
              <c:strCache>
                <c:ptCount val="1"/>
                <c:pt idx="0">
                  <c:v>Simulated</c:v>
                </c:pt>
              </c:strCache>
            </c:strRef>
          </c:tx>
          <c:spPr>
            <a:ln w="12700" cap="rnd">
              <a:solidFill>
                <a:schemeClr val="tx1"/>
              </a:solidFill>
              <a:round/>
            </a:ln>
            <a:effectLst/>
          </c:spPr>
          <c:marker>
            <c:symbol val="none"/>
          </c:marker>
          <c:cat>
            <c:numRef>
              <c:f>calibration!$A$2:$A$3653</c:f>
              <c:numCache>
                <c:formatCode>m/d/yyyy</c:formatCode>
                <c:ptCount val="3652"/>
                <c:pt idx="0">
                  <c:v>38353</c:v>
                </c:pt>
                <c:pt idx="1">
                  <c:v>38354</c:v>
                </c:pt>
                <c:pt idx="2">
                  <c:v>38355</c:v>
                </c:pt>
                <c:pt idx="3">
                  <c:v>38356</c:v>
                </c:pt>
                <c:pt idx="4">
                  <c:v>38357</c:v>
                </c:pt>
                <c:pt idx="5">
                  <c:v>38358</c:v>
                </c:pt>
                <c:pt idx="6">
                  <c:v>38359</c:v>
                </c:pt>
                <c:pt idx="7">
                  <c:v>38360</c:v>
                </c:pt>
                <c:pt idx="8">
                  <c:v>38361</c:v>
                </c:pt>
                <c:pt idx="9">
                  <c:v>38362</c:v>
                </c:pt>
                <c:pt idx="10">
                  <c:v>38363</c:v>
                </c:pt>
                <c:pt idx="11">
                  <c:v>38364</c:v>
                </c:pt>
                <c:pt idx="12">
                  <c:v>38365</c:v>
                </c:pt>
                <c:pt idx="13">
                  <c:v>38366</c:v>
                </c:pt>
                <c:pt idx="14">
                  <c:v>38367</c:v>
                </c:pt>
                <c:pt idx="15">
                  <c:v>38368</c:v>
                </c:pt>
                <c:pt idx="16">
                  <c:v>38369</c:v>
                </c:pt>
                <c:pt idx="17">
                  <c:v>38370</c:v>
                </c:pt>
                <c:pt idx="18">
                  <c:v>38371</c:v>
                </c:pt>
                <c:pt idx="19">
                  <c:v>38372</c:v>
                </c:pt>
                <c:pt idx="20">
                  <c:v>38373</c:v>
                </c:pt>
                <c:pt idx="21">
                  <c:v>38374</c:v>
                </c:pt>
                <c:pt idx="22">
                  <c:v>38375</c:v>
                </c:pt>
                <c:pt idx="23">
                  <c:v>38376</c:v>
                </c:pt>
                <c:pt idx="24">
                  <c:v>38377</c:v>
                </c:pt>
                <c:pt idx="25">
                  <c:v>38378</c:v>
                </c:pt>
                <c:pt idx="26">
                  <c:v>38379</c:v>
                </c:pt>
                <c:pt idx="27">
                  <c:v>38380</c:v>
                </c:pt>
                <c:pt idx="28">
                  <c:v>38381</c:v>
                </c:pt>
                <c:pt idx="29">
                  <c:v>38382</c:v>
                </c:pt>
                <c:pt idx="30">
                  <c:v>38383</c:v>
                </c:pt>
                <c:pt idx="31">
                  <c:v>38384</c:v>
                </c:pt>
                <c:pt idx="32">
                  <c:v>38385</c:v>
                </c:pt>
                <c:pt idx="33">
                  <c:v>38386</c:v>
                </c:pt>
                <c:pt idx="34">
                  <c:v>38387</c:v>
                </c:pt>
                <c:pt idx="35">
                  <c:v>38388</c:v>
                </c:pt>
                <c:pt idx="36">
                  <c:v>38389</c:v>
                </c:pt>
                <c:pt idx="37">
                  <c:v>38390</c:v>
                </c:pt>
                <c:pt idx="38">
                  <c:v>38391</c:v>
                </c:pt>
                <c:pt idx="39">
                  <c:v>38392</c:v>
                </c:pt>
                <c:pt idx="40">
                  <c:v>38393</c:v>
                </c:pt>
                <c:pt idx="41">
                  <c:v>38394</c:v>
                </c:pt>
                <c:pt idx="42">
                  <c:v>38395</c:v>
                </c:pt>
                <c:pt idx="43">
                  <c:v>38396</c:v>
                </c:pt>
                <c:pt idx="44">
                  <c:v>38397</c:v>
                </c:pt>
                <c:pt idx="45">
                  <c:v>38398</c:v>
                </c:pt>
                <c:pt idx="46">
                  <c:v>38399</c:v>
                </c:pt>
                <c:pt idx="47">
                  <c:v>38400</c:v>
                </c:pt>
                <c:pt idx="48">
                  <c:v>38401</c:v>
                </c:pt>
                <c:pt idx="49">
                  <c:v>38402</c:v>
                </c:pt>
                <c:pt idx="50">
                  <c:v>38403</c:v>
                </c:pt>
                <c:pt idx="51">
                  <c:v>38404</c:v>
                </c:pt>
                <c:pt idx="52">
                  <c:v>38405</c:v>
                </c:pt>
                <c:pt idx="53">
                  <c:v>38406</c:v>
                </c:pt>
                <c:pt idx="54">
                  <c:v>38407</c:v>
                </c:pt>
                <c:pt idx="55">
                  <c:v>38408</c:v>
                </c:pt>
                <c:pt idx="56">
                  <c:v>38409</c:v>
                </c:pt>
                <c:pt idx="57">
                  <c:v>38410</c:v>
                </c:pt>
                <c:pt idx="58">
                  <c:v>38411</c:v>
                </c:pt>
                <c:pt idx="59">
                  <c:v>38412</c:v>
                </c:pt>
                <c:pt idx="60">
                  <c:v>38413</c:v>
                </c:pt>
                <c:pt idx="61">
                  <c:v>38414</c:v>
                </c:pt>
                <c:pt idx="62">
                  <c:v>38415</c:v>
                </c:pt>
                <c:pt idx="63">
                  <c:v>38416</c:v>
                </c:pt>
                <c:pt idx="64">
                  <c:v>38417</c:v>
                </c:pt>
                <c:pt idx="65">
                  <c:v>38418</c:v>
                </c:pt>
                <c:pt idx="66">
                  <c:v>38419</c:v>
                </c:pt>
                <c:pt idx="67">
                  <c:v>38420</c:v>
                </c:pt>
                <c:pt idx="68">
                  <c:v>38421</c:v>
                </c:pt>
                <c:pt idx="69">
                  <c:v>38422</c:v>
                </c:pt>
                <c:pt idx="70">
                  <c:v>38423</c:v>
                </c:pt>
                <c:pt idx="71">
                  <c:v>38424</c:v>
                </c:pt>
                <c:pt idx="72">
                  <c:v>38425</c:v>
                </c:pt>
                <c:pt idx="73">
                  <c:v>38426</c:v>
                </c:pt>
                <c:pt idx="74">
                  <c:v>38427</c:v>
                </c:pt>
                <c:pt idx="75">
                  <c:v>38428</c:v>
                </c:pt>
                <c:pt idx="76">
                  <c:v>38429</c:v>
                </c:pt>
                <c:pt idx="77">
                  <c:v>38430</c:v>
                </c:pt>
                <c:pt idx="78">
                  <c:v>38431</c:v>
                </c:pt>
                <c:pt idx="79">
                  <c:v>38432</c:v>
                </c:pt>
                <c:pt idx="80">
                  <c:v>38433</c:v>
                </c:pt>
                <c:pt idx="81">
                  <c:v>38434</c:v>
                </c:pt>
                <c:pt idx="82">
                  <c:v>38435</c:v>
                </c:pt>
                <c:pt idx="83">
                  <c:v>38436</c:v>
                </c:pt>
                <c:pt idx="84">
                  <c:v>38437</c:v>
                </c:pt>
                <c:pt idx="85">
                  <c:v>38438</c:v>
                </c:pt>
                <c:pt idx="86">
                  <c:v>38439</c:v>
                </c:pt>
                <c:pt idx="87">
                  <c:v>38440</c:v>
                </c:pt>
                <c:pt idx="88">
                  <c:v>38441</c:v>
                </c:pt>
                <c:pt idx="89">
                  <c:v>38442</c:v>
                </c:pt>
                <c:pt idx="90">
                  <c:v>38443</c:v>
                </c:pt>
                <c:pt idx="91">
                  <c:v>38444</c:v>
                </c:pt>
                <c:pt idx="92">
                  <c:v>38445</c:v>
                </c:pt>
                <c:pt idx="93">
                  <c:v>38446</c:v>
                </c:pt>
                <c:pt idx="94">
                  <c:v>38447</c:v>
                </c:pt>
                <c:pt idx="95">
                  <c:v>38448</c:v>
                </c:pt>
                <c:pt idx="96">
                  <c:v>38449</c:v>
                </c:pt>
                <c:pt idx="97">
                  <c:v>38450</c:v>
                </c:pt>
                <c:pt idx="98">
                  <c:v>38451</c:v>
                </c:pt>
                <c:pt idx="99">
                  <c:v>38452</c:v>
                </c:pt>
                <c:pt idx="100">
                  <c:v>38453</c:v>
                </c:pt>
                <c:pt idx="101">
                  <c:v>38454</c:v>
                </c:pt>
                <c:pt idx="102">
                  <c:v>38455</c:v>
                </c:pt>
                <c:pt idx="103">
                  <c:v>38456</c:v>
                </c:pt>
                <c:pt idx="104">
                  <c:v>38457</c:v>
                </c:pt>
                <c:pt idx="105">
                  <c:v>38458</c:v>
                </c:pt>
                <c:pt idx="106">
                  <c:v>38459</c:v>
                </c:pt>
                <c:pt idx="107">
                  <c:v>38460</c:v>
                </c:pt>
                <c:pt idx="108">
                  <c:v>38461</c:v>
                </c:pt>
                <c:pt idx="109">
                  <c:v>38462</c:v>
                </c:pt>
                <c:pt idx="110">
                  <c:v>38463</c:v>
                </c:pt>
                <c:pt idx="111">
                  <c:v>38464</c:v>
                </c:pt>
                <c:pt idx="112">
                  <c:v>38465</c:v>
                </c:pt>
                <c:pt idx="113">
                  <c:v>38466</c:v>
                </c:pt>
                <c:pt idx="114">
                  <c:v>38467</c:v>
                </c:pt>
                <c:pt idx="115">
                  <c:v>38468</c:v>
                </c:pt>
                <c:pt idx="116">
                  <c:v>38469</c:v>
                </c:pt>
                <c:pt idx="117">
                  <c:v>38470</c:v>
                </c:pt>
                <c:pt idx="118">
                  <c:v>38471</c:v>
                </c:pt>
                <c:pt idx="119">
                  <c:v>38472</c:v>
                </c:pt>
                <c:pt idx="120">
                  <c:v>38473</c:v>
                </c:pt>
                <c:pt idx="121">
                  <c:v>38474</c:v>
                </c:pt>
                <c:pt idx="122">
                  <c:v>38475</c:v>
                </c:pt>
                <c:pt idx="123">
                  <c:v>38476</c:v>
                </c:pt>
                <c:pt idx="124">
                  <c:v>38477</c:v>
                </c:pt>
                <c:pt idx="125">
                  <c:v>38478</c:v>
                </c:pt>
                <c:pt idx="126">
                  <c:v>38479</c:v>
                </c:pt>
                <c:pt idx="127">
                  <c:v>38480</c:v>
                </c:pt>
                <c:pt idx="128">
                  <c:v>38481</c:v>
                </c:pt>
                <c:pt idx="129">
                  <c:v>38482</c:v>
                </c:pt>
                <c:pt idx="130">
                  <c:v>38483</c:v>
                </c:pt>
                <c:pt idx="131">
                  <c:v>38484</c:v>
                </c:pt>
                <c:pt idx="132">
                  <c:v>38485</c:v>
                </c:pt>
                <c:pt idx="133">
                  <c:v>38486</c:v>
                </c:pt>
                <c:pt idx="134">
                  <c:v>38487</c:v>
                </c:pt>
                <c:pt idx="135">
                  <c:v>38488</c:v>
                </c:pt>
                <c:pt idx="136">
                  <c:v>38489</c:v>
                </c:pt>
                <c:pt idx="137">
                  <c:v>38490</c:v>
                </c:pt>
                <c:pt idx="138">
                  <c:v>38491</c:v>
                </c:pt>
                <c:pt idx="139">
                  <c:v>38492</c:v>
                </c:pt>
                <c:pt idx="140">
                  <c:v>38493</c:v>
                </c:pt>
                <c:pt idx="141">
                  <c:v>38494</c:v>
                </c:pt>
                <c:pt idx="142">
                  <c:v>38495</c:v>
                </c:pt>
                <c:pt idx="143">
                  <c:v>38496</c:v>
                </c:pt>
                <c:pt idx="144">
                  <c:v>38497</c:v>
                </c:pt>
                <c:pt idx="145">
                  <c:v>38498</c:v>
                </c:pt>
                <c:pt idx="146">
                  <c:v>38499</c:v>
                </c:pt>
                <c:pt idx="147">
                  <c:v>38500</c:v>
                </c:pt>
                <c:pt idx="148">
                  <c:v>38501</c:v>
                </c:pt>
                <c:pt idx="149">
                  <c:v>38502</c:v>
                </c:pt>
                <c:pt idx="150">
                  <c:v>38503</c:v>
                </c:pt>
                <c:pt idx="151">
                  <c:v>38504</c:v>
                </c:pt>
                <c:pt idx="152">
                  <c:v>38505</c:v>
                </c:pt>
                <c:pt idx="153">
                  <c:v>38506</c:v>
                </c:pt>
                <c:pt idx="154">
                  <c:v>38507</c:v>
                </c:pt>
                <c:pt idx="155">
                  <c:v>38508</c:v>
                </c:pt>
                <c:pt idx="156">
                  <c:v>38509</c:v>
                </c:pt>
                <c:pt idx="157">
                  <c:v>38510</c:v>
                </c:pt>
                <c:pt idx="158">
                  <c:v>38511</c:v>
                </c:pt>
                <c:pt idx="159">
                  <c:v>38512</c:v>
                </c:pt>
                <c:pt idx="160">
                  <c:v>38513</c:v>
                </c:pt>
                <c:pt idx="161">
                  <c:v>38514</c:v>
                </c:pt>
                <c:pt idx="162">
                  <c:v>38515</c:v>
                </c:pt>
                <c:pt idx="163">
                  <c:v>38516</c:v>
                </c:pt>
                <c:pt idx="164">
                  <c:v>38517</c:v>
                </c:pt>
                <c:pt idx="165">
                  <c:v>38518</c:v>
                </c:pt>
                <c:pt idx="166">
                  <c:v>38519</c:v>
                </c:pt>
                <c:pt idx="167">
                  <c:v>38520</c:v>
                </c:pt>
                <c:pt idx="168">
                  <c:v>38521</c:v>
                </c:pt>
                <c:pt idx="169">
                  <c:v>38522</c:v>
                </c:pt>
                <c:pt idx="170">
                  <c:v>38523</c:v>
                </c:pt>
                <c:pt idx="171">
                  <c:v>38524</c:v>
                </c:pt>
                <c:pt idx="172">
                  <c:v>38525</c:v>
                </c:pt>
                <c:pt idx="173">
                  <c:v>38526</c:v>
                </c:pt>
                <c:pt idx="174">
                  <c:v>38527</c:v>
                </c:pt>
                <c:pt idx="175">
                  <c:v>38528</c:v>
                </c:pt>
                <c:pt idx="176">
                  <c:v>38529</c:v>
                </c:pt>
                <c:pt idx="177">
                  <c:v>38530</c:v>
                </c:pt>
                <c:pt idx="178">
                  <c:v>38531</c:v>
                </c:pt>
                <c:pt idx="179">
                  <c:v>38532</c:v>
                </c:pt>
                <c:pt idx="180">
                  <c:v>38533</c:v>
                </c:pt>
                <c:pt idx="181">
                  <c:v>38534</c:v>
                </c:pt>
                <c:pt idx="182">
                  <c:v>38535</c:v>
                </c:pt>
                <c:pt idx="183">
                  <c:v>38536</c:v>
                </c:pt>
                <c:pt idx="184">
                  <c:v>38537</c:v>
                </c:pt>
                <c:pt idx="185">
                  <c:v>38538</c:v>
                </c:pt>
                <c:pt idx="186">
                  <c:v>38539</c:v>
                </c:pt>
                <c:pt idx="187">
                  <c:v>38540</c:v>
                </c:pt>
                <c:pt idx="188">
                  <c:v>38541</c:v>
                </c:pt>
                <c:pt idx="189">
                  <c:v>38542</c:v>
                </c:pt>
                <c:pt idx="190">
                  <c:v>38543</c:v>
                </c:pt>
                <c:pt idx="191">
                  <c:v>38544</c:v>
                </c:pt>
                <c:pt idx="192">
                  <c:v>38545</c:v>
                </c:pt>
                <c:pt idx="193">
                  <c:v>38546</c:v>
                </c:pt>
                <c:pt idx="194">
                  <c:v>38547</c:v>
                </c:pt>
                <c:pt idx="195">
                  <c:v>38548</c:v>
                </c:pt>
                <c:pt idx="196">
                  <c:v>38549</c:v>
                </c:pt>
                <c:pt idx="197">
                  <c:v>38550</c:v>
                </c:pt>
                <c:pt idx="198">
                  <c:v>38551</c:v>
                </c:pt>
                <c:pt idx="199">
                  <c:v>38552</c:v>
                </c:pt>
                <c:pt idx="200">
                  <c:v>38553</c:v>
                </c:pt>
                <c:pt idx="201">
                  <c:v>38554</c:v>
                </c:pt>
                <c:pt idx="202">
                  <c:v>38555</c:v>
                </c:pt>
                <c:pt idx="203">
                  <c:v>38556</c:v>
                </c:pt>
                <c:pt idx="204">
                  <c:v>38557</c:v>
                </c:pt>
                <c:pt idx="205">
                  <c:v>38558</c:v>
                </c:pt>
                <c:pt idx="206">
                  <c:v>38559</c:v>
                </c:pt>
                <c:pt idx="207">
                  <c:v>38560</c:v>
                </c:pt>
                <c:pt idx="208">
                  <c:v>38561</c:v>
                </c:pt>
                <c:pt idx="209">
                  <c:v>38562</c:v>
                </c:pt>
                <c:pt idx="210">
                  <c:v>38563</c:v>
                </c:pt>
                <c:pt idx="211">
                  <c:v>38564</c:v>
                </c:pt>
                <c:pt idx="212">
                  <c:v>38565</c:v>
                </c:pt>
                <c:pt idx="213">
                  <c:v>38566</c:v>
                </c:pt>
                <c:pt idx="214">
                  <c:v>38567</c:v>
                </c:pt>
                <c:pt idx="215">
                  <c:v>38568</c:v>
                </c:pt>
                <c:pt idx="216">
                  <c:v>38569</c:v>
                </c:pt>
                <c:pt idx="217">
                  <c:v>38570</c:v>
                </c:pt>
                <c:pt idx="218">
                  <c:v>38571</c:v>
                </c:pt>
                <c:pt idx="219">
                  <c:v>38572</c:v>
                </c:pt>
                <c:pt idx="220">
                  <c:v>38573</c:v>
                </c:pt>
                <c:pt idx="221">
                  <c:v>38574</c:v>
                </c:pt>
                <c:pt idx="222">
                  <c:v>38575</c:v>
                </c:pt>
                <c:pt idx="223">
                  <c:v>38576</c:v>
                </c:pt>
                <c:pt idx="224">
                  <c:v>38577</c:v>
                </c:pt>
                <c:pt idx="225">
                  <c:v>38578</c:v>
                </c:pt>
                <c:pt idx="226">
                  <c:v>38579</c:v>
                </c:pt>
                <c:pt idx="227">
                  <c:v>38580</c:v>
                </c:pt>
                <c:pt idx="228">
                  <c:v>38581</c:v>
                </c:pt>
                <c:pt idx="229">
                  <c:v>38582</c:v>
                </c:pt>
                <c:pt idx="230">
                  <c:v>38583</c:v>
                </c:pt>
                <c:pt idx="231">
                  <c:v>38584</c:v>
                </c:pt>
                <c:pt idx="232">
                  <c:v>38585</c:v>
                </c:pt>
                <c:pt idx="233">
                  <c:v>38586</c:v>
                </c:pt>
                <c:pt idx="234">
                  <c:v>38587</c:v>
                </c:pt>
                <c:pt idx="235">
                  <c:v>38588</c:v>
                </c:pt>
                <c:pt idx="236">
                  <c:v>38589</c:v>
                </c:pt>
                <c:pt idx="237">
                  <c:v>38590</c:v>
                </c:pt>
                <c:pt idx="238">
                  <c:v>38591</c:v>
                </c:pt>
                <c:pt idx="239">
                  <c:v>38592</c:v>
                </c:pt>
                <c:pt idx="240">
                  <c:v>38593</c:v>
                </c:pt>
                <c:pt idx="241">
                  <c:v>38594</c:v>
                </c:pt>
                <c:pt idx="242">
                  <c:v>38595</c:v>
                </c:pt>
                <c:pt idx="243">
                  <c:v>38596</c:v>
                </c:pt>
                <c:pt idx="244">
                  <c:v>38597</c:v>
                </c:pt>
                <c:pt idx="245">
                  <c:v>38598</c:v>
                </c:pt>
                <c:pt idx="246">
                  <c:v>38599</c:v>
                </c:pt>
                <c:pt idx="247">
                  <c:v>38600</c:v>
                </c:pt>
                <c:pt idx="248">
                  <c:v>38601</c:v>
                </c:pt>
                <c:pt idx="249">
                  <c:v>38602</c:v>
                </c:pt>
                <c:pt idx="250">
                  <c:v>38603</c:v>
                </c:pt>
                <c:pt idx="251">
                  <c:v>38604</c:v>
                </c:pt>
                <c:pt idx="252">
                  <c:v>38605</c:v>
                </c:pt>
                <c:pt idx="253">
                  <c:v>38606</c:v>
                </c:pt>
                <c:pt idx="254">
                  <c:v>38607</c:v>
                </c:pt>
                <c:pt idx="255">
                  <c:v>38608</c:v>
                </c:pt>
                <c:pt idx="256">
                  <c:v>38609</c:v>
                </c:pt>
                <c:pt idx="257">
                  <c:v>38610</c:v>
                </c:pt>
                <c:pt idx="258">
                  <c:v>38611</c:v>
                </c:pt>
                <c:pt idx="259">
                  <c:v>38612</c:v>
                </c:pt>
                <c:pt idx="260">
                  <c:v>38613</c:v>
                </c:pt>
                <c:pt idx="261">
                  <c:v>38614</c:v>
                </c:pt>
                <c:pt idx="262">
                  <c:v>38615</c:v>
                </c:pt>
                <c:pt idx="263">
                  <c:v>38616</c:v>
                </c:pt>
                <c:pt idx="264">
                  <c:v>38617</c:v>
                </c:pt>
                <c:pt idx="265">
                  <c:v>38618</c:v>
                </c:pt>
                <c:pt idx="266">
                  <c:v>38619</c:v>
                </c:pt>
                <c:pt idx="267">
                  <c:v>38620</c:v>
                </c:pt>
                <c:pt idx="268">
                  <c:v>38621</c:v>
                </c:pt>
                <c:pt idx="269">
                  <c:v>38622</c:v>
                </c:pt>
                <c:pt idx="270">
                  <c:v>38623</c:v>
                </c:pt>
                <c:pt idx="271">
                  <c:v>38624</c:v>
                </c:pt>
                <c:pt idx="272">
                  <c:v>38625</c:v>
                </c:pt>
                <c:pt idx="273">
                  <c:v>38626</c:v>
                </c:pt>
                <c:pt idx="274">
                  <c:v>38627</c:v>
                </c:pt>
                <c:pt idx="275">
                  <c:v>38628</c:v>
                </c:pt>
                <c:pt idx="276">
                  <c:v>38629</c:v>
                </c:pt>
                <c:pt idx="277">
                  <c:v>38630</c:v>
                </c:pt>
                <c:pt idx="278">
                  <c:v>38631</c:v>
                </c:pt>
                <c:pt idx="279">
                  <c:v>38632</c:v>
                </c:pt>
                <c:pt idx="280">
                  <c:v>38633</c:v>
                </c:pt>
                <c:pt idx="281">
                  <c:v>38634</c:v>
                </c:pt>
                <c:pt idx="282">
                  <c:v>38635</c:v>
                </c:pt>
                <c:pt idx="283">
                  <c:v>38636</c:v>
                </c:pt>
                <c:pt idx="284">
                  <c:v>38637</c:v>
                </c:pt>
                <c:pt idx="285">
                  <c:v>38638</c:v>
                </c:pt>
                <c:pt idx="286">
                  <c:v>38639</c:v>
                </c:pt>
                <c:pt idx="287">
                  <c:v>38640</c:v>
                </c:pt>
                <c:pt idx="288">
                  <c:v>38641</c:v>
                </c:pt>
                <c:pt idx="289">
                  <c:v>38642</c:v>
                </c:pt>
                <c:pt idx="290">
                  <c:v>38643</c:v>
                </c:pt>
                <c:pt idx="291">
                  <c:v>38644</c:v>
                </c:pt>
                <c:pt idx="292">
                  <c:v>38645</c:v>
                </c:pt>
                <c:pt idx="293">
                  <c:v>38646</c:v>
                </c:pt>
                <c:pt idx="294">
                  <c:v>38647</c:v>
                </c:pt>
                <c:pt idx="295">
                  <c:v>38648</c:v>
                </c:pt>
                <c:pt idx="296">
                  <c:v>38649</c:v>
                </c:pt>
                <c:pt idx="297">
                  <c:v>38650</c:v>
                </c:pt>
                <c:pt idx="298">
                  <c:v>38651</c:v>
                </c:pt>
                <c:pt idx="299">
                  <c:v>38652</c:v>
                </c:pt>
                <c:pt idx="300">
                  <c:v>38653</c:v>
                </c:pt>
                <c:pt idx="301">
                  <c:v>38654</c:v>
                </c:pt>
                <c:pt idx="302">
                  <c:v>38655</c:v>
                </c:pt>
                <c:pt idx="303">
                  <c:v>38656</c:v>
                </c:pt>
                <c:pt idx="304">
                  <c:v>38657</c:v>
                </c:pt>
                <c:pt idx="305">
                  <c:v>38658</c:v>
                </c:pt>
                <c:pt idx="306">
                  <c:v>38659</c:v>
                </c:pt>
                <c:pt idx="307">
                  <c:v>38660</c:v>
                </c:pt>
                <c:pt idx="308">
                  <c:v>38661</c:v>
                </c:pt>
                <c:pt idx="309">
                  <c:v>38662</c:v>
                </c:pt>
                <c:pt idx="310">
                  <c:v>38663</c:v>
                </c:pt>
                <c:pt idx="311">
                  <c:v>38664</c:v>
                </c:pt>
                <c:pt idx="312">
                  <c:v>38665</c:v>
                </c:pt>
                <c:pt idx="313">
                  <c:v>38666</c:v>
                </c:pt>
                <c:pt idx="314">
                  <c:v>38667</c:v>
                </c:pt>
                <c:pt idx="315">
                  <c:v>38668</c:v>
                </c:pt>
                <c:pt idx="316">
                  <c:v>38669</c:v>
                </c:pt>
                <c:pt idx="317">
                  <c:v>38670</c:v>
                </c:pt>
                <c:pt idx="318">
                  <c:v>38671</c:v>
                </c:pt>
                <c:pt idx="319">
                  <c:v>38672</c:v>
                </c:pt>
                <c:pt idx="320">
                  <c:v>38673</c:v>
                </c:pt>
                <c:pt idx="321">
                  <c:v>38674</c:v>
                </c:pt>
                <c:pt idx="322">
                  <c:v>38675</c:v>
                </c:pt>
                <c:pt idx="323">
                  <c:v>38676</c:v>
                </c:pt>
                <c:pt idx="324">
                  <c:v>38677</c:v>
                </c:pt>
                <c:pt idx="325">
                  <c:v>38678</c:v>
                </c:pt>
                <c:pt idx="326">
                  <c:v>38679</c:v>
                </c:pt>
                <c:pt idx="327">
                  <c:v>38680</c:v>
                </c:pt>
                <c:pt idx="328">
                  <c:v>38681</c:v>
                </c:pt>
                <c:pt idx="329">
                  <c:v>38682</c:v>
                </c:pt>
                <c:pt idx="330">
                  <c:v>38683</c:v>
                </c:pt>
                <c:pt idx="331">
                  <c:v>38684</c:v>
                </c:pt>
                <c:pt idx="332">
                  <c:v>38685</c:v>
                </c:pt>
                <c:pt idx="333">
                  <c:v>38686</c:v>
                </c:pt>
                <c:pt idx="334">
                  <c:v>38687</c:v>
                </c:pt>
                <c:pt idx="335">
                  <c:v>38688</c:v>
                </c:pt>
                <c:pt idx="336">
                  <c:v>38689</c:v>
                </c:pt>
                <c:pt idx="337">
                  <c:v>38690</c:v>
                </c:pt>
                <c:pt idx="338">
                  <c:v>38691</c:v>
                </c:pt>
                <c:pt idx="339">
                  <c:v>38692</c:v>
                </c:pt>
                <c:pt idx="340">
                  <c:v>38693</c:v>
                </c:pt>
                <c:pt idx="341">
                  <c:v>38694</c:v>
                </c:pt>
                <c:pt idx="342">
                  <c:v>38695</c:v>
                </c:pt>
                <c:pt idx="343">
                  <c:v>38696</c:v>
                </c:pt>
                <c:pt idx="344">
                  <c:v>38697</c:v>
                </c:pt>
                <c:pt idx="345">
                  <c:v>38698</c:v>
                </c:pt>
                <c:pt idx="346">
                  <c:v>38699</c:v>
                </c:pt>
                <c:pt idx="347">
                  <c:v>38700</c:v>
                </c:pt>
                <c:pt idx="348">
                  <c:v>38701</c:v>
                </c:pt>
                <c:pt idx="349">
                  <c:v>38702</c:v>
                </c:pt>
                <c:pt idx="350">
                  <c:v>38703</c:v>
                </c:pt>
                <c:pt idx="351">
                  <c:v>38704</c:v>
                </c:pt>
                <c:pt idx="352">
                  <c:v>38705</c:v>
                </c:pt>
                <c:pt idx="353">
                  <c:v>38706</c:v>
                </c:pt>
                <c:pt idx="354">
                  <c:v>38707</c:v>
                </c:pt>
                <c:pt idx="355">
                  <c:v>38708</c:v>
                </c:pt>
                <c:pt idx="356">
                  <c:v>38709</c:v>
                </c:pt>
                <c:pt idx="357">
                  <c:v>38710</c:v>
                </c:pt>
                <c:pt idx="358">
                  <c:v>38711</c:v>
                </c:pt>
                <c:pt idx="359">
                  <c:v>38712</c:v>
                </c:pt>
                <c:pt idx="360">
                  <c:v>38713</c:v>
                </c:pt>
                <c:pt idx="361">
                  <c:v>38714</c:v>
                </c:pt>
                <c:pt idx="362">
                  <c:v>38715</c:v>
                </c:pt>
                <c:pt idx="363">
                  <c:v>38716</c:v>
                </c:pt>
                <c:pt idx="364">
                  <c:v>38717</c:v>
                </c:pt>
                <c:pt idx="365">
                  <c:v>38718</c:v>
                </c:pt>
                <c:pt idx="366">
                  <c:v>38719</c:v>
                </c:pt>
                <c:pt idx="367">
                  <c:v>38720</c:v>
                </c:pt>
                <c:pt idx="368">
                  <c:v>38721</c:v>
                </c:pt>
                <c:pt idx="369">
                  <c:v>38722</c:v>
                </c:pt>
                <c:pt idx="370">
                  <c:v>38723</c:v>
                </c:pt>
                <c:pt idx="371">
                  <c:v>38724</c:v>
                </c:pt>
                <c:pt idx="372">
                  <c:v>38725</c:v>
                </c:pt>
                <c:pt idx="373">
                  <c:v>38726</c:v>
                </c:pt>
                <c:pt idx="374">
                  <c:v>38727</c:v>
                </c:pt>
                <c:pt idx="375">
                  <c:v>38728</c:v>
                </c:pt>
                <c:pt idx="376">
                  <c:v>38729</c:v>
                </c:pt>
                <c:pt idx="377">
                  <c:v>38730</c:v>
                </c:pt>
                <c:pt idx="378">
                  <c:v>38731</c:v>
                </c:pt>
                <c:pt idx="379">
                  <c:v>38732</c:v>
                </c:pt>
                <c:pt idx="380">
                  <c:v>38733</c:v>
                </c:pt>
                <c:pt idx="381">
                  <c:v>38734</c:v>
                </c:pt>
                <c:pt idx="382">
                  <c:v>38735</c:v>
                </c:pt>
                <c:pt idx="383">
                  <c:v>38736</c:v>
                </c:pt>
                <c:pt idx="384">
                  <c:v>38737</c:v>
                </c:pt>
                <c:pt idx="385">
                  <c:v>38738</c:v>
                </c:pt>
                <c:pt idx="386">
                  <c:v>38739</c:v>
                </c:pt>
                <c:pt idx="387">
                  <c:v>38740</c:v>
                </c:pt>
                <c:pt idx="388">
                  <c:v>38741</c:v>
                </c:pt>
                <c:pt idx="389">
                  <c:v>38742</c:v>
                </c:pt>
                <c:pt idx="390">
                  <c:v>38743</c:v>
                </c:pt>
                <c:pt idx="391">
                  <c:v>38744</c:v>
                </c:pt>
                <c:pt idx="392">
                  <c:v>38745</c:v>
                </c:pt>
                <c:pt idx="393">
                  <c:v>38746</c:v>
                </c:pt>
                <c:pt idx="394">
                  <c:v>38747</c:v>
                </c:pt>
                <c:pt idx="395">
                  <c:v>38748</c:v>
                </c:pt>
                <c:pt idx="396">
                  <c:v>38749</c:v>
                </c:pt>
                <c:pt idx="397">
                  <c:v>38750</c:v>
                </c:pt>
                <c:pt idx="398">
                  <c:v>38751</c:v>
                </c:pt>
                <c:pt idx="399">
                  <c:v>38752</c:v>
                </c:pt>
                <c:pt idx="400">
                  <c:v>38753</c:v>
                </c:pt>
                <c:pt idx="401">
                  <c:v>38754</c:v>
                </c:pt>
                <c:pt idx="402">
                  <c:v>38755</c:v>
                </c:pt>
                <c:pt idx="403">
                  <c:v>38756</c:v>
                </c:pt>
                <c:pt idx="404">
                  <c:v>38757</c:v>
                </c:pt>
                <c:pt idx="405">
                  <c:v>38758</c:v>
                </c:pt>
                <c:pt idx="406">
                  <c:v>38759</c:v>
                </c:pt>
                <c:pt idx="407">
                  <c:v>38760</c:v>
                </c:pt>
                <c:pt idx="408">
                  <c:v>38761</c:v>
                </c:pt>
                <c:pt idx="409">
                  <c:v>38762</c:v>
                </c:pt>
                <c:pt idx="410">
                  <c:v>38763</c:v>
                </c:pt>
                <c:pt idx="411">
                  <c:v>38764</c:v>
                </c:pt>
                <c:pt idx="412">
                  <c:v>38765</c:v>
                </c:pt>
                <c:pt idx="413">
                  <c:v>38766</c:v>
                </c:pt>
                <c:pt idx="414">
                  <c:v>38767</c:v>
                </c:pt>
                <c:pt idx="415">
                  <c:v>38768</c:v>
                </c:pt>
                <c:pt idx="416">
                  <c:v>38769</c:v>
                </c:pt>
                <c:pt idx="417">
                  <c:v>38770</c:v>
                </c:pt>
                <c:pt idx="418">
                  <c:v>38771</c:v>
                </c:pt>
                <c:pt idx="419">
                  <c:v>38772</c:v>
                </c:pt>
                <c:pt idx="420">
                  <c:v>38773</c:v>
                </c:pt>
                <c:pt idx="421">
                  <c:v>38774</c:v>
                </c:pt>
                <c:pt idx="422">
                  <c:v>38775</c:v>
                </c:pt>
                <c:pt idx="423">
                  <c:v>38776</c:v>
                </c:pt>
                <c:pt idx="424">
                  <c:v>38777</c:v>
                </c:pt>
                <c:pt idx="425">
                  <c:v>38778</c:v>
                </c:pt>
                <c:pt idx="426">
                  <c:v>38779</c:v>
                </c:pt>
                <c:pt idx="427">
                  <c:v>38780</c:v>
                </c:pt>
                <c:pt idx="428">
                  <c:v>38781</c:v>
                </c:pt>
                <c:pt idx="429">
                  <c:v>38782</c:v>
                </c:pt>
                <c:pt idx="430">
                  <c:v>38783</c:v>
                </c:pt>
                <c:pt idx="431">
                  <c:v>38784</c:v>
                </c:pt>
                <c:pt idx="432">
                  <c:v>38785</c:v>
                </c:pt>
                <c:pt idx="433">
                  <c:v>38786</c:v>
                </c:pt>
                <c:pt idx="434">
                  <c:v>38787</c:v>
                </c:pt>
                <c:pt idx="435">
                  <c:v>38788</c:v>
                </c:pt>
                <c:pt idx="436">
                  <c:v>38789</c:v>
                </c:pt>
                <c:pt idx="437">
                  <c:v>38790</c:v>
                </c:pt>
                <c:pt idx="438">
                  <c:v>38791</c:v>
                </c:pt>
                <c:pt idx="439">
                  <c:v>38792</c:v>
                </c:pt>
                <c:pt idx="440">
                  <c:v>38793</c:v>
                </c:pt>
                <c:pt idx="441">
                  <c:v>38794</c:v>
                </c:pt>
                <c:pt idx="442">
                  <c:v>38795</c:v>
                </c:pt>
                <c:pt idx="443">
                  <c:v>38796</c:v>
                </c:pt>
                <c:pt idx="444">
                  <c:v>38797</c:v>
                </c:pt>
                <c:pt idx="445">
                  <c:v>38798</c:v>
                </c:pt>
                <c:pt idx="446">
                  <c:v>38799</c:v>
                </c:pt>
                <c:pt idx="447">
                  <c:v>38800</c:v>
                </c:pt>
                <c:pt idx="448">
                  <c:v>38801</c:v>
                </c:pt>
                <c:pt idx="449">
                  <c:v>38802</c:v>
                </c:pt>
                <c:pt idx="450">
                  <c:v>38803</c:v>
                </c:pt>
                <c:pt idx="451">
                  <c:v>38804</c:v>
                </c:pt>
                <c:pt idx="452">
                  <c:v>38805</c:v>
                </c:pt>
                <c:pt idx="453">
                  <c:v>38806</c:v>
                </c:pt>
                <c:pt idx="454">
                  <c:v>38807</c:v>
                </c:pt>
                <c:pt idx="455">
                  <c:v>38808</c:v>
                </c:pt>
                <c:pt idx="456">
                  <c:v>38809</c:v>
                </c:pt>
                <c:pt idx="457">
                  <c:v>38810</c:v>
                </c:pt>
                <c:pt idx="458">
                  <c:v>38811</c:v>
                </c:pt>
                <c:pt idx="459">
                  <c:v>38812</c:v>
                </c:pt>
                <c:pt idx="460">
                  <c:v>38813</c:v>
                </c:pt>
                <c:pt idx="461">
                  <c:v>38814</c:v>
                </c:pt>
                <c:pt idx="462">
                  <c:v>38815</c:v>
                </c:pt>
                <c:pt idx="463">
                  <c:v>38816</c:v>
                </c:pt>
                <c:pt idx="464">
                  <c:v>38817</c:v>
                </c:pt>
                <c:pt idx="465">
                  <c:v>38818</c:v>
                </c:pt>
                <c:pt idx="466">
                  <c:v>38819</c:v>
                </c:pt>
                <c:pt idx="467">
                  <c:v>38820</c:v>
                </c:pt>
                <c:pt idx="468">
                  <c:v>38821</c:v>
                </c:pt>
                <c:pt idx="469">
                  <c:v>38822</c:v>
                </c:pt>
                <c:pt idx="470">
                  <c:v>38823</c:v>
                </c:pt>
                <c:pt idx="471">
                  <c:v>38824</c:v>
                </c:pt>
                <c:pt idx="472">
                  <c:v>38825</c:v>
                </c:pt>
                <c:pt idx="473">
                  <c:v>38826</c:v>
                </c:pt>
                <c:pt idx="474">
                  <c:v>38827</c:v>
                </c:pt>
                <c:pt idx="475">
                  <c:v>38828</c:v>
                </c:pt>
                <c:pt idx="476">
                  <c:v>38829</c:v>
                </c:pt>
                <c:pt idx="477">
                  <c:v>38830</c:v>
                </c:pt>
                <c:pt idx="478">
                  <c:v>38831</c:v>
                </c:pt>
                <c:pt idx="479">
                  <c:v>38832</c:v>
                </c:pt>
                <c:pt idx="480">
                  <c:v>38833</c:v>
                </c:pt>
                <c:pt idx="481">
                  <c:v>38834</c:v>
                </c:pt>
                <c:pt idx="482">
                  <c:v>38835</c:v>
                </c:pt>
                <c:pt idx="483">
                  <c:v>38836</c:v>
                </c:pt>
                <c:pt idx="484">
                  <c:v>38837</c:v>
                </c:pt>
                <c:pt idx="485">
                  <c:v>38838</c:v>
                </c:pt>
                <c:pt idx="486">
                  <c:v>38839</c:v>
                </c:pt>
                <c:pt idx="487">
                  <c:v>38840</c:v>
                </c:pt>
                <c:pt idx="488">
                  <c:v>38841</c:v>
                </c:pt>
                <c:pt idx="489">
                  <c:v>38842</c:v>
                </c:pt>
                <c:pt idx="490">
                  <c:v>38843</c:v>
                </c:pt>
                <c:pt idx="491">
                  <c:v>38844</c:v>
                </c:pt>
                <c:pt idx="492">
                  <c:v>38845</c:v>
                </c:pt>
                <c:pt idx="493">
                  <c:v>38846</c:v>
                </c:pt>
                <c:pt idx="494">
                  <c:v>38847</c:v>
                </c:pt>
                <c:pt idx="495">
                  <c:v>38848</c:v>
                </c:pt>
                <c:pt idx="496">
                  <c:v>38849</c:v>
                </c:pt>
                <c:pt idx="497">
                  <c:v>38850</c:v>
                </c:pt>
                <c:pt idx="498">
                  <c:v>38851</c:v>
                </c:pt>
                <c:pt idx="499">
                  <c:v>38852</c:v>
                </c:pt>
                <c:pt idx="500">
                  <c:v>38853</c:v>
                </c:pt>
                <c:pt idx="501">
                  <c:v>38854</c:v>
                </c:pt>
                <c:pt idx="502">
                  <c:v>38855</c:v>
                </c:pt>
                <c:pt idx="503">
                  <c:v>38856</c:v>
                </c:pt>
                <c:pt idx="504">
                  <c:v>38857</c:v>
                </c:pt>
                <c:pt idx="505">
                  <c:v>38858</c:v>
                </c:pt>
                <c:pt idx="506">
                  <c:v>38859</c:v>
                </c:pt>
                <c:pt idx="507">
                  <c:v>38860</c:v>
                </c:pt>
                <c:pt idx="508">
                  <c:v>38861</c:v>
                </c:pt>
                <c:pt idx="509">
                  <c:v>38862</c:v>
                </c:pt>
                <c:pt idx="510">
                  <c:v>38863</c:v>
                </c:pt>
                <c:pt idx="511">
                  <c:v>38864</c:v>
                </c:pt>
                <c:pt idx="512">
                  <c:v>38865</c:v>
                </c:pt>
                <c:pt idx="513">
                  <c:v>38866</c:v>
                </c:pt>
                <c:pt idx="514">
                  <c:v>38867</c:v>
                </c:pt>
                <c:pt idx="515">
                  <c:v>38868</c:v>
                </c:pt>
                <c:pt idx="516">
                  <c:v>38869</c:v>
                </c:pt>
                <c:pt idx="517">
                  <c:v>38870</c:v>
                </c:pt>
                <c:pt idx="518">
                  <c:v>38871</c:v>
                </c:pt>
                <c:pt idx="519">
                  <c:v>38872</c:v>
                </c:pt>
                <c:pt idx="520">
                  <c:v>38873</c:v>
                </c:pt>
                <c:pt idx="521">
                  <c:v>38874</c:v>
                </c:pt>
                <c:pt idx="522">
                  <c:v>38875</c:v>
                </c:pt>
                <c:pt idx="523">
                  <c:v>38876</c:v>
                </c:pt>
                <c:pt idx="524">
                  <c:v>38877</c:v>
                </c:pt>
                <c:pt idx="525">
                  <c:v>38878</c:v>
                </c:pt>
                <c:pt idx="526">
                  <c:v>38879</c:v>
                </c:pt>
                <c:pt idx="527">
                  <c:v>38880</c:v>
                </c:pt>
                <c:pt idx="528">
                  <c:v>38881</c:v>
                </c:pt>
                <c:pt idx="529">
                  <c:v>38882</c:v>
                </c:pt>
                <c:pt idx="530">
                  <c:v>38883</c:v>
                </c:pt>
                <c:pt idx="531">
                  <c:v>38884</c:v>
                </c:pt>
                <c:pt idx="532">
                  <c:v>38885</c:v>
                </c:pt>
                <c:pt idx="533">
                  <c:v>38886</c:v>
                </c:pt>
                <c:pt idx="534">
                  <c:v>38887</c:v>
                </c:pt>
                <c:pt idx="535">
                  <c:v>38888</c:v>
                </c:pt>
                <c:pt idx="536">
                  <c:v>38889</c:v>
                </c:pt>
                <c:pt idx="537">
                  <c:v>38890</c:v>
                </c:pt>
                <c:pt idx="538">
                  <c:v>38891</c:v>
                </c:pt>
                <c:pt idx="539">
                  <c:v>38892</c:v>
                </c:pt>
                <c:pt idx="540">
                  <c:v>38893</c:v>
                </c:pt>
                <c:pt idx="541">
                  <c:v>38894</c:v>
                </c:pt>
                <c:pt idx="542">
                  <c:v>38895</c:v>
                </c:pt>
                <c:pt idx="543">
                  <c:v>38896</c:v>
                </c:pt>
                <c:pt idx="544">
                  <c:v>38897</c:v>
                </c:pt>
                <c:pt idx="545">
                  <c:v>38898</c:v>
                </c:pt>
                <c:pt idx="546">
                  <c:v>38899</c:v>
                </c:pt>
                <c:pt idx="547">
                  <c:v>38900</c:v>
                </c:pt>
                <c:pt idx="548">
                  <c:v>38901</c:v>
                </c:pt>
                <c:pt idx="549">
                  <c:v>38902</c:v>
                </c:pt>
                <c:pt idx="550">
                  <c:v>38903</c:v>
                </c:pt>
                <c:pt idx="551">
                  <c:v>38904</c:v>
                </c:pt>
                <c:pt idx="552">
                  <c:v>38905</c:v>
                </c:pt>
                <c:pt idx="553">
                  <c:v>38906</c:v>
                </c:pt>
                <c:pt idx="554">
                  <c:v>38907</c:v>
                </c:pt>
                <c:pt idx="555">
                  <c:v>38908</c:v>
                </c:pt>
                <c:pt idx="556">
                  <c:v>38909</c:v>
                </c:pt>
                <c:pt idx="557">
                  <c:v>38910</c:v>
                </c:pt>
                <c:pt idx="558">
                  <c:v>38911</c:v>
                </c:pt>
                <c:pt idx="559">
                  <c:v>38912</c:v>
                </c:pt>
                <c:pt idx="560">
                  <c:v>38913</c:v>
                </c:pt>
                <c:pt idx="561">
                  <c:v>38914</c:v>
                </c:pt>
                <c:pt idx="562">
                  <c:v>38915</c:v>
                </c:pt>
                <c:pt idx="563">
                  <c:v>38916</c:v>
                </c:pt>
                <c:pt idx="564">
                  <c:v>38917</c:v>
                </c:pt>
                <c:pt idx="565">
                  <c:v>38918</c:v>
                </c:pt>
                <c:pt idx="566">
                  <c:v>38919</c:v>
                </c:pt>
                <c:pt idx="567">
                  <c:v>38920</c:v>
                </c:pt>
                <c:pt idx="568">
                  <c:v>38921</c:v>
                </c:pt>
                <c:pt idx="569">
                  <c:v>38922</c:v>
                </c:pt>
                <c:pt idx="570">
                  <c:v>38923</c:v>
                </c:pt>
                <c:pt idx="571">
                  <c:v>38924</c:v>
                </c:pt>
                <c:pt idx="572">
                  <c:v>38925</c:v>
                </c:pt>
                <c:pt idx="573">
                  <c:v>38926</c:v>
                </c:pt>
                <c:pt idx="574">
                  <c:v>38927</c:v>
                </c:pt>
                <c:pt idx="575">
                  <c:v>38928</c:v>
                </c:pt>
                <c:pt idx="576">
                  <c:v>38929</c:v>
                </c:pt>
                <c:pt idx="577">
                  <c:v>38930</c:v>
                </c:pt>
                <c:pt idx="578">
                  <c:v>38931</c:v>
                </c:pt>
                <c:pt idx="579">
                  <c:v>38932</c:v>
                </c:pt>
                <c:pt idx="580">
                  <c:v>38933</c:v>
                </c:pt>
                <c:pt idx="581">
                  <c:v>38934</c:v>
                </c:pt>
                <c:pt idx="582">
                  <c:v>38935</c:v>
                </c:pt>
                <c:pt idx="583">
                  <c:v>38936</c:v>
                </c:pt>
                <c:pt idx="584">
                  <c:v>38937</c:v>
                </c:pt>
                <c:pt idx="585">
                  <c:v>38938</c:v>
                </c:pt>
                <c:pt idx="586">
                  <c:v>38939</c:v>
                </c:pt>
                <c:pt idx="587">
                  <c:v>38940</c:v>
                </c:pt>
                <c:pt idx="588">
                  <c:v>38941</c:v>
                </c:pt>
                <c:pt idx="589">
                  <c:v>38942</c:v>
                </c:pt>
                <c:pt idx="590">
                  <c:v>38943</c:v>
                </c:pt>
                <c:pt idx="591">
                  <c:v>38944</c:v>
                </c:pt>
                <c:pt idx="592">
                  <c:v>38945</c:v>
                </c:pt>
                <c:pt idx="593">
                  <c:v>38946</c:v>
                </c:pt>
                <c:pt idx="594">
                  <c:v>38947</c:v>
                </c:pt>
                <c:pt idx="595">
                  <c:v>38948</c:v>
                </c:pt>
                <c:pt idx="596">
                  <c:v>38949</c:v>
                </c:pt>
                <c:pt idx="597">
                  <c:v>38950</c:v>
                </c:pt>
                <c:pt idx="598">
                  <c:v>38951</c:v>
                </c:pt>
                <c:pt idx="599">
                  <c:v>38952</c:v>
                </c:pt>
                <c:pt idx="600">
                  <c:v>38953</c:v>
                </c:pt>
                <c:pt idx="601">
                  <c:v>38954</c:v>
                </c:pt>
                <c:pt idx="602">
                  <c:v>38955</c:v>
                </c:pt>
                <c:pt idx="603">
                  <c:v>38956</c:v>
                </c:pt>
                <c:pt idx="604">
                  <c:v>38957</c:v>
                </c:pt>
                <c:pt idx="605">
                  <c:v>38958</c:v>
                </c:pt>
                <c:pt idx="606">
                  <c:v>38959</c:v>
                </c:pt>
                <c:pt idx="607">
                  <c:v>38960</c:v>
                </c:pt>
                <c:pt idx="608">
                  <c:v>38961</c:v>
                </c:pt>
                <c:pt idx="609">
                  <c:v>38962</c:v>
                </c:pt>
                <c:pt idx="610">
                  <c:v>38963</c:v>
                </c:pt>
                <c:pt idx="611">
                  <c:v>38964</c:v>
                </c:pt>
                <c:pt idx="612">
                  <c:v>38965</c:v>
                </c:pt>
                <c:pt idx="613">
                  <c:v>38966</c:v>
                </c:pt>
                <c:pt idx="614">
                  <c:v>38967</c:v>
                </c:pt>
                <c:pt idx="615">
                  <c:v>38968</c:v>
                </c:pt>
                <c:pt idx="616">
                  <c:v>38969</c:v>
                </c:pt>
                <c:pt idx="617">
                  <c:v>38970</c:v>
                </c:pt>
                <c:pt idx="618">
                  <c:v>38971</c:v>
                </c:pt>
                <c:pt idx="619">
                  <c:v>38972</c:v>
                </c:pt>
                <c:pt idx="620">
                  <c:v>38973</c:v>
                </c:pt>
                <c:pt idx="621">
                  <c:v>38974</c:v>
                </c:pt>
                <c:pt idx="622">
                  <c:v>38975</c:v>
                </c:pt>
                <c:pt idx="623">
                  <c:v>38976</c:v>
                </c:pt>
                <c:pt idx="624">
                  <c:v>38977</c:v>
                </c:pt>
                <c:pt idx="625">
                  <c:v>38978</c:v>
                </c:pt>
                <c:pt idx="626">
                  <c:v>38979</c:v>
                </c:pt>
                <c:pt idx="627">
                  <c:v>38980</c:v>
                </c:pt>
                <c:pt idx="628">
                  <c:v>38981</c:v>
                </c:pt>
                <c:pt idx="629">
                  <c:v>38982</c:v>
                </c:pt>
                <c:pt idx="630">
                  <c:v>38983</c:v>
                </c:pt>
                <c:pt idx="631">
                  <c:v>38984</c:v>
                </c:pt>
                <c:pt idx="632">
                  <c:v>38985</c:v>
                </c:pt>
                <c:pt idx="633">
                  <c:v>38986</c:v>
                </c:pt>
                <c:pt idx="634">
                  <c:v>38987</c:v>
                </c:pt>
                <c:pt idx="635">
                  <c:v>38988</c:v>
                </c:pt>
                <c:pt idx="636">
                  <c:v>38989</c:v>
                </c:pt>
                <c:pt idx="637">
                  <c:v>38990</c:v>
                </c:pt>
                <c:pt idx="638">
                  <c:v>38991</c:v>
                </c:pt>
                <c:pt idx="639">
                  <c:v>38992</c:v>
                </c:pt>
                <c:pt idx="640">
                  <c:v>38993</c:v>
                </c:pt>
                <c:pt idx="641">
                  <c:v>38994</c:v>
                </c:pt>
                <c:pt idx="642">
                  <c:v>38995</c:v>
                </c:pt>
                <c:pt idx="643">
                  <c:v>38996</c:v>
                </c:pt>
                <c:pt idx="644">
                  <c:v>38997</c:v>
                </c:pt>
                <c:pt idx="645">
                  <c:v>38998</c:v>
                </c:pt>
                <c:pt idx="646">
                  <c:v>38999</c:v>
                </c:pt>
                <c:pt idx="647">
                  <c:v>39000</c:v>
                </c:pt>
                <c:pt idx="648">
                  <c:v>39001</c:v>
                </c:pt>
                <c:pt idx="649">
                  <c:v>39002</c:v>
                </c:pt>
                <c:pt idx="650">
                  <c:v>39003</c:v>
                </c:pt>
                <c:pt idx="651">
                  <c:v>39004</c:v>
                </c:pt>
                <c:pt idx="652">
                  <c:v>39005</c:v>
                </c:pt>
                <c:pt idx="653">
                  <c:v>39006</c:v>
                </c:pt>
                <c:pt idx="654">
                  <c:v>39007</c:v>
                </c:pt>
                <c:pt idx="655">
                  <c:v>39008</c:v>
                </c:pt>
                <c:pt idx="656">
                  <c:v>39009</c:v>
                </c:pt>
                <c:pt idx="657">
                  <c:v>39010</c:v>
                </c:pt>
                <c:pt idx="658">
                  <c:v>39011</c:v>
                </c:pt>
                <c:pt idx="659">
                  <c:v>39012</c:v>
                </c:pt>
                <c:pt idx="660">
                  <c:v>39013</c:v>
                </c:pt>
                <c:pt idx="661">
                  <c:v>39014</c:v>
                </c:pt>
                <c:pt idx="662">
                  <c:v>39015</c:v>
                </c:pt>
                <c:pt idx="663">
                  <c:v>39016</c:v>
                </c:pt>
                <c:pt idx="664">
                  <c:v>39017</c:v>
                </c:pt>
                <c:pt idx="665">
                  <c:v>39018</c:v>
                </c:pt>
                <c:pt idx="666">
                  <c:v>39019</c:v>
                </c:pt>
                <c:pt idx="667">
                  <c:v>39020</c:v>
                </c:pt>
                <c:pt idx="668">
                  <c:v>39021</c:v>
                </c:pt>
                <c:pt idx="669">
                  <c:v>39022</c:v>
                </c:pt>
                <c:pt idx="670">
                  <c:v>39023</c:v>
                </c:pt>
                <c:pt idx="671">
                  <c:v>39024</c:v>
                </c:pt>
                <c:pt idx="672">
                  <c:v>39025</c:v>
                </c:pt>
                <c:pt idx="673">
                  <c:v>39026</c:v>
                </c:pt>
                <c:pt idx="674">
                  <c:v>39027</c:v>
                </c:pt>
                <c:pt idx="675">
                  <c:v>39028</c:v>
                </c:pt>
                <c:pt idx="676">
                  <c:v>39029</c:v>
                </c:pt>
                <c:pt idx="677">
                  <c:v>39030</c:v>
                </c:pt>
                <c:pt idx="678">
                  <c:v>39031</c:v>
                </c:pt>
                <c:pt idx="679">
                  <c:v>39032</c:v>
                </c:pt>
                <c:pt idx="680">
                  <c:v>39033</c:v>
                </c:pt>
                <c:pt idx="681">
                  <c:v>39034</c:v>
                </c:pt>
                <c:pt idx="682">
                  <c:v>39035</c:v>
                </c:pt>
                <c:pt idx="683">
                  <c:v>39036</c:v>
                </c:pt>
                <c:pt idx="684">
                  <c:v>39037</c:v>
                </c:pt>
                <c:pt idx="685">
                  <c:v>39038</c:v>
                </c:pt>
                <c:pt idx="686">
                  <c:v>39039</c:v>
                </c:pt>
                <c:pt idx="687">
                  <c:v>39040</c:v>
                </c:pt>
                <c:pt idx="688">
                  <c:v>39041</c:v>
                </c:pt>
                <c:pt idx="689">
                  <c:v>39042</c:v>
                </c:pt>
                <c:pt idx="690">
                  <c:v>39043</c:v>
                </c:pt>
                <c:pt idx="691">
                  <c:v>39044</c:v>
                </c:pt>
                <c:pt idx="692">
                  <c:v>39045</c:v>
                </c:pt>
                <c:pt idx="693">
                  <c:v>39046</c:v>
                </c:pt>
                <c:pt idx="694">
                  <c:v>39047</c:v>
                </c:pt>
                <c:pt idx="695">
                  <c:v>39048</c:v>
                </c:pt>
                <c:pt idx="696">
                  <c:v>39049</c:v>
                </c:pt>
                <c:pt idx="697">
                  <c:v>39050</c:v>
                </c:pt>
                <c:pt idx="698">
                  <c:v>39051</c:v>
                </c:pt>
                <c:pt idx="699">
                  <c:v>39052</c:v>
                </c:pt>
                <c:pt idx="700">
                  <c:v>39053</c:v>
                </c:pt>
                <c:pt idx="701">
                  <c:v>39054</c:v>
                </c:pt>
                <c:pt idx="702">
                  <c:v>39055</c:v>
                </c:pt>
                <c:pt idx="703">
                  <c:v>39056</c:v>
                </c:pt>
                <c:pt idx="704">
                  <c:v>39057</c:v>
                </c:pt>
                <c:pt idx="705">
                  <c:v>39058</c:v>
                </c:pt>
                <c:pt idx="706">
                  <c:v>39059</c:v>
                </c:pt>
                <c:pt idx="707">
                  <c:v>39060</c:v>
                </c:pt>
                <c:pt idx="708">
                  <c:v>39061</c:v>
                </c:pt>
                <c:pt idx="709">
                  <c:v>39062</c:v>
                </c:pt>
                <c:pt idx="710">
                  <c:v>39063</c:v>
                </c:pt>
                <c:pt idx="711">
                  <c:v>39064</c:v>
                </c:pt>
                <c:pt idx="712">
                  <c:v>39065</c:v>
                </c:pt>
                <c:pt idx="713">
                  <c:v>39066</c:v>
                </c:pt>
                <c:pt idx="714">
                  <c:v>39067</c:v>
                </c:pt>
                <c:pt idx="715">
                  <c:v>39068</c:v>
                </c:pt>
                <c:pt idx="716">
                  <c:v>39069</c:v>
                </c:pt>
                <c:pt idx="717">
                  <c:v>39070</c:v>
                </c:pt>
                <c:pt idx="718">
                  <c:v>39071</c:v>
                </c:pt>
                <c:pt idx="719">
                  <c:v>39072</c:v>
                </c:pt>
                <c:pt idx="720">
                  <c:v>39073</c:v>
                </c:pt>
                <c:pt idx="721">
                  <c:v>39074</c:v>
                </c:pt>
                <c:pt idx="722">
                  <c:v>39075</c:v>
                </c:pt>
                <c:pt idx="723">
                  <c:v>39076</c:v>
                </c:pt>
                <c:pt idx="724">
                  <c:v>39077</c:v>
                </c:pt>
                <c:pt idx="725">
                  <c:v>39078</c:v>
                </c:pt>
                <c:pt idx="726">
                  <c:v>39079</c:v>
                </c:pt>
                <c:pt idx="727">
                  <c:v>39080</c:v>
                </c:pt>
                <c:pt idx="728">
                  <c:v>39081</c:v>
                </c:pt>
                <c:pt idx="729">
                  <c:v>39082</c:v>
                </c:pt>
                <c:pt idx="730">
                  <c:v>39083</c:v>
                </c:pt>
                <c:pt idx="731">
                  <c:v>39084</c:v>
                </c:pt>
                <c:pt idx="732">
                  <c:v>39085</c:v>
                </c:pt>
                <c:pt idx="733">
                  <c:v>39086</c:v>
                </c:pt>
                <c:pt idx="734">
                  <c:v>39087</c:v>
                </c:pt>
                <c:pt idx="735">
                  <c:v>39088</c:v>
                </c:pt>
                <c:pt idx="736">
                  <c:v>39089</c:v>
                </c:pt>
                <c:pt idx="737">
                  <c:v>39090</c:v>
                </c:pt>
                <c:pt idx="738">
                  <c:v>39091</c:v>
                </c:pt>
                <c:pt idx="739">
                  <c:v>39092</c:v>
                </c:pt>
                <c:pt idx="740">
                  <c:v>39093</c:v>
                </c:pt>
                <c:pt idx="741">
                  <c:v>39094</c:v>
                </c:pt>
                <c:pt idx="742">
                  <c:v>39095</c:v>
                </c:pt>
                <c:pt idx="743">
                  <c:v>39096</c:v>
                </c:pt>
                <c:pt idx="744">
                  <c:v>39097</c:v>
                </c:pt>
                <c:pt idx="745">
                  <c:v>39098</c:v>
                </c:pt>
                <c:pt idx="746">
                  <c:v>39099</c:v>
                </c:pt>
                <c:pt idx="747">
                  <c:v>39100</c:v>
                </c:pt>
                <c:pt idx="748">
                  <c:v>39101</c:v>
                </c:pt>
                <c:pt idx="749">
                  <c:v>39102</c:v>
                </c:pt>
                <c:pt idx="750">
                  <c:v>39103</c:v>
                </c:pt>
                <c:pt idx="751">
                  <c:v>39104</c:v>
                </c:pt>
                <c:pt idx="752">
                  <c:v>39105</c:v>
                </c:pt>
                <c:pt idx="753">
                  <c:v>39106</c:v>
                </c:pt>
                <c:pt idx="754">
                  <c:v>39107</c:v>
                </c:pt>
                <c:pt idx="755">
                  <c:v>39108</c:v>
                </c:pt>
                <c:pt idx="756">
                  <c:v>39109</c:v>
                </c:pt>
                <c:pt idx="757">
                  <c:v>39110</c:v>
                </c:pt>
                <c:pt idx="758">
                  <c:v>39111</c:v>
                </c:pt>
                <c:pt idx="759">
                  <c:v>39112</c:v>
                </c:pt>
                <c:pt idx="760">
                  <c:v>39113</c:v>
                </c:pt>
                <c:pt idx="761">
                  <c:v>39114</c:v>
                </c:pt>
                <c:pt idx="762">
                  <c:v>39115</c:v>
                </c:pt>
                <c:pt idx="763">
                  <c:v>39116</c:v>
                </c:pt>
                <c:pt idx="764">
                  <c:v>39117</c:v>
                </c:pt>
                <c:pt idx="765">
                  <c:v>39118</c:v>
                </c:pt>
                <c:pt idx="766">
                  <c:v>39119</c:v>
                </c:pt>
                <c:pt idx="767">
                  <c:v>39120</c:v>
                </c:pt>
                <c:pt idx="768">
                  <c:v>39121</c:v>
                </c:pt>
                <c:pt idx="769">
                  <c:v>39122</c:v>
                </c:pt>
                <c:pt idx="770">
                  <c:v>39123</c:v>
                </c:pt>
                <c:pt idx="771">
                  <c:v>39124</c:v>
                </c:pt>
                <c:pt idx="772">
                  <c:v>39125</c:v>
                </c:pt>
                <c:pt idx="773">
                  <c:v>39126</c:v>
                </c:pt>
                <c:pt idx="774">
                  <c:v>39127</c:v>
                </c:pt>
                <c:pt idx="775">
                  <c:v>39128</c:v>
                </c:pt>
                <c:pt idx="776">
                  <c:v>39129</c:v>
                </c:pt>
                <c:pt idx="777">
                  <c:v>39130</c:v>
                </c:pt>
                <c:pt idx="778">
                  <c:v>39131</c:v>
                </c:pt>
                <c:pt idx="779">
                  <c:v>39132</c:v>
                </c:pt>
                <c:pt idx="780">
                  <c:v>39133</c:v>
                </c:pt>
                <c:pt idx="781">
                  <c:v>39134</c:v>
                </c:pt>
                <c:pt idx="782">
                  <c:v>39135</c:v>
                </c:pt>
                <c:pt idx="783">
                  <c:v>39136</c:v>
                </c:pt>
                <c:pt idx="784">
                  <c:v>39137</c:v>
                </c:pt>
                <c:pt idx="785">
                  <c:v>39138</c:v>
                </c:pt>
                <c:pt idx="786">
                  <c:v>39139</c:v>
                </c:pt>
                <c:pt idx="787">
                  <c:v>39140</c:v>
                </c:pt>
                <c:pt idx="788">
                  <c:v>39141</c:v>
                </c:pt>
                <c:pt idx="789">
                  <c:v>39142</c:v>
                </c:pt>
                <c:pt idx="790">
                  <c:v>39143</c:v>
                </c:pt>
                <c:pt idx="791">
                  <c:v>39144</c:v>
                </c:pt>
                <c:pt idx="792">
                  <c:v>39145</c:v>
                </c:pt>
                <c:pt idx="793">
                  <c:v>39146</c:v>
                </c:pt>
                <c:pt idx="794">
                  <c:v>39147</c:v>
                </c:pt>
                <c:pt idx="795">
                  <c:v>39148</c:v>
                </c:pt>
                <c:pt idx="796">
                  <c:v>39149</c:v>
                </c:pt>
                <c:pt idx="797">
                  <c:v>39150</c:v>
                </c:pt>
                <c:pt idx="798">
                  <c:v>39151</c:v>
                </c:pt>
                <c:pt idx="799">
                  <c:v>39152</c:v>
                </c:pt>
                <c:pt idx="800">
                  <c:v>39153</c:v>
                </c:pt>
                <c:pt idx="801">
                  <c:v>39154</c:v>
                </c:pt>
                <c:pt idx="802">
                  <c:v>39155</c:v>
                </c:pt>
                <c:pt idx="803">
                  <c:v>39156</c:v>
                </c:pt>
                <c:pt idx="804">
                  <c:v>39157</c:v>
                </c:pt>
                <c:pt idx="805">
                  <c:v>39158</c:v>
                </c:pt>
                <c:pt idx="806">
                  <c:v>39159</c:v>
                </c:pt>
                <c:pt idx="807">
                  <c:v>39160</c:v>
                </c:pt>
                <c:pt idx="808">
                  <c:v>39161</c:v>
                </c:pt>
                <c:pt idx="809">
                  <c:v>39162</c:v>
                </c:pt>
                <c:pt idx="810">
                  <c:v>39163</c:v>
                </c:pt>
                <c:pt idx="811">
                  <c:v>39164</c:v>
                </c:pt>
                <c:pt idx="812">
                  <c:v>39165</c:v>
                </c:pt>
                <c:pt idx="813">
                  <c:v>39166</c:v>
                </c:pt>
                <c:pt idx="814">
                  <c:v>39167</c:v>
                </c:pt>
                <c:pt idx="815">
                  <c:v>39168</c:v>
                </c:pt>
                <c:pt idx="816">
                  <c:v>39169</c:v>
                </c:pt>
                <c:pt idx="817">
                  <c:v>39170</c:v>
                </c:pt>
                <c:pt idx="818">
                  <c:v>39171</c:v>
                </c:pt>
                <c:pt idx="819">
                  <c:v>39172</c:v>
                </c:pt>
                <c:pt idx="820">
                  <c:v>39173</c:v>
                </c:pt>
                <c:pt idx="821">
                  <c:v>39174</c:v>
                </c:pt>
                <c:pt idx="822">
                  <c:v>39175</c:v>
                </c:pt>
                <c:pt idx="823">
                  <c:v>39176</c:v>
                </c:pt>
                <c:pt idx="824">
                  <c:v>39177</c:v>
                </c:pt>
                <c:pt idx="825">
                  <c:v>39178</c:v>
                </c:pt>
                <c:pt idx="826">
                  <c:v>39179</c:v>
                </c:pt>
                <c:pt idx="827">
                  <c:v>39180</c:v>
                </c:pt>
                <c:pt idx="828">
                  <c:v>39181</c:v>
                </c:pt>
                <c:pt idx="829">
                  <c:v>39182</c:v>
                </c:pt>
                <c:pt idx="830">
                  <c:v>39183</c:v>
                </c:pt>
                <c:pt idx="831">
                  <c:v>39184</c:v>
                </c:pt>
                <c:pt idx="832">
                  <c:v>39185</c:v>
                </c:pt>
                <c:pt idx="833">
                  <c:v>39186</c:v>
                </c:pt>
                <c:pt idx="834">
                  <c:v>39187</c:v>
                </c:pt>
                <c:pt idx="835">
                  <c:v>39188</c:v>
                </c:pt>
                <c:pt idx="836">
                  <c:v>39189</c:v>
                </c:pt>
                <c:pt idx="837">
                  <c:v>39190</c:v>
                </c:pt>
                <c:pt idx="838">
                  <c:v>39191</c:v>
                </c:pt>
                <c:pt idx="839">
                  <c:v>39192</c:v>
                </c:pt>
                <c:pt idx="840">
                  <c:v>39193</c:v>
                </c:pt>
                <c:pt idx="841">
                  <c:v>39194</c:v>
                </c:pt>
                <c:pt idx="842">
                  <c:v>39195</c:v>
                </c:pt>
                <c:pt idx="843">
                  <c:v>39196</c:v>
                </c:pt>
                <c:pt idx="844">
                  <c:v>39197</c:v>
                </c:pt>
                <c:pt idx="845">
                  <c:v>39198</c:v>
                </c:pt>
                <c:pt idx="846">
                  <c:v>39199</c:v>
                </c:pt>
                <c:pt idx="847">
                  <c:v>39200</c:v>
                </c:pt>
                <c:pt idx="848">
                  <c:v>39201</c:v>
                </c:pt>
                <c:pt idx="849">
                  <c:v>39202</c:v>
                </c:pt>
                <c:pt idx="850">
                  <c:v>39203</c:v>
                </c:pt>
                <c:pt idx="851">
                  <c:v>39204</c:v>
                </c:pt>
                <c:pt idx="852">
                  <c:v>39205</c:v>
                </c:pt>
                <c:pt idx="853">
                  <c:v>39206</c:v>
                </c:pt>
                <c:pt idx="854">
                  <c:v>39207</c:v>
                </c:pt>
                <c:pt idx="855">
                  <c:v>39208</c:v>
                </c:pt>
                <c:pt idx="856">
                  <c:v>39209</c:v>
                </c:pt>
                <c:pt idx="857">
                  <c:v>39210</c:v>
                </c:pt>
                <c:pt idx="858">
                  <c:v>39211</c:v>
                </c:pt>
                <c:pt idx="859">
                  <c:v>39212</c:v>
                </c:pt>
                <c:pt idx="860">
                  <c:v>39213</c:v>
                </c:pt>
                <c:pt idx="861">
                  <c:v>39214</c:v>
                </c:pt>
                <c:pt idx="862">
                  <c:v>39215</c:v>
                </c:pt>
                <c:pt idx="863">
                  <c:v>39216</c:v>
                </c:pt>
                <c:pt idx="864">
                  <c:v>39217</c:v>
                </c:pt>
                <c:pt idx="865">
                  <c:v>39218</c:v>
                </c:pt>
                <c:pt idx="866">
                  <c:v>39219</c:v>
                </c:pt>
                <c:pt idx="867">
                  <c:v>39220</c:v>
                </c:pt>
                <c:pt idx="868">
                  <c:v>39221</c:v>
                </c:pt>
                <c:pt idx="869">
                  <c:v>39222</c:v>
                </c:pt>
                <c:pt idx="870">
                  <c:v>39223</c:v>
                </c:pt>
                <c:pt idx="871">
                  <c:v>39224</c:v>
                </c:pt>
                <c:pt idx="872">
                  <c:v>39225</c:v>
                </c:pt>
                <c:pt idx="873">
                  <c:v>39226</c:v>
                </c:pt>
                <c:pt idx="874">
                  <c:v>39227</c:v>
                </c:pt>
                <c:pt idx="875">
                  <c:v>39228</c:v>
                </c:pt>
                <c:pt idx="876">
                  <c:v>39229</c:v>
                </c:pt>
                <c:pt idx="877">
                  <c:v>39230</c:v>
                </c:pt>
                <c:pt idx="878">
                  <c:v>39231</c:v>
                </c:pt>
                <c:pt idx="879">
                  <c:v>39232</c:v>
                </c:pt>
                <c:pt idx="880">
                  <c:v>39233</c:v>
                </c:pt>
                <c:pt idx="881">
                  <c:v>39234</c:v>
                </c:pt>
                <c:pt idx="882">
                  <c:v>39235</c:v>
                </c:pt>
                <c:pt idx="883">
                  <c:v>39236</c:v>
                </c:pt>
                <c:pt idx="884">
                  <c:v>39237</c:v>
                </c:pt>
                <c:pt idx="885">
                  <c:v>39238</c:v>
                </c:pt>
                <c:pt idx="886">
                  <c:v>39239</c:v>
                </c:pt>
                <c:pt idx="887">
                  <c:v>39240</c:v>
                </c:pt>
                <c:pt idx="888">
                  <c:v>39241</c:v>
                </c:pt>
                <c:pt idx="889">
                  <c:v>39242</c:v>
                </c:pt>
                <c:pt idx="890">
                  <c:v>39243</c:v>
                </c:pt>
                <c:pt idx="891">
                  <c:v>39244</c:v>
                </c:pt>
                <c:pt idx="892">
                  <c:v>39245</c:v>
                </c:pt>
                <c:pt idx="893">
                  <c:v>39246</c:v>
                </c:pt>
                <c:pt idx="894">
                  <c:v>39247</c:v>
                </c:pt>
                <c:pt idx="895">
                  <c:v>39248</c:v>
                </c:pt>
                <c:pt idx="896">
                  <c:v>39249</c:v>
                </c:pt>
                <c:pt idx="897">
                  <c:v>39250</c:v>
                </c:pt>
                <c:pt idx="898">
                  <c:v>39251</c:v>
                </c:pt>
                <c:pt idx="899">
                  <c:v>39252</c:v>
                </c:pt>
                <c:pt idx="900">
                  <c:v>39253</c:v>
                </c:pt>
                <c:pt idx="901">
                  <c:v>39254</c:v>
                </c:pt>
                <c:pt idx="902">
                  <c:v>39255</c:v>
                </c:pt>
                <c:pt idx="903">
                  <c:v>39256</c:v>
                </c:pt>
                <c:pt idx="904">
                  <c:v>39257</c:v>
                </c:pt>
                <c:pt idx="905">
                  <c:v>39258</c:v>
                </c:pt>
                <c:pt idx="906">
                  <c:v>39259</c:v>
                </c:pt>
                <c:pt idx="907">
                  <c:v>39260</c:v>
                </c:pt>
                <c:pt idx="908">
                  <c:v>39261</c:v>
                </c:pt>
                <c:pt idx="909">
                  <c:v>39262</c:v>
                </c:pt>
                <c:pt idx="910">
                  <c:v>39263</c:v>
                </c:pt>
                <c:pt idx="911">
                  <c:v>39264</c:v>
                </c:pt>
                <c:pt idx="912">
                  <c:v>39265</c:v>
                </c:pt>
                <c:pt idx="913">
                  <c:v>39266</c:v>
                </c:pt>
                <c:pt idx="914">
                  <c:v>39267</c:v>
                </c:pt>
                <c:pt idx="915">
                  <c:v>39268</c:v>
                </c:pt>
                <c:pt idx="916">
                  <c:v>39269</c:v>
                </c:pt>
                <c:pt idx="917">
                  <c:v>39270</c:v>
                </c:pt>
                <c:pt idx="918">
                  <c:v>39271</c:v>
                </c:pt>
                <c:pt idx="919">
                  <c:v>39272</c:v>
                </c:pt>
                <c:pt idx="920">
                  <c:v>39273</c:v>
                </c:pt>
                <c:pt idx="921">
                  <c:v>39274</c:v>
                </c:pt>
                <c:pt idx="922">
                  <c:v>39275</c:v>
                </c:pt>
                <c:pt idx="923">
                  <c:v>39276</c:v>
                </c:pt>
                <c:pt idx="924">
                  <c:v>39277</c:v>
                </c:pt>
                <c:pt idx="925">
                  <c:v>39278</c:v>
                </c:pt>
                <c:pt idx="926">
                  <c:v>39279</c:v>
                </c:pt>
                <c:pt idx="927">
                  <c:v>39280</c:v>
                </c:pt>
                <c:pt idx="928">
                  <c:v>39281</c:v>
                </c:pt>
                <c:pt idx="929">
                  <c:v>39282</c:v>
                </c:pt>
                <c:pt idx="930">
                  <c:v>39283</c:v>
                </c:pt>
                <c:pt idx="931">
                  <c:v>39284</c:v>
                </c:pt>
                <c:pt idx="932">
                  <c:v>39285</c:v>
                </c:pt>
                <c:pt idx="933">
                  <c:v>39286</c:v>
                </c:pt>
                <c:pt idx="934">
                  <c:v>39287</c:v>
                </c:pt>
                <c:pt idx="935">
                  <c:v>39288</c:v>
                </c:pt>
                <c:pt idx="936">
                  <c:v>39289</c:v>
                </c:pt>
                <c:pt idx="937">
                  <c:v>39290</c:v>
                </c:pt>
                <c:pt idx="938">
                  <c:v>39291</c:v>
                </c:pt>
                <c:pt idx="939">
                  <c:v>39292</c:v>
                </c:pt>
                <c:pt idx="940">
                  <c:v>39293</c:v>
                </c:pt>
                <c:pt idx="941">
                  <c:v>39294</c:v>
                </c:pt>
                <c:pt idx="942">
                  <c:v>39295</c:v>
                </c:pt>
                <c:pt idx="943">
                  <c:v>39296</c:v>
                </c:pt>
                <c:pt idx="944">
                  <c:v>39297</c:v>
                </c:pt>
                <c:pt idx="945">
                  <c:v>39298</c:v>
                </c:pt>
                <c:pt idx="946">
                  <c:v>39299</c:v>
                </c:pt>
                <c:pt idx="947">
                  <c:v>39300</c:v>
                </c:pt>
                <c:pt idx="948">
                  <c:v>39301</c:v>
                </c:pt>
                <c:pt idx="949">
                  <c:v>39302</c:v>
                </c:pt>
                <c:pt idx="950">
                  <c:v>39303</c:v>
                </c:pt>
                <c:pt idx="951">
                  <c:v>39304</c:v>
                </c:pt>
                <c:pt idx="952">
                  <c:v>39305</c:v>
                </c:pt>
                <c:pt idx="953">
                  <c:v>39306</c:v>
                </c:pt>
                <c:pt idx="954">
                  <c:v>39307</c:v>
                </c:pt>
                <c:pt idx="955">
                  <c:v>39308</c:v>
                </c:pt>
                <c:pt idx="956">
                  <c:v>39309</c:v>
                </c:pt>
                <c:pt idx="957">
                  <c:v>39310</c:v>
                </c:pt>
                <c:pt idx="958">
                  <c:v>39311</c:v>
                </c:pt>
                <c:pt idx="959">
                  <c:v>39312</c:v>
                </c:pt>
                <c:pt idx="960">
                  <c:v>39313</c:v>
                </c:pt>
                <c:pt idx="961">
                  <c:v>39314</c:v>
                </c:pt>
                <c:pt idx="962">
                  <c:v>39315</c:v>
                </c:pt>
                <c:pt idx="963">
                  <c:v>39316</c:v>
                </c:pt>
                <c:pt idx="964">
                  <c:v>39317</c:v>
                </c:pt>
                <c:pt idx="965">
                  <c:v>39318</c:v>
                </c:pt>
                <c:pt idx="966">
                  <c:v>39319</c:v>
                </c:pt>
                <c:pt idx="967">
                  <c:v>39320</c:v>
                </c:pt>
                <c:pt idx="968">
                  <c:v>39321</c:v>
                </c:pt>
                <c:pt idx="969">
                  <c:v>39322</c:v>
                </c:pt>
                <c:pt idx="970">
                  <c:v>39323</c:v>
                </c:pt>
                <c:pt idx="971">
                  <c:v>39324</c:v>
                </c:pt>
                <c:pt idx="972">
                  <c:v>39325</c:v>
                </c:pt>
                <c:pt idx="973">
                  <c:v>39326</c:v>
                </c:pt>
                <c:pt idx="974">
                  <c:v>39327</c:v>
                </c:pt>
                <c:pt idx="975">
                  <c:v>39328</c:v>
                </c:pt>
                <c:pt idx="976">
                  <c:v>39329</c:v>
                </c:pt>
                <c:pt idx="977">
                  <c:v>39330</c:v>
                </c:pt>
                <c:pt idx="978">
                  <c:v>39331</c:v>
                </c:pt>
                <c:pt idx="979">
                  <c:v>39332</c:v>
                </c:pt>
                <c:pt idx="980">
                  <c:v>39333</c:v>
                </c:pt>
                <c:pt idx="981">
                  <c:v>39334</c:v>
                </c:pt>
                <c:pt idx="982">
                  <c:v>39335</c:v>
                </c:pt>
                <c:pt idx="983">
                  <c:v>39336</c:v>
                </c:pt>
                <c:pt idx="984">
                  <c:v>39337</c:v>
                </c:pt>
                <c:pt idx="985">
                  <c:v>39338</c:v>
                </c:pt>
                <c:pt idx="986">
                  <c:v>39339</c:v>
                </c:pt>
                <c:pt idx="987">
                  <c:v>39340</c:v>
                </c:pt>
                <c:pt idx="988">
                  <c:v>39341</c:v>
                </c:pt>
                <c:pt idx="989">
                  <c:v>39342</c:v>
                </c:pt>
                <c:pt idx="990">
                  <c:v>39343</c:v>
                </c:pt>
                <c:pt idx="991">
                  <c:v>39344</c:v>
                </c:pt>
                <c:pt idx="992">
                  <c:v>39345</c:v>
                </c:pt>
                <c:pt idx="993">
                  <c:v>39346</c:v>
                </c:pt>
                <c:pt idx="994">
                  <c:v>39347</c:v>
                </c:pt>
                <c:pt idx="995">
                  <c:v>39348</c:v>
                </c:pt>
                <c:pt idx="996">
                  <c:v>39349</c:v>
                </c:pt>
                <c:pt idx="997">
                  <c:v>39350</c:v>
                </c:pt>
                <c:pt idx="998">
                  <c:v>39351</c:v>
                </c:pt>
                <c:pt idx="999">
                  <c:v>39352</c:v>
                </c:pt>
                <c:pt idx="1000">
                  <c:v>39353</c:v>
                </c:pt>
                <c:pt idx="1001">
                  <c:v>39354</c:v>
                </c:pt>
                <c:pt idx="1002">
                  <c:v>39355</c:v>
                </c:pt>
                <c:pt idx="1003">
                  <c:v>39356</c:v>
                </c:pt>
                <c:pt idx="1004">
                  <c:v>39357</c:v>
                </c:pt>
                <c:pt idx="1005">
                  <c:v>39358</c:v>
                </c:pt>
                <c:pt idx="1006">
                  <c:v>39359</c:v>
                </c:pt>
                <c:pt idx="1007">
                  <c:v>39360</c:v>
                </c:pt>
                <c:pt idx="1008">
                  <c:v>39361</c:v>
                </c:pt>
                <c:pt idx="1009">
                  <c:v>39362</c:v>
                </c:pt>
                <c:pt idx="1010">
                  <c:v>39363</c:v>
                </c:pt>
                <c:pt idx="1011">
                  <c:v>39364</c:v>
                </c:pt>
                <c:pt idx="1012">
                  <c:v>39365</c:v>
                </c:pt>
                <c:pt idx="1013">
                  <c:v>39366</c:v>
                </c:pt>
                <c:pt idx="1014">
                  <c:v>39367</c:v>
                </c:pt>
                <c:pt idx="1015">
                  <c:v>39368</c:v>
                </c:pt>
                <c:pt idx="1016">
                  <c:v>39369</c:v>
                </c:pt>
                <c:pt idx="1017">
                  <c:v>39370</c:v>
                </c:pt>
                <c:pt idx="1018">
                  <c:v>39371</c:v>
                </c:pt>
                <c:pt idx="1019">
                  <c:v>39372</c:v>
                </c:pt>
                <c:pt idx="1020">
                  <c:v>39373</c:v>
                </c:pt>
                <c:pt idx="1021">
                  <c:v>39374</c:v>
                </c:pt>
                <c:pt idx="1022">
                  <c:v>39375</c:v>
                </c:pt>
                <c:pt idx="1023">
                  <c:v>39376</c:v>
                </c:pt>
                <c:pt idx="1024">
                  <c:v>39377</c:v>
                </c:pt>
                <c:pt idx="1025">
                  <c:v>39378</c:v>
                </c:pt>
                <c:pt idx="1026">
                  <c:v>39379</c:v>
                </c:pt>
                <c:pt idx="1027">
                  <c:v>39380</c:v>
                </c:pt>
                <c:pt idx="1028">
                  <c:v>39381</c:v>
                </c:pt>
                <c:pt idx="1029">
                  <c:v>39382</c:v>
                </c:pt>
                <c:pt idx="1030">
                  <c:v>39383</c:v>
                </c:pt>
                <c:pt idx="1031">
                  <c:v>39384</c:v>
                </c:pt>
                <c:pt idx="1032">
                  <c:v>39385</c:v>
                </c:pt>
                <c:pt idx="1033">
                  <c:v>39386</c:v>
                </c:pt>
                <c:pt idx="1034">
                  <c:v>39387</c:v>
                </c:pt>
                <c:pt idx="1035">
                  <c:v>39388</c:v>
                </c:pt>
                <c:pt idx="1036">
                  <c:v>39389</c:v>
                </c:pt>
                <c:pt idx="1037">
                  <c:v>39390</c:v>
                </c:pt>
                <c:pt idx="1038">
                  <c:v>39391</c:v>
                </c:pt>
                <c:pt idx="1039">
                  <c:v>39392</c:v>
                </c:pt>
                <c:pt idx="1040">
                  <c:v>39393</c:v>
                </c:pt>
                <c:pt idx="1041">
                  <c:v>39394</c:v>
                </c:pt>
                <c:pt idx="1042">
                  <c:v>39395</c:v>
                </c:pt>
                <c:pt idx="1043">
                  <c:v>39396</c:v>
                </c:pt>
                <c:pt idx="1044">
                  <c:v>39397</c:v>
                </c:pt>
                <c:pt idx="1045">
                  <c:v>39398</c:v>
                </c:pt>
                <c:pt idx="1046">
                  <c:v>39399</c:v>
                </c:pt>
                <c:pt idx="1047">
                  <c:v>39400</c:v>
                </c:pt>
                <c:pt idx="1048">
                  <c:v>39401</c:v>
                </c:pt>
                <c:pt idx="1049">
                  <c:v>39402</c:v>
                </c:pt>
                <c:pt idx="1050">
                  <c:v>39403</c:v>
                </c:pt>
                <c:pt idx="1051">
                  <c:v>39404</c:v>
                </c:pt>
                <c:pt idx="1052">
                  <c:v>39405</c:v>
                </c:pt>
                <c:pt idx="1053">
                  <c:v>39406</c:v>
                </c:pt>
                <c:pt idx="1054">
                  <c:v>39407</c:v>
                </c:pt>
                <c:pt idx="1055">
                  <c:v>39408</c:v>
                </c:pt>
                <c:pt idx="1056">
                  <c:v>39409</c:v>
                </c:pt>
                <c:pt idx="1057">
                  <c:v>39410</c:v>
                </c:pt>
                <c:pt idx="1058">
                  <c:v>39411</c:v>
                </c:pt>
                <c:pt idx="1059">
                  <c:v>39412</c:v>
                </c:pt>
                <c:pt idx="1060">
                  <c:v>39413</c:v>
                </c:pt>
                <c:pt idx="1061">
                  <c:v>39414</c:v>
                </c:pt>
                <c:pt idx="1062">
                  <c:v>39415</c:v>
                </c:pt>
                <c:pt idx="1063">
                  <c:v>39416</c:v>
                </c:pt>
                <c:pt idx="1064">
                  <c:v>39417</c:v>
                </c:pt>
                <c:pt idx="1065">
                  <c:v>39418</c:v>
                </c:pt>
                <c:pt idx="1066">
                  <c:v>39419</c:v>
                </c:pt>
                <c:pt idx="1067">
                  <c:v>39420</c:v>
                </c:pt>
                <c:pt idx="1068">
                  <c:v>39421</c:v>
                </c:pt>
                <c:pt idx="1069">
                  <c:v>39422</c:v>
                </c:pt>
                <c:pt idx="1070">
                  <c:v>39423</c:v>
                </c:pt>
                <c:pt idx="1071">
                  <c:v>39424</c:v>
                </c:pt>
                <c:pt idx="1072">
                  <c:v>39425</c:v>
                </c:pt>
                <c:pt idx="1073">
                  <c:v>39426</c:v>
                </c:pt>
                <c:pt idx="1074">
                  <c:v>39427</c:v>
                </c:pt>
                <c:pt idx="1075">
                  <c:v>39428</c:v>
                </c:pt>
                <c:pt idx="1076">
                  <c:v>39429</c:v>
                </c:pt>
                <c:pt idx="1077">
                  <c:v>39430</c:v>
                </c:pt>
                <c:pt idx="1078">
                  <c:v>39431</c:v>
                </c:pt>
                <c:pt idx="1079">
                  <c:v>39432</c:v>
                </c:pt>
                <c:pt idx="1080">
                  <c:v>39433</c:v>
                </c:pt>
                <c:pt idx="1081">
                  <c:v>39434</c:v>
                </c:pt>
                <c:pt idx="1082">
                  <c:v>39435</c:v>
                </c:pt>
                <c:pt idx="1083">
                  <c:v>39436</c:v>
                </c:pt>
                <c:pt idx="1084">
                  <c:v>39437</c:v>
                </c:pt>
                <c:pt idx="1085">
                  <c:v>39438</c:v>
                </c:pt>
                <c:pt idx="1086">
                  <c:v>39439</c:v>
                </c:pt>
                <c:pt idx="1087">
                  <c:v>39440</c:v>
                </c:pt>
                <c:pt idx="1088">
                  <c:v>39441</c:v>
                </c:pt>
                <c:pt idx="1089">
                  <c:v>39442</c:v>
                </c:pt>
                <c:pt idx="1090">
                  <c:v>39443</c:v>
                </c:pt>
                <c:pt idx="1091">
                  <c:v>39444</c:v>
                </c:pt>
                <c:pt idx="1092">
                  <c:v>39445</c:v>
                </c:pt>
                <c:pt idx="1093">
                  <c:v>39446</c:v>
                </c:pt>
                <c:pt idx="1094">
                  <c:v>39447</c:v>
                </c:pt>
                <c:pt idx="1095">
                  <c:v>39448</c:v>
                </c:pt>
                <c:pt idx="1096">
                  <c:v>39449</c:v>
                </c:pt>
                <c:pt idx="1097">
                  <c:v>39450</c:v>
                </c:pt>
                <c:pt idx="1098">
                  <c:v>39451</c:v>
                </c:pt>
                <c:pt idx="1099">
                  <c:v>39452</c:v>
                </c:pt>
                <c:pt idx="1100">
                  <c:v>39453</c:v>
                </c:pt>
                <c:pt idx="1101">
                  <c:v>39454</c:v>
                </c:pt>
                <c:pt idx="1102">
                  <c:v>39455</c:v>
                </c:pt>
                <c:pt idx="1103">
                  <c:v>39456</c:v>
                </c:pt>
                <c:pt idx="1104">
                  <c:v>39457</c:v>
                </c:pt>
                <c:pt idx="1105">
                  <c:v>39458</c:v>
                </c:pt>
                <c:pt idx="1106">
                  <c:v>39459</c:v>
                </c:pt>
                <c:pt idx="1107">
                  <c:v>39460</c:v>
                </c:pt>
                <c:pt idx="1108">
                  <c:v>39461</c:v>
                </c:pt>
                <c:pt idx="1109">
                  <c:v>39462</c:v>
                </c:pt>
                <c:pt idx="1110">
                  <c:v>39463</c:v>
                </c:pt>
                <c:pt idx="1111">
                  <c:v>39464</c:v>
                </c:pt>
                <c:pt idx="1112">
                  <c:v>39465</c:v>
                </c:pt>
                <c:pt idx="1113">
                  <c:v>39466</c:v>
                </c:pt>
                <c:pt idx="1114">
                  <c:v>39467</c:v>
                </c:pt>
                <c:pt idx="1115">
                  <c:v>39468</c:v>
                </c:pt>
                <c:pt idx="1116">
                  <c:v>39469</c:v>
                </c:pt>
                <c:pt idx="1117">
                  <c:v>39470</c:v>
                </c:pt>
                <c:pt idx="1118">
                  <c:v>39471</c:v>
                </c:pt>
                <c:pt idx="1119">
                  <c:v>39472</c:v>
                </c:pt>
                <c:pt idx="1120">
                  <c:v>39473</c:v>
                </c:pt>
                <c:pt idx="1121">
                  <c:v>39474</c:v>
                </c:pt>
                <c:pt idx="1122">
                  <c:v>39475</c:v>
                </c:pt>
                <c:pt idx="1123">
                  <c:v>39476</c:v>
                </c:pt>
                <c:pt idx="1124">
                  <c:v>39477</c:v>
                </c:pt>
                <c:pt idx="1125">
                  <c:v>39478</c:v>
                </c:pt>
                <c:pt idx="1126">
                  <c:v>39479</c:v>
                </c:pt>
                <c:pt idx="1127">
                  <c:v>39480</c:v>
                </c:pt>
                <c:pt idx="1128">
                  <c:v>39481</c:v>
                </c:pt>
                <c:pt idx="1129">
                  <c:v>39482</c:v>
                </c:pt>
                <c:pt idx="1130">
                  <c:v>39483</c:v>
                </c:pt>
                <c:pt idx="1131">
                  <c:v>39484</c:v>
                </c:pt>
                <c:pt idx="1132">
                  <c:v>39485</c:v>
                </c:pt>
                <c:pt idx="1133">
                  <c:v>39486</c:v>
                </c:pt>
                <c:pt idx="1134">
                  <c:v>39487</c:v>
                </c:pt>
                <c:pt idx="1135">
                  <c:v>39488</c:v>
                </c:pt>
                <c:pt idx="1136">
                  <c:v>39489</c:v>
                </c:pt>
                <c:pt idx="1137">
                  <c:v>39490</c:v>
                </c:pt>
                <c:pt idx="1138">
                  <c:v>39491</c:v>
                </c:pt>
                <c:pt idx="1139">
                  <c:v>39492</c:v>
                </c:pt>
                <c:pt idx="1140">
                  <c:v>39493</c:v>
                </c:pt>
                <c:pt idx="1141">
                  <c:v>39494</c:v>
                </c:pt>
                <c:pt idx="1142">
                  <c:v>39495</c:v>
                </c:pt>
                <c:pt idx="1143">
                  <c:v>39496</c:v>
                </c:pt>
                <c:pt idx="1144">
                  <c:v>39497</c:v>
                </c:pt>
                <c:pt idx="1145">
                  <c:v>39498</c:v>
                </c:pt>
                <c:pt idx="1146">
                  <c:v>39499</c:v>
                </c:pt>
                <c:pt idx="1147">
                  <c:v>39500</c:v>
                </c:pt>
                <c:pt idx="1148">
                  <c:v>39501</c:v>
                </c:pt>
                <c:pt idx="1149">
                  <c:v>39502</c:v>
                </c:pt>
                <c:pt idx="1150">
                  <c:v>39503</c:v>
                </c:pt>
                <c:pt idx="1151">
                  <c:v>39504</c:v>
                </c:pt>
                <c:pt idx="1152">
                  <c:v>39505</c:v>
                </c:pt>
                <c:pt idx="1153">
                  <c:v>39506</c:v>
                </c:pt>
                <c:pt idx="1154">
                  <c:v>39507</c:v>
                </c:pt>
                <c:pt idx="1155">
                  <c:v>39508</c:v>
                </c:pt>
                <c:pt idx="1156">
                  <c:v>39509</c:v>
                </c:pt>
                <c:pt idx="1157">
                  <c:v>39510</c:v>
                </c:pt>
                <c:pt idx="1158">
                  <c:v>39511</c:v>
                </c:pt>
                <c:pt idx="1159">
                  <c:v>39512</c:v>
                </c:pt>
                <c:pt idx="1160">
                  <c:v>39513</c:v>
                </c:pt>
                <c:pt idx="1161">
                  <c:v>39514</c:v>
                </c:pt>
                <c:pt idx="1162">
                  <c:v>39515</c:v>
                </c:pt>
                <c:pt idx="1163">
                  <c:v>39516</c:v>
                </c:pt>
                <c:pt idx="1164">
                  <c:v>39517</c:v>
                </c:pt>
                <c:pt idx="1165">
                  <c:v>39518</c:v>
                </c:pt>
                <c:pt idx="1166">
                  <c:v>39519</c:v>
                </c:pt>
                <c:pt idx="1167">
                  <c:v>39520</c:v>
                </c:pt>
                <c:pt idx="1168">
                  <c:v>39521</c:v>
                </c:pt>
                <c:pt idx="1169">
                  <c:v>39522</c:v>
                </c:pt>
                <c:pt idx="1170">
                  <c:v>39523</c:v>
                </c:pt>
                <c:pt idx="1171">
                  <c:v>39524</c:v>
                </c:pt>
                <c:pt idx="1172">
                  <c:v>39525</c:v>
                </c:pt>
                <c:pt idx="1173">
                  <c:v>39526</c:v>
                </c:pt>
                <c:pt idx="1174">
                  <c:v>39527</c:v>
                </c:pt>
                <c:pt idx="1175">
                  <c:v>39528</c:v>
                </c:pt>
                <c:pt idx="1176">
                  <c:v>39529</c:v>
                </c:pt>
                <c:pt idx="1177">
                  <c:v>39530</c:v>
                </c:pt>
                <c:pt idx="1178">
                  <c:v>39531</c:v>
                </c:pt>
                <c:pt idx="1179">
                  <c:v>39532</c:v>
                </c:pt>
                <c:pt idx="1180">
                  <c:v>39533</c:v>
                </c:pt>
                <c:pt idx="1181">
                  <c:v>39534</c:v>
                </c:pt>
                <c:pt idx="1182">
                  <c:v>39535</c:v>
                </c:pt>
                <c:pt idx="1183">
                  <c:v>39536</c:v>
                </c:pt>
                <c:pt idx="1184">
                  <c:v>39537</c:v>
                </c:pt>
                <c:pt idx="1185">
                  <c:v>39538</c:v>
                </c:pt>
                <c:pt idx="1186">
                  <c:v>39539</c:v>
                </c:pt>
                <c:pt idx="1187">
                  <c:v>39540</c:v>
                </c:pt>
                <c:pt idx="1188">
                  <c:v>39541</c:v>
                </c:pt>
                <c:pt idx="1189">
                  <c:v>39542</c:v>
                </c:pt>
                <c:pt idx="1190">
                  <c:v>39543</c:v>
                </c:pt>
                <c:pt idx="1191">
                  <c:v>39544</c:v>
                </c:pt>
                <c:pt idx="1192">
                  <c:v>39545</c:v>
                </c:pt>
                <c:pt idx="1193">
                  <c:v>39546</c:v>
                </c:pt>
                <c:pt idx="1194">
                  <c:v>39547</c:v>
                </c:pt>
                <c:pt idx="1195">
                  <c:v>39548</c:v>
                </c:pt>
                <c:pt idx="1196">
                  <c:v>39549</c:v>
                </c:pt>
                <c:pt idx="1197">
                  <c:v>39550</c:v>
                </c:pt>
                <c:pt idx="1198">
                  <c:v>39551</c:v>
                </c:pt>
                <c:pt idx="1199">
                  <c:v>39552</c:v>
                </c:pt>
                <c:pt idx="1200">
                  <c:v>39553</c:v>
                </c:pt>
                <c:pt idx="1201">
                  <c:v>39554</c:v>
                </c:pt>
                <c:pt idx="1202">
                  <c:v>39555</c:v>
                </c:pt>
                <c:pt idx="1203">
                  <c:v>39556</c:v>
                </c:pt>
                <c:pt idx="1204">
                  <c:v>39557</c:v>
                </c:pt>
                <c:pt idx="1205">
                  <c:v>39558</c:v>
                </c:pt>
                <c:pt idx="1206">
                  <c:v>39559</c:v>
                </c:pt>
                <c:pt idx="1207">
                  <c:v>39560</c:v>
                </c:pt>
                <c:pt idx="1208">
                  <c:v>39561</c:v>
                </c:pt>
                <c:pt idx="1209">
                  <c:v>39562</c:v>
                </c:pt>
                <c:pt idx="1210">
                  <c:v>39563</c:v>
                </c:pt>
                <c:pt idx="1211">
                  <c:v>39564</c:v>
                </c:pt>
                <c:pt idx="1212">
                  <c:v>39565</c:v>
                </c:pt>
                <c:pt idx="1213">
                  <c:v>39566</c:v>
                </c:pt>
                <c:pt idx="1214">
                  <c:v>39567</c:v>
                </c:pt>
                <c:pt idx="1215">
                  <c:v>39568</c:v>
                </c:pt>
                <c:pt idx="1216">
                  <c:v>39569</c:v>
                </c:pt>
                <c:pt idx="1217">
                  <c:v>39570</c:v>
                </c:pt>
                <c:pt idx="1218">
                  <c:v>39571</c:v>
                </c:pt>
                <c:pt idx="1219">
                  <c:v>39572</c:v>
                </c:pt>
                <c:pt idx="1220">
                  <c:v>39573</c:v>
                </c:pt>
                <c:pt idx="1221">
                  <c:v>39574</c:v>
                </c:pt>
                <c:pt idx="1222">
                  <c:v>39575</c:v>
                </c:pt>
                <c:pt idx="1223">
                  <c:v>39576</c:v>
                </c:pt>
                <c:pt idx="1224">
                  <c:v>39577</c:v>
                </c:pt>
                <c:pt idx="1225">
                  <c:v>39578</c:v>
                </c:pt>
                <c:pt idx="1226">
                  <c:v>39579</c:v>
                </c:pt>
                <c:pt idx="1227">
                  <c:v>39580</c:v>
                </c:pt>
                <c:pt idx="1228">
                  <c:v>39581</c:v>
                </c:pt>
                <c:pt idx="1229">
                  <c:v>39582</c:v>
                </c:pt>
                <c:pt idx="1230">
                  <c:v>39583</c:v>
                </c:pt>
                <c:pt idx="1231">
                  <c:v>39584</c:v>
                </c:pt>
                <c:pt idx="1232">
                  <c:v>39585</c:v>
                </c:pt>
                <c:pt idx="1233">
                  <c:v>39586</c:v>
                </c:pt>
                <c:pt idx="1234">
                  <c:v>39587</c:v>
                </c:pt>
                <c:pt idx="1235">
                  <c:v>39588</c:v>
                </c:pt>
                <c:pt idx="1236">
                  <c:v>39589</c:v>
                </c:pt>
                <c:pt idx="1237">
                  <c:v>39590</c:v>
                </c:pt>
                <c:pt idx="1238">
                  <c:v>39591</c:v>
                </c:pt>
                <c:pt idx="1239">
                  <c:v>39592</c:v>
                </c:pt>
                <c:pt idx="1240">
                  <c:v>39593</c:v>
                </c:pt>
                <c:pt idx="1241">
                  <c:v>39594</c:v>
                </c:pt>
                <c:pt idx="1242">
                  <c:v>39595</c:v>
                </c:pt>
                <c:pt idx="1243">
                  <c:v>39596</c:v>
                </c:pt>
                <c:pt idx="1244">
                  <c:v>39597</c:v>
                </c:pt>
                <c:pt idx="1245">
                  <c:v>39598</c:v>
                </c:pt>
                <c:pt idx="1246">
                  <c:v>39599</c:v>
                </c:pt>
                <c:pt idx="1247">
                  <c:v>39600</c:v>
                </c:pt>
                <c:pt idx="1248">
                  <c:v>39601</c:v>
                </c:pt>
                <c:pt idx="1249">
                  <c:v>39602</c:v>
                </c:pt>
                <c:pt idx="1250">
                  <c:v>39603</c:v>
                </c:pt>
                <c:pt idx="1251">
                  <c:v>39604</c:v>
                </c:pt>
                <c:pt idx="1252">
                  <c:v>39605</c:v>
                </c:pt>
                <c:pt idx="1253">
                  <c:v>39606</c:v>
                </c:pt>
                <c:pt idx="1254">
                  <c:v>39607</c:v>
                </c:pt>
                <c:pt idx="1255">
                  <c:v>39608</c:v>
                </c:pt>
                <c:pt idx="1256">
                  <c:v>39609</c:v>
                </c:pt>
                <c:pt idx="1257">
                  <c:v>39610</c:v>
                </c:pt>
                <c:pt idx="1258">
                  <c:v>39611</c:v>
                </c:pt>
                <c:pt idx="1259">
                  <c:v>39612</c:v>
                </c:pt>
                <c:pt idx="1260">
                  <c:v>39613</c:v>
                </c:pt>
                <c:pt idx="1261">
                  <c:v>39614</c:v>
                </c:pt>
                <c:pt idx="1262">
                  <c:v>39615</c:v>
                </c:pt>
                <c:pt idx="1263">
                  <c:v>39616</c:v>
                </c:pt>
                <c:pt idx="1264">
                  <c:v>39617</c:v>
                </c:pt>
                <c:pt idx="1265">
                  <c:v>39618</c:v>
                </c:pt>
                <c:pt idx="1266">
                  <c:v>39619</c:v>
                </c:pt>
                <c:pt idx="1267">
                  <c:v>39620</c:v>
                </c:pt>
                <c:pt idx="1268">
                  <c:v>39621</c:v>
                </c:pt>
                <c:pt idx="1269">
                  <c:v>39622</c:v>
                </c:pt>
                <c:pt idx="1270">
                  <c:v>39623</c:v>
                </c:pt>
                <c:pt idx="1271">
                  <c:v>39624</c:v>
                </c:pt>
                <c:pt idx="1272">
                  <c:v>39625</c:v>
                </c:pt>
                <c:pt idx="1273">
                  <c:v>39626</c:v>
                </c:pt>
                <c:pt idx="1274">
                  <c:v>39627</c:v>
                </c:pt>
                <c:pt idx="1275">
                  <c:v>39628</c:v>
                </c:pt>
                <c:pt idx="1276">
                  <c:v>39629</c:v>
                </c:pt>
                <c:pt idx="1277">
                  <c:v>39630</c:v>
                </c:pt>
                <c:pt idx="1278">
                  <c:v>39631</c:v>
                </c:pt>
                <c:pt idx="1279">
                  <c:v>39632</c:v>
                </c:pt>
                <c:pt idx="1280">
                  <c:v>39633</c:v>
                </c:pt>
                <c:pt idx="1281">
                  <c:v>39634</c:v>
                </c:pt>
                <c:pt idx="1282">
                  <c:v>39635</c:v>
                </c:pt>
                <c:pt idx="1283">
                  <c:v>39636</c:v>
                </c:pt>
                <c:pt idx="1284">
                  <c:v>39637</c:v>
                </c:pt>
                <c:pt idx="1285">
                  <c:v>39638</c:v>
                </c:pt>
                <c:pt idx="1286">
                  <c:v>39639</c:v>
                </c:pt>
                <c:pt idx="1287">
                  <c:v>39640</c:v>
                </c:pt>
                <c:pt idx="1288">
                  <c:v>39641</c:v>
                </c:pt>
                <c:pt idx="1289">
                  <c:v>39642</c:v>
                </c:pt>
                <c:pt idx="1290">
                  <c:v>39643</c:v>
                </c:pt>
                <c:pt idx="1291">
                  <c:v>39644</c:v>
                </c:pt>
                <c:pt idx="1292">
                  <c:v>39645</c:v>
                </c:pt>
                <c:pt idx="1293">
                  <c:v>39646</c:v>
                </c:pt>
                <c:pt idx="1294">
                  <c:v>39647</c:v>
                </c:pt>
                <c:pt idx="1295">
                  <c:v>39648</c:v>
                </c:pt>
                <c:pt idx="1296">
                  <c:v>39649</c:v>
                </c:pt>
                <c:pt idx="1297">
                  <c:v>39650</c:v>
                </c:pt>
                <c:pt idx="1298">
                  <c:v>39651</c:v>
                </c:pt>
                <c:pt idx="1299">
                  <c:v>39652</c:v>
                </c:pt>
                <c:pt idx="1300">
                  <c:v>39653</c:v>
                </c:pt>
                <c:pt idx="1301">
                  <c:v>39654</c:v>
                </c:pt>
                <c:pt idx="1302">
                  <c:v>39655</c:v>
                </c:pt>
                <c:pt idx="1303">
                  <c:v>39656</c:v>
                </c:pt>
                <c:pt idx="1304">
                  <c:v>39657</c:v>
                </c:pt>
                <c:pt idx="1305">
                  <c:v>39658</c:v>
                </c:pt>
                <c:pt idx="1306">
                  <c:v>39659</c:v>
                </c:pt>
                <c:pt idx="1307">
                  <c:v>39660</c:v>
                </c:pt>
                <c:pt idx="1308">
                  <c:v>39661</c:v>
                </c:pt>
                <c:pt idx="1309">
                  <c:v>39662</c:v>
                </c:pt>
                <c:pt idx="1310">
                  <c:v>39663</c:v>
                </c:pt>
                <c:pt idx="1311">
                  <c:v>39664</c:v>
                </c:pt>
                <c:pt idx="1312">
                  <c:v>39665</c:v>
                </c:pt>
                <c:pt idx="1313">
                  <c:v>39666</c:v>
                </c:pt>
                <c:pt idx="1314">
                  <c:v>39667</c:v>
                </c:pt>
                <c:pt idx="1315">
                  <c:v>39668</c:v>
                </c:pt>
                <c:pt idx="1316">
                  <c:v>39669</c:v>
                </c:pt>
                <c:pt idx="1317">
                  <c:v>39670</c:v>
                </c:pt>
                <c:pt idx="1318">
                  <c:v>39671</c:v>
                </c:pt>
                <c:pt idx="1319">
                  <c:v>39672</c:v>
                </c:pt>
                <c:pt idx="1320">
                  <c:v>39673</c:v>
                </c:pt>
                <c:pt idx="1321">
                  <c:v>39674</c:v>
                </c:pt>
                <c:pt idx="1322">
                  <c:v>39675</c:v>
                </c:pt>
                <c:pt idx="1323">
                  <c:v>39676</c:v>
                </c:pt>
                <c:pt idx="1324">
                  <c:v>39677</c:v>
                </c:pt>
                <c:pt idx="1325">
                  <c:v>39678</c:v>
                </c:pt>
                <c:pt idx="1326">
                  <c:v>39679</c:v>
                </c:pt>
                <c:pt idx="1327">
                  <c:v>39680</c:v>
                </c:pt>
                <c:pt idx="1328">
                  <c:v>39681</c:v>
                </c:pt>
                <c:pt idx="1329">
                  <c:v>39682</c:v>
                </c:pt>
                <c:pt idx="1330">
                  <c:v>39683</c:v>
                </c:pt>
                <c:pt idx="1331">
                  <c:v>39684</c:v>
                </c:pt>
                <c:pt idx="1332">
                  <c:v>39685</c:v>
                </c:pt>
                <c:pt idx="1333">
                  <c:v>39686</c:v>
                </c:pt>
                <c:pt idx="1334">
                  <c:v>39687</c:v>
                </c:pt>
                <c:pt idx="1335">
                  <c:v>39688</c:v>
                </c:pt>
                <c:pt idx="1336">
                  <c:v>39689</c:v>
                </c:pt>
                <c:pt idx="1337">
                  <c:v>39690</c:v>
                </c:pt>
                <c:pt idx="1338">
                  <c:v>39691</c:v>
                </c:pt>
                <c:pt idx="1339">
                  <c:v>39692</c:v>
                </c:pt>
                <c:pt idx="1340">
                  <c:v>39693</c:v>
                </c:pt>
                <c:pt idx="1341">
                  <c:v>39694</c:v>
                </c:pt>
                <c:pt idx="1342">
                  <c:v>39695</c:v>
                </c:pt>
                <c:pt idx="1343">
                  <c:v>39696</c:v>
                </c:pt>
                <c:pt idx="1344">
                  <c:v>39697</c:v>
                </c:pt>
                <c:pt idx="1345">
                  <c:v>39698</c:v>
                </c:pt>
                <c:pt idx="1346">
                  <c:v>39699</c:v>
                </c:pt>
                <c:pt idx="1347">
                  <c:v>39700</c:v>
                </c:pt>
                <c:pt idx="1348">
                  <c:v>39701</c:v>
                </c:pt>
                <c:pt idx="1349">
                  <c:v>39702</c:v>
                </c:pt>
                <c:pt idx="1350">
                  <c:v>39703</c:v>
                </c:pt>
                <c:pt idx="1351">
                  <c:v>39704</c:v>
                </c:pt>
                <c:pt idx="1352">
                  <c:v>39705</c:v>
                </c:pt>
                <c:pt idx="1353">
                  <c:v>39706</c:v>
                </c:pt>
                <c:pt idx="1354">
                  <c:v>39707</c:v>
                </c:pt>
                <c:pt idx="1355">
                  <c:v>39708</c:v>
                </c:pt>
                <c:pt idx="1356">
                  <c:v>39709</c:v>
                </c:pt>
                <c:pt idx="1357">
                  <c:v>39710</c:v>
                </c:pt>
                <c:pt idx="1358">
                  <c:v>39711</c:v>
                </c:pt>
                <c:pt idx="1359">
                  <c:v>39712</c:v>
                </c:pt>
                <c:pt idx="1360">
                  <c:v>39713</c:v>
                </c:pt>
                <c:pt idx="1361">
                  <c:v>39714</c:v>
                </c:pt>
                <c:pt idx="1362">
                  <c:v>39715</c:v>
                </c:pt>
                <c:pt idx="1363">
                  <c:v>39716</c:v>
                </c:pt>
                <c:pt idx="1364">
                  <c:v>39717</c:v>
                </c:pt>
                <c:pt idx="1365">
                  <c:v>39718</c:v>
                </c:pt>
                <c:pt idx="1366">
                  <c:v>39719</c:v>
                </c:pt>
                <c:pt idx="1367">
                  <c:v>39720</c:v>
                </c:pt>
                <c:pt idx="1368">
                  <c:v>39721</c:v>
                </c:pt>
                <c:pt idx="1369">
                  <c:v>39722</c:v>
                </c:pt>
                <c:pt idx="1370">
                  <c:v>39723</c:v>
                </c:pt>
                <c:pt idx="1371">
                  <c:v>39724</c:v>
                </c:pt>
                <c:pt idx="1372">
                  <c:v>39725</c:v>
                </c:pt>
                <c:pt idx="1373">
                  <c:v>39726</c:v>
                </c:pt>
                <c:pt idx="1374">
                  <c:v>39727</c:v>
                </c:pt>
                <c:pt idx="1375">
                  <c:v>39728</c:v>
                </c:pt>
                <c:pt idx="1376">
                  <c:v>39729</c:v>
                </c:pt>
                <c:pt idx="1377">
                  <c:v>39730</c:v>
                </c:pt>
                <c:pt idx="1378">
                  <c:v>39731</c:v>
                </c:pt>
                <c:pt idx="1379">
                  <c:v>39732</c:v>
                </c:pt>
                <c:pt idx="1380">
                  <c:v>39733</c:v>
                </c:pt>
                <c:pt idx="1381">
                  <c:v>39734</c:v>
                </c:pt>
                <c:pt idx="1382">
                  <c:v>39735</c:v>
                </c:pt>
                <c:pt idx="1383">
                  <c:v>39736</c:v>
                </c:pt>
                <c:pt idx="1384">
                  <c:v>39737</c:v>
                </c:pt>
                <c:pt idx="1385">
                  <c:v>39738</c:v>
                </c:pt>
                <c:pt idx="1386">
                  <c:v>39739</c:v>
                </c:pt>
                <c:pt idx="1387">
                  <c:v>39740</c:v>
                </c:pt>
                <c:pt idx="1388">
                  <c:v>39741</c:v>
                </c:pt>
                <c:pt idx="1389">
                  <c:v>39742</c:v>
                </c:pt>
                <c:pt idx="1390">
                  <c:v>39743</c:v>
                </c:pt>
                <c:pt idx="1391">
                  <c:v>39744</c:v>
                </c:pt>
                <c:pt idx="1392">
                  <c:v>39745</c:v>
                </c:pt>
                <c:pt idx="1393">
                  <c:v>39746</c:v>
                </c:pt>
                <c:pt idx="1394">
                  <c:v>39747</c:v>
                </c:pt>
                <c:pt idx="1395">
                  <c:v>39748</c:v>
                </c:pt>
                <c:pt idx="1396">
                  <c:v>39749</c:v>
                </c:pt>
                <c:pt idx="1397">
                  <c:v>39750</c:v>
                </c:pt>
                <c:pt idx="1398">
                  <c:v>39751</c:v>
                </c:pt>
                <c:pt idx="1399">
                  <c:v>39752</c:v>
                </c:pt>
                <c:pt idx="1400">
                  <c:v>39753</c:v>
                </c:pt>
                <c:pt idx="1401">
                  <c:v>39754</c:v>
                </c:pt>
                <c:pt idx="1402">
                  <c:v>39755</c:v>
                </c:pt>
                <c:pt idx="1403">
                  <c:v>39756</c:v>
                </c:pt>
                <c:pt idx="1404">
                  <c:v>39757</c:v>
                </c:pt>
                <c:pt idx="1405">
                  <c:v>39758</c:v>
                </c:pt>
                <c:pt idx="1406">
                  <c:v>39759</c:v>
                </c:pt>
                <c:pt idx="1407">
                  <c:v>39760</c:v>
                </c:pt>
                <c:pt idx="1408">
                  <c:v>39761</c:v>
                </c:pt>
                <c:pt idx="1409">
                  <c:v>39762</c:v>
                </c:pt>
                <c:pt idx="1410">
                  <c:v>39763</c:v>
                </c:pt>
                <c:pt idx="1411">
                  <c:v>39764</c:v>
                </c:pt>
                <c:pt idx="1412">
                  <c:v>39765</c:v>
                </c:pt>
                <c:pt idx="1413">
                  <c:v>39766</c:v>
                </c:pt>
                <c:pt idx="1414">
                  <c:v>39767</c:v>
                </c:pt>
                <c:pt idx="1415">
                  <c:v>39768</c:v>
                </c:pt>
                <c:pt idx="1416">
                  <c:v>39769</c:v>
                </c:pt>
                <c:pt idx="1417">
                  <c:v>39770</c:v>
                </c:pt>
                <c:pt idx="1418">
                  <c:v>39771</c:v>
                </c:pt>
                <c:pt idx="1419">
                  <c:v>39772</c:v>
                </c:pt>
                <c:pt idx="1420">
                  <c:v>39773</c:v>
                </c:pt>
                <c:pt idx="1421">
                  <c:v>39774</c:v>
                </c:pt>
                <c:pt idx="1422">
                  <c:v>39775</c:v>
                </c:pt>
                <c:pt idx="1423">
                  <c:v>39776</c:v>
                </c:pt>
                <c:pt idx="1424">
                  <c:v>39777</c:v>
                </c:pt>
                <c:pt idx="1425">
                  <c:v>39778</c:v>
                </c:pt>
                <c:pt idx="1426">
                  <c:v>39779</c:v>
                </c:pt>
                <c:pt idx="1427">
                  <c:v>39780</c:v>
                </c:pt>
                <c:pt idx="1428">
                  <c:v>39781</c:v>
                </c:pt>
                <c:pt idx="1429">
                  <c:v>39782</c:v>
                </c:pt>
                <c:pt idx="1430">
                  <c:v>39783</c:v>
                </c:pt>
                <c:pt idx="1431">
                  <c:v>39784</c:v>
                </c:pt>
                <c:pt idx="1432">
                  <c:v>39785</c:v>
                </c:pt>
                <c:pt idx="1433">
                  <c:v>39786</c:v>
                </c:pt>
                <c:pt idx="1434">
                  <c:v>39787</c:v>
                </c:pt>
                <c:pt idx="1435">
                  <c:v>39788</c:v>
                </c:pt>
                <c:pt idx="1436">
                  <c:v>39789</c:v>
                </c:pt>
                <c:pt idx="1437">
                  <c:v>39790</c:v>
                </c:pt>
                <c:pt idx="1438">
                  <c:v>39791</c:v>
                </c:pt>
                <c:pt idx="1439">
                  <c:v>39792</c:v>
                </c:pt>
                <c:pt idx="1440">
                  <c:v>39793</c:v>
                </c:pt>
                <c:pt idx="1441">
                  <c:v>39794</c:v>
                </c:pt>
                <c:pt idx="1442">
                  <c:v>39795</c:v>
                </c:pt>
                <c:pt idx="1443">
                  <c:v>39796</c:v>
                </c:pt>
                <c:pt idx="1444">
                  <c:v>39797</c:v>
                </c:pt>
                <c:pt idx="1445">
                  <c:v>39798</c:v>
                </c:pt>
                <c:pt idx="1446">
                  <c:v>39799</c:v>
                </c:pt>
                <c:pt idx="1447">
                  <c:v>39800</c:v>
                </c:pt>
                <c:pt idx="1448">
                  <c:v>39801</c:v>
                </c:pt>
                <c:pt idx="1449">
                  <c:v>39802</c:v>
                </c:pt>
                <c:pt idx="1450">
                  <c:v>39803</c:v>
                </c:pt>
                <c:pt idx="1451">
                  <c:v>39804</c:v>
                </c:pt>
                <c:pt idx="1452">
                  <c:v>39805</c:v>
                </c:pt>
                <c:pt idx="1453">
                  <c:v>39806</c:v>
                </c:pt>
                <c:pt idx="1454">
                  <c:v>39807</c:v>
                </c:pt>
                <c:pt idx="1455">
                  <c:v>39808</c:v>
                </c:pt>
                <c:pt idx="1456">
                  <c:v>39809</c:v>
                </c:pt>
                <c:pt idx="1457">
                  <c:v>39810</c:v>
                </c:pt>
                <c:pt idx="1458">
                  <c:v>39811</c:v>
                </c:pt>
                <c:pt idx="1459">
                  <c:v>39812</c:v>
                </c:pt>
                <c:pt idx="1460">
                  <c:v>39813</c:v>
                </c:pt>
                <c:pt idx="1461">
                  <c:v>39814</c:v>
                </c:pt>
                <c:pt idx="1462">
                  <c:v>39815</c:v>
                </c:pt>
                <c:pt idx="1463">
                  <c:v>39816</c:v>
                </c:pt>
                <c:pt idx="1464">
                  <c:v>39817</c:v>
                </c:pt>
                <c:pt idx="1465">
                  <c:v>39818</c:v>
                </c:pt>
                <c:pt idx="1466">
                  <c:v>39819</c:v>
                </c:pt>
                <c:pt idx="1467">
                  <c:v>39820</c:v>
                </c:pt>
                <c:pt idx="1468">
                  <c:v>39821</c:v>
                </c:pt>
                <c:pt idx="1469">
                  <c:v>39822</c:v>
                </c:pt>
                <c:pt idx="1470">
                  <c:v>39823</c:v>
                </c:pt>
                <c:pt idx="1471">
                  <c:v>39824</c:v>
                </c:pt>
                <c:pt idx="1472">
                  <c:v>39825</c:v>
                </c:pt>
                <c:pt idx="1473">
                  <c:v>39826</c:v>
                </c:pt>
                <c:pt idx="1474">
                  <c:v>39827</c:v>
                </c:pt>
                <c:pt idx="1475">
                  <c:v>39828</c:v>
                </c:pt>
                <c:pt idx="1476">
                  <c:v>39829</c:v>
                </c:pt>
                <c:pt idx="1477">
                  <c:v>39830</c:v>
                </c:pt>
                <c:pt idx="1478">
                  <c:v>39831</c:v>
                </c:pt>
                <c:pt idx="1479">
                  <c:v>39832</c:v>
                </c:pt>
                <c:pt idx="1480">
                  <c:v>39833</c:v>
                </c:pt>
                <c:pt idx="1481">
                  <c:v>39834</c:v>
                </c:pt>
                <c:pt idx="1482">
                  <c:v>39835</c:v>
                </c:pt>
                <c:pt idx="1483">
                  <c:v>39836</c:v>
                </c:pt>
                <c:pt idx="1484">
                  <c:v>39837</c:v>
                </c:pt>
                <c:pt idx="1485">
                  <c:v>39838</c:v>
                </c:pt>
                <c:pt idx="1486">
                  <c:v>39839</c:v>
                </c:pt>
                <c:pt idx="1487">
                  <c:v>39840</c:v>
                </c:pt>
                <c:pt idx="1488">
                  <c:v>39841</c:v>
                </c:pt>
                <c:pt idx="1489">
                  <c:v>39842</c:v>
                </c:pt>
                <c:pt idx="1490">
                  <c:v>39843</c:v>
                </c:pt>
                <c:pt idx="1491">
                  <c:v>39844</c:v>
                </c:pt>
                <c:pt idx="1492">
                  <c:v>39845</c:v>
                </c:pt>
                <c:pt idx="1493">
                  <c:v>39846</c:v>
                </c:pt>
                <c:pt idx="1494">
                  <c:v>39847</c:v>
                </c:pt>
                <c:pt idx="1495">
                  <c:v>39848</c:v>
                </c:pt>
                <c:pt idx="1496">
                  <c:v>39849</c:v>
                </c:pt>
                <c:pt idx="1497">
                  <c:v>39850</c:v>
                </c:pt>
                <c:pt idx="1498">
                  <c:v>39851</c:v>
                </c:pt>
                <c:pt idx="1499">
                  <c:v>39852</c:v>
                </c:pt>
                <c:pt idx="1500">
                  <c:v>39853</c:v>
                </c:pt>
                <c:pt idx="1501">
                  <c:v>39854</c:v>
                </c:pt>
                <c:pt idx="1502">
                  <c:v>39855</c:v>
                </c:pt>
                <c:pt idx="1503">
                  <c:v>39856</c:v>
                </c:pt>
                <c:pt idx="1504">
                  <c:v>39857</c:v>
                </c:pt>
                <c:pt idx="1505">
                  <c:v>39858</c:v>
                </c:pt>
                <c:pt idx="1506">
                  <c:v>39859</c:v>
                </c:pt>
                <c:pt idx="1507">
                  <c:v>39860</c:v>
                </c:pt>
                <c:pt idx="1508">
                  <c:v>39861</c:v>
                </c:pt>
                <c:pt idx="1509">
                  <c:v>39862</c:v>
                </c:pt>
                <c:pt idx="1510">
                  <c:v>39863</c:v>
                </c:pt>
                <c:pt idx="1511">
                  <c:v>39864</c:v>
                </c:pt>
                <c:pt idx="1512">
                  <c:v>39865</c:v>
                </c:pt>
                <c:pt idx="1513">
                  <c:v>39866</c:v>
                </c:pt>
                <c:pt idx="1514">
                  <c:v>39867</c:v>
                </c:pt>
                <c:pt idx="1515">
                  <c:v>39868</c:v>
                </c:pt>
                <c:pt idx="1516">
                  <c:v>39869</c:v>
                </c:pt>
                <c:pt idx="1517">
                  <c:v>39870</c:v>
                </c:pt>
                <c:pt idx="1518">
                  <c:v>39871</c:v>
                </c:pt>
                <c:pt idx="1519">
                  <c:v>39872</c:v>
                </c:pt>
                <c:pt idx="1520">
                  <c:v>39873</c:v>
                </c:pt>
                <c:pt idx="1521">
                  <c:v>39874</c:v>
                </c:pt>
                <c:pt idx="1522">
                  <c:v>39875</c:v>
                </c:pt>
                <c:pt idx="1523">
                  <c:v>39876</c:v>
                </c:pt>
                <c:pt idx="1524">
                  <c:v>39877</c:v>
                </c:pt>
                <c:pt idx="1525">
                  <c:v>39878</c:v>
                </c:pt>
                <c:pt idx="1526">
                  <c:v>39879</c:v>
                </c:pt>
                <c:pt idx="1527">
                  <c:v>39880</c:v>
                </c:pt>
                <c:pt idx="1528">
                  <c:v>39881</c:v>
                </c:pt>
                <c:pt idx="1529">
                  <c:v>39882</c:v>
                </c:pt>
                <c:pt idx="1530">
                  <c:v>39883</c:v>
                </c:pt>
                <c:pt idx="1531">
                  <c:v>39884</c:v>
                </c:pt>
                <c:pt idx="1532">
                  <c:v>39885</c:v>
                </c:pt>
                <c:pt idx="1533">
                  <c:v>39886</c:v>
                </c:pt>
                <c:pt idx="1534">
                  <c:v>39887</c:v>
                </c:pt>
                <c:pt idx="1535">
                  <c:v>39888</c:v>
                </c:pt>
                <c:pt idx="1536">
                  <c:v>39889</c:v>
                </c:pt>
                <c:pt idx="1537">
                  <c:v>39890</c:v>
                </c:pt>
                <c:pt idx="1538">
                  <c:v>39891</c:v>
                </c:pt>
                <c:pt idx="1539">
                  <c:v>39892</c:v>
                </c:pt>
                <c:pt idx="1540">
                  <c:v>39893</c:v>
                </c:pt>
                <c:pt idx="1541">
                  <c:v>39894</c:v>
                </c:pt>
                <c:pt idx="1542">
                  <c:v>39895</c:v>
                </c:pt>
                <c:pt idx="1543">
                  <c:v>39896</c:v>
                </c:pt>
                <c:pt idx="1544">
                  <c:v>39897</c:v>
                </c:pt>
                <c:pt idx="1545">
                  <c:v>39898</c:v>
                </c:pt>
                <c:pt idx="1546">
                  <c:v>39899</c:v>
                </c:pt>
                <c:pt idx="1547">
                  <c:v>39900</c:v>
                </c:pt>
                <c:pt idx="1548">
                  <c:v>39901</c:v>
                </c:pt>
                <c:pt idx="1549">
                  <c:v>39902</c:v>
                </c:pt>
                <c:pt idx="1550">
                  <c:v>39903</c:v>
                </c:pt>
                <c:pt idx="1551">
                  <c:v>39904</c:v>
                </c:pt>
                <c:pt idx="1552">
                  <c:v>39905</c:v>
                </c:pt>
                <c:pt idx="1553">
                  <c:v>39906</c:v>
                </c:pt>
                <c:pt idx="1554">
                  <c:v>39907</c:v>
                </c:pt>
                <c:pt idx="1555">
                  <c:v>39908</c:v>
                </c:pt>
                <c:pt idx="1556">
                  <c:v>39909</c:v>
                </c:pt>
                <c:pt idx="1557">
                  <c:v>39910</c:v>
                </c:pt>
                <c:pt idx="1558">
                  <c:v>39911</c:v>
                </c:pt>
                <c:pt idx="1559">
                  <c:v>39912</c:v>
                </c:pt>
                <c:pt idx="1560">
                  <c:v>39913</c:v>
                </c:pt>
                <c:pt idx="1561">
                  <c:v>39914</c:v>
                </c:pt>
                <c:pt idx="1562">
                  <c:v>39915</c:v>
                </c:pt>
                <c:pt idx="1563">
                  <c:v>39916</c:v>
                </c:pt>
                <c:pt idx="1564">
                  <c:v>39917</c:v>
                </c:pt>
                <c:pt idx="1565">
                  <c:v>39918</c:v>
                </c:pt>
                <c:pt idx="1566">
                  <c:v>39919</c:v>
                </c:pt>
                <c:pt idx="1567">
                  <c:v>39920</c:v>
                </c:pt>
                <c:pt idx="1568">
                  <c:v>39921</c:v>
                </c:pt>
                <c:pt idx="1569">
                  <c:v>39922</c:v>
                </c:pt>
                <c:pt idx="1570">
                  <c:v>39923</c:v>
                </c:pt>
                <c:pt idx="1571">
                  <c:v>39924</c:v>
                </c:pt>
                <c:pt idx="1572">
                  <c:v>39925</c:v>
                </c:pt>
                <c:pt idx="1573">
                  <c:v>39926</c:v>
                </c:pt>
                <c:pt idx="1574">
                  <c:v>39927</c:v>
                </c:pt>
                <c:pt idx="1575">
                  <c:v>39928</c:v>
                </c:pt>
                <c:pt idx="1576">
                  <c:v>39929</c:v>
                </c:pt>
                <c:pt idx="1577">
                  <c:v>39930</c:v>
                </c:pt>
                <c:pt idx="1578">
                  <c:v>39931</c:v>
                </c:pt>
                <c:pt idx="1579">
                  <c:v>39932</c:v>
                </c:pt>
                <c:pt idx="1580">
                  <c:v>39933</c:v>
                </c:pt>
                <c:pt idx="1581">
                  <c:v>39934</c:v>
                </c:pt>
                <c:pt idx="1582">
                  <c:v>39935</c:v>
                </c:pt>
                <c:pt idx="1583">
                  <c:v>39936</c:v>
                </c:pt>
                <c:pt idx="1584">
                  <c:v>39937</c:v>
                </c:pt>
                <c:pt idx="1585">
                  <c:v>39938</c:v>
                </c:pt>
                <c:pt idx="1586">
                  <c:v>39939</c:v>
                </c:pt>
                <c:pt idx="1587">
                  <c:v>39940</c:v>
                </c:pt>
                <c:pt idx="1588">
                  <c:v>39941</c:v>
                </c:pt>
                <c:pt idx="1589">
                  <c:v>39942</c:v>
                </c:pt>
                <c:pt idx="1590">
                  <c:v>39943</c:v>
                </c:pt>
                <c:pt idx="1591">
                  <c:v>39944</c:v>
                </c:pt>
                <c:pt idx="1592">
                  <c:v>39945</c:v>
                </c:pt>
                <c:pt idx="1593">
                  <c:v>39946</c:v>
                </c:pt>
                <c:pt idx="1594">
                  <c:v>39947</c:v>
                </c:pt>
                <c:pt idx="1595">
                  <c:v>39948</c:v>
                </c:pt>
                <c:pt idx="1596">
                  <c:v>39949</c:v>
                </c:pt>
                <c:pt idx="1597">
                  <c:v>39950</c:v>
                </c:pt>
                <c:pt idx="1598">
                  <c:v>39951</c:v>
                </c:pt>
                <c:pt idx="1599">
                  <c:v>39952</c:v>
                </c:pt>
                <c:pt idx="1600">
                  <c:v>39953</c:v>
                </c:pt>
                <c:pt idx="1601">
                  <c:v>39954</c:v>
                </c:pt>
                <c:pt idx="1602">
                  <c:v>39955</c:v>
                </c:pt>
                <c:pt idx="1603">
                  <c:v>39956</c:v>
                </c:pt>
                <c:pt idx="1604">
                  <c:v>39957</c:v>
                </c:pt>
                <c:pt idx="1605">
                  <c:v>39958</c:v>
                </c:pt>
                <c:pt idx="1606">
                  <c:v>39959</c:v>
                </c:pt>
                <c:pt idx="1607">
                  <c:v>39960</c:v>
                </c:pt>
                <c:pt idx="1608">
                  <c:v>39961</c:v>
                </c:pt>
                <c:pt idx="1609">
                  <c:v>39962</c:v>
                </c:pt>
                <c:pt idx="1610">
                  <c:v>39963</c:v>
                </c:pt>
                <c:pt idx="1611">
                  <c:v>39964</c:v>
                </c:pt>
                <c:pt idx="1612">
                  <c:v>39965</c:v>
                </c:pt>
                <c:pt idx="1613">
                  <c:v>39966</c:v>
                </c:pt>
                <c:pt idx="1614">
                  <c:v>39967</c:v>
                </c:pt>
                <c:pt idx="1615">
                  <c:v>39968</c:v>
                </c:pt>
                <c:pt idx="1616">
                  <c:v>39969</c:v>
                </c:pt>
                <c:pt idx="1617">
                  <c:v>39970</c:v>
                </c:pt>
                <c:pt idx="1618">
                  <c:v>39971</c:v>
                </c:pt>
                <c:pt idx="1619">
                  <c:v>39972</c:v>
                </c:pt>
                <c:pt idx="1620">
                  <c:v>39973</c:v>
                </c:pt>
                <c:pt idx="1621">
                  <c:v>39974</c:v>
                </c:pt>
                <c:pt idx="1622">
                  <c:v>39975</c:v>
                </c:pt>
                <c:pt idx="1623">
                  <c:v>39976</c:v>
                </c:pt>
                <c:pt idx="1624">
                  <c:v>39977</c:v>
                </c:pt>
                <c:pt idx="1625">
                  <c:v>39978</c:v>
                </c:pt>
                <c:pt idx="1626">
                  <c:v>39979</c:v>
                </c:pt>
                <c:pt idx="1627">
                  <c:v>39980</c:v>
                </c:pt>
                <c:pt idx="1628">
                  <c:v>39981</c:v>
                </c:pt>
                <c:pt idx="1629">
                  <c:v>39982</c:v>
                </c:pt>
                <c:pt idx="1630">
                  <c:v>39983</c:v>
                </c:pt>
                <c:pt idx="1631">
                  <c:v>39984</c:v>
                </c:pt>
                <c:pt idx="1632">
                  <c:v>39985</c:v>
                </c:pt>
                <c:pt idx="1633">
                  <c:v>39986</c:v>
                </c:pt>
                <c:pt idx="1634">
                  <c:v>39987</c:v>
                </c:pt>
                <c:pt idx="1635">
                  <c:v>39988</c:v>
                </c:pt>
                <c:pt idx="1636">
                  <c:v>39989</c:v>
                </c:pt>
                <c:pt idx="1637">
                  <c:v>39990</c:v>
                </c:pt>
                <c:pt idx="1638">
                  <c:v>39991</c:v>
                </c:pt>
                <c:pt idx="1639">
                  <c:v>39992</c:v>
                </c:pt>
                <c:pt idx="1640">
                  <c:v>39993</c:v>
                </c:pt>
                <c:pt idx="1641">
                  <c:v>39994</c:v>
                </c:pt>
                <c:pt idx="1642">
                  <c:v>39995</c:v>
                </c:pt>
                <c:pt idx="1643">
                  <c:v>39996</c:v>
                </c:pt>
                <c:pt idx="1644">
                  <c:v>39997</c:v>
                </c:pt>
                <c:pt idx="1645">
                  <c:v>39998</c:v>
                </c:pt>
                <c:pt idx="1646">
                  <c:v>39999</c:v>
                </c:pt>
                <c:pt idx="1647">
                  <c:v>40000</c:v>
                </c:pt>
                <c:pt idx="1648">
                  <c:v>40001</c:v>
                </c:pt>
                <c:pt idx="1649">
                  <c:v>40002</c:v>
                </c:pt>
                <c:pt idx="1650">
                  <c:v>40003</c:v>
                </c:pt>
                <c:pt idx="1651">
                  <c:v>40004</c:v>
                </c:pt>
                <c:pt idx="1652">
                  <c:v>40005</c:v>
                </c:pt>
                <c:pt idx="1653">
                  <c:v>40006</c:v>
                </c:pt>
                <c:pt idx="1654">
                  <c:v>40007</c:v>
                </c:pt>
                <c:pt idx="1655">
                  <c:v>40008</c:v>
                </c:pt>
                <c:pt idx="1656">
                  <c:v>40009</c:v>
                </c:pt>
                <c:pt idx="1657">
                  <c:v>40010</c:v>
                </c:pt>
                <c:pt idx="1658">
                  <c:v>40011</c:v>
                </c:pt>
                <c:pt idx="1659">
                  <c:v>40012</c:v>
                </c:pt>
                <c:pt idx="1660">
                  <c:v>40013</c:v>
                </c:pt>
                <c:pt idx="1661">
                  <c:v>40014</c:v>
                </c:pt>
                <c:pt idx="1662">
                  <c:v>40015</c:v>
                </c:pt>
                <c:pt idx="1663">
                  <c:v>40016</c:v>
                </c:pt>
                <c:pt idx="1664">
                  <c:v>40017</c:v>
                </c:pt>
                <c:pt idx="1665">
                  <c:v>40018</c:v>
                </c:pt>
                <c:pt idx="1666">
                  <c:v>40019</c:v>
                </c:pt>
                <c:pt idx="1667">
                  <c:v>40020</c:v>
                </c:pt>
                <c:pt idx="1668">
                  <c:v>40021</c:v>
                </c:pt>
                <c:pt idx="1669">
                  <c:v>40022</c:v>
                </c:pt>
                <c:pt idx="1670">
                  <c:v>40023</c:v>
                </c:pt>
                <c:pt idx="1671">
                  <c:v>40024</c:v>
                </c:pt>
                <c:pt idx="1672">
                  <c:v>40025</c:v>
                </c:pt>
                <c:pt idx="1673">
                  <c:v>40026</c:v>
                </c:pt>
                <c:pt idx="1674">
                  <c:v>40027</c:v>
                </c:pt>
                <c:pt idx="1675">
                  <c:v>40028</c:v>
                </c:pt>
                <c:pt idx="1676">
                  <c:v>40029</c:v>
                </c:pt>
                <c:pt idx="1677">
                  <c:v>40030</c:v>
                </c:pt>
                <c:pt idx="1678">
                  <c:v>40031</c:v>
                </c:pt>
                <c:pt idx="1679">
                  <c:v>40032</c:v>
                </c:pt>
                <c:pt idx="1680">
                  <c:v>40033</c:v>
                </c:pt>
                <c:pt idx="1681">
                  <c:v>40034</c:v>
                </c:pt>
                <c:pt idx="1682">
                  <c:v>40035</c:v>
                </c:pt>
                <c:pt idx="1683">
                  <c:v>40036</c:v>
                </c:pt>
                <c:pt idx="1684">
                  <c:v>40037</c:v>
                </c:pt>
                <c:pt idx="1685">
                  <c:v>40038</c:v>
                </c:pt>
                <c:pt idx="1686">
                  <c:v>40039</c:v>
                </c:pt>
                <c:pt idx="1687">
                  <c:v>40040</c:v>
                </c:pt>
                <c:pt idx="1688">
                  <c:v>40041</c:v>
                </c:pt>
                <c:pt idx="1689">
                  <c:v>40042</c:v>
                </c:pt>
                <c:pt idx="1690">
                  <c:v>40043</c:v>
                </c:pt>
                <c:pt idx="1691">
                  <c:v>40044</c:v>
                </c:pt>
                <c:pt idx="1692">
                  <c:v>40045</c:v>
                </c:pt>
                <c:pt idx="1693">
                  <c:v>40046</c:v>
                </c:pt>
                <c:pt idx="1694">
                  <c:v>40047</c:v>
                </c:pt>
                <c:pt idx="1695">
                  <c:v>40048</c:v>
                </c:pt>
                <c:pt idx="1696">
                  <c:v>40049</c:v>
                </c:pt>
                <c:pt idx="1697">
                  <c:v>40050</c:v>
                </c:pt>
                <c:pt idx="1698">
                  <c:v>40051</c:v>
                </c:pt>
                <c:pt idx="1699">
                  <c:v>40052</c:v>
                </c:pt>
                <c:pt idx="1700">
                  <c:v>40053</c:v>
                </c:pt>
                <c:pt idx="1701">
                  <c:v>40054</c:v>
                </c:pt>
                <c:pt idx="1702">
                  <c:v>40055</c:v>
                </c:pt>
                <c:pt idx="1703">
                  <c:v>40056</c:v>
                </c:pt>
                <c:pt idx="1704">
                  <c:v>40057</c:v>
                </c:pt>
                <c:pt idx="1705">
                  <c:v>40058</c:v>
                </c:pt>
                <c:pt idx="1706">
                  <c:v>40059</c:v>
                </c:pt>
                <c:pt idx="1707">
                  <c:v>40060</c:v>
                </c:pt>
                <c:pt idx="1708">
                  <c:v>40061</c:v>
                </c:pt>
                <c:pt idx="1709">
                  <c:v>40062</c:v>
                </c:pt>
                <c:pt idx="1710">
                  <c:v>40063</c:v>
                </c:pt>
                <c:pt idx="1711">
                  <c:v>40064</c:v>
                </c:pt>
                <c:pt idx="1712">
                  <c:v>40065</c:v>
                </c:pt>
                <c:pt idx="1713">
                  <c:v>40066</c:v>
                </c:pt>
                <c:pt idx="1714">
                  <c:v>40067</c:v>
                </c:pt>
                <c:pt idx="1715">
                  <c:v>40068</c:v>
                </c:pt>
                <c:pt idx="1716">
                  <c:v>40069</c:v>
                </c:pt>
                <c:pt idx="1717">
                  <c:v>40070</c:v>
                </c:pt>
                <c:pt idx="1718">
                  <c:v>40071</c:v>
                </c:pt>
                <c:pt idx="1719">
                  <c:v>40072</c:v>
                </c:pt>
                <c:pt idx="1720">
                  <c:v>40073</c:v>
                </c:pt>
                <c:pt idx="1721">
                  <c:v>40074</c:v>
                </c:pt>
                <c:pt idx="1722">
                  <c:v>40075</c:v>
                </c:pt>
                <c:pt idx="1723">
                  <c:v>40076</c:v>
                </c:pt>
                <c:pt idx="1724">
                  <c:v>40077</c:v>
                </c:pt>
                <c:pt idx="1725">
                  <c:v>40078</c:v>
                </c:pt>
                <c:pt idx="1726">
                  <c:v>40079</c:v>
                </c:pt>
                <c:pt idx="1727">
                  <c:v>40080</c:v>
                </c:pt>
                <c:pt idx="1728">
                  <c:v>40081</c:v>
                </c:pt>
                <c:pt idx="1729">
                  <c:v>40082</c:v>
                </c:pt>
                <c:pt idx="1730">
                  <c:v>40083</c:v>
                </c:pt>
                <c:pt idx="1731">
                  <c:v>40084</c:v>
                </c:pt>
                <c:pt idx="1732">
                  <c:v>40085</c:v>
                </c:pt>
                <c:pt idx="1733">
                  <c:v>40086</c:v>
                </c:pt>
                <c:pt idx="1734">
                  <c:v>40087</c:v>
                </c:pt>
                <c:pt idx="1735">
                  <c:v>40088</c:v>
                </c:pt>
                <c:pt idx="1736">
                  <c:v>40089</c:v>
                </c:pt>
                <c:pt idx="1737">
                  <c:v>40090</c:v>
                </c:pt>
                <c:pt idx="1738">
                  <c:v>40091</c:v>
                </c:pt>
                <c:pt idx="1739">
                  <c:v>40092</c:v>
                </c:pt>
                <c:pt idx="1740">
                  <c:v>40093</c:v>
                </c:pt>
                <c:pt idx="1741">
                  <c:v>40094</c:v>
                </c:pt>
                <c:pt idx="1742">
                  <c:v>40095</c:v>
                </c:pt>
                <c:pt idx="1743">
                  <c:v>40096</c:v>
                </c:pt>
                <c:pt idx="1744">
                  <c:v>40097</c:v>
                </c:pt>
                <c:pt idx="1745">
                  <c:v>40098</c:v>
                </c:pt>
                <c:pt idx="1746">
                  <c:v>40099</c:v>
                </c:pt>
                <c:pt idx="1747">
                  <c:v>40100</c:v>
                </c:pt>
                <c:pt idx="1748">
                  <c:v>40101</c:v>
                </c:pt>
                <c:pt idx="1749">
                  <c:v>40102</c:v>
                </c:pt>
                <c:pt idx="1750">
                  <c:v>40103</c:v>
                </c:pt>
                <c:pt idx="1751">
                  <c:v>40104</c:v>
                </c:pt>
                <c:pt idx="1752">
                  <c:v>40105</c:v>
                </c:pt>
                <c:pt idx="1753">
                  <c:v>40106</c:v>
                </c:pt>
                <c:pt idx="1754">
                  <c:v>40107</c:v>
                </c:pt>
                <c:pt idx="1755">
                  <c:v>40108</c:v>
                </c:pt>
                <c:pt idx="1756">
                  <c:v>40109</c:v>
                </c:pt>
                <c:pt idx="1757">
                  <c:v>40110</c:v>
                </c:pt>
                <c:pt idx="1758">
                  <c:v>40111</c:v>
                </c:pt>
                <c:pt idx="1759">
                  <c:v>40112</c:v>
                </c:pt>
                <c:pt idx="1760">
                  <c:v>40113</c:v>
                </c:pt>
                <c:pt idx="1761">
                  <c:v>40114</c:v>
                </c:pt>
                <c:pt idx="1762">
                  <c:v>40115</c:v>
                </c:pt>
                <c:pt idx="1763">
                  <c:v>40116</c:v>
                </c:pt>
                <c:pt idx="1764">
                  <c:v>40117</c:v>
                </c:pt>
                <c:pt idx="1765">
                  <c:v>40118</c:v>
                </c:pt>
                <c:pt idx="1766">
                  <c:v>40119</c:v>
                </c:pt>
                <c:pt idx="1767">
                  <c:v>40120</c:v>
                </c:pt>
                <c:pt idx="1768">
                  <c:v>40121</c:v>
                </c:pt>
                <c:pt idx="1769">
                  <c:v>40122</c:v>
                </c:pt>
                <c:pt idx="1770">
                  <c:v>40123</c:v>
                </c:pt>
                <c:pt idx="1771">
                  <c:v>40124</c:v>
                </c:pt>
                <c:pt idx="1772">
                  <c:v>40125</c:v>
                </c:pt>
                <c:pt idx="1773">
                  <c:v>40126</c:v>
                </c:pt>
                <c:pt idx="1774">
                  <c:v>40127</c:v>
                </c:pt>
                <c:pt idx="1775">
                  <c:v>40128</c:v>
                </c:pt>
                <c:pt idx="1776">
                  <c:v>40129</c:v>
                </c:pt>
                <c:pt idx="1777">
                  <c:v>40130</c:v>
                </c:pt>
                <c:pt idx="1778">
                  <c:v>40131</c:v>
                </c:pt>
                <c:pt idx="1779">
                  <c:v>40132</c:v>
                </c:pt>
                <c:pt idx="1780">
                  <c:v>40133</c:v>
                </c:pt>
                <c:pt idx="1781">
                  <c:v>40134</c:v>
                </c:pt>
                <c:pt idx="1782">
                  <c:v>40135</c:v>
                </c:pt>
                <c:pt idx="1783">
                  <c:v>40136</c:v>
                </c:pt>
                <c:pt idx="1784">
                  <c:v>40137</c:v>
                </c:pt>
                <c:pt idx="1785">
                  <c:v>40138</c:v>
                </c:pt>
                <c:pt idx="1786">
                  <c:v>40139</c:v>
                </c:pt>
                <c:pt idx="1787">
                  <c:v>40140</c:v>
                </c:pt>
                <c:pt idx="1788">
                  <c:v>40141</c:v>
                </c:pt>
                <c:pt idx="1789">
                  <c:v>40142</c:v>
                </c:pt>
                <c:pt idx="1790">
                  <c:v>40143</c:v>
                </c:pt>
                <c:pt idx="1791">
                  <c:v>40144</c:v>
                </c:pt>
                <c:pt idx="1792">
                  <c:v>40145</c:v>
                </c:pt>
                <c:pt idx="1793">
                  <c:v>40146</c:v>
                </c:pt>
                <c:pt idx="1794">
                  <c:v>40147</c:v>
                </c:pt>
                <c:pt idx="1795">
                  <c:v>40148</c:v>
                </c:pt>
                <c:pt idx="1796">
                  <c:v>40149</c:v>
                </c:pt>
                <c:pt idx="1797">
                  <c:v>40150</c:v>
                </c:pt>
                <c:pt idx="1798">
                  <c:v>40151</c:v>
                </c:pt>
                <c:pt idx="1799">
                  <c:v>40152</c:v>
                </c:pt>
                <c:pt idx="1800">
                  <c:v>40153</c:v>
                </c:pt>
                <c:pt idx="1801">
                  <c:v>40154</c:v>
                </c:pt>
                <c:pt idx="1802">
                  <c:v>40155</c:v>
                </c:pt>
                <c:pt idx="1803">
                  <c:v>40156</c:v>
                </c:pt>
                <c:pt idx="1804">
                  <c:v>40157</c:v>
                </c:pt>
                <c:pt idx="1805">
                  <c:v>40158</c:v>
                </c:pt>
                <c:pt idx="1806">
                  <c:v>40159</c:v>
                </c:pt>
                <c:pt idx="1807">
                  <c:v>40160</c:v>
                </c:pt>
                <c:pt idx="1808">
                  <c:v>40161</c:v>
                </c:pt>
                <c:pt idx="1809">
                  <c:v>40162</c:v>
                </c:pt>
                <c:pt idx="1810">
                  <c:v>40163</c:v>
                </c:pt>
                <c:pt idx="1811">
                  <c:v>40164</c:v>
                </c:pt>
                <c:pt idx="1812">
                  <c:v>40165</c:v>
                </c:pt>
                <c:pt idx="1813">
                  <c:v>40166</c:v>
                </c:pt>
                <c:pt idx="1814">
                  <c:v>40167</c:v>
                </c:pt>
                <c:pt idx="1815">
                  <c:v>40168</c:v>
                </c:pt>
                <c:pt idx="1816">
                  <c:v>40169</c:v>
                </c:pt>
                <c:pt idx="1817">
                  <c:v>40170</c:v>
                </c:pt>
                <c:pt idx="1818">
                  <c:v>40171</c:v>
                </c:pt>
                <c:pt idx="1819">
                  <c:v>40172</c:v>
                </c:pt>
                <c:pt idx="1820">
                  <c:v>40173</c:v>
                </c:pt>
                <c:pt idx="1821">
                  <c:v>40174</c:v>
                </c:pt>
                <c:pt idx="1822">
                  <c:v>40175</c:v>
                </c:pt>
                <c:pt idx="1823">
                  <c:v>40176</c:v>
                </c:pt>
                <c:pt idx="1824">
                  <c:v>40177</c:v>
                </c:pt>
                <c:pt idx="1825">
                  <c:v>40178</c:v>
                </c:pt>
                <c:pt idx="1826">
                  <c:v>40179</c:v>
                </c:pt>
                <c:pt idx="1827">
                  <c:v>40180</c:v>
                </c:pt>
                <c:pt idx="1828">
                  <c:v>40181</c:v>
                </c:pt>
                <c:pt idx="1829">
                  <c:v>40182</c:v>
                </c:pt>
                <c:pt idx="1830">
                  <c:v>40183</c:v>
                </c:pt>
                <c:pt idx="1831">
                  <c:v>40184</c:v>
                </c:pt>
                <c:pt idx="1832">
                  <c:v>40185</c:v>
                </c:pt>
                <c:pt idx="1833">
                  <c:v>40186</c:v>
                </c:pt>
                <c:pt idx="1834">
                  <c:v>40187</c:v>
                </c:pt>
                <c:pt idx="1835">
                  <c:v>40188</c:v>
                </c:pt>
                <c:pt idx="1836">
                  <c:v>40189</c:v>
                </c:pt>
                <c:pt idx="1837">
                  <c:v>40190</c:v>
                </c:pt>
                <c:pt idx="1838">
                  <c:v>40191</c:v>
                </c:pt>
                <c:pt idx="1839">
                  <c:v>40192</c:v>
                </c:pt>
                <c:pt idx="1840">
                  <c:v>40193</c:v>
                </c:pt>
                <c:pt idx="1841">
                  <c:v>40194</c:v>
                </c:pt>
                <c:pt idx="1842">
                  <c:v>40195</c:v>
                </c:pt>
                <c:pt idx="1843">
                  <c:v>40196</c:v>
                </c:pt>
                <c:pt idx="1844">
                  <c:v>40197</c:v>
                </c:pt>
                <c:pt idx="1845">
                  <c:v>40198</c:v>
                </c:pt>
                <c:pt idx="1846">
                  <c:v>40199</c:v>
                </c:pt>
                <c:pt idx="1847">
                  <c:v>40200</c:v>
                </c:pt>
                <c:pt idx="1848">
                  <c:v>40201</c:v>
                </c:pt>
                <c:pt idx="1849">
                  <c:v>40202</c:v>
                </c:pt>
                <c:pt idx="1850">
                  <c:v>40203</c:v>
                </c:pt>
                <c:pt idx="1851">
                  <c:v>40204</c:v>
                </c:pt>
                <c:pt idx="1852">
                  <c:v>40205</c:v>
                </c:pt>
                <c:pt idx="1853">
                  <c:v>40206</c:v>
                </c:pt>
                <c:pt idx="1854">
                  <c:v>40207</c:v>
                </c:pt>
                <c:pt idx="1855">
                  <c:v>40208</c:v>
                </c:pt>
                <c:pt idx="1856">
                  <c:v>40209</c:v>
                </c:pt>
                <c:pt idx="1857">
                  <c:v>40210</c:v>
                </c:pt>
                <c:pt idx="1858">
                  <c:v>40211</c:v>
                </c:pt>
                <c:pt idx="1859">
                  <c:v>40212</c:v>
                </c:pt>
                <c:pt idx="1860">
                  <c:v>40213</c:v>
                </c:pt>
                <c:pt idx="1861">
                  <c:v>40214</c:v>
                </c:pt>
                <c:pt idx="1862">
                  <c:v>40215</c:v>
                </c:pt>
                <c:pt idx="1863">
                  <c:v>40216</c:v>
                </c:pt>
                <c:pt idx="1864">
                  <c:v>40217</c:v>
                </c:pt>
                <c:pt idx="1865">
                  <c:v>40218</c:v>
                </c:pt>
                <c:pt idx="1866">
                  <c:v>40219</c:v>
                </c:pt>
                <c:pt idx="1867">
                  <c:v>40220</c:v>
                </c:pt>
                <c:pt idx="1868">
                  <c:v>40221</c:v>
                </c:pt>
                <c:pt idx="1869">
                  <c:v>40222</c:v>
                </c:pt>
                <c:pt idx="1870">
                  <c:v>40223</c:v>
                </c:pt>
                <c:pt idx="1871">
                  <c:v>40224</c:v>
                </c:pt>
                <c:pt idx="1872">
                  <c:v>40225</c:v>
                </c:pt>
                <c:pt idx="1873">
                  <c:v>40226</c:v>
                </c:pt>
                <c:pt idx="1874">
                  <c:v>40227</c:v>
                </c:pt>
                <c:pt idx="1875">
                  <c:v>40228</c:v>
                </c:pt>
                <c:pt idx="1876">
                  <c:v>40229</c:v>
                </c:pt>
                <c:pt idx="1877">
                  <c:v>40230</c:v>
                </c:pt>
                <c:pt idx="1878">
                  <c:v>40231</c:v>
                </c:pt>
                <c:pt idx="1879">
                  <c:v>40232</c:v>
                </c:pt>
                <c:pt idx="1880">
                  <c:v>40233</c:v>
                </c:pt>
                <c:pt idx="1881">
                  <c:v>40234</c:v>
                </c:pt>
                <c:pt idx="1882">
                  <c:v>40235</c:v>
                </c:pt>
                <c:pt idx="1883">
                  <c:v>40236</c:v>
                </c:pt>
                <c:pt idx="1884">
                  <c:v>40237</c:v>
                </c:pt>
                <c:pt idx="1885">
                  <c:v>40238</c:v>
                </c:pt>
                <c:pt idx="1886">
                  <c:v>40239</c:v>
                </c:pt>
                <c:pt idx="1887">
                  <c:v>40240</c:v>
                </c:pt>
                <c:pt idx="1888">
                  <c:v>40241</c:v>
                </c:pt>
                <c:pt idx="1889">
                  <c:v>40242</c:v>
                </c:pt>
                <c:pt idx="1890">
                  <c:v>40243</c:v>
                </c:pt>
                <c:pt idx="1891">
                  <c:v>40244</c:v>
                </c:pt>
                <c:pt idx="1892">
                  <c:v>40245</c:v>
                </c:pt>
                <c:pt idx="1893">
                  <c:v>40246</c:v>
                </c:pt>
                <c:pt idx="1894">
                  <c:v>40247</c:v>
                </c:pt>
                <c:pt idx="1895">
                  <c:v>40248</c:v>
                </c:pt>
                <c:pt idx="1896">
                  <c:v>40249</c:v>
                </c:pt>
                <c:pt idx="1897">
                  <c:v>40250</c:v>
                </c:pt>
                <c:pt idx="1898">
                  <c:v>40251</c:v>
                </c:pt>
                <c:pt idx="1899">
                  <c:v>40252</c:v>
                </c:pt>
                <c:pt idx="1900">
                  <c:v>40253</c:v>
                </c:pt>
                <c:pt idx="1901">
                  <c:v>40254</c:v>
                </c:pt>
                <c:pt idx="1902">
                  <c:v>40255</c:v>
                </c:pt>
                <c:pt idx="1903">
                  <c:v>40256</c:v>
                </c:pt>
                <c:pt idx="1904">
                  <c:v>40257</c:v>
                </c:pt>
                <c:pt idx="1905">
                  <c:v>40258</c:v>
                </c:pt>
                <c:pt idx="1906">
                  <c:v>40259</c:v>
                </c:pt>
                <c:pt idx="1907">
                  <c:v>40260</c:v>
                </c:pt>
                <c:pt idx="1908">
                  <c:v>40261</c:v>
                </c:pt>
                <c:pt idx="1909">
                  <c:v>40262</c:v>
                </c:pt>
                <c:pt idx="1910">
                  <c:v>40263</c:v>
                </c:pt>
                <c:pt idx="1911">
                  <c:v>40264</c:v>
                </c:pt>
                <c:pt idx="1912">
                  <c:v>40265</c:v>
                </c:pt>
                <c:pt idx="1913">
                  <c:v>40266</c:v>
                </c:pt>
                <c:pt idx="1914">
                  <c:v>40267</c:v>
                </c:pt>
                <c:pt idx="1915">
                  <c:v>40268</c:v>
                </c:pt>
                <c:pt idx="1916">
                  <c:v>40269</c:v>
                </c:pt>
                <c:pt idx="1917">
                  <c:v>40270</c:v>
                </c:pt>
                <c:pt idx="1918">
                  <c:v>40271</c:v>
                </c:pt>
                <c:pt idx="1919">
                  <c:v>40272</c:v>
                </c:pt>
                <c:pt idx="1920">
                  <c:v>40273</c:v>
                </c:pt>
                <c:pt idx="1921">
                  <c:v>40274</c:v>
                </c:pt>
                <c:pt idx="1922">
                  <c:v>40275</c:v>
                </c:pt>
                <c:pt idx="1923">
                  <c:v>40276</c:v>
                </c:pt>
                <c:pt idx="1924">
                  <c:v>40277</c:v>
                </c:pt>
                <c:pt idx="1925">
                  <c:v>40278</c:v>
                </c:pt>
                <c:pt idx="1926">
                  <c:v>40279</c:v>
                </c:pt>
                <c:pt idx="1927">
                  <c:v>40280</c:v>
                </c:pt>
                <c:pt idx="1928">
                  <c:v>40281</c:v>
                </c:pt>
                <c:pt idx="1929">
                  <c:v>40282</c:v>
                </c:pt>
                <c:pt idx="1930">
                  <c:v>40283</c:v>
                </c:pt>
                <c:pt idx="1931">
                  <c:v>40284</c:v>
                </c:pt>
                <c:pt idx="1932">
                  <c:v>40285</c:v>
                </c:pt>
                <c:pt idx="1933">
                  <c:v>40286</c:v>
                </c:pt>
                <c:pt idx="1934">
                  <c:v>40287</c:v>
                </c:pt>
                <c:pt idx="1935">
                  <c:v>40288</c:v>
                </c:pt>
                <c:pt idx="1936">
                  <c:v>40289</c:v>
                </c:pt>
                <c:pt idx="1937">
                  <c:v>40290</c:v>
                </c:pt>
                <c:pt idx="1938">
                  <c:v>40291</c:v>
                </c:pt>
                <c:pt idx="1939">
                  <c:v>40292</c:v>
                </c:pt>
                <c:pt idx="1940">
                  <c:v>40293</c:v>
                </c:pt>
                <c:pt idx="1941">
                  <c:v>40294</c:v>
                </c:pt>
                <c:pt idx="1942">
                  <c:v>40295</c:v>
                </c:pt>
                <c:pt idx="1943">
                  <c:v>40296</c:v>
                </c:pt>
                <c:pt idx="1944">
                  <c:v>40297</c:v>
                </c:pt>
                <c:pt idx="1945">
                  <c:v>40298</c:v>
                </c:pt>
                <c:pt idx="1946">
                  <c:v>40299</c:v>
                </c:pt>
                <c:pt idx="1947">
                  <c:v>40300</c:v>
                </c:pt>
                <c:pt idx="1948">
                  <c:v>40301</c:v>
                </c:pt>
                <c:pt idx="1949">
                  <c:v>40302</c:v>
                </c:pt>
                <c:pt idx="1950">
                  <c:v>40303</c:v>
                </c:pt>
                <c:pt idx="1951">
                  <c:v>40304</c:v>
                </c:pt>
                <c:pt idx="1952">
                  <c:v>40305</c:v>
                </c:pt>
                <c:pt idx="1953">
                  <c:v>40306</c:v>
                </c:pt>
                <c:pt idx="1954">
                  <c:v>40307</c:v>
                </c:pt>
                <c:pt idx="1955">
                  <c:v>40308</c:v>
                </c:pt>
                <c:pt idx="1956">
                  <c:v>40309</c:v>
                </c:pt>
                <c:pt idx="1957">
                  <c:v>40310</c:v>
                </c:pt>
                <c:pt idx="1958">
                  <c:v>40311</c:v>
                </c:pt>
                <c:pt idx="1959">
                  <c:v>40312</c:v>
                </c:pt>
                <c:pt idx="1960">
                  <c:v>40313</c:v>
                </c:pt>
                <c:pt idx="1961">
                  <c:v>40314</c:v>
                </c:pt>
                <c:pt idx="1962">
                  <c:v>40315</c:v>
                </c:pt>
                <c:pt idx="1963">
                  <c:v>40316</c:v>
                </c:pt>
                <c:pt idx="1964">
                  <c:v>40317</c:v>
                </c:pt>
                <c:pt idx="1965">
                  <c:v>40318</c:v>
                </c:pt>
                <c:pt idx="1966">
                  <c:v>40319</c:v>
                </c:pt>
                <c:pt idx="1967">
                  <c:v>40320</c:v>
                </c:pt>
                <c:pt idx="1968">
                  <c:v>40321</c:v>
                </c:pt>
                <c:pt idx="1969">
                  <c:v>40322</c:v>
                </c:pt>
                <c:pt idx="1970">
                  <c:v>40323</c:v>
                </c:pt>
                <c:pt idx="1971">
                  <c:v>40324</c:v>
                </c:pt>
                <c:pt idx="1972">
                  <c:v>40325</c:v>
                </c:pt>
                <c:pt idx="1973">
                  <c:v>40326</c:v>
                </c:pt>
                <c:pt idx="1974">
                  <c:v>40327</c:v>
                </c:pt>
                <c:pt idx="1975">
                  <c:v>40328</c:v>
                </c:pt>
                <c:pt idx="1976">
                  <c:v>40329</c:v>
                </c:pt>
                <c:pt idx="1977">
                  <c:v>40330</c:v>
                </c:pt>
                <c:pt idx="1978">
                  <c:v>40331</c:v>
                </c:pt>
                <c:pt idx="1979">
                  <c:v>40332</c:v>
                </c:pt>
                <c:pt idx="1980">
                  <c:v>40333</c:v>
                </c:pt>
                <c:pt idx="1981">
                  <c:v>40334</c:v>
                </c:pt>
                <c:pt idx="1982">
                  <c:v>40335</c:v>
                </c:pt>
                <c:pt idx="1983">
                  <c:v>40336</c:v>
                </c:pt>
                <c:pt idx="1984">
                  <c:v>40337</c:v>
                </c:pt>
                <c:pt idx="1985">
                  <c:v>40338</c:v>
                </c:pt>
                <c:pt idx="1986">
                  <c:v>40339</c:v>
                </c:pt>
                <c:pt idx="1987">
                  <c:v>40340</c:v>
                </c:pt>
                <c:pt idx="1988">
                  <c:v>40341</c:v>
                </c:pt>
                <c:pt idx="1989">
                  <c:v>40342</c:v>
                </c:pt>
                <c:pt idx="1990">
                  <c:v>40343</c:v>
                </c:pt>
                <c:pt idx="1991">
                  <c:v>40344</c:v>
                </c:pt>
                <c:pt idx="1992">
                  <c:v>40345</c:v>
                </c:pt>
                <c:pt idx="1993">
                  <c:v>40346</c:v>
                </c:pt>
                <c:pt idx="1994">
                  <c:v>40347</c:v>
                </c:pt>
                <c:pt idx="1995">
                  <c:v>40348</c:v>
                </c:pt>
                <c:pt idx="1996">
                  <c:v>40349</c:v>
                </c:pt>
                <c:pt idx="1997">
                  <c:v>40350</c:v>
                </c:pt>
                <c:pt idx="1998">
                  <c:v>40351</c:v>
                </c:pt>
                <c:pt idx="1999">
                  <c:v>40352</c:v>
                </c:pt>
                <c:pt idx="2000">
                  <c:v>40353</c:v>
                </c:pt>
                <c:pt idx="2001">
                  <c:v>40354</c:v>
                </c:pt>
                <c:pt idx="2002">
                  <c:v>40355</c:v>
                </c:pt>
                <c:pt idx="2003">
                  <c:v>40356</c:v>
                </c:pt>
                <c:pt idx="2004">
                  <c:v>40357</c:v>
                </c:pt>
                <c:pt idx="2005">
                  <c:v>40358</c:v>
                </c:pt>
                <c:pt idx="2006">
                  <c:v>40359</c:v>
                </c:pt>
                <c:pt idx="2007">
                  <c:v>40360</c:v>
                </c:pt>
                <c:pt idx="2008">
                  <c:v>40361</c:v>
                </c:pt>
                <c:pt idx="2009">
                  <c:v>40362</c:v>
                </c:pt>
                <c:pt idx="2010">
                  <c:v>40363</c:v>
                </c:pt>
                <c:pt idx="2011">
                  <c:v>40364</c:v>
                </c:pt>
                <c:pt idx="2012">
                  <c:v>40365</c:v>
                </c:pt>
                <c:pt idx="2013">
                  <c:v>40366</c:v>
                </c:pt>
                <c:pt idx="2014">
                  <c:v>40367</c:v>
                </c:pt>
                <c:pt idx="2015">
                  <c:v>40368</c:v>
                </c:pt>
                <c:pt idx="2016">
                  <c:v>40369</c:v>
                </c:pt>
                <c:pt idx="2017">
                  <c:v>40370</c:v>
                </c:pt>
                <c:pt idx="2018">
                  <c:v>40371</c:v>
                </c:pt>
                <c:pt idx="2019">
                  <c:v>40372</c:v>
                </c:pt>
                <c:pt idx="2020">
                  <c:v>40373</c:v>
                </c:pt>
                <c:pt idx="2021">
                  <c:v>40374</c:v>
                </c:pt>
                <c:pt idx="2022">
                  <c:v>40375</c:v>
                </c:pt>
                <c:pt idx="2023">
                  <c:v>40376</c:v>
                </c:pt>
                <c:pt idx="2024">
                  <c:v>40377</c:v>
                </c:pt>
                <c:pt idx="2025">
                  <c:v>40378</c:v>
                </c:pt>
                <c:pt idx="2026">
                  <c:v>40379</c:v>
                </c:pt>
                <c:pt idx="2027">
                  <c:v>40380</c:v>
                </c:pt>
                <c:pt idx="2028">
                  <c:v>40381</c:v>
                </c:pt>
                <c:pt idx="2029">
                  <c:v>40382</c:v>
                </c:pt>
                <c:pt idx="2030">
                  <c:v>40383</c:v>
                </c:pt>
                <c:pt idx="2031">
                  <c:v>40384</c:v>
                </c:pt>
                <c:pt idx="2032">
                  <c:v>40385</c:v>
                </c:pt>
                <c:pt idx="2033">
                  <c:v>40386</c:v>
                </c:pt>
                <c:pt idx="2034">
                  <c:v>40387</c:v>
                </c:pt>
                <c:pt idx="2035">
                  <c:v>40388</c:v>
                </c:pt>
                <c:pt idx="2036">
                  <c:v>40389</c:v>
                </c:pt>
                <c:pt idx="2037">
                  <c:v>40390</c:v>
                </c:pt>
                <c:pt idx="2038">
                  <c:v>40391</c:v>
                </c:pt>
                <c:pt idx="2039">
                  <c:v>40392</c:v>
                </c:pt>
                <c:pt idx="2040">
                  <c:v>40393</c:v>
                </c:pt>
                <c:pt idx="2041">
                  <c:v>40394</c:v>
                </c:pt>
                <c:pt idx="2042">
                  <c:v>40395</c:v>
                </c:pt>
                <c:pt idx="2043">
                  <c:v>40396</c:v>
                </c:pt>
                <c:pt idx="2044">
                  <c:v>40397</c:v>
                </c:pt>
                <c:pt idx="2045">
                  <c:v>40398</c:v>
                </c:pt>
                <c:pt idx="2046">
                  <c:v>40399</c:v>
                </c:pt>
                <c:pt idx="2047">
                  <c:v>40400</c:v>
                </c:pt>
                <c:pt idx="2048">
                  <c:v>40401</c:v>
                </c:pt>
                <c:pt idx="2049">
                  <c:v>40402</c:v>
                </c:pt>
                <c:pt idx="2050">
                  <c:v>40403</c:v>
                </c:pt>
                <c:pt idx="2051">
                  <c:v>40404</c:v>
                </c:pt>
                <c:pt idx="2052">
                  <c:v>40405</c:v>
                </c:pt>
                <c:pt idx="2053">
                  <c:v>40406</c:v>
                </c:pt>
                <c:pt idx="2054">
                  <c:v>40407</c:v>
                </c:pt>
                <c:pt idx="2055">
                  <c:v>40408</c:v>
                </c:pt>
                <c:pt idx="2056">
                  <c:v>40409</c:v>
                </c:pt>
                <c:pt idx="2057">
                  <c:v>40410</c:v>
                </c:pt>
                <c:pt idx="2058">
                  <c:v>40411</c:v>
                </c:pt>
                <c:pt idx="2059">
                  <c:v>40412</c:v>
                </c:pt>
                <c:pt idx="2060">
                  <c:v>40413</c:v>
                </c:pt>
                <c:pt idx="2061">
                  <c:v>40414</c:v>
                </c:pt>
                <c:pt idx="2062">
                  <c:v>40415</c:v>
                </c:pt>
                <c:pt idx="2063">
                  <c:v>40416</c:v>
                </c:pt>
                <c:pt idx="2064">
                  <c:v>40417</c:v>
                </c:pt>
                <c:pt idx="2065">
                  <c:v>40418</c:v>
                </c:pt>
                <c:pt idx="2066">
                  <c:v>40419</c:v>
                </c:pt>
                <c:pt idx="2067">
                  <c:v>40420</c:v>
                </c:pt>
                <c:pt idx="2068">
                  <c:v>40421</c:v>
                </c:pt>
                <c:pt idx="2069">
                  <c:v>40422</c:v>
                </c:pt>
                <c:pt idx="2070">
                  <c:v>40423</c:v>
                </c:pt>
                <c:pt idx="2071">
                  <c:v>40424</c:v>
                </c:pt>
                <c:pt idx="2072">
                  <c:v>40425</c:v>
                </c:pt>
                <c:pt idx="2073">
                  <c:v>40426</c:v>
                </c:pt>
                <c:pt idx="2074">
                  <c:v>40427</c:v>
                </c:pt>
                <c:pt idx="2075">
                  <c:v>40428</c:v>
                </c:pt>
                <c:pt idx="2076">
                  <c:v>40429</c:v>
                </c:pt>
                <c:pt idx="2077">
                  <c:v>40430</c:v>
                </c:pt>
                <c:pt idx="2078">
                  <c:v>40431</c:v>
                </c:pt>
                <c:pt idx="2079">
                  <c:v>40432</c:v>
                </c:pt>
                <c:pt idx="2080">
                  <c:v>40433</c:v>
                </c:pt>
                <c:pt idx="2081">
                  <c:v>40434</c:v>
                </c:pt>
                <c:pt idx="2082">
                  <c:v>40435</c:v>
                </c:pt>
                <c:pt idx="2083">
                  <c:v>40436</c:v>
                </c:pt>
                <c:pt idx="2084">
                  <c:v>40437</c:v>
                </c:pt>
                <c:pt idx="2085">
                  <c:v>40438</c:v>
                </c:pt>
                <c:pt idx="2086">
                  <c:v>40439</c:v>
                </c:pt>
                <c:pt idx="2087">
                  <c:v>40440</c:v>
                </c:pt>
                <c:pt idx="2088">
                  <c:v>40441</c:v>
                </c:pt>
                <c:pt idx="2089">
                  <c:v>40442</c:v>
                </c:pt>
                <c:pt idx="2090">
                  <c:v>40443</c:v>
                </c:pt>
                <c:pt idx="2091">
                  <c:v>40444</c:v>
                </c:pt>
                <c:pt idx="2092">
                  <c:v>40445</c:v>
                </c:pt>
                <c:pt idx="2093">
                  <c:v>40446</c:v>
                </c:pt>
                <c:pt idx="2094">
                  <c:v>40447</c:v>
                </c:pt>
                <c:pt idx="2095">
                  <c:v>40448</c:v>
                </c:pt>
                <c:pt idx="2096">
                  <c:v>40449</c:v>
                </c:pt>
                <c:pt idx="2097">
                  <c:v>40450</c:v>
                </c:pt>
                <c:pt idx="2098">
                  <c:v>40451</c:v>
                </c:pt>
                <c:pt idx="2099">
                  <c:v>40452</c:v>
                </c:pt>
                <c:pt idx="2100">
                  <c:v>40453</c:v>
                </c:pt>
                <c:pt idx="2101">
                  <c:v>40454</c:v>
                </c:pt>
                <c:pt idx="2102">
                  <c:v>40455</c:v>
                </c:pt>
                <c:pt idx="2103">
                  <c:v>40456</c:v>
                </c:pt>
                <c:pt idx="2104">
                  <c:v>40457</c:v>
                </c:pt>
                <c:pt idx="2105">
                  <c:v>40458</c:v>
                </c:pt>
                <c:pt idx="2106">
                  <c:v>40459</c:v>
                </c:pt>
                <c:pt idx="2107">
                  <c:v>40460</c:v>
                </c:pt>
                <c:pt idx="2108">
                  <c:v>40461</c:v>
                </c:pt>
                <c:pt idx="2109">
                  <c:v>40462</c:v>
                </c:pt>
                <c:pt idx="2110">
                  <c:v>40463</c:v>
                </c:pt>
                <c:pt idx="2111">
                  <c:v>40464</c:v>
                </c:pt>
                <c:pt idx="2112">
                  <c:v>40465</c:v>
                </c:pt>
                <c:pt idx="2113">
                  <c:v>40466</c:v>
                </c:pt>
                <c:pt idx="2114">
                  <c:v>40467</c:v>
                </c:pt>
                <c:pt idx="2115">
                  <c:v>40468</c:v>
                </c:pt>
                <c:pt idx="2116">
                  <c:v>40469</c:v>
                </c:pt>
                <c:pt idx="2117">
                  <c:v>40470</c:v>
                </c:pt>
                <c:pt idx="2118">
                  <c:v>40471</c:v>
                </c:pt>
                <c:pt idx="2119">
                  <c:v>40472</c:v>
                </c:pt>
                <c:pt idx="2120">
                  <c:v>40473</c:v>
                </c:pt>
                <c:pt idx="2121">
                  <c:v>40474</c:v>
                </c:pt>
                <c:pt idx="2122">
                  <c:v>40475</c:v>
                </c:pt>
                <c:pt idx="2123">
                  <c:v>40476</c:v>
                </c:pt>
                <c:pt idx="2124">
                  <c:v>40477</c:v>
                </c:pt>
                <c:pt idx="2125">
                  <c:v>40478</c:v>
                </c:pt>
                <c:pt idx="2126">
                  <c:v>40479</c:v>
                </c:pt>
                <c:pt idx="2127">
                  <c:v>40480</c:v>
                </c:pt>
                <c:pt idx="2128">
                  <c:v>40481</c:v>
                </c:pt>
                <c:pt idx="2129">
                  <c:v>40482</c:v>
                </c:pt>
                <c:pt idx="2130">
                  <c:v>40483</c:v>
                </c:pt>
                <c:pt idx="2131">
                  <c:v>40484</c:v>
                </c:pt>
                <c:pt idx="2132">
                  <c:v>40485</c:v>
                </c:pt>
                <c:pt idx="2133">
                  <c:v>40486</c:v>
                </c:pt>
                <c:pt idx="2134">
                  <c:v>40487</c:v>
                </c:pt>
                <c:pt idx="2135">
                  <c:v>40488</c:v>
                </c:pt>
                <c:pt idx="2136">
                  <c:v>40489</c:v>
                </c:pt>
                <c:pt idx="2137">
                  <c:v>40490</c:v>
                </c:pt>
                <c:pt idx="2138">
                  <c:v>40491</c:v>
                </c:pt>
                <c:pt idx="2139">
                  <c:v>40492</c:v>
                </c:pt>
                <c:pt idx="2140">
                  <c:v>40493</c:v>
                </c:pt>
                <c:pt idx="2141">
                  <c:v>40494</c:v>
                </c:pt>
                <c:pt idx="2142">
                  <c:v>40495</c:v>
                </c:pt>
                <c:pt idx="2143">
                  <c:v>40496</c:v>
                </c:pt>
                <c:pt idx="2144">
                  <c:v>40497</c:v>
                </c:pt>
                <c:pt idx="2145">
                  <c:v>40498</c:v>
                </c:pt>
                <c:pt idx="2146">
                  <c:v>40499</c:v>
                </c:pt>
                <c:pt idx="2147">
                  <c:v>40500</c:v>
                </c:pt>
                <c:pt idx="2148">
                  <c:v>40501</c:v>
                </c:pt>
                <c:pt idx="2149">
                  <c:v>40502</c:v>
                </c:pt>
                <c:pt idx="2150">
                  <c:v>40503</c:v>
                </c:pt>
                <c:pt idx="2151">
                  <c:v>40504</c:v>
                </c:pt>
                <c:pt idx="2152">
                  <c:v>40505</c:v>
                </c:pt>
                <c:pt idx="2153">
                  <c:v>40506</c:v>
                </c:pt>
                <c:pt idx="2154">
                  <c:v>40507</c:v>
                </c:pt>
                <c:pt idx="2155">
                  <c:v>40508</c:v>
                </c:pt>
                <c:pt idx="2156">
                  <c:v>40509</c:v>
                </c:pt>
                <c:pt idx="2157">
                  <c:v>40510</c:v>
                </c:pt>
                <c:pt idx="2158">
                  <c:v>40511</c:v>
                </c:pt>
                <c:pt idx="2159">
                  <c:v>40512</c:v>
                </c:pt>
                <c:pt idx="2160">
                  <c:v>40513</c:v>
                </c:pt>
                <c:pt idx="2161">
                  <c:v>40514</c:v>
                </c:pt>
                <c:pt idx="2162">
                  <c:v>40515</c:v>
                </c:pt>
                <c:pt idx="2163">
                  <c:v>40516</c:v>
                </c:pt>
                <c:pt idx="2164">
                  <c:v>40517</c:v>
                </c:pt>
                <c:pt idx="2165">
                  <c:v>40518</c:v>
                </c:pt>
                <c:pt idx="2166">
                  <c:v>40519</c:v>
                </c:pt>
                <c:pt idx="2167">
                  <c:v>40520</c:v>
                </c:pt>
                <c:pt idx="2168">
                  <c:v>40521</c:v>
                </c:pt>
                <c:pt idx="2169">
                  <c:v>40522</c:v>
                </c:pt>
                <c:pt idx="2170">
                  <c:v>40523</c:v>
                </c:pt>
                <c:pt idx="2171">
                  <c:v>40524</c:v>
                </c:pt>
                <c:pt idx="2172">
                  <c:v>40525</c:v>
                </c:pt>
                <c:pt idx="2173">
                  <c:v>40526</c:v>
                </c:pt>
                <c:pt idx="2174">
                  <c:v>40527</c:v>
                </c:pt>
                <c:pt idx="2175">
                  <c:v>40528</c:v>
                </c:pt>
                <c:pt idx="2176">
                  <c:v>40529</c:v>
                </c:pt>
                <c:pt idx="2177">
                  <c:v>40530</c:v>
                </c:pt>
                <c:pt idx="2178">
                  <c:v>40531</c:v>
                </c:pt>
                <c:pt idx="2179">
                  <c:v>40532</c:v>
                </c:pt>
                <c:pt idx="2180">
                  <c:v>40533</c:v>
                </c:pt>
                <c:pt idx="2181">
                  <c:v>40534</c:v>
                </c:pt>
                <c:pt idx="2182">
                  <c:v>40535</c:v>
                </c:pt>
                <c:pt idx="2183">
                  <c:v>40536</c:v>
                </c:pt>
                <c:pt idx="2184">
                  <c:v>40537</c:v>
                </c:pt>
                <c:pt idx="2185">
                  <c:v>40538</c:v>
                </c:pt>
                <c:pt idx="2186">
                  <c:v>40539</c:v>
                </c:pt>
                <c:pt idx="2187">
                  <c:v>40540</c:v>
                </c:pt>
                <c:pt idx="2188">
                  <c:v>40541</c:v>
                </c:pt>
                <c:pt idx="2189">
                  <c:v>40542</c:v>
                </c:pt>
                <c:pt idx="2190">
                  <c:v>40543</c:v>
                </c:pt>
                <c:pt idx="2191">
                  <c:v>40544</c:v>
                </c:pt>
                <c:pt idx="2192">
                  <c:v>40545</c:v>
                </c:pt>
                <c:pt idx="2193">
                  <c:v>40546</c:v>
                </c:pt>
                <c:pt idx="2194">
                  <c:v>40547</c:v>
                </c:pt>
                <c:pt idx="2195">
                  <c:v>40548</c:v>
                </c:pt>
                <c:pt idx="2196">
                  <c:v>40549</c:v>
                </c:pt>
                <c:pt idx="2197">
                  <c:v>40550</c:v>
                </c:pt>
                <c:pt idx="2198">
                  <c:v>40551</c:v>
                </c:pt>
                <c:pt idx="2199">
                  <c:v>40552</c:v>
                </c:pt>
                <c:pt idx="2200">
                  <c:v>40553</c:v>
                </c:pt>
                <c:pt idx="2201">
                  <c:v>40554</c:v>
                </c:pt>
                <c:pt idx="2202">
                  <c:v>40555</c:v>
                </c:pt>
                <c:pt idx="2203">
                  <c:v>40556</c:v>
                </c:pt>
                <c:pt idx="2204">
                  <c:v>40557</c:v>
                </c:pt>
                <c:pt idx="2205">
                  <c:v>40558</c:v>
                </c:pt>
                <c:pt idx="2206">
                  <c:v>40559</c:v>
                </c:pt>
                <c:pt idx="2207">
                  <c:v>40560</c:v>
                </c:pt>
                <c:pt idx="2208">
                  <c:v>40561</c:v>
                </c:pt>
                <c:pt idx="2209">
                  <c:v>40562</c:v>
                </c:pt>
                <c:pt idx="2210">
                  <c:v>40563</c:v>
                </c:pt>
                <c:pt idx="2211">
                  <c:v>40564</c:v>
                </c:pt>
                <c:pt idx="2212">
                  <c:v>40565</c:v>
                </c:pt>
                <c:pt idx="2213">
                  <c:v>40566</c:v>
                </c:pt>
                <c:pt idx="2214">
                  <c:v>40567</c:v>
                </c:pt>
                <c:pt idx="2215">
                  <c:v>40568</c:v>
                </c:pt>
                <c:pt idx="2216">
                  <c:v>40569</c:v>
                </c:pt>
                <c:pt idx="2217">
                  <c:v>40570</c:v>
                </c:pt>
                <c:pt idx="2218">
                  <c:v>40571</c:v>
                </c:pt>
                <c:pt idx="2219">
                  <c:v>40572</c:v>
                </c:pt>
                <c:pt idx="2220">
                  <c:v>40573</c:v>
                </c:pt>
                <c:pt idx="2221">
                  <c:v>40574</c:v>
                </c:pt>
                <c:pt idx="2222">
                  <c:v>40575</c:v>
                </c:pt>
                <c:pt idx="2223">
                  <c:v>40576</c:v>
                </c:pt>
                <c:pt idx="2224">
                  <c:v>40577</c:v>
                </c:pt>
                <c:pt idx="2225">
                  <c:v>40578</c:v>
                </c:pt>
                <c:pt idx="2226">
                  <c:v>40579</c:v>
                </c:pt>
                <c:pt idx="2227">
                  <c:v>40580</c:v>
                </c:pt>
                <c:pt idx="2228">
                  <c:v>40581</c:v>
                </c:pt>
                <c:pt idx="2229">
                  <c:v>40582</c:v>
                </c:pt>
                <c:pt idx="2230">
                  <c:v>40583</c:v>
                </c:pt>
                <c:pt idx="2231">
                  <c:v>40584</c:v>
                </c:pt>
                <c:pt idx="2232">
                  <c:v>40585</c:v>
                </c:pt>
                <c:pt idx="2233">
                  <c:v>40586</c:v>
                </c:pt>
                <c:pt idx="2234">
                  <c:v>40587</c:v>
                </c:pt>
                <c:pt idx="2235">
                  <c:v>40588</c:v>
                </c:pt>
                <c:pt idx="2236">
                  <c:v>40589</c:v>
                </c:pt>
                <c:pt idx="2237">
                  <c:v>40590</c:v>
                </c:pt>
                <c:pt idx="2238">
                  <c:v>40591</c:v>
                </c:pt>
                <c:pt idx="2239">
                  <c:v>40592</c:v>
                </c:pt>
                <c:pt idx="2240">
                  <c:v>40593</c:v>
                </c:pt>
                <c:pt idx="2241">
                  <c:v>40594</c:v>
                </c:pt>
                <c:pt idx="2242">
                  <c:v>40595</c:v>
                </c:pt>
                <c:pt idx="2243">
                  <c:v>40596</c:v>
                </c:pt>
                <c:pt idx="2244">
                  <c:v>40597</c:v>
                </c:pt>
                <c:pt idx="2245">
                  <c:v>40598</c:v>
                </c:pt>
                <c:pt idx="2246">
                  <c:v>40599</c:v>
                </c:pt>
                <c:pt idx="2247">
                  <c:v>40600</c:v>
                </c:pt>
                <c:pt idx="2248">
                  <c:v>40601</c:v>
                </c:pt>
                <c:pt idx="2249">
                  <c:v>40602</c:v>
                </c:pt>
                <c:pt idx="2250">
                  <c:v>40603</c:v>
                </c:pt>
                <c:pt idx="2251">
                  <c:v>40604</c:v>
                </c:pt>
                <c:pt idx="2252">
                  <c:v>40605</c:v>
                </c:pt>
                <c:pt idx="2253">
                  <c:v>40606</c:v>
                </c:pt>
                <c:pt idx="2254">
                  <c:v>40607</c:v>
                </c:pt>
                <c:pt idx="2255">
                  <c:v>40608</c:v>
                </c:pt>
                <c:pt idx="2256">
                  <c:v>40609</c:v>
                </c:pt>
                <c:pt idx="2257">
                  <c:v>40610</c:v>
                </c:pt>
                <c:pt idx="2258">
                  <c:v>40611</c:v>
                </c:pt>
                <c:pt idx="2259">
                  <c:v>40612</c:v>
                </c:pt>
                <c:pt idx="2260">
                  <c:v>40613</c:v>
                </c:pt>
                <c:pt idx="2261">
                  <c:v>40614</c:v>
                </c:pt>
                <c:pt idx="2262">
                  <c:v>40615</c:v>
                </c:pt>
                <c:pt idx="2263">
                  <c:v>40616</c:v>
                </c:pt>
                <c:pt idx="2264">
                  <c:v>40617</c:v>
                </c:pt>
                <c:pt idx="2265">
                  <c:v>40618</c:v>
                </c:pt>
                <c:pt idx="2266">
                  <c:v>40619</c:v>
                </c:pt>
                <c:pt idx="2267">
                  <c:v>40620</c:v>
                </c:pt>
                <c:pt idx="2268">
                  <c:v>40621</c:v>
                </c:pt>
                <c:pt idx="2269">
                  <c:v>40622</c:v>
                </c:pt>
                <c:pt idx="2270">
                  <c:v>40623</c:v>
                </c:pt>
                <c:pt idx="2271">
                  <c:v>40624</c:v>
                </c:pt>
                <c:pt idx="2272">
                  <c:v>40625</c:v>
                </c:pt>
                <c:pt idx="2273">
                  <c:v>40626</c:v>
                </c:pt>
                <c:pt idx="2274">
                  <c:v>40627</c:v>
                </c:pt>
                <c:pt idx="2275">
                  <c:v>40628</c:v>
                </c:pt>
                <c:pt idx="2276">
                  <c:v>40629</c:v>
                </c:pt>
                <c:pt idx="2277">
                  <c:v>40630</c:v>
                </c:pt>
                <c:pt idx="2278">
                  <c:v>40631</c:v>
                </c:pt>
                <c:pt idx="2279">
                  <c:v>40632</c:v>
                </c:pt>
                <c:pt idx="2280">
                  <c:v>40633</c:v>
                </c:pt>
                <c:pt idx="2281">
                  <c:v>40634</c:v>
                </c:pt>
                <c:pt idx="2282">
                  <c:v>40635</c:v>
                </c:pt>
                <c:pt idx="2283">
                  <c:v>40636</c:v>
                </c:pt>
                <c:pt idx="2284">
                  <c:v>40637</c:v>
                </c:pt>
                <c:pt idx="2285">
                  <c:v>40638</c:v>
                </c:pt>
                <c:pt idx="2286">
                  <c:v>40639</c:v>
                </c:pt>
                <c:pt idx="2287">
                  <c:v>40640</c:v>
                </c:pt>
                <c:pt idx="2288">
                  <c:v>40641</c:v>
                </c:pt>
                <c:pt idx="2289">
                  <c:v>40642</c:v>
                </c:pt>
                <c:pt idx="2290">
                  <c:v>40643</c:v>
                </c:pt>
                <c:pt idx="2291">
                  <c:v>40644</c:v>
                </c:pt>
                <c:pt idx="2292">
                  <c:v>40645</c:v>
                </c:pt>
                <c:pt idx="2293">
                  <c:v>40646</c:v>
                </c:pt>
                <c:pt idx="2294">
                  <c:v>40647</c:v>
                </c:pt>
                <c:pt idx="2295">
                  <c:v>40648</c:v>
                </c:pt>
                <c:pt idx="2296">
                  <c:v>40649</c:v>
                </c:pt>
                <c:pt idx="2297">
                  <c:v>40650</c:v>
                </c:pt>
                <c:pt idx="2298">
                  <c:v>40651</c:v>
                </c:pt>
                <c:pt idx="2299">
                  <c:v>40652</c:v>
                </c:pt>
                <c:pt idx="2300">
                  <c:v>40653</c:v>
                </c:pt>
                <c:pt idx="2301">
                  <c:v>40654</c:v>
                </c:pt>
                <c:pt idx="2302">
                  <c:v>40655</c:v>
                </c:pt>
                <c:pt idx="2303">
                  <c:v>40656</c:v>
                </c:pt>
                <c:pt idx="2304">
                  <c:v>40657</c:v>
                </c:pt>
                <c:pt idx="2305">
                  <c:v>40658</c:v>
                </c:pt>
                <c:pt idx="2306">
                  <c:v>40659</c:v>
                </c:pt>
                <c:pt idx="2307">
                  <c:v>40660</c:v>
                </c:pt>
                <c:pt idx="2308">
                  <c:v>40661</c:v>
                </c:pt>
                <c:pt idx="2309">
                  <c:v>40662</c:v>
                </c:pt>
                <c:pt idx="2310">
                  <c:v>40663</c:v>
                </c:pt>
                <c:pt idx="2311">
                  <c:v>40664</c:v>
                </c:pt>
                <c:pt idx="2312">
                  <c:v>40665</c:v>
                </c:pt>
                <c:pt idx="2313">
                  <c:v>40666</c:v>
                </c:pt>
                <c:pt idx="2314">
                  <c:v>40667</c:v>
                </c:pt>
                <c:pt idx="2315">
                  <c:v>40668</c:v>
                </c:pt>
                <c:pt idx="2316">
                  <c:v>40669</c:v>
                </c:pt>
                <c:pt idx="2317">
                  <c:v>40670</c:v>
                </c:pt>
                <c:pt idx="2318">
                  <c:v>40671</c:v>
                </c:pt>
                <c:pt idx="2319">
                  <c:v>40672</c:v>
                </c:pt>
                <c:pt idx="2320">
                  <c:v>40673</c:v>
                </c:pt>
                <c:pt idx="2321">
                  <c:v>40674</c:v>
                </c:pt>
                <c:pt idx="2322">
                  <c:v>40675</c:v>
                </c:pt>
                <c:pt idx="2323">
                  <c:v>40676</c:v>
                </c:pt>
                <c:pt idx="2324">
                  <c:v>40677</c:v>
                </c:pt>
                <c:pt idx="2325">
                  <c:v>40678</c:v>
                </c:pt>
                <c:pt idx="2326">
                  <c:v>40679</c:v>
                </c:pt>
                <c:pt idx="2327">
                  <c:v>40680</c:v>
                </c:pt>
                <c:pt idx="2328">
                  <c:v>40681</c:v>
                </c:pt>
                <c:pt idx="2329">
                  <c:v>40682</c:v>
                </c:pt>
                <c:pt idx="2330">
                  <c:v>40683</c:v>
                </c:pt>
                <c:pt idx="2331">
                  <c:v>40684</c:v>
                </c:pt>
                <c:pt idx="2332">
                  <c:v>40685</c:v>
                </c:pt>
                <c:pt idx="2333">
                  <c:v>40686</c:v>
                </c:pt>
                <c:pt idx="2334">
                  <c:v>40687</c:v>
                </c:pt>
                <c:pt idx="2335">
                  <c:v>40688</c:v>
                </c:pt>
                <c:pt idx="2336">
                  <c:v>40689</c:v>
                </c:pt>
                <c:pt idx="2337">
                  <c:v>40690</c:v>
                </c:pt>
                <c:pt idx="2338">
                  <c:v>40691</c:v>
                </c:pt>
                <c:pt idx="2339">
                  <c:v>40692</c:v>
                </c:pt>
                <c:pt idx="2340">
                  <c:v>40693</c:v>
                </c:pt>
                <c:pt idx="2341">
                  <c:v>40694</c:v>
                </c:pt>
                <c:pt idx="2342">
                  <c:v>40695</c:v>
                </c:pt>
                <c:pt idx="2343">
                  <c:v>40696</c:v>
                </c:pt>
                <c:pt idx="2344">
                  <c:v>40697</c:v>
                </c:pt>
                <c:pt idx="2345">
                  <c:v>40698</c:v>
                </c:pt>
                <c:pt idx="2346">
                  <c:v>40699</c:v>
                </c:pt>
                <c:pt idx="2347">
                  <c:v>40700</c:v>
                </c:pt>
                <c:pt idx="2348">
                  <c:v>40701</c:v>
                </c:pt>
                <c:pt idx="2349">
                  <c:v>40702</c:v>
                </c:pt>
                <c:pt idx="2350">
                  <c:v>40703</c:v>
                </c:pt>
                <c:pt idx="2351">
                  <c:v>40704</c:v>
                </c:pt>
                <c:pt idx="2352">
                  <c:v>40705</c:v>
                </c:pt>
                <c:pt idx="2353">
                  <c:v>40706</c:v>
                </c:pt>
                <c:pt idx="2354">
                  <c:v>40707</c:v>
                </c:pt>
                <c:pt idx="2355">
                  <c:v>40708</c:v>
                </c:pt>
                <c:pt idx="2356">
                  <c:v>40709</c:v>
                </c:pt>
                <c:pt idx="2357">
                  <c:v>40710</c:v>
                </c:pt>
                <c:pt idx="2358">
                  <c:v>40711</c:v>
                </c:pt>
                <c:pt idx="2359">
                  <c:v>40712</c:v>
                </c:pt>
                <c:pt idx="2360">
                  <c:v>40713</c:v>
                </c:pt>
                <c:pt idx="2361">
                  <c:v>40714</c:v>
                </c:pt>
                <c:pt idx="2362">
                  <c:v>40715</c:v>
                </c:pt>
                <c:pt idx="2363">
                  <c:v>40716</c:v>
                </c:pt>
                <c:pt idx="2364">
                  <c:v>40717</c:v>
                </c:pt>
                <c:pt idx="2365">
                  <c:v>40718</c:v>
                </c:pt>
                <c:pt idx="2366">
                  <c:v>40719</c:v>
                </c:pt>
                <c:pt idx="2367">
                  <c:v>40720</c:v>
                </c:pt>
                <c:pt idx="2368">
                  <c:v>40721</c:v>
                </c:pt>
                <c:pt idx="2369">
                  <c:v>40722</c:v>
                </c:pt>
                <c:pt idx="2370">
                  <c:v>40723</c:v>
                </c:pt>
                <c:pt idx="2371">
                  <c:v>40724</c:v>
                </c:pt>
                <c:pt idx="2372">
                  <c:v>40725</c:v>
                </c:pt>
                <c:pt idx="2373">
                  <c:v>40726</c:v>
                </c:pt>
                <c:pt idx="2374">
                  <c:v>40727</c:v>
                </c:pt>
                <c:pt idx="2375">
                  <c:v>40728</c:v>
                </c:pt>
                <c:pt idx="2376">
                  <c:v>40729</c:v>
                </c:pt>
                <c:pt idx="2377">
                  <c:v>40730</c:v>
                </c:pt>
                <c:pt idx="2378">
                  <c:v>40731</c:v>
                </c:pt>
                <c:pt idx="2379">
                  <c:v>40732</c:v>
                </c:pt>
                <c:pt idx="2380">
                  <c:v>40733</c:v>
                </c:pt>
                <c:pt idx="2381">
                  <c:v>40734</c:v>
                </c:pt>
                <c:pt idx="2382">
                  <c:v>40735</c:v>
                </c:pt>
                <c:pt idx="2383">
                  <c:v>40736</c:v>
                </c:pt>
                <c:pt idx="2384">
                  <c:v>40737</c:v>
                </c:pt>
                <c:pt idx="2385">
                  <c:v>40738</c:v>
                </c:pt>
                <c:pt idx="2386">
                  <c:v>40739</c:v>
                </c:pt>
                <c:pt idx="2387">
                  <c:v>40740</c:v>
                </c:pt>
                <c:pt idx="2388">
                  <c:v>40741</c:v>
                </c:pt>
                <c:pt idx="2389">
                  <c:v>40742</c:v>
                </c:pt>
                <c:pt idx="2390">
                  <c:v>40743</c:v>
                </c:pt>
                <c:pt idx="2391">
                  <c:v>40744</c:v>
                </c:pt>
                <c:pt idx="2392">
                  <c:v>40745</c:v>
                </c:pt>
                <c:pt idx="2393">
                  <c:v>40746</c:v>
                </c:pt>
                <c:pt idx="2394">
                  <c:v>40747</c:v>
                </c:pt>
                <c:pt idx="2395">
                  <c:v>40748</c:v>
                </c:pt>
                <c:pt idx="2396">
                  <c:v>40749</c:v>
                </c:pt>
                <c:pt idx="2397">
                  <c:v>40750</c:v>
                </c:pt>
                <c:pt idx="2398">
                  <c:v>40751</c:v>
                </c:pt>
                <c:pt idx="2399">
                  <c:v>40752</c:v>
                </c:pt>
                <c:pt idx="2400">
                  <c:v>40753</c:v>
                </c:pt>
                <c:pt idx="2401">
                  <c:v>40754</c:v>
                </c:pt>
                <c:pt idx="2402">
                  <c:v>40755</c:v>
                </c:pt>
                <c:pt idx="2403">
                  <c:v>40756</c:v>
                </c:pt>
                <c:pt idx="2404">
                  <c:v>40757</c:v>
                </c:pt>
                <c:pt idx="2405">
                  <c:v>40758</c:v>
                </c:pt>
                <c:pt idx="2406">
                  <c:v>40759</c:v>
                </c:pt>
                <c:pt idx="2407">
                  <c:v>40760</c:v>
                </c:pt>
                <c:pt idx="2408">
                  <c:v>40761</c:v>
                </c:pt>
                <c:pt idx="2409">
                  <c:v>40762</c:v>
                </c:pt>
                <c:pt idx="2410">
                  <c:v>40763</c:v>
                </c:pt>
                <c:pt idx="2411">
                  <c:v>40764</c:v>
                </c:pt>
                <c:pt idx="2412">
                  <c:v>40765</c:v>
                </c:pt>
                <c:pt idx="2413">
                  <c:v>40766</c:v>
                </c:pt>
                <c:pt idx="2414">
                  <c:v>40767</c:v>
                </c:pt>
                <c:pt idx="2415">
                  <c:v>40768</c:v>
                </c:pt>
                <c:pt idx="2416">
                  <c:v>40769</c:v>
                </c:pt>
                <c:pt idx="2417">
                  <c:v>40770</c:v>
                </c:pt>
                <c:pt idx="2418">
                  <c:v>40771</c:v>
                </c:pt>
                <c:pt idx="2419">
                  <c:v>40772</c:v>
                </c:pt>
                <c:pt idx="2420">
                  <c:v>40773</c:v>
                </c:pt>
                <c:pt idx="2421">
                  <c:v>40774</c:v>
                </c:pt>
                <c:pt idx="2422">
                  <c:v>40775</c:v>
                </c:pt>
                <c:pt idx="2423">
                  <c:v>40776</c:v>
                </c:pt>
                <c:pt idx="2424">
                  <c:v>40777</c:v>
                </c:pt>
                <c:pt idx="2425">
                  <c:v>40778</c:v>
                </c:pt>
                <c:pt idx="2426">
                  <c:v>40779</c:v>
                </c:pt>
                <c:pt idx="2427">
                  <c:v>40780</c:v>
                </c:pt>
                <c:pt idx="2428">
                  <c:v>40781</c:v>
                </c:pt>
                <c:pt idx="2429">
                  <c:v>40782</c:v>
                </c:pt>
                <c:pt idx="2430">
                  <c:v>40783</c:v>
                </c:pt>
                <c:pt idx="2431">
                  <c:v>40784</c:v>
                </c:pt>
                <c:pt idx="2432">
                  <c:v>40785</c:v>
                </c:pt>
                <c:pt idx="2433">
                  <c:v>40786</c:v>
                </c:pt>
                <c:pt idx="2434">
                  <c:v>40787</c:v>
                </c:pt>
                <c:pt idx="2435">
                  <c:v>40788</c:v>
                </c:pt>
                <c:pt idx="2436">
                  <c:v>40789</c:v>
                </c:pt>
                <c:pt idx="2437">
                  <c:v>40790</c:v>
                </c:pt>
                <c:pt idx="2438">
                  <c:v>40791</c:v>
                </c:pt>
                <c:pt idx="2439">
                  <c:v>40792</c:v>
                </c:pt>
                <c:pt idx="2440">
                  <c:v>40793</c:v>
                </c:pt>
                <c:pt idx="2441">
                  <c:v>40794</c:v>
                </c:pt>
                <c:pt idx="2442">
                  <c:v>40795</c:v>
                </c:pt>
                <c:pt idx="2443">
                  <c:v>40796</c:v>
                </c:pt>
                <c:pt idx="2444">
                  <c:v>40797</c:v>
                </c:pt>
                <c:pt idx="2445">
                  <c:v>40798</c:v>
                </c:pt>
                <c:pt idx="2446">
                  <c:v>40799</c:v>
                </c:pt>
                <c:pt idx="2447">
                  <c:v>40800</c:v>
                </c:pt>
                <c:pt idx="2448">
                  <c:v>40801</c:v>
                </c:pt>
                <c:pt idx="2449">
                  <c:v>40802</c:v>
                </c:pt>
                <c:pt idx="2450">
                  <c:v>40803</c:v>
                </c:pt>
                <c:pt idx="2451">
                  <c:v>40804</c:v>
                </c:pt>
                <c:pt idx="2452">
                  <c:v>40805</c:v>
                </c:pt>
                <c:pt idx="2453">
                  <c:v>40806</c:v>
                </c:pt>
                <c:pt idx="2454">
                  <c:v>40807</c:v>
                </c:pt>
                <c:pt idx="2455">
                  <c:v>40808</c:v>
                </c:pt>
                <c:pt idx="2456">
                  <c:v>40809</c:v>
                </c:pt>
                <c:pt idx="2457">
                  <c:v>40810</c:v>
                </c:pt>
                <c:pt idx="2458">
                  <c:v>40811</c:v>
                </c:pt>
                <c:pt idx="2459">
                  <c:v>40812</c:v>
                </c:pt>
                <c:pt idx="2460">
                  <c:v>40813</c:v>
                </c:pt>
                <c:pt idx="2461">
                  <c:v>40814</c:v>
                </c:pt>
                <c:pt idx="2462">
                  <c:v>40815</c:v>
                </c:pt>
                <c:pt idx="2463">
                  <c:v>40816</c:v>
                </c:pt>
                <c:pt idx="2464">
                  <c:v>40817</c:v>
                </c:pt>
                <c:pt idx="2465">
                  <c:v>40818</c:v>
                </c:pt>
                <c:pt idx="2466">
                  <c:v>40819</c:v>
                </c:pt>
                <c:pt idx="2467">
                  <c:v>40820</c:v>
                </c:pt>
                <c:pt idx="2468">
                  <c:v>40821</c:v>
                </c:pt>
                <c:pt idx="2469">
                  <c:v>40822</c:v>
                </c:pt>
                <c:pt idx="2470">
                  <c:v>40823</c:v>
                </c:pt>
                <c:pt idx="2471">
                  <c:v>40824</c:v>
                </c:pt>
                <c:pt idx="2472">
                  <c:v>40825</c:v>
                </c:pt>
                <c:pt idx="2473">
                  <c:v>40826</c:v>
                </c:pt>
                <c:pt idx="2474">
                  <c:v>40827</c:v>
                </c:pt>
                <c:pt idx="2475">
                  <c:v>40828</c:v>
                </c:pt>
                <c:pt idx="2476">
                  <c:v>40829</c:v>
                </c:pt>
                <c:pt idx="2477">
                  <c:v>40830</c:v>
                </c:pt>
                <c:pt idx="2478">
                  <c:v>40831</c:v>
                </c:pt>
                <c:pt idx="2479">
                  <c:v>40832</c:v>
                </c:pt>
                <c:pt idx="2480">
                  <c:v>40833</c:v>
                </c:pt>
                <c:pt idx="2481">
                  <c:v>40834</c:v>
                </c:pt>
                <c:pt idx="2482">
                  <c:v>40835</c:v>
                </c:pt>
                <c:pt idx="2483">
                  <c:v>40836</c:v>
                </c:pt>
                <c:pt idx="2484">
                  <c:v>40837</c:v>
                </c:pt>
                <c:pt idx="2485">
                  <c:v>40838</c:v>
                </c:pt>
                <c:pt idx="2486">
                  <c:v>40839</c:v>
                </c:pt>
                <c:pt idx="2487">
                  <c:v>40840</c:v>
                </c:pt>
                <c:pt idx="2488">
                  <c:v>40841</c:v>
                </c:pt>
                <c:pt idx="2489">
                  <c:v>40842</c:v>
                </c:pt>
                <c:pt idx="2490">
                  <c:v>40843</c:v>
                </c:pt>
                <c:pt idx="2491">
                  <c:v>40844</c:v>
                </c:pt>
                <c:pt idx="2492">
                  <c:v>40845</c:v>
                </c:pt>
                <c:pt idx="2493">
                  <c:v>40846</c:v>
                </c:pt>
                <c:pt idx="2494">
                  <c:v>40847</c:v>
                </c:pt>
                <c:pt idx="2495">
                  <c:v>40848</c:v>
                </c:pt>
                <c:pt idx="2496">
                  <c:v>40849</c:v>
                </c:pt>
                <c:pt idx="2497">
                  <c:v>40850</c:v>
                </c:pt>
                <c:pt idx="2498">
                  <c:v>40851</c:v>
                </c:pt>
                <c:pt idx="2499">
                  <c:v>40852</c:v>
                </c:pt>
                <c:pt idx="2500">
                  <c:v>40853</c:v>
                </c:pt>
                <c:pt idx="2501">
                  <c:v>40854</c:v>
                </c:pt>
                <c:pt idx="2502">
                  <c:v>40855</c:v>
                </c:pt>
                <c:pt idx="2503">
                  <c:v>40856</c:v>
                </c:pt>
                <c:pt idx="2504">
                  <c:v>40857</c:v>
                </c:pt>
                <c:pt idx="2505">
                  <c:v>40858</c:v>
                </c:pt>
                <c:pt idx="2506">
                  <c:v>40859</c:v>
                </c:pt>
                <c:pt idx="2507">
                  <c:v>40860</c:v>
                </c:pt>
                <c:pt idx="2508">
                  <c:v>40861</c:v>
                </c:pt>
                <c:pt idx="2509">
                  <c:v>40862</c:v>
                </c:pt>
                <c:pt idx="2510">
                  <c:v>40863</c:v>
                </c:pt>
                <c:pt idx="2511">
                  <c:v>40864</c:v>
                </c:pt>
                <c:pt idx="2512">
                  <c:v>40865</c:v>
                </c:pt>
                <c:pt idx="2513">
                  <c:v>40866</c:v>
                </c:pt>
                <c:pt idx="2514">
                  <c:v>40867</c:v>
                </c:pt>
                <c:pt idx="2515">
                  <c:v>40868</c:v>
                </c:pt>
                <c:pt idx="2516">
                  <c:v>40869</c:v>
                </c:pt>
                <c:pt idx="2517">
                  <c:v>40870</c:v>
                </c:pt>
                <c:pt idx="2518">
                  <c:v>40871</c:v>
                </c:pt>
                <c:pt idx="2519">
                  <c:v>40872</c:v>
                </c:pt>
                <c:pt idx="2520">
                  <c:v>40873</c:v>
                </c:pt>
                <c:pt idx="2521">
                  <c:v>40874</c:v>
                </c:pt>
                <c:pt idx="2522">
                  <c:v>40875</c:v>
                </c:pt>
                <c:pt idx="2523">
                  <c:v>40876</c:v>
                </c:pt>
                <c:pt idx="2524">
                  <c:v>40877</c:v>
                </c:pt>
                <c:pt idx="2525">
                  <c:v>40878</c:v>
                </c:pt>
                <c:pt idx="2526">
                  <c:v>40879</c:v>
                </c:pt>
                <c:pt idx="2527">
                  <c:v>40880</c:v>
                </c:pt>
                <c:pt idx="2528">
                  <c:v>40881</c:v>
                </c:pt>
                <c:pt idx="2529">
                  <c:v>40882</c:v>
                </c:pt>
                <c:pt idx="2530">
                  <c:v>40883</c:v>
                </c:pt>
                <c:pt idx="2531">
                  <c:v>40884</c:v>
                </c:pt>
                <c:pt idx="2532">
                  <c:v>40885</c:v>
                </c:pt>
                <c:pt idx="2533">
                  <c:v>40886</c:v>
                </c:pt>
                <c:pt idx="2534">
                  <c:v>40887</c:v>
                </c:pt>
                <c:pt idx="2535">
                  <c:v>40888</c:v>
                </c:pt>
                <c:pt idx="2536">
                  <c:v>40889</c:v>
                </c:pt>
                <c:pt idx="2537">
                  <c:v>40890</c:v>
                </c:pt>
                <c:pt idx="2538">
                  <c:v>40891</c:v>
                </c:pt>
                <c:pt idx="2539">
                  <c:v>40892</c:v>
                </c:pt>
                <c:pt idx="2540">
                  <c:v>40893</c:v>
                </c:pt>
                <c:pt idx="2541">
                  <c:v>40894</c:v>
                </c:pt>
                <c:pt idx="2542">
                  <c:v>40895</c:v>
                </c:pt>
                <c:pt idx="2543">
                  <c:v>40896</c:v>
                </c:pt>
                <c:pt idx="2544">
                  <c:v>40897</c:v>
                </c:pt>
                <c:pt idx="2545">
                  <c:v>40898</c:v>
                </c:pt>
                <c:pt idx="2546">
                  <c:v>40899</c:v>
                </c:pt>
                <c:pt idx="2547">
                  <c:v>40900</c:v>
                </c:pt>
                <c:pt idx="2548">
                  <c:v>40901</c:v>
                </c:pt>
                <c:pt idx="2549">
                  <c:v>40902</c:v>
                </c:pt>
                <c:pt idx="2550">
                  <c:v>40903</c:v>
                </c:pt>
                <c:pt idx="2551">
                  <c:v>40904</c:v>
                </c:pt>
                <c:pt idx="2552">
                  <c:v>40905</c:v>
                </c:pt>
                <c:pt idx="2553">
                  <c:v>40906</c:v>
                </c:pt>
                <c:pt idx="2554">
                  <c:v>40907</c:v>
                </c:pt>
                <c:pt idx="2555">
                  <c:v>40908</c:v>
                </c:pt>
                <c:pt idx="2556">
                  <c:v>40909</c:v>
                </c:pt>
                <c:pt idx="2557">
                  <c:v>40910</c:v>
                </c:pt>
                <c:pt idx="2558">
                  <c:v>40911</c:v>
                </c:pt>
                <c:pt idx="2559">
                  <c:v>40912</c:v>
                </c:pt>
                <c:pt idx="2560">
                  <c:v>40913</c:v>
                </c:pt>
                <c:pt idx="2561">
                  <c:v>40914</c:v>
                </c:pt>
                <c:pt idx="2562">
                  <c:v>40915</c:v>
                </c:pt>
                <c:pt idx="2563">
                  <c:v>40916</c:v>
                </c:pt>
                <c:pt idx="2564">
                  <c:v>40917</c:v>
                </c:pt>
                <c:pt idx="2565">
                  <c:v>40918</c:v>
                </c:pt>
                <c:pt idx="2566">
                  <c:v>40919</c:v>
                </c:pt>
                <c:pt idx="2567">
                  <c:v>40920</c:v>
                </c:pt>
                <c:pt idx="2568">
                  <c:v>40921</c:v>
                </c:pt>
                <c:pt idx="2569">
                  <c:v>40922</c:v>
                </c:pt>
                <c:pt idx="2570">
                  <c:v>40923</c:v>
                </c:pt>
                <c:pt idx="2571">
                  <c:v>40924</c:v>
                </c:pt>
                <c:pt idx="2572">
                  <c:v>40925</c:v>
                </c:pt>
                <c:pt idx="2573">
                  <c:v>40926</c:v>
                </c:pt>
                <c:pt idx="2574">
                  <c:v>40927</c:v>
                </c:pt>
                <c:pt idx="2575">
                  <c:v>40928</c:v>
                </c:pt>
                <c:pt idx="2576">
                  <c:v>40929</c:v>
                </c:pt>
                <c:pt idx="2577">
                  <c:v>40930</c:v>
                </c:pt>
                <c:pt idx="2578">
                  <c:v>40931</c:v>
                </c:pt>
                <c:pt idx="2579">
                  <c:v>40932</c:v>
                </c:pt>
                <c:pt idx="2580">
                  <c:v>40933</c:v>
                </c:pt>
                <c:pt idx="2581">
                  <c:v>40934</c:v>
                </c:pt>
                <c:pt idx="2582">
                  <c:v>40935</c:v>
                </c:pt>
                <c:pt idx="2583">
                  <c:v>40936</c:v>
                </c:pt>
                <c:pt idx="2584">
                  <c:v>40937</c:v>
                </c:pt>
                <c:pt idx="2585">
                  <c:v>40938</c:v>
                </c:pt>
                <c:pt idx="2586">
                  <c:v>40939</c:v>
                </c:pt>
                <c:pt idx="2587">
                  <c:v>40940</c:v>
                </c:pt>
                <c:pt idx="2588">
                  <c:v>40941</c:v>
                </c:pt>
                <c:pt idx="2589">
                  <c:v>40942</c:v>
                </c:pt>
                <c:pt idx="2590">
                  <c:v>40943</c:v>
                </c:pt>
                <c:pt idx="2591">
                  <c:v>40944</c:v>
                </c:pt>
                <c:pt idx="2592">
                  <c:v>40945</c:v>
                </c:pt>
                <c:pt idx="2593">
                  <c:v>40946</c:v>
                </c:pt>
                <c:pt idx="2594">
                  <c:v>40947</c:v>
                </c:pt>
                <c:pt idx="2595">
                  <c:v>40948</c:v>
                </c:pt>
                <c:pt idx="2596">
                  <c:v>40949</c:v>
                </c:pt>
                <c:pt idx="2597">
                  <c:v>40950</c:v>
                </c:pt>
                <c:pt idx="2598">
                  <c:v>40951</c:v>
                </c:pt>
                <c:pt idx="2599">
                  <c:v>40952</c:v>
                </c:pt>
                <c:pt idx="2600">
                  <c:v>40953</c:v>
                </c:pt>
                <c:pt idx="2601">
                  <c:v>40954</c:v>
                </c:pt>
                <c:pt idx="2602">
                  <c:v>40955</c:v>
                </c:pt>
                <c:pt idx="2603">
                  <c:v>40956</c:v>
                </c:pt>
                <c:pt idx="2604">
                  <c:v>40957</c:v>
                </c:pt>
                <c:pt idx="2605">
                  <c:v>40958</c:v>
                </c:pt>
                <c:pt idx="2606">
                  <c:v>40959</c:v>
                </c:pt>
                <c:pt idx="2607">
                  <c:v>40960</c:v>
                </c:pt>
                <c:pt idx="2608">
                  <c:v>40961</c:v>
                </c:pt>
                <c:pt idx="2609">
                  <c:v>40962</c:v>
                </c:pt>
                <c:pt idx="2610">
                  <c:v>40963</c:v>
                </c:pt>
                <c:pt idx="2611">
                  <c:v>40964</c:v>
                </c:pt>
                <c:pt idx="2612">
                  <c:v>40965</c:v>
                </c:pt>
                <c:pt idx="2613">
                  <c:v>40966</c:v>
                </c:pt>
                <c:pt idx="2614">
                  <c:v>40967</c:v>
                </c:pt>
                <c:pt idx="2615">
                  <c:v>40968</c:v>
                </c:pt>
                <c:pt idx="2616">
                  <c:v>40969</c:v>
                </c:pt>
                <c:pt idx="2617">
                  <c:v>40970</c:v>
                </c:pt>
                <c:pt idx="2618">
                  <c:v>40971</c:v>
                </c:pt>
                <c:pt idx="2619">
                  <c:v>40972</c:v>
                </c:pt>
                <c:pt idx="2620">
                  <c:v>40973</c:v>
                </c:pt>
                <c:pt idx="2621">
                  <c:v>40974</c:v>
                </c:pt>
                <c:pt idx="2622">
                  <c:v>40975</c:v>
                </c:pt>
                <c:pt idx="2623">
                  <c:v>40976</c:v>
                </c:pt>
                <c:pt idx="2624">
                  <c:v>40977</c:v>
                </c:pt>
                <c:pt idx="2625">
                  <c:v>40978</c:v>
                </c:pt>
                <c:pt idx="2626">
                  <c:v>40979</c:v>
                </c:pt>
                <c:pt idx="2627">
                  <c:v>40980</c:v>
                </c:pt>
                <c:pt idx="2628">
                  <c:v>40981</c:v>
                </c:pt>
                <c:pt idx="2629">
                  <c:v>40982</c:v>
                </c:pt>
                <c:pt idx="2630">
                  <c:v>40983</c:v>
                </c:pt>
                <c:pt idx="2631">
                  <c:v>40984</c:v>
                </c:pt>
                <c:pt idx="2632">
                  <c:v>40985</c:v>
                </c:pt>
                <c:pt idx="2633">
                  <c:v>40986</c:v>
                </c:pt>
                <c:pt idx="2634">
                  <c:v>40987</c:v>
                </c:pt>
                <c:pt idx="2635">
                  <c:v>40988</c:v>
                </c:pt>
                <c:pt idx="2636">
                  <c:v>40989</c:v>
                </c:pt>
                <c:pt idx="2637">
                  <c:v>40990</c:v>
                </c:pt>
                <c:pt idx="2638">
                  <c:v>40991</c:v>
                </c:pt>
                <c:pt idx="2639">
                  <c:v>40992</c:v>
                </c:pt>
                <c:pt idx="2640">
                  <c:v>40993</c:v>
                </c:pt>
                <c:pt idx="2641">
                  <c:v>40994</c:v>
                </c:pt>
                <c:pt idx="2642">
                  <c:v>40995</c:v>
                </c:pt>
                <c:pt idx="2643">
                  <c:v>40996</c:v>
                </c:pt>
                <c:pt idx="2644">
                  <c:v>40997</c:v>
                </c:pt>
                <c:pt idx="2645">
                  <c:v>40998</c:v>
                </c:pt>
                <c:pt idx="2646">
                  <c:v>40999</c:v>
                </c:pt>
                <c:pt idx="2647">
                  <c:v>41000</c:v>
                </c:pt>
                <c:pt idx="2648">
                  <c:v>41001</c:v>
                </c:pt>
                <c:pt idx="2649">
                  <c:v>41002</c:v>
                </c:pt>
                <c:pt idx="2650">
                  <c:v>41003</c:v>
                </c:pt>
                <c:pt idx="2651">
                  <c:v>41004</c:v>
                </c:pt>
                <c:pt idx="2652">
                  <c:v>41005</c:v>
                </c:pt>
                <c:pt idx="2653">
                  <c:v>41006</c:v>
                </c:pt>
                <c:pt idx="2654">
                  <c:v>41007</c:v>
                </c:pt>
                <c:pt idx="2655">
                  <c:v>41008</c:v>
                </c:pt>
                <c:pt idx="2656">
                  <c:v>41009</c:v>
                </c:pt>
                <c:pt idx="2657">
                  <c:v>41010</c:v>
                </c:pt>
                <c:pt idx="2658">
                  <c:v>41011</c:v>
                </c:pt>
                <c:pt idx="2659">
                  <c:v>41012</c:v>
                </c:pt>
                <c:pt idx="2660">
                  <c:v>41013</c:v>
                </c:pt>
                <c:pt idx="2661">
                  <c:v>41014</c:v>
                </c:pt>
                <c:pt idx="2662">
                  <c:v>41015</c:v>
                </c:pt>
                <c:pt idx="2663">
                  <c:v>41016</c:v>
                </c:pt>
                <c:pt idx="2664">
                  <c:v>41017</c:v>
                </c:pt>
                <c:pt idx="2665">
                  <c:v>41018</c:v>
                </c:pt>
                <c:pt idx="2666">
                  <c:v>41019</c:v>
                </c:pt>
                <c:pt idx="2667">
                  <c:v>41020</c:v>
                </c:pt>
                <c:pt idx="2668">
                  <c:v>41021</c:v>
                </c:pt>
                <c:pt idx="2669">
                  <c:v>41022</c:v>
                </c:pt>
                <c:pt idx="2670">
                  <c:v>41023</c:v>
                </c:pt>
                <c:pt idx="2671">
                  <c:v>41024</c:v>
                </c:pt>
                <c:pt idx="2672">
                  <c:v>41025</c:v>
                </c:pt>
                <c:pt idx="2673">
                  <c:v>41026</c:v>
                </c:pt>
                <c:pt idx="2674">
                  <c:v>41027</c:v>
                </c:pt>
                <c:pt idx="2675">
                  <c:v>41028</c:v>
                </c:pt>
                <c:pt idx="2676">
                  <c:v>41029</c:v>
                </c:pt>
                <c:pt idx="2677">
                  <c:v>41030</c:v>
                </c:pt>
                <c:pt idx="2678">
                  <c:v>41031</c:v>
                </c:pt>
                <c:pt idx="2679">
                  <c:v>41032</c:v>
                </c:pt>
                <c:pt idx="2680">
                  <c:v>41033</c:v>
                </c:pt>
                <c:pt idx="2681">
                  <c:v>41034</c:v>
                </c:pt>
                <c:pt idx="2682">
                  <c:v>41035</c:v>
                </c:pt>
                <c:pt idx="2683">
                  <c:v>41036</c:v>
                </c:pt>
                <c:pt idx="2684">
                  <c:v>41037</c:v>
                </c:pt>
                <c:pt idx="2685">
                  <c:v>41038</c:v>
                </c:pt>
                <c:pt idx="2686">
                  <c:v>41039</c:v>
                </c:pt>
                <c:pt idx="2687">
                  <c:v>41040</c:v>
                </c:pt>
                <c:pt idx="2688">
                  <c:v>41041</c:v>
                </c:pt>
                <c:pt idx="2689">
                  <c:v>41042</c:v>
                </c:pt>
                <c:pt idx="2690">
                  <c:v>41043</c:v>
                </c:pt>
                <c:pt idx="2691">
                  <c:v>41044</c:v>
                </c:pt>
                <c:pt idx="2692">
                  <c:v>41045</c:v>
                </c:pt>
                <c:pt idx="2693">
                  <c:v>41046</c:v>
                </c:pt>
                <c:pt idx="2694">
                  <c:v>41047</c:v>
                </c:pt>
                <c:pt idx="2695">
                  <c:v>41048</c:v>
                </c:pt>
                <c:pt idx="2696">
                  <c:v>41049</c:v>
                </c:pt>
                <c:pt idx="2697">
                  <c:v>41050</c:v>
                </c:pt>
                <c:pt idx="2698">
                  <c:v>41051</c:v>
                </c:pt>
                <c:pt idx="2699">
                  <c:v>41052</c:v>
                </c:pt>
                <c:pt idx="2700">
                  <c:v>41053</c:v>
                </c:pt>
                <c:pt idx="2701">
                  <c:v>41054</c:v>
                </c:pt>
                <c:pt idx="2702">
                  <c:v>41055</c:v>
                </c:pt>
                <c:pt idx="2703">
                  <c:v>41056</c:v>
                </c:pt>
                <c:pt idx="2704">
                  <c:v>41057</c:v>
                </c:pt>
                <c:pt idx="2705">
                  <c:v>41058</c:v>
                </c:pt>
                <c:pt idx="2706">
                  <c:v>41059</c:v>
                </c:pt>
                <c:pt idx="2707">
                  <c:v>41060</c:v>
                </c:pt>
                <c:pt idx="2708">
                  <c:v>41061</c:v>
                </c:pt>
                <c:pt idx="2709">
                  <c:v>41062</c:v>
                </c:pt>
                <c:pt idx="2710">
                  <c:v>41063</c:v>
                </c:pt>
                <c:pt idx="2711">
                  <c:v>41064</c:v>
                </c:pt>
                <c:pt idx="2712">
                  <c:v>41065</c:v>
                </c:pt>
                <c:pt idx="2713">
                  <c:v>41066</c:v>
                </c:pt>
                <c:pt idx="2714">
                  <c:v>41067</c:v>
                </c:pt>
                <c:pt idx="2715">
                  <c:v>41068</c:v>
                </c:pt>
                <c:pt idx="2716">
                  <c:v>41069</c:v>
                </c:pt>
                <c:pt idx="2717">
                  <c:v>41070</c:v>
                </c:pt>
                <c:pt idx="2718">
                  <c:v>41071</c:v>
                </c:pt>
                <c:pt idx="2719">
                  <c:v>41072</c:v>
                </c:pt>
                <c:pt idx="2720">
                  <c:v>41073</c:v>
                </c:pt>
                <c:pt idx="2721">
                  <c:v>41074</c:v>
                </c:pt>
                <c:pt idx="2722">
                  <c:v>41075</c:v>
                </c:pt>
                <c:pt idx="2723">
                  <c:v>41076</c:v>
                </c:pt>
                <c:pt idx="2724">
                  <c:v>41077</c:v>
                </c:pt>
                <c:pt idx="2725">
                  <c:v>41078</c:v>
                </c:pt>
                <c:pt idx="2726">
                  <c:v>41079</c:v>
                </c:pt>
                <c:pt idx="2727">
                  <c:v>41080</c:v>
                </c:pt>
                <c:pt idx="2728">
                  <c:v>41081</c:v>
                </c:pt>
                <c:pt idx="2729">
                  <c:v>41082</c:v>
                </c:pt>
                <c:pt idx="2730">
                  <c:v>41083</c:v>
                </c:pt>
                <c:pt idx="2731">
                  <c:v>41084</c:v>
                </c:pt>
                <c:pt idx="2732">
                  <c:v>41085</c:v>
                </c:pt>
                <c:pt idx="2733">
                  <c:v>41086</c:v>
                </c:pt>
                <c:pt idx="2734">
                  <c:v>41087</c:v>
                </c:pt>
                <c:pt idx="2735">
                  <c:v>41088</c:v>
                </c:pt>
                <c:pt idx="2736">
                  <c:v>41089</c:v>
                </c:pt>
                <c:pt idx="2737">
                  <c:v>41090</c:v>
                </c:pt>
                <c:pt idx="2738">
                  <c:v>41091</c:v>
                </c:pt>
                <c:pt idx="2739">
                  <c:v>41092</c:v>
                </c:pt>
                <c:pt idx="2740">
                  <c:v>41093</c:v>
                </c:pt>
                <c:pt idx="2741">
                  <c:v>41094</c:v>
                </c:pt>
                <c:pt idx="2742">
                  <c:v>41095</c:v>
                </c:pt>
                <c:pt idx="2743">
                  <c:v>41096</c:v>
                </c:pt>
                <c:pt idx="2744">
                  <c:v>41097</c:v>
                </c:pt>
                <c:pt idx="2745">
                  <c:v>41098</c:v>
                </c:pt>
                <c:pt idx="2746">
                  <c:v>41099</c:v>
                </c:pt>
                <c:pt idx="2747">
                  <c:v>41100</c:v>
                </c:pt>
                <c:pt idx="2748">
                  <c:v>41101</c:v>
                </c:pt>
                <c:pt idx="2749">
                  <c:v>41102</c:v>
                </c:pt>
                <c:pt idx="2750">
                  <c:v>41103</c:v>
                </c:pt>
                <c:pt idx="2751">
                  <c:v>41104</c:v>
                </c:pt>
                <c:pt idx="2752">
                  <c:v>41105</c:v>
                </c:pt>
                <c:pt idx="2753">
                  <c:v>41106</c:v>
                </c:pt>
                <c:pt idx="2754">
                  <c:v>41107</c:v>
                </c:pt>
                <c:pt idx="2755">
                  <c:v>41108</c:v>
                </c:pt>
                <c:pt idx="2756">
                  <c:v>41109</c:v>
                </c:pt>
                <c:pt idx="2757">
                  <c:v>41110</c:v>
                </c:pt>
                <c:pt idx="2758">
                  <c:v>41111</c:v>
                </c:pt>
                <c:pt idx="2759">
                  <c:v>41112</c:v>
                </c:pt>
                <c:pt idx="2760">
                  <c:v>41113</c:v>
                </c:pt>
                <c:pt idx="2761">
                  <c:v>41114</c:v>
                </c:pt>
                <c:pt idx="2762">
                  <c:v>41115</c:v>
                </c:pt>
                <c:pt idx="2763">
                  <c:v>41116</c:v>
                </c:pt>
                <c:pt idx="2764">
                  <c:v>41117</c:v>
                </c:pt>
                <c:pt idx="2765">
                  <c:v>41118</c:v>
                </c:pt>
                <c:pt idx="2766">
                  <c:v>41119</c:v>
                </c:pt>
                <c:pt idx="2767">
                  <c:v>41120</c:v>
                </c:pt>
                <c:pt idx="2768">
                  <c:v>41121</c:v>
                </c:pt>
                <c:pt idx="2769">
                  <c:v>41122</c:v>
                </c:pt>
                <c:pt idx="2770">
                  <c:v>41123</c:v>
                </c:pt>
                <c:pt idx="2771">
                  <c:v>41124</c:v>
                </c:pt>
                <c:pt idx="2772">
                  <c:v>41125</c:v>
                </c:pt>
                <c:pt idx="2773">
                  <c:v>41126</c:v>
                </c:pt>
                <c:pt idx="2774">
                  <c:v>41127</c:v>
                </c:pt>
                <c:pt idx="2775">
                  <c:v>41128</c:v>
                </c:pt>
                <c:pt idx="2776">
                  <c:v>41129</c:v>
                </c:pt>
                <c:pt idx="2777">
                  <c:v>41130</c:v>
                </c:pt>
                <c:pt idx="2778">
                  <c:v>41131</c:v>
                </c:pt>
                <c:pt idx="2779">
                  <c:v>41132</c:v>
                </c:pt>
                <c:pt idx="2780">
                  <c:v>41133</c:v>
                </c:pt>
                <c:pt idx="2781">
                  <c:v>41134</c:v>
                </c:pt>
                <c:pt idx="2782">
                  <c:v>41135</c:v>
                </c:pt>
                <c:pt idx="2783">
                  <c:v>41136</c:v>
                </c:pt>
                <c:pt idx="2784">
                  <c:v>41137</c:v>
                </c:pt>
                <c:pt idx="2785">
                  <c:v>41138</c:v>
                </c:pt>
                <c:pt idx="2786">
                  <c:v>41139</c:v>
                </c:pt>
                <c:pt idx="2787">
                  <c:v>41140</c:v>
                </c:pt>
                <c:pt idx="2788">
                  <c:v>41141</c:v>
                </c:pt>
                <c:pt idx="2789">
                  <c:v>41142</c:v>
                </c:pt>
                <c:pt idx="2790">
                  <c:v>41143</c:v>
                </c:pt>
                <c:pt idx="2791">
                  <c:v>41144</c:v>
                </c:pt>
                <c:pt idx="2792">
                  <c:v>41145</c:v>
                </c:pt>
                <c:pt idx="2793">
                  <c:v>41146</c:v>
                </c:pt>
                <c:pt idx="2794">
                  <c:v>41147</c:v>
                </c:pt>
                <c:pt idx="2795">
                  <c:v>41148</c:v>
                </c:pt>
                <c:pt idx="2796">
                  <c:v>41149</c:v>
                </c:pt>
                <c:pt idx="2797">
                  <c:v>41150</c:v>
                </c:pt>
                <c:pt idx="2798">
                  <c:v>41151</c:v>
                </c:pt>
                <c:pt idx="2799">
                  <c:v>41152</c:v>
                </c:pt>
                <c:pt idx="2800">
                  <c:v>41153</c:v>
                </c:pt>
                <c:pt idx="2801">
                  <c:v>41154</c:v>
                </c:pt>
                <c:pt idx="2802">
                  <c:v>41155</c:v>
                </c:pt>
                <c:pt idx="2803">
                  <c:v>41156</c:v>
                </c:pt>
                <c:pt idx="2804">
                  <c:v>41157</c:v>
                </c:pt>
                <c:pt idx="2805">
                  <c:v>41158</c:v>
                </c:pt>
                <c:pt idx="2806">
                  <c:v>41159</c:v>
                </c:pt>
                <c:pt idx="2807">
                  <c:v>41160</c:v>
                </c:pt>
                <c:pt idx="2808">
                  <c:v>41161</c:v>
                </c:pt>
                <c:pt idx="2809">
                  <c:v>41162</c:v>
                </c:pt>
                <c:pt idx="2810">
                  <c:v>41163</c:v>
                </c:pt>
                <c:pt idx="2811">
                  <c:v>41164</c:v>
                </c:pt>
                <c:pt idx="2812">
                  <c:v>41165</c:v>
                </c:pt>
                <c:pt idx="2813">
                  <c:v>41166</c:v>
                </c:pt>
                <c:pt idx="2814">
                  <c:v>41167</c:v>
                </c:pt>
                <c:pt idx="2815">
                  <c:v>41168</c:v>
                </c:pt>
                <c:pt idx="2816">
                  <c:v>41169</c:v>
                </c:pt>
                <c:pt idx="2817">
                  <c:v>41170</c:v>
                </c:pt>
                <c:pt idx="2818">
                  <c:v>41171</c:v>
                </c:pt>
                <c:pt idx="2819">
                  <c:v>41172</c:v>
                </c:pt>
                <c:pt idx="2820">
                  <c:v>41173</c:v>
                </c:pt>
                <c:pt idx="2821">
                  <c:v>41174</c:v>
                </c:pt>
                <c:pt idx="2822">
                  <c:v>41175</c:v>
                </c:pt>
                <c:pt idx="2823">
                  <c:v>41176</c:v>
                </c:pt>
                <c:pt idx="2824">
                  <c:v>41177</c:v>
                </c:pt>
                <c:pt idx="2825">
                  <c:v>41178</c:v>
                </c:pt>
                <c:pt idx="2826">
                  <c:v>41179</c:v>
                </c:pt>
                <c:pt idx="2827">
                  <c:v>41180</c:v>
                </c:pt>
                <c:pt idx="2828">
                  <c:v>41181</c:v>
                </c:pt>
                <c:pt idx="2829">
                  <c:v>41182</c:v>
                </c:pt>
                <c:pt idx="2830">
                  <c:v>41183</c:v>
                </c:pt>
                <c:pt idx="2831">
                  <c:v>41184</c:v>
                </c:pt>
                <c:pt idx="2832">
                  <c:v>41185</c:v>
                </c:pt>
                <c:pt idx="2833">
                  <c:v>41186</c:v>
                </c:pt>
                <c:pt idx="2834">
                  <c:v>41187</c:v>
                </c:pt>
                <c:pt idx="2835">
                  <c:v>41188</c:v>
                </c:pt>
                <c:pt idx="2836">
                  <c:v>41189</c:v>
                </c:pt>
                <c:pt idx="2837">
                  <c:v>41190</c:v>
                </c:pt>
                <c:pt idx="2838">
                  <c:v>41191</c:v>
                </c:pt>
                <c:pt idx="2839">
                  <c:v>41192</c:v>
                </c:pt>
                <c:pt idx="2840">
                  <c:v>41193</c:v>
                </c:pt>
                <c:pt idx="2841">
                  <c:v>41194</c:v>
                </c:pt>
                <c:pt idx="2842">
                  <c:v>41195</c:v>
                </c:pt>
                <c:pt idx="2843">
                  <c:v>41196</c:v>
                </c:pt>
                <c:pt idx="2844">
                  <c:v>41197</c:v>
                </c:pt>
                <c:pt idx="2845">
                  <c:v>41198</c:v>
                </c:pt>
                <c:pt idx="2846">
                  <c:v>41199</c:v>
                </c:pt>
                <c:pt idx="2847">
                  <c:v>41200</c:v>
                </c:pt>
                <c:pt idx="2848">
                  <c:v>41201</c:v>
                </c:pt>
                <c:pt idx="2849">
                  <c:v>41202</c:v>
                </c:pt>
                <c:pt idx="2850">
                  <c:v>41203</c:v>
                </c:pt>
                <c:pt idx="2851">
                  <c:v>41204</c:v>
                </c:pt>
                <c:pt idx="2852">
                  <c:v>41205</c:v>
                </c:pt>
                <c:pt idx="2853">
                  <c:v>41206</c:v>
                </c:pt>
                <c:pt idx="2854">
                  <c:v>41207</c:v>
                </c:pt>
                <c:pt idx="2855">
                  <c:v>41208</c:v>
                </c:pt>
                <c:pt idx="2856">
                  <c:v>41209</c:v>
                </c:pt>
                <c:pt idx="2857">
                  <c:v>41210</c:v>
                </c:pt>
                <c:pt idx="2858">
                  <c:v>41211</c:v>
                </c:pt>
                <c:pt idx="2859">
                  <c:v>41212</c:v>
                </c:pt>
                <c:pt idx="2860">
                  <c:v>41213</c:v>
                </c:pt>
                <c:pt idx="2861">
                  <c:v>41214</c:v>
                </c:pt>
                <c:pt idx="2862">
                  <c:v>41215</c:v>
                </c:pt>
                <c:pt idx="2863">
                  <c:v>41216</c:v>
                </c:pt>
                <c:pt idx="2864">
                  <c:v>41217</c:v>
                </c:pt>
                <c:pt idx="2865">
                  <c:v>41218</c:v>
                </c:pt>
                <c:pt idx="2866">
                  <c:v>41219</c:v>
                </c:pt>
                <c:pt idx="2867">
                  <c:v>41220</c:v>
                </c:pt>
                <c:pt idx="2868">
                  <c:v>41221</c:v>
                </c:pt>
                <c:pt idx="2869">
                  <c:v>41222</c:v>
                </c:pt>
                <c:pt idx="2870">
                  <c:v>41223</c:v>
                </c:pt>
                <c:pt idx="2871">
                  <c:v>41224</c:v>
                </c:pt>
                <c:pt idx="2872">
                  <c:v>41225</c:v>
                </c:pt>
                <c:pt idx="2873">
                  <c:v>41226</c:v>
                </c:pt>
                <c:pt idx="2874">
                  <c:v>41227</c:v>
                </c:pt>
                <c:pt idx="2875">
                  <c:v>41228</c:v>
                </c:pt>
                <c:pt idx="2876">
                  <c:v>41229</c:v>
                </c:pt>
                <c:pt idx="2877">
                  <c:v>41230</c:v>
                </c:pt>
                <c:pt idx="2878">
                  <c:v>41231</c:v>
                </c:pt>
                <c:pt idx="2879">
                  <c:v>41232</c:v>
                </c:pt>
                <c:pt idx="2880">
                  <c:v>41233</c:v>
                </c:pt>
                <c:pt idx="2881">
                  <c:v>41234</c:v>
                </c:pt>
                <c:pt idx="2882">
                  <c:v>41235</c:v>
                </c:pt>
                <c:pt idx="2883">
                  <c:v>41236</c:v>
                </c:pt>
                <c:pt idx="2884">
                  <c:v>41237</c:v>
                </c:pt>
                <c:pt idx="2885">
                  <c:v>41238</c:v>
                </c:pt>
                <c:pt idx="2886">
                  <c:v>41239</c:v>
                </c:pt>
                <c:pt idx="2887">
                  <c:v>41240</c:v>
                </c:pt>
                <c:pt idx="2888">
                  <c:v>41241</c:v>
                </c:pt>
                <c:pt idx="2889">
                  <c:v>41242</c:v>
                </c:pt>
                <c:pt idx="2890">
                  <c:v>41243</c:v>
                </c:pt>
                <c:pt idx="2891">
                  <c:v>41244</c:v>
                </c:pt>
                <c:pt idx="2892">
                  <c:v>41245</c:v>
                </c:pt>
                <c:pt idx="2893">
                  <c:v>41246</c:v>
                </c:pt>
                <c:pt idx="2894">
                  <c:v>41247</c:v>
                </c:pt>
                <c:pt idx="2895">
                  <c:v>41248</c:v>
                </c:pt>
                <c:pt idx="2896">
                  <c:v>41249</c:v>
                </c:pt>
                <c:pt idx="2897">
                  <c:v>41250</c:v>
                </c:pt>
                <c:pt idx="2898">
                  <c:v>41251</c:v>
                </c:pt>
                <c:pt idx="2899">
                  <c:v>41252</c:v>
                </c:pt>
                <c:pt idx="2900">
                  <c:v>41253</c:v>
                </c:pt>
                <c:pt idx="2901">
                  <c:v>41254</c:v>
                </c:pt>
                <c:pt idx="2902">
                  <c:v>41255</c:v>
                </c:pt>
                <c:pt idx="2903">
                  <c:v>41256</c:v>
                </c:pt>
                <c:pt idx="2904">
                  <c:v>41257</c:v>
                </c:pt>
                <c:pt idx="2905">
                  <c:v>41258</c:v>
                </c:pt>
                <c:pt idx="2906">
                  <c:v>41259</c:v>
                </c:pt>
                <c:pt idx="2907">
                  <c:v>41260</c:v>
                </c:pt>
                <c:pt idx="2908">
                  <c:v>41261</c:v>
                </c:pt>
                <c:pt idx="2909">
                  <c:v>41262</c:v>
                </c:pt>
                <c:pt idx="2910">
                  <c:v>41263</c:v>
                </c:pt>
                <c:pt idx="2911">
                  <c:v>41264</c:v>
                </c:pt>
                <c:pt idx="2912">
                  <c:v>41265</c:v>
                </c:pt>
                <c:pt idx="2913">
                  <c:v>41266</c:v>
                </c:pt>
                <c:pt idx="2914">
                  <c:v>41267</c:v>
                </c:pt>
                <c:pt idx="2915">
                  <c:v>41268</c:v>
                </c:pt>
                <c:pt idx="2916">
                  <c:v>41269</c:v>
                </c:pt>
                <c:pt idx="2917">
                  <c:v>41270</c:v>
                </c:pt>
                <c:pt idx="2918">
                  <c:v>41271</c:v>
                </c:pt>
                <c:pt idx="2919">
                  <c:v>41272</c:v>
                </c:pt>
                <c:pt idx="2920">
                  <c:v>41273</c:v>
                </c:pt>
                <c:pt idx="2921">
                  <c:v>41274</c:v>
                </c:pt>
                <c:pt idx="2922">
                  <c:v>41275</c:v>
                </c:pt>
                <c:pt idx="2923">
                  <c:v>41276</c:v>
                </c:pt>
                <c:pt idx="2924">
                  <c:v>41277</c:v>
                </c:pt>
                <c:pt idx="2925">
                  <c:v>41278</c:v>
                </c:pt>
                <c:pt idx="2926">
                  <c:v>41279</c:v>
                </c:pt>
                <c:pt idx="2927">
                  <c:v>41280</c:v>
                </c:pt>
                <c:pt idx="2928">
                  <c:v>41281</c:v>
                </c:pt>
                <c:pt idx="2929">
                  <c:v>41282</c:v>
                </c:pt>
                <c:pt idx="2930">
                  <c:v>41283</c:v>
                </c:pt>
                <c:pt idx="2931">
                  <c:v>41284</c:v>
                </c:pt>
                <c:pt idx="2932">
                  <c:v>41285</c:v>
                </c:pt>
                <c:pt idx="2933">
                  <c:v>41286</c:v>
                </c:pt>
                <c:pt idx="2934">
                  <c:v>41287</c:v>
                </c:pt>
                <c:pt idx="2935">
                  <c:v>41288</c:v>
                </c:pt>
                <c:pt idx="2936">
                  <c:v>41289</c:v>
                </c:pt>
                <c:pt idx="2937">
                  <c:v>41290</c:v>
                </c:pt>
                <c:pt idx="2938">
                  <c:v>41291</c:v>
                </c:pt>
                <c:pt idx="2939">
                  <c:v>41292</c:v>
                </c:pt>
                <c:pt idx="2940">
                  <c:v>41293</c:v>
                </c:pt>
                <c:pt idx="2941">
                  <c:v>41294</c:v>
                </c:pt>
                <c:pt idx="2942">
                  <c:v>41295</c:v>
                </c:pt>
                <c:pt idx="2943">
                  <c:v>41296</c:v>
                </c:pt>
                <c:pt idx="2944">
                  <c:v>41297</c:v>
                </c:pt>
                <c:pt idx="2945">
                  <c:v>41298</c:v>
                </c:pt>
                <c:pt idx="2946">
                  <c:v>41299</c:v>
                </c:pt>
                <c:pt idx="2947">
                  <c:v>41300</c:v>
                </c:pt>
                <c:pt idx="2948">
                  <c:v>41301</c:v>
                </c:pt>
                <c:pt idx="2949">
                  <c:v>41302</c:v>
                </c:pt>
                <c:pt idx="2950">
                  <c:v>41303</c:v>
                </c:pt>
                <c:pt idx="2951">
                  <c:v>41304</c:v>
                </c:pt>
                <c:pt idx="2952">
                  <c:v>41305</c:v>
                </c:pt>
                <c:pt idx="2953">
                  <c:v>41306</c:v>
                </c:pt>
                <c:pt idx="2954">
                  <c:v>41307</c:v>
                </c:pt>
                <c:pt idx="2955">
                  <c:v>41308</c:v>
                </c:pt>
                <c:pt idx="2956">
                  <c:v>41309</c:v>
                </c:pt>
                <c:pt idx="2957">
                  <c:v>41310</c:v>
                </c:pt>
                <c:pt idx="2958">
                  <c:v>41311</c:v>
                </c:pt>
                <c:pt idx="2959">
                  <c:v>41312</c:v>
                </c:pt>
                <c:pt idx="2960">
                  <c:v>41313</c:v>
                </c:pt>
                <c:pt idx="2961">
                  <c:v>41314</c:v>
                </c:pt>
                <c:pt idx="2962">
                  <c:v>41315</c:v>
                </c:pt>
                <c:pt idx="2963">
                  <c:v>41316</c:v>
                </c:pt>
                <c:pt idx="2964">
                  <c:v>41317</c:v>
                </c:pt>
                <c:pt idx="2965">
                  <c:v>41318</c:v>
                </c:pt>
                <c:pt idx="2966">
                  <c:v>41319</c:v>
                </c:pt>
                <c:pt idx="2967">
                  <c:v>41320</c:v>
                </c:pt>
                <c:pt idx="2968">
                  <c:v>41321</c:v>
                </c:pt>
                <c:pt idx="2969">
                  <c:v>41322</c:v>
                </c:pt>
                <c:pt idx="2970">
                  <c:v>41323</c:v>
                </c:pt>
                <c:pt idx="2971">
                  <c:v>41324</c:v>
                </c:pt>
                <c:pt idx="2972">
                  <c:v>41325</c:v>
                </c:pt>
                <c:pt idx="2973">
                  <c:v>41326</c:v>
                </c:pt>
                <c:pt idx="2974">
                  <c:v>41327</c:v>
                </c:pt>
                <c:pt idx="2975">
                  <c:v>41328</c:v>
                </c:pt>
                <c:pt idx="2976">
                  <c:v>41329</c:v>
                </c:pt>
                <c:pt idx="2977">
                  <c:v>41330</c:v>
                </c:pt>
                <c:pt idx="2978">
                  <c:v>41331</c:v>
                </c:pt>
                <c:pt idx="2979">
                  <c:v>41332</c:v>
                </c:pt>
                <c:pt idx="2980">
                  <c:v>41333</c:v>
                </c:pt>
                <c:pt idx="2981">
                  <c:v>41334</c:v>
                </c:pt>
                <c:pt idx="2982">
                  <c:v>41335</c:v>
                </c:pt>
                <c:pt idx="2983">
                  <c:v>41336</c:v>
                </c:pt>
                <c:pt idx="2984">
                  <c:v>41337</c:v>
                </c:pt>
                <c:pt idx="2985">
                  <c:v>41338</c:v>
                </c:pt>
                <c:pt idx="2986">
                  <c:v>41339</c:v>
                </c:pt>
                <c:pt idx="2987">
                  <c:v>41340</c:v>
                </c:pt>
                <c:pt idx="2988">
                  <c:v>41341</c:v>
                </c:pt>
                <c:pt idx="2989">
                  <c:v>41342</c:v>
                </c:pt>
                <c:pt idx="2990">
                  <c:v>41343</c:v>
                </c:pt>
                <c:pt idx="2991">
                  <c:v>41344</c:v>
                </c:pt>
                <c:pt idx="2992">
                  <c:v>41345</c:v>
                </c:pt>
                <c:pt idx="2993">
                  <c:v>41346</c:v>
                </c:pt>
                <c:pt idx="2994">
                  <c:v>41347</c:v>
                </c:pt>
                <c:pt idx="2995">
                  <c:v>41348</c:v>
                </c:pt>
                <c:pt idx="2996">
                  <c:v>41349</c:v>
                </c:pt>
                <c:pt idx="2997">
                  <c:v>41350</c:v>
                </c:pt>
                <c:pt idx="2998">
                  <c:v>41351</c:v>
                </c:pt>
                <c:pt idx="2999">
                  <c:v>41352</c:v>
                </c:pt>
                <c:pt idx="3000">
                  <c:v>41353</c:v>
                </c:pt>
                <c:pt idx="3001">
                  <c:v>41354</c:v>
                </c:pt>
                <c:pt idx="3002">
                  <c:v>41355</c:v>
                </c:pt>
                <c:pt idx="3003">
                  <c:v>41356</c:v>
                </c:pt>
                <c:pt idx="3004">
                  <c:v>41357</c:v>
                </c:pt>
                <c:pt idx="3005">
                  <c:v>41358</c:v>
                </c:pt>
                <c:pt idx="3006">
                  <c:v>41359</c:v>
                </c:pt>
                <c:pt idx="3007">
                  <c:v>41360</c:v>
                </c:pt>
                <c:pt idx="3008">
                  <c:v>41361</c:v>
                </c:pt>
                <c:pt idx="3009">
                  <c:v>41362</c:v>
                </c:pt>
                <c:pt idx="3010">
                  <c:v>41363</c:v>
                </c:pt>
                <c:pt idx="3011">
                  <c:v>41364</c:v>
                </c:pt>
                <c:pt idx="3012">
                  <c:v>41365</c:v>
                </c:pt>
                <c:pt idx="3013">
                  <c:v>41366</c:v>
                </c:pt>
                <c:pt idx="3014">
                  <c:v>41367</c:v>
                </c:pt>
                <c:pt idx="3015">
                  <c:v>41368</c:v>
                </c:pt>
                <c:pt idx="3016">
                  <c:v>41369</c:v>
                </c:pt>
                <c:pt idx="3017">
                  <c:v>41370</c:v>
                </c:pt>
                <c:pt idx="3018">
                  <c:v>41371</c:v>
                </c:pt>
                <c:pt idx="3019">
                  <c:v>41372</c:v>
                </c:pt>
                <c:pt idx="3020">
                  <c:v>41373</c:v>
                </c:pt>
                <c:pt idx="3021">
                  <c:v>41374</c:v>
                </c:pt>
                <c:pt idx="3022">
                  <c:v>41375</c:v>
                </c:pt>
                <c:pt idx="3023">
                  <c:v>41376</c:v>
                </c:pt>
                <c:pt idx="3024">
                  <c:v>41377</c:v>
                </c:pt>
                <c:pt idx="3025">
                  <c:v>41378</c:v>
                </c:pt>
                <c:pt idx="3026">
                  <c:v>41379</c:v>
                </c:pt>
                <c:pt idx="3027">
                  <c:v>41380</c:v>
                </c:pt>
                <c:pt idx="3028">
                  <c:v>41381</c:v>
                </c:pt>
                <c:pt idx="3029">
                  <c:v>41382</c:v>
                </c:pt>
                <c:pt idx="3030">
                  <c:v>41383</c:v>
                </c:pt>
                <c:pt idx="3031">
                  <c:v>41384</c:v>
                </c:pt>
                <c:pt idx="3032">
                  <c:v>41385</c:v>
                </c:pt>
                <c:pt idx="3033">
                  <c:v>41386</c:v>
                </c:pt>
                <c:pt idx="3034">
                  <c:v>41387</c:v>
                </c:pt>
                <c:pt idx="3035">
                  <c:v>41388</c:v>
                </c:pt>
                <c:pt idx="3036">
                  <c:v>41389</c:v>
                </c:pt>
                <c:pt idx="3037">
                  <c:v>41390</c:v>
                </c:pt>
                <c:pt idx="3038">
                  <c:v>41391</c:v>
                </c:pt>
                <c:pt idx="3039">
                  <c:v>41392</c:v>
                </c:pt>
                <c:pt idx="3040">
                  <c:v>41393</c:v>
                </c:pt>
                <c:pt idx="3041">
                  <c:v>41394</c:v>
                </c:pt>
                <c:pt idx="3042">
                  <c:v>41395</c:v>
                </c:pt>
                <c:pt idx="3043">
                  <c:v>41396</c:v>
                </c:pt>
                <c:pt idx="3044">
                  <c:v>41397</c:v>
                </c:pt>
                <c:pt idx="3045">
                  <c:v>41398</c:v>
                </c:pt>
                <c:pt idx="3046">
                  <c:v>41399</c:v>
                </c:pt>
                <c:pt idx="3047">
                  <c:v>41400</c:v>
                </c:pt>
                <c:pt idx="3048">
                  <c:v>41401</c:v>
                </c:pt>
                <c:pt idx="3049">
                  <c:v>41402</c:v>
                </c:pt>
                <c:pt idx="3050">
                  <c:v>41403</c:v>
                </c:pt>
                <c:pt idx="3051">
                  <c:v>41404</c:v>
                </c:pt>
                <c:pt idx="3052">
                  <c:v>41405</c:v>
                </c:pt>
                <c:pt idx="3053">
                  <c:v>41406</c:v>
                </c:pt>
                <c:pt idx="3054">
                  <c:v>41407</c:v>
                </c:pt>
                <c:pt idx="3055">
                  <c:v>41408</c:v>
                </c:pt>
                <c:pt idx="3056">
                  <c:v>41409</c:v>
                </c:pt>
                <c:pt idx="3057">
                  <c:v>41410</c:v>
                </c:pt>
                <c:pt idx="3058">
                  <c:v>41411</c:v>
                </c:pt>
                <c:pt idx="3059">
                  <c:v>41412</c:v>
                </c:pt>
                <c:pt idx="3060">
                  <c:v>41413</c:v>
                </c:pt>
                <c:pt idx="3061">
                  <c:v>41414</c:v>
                </c:pt>
                <c:pt idx="3062">
                  <c:v>41415</c:v>
                </c:pt>
                <c:pt idx="3063">
                  <c:v>41416</c:v>
                </c:pt>
                <c:pt idx="3064">
                  <c:v>41417</c:v>
                </c:pt>
                <c:pt idx="3065">
                  <c:v>41418</c:v>
                </c:pt>
                <c:pt idx="3066">
                  <c:v>41419</c:v>
                </c:pt>
                <c:pt idx="3067">
                  <c:v>41420</c:v>
                </c:pt>
                <c:pt idx="3068">
                  <c:v>41421</c:v>
                </c:pt>
                <c:pt idx="3069">
                  <c:v>41422</c:v>
                </c:pt>
                <c:pt idx="3070">
                  <c:v>41423</c:v>
                </c:pt>
                <c:pt idx="3071">
                  <c:v>41424</c:v>
                </c:pt>
                <c:pt idx="3072">
                  <c:v>41425</c:v>
                </c:pt>
                <c:pt idx="3073">
                  <c:v>41426</c:v>
                </c:pt>
                <c:pt idx="3074">
                  <c:v>41427</c:v>
                </c:pt>
                <c:pt idx="3075">
                  <c:v>41428</c:v>
                </c:pt>
                <c:pt idx="3076">
                  <c:v>41429</c:v>
                </c:pt>
                <c:pt idx="3077">
                  <c:v>41430</c:v>
                </c:pt>
                <c:pt idx="3078">
                  <c:v>41431</c:v>
                </c:pt>
                <c:pt idx="3079">
                  <c:v>41432</c:v>
                </c:pt>
                <c:pt idx="3080">
                  <c:v>41433</c:v>
                </c:pt>
                <c:pt idx="3081">
                  <c:v>41434</c:v>
                </c:pt>
                <c:pt idx="3082">
                  <c:v>41435</c:v>
                </c:pt>
                <c:pt idx="3083">
                  <c:v>41436</c:v>
                </c:pt>
                <c:pt idx="3084">
                  <c:v>41437</c:v>
                </c:pt>
                <c:pt idx="3085">
                  <c:v>41438</c:v>
                </c:pt>
                <c:pt idx="3086">
                  <c:v>41439</c:v>
                </c:pt>
                <c:pt idx="3087">
                  <c:v>41440</c:v>
                </c:pt>
                <c:pt idx="3088">
                  <c:v>41441</c:v>
                </c:pt>
                <c:pt idx="3089">
                  <c:v>41442</c:v>
                </c:pt>
                <c:pt idx="3090">
                  <c:v>41443</c:v>
                </c:pt>
                <c:pt idx="3091">
                  <c:v>41444</c:v>
                </c:pt>
                <c:pt idx="3092">
                  <c:v>41445</c:v>
                </c:pt>
                <c:pt idx="3093">
                  <c:v>41446</c:v>
                </c:pt>
                <c:pt idx="3094">
                  <c:v>41447</c:v>
                </c:pt>
                <c:pt idx="3095">
                  <c:v>41448</c:v>
                </c:pt>
                <c:pt idx="3096">
                  <c:v>41449</c:v>
                </c:pt>
                <c:pt idx="3097">
                  <c:v>41450</c:v>
                </c:pt>
                <c:pt idx="3098">
                  <c:v>41451</c:v>
                </c:pt>
                <c:pt idx="3099">
                  <c:v>41452</c:v>
                </c:pt>
                <c:pt idx="3100">
                  <c:v>41453</c:v>
                </c:pt>
                <c:pt idx="3101">
                  <c:v>41454</c:v>
                </c:pt>
                <c:pt idx="3102">
                  <c:v>41455</c:v>
                </c:pt>
                <c:pt idx="3103">
                  <c:v>41456</c:v>
                </c:pt>
                <c:pt idx="3104">
                  <c:v>41457</c:v>
                </c:pt>
                <c:pt idx="3105">
                  <c:v>41458</c:v>
                </c:pt>
                <c:pt idx="3106">
                  <c:v>41459</c:v>
                </c:pt>
                <c:pt idx="3107">
                  <c:v>41460</c:v>
                </c:pt>
                <c:pt idx="3108">
                  <c:v>41461</c:v>
                </c:pt>
                <c:pt idx="3109">
                  <c:v>41462</c:v>
                </c:pt>
                <c:pt idx="3110">
                  <c:v>41463</c:v>
                </c:pt>
                <c:pt idx="3111">
                  <c:v>41464</c:v>
                </c:pt>
                <c:pt idx="3112">
                  <c:v>41465</c:v>
                </c:pt>
                <c:pt idx="3113">
                  <c:v>41466</c:v>
                </c:pt>
                <c:pt idx="3114">
                  <c:v>41467</c:v>
                </c:pt>
                <c:pt idx="3115">
                  <c:v>41468</c:v>
                </c:pt>
                <c:pt idx="3116">
                  <c:v>41469</c:v>
                </c:pt>
                <c:pt idx="3117">
                  <c:v>41470</c:v>
                </c:pt>
                <c:pt idx="3118">
                  <c:v>41471</c:v>
                </c:pt>
                <c:pt idx="3119">
                  <c:v>41472</c:v>
                </c:pt>
                <c:pt idx="3120">
                  <c:v>41473</c:v>
                </c:pt>
                <c:pt idx="3121">
                  <c:v>41474</c:v>
                </c:pt>
                <c:pt idx="3122">
                  <c:v>41475</c:v>
                </c:pt>
                <c:pt idx="3123">
                  <c:v>41476</c:v>
                </c:pt>
                <c:pt idx="3124">
                  <c:v>41477</c:v>
                </c:pt>
                <c:pt idx="3125">
                  <c:v>41478</c:v>
                </c:pt>
                <c:pt idx="3126">
                  <c:v>41479</c:v>
                </c:pt>
                <c:pt idx="3127">
                  <c:v>41480</c:v>
                </c:pt>
                <c:pt idx="3128">
                  <c:v>41481</c:v>
                </c:pt>
                <c:pt idx="3129">
                  <c:v>41482</c:v>
                </c:pt>
                <c:pt idx="3130">
                  <c:v>41483</c:v>
                </c:pt>
                <c:pt idx="3131">
                  <c:v>41484</c:v>
                </c:pt>
                <c:pt idx="3132">
                  <c:v>41485</c:v>
                </c:pt>
                <c:pt idx="3133">
                  <c:v>41486</c:v>
                </c:pt>
                <c:pt idx="3134">
                  <c:v>41487</c:v>
                </c:pt>
                <c:pt idx="3135">
                  <c:v>41488</c:v>
                </c:pt>
                <c:pt idx="3136">
                  <c:v>41489</c:v>
                </c:pt>
                <c:pt idx="3137">
                  <c:v>41490</c:v>
                </c:pt>
                <c:pt idx="3138">
                  <c:v>41491</c:v>
                </c:pt>
                <c:pt idx="3139">
                  <c:v>41492</c:v>
                </c:pt>
                <c:pt idx="3140">
                  <c:v>41493</c:v>
                </c:pt>
                <c:pt idx="3141">
                  <c:v>41494</c:v>
                </c:pt>
                <c:pt idx="3142">
                  <c:v>41495</c:v>
                </c:pt>
                <c:pt idx="3143">
                  <c:v>41496</c:v>
                </c:pt>
                <c:pt idx="3144">
                  <c:v>41497</c:v>
                </c:pt>
                <c:pt idx="3145">
                  <c:v>41498</c:v>
                </c:pt>
                <c:pt idx="3146">
                  <c:v>41499</c:v>
                </c:pt>
                <c:pt idx="3147">
                  <c:v>41500</c:v>
                </c:pt>
                <c:pt idx="3148">
                  <c:v>41501</c:v>
                </c:pt>
                <c:pt idx="3149">
                  <c:v>41502</c:v>
                </c:pt>
                <c:pt idx="3150">
                  <c:v>41503</c:v>
                </c:pt>
                <c:pt idx="3151">
                  <c:v>41504</c:v>
                </c:pt>
                <c:pt idx="3152">
                  <c:v>41505</c:v>
                </c:pt>
                <c:pt idx="3153">
                  <c:v>41506</c:v>
                </c:pt>
                <c:pt idx="3154">
                  <c:v>41507</c:v>
                </c:pt>
                <c:pt idx="3155">
                  <c:v>41508</c:v>
                </c:pt>
                <c:pt idx="3156">
                  <c:v>41509</c:v>
                </c:pt>
                <c:pt idx="3157">
                  <c:v>41510</c:v>
                </c:pt>
                <c:pt idx="3158">
                  <c:v>41511</c:v>
                </c:pt>
                <c:pt idx="3159">
                  <c:v>41512</c:v>
                </c:pt>
                <c:pt idx="3160">
                  <c:v>41513</c:v>
                </c:pt>
                <c:pt idx="3161">
                  <c:v>41514</c:v>
                </c:pt>
                <c:pt idx="3162">
                  <c:v>41515</c:v>
                </c:pt>
                <c:pt idx="3163">
                  <c:v>41516</c:v>
                </c:pt>
                <c:pt idx="3164">
                  <c:v>41517</c:v>
                </c:pt>
                <c:pt idx="3165">
                  <c:v>41518</c:v>
                </c:pt>
                <c:pt idx="3166">
                  <c:v>41519</c:v>
                </c:pt>
                <c:pt idx="3167">
                  <c:v>41520</c:v>
                </c:pt>
                <c:pt idx="3168">
                  <c:v>41521</c:v>
                </c:pt>
                <c:pt idx="3169">
                  <c:v>41522</c:v>
                </c:pt>
                <c:pt idx="3170">
                  <c:v>41523</c:v>
                </c:pt>
                <c:pt idx="3171">
                  <c:v>41524</c:v>
                </c:pt>
                <c:pt idx="3172">
                  <c:v>41525</c:v>
                </c:pt>
                <c:pt idx="3173">
                  <c:v>41526</c:v>
                </c:pt>
                <c:pt idx="3174">
                  <c:v>41527</c:v>
                </c:pt>
                <c:pt idx="3175">
                  <c:v>41528</c:v>
                </c:pt>
                <c:pt idx="3176">
                  <c:v>41529</c:v>
                </c:pt>
                <c:pt idx="3177">
                  <c:v>41530</c:v>
                </c:pt>
                <c:pt idx="3178">
                  <c:v>41531</c:v>
                </c:pt>
                <c:pt idx="3179">
                  <c:v>41532</c:v>
                </c:pt>
                <c:pt idx="3180">
                  <c:v>41533</c:v>
                </c:pt>
                <c:pt idx="3181">
                  <c:v>41534</c:v>
                </c:pt>
                <c:pt idx="3182">
                  <c:v>41535</c:v>
                </c:pt>
                <c:pt idx="3183">
                  <c:v>41536</c:v>
                </c:pt>
                <c:pt idx="3184">
                  <c:v>41537</c:v>
                </c:pt>
                <c:pt idx="3185">
                  <c:v>41538</c:v>
                </c:pt>
                <c:pt idx="3186">
                  <c:v>41539</c:v>
                </c:pt>
                <c:pt idx="3187">
                  <c:v>41540</c:v>
                </c:pt>
                <c:pt idx="3188">
                  <c:v>41541</c:v>
                </c:pt>
                <c:pt idx="3189">
                  <c:v>41542</c:v>
                </c:pt>
                <c:pt idx="3190">
                  <c:v>41543</c:v>
                </c:pt>
                <c:pt idx="3191">
                  <c:v>41544</c:v>
                </c:pt>
                <c:pt idx="3192">
                  <c:v>41545</c:v>
                </c:pt>
                <c:pt idx="3193">
                  <c:v>41546</c:v>
                </c:pt>
                <c:pt idx="3194">
                  <c:v>41547</c:v>
                </c:pt>
                <c:pt idx="3195">
                  <c:v>41548</c:v>
                </c:pt>
                <c:pt idx="3196">
                  <c:v>41549</c:v>
                </c:pt>
                <c:pt idx="3197">
                  <c:v>41550</c:v>
                </c:pt>
                <c:pt idx="3198">
                  <c:v>41551</c:v>
                </c:pt>
                <c:pt idx="3199">
                  <c:v>41552</c:v>
                </c:pt>
                <c:pt idx="3200">
                  <c:v>41553</c:v>
                </c:pt>
                <c:pt idx="3201">
                  <c:v>41554</c:v>
                </c:pt>
                <c:pt idx="3202">
                  <c:v>41555</c:v>
                </c:pt>
                <c:pt idx="3203">
                  <c:v>41556</c:v>
                </c:pt>
                <c:pt idx="3204">
                  <c:v>41557</c:v>
                </c:pt>
                <c:pt idx="3205">
                  <c:v>41558</c:v>
                </c:pt>
                <c:pt idx="3206">
                  <c:v>41559</c:v>
                </c:pt>
                <c:pt idx="3207">
                  <c:v>41560</c:v>
                </c:pt>
                <c:pt idx="3208">
                  <c:v>41561</c:v>
                </c:pt>
                <c:pt idx="3209">
                  <c:v>41562</c:v>
                </c:pt>
                <c:pt idx="3210">
                  <c:v>41563</c:v>
                </c:pt>
                <c:pt idx="3211">
                  <c:v>41564</c:v>
                </c:pt>
                <c:pt idx="3212">
                  <c:v>41565</c:v>
                </c:pt>
                <c:pt idx="3213">
                  <c:v>41566</c:v>
                </c:pt>
                <c:pt idx="3214">
                  <c:v>41567</c:v>
                </c:pt>
                <c:pt idx="3215">
                  <c:v>41568</c:v>
                </c:pt>
                <c:pt idx="3216">
                  <c:v>41569</c:v>
                </c:pt>
                <c:pt idx="3217">
                  <c:v>41570</c:v>
                </c:pt>
                <c:pt idx="3218">
                  <c:v>41571</c:v>
                </c:pt>
                <c:pt idx="3219">
                  <c:v>41572</c:v>
                </c:pt>
                <c:pt idx="3220">
                  <c:v>41573</c:v>
                </c:pt>
                <c:pt idx="3221">
                  <c:v>41574</c:v>
                </c:pt>
                <c:pt idx="3222">
                  <c:v>41575</c:v>
                </c:pt>
                <c:pt idx="3223">
                  <c:v>41576</c:v>
                </c:pt>
                <c:pt idx="3224">
                  <c:v>41577</c:v>
                </c:pt>
                <c:pt idx="3225">
                  <c:v>41578</c:v>
                </c:pt>
                <c:pt idx="3226">
                  <c:v>41579</c:v>
                </c:pt>
                <c:pt idx="3227">
                  <c:v>41580</c:v>
                </c:pt>
                <c:pt idx="3228">
                  <c:v>41581</c:v>
                </c:pt>
                <c:pt idx="3229">
                  <c:v>41582</c:v>
                </c:pt>
                <c:pt idx="3230">
                  <c:v>41583</c:v>
                </c:pt>
                <c:pt idx="3231">
                  <c:v>41584</c:v>
                </c:pt>
                <c:pt idx="3232">
                  <c:v>41585</c:v>
                </c:pt>
                <c:pt idx="3233">
                  <c:v>41586</c:v>
                </c:pt>
                <c:pt idx="3234">
                  <c:v>41587</c:v>
                </c:pt>
                <c:pt idx="3235">
                  <c:v>41588</c:v>
                </c:pt>
                <c:pt idx="3236">
                  <c:v>41589</c:v>
                </c:pt>
                <c:pt idx="3237">
                  <c:v>41590</c:v>
                </c:pt>
                <c:pt idx="3238">
                  <c:v>41591</c:v>
                </c:pt>
                <c:pt idx="3239">
                  <c:v>41592</c:v>
                </c:pt>
                <c:pt idx="3240">
                  <c:v>41593</c:v>
                </c:pt>
                <c:pt idx="3241">
                  <c:v>41594</c:v>
                </c:pt>
                <c:pt idx="3242">
                  <c:v>41595</c:v>
                </c:pt>
                <c:pt idx="3243">
                  <c:v>41596</c:v>
                </c:pt>
                <c:pt idx="3244">
                  <c:v>41597</c:v>
                </c:pt>
                <c:pt idx="3245">
                  <c:v>41598</c:v>
                </c:pt>
                <c:pt idx="3246">
                  <c:v>41599</c:v>
                </c:pt>
                <c:pt idx="3247">
                  <c:v>41600</c:v>
                </c:pt>
                <c:pt idx="3248">
                  <c:v>41601</c:v>
                </c:pt>
                <c:pt idx="3249">
                  <c:v>41602</c:v>
                </c:pt>
                <c:pt idx="3250">
                  <c:v>41603</c:v>
                </c:pt>
                <c:pt idx="3251">
                  <c:v>41604</c:v>
                </c:pt>
                <c:pt idx="3252">
                  <c:v>41605</c:v>
                </c:pt>
                <c:pt idx="3253">
                  <c:v>41606</c:v>
                </c:pt>
                <c:pt idx="3254">
                  <c:v>41607</c:v>
                </c:pt>
                <c:pt idx="3255">
                  <c:v>41608</c:v>
                </c:pt>
                <c:pt idx="3256">
                  <c:v>41609</c:v>
                </c:pt>
                <c:pt idx="3257">
                  <c:v>41610</c:v>
                </c:pt>
                <c:pt idx="3258">
                  <c:v>41611</c:v>
                </c:pt>
                <c:pt idx="3259">
                  <c:v>41612</c:v>
                </c:pt>
                <c:pt idx="3260">
                  <c:v>41613</c:v>
                </c:pt>
                <c:pt idx="3261">
                  <c:v>41614</c:v>
                </c:pt>
                <c:pt idx="3262">
                  <c:v>41615</c:v>
                </c:pt>
                <c:pt idx="3263">
                  <c:v>41616</c:v>
                </c:pt>
                <c:pt idx="3264">
                  <c:v>41617</c:v>
                </c:pt>
                <c:pt idx="3265">
                  <c:v>41618</c:v>
                </c:pt>
                <c:pt idx="3266">
                  <c:v>41619</c:v>
                </c:pt>
                <c:pt idx="3267">
                  <c:v>41620</c:v>
                </c:pt>
                <c:pt idx="3268">
                  <c:v>41621</c:v>
                </c:pt>
                <c:pt idx="3269">
                  <c:v>41622</c:v>
                </c:pt>
                <c:pt idx="3270">
                  <c:v>41623</c:v>
                </c:pt>
                <c:pt idx="3271">
                  <c:v>41624</c:v>
                </c:pt>
                <c:pt idx="3272">
                  <c:v>41625</c:v>
                </c:pt>
                <c:pt idx="3273">
                  <c:v>41626</c:v>
                </c:pt>
                <c:pt idx="3274">
                  <c:v>41627</c:v>
                </c:pt>
                <c:pt idx="3275">
                  <c:v>41628</c:v>
                </c:pt>
                <c:pt idx="3276">
                  <c:v>41629</c:v>
                </c:pt>
                <c:pt idx="3277">
                  <c:v>41630</c:v>
                </c:pt>
                <c:pt idx="3278">
                  <c:v>41631</c:v>
                </c:pt>
                <c:pt idx="3279">
                  <c:v>41632</c:v>
                </c:pt>
                <c:pt idx="3280">
                  <c:v>41633</c:v>
                </c:pt>
                <c:pt idx="3281">
                  <c:v>41634</c:v>
                </c:pt>
                <c:pt idx="3282">
                  <c:v>41635</c:v>
                </c:pt>
                <c:pt idx="3283">
                  <c:v>41636</c:v>
                </c:pt>
                <c:pt idx="3284">
                  <c:v>41637</c:v>
                </c:pt>
                <c:pt idx="3285">
                  <c:v>41638</c:v>
                </c:pt>
                <c:pt idx="3286">
                  <c:v>41639</c:v>
                </c:pt>
                <c:pt idx="3287">
                  <c:v>41640</c:v>
                </c:pt>
                <c:pt idx="3288">
                  <c:v>41641</c:v>
                </c:pt>
                <c:pt idx="3289">
                  <c:v>41642</c:v>
                </c:pt>
                <c:pt idx="3290">
                  <c:v>41643</c:v>
                </c:pt>
                <c:pt idx="3291">
                  <c:v>41644</c:v>
                </c:pt>
                <c:pt idx="3292">
                  <c:v>41645</c:v>
                </c:pt>
                <c:pt idx="3293">
                  <c:v>41646</c:v>
                </c:pt>
                <c:pt idx="3294">
                  <c:v>41647</c:v>
                </c:pt>
                <c:pt idx="3295">
                  <c:v>41648</c:v>
                </c:pt>
                <c:pt idx="3296">
                  <c:v>41649</c:v>
                </c:pt>
                <c:pt idx="3297">
                  <c:v>41650</c:v>
                </c:pt>
                <c:pt idx="3298">
                  <c:v>41651</c:v>
                </c:pt>
                <c:pt idx="3299">
                  <c:v>41652</c:v>
                </c:pt>
                <c:pt idx="3300">
                  <c:v>41653</c:v>
                </c:pt>
                <c:pt idx="3301">
                  <c:v>41654</c:v>
                </c:pt>
                <c:pt idx="3302">
                  <c:v>41655</c:v>
                </c:pt>
                <c:pt idx="3303">
                  <c:v>41656</c:v>
                </c:pt>
                <c:pt idx="3304">
                  <c:v>41657</c:v>
                </c:pt>
                <c:pt idx="3305">
                  <c:v>41658</c:v>
                </c:pt>
                <c:pt idx="3306">
                  <c:v>41659</c:v>
                </c:pt>
                <c:pt idx="3307">
                  <c:v>41660</c:v>
                </c:pt>
                <c:pt idx="3308">
                  <c:v>41661</c:v>
                </c:pt>
                <c:pt idx="3309">
                  <c:v>41662</c:v>
                </c:pt>
                <c:pt idx="3310">
                  <c:v>41663</c:v>
                </c:pt>
                <c:pt idx="3311">
                  <c:v>41664</c:v>
                </c:pt>
                <c:pt idx="3312">
                  <c:v>41665</c:v>
                </c:pt>
                <c:pt idx="3313">
                  <c:v>41666</c:v>
                </c:pt>
                <c:pt idx="3314">
                  <c:v>41667</c:v>
                </c:pt>
                <c:pt idx="3315">
                  <c:v>41668</c:v>
                </c:pt>
                <c:pt idx="3316">
                  <c:v>41669</c:v>
                </c:pt>
                <c:pt idx="3317">
                  <c:v>41670</c:v>
                </c:pt>
                <c:pt idx="3318">
                  <c:v>41671</c:v>
                </c:pt>
                <c:pt idx="3319">
                  <c:v>41672</c:v>
                </c:pt>
                <c:pt idx="3320">
                  <c:v>41673</c:v>
                </c:pt>
                <c:pt idx="3321">
                  <c:v>41674</c:v>
                </c:pt>
                <c:pt idx="3322">
                  <c:v>41675</c:v>
                </c:pt>
                <c:pt idx="3323">
                  <c:v>41676</c:v>
                </c:pt>
                <c:pt idx="3324">
                  <c:v>41677</c:v>
                </c:pt>
                <c:pt idx="3325">
                  <c:v>41678</c:v>
                </c:pt>
                <c:pt idx="3326">
                  <c:v>41679</c:v>
                </c:pt>
                <c:pt idx="3327">
                  <c:v>41680</c:v>
                </c:pt>
                <c:pt idx="3328">
                  <c:v>41681</c:v>
                </c:pt>
                <c:pt idx="3329">
                  <c:v>41682</c:v>
                </c:pt>
                <c:pt idx="3330">
                  <c:v>41683</c:v>
                </c:pt>
                <c:pt idx="3331">
                  <c:v>41684</c:v>
                </c:pt>
                <c:pt idx="3332">
                  <c:v>41685</c:v>
                </c:pt>
                <c:pt idx="3333">
                  <c:v>41686</c:v>
                </c:pt>
                <c:pt idx="3334">
                  <c:v>41687</c:v>
                </c:pt>
                <c:pt idx="3335">
                  <c:v>41688</c:v>
                </c:pt>
                <c:pt idx="3336">
                  <c:v>41689</c:v>
                </c:pt>
                <c:pt idx="3337">
                  <c:v>41690</c:v>
                </c:pt>
                <c:pt idx="3338">
                  <c:v>41691</c:v>
                </c:pt>
                <c:pt idx="3339">
                  <c:v>41692</c:v>
                </c:pt>
                <c:pt idx="3340">
                  <c:v>41693</c:v>
                </c:pt>
                <c:pt idx="3341">
                  <c:v>41694</c:v>
                </c:pt>
                <c:pt idx="3342">
                  <c:v>41695</c:v>
                </c:pt>
                <c:pt idx="3343">
                  <c:v>41696</c:v>
                </c:pt>
                <c:pt idx="3344">
                  <c:v>41697</c:v>
                </c:pt>
                <c:pt idx="3345">
                  <c:v>41698</c:v>
                </c:pt>
                <c:pt idx="3346">
                  <c:v>41699</c:v>
                </c:pt>
                <c:pt idx="3347">
                  <c:v>41700</c:v>
                </c:pt>
                <c:pt idx="3348">
                  <c:v>41701</c:v>
                </c:pt>
                <c:pt idx="3349">
                  <c:v>41702</c:v>
                </c:pt>
                <c:pt idx="3350">
                  <c:v>41703</c:v>
                </c:pt>
                <c:pt idx="3351">
                  <c:v>41704</c:v>
                </c:pt>
                <c:pt idx="3352">
                  <c:v>41705</c:v>
                </c:pt>
                <c:pt idx="3353">
                  <c:v>41706</c:v>
                </c:pt>
                <c:pt idx="3354">
                  <c:v>41707</c:v>
                </c:pt>
                <c:pt idx="3355">
                  <c:v>41708</c:v>
                </c:pt>
                <c:pt idx="3356">
                  <c:v>41709</c:v>
                </c:pt>
                <c:pt idx="3357">
                  <c:v>41710</c:v>
                </c:pt>
                <c:pt idx="3358">
                  <c:v>41711</c:v>
                </c:pt>
                <c:pt idx="3359">
                  <c:v>41712</c:v>
                </c:pt>
                <c:pt idx="3360">
                  <c:v>41713</c:v>
                </c:pt>
                <c:pt idx="3361">
                  <c:v>41714</c:v>
                </c:pt>
                <c:pt idx="3362">
                  <c:v>41715</c:v>
                </c:pt>
                <c:pt idx="3363">
                  <c:v>41716</c:v>
                </c:pt>
                <c:pt idx="3364">
                  <c:v>41717</c:v>
                </c:pt>
                <c:pt idx="3365">
                  <c:v>41718</c:v>
                </c:pt>
                <c:pt idx="3366">
                  <c:v>41719</c:v>
                </c:pt>
                <c:pt idx="3367">
                  <c:v>41720</c:v>
                </c:pt>
                <c:pt idx="3368">
                  <c:v>41721</c:v>
                </c:pt>
                <c:pt idx="3369">
                  <c:v>41722</c:v>
                </c:pt>
                <c:pt idx="3370">
                  <c:v>41723</c:v>
                </c:pt>
                <c:pt idx="3371">
                  <c:v>41724</c:v>
                </c:pt>
                <c:pt idx="3372">
                  <c:v>41725</c:v>
                </c:pt>
                <c:pt idx="3373">
                  <c:v>41726</c:v>
                </c:pt>
                <c:pt idx="3374">
                  <c:v>41727</c:v>
                </c:pt>
                <c:pt idx="3375">
                  <c:v>41728</c:v>
                </c:pt>
                <c:pt idx="3376">
                  <c:v>41729</c:v>
                </c:pt>
                <c:pt idx="3377">
                  <c:v>41730</c:v>
                </c:pt>
                <c:pt idx="3378">
                  <c:v>41731</c:v>
                </c:pt>
                <c:pt idx="3379">
                  <c:v>41732</c:v>
                </c:pt>
                <c:pt idx="3380">
                  <c:v>41733</c:v>
                </c:pt>
                <c:pt idx="3381">
                  <c:v>41734</c:v>
                </c:pt>
                <c:pt idx="3382">
                  <c:v>41735</c:v>
                </c:pt>
                <c:pt idx="3383">
                  <c:v>41736</c:v>
                </c:pt>
                <c:pt idx="3384">
                  <c:v>41737</c:v>
                </c:pt>
                <c:pt idx="3385">
                  <c:v>41738</c:v>
                </c:pt>
                <c:pt idx="3386">
                  <c:v>41739</c:v>
                </c:pt>
                <c:pt idx="3387">
                  <c:v>41740</c:v>
                </c:pt>
                <c:pt idx="3388">
                  <c:v>41741</c:v>
                </c:pt>
                <c:pt idx="3389">
                  <c:v>41742</c:v>
                </c:pt>
                <c:pt idx="3390">
                  <c:v>41743</c:v>
                </c:pt>
                <c:pt idx="3391">
                  <c:v>41744</c:v>
                </c:pt>
                <c:pt idx="3392">
                  <c:v>41745</c:v>
                </c:pt>
                <c:pt idx="3393">
                  <c:v>41746</c:v>
                </c:pt>
                <c:pt idx="3394">
                  <c:v>41747</c:v>
                </c:pt>
                <c:pt idx="3395">
                  <c:v>41748</c:v>
                </c:pt>
                <c:pt idx="3396">
                  <c:v>41749</c:v>
                </c:pt>
                <c:pt idx="3397">
                  <c:v>41750</c:v>
                </c:pt>
                <c:pt idx="3398">
                  <c:v>41751</c:v>
                </c:pt>
                <c:pt idx="3399">
                  <c:v>41752</c:v>
                </c:pt>
                <c:pt idx="3400">
                  <c:v>41753</c:v>
                </c:pt>
                <c:pt idx="3401">
                  <c:v>41754</c:v>
                </c:pt>
                <c:pt idx="3402">
                  <c:v>41755</c:v>
                </c:pt>
                <c:pt idx="3403">
                  <c:v>41756</c:v>
                </c:pt>
                <c:pt idx="3404">
                  <c:v>41757</c:v>
                </c:pt>
                <c:pt idx="3405">
                  <c:v>41758</c:v>
                </c:pt>
                <c:pt idx="3406">
                  <c:v>41759</c:v>
                </c:pt>
                <c:pt idx="3407">
                  <c:v>41760</c:v>
                </c:pt>
                <c:pt idx="3408">
                  <c:v>41761</c:v>
                </c:pt>
                <c:pt idx="3409">
                  <c:v>41762</c:v>
                </c:pt>
                <c:pt idx="3410">
                  <c:v>41763</c:v>
                </c:pt>
                <c:pt idx="3411">
                  <c:v>41764</c:v>
                </c:pt>
                <c:pt idx="3412">
                  <c:v>41765</c:v>
                </c:pt>
                <c:pt idx="3413">
                  <c:v>41766</c:v>
                </c:pt>
                <c:pt idx="3414">
                  <c:v>41767</c:v>
                </c:pt>
                <c:pt idx="3415">
                  <c:v>41768</c:v>
                </c:pt>
                <c:pt idx="3416">
                  <c:v>41769</c:v>
                </c:pt>
                <c:pt idx="3417">
                  <c:v>41770</c:v>
                </c:pt>
                <c:pt idx="3418">
                  <c:v>41771</c:v>
                </c:pt>
                <c:pt idx="3419">
                  <c:v>41772</c:v>
                </c:pt>
                <c:pt idx="3420">
                  <c:v>41773</c:v>
                </c:pt>
                <c:pt idx="3421">
                  <c:v>41774</c:v>
                </c:pt>
                <c:pt idx="3422">
                  <c:v>41775</c:v>
                </c:pt>
                <c:pt idx="3423">
                  <c:v>41776</c:v>
                </c:pt>
                <c:pt idx="3424">
                  <c:v>41777</c:v>
                </c:pt>
                <c:pt idx="3425">
                  <c:v>41778</c:v>
                </c:pt>
                <c:pt idx="3426">
                  <c:v>41779</c:v>
                </c:pt>
                <c:pt idx="3427">
                  <c:v>41780</c:v>
                </c:pt>
                <c:pt idx="3428">
                  <c:v>41781</c:v>
                </c:pt>
                <c:pt idx="3429">
                  <c:v>41782</c:v>
                </c:pt>
                <c:pt idx="3430">
                  <c:v>41783</c:v>
                </c:pt>
                <c:pt idx="3431">
                  <c:v>41784</c:v>
                </c:pt>
                <c:pt idx="3432">
                  <c:v>41785</c:v>
                </c:pt>
                <c:pt idx="3433">
                  <c:v>41786</c:v>
                </c:pt>
                <c:pt idx="3434">
                  <c:v>41787</c:v>
                </c:pt>
                <c:pt idx="3435">
                  <c:v>41788</c:v>
                </c:pt>
                <c:pt idx="3436">
                  <c:v>41789</c:v>
                </c:pt>
                <c:pt idx="3437">
                  <c:v>41790</c:v>
                </c:pt>
                <c:pt idx="3438">
                  <c:v>41791</c:v>
                </c:pt>
                <c:pt idx="3439">
                  <c:v>41792</c:v>
                </c:pt>
                <c:pt idx="3440">
                  <c:v>41793</c:v>
                </c:pt>
                <c:pt idx="3441">
                  <c:v>41794</c:v>
                </c:pt>
                <c:pt idx="3442">
                  <c:v>41795</c:v>
                </c:pt>
                <c:pt idx="3443">
                  <c:v>41796</c:v>
                </c:pt>
                <c:pt idx="3444">
                  <c:v>41797</c:v>
                </c:pt>
                <c:pt idx="3445">
                  <c:v>41798</c:v>
                </c:pt>
                <c:pt idx="3446">
                  <c:v>41799</c:v>
                </c:pt>
                <c:pt idx="3447">
                  <c:v>41800</c:v>
                </c:pt>
                <c:pt idx="3448">
                  <c:v>41801</c:v>
                </c:pt>
                <c:pt idx="3449">
                  <c:v>41802</c:v>
                </c:pt>
                <c:pt idx="3450">
                  <c:v>41803</c:v>
                </c:pt>
                <c:pt idx="3451">
                  <c:v>41804</c:v>
                </c:pt>
                <c:pt idx="3452">
                  <c:v>41805</c:v>
                </c:pt>
                <c:pt idx="3453">
                  <c:v>41806</c:v>
                </c:pt>
                <c:pt idx="3454">
                  <c:v>41807</c:v>
                </c:pt>
                <c:pt idx="3455">
                  <c:v>41808</c:v>
                </c:pt>
                <c:pt idx="3456">
                  <c:v>41809</c:v>
                </c:pt>
                <c:pt idx="3457">
                  <c:v>41810</c:v>
                </c:pt>
                <c:pt idx="3458">
                  <c:v>41811</c:v>
                </c:pt>
                <c:pt idx="3459">
                  <c:v>41812</c:v>
                </c:pt>
                <c:pt idx="3460">
                  <c:v>41813</c:v>
                </c:pt>
                <c:pt idx="3461">
                  <c:v>41814</c:v>
                </c:pt>
                <c:pt idx="3462">
                  <c:v>41815</c:v>
                </c:pt>
                <c:pt idx="3463">
                  <c:v>41816</c:v>
                </c:pt>
                <c:pt idx="3464">
                  <c:v>41817</c:v>
                </c:pt>
                <c:pt idx="3465">
                  <c:v>41818</c:v>
                </c:pt>
                <c:pt idx="3466">
                  <c:v>41819</c:v>
                </c:pt>
                <c:pt idx="3467">
                  <c:v>41820</c:v>
                </c:pt>
                <c:pt idx="3468">
                  <c:v>41821</c:v>
                </c:pt>
                <c:pt idx="3469">
                  <c:v>41822</c:v>
                </c:pt>
                <c:pt idx="3470">
                  <c:v>41823</c:v>
                </c:pt>
                <c:pt idx="3471">
                  <c:v>41824</c:v>
                </c:pt>
                <c:pt idx="3472">
                  <c:v>41825</c:v>
                </c:pt>
                <c:pt idx="3473">
                  <c:v>41826</c:v>
                </c:pt>
                <c:pt idx="3474">
                  <c:v>41827</c:v>
                </c:pt>
                <c:pt idx="3475">
                  <c:v>41828</c:v>
                </c:pt>
                <c:pt idx="3476">
                  <c:v>41829</c:v>
                </c:pt>
                <c:pt idx="3477">
                  <c:v>41830</c:v>
                </c:pt>
                <c:pt idx="3478">
                  <c:v>41831</c:v>
                </c:pt>
                <c:pt idx="3479">
                  <c:v>41832</c:v>
                </c:pt>
                <c:pt idx="3480">
                  <c:v>41833</c:v>
                </c:pt>
                <c:pt idx="3481">
                  <c:v>41834</c:v>
                </c:pt>
                <c:pt idx="3482">
                  <c:v>41835</c:v>
                </c:pt>
                <c:pt idx="3483">
                  <c:v>41836</c:v>
                </c:pt>
                <c:pt idx="3484">
                  <c:v>41837</c:v>
                </c:pt>
                <c:pt idx="3485">
                  <c:v>41838</c:v>
                </c:pt>
                <c:pt idx="3486">
                  <c:v>41839</c:v>
                </c:pt>
                <c:pt idx="3487">
                  <c:v>41840</c:v>
                </c:pt>
                <c:pt idx="3488">
                  <c:v>41841</c:v>
                </c:pt>
                <c:pt idx="3489">
                  <c:v>41842</c:v>
                </c:pt>
                <c:pt idx="3490">
                  <c:v>41843</c:v>
                </c:pt>
                <c:pt idx="3491">
                  <c:v>41844</c:v>
                </c:pt>
                <c:pt idx="3492">
                  <c:v>41845</c:v>
                </c:pt>
                <c:pt idx="3493">
                  <c:v>41846</c:v>
                </c:pt>
                <c:pt idx="3494">
                  <c:v>41847</c:v>
                </c:pt>
                <c:pt idx="3495">
                  <c:v>41848</c:v>
                </c:pt>
                <c:pt idx="3496">
                  <c:v>41849</c:v>
                </c:pt>
                <c:pt idx="3497">
                  <c:v>41850</c:v>
                </c:pt>
                <c:pt idx="3498">
                  <c:v>41851</c:v>
                </c:pt>
                <c:pt idx="3499">
                  <c:v>41852</c:v>
                </c:pt>
                <c:pt idx="3500">
                  <c:v>41853</c:v>
                </c:pt>
                <c:pt idx="3501">
                  <c:v>41854</c:v>
                </c:pt>
                <c:pt idx="3502">
                  <c:v>41855</c:v>
                </c:pt>
                <c:pt idx="3503">
                  <c:v>41856</c:v>
                </c:pt>
                <c:pt idx="3504">
                  <c:v>41857</c:v>
                </c:pt>
                <c:pt idx="3505">
                  <c:v>41858</c:v>
                </c:pt>
                <c:pt idx="3506">
                  <c:v>41859</c:v>
                </c:pt>
                <c:pt idx="3507">
                  <c:v>41860</c:v>
                </c:pt>
                <c:pt idx="3508">
                  <c:v>41861</c:v>
                </c:pt>
                <c:pt idx="3509">
                  <c:v>41862</c:v>
                </c:pt>
                <c:pt idx="3510">
                  <c:v>41863</c:v>
                </c:pt>
                <c:pt idx="3511">
                  <c:v>41864</c:v>
                </c:pt>
                <c:pt idx="3512">
                  <c:v>41865</c:v>
                </c:pt>
                <c:pt idx="3513">
                  <c:v>41866</c:v>
                </c:pt>
                <c:pt idx="3514">
                  <c:v>41867</c:v>
                </c:pt>
                <c:pt idx="3515">
                  <c:v>41868</c:v>
                </c:pt>
                <c:pt idx="3516">
                  <c:v>41869</c:v>
                </c:pt>
                <c:pt idx="3517">
                  <c:v>41870</c:v>
                </c:pt>
                <c:pt idx="3518">
                  <c:v>41871</c:v>
                </c:pt>
                <c:pt idx="3519">
                  <c:v>41872</c:v>
                </c:pt>
                <c:pt idx="3520">
                  <c:v>41873</c:v>
                </c:pt>
                <c:pt idx="3521">
                  <c:v>41874</c:v>
                </c:pt>
                <c:pt idx="3522">
                  <c:v>41875</c:v>
                </c:pt>
                <c:pt idx="3523">
                  <c:v>41876</c:v>
                </c:pt>
                <c:pt idx="3524">
                  <c:v>41877</c:v>
                </c:pt>
                <c:pt idx="3525">
                  <c:v>41878</c:v>
                </c:pt>
                <c:pt idx="3526">
                  <c:v>41879</c:v>
                </c:pt>
                <c:pt idx="3527">
                  <c:v>41880</c:v>
                </c:pt>
                <c:pt idx="3528">
                  <c:v>41881</c:v>
                </c:pt>
                <c:pt idx="3529">
                  <c:v>41882</c:v>
                </c:pt>
                <c:pt idx="3530">
                  <c:v>41883</c:v>
                </c:pt>
                <c:pt idx="3531">
                  <c:v>41884</c:v>
                </c:pt>
                <c:pt idx="3532">
                  <c:v>41885</c:v>
                </c:pt>
                <c:pt idx="3533">
                  <c:v>41886</c:v>
                </c:pt>
                <c:pt idx="3534">
                  <c:v>41887</c:v>
                </c:pt>
                <c:pt idx="3535">
                  <c:v>41888</c:v>
                </c:pt>
                <c:pt idx="3536">
                  <c:v>41889</c:v>
                </c:pt>
                <c:pt idx="3537">
                  <c:v>41890</c:v>
                </c:pt>
                <c:pt idx="3538">
                  <c:v>41891</c:v>
                </c:pt>
                <c:pt idx="3539">
                  <c:v>41892</c:v>
                </c:pt>
                <c:pt idx="3540">
                  <c:v>41893</c:v>
                </c:pt>
                <c:pt idx="3541">
                  <c:v>41894</c:v>
                </c:pt>
                <c:pt idx="3542">
                  <c:v>41895</c:v>
                </c:pt>
                <c:pt idx="3543">
                  <c:v>41896</c:v>
                </c:pt>
                <c:pt idx="3544">
                  <c:v>41897</c:v>
                </c:pt>
                <c:pt idx="3545">
                  <c:v>41898</c:v>
                </c:pt>
                <c:pt idx="3546">
                  <c:v>41899</c:v>
                </c:pt>
                <c:pt idx="3547">
                  <c:v>41900</c:v>
                </c:pt>
                <c:pt idx="3548">
                  <c:v>41901</c:v>
                </c:pt>
                <c:pt idx="3549">
                  <c:v>41902</c:v>
                </c:pt>
                <c:pt idx="3550">
                  <c:v>41903</c:v>
                </c:pt>
                <c:pt idx="3551">
                  <c:v>41904</c:v>
                </c:pt>
                <c:pt idx="3552">
                  <c:v>41905</c:v>
                </c:pt>
                <c:pt idx="3553">
                  <c:v>41906</c:v>
                </c:pt>
                <c:pt idx="3554">
                  <c:v>41907</c:v>
                </c:pt>
                <c:pt idx="3555">
                  <c:v>41908</c:v>
                </c:pt>
                <c:pt idx="3556">
                  <c:v>41909</c:v>
                </c:pt>
                <c:pt idx="3557">
                  <c:v>41910</c:v>
                </c:pt>
                <c:pt idx="3558">
                  <c:v>41911</c:v>
                </c:pt>
                <c:pt idx="3559">
                  <c:v>41912</c:v>
                </c:pt>
                <c:pt idx="3560">
                  <c:v>41913</c:v>
                </c:pt>
                <c:pt idx="3561">
                  <c:v>41914</c:v>
                </c:pt>
                <c:pt idx="3562">
                  <c:v>41915</c:v>
                </c:pt>
                <c:pt idx="3563">
                  <c:v>41916</c:v>
                </c:pt>
                <c:pt idx="3564">
                  <c:v>41917</c:v>
                </c:pt>
                <c:pt idx="3565">
                  <c:v>41918</c:v>
                </c:pt>
                <c:pt idx="3566">
                  <c:v>41919</c:v>
                </c:pt>
                <c:pt idx="3567">
                  <c:v>41920</c:v>
                </c:pt>
                <c:pt idx="3568">
                  <c:v>41921</c:v>
                </c:pt>
                <c:pt idx="3569">
                  <c:v>41922</c:v>
                </c:pt>
                <c:pt idx="3570">
                  <c:v>41923</c:v>
                </c:pt>
                <c:pt idx="3571">
                  <c:v>41924</c:v>
                </c:pt>
                <c:pt idx="3572">
                  <c:v>41925</c:v>
                </c:pt>
                <c:pt idx="3573">
                  <c:v>41926</c:v>
                </c:pt>
                <c:pt idx="3574">
                  <c:v>41927</c:v>
                </c:pt>
                <c:pt idx="3575">
                  <c:v>41928</c:v>
                </c:pt>
                <c:pt idx="3576">
                  <c:v>41929</c:v>
                </c:pt>
                <c:pt idx="3577">
                  <c:v>41930</c:v>
                </c:pt>
                <c:pt idx="3578">
                  <c:v>41931</c:v>
                </c:pt>
                <c:pt idx="3579">
                  <c:v>41932</c:v>
                </c:pt>
                <c:pt idx="3580">
                  <c:v>41933</c:v>
                </c:pt>
                <c:pt idx="3581">
                  <c:v>41934</c:v>
                </c:pt>
                <c:pt idx="3582">
                  <c:v>41935</c:v>
                </c:pt>
                <c:pt idx="3583">
                  <c:v>41936</c:v>
                </c:pt>
                <c:pt idx="3584">
                  <c:v>41937</c:v>
                </c:pt>
                <c:pt idx="3585">
                  <c:v>41938</c:v>
                </c:pt>
                <c:pt idx="3586">
                  <c:v>41939</c:v>
                </c:pt>
                <c:pt idx="3587">
                  <c:v>41940</c:v>
                </c:pt>
                <c:pt idx="3588">
                  <c:v>41941</c:v>
                </c:pt>
                <c:pt idx="3589">
                  <c:v>41942</c:v>
                </c:pt>
                <c:pt idx="3590">
                  <c:v>41943</c:v>
                </c:pt>
                <c:pt idx="3591">
                  <c:v>41944</c:v>
                </c:pt>
                <c:pt idx="3592">
                  <c:v>41945</c:v>
                </c:pt>
                <c:pt idx="3593">
                  <c:v>41946</c:v>
                </c:pt>
                <c:pt idx="3594">
                  <c:v>41947</c:v>
                </c:pt>
                <c:pt idx="3595">
                  <c:v>41948</c:v>
                </c:pt>
                <c:pt idx="3596">
                  <c:v>41949</c:v>
                </c:pt>
                <c:pt idx="3597">
                  <c:v>41950</c:v>
                </c:pt>
                <c:pt idx="3598">
                  <c:v>41951</c:v>
                </c:pt>
                <c:pt idx="3599">
                  <c:v>41952</c:v>
                </c:pt>
                <c:pt idx="3600">
                  <c:v>41953</c:v>
                </c:pt>
                <c:pt idx="3601">
                  <c:v>41954</c:v>
                </c:pt>
                <c:pt idx="3602">
                  <c:v>41955</c:v>
                </c:pt>
                <c:pt idx="3603">
                  <c:v>41956</c:v>
                </c:pt>
                <c:pt idx="3604">
                  <c:v>41957</c:v>
                </c:pt>
                <c:pt idx="3605">
                  <c:v>41958</c:v>
                </c:pt>
                <c:pt idx="3606">
                  <c:v>41959</c:v>
                </c:pt>
                <c:pt idx="3607">
                  <c:v>41960</c:v>
                </c:pt>
                <c:pt idx="3608">
                  <c:v>41961</c:v>
                </c:pt>
                <c:pt idx="3609">
                  <c:v>41962</c:v>
                </c:pt>
                <c:pt idx="3610">
                  <c:v>41963</c:v>
                </c:pt>
                <c:pt idx="3611">
                  <c:v>41964</c:v>
                </c:pt>
                <c:pt idx="3612">
                  <c:v>41965</c:v>
                </c:pt>
                <c:pt idx="3613">
                  <c:v>41966</c:v>
                </c:pt>
                <c:pt idx="3614">
                  <c:v>41967</c:v>
                </c:pt>
                <c:pt idx="3615">
                  <c:v>41968</c:v>
                </c:pt>
                <c:pt idx="3616">
                  <c:v>41969</c:v>
                </c:pt>
                <c:pt idx="3617">
                  <c:v>41970</c:v>
                </c:pt>
                <c:pt idx="3618">
                  <c:v>41971</c:v>
                </c:pt>
                <c:pt idx="3619">
                  <c:v>41972</c:v>
                </c:pt>
                <c:pt idx="3620">
                  <c:v>41973</c:v>
                </c:pt>
                <c:pt idx="3621">
                  <c:v>41974</c:v>
                </c:pt>
                <c:pt idx="3622">
                  <c:v>41975</c:v>
                </c:pt>
                <c:pt idx="3623">
                  <c:v>41976</c:v>
                </c:pt>
                <c:pt idx="3624">
                  <c:v>41977</c:v>
                </c:pt>
                <c:pt idx="3625">
                  <c:v>41978</c:v>
                </c:pt>
                <c:pt idx="3626">
                  <c:v>41979</c:v>
                </c:pt>
                <c:pt idx="3627">
                  <c:v>41980</c:v>
                </c:pt>
                <c:pt idx="3628">
                  <c:v>41981</c:v>
                </c:pt>
                <c:pt idx="3629">
                  <c:v>41982</c:v>
                </c:pt>
                <c:pt idx="3630">
                  <c:v>41983</c:v>
                </c:pt>
                <c:pt idx="3631">
                  <c:v>41984</c:v>
                </c:pt>
                <c:pt idx="3632">
                  <c:v>41985</c:v>
                </c:pt>
                <c:pt idx="3633">
                  <c:v>41986</c:v>
                </c:pt>
                <c:pt idx="3634">
                  <c:v>41987</c:v>
                </c:pt>
                <c:pt idx="3635">
                  <c:v>41988</c:v>
                </c:pt>
                <c:pt idx="3636">
                  <c:v>41989</c:v>
                </c:pt>
                <c:pt idx="3637">
                  <c:v>41990</c:v>
                </c:pt>
                <c:pt idx="3638">
                  <c:v>41991</c:v>
                </c:pt>
                <c:pt idx="3639">
                  <c:v>41992</c:v>
                </c:pt>
                <c:pt idx="3640">
                  <c:v>41993</c:v>
                </c:pt>
                <c:pt idx="3641">
                  <c:v>41994</c:v>
                </c:pt>
                <c:pt idx="3642">
                  <c:v>41995</c:v>
                </c:pt>
                <c:pt idx="3643">
                  <c:v>41996</c:v>
                </c:pt>
                <c:pt idx="3644">
                  <c:v>41997</c:v>
                </c:pt>
                <c:pt idx="3645">
                  <c:v>41998</c:v>
                </c:pt>
                <c:pt idx="3646">
                  <c:v>41999</c:v>
                </c:pt>
                <c:pt idx="3647">
                  <c:v>42000</c:v>
                </c:pt>
                <c:pt idx="3648">
                  <c:v>42001</c:v>
                </c:pt>
                <c:pt idx="3649">
                  <c:v>42002</c:v>
                </c:pt>
                <c:pt idx="3650">
                  <c:v>42003</c:v>
                </c:pt>
                <c:pt idx="3651">
                  <c:v>42004</c:v>
                </c:pt>
              </c:numCache>
            </c:numRef>
          </c:cat>
          <c:val>
            <c:numRef>
              <c:f>calibration!$C$2:$C$3653</c:f>
              <c:numCache>
                <c:formatCode>General</c:formatCode>
                <c:ptCount val="3652"/>
                <c:pt idx="0">
                  <c:v>18.149999999999999</c:v>
                </c:pt>
                <c:pt idx="1">
                  <c:v>16.879999000000002</c:v>
                </c:pt>
                <c:pt idx="2">
                  <c:v>19.420000000000002</c:v>
                </c:pt>
                <c:pt idx="3">
                  <c:v>17.079999999999998</c:v>
                </c:pt>
                <c:pt idx="4">
                  <c:v>16.100000000000001</c:v>
                </c:pt>
                <c:pt idx="5">
                  <c:v>15.79</c:v>
                </c:pt>
                <c:pt idx="6">
                  <c:v>15.53</c:v>
                </c:pt>
                <c:pt idx="7">
                  <c:v>15.28</c:v>
                </c:pt>
                <c:pt idx="8">
                  <c:v>15.02</c:v>
                </c:pt>
                <c:pt idx="9">
                  <c:v>15.1</c:v>
                </c:pt>
                <c:pt idx="10">
                  <c:v>15.06</c:v>
                </c:pt>
                <c:pt idx="11">
                  <c:v>14.97</c:v>
                </c:pt>
                <c:pt idx="12">
                  <c:v>14.57</c:v>
                </c:pt>
                <c:pt idx="13">
                  <c:v>14.32</c:v>
                </c:pt>
                <c:pt idx="14">
                  <c:v>14.09</c:v>
                </c:pt>
                <c:pt idx="15">
                  <c:v>13.82</c:v>
                </c:pt>
                <c:pt idx="16">
                  <c:v>13.59</c:v>
                </c:pt>
                <c:pt idx="17">
                  <c:v>13.39</c:v>
                </c:pt>
                <c:pt idx="18">
                  <c:v>13.52</c:v>
                </c:pt>
                <c:pt idx="19">
                  <c:v>13.53</c:v>
                </c:pt>
                <c:pt idx="20">
                  <c:v>13.28</c:v>
                </c:pt>
                <c:pt idx="21">
                  <c:v>12.97</c:v>
                </c:pt>
                <c:pt idx="22">
                  <c:v>12.72</c:v>
                </c:pt>
                <c:pt idx="23">
                  <c:v>12.76</c:v>
                </c:pt>
                <c:pt idx="24">
                  <c:v>12.47</c:v>
                </c:pt>
                <c:pt idx="25">
                  <c:v>12.25</c:v>
                </c:pt>
                <c:pt idx="26">
                  <c:v>12.06</c:v>
                </c:pt>
                <c:pt idx="27">
                  <c:v>11.81</c:v>
                </c:pt>
                <c:pt idx="28">
                  <c:v>11.69</c:v>
                </c:pt>
                <c:pt idx="29">
                  <c:v>11.5</c:v>
                </c:pt>
                <c:pt idx="30">
                  <c:v>11.29</c:v>
                </c:pt>
                <c:pt idx="31">
                  <c:v>11.43</c:v>
                </c:pt>
                <c:pt idx="32">
                  <c:v>11.1</c:v>
                </c:pt>
                <c:pt idx="33">
                  <c:v>10.99</c:v>
                </c:pt>
                <c:pt idx="34">
                  <c:v>10.63</c:v>
                </c:pt>
                <c:pt idx="35">
                  <c:v>10.42</c:v>
                </c:pt>
                <c:pt idx="36">
                  <c:v>10.18</c:v>
                </c:pt>
                <c:pt idx="37">
                  <c:v>9.9580000000000002</c:v>
                </c:pt>
                <c:pt idx="38">
                  <c:v>9.8079999999999998</c:v>
                </c:pt>
                <c:pt idx="39">
                  <c:v>9.4700000000000006</c:v>
                </c:pt>
                <c:pt idx="40">
                  <c:v>9.3360000000000003</c:v>
                </c:pt>
                <c:pt idx="41">
                  <c:v>9.1999999999999993</c:v>
                </c:pt>
                <c:pt idx="42">
                  <c:v>9.0719999999999992</c:v>
                </c:pt>
                <c:pt idx="43">
                  <c:v>9.2989999999999995</c:v>
                </c:pt>
                <c:pt idx="44">
                  <c:v>9.4380000000000006</c:v>
                </c:pt>
                <c:pt idx="45">
                  <c:v>9.17</c:v>
                </c:pt>
                <c:pt idx="46">
                  <c:v>8.9429999999999996</c:v>
                </c:pt>
                <c:pt idx="47">
                  <c:v>8.6289999999999996</c:v>
                </c:pt>
                <c:pt idx="48">
                  <c:v>8.7880000000000003</c:v>
                </c:pt>
                <c:pt idx="49">
                  <c:v>8.4469999999999992</c:v>
                </c:pt>
                <c:pt idx="50">
                  <c:v>8.1989999999999998</c:v>
                </c:pt>
                <c:pt idx="51">
                  <c:v>8.0289999999999999</c:v>
                </c:pt>
                <c:pt idx="52">
                  <c:v>8.1470000000000002</c:v>
                </c:pt>
                <c:pt idx="53">
                  <c:v>7.9130000000000003</c:v>
                </c:pt>
                <c:pt idx="54">
                  <c:v>7.7380000000000004</c:v>
                </c:pt>
                <c:pt idx="55">
                  <c:v>7.5970000000000004</c:v>
                </c:pt>
                <c:pt idx="56">
                  <c:v>7.359</c:v>
                </c:pt>
                <c:pt idx="57">
                  <c:v>7.18</c:v>
                </c:pt>
                <c:pt idx="58">
                  <c:v>7.117</c:v>
                </c:pt>
                <c:pt idx="59">
                  <c:v>6.9359999999999999</c:v>
                </c:pt>
                <c:pt idx="60">
                  <c:v>6.7930000000000001</c:v>
                </c:pt>
                <c:pt idx="61">
                  <c:v>6.5819999999999999</c:v>
                </c:pt>
                <c:pt idx="62">
                  <c:v>6.2629999999999999</c:v>
                </c:pt>
                <c:pt idx="63">
                  <c:v>5.9770000000000003</c:v>
                </c:pt>
                <c:pt idx="64">
                  <c:v>5.835</c:v>
                </c:pt>
                <c:pt idx="65">
                  <c:v>5.6669999999999998</c:v>
                </c:pt>
                <c:pt idx="66">
                  <c:v>5.5949999999999998</c:v>
                </c:pt>
                <c:pt idx="67">
                  <c:v>5.52</c:v>
                </c:pt>
                <c:pt idx="68">
                  <c:v>5.4640000000000004</c:v>
                </c:pt>
                <c:pt idx="69">
                  <c:v>5.3719999999999999</c:v>
                </c:pt>
                <c:pt idx="70">
                  <c:v>5.282</c:v>
                </c:pt>
                <c:pt idx="71">
                  <c:v>5.1740000000000004</c:v>
                </c:pt>
                <c:pt idx="72">
                  <c:v>5.0419999999999998</c:v>
                </c:pt>
                <c:pt idx="73">
                  <c:v>5.1520000000000001</c:v>
                </c:pt>
                <c:pt idx="74">
                  <c:v>5.0430000000000001</c:v>
                </c:pt>
                <c:pt idx="75">
                  <c:v>5.0179999999999998</c:v>
                </c:pt>
                <c:pt idx="76">
                  <c:v>4.9539999999999997</c:v>
                </c:pt>
                <c:pt idx="77">
                  <c:v>5.1100000000000003</c:v>
                </c:pt>
                <c:pt idx="78">
                  <c:v>5.3739999999999997</c:v>
                </c:pt>
                <c:pt idx="79">
                  <c:v>5.6340000000000003</c:v>
                </c:pt>
                <c:pt idx="80">
                  <c:v>5.8710000000000004</c:v>
                </c:pt>
                <c:pt idx="81">
                  <c:v>5.8570000000000002</c:v>
                </c:pt>
                <c:pt idx="82">
                  <c:v>5.9050000000000002</c:v>
                </c:pt>
                <c:pt idx="83">
                  <c:v>5.9109999999999996</c:v>
                </c:pt>
                <c:pt idx="84">
                  <c:v>5.9509999999999996</c:v>
                </c:pt>
                <c:pt idx="85">
                  <c:v>5.843</c:v>
                </c:pt>
                <c:pt idx="86">
                  <c:v>5.5259999999999998</c:v>
                </c:pt>
                <c:pt idx="87">
                  <c:v>5.4690000000000003</c:v>
                </c:pt>
                <c:pt idx="88">
                  <c:v>5.2960000000000003</c:v>
                </c:pt>
                <c:pt idx="89">
                  <c:v>5.3449999999999998</c:v>
                </c:pt>
                <c:pt idx="90">
                  <c:v>5.3490000000000002</c:v>
                </c:pt>
                <c:pt idx="91">
                  <c:v>5.306</c:v>
                </c:pt>
                <c:pt idx="92">
                  <c:v>5.2539999999999996</c:v>
                </c:pt>
                <c:pt idx="93">
                  <c:v>5.258</c:v>
                </c:pt>
                <c:pt idx="94">
                  <c:v>4.8289999999999997</c:v>
                </c:pt>
                <c:pt idx="95">
                  <c:v>4.6870000000000003</c:v>
                </c:pt>
                <c:pt idx="96">
                  <c:v>4.633</c:v>
                </c:pt>
                <c:pt idx="97">
                  <c:v>4.7530000000000001</c:v>
                </c:pt>
                <c:pt idx="98">
                  <c:v>7.335</c:v>
                </c:pt>
                <c:pt idx="99">
                  <c:v>7.9180000000000001</c:v>
                </c:pt>
                <c:pt idx="100">
                  <c:v>8.2289999999999992</c:v>
                </c:pt>
                <c:pt idx="101">
                  <c:v>8.4760000000000009</c:v>
                </c:pt>
                <c:pt idx="102">
                  <c:v>7.6849999999999996</c:v>
                </c:pt>
                <c:pt idx="103">
                  <c:v>7.0659999999999998</c:v>
                </c:pt>
                <c:pt idx="104">
                  <c:v>7.2220000000000004</c:v>
                </c:pt>
                <c:pt idx="105">
                  <c:v>7.5949999999999998</c:v>
                </c:pt>
                <c:pt idx="106">
                  <c:v>8.19</c:v>
                </c:pt>
                <c:pt idx="107">
                  <c:v>8.6310000000000002</c:v>
                </c:pt>
                <c:pt idx="108">
                  <c:v>8.9</c:v>
                </c:pt>
                <c:pt idx="109">
                  <c:v>9.64</c:v>
                </c:pt>
                <c:pt idx="110">
                  <c:v>9.9939999999999998</c:v>
                </c:pt>
                <c:pt idx="111">
                  <c:v>10.49</c:v>
                </c:pt>
                <c:pt idx="112">
                  <c:v>10.6</c:v>
                </c:pt>
                <c:pt idx="113">
                  <c:v>10.8</c:v>
                </c:pt>
                <c:pt idx="114">
                  <c:v>10.89</c:v>
                </c:pt>
                <c:pt idx="115">
                  <c:v>12.13</c:v>
                </c:pt>
                <c:pt idx="116">
                  <c:v>12.78</c:v>
                </c:pt>
                <c:pt idx="117">
                  <c:v>13.78</c:v>
                </c:pt>
                <c:pt idx="118">
                  <c:v>14.03</c:v>
                </c:pt>
                <c:pt idx="119">
                  <c:v>13.75</c:v>
                </c:pt>
                <c:pt idx="120">
                  <c:v>13.95</c:v>
                </c:pt>
                <c:pt idx="121">
                  <c:v>13.25</c:v>
                </c:pt>
                <c:pt idx="122">
                  <c:v>12.72</c:v>
                </c:pt>
                <c:pt idx="123">
                  <c:v>12.89</c:v>
                </c:pt>
                <c:pt idx="124">
                  <c:v>13.03</c:v>
                </c:pt>
                <c:pt idx="125">
                  <c:v>13.59</c:v>
                </c:pt>
                <c:pt idx="126">
                  <c:v>14.26</c:v>
                </c:pt>
                <c:pt idx="127">
                  <c:v>14.52</c:v>
                </c:pt>
                <c:pt idx="128">
                  <c:v>14.73</c:v>
                </c:pt>
                <c:pt idx="129">
                  <c:v>14.04</c:v>
                </c:pt>
                <c:pt idx="130">
                  <c:v>15.38</c:v>
                </c:pt>
                <c:pt idx="131">
                  <c:v>16.420000000000002</c:v>
                </c:pt>
                <c:pt idx="132">
                  <c:v>17.07</c:v>
                </c:pt>
                <c:pt idx="133">
                  <c:v>16.389999</c:v>
                </c:pt>
                <c:pt idx="134">
                  <c:v>19.370000999999998</c:v>
                </c:pt>
                <c:pt idx="135">
                  <c:v>17.149999999999999</c:v>
                </c:pt>
                <c:pt idx="136">
                  <c:v>16.5</c:v>
                </c:pt>
                <c:pt idx="137">
                  <c:v>15.28</c:v>
                </c:pt>
                <c:pt idx="138">
                  <c:v>14.96</c:v>
                </c:pt>
                <c:pt idx="139">
                  <c:v>14.15</c:v>
                </c:pt>
                <c:pt idx="140">
                  <c:v>16.600000000000001</c:v>
                </c:pt>
                <c:pt idx="141">
                  <c:v>17.780000999999999</c:v>
                </c:pt>
                <c:pt idx="142">
                  <c:v>15.52</c:v>
                </c:pt>
                <c:pt idx="143">
                  <c:v>17.57</c:v>
                </c:pt>
                <c:pt idx="144">
                  <c:v>18.370000999999998</c:v>
                </c:pt>
                <c:pt idx="145">
                  <c:v>18.120000999999998</c:v>
                </c:pt>
                <c:pt idx="146">
                  <c:v>18.459999</c:v>
                </c:pt>
                <c:pt idx="147">
                  <c:v>19.239999999999998</c:v>
                </c:pt>
                <c:pt idx="148">
                  <c:v>19.950001</c:v>
                </c:pt>
                <c:pt idx="149">
                  <c:v>20.459999</c:v>
                </c:pt>
                <c:pt idx="150">
                  <c:v>21.219999000000001</c:v>
                </c:pt>
                <c:pt idx="151">
                  <c:v>21.52</c:v>
                </c:pt>
                <c:pt idx="152">
                  <c:v>21.780000999999999</c:v>
                </c:pt>
                <c:pt idx="153">
                  <c:v>22.139999</c:v>
                </c:pt>
                <c:pt idx="154">
                  <c:v>23.66</c:v>
                </c:pt>
                <c:pt idx="155">
                  <c:v>24.41</c:v>
                </c:pt>
                <c:pt idx="156">
                  <c:v>24.68</c:v>
                </c:pt>
                <c:pt idx="157">
                  <c:v>24.99</c:v>
                </c:pt>
                <c:pt idx="158">
                  <c:v>25.040001</c:v>
                </c:pt>
                <c:pt idx="159">
                  <c:v>25.059999000000001</c:v>
                </c:pt>
                <c:pt idx="160">
                  <c:v>24.77</c:v>
                </c:pt>
                <c:pt idx="161">
                  <c:v>24.51</c:v>
                </c:pt>
                <c:pt idx="162">
                  <c:v>24.549999</c:v>
                </c:pt>
                <c:pt idx="163">
                  <c:v>32.689999</c:v>
                </c:pt>
                <c:pt idx="164">
                  <c:v>34.470001000000003</c:v>
                </c:pt>
                <c:pt idx="165">
                  <c:v>33.470001000000003</c:v>
                </c:pt>
                <c:pt idx="166">
                  <c:v>31.84</c:v>
                </c:pt>
                <c:pt idx="167">
                  <c:v>31.01</c:v>
                </c:pt>
                <c:pt idx="168">
                  <c:v>30.629999000000002</c:v>
                </c:pt>
                <c:pt idx="169">
                  <c:v>30.059999000000001</c:v>
                </c:pt>
                <c:pt idx="170">
                  <c:v>33.979999999999997</c:v>
                </c:pt>
                <c:pt idx="171">
                  <c:v>148</c:v>
                </c:pt>
                <c:pt idx="172">
                  <c:v>116.699997</c:v>
                </c:pt>
                <c:pt idx="173">
                  <c:v>73.650002000000001</c:v>
                </c:pt>
                <c:pt idx="174">
                  <c:v>64.419998000000007</c:v>
                </c:pt>
                <c:pt idx="175">
                  <c:v>58.720001000000003</c:v>
                </c:pt>
                <c:pt idx="176">
                  <c:v>48.310001</c:v>
                </c:pt>
                <c:pt idx="177">
                  <c:v>43.73</c:v>
                </c:pt>
                <c:pt idx="178">
                  <c:v>40.43</c:v>
                </c:pt>
                <c:pt idx="179">
                  <c:v>38.610000999999997</c:v>
                </c:pt>
                <c:pt idx="180">
                  <c:v>37.779998999999997</c:v>
                </c:pt>
                <c:pt idx="181">
                  <c:v>39.580002</c:v>
                </c:pt>
                <c:pt idx="182">
                  <c:v>38.439999</c:v>
                </c:pt>
                <c:pt idx="183">
                  <c:v>38.060001</c:v>
                </c:pt>
                <c:pt idx="184">
                  <c:v>37.630001</c:v>
                </c:pt>
                <c:pt idx="185">
                  <c:v>37.450001</c:v>
                </c:pt>
                <c:pt idx="186">
                  <c:v>37.290000999999997</c:v>
                </c:pt>
                <c:pt idx="187">
                  <c:v>37.040000999999997</c:v>
                </c:pt>
                <c:pt idx="188">
                  <c:v>36.720001000000003</c:v>
                </c:pt>
                <c:pt idx="189">
                  <c:v>35.950001</c:v>
                </c:pt>
                <c:pt idx="190">
                  <c:v>35.810001</c:v>
                </c:pt>
                <c:pt idx="191">
                  <c:v>35.75</c:v>
                </c:pt>
                <c:pt idx="192">
                  <c:v>35.990001999999997</c:v>
                </c:pt>
                <c:pt idx="193">
                  <c:v>36.779998999999997</c:v>
                </c:pt>
                <c:pt idx="194">
                  <c:v>36.549999</c:v>
                </c:pt>
                <c:pt idx="195">
                  <c:v>36.790000999999997</c:v>
                </c:pt>
                <c:pt idx="196">
                  <c:v>37.130001</c:v>
                </c:pt>
                <c:pt idx="197">
                  <c:v>50.060001</c:v>
                </c:pt>
                <c:pt idx="198">
                  <c:v>54.799999</c:v>
                </c:pt>
                <c:pt idx="199">
                  <c:v>52.57</c:v>
                </c:pt>
                <c:pt idx="200">
                  <c:v>49.950001</c:v>
                </c:pt>
                <c:pt idx="201">
                  <c:v>48.07</c:v>
                </c:pt>
                <c:pt idx="202">
                  <c:v>46.080002</c:v>
                </c:pt>
                <c:pt idx="203">
                  <c:v>44.34</c:v>
                </c:pt>
                <c:pt idx="204">
                  <c:v>44.09</c:v>
                </c:pt>
                <c:pt idx="205">
                  <c:v>42.599997999999999</c:v>
                </c:pt>
                <c:pt idx="206">
                  <c:v>43.349997999999999</c:v>
                </c:pt>
                <c:pt idx="207">
                  <c:v>43.23</c:v>
                </c:pt>
                <c:pt idx="208">
                  <c:v>43.669998</c:v>
                </c:pt>
                <c:pt idx="209">
                  <c:v>44.049999</c:v>
                </c:pt>
                <c:pt idx="210">
                  <c:v>44.09</c:v>
                </c:pt>
                <c:pt idx="211">
                  <c:v>47.220001000000003</c:v>
                </c:pt>
                <c:pt idx="212">
                  <c:v>46.560001</c:v>
                </c:pt>
                <c:pt idx="213">
                  <c:v>45.099997999999999</c:v>
                </c:pt>
                <c:pt idx="214">
                  <c:v>44.07</c:v>
                </c:pt>
                <c:pt idx="215">
                  <c:v>43.349997999999999</c:v>
                </c:pt>
                <c:pt idx="216">
                  <c:v>42.759998000000003</c:v>
                </c:pt>
                <c:pt idx="217">
                  <c:v>44.130001</c:v>
                </c:pt>
                <c:pt idx="218">
                  <c:v>60.41</c:v>
                </c:pt>
                <c:pt idx="219">
                  <c:v>58.279998999999997</c:v>
                </c:pt>
                <c:pt idx="220">
                  <c:v>54.099997999999999</c:v>
                </c:pt>
                <c:pt idx="221">
                  <c:v>52.34</c:v>
                </c:pt>
                <c:pt idx="222">
                  <c:v>57.490001999999997</c:v>
                </c:pt>
                <c:pt idx="223">
                  <c:v>55.810001</c:v>
                </c:pt>
                <c:pt idx="224">
                  <c:v>54.900002000000001</c:v>
                </c:pt>
                <c:pt idx="225">
                  <c:v>52.259998000000003</c:v>
                </c:pt>
                <c:pt idx="226">
                  <c:v>94.129997000000003</c:v>
                </c:pt>
                <c:pt idx="227">
                  <c:v>68</c:v>
                </c:pt>
                <c:pt idx="228">
                  <c:v>62.610000999999997</c:v>
                </c:pt>
                <c:pt idx="229">
                  <c:v>59.470001000000003</c:v>
                </c:pt>
                <c:pt idx="230">
                  <c:v>56.919998</c:v>
                </c:pt>
                <c:pt idx="231">
                  <c:v>53.529998999999997</c:v>
                </c:pt>
                <c:pt idx="232">
                  <c:v>51.200001</c:v>
                </c:pt>
                <c:pt idx="233">
                  <c:v>50.43</c:v>
                </c:pt>
                <c:pt idx="234">
                  <c:v>49.939999</c:v>
                </c:pt>
                <c:pt idx="235">
                  <c:v>48.93</c:v>
                </c:pt>
                <c:pt idx="236">
                  <c:v>58.470001000000003</c:v>
                </c:pt>
                <c:pt idx="237">
                  <c:v>63.52</c:v>
                </c:pt>
                <c:pt idx="238">
                  <c:v>60.369999</c:v>
                </c:pt>
                <c:pt idx="239">
                  <c:v>59.349997999999999</c:v>
                </c:pt>
                <c:pt idx="240">
                  <c:v>55.830002</c:v>
                </c:pt>
                <c:pt idx="241">
                  <c:v>54.959999000000003</c:v>
                </c:pt>
                <c:pt idx="242">
                  <c:v>52.32</c:v>
                </c:pt>
                <c:pt idx="243">
                  <c:v>50.77</c:v>
                </c:pt>
                <c:pt idx="244">
                  <c:v>49</c:v>
                </c:pt>
                <c:pt idx="245">
                  <c:v>47.209999000000003</c:v>
                </c:pt>
                <c:pt idx="246">
                  <c:v>46.810001</c:v>
                </c:pt>
                <c:pt idx="247">
                  <c:v>46.759998000000003</c:v>
                </c:pt>
                <c:pt idx="248">
                  <c:v>46.919998</c:v>
                </c:pt>
                <c:pt idx="249">
                  <c:v>45.790000999999997</c:v>
                </c:pt>
                <c:pt idx="250">
                  <c:v>45.509998000000003</c:v>
                </c:pt>
                <c:pt idx="251">
                  <c:v>44.91</c:v>
                </c:pt>
                <c:pt idx="252">
                  <c:v>44.709999000000003</c:v>
                </c:pt>
                <c:pt idx="253">
                  <c:v>43.66</c:v>
                </c:pt>
                <c:pt idx="254">
                  <c:v>43.459999000000003</c:v>
                </c:pt>
                <c:pt idx="255">
                  <c:v>42.41</c:v>
                </c:pt>
                <c:pt idx="256">
                  <c:v>42.189999</c:v>
                </c:pt>
                <c:pt idx="257">
                  <c:v>41.290000999999997</c:v>
                </c:pt>
                <c:pt idx="258">
                  <c:v>40.159999999999997</c:v>
                </c:pt>
                <c:pt idx="259">
                  <c:v>39.479999999999997</c:v>
                </c:pt>
                <c:pt idx="260">
                  <c:v>38.689999</c:v>
                </c:pt>
                <c:pt idx="261">
                  <c:v>38.150002000000001</c:v>
                </c:pt>
                <c:pt idx="262">
                  <c:v>38.450001</c:v>
                </c:pt>
                <c:pt idx="263">
                  <c:v>38.720001000000003</c:v>
                </c:pt>
                <c:pt idx="264">
                  <c:v>38.729999999999997</c:v>
                </c:pt>
                <c:pt idx="265">
                  <c:v>38.639999000000003</c:v>
                </c:pt>
                <c:pt idx="266">
                  <c:v>38.389999000000003</c:v>
                </c:pt>
                <c:pt idx="267">
                  <c:v>38.889999000000003</c:v>
                </c:pt>
                <c:pt idx="268">
                  <c:v>38.790000999999997</c:v>
                </c:pt>
                <c:pt idx="269">
                  <c:v>38.520000000000003</c:v>
                </c:pt>
                <c:pt idx="270">
                  <c:v>37.610000999999997</c:v>
                </c:pt>
                <c:pt idx="271">
                  <c:v>36.619999</c:v>
                </c:pt>
                <c:pt idx="272">
                  <c:v>36.520000000000003</c:v>
                </c:pt>
                <c:pt idx="273">
                  <c:v>36.209999000000003</c:v>
                </c:pt>
                <c:pt idx="274">
                  <c:v>36.32</c:v>
                </c:pt>
                <c:pt idx="275">
                  <c:v>44.75</c:v>
                </c:pt>
                <c:pt idx="276">
                  <c:v>50.02</c:v>
                </c:pt>
                <c:pt idx="277">
                  <c:v>87.629997000000003</c:v>
                </c:pt>
                <c:pt idx="278">
                  <c:v>65.120002999999997</c:v>
                </c:pt>
                <c:pt idx="279">
                  <c:v>58.540000999999997</c:v>
                </c:pt>
                <c:pt idx="280">
                  <c:v>54.130001</c:v>
                </c:pt>
                <c:pt idx="281">
                  <c:v>49.540000999999997</c:v>
                </c:pt>
                <c:pt idx="282">
                  <c:v>45.759998000000003</c:v>
                </c:pt>
                <c:pt idx="283">
                  <c:v>43.450001</c:v>
                </c:pt>
                <c:pt idx="284">
                  <c:v>41.080002</c:v>
                </c:pt>
                <c:pt idx="285">
                  <c:v>39.32</c:v>
                </c:pt>
                <c:pt idx="286">
                  <c:v>38.130001</c:v>
                </c:pt>
                <c:pt idx="287">
                  <c:v>37.18</c:v>
                </c:pt>
                <c:pt idx="288">
                  <c:v>36.470001000000003</c:v>
                </c:pt>
                <c:pt idx="289">
                  <c:v>35.919998</c:v>
                </c:pt>
                <c:pt idx="290">
                  <c:v>35.900002000000001</c:v>
                </c:pt>
                <c:pt idx="291">
                  <c:v>35.689999</c:v>
                </c:pt>
                <c:pt idx="292">
                  <c:v>35.43</c:v>
                </c:pt>
                <c:pt idx="293">
                  <c:v>35.5</c:v>
                </c:pt>
                <c:pt idx="294">
                  <c:v>45.439999</c:v>
                </c:pt>
                <c:pt idx="295">
                  <c:v>44.939999</c:v>
                </c:pt>
                <c:pt idx="296">
                  <c:v>44.389999000000003</c:v>
                </c:pt>
                <c:pt idx="297">
                  <c:v>43.080002</c:v>
                </c:pt>
                <c:pt idx="298">
                  <c:v>40.770000000000003</c:v>
                </c:pt>
                <c:pt idx="299">
                  <c:v>38.720001000000003</c:v>
                </c:pt>
                <c:pt idx="300">
                  <c:v>37.259998000000003</c:v>
                </c:pt>
                <c:pt idx="301">
                  <c:v>36.159999999999997</c:v>
                </c:pt>
                <c:pt idx="302">
                  <c:v>35.349997999999999</c:v>
                </c:pt>
                <c:pt idx="303">
                  <c:v>35.209999000000003</c:v>
                </c:pt>
                <c:pt idx="304">
                  <c:v>34.669998</c:v>
                </c:pt>
                <c:pt idx="305">
                  <c:v>34.25</c:v>
                </c:pt>
                <c:pt idx="306">
                  <c:v>33.840000000000003</c:v>
                </c:pt>
                <c:pt idx="307">
                  <c:v>33.439999</c:v>
                </c:pt>
                <c:pt idx="308">
                  <c:v>33</c:v>
                </c:pt>
                <c:pt idx="309">
                  <c:v>32.68</c:v>
                </c:pt>
                <c:pt idx="310">
                  <c:v>32.340000000000003</c:v>
                </c:pt>
                <c:pt idx="311">
                  <c:v>31.98</c:v>
                </c:pt>
                <c:pt idx="312">
                  <c:v>31.67</c:v>
                </c:pt>
                <c:pt idx="313">
                  <c:v>31.27</c:v>
                </c:pt>
                <c:pt idx="314">
                  <c:v>30.93</c:v>
                </c:pt>
                <c:pt idx="315">
                  <c:v>30.77</c:v>
                </c:pt>
                <c:pt idx="316">
                  <c:v>30.540001</c:v>
                </c:pt>
                <c:pt idx="317">
                  <c:v>30.209999</c:v>
                </c:pt>
                <c:pt idx="318">
                  <c:v>29.719999000000001</c:v>
                </c:pt>
                <c:pt idx="319">
                  <c:v>29.540001</c:v>
                </c:pt>
                <c:pt idx="320">
                  <c:v>29.27</c:v>
                </c:pt>
                <c:pt idx="321">
                  <c:v>28.98</c:v>
                </c:pt>
                <c:pt idx="322">
                  <c:v>28.85</c:v>
                </c:pt>
                <c:pt idx="323">
                  <c:v>28.66</c:v>
                </c:pt>
                <c:pt idx="324">
                  <c:v>28.370000999999998</c:v>
                </c:pt>
                <c:pt idx="325">
                  <c:v>28.01</c:v>
                </c:pt>
                <c:pt idx="326">
                  <c:v>27.700001</c:v>
                </c:pt>
                <c:pt idx="327">
                  <c:v>27.459999</c:v>
                </c:pt>
                <c:pt idx="328">
                  <c:v>27.07</c:v>
                </c:pt>
                <c:pt idx="329">
                  <c:v>26.690000999999999</c:v>
                </c:pt>
                <c:pt idx="330">
                  <c:v>26.309999000000001</c:v>
                </c:pt>
                <c:pt idx="331">
                  <c:v>26.209999</c:v>
                </c:pt>
                <c:pt idx="332">
                  <c:v>26.1</c:v>
                </c:pt>
                <c:pt idx="333">
                  <c:v>25.84</c:v>
                </c:pt>
                <c:pt idx="334">
                  <c:v>25.52</c:v>
                </c:pt>
                <c:pt idx="335">
                  <c:v>25.17</c:v>
                </c:pt>
                <c:pt idx="336">
                  <c:v>24.809999000000001</c:v>
                </c:pt>
                <c:pt idx="337">
                  <c:v>24.450001</c:v>
                </c:pt>
                <c:pt idx="338">
                  <c:v>24.139999</c:v>
                </c:pt>
                <c:pt idx="339">
                  <c:v>23.82</c:v>
                </c:pt>
                <c:pt idx="340">
                  <c:v>23.530000999999999</c:v>
                </c:pt>
                <c:pt idx="341">
                  <c:v>23.24</c:v>
                </c:pt>
                <c:pt idx="342">
                  <c:v>22.950001</c:v>
                </c:pt>
                <c:pt idx="343">
                  <c:v>22.66</c:v>
                </c:pt>
                <c:pt idx="344">
                  <c:v>22.360001</c:v>
                </c:pt>
                <c:pt idx="345">
                  <c:v>22.1</c:v>
                </c:pt>
                <c:pt idx="346">
                  <c:v>21.940000999999999</c:v>
                </c:pt>
                <c:pt idx="347">
                  <c:v>21.780000999999999</c:v>
                </c:pt>
                <c:pt idx="348">
                  <c:v>21.59</c:v>
                </c:pt>
                <c:pt idx="349">
                  <c:v>21.34</c:v>
                </c:pt>
                <c:pt idx="350">
                  <c:v>21.059999000000001</c:v>
                </c:pt>
                <c:pt idx="351">
                  <c:v>20.76</c:v>
                </c:pt>
                <c:pt idx="352">
                  <c:v>20.469999000000001</c:v>
                </c:pt>
                <c:pt idx="353">
                  <c:v>20.66</c:v>
                </c:pt>
                <c:pt idx="354">
                  <c:v>20.610001</c:v>
                </c:pt>
                <c:pt idx="355">
                  <c:v>20.299999</c:v>
                </c:pt>
                <c:pt idx="356">
                  <c:v>21.209999</c:v>
                </c:pt>
                <c:pt idx="357">
                  <c:v>20.950001</c:v>
                </c:pt>
                <c:pt idx="358">
                  <c:v>20.190000999999999</c:v>
                </c:pt>
                <c:pt idx="359">
                  <c:v>19.420000000000002</c:v>
                </c:pt>
                <c:pt idx="360">
                  <c:v>18.829999999999998</c:v>
                </c:pt>
                <c:pt idx="361">
                  <c:v>18.379999000000002</c:v>
                </c:pt>
                <c:pt idx="362">
                  <c:v>18.079999999999998</c:v>
                </c:pt>
                <c:pt idx="363">
                  <c:v>17.82</c:v>
                </c:pt>
                <c:pt idx="364">
                  <c:v>17.600000000000001</c:v>
                </c:pt>
                <c:pt idx="365">
                  <c:v>17.620000999999998</c:v>
                </c:pt>
                <c:pt idx="366">
                  <c:v>17.25</c:v>
                </c:pt>
                <c:pt idx="367">
                  <c:v>20.700001</c:v>
                </c:pt>
                <c:pt idx="368">
                  <c:v>17.93</c:v>
                </c:pt>
                <c:pt idx="369">
                  <c:v>16.760000000000002</c:v>
                </c:pt>
                <c:pt idx="370">
                  <c:v>19.370000999999998</c:v>
                </c:pt>
                <c:pt idx="371">
                  <c:v>17.18</c:v>
                </c:pt>
                <c:pt idx="372">
                  <c:v>16.299999</c:v>
                </c:pt>
                <c:pt idx="373">
                  <c:v>15.7</c:v>
                </c:pt>
                <c:pt idx="374">
                  <c:v>15.33</c:v>
                </c:pt>
                <c:pt idx="375">
                  <c:v>14.99</c:v>
                </c:pt>
                <c:pt idx="376">
                  <c:v>14.85</c:v>
                </c:pt>
                <c:pt idx="377">
                  <c:v>14.63</c:v>
                </c:pt>
                <c:pt idx="378">
                  <c:v>14.44</c:v>
                </c:pt>
                <c:pt idx="379">
                  <c:v>14.34</c:v>
                </c:pt>
                <c:pt idx="380">
                  <c:v>14.22</c:v>
                </c:pt>
                <c:pt idx="381">
                  <c:v>14.03</c:v>
                </c:pt>
                <c:pt idx="382">
                  <c:v>13.78</c:v>
                </c:pt>
                <c:pt idx="383">
                  <c:v>13.57</c:v>
                </c:pt>
                <c:pt idx="384">
                  <c:v>13.4</c:v>
                </c:pt>
                <c:pt idx="385">
                  <c:v>13.24</c:v>
                </c:pt>
                <c:pt idx="386">
                  <c:v>13.05</c:v>
                </c:pt>
                <c:pt idx="387">
                  <c:v>12.87</c:v>
                </c:pt>
                <c:pt idx="388">
                  <c:v>12.7</c:v>
                </c:pt>
                <c:pt idx="389">
                  <c:v>12.54</c:v>
                </c:pt>
                <c:pt idx="390">
                  <c:v>12.41</c:v>
                </c:pt>
                <c:pt idx="391">
                  <c:v>12.22</c:v>
                </c:pt>
                <c:pt idx="392">
                  <c:v>12.06</c:v>
                </c:pt>
                <c:pt idx="393">
                  <c:v>11.88</c:v>
                </c:pt>
                <c:pt idx="394">
                  <c:v>11.75</c:v>
                </c:pt>
                <c:pt idx="395">
                  <c:v>11.56</c:v>
                </c:pt>
                <c:pt idx="396">
                  <c:v>11.21</c:v>
                </c:pt>
                <c:pt idx="397">
                  <c:v>11</c:v>
                </c:pt>
                <c:pt idx="398">
                  <c:v>10.7</c:v>
                </c:pt>
                <c:pt idx="399">
                  <c:v>10.59</c:v>
                </c:pt>
                <c:pt idx="400">
                  <c:v>10.64</c:v>
                </c:pt>
                <c:pt idx="401">
                  <c:v>10.49</c:v>
                </c:pt>
                <c:pt idx="402">
                  <c:v>10.42</c:v>
                </c:pt>
                <c:pt idx="403">
                  <c:v>10.029999999999999</c:v>
                </c:pt>
                <c:pt idx="404">
                  <c:v>9.8019999999999996</c:v>
                </c:pt>
                <c:pt idx="405">
                  <c:v>9.6590000000000007</c:v>
                </c:pt>
                <c:pt idx="406">
                  <c:v>9.391</c:v>
                </c:pt>
                <c:pt idx="407">
                  <c:v>9.2910000000000004</c:v>
                </c:pt>
                <c:pt idx="408">
                  <c:v>9.1359999999999992</c:v>
                </c:pt>
                <c:pt idx="409">
                  <c:v>9.0239999999999991</c:v>
                </c:pt>
                <c:pt idx="410">
                  <c:v>9.0980000000000008</c:v>
                </c:pt>
                <c:pt idx="411">
                  <c:v>9.0069999999999997</c:v>
                </c:pt>
                <c:pt idx="412">
                  <c:v>8.93</c:v>
                </c:pt>
                <c:pt idx="413">
                  <c:v>8.7989999999999995</c:v>
                </c:pt>
                <c:pt idx="414">
                  <c:v>8.5239999999999991</c:v>
                </c:pt>
                <c:pt idx="415">
                  <c:v>8.3629999999999995</c:v>
                </c:pt>
                <c:pt idx="416">
                  <c:v>8.5030000000000001</c:v>
                </c:pt>
                <c:pt idx="417">
                  <c:v>8.6820000000000004</c:v>
                </c:pt>
                <c:pt idx="418">
                  <c:v>8.423</c:v>
                </c:pt>
                <c:pt idx="419">
                  <c:v>8.3049999999999997</c:v>
                </c:pt>
                <c:pt idx="420">
                  <c:v>7.9279999999999999</c:v>
                </c:pt>
                <c:pt idx="421">
                  <c:v>7.6289999999999996</c:v>
                </c:pt>
                <c:pt idx="422">
                  <c:v>7.3620000000000001</c:v>
                </c:pt>
                <c:pt idx="423">
                  <c:v>7.1429999999999998</c:v>
                </c:pt>
                <c:pt idx="424">
                  <c:v>6.681</c:v>
                </c:pt>
                <c:pt idx="425">
                  <c:v>6.859</c:v>
                </c:pt>
                <c:pt idx="426">
                  <c:v>6.8070000000000004</c:v>
                </c:pt>
                <c:pt idx="427">
                  <c:v>6.6769999999999996</c:v>
                </c:pt>
                <c:pt idx="428">
                  <c:v>6.5439999999999996</c:v>
                </c:pt>
                <c:pt idx="429">
                  <c:v>6.41</c:v>
                </c:pt>
                <c:pt idx="430">
                  <c:v>6.21</c:v>
                </c:pt>
                <c:pt idx="431">
                  <c:v>6.0780000000000003</c:v>
                </c:pt>
                <c:pt idx="432">
                  <c:v>5.9260000000000002</c:v>
                </c:pt>
                <c:pt idx="433">
                  <c:v>5.7990000000000004</c:v>
                </c:pt>
                <c:pt idx="434">
                  <c:v>5.5540000000000003</c:v>
                </c:pt>
                <c:pt idx="435">
                  <c:v>5.7670000000000003</c:v>
                </c:pt>
                <c:pt idx="436">
                  <c:v>5.6740000000000004</c:v>
                </c:pt>
                <c:pt idx="437">
                  <c:v>5.6050000000000004</c:v>
                </c:pt>
                <c:pt idx="438">
                  <c:v>5.5110000000000001</c:v>
                </c:pt>
                <c:pt idx="439">
                  <c:v>5.7160000000000002</c:v>
                </c:pt>
                <c:pt idx="440">
                  <c:v>5.569</c:v>
                </c:pt>
                <c:pt idx="441">
                  <c:v>5.4779999999999998</c:v>
                </c:pt>
                <c:pt idx="442">
                  <c:v>5.3529999999999998</c:v>
                </c:pt>
                <c:pt idx="443">
                  <c:v>5.18</c:v>
                </c:pt>
                <c:pt idx="444">
                  <c:v>4.9640000000000004</c:v>
                </c:pt>
                <c:pt idx="445">
                  <c:v>4.9569999999999999</c:v>
                </c:pt>
                <c:pt idx="446">
                  <c:v>5.0519999999999996</c:v>
                </c:pt>
                <c:pt idx="447">
                  <c:v>4.9790000000000001</c:v>
                </c:pt>
                <c:pt idx="448">
                  <c:v>4.9459999999999997</c:v>
                </c:pt>
                <c:pt idx="449">
                  <c:v>4.76</c:v>
                </c:pt>
                <c:pt idx="450">
                  <c:v>4.5540000000000003</c:v>
                </c:pt>
                <c:pt idx="451">
                  <c:v>4.2679999999999998</c:v>
                </c:pt>
                <c:pt idx="452">
                  <c:v>4.0780000000000003</c:v>
                </c:pt>
                <c:pt idx="453">
                  <c:v>3.9420000000000002</c:v>
                </c:pt>
                <c:pt idx="454">
                  <c:v>3.7879999999999998</c:v>
                </c:pt>
                <c:pt idx="455">
                  <c:v>3.56</c:v>
                </c:pt>
                <c:pt idx="456">
                  <c:v>3.625</c:v>
                </c:pt>
                <c:pt idx="457">
                  <c:v>3.8639999999999999</c:v>
                </c:pt>
                <c:pt idx="458">
                  <c:v>4.1950000000000003</c:v>
                </c:pt>
                <c:pt idx="459">
                  <c:v>4.4669999999999996</c:v>
                </c:pt>
                <c:pt idx="460">
                  <c:v>4.6180000000000003</c:v>
                </c:pt>
                <c:pt idx="461">
                  <c:v>4.625</c:v>
                </c:pt>
                <c:pt idx="462">
                  <c:v>4.6239999999999997</c:v>
                </c:pt>
                <c:pt idx="463">
                  <c:v>4.6989999999999998</c:v>
                </c:pt>
                <c:pt idx="464">
                  <c:v>4.8239999999999998</c:v>
                </c:pt>
                <c:pt idx="465">
                  <c:v>4.9569999999999999</c:v>
                </c:pt>
                <c:pt idx="466">
                  <c:v>5.0069999999999997</c:v>
                </c:pt>
                <c:pt idx="467">
                  <c:v>5.0309999999999997</c:v>
                </c:pt>
                <c:pt idx="468">
                  <c:v>4.9800000000000004</c:v>
                </c:pt>
                <c:pt idx="469">
                  <c:v>4.7720000000000002</c:v>
                </c:pt>
                <c:pt idx="470">
                  <c:v>4.6859999999999999</c:v>
                </c:pt>
                <c:pt idx="471">
                  <c:v>4.6289999999999996</c:v>
                </c:pt>
                <c:pt idx="472">
                  <c:v>4.5529999999999999</c:v>
                </c:pt>
                <c:pt idx="473">
                  <c:v>5.1470000000000002</c:v>
                </c:pt>
                <c:pt idx="474">
                  <c:v>5.2530000000000001</c:v>
                </c:pt>
                <c:pt idx="475">
                  <c:v>5.3730000000000002</c:v>
                </c:pt>
                <c:pt idx="476">
                  <c:v>5.0039999999999996</c:v>
                </c:pt>
                <c:pt idx="477">
                  <c:v>4.8529999999999998</c:v>
                </c:pt>
                <c:pt idx="478">
                  <c:v>4.8479999999999999</c:v>
                </c:pt>
                <c:pt idx="479">
                  <c:v>4.9390000000000001</c:v>
                </c:pt>
                <c:pt idx="480">
                  <c:v>4.9480000000000004</c:v>
                </c:pt>
                <c:pt idx="481">
                  <c:v>4.8760000000000003</c:v>
                </c:pt>
                <c:pt idx="482">
                  <c:v>4.3869999999999996</c:v>
                </c:pt>
                <c:pt idx="483">
                  <c:v>3.806</c:v>
                </c:pt>
                <c:pt idx="484">
                  <c:v>3.206</c:v>
                </c:pt>
                <c:pt idx="485">
                  <c:v>2.6829999999999998</c:v>
                </c:pt>
                <c:pt idx="486">
                  <c:v>2.5270000000000001</c:v>
                </c:pt>
                <c:pt idx="487">
                  <c:v>2.649</c:v>
                </c:pt>
                <c:pt idx="488">
                  <c:v>2.9710000000000001</c:v>
                </c:pt>
                <c:pt idx="489">
                  <c:v>3.282</c:v>
                </c:pt>
                <c:pt idx="490">
                  <c:v>3.569</c:v>
                </c:pt>
                <c:pt idx="491">
                  <c:v>3.7869999999999999</c:v>
                </c:pt>
                <c:pt idx="492">
                  <c:v>4.0170000000000003</c:v>
                </c:pt>
                <c:pt idx="493">
                  <c:v>4.1150000000000002</c:v>
                </c:pt>
                <c:pt idx="494">
                  <c:v>4.0529999999999999</c:v>
                </c:pt>
                <c:pt idx="495">
                  <c:v>3.8580000000000001</c:v>
                </c:pt>
                <c:pt idx="496">
                  <c:v>3.7639999999999998</c:v>
                </c:pt>
                <c:pt idx="497">
                  <c:v>3.9119999999999999</c:v>
                </c:pt>
                <c:pt idx="498">
                  <c:v>5.55</c:v>
                </c:pt>
                <c:pt idx="499">
                  <c:v>6.6790000000000003</c:v>
                </c:pt>
                <c:pt idx="500">
                  <c:v>6.5529999999999999</c:v>
                </c:pt>
                <c:pt idx="501">
                  <c:v>6.2389999999999999</c:v>
                </c:pt>
                <c:pt idx="502">
                  <c:v>5.8570000000000002</c:v>
                </c:pt>
                <c:pt idx="503">
                  <c:v>5.5430000000000001</c:v>
                </c:pt>
                <c:pt idx="504">
                  <c:v>5.5449999999999999</c:v>
                </c:pt>
                <c:pt idx="505">
                  <c:v>5.5449999999999999</c:v>
                </c:pt>
                <c:pt idx="506">
                  <c:v>5.3150000000000004</c:v>
                </c:pt>
                <c:pt idx="507">
                  <c:v>5.1210000000000004</c:v>
                </c:pt>
                <c:pt idx="508">
                  <c:v>4.9560000000000004</c:v>
                </c:pt>
                <c:pt idx="509">
                  <c:v>4.6029999999999998</c:v>
                </c:pt>
                <c:pt idx="510">
                  <c:v>4.6139999999999999</c:v>
                </c:pt>
                <c:pt idx="511">
                  <c:v>4.6520000000000001</c:v>
                </c:pt>
                <c:pt idx="512">
                  <c:v>4.694</c:v>
                </c:pt>
                <c:pt idx="513">
                  <c:v>4.8570000000000002</c:v>
                </c:pt>
                <c:pt idx="514">
                  <c:v>4.9560000000000004</c:v>
                </c:pt>
                <c:pt idx="515">
                  <c:v>5.31</c:v>
                </c:pt>
                <c:pt idx="516">
                  <c:v>6.0570000000000004</c:v>
                </c:pt>
                <c:pt idx="517">
                  <c:v>11.59</c:v>
                </c:pt>
                <c:pt idx="518">
                  <c:v>12.35</c:v>
                </c:pt>
                <c:pt idx="519">
                  <c:v>11.66</c:v>
                </c:pt>
                <c:pt idx="520">
                  <c:v>10.83</c:v>
                </c:pt>
                <c:pt idx="521">
                  <c:v>10.5</c:v>
                </c:pt>
                <c:pt idx="522">
                  <c:v>10.28</c:v>
                </c:pt>
                <c:pt idx="523">
                  <c:v>10.039999999999999</c:v>
                </c:pt>
                <c:pt idx="524">
                  <c:v>9.9670000000000005</c:v>
                </c:pt>
                <c:pt idx="525">
                  <c:v>9.6389999999999993</c:v>
                </c:pt>
                <c:pt idx="526">
                  <c:v>9.9160000000000004</c:v>
                </c:pt>
                <c:pt idx="527">
                  <c:v>17.200001</c:v>
                </c:pt>
                <c:pt idx="528">
                  <c:v>25.309999000000001</c:v>
                </c:pt>
                <c:pt idx="529">
                  <c:v>26.5</c:v>
                </c:pt>
                <c:pt idx="530">
                  <c:v>25.969999000000001</c:v>
                </c:pt>
                <c:pt idx="531">
                  <c:v>25</c:v>
                </c:pt>
                <c:pt idx="532">
                  <c:v>23.83</c:v>
                </c:pt>
                <c:pt idx="533">
                  <c:v>22.370000999999998</c:v>
                </c:pt>
                <c:pt idx="534">
                  <c:v>22.51</c:v>
                </c:pt>
                <c:pt idx="535">
                  <c:v>20.870000999999998</c:v>
                </c:pt>
                <c:pt idx="536">
                  <c:v>18.91</c:v>
                </c:pt>
                <c:pt idx="537">
                  <c:v>21.23</c:v>
                </c:pt>
                <c:pt idx="538">
                  <c:v>17.670000000000002</c:v>
                </c:pt>
                <c:pt idx="539">
                  <c:v>19.059999000000001</c:v>
                </c:pt>
                <c:pt idx="540">
                  <c:v>16.559999000000001</c:v>
                </c:pt>
                <c:pt idx="541">
                  <c:v>15.85</c:v>
                </c:pt>
                <c:pt idx="542">
                  <c:v>14.28</c:v>
                </c:pt>
                <c:pt idx="543">
                  <c:v>15.84</c:v>
                </c:pt>
                <c:pt idx="544">
                  <c:v>17.389999</c:v>
                </c:pt>
                <c:pt idx="545">
                  <c:v>14.36</c:v>
                </c:pt>
                <c:pt idx="546">
                  <c:v>16.25</c:v>
                </c:pt>
                <c:pt idx="547">
                  <c:v>16.879999000000002</c:v>
                </c:pt>
                <c:pt idx="548">
                  <c:v>17.139999</c:v>
                </c:pt>
                <c:pt idx="549">
                  <c:v>20.75</c:v>
                </c:pt>
                <c:pt idx="550">
                  <c:v>18.41</c:v>
                </c:pt>
                <c:pt idx="551">
                  <c:v>17.370000999999998</c:v>
                </c:pt>
                <c:pt idx="552">
                  <c:v>19.440000999999999</c:v>
                </c:pt>
                <c:pt idx="553">
                  <c:v>22.540001</c:v>
                </c:pt>
                <c:pt idx="554">
                  <c:v>23.540001</c:v>
                </c:pt>
                <c:pt idx="555">
                  <c:v>23.65</c:v>
                </c:pt>
                <c:pt idx="556">
                  <c:v>23.34</c:v>
                </c:pt>
                <c:pt idx="557">
                  <c:v>25.93</c:v>
                </c:pt>
                <c:pt idx="558">
                  <c:v>25.85</c:v>
                </c:pt>
                <c:pt idx="559">
                  <c:v>25.389999</c:v>
                </c:pt>
                <c:pt idx="560">
                  <c:v>24.84</c:v>
                </c:pt>
                <c:pt idx="561">
                  <c:v>23.98</c:v>
                </c:pt>
                <c:pt idx="562">
                  <c:v>23.17</c:v>
                </c:pt>
                <c:pt idx="563">
                  <c:v>22.360001</c:v>
                </c:pt>
                <c:pt idx="564">
                  <c:v>21.82</c:v>
                </c:pt>
                <c:pt idx="565">
                  <c:v>22.889999</c:v>
                </c:pt>
                <c:pt idx="566">
                  <c:v>23.309999000000001</c:v>
                </c:pt>
                <c:pt idx="567">
                  <c:v>23.129999000000002</c:v>
                </c:pt>
                <c:pt idx="568">
                  <c:v>22.98</c:v>
                </c:pt>
                <c:pt idx="569">
                  <c:v>22.870000999999998</c:v>
                </c:pt>
                <c:pt idx="570">
                  <c:v>22.860001</c:v>
                </c:pt>
                <c:pt idx="571">
                  <c:v>22.879999000000002</c:v>
                </c:pt>
                <c:pt idx="572">
                  <c:v>22.879999000000002</c:v>
                </c:pt>
                <c:pt idx="573">
                  <c:v>22.530000999999999</c:v>
                </c:pt>
                <c:pt idx="574">
                  <c:v>22.27</c:v>
                </c:pt>
                <c:pt idx="575">
                  <c:v>22.32</c:v>
                </c:pt>
                <c:pt idx="576">
                  <c:v>22.219999000000001</c:v>
                </c:pt>
                <c:pt idx="577">
                  <c:v>22.15</c:v>
                </c:pt>
                <c:pt idx="578">
                  <c:v>22.030000999999999</c:v>
                </c:pt>
                <c:pt idx="579">
                  <c:v>22.41</c:v>
                </c:pt>
                <c:pt idx="580">
                  <c:v>22.530000999999999</c:v>
                </c:pt>
                <c:pt idx="581">
                  <c:v>22.51</c:v>
                </c:pt>
                <c:pt idx="582">
                  <c:v>22.360001</c:v>
                </c:pt>
                <c:pt idx="583">
                  <c:v>22.299999</c:v>
                </c:pt>
                <c:pt idx="584">
                  <c:v>22.209999</c:v>
                </c:pt>
                <c:pt idx="585">
                  <c:v>21.809999000000001</c:v>
                </c:pt>
                <c:pt idx="586">
                  <c:v>21.65</c:v>
                </c:pt>
                <c:pt idx="587">
                  <c:v>21.379999000000002</c:v>
                </c:pt>
                <c:pt idx="588">
                  <c:v>21.32</c:v>
                </c:pt>
                <c:pt idx="589">
                  <c:v>21.41</c:v>
                </c:pt>
                <c:pt idx="590">
                  <c:v>21.1</c:v>
                </c:pt>
                <c:pt idx="591">
                  <c:v>21.18</c:v>
                </c:pt>
                <c:pt idx="592">
                  <c:v>20.870000999999998</c:v>
                </c:pt>
                <c:pt idx="593">
                  <c:v>21.559999000000001</c:v>
                </c:pt>
                <c:pt idx="594">
                  <c:v>21.280000999999999</c:v>
                </c:pt>
                <c:pt idx="595">
                  <c:v>20.75</c:v>
                </c:pt>
                <c:pt idx="596">
                  <c:v>20.34</c:v>
                </c:pt>
                <c:pt idx="597">
                  <c:v>19.629999000000002</c:v>
                </c:pt>
                <c:pt idx="598">
                  <c:v>19.48</c:v>
                </c:pt>
                <c:pt idx="599">
                  <c:v>19.370000999999998</c:v>
                </c:pt>
                <c:pt idx="600">
                  <c:v>18.149999999999999</c:v>
                </c:pt>
                <c:pt idx="601">
                  <c:v>19.870000999999998</c:v>
                </c:pt>
                <c:pt idx="602">
                  <c:v>20.93</c:v>
                </c:pt>
                <c:pt idx="603">
                  <c:v>21.51</c:v>
                </c:pt>
                <c:pt idx="604">
                  <c:v>21.65</c:v>
                </c:pt>
                <c:pt idx="605">
                  <c:v>37.82</c:v>
                </c:pt>
                <c:pt idx="606">
                  <c:v>40.93</c:v>
                </c:pt>
                <c:pt idx="607">
                  <c:v>39.959999000000003</c:v>
                </c:pt>
                <c:pt idx="608">
                  <c:v>36.18</c:v>
                </c:pt>
                <c:pt idx="609">
                  <c:v>32.479999999999997</c:v>
                </c:pt>
                <c:pt idx="610">
                  <c:v>29.85</c:v>
                </c:pt>
                <c:pt idx="611">
                  <c:v>28.49</c:v>
                </c:pt>
                <c:pt idx="612">
                  <c:v>26.860001</c:v>
                </c:pt>
                <c:pt idx="613">
                  <c:v>25.59</c:v>
                </c:pt>
                <c:pt idx="614">
                  <c:v>24.690000999999999</c:v>
                </c:pt>
                <c:pt idx="615">
                  <c:v>24.559999000000001</c:v>
                </c:pt>
                <c:pt idx="616">
                  <c:v>24.25</c:v>
                </c:pt>
                <c:pt idx="617">
                  <c:v>23.950001</c:v>
                </c:pt>
                <c:pt idx="618">
                  <c:v>23.719999000000001</c:v>
                </c:pt>
                <c:pt idx="619">
                  <c:v>23.780000999999999</c:v>
                </c:pt>
                <c:pt idx="620">
                  <c:v>24.49</c:v>
                </c:pt>
                <c:pt idx="621">
                  <c:v>24.65</c:v>
                </c:pt>
                <c:pt idx="622">
                  <c:v>24.6</c:v>
                </c:pt>
                <c:pt idx="623">
                  <c:v>24.469999000000001</c:v>
                </c:pt>
                <c:pt idx="624">
                  <c:v>24.4</c:v>
                </c:pt>
                <c:pt idx="625">
                  <c:v>23.969999000000001</c:v>
                </c:pt>
                <c:pt idx="626">
                  <c:v>23.559999000000001</c:v>
                </c:pt>
                <c:pt idx="627">
                  <c:v>23.26</c:v>
                </c:pt>
                <c:pt idx="628">
                  <c:v>23.07</c:v>
                </c:pt>
                <c:pt idx="629">
                  <c:v>22.950001</c:v>
                </c:pt>
                <c:pt idx="630">
                  <c:v>22.860001</c:v>
                </c:pt>
                <c:pt idx="631">
                  <c:v>23.110001</c:v>
                </c:pt>
                <c:pt idx="632">
                  <c:v>23.24</c:v>
                </c:pt>
                <c:pt idx="633">
                  <c:v>22.889999</c:v>
                </c:pt>
                <c:pt idx="634">
                  <c:v>22.530000999999999</c:v>
                </c:pt>
                <c:pt idx="635">
                  <c:v>22.299999</c:v>
                </c:pt>
                <c:pt idx="636">
                  <c:v>22.17</c:v>
                </c:pt>
                <c:pt idx="637">
                  <c:v>21.75</c:v>
                </c:pt>
                <c:pt idx="638">
                  <c:v>21.65</c:v>
                </c:pt>
                <c:pt idx="639">
                  <c:v>21.6</c:v>
                </c:pt>
                <c:pt idx="640">
                  <c:v>21.540001</c:v>
                </c:pt>
                <c:pt idx="641">
                  <c:v>21.549999</c:v>
                </c:pt>
                <c:pt idx="642">
                  <c:v>21.799999</c:v>
                </c:pt>
                <c:pt idx="643">
                  <c:v>21.9</c:v>
                </c:pt>
                <c:pt idx="644">
                  <c:v>21.83</c:v>
                </c:pt>
                <c:pt idx="645">
                  <c:v>21.690000999999999</c:v>
                </c:pt>
                <c:pt idx="646">
                  <c:v>21.459999</c:v>
                </c:pt>
                <c:pt idx="647">
                  <c:v>21.09</c:v>
                </c:pt>
                <c:pt idx="648">
                  <c:v>21.18</c:v>
                </c:pt>
                <c:pt idx="649">
                  <c:v>22.07</c:v>
                </c:pt>
                <c:pt idx="650">
                  <c:v>20.85</c:v>
                </c:pt>
                <c:pt idx="651">
                  <c:v>20.129999000000002</c:v>
                </c:pt>
                <c:pt idx="652">
                  <c:v>21.17</c:v>
                </c:pt>
                <c:pt idx="653">
                  <c:v>21.219999000000001</c:v>
                </c:pt>
                <c:pt idx="654">
                  <c:v>20.450001</c:v>
                </c:pt>
                <c:pt idx="655">
                  <c:v>19.620000999999998</c:v>
                </c:pt>
                <c:pt idx="656">
                  <c:v>18.879999000000002</c:v>
                </c:pt>
                <c:pt idx="657">
                  <c:v>18.709999</c:v>
                </c:pt>
                <c:pt idx="658">
                  <c:v>18.889999</c:v>
                </c:pt>
                <c:pt idx="659">
                  <c:v>18.700001</c:v>
                </c:pt>
                <c:pt idx="660">
                  <c:v>18.280000999999999</c:v>
                </c:pt>
                <c:pt idx="661">
                  <c:v>17.879999000000002</c:v>
                </c:pt>
                <c:pt idx="662">
                  <c:v>17.5</c:v>
                </c:pt>
                <c:pt idx="663">
                  <c:v>20.969999000000001</c:v>
                </c:pt>
                <c:pt idx="664">
                  <c:v>18.190000999999999</c:v>
                </c:pt>
                <c:pt idx="665">
                  <c:v>17.07</c:v>
                </c:pt>
                <c:pt idx="666">
                  <c:v>17.100000000000001</c:v>
                </c:pt>
                <c:pt idx="667">
                  <c:v>19.670000000000002</c:v>
                </c:pt>
                <c:pt idx="668">
                  <c:v>17.280000999999999</c:v>
                </c:pt>
                <c:pt idx="669">
                  <c:v>16.32</c:v>
                </c:pt>
                <c:pt idx="670">
                  <c:v>15.84</c:v>
                </c:pt>
                <c:pt idx="671">
                  <c:v>15.55</c:v>
                </c:pt>
                <c:pt idx="672">
                  <c:v>15.4</c:v>
                </c:pt>
                <c:pt idx="673">
                  <c:v>15.22</c:v>
                </c:pt>
                <c:pt idx="674">
                  <c:v>15.5</c:v>
                </c:pt>
                <c:pt idx="675">
                  <c:v>15.18</c:v>
                </c:pt>
                <c:pt idx="676">
                  <c:v>14.89</c:v>
                </c:pt>
                <c:pt idx="677">
                  <c:v>14.67</c:v>
                </c:pt>
                <c:pt idx="678">
                  <c:v>14.83</c:v>
                </c:pt>
                <c:pt idx="679">
                  <c:v>14.95</c:v>
                </c:pt>
                <c:pt idx="680">
                  <c:v>14.89</c:v>
                </c:pt>
                <c:pt idx="681">
                  <c:v>14.5</c:v>
                </c:pt>
                <c:pt idx="682">
                  <c:v>14.15</c:v>
                </c:pt>
                <c:pt idx="683">
                  <c:v>13.8</c:v>
                </c:pt>
                <c:pt idx="684">
                  <c:v>13.52</c:v>
                </c:pt>
                <c:pt idx="685">
                  <c:v>13.3</c:v>
                </c:pt>
                <c:pt idx="686">
                  <c:v>13.12</c:v>
                </c:pt>
                <c:pt idx="687">
                  <c:v>12.95</c:v>
                </c:pt>
                <c:pt idx="688">
                  <c:v>13.08</c:v>
                </c:pt>
                <c:pt idx="689">
                  <c:v>13.23</c:v>
                </c:pt>
                <c:pt idx="690">
                  <c:v>12.96</c:v>
                </c:pt>
                <c:pt idx="691">
                  <c:v>12.72</c:v>
                </c:pt>
                <c:pt idx="692">
                  <c:v>12.49</c:v>
                </c:pt>
                <c:pt idx="693">
                  <c:v>12.5</c:v>
                </c:pt>
                <c:pt idx="694">
                  <c:v>12.24</c:v>
                </c:pt>
                <c:pt idx="695">
                  <c:v>12.12</c:v>
                </c:pt>
                <c:pt idx="696">
                  <c:v>11.88</c:v>
                </c:pt>
                <c:pt idx="697">
                  <c:v>11.66</c:v>
                </c:pt>
                <c:pt idx="698">
                  <c:v>11.51</c:v>
                </c:pt>
                <c:pt idx="699">
                  <c:v>11.42</c:v>
                </c:pt>
                <c:pt idx="700">
                  <c:v>11.34</c:v>
                </c:pt>
                <c:pt idx="701">
                  <c:v>11.24</c:v>
                </c:pt>
                <c:pt idx="702">
                  <c:v>11.11</c:v>
                </c:pt>
                <c:pt idx="703">
                  <c:v>10.98</c:v>
                </c:pt>
                <c:pt idx="704">
                  <c:v>10.85</c:v>
                </c:pt>
                <c:pt idx="705">
                  <c:v>10.76</c:v>
                </c:pt>
                <c:pt idx="706">
                  <c:v>10.64</c:v>
                </c:pt>
                <c:pt idx="707">
                  <c:v>10.55</c:v>
                </c:pt>
                <c:pt idx="708">
                  <c:v>10.38</c:v>
                </c:pt>
                <c:pt idx="709">
                  <c:v>10.210000000000001</c:v>
                </c:pt>
                <c:pt idx="710">
                  <c:v>10.37</c:v>
                </c:pt>
                <c:pt idx="711">
                  <c:v>10.27</c:v>
                </c:pt>
                <c:pt idx="712">
                  <c:v>10.11</c:v>
                </c:pt>
                <c:pt idx="713">
                  <c:v>10.08</c:v>
                </c:pt>
                <c:pt idx="714">
                  <c:v>9.8290000000000006</c:v>
                </c:pt>
                <c:pt idx="715">
                  <c:v>9.6189999999999998</c:v>
                </c:pt>
                <c:pt idx="716">
                  <c:v>9.4649999999999999</c:v>
                </c:pt>
                <c:pt idx="717">
                  <c:v>9.3030000000000008</c:v>
                </c:pt>
                <c:pt idx="718">
                  <c:v>9.1649999999999991</c:v>
                </c:pt>
                <c:pt idx="719">
                  <c:v>9.0030000000000001</c:v>
                </c:pt>
                <c:pt idx="720">
                  <c:v>8.8919999999999995</c:v>
                </c:pt>
                <c:pt idx="721">
                  <c:v>8.7439999999999998</c:v>
                </c:pt>
                <c:pt idx="722">
                  <c:v>8.6419999999999995</c:v>
                </c:pt>
                <c:pt idx="723">
                  <c:v>8.5869999999999997</c:v>
                </c:pt>
                <c:pt idx="724">
                  <c:v>8.5190000000000001</c:v>
                </c:pt>
                <c:pt idx="725">
                  <c:v>8.4580000000000002</c:v>
                </c:pt>
                <c:pt idx="726">
                  <c:v>8.3729999999999993</c:v>
                </c:pt>
                <c:pt idx="727">
                  <c:v>8.2739999999999991</c:v>
                </c:pt>
                <c:pt idx="728">
                  <c:v>8.1329999999999991</c:v>
                </c:pt>
                <c:pt idx="729">
                  <c:v>8.0120000000000005</c:v>
                </c:pt>
                <c:pt idx="730">
                  <c:v>7.8449999999999998</c:v>
                </c:pt>
                <c:pt idx="731">
                  <c:v>7.7519999999999998</c:v>
                </c:pt>
                <c:pt idx="732">
                  <c:v>7.6349999999999998</c:v>
                </c:pt>
                <c:pt idx="733">
                  <c:v>7.5010000000000003</c:v>
                </c:pt>
                <c:pt idx="734">
                  <c:v>7.3730000000000002</c:v>
                </c:pt>
                <c:pt idx="735">
                  <c:v>7.27</c:v>
                </c:pt>
                <c:pt idx="736">
                  <c:v>7.1159999999999997</c:v>
                </c:pt>
                <c:pt idx="737">
                  <c:v>7.0389999999999997</c:v>
                </c:pt>
                <c:pt idx="738">
                  <c:v>6.9119999999999999</c:v>
                </c:pt>
                <c:pt idx="739">
                  <c:v>6.8049999999999997</c:v>
                </c:pt>
                <c:pt idx="740">
                  <c:v>6.7060000000000004</c:v>
                </c:pt>
                <c:pt idx="741">
                  <c:v>6.5839999999999996</c:v>
                </c:pt>
                <c:pt idx="742">
                  <c:v>6.4790000000000001</c:v>
                </c:pt>
                <c:pt idx="743">
                  <c:v>6.3769999999999998</c:v>
                </c:pt>
                <c:pt idx="744">
                  <c:v>6.2859999999999996</c:v>
                </c:pt>
                <c:pt idx="745">
                  <c:v>6.2590000000000003</c:v>
                </c:pt>
                <c:pt idx="746">
                  <c:v>6.1879999999999997</c:v>
                </c:pt>
                <c:pt idx="747">
                  <c:v>6.1379999999999999</c:v>
                </c:pt>
                <c:pt idx="748">
                  <c:v>6.077</c:v>
                </c:pt>
                <c:pt idx="749">
                  <c:v>6.01</c:v>
                </c:pt>
                <c:pt idx="750">
                  <c:v>5.923</c:v>
                </c:pt>
                <c:pt idx="751">
                  <c:v>5.8739999999999997</c:v>
                </c:pt>
                <c:pt idx="752">
                  <c:v>5.7919999999999998</c:v>
                </c:pt>
                <c:pt idx="753">
                  <c:v>5.6609999999999996</c:v>
                </c:pt>
                <c:pt idx="754">
                  <c:v>5.5519999999999996</c:v>
                </c:pt>
                <c:pt idx="755">
                  <c:v>5.4630000000000001</c:v>
                </c:pt>
                <c:pt idx="756">
                  <c:v>5.3550000000000004</c:v>
                </c:pt>
                <c:pt idx="757">
                  <c:v>5.24</c:v>
                </c:pt>
                <c:pt idx="758">
                  <c:v>5.0949999999999998</c:v>
                </c:pt>
                <c:pt idx="759">
                  <c:v>4.9889999999999999</c:v>
                </c:pt>
                <c:pt idx="760">
                  <c:v>4.8920000000000003</c:v>
                </c:pt>
                <c:pt idx="761">
                  <c:v>4.9470000000000001</c:v>
                </c:pt>
                <c:pt idx="762">
                  <c:v>4.7930000000000001</c:v>
                </c:pt>
                <c:pt idx="763">
                  <c:v>4.6440000000000001</c:v>
                </c:pt>
                <c:pt idx="764">
                  <c:v>4.6660000000000004</c:v>
                </c:pt>
                <c:pt idx="765">
                  <c:v>4.7</c:v>
                </c:pt>
                <c:pt idx="766">
                  <c:v>4.7880000000000003</c:v>
                </c:pt>
                <c:pt idx="767">
                  <c:v>4.9109999999999996</c:v>
                </c:pt>
                <c:pt idx="768">
                  <c:v>5.0359999999999996</c:v>
                </c:pt>
                <c:pt idx="769">
                  <c:v>5.1289999999999996</c:v>
                </c:pt>
                <c:pt idx="770">
                  <c:v>4.9660000000000002</c:v>
                </c:pt>
                <c:pt idx="771">
                  <c:v>4.742</c:v>
                </c:pt>
                <c:pt idx="772">
                  <c:v>4.6310000000000002</c:v>
                </c:pt>
                <c:pt idx="773">
                  <c:v>4.5110000000000001</c:v>
                </c:pt>
                <c:pt idx="774">
                  <c:v>4.4390000000000001</c:v>
                </c:pt>
                <c:pt idx="775">
                  <c:v>4.4340000000000002</c:v>
                </c:pt>
                <c:pt idx="776">
                  <c:v>4.4939999999999998</c:v>
                </c:pt>
                <c:pt idx="777">
                  <c:v>4.5990000000000002</c:v>
                </c:pt>
                <c:pt idx="778">
                  <c:v>4.4649999999999999</c:v>
                </c:pt>
                <c:pt idx="779">
                  <c:v>4.2370000000000001</c:v>
                </c:pt>
                <c:pt idx="780">
                  <c:v>3.9969999999999999</c:v>
                </c:pt>
                <c:pt idx="781">
                  <c:v>3.7320000000000002</c:v>
                </c:pt>
                <c:pt idx="782">
                  <c:v>3.472</c:v>
                </c:pt>
                <c:pt idx="783">
                  <c:v>3.2370000000000001</c:v>
                </c:pt>
                <c:pt idx="784">
                  <c:v>3.0379999999999998</c:v>
                </c:pt>
                <c:pt idx="785">
                  <c:v>2.8959999999999999</c:v>
                </c:pt>
                <c:pt idx="786">
                  <c:v>2.9279999999999999</c:v>
                </c:pt>
                <c:pt idx="787">
                  <c:v>3.0329999999999999</c:v>
                </c:pt>
                <c:pt idx="788">
                  <c:v>3.0190000000000001</c:v>
                </c:pt>
                <c:pt idx="789">
                  <c:v>2.8639999999999999</c:v>
                </c:pt>
                <c:pt idx="790">
                  <c:v>2.8170000000000002</c:v>
                </c:pt>
                <c:pt idx="791">
                  <c:v>2.8540000000000001</c:v>
                </c:pt>
                <c:pt idx="792">
                  <c:v>2.7290000000000001</c:v>
                </c:pt>
                <c:pt idx="793">
                  <c:v>2.5779999999999998</c:v>
                </c:pt>
                <c:pt idx="794">
                  <c:v>2.407</c:v>
                </c:pt>
                <c:pt idx="795">
                  <c:v>2.23</c:v>
                </c:pt>
                <c:pt idx="796">
                  <c:v>2.0670000000000002</c:v>
                </c:pt>
                <c:pt idx="797">
                  <c:v>1.9430000000000001</c:v>
                </c:pt>
                <c:pt idx="798">
                  <c:v>1.857</c:v>
                </c:pt>
                <c:pt idx="799">
                  <c:v>1.7789999999999999</c:v>
                </c:pt>
                <c:pt idx="800">
                  <c:v>1.6859999999999999</c:v>
                </c:pt>
                <c:pt idx="801">
                  <c:v>1.5469999999999999</c:v>
                </c:pt>
                <c:pt idx="802">
                  <c:v>1.423</c:v>
                </c:pt>
                <c:pt idx="803">
                  <c:v>1.349</c:v>
                </c:pt>
                <c:pt idx="804">
                  <c:v>1.3129999999999999</c:v>
                </c:pt>
                <c:pt idx="805">
                  <c:v>1.276</c:v>
                </c:pt>
                <c:pt idx="806">
                  <c:v>1.23</c:v>
                </c:pt>
                <c:pt idx="807">
                  <c:v>1.17</c:v>
                </c:pt>
                <c:pt idx="808">
                  <c:v>1.1040000000000001</c:v>
                </c:pt>
                <c:pt idx="809">
                  <c:v>1.042</c:v>
                </c:pt>
                <c:pt idx="810">
                  <c:v>1.087</c:v>
                </c:pt>
                <c:pt idx="811">
                  <c:v>1.2250000000000001</c:v>
                </c:pt>
                <c:pt idx="812">
                  <c:v>1.361</c:v>
                </c:pt>
                <c:pt idx="813">
                  <c:v>1.387</c:v>
                </c:pt>
                <c:pt idx="814">
                  <c:v>1.3680000000000001</c:v>
                </c:pt>
                <c:pt idx="815">
                  <c:v>1.3049999999999999</c:v>
                </c:pt>
                <c:pt idx="816">
                  <c:v>1.2230000000000001</c:v>
                </c:pt>
                <c:pt idx="817">
                  <c:v>1.133</c:v>
                </c:pt>
                <c:pt idx="818">
                  <c:v>1.0409999999999999</c:v>
                </c:pt>
                <c:pt idx="819">
                  <c:v>0.95509999999999995</c:v>
                </c:pt>
                <c:pt idx="820">
                  <c:v>0.87760000000000005</c:v>
                </c:pt>
                <c:pt idx="821">
                  <c:v>0.80959999999999999</c:v>
                </c:pt>
                <c:pt idx="822">
                  <c:v>0.75460000000000005</c:v>
                </c:pt>
                <c:pt idx="823">
                  <c:v>0.7792</c:v>
                </c:pt>
                <c:pt idx="824">
                  <c:v>0.74319999999999997</c:v>
                </c:pt>
                <c:pt idx="825">
                  <c:v>0.69989999999999997</c:v>
                </c:pt>
                <c:pt idx="826">
                  <c:v>0.72750000000000004</c:v>
                </c:pt>
                <c:pt idx="827">
                  <c:v>0.79279999999999995</c:v>
                </c:pt>
                <c:pt idx="828">
                  <c:v>0.91039999999999999</c:v>
                </c:pt>
                <c:pt idx="829">
                  <c:v>1.026</c:v>
                </c:pt>
                <c:pt idx="830">
                  <c:v>1.1519999999999999</c:v>
                </c:pt>
                <c:pt idx="831">
                  <c:v>1.3120000000000001</c:v>
                </c:pt>
                <c:pt idx="832">
                  <c:v>1.371</c:v>
                </c:pt>
                <c:pt idx="833">
                  <c:v>1.365</c:v>
                </c:pt>
                <c:pt idx="834">
                  <c:v>1.3080000000000001</c:v>
                </c:pt>
                <c:pt idx="835">
                  <c:v>1.224</c:v>
                </c:pt>
                <c:pt idx="836">
                  <c:v>1.1319999999999999</c:v>
                </c:pt>
                <c:pt idx="837">
                  <c:v>1.036</c:v>
                </c:pt>
                <c:pt idx="838">
                  <c:v>0.94640000000000002</c:v>
                </c:pt>
                <c:pt idx="839">
                  <c:v>0.86670000000000003</c:v>
                </c:pt>
                <c:pt idx="840">
                  <c:v>0.7984</c:v>
                </c:pt>
                <c:pt idx="841">
                  <c:v>1.2869999999999999</c:v>
                </c:pt>
                <c:pt idx="842">
                  <c:v>1.9039999999999999</c:v>
                </c:pt>
                <c:pt idx="843">
                  <c:v>3.274</c:v>
                </c:pt>
                <c:pt idx="844">
                  <c:v>3.5710000000000002</c:v>
                </c:pt>
                <c:pt idx="845">
                  <c:v>3.8519999999999999</c:v>
                </c:pt>
                <c:pt idx="846">
                  <c:v>4.4059999999999997</c:v>
                </c:pt>
                <c:pt idx="847">
                  <c:v>5.1980000000000004</c:v>
                </c:pt>
                <c:pt idx="848">
                  <c:v>5.3520000000000003</c:v>
                </c:pt>
                <c:pt idx="849">
                  <c:v>5.3869999999999996</c:v>
                </c:pt>
                <c:pt idx="850">
                  <c:v>5.3570000000000002</c:v>
                </c:pt>
                <c:pt idx="851">
                  <c:v>5.327</c:v>
                </c:pt>
                <c:pt idx="852">
                  <c:v>5.36</c:v>
                </c:pt>
                <c:pt idx="853">
                  <c:v>5.17</c:v>
                </c:pt>
                <c:pt idx="854">
                  <c:v>5.0389999999999997</c:v>
                </c:pt>
                <c:pt idx="855">
                  <c:v>4.875</c:v>
                </c:pt>
                <c:pt idx="856">
                  <c:v>5.0620000000000003</c:v>
                </c:pt>
                <c:pt idx="857">
                  <c:v>5.3579999999999997</c:v>
                </c:pt>
                <c:pt idx="858">
                  <c:v>5.2830000000000004</c:v>
                </c:pt>
                <c:pt idx="859">
                  <c:v>5.4939999999999998</c:v>
                </c:pt>
                <c:pt idx="860">
                  <c:v>5.8769999999999998</c:v>
                </c:pt>
                <c:pt idx="861">
                  <c:v>6.2919999999999998</c:v>
                </c:pt>
                <c:pt idx="862">
                  <c:v>6.5039999999999996</c:v>
                </c:pt>
                <c:pt idx="863">
                  <c:v>6.0019999999999998</c:v>
                </c:pt>
                <c:pt idx="864">
                  <c:v>6.0609999999999999</c:v>
                </c:pt>
                <c:pt idx="865">
                  <c:v>6.1079999999999997</c:v>
                </c:pt>
                <c:pt idx="866">
                  <c:v>5.6420000000000003</c:v>
                </c:pt>
                <c:pt idx="867">
                  <c:v>5.2960000000000003</c:v>
                </c:pt>
                <c:pt idx="868">
                  <c:v>4.9969999999999999</c:v>
                </c:pt>
                <c:pt idx="869">
                  <c:v>4.9729999999999999</c:v>
                </c:pt>
                <c:pt idx="870">
                  <c:v>5.0960000000000001</c:v>
                </c:pt>
                <c:pt idx="871">
                  <c:v>5.2489999999999997</c:v>
                </c:pt>
                <c:pt idx="872">
                  <c:v>5.4139999999999997</c:v>
                </c:pt>
                <c:pt idx="873">
                  <c:v>5.5389999999999997</c:v>
                </c:pt>
                <c:pt idx="874">
                  <c:v>5.5609999999999999</c:v>
                </c:pt>
                <c:pt idx="875">
                  <c:v>5.7590000000000003</c:v>
                </c:pt>
                <c:pt idx="876">
                  <c:v>6.4660000000000002</c:v>
                </c:pt>
                <c:pt idx="877">
                  <c:v>7.4989999999999997</c:v>
                </c:pt>
                <c:pt idx="878">
                  <c:v>7.7089999999999996</c:v>
                </c:pt>
                <c:pt idx="879">
                  <c:v>8.1349999999999998</c:v>
                </c:pt>
                <c:pt idx="880">
                  <c:v>7.7050000000000001</c:v>
                </c:pt>
                <c:pt idx="881">
                  <c:v>7.9980000000000002</c:v>
                </c:pt>
                <c:pt idx="882">
                  <c:v>8.4339999999999993</c:v>
                </c:pt>
                <c:pt idx="883">
                  <c:v>8.6280000000000001</c:v>
                </c:pt>
                <c:pt idx="884">
                  <c:v>9.9629999999999992</c:v>
                </c:pt>
                <c:pt idx="885">
                  <c:v>10.220000000000001</c:v>
                </c:pt>
                <c:pt idx="886">
                  <c:v>10.130000000000001</c:v>
                </c:pt>
                <c:pt idx="887">
                  <c:v>9.9779999999999998</c:v>
                </c:pt>
                <c:pt idx="888">
                  <c:v>10.15</c:v>
                </c:pt>
                <c:pt idx="889">
                  <c:v>49.77</c:v>
                </c:pt>
                <c:pt idx="890">
                  <c:v>62.790000999999997</c:v>
                </c:pt>
                <c:pt idx="891">
                  <c:v>52.759998000000003</c:v>
                </c:pt>
                <c:pt idx="892">
                  <c:v>43.77</c:v>
                </c:pt>
                <c:pt idx="893">
                  <c:v>36.310001</c:v>
                </c:pt>
                <c:pt idx="894">
                  <c:v>31.129999000000002</c:v>
                </c:pt>
                <c:pt idx="895">
                  <c:v>28</c:v>
                </c:pt>
                <c:pt idx="896">
                  <c:v>25.709999</c:v>
                </c:pt>
                <c:pt idx="897">
                  <c:v>43.66</c:v>
                </c:pt>
                <c:pt idx="898">
                  <c:v>39.459999000000003</c:v>
                </c:pt>
                <c:pt idx="899">
                  <c:v>37.650002000000001</c:v>
                </c:pt>
                <c:pt idx="900">
                  <c:v>33.209999000000003</c:v>
                </c:pt>
                <c:pt idx="901">
                  <c:v>29.969999000000001</c:v>
                </c:pt>
                <c:pt idx="902">
                  <c:v>28.469999000000001</c:v>
                </c:pt>
                <c:pt idx="903">
                  <c:v>26.91</c:v>
                </c:pt>
                <c:pt idx="904">
                  <c:v>25.139999</c:v>
                </c:pt>
                <c:pt idx="905">
                  <c:v>23.83</c:v>
                </c:pt>
                <c:pt idx="906">
                  <c:v>22.959999</c:v>
                </c:pt>
                <c:pt idx="907">
                  <c:v>21.959999</c:v>
                </c:pt>
                <c:pt idx="908">
                  <c:v>21.389999</c:v>
                </c:pt>
                <c:pt idx="909">
                  <c:v>21.08</c:v>
                </c:pt>
                <c:pt idx="910">
                  <c:v>20.879999000000002</c:v>
                </c:pt>
                <c:pt idx="911">
                  <c:v>20.870000999999998</c:v>
                </c:pt>
                <c:pt idx="912">
                  <c:v>20.870000999999998</c:v>
                </c:pt>
                <c:pt idx="913">
                  <c:v>20.74</c:v>
                </c:pt>
                <c:pt idx="914">
                  <c:v>21.629999000000002</c:v>
                </c:pt>
                <c:pt idx="915">
                  <c:v>21.950001</c:v>
                </c:pt>
                <c:pt idx="916">
                  <c:v>40.939999</c:v>
                </c:pt>
                <c:pt idx="917">
                  <c:v>41.509998000000003</c:v>
                </c:pt>
                <c:pt idx="918">
                  <c:v>41.189999</c:v>
                </c:pt>
                <c:pt idx="919">
                  <c:v>37.5</c:v>
                </c:pt>
                <c:pt idx="920">
                  <c:v>33.630001</c:v>
                </c:pt>
                <c:pt idx="921">
                  <c:v>31.65</c:v>
                </c:pt>
                <c:pt idx="922">
                  <c:v>29.92</c:v>
                </c:pt>
                <c:pt idx="923">
                  <c:v>29</c:v>
                </c:pt>
                <c:pt idx="924">
                  <c:v>28.18</c:v>
                </c:pt>
                <c:pt idx="925">
                  <c:v>27.83</c:v>
                </c:pt>
                <c:pt idx="926">
                  <c:v>27.43</c:v>
                </c:pt>
                <c:pt idx="927">
                  <c:v>27.110001</c:v>
                </c:pt>
                <c:pt idx="928">
                  <c:v>27.030000999999999</c:v>
                </c:pt>
                <c:pt idx="929">
                  <c:v>29.379999000000002</c:v>
                </c:pt>
                <c:pt idx="930">
                  <c:v>29.5</c:v>
                </c:pt>
                <c:pt idx="931">
                  <c:v>29.209999</c:v>
                </c:pt>
                <c:pt idx="932">
                  <c:v>29.040001</c:v>
                </c:pt>
                <c:pt idx="933">
                  <c:v>28.83</c:v>
                </c:pt>
                <c:pt idx="934">
                  <c:v>28.58</c:v>
                </c:pt>
                <c:pt idx="935">
                  <c:v>28.23</c:v>
                </c:pt>
                <c:pt idx="936">
                  <c:v>43.48</c:v>
                </c:pt>
                <c:pt idx="937">
                  <c:v>45.189999</c:v>
                </c:pt>
                <c:pt idx="938">
                  <c:v>43.490001999999997</c:v>
                </c:pt>
                <c:pt idx="939">
                  <c:v>42.119999</c:v>
                </c:pt>
                <c:pt idx="940">
                  <c:v>50.349997999999999</c:v>
                </c:pt>
                <c:pt idx="941">
                  <c:v>46.060001</c:v>
                </c:pt>
                <c:pt idx="942">
                  <c:v>43.360000999999997</c:v>
                </c:pt>
                <c:pt idx="943">
                  <c:v>41.060001</c:v>
                </c:pt>
                <c:pt idx="944">
                  <c:v>38.619999</c:v>
                </c:pt>
                <c:pt idx="945">
                  <c:v>36.939999</c:v>
                </c:pt>
                <c:pt idx="946">
                  <c:v>35.490001999999997</c:v>
                </c:pt>
                <c:pt idx="947">
                  <c:v>34.720001000000003</c:v>
                </c:pt>
                <c:pt idx="948">
                  <c:v>34.880001</c:v>
                </c:pt>
                <c:pt idx="949">
                  <c:v>34.07</c:v>
                </c:pt>
                <c:pt idx="950">
                  <c:v>33.400002000000001</c:v>
                </c:pt>
                <c:pt idx="951">
                  <c:v>32.970001000000003</c:v>
                </c:pt>
                <c:pt idx="952">
                  <c:v>32.590000000000003</c:v>
                </c:pt>
                <c:pt idx="953">
                  <c:v>32.889999000000003</c:v>
                </c:pt>
                <c:pt idx="954">
                  <c:v>42.009998000000003</c:v>
                </c:pt>
                <c:pt idx="955">
                  <c:v>73.540001000000004</c:v>
                </c:pt>
                <c:pt idx="956">
                  <c:v>60.98</c:v>
                </c:pt>
                <c:pt idx="957">
                  <c:v>111.699997</c:v>
                </c:pt>
                <c:pt idx="958">
                  <c:v>71.139999000000003</c:v>
                </c:pt>
                <c:pt idx="959">
                  <c:v>62.330002</c:v>
                </c:pt>
                <c:pt idx="960">
                  <c:v>57.139999000000003</c:v>
                </c:pt>
                <c:pt idx="961">
                  <c:v>51.669998</c:v>
                </c:pt>
                <c:pt idx="962">
                  <c:v>47.150002000000001</c:v>
                </c:pt>
                <c:pt idx="963">
                  <c:v>44.07</c:v>
                </c:pt>
                <c:pt idx="964">
                  <c:v>41.860000999999997</c:v>
                </c:pt>
                <c:pt idx="965">
                  <c:v>40.439999</c:v>
                </c:pt>
                <c:pt idx="966">
                  <c:v>38.869999</c:v>
                </c:pt>
                <c:pt idx="967">
                  <c:v>37.990001999999997</c:v>
                </c:pt>
                <c:pt idx="968">
                  <c:v>37.610000999999997</c:v>
                </c:pt>
                <c:pt idx="969">
                  <c:v>37.599997999999999</c:v>
                </c:pt>
                <c:pt idx="970">
                  <c:v>37.25</c:v>
                </c:pt>
                <c:pt idx="971">
                  <c:v>36.700001</c:v>
                </c:pt>
                <c:pt idx="972">
                  <c:v>35.529998999999997</c:v>
                </c:pt>
                <c:pt idx="973">
                  <c:v>35.229999999999997</c:v>
                </c:pt>
                <c:pt idx="974">
                  <c:v>34.689999</c:v>
                </c:pt>
                <c:pt idx="975">
                  <c:v>34.720001000000003</c:v>
                </c:pt>
                <c:pt idx="976">
                  <c:v>34.400002000000001</c:v>
                </c:pt>
                <c:pt idx="977">
                  <c:v>35.159999999999997</c:v>
                </c:pt>
                <c:pt idx="978">
                  <c:v>37.860000999999997</c:v>
                </c:pt>
                <c:pt idx="979">
                  <c:v>55.330002</c:v>
                </c:pt>
                <c:pt idx="980">
                  <c:v>85.959998999999996</c:v>
                </c:pt>
                <c:pt idx="981">
                  <c:v>65.620002999999997</c:v>
                </c:pt>
                <c:pt idx="982">
                  <c:v>60.93</c:v>
                </c:pt>
                <c:pt idx="983">
                  <c:v>56.16</c:v>
                </c:pt>
                <c:pt idx="984">
                  <c:v>51.110000999999997</c:v>
                </c:pt>
                <c:pt idx="985">
                  <c:v>47.290000999999997</c:v>
                </c:pt>
                <c:pt idx="986">
                  <c:v>44.610000999999997</c:v>
                </c:pt>
                <c:pt idx="987">
                  <c:v>42.73</c:v>
                </c:pt>
                <c:pt idx="988">
                  <c:v>41.959999000000003</c:v>
                </c:pt>
                <c:pt idx="989">
                  <c:v>41.040000999999997</c:v>
                </c:pt>
                <c:pt idx="990">
                  <c:v>39.790000999999997</c:v>
                </c:pt>
                <c:pt idx="991">
                  <c:v>39.659999999999997</c:v>
                </c:pt>
                <c:pt idx="992">
                  <c:v>38.810001</c:v>
                </c:pt>
                <c:pt idx="993">
                  <c:v>37.909999999999997</c:v>
                </c:pt>
                <c:pt idx="994">
                  <c:v>37.240001999999997</c:v>
                </c:pt>
                <c:pt idx="995">
                  <c:v>36.57</c:v>
                </c:pt>
                <c:pt idx="996">
                  <c:v>35.939999</c:v>
                </c:pt>
                <c:pt idx="997">
                  <c:v>35.5</c:v>
                </c:pt>
                <c:pt idx="998">
                  <c:v>34.959999000000003</c:v>
                </c:pt>
                <c:pt idx="999">
                  <c:v>34.740001999999997</c:v>
                </c:pt>
                <c:pt idx="1000">
                  <c:v>34.759998000000003</c:v>
                </c:pt>
                <c:pt idx="1001">
                  <c:v>35.099997999999999</c:v>
                </c:pt>
                <c:pt idx="1002">
                  <c:v>34.799999</c:v>
                </c:pt>
                <c:pt idx="1003">
                  <c:v>34.619999</c:v>
                </c:pt>
                <c:pt idx="1004">
                  <c:v>34.520000000000003</c:v>
                </c:pt>
                <c:pt idx="1005">
                  <c:v>34.130001</c:v>
                </c:pt>
                <c:pt idx="1006">
                  <c:v>33.299999</c:v>
                </c:pt>
                <c:pt idx="1007">
                  <c:v>32.68</c:v>
                </c:pt>
                <c:pt idx="1008">
                  <c:v>32.479999999999997</c:v>
                </c:pt>
                <c:pt idx="1009">
                  <c:v>32.200001</c:v>
                </c:pt>
                <c:pt idx="1010">
                  <c:v>32.07</c:v>
                </c:pt>
                <c:pt idx="1011">
                  <c:v>32.049999</c:v>
                </c:pt>
                <c:pt idx="1012">
                  <c:v>45.450001</c:v>
                </c:pt>
                <c:pt idx="1013">
                  <c:v>43.959999000000003</c:v>
                </c:pt>
                <c:pt idx="1014">
                  <c:v>42.02</c:v>
                </c:pt>
                <c:pt idx="1015">
                  <c:v>39.150002000000001</c:v>
                </c:pt>
                <c:pt idx="1016">
                  <c:v>36.599997999999999</c:v>
                </c:pt>
                <c:pt idx="1017">
                  <c:v>34.689999</c:v>
                </c:pt>
                <c:pt idx="1018">
                  <c:v>33.330002</c:v>
                </c:pt>
                <c:pt idx="1019">
                  <c:v>32.459999000000003</c:v>
                </c:pt>
                <c:pt idx="1020">
                  <c:v>31.780000999999999</c:v>
                </c:pt>
                <c:pt idx="1021">
                  <c:v>31.389999</c:v>
                </c:pt>
                <c:pt idx="1022">
                  <c:v>30.879999000000002</c:v>
                </c:pt>
                <c:pt idx="1023">
                  <c:v>30.389999</c:v>
                </c:pt>
                <c:pt idx="1024">
                  <c:v>30.549999</c:v>
                </c:pt>
                <c:pt idx="1025">
                  <c:v>30.209999</c:v>
                </c:pt>
                <c:pt idx="1026">
                  <c:v>29.84</c:v>
                </c:pt>
                <c:pt idx="1027">
                  <c:v>29.58</c:v>
                </c:pt>
                <c:pt idx="1028">
                  <c:v>29.18</c:v>
                </c:pt>
                <c:pt idx="1029">
                  <c:v>28.76</c:v>
                </c:pt>
                <c:pt idx="1030">
                  <c:v>28.450001</c:v>
                </c:pt>
                <c:pt idx="1031">
                  <c:v>28.120000999999998</c:v>
                </c:pt>
                <c:pt idx="1032">
                  <c:v>27.719999000000001</c:v>
                </c:pt>
                <c:pt idx="1033">
                  <c:v>27.299999</c:v>
                </c:pt>
                <c:pt idx="1034">
                  <c:v>27.17</c:v>
                </c:pt>
                <c:pt idx="1035">
                  <c:v>27.040001</c:v>
                </c:pt>
                <c:pt idx="1036">
                  <c:v>26.780000999999999</c:v>
                </c:pt>
                <c:pt idx="1037">
                  <c:v>26.450001</c:v>
                </c:pt>
                <c:pt idx="1038">
                  <c:v>26.1</c:v>
                </c:pt>
                <c:pt idx="1039">
                  <c:v>25.709999</c:v>
                </c:pt>
                <c:pt idx="1040">
                  <c:v>25.33</c:v>
                </c:pt>
                <c:pt idx="1041">
                  <c:v>24.99</c:v>
                </c:pt>
                <c:pt idx="1042">
                  <c:v>24.65</c:v>
                </c:pt>
                <c:pt idx="1043">
                  <c:v>24.360001</c:v>
                </c:pt>
                <c:pt idx="1044">
                  <c:v>24.09</c:v>
                </c:pt>
                <c:pt idx="1045">
                  <c:v>23.83</c:v>
                </c:pt>
                <c:pt idx="1046">
                  <c:v>23.49</c:v>
                </c:pt>
                <c:pt idx="1047">
                  <c:v>23.200001</c:v>
                </c:pt>
                <c:pt idx="1048">
                  <c:v>22.950001</c:v>
                </c:pt>
                <c:pt idx="1049">
                  <c:v>22.82</c:v>
                </c:pt>
                <c:pt idx="1050">
                  <c:v>22.85</c:v>
                </c:pt>
                <c:pt idx="1051">
                  <c:v>22.629999000000002</c:v>
                </c:pt>
                <c:pt idx="1052">
                  <c:v>22.370000999999998</c:v>
                </c:pt>
                <c:pt idx="1053">
                  <c:v>22.139999</c:v>
                </c:pt>
                <c:pt idx="1054">
                  <c:v>21.870000999999998</c:v>
                </c:pt>
                <c:pt idx="1055">
                  <c:v>21.57</c:v>
                </c:pt>
                <c:pt idx="1056">
                  <c:v>21.26</c:v>
                </c:pt>
                <c:pt idx="1057">
                  <c:v>20.940000999999999</c:v>
                </c:pt>
                <c:pt idx="1058">
                  <c:v>21</c:v>
                </c:pt>
                <c:pt idx="1059">
                  <c:v>20.889999</c:v>
                </c:pt>
                <c:pt idx="1060">
                  <c:v>20.549999</c:v>
                </c:pt>
                <c:pt idx="1061">
                  <c:v>21.48</c:v>
                </c:pt>
                <c:pt idx="1062">
                  <c:v>21.25</c:v>
                </c:pt>
                <c:pt idx="1063">
                  <c:v>20.52</c:v>
                </c:pt>
                <c:pt idx="1064">
                  <c:v>19.829999999999998</c:v>
                </c:pt>
                <c:pt idx="1065">
                  <c:v>19.350000000000001</c:v>
                </c:pt>
                <c:pt idx="1066">
                  <c:v>18.98</c:v>
                </c:pt>
                <c:pt idx="1067">
                  <c:v>18.719999000000001</c:v>
                </c:pt>
                <c:pt idx="1068">
                  <c:v>18.48</c:v>
                </c:pt>
                <c:pt idx="1069">
                  <c:v>18.260000000000002</c:v>
                </c:pt>
                <c:pt idx="1070">
                  <c:v>18.02</c:v>
                </c:pt>
                <c:pt idx="1071">
                  <c:v>17.790001</c:v>
                </c:pt>
                <c:pt idx="1072">
                  <c:v>17.59</c:v>
                </c:pt>
                <c:pt idx="1073">
                  <c:v>17.379999000000002</c:v>
                </c:pt>
                <c:pt idx="1074">
                  <c:v>17.200001</c:v>
                </c:pt>
                <c:pt idx="1075">
                  <c:v>20.870000999999998</c:v>
                </c:pt>
                <c:pt idx="1076">
                  <c:v>18.190000999999999</c:v>
                </c:pt>
                <c:pt idx="1077">
                  <c:v>17.489999999999998</c:v>
                </c:pt>
                <c:pt idx="1078">
                  <c:v>19.82</c:v>
                </c:pt>
                <c:pt idx="1079">
                  <c:v>17.440000999999999</c:v>
                </c:pt>
                <c:pt idx="1080">
                  <c:v>16.389999</c:v>
                </c:pt>
                <c:pt idx="1081">
                  <c:v>15.95</c:v>
                </c:pt>
                <c:pt idx="1082">
                  <c:v>15.87</c:v>
                </c:pt>
                <c:pt idx="1083">
                  <c:v>15.69</c:v>
                </c:pt>
                <c:pt idx="1084">
                  <c:v>15.42</c:v>
                </c:pt>
                <c:pt idx="1085">
                  <c:v>15.15</c:v>
                </c:pt>
                <c:pt idx="1086">
                  <c:v>14.91</c:v>
                </c:pt>
                <c:pt idx="1087">
                  <c:v>14.69</c:v>
                </c:pt>
                <c:pt idx="1088">
                  <c:v>14.53</c:v>
                </c:pt>
                <c:pt idx="1089">
                  <c:v>14.39</c:v>
                </c:pt>
                <c:pt idx="1090">
                  <c:v>14.17</c:v>
                </c:pt>
                <c:pt idx="1091">
                  <c:v>13.99</c:v>
                </c:pt>
                <c:pt idx="1092">
                  <c:v>13.82</c:v>
                </c:pt>
                <c:pt idx="1093">
                  <c:v>13.62</c:v>
                </c:pt>
                <c:pt idx="1094">
                  <c:v>13.49</c:v>
                </c:pt>
                <c:pt idx="1095">
                  <c:v>13.21</c:v>
                </c:pt>
                <c:pt idx="1096">
                  <c:v>12.98</c:v>
                </c:pt>
                <c:pt idx="1097">
                  <c:v>12.74</c:v>
                </c:pt>
                <c:pt idx="1098">
                  <c:v>12.62</c:v>
                </c:pt>
                <c:pt idx="1099">
                  <c:v>12.42</c:v>
                </c:pt>
                <c:pt idx="1100">
                  <c:v>12.22</c:v>
                </c:pt>
                <c:pt idx="1101">
                  <c:v>12.04</c:v>
                </c:pt>
                <c:pt idx="1102">
                  <c:v>11.88</c:v>
                </c:pt>
                <c:pt idx="1103">
                  <c:v>11.76</c:v>
                </c:pt>
                <c:pt idx="1104">
                  <c:v>11.6</c:v>
                </c:pt>
                <c:pt idx="1105">
                  <c:v>11.42</c:v>
                </c:pt>
                <c:pt idx="1106">
                  <c:v>11.24</c:v>
                </c:pt>
                <c:pt idx="1107">
                  <c:v>11.11</c:v>
                </c:pt>
                <c:pt idx="1108">
                  <c:v>11.01</c:v>
                </c:pt>
                <c:pt idx="1109">
                  <c:v>10.86</c:v>
                </c:pt>
                <c:pt idx="1110">
                  <c:v>10.72</c:v>
                </c:pt>
                <c:pt idx="1111">
                  <c:v>10.59</c:v>
                </c:pt>
                <c:pt idx="1112">
                  <c:v>10.45</c:v>
                </c:pt>
                <c:pt idx="1113">
                  <c:v>10.29</c:v>
                </c:pt>
                <c:pt idx="1114">
                  <c:v>10.16</c:v>
                </c:pt>
                <c:pt idx="1115">
                  <c:v>10.14</c:v>
                </c:pt>
                <c:pt idx="1116">
                  <c:v>10.16</c:v>
                </c:pt>
                <c:pt idx="1117">
                  <c:v>9.9700000000000006</c:v>
                </c:pt>
                <c:pt idx="1118">
                  <c:v>9.9009999999999998</c:v>
                </c:pt>
                <c:pt idx="1119">
                  <c:v>10.01</c:v>
                </c:pt>
                <c:pt idx="1120">
                  <c:v>9.7769999999999992</c:v>
                </c:pt>
                <c:pt idx="1121">
                  <c:v>9.8659999999999997</c:v>
                </c:pt>
                <c:pt idx="1122">
                  <c:v>9.8789999999999996</c:v>
                </c:pt>
                <c:pt idx="1123">
                  <c:v>9.6289999999999996</c:v>
                </c:pt>
                <c:pt idx="1124">
                  <c:v>9.4260000000000002</c:v>
                </c:pt>
                <c:pt idx="1125">
                  <c:v>9.4260000000000002</c:v>
                </c:pt>
                <c:pt idx="1126">
                  <c:v>9.1329999999999991</c:v>
                </c:pt>
                <c:pt idx="1127">
                  <c:v>8.8970000000000002</c:v>
                </c:pt>
                <c:pt idx="1128">
                  <c:v>8.6440000000000001</c:v>
                </c:pt>
                <c:pt idx="1129">
                  <c:v>8.391</c:v>
                </c:pt>
                <c:pt idx="1130">
                  <c:v>8.1980000000000004</c:v>
                </c:pt>
                <c:pt idx="1131">
                  <c:v>8.032</c:v>
                </c:pt>
                <c:pt idx="1132">
                  <c:v>7.8369999999999997</c:v>
                </c:pt>
                <c:pt idx="1133">
                  <c:v>7.6390000000000002</c:v>
                </c:pt>
                <c:pt idx="1134">
                  <c:v>7.492</c:v>
                </c:pt>
                <c:pt idx="1135">
                  <c:v>7.33</c:v>
                </c:pt>
                <c:pt idx="1136">
                  <c:v>7.2569999999999997</c:v>
                </c:pt>
                <c:pt idx="1137">
                  <c:v>7.1580000000000004</c:v>
                </c:pt>
                <c:pt idx="1138">
                  <c:v>7.0679999999999996</c:v>
                </c:pt>
                <c:pt idx="1139">
                  <c:v>7.0309999999999997</c:v>
                </c:pt>
                <c:pt idx="1140">
                  <c:v>6.9450000000000003</c:v>
                </c:pt>
                <c:pt idx="1141">
                  <c:v>6.84</c:v>
                </c:pt>
                <c:pt idx="1142">
                  <c:v>6.5789999999999997</c:v>
                </c:pt>
                <c:pt idx="1143">
                  <c:v>6.37</c:v>
                </c:pt>
                <c:pt idx="1144">
                  <c:v>6.2240000000000002</c:v>
                </c:pt>
                <c:pt idx="1145">
                  <c:v>6.1609999999999996</c:v>
                </c:pt>
                <c:pt idx="1146">
                  <c:v>5.9870000000000001</c:v>
                </c:pt>
                <c:pt idx="1147">
                  <c:v>5.82</c:v>
                </c:pt>
                <c:pt idx="1148">
                  <c:v>5.7949999999999999</c:v>
                </c:pt>
                <c:pt idx="1149">
                  <c:v>5.7240000000000002</c:v>
                </c:pt>
                <c:pt idx="1150">
                  <c:v>5.8</c:v>
                </c:pt>
                <c:pt idx="1151">
                  <c:v>6.0780000000000003</c:v>
                </c:pt>
                <c:pt idx="1152">
                  <c:v>5.9219999999999997</c:v>
                </c:pt>
                <c:pt idx="1153">
                  <c:v>5.819</c:v>
                </c:pt>
                <c:pt idx="1154">
                  <c:v>5.694</c:v>
                </c:pt>
                <c:pt idx="1155">
                  <c:v>5.6559999999999997</c:v>
                </c:pt>
                <c:pt idx="1156">
                  <c:v>5.6769999999999996</c:v>
                </c:pt>
                <c:pt idx="1157">
                  <c:v>5.3949999999999996</c:v>
                </c:pt>
                <c:pt idx="1158">
                  <c:v>5.34</c:v>
                </c:pt>
                <c:pt idx="1159">
                  <c:v>5.34</c:v>
                </c:pt>
                <c:pt idx="1160">
                  <c:v>5.3010000000000002</c:v>
                </c:pt>
                <c:pt idx="1161">
                  <c:v>5.1310000000000002</c:v>
                </c:pt>
                <c:pt idx="1162">
                  <c:v>5.1680000000000001</c:v>
                </c:pt>
                <c:pt idx="1163">
                  <c:v>5.0519999999999996</c:v>
                </c:pt>
                <c:pt idx="1164">
                  <c:v>4.8280000000000003</c:v>
                </c:pt>
                <c:pt idx="1165">
                  <c:v>4.5410000000000004</c:v>
                </c:pt>
                <c:pt idx="1166">
                  <c:v>4.2709999999999999</c:v>
                </c:pt>
                <c:pt idx="1167">
                  <c:v>4.08</c:v>
                </c:pt>
                <c:pt idx="1168">
                  <c:v>3.9319999999999999</c:v>
                </c:pt>
                <c:pt idx="1169">
                  <c:v>3.7730000000000001</c:v>
                </c:pt>
                <c:pt idx="1170">
                  <c:v>3.5569999999999999</c:v>
                </c:pt>
                <c:pt idx="1171">
                  <c:v>3.3929999999999998</c:v>
                </c:pt>
                <c:pt idx="1172">
                  <c:v>3.2069999999999999</c:v>
                </c:pt>
                <c:pt idx="1173">
                  <c:v>3.302</c:v>
                </c:pt>
                <c:pt idx="1174">
                  <c:v>3.407</c:v>
                </c:pt>
                <c:pt idx="1175">
                  <c:v>3.58</c:v>
                </c:pt>
                <c:pt idx="1176">
                  <c:v>3.7490000000000001</c:v>
                </c:pt>
                <c:pt idx="1177">
                  <c:v>3.6890000000000001</c:v>
                </c:pt>
                <c:pt idx="1178">
                  <c:v>3.5619999999999998</c:v>
                </c:pt>
                <c:pt idx="1179">
                  <c:v>3.601</c:v>
                </c:pt>
                <c:pt idx="1180">
                  <c:v>3.6349999999999998</c:v>
                </c:pt>
                <c:pt idx="1181">
                  <c:v>3.8180000000000001</c:v>
                </c:pt>
                <c:pt idx="1182">
                  <c:v>3.6869999999999998</c:v>
                </c:pt>
                <c:pt idx="1183">
                  <c:v>3.68</c:v>
                </c:pt>
                <c:pt idx="1184">
                  <c:v>3.6360000000000001</c:v>
                </c:pt>
                <c:pt idx="1185">
                  <c:v>3.73</c:v>
                </c:pt>
                <c:pt idx="1186">
                  <c:v>3.8039999999999998</c:v>
                </c:pt>
                <c:pt idx="1187">
                  <c:v>4.1319999999999997</c:v>
                </c:pt>
                <c:pt idx="1188">
                  <c:v>4.4379999999999997</c:v>
                </c:pt>
                <c:pt idx="1189">
                  <c:v>5.61</c:v>
                </c:pt>
                <c:pt idx="1190">
                  <c:v>5.4550000000000001</c:v>
                </c:pt>
                <c:pt idx="1191">
                  <c:v>5.1929999999999996</c:v>
                </c:pt>
                <c:pt idx="1192">
                  <c:v>4.9480000000000004</c:v>
                </c:pt>
                <c:pt idx="1193">
                  <c:v>4.6109999999999998</c:v>
                </c:pt>
                <c:pt idx="1194">
                  <c:v>4.2110000000000003</c:v>
                </c:pt>
                <c:pt idx="1195">
                  <c:v>3.9220000000000002</c:v>
                </c:pt>
                <c:pt idx="1196">
                  <c:v>3.4990000000000001</c:v>
                </c:pt>
                <c:pt idx="1197">
                  <c:v>3.544</c:v>
                </c:pt>
                <c:pt idx="1198">
                  <c:v>3.7930000000000001</c:v>
                </c:pt>
                <c:pt idx="1199">
                  <c:v>4.1399999999999997</c:v>
                </c:pt>
                <c:pt idx="1200">
                  <c:v>4.5960000000000001</c:v>
                </c:pt>
                <c:pt idx="1201">
                  <c:v>4.8029999999999999</c:v>
                </c:pt>
                <c:pt idx="1202">
                  <c:v>5.0270000000000001</c:v>
                </c:pt>
                <c:pt idx="1203">
                  <c:v>5.1269999999999998</c:v>
                </c:pt>
                <c:pt idx="1204">
                  <c:v>5.0609999999999999</c:v>
                </c:pt>
                <c:pt idx="1205">
                  <c:v>5.032</c:v>
                </c:pt>
                <c:pt idx="1206">
                  <c:v>4.6550000000000002</c:v>
                </c:pt>
                <c:pt idx="1207">
                  <c:v>4.2489999999999997</c:v>
                </c:pt>
                <c:pt idx="1208">
                  <c:v>3.8050000000000002</c:v>
                </c:pt>
                <c:pt idx="1209">
                  <c:v>3.734</c:v>
                </c:pt>
                <c:pt idx="1210">
                  <c:v>3.8140000000000001</c:v>
                </c:pt>
                <c:pt idx="1211">
                  <c:v>3.9009999999999998</c:v>
                </c:pt>
                <c:pt idx="1212">
                  <c:v>4.843</c:v>
                </c:pt>
                <c:pt idx="1213">
                  <c:v>10.130000000000001</c:v>
                </c:pt>
                <c:pt idx="1214">
                  <c:v>10.73</c:v>
                </c:pt>
                <c:pt idx="1215">
                  <c:v>10.53</c:v>
                </c:pt>
                <c:pt idx="1216">
                  <c:v>10.57</c:v>
                </c:pt>
                <c:pt idx="1217">
                  <c:v>13.92</c:v>
                </c:pt>
                <c:pt idx="1218">
                  <c:v>14.51</c:v>
                </c:pt>
                <c:pt idx="1219">
                  <c:v>13.29</c:v>
                </c:pt>
                <c:pt idx="1220">
                  <c:v>12.64</c:v>
                </c:pt>
                <c:pt idx="1221">
                  <c:v>12.3</c:v>
                </c:pt>
                <c:pt idx="1222">
                  <c:v>12.33</c:v>
                </c:pt>
                <c:pt idx="1223">
                  <c:v>12.43</c:v>
                </c:pt>
                <c:pt idx="1224">
                  <c:v>12.87</c:v>
                </c:pt>
                <c:pt idx="1225">
                  <c:v>13.45</c:v>
                </c:pt>
                <c:pt idx="1226">
                  <c:v>13.74</c:v>
                </c:pt>
                <c:pt idx="1227">
                  <c:v>13.25</c:v>
                </c:pt>
                <c:pt idx="1228">
                  <c:v>12.67</c:v>
                </c:pt>
                <c:pt idx="1229">
                  <c:v>12.25</c:v>
                </c:pt>
                <c:pt idx="1230">
                  <c:v>11.94</c:v>
                </c:pt>
                <c:pt idx="1231">
                  <c:v>12.32</c:v>
                </c:pt>
                <c:pt idx="1232">
                  <c:v>12.11</c:v>
                </c:pt>
                <c:pt idx="1233">
                  <c:v>12.56</c:v>
                </c:pt>
                <c:pt idx="1234">
                  <c:v>13.18</c:v>
                </c:pt>
                <c:pt idx="1235">
                  <c:v>13.4</c:v>
                </c:pt>
                <c:pt idx="1236">
                  <c:v>13.88</c:v>
                </c:pt>
                <c:pt idx="1237">
                  <c:v>14.4</c:v>
                </c:pt>
                <c:pt idx="1238">
                  <c:v>14.51</c:v>
                </c:pt>
                <c:pt idx="1239">
                  <c:v>14.9</c:v>
                </c:pt>
                <c:pt idx="1240">
                  <c:v>14.68</c:v>
                </c:pt>
                <c:pt idx="1241">
                  <c:v>14.23</c:v>
                </c:pt>
                <c:pt idx="1242">
                  <c:v>13.44</c:v>
                </c:pt>
                <c:pt idx="1243">
                  <c:v>13.63</c:v>
                </c:pt>
                <c:pt idx="1244">
                  <c:v>13.87</c:v>
                </c:pt>
                <c:pt idx="1245">
                  <c:v>13.8</c:v>
                </c:pt>
                <c:pt idx="1246">
                  <c:v>13.88</c:v>
                </c:pt>
                <c:pt idx="1247">
                  <c:v>13.89</c:v>
                </c:pt>
                <c:pt idx="1248">
                  <c:v>14.41</c:v>
                </c:pt>
                <c:pt idx="1249">
                  <c:v>14.8</c:v>
                </c:pt>
                <c:pt idx="1250">
                  <c:v>15.27</c:v>
                </c:pt>
                <c:pt idx="1251">
                  <c:v>14.25</c:v>
                </c:pt>
                <c:pt idx="1252">
                  <c:v>13.97</c:v>
                </c:pt>
                <c:pt idx="1253">
                  <c:v>17.030000999999999</c:v>
                </c:pt>
                <c:pt idx="1254">
                  <c:v>18.260000000000002</c:v>
                </c:pt>
                <c:pt idx="1255">
                  <c:v>18.600000000000001</c:v>
                </c:pt>
                <c:pt idx="1256">
                  <c:v>17.670000000000002</c:v>
                </c:pt>
                <c:pt idx="1257">
                  <c:v>19.040001</c:v>
                </c:pt>
                <c:pt idx="1258">
                  <c:v>19.670000000000002</c:v>
                </c:pt>
                <c:pt idx="1259">
                  <c:v>19.549999</c:v>
                </c:pt>
                <c:pt idx="1260">
                  <c:v>23.24</c:v>
                </c:pt>
                <c:pt idx="1261">
                  <c:v>23.610001</c:v>
                </c:pt>
                <c:pt idx="1262">
                  <c:v>23.73</c:v>
                </c:pt>
                <c:pt idx="1263">
                  <c:v>24</c:v>
                </c:pt>
                <c:pt idx="1264">
                  <c:v>24.02</c:v>
                </c:pt>
                <c:pt idx="1265">
                  <c:v>28.77</c:v>
                </c:pt>
                <c:pt idx="1266">
                  <c:v>30.68</c:v>
                </c:pt>
                <c:pt idx="1267">
                  <c:v>30.790001</c:v>
                </c:pt>
                <c:pt idx="1268">
                  <c:v>30.23</c:v>
                </c:pt>
                <c:pt idx="1269">
                  <c:v>29.42</c:v>
                </c:pt>
                <c:pt idx="1270">
                  <c:v>28.58</c:v>
                </c:pt>
                <c:pt idx="1271">
                  <c:v>27.870000999999998</c:v>
                </c:pt>
                <c:pt idx="1272">
                  <c:v>27.219999000000001</c:v>
                </c:pt>
                <c:pt idx="1273">
                  <c:v>26.709999</c:v>
                </c:pt>
                <c:pt idx="1274">
                  <c:v>26.379999000000002</c:v>
                </c:pt>
                <c:pt idx="1275">
                  <c:v>25.940000999999999</c:v>
                </c:pt>
                <c:pt idx="1276">
                  <c:v>26.040001</c:v>
                </c:pt>
                <c:pt idx="1277">
                  <c:v>43.599997999999999</c:v>
                </c:pt>
                <c:pt idx="1278">
                  <c:v>43.09</c:v>
                </c:pt>
                <c:pt idx="1279">
                  <c:v>41.009998000000003</c:v>
                </c:pt>
                <c:pt idx="1280">
                  <c:v>37.810001</c:v>
                </c:pt>
                <c:pt idx="1281">
                  <c:v>34.860000999999997</c:v>
                </c:pt>
                <c:pt idx="1282">
                  <c:v>38.32</c:v>
                </c:pt>
                <c:pt idx="1283">
                  <c:v>35.950001</c:v>
                </c:pt>
                <c:pt idx="1284">
                  <c:v>33.779998999999997</c:v>
                </c:pt>
                <c:pt idx="1285">
                  <c:v>32.459999000000003</c:v>
                </c:pt>
                <c:pt idx="1286">
                  <c:v>31.889999</c:v>
                </c:pt>
                <c:pt idx="1287">
                  <c:v>31.209999</c:v>
                </c:pt>
                <c:pt idx="1288">
                  <c:v>30.99</c:v>
                </c:pt>
                <c:pt idx="1289">
                  <c:v>30.32</c:v>
                </c:pt>
                <c:pt idx="1290">
                  <c:v>29.879999000000002</c:v>
                </c:pt>
                <c:pt idx="1291">
                  <c:v>36.080002</c:v>
                </c:pt>
                <c:pt idx="1292">
                  <c:v>36.169998</c:v>
                </c:pt>
                <c:pt idx="1293">
                  <c:v>35.099997999999999</c:v>
                </c:pt>
                <c:pt idx="1294">
                  <c:v>34.029998999999997</c:v>
                </c:pt>
                <c:pt idx="1295">
                  <c:v>33.270000000000003</c:v>
                </c:pt>
                <c:pt idx="1296">
                  <c:v>39.340000000000003</c:v>
                </c:pt>
                <c:pt idx="1297">
                  <c:v>37.880001</c:v>
                </c:pt>
                <c:pt idx="1298">
                  <c:v>40.919998</c:v>
                </c:pt>
                <c:pt idx="1299">
                  <c:v>46.82</c:v>
                </c:pt>
                <c:pt idx="1300">
                  <c:v>48.34</c:v>
                </c:pt>
                <c:pt idx="1301">
                  <c:v>45.689999</c:v>
                </c:pt>
                <c:pt idx="1302">
                  <c:v>46.860000999999997</c:v>
                </c:pt>
                <c:pt idx="1303">
                  <c:v>44.650002000000001</c:v>
                </c:pt>
                <c:pt idx="1304">
                  <c:v>42.939999</c:v>
                </c:pt>
                <c:pt idx="1305">
                  <c:v>40.169998</c:v>
                </c:pt>
                <c:pt idx="1306">
                  <c:v>37.610000999999997</c:v>
                </c:pt>
                <c:pt idx="1307">
                  <c:v>36.119999</c:v>
                </c:pt>
                <c:pt idx="1308">
                  <c:v>35.270000000000003</c:v>
                </c:pt>
                <c:pt idx="1309">
                  <c:v>35.040000999999997</c:v>
                </c:pt>
                <c:pt idx="1310">
                  <c:v>34.200001</c:v>
                </c:pt>
                <c:pt idx="1311">
                  <c:v>33.779998999999997</c:v>
                </c:pt>
                <c:pt idx="1312">
                  <c:v>33.189999</c:v>
                </c:pt>
                <c:pt idx="1313">
                  <c:v>33.220001000000003</c:v>
                </c:pt>
                <c:pt idx="1314">
                  <c:v>33.119999</c:v>
                </c:pt>
                <c:pt idx="1315">
                  <c:v>32.689999</c:v>
                </c:pt>
                <c:pt idx="1316">
                  <c:v>32.159999999999997</c:v>
                </c:pt>
                <c:pt idx="1317">
                  <c:v>32.040000999999997</c:v>
                </c:pt>
                <c:pt idx="1318">
                  <c:v>37.610000999999997</c:v>
                </c:pt>
                <c:pt idx="1319">
                  <c:v>127.300003</c:v>
                </c:pt>
                <c:pt idx="1320">
                  <c:v>68.099997999999999</c:v>
                </c:pt>
                <c:pt idx="1321">
                  <c:v>59.110000999999997</c:v>
                </c:pt>
                <c:pt idx="1322">
                  <c:v>53.299999</c:v>
                </c:pt>
                <c:pt idx="1323">
                  <c:v>48.84</c:v>
                </c:pt>
                <c:pt idx="1324">
                  <c:v>45.09</c:v>
                </c:pt>
                <c:pt idx="1325">
                  <c:v>42.990001999999997</c:v>
                </c:pt>
                <c:pt idx="1326">
                  <c:v>47.950001</c:v>
                </c:pt>
                <c:pt idx="1327">
                  <c:v>66.440002000000007</c:v>
                </c:pt>
                <c:pt idx="1328">
                  <c:v>59.57</c:v>
                </c:pt>
                <c:pt idx="1329">
                  <c:v>54.119999</c:v>
                </c:pt>
                <c:pt idx="1330">
                  <c:v>49.32</c:v>
                </c:pt>
                <c:pt idx="1331">
                  <c:v>45.43</c:v>
                </c:pt>
                <c:pt idx="1332">
                  <c:v>43.52</c:v>
                </c:pt>
                <c:pt idx="1333">
                  <c:v>41.889999000000003</c:v>
                </c:pt>
                <c:pt idx="1334">
                  <c:v>40.82</c:v>
                </c:pt>
                <c:pt idx="1335">
                  <c:v>43.880001</c:v>
                </c:pt>
                <c:pt idx="1336">
                  <c:v>48.09</c:v>
                </c:pt>
                <c:pt idx="1337">
                  <c:v>140.60000600000001</c:v>
                </c:pt>
                <c:pt idx="1338">
                  <c:v>103.800003</c:v>
                </c:pt>
                <c:pt idx="1339">
                  <c:v>75.349997999999999</c:v>
                </c:pt>
                <c:pt idx="1340">
                  <c:v>65.529999000000004</c:v>
                </c:pt>
                <c:pt idx="1341">
                  <c:v>62.209999000000003</c:v>
                </c:pt>
                <c:pt idx="1342">
                  <c:v>112</c:v>
                </c:pt>
                <c:pt idx="1343">
                  <c:v>76.169998000000007</c:v>
                </c:pt>
                <c:pt idx="1344">
                  <c:v>72.610000999999997</c:v>
                </c:pt>
                <c:pt idx="1345">
                  <c:v>65.239998</c:v>
                </c:pt>
                <c:pt idx="1346">
                  <c:v>61.459999000000003</c:v>
                </c:pt>
                <c:pt idx="1347">
                  <c:v>58.799999</c:v>
                </c:pt>
                <c:pt idx="1348">
                  <c:v>56.029998999999997</c:v>
                </c:pt>
                <c:pt idx="1349">
                  <c:v>54.619999</c:v>
                </c:pt>
                <c:pt idx="1350">
                  <c:v>52.049999</c:v>
                </c:pt>
                <c:pt idx="1351">
                  <c:v>51.009998000000003</c:v>
                </c:pt>
                <c:pt idx="1352">
                  <c:v>49.889999000000003</c:v>
                </c:pt>
                <c:pt idx="1353">
                  <c:v>48.549999</c:v>
                </c:pt>
                <c:pt idx="1354">
                  <c:v>47.43</c:v>
                </c:pt>
                <c:pt idx="1355">
                  <c:v>46.740001999999997</c:v>
                </c:pt>
                <c:pt idx="1356">
                  <c:v>46.130001</c:v>
                </c:pt>
                <c:pt idx="1357">
                  <c:v>45.84</c:v>
                </c:pt>
                <c:pt idx="1358">
                  <c:v>44.939999</c:v>
                </c:pt>
                <c:pt idx="1359">
                  <c:v>44.380001</c:v>
                </c:pt>
                <c:pt idx="1360">
                  <c:v>44.459999000000003</c:v>
                </c:pt>
                <c:pt idx="1361">
                  <c:v>44.380001</c:v>
                </c:pt>
                <c:pt idx="1362">
                  <c:v>44.380001</c:v>
                </c:pt>
                <c:pt idx="1363">
                  <c:v>43.369999</c:v>
                </c:pt>
                <c:pt idx="1364">
                  <c:v>43.18</c:v>
                </c:pt>
                <c:pt idx="1365">
                  <c:v>42.279998999999997</c:v>
                </c:pt>
                <c:pt idx="1366">
                  <c:v>46.650002000000001</c:v>
                </c:pt>
                <c:pt idx="1367">
                  <c:v>46.950001</c:v>
                </c:pt>
                <c:pt idx="1368">
                  <c:v>45.650002000000001</c:v>
                </c:pt>
                <c:pt idx="1369">
                  <c:v>44.259998000000003</c:v>
                </c:pt>
                <c:pt idx="1370">
                  <c:v>43.580002</c:v>
                </c:pt>
                <c:pt idx="1371">
                  <c:v>43.41</c:v>
                </c:pt>
                <c:pt idx="1372">
                  <c:v>42.490001999999997</c:v>
                </c:pt>
                <c:pt idx="1373">
                  <c:v>42.040000999999997</c:v>
                </c:pt>
                <c:pt idx="1374">
                  <c:v>41.080002</c:v>
                </c:pt>
                <c:pt idx="1375">
                  <c:v>40.709999000000003</c:v>
                </c:pt>
                <c:pt idx="1376">
                  <c:v>40.400002000000001</c:v>
                </c:pt>
                <c:pt idx="1377">
                  <c:v>40.110000999999997</c:v>
                </c:pt>
                <c:pt idx="1378">
                  <c:v>39.950001</c:v>
                </c:pt>
                <c:pt idx="1379">
                  <c:v>39.029998999999997</c:v>
                </c:pt>
                <c:pt idx="1380">
                  <c:v>38.240001999999997</c:v>
                </c:pt>
                <c:pt idx="1381">
                  <c:v>37.57</c:v>
                </c:pt>
                <c:pt idx="1382">
                  <c:v>36.939999</c:v>
                </c:pt>
                <c:pt idx="1383">
                  <c:v>36.369999</c:v>
                </c:pt>
                <c:pt idx="1384">
                  <c:v>35.880001</c:v>
                </c:pt>
                <c:pt idx="1385">
                  <c:v>35.330002</c:v>
                </c:pt>
                <c:pt idx="1386">
                  <c:v>34.909999999999997</c:v>
                </c:pt>
                <c:pt idx="1387">
                  <c:v>34.470001000000003</c:v>
                </c:pt>
                <c:pt idx="1388">
                  <c:v>34.049999</c:v>
                </c:pt>
                <c:pt idx="1389">
                  <c:v>33.659999999999997</c:v>
                </c:pt>
                <c:pt idx="1390">
                  <c:v>33.25</c:v>
                </c:pt>
                <c:pt idx="1391">
                  <c:v>32.900002000000001</c:v>
                </c:pt>
                <c:pt idx="1392">
                  <c:v>32.490001999999997</c:v>
                </c:pt>
                <c:pt idx="1393">
                  <c:v>32.25</c:v>
                </c:pt>
                <c:pt idx="1394">
                  <c:v>32.029998999999997</c:v>
                </c:pt>
                <c:pt idx="1395">
                  <c:v>32.07</c:v>
                </c:pt>
                <c:pt idx="1396">
                  <c:v>41.110000999999997</c:v>
                </c:pt>
                <c:pt idx="1397">
                  <c:v>39.990001999999997</c:v>
                </c:pt>
                <c:pt idx="1398">
                  <c:v>37.900002000000001</c:v>
                </c:pt>
                <c:pt idx="1399">
                  <c:v>35.939999</c:v>
                </c:pt>
                <c:pt idx="1400">
                  <c:v>34.259998000000003</c:v>
                </c:pt>
                <c:pt idx="1401">
                  <c:v>33.150002000000001</c:v>
                </c:pt>
                <c:pt idx="1402">
                  <c:v>32.279998999999997</c:v>
                </c:pt>
                <c:pt idx="1403">
                  <c:v>31.73</c:v>
                </c:pt>
                <c:pt idx="1404">
                  <c:v>31.190000999999999</c:v>
                </c:pt>
                <c:pt idx="1405">
                  <c:v>30.83</c:v>
                </c:pt>
                <c:pt idx="1406">
                  <c:v>30.549999</c:v>
                </c:pt>
                <c:pt idx="1407">
                  <c:v>30</c:v>
                </c:pt>
                <c:pt idx="1408">
                  <c:v>29.66</c:v>
                </c:pt>
                <c:pt idx="1409">
                  <c:v>29.52</c:v>
                </c:pt>
                <c:pt idx="1410">
                  <c:v>29.309999000000001</c:v>
                </c:pt>
                <c:pt idx="1411">
                  <c:v>29.02</c:v>
                </c:pt>
                <c:pt idx="1412">
                  <c:v>28.76</c:v>
                </c:pt>
                <c:pt idx="1413">
                  <c:v>28.459999</c:v>
                </c:pt>
                <c:pt idx="1414">
                  <c:v>28.120000999999998</c:v>
                </c:pt>
                <c:pt idx="1415">
                  <c:v>27.75</c:v>
                </c:pt>
                <c:pt idx="1416">
                  <c:v>27.370000999999998</c:v>
                </c:pt>
                <c:pt idx="1417">
                  <c:v>26.99</c:v>
                </c:pt>
                <c:pt idx="1418">
                  <c:v>26.58</c:v>
                </c:pt>
                <c:pt idx="1419">
                  <c:v>26.49</c:v>
                </c:pt>
                <c:pt idx="1420">
                  <c:v>26.4</c:v>
                </c:pt>
                <c:pt idx="1421">
                  <c:v>26.200001</c:v>
                </c:pt>
                <c:pt idx="1422">
                  <c:v>25.860001</c:v>
                </c:pt>
                <c:pt idx="1423">
                  <c:v>25.48</c:v>
                </c:pt>
                <c:pt idx="1424">
                  <c:v>25.09</c:v>
                </c:pt>
                <c:pt idx="1425">
                  <c:v>24.74</c:v>
                </c:pt>
                <c:pt idx="1426">
                  <c:v>24.389999</c:v>
                </c:pt>
                <c:pt idx="1427">
                  <c:v>24.07</c:v>
                </c:pt>
                <c:pt idx="1428">
                  <c:v>23.77</c:v>
                </c:pt>
                <c:pt idx="1429">
                  <c:v>23.469999000000001</c:v>
                </c:pt>
                <c:pt idx="1430">
                  <c:v>23.209999</c:v>
                </c:pt>
                <c:pt idx="1431">
                  <c:v>22.98</c:v>
                </c:pt>
                <c:pt idx="1432">
                  <c:v>22.77</c:v>
                </c:pt>
                <c:pt idx="1433">
                  <c:v>22.540001</c:v>
                </c:pt>
                <c:pt idx="1434">
                  <c:v>22.27</c:v>
                </c:pt>
                <c:pt idx="1435">
                  <c:v>22</c:v>
                </c:pt>
                <c:pt idx="1436">
                  <c:v>21.82</c:v>
                </c:pt>
                <c:pt idx="1437">
                  <c:v>21.67</c:v>
                </c:pt>
                <c:pt idx="1438">
                  <c:v>21.459999</c:v>
                </c:pt>
                <c:pt idx="1439">
                  <c:v>21.24</c:v>
                </c:pt>
                <c:pt idx="1440">
                  <c:v>20.99</c:v>
                </c:pt>
                <c:pt idx="1441">
                  <c:v>20.719999000000001</c:v>
                </c:pt>
                <c:pt idx="1442">
                  <c:v>20.469999000000001</c:v>
                </c:pt>
                <c:pt idx="1443">
                  <c:v>20.639999</c:v>
                </c:pt>
                <c:pt idx="1444">
                  <c:v>20.59</c:v>
                </c:pt>
                <c:pt idx="1445">
                  <c:v>20.280000999999999</c:v>
                </c:pt>
                <c:pt idx="1446">
                  <c:v>21.18</c:v>
                </c:pt>
                <c:pt idx="1447">
                  <c:v>20.940000999999999</c:v>
                </c:pt>
                <c:pt idx="1448">
                  <c:v>20.190000999999999</c:v>
                </c:pt>
                <c:pt idx="1449">
                  <c:v>19.459999</c:v>
                </c:pt>
                <c:pt idx="1450">
                  <c:v>18.899999999999999</c:v>
                </c:pt>
                <c:pt idx="1451">
                  <c:v>18.459999</c:v>
                </c:pt>
                <c:pt idx="1452">
                  <c:v>18.110001</c:v>
                </c:pt>
                <c:pt idx="1453">
                  <c:v>17.809999000000001</c:v>
                </c:pt>
                <c:pt idx="1454">
                  <c:v>17.860001</c:v>
                </c:pt>
                <c:pt idx="1455">
                  <c:v>17.57</c:v>
                </c:pt>
                <c:pt idx="1456">
                  <c:v>17.260000000000002</c:v>
                </c:pt>
                <c:pt idx="1457">
                  <c:v>20.85</c:v>
                </c:pt>
                <c:pt idx="1458">
                  <c:v>18.149999999999999</c:v>
                </c:pt>
                <c:pt idx="1459">
                  <c:v>17</c:v>
                </c:pt>
                <c:pt idx="1460">
                  <c:v>19.579999999999998</c:v>
                </c:pt>
                <c:pt idx="1461">
                  <c:v>17.280000999999999</c:v>
                </c:pt>
                <c:pt idx="1462">
                  <c:v>16.489999999999998</c:v>
                </c:pt>
                <c:pt idx="1463">
                  <c:v>16.010000000000002</c:v>
                </c:pt>
                <c:pt idx="1464">
                  <c:v>15.56</c:v>
                </c:pt>
                <c:pt idx="1465">
                  <c:v>15.23</c:v>
                </c:pt>
                <c:pt idx="1466">
                  <c:v>14.97</c:v>
                </c:pt>
                <c:pt idx="1467">
                  <c:v>14.72</c:v>
                </c:pt>
                <c:pt idx="1468">
                  <c:v>14.5</c:v>
                </c:pt>
                <c:pt idx="1469">
                  <c:v>14.35</c:v>
                </c:pt>
                <c:pt idx="1470">
                  <c:v>14.21</c:v>
                </c:pt>
                <c:pt idx="1471">
                  <c:v>14.02</c:v>
                </c:pt>
                <c:pt idx="1472">
                  <c:v>13.86</c:v>
                </c:pt>
                <c:pt idx="1473">
                  <c:v>13.66</c:v>
                </c:pt>
                <c:pt idx="1474">
                  <c:v>13.48</c:v>
                </c:pt>
                <c:pt idx="1475">
                  <c:v>13.3</c:v>
                </c:pt>
                <c:pt idx="1476">
                  <c:v>13.03</c:v>
                </c:pt>
                <c:pt idx="1477">
                  <c:v>12.84</c:v>
                </c:pt>
                <c:pt idx="1478">
                  <c:v>12.66</c:v>
                </c:pt>
                <c:pt idx="1479">
                  <c:v>12.52</c:v>
                </c:pt>
                <c:pt idx="1480">
                  <c:v>12.36</c:v>
                </c:pt>
                <c:pt idx="1481">
                  <c:v>12.18</c:v>
                </c:pt>
                <c:pt idx="1482">
                  <c:v>12.08</c:v>
                </c:pt>
                <c:pt idx="1483">
                  <c:v>11.91</c:v>
                </c:pt>
                <c:pt idx="1484">
                  <c:v>11.82</c:v>
                </c:pt>
                <c:pt idx="1485">
                  <c:v>11.63</c:v>
                </c:pt>
                <c:pt idx="1486">
                  <c:v>11.44</c:v>
                </c:pt>
                <c:pt idx="1487">
                  <c:v>11.25</c:v>
                </c:pt>
                <c:pt idx="1488">
                  <c:v>11.03</c:v>
                </c:pt>
                <c:pt idx="1489">
                  <c:v>10.9</c:v>
                </c:pt>
                <c:pt idx="1490">
                  <c:v>10.75</c:v>
                </c:pt>
                <c:pt idx="1491">
                  <c:v>10.7</c:v>
                </c:pt>
                <c:pt idx="1492">
                  <c:v>10.37</c:v>
                </c:pt>
                <c:pt idx="1493">
                  <c:v>10.27</c:v>
                </c:pt>
                <c:pt idx="1494">
                  <c:v>10.18</c:v>
                </c:pt>
                <c:pt idx="1495">
                  <c:v>9.8970000000000002</c:v>
                </c:pt>
                <c:pt idx="1496">
                  <c:v>9.7050000000000001</c:v>
                </c:pt>
                <c:pt idx="1497">
                  <c:v>9.5640000000000001</c:v>
                </c:pt>
                <c:pt idx="1498">
                  <c:v>9.4160000000000004</c:v>
                </c:pt>
                <c:pt idx="1499">
                  <c:v>9.2759999999999998</c:v>
                </c:pt>
                <c:pt idx="1500">
                  <c:v>9.1120000000000001</c:v>
                </c:pt>
                <c:pt idx="1501">
                  <c:v>8.9420000000000002</c:v>
                </c:pt>
                <c:pt idx="1502">
                  <c:v>8.8049999999999997</c:v>
                </c:pt>
                <c:pt idx="1503">
                  <c:v>8.6359999999999992</c:v>
                </c:pt>
                <c:pt idx="1504">
                  <c:v>8.4879999999999995</c:v>
                </c:pt>
                <c:pt idx="1505">
                  <c:v>8.3580000000000005</c:v>
                </c:pt>
                <c:pt idx="1506">
                  <c:v>8.2249999999999996</c:v>
                </c:pt>
                <c:pt idx="1507">
                  <c:v>8.1259999999999994</c:v>
                </c:pt>
                <c:pt idx="1508">
                  <c:v>8.0239999999999991</c:v>
                </c:pt>
                <c:pt idx="1509">
                  <c:v>7.9119999999999999</c:v>
                </c:pt>
                <c:pt idx="1510">
                  <c:v>7.8029999999999999</c:v>
                </c:pt>
                <c:pt idx="1511">
                  <c:v>7.6829999999999998</c:v>
                </c:pt>
                <c:pt idx="1512">
                  <c:v>7.5579999999999998</c:v>
                </c:pt>
                <c:pt idx="1513">
                  <c:v>7.4180000000000001</c:v>
                </c:pt>
                <c:pt idx="1514">
                  <c:v>7.3369999999999997</c:v>
                </c:pt>
                <c:pt idx="1515">
                  <c:v>7.0869999999999997</c:v>
                </c:pt>
                <c:pt idx="1516">
                  <c:v>7.1120000000000001</c:v>
                </c:pt>
                <c:pt idx="1517">
                  <c:v>7.0880000000000001</c:v>
                </c:pt>
                <c:pt idx="1518">
                  <c:v>7.0010000000000003</c:v>
                </c:pt>
                <c:pt idx="1519">
                  <c:v>6.83</c:v>
                </c:pt>
                <c:pt idx="1520">
                  <c:v>6.5439999999999996</c:v>
                </c:pt>
                <c:pt idx="1521">
                  <c:v>6.3390000000000004</c:v>
                </c:pt>
                <c:pt idx="1522">
                  <c:v>6.0739999999999998</c:v>
                </c:pt>
                <c:pt idx="1523">
                  <c:v>5.9160000000000004</c:v>
                </c:pt>
                <c:pt idx="1524">
                  <c:v>5.81</c:v>
                </c:pt>
                <c:pt idx="1525">
                  <c:v>5.6139999999999999</c:v>
                </c:pt>
                <c:pt idx="1526">
                  <c:v>5.5010000000000003</c:v>
                </c:pt>
                <c:pt idx="1527">
                  <c:v>5.343</c:v>
                </c:pt>
                <c:pt idx="1528">
                  <c:v>5.1890000000000001</c:v>
                </c:pt>
                <c:pt idx="1529">
                  <c:v>5.0010000000000003</c:v>
                </c:pt>
                <c:pt idx="1530">
                  <c:v>4.9029999999999996</c:v>
                </c:pt>
                <c:pt idx="1531">
                  <c:v>4.7629999999999999</c:v>
                </c:pt>
                <c:pt idx="1532">
                  <c:v>4.6289999999999996</c:v>
                </c:pt>
                <c:pt idx="1533">
                  <c:v>4.5149999999999997</c:v>
                </c:pt>
                <c:pt idx="1534">
                  <c:v>4.4429999999999996</c:v>
                </c:pt>
                <c:pt idx="1535">
                  <c:v>4.4000000000000004</c:v>
                </c:pt>
                <c:pt idx="1536">
                  <c:v>4.3659999999999997</c:v>
                </c:pt>
                <c:pt idx="1537">
                  <c:v>4.3319999999999999</c:v>
                </c:pt>
                <c:pt idx="1538">
                  <c:v>4.1959999999999997</c:v>
                </c:pt>
                <c:pt idx="1539">
                  <c:v>4.3150000000000004</c:v>
                </c:pt>
                <c:pt idx="1540">
                  <c:v>4.2329999999999997</c:v>
                </c:pt>
                <c:pt idx="1541">
                  <c:v>4.3899999999999997</c:v>
                </c:pt>
                <c:pt idx="1542">
                  <c:v>4.4749999999999996</c:v>
                </c:pt>
                <c:pt idx="1543">
                  <c:v>4.4640000000000004</c:v>
                </c:pt>
                <c:pt idx="1544">
                  <c:v>4.4820000000000002</c:v>
                </c:pt>
                <c:pt idx="1545">
                  <c:v>4.3680000000000003</c:v>
                </c:pt>
                <c:pt idx="1546">
                  <c:v>4.4189999999999996</c:v>
                </c:pt>
                <c:pt idx="1547">
                  <c:v>4.6150000000000002</c:v>
                </c:pt>
                <c:pt idx="1548">
                  <c:v>4.7519999999999998</c:v>
                </c:pt>
                <c:pt idx="1549">
                  <c:v>4.9340000000000002</c:v>
                </c:pt>
                <c:pt idx="1550">
                  <c:v>5.0730000000000004</c:v>
                </c:pt>
                <c:pt idx="1551">
                  <c:v>5.109</c:v>
                </c:pt>
                <c:pt idx="1552">
                  <c:v>4.6920000000000002</c:v>
                </c:pt>
                <c:pt idx="1553">
                  <c:v>4.181</c:v>
                </c:pt>
                <c:pt idx="1554">
                  <c:v>3.944</c:v>
                </c:pt>
                <c:pt idx="1555">
                  <c:v>3.8740000000000001</c:v>
                </c:pt>
                <c:pt idx="1556">
                  <c:v>3.52</c:v>
                </c:pt>
                <c:pt idx="1557">
                  <c:v>3.4910000000000001</c:v>
                </c:pt>
                <c:pt idx="1558">
                  <c:v>3.5619999999999998</c:v>
                </c:pt>
                <c:pt idx="1559">
                  <c:v>3.6829999999999998</c:v>
                </c:pt>
                <c:pt idx="1560">
                  <c:v>3.3940000000000001</c:v>
                </c:pt>
                <c:pt idx="1561">
                  <c:v>3.1840000000000002</c:v>
                </c:pt>
                <c:pt idx="1562">
                  <c:v>2.714</c:v>
                </c:pt>
                <c:pt idx="1563">
                  <c:v>2.3220000000000001</c:v>
                </c:pt>
                <c:pt idx="1564">
                  <c:v>2.2890000000000001</c:v>
                </c:pt>
                <c:pt idx="1565">
                  <c:v>2.0419999999999998</c:v>
                </c:pt>
                <c:pt idx="1566">
                  <c:v>2.157</c:v>
                </c:pt>
                <c:pt idx="1567">
                  <c:v>2.4249999999999998</c:v>
                </c:pt>
                <c:pt idx="1568">
                  <c:v>2.7050000000000001</c:v>
                </c:pt>
                <c:pt idx="1569">
                  <c:v>2.9670000000000001</c:v>
                </c:pt>
                <c:pt idx="1570">
                  <c:v>3.1349999999999998</c:v>
                </c:pt>
                <c:pt idx="1571">
                  <c:v>3.27</c:v>
                </c:pt>
                <c:pt idx="1572">
                  <c:v>3.2709999999999999</c:v>
                </c:pt>
                <c:pt idx="1573">
                  <c:v>3.2639999999999998</c:v>
                </c:pt>
                <c:pt idx="1574">
                  <c:v>3.2130000000000001</c:v>
                </c:pt>
                <c:pt idx="1575">
                  <c:v>2.9129999999999998</c:v>
                </c:pt>
                <c:pt idx="1576">
                  <c:v>2.569</c:v>
                </c:pt>
                <c:pt idx="1577">
                  <c:v>2.23</c:v>
                </c:pt>
                <c:pt idx="1578">
                  <c:v>1.93</c:v>
                </c:pt>
                <c:pt idx="1579">
                  <c:v>1.768</c:v>
                </c:pt>
                <c:pt idx="1580">
                  <c:v>1.587</c:v>
                </c:pt>
                <c:pt idx="1581">
                  <c:v>1.423</c:v>
                </c:pt>
                <c:pt idx="1582">
                  <c:v>1.33</c:v>
                </c:pt>
                <c:pt idx="1583">
                  <c:v>1.2809999999999999</c:v>
                </c:pt>
                <c:pt idx="1584">
                  <c:v>1.3360000000000001</c:v>
                </c:pt>
                <c:pt idx="1585">
                  <c:v>1.5069999999999999</c:v>
                </c:pt>
                <c:pt idx="1586">
                  <c:v>1.7290000000000001</c:v>
                </c:pt>
                <c:pt idx="1587">
                  <c:v>1.9059999999999999</c:v>
                </c:pt>
                <c:pt idx="1588">
                  <c:v>1.903</c:v>
                </c:pt>
                <c:pt idx="1589">
                  <c:v>1.855</c:v>
                </c:pt>
                <c:pt idx="1590">
                  <c:v>1.819</c:v>
                </c:pt>
                <c:pt idx="1591">
                  <c:v>1.8</c:v>
                </c:pt>
                <c:pt idx="1592">
                  <c:v>1.7809999999999999</c:v>
                </c:pt>
                <c:pt idx="1593">
                  <c:v>1.8340000000000001</c:v>
                </c:pt>
                <c:pt idx="1594">
                  <c:v>1.952</c:v>
                </c:pt>
                <c:pt idx="1595">
                  <c:v>1.992</c:v>
                </c:pt>
                <c:pt idx="1596">
                  <c:v>1.958</c:v>
                </c:pt>
                <c:pt idx="1597">
                  <c:v>1.984</c:v>
                </c:pt>
                <c:pt idx="1598">
                  <c:v>2.0920000000000001</c:v>
                </c:pt>
                <c:pt idx="1599">
                  <c:v>2.1579999999999999</c:v>
                </c:pt>
                <c:pt idx="1600">
                  <c:v>2.1019999999999999</c:v>
                </c:pt>
                <c:pt idx="1601">
                  <c:v>2.1509999999999998</c:v>
                </c:pt>
                <c:pt idx="1602">
                  <c:v>2.2330000000000001</c:v>
                </c:pt>
                <c:pt idx="1603">
                  <c:v>2.0819999999999999</c:v>
                </c:pt>
                <c:pt idx="1604">
                  <c:v>1.9890000000000001</c:v>
                </c:pt>
                <c:pt idx="1605">
                  <c:v>1.8580000000000001</c:v>
                </c:pt>
                <c:pt idx="1606">
                  <c:v>2.262</c:v>
                </c:pt>
                <c:pt idx="1607">
                  <c:v>5.0990000000000002</c:v>
                </c:pt>
                <c:pt idx="1608">
                  <c:v>7.1890000000000001</c:v>
                </c:pt>
                <c:pt idx="1609">
                  <c:v>7.3680000000000003</c:v>
                </c:pt>
                <c:pt idx="1610">
                  <c:v>6.5430000000000001</c:v>
                </c:pt>
                <c:pt idx="1611">
                  <c:v>6.1760000000000002</c:v>
                </c:pt>
                <c:pt idx="1612">
                  <c:v>5.9039999999999999</c:v>
                </c:pt>
                <c:pt idx="1613">
                  <c:v>5.99</c:v>
                </c:pt>
                <c:pt idx="1614">
                  <c:v>6.2210000000000001</c:v>
                </c:pt>
                <c:pt idx="1615">
                  <c:v>5.8159999999999998</c:v>
                </c:pt>
                <c:pt idx="1616">
                  <c:v>5.63</c:v>
                </c:pt>
                <c:pt idx="1617">
                  <c:v>5.7960000000000003</c:v>
                </c:pt>
                <c:pt idx="1618">
                  <c:v>6.0229999999999997</c:v>
                </c:pt>
                <c:pt idx="1619">
                  <c:v>5.8689999999999998</c:v>
                </c:pt>
                <c:pt idx="1620">
                  <c:v>5.9939999999999998</c:v>
                </c:pt>
                <c:pt idx="1621">
                  <c:v>6.0330000000000004</c:v>
                </c:pt>
                <c:pt idx="1622">
                  <c:v>6.45</c:v>
                </c:pt>
                <c:pt idx="1623">
                  <c:v>18.309999000000001</c:v>
                </c:pt>
                <c:pt idx="1624">
                  <c:v>20.92</c:v>
                </c:pt>
                <c:pt idx="1625">
                  <c:v>21.17</c:v>
                </c:pt>
                <c:pt idx="1626">
                  <c:v>21.530000999999999</c:v>
                </c:pt>
                <c:pt idx="1627">
                  <c:v>22.450001</c:v>
                </c:pt>
                <c:pt idx="1628">
                  <c:v>21.120000999999998</c:v>
                </c:pt>
                <c:pt idx="1629">
                  <c:v>18.760000000000002</c:v>
                </c:pt>
                <c:pt idx="1630">
                  <c:v>20.379999000000002</c:v>
                </c:pt>
                <c:pt idx="1631">
                  <c:v>19.120000999999998</c:v>
                </c:pt>
                <c:pt idx="1632">
                  <c:v>15.55</c:v>
                </c:pt>
                <c:pt idx="1633">
                  <c:v>13.67</c:v>
                </c:pt>
                <c:pt idx="1634">
                  <c:v>12.84</c:v>
                </c:pt>
                <c:pt idx="1635">
                  <c:v>12.3</c:v>
                </c:pt>
                <c:pt idx="1636">
                  <c:v>12.1</c:v>
                </c:pt>
                <c:pt idx="1637">
                  <c:v>11.39</c:v>
                </c:pt>
                <c:pt idx="1638">
                  <c:v>10.55</c:v>
                </c:pt>
                <c:pt idx="1639">
                  <c:v>10.15</c:v>
                </c:pt>
                <c:pt idx="1640">
                  <c:v>10.07</c:v>
                </c:pt>
                <c:pt idx="1641">
                  <c:v>10.44</c:v>
                </c:pt>
                <c:pt idx="1642">
                  <c:v>13.72</c:v>
                </c:pt>
                <c:pt idx="1643">
                  <c:v>15.3</c:v>
                </c:pt>
                <c:pt idx="1644">
                  <c:v>15.26</c:v>
                </c:pt>
                <c:pt idx="1645">
                  <c:v>13.95</c:v>
                </c:pt>
                <c:pt idx="1646">
                  <c:v>13.62</c:v>
                </c:pt>
                <c:pt idx="1647">
                  <c:v>16.239999999999998</c:v>
                </c:pt>
                <c:pt idx="1648">
                  <c:v>16.700001</c:v>
                </c:pt>
                <c:pt idx="1649">
                  <c:v>20.549999</c:v>
                </c:pt>
                <c:pt idx="1650">
                  <c:v>17.799999</c:v>
                </c:pt>
                <c:pt idx="1651">
                  <c:v>19.77</c:v>
                </c:pt>
                <c:pt idx="1652">
                  <c:v>16.639999</c:v>
                </c:pt>
                <c:pt idx="1653">
                  <c:v>15.37</c:v>
                </c:pt>
                <c:pt idx="1654">
                  <c:v>15.08</c:v>
                </c:pt>
                <c:pt idx="1655">
                  <c:v>15.39</c:v>
                </c:pt>
                <c:pt idx="1656">
                  <c:v>15.24</c:v>
                </c:pt>
                <c:pt idx="1657">
                  <c:v>15.55</c:v>
                </c:pt>
                <c:pt idx="1658">
                  <c:v>15.4</c:v>
                </c:pt>
                <c:pt idx="1659">
                  <c:v>15.44</c:v>
                </c:pt>
                <c:pt idx="1660">
                  <c:v>15.19</c:v>
                </c:pt>
                <c:pt idx="1661">
                  <c:v>14.82</c:v>
                </c:pt>
                <c:pt idx="1662">
                  <c:v>15.14</c:v>
                </c:pt>
                <c:pt idx="1663">
                  <c:v>15.43</c:v>
                </c:pt>
                <c:pt idx="1664">
                  <c:v>15.07</c:v>
                </c:pt>
                <c:pt idx="1665">
                  <c:v>14.75</c:v>
                </c:pt>
                <c:pt idx="1666">
                  <c:v>14.58</c:v>
                </c:pt>
                <c:pt idx="1667">
                  <c:v>15.88</c:v>
                </c:pt>
                <c:pt idx="1668">
                  <c:v>16.579999999999998</c:v>
                </c:pt>
                <c:pt idx="1669">
                  <c:v>17.66</c:v>
                </c:pt>
                <c:pt idx="1670">
                  <c:v>108.900002</c:v>
                </c:pt>
                <c:pt idx="1671">
                  <c:v>73.989998</c:v>
                </c:pt>
                <c:pt idx="1672">
                  <c:v>61.650002000000001</c:v>
                </c:pt>
                <c:pt idx="1673">
                  <c:v>52.200001</c:v>
                </c:pt>
                <c:pt idx="1674">
                  <c:v>44.779998999999997</c:v>
                </c:pt>
                <c:pt idx="1675">
                  <c:v>38.590000000000003</c:v>
                </c:pt>
                <c:pt idx="1676">
                  <c:v>33.709999000000003</c:v>
                </c:pt>
                <c:pt idx="1677">
                  <c:v>32.32</c:v>
                </c:pt>
                <c:pt idx="1678">
                  <c:v>31.190000999999999</c:v>
                </c:pt>
                <c:pt idx="1679">
                  <c:v>30.440000999999999</c:v>
                </c:pt>
                <c:pt idx="1680">
                  <c:v>29.719999000000001</c:v>
                </c:pt>
                <c:pt idx="1681">
                  <c:v>29.389999</c:v>
                </c:pt>
                <c:pt idx="1682">
                  <c:v>28.92</c:v>
                </c:pt>
                <c:pt idx="1683">
                  <c:v>28.26</c:v>
                </c:pt>
                <c:pt idx="1684">
                  <c:v>27.92</c:v>
                </c:pt>
                <c:pt idx="1685">
                  <c:v>31.690000999999999</c:v>
                </c:pt>
                <c:pt idx="1686">
                  <c:v>32.68</c:v>
                </c:pt>
                <c:pt idx="1687">
                  <c:v>33.32</c:v>
                </c:pt>
                <c:pt idx="1688">
                  <c:v>33.130001</c:v>
                </c:pt>
                <c:pt idx="1689">
                  <c:v>95.199996999999996</c:v>
                </c:pt>
                <c:pt idx="1690">
                  <c:v>63.77</c:v>
                </c:pt>
                <c:pt idx="1691">
                  <c:v>57.669998</c:v>
                </c:pt>
                <c:pt idx="1692">
                  <c:v>55.419998</c:v>
                </c:pt>
                <c:pt idx="1693">
                  <c:v>51.150002000000001</c:v>
                </c:pt>
                <c:pt idx="1694">
                  <c:v>46.580002</c:v>
                </c:pt>
                <c:pt idx="1695">
                  <c:v>43.669998</c:v>
                </c:pt>
                <c:pt idx="1696">
                  <c:v>41.119999</c:v>
                </c:pt>
                <c:pt idx="1697">
                  <c:v>38.990001999999997</c:v>
                </c:pt>
                <c:pt idx="1698">
                  <c:v>37.349997999999999</c:v>
                </c:pt>
                <c:pt idx="1699">
                  <c:v>46.119999</c:v>
                </c:pt>
                <c:pt idx="1700">
                  <c:v>43.419998</c:v>
                </c:pt>
                <c:pt idx="1701">
                  <c:v>40.599997999999999</c:v>
                </c:pt>
                <c:pt idx="1702">
                  <c:v>39.049999</c:v>
                </c:pt>
                <c:pt idx="1703">
                  <c:v>38.130001</c:v>
                </c:pt>
                <c:pt idx="1704">
                  <c:v>36.380001</c:v>
                </c:pt>
                <c:pt idx="1705">
                  <c:v>35.049999</c:v>
                </c:pt>
                <c:pt idx="1706">
                  <c:v>34.779998999999997</c:v>
                </c:pt>
                <c:pt idx="1707">
                  <c:v>34.560001</c:v>
                </c:pt>
                <c:pt idx="1708">
                  <c:v>34.259998000000003</c:v>
                </c:pt>
                <c:pt idx="1709">
                  <c:v>34.290000999999997</c:v>
                </c:pt>
                <c:pt idx="1710">
                  <c:v>34.009998000000003</c:v>
                </c:pt>
                <c:pt idx="1711">
                  <c:v>33.889999000000003</c:v>
                </c:pt>
                <c:pt idx="1712">
                  <c:v>32.909999999999997</c:v>
                </c:pt>
                <c:pt idx="1713">
                  <c:v>32.659999999999997</c:v>
                </c:pt>
                <c:pt idx="1714">
                  <c:v>32.299999</c:v>
                </c:pt>
                <c:pt idx="1715">
                  <c:v>31.75</c:v>
                </c:pt>
                <c:pt idx="1716">
                  <c:v>31.370000999999998</c:v>
                </c:pt>
                <c:pt idx="1717">
                  <c:v>30.799999</c:v>
                </c:pt>
                <c:pt idx="1718">
                  <c:v>30.82</c:v>
                </c:pt>
                <c:pt idx="1719">
                  <c:v>30.41</c:v>
                </c:pt>
                <c:pt idx="1720">
                  <c:v>30.440000999999999</c:v>
                </c:pt>
                <c:pt idx="1721">
                  <c:v>30.030000999999999</c:v>
                </c:pt>
                <c:pt idx="1722">
                  <c:v>29.879999000000002</c:v>
                </c:pt>
                <c:pt idx="1723">
                  <c:v>29.67</c:v>
                </c:pt>
                <c:pt idx="1724">
                  <c:v>29.540001</c:v>
                </c:pt>
                <c:pt idx="1725">
                  <c:v>32.549999</c:v>
                </c:pt>
                <c:pt idx="1726">
                  <c:v>33.110000999999997</c:v>
                </c:pt>
                <c:pt idx="1727">
                  <c:v>32.959999000000003</c:v>
                </c:pt>
                <c:pt idx="1728">
                  <c:v>32.599997999999999</c:v>
                </c:pt>
                <c:pt idx="1729">
                  <c:v>31.58</c:v>
                </c:pt>
                <c:pt idx="1730">
                  <c:v>30.889999</c:v>
                </c:pt>
                <c:pt idx="1731">
                  <c:v>30.110001</c:v>
                </c:pt>
                <c:pt idx="1732">
                  <c:v>29.49</c:v>
                </c:pt>
                <c:pt idx="1733">
                  <c:v>28.959999</c:v>
                </c:pt>
                <c:pt idx="1734">
                  <c:v>28.379999000000002</c:v>
                </c:pt>
                <c:pt idx="1735">
                  <c:v>27.85</c:v>
                </c:pt>
                <c:pt idx="1736">
                  <c:v>27.59</c:v>
                </c:pt>
                <c:pt idx="1737">
                  <c:v>27.469999000000001</c:v>
                </c:pt>
                <c:pt idx="1738">
                  <c:v>27.34</c:v>
                </c:pt>
                <c:pt idx="1739">
                  <c:v>27.309999000000001</c:v>
                </c:pt>
                <c:pt idx="1740">
                  <c:v>29.08</c:v>
                </c:pt>
                <c:pt idx="1741">
                  <c:v>62.330002</c:v>
                </c:pt>
                <c:pt idx="1742">
                  <c:v>60.549999</c:v>
                </c:pt>
                <c:pt idx="1743">
                  <c:v>52.48</c:v>
                </c:pt>
                <c:pt idx="1744">
                  <c:v>47.009998000000003</c:v>
                </c:pt>
                <c:pt idx="1745">
                  <c:v>42.220001000000003</c:v>
                </c:pt>
                <c:pt idx="1746">
                  <c:v>37.650002000000001</c:v>
                </c:pt>
                <c:pt idx="1747">
                  <c:v>34.360000999999997</c:v>
                </c:pt>
                <c:pt idx="1748">
                  <c:v>32.310001</c:v>
                </c:pt>
                <c:pt idx="1749">
                  <c:v>31.139999</c:v>
                </c:pt>
                <c:pt idx="1750">
                  <c:v>30.23</c:v>
                </c:pt>
                <c:pt idx="1751">
                  <c:v>29.75</c:v>
                </c:pt>
                <c:pt idx="1752">
                  <c:v>29.299999</c:v>
                </c:pt>
                <c:pt idx="1753">
                  <c:v>28.790001</c:v>
                </c:pt>
                <c:pt idx="1754">
                  <c:v>28.18</c:v>
                </c:pt>
                <c:pt idx="1755">
                  <c:v>27.700001</c:v>
                </c:pt>
                <c:pt idx="1756">
                  <c:v>27.48</c:v>
                </c:pt>
                <c:pt idx="1757">
                  <c:v>27.219999000000001</c:v>
                </c:pt>
                <c:pt idx="1758">
                  <c:v>26.92</c:v>
                </c:pt>
                <c:pt idx="1759">
                  <c:v>26.559999000000001</c:v>
                </c:pt>
                <c:pt idx="1760">
                  <c:v>26.190000999999999</c:v>
                </c:pt>
                <c:pt idx="1761">
                  <c:v>25.860001</c:v>
                </c:pt>
                <c:pt idx="1762">
                  <c:v>25.51</c:v>
                </c:pt>
                <c:pt idx="1763">
                  <c:v>25.120000999999998</c:v>
                </c:pt>
                <c:pt idx="1764">
                  <c:v>24.719999000000001</c:v>
                </c:pt>
                <c:pt idx="1765">
                  <c:v>24.43</c:v>
                </c:pt>
                <c:pt idx="1766">
                  <c:v>24.23</c:v>
                </c:pt>
                <c:pt idx="1767">
                  <c:v>24.07</c:v>
                </c:pt>
                <c:pt idx="1768">
                  <c:v>23.84</c:v>
                </c:pt>
                <c:pt idx="1769">
                  <c:v>23.58</c:v>
                </c:pt>
                <c:pt idx="1770">
                  <c:v>23.23</c:v>
                </c:pt>
                <c:pt idx="1771">
                  <c:v>22.879999000000002</c:v>
                </c:pt>
                <c:pt idx="1772">
                  <c:v>22.610001</c:v>
                </c:pt>
                <c:pt idx="1773">
                  <c:v>22.459999</c:v>
                </c:pt>
                <c:pt idx="1774">
                  <c:v>22.34</c:v>
                </c:pt>
                <c:pt idx="1775">
                  <c:v>22.16</c:v>
                </c:pt>
                <c:pt idx="1776">
                  <c:v>21.93</c:v>
                </c:pt>
                <c:pt idx="1777">
                  <c:v>21.66</c:v>
                </c:pt>
                <c:pt idx="1778">
                  <c:v>21.370000999999998</c:v>
                </c:pt>
                <c:pt idx="1779">
                  <c:v>21.290001</c:v>
                </c:pt>
                <c:pt idx="1780">
                  <c:v>21.25</c:v>
                </c:pt>
                <c:pt idx="1781">
                  <c:v>21.09</c:v>
                </c:pt>
                <c:pt idx="1782">
                  <c:v>20.98</c:v>
                </c:pt>
                <c:pt idx="1783">
                  <c:v>20.799999</c:v>
                </c:pt>
                <c:pt idx="1784">
                  <c:v>20.959999</c:v>
                </c:pt>
                <c:pt idx="1785">
                  <c:v>20.82</c:v>
                </c:pt>
                <c:pt idx="1786">
                  <c:v>20.420000000000002</c:v>
                </c:pt>
                <c:pt idx="1787">
                  <c:v>21.23</c:v>
                </c:pt>
                <c:pt idx="1788">
                  <c:v>20.879999000000002</c:v>
                </c:pt>
                <c:pt idx="1789">
                  <c:v>19.989999999999998</c:v>
                </c:pt>
                <c:pt idx="1790">
                  <c:v>19.200001</c:v>
                </c:pt>
                <c:pt idx="1791">
                  <c:v>18.600000000000001</c:v>
                </c:pt>
                <c:pt idx="1792">
                  <c:v>18.170000000000002</c:v>
                </c:pt>
                <c:pt idx="1793">
                  <c:v>17.860001</c:v>
                </c:pt>
                <c:pt idx="1794">
                  <c:v>17.860001</c:v>
                </c:pt>
                <c:pt idx="1795">
                  <c:v>17.600000000000001</c:v>
                </c:pt>
                <c:pt idx="1796">
                  <c:v>17.350000000000001</c:v>
                </c:pt>
                <c:pt idx="1797">
                  <c:v>17.120000999999998</c:v>
                </c:pt>
                <c:pt idx="1798">
                  <c:v>20.809999000000001</c:v>
                </c:pt>
                <c:pt idx="1799">
                  <c:v>18.16</c:v>
                </c:pt>
                <c:pt idx="1800">
                  <c:v>17.040001</c:v>
                </c:pt>
                <c:pt idx="1801">
                  <c:v>19.639999</c:v>
                </c:pt>
                <c:pt idx="1802">
                  <c:v>17.43</c:v>
                </c:pt>
                <c:pt idx="1803">
                  <c:v>16.450001</c:v>
                </c:pt>
                <c:pt idx="1804">
                  <c:v>15.96</c:v>
                </c:pt>
                <c:pt idx="1805">
                  <c:v>15.68</c:v>
                </c:pt>
                <c:pt idx="1806">
                  <c:v>15.47</c:v>
                </c:pt>
                <c:pt idx="1807">
                  <c:v>15.25</c:v>
                </c:pt>
                <c:pt idx="1808">
                  <c:v>15.1</c:v>
                </c:pt>
                <c:pt idx="1809">
                  <c:v>14.88</c:v>
                </c:pt>
                <c:pt idx="1810">
                  <c:v>14.75</c:v>
                </c:pt>
                <c:pt idx="1811">
                  <c:v>14.53</c:v>
                </c:pt>
                <c:pt idx="1812">
                  <c:v>14.31</c:v>
                </c:pt>
                <c:pt idx="1813">
                  <c:v>14.37</c:v>
                </c:pt>
                <c:pt idx="1814">
                  <c:v>14.18</c:v>
                </c:pt>
                <c:pt idx="1815">
                  <c:v>13.99</c:v>
                </c:pt>
                <c:pt idx="1816">
                  <c:v>13.99</c:v>
                </c:pt>
                <c:pt idx="1817">
                  <c:v>13.81</c:v>
                </c:pt>
                <c:pt idx="1818">
                  <c:v>13.56</c:v>
                </c:pt>
                <c:pt idx="1819">
                  <c:v>13.32</c:v>
                </c:pt>
                <c:pt idx="1820">
                  <c:v>13.17</c:v>
                </c:pt>
                <c:pt idx="1821">
                  <c:v>12.98</c:v>
                </c:pt>
                <c:pt idx="1822">
                  <c:v>12.81</c:v>
                </c:pt>
                <c:pt idx="1823">
                  <c:v>12.63</c:v>
                </c:pt>
                <c:pt idx="1824">
                  <c:v>12.48</c:v>
                </c:pt>
                <c:pt idx="1825">
                  <c:v>12.5</c:v>
                </c:pt>
                <c:pt idx="1826">
                  <c:v>12.3</c:v>
                </c:pt>
                <c:pt idx="1827">
                  <c:v>12.06</c:v>
                </c:pt>
                <c:pt idx="1828">
                  <c:v>11.81</c:v>
                </c:pt>
                <c:pt idx="1829">
                  <c:v>11.64</c:v>
                </c:pt>
                <c:pt idx="1830">
                  <c:v>11.46</c:v>
                </c:pt>
                <c:pt idx="1831">
                  <c:v>11.45</c:v>
                </c:pt>
                <c:pt idx="1832">
                  <c:v>11.27</c:v>
                </c:pt>
                <c:pt idx="1833">
                  <c:v>11.02</c:v>
                </c:pt>
                <c:pt idx="1834">
                  <c:v>10.81</c:v>
                </c:pt>
                <c:pt idx="1835">
                  <c:v>10.83</c:v>
                </c:pt>
                <c:pt idx="1836">
                  <c:v>10.56</c:v>
                </c:pt>
                <c:pt idx="1837">
                  <c:v>10.43</c:v>
                </c:pt>
                <c:pt idx="1838">
                  <c:v>10.26</c:v>
                </c:pt>
                <c:pt idx="1839">
                  <c:v>10.11</c:v>
                </c:pt>
                <c:pt idx="1840">
                  <c:v>9.9890000000000008</c:v>
                </c:pt>
                <c:pt idx="1841">
                  <c:v>9.8640000000000008</c:v>
                </c:pt>
                <c:pt idx="1842">
                  <c:v>9.7119999999999997</c:v>
                </c:pt>
                <c:pt idx="1843">
                  <c:v>9.5410000000000004</c:v>
                </c:pt>
                <c:pt idx="1844">
                  <c:v>9.4049999999999994</c:v>
                </c:pt>
                <c:pt idx="1845">
                  <c:v>9.2759999999999998</c:v>
                </c:pt>
                <c:pt idx="1846">
                  <c:v>9.1289999999999996</c:v>
                </c:pt>
                <c:pt idx="1847">
                  <c:v>9.0259999999999998</c:v>
                </c:pt>
                <c:pt idx="1848">
                  <c:v>8.91</c:v>
                </c:pt>
                <c:pt idx="1849">
                  <c:v>8.766</c:v>
                </c:pt>
                <c:pt idx="1850">
                  <c:v>8.6199999999999992</c:v>
                </c:pt>
                <c:pt idx="1851">
                  <c:v>8.4819999999999993</c:v>
                </c:pt>
                <c:pt idx="1852">
                  <c:v>8.3829999999999991</c:v>
                </c:pt>
                <c:pt idx="1853">
                  <c:v>8.2720000000000002</c:v>
                </c:pt>
                <c:pt idx="1854">
                  <c:v>8.1669999999999998</c:v>
                </c:pt>
                <c:pt idx="1855">
                  <c:v>8.0879999999999992</c:v>
                </c:pt>
                <c:pt idx="1856">
                  <c:v>7.98</c:v>
                </c:pt>
                <c:pt idx="1857">
                  <c:v>7.7830000000000004</c:v>
                </c:pt>
                <c:pt idx="1858">
                  <c:v>7.5119999999999996</c:v>
                </c:pt>
                <c:pt idx="1859">
                  <c:v>7.3869999999999996</c:v>
                </c:pt>
                <c:pt idx="1860">
                  <c:v>7.2530000000000001</c:v>
                </c:pt>
                <c:pt idx="1861">
                  <c:v>7.194</c:v>
                </c:pt>
                <c:pt idx="1862">
                  <c:v>7.03</c:v>
                </c:pt>
                <c:pt idx="1863">
                  <c:v>6.9050000000000002</c:v>
                </c:pt>
                <c:pt idx="1864">
                  <c:v>6.7249999999999996</c:v>
                </c:pt>
                <c:pt idx="1865">
                  <c:v>6.6319999999999997</c:v>
                </c:pt>
                <c:pt idx="1866">
                  <c:v>6.4420000000000002</c:v>
                </c:pt>
                <c:pt idx="1867">
                  <c:v>6.343</c:v>
                </c:pt>
                <c:pt idx="1868">
                  <c:v>6.1929999999999996</c:v>
                </c:pt>
                <c:pt idx="1869">
                  <c:v>6.0039999999999996</c:v>
                </c:pt>
                <c:pt idx="1870">
                  <c:v>5.9370000000000003</c:v>
                </c:pt>
                <c:pt idx="1871">
                  <c:v>5.8920000000000003</c:v>
                </c:pt>
                <c:pt idx="1872">
                  <c:v>5.8310000000000004</c:v>
                </c:pt>
                <c:pt idx="1873">
                  <c:v>5.7380000000000004</c:v>
                </c:pt>
                <c:pt idx="1874">
                  <c:v>5.77</c:v>
                </c:pt>
                <c:pt idx="1875">
                  <c:v>5.7359999999999998</c:v>
                </c:pt>
                <c:pt idx="1876">
                  <c:v>5.6230000000000002</c:v>
                </c:pt>
                <c:pt idx="1877">
                  <c:v>5.5279999999999996</c:v>
                </c:pt>
                <c:pt idx="1878">
                  <c:v>5.36</c:v>
                </c:pt>
                <c:pt idx="1879">
                  <c:v>5.1959999999999997</c:v>
                </c:pt>
                <c:pt idx="1880">
                  <c:v>5.03</c:v>
                </c:pt>
                <c:pt idx="1881">
                  <c:v>4.9210000000000003</c:v>
                </c:pt>
                <c:pt idx="1882">
                  <c:v>4.8109999999999999</c:v>
                </c:pt>
                <c:pt idx="1883">
                  <c:v>4.6989999999999998</c:v>
                </c:pt>
                <c:pt idx="1884">
                  <c:v>4.6050000000000004</c:v>
                </c:pt>
                <c:pt idx="1885">
                  <c:v>4.4459999999999997</c:v>
                </c:pt>
                <c:pt idx="1886">
                  <c:v>4.3310000000000004</c:v>
                </c:pt>
                <c:pt idx="1887">
                  <c:v>4.1790000000000003</c:v>
                </c:pt>
                <c:pt idx="1888">
                  <c:v>4.0199999999999996</c:v>
                </c:pt>
                <c:pt idx="1889">
                  <c:v>4.1050000000000004</c:v>
                </c:pt>
                <c:pt idx="1890">
                  <c:v>4.2720000000000002</c:v>
                </c:pt>
                <c:pt idx="1891">
                  <c:v>4.3940000000000001</c:v>
                </c:pt>
                <c:pt idx="1892">
                  <c:v>4.2649999999999997</c:v>
                </c:pt>
                <c:pt idx="1893">
                  <c:v>4.1130000000000004</c:v>
                </c:pt>
                <c:pt idx="1894">
                  <c:v>3.899</c:v>
                </c:pt>
                <c:pt idx="1895">
                  <c:v>3.7170000000000001</c:v>
                </c:pt>
                <c:pt idx="1896">
                  <c:v>3.5190000000000001</c:v>
                </c:pt>
                <c:pt idx="1897">
                  <c:v>3.3639999999999999</c:v>
                </c:pt>
                <c:pt idx="1898">
                  <c:v>3.1509999999999998</c:v>
                </c:pt>
                <c:pt idx="1899">
                  <c:v>2.9889999999999999</c:v>
                </c:pt>
                <c:pt idx="1900">
                  <c:v>2.82</c:v>
                </c:pt>
                <c:pt idx="1901">
                  <c:v>2.758</c:v>
                </c:pt>
                <c:pt idx="1902">
                  <c:v>2.6469999999999998</c:v>
                </c:pt>
                <c:pt idx="1903">
                  <c:v>2.524</c:v>
                </c:pt>
                <c:pt idx="1904">
                  <c:v>2.3319999999999999</c:v>
                </c:pt>
                <c:pt idx="1905">
                  <c:v>2.1850000000000001</c:v>
                </c:pt>
                <c:pt idx="1906">
                  <c:v>2.0449999999999999</c:v>
                </c:pt>
                <c:pt idx="1907">
                  <c:v>2.1339999999999999</c:v>
                </c:pt>
                <c:pt idx="1908">
                  <c:v>2.1309999999999998</c:v>
                </c:pt>
                <c:pt idx="1909">
                  <c:v>2.371</c:v>
                </c:pt>
                <c:pt idx="1910">
                  <c:v>2.4209999999999998</c:v>
                </c:pt>
                <c:pt idx="1911">
                  <c:v>2.5670000000000002</c:v>
                </c:pt>
                <c:pt idx="1912">
                  <c:v>2.5230000000000001</c:v>
                </c:pt>
                <c:pt idx="1913">
                  <c:v>2.6779999999999999</c:v>
                </c:pt>
                <c:pt idx="1914">
                  <c:v>2.7349999999999999</c:v>
                </c:pt>
                <c:pt idx="1915">
                  <c:v>2.95</c:v>
                </c:pt>
                <c:pt idx="1916">
                  <c:v>3.2210000000000001</c:v>
                </c:pt>
                <c:pt idx="1917">
                  <c:v>3.456</c:v>
                </c:pt>
                <c:pt idx="1918">
                  <c:v>6.4640000000000004</c:v>
                </c:pt>
                <c:pt idx="1919">
                  <c:v>7.556</c:v>
                </c:pt>
                <c:pt idx="1920">
                  <c:v>8.0980000000000008</c:v>
                </c:pt>
                <c:pt idx="1921">
                  <c:v>8.0790000000000006</c:v>
                </c:pt>
                <c:pt idx="1922">
                  <c:v>7.3639999999999999</c:v>
                </c:pt>
                <c:pt idx="1923">
                  <c:v>6.5190000000000001</c:v>
                </c:pt>
                <c:pt idx="1924">
                  <c:v>5.625</c:v>
                </c:pt>
                <c:pt idx="1925">
                  <c:v>5.3019999999999996</c:v>
                </c:pt>
                <c:pt idx="1926">
                  <c:v>5.1020000000000003</c:v>
                </c:pt>
                <c:pt idx="1927">
                  <c:v>5.0069999999999997</c:v>
                </c:pt>
                <c:pt idx="1928">
                  <c:v>5.0490000000000004</c:v>
                </c:pt>
                <c:pt idx="1929">
                  <c:v>5.5279999999999996</c:v>
                </c:pt>
                <c:pt idx="1930">
                  <c:v>5.4160000000000004</c:v>
                </c:pt>
                <c:pt idx="1931">
                  <c:v>5.6609999999999996</c:v>
                </c:pt>
                <c:pt idx="1932">
                  <c:v>6.2759999999999998</c:v>
                </c:pt>
                <c:pt idx="1933">
                  <c:v>11.06</c:v>
                </c:pt>
                <c:pt idx="1934">
                  <c:v>14.95</c:v>
                </c:pt>
                <c:pt idx="1935">
                  <c:v>77.110000999999997</c:v>
                </c:pt>
                <c:pt idx="1936">
                  <c:v>62.52</c:v>
                </c:pt>
                <c:pt idx="1937">
                  <c:v>61.330002</c:v>
                </c:pt>
                <c:pt idx="1938">
                  <c:v>51.900002000000001</c:v>
                </c:pt>
                <c:pt idx="1939">
                  <c:v>44.889999000000003</c:v>
                </c:pt>
                <c:pt idx="1940">
                  <c:v>56.459999000000003</c:v>
                </c:pt>
                <c:pt idx="1941">
                  <c:v>54.130001</c:v>
                </c:pt>
                <c:pt idx="1942">
                  <c:v>47.990001999999997</c:v>
                </c:pt>
                <c:pt idx="1943">
                  <c:v>42.48</c:v>
                </c:pt>
                <c:pt idx="1944">
                  <c:v>38.720001000000003</c:v>
                </c:pt>
                <c:pt idx="1945">
                  <c:v>34.07</c:v>
                </c:pt>
                <c:pt idx="1946">
                  <c:v>30.92</c:v>
                </c:pt>
                <c:pt idx="1947">
                  <c:v>47.57</c:v>
                </c:pt>
                <c:pt idx="1948">
                  <c:v>43.25</c:v>
                </c:pt>
                <c:pt idx="1949">
                  <c:v>39.619999</c:v>
                </c:pt>
                <c:pt idx="1950">
                  <c:v>36.840000000000003</c:v>
                </c:pt>
                <c:pt idx="1951">
                  <c:v>34.240001999999997</c:v>
                </c:pt>
                <c:pt idx="1952">
                  <c:v>31.98</c:v>
                </c:pt>
                <c:pt idx="1953">
                  <c:v>30.530000999999999</c:v>
                </c:pt>
                <c:pt idx="1954">
                  <c:v>29.85</c:v>
                </c:pt>
                <c:pt idx="1955">
                  <c:v>31.799999</c:v>
                </c:pt>
                <c:pt idx="1956">
                  <c:v>31.709999</c:v>
                </c:pt>
                <c:pt idx="1957">
                  <c:v>31.59</c:v>
                </c:pt>
                <c:pt idx="1958">
                  <c:v>31.75</c:v>
                </c:pt>
                <c:pt idx="1959">
                  <c:v>30.889999</c:v>
                </c:pt>
                <c:pt idx="1960">
                  <c:v>30.870000999999998</c:v>
                </c:pt>
                <c:pt idx="1961">
                  <c:v>31.24</c:v>
                </c:pt>
                <c:pt idx="1962">
                  <c:v>31.75</c:v>
                </c:pt>
                <c:pt idx="1963">
                  <c:v>31.200001</c:v>
                </c:pt>
                <c:pt idx="1964">
                  <c:v>31.27</c:v>
                </c:pt>
                <c:pt idx="1965">
                  <c:v>68.360000999999997</c:v>
                </c:pt>
                <c:pt idx="1966">
                  <c:v>67.160004000000001</c:v>
                </c:pt>
                <c:pt idx="1967">
                  <c:v>59.700001</c:v>
                </c:pt>
                <c:pt idx="1968">
                  <c:v>53.259998000000003</c:v>
                </c:pt>
                <c:pt idx="1969">
                  <c:v>47.27</c:v>
                </c:pt>
                <c:pt idx="1970">
                  <c:v>43.450001</c:v>
                </c:pt>
                <c:pt idx="1971">
                  <c:v>41.400002000000001</c:v>
                </c:pt>
                <c:pt idx="1972">
                  <c:v>39.119999</c:v>
                </c:pt>
                <c:pt idx="1973">
                  <c:v>37.93</c:v>
                </c:pt>
                <c:pt idx="1974">
                  <c:v>36.709999000000003</c:v>
                </c:pt>
                <c:pt idx="1975">
                  <c:v>35.720001000000003</c:v>
                </c:pt>
                <c:pt idx="1976">
                  <c:v>35.659999999999997</c:v>
                </c:pt>
                <c:pt idx="1977">
                  <c:v>38.110000999999997</c:v>
                </c:pt>
                <c:pt idx="1978">
                  <c:v>39.669998</c:v>
                </c:pt>
                <c:pt idx="1979">
                  <c:v>40.409999999999997</c:v>
                </c:pt>
                <c:pt idx="1980">
                  <c:v>81.569999999999993</c:v>
                </c:pt>
                <c:pt idx="1981">
                  <c:v>61.73</c:v>
                </c:pt>
                <c:pt idx="1982">
                  <c:v>59.119999</c:v>
                </c:pt>
                <c:pt idx="1983">
                  <c:v>55.130001</c:v>
                </c:pt>
                <c:pt idx="1984">
                  <c:v>57.349997999999999</c:v>
                </c:pt>
                <c:pt idx="1985">
                  <c:v>69.510002</c:v>
                </c:pt>
                <c:pt idx="1986">
                  <c:v>61.740001999999997</c:v>
                </c:pt>
                <c:pt idx="1987">
                  <c:v>58.25</c:v>
                </c:pt>
                <c:pt idx="1988">
                  <c:v>55.639999000000003</c:v>
                </c:pt>
                <c:pt idx="1989">
                  <c:v>51.470001000000003</c:v>
                </c:pt>
                <c:pt idx="1990">
                  <c:v>49.599997999999999</c:v>
                </c:pt>
                <c:pt idx="1991">
                  <c:v>48.200001</c:v>
                </c:pt>
                <c:pt idx="1992">
                  <c:v>46.790000999999997</c:v>
                </c:pt>
                <c:pt idx="1993">
                  <c:v>49.310001</c:v>
                </c:pt>
                <c:pt idx="1994">
                  <c:v>48.560001</c:v>
                </c:pt>
                <c:pt idx="1995">
                  <c:v>48.139999000000003</c:v>
                </c:pt>
                <c:pt idx="1996">
                  <c:v>47.209999000000003</c:v>
                </c:pt>
                <c:pt idx="1997">
                  <c:v>46.700001</c:v>
                </c:pt>
                <c:pt idx="1998">
                  <c:v>46.43</c:v>
                </c:pt>
                <c:pt idx="1999">
                  <c:v>46.130001</c:v>
                </c:pt>
                <c:pt idx="2000">
                  <c:v>45</c:v>
                </c:pt>
                <c:pt idx="2001">
                  <c:v>44.610000999999997</c:v>
                </c:pt>
                <c:pt idx="2002">
                  <c:v>43.93</c:v>
                </c:pt>
                <c:pt idx="2003">
                  <c:v>63.119999</c:v>
                </c:pt>
                <c:pt idx="2004">
                  <c:v>97.690002000000007</c:v>
                </c:pt>
                <c:pt idx="2005">
                  <c:v>71.260002</c:v>
                </c:pt>
                <c:pt idx="2006">
                  <c:v>63.310001</c:v>
                </c:pt>
                <c:pt idx="2007">
                  <c:v>59.599997999999999</c:v>
                </c:pt>
                <c:pt idx="2008">
                  <c:v>57.099997999999999</c:v>
                </c:pt>
                <c:pt idx="2009">
                  <c:v>53.59</c:v>
                </c:pt>
                <c:pt idx="2010">
                  <c:v>51.240001999999997</c:v>
                </c:pt>
                <c:pt idx="2011">
                  <c:v>50.290000999999997</c:v>
                </c:pt>
                <c:pt idx="2012">
                  <c:v>49.419998</c:v>
                </c:pt>
                <c:pt idx="2013">
                  <c:v>48.439999</c:v>
                </c:pt>
                <c:pt idx="2014">
                  <c:v>48.139999000000003</c:v>
                </c:pt>
                <c:pt idx="2015">
                  <c:v>47.98</c:v>
                </c:pt>
                <c:pt idx="2016">
                  <c:v>47.16</c:v>
                </c:pt>
                <c:pt idx="2017">
                  <c:v>46.759998000000003</c:v>
                </c:pt>
                <c:pt idx="2018">
                  <c:v>46.970001000000003</c:v>
                </c:pt>
                <c:pt idx="2019">
                  <c:v>56.209999000000003</c:v>
                </c:pt>
                <c:pt idx="2020">
                  <c:v>54.529998999999997</c:v>
                </c:pt>
                <c:pt idx="2021">
                  <c:v>52.380001</c:v>
                </c:pt>
                <c:pt idx="2022">
                  <c:v>52.299999</c:v>
                </c:pt>
                <c:pt idx="2023">
                  <c:v>50.650002000000001</c:v>
                </c:pt>
                <c:pt idx="2024">
                  <c:v>49.720001000000003</c:v>
                </c:pt>
                <c:pt idx="2025">
                  <c:v>48.509998000000003</c:v>
                </c:pt>
                <c:pt idx="2026">
                  <c:v>47.720001000000003</c:v>
                </c:pt>
                <c:pt idx="2027">
                  <c:v>48.439999</c:v>
                </c:pt>
                <c:pt idx="2028">
                  <c:v>48.32</c:v>
                </c:pt>
                <c:pt idx="2029">
                  <c:v>48.330002</c:v>
                </c:pt>
                <c:pt idx="2030">
                  <c:v>48.040000999999997</c:v>
                </c:pt>
                <c:pt idx="2031">
                  <c:v>47.5</c:v>
                </c:pt>
                <c:pt idx="2032">
                  <c:v>47.049999</c:v>
                </c:pt>
                <c:pt idx="2033">
                  <c:v>46.389999000000003</c:v>
                </c:pt>
                <c:pt idx="2034">
                  <c:v>45.759998000000003</c:v>
                </c:pt>
                <c:pt idx="2035">
                  <c:v>45.540000999999997</c:v>
                </c:pt>
                <c:pt idx="2036">
                  <c:v>45.59</c:v>
                </c:pt>
                <c:pt idx="2037">
                  <c:v>45.540000999999997</c:v>
                </c:pt>
                <c:pt idx="2038">
                  <c:v>45.189999</c:v>
                </c:pt>
                <c:pt idx="2039">
                  <c:v>45.23</c:v>
                </c:pt>
                <c:pt idx="2040">
                  <c:v>44.189999</c:v>
                </c:pt>
                <c:pt idx="2041">
                  <c:v>43.16</c:v>
                </c:pt>
                <c:pt idx="2042">
                  <c:v>42.25</c:v>
                </c:pt>
                <c:pt idx="2043">
                  <c:v>42.720001000000003</c:v>
                </c:pt>
                <c:pt idx="2044">
                  <c:v>42.07</c:v>
                </c:pt>
                <c:pt idx="2045">
                  <c:v>41.73</c:v>
                </c:pt>
                <c:pt idx="2046">
                  <c:v>40.409999999999997</c:v>
                </c:pt>
                <c:pt idx="2047">
                  <c:v>39.810001</c:v>
                </c:pt>
                <c:pt idx="2048">
                  <c:v>38.740001999999997</c:v>
                </c:pt>
                <c:pt idx="2049">
                  <c:v>38.340000000000003</c:v>
                </c:pt>
                <c:pt idx="2050">
                  <c:v>38.639999000000003</c:v>
                </c:pt>
                <c:pt idx="2051">
                  <c:v>38.959999000000003</c:v>
                </c:pt>
                <c:pt idx="2052">
                  <c:v>38.57</c:v>
                </c:pt>
                <c:pt idx="2053">
                  <c:v>38.639999000000003</c:v>
                </c:pt>
                <c:pt idx="2054">
                  <c:v>38.490001999999997</c:v>
                </c:pt>
                <c:pt idx="2055">
                  <c:v>38.32</c:v>
                </c:pt>
                <c:pt idx="2056">
                  <c:v>37.849997999999999</c:v>
                </c:pt>
                <c:pt idx="2057">
                  <c:v>46.939999</c:v>
                </c:pt>
                <c:pt idx="2058">
                  <c:v>45.470001000000003</c:v>
                </c:pt>
                <c:pt idx="2059">
                  <c:v>47.919998</c:v>
                </c:pt>
                <c:pt idx="2060">
                  <c:v>46.599997999999999</c:v>
                </c:pt>
                <c:pt idx="2061">
                  <c:v>44.560001</c:v>
                </c:pt>
                <c:pt idx="2062">
                  <c:v>43.02</c:v>
                </c:pt>
                <c:pt idx="2063">
                  <c:v>41.919998</c:v>
                </c:pt>
                <c:pt idx="2064">
                  <c:v>40.939999</c:v>
                </c:pt>
                <c:pt idx="2065">
                  <c:v>40.549999</c:v>
                </c:pt>
                <c:pt idx="2066">
                  <c:v>39.889999000000003</c:v>
                </c:pt>
                <c:pt idx="2067">
                  <c:v>38.889999000000003</c:v>
                </c:pt>
                <c:pt idx="2068">
                  <c:v>37.970001000000003</c:v>
                </c:pt>
                <c:pt idx="2069">
                  <c:v>37.75</c:v>
                </c:pt>
                <c:pt idx="2070">
                  <c:v>41.990001999999997</c:v>
                </c:pt>
                <c:pt idx="2071">
                  <c:v>41.41</c:v>
                </c:pt>
                <c:pt idx="2072">
                  <c:v>40.720001000000003</c:v>
                </c:pt>
                <c:pt idx="2073">
                  <c:v>40.119999</c:v>
                </c:pt>
                <c:pt idx="2074">
                  <c:v>39.220001000000003</c:v>
                </c:pt>
                <c:pt idx="2075">
                  <c:v>38.82</c:v>
                </c:pt>
                <c:pt idx="2076">
                  <c:v>38.150002000000001</c:v>
                </c:pt>
                <c:pt idx="2077">
                  <c:v>38.150002000000001</c:v>
                </c:pt>
                <c:pt idx="2078">
                  <c:v>50.93</c:v>
                </c:pt>
                <c:pt idx="2079">
                  <c:v>56.669998</c:v>
                </c:pt>
                <c:pt idx="2080">
                  <c:v>55.790000999999997</c:v>
                </c:pt>
                <c:pt idx="2081">
                  <c:v>52.400002000000001</c:v>
                </c:pt>
                <c:pt idx="2082">
                  <c:v>49.099997999999999</c:v>
                </c:pt>
                <c:pt idx="2083">
                  <c:v>46.060001</c:v>
                </c:pt>
                <c:pt idx="2084">
                  <c:v>43.240001999999997</c:v>
                </c:pt>
                <c:pt idx="2085">
                  <c:v>42.009998000000003</c:v>
                </c:pt>
                <c:pt idx="2086">
                  <c:v>40.459999000000003</c:v>
                </c:pt>
                <c:pt idx="2087">
                  <c:v>39.770000000000003</c:v>
                </c:pt>
                <c:pt idx="2088">
                  <c:v>39.470001000000003</c:v>
                </c:pt>
                <c:pt idx="2089">
                  <c:v>39.5</c:v>
                </c:pt>
                <c:pt idx="2090">
                  <c:v>39.119999</c:v>
                </c:pt>
                <c:pt idx="2091">
                  <c:v>38.459999000000003</c:v>
                </c:pt>
                <c:pt idx="2092">
                  <c:v>37.669998</c:v>
                </c:pt>
                <c:pt idx="2093">
                  <c:v>37.630001</c:v>
                </c:pt>
                <c:pt idx="2094">
                  <c:v>37.380001</c:v>
                </c:pt>
                <c:pt idx="2095">
                  <c:v>37.279998999999997</c:v>
                </c:pt>
                <c:pt idx="2096">
                  <c:v>36.540000999999997</c:v>
                </c:pt>
                <c:pt idx="2097">
                  <c:v>35.619999</c:v>
                </c:pt>
                <c:pt idx="2098">
                  <c:v>34.740001999999997</c:v>
                </c:pt>
                <c:pt idx="2099">
                  <c:v>34.299999</c:v>
                </c:pt>
                <c:pt idx="2100">
                  <c:v>33.970001000000003</c:v>
                </c:pt>
                <c:pt idx="2101">
                  <c:v>33.520000000000003</c:v>
                </c:pt>
                <c:pt idx="2102">
                  <c:v>33.099997999999999</c:v>
                </c:pt>
                <c:pt idx="2103">
                  <c:v>32.799999</c:v>
                </c:pt>
                <c:pt idx="2104">
                  <c:v>32.979999999999997</c:v>
                </c:pt>
                <c:pt idx="2105">
                  <c:v>32.560001</c:v>
                </c:pt>
                <c:pt idx="2106">
                  <c:v>33.909999999999997</c:v>
                </c:pt>
                <c:pt idx="2107">
                  <c:v>35.209999000000003</c:v>
                </c:pt>
                <c:pt idx="2108">
                  <c:v>34.150002000000001</c:v>
                </c:pt>
                <c:pt idx="2109">
                  <c:v>33.790000999999997</c:v>
                </c:pt>
                <c:pt idx="2110">
                  <c:v>32.93</c:v>
                </c:pt>
                <c:pt idx="2111">
                  <c:v>32.090000000000003</c:v>
                </c:pt>
                <c:pt idx="2112">
                  <c:v>31.469999000000001</c:v>
                </c:pt>
                <c:pt idx="2113">
                  <c:v>31.41</c:v>
                </c:pt>
                <c:pt idx="2114">
                  <c:v>31.379999000000002</c:v>
                </c:pt>
                <c:pt idx="2115">
                  <c:v>31.280000999999999</c:v>
                </c:pt>
                <c:pt idx="2116">
                  <c:v>30.74</c:v>
                </c:pt>
                <c:pt idx="2117">
                  <c:v>30.34</c:v>
                </c:pt>
                <c:pt idx="2118">
                  <c:v>29.610001</c:v>
                </c:pt>
                <c:pt idx="2119">
                  <c:v>29.379999000000002</c:v>
                </c:pt>
                <c:pt idx="2120">
                  <c:v>29.08</c:v>
                </c:pt>
                <c:pt idx="2121">
                  <c:v>28.879999000000002</c:v>
                </c:pt>
                <c:pt idx="2122">
                  <c:v>28.5</c:v>
                </c:pt>
                <c:pt idx="2123">
                  <c:v>28.07</c:v>
                </c:pt>
                <c:pt idx="2124">
                  <c:v>27.690000999999999</c:v>
                </c:pt>
                <c:pt idx="2125">
                  <c:v>27.299999</c:v>
                </c:pt>
                <c:pt idx="2126">
                  <c:v>26.889999</c:v>
                </c:pt>
                <c:pt idx="2127">
                  <c:v>26.639999</c:v>
                </c:pt>
                <c:pt idx="2128">
                  <c:v>26.48</c:v>
                </c:pt>
                <c:pt idx="2129">
                  <c:v>26.200001</c:v>
                </c:pt>
                <c:pt idx="2130">
                  <c:v>25.93</c:v>
                </c:pt>
                <c:pt idx="2131">
                  <c:v>25.790001</c:v>
                </c:pt>
                <c:pt idx="2132">
                  <c:v>25.6</c:v>
                </c:pt>
                <c:pt idx="2133">
                  <c:v>25.370000999999998</c:v>
                </c:pt>
                <c:pt idx="2134">
                  <c:v>25.15</c:v>
                </c:pt>
                <c:pt idx="2135">
                  <c:v>24.85</c:v>
                </c:pt>
                <c:pt idx="2136">
                  <c:v>24.49</c:v>
                </c:pt>
                <c:pt idx="2137">
                  <c:v>24.08</c:v>
                </c:pt>
                <c:pt idx="2138">
                  <c:v>23.68</c:v>
                </c:pt>
                <c:pt idx="2139">
                  <c:v>23.32</c:v>
                </c:pt>
                <c:pt idx="2140">
                  <c:v>23</c:v>
                </c:pt>
                <c:pt idx="2141">
                  <c:v>22.690000999999999</c:v>
                </c:pt>
                <c:pt idx="2142">
                  <c:v>22.42</c:v>
                </c:pt>
                <c:pt idx="2143">
                  <c:v>22.16</c:v>
                </c:pt>
                <c:pt idx="2144">
                  <c:v>21.9</c:v>
                </c:pt>
                <c:pt idx="2145">
                  <c:v>21.75</c:v>
                </c:pt>
                <c:pt idx="2146">
                  <c:v>21.6</c:v>
                </c:pt>
                <c:pt idx="2147">
                  <c:v>21.379999000000002</c:v>
                </c:pt>
                <c:pt idx="2148">
                  <c:v>21.110001</c:v>
                </c:pt>
                <c:pt idx="2149">
                  <c:v>21.02</c:v>
                </c:pt>
                <c:pt idx="2150">
                  <c:v>20.809999000000001</c:v>
                </c:pt>
                <c:pt idx="2151">
                  <c:v>20.549999</c:v>
                </c:pt>
                <c:pt idx="2152">
                  <c:v>20.280000999999999</c:v>
                </c:pt>
                <c:pt idx="2153">
                  <c:v>20.43</c:v>
                </c:pt>
                <c:pt idx="2154">
                  <c:v>20.620000999999998</c:v>
                </c:pt>
                <c:pt idx="2155">
                  <c:v>20.219999000000001</c:v>
                </c:pt>
                <c:pt idx="2156">
                  <c:v>21.040001</c:v>
                </c:pt>
                <c:pt idx="2157">
                  <c:v>20.67</c:v>
                </c:pt>
                <c:pt idx="2158">
                  <c:v>19.850000000000001</c:v>
                </c:pt>
                <c:pt idx="2159">
                  <c:v>19.110001</c:v>
                </c:pt>
                <c:pt idx="2160">
                  <c:v>18.610001</c:v>
                </c:pt>
                <c:pt idx="2161">
                  <c:v>18.239999999999998</c:v>
                </c:pt>
                <c:pt idx="2162">
                  <c:v>17.959999</c:v>
                </c:pt>
                <c:pt idx="2163">
                  <c:v>17.739999999999998</c:v>
                </c:pt>
                <c:pt idx="2164">
                  <c:v>17.530000999999999</c:v>
                </c:pt>
                <c:pt idx="2165">
                  <c:v>17.299999</c:v>
                </c:pt>
                <c:pt idx="2166">
                  <c:v>17.09</c:v>
                </c:pt>
                <c:pt idx="2167">
                  <c:v>20.76</c:v>
                </c:pt>
                <c:pt idx="2168">
                  <c:v>18.290001</c:v>
                </c:pt>
                <c:pt idx="2169">
                  <c:v>17.16</c:v>
                </c:pt>
                <c:pt idx="2170">
                  <c:v>19.690000999999999</c:v>
                </c:pt>
                <c:pt idx="2171">
                  <c:v>17.399999999999999</c:v>
                </c:pt>
                <c:pt idx="2172">
                  <c:v>16.43</c:v>
                </c:pt>
                <c:pt idx="2173">
                  <c:v>15.93</c:v>
                </c:pt>
                <c:pt idx="2174">
                  <c:v>15.67</c:v>
                </c:pt>
                <c:pt idx="2175">
                  <c:v>15.41</c:v>
                </c:pt>
                <c:pt idx="2176">
                  <c:v>15.21</c:v>
                </c:pt>
                <c:pt idx="2177">
                  <c:v>15.07</c:v>
                </c:pt>
                <c:pt idx="2178">
                  <c:v>14.85</c:v>
                </c:pt>
                <c:pt idx="2179">
                  <c:v>14.72</c:v>
                </c:pt>
                <c:pt idx="2180">
                  <c:v>14.56</c:v>
                </c:pt>
                <c:pt idx="2181">
                  <c:v>14.39</c:v>
                </c:pt>
                <c:pt idx="2182">
                  <c:v>14.24</c:v>
                </c:pt>
                <c:pt idx="2183">
                  <c:v>14.12</c:v>
                </c:pt>
                <c:pt idx="2184">
                  <c:v>14.18</c:v>
                </c:pt>
                <c:pt idx="2185">
                  <c:v>14.02</c:v>
                </c:pt>
                <c:pt idx="2186">
                  <c:v>13.75</c:v>
                </c:pt>
                <c:pt idx="2187">
                  <c:v>13.49</c:v>
                </c:pt>
                <c:pt idx="2188">
                  <c:v>13.28</c:v>
                </c:pt>
                <c:pt idx="2189">
                  <c:v>13.07</c:v>
                </c:pt>
                <c:pt idx="2190">
                  <c:v>12.9</c:v>
                </c:pt>
                <c:pt idx="2191">
                  <c:v>12.67</c:v>
                </c:pt>
                <c:pt idx="2192">
                  <c:v>12.78</c:v>
                </c:pt>
                <c:pt idx="2193">
                  <c:v>12.52</c:v>
                </c:pt>
                <c:pt idx="2194">
                  <c:v>12.28</c:v>
                </c:pt>
                <c:pt idx="2195">
                  <c:v>12.05</c:v>
                </c:pt>
                <c:pt idx="2196">
                  <c:v>11.87</c:v>
                </c:pt>
                <c:pt idx="2197">
                  <c:v>11.81</c:v>
                </c:pt>
                <c:pt idx="2198">
                  <c:v>11.56</c:v>
                </c:pt>
                <c:pt idx="2199">
                  <c:v>11.36</c:v>
                </c:pt>
                <c:pt idx="2200">
                  <c:v>11.11</c:v>
                </c:pt>
                <c:pt idx="2201">
                  <c:v>10.99</c:v>
                </c:pt>
                <c:pt idx="2202">
                  <c:v>10.91</c:v>
                </c:pt>
                <c:pt idx="2203">
                  <c:v>10.83</c:v>
                </c:pt>
                <c:pt idx="2204">
                  <c:v>10.72</c:v>
                </c:pt>
                <c:pt idx="2205">
                  <c:v>10.57</c:v>
                </c:pt>
                <c:pt idx="2206">
                  <c:v>10.44</c:v>
                </c:pt>
                <c:pt idx="2207">
                  <c:v>10.56</c:v>
                </c:pt>
                <c:pt idx="2208">
                  <c:v>10.55</c:v>
                </c:pt>
                <c:pt idx="2209">
                  <c:v>10.4</c:v>
                </c:pt>
                <c:pt idx="2210">
                  <c:v>10.17</c:v>
                </c:pt>
                <c:pt idx="2211">
                  <c:v>9.9130000000000003</c:v>
                </c:pt>
                <c:pt idx="2212">
                  <c:v>9.7439999999999998</c:v>
                </c:pt>
                <c:pt idx="2213">
                  <c:v>9.5739999999999998</c:v>
                </c:pt>
                <c:pt idx="2214">
                  <c:v>9.4090000000000007</c:v>
                </c:pt>
                <c:pt idx="2215">
                  <c:v>9.2629999999999999</c:v>
                </c:pt>
                <c:pt idx="2216">
                  <c:v>9.1050000000000004</c:v>
                </c:pt>
                <c:pt idx="2217">
                  <c:v>8.9480000000000004</c:v>
                </c:pt>
                <c:pt idx="2218">
                  <c:v>8.8360000000000003</c:v>
                </c:pt>
                <c:pt idx="2219">
                  <c:v>8.702</c:v>
                </c:pt>
                <c:pt idx="2220">
                  <c:v>8.5719999999999992</c:v>
                </c:pt>
                <c:pt idx="2221">
                  <c:v>8.4939999999999998</c:v>
                </c:pt>
                <c:pt idx="2222">
                  <c:v>8.2989999999999995</c:v>
                </c:pt>
                <c:pt idx="2223">
                  <c:v>8.0820000000000007</c:v>
                </c:pt>
                <c:pt idx="2224">
                  <c:v>7.8419999999999996</c:v>
                </c:pt>
                <c:pt idx="2225">
                  <c:v>7.6109999999999998</c:v>
                </c:pt>
                <c:pt idx="2226">
                  <c:v>7.3840000000000003</c:v>
                </c:pt>
                <c:pt idx="2227">
                  <c:v>7.24</c:v>
                </c:pt>
                <c:pt idx="2228">
                  <c:v>7.1120000000000001</c:v>
                </c:pt>
                <c:pt idx="2229">
                  <c:v>6.9749999999999996</c:v>
                </c:pt>
                <c:pt idx="2230">
                  <c:v>6.9039999999999999</c:v>
                </c:pt>
                <c:pt idx="2231">
                  <c:v>6.806</c:v>
                </c:pt>
                <c:pt idx="2232">
                  <c:v>6.6349999999999998</c:v>
                </c:pt>
                <c:pt idx="2233">
                  <c:v>6.4560000000000004</c:v>
                </c:pt>
                <c:pt idx="2234">
                  <c:v>6.343</c:v>
                </c:pt>
                <c:pt idx="2235">
                  <c:v>6.274</c:v>
                </c:pt>
                <c:pt idx="2236">
                  <c:v>6.1950000000000003</c:v>
                </c:pt>
                <c:pt idx="2237">
                  <c:v>6.4370000000000003</c:v>
                </c:pt>
                <c:pt idx="2238">
                  <c:v>6.6509999999999998</c:v>
                </c:pt>
                <c:pt idx="2239">
                  <c:v>6.4870000000000001</c:v>
                </c:pt>
                <c:pt idx="2240">
                  <c:v>6.3869999999999996</c:v>
                </c:pt>
                <c:pt idx="2241">
                  <c:v>6.1980000000000004</c:v>
                </c:pt>
                <c:pt idx="2242">
                  <c:v>5.9640000000000004</c:v>
                </c:pt>
                <c:pt idx="2243">
                  <c:v>5.7320000000000002</c:v>
                </c:pt>
                <c:pt idx="2244">
                  <c:v>5.617</c:v>
                </c:pt>
                <c:pt idx="2245">
                  <c:v>5.4640000000000004</c:v>
                </c:pt>
                <c:pt idx="2246">
                  <c:v>5.3470000000000004</c:v>
                </c:pt>
                <c:pt idx="2247">
                  <c:v>5.194</c:v>
                </c:pt>
                <c:pt idx="2248">
                  <c:v>5.0970000000000004</c:v>
                </c:pt>
                <c:pt idx="2249">
                  <c:v>5.0069999999999997</c:v>
                </c:pt>
                <c:pt idx="2250">
                  <c:v>4.8819999999999997</c:v>
                </c:pt>
                <c:pt idx="2251">
                  <c:v>4.7629999999999999</c:v>
                </c:pt>
                <c:pt idx="2252">
                  <c:v>4.681</c:v>
                </c:pt>
                <c:pt idx="2253">
                  <c:v>4.4939999999999998</c:v>
                </c:pt>
                <c:pt idx="2254">
                  <c:v>4.4029999999999996</c:v>
                </c:pt>
                <c:pt idx="2255">
                  <c:v>4.2939999999999996</c:v>
                </c:pt>
                <c:pt idx="2256">
                  <c:v>4.1859999999999999</c:v>
                </c:pt>
                <c:pt idx="2257">
                  <c:v>4.101</c:v>
                </c:pt>
                <c:pt idx="2258">
                  <c:v>3.9990000000000001</c:v>
                </c:pt>
                <c:pt idx="2259">
                  <c:v>3.8780000000000001</c:v>
                </c:pt>
                <c:pt idx="2260">
                  <c:v>3.77</c:v>
                </c:pt>
                <c:pt idx="2261">
                  <c:v>3.65</c:v>
                </c:pt>
                <c:pt idx="2262">
                  <c:v>3.5230000000000001</c:v>
                </c:pt>
                <c:pt idx="2263">
                  <c:v>3.3380000000000001</c:v>
                </c:pt>
                <c:pt idx="2264">
                  <c:v>3.238</c:v>
                </c:pt>
                <c:pt idx="2265">
                  <c:v>3.39</c:v>
                </c:pt>
                <c:pt idx="2266">
                  <c:v>3.4540000000000002</c:v>
                </c:pt>
                <c:pt idx="2267">
                  <c:v>3.7109999999999999</c:v>
                </c:pt>
                <c:pt idx="2268">
                  <c:v>3.871</c:v>
                </c:pt>
                <c:pt idx="2269">
                  <c:v>4.0359999999999996</c:v>
                </c:pt>
                <c:pt idx="2270">
                  <c:v>4.1390000000000002</c:v>
                </c:pt>
                <c:pt idx="2271">
                  <c:v>4.3079999999999998</c:v>
                </c:pt>
                <c:pt idx="2272">
                  <c:v>4.4009999999999998</c:v>
                </c:pt>
                <c:pt idx="2273">
                  <c:v>4.1479999999999997</c:v>
                </c:pt>
                <c:pt idx="2274">
                  <c:v>3.831</c:v>
                </c:pt>
                <c:pt idx="2275">
                  <c:v>3.7370000000000001</c:v>
                </c:pt>
                <c:pt idx="2276">
                  <c:v>3.7290000000000001</c:v>
                </c:pt>
                <c:pt idx="2277">
                  <c:v>3.7090000000000001</c:v>
                </c:pt>
                <c:pt idx="2278">
                  <c:v>3.827</c:v>
                </c:pt>
                <c:pt idx="2279">
                  <c:v>3.6930000000000001</c:v>
                </c:pt>
                <c:pt idx="2280">
                  <c:v>3.585</c:v>
                </c:pt>
                <c:pt idx="2281">
                  <c:v>3.6619999999999999</c:v>
                </c:pt>
                <c:pt idx="2282">
                  <c:v>3.7280000000000002</c:v>
                </c:pt>
                <c:pt idx="2283">
                  <c:v>3.839</c:v>
                </c:pt>
                <c:pt idx="2284">
                  <c:v>3.9390000000000001</c:v>
                </c:pt>
                <c:pt idx="2285">
                  <c:v>3.968</c:v>
                </c:pt>
                <c:pt idx="2286">
                  <c:v>3.6539999999999999</c:v>
                </c:pt>
                <c:pt idx="2287">
                  <c:v>3.258</c:v>
                </c:pt>
                <c:pt idx="2288">
                  <c:v>2.8380000000000001</c:v>
                </c:pt>
                <c:pt idx="2289">
                  <c:v>2.6930000000000001</c:v>
                </c:pt>
                <c:pt idx="2290">
                  <c:v>2.4039999999999999</c:v>
                </c:pt>
                <c:pt idx="2291">
                  <c:v>2.1419999999999999</c:v>
                </c:pt>
                <c:pt idx="2292">
                  <c:v>1.9059999999999999</c:v>
                </c:pt>
                <c:pt idx="2293">
                  <c:v>1.774</c:v>
                </c:pt>
                <c:pt idx="2294">
                  <c:v>1.6919999999999999</c:v>
                </c:pt>
                <c:pt idx="2295">
                  <c:v>1.83</c:v>
                </c:pt>
                <c:pt idx="2296">
                  <c:v>1.9419999999999999</c:v>
                </c:pt>
                <c:pt idx="2297">
                  <c:v>2.1539999999999999</c:v>
                </c:pt>
                <c:pt idx="2298">
                  <c:v>2.254</c:v>
                </c:pt>
                <c:pt idx="2299">
                  <c:v>2.448</c:v>
                </c:pt>
                <c:pt idx="2300">
                  <c:v>2.6619999999999999</c:v>
                </c:pt>
                <c:pt idx="2301">
                  <c:v>2.7309999999999999</c:v>
                </c:pt>
                <c:pt idx="2302">
                  <c:v>2.52</c:v>
                </c:pt>
                <c:pt idx="2303">
                  <c:v>2.202</c:v>
                </c:pt>
                <c:pt idx="2304">
                  <c:v>1.917</c:v>
                </c:pt>
                <c:pt idx="2305">
                  <c:v>1.7589999999999999</c:v>
                </c:pt>
                <c:pt idx="2306">
                  <c:v>1.673</c:v>
                </c:pt>
                <c:pt idx="2307">
                  <c:v>1.5349999999999999</c:v>
                </c:pt>
                <c:pt idx="2308">
                  <c:v>1.4</c:v>
                </c:pt>
                <c:pt idx="2309">
                  <c:v>1.2829999999999999</c:v>
                </c:pt>
                <c:pt idx="2310">
                  <c:v>1.1819999999999999</c:v>
                </c:pt>
                <c:pt idx="2311">
                  <c:v>1.1060000000000001</c:v>
                </c:pt>
                <c:pt idx="2312">
                  <c:v>1.091</c:v>
                </c:pt>
                <c:pt idx="2313">
                  <c:v>1.149</c:v>
                </c:pt>
                <c:pt idx="2314">
                  <c:v>1.512</c:v>
                </c:pt>
                <c:pt idx="2315">
                  <c:v>1.891</c:v>
                </c:pt>
                <c:pt idx="2316">
                  <c:v>2.2610000000000001</c:v>
                </c:pt>
                <c:pt idx="2317">
                  <c:v>2.3319999999999999</c:v>
                </c:pt>
                <c:pt idx="2318">
                  <c:v>2.5680000000000001</c:v>
                </c:pt>
                <c:pt idx="2319">
                  <c:v>2.8239999999999998</c:v>
                </c:pt>
                <c:pt idx="2320">
                  <c:v>3.1539999999999999</c:v>
                </c:pt>
                <c:pt idx="2321">
                  <c:v>3.5230000000000001</c:v>
                </c:pt>
                <c:pt idx="2322">
                  <c:v>3.7949999999999999</c:v>
                </c:pt>
                <c:pt idx="2323">
                  <c:v>4.1959999999999997</c:v>
                </c:pt>
                <c:pt idx="2324">
                  <c:v>4.694</c:v>
                </c:pt>
                <c:pt idx="2325">
                  <c:v>4.9939999999999998</c:v>
                </c:pt>
                <c:pt idx="2326">
                  <c:v>5.2640000000000002</c:v>
                </c:pt>
                <c:pt idx="2327">
                  <c:v>5.6779999999999999</c:v>
                </c:pt>
                <c:pt idx="2328">
                  <c:v>5.5759999999999996</c:v>
                </c:pt>
                <c:pt idx="2329">
                  <c:v>6.3659999999999997</c:v>
                </c:pt>
                <c:pt idx="2330">
                  <c:v>7.0739999999999998</c:v>
                </c:pt>
                <c:pt idx="2331">
                  <c:v>7.5229999999999997</c:v>
                </c:pt>
                <c:pt idx="2332">
                  <c:v>10.28</c:v>
                </c:pt>
                <c:pt idx="2333">
                  <c:v>11.11</c:v>
                </c:pt>
                <c:pt idx="2334">
                  <c:v>11.52</c:v>
                </c:pt>
                <c:pt idx="2335">
                  <c:v>11.43</c:v>
                </c:pt>
                <c:pt idx="2336">
                  <c:v>10.7</c:v>
                </c:pt>
                <c:pt idx="2337">
                  <c:v>10.72</c:v>
                </c:pt>
                <c:pt idx="2338">
                  <c:v>10.75</c:v>
                </c:pt>
                <c:pt idx="2339">
                  <c:v>10.79</c:v>
                </c:pt>
                <c:pt idx="2340">
                  <c:v>10.11</c:v>
                </c:pt>
                <c:pt idx="2341">
                  <c:v>9.6489999999999991</c:v>
                </c:pt>
                <c:pt idx="2342">
                  <c:v>9.6419999999999995</c:v>
                </c:pt>
                <c:pt idx="2343">
                  <c:v>10.1</c:v>
                </c:pt>
                <c:pt idx="2344">
                  <c:v>16.690000999999999</c:v>
                </c:pt>
                <c:pt idx="2345">
                  <c:v>14.41</c:v>
                </c:pt>
                <c:pt idx="2346">
                  <c:v>14.57</c:v>
                </c:pt>
                <c:pt idx="2347">
                  <c:v>25.860001</c:v>
                </c:pt>
                <c:pt idx="2348">
                  <c:v>26.1</c:v>
                </c:pt>
                <c:pt idx="2349">
                  <c:v>24.51</c:v>
                </c:pt>
                <c:pt idx="2350">
                  <c:v>22.870000999999998</c:v>
                </c:pt>
                <c:pt idx="2351">
                  <c:v>21.690000999999999</c:v>
                </c:pt>
                <c:pt idx="2352">
                  <c:v>21.67</c:v>
                </c:pt>
                <c:pt idx="2353">
                  <c:v>20.540001</c:v>
                </c:pt>
                <c:pt idx="2354">
                  <c:v>18.870000999999998</c:v>
                </c:pt>
                <c:pt idx="2355">
                  <c:v>21.32</c:v>
                </c:pt>
                <c:pt idx="2356">
                  <c:v>17.760000000000002</c:v>
                </c:pt>
                <c:pt idx="2357">
                  <c:v>17.610001</c:v>
                </c:pt>
                <c:pt idx="2358">
                  <c:v>16.549999</c:v>
                </c:pt>
                <c:pt idx="2359">
                  <c:v>16.940000999999999</c:v>
                </c:pt>
                <c:pt idx="2360">
                  <c:v>17.600000000000001</c:v>
                </c:pt>
                <c:pt idx="2361">
                  <c:v>16.91</c:v>
                </c:pt>
                <c:pt idx="2362">
                  <c:v>19.149999999999999</c:v>
                </c:pt>
                <c:pt idx="2363">
                  <c:v>16.899999999999999</c:v>
                </c:pt>
                <c:pt idx="2364">
                  <c:v>15.48</c:v>
                </c:pt>
                <c:pt idx="2365">
                  <c:v>15.22</c:v>
                </c:pt>
                <c:pt idx="2366">
                  <c:v>15.22</c:v>
                </c:pt>
                <c:pt idx="2367">
                  <c:v>18.920000000000002</c:v>
                </c:pt>
                <c:pt idx="2368">
                  <c:v>25.77</c:v>
                </c:pt>
                <c:pt idx="2369">
                  <c:v>27.799999</c:v>
                </c:pt>
                <c:pt idx="2370">
                  <c:v>27.84</c:v>
                </c:pt>
                <c:pt idx="2371">
                  <c:v>26.77</c:v>
                </c:pt>
                <c:pt idx="2372">
                  <c:v>26.290001</c:v>
                </c:pt>
                <c:pt idx="2373">
                  <c:v>36.889999000000003</c:v>
                </c:pt>
                <c:pt idx="2374">
                  <c:v>37.669998</c:v>
                </c:pt>
                <c:pt idx="2375">
                  <c:v>34.700001</c:v>
                </c:pt>
                <c:pt idx="2376">
                  <c:v>31.799999</c:v>
                </c:pt>
                <c:pt idx="2377">
                  <c:v>30.16</c:v>
                </c:pt>
                <c:pt idx="2378">
                  <c:v>28.950001</c:v>
                </c:pt>
                <c:pt idx="2379">
                  <c:v>27.940000999999999</c:v>
                </c:pt>
                <c:pt idx="2380">
                  <c:v>27.25</c:v>
                </c:pt>
                <c:pt idx="2381">
                  <c:v>26.83</c:v>
                </c:pt>
                <c:pt idx="2382">
                  <c:v>26.370000999999998</c:v>
                </c:pt>
                <c:pt idx="2383">
                  <c:v>25.85</c:v>
                </c:pt>
                <c:pt idx="2384">
                  <c:v>25.51</c:v>
                </c:pt>
                <c:pt idx="2385">
                  <c:v>25.07</c:v>
                </c:pt>
                <c:pt idx="2386">
                  <c:v>30.83</c:v>
                </c:pt>
                <c:pt idx="2387">
                  <c:v>29.82</c:v>
                </c:pt>
                <c:pt idx="2388">
                  <c:v>29.450001</c:v>
                </c:pt>
                <c:pt idx="2389">
                  <c:v>28.780000999999999</c:v>
                </c:pt>
                <c:pt idx="2390">
                  <c:v>28.57</c:v>
                </c:pt>
                <c:pt idx="2391">
                  <c:v>28.540001</c:v>
                </c:pt>
                <c:pt idx="2392">
                  <c:v>28.65</c:v>
                </c:pt>
                <c:pt idx="2393">
                  <c:v>29.32</c:v>
                </c:pt>
                <c:pt idx="2394">
                  <c:v>29.719999000000001</c:v>
                </c:pt>
                <c:pt idx="2395">
                  <c:v>30.110001</c:v>
                </c:pt>
                <c:pt idx="2396">
                  <c:v>29.629999000000002</c:v>
                </c:pt>
                <c:pt idx="2397">
                  <c:v>29.48</c:v>
                </c:pt>
                <c:pt idx="2398">
                  <c:v>29.43</c:v>
                </c:pt>
                <c:pt idx="2399">
                  <c:v>29.379999000000002</c:v>
                </c:pt>
                <c:pt idx="2400">
                  <c:v>29.719999000000001</c:v>
                </c:pt>
                <c:pt idx="2401">
                  <c:v>29.620000999999998</c:v>
                </c:pt>
                <c:pt idx="2402">
                  <c:v>29.49</c:v>
                </c:pt>
                <c:pt idx="2403">
                  <c:v>28.969999000000001</c:v>
                </c:pt>
                <c:pt idx="2404">
                  <c:v>28.719999000000001</c:v>
                </c:pt>
                <c:pt idx="2405">
                  <c:v>28.84</c:v>
                </c:pt>
                <c:pt idx="2406">
                  <c:v>28.76</c:v>
                </c:pt>
                <c:pt idx="2407">
                  <c:v>36.880001</c:v>
                </c:pt>
                <c:pt idx="2408">
                  <c:v>36.580002</c:v>
                </c:pt>
                <c:pt idx="2409">
                  <c:v>36.090000000000003</c:v>
                </c:pt>
                <c:pt idx="2410">
                  <c:v>35.049999</c:v>
                </c:pt>
                <c:pt idx="2411">
                  <c:v>33.959999000000003</c:v>
                </c:pt>
                <c:pt idx="2412">
                  <c:v>32.93</c:v>
                </c:pt>
                <c:pt idx="2413">
                  <c:v>31.76</c:v>
                </c:pt>
                <c:pt idx="2414">
                  <c:v>31.41</c:v>
                </c:pt>
                <c:pt idx="2415">
                  <c:v>31.219999000000001</c:v>
                </c:pt>
                <c:pt idx="2416">
                  <c:v>31.24</c:v>
                </c:pt>
                <c:pt idx="2417">
                  <c:v>31.059999000000001</c:v>
                </c:pt>
                <c:pt idx="2418">
                  <c:v>33.700001</c:v>
                </c:pt>
                <c:pt idx="2419">
                  <c:v>33.07</c:v>
                </c:pt>
                <c:pt idx="2420">
                  <c:v>33.139999000000003</c:v>
                </c:pt>
                <c:pt idx="2421">
                  <c:v>33.009998000000003</c:v>
                </c:pt>
                <c:pt idx="2422">
                  <c:v>32.5</c:v>
                </c:pt>
                <c:pt idx="2423">
                  <c:v>31.700001</c:v>
                </c:pt>
                <c:pt idx="2424">
                  <c:v>31.67</c:v>
                </c:pt>
                <c:pt idx="2425">
                  <c:v>31.73</c:v>
                </c:pt>
                <c:pt idx="2426">
                  <c:v>31.73</c:v>
                </c:pt>
                <c:pt idx="2427">
                  <c:v>31.639999</c:v>
                </c:pt>
                <c:pt idx="2428">
                  <c:v>31.280000999999999</c:v>
                </c:pt>
                <c:pt idx="2429">
                  <c:v>30.799999</c:v>
                </c:pt>
                <c:pt idx="2430">
                  <c:v>30.25</c:v>
                </c:pt>
                <c:pt idx="2431">
                  <c:v>29.73</c:v>
                </c:pt>
                <c:pt idx="2432">
                  <c:v>29.49</c:v>
                </c:pt>
                <c:pt idx="2433">
                  <c:v>29.139999</c:v>
                </c:pt>
                <c:pt idx="2434">
                  <c:v>28.77</c:v>
                </c:pt>
                <c:pt idx="2435">
                  <c:v>28.41</c:v>
                </c:pt>
                <c:pt idx="2436">
                  <c:v>28.23</c:v>
                </c:pt>
                <c:pt idx="2437">
                  <c:v>27.969999000000001</c:v>
                </c:pt>
                <c:pt idx="2438">
                  <c:v>27.68</c:v>
                </c:pt>
                <c:pt idx="2439">
                  <c:v>27.57</c:v>
                </c:pt>
                <c:pt idx="2440">
                  <c:v>27.51</c:v>
                </c:pt>
                <c:pt idx="2441">
                  <c:v>27.41</c:v>
                </c:pt>
                <c:pt idx="2442">
                  <c:v>27.33</c:v>
                </c:pt>
                <c:pt idx="2443">
                  <c:v>27.360001</c:v>
                </c:pt>
                <c:pt idx="2444">
                  <c:v>27.49</c:v>
                </c:pt>
                <c:pt idx="2445">
                  <c:v>27.43</c:v>
                </c:pt>
                <c:pt idx="2446">
                  <c:v>27.35</c:v>
                </c:pt>
                <c:pt idx="2447">
                  <c:v>27.139999</c:v>
                </c:pt>
                <c:pt idx="2448">
                  <c:v>26.969999000000001</c:v>
                </c:pt>
                <c:pt idx="2449">
                  <c:v>26.83</c:v>
                </c:pt>
                <c:pt idx="2450">
                  <c:v>26.780000999999999</c:v>
                </c:pt>
                <c:pt idx="2451">
                  <c:v>29.559999000000001</c:v>
                </c:pt>
                <c:pt idx="2452">
                  <c:v>29.83</c:v>
                </c:pt>
                <c:pt idx="2453">
                  <c:v>29.58</c:v>
                </c:pt>
                <c:pt idx="2454">
                  <c:v>29.219999000000001</c:v>
                </c:pt>
                <c:pt idx="2455">
                  <c:v>29.110001</c:v>
                </c:pt>
                <c:pt idx="2456">
                  <c:v>28.790001</c:v>
                </c:pt>
                <c:pt idx="2457">
                  <c:v>28.58</c:v>
                </c:pt>
                <c:pt idx="2458">
                  <c:v>28.389999</c:v>
                </c:pt>
                <c:pt idx="2459">
                  <c:v>28.200001</c:v>
                </c:pt>
                <c:pt idx="2460">
                  <c:v>28.049999</c:v>
                </c:pt>
                <c:pt idx="2461">
                  <c:v>27.84</c:v>
                </c:pt>
                <c:pt idx="2462">
                  <c:v>27.4</c:v>
                </c:pt>
                <c:pt idx="2463">
                  <c:v>27.139999</c:v>
                </c:pt>
                <c:pt idx="2464">
                  <c:v>26.790001</c:v>
                </c:pt>
                <c:pt idx="2465">
                  <c:v>26.26</c:v>
                </c:pt>
                <c:pt idx="2466">
                  <c:v>25.66</c:v>
                </c:pt>
                <c:pt idx="2467">
                  <c:v>25.379999000000002</c:v>
                </c:pt>
                <c:pt idx="2468">
                  <c:v>24.91</c:v>
                </c:pt>
                <c:pt idx="2469">
                  <c:v>24.4</c:v>
                </c:pt>
                <c:pt idx="2470">
                  <c:v>23.950001</c:v>
                </c:pt>
                <c:pt idx="2471">
                  <c:v>23.549999</c:v>
                </c:pt>
                <c:pt idx="2472">
                  <c:v>23.15</c:v>
                </c:pt>
                <c:pt idx="2473">
                  <c:v>22.790001</c:v>
                </c:pt>
                <c:pt idx="2474">
                  <c:v>22.49</c:v>
                </c:pt>
                <c:pt idx="2475">
                  <c:v>22.26</c:v>
                </c:pt>
                <c:pt idx="2476">
                  <c:v>22.02</c:v>
                </c:pt>
                <c:pt idx="2477">
                  <c:v>21.75</c:v>
                </c:pt>
                <c:pt idx="2478">
                  <c:v>21.469999000000001</c:v>
                </c:pt>
                <c:pt idx="2479">
                  <c:v>21.219999000000001</c:v>
                </c:pt>
                <c:pt idx="2480">
                  <c:v>20.98</c:v>
                </c:pt>
                <c:pt idx="2481">
                  <c:v>20.700001</c:v>
                </c:pt>
                <c:pt idx="2482">
                  <c:v>20.889999</c:v>
                </c:pt>
                <c:pt idx="2483">
                  <c:v>20.809999000000001</c:v>
                </c:pt>
                <c:pt idx="2484">
                  <c:v>20.469999000000001</c:v>
                </c:pt>
                <c:pt idx="2485">
                  <c:v>20.309999000000001</c:v>
                </c:pt>
                <c:pt idx="2486">
                  <c:v>21.23</c:v>
                </c:pt>
                <c:pt idx="2487">
                  <c:v>20.92</c:v>
                </c:pt>
                <c:pt idx="2488">
                  <c:v>20.16</c:v>
                </c:pt>
                <c:pt idx="2489">
                  <c:v>19.41</c:v>
                </c:pt>
                <c:pt idx="2490">
                  <c:v>18.879999000000002</c:v>
                </c:pt>
                <c:pt idx="2491">
                  <c:v>18.440000999999999</c:v>
                </c:pt>
                <c:pt idx="2492">
                  <c:v>18.07</c:v>
                </c:pt>
                <c:pt idx="2493">
                  <c:v>17.799999</c:v>
                </c:pt>
                <c:pt idx="2494">
                  <c:v>17.809999000000001</c:v>
                </c:pt>
                <c:pt idx="2495">
                  <c:v>17.889999</c:v>
                </c:pt>
                <c:pt idx="2496">
                  <c:v>17.989999999999998</c:v>
                </c:pt>
                <c:pt idx="2497">
                  <c:v>17.73</c:v>
                </c:pt>
                <c:pt idx="2498">
                  <c:v>17.379999000000002</c:v>
                </c:pt>
                <c:pt idx="2499">
                  <c:v>20.940000999999999</c:v>
                </c:pt>
                <c:pt idx="2500">
                  <c:v>18.209999</c:v>
                </c:pt>
                <c:pt idx="2501">
                  <c:v>17.469999000000001</c:v>
                </c:pt>
                <c:pt idx="2502">
                  <c:v>19.82</c:v>
                </c:pt>
                <c:pt idx="2503">
                  <c:v>17.370000999999998</c:v>
                </c:pt>
                <c:pt idx="2504">
                  <c:v>16.309999000000001</c:v>
                </c:pt>
                <c:pt idx="2505">
                  <c:v>15.93</c:v>
                </c:pt>
                <c:pt idx="2506">
                  <c:v>15.85</c:v>
                </c:pt>
                <c:pt idx="2507">
                  <c:v>15.82</c:v>
                </c:pt>
                <c:pt idx="2508">
                  <c:v>15.66</c:v>
                </c:pt>
                <c:pt idx="2509">
                  <c:v>15.35</c:v>
                </c:pt>
                <c:pt idx="2510">
                  <c:v>15.38</c:v>
                </c:pt>
                <c:pt idx="2511">
                  <c:v>15.21</c:v>
                </c:pt>
                <c:pt idx="2512">
                  <c:v>15</c:v>
                </c:pt>
                <c:pt idx="2513">
                  <c:v>14.77</c:v>
                </c:pt>
                <c:pt idx="2514">
                  <c:v>14.47</c:v>
                </c:pt>
                <c:pt idx="2515">
                  <c:v>14.16</c:v>
                </c:pt>
                <c:pt idx="2516">
                  <c:v>13.8</c:v>
                </c:pt>
                <c:pt idx="2517">
                  <c:v>13.53</c:v>
                </c:pt>
                <c:pt idx="2518">
                  <c:v>13.34</c:v>
                </c:pt>
                <c:pt idx="2519">
                  <c:v>13.13</c:v>
                </c:pt>
                <c:pt idx="2520">
                  <c:v>12.97</c:v>
                </c:pt>
                <c:pt idx="2521">
                  <c:v>12.76</c:v>
                </c:pt>
                <c:pt idx="2522">
                  <c:v>12.63</c:v>
                </c:pt>
                <c:pt idx="2523">
                  <c:v>12.5</c:v>
                </c:pt>
                <c:pt idx="2524">
                  <c:v>12.35</c:v>
                </c:pt>
                <c:pt idx="2525">
                  <c:v>12.31</c:v>
                </c:pt>
                <c:pt idx="2526">
                  <c:v>12.24</c:v>
                </c:pt>
                <c:pt idx="2527">
                  <c:v>12.15</c:v>
                </c:pt>
                <c:pt idx="2528">
                  <c:v>12.07</c:v>
                </c:pt>
                <c:pt idx="2529">
                  <c:v>12.24</c:v>
                </c:pt>
                <c:pt idx="2530">
                  <c:v>12.07</c:v>
                </c:pt>
                <c:pt idx="2531">
                  <c:v>11.88</c:v>
                </c:pt>
                <c:pt idx="2532">
                  <c:v>11.74</c:v>
                </c:pt>
                <c:pt idx="2533">
                  <c:v>11.53</c:v>
                </c:pt>
                <c:pt idx="2534">
                  <c:v>11.41</c:v>
                </c:pt>
                <c:pt idx="2535">
                  <c:v>11.29</c:v>
                </c:pt>
                <c:pt idx="2536">
                  <c:v>11.16</c:v>
                </c:pt>
                <c:pt idx="2537">
                  <c:v>11.02</c:v>
                </c:pt>
                <c:pt idx="2538">
                  <c:v>10.9</c:v>
                </c:pt>
                <c:pt idx="2539">
                  <c:v>10.79</c:v>
                </c:pt>
                <c:pt idx="2540">
                  <c:v>10.73</c:v>
                </c:pt>
                <c:pt idx="2541">
                  <c:v>10.57</c:v>
                </c:pt>
                <c:pt idx="2542">
                  <c:v>10.41</c:v>
                </c:pt>
                <c:pt idx="2543">
                  <c:v>10.27</c:v>
                </c:pt>
                <c:pt idx="2544">
                  <c:v>10.18</c:v>
                </c:pt>
                <c:pt idx="2545">
                  <c:v>10.08</c:v>
                </c:pt>
                <c:pt idx="2546">
                  <c:v>10.1</c:v>
                </c:pt>
                <c:pt idx="2547">
                  <c:v>9.952</c:v>
                </c:pt>
                <c:pt idx="2548">
                  <c:v>9.8109999999999999</c:v>
                </c:pt>
                <c:pt idx="2549">
                  <c:v>9.6240000000000006</c:v>
                </c:pt>
                <c:pt idx="2550">
                  <c:v>9.4570000000000007</c:v>
                </c:pt>
                <c:pt idx="2551">
                  <c:v>9.3209999999999997</c:v>
                </c:pt>
                <c:pt idx="2552">
                  <c:v>9.1869999999999994</c:v>
                </c:pt>
                <c:pt idx="2553">
                  <c:v>9.0370000000000008</c:v>
                </c:pt>
                <c:pt idx="2554">
                  <c:v>8.9559999999999995</c:v>
                </c:pt>
                <c:pt idx="2555">
                  <c:v>8.81</c:v>
                </c:pt>
                <c:pt idx="2556">
                  <c:v>8.6509999999999998</c:v>
                </c:pt>
                <c:pt idx="2557">
                  <c:v>8.7690000000000001</c:v>
                </c:pt>
                <c:pt idx="2558">
                  <c:v>8.8409999999999993</c:v>
                </c:pt>
                <c:pt idx="2559">
                  <c:v>8.7390000000000008</c:v>
                </c:pt>
                <c:pt idx="2560">
                  <c:v>8.3870000000000005</c:v>
                </c:pt>
                <c:pt idx="2561">
                  <c:v>8.1950000000000003</c:v>
                </c:pt>
                <c:pt idx="2562">
                  <c:v>7.992</c:v>
                </c:pt>
                <c:pt idx="2563">
                  <c:v>7.84</c:v>
                </c:pt>
                <c:pt idx="2564">
                  <c:v>7.7160000000000002</c:v>
                </c:pt>
                <c:pt idx="2565">
                  <c:v>7.5890000000000004</c:v>
                </c:pt>
                <c:pt idx="2566">
                  <c:v>7.4690000000000003</c:v>
                </c:pt>
                <c:pt idx="2567">
                  <c:v>7.3630000000000004</c:v>
                </c:pt>
                <c:pt idx="2568">
                  <c:v>7.2779999999999996</c:v>
                </c:pt>
                <c:pt idx="2569">
                  <c:v>7.29</c:v>
                </c:pt>
                <c:pt idx="2570">
                  <c:v>7.1589999999999998</c:v>
                </c:pt>
                <c:pt idx="2571">
                  <c:v>7.0209999999999999</c:v>
                </c:pt>
                <c:pt idx="2572">
                  <c:v>6.9269999999999996</c:v>
                </c:pt>
                <c:pt idx="2573">
                  <c:v>7.0659999999999998</c:v>
                </c:pt>
                <c:pt idx="2574">
                  <c:v>6.8959999999999999</c:v>
                </c:pt>
                <c:pt idx="2575">
                  <c:v>6.7649999999999997</c:v>
                </c:pt>
                <c:pt idx="2576">
                  <c:v>6.625</c:v>
                </c:pt>
                <c:pt idx="2577">
                  <c:v>6.5279999999999996</c:v>
                </c:pt>
                <c:pt idx="2578">
                  <c:v>6.4260000000000002</c:v>
                </c:pt>
                <c:pt idx="2579">
                  <c:v>6.3150000000000004</c:v>
                </c:pt>
                <c:pt idx="2580">
                  <c:v>6.2119999999999997</c:v>
                </c:pt>
                <c:pt idx="2581">
                  <c:v>6.1109999999999998</c:v>
                </c:pt>
                <c:pt idx="2582">
                  <c:v>6.0010000000000003</c:v>
                </c:pt>
                <c:pt idx="2583">
                  <c:v>5.9119999999999999</c:v>
                </c:pt>
                <c:pt idx="2584">
                  <c:v>5.7859999999999996</c:v>
                </c:pt>
                <c:pt idx="2585">
                  <c:v>5.6680000000000001</c:v>
                </c:pt>
                <c:pt idx="2586">
                  <c:v>5.5679999999999996</c:v>
                </c:pt>
                <c:pt idx="2587">
                  <c:v>5.4450000000000003</c:v>
                </c:pt>
                <c:pt idx="2588">
                  <c:v>5.3019999999999996</c:v>
                </c:pt>
                <c:pt idx="2589">
                  <c:v>5.1159999999999997</c:v>
                </c:pt>
                <c:pt idx="2590">
                  <c:v>4.9749999999999996</c:v>
                </c:pt>
                <c:pt idx="2591">
                  <c:v>4.8259999999999996</c:v>
                </c:pt>
                <c:pt idx="2592">
                  <c:v>4.7130000000000001</c:v>
                </c:pt>
                <c:pt idx="2593">
                  <c:v>4.6159999999999997</c:v>
                </c:pt>
                <c:pt idx="2594">
                  <c:v>4.532</c:v>
                </c:pt>
                <c:pt idx="2595">
                  <c:v>4.6070000000000002</c:v>
                </c:pt>
                <c:pt idx="2596">
                  <c:v>4.5590000000000002</c:v>
                </c:pt>
                <c:pt idx="2597">
                  <c:v>4.484</c:v>
                </c:pt>
                <c:pt idx="2598">
                  <c:v>4.4240000000000004</c:v>
                </c:pt>
                <c:pt idx="2599">
                  <c:v>4.335</c:v>
                </c:pt>
                <c:pt idx="2600">
                  <c:v>4.2210000000000001</c:v>
                </c:pt>
                <c:pt idx="2601">
                  <c:v>4.2830000000000004</c:v>
                </c:pt>
                <c:pt idx="2602">
                  <c:v>4.165</c:v>
                </c:pt>
                <c:pt idx="2603">
                  <c:v>4.0529999999999999</c:v>
                </c:pt>
                <c:pt idx="2604">
                  <c:v>4.1100000000000003</c:v>
                </c:pt>
                <c:pt idx="2605">
                  <c:v>4.0469999999999997</c:v>
                </c:pt>
                <c:pt idx="2606">
                  <c:v>3.9430000000000001</c:v>
                </c:pt>
                <c:pt idx="2607">
                  <c:v>3.827</c:v>
                </c:pt>
                <c:pt idx="2608">
                  <c:v>3.67</c:v>
                </c:pt>
                <c:pt idx="2609">
                  <c:v>3.5150000000000001</c:v>
                </c:pt>
                <c:pt idx="2610">
                  <c:v>3.45</c:v>
                </c:pt>
                <c:pt idx="2611">
                  <c:v>3.2919999999999998</c:v>
                </c:pt>
                <c:pt idx="2612">
                  <c:v>3.1760000000000002</c:v>
                </c:pt>
                <c:pt idx="2613">
                  <c:v>3.0150000000000001</c:v>
                </c:pt>
                <c:pt idx="2614">
                  <c:v>2.923</c:v>
                </c:pt>
                <c:pt idx="2615">
                  <c:v>2.8610000000000002</c:v>
                </c:pt>
                <c:pt idx="2616">
                  <c:v>2.7570000000000001</c:v>
                </c:pt>
                <c:pt idx="2617">
                  <c:v>2.6859999999999999</c:v>
                </c:pt>
                <c:pt idx="2618">
                  <c:v>2.5379999999999998</c:v>
                </c:pt>
                <c:pt idx="2619">
                  <c:v>2.5830000000000002</c:v>
                </c:pt>
                <c:pt idx="2620">
                  <c:v>2.5209999999999999</c:v>
                </c:pt>
                <c:pt idx="2621">
                  <c:v>2.4319999999999999</c:v>
                </c:pt>
                <c:pt idx="2622">
                  <c:v>2.3079999999999998</c:v>
                </c:pt>
                <c:pt idx="2623">
                  <c:v>2.137</c:v>
                </c:pt>
                <c:pt idx="2624">
                  <c:v>2.0249999999999999</c:v>
                </c:pt>
                <c:pt idx="2625">
                  <c:v>1.9379999999999999</c:v>
                </c:pt>
                <c:pt idx="2626">
                  <c:v>1.889</c:v>
                </c:pt>
                <c:pt idx="2627">
                  <c:v>1.8420000000000001</c:v>
                </c:pt>
                <c:pt idx="2628">
                  <c:v>1.7729999999999999</c:v>
                </c:pt>
                <c:pt idx="2629">
                  <c:v>1.704</c:v>
                </c:pt>
                <c:pt idx="2630">
                  <c:v>1.643</c:v>
                </c:pt>
                <c:pt idx="2631">
                  <c:v>1.595</c:v>
                </c:pt>
                <c:pt idx="2632">
                  <c:v>1.5409999999999999</c:v>
                </c:pt>
                <c:pt idx="2633">
                  <c:v>1.4750000000000001</c:v>
                </c:pt>
                <c:pt idx="2634">
                  <c:v>1.375</c:v>
                </c:pt>
                <c:pt idx="2635">
                  <c:v>1.298</c:v>
                </c:pt>
                <c:pt idx="2636">
                  <c:v>1.214</c:v>
                </c:pt>
                <c:pt idx="2637">
                  <c:v>1.232</c:v>
                </c:pt>
                <c:pt idx="2638">
                  <c:v>1.1910000000000001</c:v>
                </c:pt>
                <c:pt idx="2639">
                  <c:v>1.1339999999999999</c:v>
                </c:pt>
                <c:pt idx="2640">
                  <c:v>1.177</c:v>
                </c:pt>
                <c:pt idx="2641">
                  <c:v>1.27</c:v>
                </c:pt>
                <c:pt idx="2642">
                  <c:v>1.3819999999999999</c:v>
                </c:pt>
                <c:pt idx="2643">
                  <c:v>1.431</c:v>
                </c:pt>
                <c:pt idx="2644">
                  <c:v>1.389</c:v>
                </c:pt>
                <c:pt idx="2645">
                  <c:v>1.3080000000000001</c:v>
                </c:pt>
                <c:pt idx="2646">
                  <c:v>1.214</c:v>
                </c:pt>
                <c:pt idx="2647">
                  <c:v>1.1160000000000001</c:v>
                </c:pt>
                <c:pt idx="2648">
                  <c:v>1.0209999999999999</c:v>
                </c:pt>
                <c:pt idx="2649">
                  <c:v>0.93489999999999995</c:v>
                </c:pt>
                <c:pt idx="2650">
                  <c:v>0.86199999999999999</c:v>
                </c:pt>
                <c:pt idx="2651">
                  <c:v>0.79910000000000003</c:v>
                </c:pt>
                <c:pt idx="2652">
                  <c:v>0.74529999999999996</c:v>
                </c:pt>
                <c:pt idx="2653">
                  <c:v>0.69910000000000005</c:v>
                </c:pt>
                <c:pt idx="2654">
                  <c:v>0.6623</c:v>
                </c:pt>
                <c:pt idx="2655">
                  <c:v>0.64710000000000001</c:v>
                </c:pt>
                <c:pt idx="2656">
                  <c:v>0.67300000000000004</c:v>
                </c:pt>
                <c:pt idx="2657">
                  <c:v>0.71740000000000004</c:v>
                </c:pt>
                <c:pt idx="2658">
                  <c:v>0.75139999999999996</c:v>
                </c:pt>
                <c:pt idx="2659">
                  <c:v>0.82509999999999994</c:v>
                </c:pt>
                <c:pt idx="2660">
                  <c:v>0.89339999999999997</c:v>
                </c:pt>
                <c:pt idx="2661">
                  <c:v>0.95140000000000002</c:v>
                </c:pt>
                <c:pt idx="2662">
                  <c:v>0.99519999999999997</c:v>
                </c:pt>
                <c:pt idx="2663">
                  <c:v>1.02</c:v>
                </c:pt>
                <c:pt idx="2664">
                  <c:v>1.012</c:v>
                </c:pt>
                <c:pt idx="2665">
                  <c:v>0.99</c:v>
                </c:pt>
                <c:pt idx="2666">
                  <c:v>0.95750000000000002</c:v>
                </c:pt>
                <c:pt idx="2667">
                  <c:v>0.91869999999999996</c:v>
                </c:pt>
                <c:pt idx="2668">
                  <c:v>0.93640000000000001</c:v>
                </c:pt>
                <c:pt idx="2669">
                  <c:v>0.90880000000000005</c:v>
                </c:pt>
                <c:pt idx="2670">
                  <c:v>0.87209999999999999</c:v>
                </c:pt>
                <c:pt idx="2671">
                  <c:v>0.83940000000000003</c:v>
                </c:pt>
                <c:pt idx="2672">
                  <c:v>0.80920000000000003</c:v>
                </c:pt>
                <c:pt idx="2673">
                  <c:v>0.78100000000000003</c:v>
                </c:pt>
                <c:pt idx="2674">
                  <c:v>0.7863</c:v>
                </c:pt>
                <c:pt idx="2675">
                  <c:v>0.86829999999999996</c:v>
                </c:pt>
                <c:pt idx="2676">
                  <c:v>1.0980000000000001</c:v>
                </c:pt>
                <c:pt idx="2677">
                  <c:v>1.3220000000000001</c:v>
                </c:pt>
                <c:pt idx="2678">
                  <c:v>1.5740000000000001</c:v>
                </c:pt>
                <c:pt idx="2679">
                  <c:v>1.718</c:v>
                </c:pt>
                <c:pt idx="2680">
                  <c:v>2.254</c:v>
                </c:pt>
                <c:pt idx="2681">
                  <c:v>2.375</c:v>
                </c:pt>
                <c:pt idx="2682">
                  <c:v>2.3290000000000002</c:v>
                </c:pt>
                <c:pt idx="2683">
                  <c:v>2.2629999999999999</c:v>
                </c:pt>
                <c:pt idx="2684">
                  <c:v>2.2250000000000001</c:v>
                </c:pt>
                <c:pt idx="2685">
                  <c:v>2.2519999999999998</c:v>
                </c:pt>
                <c:pt idx="2686">
                  <c:v>2.121</c:v>
                </c:pt>
                <c:pt idx="2687">
                  <c:v>2.2970000000000002</c:v>
                </c:pt>
                <c:pt idx="2688">
                  <c:v>2.6560000000000001</c:v>
                </c:pt>
                <c:pt idx="2689">
                  <c:v>3.1120000000000001</c:v>
                </c:pt>
                <c:pt idx="2690">
                  <c:v>3.4569999999999999</c:v>
                </c:pt>
                <c:pt idx="2691">
                  <c:v>3.6230000000000002</c:v>
                </c:pt>
                <c:pt idx="2692">
                  <c:v>3.7210000000000001</c:v>
                </c:pt>
                <c:pt idx="2693">
                  <c:v>4.2560000000000002</c:v>
                </c:pt>
                <c:pt idx="2694">
                  <c:v>4.1580000000000004</c:v>
                </c:pt>
                <c:pt idx="2695">
                  <c:v>4.0110000000000001</c:v>
                </c:pt>
                <c:pt idx="2696">
                  <c:v>3.669</c:v>
                </c:pt>
                <c:pt idx="2697">
                  <c:v>3.33</c:v>
                </c:pt>
                <c:pt idx="2698">
                  <c:v>3.3170000000000002</c:v>
                </c:pt>
                <c:pt idx="2699">
                  <c:v>3.2669999999999999</c:v>
                </c:pt>
                <c:pt idx="2700">
                  <c:v>3.4660000000000002</c:v>
                </c:pt>
                <c:pt idx="2701">
                  <c:v>3.855</c:v>
                </c:pt>
                <c:pt idx="2702">
                  <c:v>3.9990000000000001</c:v>
                </c:pt>
                <c:pt idx="2703">
                  <c:v>3.9119999999999999</c:v>
                </c:pt>
                <c:pt idx="2704">
                  <c:v>3.7970000000000002</c:v>
                </c:pt>
                <c:pt idx="2705">
                  <c:v>3.6110000000000002</c:v>
                </c:pt>
                <c:pt idx="2706">
                  <c:v>3.3969999999999998</c:v>
                </c:pt>
                <c:pt idx="2707">
                  <c:v>3.1269999999999998</c:v>
                </c:pt>
                <c:pt idx="2708">
                  <c:v>2.948</c:v>
                </c:pt>
                <c:pt idx="2709">
                  <c:v>2.9940000000000002</c:v>
                </c:pt>
                <c:pt idx="2710">
                  <c:v>3.347</c:v>
                </c:pt>
                <c:pt idx="2711">
                  <c:v>13.41</c:v>
                </c:pt>
                <c:pt idx="2712">
                  <c:v>14.04</c:v>
                </c:pt>
                <c:pt idx="2713">
                  <c:v>18.34</c:v>
                </c:pt>
                <c:pt idx="2714">
                  <c:v>15.31</c:v>
                </c:pt>
                <c:pt idx="2715">
                  <c:v>14.11</c:v>
                </c:pt>
                <c:pt idx="2716">
                  <c:v>16.889999</c:v>
                </c:pt>
                <c:pt idx="2717">
                  <c:v>18.579999999999998</c:v>
                </c:pt>
                <c:pt idx="2718">
                  <c:v>17.639999</c:v>
                </c:pt>
                <c:pt idx="2719">
                  <c:v>19.32</c:v>
                </c:pt>
                <c:pt idx="2720">
                  <c:v>17.260000000000002</c:v>
                </c:pt>
                <c:pt idx="2721">
                  <c:v>39</c:v>
                </c:pt>
                <c:pt idx="2722">
                  <c:v>49.189999</c:v>
                </c:pt>
                <c:pt idx="2723">
                  <c:v>45.290000999999997</c:v>
                </c:pt>
                <c:pt idx="2724">
                  <c:v>38.529998999999997</c:v>
                </c:pt>
                <c:pt idx="2725">
                  <c:v>33.619999</c:v>
                </c:pt>
                <c:pt idx="2726">
                  <c:v>30</c:v>
                </c:pt>
                <c:pt idx="2727">
                  <c:v>28.120000999999998</c:v>
                </c:pt>
                <c:pt idx="2728">
                  <c:v>26.309999000000001</c:v>
                </c:pt>
                <c:pt idx="2729">
                  <c:v>24.780000999999999</c:v>
                </c:pt>
                <c:pt idx="2730">
                  <c:v>23.68</c:v>
                </c:pt>
                <c:pt idx="2731">
                  <c:v>25.559999000000001</c:v>
                </c:pt>
                <c:pt idx="2732">
                  <c:v>110.199997</c:v>
                </c:pt>
                <c:pt idx="2733">
                  <c:v>364.10000600000001</c:v>
                </c:pt>
                <c:pt idx="2734">
                  <c:v>118</c:v>
                </c:pt>
                <c:pt idx="2735">
                  <c:v>95.110000999999997</c:v>
                </c:pt>
                <c:pt idx="2736">
                  <c:v>68.099997999999999</c:v>
                </c:pt>
                <c:pt idx="2737">
                  <c:v>59.419998</c:v>
                </c:pt>
                <c:pt idx="2738">
                  <c:v>51.740001999999997</c:v>
                </c:pt>
                <c:pt idx="2739">
                  <c:v>45.119999</c:v>
                </c:pt>
                <c:pt idx="2740">
                  <c:v>41.619999</c:v>
                </c:pt>
                <c:pt idx="2741">
                  <c:v>38.75</c:v>
                </c:pt>
                <c:pt idx="2742">
                  <c:v>40.25</c:v>
                </c:pt>
                <c:pt idx="2743">
                  <c:v>38.619999</c:v>
                </c:pt>
                <c:pt idx="2744">
                  <c:v>36.810001</c:v>
                </c:pt>
                <c:pt idx="2745">
                  <c:v>35.229999999999997</c:v>
                </c:pt>
                <c:pt idx="2746">
                  <c:v>34.349997999999999</c:v>
                </c:pt>
                <c:pt idx="2747">
                  <c:v>33.900002000000001</c:v>
                </c:pt>
                <c:pt idx="2748">
                  <c:v>33.380001</c:v>
                </c:pt>
                <c:pt idx="2749">
                  <c:v>32.68</c:v>
                </c:pt>
                <c:pt idx="2750">
                  <c:v>32.25</c:v>
                </c:pt>
                <c:pt idx="2751">
                  <c:v>32.409999999999997</c:v>
                </c:pt>
                <c:pt idx="2752">
                  <c:v>33.029998999999997</c:v>
                </c:pt>
                <c:pt idx="2753">
                  <c:v>43.060001</c:v>
                </c:pt>
                <c:pt idx="2754">
                  <c:v>40.689999</c:v>
                </c:pt>
                <c:pt idx="2755">
                  <c:v>38.330002</c:v>
                </c:pt>
                <c:pt idx="2756">
                  <c:v>37.689999</c:v>
                </c:pt>
                <c:pt idx="2757">
                  <c:v>36.560001</c:v>
                </c:pt>
                <c:pt idx="2758">
                  <c:v>36.279998999999997</c:v>
                </c:pt>
                <c:pt idx="2759">
                  <c:v>35.830002</c:v>
                </c:pt>
                <c:pt idx="2760">
                  <c:v>35.82</c:v>
                </c:pt>
                <c:pt idx="2761">
                  <c:v>35.93</c:v>
                </c:pt>
                <c:pt idx="2762">
                  <c:v>38.07</c:v>
                </c:pt>
                <c:pt idx="2763">
                  <c:v>37.540000999999997</c:v>
                </c:pt>
                <c:pt idx="2764">
                  <c:v>37.060001</c:v>
                </c:pt>
                <c:pt idx="2765">
                  <c:v>39.299999</c:v>
                </c:pt>
                <c:pt idx="2766">
                  <c:v>44.77</c:v>
                </c:pt>
                <c:pt idx="2767">
                  <c:v>43.700001</c:v>
                </c:pt>
                <c:pt idx="2768">
                  <c:v>43.139999000000003</c:v>
                </c:pt>
                <c:pt idx="2769">
                  <c:v>40.740001999999997</c:v>
                </c:pt>
                <c:pt idx="2770">
                  <c:v>38.939999</c:v>
                </c:pt>
                <c:pt idx="2771">
                  <c:v>37.959999000000003</c:v>
                </c:pt>
                <c:pt idx="2772">
                  <c:v>37.409999999999997</c:v>
                </c:pt>
                <c:pt idx="2773">
                  <c:v>37.020000000000003</c:v>
                </c:pt>
                <c:pt idx="2774">
                  <c:v>36.779998999999997</c:v>
                </c:pt>
                <c:pt idx="2775">
                  <c:v>36.580002</c:v>
                </c:pt>
                <c:pt idx="2776">
                  <c:v>36.150002000000001</c:v>
                </c:pt>
                <c:pt idx="2777">
                  <c:v>35.759998000000003</c:v>
                </c:pt>
                <c:pt idx="2778">
                  <c:v>34.990001999999997</c:v>
                </c:pt>
                <c:pt idx="2779">
                  <c:v>34.950001</c:v>
                </c:pt>
                <c:pt idx="2780">
                  <c:v>34.790000999999997</c:v>
                </c:pt>
                <c:pt idx="2781">
                  <c:v>34.889999000000003</c:v>
                </c:pt>
                <c:pt idx="2782">
                  <c:v>34.130001</c:v>
                </c:pt>
                <c:pt idx="2783">
                  <c:v>34.119999</c:v>
                </c:pt>
                <c:pt idx="2784">
                  <c:v>33.290000999999997</c:v>
                </c:pt>
                <c:pt idx="2785">
                  <c:v>32.520000000000003</c:v>
                </c:pt>
                <c:pt idx="2786">
                  <c:v>32.229999999999997</c:v>
                </c:pt>
                <c:pt idx="2787">
                  <c:v>31.74</c:v>
                </c:pt>
                <c:pt idx="2788">
                  <c:v>31.559999000000001</c:v>
                </c:pt>
                <c:pt idx="2789">
                  <c:v>31.540001</c:v>
                </c:pt>
                <c:pt idx="2790">
                  <c:v>31.34</c:v>
                </c:pt>
                <c:pt idx="2791">
                  <c:v>30.92</c:v>
                </c:pt>
                <c:pt idx="2792">
                  <c:v>30.83</c:v>
                </c:pt>
                <c:pt idx="2793">
                  <c:v>30.959999</c:v>
                </c:pt>
                <c:pt idx="2794">
                  <c:v>30.73</c:v>
                </c:pt>
                <c:pt idx="2795">
                  <c:v>30.379999000000002</c:v>
                </c:pt>
                <c:pt idx="2796">
                  <c:v>29.879999000000002</c:v>
                </c:pt>
                <c:pt idx="2797">
                  <c:v>29.57</c:v>
                </c:pt>
                <c:pt idx="2798">
                  <c:v>29.219999000000001</c:v>
                </c:pt>
                <c:pt idx="2799">
                  <c:v>29.01</c:v>
                </c:pt>
                <c:pt idx="2800">
                  <c:v>28.950001</c:v>
                </c:pt>
                <c:pt idx="2801">
                  <c:v>28.48</c:v>
                </c:pt>
                <c:pt idx="2802">
                  <c:v>28</c:v>
                </c:pt>
                <c:pt idx="2803">
                  <c:v>27.790001</c:v>
                </c:pt>
                <c:pt idx="2804">
                  <c:v>27.559999000000001</c:v>
                </c:pt>
                <c:pt idx="2805">
                  <c:v>27.219999000000001</c:v>
                </c:pt>
                <c:pt idx="2806">
                  <c:v>26.74</c:v>
                </c:pt>
                <c:pt idx="2807">
                  <c:v>26.17</c:v>
                </c:pt>
                <c:pt idx="2808">
                  <c:v>25.809999000000001</c:v>
                </c:pt>
                <c:pt idx="2809">
                  <c:v>25.27</c:v>
                </c:pt>
                <c:pt idx="2810">
                  <c:v>24.889999</c:v>
                </c:pt>
                <c:pt idx="2811">
                  <c:v>24.700001</c:v>
                </c:pt>
                <c:pt idx="2812">
                  <c:v>24.57</c:v>
                </c:pt>
                <c:pt idx="2813">
                  <c:v>31.709999</c:v>
                </c:pt>
                <c:pt idx="2814">
                  <c:v>83.43</c:v>
                </c:pt>
                <c:pt idx="2815">
                  <c:v>43.84</c:v>
                </c:pt>
                <c:pt idx="2816">
                  <c:v>34.700001</c:v>
                </c:pt>
                <c:pt idx="2817">
                  <c:v>29.870000999999998</c:v>
                </c:pt>
                <c:pt idx="2818">
                  <c:v>30.950001</c:v>
                </c:pt>
                <c:pt idx="2819">
                  <c:v>61.220001000000003</c:v>
                </c:pt>
                <c:pt idx="2820">
                  <c:v>47.41</c:v>
                </c:pt>
                <c:pt idx="2821">
                  <c:v>34.990001999999997</c:v>
                </c:pt>
                <c:pt idx="2822">
                  <c:v>30.049999</c:v>
                </c:pt>
                <c:pt idx="2823">
                  <c:v>27.77</c:v>
                </c:pt>
                <c:pt idx="2824">
                  <c:v>26.66</c:v>
                </c:pt>
                <c:pt idx="2825">
                  <c:v>25.73</c:v>
                </c:pt>
                <c:pt idx="2826">
                  <c:v>24.92</c:v>
                </c:pt>
                <c:pt idx="2827">
                  <c:v>25.49</c:v>
                </c:pt>
                <c:pt idx="2828">
                  <c:v>25.02</c:v>
                </c:pt>
                <c:pt idx="2829">
                  <c:v>24.34</c:v>
                </c:pt>
                <c:pt idx="2830">
                  <c:v>35.169998</c:v>
                </c:pt>
                <c:pt idx="2831">
                  <c:v>53.369999</c:v>
                </c:pt>
                <c:pt idx="2832">
                  <c:v>36.610000999999997</c:v>
                </c:pt>
                <c:pt idx="2833">
                  <c:v>29.82</c:v>
                </c:pt>
                <c:pt idx="2834">
                  <c:v>26.540001</c:v>
                </c:pt>
                <c:pt idx="2835">
                  <c:v>24.530000999999999</c:v>
                </c:pt>
                <c:pt idx="2836">
                  <c:v>23.23</c:v>
                </c:pt>
                <c:pt idx="2837">
                  <c:v>22.48</c:v>
                </c:pt>
                <c:pt idx="2838">
                  <c:v>22.209999</c:v>
                </c:pt>
                <c:pt idx="2839">
                  <c:v>22</c:v>
                </c:pt>
                <c:pt idx="2840">
                  <c:v>21.559999000000001</c:v>
                </c:pt>
                <c:pt idx="2841">
                  <c:v>21.620000999999998</c:v>
                </c:pt>
                <c:pt idx="2842">
                  <c:v>21.18</c:v>
                </c:pt>
                <c:pt idx="2843">
                  <c:v>20.870000999999998</c:v>
                </c:pt>
                <c:pt idx="2844">
                  <c:v>20.459999</c:v>
                </c:pt>
                <c:pt idx="2845">
                  <c:v>20.200001</c:v>
                </c:pt>
                <c:pt idx="2846">
                  <c:v>19.889999</c:v>
                </c:pt>
                <c:pt idx="2847">
                  <c:v>19.77</c:v>
                </c:pt>
                <c:pt idx="2848">
                  <c:v>19.59</c:v>
                </c:pt>
                <c:pt idx="2849">
                  <c:v>19.370000999999998</c:v>
                </c:pt>
                <c:pt idx="2850">
                  <c:v>19.120000999999998</c:v>
                </c:pt>
                <c:pt idx="2851">
                  <c:v>18.879999000000002</c:v>
                </c:pt>
                <c:pt idx="2852">
                  <c:v>18.709999</c:v>
                </c:pt>
                <c:pt idx="2853">
                  <c:v>18.469999000000001</c:v>
                </c:pt>
                <c:pt idx="2854">
                  <c:v>18.290001</c:v>
                </c:pt>
                <c:pt idx="2855">
                  <c:v>18.049999</c:v>
                </c:pt>
                <c:pt idx="2856">
                  <c:v>21.620000999999998</c:v>
                </c:pt>
                <c:pt idx="2857">
                  <c:v>18.950001</c:v>
                </c:pt>
                <c:pt idx="2858">
                  <c:v>17.82</c:v>
                </c:pt>
                <c:pt idx="2859">
                  <c:v>17.27</c:v>
                </c:pt>
                <c:pt idx="2860">
                  <c:v>16.940000999999999</c:v>
                </c:pt>
                <c:pt idx="2861">
                  <c:v>16.799999</c:v>
                </c:pt>
                <c:pt idx="2862">
                  <c:v>19.829999999999998</c:v>
                </c:pt>
                <c:pt idx="2863">
                  <c:v>17.75</c:v>
                </c:pt>
                <c:pt idx="2864">
                  <c:v>16.860001</c:v>
                </c:pt>
                <c:pt idx="2865">
                  <c:v>16.420000000000002</c:v>
                </c:pt>
                <c:pt idx="2866">
                  <c:v>16.139999</c:v>
                </c:pt>
                <c:pt idx="2867">
                  <c:v>15.89</c:v>
                </c:pt>
                <c:pt idx="2868">
                  <c:v>15.71</c:v>
                </c:pt>
                <c:pt idx="2869">
                  <c:v>15.57</c:v>
                </c:pt>
                <c:pt idx="2870">
                  <c:v>15.37</c:v>
                </c:pt>
                <c:pt idx="2871">
                  <c:v>15.21</c:v>
                </c:pt>
                <c:pt idx="2872">
                  <c:v>15.05</c:v>
                </c:pt>
                <c:pt idx="2873">
                  <c:v>14.88</c:v>
                </c:pt>
                <c:pt idx="2874">
                  <c:v>14.78</c:v>
                </c:pt>
                <c:pt idx="2875">
                  <c:v>14.56</c:v>
                </c:pt>
                <c:pt idx="2876">
                  <c:v>14.33</c:v>
                </c:pt>
                <c:pt idx="2877">
                  <c:v>14.14</c:v>
                </c:pt>
                <c:pt idx="2878">
                  <c:v>13.9</c:v>
                </c:pt>
                <c:pt idx="2879">
                  <c:v>13.76</c:v>
                </c:pt>
                <c:pt idx="2880">
                  <c:v>13.56</c:v>
                </c:pt>
                <c:pt idx="2881">
                  <c:v>13.44</c:v>
                </c:pt>
                <c:pt idx="2882">
                  <c:v>13.25</c:v>
                </c:pt>
                <c:pt idx="2883">
                  <c:v>13.12</c:v>
                </c:pt>
                <c:pt idx="2884">
                  <c:v>13.01</c:v>
                </c:pt>
                <c:pt idx="2885">
                  <c:v>12.93</c:v>
                </c:pt>
                <c:pt idx="2886">
                  <c:v>12.8</c:v>
                </c:pt>
                <c:pt idx="2887">
                  <c:v>12.68</c:v>
                </c:pt>
                <c:pt idx="2888">
                  <c:v>12.53</c:v>
                </c:pt>
                <c:pt idx="2889">
                  <c:v>12.37</c:v>
                </c:pt>
                <c:pt idx="2890">
                  <c:v>12.23</c:v>
                </c:pt>
                <c:pt idx="2891">
                  <c:v>12.19</c:v>
                </c:pt>
                <c:pt idx="2892">
                  <c:v>12.07</c:v>
                </c:pt>
                <c:pt idx="2893">
                  <c:v>11.97</c:v>
                </c:pt>
                <c:pt idx="2894">
                  <c:v>11.86</c:v>
                </c:pt>
                <c:pt idx="2895">
                  <c:v>11.75</c:v>
                </c:pt>
                <c:pt idx="2896">
                  <c:v>11.62</c:v>
                </c:pt>
                <c:pt idx="2897">
                  <c:v>11.51</c:v>
                </c:pt>
                <c:pt idx="2898">
                  <c:v>11.36</c:v>
                </c:pt>
                <c:pt idx="2899">
                  <c:v>11.23</c:v>
                </c:pt>
                <c:pt idx="2900">
                  <c:v>11.14</c:v>
                </c:pt>
                <c:pt idx="2901">
                  <c:v>11.03</c:v>
                </c:pt>
                <c:pt idx="2902">
                  <c:v>10.87</c:v>
                </c:pt>
                <c:pt idx="2903">
                  <c:v>10.73</c:v>
                </c:pt>
                <c:pt idx="2904">
                  <c:v>10.58</c:v>
                </c:pt>
                <c:pt idx="2905">
                  <c:v>10.43</c:v>
                </c:pt>
                <c:pt idx="2906">
                  <c:v>10.3</c:v>
                </c:pt>
                <c:pt idx="2907">
                  <c:v>10.19</c:v>
                </c:pt>
                <c:pt idx="2908">
                  <c:v>10.06</c:v>
                </c:pt>
                <c:pt idx="2909">
                  <c:v>9.9459999999999997</c:v>
                </c:pt>
                <c:pt idx="2910">
                  <c:v>9.8450000000000006</c:v>
                </c:pt>
                <c:pt idx="2911">
                  <c:v>9.75</c:v>
                </c:pt>
                <c:pt idx="2912">
                  <c:v>9.6539999999999999</c:v>
                </c:pt>
                <c:pt idx="2913">
                  <c:v>9.5269999999999992</c:v>
                </c:pt>
                <c:pt idx="2914">
                  <c:v>9.4469999999999992</c:v>
                </c:pt>
                <c:pt idx="2915">
                  <c:v>9.35</c:v>
                </c:pt>
                <c:pt idx="2916">
                  <c:v>9.23</c:v>
                </c:pt>
                <c:pt idx="2917">
                  <c:v>9.1199999999999992</c:v>
                </c:pt>
                <c:pt idx="2918">
                  <c:v>9.4060000000000006</c:v>
                </c:pt>
                <c:pt idx="2919">
                  <c:v>9.0269999999999992</c:v>
                </c:pt>
                <c:pt idx="2920">
                  <c:v>8.8079999999999998</c:v>
                </c:pt>
                <c:pt idx="2921">
                  <c:v>8.6329999999999991</c:v>
                </c:pt>
                <c:pt idx="2922">
                  <c:v>8.4220000000000006</c:v>
                </c:pt>
                <c:pt idx="2923">
                  <c:v>8.2650000000000006</c:v>
                </c:pt>
                <c:pt idx="2924">
                  <c:v>8.0779999999999994</c:v>
                </c:pt>
                <c:pt idx="2925">
                  <c:v>7.95</c:v>
                </c:pt>
                <c:pt idx="2926">
                  <c:v>7.8330000000000002</c:v>
                </c:pt>
                <c:pt idx="2927">
                  <c:v>7.7489999999999997</c:v>
                </c:pt>
                <c:pt idx="2928">
                  <c:v>7.6689999999999996</c:v>
                </c:pt>
                <c:pt idx="2929">
                  <c:v>7.6180000000000003</c:v>
                </c:pt>
                <c:pt idx="2930">
                  <c:v>7.5469999999999997</c:v>
                </c:pt>
                <c:pt idx="2931">
                  <c:v>7.492</c:v>
                </c:pt>
                <c:pt idx="2932">
                  <c:v>7.4249999999999998</c:v>
                </c:pt>
                <c:pt idx="2933">
                  <c:v>7.3019999999999996</c:v>
                </c:pt>
                <c:pt idx="2934">
                  <c:v>7.181</c:v>
                </c:pt>
                <c:pt idx="2935">
                  <c:v>7.0549999999999997</c:v>
                </c:pt>
                <c:pt idx="2936">
                  <c:v>6.9109999999999996</c:v>
                </c:pt>
                <c:pt idx="2937">
                  <c:v>6.7709999999999999</c:v>
                </c:pt>
                <c:pt idx="2938">
                  <c:v>6.6619999999999999</c:v>
                </c:pt>
                <c:pt idx="2939">
                  <c:v>6.5170000000000003</c:v>
                </c:pt>
                <c:pt idx="2940">
                  <c:v>6.3979999999999997</c:v>
                </c:pt>
                <c:pt idx="2941">
                  <c:v>6.2549999999999999</c:v>
                </c:pt>
                <c:pt idx="2942">
                  <c:v>6.1420000000000003</c:v>
                </c:pt>
                <c:pt idx="2943">
                  <c:v>6.0650000000000004</c:v>
                </c:pt>
                <c:pt idx="2944">
                  <c:v>5.9980000000000002</c:v>
                </c:pt>
                <c:pt idx="2945">
                  <c:v>5.9029999999999996</c:v>
                </c:pt>
                <c:pt idx="2946">
                  <c:v>5.8609999999999998</c:v>
                </c:pt>
                <c:pt idx="2947">
                  <c:v>5.8239999999999998</c:v>
                </c:pt>
                <c:pt idx="2948">
                  <c:v>5.7839999999999998</c:v>
                </c:pt>
                <c:pt idx="2949">
                  <c:v>5.7220000000000004</c:v>
                </c:pt>
                <c:pt idx="2950">
                  <c:v>5.6079999999999997</c:v>
                </c:pt>
                <c:pt idx="2951">
                  <c:v>5.5069999999999997</c:v>
                </c:pt>
                <c:pt idx="2952">
                  <c:v>5.3849999999999998</c:v>
                </c:pt>
                <c:pt idx="2953">
                  <c:v>5.21</c:v>
                </c:pt>
                <c:pt idx="2954">
                  <c:v>5.0389999999999997</c:v>
                </c:pt>
                <c:pt idx="2955">
                  <c:v>4.7919999999999998</c:v>
                </c:pt>
                <c:pt idx="2956">
                  <c:v>4.6310000000000002</c:v>
                </c:pt>
                <c:pt idx="2957">
                  <c:v>4.4960000000000004</c:v>
                </c:pt>
                <c:pt idx="2958">
                  <c:v>4.3559999999999999</c:v>
                </c:pt>
                <c:pt idx="2959">
                  <c:v>4.2610000000000001</c:v>
                </c:pt>
                <c:pt idx="2960">
                  <c:v>4.1740000000000004</c:v>
                </c:pt>
                <c:pt idx="2961">
                  <c:v>4.1159999999999997</c:v>
                </c:pt>
                <c:pt idx="2962">
                  <c:v>4.07</c:v>
                </c:pt>
                <c:pt idx="2963">
                  <c:v>4.0170000000000003</c:v>
                </c:pt>
                <c:pt idx="2964">
                  <c:v>3.94</c:v>
                </c:pt>
                <c:pt idx="2965">
                  <c:v>3.879</c:v>
                </c:pt>
                <c:pt idx="2966">
                  <c:v>3.7770000000000001</c:v>
                </c:pt>
                <c:pt idx="2967">
                  <c:v>3.7370000000000001</c:v>
                </c:pt>
                <c:pt idx="2968">
                  <c:v>3.661</c:v>
                </c:pt>
                <c:pt idx="2969">
                  <c:v>3.7050000000000001</c:v>
                </c:pt>
                <c:pt idx="2970">
                  <c:v>3.7850000000000001</c:v>
                </c:pt>
                <c:pt idx="2971">
                  <c:v>3.718</c:v>
                </c:pt>
                <c:pt idx="2972">
                  <c:v>3.6419999999999999</c:v>
                </c:pt>
                <c:pt idx="2973">
                  <c:v>3.5339999999999998</c:v>
                </c:pt>
                <c:pt idx="2974">
                  <c:v>3.4260000000000002</c:v>
                </c:pt>
                <c:pt idx="2975">
                  <c:v>3.2770000000000001</c:v>
                </c:pt>
                <c:pt idx="2976">
                  <c:v>3.125</c:v>
                </c:pt>
                <c:pt idx="2977">
                  <c:v>2.9729999999999999</c:v>
                </c:pt>
                <c:pt idx="2978">
                  <c:v>2.83</c:v>
                </c:pt>
                <c:pt idx="2979">
                  <c:v>2.6659999999999999</c:v>
                </c:pt>
                <c:pt idx="2980">
                  <c:v>2.601</c:v>
                </c:pt>
                <c:pt idx="2981">
                  <c:v>2.5209999999999999</c:v>
                </c:pt>
                <c:pt idx="2982">
                  <c:v>2.379</c:v>
                </c:pt>
                <c:pt idx="2983">
                  <c:v>2.2480000000000002</c:v>
                </c:pt>
                <c:pt idx="2984">
                  <c:v>2.1469999999999998</c:v>
                </c:pt>
                <c:pt idx="2985">
                  <c:v>2.0649999999999999</c:v>
                </c:pt>
                <c:pt idx="2986">
                  <c:v>1.972</c:v>
                </c:pt>
                <c:pt idx="2987">
                  <c:v>1.8979999999999999</c:v>
                </c:pt>
                <c:pt idx="2988">
                  <c:v>1.8520000000000001</c:v>
                </c:pt>
                <c:pt idx="2989">
                  <c:v>1.796</c:v>
                </c:pt>
                <c:pt idx="2990">
                  <c:v>1.7210000000000001</c:v>
                </c:pt>
                <c:pt idx="2991">
                  <c:v>1.744</c:v>
                </c:pt>
                <c:pt idx="2992">
                  <c:v>1.8140000000000001</c:v>
                </c:pt>
                <c:pt idx="2993">
                  <c:v>1.7849999999999999</c:v>
                </c:pt>
                <c:pt idx="2994">
                  <c:v>1.742</c:v>
                </c:pt>
                <c:pt idx="2995">
                  <c:v>1.677</c:v>
                </c:pt>
                <c:pt idx="2996">
                  <c:v>1.702</c:v>
                </c:pt>
                <c:pt idx="2997">
                  <c:v>1.696</c:v>
                </c:pt>
                <c:pt idx="2998">
                  <c:v>1.679</c:v>
                </c:pt>
                <c:pt idx="2999">
                  <c:v>1.6719999999999999</c:v>
                </c:pt>
                <c:pt idx="3000">
                  <c:v>1.6020000000000001</c:v>
                </c:pt>
                <c:pt idx="3001">
                  <c:v>1.5549999999999999</c:v>
                </c:pt>
                <c:pt idx="3002">
                  <c:v>1.609</c:v>
                </c:pt>
                <c:pt idx="3003">
                  <c:v>1.7330000000000001</c:v>
                </c:pt>
                <c:pt idx="3004">
                  <c:v>1.6910000000000001</c:v>
                </c:pt>
                <c:pt idx="3005">
                  <c:v>1.6160000000000001</c:v>
                </c:pt>
                <c:pt idx="3006">
                  <c:v>1.542</c:v>
                </c:pt>
                <c:pt idx="3007">
                  <c:v>1.4630000000000001</c:v>
                </c:pt>
                <c:pt idx="3008">
                  <c:v>1.3839999999999999</c:v>
                </c:pt>
                <c:pt idx="3009">
                  <c:v>1.327</c:v>
                </c:pt>
                <c:pt idx="3010">
                  <c:v>1.2829999999999999</c:v>
                </c:pt>
                <c:pt idx="3011">
                  <c:v>1.327</c:v>
                </c:pt>
                <c:pt idx="3012">
                  <c:v>1.2629999999999999</c:v>
                </c:pt>
                <c:pt idx="3013">
                  <c:v>1.109</c:v>
                </c:pt>
                <c:pt idx="3014">
                  <c:v>1.02</c:v>
                </c:pt>
                <c:pt idx="3015">
                  <c:v>0.93769999999999998</c:v>
                </c:pt>
                <c:pt idx="3016">
                  <c:v>0.88090000000000002</c:v>
                </c:pt>
                <c:pt idx="3017">
                  <c:v>0.83079999999999998</c:v>
                </c:pt>
                <c:pt idx="3018">
                  <c:v>0.75600000000000001</c:v>
                </c:pt>
                <c:pt idx="3019">
                  <c:v>0.68459999999999999</c:v>
                </c:pt>
                <c:pt idx="3020">
                  <c:v>0.63249999999999995</c:v>
                </c:pt>
                <c:pt idx="3021">
                  <c:v>0.71519999999999995</c:v>
                </c:pt>
                <c:pt idx="3022">
                  <c:v>0.82089999999999996</c:v>
                </c:pt>
                <c:pt idx="3023">
                  <c:v>0.89690000000000003</c:v>
                </c:pt>
                <c:pt idx="3024">
                  <c:v>0.90880000000000005</c:v>
                </c:pt>
                <c:pt idx="3025">
                  <c:v>0.97519999999999996</c:v>
                </c:pt>
                <c:pt idx="3026">
                  <c:v>1.081</c:v>
                </c:pt>
                <c:pt idx="3027">
                  <c:v>1.0960000000000001</c:v>
                </c:pt>
                <c:pt idx="3028">
                  <c:v>1.1519999999999999</c:v>
                </c:pt>
                <c:pt idx="3029">
                  <c:v>1.1659999999999999</c:v>
                </c:pt>
                <c:pt idx="3030">
                  <c:v>1.1259999999999999</c:v>
                </c:pt>
                <c:pt idx="3031">
                  <c:v>1.085</c:v>
                </c:pt>
                <c:pt idx="3032">
                  <c:v>0.96140000000000003</c:v>
                </c:pt>
                <c:pt idx="3033">
                  <c:v>0.9274</c:v>
                </c:pt>
                <c:pt idx="3034">
                  <c:v>0.98599999999999999</c:v>
                </c:pt>
                <c:pt idx="3035">
                  <c:v>0.90859999999999996</c:v>
                </c:pt>
                <c:pt idx="3036">
                  <c:v>0.81269999999999998</c:v>
                </c:pt>
                <c:pt idx="3037">
                  <c:v>0.72840000000000005</c:v>
                </c:pt>
                <c:pt idx="3038">
                  <c:v>0.66830000000000001</c:v>
                </c:pt>
                <c:pt idx="3039">
                  <c:v>0.67500000000000004</c:v>
                </c:pt>
                <c:pt idx="3040">
                  <c:v>0.75219999999999998</c:v>
                </c:pt>
                <c:pt idx="3041">
                  <c:v>0.80379999999999996</c:v>
                </c:pt>
                <c:pt idx="3042">
                  <c:v>0.8518</c:v>
                </c:pt>
                <c:pt idx="3043">
                  <c:v>0.86670000000000003</c:v>
                </c:pt>
                <c:pt idx="3044">
                  <c:v>0.93720000000000003</c:v>
                </c:pt>
                <c:pt idx="3045">
                  <c:v>0.99329999999999996</c:v>
                </c:pt>
                <c:pt idx="3046">
                  <c:v>1.01</c:v>
                </c:pt>
                <c:pt idx="3047">
                  <c:v>1.0580000000000001</c:v>
                </c:pt>
                <c:pt idx="3048">
                  <c:v>1.075</c:v>
                </c:pt>
                <c:pt idx="3049">
                  <c:v>1.1259999999999999</c:v>
                </c:pt>
                <c:pt idx="3050">
                  <c:v>1.1419999999999999</c:v>
                </c:pt>
                <c:pt idx="3051">
                  <c:v>1.5149999999999999</c:v>
                </c:pt>
                <c:pt idx="3052">
                  <c:v>2.0550000000000002</c:v>
                </c:pt>
                <c:pt idx="3053">
                  <c:v>2.472</c:v>
                </c:pt>
                <c:pt idx="3054">
                  <c:v>3.0779999999999998</c:v>
                </c:pt>
                <c:pt idx="3055">
                  <c:v>3.4409999999999998</c:v>
                </c:pt>
                <c:pt idx="3056">
                  <c:v>3.9980000000000002</c:v>
                </c:pt>
                <c:pt idx="3057">
                  <c:v>4.4829999999999997</c:v>
                </c:pt>
                <c:pt idx="3058">
                  <c:v>5.6189999999999998</c:v>
                </c:pt>
                <c:pt idx="3059">
                  <c:v>6.8540000000000001</c:v>
                </c:pt>
                <c:pt idx="3060">
                  <c:v>8.7289999999999992</c:v>
                </c:pt>
                <c:pt idx="3061">
                  <c:v>9.3260000000000005</c:v>
                </c:pt>
                <c:pt idx="3062">
                  <c:v>8.8719999999999999</c:v>
                </c:pt>
                <c:pt idx="3063">
                  <c:v>8.5329999999999995</c:v>
                </c:pt>
                <c:pt idx="3064">
                  <c:v>9.15</c:v>
                </c:pt>
                <c:pt idx="3065">
                  <c:v>9.7799999999999994</c:v>
                </c:pt>
                <c:pt idx="3066">
                  <c:v>10.32</c:v>
                </c:pt>
                <c:pt idx="3067">
                  <c:v>9.7620000000000005</c:v>
                </c:pt>
                <c:pt idx="3068">
                  <c:v>9.8119999999999994</c:v>
                </c:pt>
                <c:pt idx="3069">
                  <c:v>10.050000000000001</c:v>
                </c:pt>
                <c:pt idx="3070">
                  <c:v>10.95</c:v>
                </c:pt>
                <c:pt idx="3071">
                  <c:v>12.89</c:v>
                </c:pt>
                <c:pt idx="3072">
                  <c:v>13.54</c:v>
                </c:pt>
                <c:pt idx="3073">
                  <c:v>13.95</c:v>
                </c:pt>
                <c:pt idx="3074">
                  <c:v>14.08</c:v>
                </c:pt>
                <c:pt idx="3075">
                  <c:v>13.88</c:v>
                </c:pt>
                <c:pt idx="3076">
                  <c:v>14.25</c:v>
                </c:pt>
                <c:pt idx="3077">
                  <c:v>16.209999</c:v>
                </c:pt>
                <c:pt idx="3078">
                  <c:v>14.94</c:v>
                </c:pt>
                <c:pt idx="3079">
                  <c:v>17.829999999999998</c:v>
                </c:pt>
                <c:pt idx="3080">
                  <c:v>19.18</c:v>
                </c:pt>
                <c:pt idx="3081">
                  <c:v>19.899999999999999</c:v>
                </c:pt>
                <c:pt idx="3082">
                  <c:v>20.68</c:v>
                </c:pt>
                <c:pt idx="3083">
                  <c:v>20.010000000000002</c:v>
                </c:pt>
                <c:pt idx="3084">
                  <c:v>18.719999000000001</c:v>
                </c:pt>
                <c:pt idx="3085">
                  <c:v>17.670000000000002</c:v>
                </c:pt>
                <c:pt idx="3086">
                  <c:v>20.870000999999998</c:v>
                </c:pt>
                <c:pt idx="3087">
                  <c:v>17.350000000000001</c:v>
                </c:pt>
                <c:pt idx="3088">
                  <c:v>19.239999999999998</c:v>
                </c:pt>
                <c:pt idx="3089">
                  <c:v>16.399999999999999</c:v>
                </c:pt>
                <c:pt idx="3090">
                  <c:v>15.97</c:v>
                </c:pt>
                <c:pt idx="3091">
                  <c:v>16.620000999999998</c:v>
                </c:pt>
                <c:pt idx="3092">
                  <c:v>13.99</c:v>
                </c:pt>
                <c:pt idx="3093">
                  <c:v>15.2</c:v>
                </c:pt>
                <c:pt idx="3094">
                  <c:v>16.559999000000001</c:v>
                </c:pt>
                <c:pt idx="3095">
                  <c:v>15.56</c:v>
                </c:pt>
                <c:pt idx="3096">
                  <c:v>19.370000999999998</c:v>
                </c:pt>
                <c:pt idx="3097">
                  <c:v>22.18</c:v>
                </c:pt>
                <c:pt idx="3098">
                  <c:v>23.780000999999999</c:v>
                </c:pt>
                <c:pt idx="3099">
                  <c:v>24.709999</c:v>
                </c:pt>
                <c:pt idx="3100">
                  <c:v>25.059999000000001</c:v>
                </c:pt>
                <c:pt idx="3101">
                  <c:v>24.790001</c:v>
                </c:pt>
                <c:pt idx="3102">
                  <c:v>24.99</c:v>
                </c:pt>
                <c:pt idx="3103">
                  <c:v>24.91</c:v>
                </c:pt>
                <c:pt idx="3104">
                  <c:v>24.719999000000001</c:v>
                </c:pt>
                <c:pt idx="3105">
                  <c:v>24.690000999999999</c:v>
                </c:pt>
                <c:pt idx="3106">
                  <c:v>24.74</c:v>
                </c:pt>
                <c:pt idx="3107">
                  <c:v>24.709999</c:v>
                </c:pt>
                <c:pt idx="3108">
                  <c:v>24.48</c:v>
                </c:pt>
                <c:pt idx="3109">
                  <c:v>24.360001</c:v>
                </c:pt>
                <c:pt idx="3110">
                  <c:v>53.34</c:v>
                </c:pt>
                <c:pt idx="3111">
                  <c:v>46.889999000000003</c:v>
                </c:pt>
                <c:pt idx="3112">
                  <c:v>43.080002</c:v>
                </c:pt>
                <c:pt idx="3113">
                  <c:v>38.619999</c:v>
                </c:pt>
                <c:pt idx="3114">
                  <c:v>35.060001</c:v>
                </c:pt>
                <c:pt idx="3115">
                  <c:v>32.029998999999997</c:v>
                </c:pt>
                <c:pt idx="3116">
                  <c:v>30.219999000000001</c:v>
                </c:pt>
                <c:pt idx="3117">
                  <c:v>29.32</c:v>
                </c:pt>
                <c:pt idx="3118">
                  <c:v>28.709999</c:v>
                </c:pt>
                <c:pt idx="3119">
                  <c:v>27.809999000000001</c:v>
                </c:pt>
                <c:pt idx="3120">
                  <c:v>27.25</c:v>
                </c:pt>
                <c:pt idx="3121">
                  <c:v>26.879999000000002</c:v>
                </c:pt>
                <c:pt idx="3122">
                  <c:v>26.950001</c:v>
                </c:pt>
                <c:pt idx="3123">
                  <c:v>26.959999</c:v>
                </c:pt>
                <c:pt idx="3124">
                  <c:v>27.049999</c:v>
                </c:pt>
                <c:pt idx="3125">
                  <c:v>27.290001</c:v>
                </c:pt>
                <c:pt idx="3126">
                  <c:v>29</c:v>
                </c:pt>
                <c:pt idx="3127">
                  <c:v>28.959999</c:v>
                </c:pt>
                <c:pt idx="3128">
                  <c:v>28.809999000000001</c:v>
                </c:pt>
                <c:pt idx="3129">
                  <c:v>28.629999000000002</c:v>
                </c:pt>
                <c:pt idx="3130">
                  <c:v>30.67</c:v>
                </c:pt>
                <c:pt idx="3131">
                  <c:v>30.799999</c:v>
                </c:pt>
                <c:pt idx="3132">
                  <c:v>30.08</c:v>
                </c:pt>
                <c:pt idx="3133">
                  <c:v>30</c:v>
                </c:pt>
                <c:pt idx="3134">
                  <c:v>29.68</c:v>
                </c:pt>
                <c:pt idx="3135">
                  <c:v>29.299999</c:v>
                </c:pt>
                <c:pt idx="3136">
                  <c:v>28.690000999999999</c:v>
                </c:pt>
                <c:pt idx="3137">
                  <c:v>28.129999000000002</c:v>
                </c:pt>
                <c:pt idx="3138">
                  <c:v>27.809999000000001</c:v>
                </c:pt>
                <c:pt idx="3139">
                  <c:v>28.68</c:v>
                </c:pt>
                <c:pt idx="3140">
                  <c:v>32.630001</c:v>
                </c:pt>
                <c:pt idx="3141">
                  <c:v>35.18</c:v>
                </c:pt>
                <c:pt idx="3142">
                  <c:v>35.299999</c:v>
                </c:pt>
                <c:pt idx="3143">
                  <c:v>33.799999</c:v>
                </c:pt>
                <c:pt idx="3144">
                  <c:v>32.650002000000001</c:v>
                </c:pt>
                <c:pt idx="3145">
                  <c:v>31.74</c:v>
                </c:pt>
                <c:pt idx="3146">
                  <c:v>31.040001</c:v>
                </c:pt>
                <c:pt idx="3147">
                  <c:v>30.700001</c:v>
                </c:pt>
                <c:pt idx="3148">
                  <c:v>30.23</c:v>
                </c:pt>
                <c:pt idx="3149">
                  <c:v>29.639999</c:v>
                </c:pt>
                <c:pt idx="3150">
                  <c:v>29.51</c:v>
                </c:pt>
                <c:pt idx="3151">
                  <c:v>29.4</c:v>
                </c:pt>
                <c:pt idx="3152">
                  <c:v>29.32</c:v>
                </c:pt>
                <c:pt idx="3153">
                  <c:v>29.040001</c:v>
                </c:pt>
                <c:pt idx="3154">
                  <c:v>28.66</c:v>
                </c:pt>
                <c:pt idx="3155">
                  <c:v>28.299999</c:v>
                </c:pt>
                <c:pt idx="3156">
                  <c:v>27.93</c:v>
                </c:pt>
                <c:pt idx="3157">
                  <c:v>27.83</c:v>
                </c:pt>
                <c:pt idx="3158">
                  <c:v>27.43</c:v>
                </c:pt>
                <c:pt idx="3159">
                  <c:v>27.209999</c:v>
                </c:pt>
                <c:pt idx="3160">
                  <c:v>29.709999</c:v>
                </c:pt>
                <c:pt idx="3161">
                  <c:v>31.18</c:v>
                </c:pt>
                <c:pt idx="3162">
                  <c:v>31.469999000000001</c:v>
                </c:pt>
                <c:pt idx="3163">
                  <c:v>31.43</c:v>
                </c:pt>
                <c:pt idx="3164">
                  <c:v>31.26</c:v>
                </c:pt>
                <c:pt idx="3165">
                  <c:v>31.530000999999999</c:v>
                </c:pt>
                <c:pt idx="3166">
                  <c:v>31.17</c:v>
                </c:pt>
                <c:pt idx="3167">
                  <c:v>30.950001</c:v>
                </c:pt>
                <c:pt idx="3168">
                  <c:v>37.040000999999997</c:v>
                </c:pt>
                <c:pt idx="3169">
                  <c:v>66.949996999999996</c:v>
                </c:pt>
                <c:pt idx="3170">
                  <c:v>78.300003000000004</c:v>
                </c:pt>
                <c:pt idx="3171">
                  <c:v>66.300003000000004</c:v>
                </c:pt>
                <c:pt idx="3172">
                  <c:v>56.369999</c:v>
                </c:pt>
                <c:pt idx="3173">
                  <c:v>49.450001</c:v>
                </c:pt>
                <c:pt idx="3174">
                  <c:v>44.610000999999997</c:v>
                </c:pt>
                <c:pt idx="3175">
                  <c:v>42.040000999999997</c:v>
                </c:pt>
                <c:pt idx="3176">
                  <c:v>39.669998</c:v>
                </c:pt>
                <c:pt idx="3177">
                  <c:v>37.439999</c:v>
                </c:pt>
                <c:pt idx="3178">
                  <c:v>36.080002</c:v>
                </c:pt>
                <c:pt idx="3179">
                  <c:v>35.459999000000003</c:v>
                </c:pt>
                <c:pt idx="3180">
                  <c:v>34.610000999999997</c:v>
                </c:pt>
                <c:pt idx="3181">
                  <c:v>33.560001</c:v>
                </c:pt>
                <c:pt idx="3182">
                  <c:v>33.450001</c:v>
                </c:pt>
                <c:pt idx="3183">
                  <c:v>33.060001</c:v>
                </c:pt>
                <c:pt idx="3184">
                  <c:v>33.169998</c:v>
                </c:pt>
                <c:pt idx="3185">
                  <c:v>33.270000000000003</c:v>
                </c:pt>
                <c:pt idx="3186">
                  <c:v>33.169998</c:v>
                </c:pt>
                <c:pt idx="3187">
                  <c:v>32.310001</c:v>
                </c:pt>
                <c:pt idx="3188">
                  <c:v>31.85</c:v>
                </c:pt>
                <c:pt idx="3189">
                  <c:v>31.709999</c:v>
                </c:pt>
                <c:pt idx="3190">
                  <c:v>31.09</c:v>
                </c:pt>
                <c:pt idx="3191">
                  <c:v>30.84</c:v>
                </c:pt>
                <c:pt idx="3192">
                  <c:v>30.389999</c:v>
                </c:pt>
                <c:pt idx="3193">
                  <c:v>30.49</c:v>
                </c:pt>
                <c:pt idx="3194">
                  <c:v>30.33</c:v>
                </c:pt>
                <c:pt idx="3195">
                  <c:v>29.99</c:v>
                </c:pt>
                <c:pt idx="3196">
                  <c:v>29.43</c:v>
                </c:pt>
                <c:pt idx="3197">
                  <c:v>29.219999000000001</c:v>
                </c:pt>
                <c:pt idx="3198">
                  <c:v>29.32</c:v>
                </c:pt>
                <c:pt idx="3199">
                  <c:v>29.780000999999999</c:v>
                </c:pt>
                <c:pt idx="3200">
                  <c:v>50.889999000000003</c:v>
                </c:pt>
                <c:pt idx="3201">
                  <c:v>48.349997999999999</c:v>
                </c:pt>
                <c:pt idx="3202">
                  <c:v>44.959999000000003</c:v>
                </c:pt>
                <c:pt idx="3203">
                  <c:v>41.830002</c:v>
                </c:pt>
                <c:pt idx="3204">
                  <c:v>38.150002000000001</c:v>
                </c:pt>
                <c:pt idx="3205">
                  <c:v>35.259998000000003</c:v>
                </c:pt>
                <c:pt idx="3206">
                  <c:v>33.099997999999999</c:v>
                </c:pt>
                <c:pt idx="3207">
                  <c:v>31.66</c:v>
                </c:pt>
                <c:pt idx="3208">
                  <c:v>30.76</c:v>
                </c:pt>
                <c:pt idx="3209">
                  <c:v>30.280000999999999</c:v>
                </c:pt>
                <c:pt idx="3210">
                  <c:v>30.059999000000001</c:v>
                </c:pt>
                <c:pt idx="3211">
                  <c:v>29.780000999999999</c:v>
                </c:pt>
                <c:pt idx="3212">
                  <c:v>29.34</c:v>
                </c:pt>
                <c:pt idx="3213">
                  <c:v>29.35</c:v>
                </c:pt>
                <c:pt idx="3214">
                  <c:v>28.98</c:v>
                </c:pt>
                <c:pt idx="3215">
                  <c:v>28.91</c:v>
                </c:pt>
                <c:pt idx="3216">
                  <c:v>28.9</c:v>
                </c:pt>
                <c:pt idx="3217">
                  <c:v>28.620000999999998</c:v>
                </c:pt>
                <c:pt idx="3218">
                  <c:v>28.209999</c:v>
                </c:pt>
                <c:pt idx="3219">
                  <c:v>27.82</c:v>
                </c:pt>
                <c:pt idx="3220">
                  <c:v>27.59</c:v>
                </c:pt>
                <c:pt idx="3221">
                  <c:v>27.26</c:v>
                </c:pt>
                <c:pt idx="3222">
                  <c:v>27.07</c:v>
                </c:pt>
                <c:pt idx="3223">
                  <c:v>26.879999000000002</c:v>
                </c:pt>
                <c:pt idx="3224">
                  <c:v>26.4</c:v>
                </c:pt>
                <c:pt idx="3225">
                  <c:v>26.110001</c:v>
                </c:pt>
                <c:pt idx="3226">
                  <c:v>25.860001</c:v>
                </c:pt>
                <c:pt idx="3227">
                  <c:v>25.530000999999999</c:v>
                </c:pt>
                <c:pt idx="3228">
                  <c:v>25.32</c:v>
                </c:pt>
                <c:pt idx="3229">
                  <c:v>24.879999000000002</c:v>
                </c:pt>
                <c:pt idx="3230">
                  <c:v>24.58</c:v>
                </c:pt>
                <c:pt idx="3231">
                  <c:v>24.26</c:v>
                </c:pt>
                <c:pt idx="3232">
                  <c:v>23.85</c:v>
                </c:pt>
                <c:pt idx="3233">
                  <c:v>23.42</c:v>
                </c:pt>
                <c:pt idx="3234">
                  <c:v>22.99</c:v>
                </c:pt>
                <c:pt idx="3235">
                  <c:v>22.620000999999998</c:v>
                </c:pt>
                <c:pt idx="3236">
                  <c:v>22.549999</c:v>
                </c:pt>
                <c:pt idx="3237">
                  <c:v>22.190000999999999</c:v>
                </c:pt>
                <c:pt idx="3238">
                  <c:v>21.82</c:v>
                </c:pt>
                <c:pt idx="3239">
                  <c:v>21.51</c:v>
                </c:pt>
                <c:pt idx="3240">
                  <c:v>21.33</c:v>
                </c:pt>
                <c:pt idx="3241">
                  <c:v>21.139999</c:v>
                </c:pt>
                <c:pt idx="3242">
                  <c:v>20.950001</c:v>
                </c:pt>
                <c:pt idx="3243">
                  <c:v>20.709999</c:v>
                </c:pt>
                <c:pt idx="3244">
                  <c:v>20.440000999999999</c:v>
                </c:pt>
                <c:pt idx="3245">
                  <c:v>20.190000999999999</c:v>
                </c:pt>
                <c:pt idx="3246">
                  <c:v>19.940000999999999</c:v>
                </c:pt>
                <c:pt idx="3247">
                  <c:v>19.700001</c:v>
                </c:pt>
                <c:pt idx="3248">
                  <c:v>19.879999000000002</c:v>
                </c:pt>
                <c:pt idx="3249">
                  <c:v>19.850000000000001</c:v>
                </c:pt>
                <c:pt idx="3250">
                  <c:v>19.559999000000001</c:v>
                </c:pt>
                <c:pt idx="3251">
                  <c:v>20.440000999999999</c:v>
                </c:pt>
                <c:pt idx="3252">
                  <c:v>20.18</c:v>
                </c:pt>
                <c:pt idx="3253">
                  <c:v>19.420000000000002</c:v>
                </c:pt>
                <c:pt idx="3254">
                  <c:v>18.629999000000002</c:v>
                </c:pt>
                <c:pt idx="3255">
                  <c:v>18.02</c:v>
                </c:pt>
                <c:pt idx="3256">
                  <c:v>17.66</c:v>
                </c:pt>
                <c:pt idx="3257">
                  <c:v>17.389999</c:v>
                </c:pt>
                <c:pt idx="3258">
                  <c:v>17.239999999999998</c:v>
                </c:pt>
                <c:pt idx="3259">
                  <c:v>17.049999</c:v>
                </c:pt>
                <c:pt idx="3260">
                  <c:v>20.719999000000001</c:v>
                </c:pt>
                <c:pt idx="3261">
                  <c:v>18.030000999999999</c:v>
                </c:pt>
                <c:pt idx="3262">
                  <c:v>16.91</c:v>
                </c:pt>
                <c:pt idx="3263">
                  <c:v>19.489999999999998</c:v>
                </c:pt>
                <c:pt idx="3264">
                  <c:v>17.219999000000001</c:v>
                </c:pt>
                <c:pt idx="3265">
                  <c:v>16.290001</c:v>
                </c:pt>
                <c:pt idx="3266">
                  <c:v>15.83</c:v>
                </c:pt>
                <c:pt idx="3267">
                  <c:v>15.58</c:v>
                </c:pt>
                <c:pt idx="3268">
                  <c:v>15.47</c:v>
                </c:pt>
                <c:pt idx="3269">
                  <c:v>15.27</c:v>
                </c:pt>
                <c:pt idx="3270">
                  <c:v>15.11</c:v>
                </c:pt>
                <c:pt idx="3271">
                  <c:v>14.91</c:v>
                </c:pt>
                <c:pt idx="3272">
                  <c:v>14.74</c:v>
                </c:pt>
                <c:pt idx="3273">
                  <c:v>14.55</c:v>
                </c:pt>
                <c:pt idx="3274">
                  <c:v>14.36</c:v>
                </c:pt>
                <c:pt idx="3275">
                  <c:v>14.18</c:v>
                </c:pt>
                <c:pt idx="3276">
                  <c:v>14.01</c:v>
                </c:pt>
                <c:pt idx="3277">
                  <c:v>13.89</c:v>
                </c:pt>
                <c:pt idx="3278">
                  <c:v>13.76</c:v>
                </c:pt>
                <c:pt idx="3279">
                  <c:v>13.75</c:v>
                </c:pt>
                <c:pt idx="3280">
                  <c:v>13.74</c:v>
                </c:pt>
                <c:pt idx="3281">
                  <c:v>13.43</c:v>
                </c:pt>
                <c:pt idx="3282">
                  <c:v>13.21</c:v>
                </c:pt>
                <c:pt idx="3283">
                  <c:v>12.99</c:v>
                </c:pt>
                <c:pt idx="3284">
                  <c:v>12.85</c:v>
                </c:pt>
                <c:pt idx="3285">
                  <c:v>12.63</c:v>
                </c:pt>
                <c:pt idx="3286">
                  <c:v>12.41</c:v>
                </c:pt>
                <c:pt idx="3287">
                  <c:v>12.12</c:v>
                </c:pt>
                <c:pt idx="3288">
                  <c:v>11.92</c:v>
                </c:pt>
                <c:pt idx="3289">
                  <c:v>11.76</c:v>
                </c:pt>
                <c:pt idx="3290">
                  <c:v>11.62</c:v>
                </c:pt>
                <c:pt idx="3291">
                  <c:v>11.44</c:v>
                </c:pt>
                <c:pt idx="3292">
                  <c:v>11.31</c:v>
                </c:pt>
                <c:pt idx="3293">
                  <c:v>11.22</c:v>
                </c:pt>
                <c:pt idx="3294">
                  <c:v>11.15</c:v>
                </c:pt>
                <c:pt idx="3295">
                  <c:v>11.01</c:v>
                </c:pt>
                <c:pt idx="3296">
                  <c:v>10.82</c:v>
                </c:pt>
                <c:pt idx="3297">
                  <c:v>10.64</c:v>
                </c:pt>
                <c:pt idx="3298">
                  <c:v>10.49</c:v>
                </c:pt>
                <c:pt idx="3299">
                  <c:v>10.41</c:v>
                </c:pt>
                <c:pt idx="3300">
                  <c:v>10.24</c:v>
                </c:pt>
                <c:pt idx="3301">
                  <c:v>10.07</c:v>
                </c:pt>
                <c:pt idx="3302">
                  <c:v>9.8460000000000001</c:v>
                </c:pt>
                <c:pt idx="3303">
                  <c:v>9.7089999999999996</c:v>
                </c:pt>
                <c:pt idx="3304">
                  <c:v>9.5939999999999994</c:v>
                </c:pt>
                <c:pt idx="3305">
                  <c:v>9.423</c:v>
                </c:pt>
                <c:pt idx="3306">
                  <c:v>9.6029999999999998</c:v>
                </c:pt>
                <c:pt idx="3307">
                  <c:v>9.4459999999999997</c:v>
                </c:pt>
                <c:pt idx="3308">
                  <c:v>9.2799999999999994</c:v>
                </c:pt>
                <c:pt idx="3309">
                  <c:v>9.0939999999999994</c:v>
                </c:pt>
                <c:pt idx="3310">
                  <c:v>8.9359999999999999</c:v>
                </c:pt>
                <c:pt idx="3311">
                  <c:v>8.7789999999999999</c:v>
                </c:pt>
                <c:pt idx="3312">
                  <c:v>8.641</c:v>
                </c:pt>
                <c:pt idx="3313">
                  <c:v>8.5009999999999994</c:v>
                </c:pt>
                <c:pt idx="3314">
                  <c:v>8.3870000000000005</c:v>
                </c:pt>
                <c:pt idx="3315">
                  <c:v>8.2769999999999992</c:v>
                </c:pt>
                <c:pt idx="3316">
                  <c:v>8.2129999999999992</c:v>
                </c:pt>
                <c:pt idx="3317">
                  <c:v>8.0920000000000005</c:v>
                </c:pt>
                <c:pt idx="3318">
                  <c:v>7.8739999999999997</c:v>
                </c:pt>
                <c:pt idx="3319">
                  <c:v>7.702</c:v>
                </c:pt>
                <c:pt idx="3320">
                  <c:v>7.5110000000000001</c:v>
                </c:pt>
                <c:pt idx="3321">
                  <c:v>7.3840000000000003</c:v>
                </c:pt>
                <c:pt idx="3322">
                  <c:v>7.27</c:v>
                </c:pt>
                <c:pt idx="3323">
                  <c:v>7.1219999999999999</c:v>
                </c:pt>
                <c:pt idx="3324">
                  <c:v>6.9889999999999999</c:v>
                </c:pt>
                <c:pt idx="3325">
                  <c:v>6.8479999999999999</c:v>
                </c:pt>
                <c:pt idx="3326">
                  <c:v>6.64</c:v>
                </c:pt>
                <c:pt idx="3327">
                  <c:v>6.532</c:v>
                </c:pt>
                <c:pt idx="3328">
                  <c:v>6.4509999999999996</c:v>
                </c:pt>
                <c:pt idx="3329">
                  <c:v>6.3529999999999998</c:v>
                </c:pt>
                <c:pt idx="3330">
                  <c:v>6.29</c:v>
                </c:pt>
                <c:pt idx="3331">
                  <c:v>6.1559999999999997</c:v>
                </c:pt>
                <c:pt idx="3332">
                  <c:v>6.3410000000000002</c:v>
                </c:pt>
                <c:pt idx="3333">
                  <c:v>6.5839999999999996</c:v>
                </c:pt>
                <c:pt idx="3334">
                  <c:v>6.7640000000000002</c:v>
                </c:pt>
                <c:pt idx="3335">
                  <c:v>6.8029999999999999</c:v>
                </c:pt>
                <c:pt idx="3336">
                  <c:v>6.5309999999999997</c:v>
                </c:pt>
                <c:pt idx="3337">
                  <c:v>6.18</c:v>
                </c:pt>
                <c:pt idx="3338">
                  <c:v>5.7720000000000002</c:v>
                </c:pt>
                <c:pt idx="3339">
                  <c:v>5.4710000000000001</c:v>
                </c:pt>
                <c:pt idx="3340">
                  <c:v>5.3769999999999998</c:v>
                </c:pt>
                <c:pt idx="3341">
                  <c:v>5.2590000000000003</c:v>
                </c:pt>
                <c:pt idx="3342">
                  <c:v>5.1609999999999996</c:v>
                </c:pt>
                <c:pt idx="3343">
                  <c:v>5.09</c:v>
                </c:pt>
                <c:pt idx="3344">
                  <c:v>5.0119999999999996</c:v>
                </c:pt>
                <c:pt idx="3345">
                  <c:v>4.9329999999999998</c:v>
                </c:pt>
                <c:pt idx="3346">
                  <c:v>4.8170000000000002</c:v>
                </c:pt>
                <c:pt idx="3347">
                  <c:v>4.8440000000000003</c:v>
                </c:pt>
                <c:pt idx="3348">
                  <c:v>4.7140000000000004</c:v>
                </c:pt>
                <c:pt idx="3349">
                  <c:v>4.569</c:v>
                </c:pt>
                <c:pt idx="3350">
                  <c:v>4.49</c:v>
                </c:pt>
                <c:pt idx="3351">
                  <c:v>4.3360000000000003</c:v>
                </c:pt>
                <c:pt idx="3352">
                  <c:v>4.2270000000000003</c:v>
                </c:pt>
                <c:pt idx="3353">
                  <c:v>4.0519999999999996</c:v>
                </c:pt>
                <c:pt idx="3354">
                  <c:v>3.9409999999999998</c:v>
                </c:pt>
                <c:pt idx="3355">
                  <c:v>3.778</c:v>
                </c:pt>
                <c:pt idx="3356">
                  <c:v>3.6539999999999999</c:v>
                </c:pt>
                <c:pt idx="3357">
                  <c:v>3.4750000000000001</c:v>
                </c:pt>
                <c:pt idx="3358">
                  <c:v>3.375</c:v>
                </c:pt>
                <c:pt idx="3359">
                  <c:v>3.258</c:v>
                </c:pt>
                <c:pt idx="3360">
                  <c:v>3.1230000000000002</c:v>
                </c:pt>
                <c:pt idx="3361">
                  <c:v>3.028</c:v>
                </c:pt>
                <c:pt idx="3362">
                  <c:v>2.9740000000000002</c:v>
                </c:pt>
                <c:pt idx="3363">
                  <c:v>2.923</c:v>
                </c:pt>
                <c:pt idx="3364">
                  <c:v>2.8220000000000001</c:v>
                </c:pt>
                <c:pt idx="3365">
                  <c:v>2.915</c:v>
                </c:pt>
                <c:pt idx="3366">
                  <c:v>2.8759999999999999</c:v>
                </c:pt>
                <c:pt idx="3367">
                  <c:v>2.798</c:v>
                </c:pt>
                <c:pt idx="3368">
                  <c:v>2.8359999999999999</c:v>
                </c:pt>
                <c:pt idx="3369">
                  <c:v>3.073</c:v>
                </c:pt>
                <c:pt idx="3370">
                  <c:v>3.1019999999999999</c:v>
                </c:pt>
                <c:pt idx="3371">
                  <c:v>3.34</c:v>
                </c:pt>
                <c:pt idx="3372">
                  <c:v>3.5270000000000001</c:v>
                </c:pt>
                <c:pt idx="3373">
                  <c:v>3.4830000000000001</c:v>
                </c:pt>
                <c:pt idx="3374">
                  <c:v>3.1840000000000002</c:v>
                </c:pt>
                <c:pt idx="3375">
                  <c:v>2.8540000000000001</c:v>
                </c:pt>
                <c:pt idx="3376">
                  <c:v>2.5299999999999998</c:v>
                </c:pt>
                <c:pt idx="3377">
                  <c:v>2.2090000000000001</c:v>
                </c:pt>
                <c:pt idx="3378">
                  <c:v>1.9219999999999999</c:v>
                </c:pt>
                <c:pt idx="3379">
                  <c:v>1.7629999999999999</c:v>
                </c:pt>
                <c:pt idx="3380">
                  <c:v>1.595</c:v>
                </c:pt>
                <c:pt idx="3381">
                  <c:v>1.4379999999999999</c:v>
                </c:pt>
                <c:pt idx="3382">
                  <c:v>1.3049999999999999</c:v>
                </c:pt>
                <c:pt idx="3383">
                  <c:v>1.2210000000000001</c:v>
                </c:pt>
                <c:pt idx="3384">
                  <c:v>1.2310000000000001</c:v>
                </c:pt>
                <c:pt idx="3385">
                  <c:v>1.3460000000000001</c:v>
                </c:pt>
                <c:pt idx="3386">
                  <c:v>1.5229999999999999</c:v>
                </c:pt>
                <c:pt idx="3387">
                  <c:v>1.659</c:v>
                </c:pt>
                <c:pt idx="3388">
                  <c:v>1.7070000000000001</c:v>
                </c:pt>
                <c:pt idx="3389">
                  <c:v>1.6719999999999999</c:v>
                </c:pt>
                <c:pt idx="3390">
                  <c:v>1.58</c:v>
                </c:pt>
                <c:pt idx="3391">
                  <c:v>1.456</c:v>
                </c:pt>
                <c:pt idx="3392">
                  <c:v>1.325</c:v>
                </c:pt>
                <c:pt idx="3393">
                  <c:v>1.206</c:v>
                </c:pt>
                <c:pt idx="3394">
                  <c:v>1.099</c:v>
                </c:pt>
                <c:pt idx="3395">
                  <c:v>1.006</c:v>
                </c:pt>
                <c:pt idx="3396">
                  <c:v>0.92959999999999998</c:v>
                </c:pt>
                <c:pt idx="3397">
                  <c:v>0.8679</c:v>
                </c:pt>
                <c:pt idx="3398">
                  <c:v>0.81669999999999998</c:v>
                </c:pt>
                <c:pt idx="3399">
                  <c:v>0.77480000000000004</c:v>
                </c:pt>
                <c:pt idx="3400">
                  <c:v>0.73929999999999996</c:v>
                </c:pt>
                <c:pt idx="3401">
                  <c:v>0.7107</c:v>
                </c:pt>
                <c:pt idx="3402">
                  <c:v>0.68569999999999998</c:v>
                </c:pt>
                <c:pt idx="3403">
                  <c:v>0.6653</c:v>
                </c:pt>
                <c:pt idx="3404">
                  <c:v>0.6512</c:v>
                </c:pt>
                <c:pt idx="3405">
                  <c:v>0.64070000000000005</c:v>
                </c:pt>
                <c:pt idx="3406">
                  <c:v>0.63270000000000004</c:v>
                </c:pt>
                <c:pt idx="3407">
                  <c:v>0.62790000000000001</c:v>
                </c:pt>
                <c:pt idx="3408">
                  <c:v>0.62539999999999996</c:v>
                </c:pt>
                <c:pt idx="3409">
                  <c:v>0.62350000000000005</c:v>
                </c:pt>
                <c:pt idx="3410">
                  <c:v>0.62849999999999995</c:v>
                </c:pt>
                <c:pt idx="3411">
                  <c:v>0.63619999999999999</c:v>
                </c:pt>
                <c:pt idx="3412">
                  <c:v>0.64729999999999999</c:v>
                </c:pt>
                <c:pt idx="3413">
                  <c:v>0.66949999999999998</c:v>
                </c:pt>
                <c:pt idx="3414">
                  <c:v>0.69789999999999996</c:v>
                </c:pt>
                <c:pt idx="3415">
                  <c:v>11.37</c:v>
                </c:pt>
                <c:pt idx="3416">
                  <c:v>10.27</c:v>
                </c:pt>
                <c:pt idx="3417">
                  <c:v>11.14</c:v>
                </c:pt>
                <c:pt idx="3418">
                  <c:v>10.119999999999999</c:v>
                </c:pt>
                <c:pt idx="3419">
                  <c:v>9.8170000000000002</c:v>
                </c:pt>
                <c:pt idx="3420">
                  <c:v>9.1579999999999995</c:v>
                </c:pt>
                <c:pt idx="3421">
                  <c:v>8.4819999999999993</c:v>
                </c:pt>
                <c:pt idx="3422">
                  <c:v>7.9029999999999996</c:v>
                </c:pt>
                <c:pt idx="3423">
                  <c:v>7.4420000000000002</c:v>
                </c:pt>
                <c:pt idx="3424">
                  <c:v>7.2590000000000003</c:v>
                </c:pt>
                <c:pt idx="3425">
                  <c:v>7.5309999999999997</c:v>
                </c:pt>
                <c:pt idx="3426">
                  <c:v>7.8079999999999998</c:v>
                </c:pt>
                <c:pt idx="3427">
                  <c:v>8.0879999999999992</c:v>
                </c:pt>
                <c:pt idx="3428">
                  <c:v>9.4480000000000004</c:v>
                </c:pt>
                <c:pt idx="3429">
                  <c:v>9.5419999999999998</c:v>
                </c:pt>
                <c:pt idx="3430">
                  <c:v>9.8279999999999994</c:v>
                </c:pt>
                <c:pt idx="3431">
                  <c:v>10.029999999999999</c:v>
                </c:pt>
                <c:pt idx="3432">
                  <c:v>9.6790000000000003</c:v>
                </c:pt>
                <c:pt idx="3433">
                  <c:v>9.7119999999999997</c:v>
                </c:pt>
                <c:pt idx="3434">
                  <c:v>10.06</c:v>
                </c:pt>
                <c:pt idx="3435">
                  <c:v>14.88</c:v>
                </c:pt>
                <c:pt idx="3436">
                  <c:v>16.209999</c:v>
                </c:pt>
                <c:pt idx="3437">
                  <c:v>20.6</c:v>
                </c:pt>
                <c:pt idx="3438">
                  <c:v>21.07</c:v>
                </c:pt>
                <c:pt idx="3439">
                  <c:v>20.459999</c:v>
                </c:pt>
                <c:pt idx="3440">
                  <c:v>20.079999999999998</c:v>
                </c:pt>
                <c:pt idx="3441">
                  <c:v>18.389999</c:v>
                </c:pt>
                <c:pt idx="3442">
                  <c:v>20.239999999999998</c:v>
                </c:pt>
                <c:pt idx="3443">
                  <c:v>19.57</c:v>
                </c:pt>
                <c:pt idx="3444">
                  <c:v>15.97</c:v>
                </c:pt>
                <c:pt idx="3445">
                  <c:v>19.129999000000002</c:v>
                </c:pt>
                <c:pt idx="3446">
                  <c:v>16.68</c:v>
                </c:pt>
                <c:pt idx="3447">
                  <c:v>15.08</c:v>
                </c:pt>
                <c:pt idx="3448">
                  <c:v>16.469999000000001</c:v>
                </c:pt>
                <c:pt idx="3449">
                  <c:v>14.09</c:v>
                </c:pt>
                <c:pt idx="3450">
                  <c:v>18</c:v>
                </c:pt>
                <c:pt idx="3451">
                  <c:v>19.290001</c:v>
                </c:pt>
                <c:pt idx="3452">
                  <c:v>19.16</c:v>
                </c:pt>
                <c:pt idx="3453">
                  <c:v>18.989999999999998</c:v>
                </c:pt>
                <c:pt idx="3454">
                  <c:v>18.610001</c:v>
                </c:pt>
                <c:pt idx="3455">
                  <c:v>18.34</c:v>
                </c:pt>
                <c:pt idx="3456">
                  <c:v>18.16</c:v>
                </c:pt>
                <c:pt idx="3457">
                  <c:v>30.67</c:v>
                </c:pt>
                <c:pt idx="3458">
                  <c:v>44.75</c:v>
                </c:pt>
                <c:pt idx="3459">
                  <c:v>215.699997</c:v>
                </c:pt>
                <c:pt idx="3460">
                  <c:v>103.900002</c:v>
                </c:pt>
                <c:pt idx="3461">
                  <c:v>86.889999000000003</c:v>
                </c:pt>
                <c:pt idx="3462">
                  <c:v>63.279998999999997</c:v>
                </c:pt>
                <c:pt idx="3463">
                  <c:v>57.450001</c:v>
                </c:pt>
                <c:pt idx="3464">
                  <c:v>49.939999</c:v>
                </c:pt>
                <c:pt idx="3465">
                  <c:v>44.18</c:v>
                </c:pt>
                <c:pt idx="3466">
                  <c:v>40.369999</c:v>
                </c:pt>
                <c:pt idx="3467">
                  <c:v>37.119999</c:v>
                </c:pt>
                <c:pt idx="3468">
                  <c:v>35.080002</c:v>
                </c:pt>
                <c:pt idx="3469">
                  <c:v>33.75</c:v>
                </c:pt>
                <c:pt idx="3470">
                  <c:v>32.970001000000003</c:v>
                </c:pt>
                <c:pt idx="3471">
                  <c:v>32.5</c:v>
                </c:pt>
                <c:pt idx="3472">
                  <c:v>32.119999</c:v>
                </c:pt>
                <c:pt idx="3473">
                  <c:v>31.93</c:v>
                </c:pt>
                <c:pt idx="3474">
                  <c:v>31.469999000000001</c:v>
                </c:pt>
                <c:pt idx="3475">
                  <c:v>33.759998000000003</c:v>
                </c:pt>
                <c:pt idx="3476">
                  <c:v>32.810001</c:v>
                </c:pt>
                <c:pt idx="3477">
                  <c:v>32.43</c:v>
                </c:pt>
                <c:pt idx="3478">
                  <c:v>32.200001</c:v>
                </c:pt>
                <c:pt idx="3479">
                  <c:v>31.93</c:v>
                </c:pt>
                <c:pt idx="3480">
                  <c:v>31.57</c:v>
                </c:pt>
                <c:pt idx="3481">
                  <c:v>34.509998000000003</c:v>
                </c:pt>
                <c:pt idx="3482">
                  <c:v>41.029998999999997</c:v>
                </c:pt>
                <c:pt idx="3483">
                  <c:v>39.639999000000003</c:v>
                </c:pt>
                <c:pt idx="3484">
                  <c:v>42.41</c:v>
                </c:pt>
                <c:pt idx="3485">
                  <c:v>40.029998999999997</c:v>
                </c:pt>
                <c:pt idx="3486">
                  <c:v>38.720001000000003</c:v>
                </c:pt>
                <c:pt idx="3487">
                  <c:v>37.150002000000001</c:v>
                </c:pt>
                <c:pt idx="3488">
                  <c:v>36.220001000000003</c:v>
                </c:pt>
                <c:pt idx="3489">
                  <c:v>35.889999000000003</c:v>
                </c:pt>
                <c:pt idx="3490">
                  <c:v>34.630001</c:v>
                </c:pt>
                <c:pt idx="3491">
                  <c:v>33.919998</c:v>
                </c:pt>
                <c:pt idx="3492">
                  <c:v>33.419998</c:v>
                </c:pt>
                <c:pt idx="3493">
                  <c:v>33.020000000000003</c:v>
                </c:pt>
                <c:pt idx="3494">
                  <c:v>32.330002</c:v>
                </c:pt>
                <c:pt idx="3495">
                  <c:v>32.349997999999999</c:v>
                </c:pt>
                <c:pt idx="3496">
                  <c:v>32.369999</c:v>
                </c:pt>
                <c:pt idx="3497">
                  <c:v>32.159999999999997</c:v>
                </c:pt>
                <c:pt idx="3498">
                  <c:v>32.130001</c:v>
                </c:pt>
                <c:pt idx="3499">
                  <c:v>31.799999</c:v>
                </c:pt>
                <c:pt idx="3500">
                  <c:v>31.35</c:v>
                </c:pt>
                <c:pt idx="3501">
                  <c:v>31.42</c:v>
                </c:pt>
                <c:pt idx="3502">
                  <c:v>31.59</c:v>
                </c:pt>
                <c:pt idx="3503">
                  <c:v>31.540001</c:v>
                </c:pt>
                <c:pt idx="3504">
                  <c:v>32.060001</c:v>
                </c:pt>
                <c:pt idx="3505">
                  <c:v>32.540000999999997</c:v>
                </c:pt>
                <c:pt idx="3506">
                  <c:v>32.529998999999997</c:v>
                </c:pt>
                <c:pt idx="3507">
                  <c:v>31.969999000000001</c:v>
                </c:pt>
                <c:pt idx="3508">
                  <c:v>32.080002</c:v>
                </c:pt>
                <c:pt idx="3509">
                  <c:v>32.259998000000003</c:v>
                </c:pt>
                <c:pt idx="3510">
                  <c:v>35.240001999999997</c:v>
                </c:pt>
                <c:pt idx="3511">
                  <c:v>38.700001</c:v>
                </c:pt>
                <c:pt idx="3512">
                  <c:v>72.300003000000004</c:v>
                </c:pt>
                <c:pt idx="3513">
                  <c:v>132.5</c:v>
                </c:pt>
                <c:pt idx="3514">
                  <c:v>146.39999399999999</c:v>
                </c:pt>
                <c:pt idx="3515">
                  <c:v>73.300003000000004</c:v>
                </c:pt>
                <c:pt idx="3516">
                  <c:v>62.970001000000003</c:v>
                </c:pt>
                <c:pt idx="3517">
                  <c:v>58.57</c:v>
                </c:pt>
                <c:pt idx="3518">
                  <c:v>55.25</c:v>
                </c:pt>
                <c:pt idx="3519">
                  <c:v>50.689999</c:v>
                </c:pt>
                <c:pt idx="3520">
                  <c:v>48.459999000000003</c:v>
                </c:pt>
                <c:pt idx="3521">
                  <c:v>46.619999</c:v>
                </c:pt>
                <c:pt idx="3522">
                  <c:v>45.66</c:v>
                </c:pt>
                <c:pt idx="3523">
                  <c:v>135.300003</c:v>
                </c:pt>
                <c:pt idx="3524">
                  <c:v>70.050003000000004</c:v>
                </c:pt>
                <c:pt idx="3525">
                  <c:v>62.119999</c:v>
                </c:pt>
                <c:pt idx="3526">
                  <c:v>58.150002000000001</c:v>
                </c:pt>
                <c:pt idx="3527">
                  <c:v>54.939999</c:v>
                </c:pt>
                <c:pt idx="3528">
                  <c:v>50.25</c:v>
                </c:pt>
                <c:pt idx="3529">
                  <c:v>48.77</c:v>
                </c:pt>
                <c:pt idx="3530">
                  <c:v>50.689999</c:v>
                </c:pt>
                <c:pt idx="3531">
                  <c:v>49.259998000000003</c:v>
                </c:pt>
                <c:pt idx="3532">
                  <c:v>47.669998</c:v>
                </c:pt>
                <c:pt idx="3533">
                  <c:v>46.25</c:v>
                </c:pt>
                <c:pt idx="3534">
                  <c:v>45.200001</c:v>
                </c:pt>
                <c:pt idx="3535">
                  <c:v>44.580002</c:v>
                </c:pt>
                <c:pt idx="3536">
                  <c:v>44.049999</c:v>
                </c:pt>
                <c:pt idx="3537">
                  <c:v>43.689999</c:v>
                </c:pt>
                <c:pt idx="3538">
                  <c:v>43.189999</c:v>
                </c:pt>
                <c:pt idx="3539">
                  <c:v>42.84</c:v>
                </c:pt>
                <c:pt idx="3540">
                  <c:v>42.419998</c:v>
                </c:pt>
                <c:pt idx="3541">
                  <c:v>41.709999000000003</c:v>
                </c:pt>
                <c:pt idx="3542">
                  <c:v>41.349997999999999</c:v>
                </c:pt>
                <c:pt idx="3543">
                  <c:v>40.98</c:v>
                </c:pt>
                <c:pt idx="3544">
                  <c:v>40.889999000000003</c:v>
                </c:pt>
                <c:pt idx="3545">
                  <c:v>40.32</c:v>
                </c:pt>
                <c:pt idx="3546">
                  <c:v>39.560001</c:v>
                </c:pt>
                <c:pt idx="3547">
                  <c:v>38.860000999999997</c:v>
                </c:pt>
                <c:pt idx="3548">
                  <c:v>40.400002000000001</c:v>
                </c:pt>
                <c:pt idx="3549">
                  <c:v>41.43</c:v>
                </c:pt>
                <c:pt idx="3550">
                  <c:v>55.939999</c:v>
                </c:pt>
                <c:pt idx="3551">
                  <c:v>663.09997599999997</c:v>
                </c:pt>
                <c:pt idx="3552">
                  <c:v>335.79998799999998</c:v>
                </c:pt>
                <c:pt idx="3553">
                  <c:v>99.989998</c:v>
                </c:pt>
                <c:pt idx="3554">
                  <c:v>75.559997999999993</c:v>
                </c:pt>
                <c:pt idx="3555">
                  <c:v>65.400002000000001</c:v>
                </c:pt>
                <c:pt idx="3556">
                  <c:v>60.450001</c:v>
                </c:pt>
                <c:pt idx="3557">
                  <c:v>57.439999</c:v>
                </c:pt>
                <c:pt idx="3558">
                  <c:v>55.119999</c:v>
                </c:pt>
                <c:pt idx="3559">
                  <c:v>51.099997999999999</c:v>
                </c:pt>
                <c:pt idx="3560">
                  <c:v>48.610000999999997</c:v>
                </c:pt>
                <c:pt idx="3561">
                  <c:v>47.450001</c:v>
                </c:pt>
                <c:pt idx="3562">
                  <c:v>46.419998</c:v>
                </c:pt>
                <c:pt idx="3563">
                  <c:v>45.360000999999997</c:v>
                </c:pt>
                <c:pt idx="3564">
                  <c:v>44.509998000000003</c:v>
                </c:pt>
                <c:pt idx="3565">
                  <c:v>43.75</c:v>
                </c:pt>
                <c:pt idx="3566">
                  <c:v>43.02</c:v>
                </c:pt>
                <c:pt idx="3567">
                  <c:v>42.91</c:v>
                </c:pt>
                <c:pt idx="3568">
                  <c:v>42.84</c:v>
                </c:pt>
                <c:pt idx="3569">
                  <c:v>42</c:v>
                </c:pt>
                <c:pt idx="3570">
                  <c:v>41.43</c:v>
                </c:pt>
                <c:pt idx="3571">
                  <c:v>40.75</c:v>
                </c:pt>
                <c:pt idx="3572">
                  <c:v>40.529998999999997</c:v>
                </c:pt>
                <c:pt idx="3573">
                  <c:v>40.470001000000003</c:v>
                </c:pt>
                <c:pt idx="3574">
                  <c:v>41.009998000000003</c:v>
                </c:pt>
                <c:pt idx="3575">
                  <c:v>40.080002</c:v>
                </c:pt>
                <c:pt idx="3576">
                  <c:v>39.159999999999997</c:v>
                </c:pt>
                <c:pt idx="3577">
                  <c:v>38.439999</c:v>
                </c:pt>
                <c:pt idx="3578">
                  <c:v>38.310001</c:v>
                </c:pt>
                <c:pt idx="3579">
                  <c:v>37.590000000000003</c:v>
                </c:pt>
                <c:pt idx="3580">
                  <c:v>36.909999999999997</c:v>
                </c:pt>
                <c:pt idx="3581">
                  <c:v>36.360000999999997</c:v>
                </c:pt>
                <c:pt idx="3582">
                  <c:v>35.909999999999997</c:v>
                </c:pt>
                <c:pt idx="3583">
                  <c:v>35.479999999999997</c:v>
                </c:pt>
                <c:pt idx="3584">
                  <c:v>35.110000999999997</c:v>
                </c:pt>
                <c:pt idx="3585">
                  <c:v>34.630001</c:v>
                </c:pt>
                <c:pt idx="3586">
                  <c:v>34.119999</c:v>
                </c:pt>
                <c:pt idx="3587">
                  <c:v>33.82</c:v>
                </c:pt>
                <c:pt idx="3588">
                  <c:v>33.43</c:v>
                </c:pt>
                <c:pt idx="3589">
                  <c:v>33.049999</c:v>
                </c:pt>
                <c:pt idx="3590">
                  <c:v>32.520000000000003</c:v>
                </c:pt>
                <c:pt idx="3591">
                  <c:v>32.290000999999997</c:v>
                </c:pt>
                <c:pt idx="3592">
                  <c:v>32.029998999999997</c:v>
                </c:pt>
                <c:pt idx="3593">
                  <c:v>31.780000999999999</c:v>
                </c:pt>
                <c:pt idx="3594">
                  <c:v>31.52</c:v>
                </c:pt>
                <c:pt idx="3595">
                  <c:v>31.23</c:v>
                </c:pt>
                <c:pt idx="3596">
                  <c:v>30.870000999999998</c:v>
                </c:pt>
                <c:pt idx="3597">
                  <c:v>30.469999000000001</c:v>
                </c:pt>
                <c:pt idx="3598">
                  <c:v>30.110001</c:v>
                </c:pt>
                <c:pt idx="3599">
                  <c:v>29.82</c:v>
                </c:pt>
                <c:pt idx="3600">
                  <c:v>29.700001</c:v>
                </c:pt>
                <c:pt idx="3601">
                  <c:v>29.450001</c:v>
                </c:pt>
                <c:pt idx="3602">
                  <c:v>29.16</c:v>
                </c:pt>
                <c:pt idx="3603">
                  <c:v>28.809999000000001</c:v>
                </c:pt>
                <c:pt idx="3604">
                  <c:v>28.5</c:v>
                </c:pt>
                <c:pt idx="3605">
                  <c:v>28.33</c:v>
                </c:pt>
                <c:pt idx="3606">
                  <c:v>28.129999000000002</c:v>
                </c:pt>
                <c:pt idx="3607">
                  <c:v>27.860001</c:v>
                </c:pt>
                <c:pt idx="3608">
                  <c:v>27.49</c:v>
                </c:pt>
                <c:pt idx="3609">
                  <c:v>27.040001</c:v>
                </c:pt>
                <c:pt idx="3610">
                  <c:v>26.59</c:v>
                </c:pt>
                <c:pt idx="3611">
                  <c:v>26.23</c:v>
                </c:pt>
                <c:pt idx="3612">
                  <c:v>25.93</c:v>
                </c:pt>
                <c:pt idx="3613">
                  <c:v>25.65</c:v>
                </c:pt>
                <c:pt idx="3614">
                  <c:v>25.370000999999998</c:v>
                </c:pt>
                <c:pt idx="3615">
                  <c:v>25.34</c:v>
                </c:pt>
                <c:pt idx="3616">
                  <c:v>25.32</c:v>
                </c:pt>
                <c:pt idx="3617">
                  <c:v>25.139999</c:v>
                </c:pt>
                <c:pt idx="3618">
                  <c:v>24.93</c:v>
                </c:pt>
                <c:pt idx="3619">
                  <c:v>24.66</c:v>
                </c:pt>
                <c:pt idx="3620">
                  <c:v>24.58</c:v>
                </c:pt>
                <c:pt idx="3621">
                  <c:v>24.17</c:v>
                </c:pt>
                <c:pt idx="3622">
                  <c:v>23.73</c:v>
                </c:pt>
                <c:pt idx="3623">
                  <c:v>23.33</c:v>
                </c:pt>
                <c:pt idx="3624">
                  <c:v>23.01</c:v>
                </c:pt>
                <c:pt idx="3625">
                  <c:v>22.68</c:v>
                </c:pt>
                <c:pt idx="3626">
                  <c:v>22.43</c:v>
                </c:pt>
                <c:pt idx="3627">
                  <c:v>22.16</c:v>
                </c:pt>
                <c:pt idx="3628">
                  <c:v>21.91</c:v>
                </c:pt>
                <c:pt idx="3629">
                  <c:v>21.66</c:v>
                </c:pt>
                <c:pt idx="3630">
                  <c:v>21.41</c:v>
                </c:pt>
                <c:pt idx="3631">
                  <c:v>21.18</c:v>
                </c:pt>
                <c:pt idx="3632">
                  <c:v>20.959999</c:v>
                </c:pt>
                <c:pt idx="3633">
                  <c:v>20.82</c:v>
                </c:pt>
                <c:pt idx="3634">
                  <c:v>20.65</c:v>
                </c:pt>
                <c:pt idx="3635">
                  <c:v>20.43</c:v>
                </c:pt>
                <c:pt idx="3636">
                  <c:v>20.170000000000002</c:v>
                </c:pt>
                <c:pt idx="3637">
                  <c:v>19.889999</c:v>
                </c:pt>
                <c:pt idx="3638">
                  <c:v>19.639999</c:v>
                </c:pt>
                <c:pt idx="3639">
                  <c:v>19.809999000000001</c:v>
                </c:pt>
                <c:pt idx="3640">
                  <c:v>19.790001</c:v>
                </c:pt>
                <c:pt idx="3641">
                  <c:v>19.510000000000002</c:v>
                </c:pt>
                <c:pt idx="3642">
                  <c:v>19.120000999999998</c:v>
                </c:pt>
                <c:pt idx="3643">
                  <c:v>20.09</c:v>
                </c:pt>
                <c:pt idx="3644">
                  <c:v>19.879999000000002</c:v>
                </c:pt>
                <c:pt idx="3645">
                  <c:v>19.170000000000002</c:v>
                </c:pt>
                <c:pt idx="3646">
                  <c:v>18.459999</c:v>
                </c:pt>
                <c:pt idx="3647">
                  <c:v>17.950001</c:v>
                </c:pt>
                <c:pt idx="3648">
                  <c:v>17.5</c:v>
                </c:pt>
                <c:pt idx="3649">
                  <c:v>17.170000000000002</c:v>
                </c:pt>
                <c:pt idx="3650">
                  <c:v>16.920000000000002</c:v>
                </c:pt>
                <c:pt idx="3651">
                  <c:v>20.48</c:v>
                </c:pt>
              </c:numCache>
            </c:numRef>
          </c:val>
          <c:smooth val="0"/>
          <c:extLst>
            <c:ext xmlns:c16="http://schemas.microsoft.com/office/drawing/2014/chart" uri="{C3380CC4-5D6E-409C-BE32-E72D297353CC}">
              <c16:uniqueId val="{00000002-8D59-44BF-A4AA-15E466A2B59A}"/>
            </c:ext>
          </c:extLst>
        </c:ser>
        <c:dLbls>
          <c:showLegendKey val="0"/>
          <c:showVal val="0"/>
          <c:showCatName val="0"/>
          <c:showSerName val="0"/>
          <c:showPercent val="0"/>
          <c:showBubbleSize val="0"/>
        </c:dLbls>
        <c:marker val="1"/>
        <c:smooth val="0"/>
        <c:axId val="218694544"/>
        <c:axId val="218695328"/>
      </c:lineChart>
      <c:dateAx>
        <c:axId val="218694544"/>
        <c:scaling>
          <c:orientation val="minMax"/>
        </c:scaling>
        <c:delete val="0"/>
        <c:axPos val="b"/>
        <c:numFmt formatCode="m/d/yyyy"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5328"/>
        <c:crosses val="autoZero"/>
        <c:auto val="1"/>
        <c:lblOffset val="100"/>
        <c:baseTimeUnit val="days"/>
      </c:dateAx>
      <c:valAx>
        <c:axId val="218695328"/>
        <c:scaling>
          <c:orientation val="minMax"/>
          <c:max val="16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dirty="0">
                    <a:latin typeface="Times New Roman" panose="02020603050405020304" pitchFamily="18" charset="0"/>
                    <a:cs typeface="Times New Roman" panose="02020603050405020304" pitchFamily="18" charset="0"/>
                  </a:rPr>
                  <a:t>Discharge, </a:t>
                </a:r>
                <a:r>
                  <a:rPr lang="en-IN" b="1" dirty="0" err="1">
                    <a:latin typeface="Times New Roman" panose="02020603050405020304" pitchFamily="18" charset="0"/>
                    <a:cs typeface="Times New Roman" panose="02020603050405020304" pitchFamily="18" charset="0"/>
                  </a:rPr>
                  <a:t>cumecs</a:t>
                </a:r>
                <a:endParaRPr lang="en-IN" b="1" dirty="0">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4544"/>
        <c:crosses val="autoZero"/>
        <c:crossBetween val="between"/>
      </c:valAx>
      <c:valAx>
        <c:axId val="218694936"/>
        <c:scaling>
          <c:orientation val="maxMin"/>
          <c:max val="150"/>
          <c:min val="0"/>
        </c:scaling>
        <c:delete val="0"/>
        <c:axPos val="r"/>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5720"/>
        <c:crosses val="max"/>
        <c:crossBetween val="between"/>
      </c:valAx>
      <c:dateAx>
        <c:axId val="218695720"/>
        <c:scaling>
          <c:orientation val="minMax"/>
        </c:scaling>
        <c:delete val="1"/>
        <c:axPos val="t"/>
        <c:numFmt formatCode="m/d/yyyy" sourceLinked="1"/>
        <c:majorTickMark val="out"/>
        <c:minorTickMark val="none"/>
        <c:tickLblPos val="nextTo"/>
        <c:crossAx val="218694936"/>
        <c:crosses val="autoZero"/>
        <c:auto val="1"/>
        <c:lblOffset val="100"/>
        <c:baseTimeUnit val="days"/>
        <c:majorUnit val="1"/>
        <c:minorUnit val="1"/>
      </c:dateAx>
      <c:spPr>
        <a:noFill/>
        <a:ln w="12700">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solidFill>
      <a:schemeClr val="bg1"/>
    </a:solidFill>
    <a:ln w="9525" cap="flat" cmpd="sng" algn="ctr">
      <a:solidFill>
        <a:schemeClr val="tx1"/>
      </a:solidFill>
      <a:round/>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sz="1000" b="1">
                <a:latin typeface="Times New Roman" panose="02020603050405020304" pitchFamily="18" charset="0"/>
                <a:cs typeface="Times New Roman" panose="02020603050405020304" pitchFamily="18" charset="0"/>
              </a:rPr>
              <a:t>RCP 8.5</a:t>
            </a:r>
          </a:p>
        </c:rich>
      </c:tx>
      <c:overlay val="0"/>
      <c:spPr>
        <a:noFill/>
        <a:ln>
          <a:noFill/>
        </a:ln>
        <a:effectLst/>
      </c:spPr>
      <c:txPr>
        <a:bodyPr rot="0" spcFirstLastPara="1" vertOverflow="ellipsis" vert="horz" wrap="square" anchor="ctr" anchorCtr="1"/>
        <a:lstStyle/>
        <a:p>
          <a:pPr>
            <a:defRPr sz="10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lineChart>
        <c:grouping val="standard"/>
        <c:varyColors val="0"/>
        <c:ser>
          <c:idx val="4"/>
          <c:order val="0"/>
          <c:tx>
            <c:strRef>
              <c:f>ModeWise!$AO$2</c:f>
              <c:strCache>
                <c:ptCount val="1"/>
                <c:pt idx="0">
                  <c:v>NORESM</c:v>
                </c:pt>
              </c:strCache>
            </c:strRef>
          </c:tx>
          <c:spPr>
            <a:ln w="12700" cap="rnd">
              <a:solidFill>
                <a:schemeClr val="accent5"/>
              </a:solidFill>
              <a:round/>
            </a:ln>
            <a:effectLst/>
          </c:spPr>
          <c:marker>
            <c:symbol val="none"/>
          </c:marker>
          <c:cat>
            <c:numRef>
              <c:f>ModeWise!$AJ$3:$AJ$2924</c:f>
              <c:numCache>
                <c:formatCode>m/d/yyyy</c:formatCode>
                <c:ptCount val="2922"/>
                <c:pt idx="0">
                  <c:v>66842</c:v>
                </c:pt>
                <c:pt idx="1">
                  <c:v>66843</c:v>
                </c:pt>
                <c:pt idx="2">
                  <c:v>66844</c:v>
                </c:pt>
                <c:pt idx="3">
                  <c:v>66845</c:v>
                </c:pt>
                <c:pt idx="4">
                  <c:v>66846</c:v>
                </c:pt>
                <c:pt idx="5">
                  <c:v>66847</c:v>
                </c:pt>
                <c:pt idx="6">
                  <c:v>66848</c:v>
                </c:pt>
                <c:pt idx="7">
                  <c:v>66849</c:v>
                </c:pt>
                <c:pt idx="8">
                  <c:v>66850</c:v>
                </c:pt>
                <c:pt idx="9">
                  <c:v>66851</c:v>
                </c:pt>
                <c:pt idx="10">
                  <c:v>66852</c:v>
                </c:pt>
                <c:pt idx="11">
                  <c:v>66853</c:v>
                </c:pt>
                <c:pt idx="12">
                  <c:v>66854</c:v>
                </c:pt>
                <c:pt idx="13">
                  <c:v>66855</c:v>
                </c:pt>
                <c:pt idx="14">
                  <c:v>66856</c:v>
                </c:pt>
                <c:pt idx="15">
                  <c:v>66857</c:v>
                </c:pt>
                <c:pt idx="16">
                  <c:v>66858</c:v>
                </c:pt>
                <c:pt idx="17">
                  <c:v>66859</c:v>
                </c:pt>
                <c:pt idx="18">
                  <c:v>66860</c:v>
                </c:pt>
                <c:pt idx="19">
                  <c:v>66861</c:v>
                </c:pt>
                <c:pt idx="20">
                  <c:v>66862</c:v>
                </c:pt>
                <c:pt idx="21">
                  <c:v>66863</c:v>
                </c:pt>
                <c:pt idx="22">
                  <c:v>66864</c:v>
                </c:pt>
                <c:pt idx="23">
                  <c:v>66865</c:v>
                </c:pt>
                <c:pt idx="24">
                  <c:v>66866</c:v>
                </c:pt>
                <c:pt idx="25">
                  <c:v>66867</c:v>
                </c:pt>
                <c:pt idx="26">
                  <c:v>66868</c:v>
                </c:pt>
                <c:pt idx="27">
                  <c:v>66869</c:v>
                </c:pt>
                <c:pt idx="28">
                  <c:v>66870</c:v>
                </c:pt>
                <c:pt idx="29">
                  <c:v>66871</c:v>
                </c:pt>
                <c:pt idx="30">
                  <c:v>66872</c:v>
                </c:pt>
                <c:pt idx="31">
                  <c:v>66873</c:v>
                </c:pt>
                <c:pt idx="32">
                  <c:v>66874</c:v>
                </c:pt>
                <c:pt idx="33">
                  <c:v>66875</c:v>
                </c:pt>
                <c:pt idx="34">
                  <c:v>66876</c:v>
                </c:pt>
                <c:pt idx="35">
                  <c:v>66877</c:v>
                </c:pt>
                <c:pt idx="36">
                  <c:v>66878</c:v>
                </c:pt>
                <c:pt idx="37">
                  <c:v>66879</c:v>
                </c:pt>
                <c:pt idx="38">
                  <c:v>66880</c:v>
                </c:pt>
                <c:pt idx="39">
                  <c:v>66881</c:v>
                </c:pt>
                <c:pt idx="40">
                  <c:v>66882</c:v>
                </c:pt>
                <c:pt idx="41">
                  <c:v>66883</c:v>
                </c:pt>
                <c:pt idx="42">
                  <c:v>66884</c:v>
                </c:pt>
                <c:pt idx="43">
                  <c:v>66885</c:v>
                </c:pt>
                <c:pt idx="44">
                  <c:v>66886</c:v>
                </c:pt>
                <c:pt idx="45">
                  <c:v>66887</c:v>
                </c:pt>
                <c:pt idx="46">
                  <c:v>66888</c:v>
                </c:pt>
                <c:pt idx="47">
                  <c:v>66889</c:v>
                </c:pt>
                <c:pt idx="48">
                  <c:v>66890</c:v>
                </c:pt>
                <c:pt idx="49">
                  <c:v>66891</c:v>
                </c:pt>
                <c:pt idx="50">
                  <c:v>66892</c:v>
                </c:pt>
                <c:pt idx="51">
                  <c:v>66893</c:v>
                </c:pt>
                <c:pt idx="52">
                  <c:v>66894</c:v>
                </c:pt>
                <c:pt idx="53">
                  <c:v>66895</c:v>
                </c:pt>
                <c:pt idx="54">
                  <c:v>66896</c:v>
                </c:pt>
                <c:pt idx="55">
                  <c:v>66897</c:v>
                </c:pt>
                <c:pt idx="56">
                  <c:v>66898</c:v>
                </c:pt>
                <c:pt idx="57">
                  <c:v>66899</c:v>
                </c:pt>
                <c:pt idx="58">
                  <c:v>66900</c:v>
                </c:pt>
                <c:pt idx="59">
                  <c:v>66901</c:v>
                </c:pt>
                <c:pt idx="60">
                  <c:v>66902</c:v>
                </c:pt>
                <c:pt idx="61">
                  <c:v>66903</c:v>
                </c:pt>
                <c:pt idx="62">
                  <c:v>66904</c:v>
                </c:pt>
                <c:pt idx="63">
                  <c:v>66905</c:v>
                </c:pt>
                <c:pt idx="64">
                  <c:v>66906</c:v>
                </c:pt>
                <c:pt idx="65">
                  <c:v>66907</c:v>
                </c:pt>
                <c:pt idx="66">
                  <c:v>66908</c:v>
                </c:pt>
                <c:pt idx="67">
                  <c:v>66909</c:v>
                </c:pt>
                <c:pt idx="68">
                  <c:v>66910</c:v>
                </c:pt>
                <c:pt idx="69">
                  <c:v>66911</c:v>
                </c:pt>
                <c:pt idx="70">
                  <c:v>66912</c:v>
                </c:pt>
                <c:pt idx="71">
                  <c:v>66913</c:v>
                </c:pt>
                <c:pt idx="72">
                  <c:v>66914</c:v>
                </c:pt>
                <c:pt idx="73">
                  <c:v>66915</c:v>
                </c:pt>
                <c:pt idx="74">
                  <c:v>66916</c:v>
                </c:pt>
                <c:pt idx="75">
                  <c:v>66917</c:v>
                </c:pt>
                <c:pt idx="76">
                  <c:v>66918</c:v>
                </c:pt>
                <c:pt idx="77">
                  <c:v>66919</c:v>
                </c:pt>
                <c:pt idx="78">
                  <c:v>66920</c:v>
                </c:pt>
                <c:pt idx="79">
                  <c:v>66921</c:v>
                </c:pt>
                <c:pt idx="80">
                  <c:v>66922</c:v>
                </c:pt>
                <c:pt idx="81">
                  <c:v>66923</c:v>
                </c:pt>
                <c:pt idx="82">
                  <c:v>66924</c:v>
                </c:pt>
                <c:pt idx="83">
                  <c:v>66925</c:v>
                </c:pt>
                <c:pt idx="84">
                  <c:v>66926</c:v>
                </c:pt>
                <c:pt idx="85">
                  <c:v>66927</c:v>
                </c:pt>
                <c:pt idx="86">
                  <c:v>66928</c:v>
                </c:pt>
                <c:pt idx="87">
                  <c:v>66929</c:v>
                </c:pt>
                <c:pt idx="88">
                  <c:v>66930</c:v>
                </c:pt>
                <c:pt idx="89">
                  <c:v>66931</c:v>
                </c:pt>
                <c:pt idx="90">
                  <c:v>66932</c:v>
                </c:pt>
                <c:pt idx="91">
                  <c:v>66933</c:v>
                </c:pt>
                <c:pt idx="92">
                  <c:v>66934</c:v>
                </c:pt>
                <c:pt idx="93">
                  <c:v>66935</c:v>
                </c:pt>
                <c:pt idx="94">
                  <c:v>66936</c:v>
                </c:pt>
                <c:pt idx="95">
                  <c:v>66937</c:v>
                </c:pt>
                <c:pt idx="96">
                  <c:v>66938</c:v>
                </c:pt>
                <c:pt idx="97">
                  <c:v>66939</c:v>
                </c:pt>
                <c:pt idx="98">
                  <c:v>66940</c:v>
                </c:pt>
                <c:pt idx="99">
                  <c:v>66941</c:v>
                </c:pt>
                <c:pt idx="100">
                  <c:v>66942</c:v>
                </c:pt>
                <c:pt idx="101">
                  <c:v>66943</c:v>
                </c:pt>
                <c:pt idx="102">
                  <c:v>66944</c:v>
                </c:pt>
                <c:pt idx="103">
                  <c:v>66945</c:v>
                </c:pt>
                <c:pt idx="104">
                  <c:v>66946</c:v>
                </c:pt>
                <c:pt idx="105">
                  <c:v>66947</c:v>
                </c:pt>
                <c:pt idx="106">
                  <c:v>66948</c:v>
                </c:pt>
                <c:pt idx="107">
                  <c:v>66949</c:v>
                </c:pt>
                <c:pt idx="108">
                  <c:v>66950</c:v>
                </c:pt>
                <c:pt idx="109">
                  <c:v>66951</c:v>
                </c:pt>
                <c:pt idx="110">
                  <c:v>66952</c:v>
                </c:pt>
                <c:pt idx="111">
                  <c:v>66953</c:v>
                </c:pt>
                <c:pt idx="112">
                  <c:v>66954</c:v>
                </c:pt>
                <c:pt idx="113">
                  <c:v>66955</c:v>
                </c:pt>
                <c:pt idx="114">
                  <c:v>66956</c:v>
                </c:pt>
                <c:pt idx="115">
                  <c:v>66957</c:v>
                </c:pt>
                <c:pt idx="116">
                  <c:v>66958</c:v>
                </c:pt>
                <c:pt idx="117">
                  <c:v>66959</c:v>
                </c:pt>
                <c:pt idx="118">
                  <c:v>66960</c:v>
                </c:pt>
                <c:pt idx="119">
                  <c:v>66961</c:v>
                </c:pt>
                <c:pt idx="120">
                  <c:v>66962</c:v>
                </c:pt>
                <c:pt idx="121">
                  <c:v>66963</c:v>
                </c:pt>
                <c:pt idx="122">
                  <c:v>66964</c:v>
                </c:pt>
                <c:pt idx="123">
                  <c:v>66965</c:v>
                </c:pt>
                <c:pt idx="124">
                  <c:v>66966</c:v>
                </c:pt>
                <c:pt idx="125">
                  <c:v>66967</c:v>
                </c:pt>
                <c:pt idx="126">
                  <c:v>66968</c:v>
                </c:pt>
                <c:pt idx="127">
                  <c:v>66969</c:v>
                </c:pt>
                <c:pt idx="128">
                  <c:v>66970</c:v>
                </c:pt>
                <c:pt idx="129">
                  <c:v>66971</c:v>
                </c:pt>
                <c:pt idx="130">
                  <c:v>66972</c:v>
                </c:pt>
                <c:pt idx="131">
                  <c:v>66973</c:v>
                </c:pt>
                <c:pt idx="132">
                  <c:v>66974</c:v>
                </c:pt>
                <c:pt idx="133">
                  <c:v>66975</c:v>
                </c:pt>
                <c:pt idx="134">
                  <c:v>66976</c:v>
                </c:pt>
                <c:pt idx="135">
                  <c:v>66977</c:v>
                </c:pt>
                <c:pt idx="136">
                  <c:v>66978</c:v>
                </c:pt>
                <c:pt idx="137">
                  <c:v>66979</c:v>
                </c:pt>
                <c:pt idx="138">
                  <c:v>66980</c:v>
                </c:pt>
                <c:pt idx="139">
                  <c:v>66981</c:v>
                </c:pt>
                <c:pt idx="140">
                  <c:v>66982</c:v>
                </c:pt>
                <c:pt idx="141">
                  <c:v>66983</c:v>
                </c:pt>
                <c:pt idx="142">
                  <c:v>66984</c:v>
                </c:pt>
                <c:pt idx="143">
                  <c:v>66985</c:v>
                </c:pt>
                <c:pt idx="144">
                  <c:v>66986</c:v>
                </c:pt>
                <c:pt idx="145">
                  <c:v>66987</c:v>
                </c:pt>
                <c:pt idx="146">
                  <c:v>66988</c:v>
                </c:pt>
                <c:pt idx="147">
                  <c:v>66989</c:v>
                </c:pt>
                <c:pt idx="148">
                  <c:v>66990</c:v>
                </c:pt>
                <c:pt idx="149">
                  <c:v>66991</c:v>
                </c:pt>
                <c:pt idx="150">
                  <c:v>66992</c:v>
                </c:pt>
                <c:pt idx="151">
                  <c:v>66993</c:v>
                </c:pt>
                <c:pt idx="152">
                  <c:v>66994</c:v>
                </c:pt>
                <c:pt idx="153">
                  <c:v>66995</c:v>
                </c:pt>
                <c:pt idx="154">
                  <c:v>66996</c:v>
                </c:pt>
                <c:pt idx="155">
                  <c:v>66997</c:v>
                </c:pt>
                <c:pt idx="156">
                  <c:v>66998</c:v>
                </c:pt>
                <c:pt idx="157">
                  <c:v>66999</c:v>
                </c:pt>
                <c:pt idx="158">
                  <c:v>67000</c:v>
                </c:pt>
                <c:pt idx="159">
                  <c:v>67001</c:v>
                </c:pt>
                <c:pt idx="160">
                  <c:v>67002</c:v>
                </c:pt>
                <c:pt idx="161">
                  <c:v>67003</c:v>
                </c:pt>
                <c:pt idx="162">
                  <c:v>67004</c:v>
                </c:pt>
                <c:pt idx="163">
                  <c:v>67005</c:v>
                </c:pt>
                <c:pt idx="164">
                  <c:v>67006</c:v>
                </c:pt>
                <c:pt idx="165">
                  <c:v>67007</c:v>
                </c:pt>
                <c:pt idx="166">
                  <c:v>67008</c:v>
                </c:pt>
                <c:pt idx="167">
                  <c:v>67009</c:v>
                </c:pt>
                <c:pt idx="168">
                  <c:v>67010</c:v>
                </c:pt>
                <c:pt idx="169">
                  <c:v>67011</c:v>
                </c:pt>
                <c:pt idx="170">
                  <c:v>67012</c:v>
                </c:pt>
                <c:pt idx="171">
                  <c:v>67013</c:v>
                </c:pt>
                <c:pt idx="172">
                  <c:v>67014</c:v>
                </c:pt>
                <c:pt idx="173">
                  <c:v>67015</c:v>
                </c:pt>
                <c:pt idx="174">
                  <c:v>67016</c:v>
                </c:pt>
                <c:pt idx="175">
                  <c:v>67017</c:v>
                </c:pt>
                <c:pt idx="176">
                  <c:v>67018</c:v>
                </c:pt>
                <c:pt idx="177">
                  <c:v>67019</c:v>
                </c:pt>
                <c:pt idx="178">
                  <c:v>67020</c:v>
                </c:pt>
                <c:pt idx="179">
                  <c:v>67021</c:v>
                </c:pt>
                <c:pt idx="180">
                  <c:v>67022</c:v>
                </c:pt>
                <c:pt idx="181">
                  <c:v>67023</c:v>
                </c:pt>
                <c:pt idx="182">
                  <c:v>67024</c:v>
                </c:pt>
                <c:pt idx="183">
                  <c:v>67025</c:v>
                </c:pt>
                <c:pt idx="184">
                  <c:v>67026</c:v>
                </c:pt>
                <c:pt idx="185">
                  <c:v>67027</c:v>
                </c:pt>
                <c:pt idx="186">
                  <c:v>67028</c:v>
                </c:pt>
                <c:pt idx="187">
                  <c:v>67029</c:v>
                </c:pt>
                <c:pt idx="188">
                  <c:v>67030</c:v>
                </c:pt>
                <c:pt idx="189">
                  <c:v>67031</c:v>
                </c:pt>
                <c:pt idx="190">
                  <c:v>67032</c:v>
                </c:pt>
                <c:pt idx="191">
                  <c:v>67033</c:v>
                </c:pt>
                <c:pt idx="192">
                  <c:v>67034</c:v>
                </c:pt>
                <c:pt idx="193">
                  <c:v>67035</c:v>
                </c:pt>
                <c:pt idx="194">
                  <c:v>67036</c:v>
                </c:pt>
                <c:pt idx="195">
                  <c:v>67037</c:v>
                </c:pt>
                <c:pt idx="196">
                  <c:v>67038</c:v>
                </c:pt>
                <c:pt idx="197">
                  <c:v>67039</c:v>
                </c:pt>
                <c:pt idx="198">
                  <c:v>67040</c:v>
                </c:pt>
                <c:pt idx="199">
                  <c:v>67041</c:v>
                </c:pt>
                <c:pt idx="200">
                  <c:v>67042</c:v>
                </c:pt>
                <c:pt idx="201">
                  <c:v>67043</c:v>
                </c:pt>
                <c:pt idx="202">
                  <c:v>67044</c:v>
                </c:pt>
                <c:pt idx="203">
                  <c:v>67045</c:v>
                </c:pt>
                <c:pt idx="204">
                  <c:v>67046</c:v>
                </c:pt>
                <c:pt idx="205">
                  <c:v>67047</c:v>
                </c:pt>
                <c:pt idx="206">
                  <c:v>67048</c:v>
                </c:pt>
                <c:pt idx="207">
                  <c:v>67049</c:v>
                </c:pt>
                <c:pt idx="208">
                  <c:v>67050</c:v>
                </c:pt>
                <c:pt idx="209">
                  <c:v>67051</c:v>
                </c:pt>
                <c:pt idx="210">
                  <c:v>67052</c:v>
                </c:pt>
                <c:pt idx="211">
                  <c:v>67053</c:v>
                </c:pt>
                <c:pt idx="212">
                  <c:v>67054</c:v>
                </c:pt>
                <c:pt idx="213">
                  <c:v>67055</c:v>
                </c:pt>
                <c:pt idx="214">
                  <c:v>67056</c:v>
                </c:pt>
                <c:pt idx="215">
                  <c:v>67057</c:v>
                </c:pt>
                <c:pt idx="216">
                  <c:v>67058</c:v>
                </c:pt>
                <c:pt idx="217">
                  <c:v>67059</c:v>
                </c:pt>
                <c:pt idx="218">
                  <c:v>67060</c:v>
                </c:pt>
                <c:pt idx="219">
                  <c:v>67061</c:v>
                </c:pt>
                <c:pt idx="220">
                  <c:v>67062</c:v>
                </c:pt>
                <c:pt idx="221">
                  <c:v>67063</c:v>
                </c:pt>
                <c:pt idx="222">
                  <c:v>67064</c:v>
                </c:pt>
                <c:pt idx="223">
                  <c:v>67065</c:v>
                </c:pt>
                <c:pt idx="224">
                  <c:v>67066</c:v>
                </c:pt>
                <c:pt idx="225">
                  <c:v>67067</c:v>
                </c:pt>
                <c:pt idx="226">
                  <c:v>67068</c:v>
                </c:pt>
                <c:pt idx="227">
                  <c:v>67069</c:v>
                </c:pt>
                <c:pt idx="228">
                  <c:v>67070</c:v>
                </c:pt>
                <c:pt idx="229">
                  <c:v>67071</c:v>
                </c:pt>
                <c:pt idx="230">
                  <c:v>67072</c:v>
                </c:pt>
                <c:pt idx="231">
                  <c:v>67073</c:v>
                </c:pt>
                <c:pt idx="232">
                  <c:v>67074</c:v>
                </c:pt>
                <c:pt idx="233">
                  <c:v>67075</c:v>
                </c:pt>
                <c:pt idx="234">
                  <c:v>67076</c:v>
                </c:pt>
                <c:pt idx="235">
                  <c:v>67077</c:v>
                </c:pt>
                <c:pt idx="236">
                  <c:v>67078</c:v>
                </c:pt>
                <c:pt idx="237">
                  <c:v>67079</c:v>
                </c:pt>
                <c:pt idx="238">
                  <c:v>67080</c:v>
                </c:pt>
                <c:pt idx="239">
                  <c:v>67081</c:v>
                </c:pt>
                <c:pt idx="240">
                  <c:v>67082</c:v>
                </c:pt>
                <c:pt idx="241">
                  <c:v>67083</c:v>
                </c:pt>
                <c:pt idx="242">
                  <c:v>67084</c:v>
                </c:pt>
                <c:pt idx="243">
                  <c:v>67085</c:v>
                </c:pt>
                <c:pt idx="244">
                  <c:v>67086</c:v>
                </c:pt>
                <c:pt idx="245">
                  <c:v>67087</c:v>
                </c:pt>
                <c:pt idx="246">
                  <c:v>67088</c:v>
                </c:pt>
                <c:pt idx="247">
                  <c:v>67089</c:v>
                </c:pt>
                <c:pt idx="248">
                  <c:v>67090</c:v>
                </c:pt>
                <c:pt idx="249">
                  <c:v>67091</c:v>
                </c:pt>
                <c:pt idx="250">
                  <c:v>67092</c:v>
                </c:pt>
                <c:pt idx="251">
                  <c:v>67093</c:v>
                </c:pt>
                <c:pt idx="252">
                  <c:v>67094</c:v>
                </c:pt>
                <c:pt idx="253">
                  <c:v>67095</c:v>
                </c:pt>
                <c:pt idx="254">
                  <c:v>67096</c:v>
                </c:pt>
                <c:pt idx="255">
                  <c:v>67097</c:v>
                </c:pt>
                <c:pt idx="256">
                  <c:v>67098</c:v>
                </c:pt>
                <c:pt idx="257">
                  <c:v>67099</c:v>
                </c:pt>
                <c:pt idx="258">
                  <c:v>67100</c:v>
                </c:pt>
                <c:pt idx="259">
                  <c:v>67101</c:v>
                </c:pt>
                <c:pt idx="260">
                  <c:v>67102</c:v>
                </c:pt>
                <c:pt idx="261">
                  <c:v>67103</c:v>
                </c:pt>
                <c:pt idx="262">
                  <c:v>67104</c:v>
                </c:pt>
                <c:pt idx="263">
                  <c:v>67105</c:v>
                </c:pt>
                <c:pt idx="264">
                  <c:v>67106</c:v>
                </c:pt>
                <c:pt idx="265">
                  <c:v>67107</c:v>
                </c:pt>
                <c:pt idx="266">
                  <c:v>67108</c:v>
                </c:pt>
                <c:pt idx="267">
                  <c:v>67109</c:v>
                </c:pt>
                <c:pt idx="268">
                  <c:v>67110</c:v>
                </c:pt>
                <c:pt idx="269">
                  <c:v>67111</c:v>
                </c:pt>
                <c:pt idx="270">
                  <c:v>67112</c:v>
                </c:pt>
                <c:pt idx="271">
                  <c:v>67113</c:v>
                </c:pt>
                <c:pt idx="272">
                  <c:v>67114</c:v>
                </c:pt>
                <c:pt idx="273">
                  <c:v>67115</c:v>
                </c:pt>
                <c:pt idx="274">
                  <c:v>67116</c:v>
                </c:pt>
                <c:pt idx="275">
                  <c:v>67117</c:v>
                </c:pt>
                <c:pt idx="276">
                  <c:v>67118</c:v>
                </c:pt>
                <c:pt idx="277">
                  <c:v>67119</c:v>
                </c:pt>
                <c:pt idx="278">
                  <c:v>67120</c:v>
                </c:pt>
                <c:pt idx="279">
                  <c:v>67121</c:v>
                </c:pt>
                <c:pt idx="280">
                  <c:v>67122</c:v>
                </c:pt>
                <c:pt idx="281">
                  <c:v>67123</c:v>
                </c:pt>
                <c:pt idx="282">
                  <c:v>67124</c:v>
                </c:pt>
                <c:pt idx="283">
                  <c:v>67125</c:v>
                </c:pt>
                <c:pt idx="284">
                  <c:v>67126</c:v>
                </c:pt>
                <c:pt idx="285">
                  <c:v>67127</c:v>
                </c:pt>
                <c:pt idx="286">
                  <c:v>67128</c:v>
                </c:pt>
                <c:pt idx="287">
                  <c:v>67129</c:v>
                </c:pt>
                <c:pt idx="288">
                  <c:v>67130</c:v>
                </c:pt>
                <c:pt idx="289">
                  <c:v>67131</c:v>
                </c:pt>
                <c:pt idx="290">
                  <c:v>67132</c:v>
                </c:pt>
                <c:pt idx="291">
                  <c:v>67133</c:v>
                </c:pt>
                <c:pt idx="292">
                  <c:v>67134</c:v>
                </c:pt>
                <c:pt idx="293">
                  <c:v>67135</c:v>
                </c:pt>
                <c:pt idx="294">
                  <c:v>67136</c:v>
                </c:pt>
                <c:pt idx="295">
                  <c:v>67137</c:v>
                </c:pt>
                <c:pt idx="296">
                  <c:v>67138</c:v>
                </c:pt>
                <c:pt idx="297">
                  <c:v>67139</c:v>
                </c:pt>
                <c:pt idx="298">
                  <c:v>67140</c:v>
                </c:pt>
                <c:pt idx="299">
                  <c:v>67141</c:v>
                </c:pt>
                <c:pt idx="300">
                  <c:v>67142</c:v>
                </c:pt>
                <c:pt idx="301">
                  <c:v>67143</c:v>
                </c:pt>
                <c:pt idx="302">
                  <c:v>67144</c:v>
                </c:pt>
                <c:pt idx="303">
                  <c:v>67145</c:v>
                </c:pt>
                <c:pt idx="304">
                  <c:v>67146</c:v>
                </c:pt>
                <c:pt idx="305">
                  <c:v>67147</c:v>
                </c:pt>
                <c:pt idx="306">
                  <c:v>67148</c:v>
                </c:pt>
                <c:pt idx="307">
                  <c:v>67149</c:v>
                </c:pt>
                <c:pt idx="308">
                  <c:v>67150</c:v>
                </c:pt>
                <c:pt idx="309">
                  <c:v>67151</c:v>
                </c:pt>
                <c:pt idx="310">
                  <c:v>67152</c:v>
                </c:pt>
                <c:pt idx="311">
                  <c:v>67153</c:v>
                </c:pt>
                <c:pt idx="312">
                  <c:v>67154</c:v>
                </c:pt>
                <c:pt idx="313">
                  <c:v>67155</c:v>
                </c:pt>
                <c:pt idx="314">
                  <c:v>67156</c:v>
                </c:pt>
                <c:pt idx="315">
                  <c:v>67157</c:v>
                </c:pt>
                <c:pt idx="316">
                  <c:v>67158</c:v>
                </c:pt>
                <c:pt idx="317">
                  <c:v>67159</c:v>
                </c:pt>
                <c:pt idx="318">
                  <c:v>67160</c:v>
                </c:pt>
                <c:pt idx="319">
                  <c:v>67161</c:v>
                </c:pt>
                <c:pt idx="320">
                  <c:v>67162</c:v>
                </c:pt>
                <c:pt idx="321">
                  <c:v>67163</c:v>
                </c:pt>
                <c:pt idx="322">
                  <c:v>67164</c:v>
                </c:pt>
                <c:pt idx="323">
                  <c:v>67165</c:v>
                </c:pt>
                <c:pt idx="324">
                  <c:v>67166</c:v>
                </c:pt>
                <c:pt idx="325">
                  <c:v>67167</c:v>
                </c:pt>
                <c:pt idx="326">
                  <c:v>67168</c:v>
                </c:pt>
                <c:pt idx="327">
                  <c:v>67169</c:v>
                </c:pt>
                <c:pt idx="328">
                  <c:v>67170</c:v>
                </c:pt>
                <c:pt idx="329">
                  <c:v>67171</c:v>
                </c:pt>
                <c:pt idx="330">
                  <c:v>67172</c:v>
                </c:pt>
                <c:pt idx="331">
                  <c:v>67173</c:v>
                </c:pt>
                <c:pt idx="332">
                  <c:v>67174</c:v>
                </c:pt>
                <c:pt idx="333">
                  <c:v>67175</c:v>
                </c:pt>
                <c:pt idx="334">
                  <c:v>67176</c:v>
                </c:pt>
                <c:pt idx="335">
                  <c:v>67177</c:v>
                </c:pt>
                <c:pt idx="336">
                  <c:v>67178</c:v>
                </c:pt>
                <c:pt idx="337">
                  <c:v>67179</c:v>
                </c:pt>
                <c:pt idx="338">
                  <c:v>67180</c:v>
                </c:pt>
                <c:pt idx="339">
                  <c:v>67181</c:v>
                </c:pt>
                <c:pt idx="340">
                  <c:v>67182</c:v>
                </c:pt>
                <c:pt idx="341">
                  <c:v>67183</c:v>
                </c:pt>
                <c:pt idx="342">
                  <c:v>67184</c:v>
                </c:pt>
                <c:pt idx="343">
                  <c:v>67185</c:v>
                </c:pt>
                <c:pt idx="344">
                  <c:v>67186</c:v>
                </c:pt>
                <c:pt idx="345">
                  <c:v>67187</c:v>
                </c:pt>
                <c:pt idx="346">
                  <c:v>67188</c:v>
                </c:pt>
                <c:pt idx="347">
                  <c:v>67189</c:v>
                </c:pt>
                <c:pt idx="348">
                  <c:v>67190</c:v>
                </c:pt>
                <c:pt idx="349">
                  <c:v>67191</c:v>
                </c:pt>
                <c:pt idx="350">
                  <c:v>67192</c:v>
                </c:pt>
                <c:pt idx="351">
                  <c:v>67193</c:v>
                </c:pt>
                <c:pt idx="352">
                  <c:v>67194</c:v>
                </c:pt>
                <c:pt idx="353">
                  <c:v>67195</c:v>
                </c:pt>
                <c:pt idx="354">
                  <c:v>67196</c:v>
                </c:pt>
                <c:pt idx="355">
                  <c:v>67197</c:v>
                </c:pt>
                <c:pt idx="356">
                  <c:v>67198</c:v>
                </c:pt>
                <c:pt idx="357">
                  <c:v>67199</c:v>
                </c:pt>
                <c:pt idx="358">
                  <c:v>67200</c:v>
                </c:pt>
                <c:pt idx="359">
                  <c:v>67201</c:v>
                </c:pt>
                <c:pt idx="360">
                  <c:v>67202</c:v>
                </c:pt>
                <c:pt idx="361">
                  <c:v>67203</c:v>
                </c:pt>
                <c:pt idx="362">
                  <c:v>67204</c:v>
                </c:pt>
                <c:pt idx="363">
                  <c:v>67205</c:v>
                </c:pt>
                <c:pt idx="364">
                  <c:v>67206</c:v>
                </c:pt>
                <c:pt idx="365">
                  <c:v>67207</c:v>
                </c:pt>
                <c:pt idx="366">
                  <c:v>67208</c:v>
                </c:pt>
                <c:pt idx="367">
                  <c:v>67209</c:v>
                </c:pt>
                <c:pt idx="368">
                  <c:v>67210</c:v>
                </c:pt>
                <c:pt idx="369">
                  <c:v>67211</c:v>
                </c:pt>
                <c:pt idx="370">
                  <c:v>67212</c:v>
                </c:pt>
                <c:pt idx="371">
                  <c:v>67213</c:v>
                </c:pt>
                <c:pt idx="372">
                  <c:v>67214</c:v>
                </c:pt>
                <c:pt idx="373">
                  <c:v>67215</c:v>
                </c:pt>
                <c:pt idx="374">
                  <c:v>67216</c:v>
                </c:pt>
                <c:pt idx="375">
                  <c:v>67217</c:v>
                </c:pt>
                <c:pt idx="376">
                  <c:v>67218</c:v>
                </c:pt>
                <c:pt idx="377">
                  <c:v>67219</c:v>
                </c:pt>
                <c:pt idx="378">
                  <c:v>67220</c:v>
                </c:pt>
                <c:pt idx="379">
                  <c:v>67221</c:v>
                </c:pt>
                <c:pt idx="380">
                  <c:v>67222</c:v>
                </c:pt>
                <c:pt idx="381">
                  <c:v>67223</c:v>
                </c:pt>
                <c:pt idx="382">
                  <c:v>67224</c:v>
                </c:pt>
                <c:pt idx="383">
                  <c:v>67225</c:v>
                </c:pt>
                <c:pt idx="384">
                  <c:v>67226</c:v>
                </c:pt>
                <c:pt idx="385">
                  <c:v>67227</c:v>
                </c:pt>
                <c:pt idx="386">
                  <c:v>67228</c:v>
                </c:pt>
                <c:pt idx="387">
                  <c:v>67229</c:v>
                </c:pt>
                <c:pt idx="388">
                  <c:v>67230</c:v>
                </c:pt>
                <c:pt idx="389">
                  <c:v>67231</c:v>
                </c:pt>
                <c:pt idx="390">
                  <c:v>67232</c:v>
                </c:pt>
                <c:pt idx="391">
                  <c:v>67233</c:v>
                </c:pt>
                <c:pt idx="392">
                  <c:v>67234</c:v>
                </c:pt>
                <c:pt idx="393">
                  <c:v>67235</c:v>
                </c:pt>
                <c:pt idx="394">
                  <c:v>67236</c:v>
                </c:pt>
                <c:pt idx="395">
                  <c:v>67237</c:v>
                </c:pt>
                <c:pt idx="396">
                  <c:v>67238</c:v>
                </c:pt>
                <c:pt idx="397">
                  <c:v>67239</c:v>
                </c:pt>
                <c:pt idx="398">
                  <c:v>67240</c:v>
                </c:pt>
                <c:pt idx="399">
                  <c:v>67241</c:v>
                </c:pt>
                <c:pt idx="400">
                  <c:v>67242</c:v>
                </c:pt>
                <c:pt idx="401">
                  <c:v>67243</c:v>
                </c:pt>
                <c:pt idx="402">
                  <c:v>67244</c:v>
                </c:pt>
                <c:pt idx="403">
                  <c:v>67245</c:v>
                </c:pt>
                <c:pt idx="404">
                  <c:v>67246</c:v>
                </c:pt>
                <c:pt idx="405">
                  <c:v>67247</c:v>
                </c:pt>
                <c:pt idx="406">
                  <c:v>67248</c:v>
                </c:pt>
                <c:pt idx="407">
                  <c:v>67249</c:v>
                </c:pt>
                <c:pt idx="408">
                  <c:v>67250</c:v>
                </c:pt>
                <c:pt idx="409">
                  <c:v>67251</c:v>
                </c:pt>
                <c:pt idx="410">
                  <c:v>67252</c:v>
                </c:pt>
                <c:pt idx="411">
                  <c:v>67253</c:v>
                </c:pt>
                <c:pt idx="412">
                  <c:v>67254</c:v>
                </c:pt>
                <c:pt idx="413">
                  <c:v>67255</c:v>
                </c:pt>
                <c:pt idx="414">
                  <c:v>67256</c:v>
                </c:pt>
                <c:pt idx="415">
                  <c:v>67257</c:v>
                </c:pt>
                <c:pt idx="416">
                  <c:v>67258</c:v>
                </c:pt>
                <c:pt idx="417">
                  <c:v>67259</c:v>
                </c:pt>
                <c:pt idx="418">
                  <c:v>67260</c:v>
                </c:pt>
                <c:pt idx="419">
                  <c:v>67261</c:v>
                </c:pt>
                <c:pt idx="420">
                  <c:v>67262</c:v>
                </c:pt>
                <c:pt idx="421">
                  <c:v>67263</c:v>
                </c:pt>
                <c:pt idx="422">
                  <c:v>67264</c:v>
                </c:pt>
                <c:pt idx="423">
                  <c:v>67265</c:v>
                </c:pt>
                <c:pt idx="424">
                  <c:v>67266</c:v>
                </c:pt>
                <c:pt idx="425">
                  <c:v>67267</c:v>
                </c:pt>
                <c:pt idx="426">
                  <c:v>67268</c:v>
                </c:pt>
                <c:pt idx="427">
                  <c:v>67269</c:v>
                </c:pt>
                <c:pt idx="428">
                  <c:v>67270</c:v>
                </c:pt>
                <c:pt idx="429">
                  <c:v>67271</c:v>
                </c:pt>
                <c:pt idx="430">
                  <c:v>67272</c:v>
                </c:pt>
                <c:pt idx="431">
                  <c:v>67273</c:v>
                </c:pt>
                <c:pt idx="432">
                  <c:v>67274</c:v>
                </c:pt>
                <c:pt idx="433">
                  <c:v>67275</c:v>
                </c:pt>
                <c:pt idx="434">
                  <c:v>67276</c:v>
                </c:pt>
                <c:pt idx="435">
                  <c:v>67277</c:v>
                </c:pt>
                <c:pt idx="436">
                  <c:v>67278</c:v>
                </c:pt>
                <c:pt idx="437">
                  <c:v>67279</c:v>
                </c:pt>
                <c:pt idx="438">
                  <c:v>67280</c:v>
                </c:pt>
                <c:pt idx="439">
                  <c:v>67281</c:v>
                </c:pt>
                <c:pt idx="440">
                  <c:v>67282</c:v>
                </c:pt>
                <c:pt idx="441">
                  <c:v>67283</c:v>
                </c:pt>
                <c:pt idx="442">
                  <c:v>67284</c:v>
                </c:pt>
                <c:pt idx="443">
                  <c:v>67285</c:v>
                </c:pt>
                <c:pt idx="444">
                  <c:v>67286</c:v>
                </c:pt>
                <c:pt idx="445">
                  <c:v>67287</c:v>
                </c:pt>
                <c:pt idx="446">
                  <c:v>67288</c:v>
                </c:pt>
                <c:pt idx="447">
                  <c:v>67289</c:v>
                </c:pt>
                <c:pt idx="448">
                  <c:v>67290</c:v>
                </c:pt>
                <c:pt idx="449">
                  <c:v>67291</c:v>
                </c:pt>
                <c:pt idx="450">
                  <c:v>67292</c:v>
                </c:pt>
                <c:pt idx="451">
                  <c:v>67293</c:v>
                </c:pt>
                <c:pt idx="452">
                  <c:v>67294</c:v>
                </c:pt>
                <c:pt idx="453">
                  <c:v>67295</c:v>
                </c:pt>
                <c:pt idx="454">
                  <c:v>67296</c:v>
                </c:pt>
                <c:pt idx="455">
                  <c:v>67297</c:v>
                </c:pt>
                <c:pt idx="456">
                  <c:v>67298</c:v>
                </c:pt>
                <c:pt idx="457">
                  <c:v>67299</c:v>
                </c:pt>
                <c:pt idx="458">
                  <c:v>67300</c:v>
                </c:pt>
                <c:pt idx="459">
                  <c:v>67301</c:v>
                </c:pt>
                <c:pt idx="460">
                  <c:v>67302</c:v>
                </c:pt>
                <c:pt idx="461">
                  <c:v>67303</c:v>
                </c:pt>
                <c:pt idx="462">
                  <c:v>67304</c:v>
                </c:pt>
                <c:pt idx="463">
                  <c:v>67305</c:v>
                </c:pt>
                <c:pt idx="464">
                  <c:v>67306</c:v>
                </c:pt>
                <c:pt idx="465">
                  <c:v>67307</c:v>
                </c:pt>
                <c:pt idx="466">
                  <c:v>67308</c:v>
                </c:pt>
                <c:pt idx="467">
                  <c:v>67309</c:v>
                </c:pt>
                <c:pt idx="468">
                  <c:v>67310</c:v>
                </c:pt>
                <c:pt idx="469">
                  <c:v>67311</c:v>
                </c:pt>
                <c:pt idx="470">
                  <c:v>67312</c:v>
                </c:pt>
                <c:pt idx="471">
                  <c:v>67313</c:v>
                </c:pt>
                <c:pt idx="472">
                  <c:v>67314</c:v>
                </c:pt>
                <c:pt idx="473">
                  <c:v>67315</c:v>
                </c:pt>
                <c:pt idx="474">
                  <c:v>67316</c:v>
                </c:pt>
                <c:pt idx="475">
                  <c:v>67317</c:v>
                </c:pt>
                <c:pt idx="476">
                  <c:v>67318</c:v>
                </c:pt>
                <c:pt idx="477">
                  <c:v>67319</c:v>
                </c:pt>
                <c:pt idx="478">
                  <c:v>67320</c:v>
                </c:pt>
                <c:pt idx="479">
                  <c:v>67321</c:v>
                </c:pt>
                <c:pt idx="480">
                  <c:v>67322</c:v>
                </c:pt>
                <c:pt idx="481">
                  <c:v>67323</c:v>
                </c:pt>
                <c:pt idx="482">
                  <c:v>67324</c:v>
                </c:pt>
                <c:pt idx="483">
                  <c:v>67325</c:v>
                </c:pt>
                <c:pt idx="484">
                  <c:v>67326</c:v>
                </c:pt>
                <c:pt idx="485">
                  <c:v>67327</c:v>
                </c:pt>
                <c:pt idx="486">
                  <c:v>67328</c:v>
                </c:pt>
                <c:pt idx="487">
                  <c:v>67329</c:v>
                </c:pt>
                <c:pt idx="488">
                  <c:v>67330</c:v>
                </c:pt>
                <c:pt idx="489">
                  <c:v>67331</c:v>
                </c:pt>
                <c:pt idx="490">
                  <c:v>67332</c:v>
                </c:pt>
                <c:pt idx="491">
                  <c:v>67333</c:v>
                </c:pt>
                <c:pt idx="492">
                  <c:v>67334</c:v>
                </c:pt>
                <c:pt idx="493">
                  <c:v>67335</c:v>
                </c:pt>
                <c:pt idx="494">
                  <c:v>67336</c:v>
                </c:pt>
                <c:pt idx="495">
                  <c:v>67337</c:v>
                </c:pt>
                <c:pt idx="496">
                  <c:v>67338</c:v>
                </c:pt>
                <c:pt idx="497">
                  <c:v>67339</c:v>
                </c:pt>
                <c:pt idx="498">
                  <c:v>67340</c:v>
                </c:pt>
                <c:pt idx="499">
                  <c:v>67341</c:v>
                </c:pt>
                <c:pt idx="500">
                  <c:v>67342</c:v>
                </c:pt>
                <c:pt idx="501">
                  <c:v>67343</c:v>
                </c:pt>
                <c:pt idx="502">
                  <c:v>67344</c:v>
                </c:pt>
                <c:pt idx="503">
                  <c:v>67345</c:v>
                </c:pt>
                <c:pt idx="504">
                  <c:v>67346</c:v>
                </c:pt>
                <c:pt idx="505">
                  <c:v>67347</c:v>
                </c:pt>
                <c:pt idx="506">
                  <c:v>67348</c:v>
                </c:pt>
                <c:pt idx="507">
                  <c:v>67349</c:v>
                </c:pt>
                <c:pt idx="508">
                  <c:v>67350</c:v>
                </c:pt>
                <c:pt idx="509">
                  <c:v>67351</c:v>
                </c:pt>
                <c:pt idx="510">
                  <c:v>67352</c:v>
                </c:pt>
                <c:pt idx="511">
                  <c:v>67353</c:v>
                </c:pt>
                <c:pt idx="512">
                  <c:v>67354</c:v>
                </c:pt>
                <c:pt idx="513">
                  <c:v>67355</c:v>
                </c:pt>
                <c:pt idx="514">
                  <c:v>67356</c:v>
                </c:pt>
                <c:pt idx="515">
                  <c:v>67357</c:v>
                </c:pt>
                <c:pt idx="516">
                  <c:v>67358</c:v>
                </c:pt>
                <c:pt idx="517">
                  <c:v>67359</c:v>
                </c:pt>
                <c:pt idx="518">
                  <c:v>67360</c:v>
                </c:pt>
                <c:pt idx="519">
                  <c:v>67361</c:v>
                </c:pt>
                <c:pt idx="520">
                  <c:v>67362</c:v>
                </c:pt>
                <c:pt idx="521">
                  <c:v>67363</c:v>
                </c:pt>
                <c:pt idx="522">
                  <c:v>67364</c:v>
                </c:pt>
                <c:pt idx="523">
                  <c:v>67365</c:v>
                </c:pt>
                <c:pt idx="524">
                  <c:v>67366</c:v>
                </c:pt>
                <c:pt idx="525">
                  <c:v>67367</c:v>
                </c:pt>
                <c:pt idx="526">
                  <c:v>67368</c:v>
                </c:pt>
                <c:pt idx="527">
                  <c:v>67369</c:v>
                </c:pt>
                <c:pt idx="528">
                  <c:v>67370</c:v>
                </c:pt>
                <c:pt idx="529">
                  <c:v>67371</c:v>
                </c:pt>
                <c:pt idx="530">
                  <c:v>67372</c:v>
                </c:pt>
                <c:pt idx="531">
                  <c:v>67373</c:v>
                </c:pt>
                <c:pt idx="532">
                  <c:v>67374</c:v>
                </c:pt>
                <c:pt idx="533">
                  <c:v>67375</c:v>
                </c:pt>
                <c:pt idx="534">
                  <c:v>67376</c:v>
                </c:pt>
                <c:pt idx="535">
                  <c:v>67377</c:v>
                </c:pt>
                <c:pt idx="536">
                  <c:v>67378</c:v>
                </c:pt>
                <c:pt idx="537">
                  <c:v>67379</c:v>
                </c:pt>
                <c:pt idx="538">
                  <c:v>67380</c:v>
                </c:pt>
                <c:pt idx="539">
                  <c:v>67381</c:v>
                </c:pt>
                <c:pt idx="540">
                  <c:v>67382</c:v>
                </c:pt>
                <c:pt idx="541">
                  <c:v>67383</c:v>
                </c:pt>
                <c:pt idx="542">
                  <c:v>67384</c:v>
                </c:pt>
                <c:pt idx="543">
                  <c:v>67385</c:v>
                </c:pt>
                <c:pt idx="544">
                  <c:v>67386</c:v>
                </c:pt>
                <c:pt idx="545">
                  <c:v>67387</c:v>
                </c:pt>
                <c:pt idx="546">
                  <c:v>67388</c:v>
                </c:pt>
                <c:pt idx="547">
                  <c:v>67389</c:v>
                </c:pt>
                <c:pt idx="548">
                  <c:v>67390</c:v>
                </c:pt>
                <c:pt idx="549">
                  <c:v>67391</c:v>
                </c:pt>
                <c:pt idx="550">
                  <c:v>67392</c:v>
                </c:pt>
                <c:pt idx="551">
                  <c:v>67393</c:v>
                </c:pt>
                <c:pt idx="552">
                  <c:v>67394</c:v>
                </c:pt>
                <c:pt idx="553">
                  <c:v>67395</c:v>
                </c:pt>
                <c:pt idx="554">
                  <c:v>67396</c:v>
                </c:pt>
                <c:pt idx="555">
                  <c:v>67397</c:v>
                </c:pt>
                <c:pt idx="556">
                  <c:v>67398</c:v>
                </c:pt>
                <c:pt idx="557">
                  <c:v>67399</c:v>
                </c:pt>
                <c:pt idx="558">
                  <c:v>67400</c:v>
                </c:pt>
                <c:pt idx="559">
                  <c:v>67401</c:v>
                </c:pt>
                <c:pt idx="560">
                  <c:v>67402</c:v>
                </c:pt>
                <c:pt idx="561">
                  <c:v>67403</c:v>
                </c:pt>
                <c:pt idx="562">
                  <c:v>67404</c:v>
                </c:pt>
                <c:pt idx="563">
                  <c:v>67405</c:v>
                </c:pt>
                <c:pt idx="564">
                  <c:v>67406</c:v>
                </c:pt>
                <c:pt idx="565">
                  <c:v>67407</c:v>
                </c:pt>
                <c:pt idx="566">
                  <c:v>67408</c:v>
                </c:pt>
                <c:pt idx="567">
                  <c:v>67409</c:v>
                </c:pt>
                <c:pt idx="568">
                  <c:v>67410</c:v>
                </c:pt>
                <c:pt idx="569">
                  <c:v>67411</c:v>
                </c:pt>
                <c:pt idx="570">
                  <c:v>67412</c:v>
                </c:pt>
                <c:pt idx="571">
                  <c:v>67413</c:v>
                </c:pt>
                <c:pt idx="572">
                  <c:v>67414</c:v>
                </c:pt>
                <c:pt idx="573">
                  <c:v>67415</c:v>
                </c:pt>
                <c:pt idx="574">
                  <c:v>67416</c:v>
                </c:pt>
                <c:pt idx="575">
                  <c:v>67417</c:v>
                </c:pt>
                <c:pt idx="576">
                  <c:v>67418</c:v>
                </c:pt>
                <c:pt idx="577">
                  <c:v>67419</c:v>
                </c:pt>
                <c:pt idx="578">
                  <c:v>67420</c:v>
                </c:pt>
                <c:pt idx="579">
                  <c:v>67421</c:v>
                </c:pt>
                <c:pt idx="580">
                  <c:v>67422</c:v>
                </c:pt>
                <c:pt idx="581">
                  <c:v>67423</c:v>
                </c:pt>
                <c:pt idx="582">
                  <c:v>67424</c:v>
                </c:pt>
                <c:pt idx="583">
                  <c:v>67425</c:v>
                </c:pt>
                <c:pt idx="584">
                  <c:v>67426</c:v>
                </c:pt>
                <c:pt idx="585">
                  <c:v>67427</c:v>
                </c:pt>
                <c:pt idx="586">
                  <c:v>67428</c:v>
                </c:pt>
                <c:pt idx="587">
                  <c:v>67429</c:v>
                </c:pt>
                <c:pt idx="588">
                  <c:v>67430</c:v>
                </c:pt>
                <c:pt idx="589">
                  <c:v>67431</c:v>
                </c:pt>
                <c:pt idx="590">
                  <c:v>67432</c:v>
                </c:pt>
                <c:pt idx="591">
                  <c:v>67433</c:v>
                </c:pt>
                <c:pt idx="592">
                  <c:v>67434</c:v>
                </c:pt>
                <c:pt idx="593">
                  <c:v>67435</c:v>
                </c:pt>
                <c:pt idx="594">
                  <c:v>67436</c:v>
                </c:pt>
                <c:pt idx="595">
                  <c:v>67437</c:v>
                </c:pt>
                <c:pt idx="596">
                  <c:v>67438</c:v>
                </c:pt>
                <c:pt idx="597">
                  <c:v>67439</c:v>
                </c:pt>
                <c:pt idx="598">
                  <c:v>67440</c:v>
                </c:pt>
                <c:pt idx="599">
                  <c:v>67441</c:v>
                </c:pt>
                <c:pt idx="600">
                  <c:v>67442</c:v>
                </c:pt>
                <c:pt idx="601">
                  <c:v>67443</c:v>
                </c:pt>
                <c:pt idx="602">
                  <c:v>67444</c:v>
                </c:pt>
                <c:pt idx="603">
                  <c:v>67445</c:v>
                </c:pt>
                <c:pt idx="604">
                  <c:v>67446</c:v>
                </c:pt>
                <c:pt idx="605">
                  <c:v>67447</c:v>
                </c:pt>
                <c:pt idx="606">
                  <c:v>67448</c:v>
                </c:pt>
                <c:pt idx="607">
                  <c:v>67449</c:v>
                </c:pt>
                <c:pt idx="608">
                  <c:v>67450</c:v>
                </c:pt>
                <c:pt idx="609">
                  <c:v>67451</c:v>
                </c:pt>
                <c:pt idx="610">
                  <c:v>67452</c:v>
                </c:pt>
                <c:pt idx="611">
                  <c:v>67453</c:v>
                </c:pt>
                <c:pt idx="612">
                  <c:v>67454</c:v>
                </c:pt>
                <c:pt idx="613">
                  <c:v>67455</c:v>
                </c:pt>
                <c:pt idx="614">
                  <c:v>67456</c:v>
                </c:pt>
                <c:pt idx="615">
                  <c:v>67457</c:v>
                </c:pt>
                <c:pt idx="616">
                  <c:v>67458</c:v>
                </c:pt>
                <c:pt idx="617">
                  <c:v>67459</c:v>
                </c:pt>
                <c:pt idx="618">
                  <c:v>67460</c:v>
                </c:pt>
                <c:pt idx="619">
                  <c:v>67461</c:v>
                </c:pt>
                <c:pt idx="620">
                  <c:v>67462</c:v>
                </c:pt>
                <c:pt idx="621">
                  <c:v>67463</c:v>
                </c:pt>
                <c:pt idx="622">
                  <c:v>67464</c:v>
                </c:pt>
                <c:pt idx="623">
                  <c:v>67465</c:v>
                </c:pt>
                <c:pt idx="624">
                  <c:v>67466</c:v>
                </c:pt>
                <c:pt idx="625">
                  <c:v>67467</c:v>
                </c:pt>
                <c:pt idx="626">
                  <c:v>67468</c:v>
                </c:pt>
                <c:pt idx="627">
                  <c:v>67469</c:v>
                </c:pt>
                <c:pt idx="628">
                  <c:v>67470</c:v>
                </c:pt>
                <c:pt idx="629">
                  <c:v>67471</c:v>
                </c:pt>
                <c:pt idx="630">
                  <c:v>67472</c:v>
                </c:pt>
                <c:pt idx="631">
                  <c:v>67473</c:v>
                </c:pt>
                <c:pt idx="632">
                  <c:v>67474</c:v>
                </c:pt>
                <c:pt idx="633">
                  <c:v>67475</c:v>
                </c:pt>
                <c:pt idx="634">
                  <c:v>67476</c:v>
                </c:pt>
                <c:pt idx="635">
                  <c:v>67477</c:v>
                </c:pt>
                <c:pt idx="636">
                  <c:v>67478</c:v>
                </c:pt>
                <c:pt idx="637">
                  <c:v>67479</c:v>
                </c:pt>
                <c:pt idx="638">
                  <c:v>67480</c:v>
                </c:pt>
                <c:pt idx="639">
                  <c:v>67481</c:v>
                </c:pt>
                <c:pt idx="640">
                  <c:v>67482</c:v>
                </c:pt>
                <c:pt idx="641">
                  <c:v>67483</c:v>
                </c:pt>
                <c:pt idx="642">
                  <c:v>67484</c:v>
                </c:pt>
                <c:pt idx="643">
                  <c:v>67485</c:v>
                </c:pt>
                <c:pt idx="644">
                  <c:v>67486</c:v>
                </c:pt>
                <c:pt idx="645">
                  <c:v>67487</c:v>
                </c:pt>
                <c:pt idx="646">
                  <c:v>67488</c:v>
                </c:pt>
                <c:pt idx="647">
                  <c:v>67489</c:v>
                </c:pt>
                <c:pt idx="648">
                  <c:v>67490</c:v>
                </c:pt>
                <c:pt idx="649">
                  <c:v>67491</c:v>
                </c:pt>
                <c:pt idx="650">
                  <c:v>67492</c:v>
                </c:pt>
                <c:pt idx="651">
                  <c:v>67493</c:v>
                </c:pt>
                <c:pt idx="652">
                  <c:v>67494</c:v>
                </c:pt>
                <c:pt idx="653">
                  <c:v>67495</c:v>
                </c:pt>
                <c:pt idx="654">
                  <c:v>67496</c:v>
                </c:pt>
                <c:pt idx="655">
                  <c:v>67497</c:v>
                </c:pt>
                <c:pt idx="656">
                  <c:v>67498</c:v>
                </c:pt>
                <c:pt idx="657">
                  <c:v>67499</c:v>
                </c:pt>
                <c:pt idx="658">
                  <c:v>67500</c:v>
                </c:pt>
                <c:pt idx="659">
                  <c:v>67501</c:v>
                </c:pt>
                <c:pt idx="660">
                  <c:v>67502</c:v>
                </c:pt>
                <c:pt idx="661">
                  <c:v>67503</c:v>
                </c:pt>
                <c:pt idx="662">
                  <c:v>67504</c:v>
                </c:pt>
                <c:pt idx="663">
                  <c:v>67505</c:v>
                </c:pt>
                <c:pt idx="664">
                  <c:v>67506</c:v>
                </c:pt>
                <c:pt idx="665">
                  <c:v>67507</c:v>
                </c:pt>
                <c:pt idx="666">
                  <c:v>67508</c:v>
                </c:pt>
                <c:pt idx="667">
                  <c:v>67509</c:v>
                </c:pt>
                <c:pt idx="668">
                  <c:v>67510</c:v>
                </c:pt>
                <c:pt idx="669">
                  <c:v>67511</c:v>
                </c:pt>
                <c:pt idx="670">
                  <c:v>67512</c:v>
                </c:pt>
                <c:pt idx="671">
                  <c:v>67513</c:v>
                </c:pt>
                <c:pt idx="672">
                  <c:v>67514</c:v>
                </c:pt>
                <c:pt idx="673">
                  <c:v>67515</c:v>
                </c:pt>
                <c:pt idx="674">
                  <c:v>67516</c:v>
                </c:pt>
                <c:pt idx="675">
                  <c:v>67517</c:v>
                </c:pt>
                <c:pt idx="676">
                  <c:v>67518</c:v>
                </c:pt>
                <c:pt idx="677">
                  <c:v>67519</c:v>
                </c:pt>
                <c:pt idx="678">
                  <c:v>67520</c:v>
                </c:pt>
                <c:pt idx="679">
                  <c:v>67521</c:v>
                </c:pt>
                <c:pt idx="680">
                  <c:v>67522</c:v>
                </c:pt>
                <c:pt idx="681">
                  <c:v>67523</c:v>
                </c:pt>
                <c:pt idx="682">
                  <c:v>67524</c:v>
                </c:pt>
                <c:pt idx="683">
                  <c:v>67525</c:v>
                </c:pt>
                <c:pt idx="684">
                  <c:v>67526</c:v>
                </c:pt>
                <c:pt idx="685">
                  <c:v>67527</c:v>
                </c:pt>
                <c:pt idx="686">
                  <c:v>67528</c:v>
                </c:pt>
                <c:pt idx="687">
                  <c:v>67529</c:v>
                </c:pt>
                <c:pt idx="688">
                  <c:v>67530</c:v>
                </c:pt>
                <c:pt idx="689">
                  <c:v>67531</c:v>
                </c:pt>
                <c:pt idx="690">
                  <c:v>67532</c:v>
                </c:pt>
                <c:pt idx="691">
                  <c:v>67533</c:v>
                </c:pt>
                <c:pt idx="692">
                  <c:v>67534</c:v>
                </c:pt>
                <c:pt idx="693">
                  <c:v>67535</c:v>
                </c:pt>
                <c:pt idx="694">
                  <c:v>67536</c:v>
                </c:pt>
                <c:pt idx="695">
                  <c:v>67537</c:v>
                </c:pt>
                <c:pt idx="696">
                  <c:v>67538</c:v>
                </c:pt>
                <c:pt idx="697">
                  <c:v>67539</c:v>
                </c:pt>
                <c:pt idx="698">
                  <c:v>67540</c:v>
                </c:pt>
                <c:pt idx="699">
                  <c:v>67541</c:v>
                </c:pt>
                <c:pt idx="700">
                  <c:v>67542</c:v>
                </c:pt>
                <c:pt idx="701">
                  <c:v>67543</c:v>
                </c:pt>
                <c:pt idx="702">
                  <c:v>67544</c:v>
                </c:pt>
                <c:pt idx="703">
                  <c:v>67545</c:v>
                </c:pt>
                <c:pt idx="704">
                  <c:v>67546</c:v>
                </c:pt>
                <c:pt idx="705">
                  <c:v>67547</c:v>
                </c:pt>
                <c:pt idx="706">
                  <c:v>67548</c:v>
                </c:pt>
                <c:pt idx="707">
                  <c:v>67549</c:v>
                </c:pt>
                <c:pt idx="708">
                  <c:v>67550</c:v>
                </c:pt>
                <c:pt idx="709">
                  <c:v>67551</c:v>
                </c:pt>
                <c:pt idx="710">
                  <c:v>67552</c:v>
                </c:pt>
                <c:pt idx="711">
                  <c:v>67553</c:v>
                </c:pt>
                <c:pt idx="712">
                  <c:v>67554</c:v>
                </c:pt>
                <c:pt idx="713">
                  <c:v>67555</c:v>
                </c:pt>
                <c:pt idx="714">
                  <c:v>67556</c:v>
                </c:pt>
                <c:pt idx="715">
                  <c:v>67557</c:v>
                </c:pt>
                <c:pt idx="716">
                  <c:v>67558</c:v>
                </c:pt>
                <c:pt idx="717">
                  <c:v>67559</c:v>
                </c:pt>
                <c:pt idx="718">
                  <c:v>67560</c:v>
                </c:pt>
                <c:pt idx="719">
                  <c:v>67561</c:v>
                </c:pt>
                <c:pt idx="720">
                  <c:v>67562</c:v>
                </c:pt>
                <c:pt idx="721">
                  <c:v>67563</c:v>
                </c:pt>
                <c:pt idx="722">
                  <c:v>67564</c:v>
                </c:pt>
                <c:pt idx="723">
                  <c:v>67565</c:v>
                </c:pt>
                <c:pt idx="724">
                  <c:v>67566</c:v>
                </c:pt>
                <c:pt idx="725">
                  <c:v>67567</c:v>
                </c:pt>
                <c:pt idx="726">
                  <c:v>67568</c:v>
                </c:pt>
                <c:pt idx="727">
                  <c:v>67569</c:v>
                </c:pt>
                <c:pt idx="728">
                  <c:v>67570</c:v>
                </c:pt>
                <c:pt idx="729">
                  <c:v>67571</c:v>
                </c:pt>
                <c:pt idx="730">
                  <c:v>67572</c:v>
                </c:pt>
                <c:pt idx="731">
                  <c:v>67573</c:v>
                </c:pt>
                <c:pt idx="732">
                  <c:v>67574</c:v>
                </c:pt>
                <c:pt idx="733">
                  <c:v>67575</c:v>
                </c:pt>
                <c:pt idx="734">
                  <c:v>67576</c:v>
                </c:pt>
                <c:pt idx="735">
                  <c:v>67577</c:v>
                </c:pt>
                <c:pt idx="736">
                  <c:v>67578</c:v>
                </c:pt>
                <c:pt idx="737">
                  <c:v>67579</c:v>
                </c:pt>
                <c:pt idx="738">
                  <c:v>67580</c:v>
                </c:pt>
                <c:pt idx="739">
                  <c:v>67581</c:v>
                </c:pt>
                <c:pt idx="740">
                  <c:v>67582</c:v>
                </c:pt>
                <c:pt idx="741">
                  <c:v>67583</c:v>
                </c:pt>
                <c:pt idx="742">
                  <c:v>67584</c:v>
                </c:pt>
                <c:pt idx="743">
                  <c:v>67585</c:v>
                </c:pt>
                <c:pt idx="744">
                  <c:v>67586</c:v>
                </c:pt>
                <c:pt idx="745">
                  <c:v>67587</c:v>
                </c:pt>
                <c:pt idx="746">
                  <c:v>67588</c:v>
                </c:pt>
                <c:pt idx="747">
                  <c:v>67589</c:v>
                </c:pt>
                <c:pt idx="748">
                  <c:v>67590</c:v>
                </c:pt>
                <c:pt idx="749">
                  <c:v>67591</c:v>
                </c:pt>
                <c:pt idx="750">
                  <c:v>67592</c:v>
                </c:pt>
                <c:pt idx="751">
                  <c:v>67593</c:v>
                </c:pt>
                <c:pt idx="752">
                  <c:v>67594</c:v>
                </c:pt>
                <c:pt idx="753">
                  <c:v>67595</c:v>
                </c:pt>
                <c:pt idx="754">
                  <c:v>67596</c:v>
                </c:pt>
                <c:pt idx="755">
                  <c:v>67597</c:v>
                </c:pt>
                <c:pt idx="756">
                  <c:v>67598</c:v>
                </c:pt>
                <c:pt idx="757">
                  <c:v>67599</c:v>
                </c:pt>
                <c:pt idx="758">
                  <c:v>67600</c:v>
                </c:pt>
                <c:pt idx="759">
                  <c:v>67601</c:v>
                </c:pt>
                <c:pt idx="760">
                  <c:v>67602</c:v>
                </c:pt>
                <c:pt idx="761">
                  <c:v>67603</c:v>
                </c:pt>
                <c:pt idx="762">
                  <c:v>67604</c:v>
                </c:pt>
                <c:pt idx="763">
                  <c:v>67605</c:v>
                </c:pt>
                <c:pt idx="764">
                  <c:v>67606</c:v>
                </c:pt>
                <c:pt idx="765">
                  <c:v>67607</c:v>
                </c:pt>
                <c:pt idx="766">
                  <c:v>67608</c:v>
                </c:pt>
                <c:pt idx="767">
                  <c:v>67609</c:v>
                </c:pt>
                <c:pt idx="768">
                  <c:v>67610</c:v>
                </c:pt>
                <c:pt idx="769">
                  <c:v>67611</c:v>
                </c:pt>
                <c:pt idx="770">
                  <c:v>67612</c:v>
                </c:pt>
                <c:pt idx="771">
                  <c:v>67613</c:v>
                </c:pt>
                <c:pt idx="772">
                  <c:v>67614</c:v>
                </c:pt>
                <c:pt idx="773">
                  <c:v>67615</c:v>
                </c:pt>
                <c:pt idx="774">
                  <c:v>67616</c:v>
                </c:pt>
                <c:pt idx="775">
                  <c:v>67617</c:v>
                </c:pt>
                <c:pt idx="776">
                  <c:v>67618</c:v>
                </c:pt>
                <c:pt idx="777">
                  <c:v>67619</c:v>
                </c:pt>
                <c:pt idx="778">
                  <c:v>67620</c:v>
                </c:pt>
                <c:pt idx="779">
                  <c:v>67621</c:v>
                </c:pt>
                <c:pt idx="780">
                  <c:v>67622</c:v>
                </c:pt>
                <c:pt idx="781">
                  <c:v>67623</c:v>
                </c:pt>
                <c:pt idx="782">
                  <c:v>67624</c:v>
                </c:pt>
                <c:pt idx="783">
                  <c:v>67625</c:v>
                </c:pt>
                <c:pt idx="784">
                  <c:v>67626</c:v>
                </c:pt>
                <c:pt idx="785">
                  <c:v>67627</c:v>
                </c:pt>
                <c:pt idx="786">
                  <c:v>67628</c:v>
                </c:pt>
                <c:pt idx="787">
                  <c:v>67629</c:v>
                </c:pt>
                <c:pt idx="788">
                  <c:v>67630</c:v>
                </c:pt>
                <c:pt idx="789">
                  <c:v>67631</c:v>
                </c:pt>
                <c:pt idx="790">
                  <c:v>67632</c:v>
                </c:pt>
                <c:pt idx="791">
                  <c:v>67633</c:v>
                </c:pt>
                <c:pt idx="792">
                  <c:v>67634</c:v>
                </c:pt>
                <c:pt idx="793">
                  <c:v>67635</c:v>
                </c:pt>
                <c:pt idx="794">
                  <c:v>67636</c:v>
                </c:pt>
                <c:pt idx="795">
                  <c:v>67637</c:v>
                </c:pt>
                <c:pt idx="796">
                  <c:v>67638</c:v>
                </c:pt>
                <c:pt idx="797">
                  <c:v>67639</c:v>
                </c:pt>
                <c:pt idx="798">
                  <c:v>67640</c:v>
                </c:pt>
                <c:pt idx="799">
                  <c:v>67641</c:v>
                </c:pt>
                <c:pt idx="800">
                  <c:v>67642</c:v>
                </c:pt>
                <c:pt idx="801">
                  <c:v>67643</c:v>
                </c:pt>
                <c:pt idx="802">
                  <c:v>67644</c:v>
                </c:pt>
                <c:pt idx="803">
                  <c:v>67645</c:v>
                </c:pt>
                <c:pt idx="804">
                  <c:v>67646</c:v>
                </c:pt>
                <c:pt idx="805">
                  <c:v>67647</c:v>
                </c:pt>
                <c:pt idx="806">
                  <c:v>67648</c:v>
                </c:pt>
                <c:pt idx="807">
                  <c:v>67649</c:v>
                </c:pt>
                <c:pt idx="808">
                  <c:v>67650</c:v>
                </c:pt>
                <c:pt idx="809">
                  <c:v>67651</c:v>
                </c:pt>
                <c:pt idx="810">
                  <c:v>67652</c:v>
                </c:pt>
                <c:pt idx="811">
                  <c:v>67653</c:v>
                </c:pt>
                <c:pt idx="812">
                  <c:v>67654</c:v>
                </c:pt>
                <c:pt idx="813">
                  <c:v>67655</c:v>
                </c:pt>
                <c:pt idx="814">
                  <c:v>67656</c:v>
                </c:pt>
                <c:pt idx="815">
                  <c:v>67657</c:v>
                </c:pt>
                <c:pt idx="816">
                  <c:v>67658</c:v>
                </c:pt>
                <c:pt idx="817">
                  <c:v>67659</c:v>
                </c:pt>
                <c:pt idx="818">
                  <c:v>67660</c:v>
                </c:pt>
                <c:pt idx="819">
                  <c:v>67661</c:v>
                </c:pt>
                <c:pt idx="820">
                  <c:v>67662</c:v>
                </c:pt>
                <c:pt idx="821">
                  <c:v>67663</c:v>
                </c:pt>
                <c:pt idx="822">
                  <c:v>67664</c:v>
                </c:pt>
                <c:pt idx="823">
                  <c:v>67665</c:v>
                </c:pt>
                <c:pt idx="824">
                  <c:v>67666</c:v>
                </c:pt>
                <c:pt idx="825">
                  <c:v>67667</c:v>
                </c:pt>
                <c:pt idx="826">
                  <c:v>67668</c:v>
                </c:pt>
                <c:pt idx="827">
                  <c:v>67669</c:v>
                </c:pt>
                <c:pt idx="828">
                  <c:v>67670</c:v>
                </c:pt>
                <c:pt idx="829">
                  <c:v>67671</c:v>
                </c:pt>
                <c:pt idx="830">
                  <c:v>67672</c:v>
                </c:pt>
                <c:pt idx="831">
                  <c:v>67673</c:v>
                </c:pt>
                <c:pt idx="832">
                  <c:v>67674</c:v>
                </c:pt>
                <c:pt idx="833">
                  <c:v>67675</c:v>
                </c:pt>
                <c:pt idx="834">
                  <c:v>67676</c:v>
                </c:pt>
                <c:pt idx="835">
                  <c:v>67677</c:v>
                </c:pt>
                <c:pt idx="836">
                  <c:v>67678</c:v>
                </c:pt>
                <c:pt idx="837">
                  <c:v>67679</c:v>
                </c:pt>
                <c:pt idx="838">
                  <c:v>67680</c:v>
                </c:pt>
                <c:pt idx="839">
                  <c:v>67681</c:v>
                </c:pt>
                <c:pt idx="840">
                  <c:v>67682</c:v>
                </c:pt>
                <c:pt idx="841">
                  <c:v>67683</c:v>
                </c:pt>
                <c:pt idx="842">
                  <c:v>67684</c:v>
                </c:pt>
                <c:pt idx="843">
                  <c:v>67685</c:v>
                </c:pt>
                <c:pt idx="844">
                  <c:v>67686</c:v>
                </c:pt>
                <c:pt idx="845">
                  <c:v>67687</c:v>
                </c:pt>
                <c:pt idx="846">
                  <c:v>67688</c:v>
                </c:pt>
                <c:pt idx="847">
                  <c:v>67689</c:v>
                </c:pt>
                <c:pt idx="848">
                  <c:v>67690</c:v>
                </c:pt>
                <c:pt idx="849">
                  <c:v>67691</c:v>
                </c:pt>
                <c:pt idx="850">
                  <c:v>67692</c:v>
                </c:pt>
                <c:pt idx="851">
                  <c:v>67693</c:v>
                </c:pt>
                <c:pt idx="852">
                  <c:v>67694</c:v>
                </c:pt>
                <c:pt idx="853">
                  <c:v>67695</c:v>
                </c:pt>
                <c:pt idx="854">
                  <c:v>67696</c:v>
                </c:pt>
                <c:pt idx="855">
                  <c:v>67697</c:v>
                </c:pt>
                <c:pt idx="856">
                  <c:v>67698</c:v>
                </c:pt>
                <c:pt idx="857">
                  <c:v>67699</c:v>
                </c:pt>
                <c:pt idx="858">
                  <c:v>67700</c:v>
                </c:pt>
                <c:pt idx="859">
                  <c:v>67701</c:v>
                </c:pt>
                <c:pt idx="860">
                  <c:v>67702</c:v>
                </c:pt>
                <c:pt idx="861">
                  <c:v>67703</c:v>
                </c:pt>
                <c:pt idx="862">
                  <c:v>67704</c:v>
                </c:pt>
                <c:pt idx="863">
                  <c:v>67705</c:v>
                </c:pt>
                <c:pt idx="864">
                  <c:v>67706</c:v>
                </c:pt>
                <c:pt idx="865">
                  <c:v>67707</c:v>
                </c:pt>
                <c:pt idx="866">
                  <c:v>67708</c:v>
                </c:pt>
                <c:pt idx="867">
                  <c:v>67709</c:v>
                </c:pt>
                <c:pt idx="868">
                  <c:v>67710</c:v>
                </c:pt>
                <c:pt idx="869">
                  <c:v>67711</c:v>
                </c:pt>
                <c:pt idx="870">
                  <c:v>67712</c:v>
                </c:pt>
                <c:pt idx="871">
                  <c:v>67713</c:v>
                </c:pt>
                <c:pt idx="872">
                  <c:v>67714</c:v>
                </c:pt>
                <c:pt idx="873">
                  <c:v>67715</c:v>
                </c:pt>
                <c:pt idx="874">
                  <c:v>67716</c:v>
                </c:pt>
                <c:pt idx="875">
                  <c:v>67717</c:v>
                </c:pt>
                <c:pt idx="876">
                  <c:v>67718</c:v>
                </c:pt>
                <c:pt idx="877">
                  <c:v>67719</c:v>
                </c:pt>
                <c:pt idx="878">
                  <c:v>67720</c:v>
                </c:pt>
                <c:pt idx="879">
                  <c:v>67721</c:v>
                </c:pt>
                <c:pt idx="880">
                  <c:v>67722</c:v>
                </c:pt>
                <c:pt idx="881">
                  <c:v>67723</c:v>
                </c:pt>
                <c:pt idx="882">
                  <c:v>67724</c:v>
                </c:pt>
                <c:pt idx="883">
                  <c:v>67725</c:v>
                </c:pt>
                <c:pt idx="884">
                  <c:v>67726</c:v>
                </c:pt>
                <c:pt idx="885">
                  <c:v>67727</c:v>
                </c:pt>
                <c:pt idx="886">
                  <c:v>67728</c:v>
                </c:pt>
                <c:pt idx="887">
                  <c:v>67729</c:v>
                </c:pt>
                <c:pt idx="888">
                  <c:v>67730</c:v>
                </c:pt>
                <c:pt idx="889">
                  <c:v>67731</c:v>
                </c:pt>
                <c:pt idx="890">
                  <c:v>67732</c:v>
                </c:pt>
                <c:pt idx="891">
                  <c:v>67733</c:v>
                </c:pt>
                <c:pt idx="892">
                  <c:v>67734</c:v>
                </c:pt>
                <c:pt idx="893">
                  <c:v>67735</c:v>
                </c:pt>
                <c:pt idx="894">
                  <c:v>67736</c:v>
                </c:pt>
                <c:pt idx="895">
                  <c:v>67737</c:v>
                </c:pt>
                <c:pt idx="896">
                  <c:v>67738</c:v>
                </c:pt>
                <c:pt idx="897">
                  <c:v>67739</c:v>
                </c:pt>
                <c:pt idx="898">
                  <c:v>67740</c:v>
                </c:pt>
                <c:pt idx="899">
                  <c:v>67741</c:v>
                </c:pt>
                <c:pt idx="900">
                  <c:v>67742</c:v>
                </c:pt>
                <c:pt idx="901">
                  <c:v>67743</c:v>
                </c:pt>
                <c:pt idx="902">
                  <c:v>67744</c:v>
                </c:pt>
                <c:pt idx="903">
                  <c:v>67745</c:v>
                </c:pt>
                <c:pt idx="904">
                  <c:v>67746</c:v>
                </c:pt>
                <c:pt idx="905">
                  <c:v>67747</c:v>
                </c:pt>
                <c:pt idx="906">
                  <c:v>67748</c:v>
                </c:pt>
                <c:pt idx="907">
                  <c:v>67749</c:v>
                </c:pt>
                <c:pt idx="908">
                  <c:v>67750</c:v>
                </c:pt>
                <c:pt idx="909">
                  <c:v>67751</c:v>
                </c:pt>
                <c:pt idx="910">
                  <c:v>67752</c:v>
                </c:pt>
                <c:pt idx="911">
                  <c:v>67753</c:v>
                </c:pt>
                <c:pt idx="912">
                  <c:v>67754</c:v>
                </c:pt>
                <c:pt idx="913">
                  <c:v>67755</c:v>
                </c:pt>
                <c:pt idx="914">
                  <c:v>67756</c:v>
                </c:pt>
                <c:pt idx="915">
                  <c:v>67757</c:v>
                </c:pt>
                <c:pt idx="916">
                  <c:v>67758</c:v>
                </c:pt>
                <c:pt idx="917">
                  <c:v>67759</c:v>
                </c:pt>
                <c:pt idx="918">
                  <c:v>67760</c:v>
                </c:pt>
                <c:pt idx="919">
                  <c:v>67761</c:v>
                </c:pt>
                <c:pt idx="920">
                  <c:v>67762</c:v>
                </c:pt>
                <c:pt idx="921">
                  <c:v>67763</c:v>
                </c:pt>
                <c:pt idx="922">
                  <c:v>67764</c:v>
                </c:pt>
                <c:pt idx="923">
                  <c:v>67765</c:v>
                </c:pt>
                <c:pt idx="924">
                  <c:v>67766</c:v>
                </c:pt>
                <c:pt idx="925">
                  <c:v>67767</c:v>
                </c:pt>
                <c:pt idx="926">
                  <c:v>67768</c:v>
                </c:pt>
                <c:pt idx="927">
                  <c:v>67769</c:v>
                </c:pt>
                <c:pt idx="928">
                  <c:v>67770</c:v>
                </c:pt>
                <c:pt idx="929">
                  <c:v>67771</c:v>
                </c:pt>
                <c:pt idx="930">
                  <c:v>67772</c:v>
                </c:pt>
                <c:pt idx="931">
                  <c:v>67773</c:v>
                </c:pt>
                <c:pt idx="932">
                  <c:v>67774</c:v>
                </c:pt>
                <c:pt idx="933">
                  <c:v>67775</c:v>
                </c:pt>
                <c:pt idx="934">
                  <c:v>67776</c:v>
                </c:pt>
                <c:pt idx="935">
                  <c:v>67777</c:v>
                </c:pt>
                <c:pt idx="936">
                  <c:v>67778</c:v>
                </c:pt>
                <c:pt idx="937">
                  <c:v>67779</c:v>
                </c:pt>
                <c:pt idx="938">
                  <c:v>67780</c:v>
                </c:pt>
                <c:pt idx="939">
                  <c:v>67781</c:v>
                </c:pt>
                <c:pt idx="940">
                  <c:v>67782</c:v>
                </c:pt>
                <c:pt idx="941">
                  <c:v>67783</c:v>
                </c:pt>
                <c:pt idx="942">
                  <c:v>67784</c:v>
                </c:pt>
                <c:pt idx="943">
                  <c:v>67785</c:v>
                </c:pt>
                <c:pt idx="944">
                  <c:v>67786</c:v>
                </c:pt>
                <c:pt idx="945">
                  <c:v>67787</c:v>
                </c:pt>
                <c:pt idx="946">
                  <c:v>67788</c:v>
                </c:pt>
                <c:pt idx="947">
                  <c:v>67789</c:v>
                </c:pt>
                <c:pt idx="948">
                  <c:v>67790</c:v>
                </c:pt>
                <c:pt idx="949">
                  <c:v>67791</c:v>
                </c:pt>
                <c:pt idx="950">
                  <c:v>67792</c:v>
                </c:pt>
                <c:pt idx="951">
                  <c:v>67793</c:v>
                </c:pt>
                <c:pt idx="952">
                  <c:v>67794</c:v>
                </c:pt>
                <c:pt idx="953">
                  <c:v>67795</c:v>
                </c:pt>
                <c:pt idx="954">
                  <c:v>67796</c:v>
                </c:pt>
                <c:pt idx="955">
                  <c:v>67797</c:v>
                </c:pt>
                <c:pt idx="956">
                  <c:v>67798</c:v>
                </c:pt>
                <c:pt idx="957">
                  <c:v>67799</c:v>
                </c:pt>
                <c:pt idx="958">
                  <c:v>67800</c:v>
                </c:pt>
                <c:pt idx="959">
                  <c:v>67801</c:v>
                </c:pt>
                <c:pt idx="960">
                  <c:v>67802</c:v>
                </c:pt>
                <c:pt idx="961">
                  <c:v>67803</c:v>
                </c:pt>
                <c:pt idx="962">
                  <c:v>67804</c:v>
                </c:pt>
                <c:pt idx="963">
                  <c:v>67805</c:v>
                </c:pt>
                <c:pt idx="964">
                  <c:v>67806</c:v>
                </c:pt>
                <c:pt idx="965">
                  <c:v>67807</c:v>
                </c:pt>
                <c:pt idx="966">
                  <c:v>67808</c:v>
                </c:pt>
                <c:pt idx="967">
                  <c:v>67809</c:v>
                </c:pt>
                <c:pt idx="968">
                  <c:v>67810</c:v>
                </c:pt>
                <c:pt idx="969">
                  <c:v>67811</c:v>
                </c:pt>
                <c:pt idx="970">
                  <c:v>67812</c:v>
                </c:pt>
                <c:pt idx="971">
                  <c:v>67813</c:v>
                </c:pt>
                <c:pt idx="972">
                  <c:v>67814</c:v>
                </c:pt>
                <c:pt idx="973">
                  <c:v>67815</c:v>
                </c:pt>
                <c:pt idx="974">
                  <c:v>67816</c:v>
                </c:pt>
                <c:pt idx="975">
                  <c:v>67817</c:v>
                </c:pt>
                <c:pt idx="976">
                  <c:v>67818</c:v>
                </c:pt>
                <c:pt idx="977">
                  <c:v>67819</c:v>
                </c:pt>
                <c:pt idx="978">
                  <c:v>67820</c:v>
                </c:pt>
                <c:pt idx="979">
                  <c:v>67821</c:v>
                </c:pt>
                <c:pt idx="980">
                  <c:v>67822</c:v>
                </c:pt>
                <c:pt idx="981">
                  <c:v>67823</c:v>
                </c:pt>
                <c:pt idx="982">
                  <c:v>67824</c:v>
                </c:pt>
                <c:pt idx="983">
                  <c:v>67825</c:v>
                </c:pt>
                <c:pt idx="984">
                  <c:v>67826</c:v>
                </c:pt>
                <c:pt idx="985">
                  <c:v>67827</c:v>
                </c:pt>
                <c:pt idx="986">
                  <c:v>67828</c:v>
                </c:pt>
                <c:pt idx="987">
                  <c:v>67829</c:v>
                </c:pt>
                <c:pt idx="988">
                  <c:v>67830</c:v>
                </c:pt>
                <c:pt idx="989">
                  <c:v>67831</c:v>
                </c:pt>
                <c:pt idx="990">
                  <c:v>67832</c:v>
                </c:pt>
                <c:pt idx="991">
                  <c:v>67833</c:v>
                </c:pt>
                <c:pt idx="992">
                  <c:v>67834</c:v>
                </c:pt>
                <c:pt idx="993">
                  <c:v>67835</c:v>
                </c:pt>
                <c:pt idx="994">
                  <c:v>67836</c:v>
                </c:pt>
                <c:pt idx="995">
                  <c:v>67837</c:v>
                </c:pt>
                <c:pt idx="996">
                  <c:v>67838</c:v>
                </c:pt>
                <c:pt idx="997">
                  <c:v>67839</c:v>
                </c:pt>
                <c:pt idx="998">
                  <c:v>67840</c:v>
                </c:pt>
                <c:pt idx="999">
                  <c:v>67841</c:v>
                </c:pt>
                <c:pt idx="1000">
                  <c:v>67842</c:v>
                </c:pt>
                <c:pt idx="1001">
                  <c:v>67843</c:v>
                </c:pt>
                <c:pt idx="1002">
                  <c:v>67844</c:v>
                </c:pt>
                <c:pt idx="1003">
                  <c:v>67845</c:v>
                </c:pt>
                <c:pt idx="1004">
                  <c:v>67846</c:v>
                </c:pt>
                <c:pt idx="1005">
                  <c:v>67847</c:v>
                </c:pt>
                <c:pt idx="1006">
                  <c:v>67848</c:v>
                </c:pt>
                <c:pt idx="1007">
                  <c:v>67849</c:v>
                </c:pt>
                <c:pt idx="1008">
                  <c:v>67850</c:v>
                </c:pt>
                <c:pt idx="1009">
                  <c:v>67851</c:v>
                </c:pt>
                <c:pt idx="1010">
                  <c:v>67852</c:v>
                </c:pt>
                <c:pt idx="1011">
                  <c:v>67853</c:v>
                </c:pt>
                <c:pt idx="1012">
                  <c:v>67854</c:v>
                </c:pt>
                <c:pt idx="1013">
                  <c:v>67855</c:v>
                </c:pt>
                <c:pt idx="1014">
                  <c:v>67856</c:v>
                </c:pt>
                <c:pt idx="1015">
                  <c:v>67857</c:v>
                </c:pt>
                <c:pt idx="1016">
                  <c:v>67858</c:v>
                </c:pt>
                <c:pt idx="1017">
                  <c:v>67859</c:v>
                </c:pt>
                <c:pt idx="1018">
                  <c:v>67860</c:v>
                </c:pt>
                <c:pt idx="1019">
                  <c:v>67861</c:v>
                </c:pt>
                <c:pt idx="1020">
                  <c:v>67862</c:v>
                </c:pt>
                <c:pt idx="1021">
                  <c:v>67863</c:v>
                </c:pt>
                <c:pt idx="1022">
                  <c:v>67864</c:v>
                </c:pt>
                <c:pt idx="1023">
                  <c:v>67865</c:v>
                </c:pt>
                <c:pt idx="1024">
                  <c:v>67866</c:v>
                </c:pt>
                <c:pt idx="1025">
                  <c:v>67867</c:v>
                </c:pt>
                <c:pt idx="1026">
                  <c:v>67868</c:v>
                </c:pt>
                <c:pt idx="1027">
                  <c:v>67869</c:v>
                </c:pt>
                <c:pt idx="1028">
                  <c:v>67870</c:v>
                </c:pt>
                <c:pt idx="1029">
                  <c:v>67871</c:v>
                </c:pt>
                <c:pt idx="1030">
                  <c:v>67872</c:v>
                </c:pt>
                <c:pt idx="1031">
                  <c:v>67873</c:v>
                </c:pt>
                <c:pt idx="1032">
                  <c:v>67874</c:v>
                </c:pt>
                <c:pt idx="1033">
                  <c:v>67875</c:v>
                </c:pt>
                <c:pt idx="1034">
                  <c:v>67876</c:v>
                </c:pt>
                <c:pt idx="1035">
                  <c:v>67877</c:v>
                </c:pt>
                <c:pt idx="1036">
                  <c:v>67878</c:v>
                </c:pt>
                <c:pt idx="1037">
                  <c:v>67879</c:v>
                </c:pt>
                <c:pt idx="1038">
                  <c:v>67880</c:v>
                </c:pt>
                <c:pt idx="1039">
                  <c:v>67881</c:v>
                </c:pt>
                <c:pt idx="1040">
                  <c:v>67882</c:v>
                </c:pt>
                <c:pt idx="1041">
                  <c:v>67883</c:v>
                </c:pt>
                <c:pt idx="1042">
                  <c:v>67884</c:v>
                </c:pt>
                <c:pt idx="1043">
                  <c:v>67885</c:v>
                </c:pt>
                <c:pt idx="1044">
                  <c:v>67886</c:v>
                </c:pt>
                <c:pt idx="1045">
                  <c:v>67887</c:v>
                </c:pt>
                <c:pt idx="1046">
                  <c:v>67888</c:v>
                </c:pt>
                <c:pt idx="1047">
                  <c:v>67889</c:v>
                </c:pt>
                <c:pt idx="1048">
                  <c:v>67890</c:v>
                </c:pt>
                <c:pt idx="1049">
                  <c:v>67891</c:v>
                </c:pt>
                <c:pt idx="1050">
                  <c:v>67892</c:v>
                </c:pt>
                <c:pt idx="1051">
                  <c:v>67893</c:v>
                </c:pt>
                <c:pt idx="1052">
                  <c:v>67894</c:v>
                </c:pt>
                <c:pt idx="1053">
                  <c:v>67895</c:v>
                </c:pt>
                <c:pt idx="1054">
                  <c:v>67896</c:v>
                </c:pt>
                <c:pt idx="1055">
                  <c:v>67897</c:v>
                </c:pt>
                <c:pt idx="1056">
                  <c:v>67898</c:v>
                </c:pt>
                <c:pt idx="1057">
                  <c:v>67899</c:v>
                </c:pt>
                <c:pt idx="1058">
                  <c:v>67900</c:v>
                </c:pt>
                <c:pt idx="1059">
                  <c:v>67901</c:v>
                </c:pt>
                <c:pt idx="1060">
                  <c:v>67902</c:v>
                </c:pt>
                <c:pt idx="1061">
                  <c:v>67903</c:v>
                </c:pt>
                <c:pt idx="1062">
                  <c:v>67904</c:v>
                </c:pt>
                <c:pt idx="1063">
                  <c:v>67905</c:v>
                </c:pt>
                <c:pt idx="1064">
                  <c:v>67906</c:v>
                </c:pt>
                <c:pt idx="1065">
                  <c:v>67907</c:v>
                </c:pt>
                <c:pt idx="1066">
                  <c:v>67908</c:v>
                </c:pt>
                <c:pt idx="1067">
                  <c:v>67909</c:v>
                </c:pt>
                <c:pt idx="1068">
                  <c:v>67910</c:v>
                </c:pt>
                <c:pt idx="1069">
                  <c:v>67911</c:v>
                </c:pt>
                <c:pt idx="1070">
                  <c:v>67912</c:v>
                </c:pt>
                <c:pt idx="1071">
                  <c:v>67913</c:v>
                </c:pt>
                <c:pt idx="1072">
                  <c:v>67914</c:v>
                </c:pt>
                <c:pt idx="1073">
                  <c:v>67915</c:v>
                </c:pt>
                <c:pt idx="1074">
                  <c:v>67916</c:v>
                </c:pt>
                <c:pt idx="1075">
                  <c:v>67917</c:v>
                </c:pt>
                <c:pt idx="1076">
                  <c:v>67918</c:v>
                </c:pt>
                <c:pt idx="1077">
                  <c:v>67919</c:v>
                </c:pt>
                <c:pt idx="1078">
                  <c:v>67920</c:v>
                </c:pt>
                <c:pt idx="1079">
                  <c:v>67921</c:v>
                </c:pt>
                <c:pt idx="1080">
                  <c:v>67922</c:v>
                </c:pt>
                <c:pt idx="1081">
                  <c:v>67923</c:v>
                </c:pt>
                <c:pt idx="1082">
                  <c:v>67924</c:v>
                </c:pt>
                <c:pt idx="1083">
                  <c:v>67925</c:v>
                </c:pt>
                <c:pt idx="1084">
                  <c:v>67926</c:v>
                </c:pt>
                <c:pt idx="1085">
                  <c:v>67927</c:v>
                </c:pt>
                <c:pt idx="1086">
                  <c:v>67928</c:v>
                </c:pt>
                <c:pt idx="1087">
                  <c:v>67929</c:v>
                </c:pt>
                <c:pt idx="1088">
                  <c:v>67930</c:v>
                </c:pt>
                <c:pt idx="1089">
                  <c:v>67931</c:v>
                </c:pt>
                <c:pt idx="1090">
                  <c:v>67932</c:v>
                </c:pt>
                <c:pt idx="1091">
                  <c:v>67933</c:v>
                </c:pt>
                <c:pt idx="1092">
                  <c:v>67934</c:v>
                </c:pt>
                <c:pt idx="1093">
                  <c:v>67935</c:v>
                </c:pt>
                <c:pt idx="1094">
                  <c:v>67936</c:v>
                </c:pt>
                <c:pt idx="1095">
                  <c:v>67937</c:v>
                </c:pt>
                <c:pt idx="1096">
                  <c:v>67938</c:v>
                </c:pt>
                <c:pt idx="1097">
                  <c:v>67939</c:v>
                </c:pt>
                <c:pt idx="1098">
                  <c:v>67940</c:v>
                </c:pt>
                <c:pt idx="1099">
                  <c:v>67941</c:v>
                </c:pt>
                <c:pt idx="1100">
                  <c:v>67942</c:v>
                </c:pt>
                <c:pt idx="1101">
                  <c:v>67943</c:v>
                </c:pt>
                <c:pt idx="1102">
                  <c:v>67944</c:v>
                </c:pt>
                <c:pt idx="1103">
                  <c:v>67945</c:v>
                </c:pt>
                <c:pt idx="1104">
                  <c:v>67946</c:v>
                </c:pt>
                <c:pt idx="1105">
                  <c:v>67947</c:v>
                </c:pt>
                <c:pt idx="1106">
                  <c:v>67948</c:v>
                </c:pt>
                <c:pt idx="1107">
                  <c:v>67949</c:v>
                </c:pt>
                <c:pt idx="1108">
                  <c:v>67950</c:v>
                </c:pt>
                <c:pt idx="1109">
                  <c:v>67951</c:v>
                </c:pt>
                <c:pt idx="1110">
                  <c:v>67952</c:v>
                </c:pt>
                <c:pt idx="1111">
                  <c:v>67953</c:v>
                </c:pt>
                <c:pt idx="1112">
                  <c:v>67954</c:v>
                </c:pt>
                <c:pt idx="1113">
                  <c:v>67955</c:v>
                </c:pt>
                <c:pt idx="1114">
                  <c:v>67956</c:v>
                </c:pt>
                <c:pt idx="1115">
                  <c:v>67957</c:v>
                </c:pt>
                <c:pt idx="1116">
                  <c:v>67958</c:v>
                </c:pt>
                <c:pt idx="1117">
                  <c:v>67959</c:v>
                </c:pt>
                <c:pt idx="1118">
                  <c:v>67960</c:v>
                </c:pt>
                <c:pt idx="1119">
                  <c:v>67961</c:v>
                </c:pt>
                <c:pt idx="1120">
                  <c:v>67962</c:v>
                </c:pt>
                <c:pt idx="1121">
                  <c:v>67963</c:v>
                </c:pt>
                <c:pt idx="1122">
                  <c:v>67964</c:v>
                </c:pt>
                <c:pt idx="1123">
                  <c:v>67965</c:v>
                </c:pt>
                <c:pt idx="1124">
                  <c:v>67966</c:v>
                </c:pt>
                <c:pt idx="1125">
                  <c:v>67967</c:v>
                </c:pt>
                <c:pt idx="1126">
                  <c:v>67968</c:v>
                </c:pt>
                <c:pt idx="1127">
                  <c:v>67969</c:v>
                </c:pt>
                <c:pt idx="1128">
                  <c:v>67970</c:v>
                </c:pt>
                <c:pt idx="1129">
                  <c:v>67971</c:v>
                </c:pt>
                <c:pt idx="1130">
                  <c:v>67972</c:v>
                </c:pt>
                <c:pt idx="1131">
                  <c:v>67973</c:v>
                </c:pt>
                <c:pt idx="1132">
                  <c:v>67974</c:v>
                </c:pt>
                <c:pt idx="1133">
                  <c:v>67975</c:v>
                </c:pt>
                <c:pt idx="1134">
                  <c:v>67976</c:v>
                </c:pt>
                <c:pt idx="1135">
                  <c:v>67977</c:v>
                </c:pt>
                <c:pt idx="1136">
                  <c:v>67978</c:v>
                </c:pt>
                <c:pt idx="1137">
                  <c:v>67979</c:v>
                </c:pt>
                <c:pt idx="1138">
                  <c:v>67980</c:v>
                </c:pt>
                <c:pt idx="1139">
                  <c:v>67981</c:v>
                </c:pt>
                <c:pt idx="1140">
                  <c:v>67982</c:v>
                </c:pt>
                <c:pt idx="1141">
                  <c:v>67983</c:v>
                </c:pt>
                <c:pt idx="1142">
                  <c:v>67984</c:v>
                </c:pt>
                <c:pt idx="1143">
                  <c:v>67985</c:v>
                </c:pt>
                <c:pt idx="1144">
                  <c:v>67986</c:v>
                </c:pt>
                <c:pt idx="1145">
                  <c:v>67987</c:v>
                </c:pt>
                <c:pt idx="1146">
                  <c:v>67988</c:v>
                </c:pt>
                <c:pt idx="1147">
                  <c:v>67989</c:v>
                </c:pt>
                <c:pt idx="1148">
                  <c:v>67990</c:v>
                </c:pt>
                <c:pt idx="1149">
                  <c:v>67991</c:v>
                </c:pt>
                <c:pt idx="1150">
                  <c:v>67992</c:v>
                </c:pt>
                <c:pt idx="1151">
                  <c:v>67993</c:v>
                </c:pt>
                <c:pt idx="1152">
                  <c:v>67994</c:v>
                </c:pt>
                <c:pt idx="1153">
                  <c:v>67995</c:v>
                </c:pt>
                <c:pt idx="1154">
                  <c:v>67996</c:v>
                </c:pt>
                <c:pt idx="1155">
                  <c:v>67997</c:v>
                </c:pt>
                <c:pt idx="1156">
                  <c:v>67998</c:v>
                </c:pt>
                <c:pt idx="1157">
                  <c:v>67999</c:v>
                </c:pt>
                <c:pt idx="1158">
                  <c:v>68000</c:v>
                </c:pt>
                <c:pt idx="1159">
                  <c:v>68001</c:v>
                </c:pt>
                <c:pt idx="1160">
                  <c:v>68002</c:v>
                </c:pt>
                <c:pt idx="1161">
                  <c:v>68003</c:v>
                </c:pt>
                <c:pt idx="1162">
                  <c:v>68004</c:v>
                </c:pt>
                <c:pt idx="1163">
                  <c:v>68005</c:v>
                </c:pt>
                <c:pt idx="1164">
                  <c:v>68006</c:v>
                </c:pt>
                <c:pt idx="1165">
                  <c:v>68007</c:v>
                </c:pt>
                <c:pt idx="1166">
                  <c:v>68008</c:v>
                </c:pt>
                <c:pt idx="1167">
                  <c:v>68009</c:v>
                </c:pt>
                <c:pt idx="1168">
                  <c:v>68010</c:v>
                </c:pt>
                <c:pt idx="1169">
                  <c:v>68011</c:v>
                </c:pt>
                <c:pt idx="1170">
                  <c:v>68012</c:v>
                </c:pt>
                <c:pt idx="1171">
                  <c:v>68013</c:v>
                </c:pt>
                <c:pt idx="1172">
                  <c:v>68014</c:v>
                </c:pt>
                <c:pt idx="1173">
                  <c:v>68015</c:v>
                </c:pt>
                <c:pt idx="1174">
                  <c:v>68016</c:v>
                </c:pt>
                <c:pt idx="1175">
                  <c:v>68017</c:v>
                </c:pt>
                <c:pt idx="1176">
                  <c:v>68018</c:v>
                </c:pt>
                <c:pt idx="1177">
                  <c:v>68019</c:v>
                </c:pt>
                <c:pt idx="1178">
                  <c:v>68020</c:v>
                </c:pt>
                <c:pt idx="1179">
                  <c:v>68021</c:v>
                </c:pt>
                <c:pt idx="1180">
                  <c:v>68022</c:v>
                </c:pt>
                <c:pt idx="1181">
                  <c:v>68023</c:v>
                </c:pt>
                <c:pt idx="1182">
                  <c:v>68024</c:v>
                </c:pt>
                <c:pt idx="1183">
                  <c:v>68025</c:v>
                </c:pt>
                <c:pt idx="1184">
                  <c:v>68026</c:v>
                </c:pt>
                <c:pt idx="1185">
                  <c:v>68027</c:v>
                </c:pt>
                <c:pt idx="1186">
                  <c:v>68028</c:v>
                </c:pt>
                <c:pt idx="1187">
                  <c:v>68029</c:v>
                </c:pt>
                <c:pt idx="1188">
                  <c:v>68030</c:v>
                </c:pt>
                <c:pt idx="1189">
                  <c:v>68031</c:v>
                </c:pt>
                <c:pt idx="1190">
                  <c:v>68032</c:v>
                </c:pt>
                <c:pt idx="1191">
                  <c:v>68033</c:v>
                </c:pt>
                <c:pt idx="1192">
                  <c:v>68034</c:v>
                </c:pt>
                <c:pt idx="1193">
                  <c:v>68035</c:v>
                </c:pt>
                <c:pt idx="1194">
                  <c:v>68036</c:v>
                </c:pt>
                <c:pt idx="1195">
                  <c:v>68037</c:v>
                </c:pt>
                <c:pt idx="1196">
                  <c:v>68038</c:v>
                </c:pt>
                <c:pt idx="1197">
                  <c:v>68039</c:v>
                </c:pt>
                <c:pt idx="1198">
                  <c:v>68040</c:v>
                </c:pt>
                <c:pt idx="1199">
                  <c:v>68041</c:v>
                </c:pt>
                <c:pt idx="1200">
                  <c:v>68042</c:v>
                </c:pt>
                <c:pt idx="1201">
                  <c:v>68043</c:v>
                </c:pt>
                <c:pt idx="1202">
                  <c:v>68044</c:v>
                </c:pt>
                <c:pt idx="1203">
                  <c:v>68045</c:v>
                </c:pt>
                <c:pt idx="1204">
                  <c:v>68046</c:v>
                </c:pt>
                <c:pt idx="1205">
                  <c:v>68047</c:v>
                </c:pt>
                <c:pt idx="1206">
                  <c:v>68048</c:v>
                </c:pt>
                <c:pt idx="1207">
                  <c:v>68049</c:v>
                </c:pt>
                <c:pt idx="1208">
                  <c:v>68050</c:v>
                </c:pt>
                <c:pt idx="1209">
                  <c:v>68051</c:v>
                </c:pt>
                <c:pt idx="1210">
                  <c:v>68052</c:v>
                </c:pt>
                <c:pt idx="1211">
                  <c:v>68053</c:v>
                </c:pt>
                <c:pt idx="1212">
                  <c:v>68054</c:v>
                </c:pt>
                <c:pt idx="1213">
                  <c:v>68055</c:v>
                </c:pt>
                <c:pt idx="1214">
                  <c:v>68056</c:v>
                </c:pt>
                <c:pt idx="1215">
                  <c:v>68057</c:v>
                </c:pt>
                <c:pt idx="1216">
                  <c:v>68058</c:v>
                </c:pt>
                <c:pt idx="1217">
                  <c:v>68059</c:v>
                </c:pt>
                <c:pt idx="1218">
                  <c:v>68060</c:v>
                </c:pt>
                <c:pt idx="1219">
                  <c:v>68061</c:v>
                </c:pt>
                <c:pt idx="1220">
                  <c:v>68062</c:v>
                </c:pt>
                <c:pt idx="1221">
                  <c:v>68063</c:v>
                </c:pt>
                <c:pt idx="1222">
                  <c:v>68064</c:v>
                </c:pt>
                <c:pt idx="1223">
                  <c:v>68065</c:v>
                </c:pt>
                <c:pt idx="1224">
                  <c:v>68066</c:v>
                </c:pt>
                <c:pt idx="1225">
                  <c:v>68067</c:v>
                </c:pt>
                <c:pt idx="1226">
                  <c:v>68068</c:v>
                </c:pt>
                <c:pt idx="1227">
                  <c:v>68069</c:v>
                </c:pt>
                <c:pt idx="1228">
                  <c:v>68070</c:v>
                </c:pt>
                <c:pt idx="1229">
                  <c:v>68071</c:v>
                </c:pt>
                <c:pt idx="1230">
                  <c:v>68072</c:v>
                </c:pt>
                <c:pt idx="1231">
                  <c:v>68073</c:v>
                </c:pt>
                <c:pt idx="1232">
                  <c:v>68074</c:v>
                </c:pt>
                <c:pt idx="1233">
                  <c:v>68075</c:v>
                </c:pt>
                <c:pt idx="1234">
                  <c:v>68076</c:v>
                </c:pt>
                <c:pt idx="1235">
                  <c:v>68077</c:v>
                </c:pt>
                <c:pt idx="1236">
                  <c:v>68078</c:v>
                </c:pt>
                <c:pt idx="1237">
                  <c:v>68079</c:v>
                </c:pt>
                <c:pt idx="1238">
                  <c:v>68080</c:v>
                </c:pt>
                <c:pt idx="1239">
                  <c:v>68081</c:v>
                </c:pt>
                <c:pt idx="1240">
                  <c:v>68082</c:v>
                </c:pt>
                <c:pt idx="1241">
                  <c:v>68083</c:v>
                </c:pt>
                <c:pt idx="1242">
                  <c:v>68084</c:v>
                </c:pt>
                <c:pt idx="1243">
                  <c:v>68085</c:v>
                </c:pt>
                <c:pt idx="1244">
                  <c:v>68086</c:v>
                </c:pt>
                <c:pt idx="1245">
                  <c:v>68087</c:v>
                </c:pt>
                <c:pt idx="1246">
                  <c:v>68088</c:v>
                </c:pt>
                <c:pt idx="1247">
                  <c:v>68089</c:v>
                </c:pt>
                <c:pt idx="1248">
                  <c:v>68090</c:v>
                </c:pt>
                <c:pt idx="1249">
                  <c:v>68091</c:v>
                </c:pt>
                <c:pt idx="1250">
                  <c:v>68092</c:v>
                </c:pt>
                <c:pt idx="1251">
                  <c:v>68093</c:v>
                </c:pt>
                <c:pt idx="1252">
                  <c:v>68094</c:v>
                </c:pt>
                <c:pt idx="1253">
                  <c:v>68095</c:v>
                </c:pt>
                <c:pt idx="1254">
                  <c:v>68096</c:v>
                </c:pt>
                <c:pt idx="1255">
                  <c:v>68097</c:v>
                </c:pt>
                <c:pt idx="1256">
                  <c:v>68098</c:v>
                </c:pt>
                <c:pt idx="1257">
                  <c:v>68099</c:v>
                </c:pt>
                <c:pt idx="1258">
                  <c:v>68100</c:v>
                </c:pt>
                <c:pt idx="1259">
                  <c:v>68101</c:v>
                </c:pt>
                <c:pt idx="1260">
                  <c:v>68102</c:v>
                </c:pt>
                <c:pt idx="1261">
                  <c:v>68103</c:v>
                </c:pt>
                <c:pt idx="1262">
                  <c:v>68104</c:v>
                </c:pt>
                <c:pt idx="1263">
                  <c:v>68105</c:v>
                </c:pt>
                <c:pt idx="1264">
                  <c:v>68106</c:v>
                </c:pt>
                <c:pt idx="1265">
                  <c:v>68107</c:v>
                </c:pt>
                <c:pt idx="1266">
                  <c:v>68108</c:v>
                </c:pt>
                <c:pt idx="1267">
                  <c:v>68109</c:v>
                </c:pt>
                <c:pt idx="1268">
                  <c:v>68110</c:v>
                </c:pt>
                <c:pt idx="1269">
                  <c:v>68111</c:v>
                </c:pt>
                <c:pt idx="1270">
                  <c:v>68112</c:v>
                </c:pt>
                <c:pt idx="1271">
                  <c:v>68113</c:v>
                </c:pt>
                <c:pt idx="1272">
                  <c:v>68114</c:v>
                </c:pt>
                <c:pt idx="1273">
                  <c:v>68115</c:v>
                </c:pt>
                <c:pt idx="1274">
                  <c:v>68116</c:v>
                </c:pt>
                <c:pt idx="1275">
                  <c:v>68117</c:v>
                </c:pt>
                <c:pt idx="1276">
                  <c:v>68118</c:v>
                </c:pt>
                <c:pt idx="1277">
                  <c:v>68119</c:v>
                </c:pt>
                <c:pt idx="1278">
                  <c:v>68120</c:v>
                </c:pt>
                <c:pt idx="1279">
                  <c:v>68121</c:v>
                </c:pt>
                <c:pt idx="1280">
                  <c:v>68122</c:v>
                </c:pt>
                <c:pt idx="1281">
                  <c:v>68123</c:v>
                </c:pt>
                <c:pt idx="1282">
                  <c:v>68124</c:v>
                </c:pt>
                <c:pt idx="1283">
                  <c:v>68125</c:v>
                </c:pt>
                <c:pt idx="1284">
                  <c:v>68126</c:v>
                </c:pt>
                <c:pt idx="1285">
                  <c:v>68127</c:v>
                </c:pt>
                <c:pt idx="1286">
                  <c:v>68128</c:v>
                </c:pt>
                <c:pt idx="1287">
                  <c:v>68129</c:v>
                </c:pt>
                <c:pt idx="1288">
                  <c:v>68130</c:v>
                </c:pt>
                <c:pt idx="1289">
                  <c:v>68131</c:v>
                </c:pt>
                <c:pt idx="1290">
                  <c:v>68132</c:v>
                </c:pt>
                <c:pt idx="1291">
                  <c:v>68133</c:v>
                </c:pt>
                <c:pt idx="1292">
                  <c:v>68134</c:v>
                </c:pt>
                <c:pt idx="1293">
                  <c:v>68135</c:v>
                </c:pt>
                <c:pt idx="1294">
                  <c:v>68136</c:v>
                </c:pt>
                <c:pt idx="1295">
                  <c:v>68137</c:v>
                </c:pt>
                <c:pt idx="1296">
                  <c:v>68138</c:v>
                </c:pt>
                <c:pt idx="1297">
                  <c:v>68139</c:v>
                </c:pt>
                <c:pt idx="1298">
                  <c:v>68140</c:v>
                </c:pt>
                <c:pt idx="1299">
                  <c:v>68141</c:v>
                </c:pt>
                <c:pt idx="1300">
                  <c:v>68142</c:v>
                </c:pt>
                <c:pt idx="1301">
                  <c:v>68143</c:v>
                </c:pt>
                <c:pt idx="1302">
                  <c:v>68144</c:v>
                </c:pt>
                <c:pt idx="1303">
                  <c:v>68145</c:v>
                </c:pt>
                <c:pt idx="1304">
                  <c:v>68146</c:v>
                </c:pt>
                <c:pt idx="1305">
                  <c:v>68147</c:v>
                </c:pt>
                <c:pt idx="1306">
                  <c:v>68148</c:v>
                </c:pt>
                <c:pt idx="1307">
                  <c:v>68149</c:v>
                </c:pt>
                <c:pt idx="1308">
                  <c:v>68150</c:v>
                </c:pt>
                <c:pt idx="1309">
                  <c:v>68151</c:v>
                </c:pt>
                <c:pt idx="1310">
                  <c:v>68152</c:v>
                </c:pt>
                <c:pt idx="1311">
                  <c:v>68153</c:v>
                </c:pt>
                <c:pt idx="1312">
                  <c:v>68154</c:v>
                </c:pt>
                <c:pt idx="1313">
                  <c:v>68155</c:v>
                </c:pt>
                <c:pt idx="1314">
                  <c:v>68156</c:v>
                </c:pt>
                <c:pt idx="1315">
                  <c:v>68157</c:v>
                </c:pt>
                <c:pt idx="1316">
                  <c:v>68158</c:v>
                </c:pt>
                <c:pt idx="1317">
                  <c:v>68159</c:v>
                </c:pt>
                <c:pt idx="1318">
                  <c:v>68160</c:v>
                </c:pt>
                <c:pt idx="1319">
                  <c:v>68161</c:v>
                </c:pt>
                <c:pt idx="1320">
                  <c:v>68162</c:v>
                </c:pt>
                <c:pt idx="1321">
                  <c:v>68163</c:v>
                </c:pt>
                <c:pt idx="1322">
                  <c:v>68164</c:v>
                </c:pt>
                <c:pt idx="1323">
                  <c:v>68165</c:v>
                </c:pt>
                <c:pt idx="1324">
                  <c:v>68166</c:v>
                </c:pt>
                <c:pt idx="1325">
                  <c:v>68167</c:v>
                </c:pt>
                <c:pt idx="1326">
                  <c:v>68168</c:v>
                </c:pt>
                <c:pt idx="1327">
                  <c:v>68169</c:v>
                </c:pt>
                <c:pt idx="1328">
                  <c:v>68170</c:v>
                </c:pt>
                <c:pt idx="1329">
                  <c:v>68171</c:v>
                </c:pt>
                <c:pt idx="1330">
                  <c:v>68172</c:v>
                </c:pt>
                <c:pt idx="1331">
                  <c:v>68173</c:v>
                </c:pt>
                <c:pt idx="1332">
                  <c:v>68174</c:v>
                </c:pt>
                <c:pt idx="1333">
                  <c:v>68175</c:v>
                </c:pt>
                <c:pt idx="1334">
                  <c:v>68176</c:v>
                </c:pt>
                <c:pt idx="1335">
                  <c:v>68177</c:v>
                </c:pt>
                <c:pt idx="1336">
                  <c:v>68178</c:v>
                </c:pt>
                <c:pt idx="1337">
                  <c:v>68179</c:v>
                </c:pt>
                <c:pt idx="1338">
                  <c:v>68180</c:v>
                </c:pt>
                <c:pt idx="1339">
                  <c:v>68181</c:v>
                </c:pt>
                <c:pt idx="1340">
                  <c:v>68182</c:v>
                </c:pt>
                <c:pt idx="1341">
                  <c:v>68183</c:v>
                </c:pt>
                <c:pt idx="1342">
                  <c:v>68184</c:v>
                </c:pt>
                <c:pt idx="1343">
                  <c:v>68185</c:v>
                </c:pt>
                <c:pt idx="1344">
                  <c:v>68186</c:v>
                </c:pt>
                <c:pt idx="1345">
                  <c:v>68187</c:v>
                </c:pt>
                <c:pt idx="1346">
                  <c:v>68188</c:v>
                </c:pt>
                <c:pt idx="1347">
                  <c:v>68189</c:v>
                </c:pt>
                <c:pt idx="1348">
                  <c:v>68190</c:v>
                </c:pt>
                <c:pt idx="1349">
                  <c:v>68191</c:v>
                </c:pt>
                <c:pt idx="1350">
                  <c:v>68192</c:v>
                </c:pt>
                <c:pt idx="1351">
                  <c:v>68193</c:v>
                </c:pt>
                <c:pt idx="1352">
                  <c:v>68194</c:v>
                </c:pt>
                <c:pt idx="1353">
                  <c:v>68195</c:v>
                </c:pt>
                <c:pt idx="1354">
                  <c:v>68196</c:v>
                </c:pt>
                <c:pt idx="1355">
                  <c:v>68197</c:v>
                </c:pt>
                <c:pt idx="1356">
                  <c:v>68198</c:v>
                </c:pt>
                <c:pt idx="1357">
                  <c:v>68199</c:v>
                </c:pt>
                <c:pt idx="1358">
                  <c:v>68200</c:v>
                </c:pt>
                <c:pt idx="1359">
                  <c:v>68201</c:v>
                </c:pt>
                <c:pt idx="1360">
                  <c:v>68202</c:v>
                </c:pt>
                <c:pt idx="1361">
                  <c:v>68203</c:v>
                </c:pt>
                <c:pt idx="1362">
                  <c:v>68204</c:v>
                </c:pt>
                <c:pt idx="1363">
                  <c:v>68205</c:v>
                </c:pt>
                <c:pt idx="1364">
                  <c:v>68206</c:v>
                </c:pt>
                <c:pt idx="1365">
                  <c:v>68207</c:v>
                </c:pt>
                <c:pt idx="1366">
                  <c:v>68208</c:v>
                </c:pt>
                <c:pt idx="1367">
                  <c:v>68209</c:v>
                </c:pt>
                <c:pt idx="1368">
                  <c:v>68210</c:v>
                </c:pt>
                <c:pt idx="1369">
                  <c:v>68211</c:v>
                </c:pt>
                <c:pt idx="1370">
                  <c:v>68212</c:v>
                </c:pt>
                <c:pt idx="1371">
                  <c:v>68213</c:v>
                </c:pt>
                <c:pt idx="1372">
                  <c:v>68214</c:v>
                </c:pt>
                <c:pt idx="1373">
                  <c:v>68215</c:v>
                </c:pt>
                <c:pt idx="1374">
                  <c:v>68216</c:v>
                </c:pt>
                <c:pt idx="1375">
                  <c:v>68217</c:v>
                </c:pt>
                <c:pt idx="1376">
                  <c:v>68218</c:v>
                </c:pt>
                <c:pt idx="1377">
                  <c:v>68219</c:v>
                </c:pt>
                <c:pt idx="1378">
                  <c:v>68220</c:v>
                </c:pt>
                <c:pt idx="1379">
                  <c:v>68221</c:v>
                </c:pt>
                <c:pt idx="1380">
                  <c:v>68222</c:v>
                </c:pt>
                <c:pt idx="1381">
                  <c:v>68223</c:v>
                </c:pt>
                <c:pt idx="1382">
                  <c:v>68224</c:v>
                </c:pt>
                <c:pt idx="1383">
                  <c:v>68225</c:v>
                </c:pt>
                <c:pt idx="1384">
                  <c:v>68226</c:v>
                </c:pt>
                <c:pt idx="1385">
                  <c:v>68227</c:v>
                </c:pt>
                <c:pt idx="1386">
                  <c:v>68228</c:v>
                </c:pt>
                <c:pt idx="1387">
                  <c:v>68229</c:v>
                </c:pt>
                <c:pt idx="1388">
                  <c:v>68230</c:v>
                </c:pt>
                <c:pt idx="1389">
                  <c:v>68231</c:v>
                </c:pt>
                <c:pt idx="1390">
                  <c:v>68232</c:v>
                </c:pt>
                <c:pt idx="1391">
                  <c:v>68233</c:v>
                </c:pt>
                <c:pt idx="1392">
                  <c:v>68234</c:v>
                </c:pt>
                <c:pt idx="1393">
                  <c:v>68235</c:v>
                </c:pt>
                <c:pt idx="1394">
                  <c:v>68236</c:v>
                </c:pt>
                <c:pt idx="1395">
                  <c:v>68237</c:v>
                </c:pt>
                <c:pt idx="1396">
                  <c:v>68238</c:v>
                </c:pt>
                <c:pt idx="1397">
                  <c:v>68239</c:v>
                </c:pt>
                <c:pt idx="1398">
                  <c:v>68240</c:v>
                </c:pt>
                <c:pt idx="1399">
                  <c:v>68241</c:v>
                </c:pt>
                <c:pt idx="1400">
                  <c:v>68242</c:v>
                </c:pt>
                <c:pt idx="1401">
                  <c:v>68243</c:v>
                </c:pt>
                <c:pt idx="1402">
                  <c:v>68244</c:v>
                </c:pt>
                <c:pt idx="1403">
                  <c:v>68245</c:v>
                </c:pt>
                <c:pt idx="1404">
                  <c:v>68246</c:v>
                </c:pt>
                <c:pt idx="1405">
                  <c:v>68247</c:v>
                </c:pt>
                <c:pt idx="1406">
                  <c:v>68248</c:v>
                </c:pt>
                <c:pt idx="1407">
                  <c:v>68249</c:v>
                </c:pt>
                <c:pt idx="1408">
                  <c:v>68250</c:v>
                </c:pt>
                <c:pt idx="1409">
                  <c:v>68251</c:v>
                </c:pt>
                <c:pt idx="1410">
                  <c:v>68252</c:v>
                </c:pt>
                <c:pt idx="1411">
                  <c:v>68253</c:v>
                </c:pt>
                <c:pt idx="1412">
                  <c:v>68254</c:v>
                </c:pt>
                <c:pt idx="1413">
                  <c:v>68255</c:v>
                </c:pt>
                <c:pt idx="1414">
                  <c:v>68256</c:v>
                </c:pt>
                <c:pt idx="1415">
                  <c:v>68257</c:v>
                </c:pt>
                <c:pt idx="1416">
                  <c:v>68258</c:v>
                </c:pt>
                <c:pt idx="1417">
                  <c:v>68259</c:v>
                </c:pt>
                <c:pt idx="1418">
                  <c:v>68260</c:v>
                </c:pt>
                <c:pt idx="1419">
                  <c:v>68261</c:v>
                </c:pt>
                <c:pt idx="1420">
                  <c:v>68262</c:v>
                </c:pt>
                <c:pt idx="1421">
                  <c:v>68263</c:v>
                </c:pt>
                <c:pt idx="1422">
                  <c:v>68264</c:v>
                </c:pt>
                <c:pt idx="1423">
                  <c:v>68265</c:v>
                </c:pt>
                <c:pt idx="1424">
                  <c:v>68266</c:v>
                </c:pt>
                <c:pt idx="1425">
                  <c:v>68267</c:v>
                </c:pt>
                <c:pt idx="1426">
                  <c:v>68268</c:v>
                </c:pt>
                <c:pt idx="1427">
                  <c:v>68269</c:v>
                </c:pt>
                <c:pt idx="1428">
                  <c:v>68270</c:v>
                </c:pt>
                <c:pt idx="1429">
                  <c:v>68271</c:v>
                </c:pt>
                <c:pt idx="1430">
                  <c:v>68272</c:v>
                </c:pt>
                <c:pt idx="1431">
                  <c:v>68273</c:v>
                </c:pt>
                <c:pt idx="1432">
                  <c:v>68274</c:v>
                </c:pt>
                <c:pt idx="1433">
                  <c:v>68275</c:v>
                </c:pt>
                <c:pt idx="1434">
                  <c:v>68276</c:v>
                </c:pt>
                <c:pt idx="1435">
                  <c:v>68277</c:v>
                </c:pt>
                <c:pt idx="1436">
                  <c:v>68278</c:v>
                </c:pt>
                <c:pt idx="1437">
                  <c:v>68279</c:v>
                </c:pt>
                <c:pt idx="1438">
                  <c:v>68280</c:v>
                </c:pt>
                <c:pt idx="1439">
                  <c:v>68281</c:v>
                </c:pt>
                <c:pt idx="1440">
                  <c:v>68282</c:v>
                </c:pt>
                <c:pt idx="1441">
                  <c:v>68283</c:v>
                </c:pt>
                <c:pt idx="1442">
                  <c:v>68284</c:v>
                </c:pt>
                <c:pt idx="1443">
                  <c:v>68285</c:v>
                </c:pt>
                <c:pt idx="1444">
                  <c:v>68286</c:v>
                </c:pt>
                <c:pt idx="1445">
                  <c:v>68287</c:v>
                </c:pt>
                <c:pt idx="1446">
                  <c:v>68288</c:v>
                </c:pt>
                <c:pt idx="1447">
                  <c:v>68289</c:v>
                </c:pt>
                <c:pt idx="1448">
                  <c:v>68290</c:v>
                </c:pt>
                <c:pt idx="1449">
                  <c:v>68291</c:v>
                </c:pt>
                <c:pt idx="1450">
                  <c:v>68292</c:v>
                </c:pt>
                <c:pt idx="1451">
                  <c:v>68293</c:v>
                </c:pt>
                <c:pt idx="1452">
                  <c:v>68294</c:v>
                </c:pt>
                <c:pt idx="1453">
                  <c:v>68295</c:v>
                </c:pt>
                <c:pt idx="1454">
                  <c:v>68296</c:v>
                </c:pt>
                <c:pt idx="1455">
                  <c:v>68297</c:v>
                </c:pt>
                <c:pt idx="1456">
                  <c:v>68298</c:v>
                </c:pt>
                <c:pt idx="1457">
                  <c:v>68299</c:v>
                </c:pt>
                <c:pt idx="1458">
                  <c:v>68300</c:v>
                </c:pt>
                <c:pt idx="1459">
                  <c:v>68301</c:v>
                </c:pt>
                <c:pt idx="1460">
                  <c:v>68302</c:v>
                </c:pt>
                <c:pt idx="1461">
                  <c:v>68303</c:v>
                </c:pt>
                <c:pt idx="1462">
                  <c:v>68304</c:v>
                </c:pt>
                <c:pt idx="1463">
                  <c:v>68305</c:v>
                </c:pt>
                <c:pt idx="1464">
                  <c:v>68306</c:v>
                </c:pt>
                <c:pt idx="1465">
                  <c:v>68307</c:v>
                </c:pt>
                <c:pt idx="1466">
                  <c:v>68308</c:v>
                </c:pt>
                <c:pt idx="1467">
                  <c:v>68309</c:v>
                </c:pt>
                <c:pt idx="1468">
                  <c:v>68310</c:v>
                </c:pt>
                <c:pt idx="1469">
                  <c:v>68311</c:v>
                </c:pt>
                <c:pt idx="1470">
                  <c:v>68312</c:v>
                </c:pt>
                <c:pt idx="1471">
                  <c:v>68313</c:v>
                </c:pt>
                <c:pt idx="1472">
                  <c:v>68314</c:v>
                </c:pt>
                <c:pt idx="1473">
                  <c:v>68315</c:v>
                </c:pt>
                <c:pt idx="1474">
                  <c:v>68316</c:v>
                </c:pt>
                <c:pt idx="1475">
                  <c:v>68317</c:v>
                </c:pt>
                <c:pt idx="1476">
                  <c:v>68318</c:v>
                </c:pt>
                <c:pt idx="1477">
                  <c:v>68319</c:v>
                </c:pt>
                <c:pt idx="1478">
                  <c:v>68320</c:v>
                </c:pt>
                <c:pt idx="1479">
                  <c:v>68321</c:v>
                </c:pt>
                <c:pt idx="1480">
                  <c:v>68322</c:v>
                </c:pt>
                <c:pt idx="1481">
                  <c:v>68323</c:v>
                </c:pt>
                <c:pt idx="1482">
                  <c:v>68324</c:v>
                </c:pt>
                <c:pt idx="1483">
                  <c:v>68325</c:v>
                </c:pt>
                <c:pt idx="1484">
                  <c:v>68326</c:v>
                </c:pt>
                <c:pt idx="1485">
                  <c:v>68327</c:v>
                </c:pt>
                <c:pt idx="1486">
                  <c:v>68328</c:v>
                </c:pt>
                <c:pt idx="1487">
                  <c:v>68329</c:v>
                </c:pt>
                <c:pt idx="1488">
                  <c:v>68330</c:v>
                </c:pt>
                <c:pt idx="1489">
                  <c:v>68331</c:v>
                </c:pt>
                <c:pt idx="1490">
                  <c:v>68332</c:v>
                </c:pt>
                <c:pt idx="1491">
                  <c:v>68333</c:v>
                </c:pt>
                <c:pt idx="1492">
                  <c:v>68334</c:v>
                </c:pt>
                <c:pt idx="1493">
                  <c:v>68335</c:v>
                </c:pt>
                <c:pt idx="1494">
                  <c:v>68336</c:v>
                </c:pt>
                <c:pt idx="1495">
                  <c:v>68337</c:v>
                </c:pt>
                <c:pt idx="1496">
                  <c:v>68338</c:v>
                </c:pt>
                <c:pt idx="1497">
                  <c:v>68339</c:v>
                </c:pt>
                <c:pt idx="1498">
                  <c:v>68340</c:v>
                </c:pt>
                <c:pt idx="1499">
                  <c:v>68341</c:v>
                </c:pt>
                <c:pt idx="1500">
                  <c:v>68342</c:v>
                </c:pt>
                <c:pt idx="1501">
                  <c:v>68343</c:v>
                </c:pt>
                <c:pt idx="1502">
                  <c:v>68344</c:v>
                </c:pt>
                <c:pt idx="1503">
                  <c:v>68345</c:v>
                </c:pt>
                <c:pt idx="1504">
                  <c:v>68346</c:v>
                </c:pt>
                <c:pt idx="1505">
                  <c:v>68347</c:v>
                </c:pt>
                <c:pt idx="1506">
                  <c:v>68348</c:v>
                </c:pt>
                <c:pt idx="1507">
                  <c:v>68349</c:v>
                </c:pt>
                <c:pt idx="1508">
                  <c:v>68350</c:v>
                </c:pt>
                <c:pt idx="1509">
                  <c:v>68351</c:v>
                </c:pt>
                <c:pt idx="1510">
                  <c:v>68352</c:v>
                </c:pt>
                <c:pt idx="1511">
                  <c:v>68353</c:v>
                </c:pt>
                <c:pt idx="1512">
                  <c:v>68354</c:v>
                </c:pt>
                <c:pt idx="1513">
                  <c:v>68355</c:v>
                </c:pt>
                <c:pt idx="1514">
                  <c:v>68356</c:v>
                </c:pt>
                <c:pt idx="1515">
                  <c:v>68357</c:v>
                </c:pt>
                <c:pt idx="1516">
                  <c:v>68358</c:v>
                </c:pt>
                <c:pt idx="1517">
                  <c:v>68359</c:v>
                </c:pt>
                <c:pt idx="1518">
                  <c:v>68360</c:v>
                </c:pt>
                <c:pt idx="1519">
                  <c:v>68361</c:v>
                </c:pt>
                <c:pt idx="1520">
                  <c:v>68362</c:v>
                </c:pt>
                <c:pt idx="1521">
                  <c:v>68363</c:v>
                </c:pt>
                <c:pt idx="1522">
                  <c:v>68364</c:v>
                </c:pt>
                <c:pt idx="1523">
                  <c:v>68365</c:v>
                </c:pt>
                <c:pt idx="1524">
                  <c:v>68366</c:v>
                </c:pt>
                <c:pt idx="1525">
                  <c:v>68367</c:v>
                </c:pt>
                <c:pt idx="1526">
                  <c:v>68368</c:v>
                </c:pt>
                <c:pt idx="1527">
                  <c:v>68369</c:v>
                </c:pt>
                <c:pt idx="1528">
                  <c:v>68370</c:v>
                </c:pt>
                <c:pt idx="1529">
                  <c:v>68371</c:v>
                </c:pt>
                <c:pt idx="1530">
                  <c:v>68372</c:v>
                </c:pt>
                <c:pt idx="1531">
                  <c:v>68373</c:v>
                </c:pt>
                <c:pt idx="1532">
                  <c:v>68374</c:v>
                </c:pt>
                <c:pt idx="1533">
                  <c:v>68375</c:v>
                </c:pt>
                <c:pt idx="1534">
                  <c:v>68376</c:v>
                </c:pt>
                <c:pt idx="1535">
                  <c:v>68377</c:v>
                </c:pt>
                <c:pt idx="1536">
                  <c:v>68378</c:v>
                </c:pt>
                <c:pt idx="1537">
                  <c:v>68379</c:v>
                </c:pt>
                <c:pt idx="1538">
                  <c:v>68380</c:v>
                </c:pt>
                <c:pt idx="1539">
                  <c:v>68381</c:v>
                </c:pt>
                <c:pt idx="1540">
                  <c:v>68382</c:v>
                </c:pt>
                <c:pt idx="1541">
                  <c:v>68383</c:v>
                </c:pt>
                <c:pt idx="1542">
                  <c:v>68384</c:v>
                </c:pt>
                <c:pt idx="1543">
                  <c:v>68385</c:v>
                </c:pt>
                <c:pt idx="1544">
                  <c:v>68386</c:v>
                </c:pt>
                <c:pt idx="1545">
                  <c:v>68387</c:v>
                </c:pt>
                <c:pt idx="1546">
                  <c:v>68388</c:v>
                </c:pt>
                <c:pt idx="1547">
                  <c:v>68389</c:v>
                </c:pt>
                <c:pt idx="1548">
                  <c:v>68390</c:v>
                </c:pt>
                <c:pt idx="1549">
                  <c:v>68391</c:v>
                </c:pt>
                <c:pt idx="1550">
                  <c:v>68392</c:v>
                </c:pt>
                <c:pt idx="1551">
                  <c:v>68393</c:v>
                </c:pt>
                <c:pt idx="1552">
                  <c:v>68394</c:v>
                </c:pt>
                <c:pt idx="1553">
                  <c:v>68395</c:v>
                </c:pt>
                <c:pt idx="1554">
                  <c:v>68396</c:v>
                </c:pt>
                <c:pt idx="1555">
                  <c:v>68397</c:v>
                </c:pt>
                <c:pt idx="1556">
                  <c:v>68398</c:v>
                </c:pt>
                <c:pt idx="1557">
                  <c:v>68399</c:v>
                </c:pt>
                <c:pt idx="1558">
                  <c:v>68400</c:v>
                </c:pt>
                <c:pt idx="1559">
                  <c:v>68401</c:v>
                </c:pt>
                <c:pt idx="1560">
                  <c:v>68402</c:v>
                </c:pt>
                <c:pt idx="1561">
                  <c:v>68403</c:v>
                </c:pt>
                <c:pt idx="1562">
                  <c:v>68404</c:v>
                </c:pt>
                <c:pt idx="1563">
                  <c:v>68405</c:v>
                </c:pt>
                <c:pt idx="1564">
                  <c:v>68406</c:v>
                </c:pt>
                <c:pt idx="1565">
                  <c:v>68407</c:v>
                </c:pt>
                <c:pt idx="1566">
                  <c:v>68408</c:v>
                </c:pt>
                <c:pt idx="1567">
                  <c:v>68409</c:v>
                </c:pt>
                <c:pt idx="1568">
                  <c:v>68410</c:v>
                </c:pt>
                <c:pt idx="1569">
                  <c:v>68411</c:v>
                </c:pt>
                <c:pt idx="1570">
                  <c:v>68412</c:v>
                </c:pt>
                <c:pt idx="1571">
                  <c:v>68413</c:v>
                </c:pt>
                <c:pt idx="1572">
                  <c:v>68414</c:v>
                </c:pt>
                <c:pt idx="1573">
                  <c:v>68415</c:v>
                </c:pt>
                <c:pt idx="1574">
                  <c:v>68416</c:v>
                </c:pt>
                <c:pt idx="1575">
                  <c:v>68417</c:v>
                </c:pt>
                <c:pt idx="1576">
                  <c:v>68418</c:v>
                </c:pt>
                <c:pt idx="1577">
                  <c:v>68419</c:v>
                </c:pt>
                <c:pt idx="1578">
                  <c:v>68420</c:v>
                </c:pt>
                <c:pt idx="1579">
                  <c:v>68421</c:v>
                </c:pt>
                <c:pt idx="1580">
                  <c:v>68422</c:v>
                </c:pt>
                <c:pt idx="1581">
                  <c:v>68423</c:v>
                </c:pt>
                <c:pt idx="1582">
                  <c:v>68424</c:v>
                </c:pt>
                <c:pt idx="1583">
                  <c:v>68425</c:v>
                </c:pt>
                <c:pt idx="1584">
                  <c:v>68426</c:v>
                </c:pt>
                <c:pt idx="1585">
                  <c:v>68427</c:v>
                </c:pt>
                <c:pt idx="1586">
                  <c:v>68428</c:v>
                </c:pt>
                <c:pt idx="1587">
                  <c:v>68429</c:v>
                </c:pt>
                <c:pt idx="1588">
                  <c:v>68430</c:v>
                </c:pt>
                <c:pt idx="1589">
                  <c:v>68431</c:v>
                </c:pt>
                <c:pt idx="1590">
                  <c:v>68432</c:v>
                </c:pt>
                <c:pt idx="1591">
                  <c:v>68433</c:v>
                </c:pt>
                <c:pt idx="1592">
                  <c:v>68434</c:v>
                </c:pt>
                <c:pt idx="1593">
                  <c:v>68435</c:v>
                </c:pt>
                <c:pt idx="1594">
                  <c:v>68436</c:v>
                </c:pt>
                <c:pt idx="1595">
                  <c:v>68437</c:v>
                </c:pt>
                <c:pt idx="1596">
                  <c:v>68438</c:v>
                </c:pt>
                <c:pt idx="1597">
                  <c:v>68439</c:v>
                </c:pt>
                <c:pt idx="1598">
                  <c:v>68440</c:v>
                </c:pt>
                <c:pt idx="1599">
                  <c:v>68441</c:v>
                </c:pt>
                <c:pt idx="1600">
                  <c:v>68442</c:v>
                </c:pt>
                <c:pt idx="1601">
                  <c:v>68443</c:v>
                </c:pt>
                <c:pt idx="1602">
                  <c:v>68444</c:v>
                </c:pt>
                <c:pt idx="1603">
                  <c:v>68445</c:v>
                </c:pt>
                <c:pt idx="1604">
                  <c:v>68446</c:v>
                </c:pt>
                <c:pt idx="1605">
                  <c:v>68447</c:v>
                </c:pt>
                <c:pt idx="1606">
                  <c:v>68448</c:v>
                </c:pt>
                <c:pt idx="1607">
                  <c:v>68449</c:v>
                </c:pt>
                <c:pt idx="1608">
                  <c:v>68450</c:v>
                </c:pt>
                <c:pt idx="1609">
                  <c:v>68451</c:v>
                </c:pt>
                <c:pt idx="1610">
                  <c:v>68452</c:v>
                </c:pt>
                <c:pt idx="1611">
                  <c:v>68453</c:v>
                </c:pt>
                <c:pt idx="1612">
                  <c:v>68454</c:v>
                </c:pt>
                <c:pt idx="1613">
                  <c:v>68455</c:v>
                </c:pt>
                <c:pt idx="1614">
                  <c:v>68456</c:v>
                </c:pt>
                <c:pt idx="1615">
                  <c:v>68457</c:v>
                </c:pt>
                <c:pt idx="1616">
                  <c:v>68458</c:v>
                </c:pt>
                <c:pt idx="1617">
                  <c:v>68459</c:v>
                </c:pt>
                <c:pt idx="1618">
                  <c:v>68460</c:v>
                </c:pt>
                <c:pt idx="1619">
                  <c:v>68461</c:v>
                </c:pt>
                <c:pt idx="1620">
                  <c:v>68462</c:v>
                </c:pt>
                <c:pt idx="1621">
                  <c:v>68463</c:v>
                </c:pt>
                <c:pt idx="1622">
                  <c:v>68464</c:v>
                </c:pt>
                <c:pt idx="1623">
                  <c:v>68465</c:v>
                </c:pt>
                <c:pt idx="1624">
                  <c:v>68466</c:v>
                </c:pt>
                <c:pt idx="1625">
                  <c:v>68467</c:v>
                </c:pt>
                <c:pt idx="1626">
                  <c:v>68468</c:v>
                </c:pt>
                <c:pt idx="1627">
                  <c:v>68469</c:v>
                </c:pt>
                <c:pt idx="1628">
                  <c:v>68470</c:v>
                </c:pt>
                <c:pt idx="1629">
                  <c:v>68471</c:v>
                </c:pt>
                <c:pt idx="1630">
                  <c:v>68472</c:v>
                </c:pt>
                <c:pt idx="1631">
                  <c:v>68473</c:v>
                </c:pt>
                <c:pt idx="1632">
                  <c:v>68474</c:v>
                </c:pt>
                <c:pt idx="1633">
                  <c:v>68475</c:v>
                </c:pt>
                <c:pt idx="1634">
                  <c:v>68476</c:v>
                </c:pt>
                <c:pt idx="1635">
                  <c:v>68477</c:v>
                </c:pt>
                <c:pt idx="1636">
                  <c:v>68478</c:v>
                </c:pt>
                <c:pt idx="1637">
                  <c:v>68479</c:v>
                </c:pt>
                <c:pt idx="1638">
                  <c:v>68480</c:v>
                </c:pt>
                <c:pt idx="1639">
                  <c:v>68481</c:v>
                </c:pt>
                <c:pt idx="1640">
                  <c:v>68482</c:v>
                </c:pt>
                <c:pt idx="1641">
                  <c:v>68483</c:v>
                </c:pt>
                <c:pt idx="1642">
                  <c:v>68484</c:v>
                </c:pt>
                <c:pt idx="1643">
                  <c:v>68485</c:v>
                </c:pt>
                <c:pt idx="1644">
                  <c:v>68486</c:v>
                </c:pt>
                <c:pt idx="1645">
                  <c:v>68487</c:v>
                </c:pt>
                <c:pt idx="1646">
                  <c:v>68488</c:v>
                </c:pt>
                <c:pt idx="1647">
                  <c:v>68489</c:v>
                </c:pt>
                <c:pt idx="1648">
                  <c:v>68490</c:v>
                </c:pt>
                <c:pt idx="1649">
                  <c:v>68491</c:v>
                </c:pt>
                <c:pt idx="1650">
                  <c:v>68492</c:v>
                </c:pt>
                <c:pt idx="1651">
                  <c:v>68493</c:v>
                </c:pt>
                <c:pt idx="1652">
                  <c:v>68494</c:v>
                </c:pt>
                <c:pt idx="1653">
                  <c:v>68495</c:v>
                </c:pt>
                <c:pt idx="1654">
                  <c:v>68496</c:v>
                </c:pt>
                <c:pt idx="1655">
                  <c:v>68497</c:v>
                </c:pt>
                <c:pt idx="1656">
                  <c:v>68498</c:v>
                </c:pt>
                <c:pt idx="1657">
                  <c:v>68499</c:v>
                </c:pt>
                <c:pt idx="1658">
                  <c:v>68500</c:v>
                </c:pt>
                <c:pt idx="1659">
                  <c:v>68501</c:v>
                </c:pt>
                <c:pt idx="1660">
                  <c:v>68502</c:v>
                </c:pt>
                <c:pt idx="1661">
                  <c:v>68503</c:v>
                </c:pt>
                <c:pt idx="1662">
                  <c:v>68504</c:v>
                </c:pt>
                <c:pt idx="1663">
                  <c:v>68505</c:v>
                </c:pt>
                <c:pt idx="1664">
                  <c:v>68506</c:v>
                </c:pt>
                <c:pt idx="1665">
                  <c:v>68507</c:v>
                </c:pt>
                <c:pt idx="1666">
                  <c:v>68508</c:v>
                </c:pt>
                <c:pt idx="1667">
                  <c:v>68509</c:v>
                </c:pt>
                <c:pt idx="1668">
                  <c:v>68510</c:v>
                </c:pt>
                <c:pt idx="1669">
                  <c:v>68511</c:v>
                </c:pt>
                <c:pt idx="1670">
                  <c:v>68512</c:v>
                </c:pt>
                <c:pt idx="1671">
                  <c:v>68513</c:v>
                </c:pt>
                <c:pt idx="1672">
                  <c:v>68514</c:v>
                </c:pt>
                <c:pt idx="1673">
                  <c:v>68515</c:v>
                </c:pt>
                <c:pt idx="1674">
                  <c:v>68516</c:v>
                </c:pt>
                <c:pt idx="1675">
                  <c:v>68517</c:v>
                </c:pt>
                <c:pt idx="1676">
                  <c:v>68518</c:v>
                </c:pt>
                <c:pt idx="1677">
                  <c:v>68519</c:v>
                </c:pt>
                <c:pt idx="1678">
                  <c:v>68520</c:v>
                </c:pt>
                <c:pt idx="1679">
                  <c:v>68521</c:v>
                </c:pt>
                <c:pt idx="1680">
                  <c:v>68522</c:v>
                </c:pt>
                <c:pt idx="1681">
                  <c:v>68523</c:v>
                </c:pt>
                <c:pt idx="1682">
                  <c:v>68524</c:v>
                </c:pt>
                <c:pt idx="1683">
                  <c:v>68525</c:v>
                </c:pt>
                <c:pt idx="1684">
                  <c:v>68526</c:v>
                </c:pt>
                <c:pt idx="1685">
                  <c:v>68527</c:v>
                </c:pt>
                <c:pt idx="1686">
                  <c:v>68528</c:v>
                </c:pt>
                <c:pt idx="1687">
                  <c:v>68529</c:v>
                </c:pt>
                <c:pt idx="1688">
                  <c:v>68530</c:v>
                </c:pt>
                <c:pt idx="1689">
                  <c:v>68531</c:v>
                </c:pt>
                <c:pt idx="1690">
                  <c:v>68532</c:v>
                </c:pt>
                <c:pt idx="1691">
                  <c:v>68533</c:v>
                </c:pt>
                <c:pt idx="1692">
                  <c:v>68534</c:v>
                </c:pt>
                <c:pt idx="1693">
                  <c:v>68535</c:v>
                </c:pt>
                <c:pt idx="1694">
                  <c:v>68536</c:v>
                </c:pt>
                <c:pt idx="1695">
                  <c:v>68537</c:v>
                </c:pt>
                <c:pt idx="1696">
                  <c:v>68538</c:v>
                </c:pt>
                <c:pt idx="1697">
                  <c:v>68539</c:v>
                </c:pt>
                <c:pt idx="1698">
                  <c:v>68540</c:v>
                </c:pt>
                <c:pt idx="1699">
                  <c:v>68541</c:v>
                </c:pt>
                <c:pt idx="1700">
                  <c:v>68542</c:v>
                </c:pt>
                <c:pt idx="1701">
                  <c:v>68543</c:v>
                </c:pt>
                <c:pt idx="1702">
                  <c:v>68544</c:v>
                </c:pt>
                <c:pt idx="1703">
                  <c:v>68545</c:v>
                </c:pt>
                <c:pt idx="1704">
                  <c:v>68546</c:v>
                </c:pt>
                <c:pt idx="1705">
                  <c:v>68547</c:v>
                </c:pt>
                <c:pt idx="1706">
                  <c:v>68548</c:v>
                </c:pt>
                <c:pt idx="1707">
                  <c:v>68549</c:v>
                </c:pt>
                <c:pt idx="1708">
                  <c:v>68550</c:v>
                </c:pt>
                <c:pt idx="1709">
                  <c:v>68551</c:v>
                </c:pt>
                <c:pt idx="1710">
                  <c:v>68552</c:v>
                </c:pt>
                <c:pt idx="1711">
                  <c:v>68553</c:v>
                </c:pt>
                <c:pt idx="1712">
                  <c:v>68554</c:v>
                </c:pt>
                <c:pt idx="1713">
                  <c:v>68555</c:v>
                </c:pt>
                <c:pt idx="1714">
                  <c:v>68556</c:v>
                </c:pt>
                <c:pt idx="1715">
                  <c:v>68557</c:v>
                </c:pt>
                <c:pt idx="1716">
                  <c:v>68558</c:v>
                </c:pt>
                <c:pt idx="1717">
                  <c:v>68559</c:v>
                </c:pt>
                <c:pt idx="1718">
                  <c:v>68560</c:v>
                </c:pt>
                <c:pt idx="1719">
                  <c:v>68561</c:v>
                </c:pt>
                <c:pt idx="1720">
                  <c:v>68562</c:v>
                </c:pt>
                <c:pt idx="1721">
                  <c:v>68563</c:v>
                </c:pt>
                <c:pt idx="1722">
                  <c:v>68564</c:v>
                </c:pt>
                <c:pt idx="1723">
                  <c:v>68565</c:v>
                </c:pt>
                <c:pt idx="1724">
                  <c:v>68566</c:v>
                </c:pt>
                <c:pt idx="1725">
                  <c:v>68567</c:v>
                </c:pt>
                <c:pt idx="1726">
                  <c:v>68568</c:v>
                </c:pt>
                <c:pt idx="1727">
                  <c:v>68569</c:v>
                </c:pt>
                <c:pt idx="1728">
                  <c:v>68570</c:v>
                </c:pt>
                <c:pt idx="1729">
                  <c:v>68571</c:v>
                </c:pt>
                <c:pt idx="1730">
                  <c:v>68572</c:v>
                </c:pt>
                <c:pt idx="1731">
                  <c:v>68573</c:v>
                </c:pt>
                <c:pt idx="1732">
                  <c:v>68574</c:v>
                </c:pt>
                <c:pt idx="1733">
                  <c:v>68575</c:v>
                </c:pt>
                <c:pt idx="1734">
                  <c:v>68576</c:v>
                </c:pt>
                <c:pt idx="1735">
                  <c:v>68577</c:v>
                </c:pt>
                <c:pt idx="1736">
                  <c:v>68578</c:v>
                </c:pt>
                <c:pt idx="1737">
                  <c:v>68579</c:v>
                </c:pt>
                <c:pt idx="1738">
                  <c:v>68580</c:v>
                </c:pt>
                <c:pt idx="1739">
                  <c:v>68581</c:v>
                </c:pt>
                <c:pt idx="1740">
                  <c:v>68582</c:v>
                </c:pt>
                <c:pt idx="1741">
                  <c:v>68583</c:v>
                </c:pt>
                <c:pt idx="1742">
                  <c:v>68584</c:v>
                </c:pt>
                <c:pt idx="1743">
                  <c:v>68585</c:v>
                </c:pt>
                <c:pt idx="1744">
                  <c:v>68586</c:v>
                </c:pt>
                <c:pt idx="1745">
                  <c:v>68587</c:v>
                </c:pt>
                <c:pt idx="1746">
                  <c:v>68588</c:v>
                </c:pt>
                <c:pt idx="1747">
                  <c:v>68589</c:v>
                </c:pt>
                <c:pt idx="1748">
                  <c:v>68590</c:v>
                </c:pt>
                <c:pt idx="1749">
                  <c:v>68591</c:v>
                </c:pt>
                <c:pt idx="1750">
                  <c:v>68592</c:v>
                </c:pt>
                <c:pt idx="1751">
                  <c:v>68593</c:v>
                </c:pt>
                <c:pt idx="1752">
                  <c:v>68594</c:v>
                </c:pt>
                <c:pt idx="1753">
                  <c:v>68595</c:v>
                </c:pt>
                <c:pt idx="1754">
                  <c:v>68596</c:v>
                </c:pt>
                <c:pt idx="1755">
                  <c:v>68597</c:v>
                </c:pt>
                <c:pt idx="1756">
                  <c:v>68598</c:v>
                </c:pt>
                <c:pt idx="1757">
                  <c:v>68599</c:v>
                </c:pt>
                <c:pt idx="1758">
                  <c:v>68600</c:v>
                </c:pt>
                <c:pt idx="1759">
                  <c:v>68601</c:v>
                </c:pt>
                <c:pt idx="1760">
                  <c:v>68602</c:v>
                </c:pt>
                <c:pt idx="1761">
                  <c:v>68603</c:v>
                </c:pt>
                <c:pt idx="1762">
                  <c:v>68604</c:v>
                </c:pt>
                <c:pt idx="1763">
                  <c:v>68605</c:v>
                </c:pt>
                <c:pt idx="1764">
                  <c:v>68606</c:v>
                </c:pt>
                <c:pt idx="1765">
                  <c:v>68607</c:v>
                </c:pt>
                <c:pt idx="1766">
                  <c:v>68608</c:v>
                </c:pt>
                <c:pt idx="1767">
                  <c:v>68609</c:v>
                </c:pt>
                <c:pt idx="1768">
                  <c:v>68610</c:v>
                </c:pt>
                <c:pt idx="1769">
                  <c:v>68611</c:v>
                </c:pt>
                <c:pt idx="1770">
                  <c:v>68612</c:v>
                </c:pt>
                <c:pt idx="1771">
                  <c:v>68613</c:v>
                </c:pt>
                <c:pt idx="1772">
                  <c:v>68614</c:v>
                </c:pt>
                <c:pt idx="1773">
                  <c:v>68615</c:v>
                </c:pt>
                <c:pt idx="1774">
                  <c:v>68616</c:v>
                </c:pt>
                <c:pt idx="1775">
                  <c:v>68617</c:v>
                </c:pt>
                <c:pt idx="1776">
                  <c:v>68618</c:v>
                </c:pt>
                <c:pt idx="1777">
                  <c:v>68619</c:v>
                </c:pt>
                <c:pt idx="1778">
                  <c:v>68620</c:v>
                </c:pt>
                <c:pt idx="1779">
                  <c:v>68621</c:v>
                </c:pt>
                <c:pt idx="1780">
                  <c:v>68622</c:v>
                </c:pt>
                <c:pt idx="1781">
                  <c:v>68623</c:v>
                </c:pt>
                <c:pt idx="1782">
                  <c:v>68624</c:v>
                </c:pt>
                <c:pt idx="1783">
                  <c:v>68625</c:v>
                </c:pt>
                <c:pt idx="1784">
                  <c:v>68626</c:v>
                </c:pt>
                <c:pt idx="1785">
                  <c:v>68627</c:v>
                </c:pt>
                <c:pt idx="1786">
                  <c:v>68628</c:v>
                </c:pt>
                <c:pt idx="1787">
                  <c:v>68629</c:v>
                </c:pt>
                <c:pt idx="1788">
                  <c:v>68630</c:v>
                </c:pt>
                <c:pt idx="1789">
                  <c:v>68631</c:v>
                </c:pt>
                <c:pt idx="1790">
                  <c:v>68632</c:v>
                </c:pt>
                <c:pt idx="1791">
                  <c:v>68633</c:v>
                </c:pt>
                <c:pt idx="1792">
                  <c:v>68634</c:v>
                </c:pt>
                <c:pt idx="1793">
                  <c:v>68635</c:v>
                </c:pt>
                <c:pt idx="1794">
                  <c:v>68636</c:v>
                </c:pt>
                <c:pt idx="1795">
                  <c:v>68637</c:v>
                </c:pt>
                <c:pt idx="1796">
                  <c:v>68638</c:v>
                </c:pt>
                <c:pt idx="1797">
                  <c:v>68639</c:v>
                </c:pt>
                <c:pt idx="1798">
                  <c:v>68640</c:v>
                </c:pt>
                <c:pt idx="1799">
                  <c:v>68641</c:v>
                </c:pt>
                <c:pt idx="1800">
                  <c:v>68642</c:v>
                </c:pt>
                <c:pt idx="1801">
                  <c:v>68643</c:v>
                </c:pt>
                <c:pt idx="1802">
                  <c:v>68644</c:v>
                </c:pt>
                <c:pt idx="1803">
                  <c:v>68645</c:v>
                </c:pt>
                <c:pt idx="1804">
                  <c:v>68646</c:v>
                </c:pt>
                <c:pt idx="1805">
                  <c:v>68647</c:v>
                </c:pt>
                <c:pt idx="1806">
                  <c:v>68648</c:v>
                </c:pt>
                <c:pt idx="1807">
                  <c:v>68649</c:v>
                </c:pt>
                <c:pt idx="1808">
                  <c:v>68650</c:v>
                </c:pt>
                <c:pt idx="1809">
                  <c:v>68651</c:v>
                </c:pt>
                <c:pt idx="1810">
                  <c:v>68652</c:v>
                </c:pt>
                <c:pt idx="1811">
                  <c:v>68653</c:v>
                </c:pt>
                <c:pt idx="1812">
                  <c:v>68654</c:v>
                </c:pt>
                <c:pt idx="1813">
                  <c:v>68655</c:v>
                </c:pt>
                <c:pt idx="1814">
                  <c:v>68656</c:v>
                </c:pt>
                <c:pt idx="1815">
                  <c:v>68657</c:v>
                </c:pt>
                <c:pt idx="1816">
                  <c:v>68658</c:v>
                </c:pt>
                <c:pt idx="1817">
                  <c:v>68659</c:v>
                </c:pt>
                <c:pt idx="1818">
                  <c:v>68660</c:v>
                </c:pt>
                <c:pt idx="1819">
                  <c:v>68661</c:v>
                </c:pt>
                <c:pt idx="1820">
                  <c:v>68662</c:v>
                </c:pt>
                <c:pt idx="1821">
                  <c:v>68663</c:v>
                </c:pt>
                <c:pt idx="1822">
                  <c:v>68664</c:v>
                </c:pt>
                <c:pt idx="1823">
                  <c:v>68665</c:v>
                </c:pt>
                <c:pt idx="1824">
                  <c:v>68666</c:v>
                </c:pt>
                <c:pt idx="1825">
                  <c:v>68667</c:v>
                </c:pt>
                <c:pt idx="1826">
                  <c:v>68668</c:v>
                </c:pt>
                <c:pt idx="1827">
                  <c:v>68669</c:v>
                </c:pt>
                <c:pt idx="1828">
                  <c:v>68670</c:v>
                </c:pt>
                <c:pt idx="1829">
                  <c:v>68671</c:v>
                </c:pt>
                <c:pt idx="1830">
                  <c:v>68672</c:v>
                </c:pt>
                <c:pt idx="1831">
                  <c:v>68673</c:v>
                </c:pt>
                <c:pt idx="1832">
                  <c:v>68674</c:v>
                </c:pt>
                <c:pt idx="1833">
                  <c:v>68675</c:v>
                </c:pt>
                <c:pt idx="1834">
                  <c:v>68676</c:v>
                </c:pt>
                <c:pt idx="1835">
                  <c:v>68677</c:v>
                </c:pt>
                <c:pt idx="1836">
                  <c:v>68678</c:v>
                </c:pt>
                <c:pt idx="1837">
                  <c:v>68679</c:v>
                </c:pt>
                <c:pt idx="1838">
                  <c:v>68680</c:v>
                </c:pt>
                <c:pt idx="1839">
                  <c:v>68681</c:v>
                </c:pt>
                <c:pt idx="1840">
                  <c:v>68682</c:v>
                </c:pt>
                <c:pt idx="1841">
                  <c:v>68683</c:v>
                </c:pt>
                <c:pt idx="1842">
                  <c:v>68684</c:v>
                </c:pt>
                <c:pt idx="1843">
                  <c:v>68685</c:v>
                </c:pt>
                <c:pt idx="1844">
                  <c:v>68686</c:v>
                </c:pt>
                <c:pt idx="1845">
                  <c:v>68687</c:v>
                </c:pt>
                <c:pt idx="1846">
                  <c:v>68688</c:v>
                </c:pt>
                <c:pt idx="1847">
                  <c:v>68689</c:v>
                </c:pt>
                <c:pt idx="1848">
                  <c:v>68690</c:v>
                </c:pt>
                <c:pt idx="1849">
                  <c:v>68691</c:v>
                </c:pt>
                <c:pt idx="1850">
                  <c:v>68692</c:v>
                </c:pt>
                <c:pt idx="1851">
                  <c:v>68693</c:v>
                </c:pt>
                <c:pt idx="1852">
                  <c:v>68694</c:v>
                </c:pt>
                <c:pt idx="1853">
                  <c:v>68695</c:v>
                </c:pt>
                <c:pt idx="1854">
                  <c:v>68696</c:v>
                </c:pt>
                <c:pt idx="1855">
                  <c:v>68697</c:v>
                </c:pt>
                <c:pt idx="1856">
                  <c:v>68698</c:v>
                </c:pt>
                <c:pt idx="1857">
                  <c:v>68699</c:v>
                </c:pt>
                <c:pt idx="1858">
                  <c:v>68700</c:v>
                </c:pt>
                <c:pt idx="1859">
                  <c:v>68701</c:v>
                </c:pt>
                <c:pt idx="1860">
                  <c:v>68702</c:v>
                </c:pt>
                <c:pt idx="1861">
                  <c:v>68703</c:v>
                </c:pt>
                <c:pt idx="1862">
                  <c:v>68704</c:v>
                </c:pt>
                <c:pt idx="1863">
                  <c:v>68705</c:v>
                </c:pt>
                <c:pt idx="1864">
                  <c:v>68706</c:v>
                </c:pt>
                <c:pt idx="1865">
                  <c:v>68707</c:v>
                </c:pt>
                <c:pt idx="1866">
                  <c:v>68708</c:v>
                </c:pt>
                <c:pt idx="1867">
                  <c:v>68709</c:v>
                </c:pt>
                <c:pt idx="1868">
                  <c:v>68710</c:v>
                </c:pt>
                <c:pt idx="1869">
                  <c:v>68711</c:v>
                </c:pt>
                <c:pt idx="1870">
                  <c:v>68712</c:v>
                </c:pt>
                <c:pt idx="1871">
                  <c:v>68713</c:v>
                </c:pt>
                <c:pt idx="1872">
                  <c:v>68714</c:v>
                </c:pt>
                <c:pt idx="1873">
                  <c:v>68715</c:v>
                </c:pt>
                <c:pt idx="1874">
                  <c:v>68716</c:v>
                </c:pt>
                <c:pt idx="1875">
                  <c:v>68717</c:v>
                </c:pt>
                <c:pt idx="1876">
                  <c:v>68718</c:v>
                </c:pt>
                <c:pt idx="1877">
                  <c:v>68719</c:v>
                </c:pt>
                <c:pt idx="1878">
                  <c:v>68720</c:v>
                </c:pt>
                <c:pt idx="1879">
                  <c:v>68721</c:v>
                </c:pt>
                <c:pt idx="1880">
                  <c:v>68722</c:v>
                </c:pt>
                <c:pt idx="1881">
                  <c:v>68723</c:v>
                </c:pt>
                <c:pt idx="1882">
                  <c:v>68724</c:v>
                </c:pt>
                <c:pt idx="1883">
                  <c:v>68725</c:v>
                </c:pt>
                <c:pt idx="1884">
                  <c:v>68726</c:v>
                </c:pt>
                <c:pt idx="1885">
                  <c:v>68727</c:v>
                </c:pt>
                <c:pt idx="1886">
                  <c:v>68728</c:v>
                </c:pt>
                <c:pt idx="1887">
                  <c:v>68729</c:v>
                </c:pt>
                <c:pt idx="1888">
                  <c:v>68730</c:v>
                </c:pt>
                <c:pt idx="1889">
                  <c:v>68731</c:v>
                </c:pt>
                <c:pt idx="1890">
                  <c:v>68732</c:v>
                </c:pt>
                <c:pt idx="1891">
                  <c:v>68733</c:v>
                </c:pt>
                <c:pt idx="1892">
                  <c:v>68734</c:v>
                </c:pt>
                <c:pt idx="1893">
                  <c:v>68735</c:v>
                </c:pt>
                <c:pt idx="1894">
                  <c:v>68736</c:v>
                </c:pt>
                <c:pt idx="1895">
                  <c:v>68737</c:v>
                </c:pt>
                <c:pt idx="1896">
                  <c:v>68738</c:v>
                </c:pt>
                <c:pt idx="1897">
                  <c:v>68739</c:v>
                </c:pt>
                <c:pt idx="1898">
                  <c:v>68740</c:v>
                </c:pt>
                <c:pt idx="1899">
                  <c:v>68741</c:v>
                </c:pt>
                <c:pt idx="1900">
                  <c:v>68742</c:v>
                </c:pt>
                <c:pt idx="1901">
                  <c:v>68743</c:v>
                </c:pt>
                <c:pt idx="1902">
                  <c:v>68744</c:v>
                </c:pt>
                <c:pt idx="1903">
                  <c:v>68745</c:v>
                </c:pt>
                <c:pt idx="1904">
                  <c:v>68746</c:v>
                </c:pt>
                <c:pt idx="1905">
                  <c:v>68747</c:v>
                </c:pt>
                <c:pt idx="1906">
                  <c:v>68748</c:v>
                </c:pt>
                <c:pt idx="1907">
                  <c:v>68749</c:v>
                </c:pt>
                <c:pt idx="1908">
                  <c:v>68750</c:v>
                </c:pt>
                <c:pt idx="1909">
                  <c:v>68751</c:v>
                </c:pt>
                <c:pt idx="1910">
                  <c:v>68752</c:v>
                </c:pt>
                <c:pt idx="1911">
                  <c:v>68753</c:v>
                </c:pt>
                <c:pt idx="1912">
                  <c:v>68754</c:v>
                </c:pt>
                <c:pt idx="1913">
                  <c:v>68755</c:v>
                </c:pt>
                <c:pt idx="1914">
                  <c:v>68756</c:v>
                </c:pt>
                <c:pt idx="1915">
                  <c:v>68757</c:v>
                </c:pt>
                <c:pt idx="1916">
                  <c:v>68758</c:v>
                </c:pt>
                <c:pt idx="1917">
                  <c:v>68759</c:v>
                </c:pt>
                <c:pt idx="1918">
                  <c:v>68760</c:v>
                </c:pt>
                <c:pt idx="1919">
                  <c:v>68761</c:v>
                </c:pt>
                <c:pt idx="1920">
                  <c:v>68762</c:v>
                </c:pt>
                <c:pt idx="1921">
                  <c:v>68763</c:v>
                </c:pt>
                <c:pt idx="1922">
                  <c:v>68764</c:v>
                </c:pt>
                <c:pt idx="1923">
                  <c:v>68765</c:v>
                </c:pt>
                <c:pt idx="1924">
                  <c:v>68766</c:v>
                </c:pt>
                <c:pt idx="1925">
                  <c:v>68767</c:v>
                </c:pt>
                <c:pt idx="1926">
                  <c:v>68768</c:v>
                </c:pt>
                <c:pt idx="1927">
                  <c:v>68769</c:v>
                </c:pt>
                <c:pt idx="1928">
                  <c:v>68770</c:v>
                </c:pt>
                <c:pt idx="1929">
                  <c:v>68771</c:v>
                </c:pt>
                <c:pt idx="1930">
                  <c:v>68772</c:v>
                </c:pt>
                <c:pt idx="1931">
                  <c:v>68773</c:v>
                </c:pt>
                <c:pt idx="1932">
                  <c:v>68774</c:v>
                </c:pt>
                <c:pt idx="1933">
                  <c:v>68775</c:v>
                </c:pt>
                <c:pt idx="1934">
                  <c:v>68776</c:v>
                </c:pt>
                <c:pt idx="1935">
                  <c:v>68777</c:v>
                </c:pt>
                <c:pt idx="1936">
                  <c:v>68778</c:v>
                </c:pt>
                <c:pt idx="1937">
                  <c:v>68779</c:v>
                </c:pt>
                <c:pt idx="1938">
                  <c:v>68780</c:v>
                </c:pt>
                <c:pt idx="1939">
                  <c:v>68781</c:v>
                </c:pt>
                <c:pt idx="1940">
                  <c:v>68782</c:v>
                </c:pt>
                <c:pt idx="1941">
                  <c:v>68783</c:v>
                </c:pt>
                <c:pt idx="1942">
                  <c:v>68784</c:v>
                </c:pt>
                <c:pt idx="1943">
                  <c:v>68785</c:v>
                </c:pt>
                <c:pt idx="1944">
                  <c:v>68786</c:v>
                </c:pt>
                <c:pt idx="1945">
                  <c:v>68787</c:v>
                </c:pt>
                <c:pt idx="1946">
                  <c:v>68788</c:v>
                </c:pt>
                <c:pt idx="1947">
                  <c:v>68789</c:v>
                </c:pt>
                <c:pt idx="1948">
                  <c:v>68790</c:v>
                </c:pt>
                <c:pt idx="1949">
                  <c:v>68791</c:v>
                </c:pt>
                <c:pt idx="1950">
                  <c:v>68792</c:v>
                </c:pt>
                <c:pt idx="1951">
                  <c:v>68793</c:v>
                </c:pt>
                <c:pt idx="1952">
                  <c:v>68794</c:v>
                </c:pt>
                <c:pt idx="1953">
                  <c:v>68795</c:v>
                </c:pt>
                <c:pt idx="1954">
                  <c:v>68796</c:v>
                </c:pt>
                <c:pt idx="1955">
                  <c:v>68797</c:v>
                </c:pt>
                <c:pt idx="1956">
                  <c:v>68798</c:v>
                </c:pt>
                <c:pt idx="1957">
                  <c:v>68799</c:v>
                </c:pt>
                <c:pt idx="1958">
                  <c:v>68800</c:v>
                </c:pt>
                <c:pt idx="1959">
                  <c:v>68801</c:v>
                </c:pt>
                <c:pt idx="1960">
                  <c:v>68802</c:v>
                </c:pt>
                <c:pt idx="1961">
                  <c:v>68803</c:v>
                </c:pt>
                <c:pt idx="1962">
                  <c:v>68804</c:v>
                </c:pt>
                <c:pt idx="1963">
                  <c:v>68805</c:v>
                </c:pt>
                <c:pt idx="1964">
                  <c:v>68806</c:v>
                </c:pt>
                <c:pt idx="1965">
                  <c:v>68807</c:v>
                </c:pt>
                <c:pt idx="1966">
                  <c:v>68808</c:v>
                </c:pt>
                <c:pt idx="1967">
                  <c:v>68809</c:v>
                </c:pt>
                <c:pt idx="1968">
                  <c:v>68810</c:v>
                </c:pt>
                <c:pt idx="1969">
                  <c:v>68811</c:v>
                </c:pt>
                <c:pt idx="1970">
                  <c:v>68812</c:v>
                </c:pt>
                <c:pt idx="1971">
                  <c:v>68813</c:v>
                </c:pt>
                <c:pt idx="1972">
                  <c:v>68814</c:v>
                </c:pt>
                <c:pt idx="1973">
                  <c:v>68815</c:v>
                </c:pt>
                <c:pt idx="1974">
                  <c:v>68816</c:v>
                </c:pt>
                <c:pt idx="1975">
                  <c:v>68817</c:v>
                </c:pt>
                <c:pt idx="1976">
                  <c:v>68818</c:v>
                </c:pt>
                <c:pt idx="1977">
                  <c:v>68819</c:v>
                </c:pt>
                <c:pt idx="1978">
                  <c:v>68820</c:v>
                </c:pt>
                <c:pt idx="1979">
                  <c:v>68821</c:v>
                </c:pt>
                <c:pt idx="1980">
                  <c:v>68822</c:v>
                </c:pt>
                <c:pt idx="1981">
                  <c:v>68823</c:v>
                </c:pt>
                <c:pt idx="1982">
                  <c:v>68824</c:v>
                </c:pt>
                <c:pt idx="1983">
                  <c:v>68825</c:v>
                </c:pt>
                <c:pt idx="1984">
                  <c:v>68826</c:v>
                </c:pt>
                <c:pt idx="1985">
                  <c:v>68827</c:v>
                </c:pt>
                <c:pt idx="1986">
                  <c:v>68828</c:v>
                </c:pt>
                <c:pt idx="1987">
                  <c:v>68829</c:v>
                </c:pt>
                <c:pt idx="1988">
                  <c:v>68830</c:v>
                </c:pt>
                <c:pt idx="1989">
                  <c:v>68831</c:v>
                </c:pt>
                <c:pt idx="1990">
                  <c:v>68832</c:v>
                </c:pt>
                <c:pt idx="1991">
                  <c:v>68833</c:v>
                </c:pt>
                <c:pt idx="1992">
                  <c:v>68834</c:v>
                </c:pt>
                <c:pt idx="1993">
                  <c:v>68835</c:v>
                </c:pt>
                <c:pt idx="1994">
                  <c:v>68836</c:v>
                </c:pt>
                <c:pt idx="1995">
                  <c:v>68837</c:v>
                </c:pt>
                <c:pt idx="1996">
                  <c:v>68838</c:v>
                </c:pt>
                <c:pt idx="1997">
                  <c:v>68839</c:v>
                </c:pt>
                <c:pt idx="1998">
                  <c:v>68840</c:v>
                </c:pt>
                <c:pt idx="1999">
                  <c:v>68841</c:v>
                </c:pt>
                <c:pt idx="2000">
                  <c:v>68842</c:v>
                </c:pt>
                <c:pt idx="2001">
                  <c:v>68843</c:v>
                </c:pt>
                <c:pt idx="2002">
                  <c:v>68844</c:v>
                </c:pt>
                <c:pt idx="2003">
                  <c:v>68845</c:v>
                </c:pt>
                <c:pt idx="2004">
                  <c:v>68846</c:v>
                </c:pt>
                <c:pt idx="2005">
                  <c:v>68847</c:v>
                </c:pt>
                <c:pt idx="2006">
                  <c:v>68848</c:v>
                </c:pt>
                <c:pt idx="2007">
                  <c:v>68849</c:v>
                </c:pt>
                <c:pt idx="2008">
                  <c:v>68850</c:v>
                </c:pt>
                <c:pt idx="2009">
                  <c:v>68851</c:v>
                </c:pt>
                <c:pt idx="2010">
                  <c:v>68852</c:v>
                </c:pt>
                <c:pt idx="2011">
                  <c:v>68853</c:v>
                </c:pt>
                <c:pt idx="2012">
                  <c:v>68854</c:v>
                </c:pt>
                <c:pt idx="2013">
                  <c:v>68855</c:v>
                </c:pt>
                <c:pt idx="2014">
                  <c:v>68856</c:v>
                </c:pt>
                <c:pt idx="2015">
                  <c:v>68857</c:v>
                </c:pt>
                <c:pt idx="2016">
                  <c:v>68858</c:v>
                </c:pt>
                <c:pt idx="2017">
                  <c:v>68859</c:v>
                </c:pt>
                <c:pt idx="2018">
                  <c:v>68860</c:v>
                </c:pt>
                <c:pt idx="2019">
                  <c:v>68861</c:v>
                </c:pt>
                <c:pt idx="2020">
                  <c:v>68862</c:v>
                </c:pt>
                <c:pt idx="2021">
                  <c:v>68863</c:v>
                </c:pt>
                <c:pt idx="2022">
                  <c:v>68864</c:v>
                </c:pt>
                <c:pt idx="2023">
                  <c:v>68865</c:v>
                </c:pt>
                <c:pt idx="2024">
                  <c:v>68866</c:v>
                </c:pt>
                <c:pt idx="2025">
                  <c:v>68867</c:v>
                </c:pt>
                <c:pt idx="2026">
                  <c:v>68868</c:v>
                </c:pt>
                <c:pt idx="2027">
                  <c:v>68869</c:v>
                </c:pt>
                <c:pt idx="2028">
                  <c:v>68870</c:v>
                </c:pt>
                <c:pt idx="2029">
                  <c:v>68871</c:v>
                </c:pt>
                <c:pt idx="2030">
                  <c:v>68872</c:v>
                </c:pt>
                <c:pt idx="2031">
                  <c:v>68873</c:v>
                </c:pt>
                <c:pt idx="2032">
                  <c:v>68874</c:v>
                </c:pt>
                <c:pt idx="2033">
                  <c:v>68875</c:v>
                </c:pt>
                <c:pt idx="2034">
                  <c:v>68876</c:v>
                </c:pt>
                <c:pt idx="2035">
                  <c:v>68877</c:v>
                </c:pt>
                <c:pt idx="2036">
                  <c:v>68878</c:v>
                </c:pt>
                <c:pt idx="2037">
                  <c:v>68879</c:v>
                </c:pt>
                <c:pt idx="2038">
                  <c:v>68880</c:v>
                </c:pt>
                <c:pt idx="2039">
                  <c:v>68881</c:v>
                </c:pt>
                <c:pt idx="2040">
                  <c:v>68882</c:v>
                </c:pt>
                <c:pt idx="2041">
                  <c:v>68883</c:v>
                </c:pt>
                <c:pt idx="2042">
                  <c:v>68884</c:v>
                </c:pt>
                <c:pt idx="2043">
                  <c:v>68885</c:v>
                </c:pt>
                <c:pt idx="2044">
                  <c:v>68886</c:v>
                </c:pt>
                <c:pt idx="2045">
                  <c:v>68887</c:v>
                </c:pt>
                <c:pt idx="2046">
                  <c:v>68888</c:v>
                </c:pt>
                <c:pt idx="2047">
                  <c:v>68889</c:v>
                </c:pt>
                <c:pt idx="2048">
                  <c:v>68890</c:v>
                </c:pt>
                <c:pt idx="2049">
                  <c:v>68891</c:v>
                </c:pt>
                <c:pt idx="2050">
                  <c:v>68892</c:v>
                </c:pt>
                <c:pt idx="2051">
                  <c:v>68893</c:v>
                </c:pt>
                <c:pt idx="2052">
                  <c:v>68894</c:v>
                </c:pt>
                <c:pt idx="2053">
                  <c:v>68895</c:v>
                </c:pt>
                <c:pt idx="2054">
                  <c:v>68896</c:v>
                </c:pt>
                <c:pt idx="2055">
                  <c:v>68897</c:v>
                </c:pt>
                <c:pt idx="2056">
                  <c:v>68898</c:v>
                </c:pt>
                <c:pt idx="2057">
                  <c:v>68899</c:v>
                </c:pt>
                <c:pt idx="2058">
                  <c:v>68900</c:v>
                </c:pt>
                <c:pt idx="2059">
                  <c:v>68901</c:v>
                </c:pt>
                <c:pt idx="2060">
                  <c:v>68902</c:v>
                </c:pt>
                <c:pt idx="2061">
                  <c:v>68903</c:v>
                </c:pt>
                <c:pt idx="2062">
                  <c:v>68904</c:v>
                </c:pt>
                <c:pt idx="2063">
                  <c:v>68905</c:v>
                </c:pt>
                <c:pt idx="2064">
                  <c:v>68906</c:v>
                </c:pt>
                <c:pt idx="2065">
                  <c:v>68907</c:v>
                </c:pt>
                <c:pt idx="2066">
                  <c:v>68908</c:v>
                </c:pt>
                <c:pt idx="2067">
                  <c:v>68909</c:v>
                </c:pt>
                <c:pt idx="2068">
                  <c:v>68910</c:v>
                </c:pt>
                <c:pt idx="2069">
                  <c:v>68911</c:v>
                </c:pt>
                <c:pt idx="2070">
                  <c:v>68912</c:v>
                </c:pt>
                <c:pt idx="2071">
                  <c:v>68913</c:v>
                </c:pt>
                <c:pt idx="2072">
                  <c:v>68914</c:v>
                </c:pt>
                <c:pt idx="2073">
                  <c:v>68915</c:v>
                </c:pt>
                <c:pt idx="2074">
                  <c:v>68916</c:v>
                </c:pt>
                <c:pt idx="2075">
                  <c:v>68917</c:v>
                </c:pt>
                <c:pt idx="2076">
                  <c:v>68918</c:v>
                </c:pt>
                <c:pt idx="2077">
                  <c:v>68919</c:v>
                </c:pt>
                <c:pt idx="2078">
                  <c:v>68920</c:v>
                </c:pt>
                <c:pt idx="2079">
                  <c:v>68921</c:v>
                </c:pt>
                <c:pt idx="2080">
                  <c:v>68922</c:v>
                </c:pt>
                <c:pt idx="2081">
                  <c:v>68923</c:v>
                </c:pt>
                <c:pt idx="2082">
                  <c:v>68924</c:v>
                </c:pt>
                <c:pt idx="2083">
                  <c:v>68925</c:v>
                </c:pt>
                <c:pt idx="2084">
                  <c:v>68926</c:v>
                </c:pt>
                <c:pt idx="2085">
                  <c:v>68927</c:v>
                </c:pt>
                <c:pt idx="2086">
                  <c:v>68928</c:v>
                </c:pt>
                <c:pt idx="2087">
                  <c:v>68929</c:v>
                </c:pt>
                <c:pt idx="2088">
                  <c:v>68930</c:v>
                </c:pt>
                <c:pt idx="2089">
                  <c:v>68931</c:v>
                </c:pt>
                <c:pt idx="2090">
                  <c:v>68932</c:v>
                </c:pt>
                <c:pt idx="2091">
                  <c:v>68933</c:v>
                </c:pt>
                <c:pt idx="2092">
                  <c:v>68934</c:v>
                </c:pt>
                <c:pt idx="2093">
                  <c:v>68935</c:v>
                </c:pt>
                <c:pt idx="2094">
                  <c:v>68936</c:v>
                </c:pt>
                <c:pt idx="2095">
                  <c:v>68937</c:v>
                </c:pt>
                <c:pt idx="2096">
                  <c:v>68938</c:v>
                </c:pt>
                <c:pt idx="2097">
                  <c:v>68939</c:v>
                </c:pt>
                <c:pt idx="2098">
                  <c:v>68940</c:v>
                </c:pt>
                <c:pt idx="2099">
                  <c:v>68941</c:v>
                </c:pt>
                <c:pt idx="2100">
                  <c:v>68942</c:v>
                </c:pt>
                <c:pt idx="2101">
                  <c:v>68943</c:v>
                </c:pt>
                <c:pt idx="2102">
                  <c:v>68944</c:v>
                </c:pt>
                <c:pt idx="2103">
                  <c:v>68945</c:v>
                </c:pt>
                <c:pt idx="2104">
                  <c:v>68946</c:v>
                </c:pt>
                <c:pt idx="2105">
                  <c:v>68947</c:v>
                </c:pt>
                <c:pt idx="2106">
                  <c:v>68948</c:v>
                </c:pt>
                <c:pt idx="2107">
                  <c:v>68949</c:v>
                </c:pt>
                <c:pt idx="2108">
                  <c:v>68950</c:v>
                </c:pt>
                <c:pt idx="2109">
                  <c:v>68951</c:v>
                </c:pt>
                <c:pt idx="2110">
                  <c:v>68952</c:v>
                </c:pt>
                <c:pt idx="2111">
                  <c:v>68953</c:v>
                </c:pt>
                <c:pt idx="2112">
                  <c:v>68954</c:v>
                </c:pt>
                <c:pt idx="2113">
                  <c:v>68955</c:v>
                </c:pt>
                <c:pt idx="2114">
                  <c:v>68956</c:v>
                </c:pt>
                <c:pt idx="2115">
                  <c:v>68957</c:v>
                </c:pt>
                <c:pt idx="2116">
                  <c:v>68958</c:v>
                </c:pt>
                <c:pt idx="2117">
                  <c:v>68959</c:v>
                </c:pt>
                <c:pt idx="2118">
                  <c:v>68960</c:v>
                </c:pt>
                <c:pt idx="2119">
                  <c:v>68961</c:v>
                </c:pt>
                <c:pt idx="2120">
                  <c:v>68962</c:v>
                </c:pt>
                <c:pt idx="2121">
                  <c:v>68963</c:v>
                </c:pt>
                <c:pt idx="2122">
                  <c:v>68964</c:v>
                </c:pt>
                <c:pt idx="2123">
                  <c:v>68965</c:v>
                </c:pt>
                <c:pt idx="2124">
                  <c:v>68966</c:v>
                </c:pt>
                <c:pt idx="2125">
                  <c:v>68967</c:v>
                </c:pt>
                <c:pt idx="2126">
                  <c:v>68968</c:v>
                </c:pt>
                <c:pt idx="2127">
                  <c:v>68969</c:v>
                </c:pt>
                <c:pt idx="2128">
                  <c:v>68970</c:v>
                </c:pt>
                <c:pt idx="2129">
                  <c:v>68971</c:v>
                </c:pt>
                <c:pt idx="2130">
                  <c:v>68972</c:v>
                </c:pt>
                <c:pt idx="2131">
                  <c:v>68973</c:v>
                </c:pt>
                <c:pt idx="2132">
                  <c:v>68974</c:v>
                </c:pt>
                <c:pt idx="2133">
                  <c:v>68975</c:v>
                </c:pt>
                <c:pt idx="2134">
                  <c:v>68976</c:v>
                </c:pt>
                <c:pt idx="2135">
                  <c:v>68977</c:v>
                </c:pt>
                <c:pt idx="2136">
                  <c:v>68978</c:v>
                </c:pt>
                <c:pt idx="2137">
                  <c:v>68979</c:v>
                </c:pt>
                <c:pt idx="2138">
                  <c:v>68980</c:v>
                </c:pt>
                <c:pt idx="2139">
                  <c:v>68981</c:v>
                </c:pt>
                <c:pt idx="2140">
                  <c:v>68982</c:v>
                </c:pt>
                <c:pt idx="2141">
                  <c:v>68983</c:v>
                </c:pt>
                <c:pt idx="2142">
                  <c:v>68984</c:v>
                </c:pt>
                <c:pt idx="2143">
                  <c:v>68985</c:v>
                </c:pt>
                <c:pt idx="2144">
                  <c:v>68986</c:v>
                </c:pt>
                <c:pt idx="2145">
                  <c:v>68987</c:v>
                </c:pt>
                <c:pt idx="2146">
                  <c:v>68988</c:v>
                </c:pt>
                <c:pt idx="2147">
                  <c:v>68989</c:v>
                </c:pt>
                <c:pt idx="2148">
                  <c:v>68990</c:v>
                </c:pt>
                <c:pt idx="2149">
                  <c:v>68991</c:v>
                </c:pt>
                <c:pt idx="2150">
                  <c:v>68992</c:v>
                </c:pt>
                <c:pt idx="2151">
                  <c:v>68993</c:v>
                </c:pt>
                <c:pt idx="2152">
                  <c:v>68994</c:v>
                </c:pt>
                <c:pt idx="2153">
                  <c:v>68995</c:v>
                </c:pt>
                <c:pt idx="2154">
                  <c:v>68996</c:v>
                </c:pt>
                <c:pt idx="2155">
                  <c:v>68997</c:v>
                </c:pt>
                <c:pt idx="2156">
                  <c:v>68998</c:v>
                </c:pt>
                <c:pt idx="2157">
                  <c:v>68999</c:v>
                </c:pt>
                <c:pt idx="2158">
                  <c:v>69000</c:v>
                </c:pt>
                <c:pt idx="2159">
                  <c:v>69001</c:v>
                </c:pt>
                <c:pt idx="2160">
                  <c:v>69002</c:v>
                </c:pt>
                <c:pt idx="2161">
                  <c:v>69003</c:v>
                </c:pt>
                <c:pt idx="2162">
                  <c:v>69004</c:v>
                </c:pt>
                <c:pt idx="2163">
                  <c:v>69005</c:v>
                </c:pt>
                <c:pt idx="2164">
                  <c:v>69006</c:v>
                </c:pt>
                <c:pt idx="2165">
                  <c:v>69007</c:v>
                </c:pt>
                <c:pt idx="2166">
                  <c:v>69008</c:v>
                </c:pt>
                <c:pt idx="2167">
                  <c:v>69009</c:v>
                </c:pt>
                <c:pt idx="2168">
                  <c:v>69010</c:v>
                </c:pt>
                <c:pt idx="2169">
                  <c:v>69011</c:v>
                </c:pt>
                <c:pt idx="2170">
                  <c:v>69012</c:v>
                </c:pt>
                <c:pt idx="2171">
                  <c:v>69013</c:v>
                </c:pt>
                <c:pt idx="2172">
                  <c:v>69014</c:v>
                </c:pt>
                <c:pt idx="2173">
                  <c:v>69015</c:v>
                </c:pt>
                <c:pt idx="2174">
                  <c:v>69016</c:v>
                </c:pt>
                <c:pt idx="2175">
                  <c:v>69017</c:v>
                </c:pt>
                <c:pt idx="2176">
                  <c:v>69018</c:v>
                </c:pt>
                <c:pt idx="2177">
                  <c:v>69019</c:v>
                </c:pt>
                <c:pt idx="2178">
                  <c:v>69020</c:v>
                </c:pt>
                <c:pt idx="2179">
                  <c:v>69021</c:v>
                </c:pt>
                <c:pt idx="2180">
                  <c:v>69022</c:v>
                </c:pt>
                <c:pt idx="2181">
                  <c:v>69023</c:v>
                </c:pt>
                <c:pt idx="2182">
                  <c:v>69024</c:v>
                </c:pt>
                <c:pt idx="2183">
                  <c:v>69025</c:v>
                </c:pt>
                <c:pt idx="2184">
                  <c:v>69026</c:v>
                </c:pt>
                <c:pt idx="2185">
                  <c:v>69027</c:v>
                </c:pt>
                <c:pt idx="2186">
                  <c:v>69028</c:v>
                </c:pt>
                <c:pt idx="2187">
                  <c:v>69029</c:v>
                </c:pt>
                <c:pt idx="2188">
                  <c:v>69030</c:v>
                </c:pt>
                <c:pt idx="2189">
                  <c:v>69031</c:v>
                </c:pt>
                <c:pt idx="2190">
                  <c:v>69032</c:v>
                </c:pt>
                <c:pt idx="2191">
                  <c:v>69033</c:v>
                </c:pt>
                <c:pt idx="2192">
                  <c:v>69034</c:v>
                </c:pt>
                <c:pt idx="2193">
                  <c:v>69035</c:v>
                </c:pt>
                <c:pt idx="2194">
                  <c:v>69036</c:v>
                </c:pt>
                <c:pt idx="2195">
                  <c:v>69037</c:v>
                </c:pt>
                <c:pt idx="2196">
                  <c:v>69038</c:v>
                </c:pt>
                <c:pt idx="2197">
                  <c:v>69039</c:v>
                </c:pt>
                <c:pt idx="2198">
                  <c:v>69040</c:v>
                </c:pt>
                <c:pt idx="2199">
                  <c:v>69041</c:v>
                </c:pt>
                <c:pt idx="2200">
                  <c:v>69042</c:v>
                </c:pt>
                <c:pt idx="2201">
                  <c:v>69043</c:v>
                </c:pt>
                <c:pt idx="2202">
                  <c:v>69044</c:v>
                </c:pt>
                <c:pt idx="2203">
                  <c:v>69045</c:v>
                </c:pt>
                <c:pt idx="2204">
                  <c:v>69046</c:v>
                </c:pt>
                <c:pt idx="2205">
                  <c:v>69047</c:v>
                </c:pt>
                <c:pt idx="2206">
                  <c:v>69048</c:v>
                </c:pt>
                <c:pt idx="2207">
                  <c:v>69049</c:v>
                </c:pt>
                <c:pt idx="2208">
                  <c:v>69050</c:v>
                </c:pt>
                <c:pt idx="2209">
                  <c:v>69051</c:v>
                </c:pt>
                <c:pt idx="2210">
                  <c:v>69052</c:v>
                </c:pt>
                <c:pt idx="2211">
                  <c:v>69053</c:v>
                </c:pt>
                <c:pt idx="2212">
                  <c:v>69054</c:v>
                </c:pt>
                <c:pt idx="2213">
                  <c:v>69055</c:v>
                </c:pt>
                <c:pt idx="2214">
                  <c:v>69056</c:v>
                </c:pt>
                <c:pt idx="2215">
                  <c:v>69057</c:v>
                </c:pt>
                <c:pt idx="2216">
                  <c:v>69058</c:v>
                </c:pt>
                <c:pt idx="2217">
                  <c:v>69059</c:v>
                </c:pt>
                <c:pt idx="2218">
                  <c:v>69060</c:v>
                </c:pt>
                <c:pt idx="2219">
                  <c:v>69061</c:v>
                </c:pt>
                <c:pt idx="2220">
                  <c:v>69062</c:v>
                </c:pt>
                <c:pt idx="2221">
                  <c:v>69063</c:v>
                </c:pt>
                <c:pt idx="2222">
                  <c:v>69064</c:v>
                </c:pt>
                <c:pt idx="2223">
                  <c:v>69065</c:v>
                </c:pt>
                <c:pt idx="2224">
                  <c:v>69066</c:v>
                </c:pt>
                <c:pt idx="2225">
                  <c:v>69067</c:v>
                </c:pt>
                <c:pt idx="2226">
                  <c:v>69068</c:v>
                </c:pt>
                <c:pt idx="2227">
                  <c:v>69069</c:v>
                </c:pt>
                <c:pt idx="2228">
                  <c:v>69070</c:v>
                </c:pt>
                <c:pt idx="2229">
                  <c:v>69071</c:v>
                </c:pt>
                <c:pt idx="2230">
                  <c:v>69072</c:v>
                </c:pt>
                <c:pt idx="2231">
                  <c:v>69073</c:v>
                </c:pt>
                <c:pt idx="2232">
                  <c:v>69074</c:v>
                </c:pt>
                <c:pt idx="2233">
                  <c:v>69075</c:v>
                </c:pt>
                <c:pt idx="2234">
                  <c:v>69076</c:v>
                </c:pt>
                <c:pt idx="2235">
                  <c:v>69077</c:v>
                </c:pt>
                <c:pt idx="2236">
                  <c:v>69078</c:v>
                </c:pt>
                <c:pt idx="2237">
                  <c:v>69079</c:v>
                </c:pt>
                <c:pt idx="2238">
                  <c:v>69080</c:v>
                </c:pt>
                <c:pt idx="2239">
                  <c:v>69081</c:v>
                </c:pt>
                <c:pt idx="2240">
                  <c:v>69082</c:v>
                </c:pt>
                <c:pt idx="2241">
                  <c:v>69083</c:v>
                </c:pt>
                <c:pt idx="2242">
                  <c:v>69084</c:v>
                </c:pt>
                <c:pt idx="2243">
                  <c:v>69085</c:v>
                </c:pt>
                <c:pt idx="2244">
                  <c:v>69086</c:v>
                </c:pt>
                <c:pt idx="2245">
                  <c:v>69087</c:v>
                </c:pt>
                <c:pt idx="2246">
                  <c:v>69088</c:v>
                </c:pt>
                <c:pt idx="2247">
                  <c:v>69089</c:v>
                </c:pt>
                <c:pt idx="2248">
                  <c:v>69090</c:v>
                </c:pt>
                <c:pt idx="2249">
                  <c:v>69091</c:v>
                </c:pt>
                <c:pt idx="2250">
                  <c:v>69092</c:v>
                </c:pt>
                <c:pt idx="2251">
                  <c:v>69093</c:v>
                </c:pt>
                <c:pt idx="2252">
                  <c:v>69094</c:v>
                </c:pt>
                <c:pt idx="2253">
                  <c:v>69095</c:v>
                </c:pt>
                <c:pt idx="2254">
                  <c:v>69096</c:v>
                </c:pt>
                <c:pt idx="2255">
                  <c:v>69097</c:v>
                </c:pt>
                <c:pt idx="2256">
                  <c:v>69098</c:v>
                </c:pt>
                <c:pt idx="2257">
                  <c:v>69099</c:v>
                </c:pt>
                <c:pt idx="2258">
                  <c:v>69100</c:v>
                </c:pt>
                <c:pt idx="2259">
                  <c:v>69101</c:v>
                </c:pt>
                <c:pt idx="2260">
                  <c:v>69102</c:v>
                </c:pt>
                <c:pt idx="2261">
                  <c:v>69103</c:v>
                </c:pt>
                <c:pt idx="2262">
                  <c:v>69104</c:v>
                </c:pt>
                <c:pt idx="2263">
                  <c:v>69105</c:v>
                </c:pt>
                <c:pt idx="2264">
                  <c:v>69106</c:v>
                </c:pt>
                <c:pt idx="2265">
                  <c:v>69107</c:v>
                </c:pt>
                <c:pt idx="2266">
                  <c:v>69108</c:v>
                </c:pt>
                <c:pt idx="2267">
                  <c:v>69109</c:v>
                </c:pt>
                <c:pt idx="2268">
                  <c:v>69110</c:v>
                </c:pt>
                <c:pt idx="2269">
                  <c:v>69111</c:v>
                </c:pt>
                <c:pt idx="2270">
                  <c:v>69112</c:v>
                </c:pt>
                <c:pt idx="2271">
                  <c:v>69113</c:v>
                </c:pt>
                <c:pt idx="2272">
                  <c:v>69114</c:v>
                </c:pt>
                <c:pt idx="2273">
                  <c:v>69115</c:v>
                </c:pt>
                <c:pt idx="2274">
                  <c:v>69116</c:v>
                </c:pt>
                <c:pt idx="2275">
                  <c:v>69117</c:v>
                </c:pt>
                <c:pt idx="2276">
                  <c:v>69118</c:v>
                </c:pt>
                <c:pt idx="2277">
                  <c:v>69119</c:v>
                </c:pt>
                <c:pt idx="2278">
                  <c:v>69120</c:v>
                </c:pt>
                <c:pt idx="2279">
                  <c:v>69121</c:v>
                </c:pt>
                <c:pt idx="2280">
                  <c:v>69122</c:v>
                </c:pt>
                <c:pt idx="2281">
                  <c:v>69123</c:v>
                </c:pt>
                <c:pt idx="2282">
                  <c:v>69124</c:v>
                </c:pt>
                <c:pt idx="2283">
                  <c:v>69125</c:v>
                </c:pt>
                <c:pt idx="2284">
                  <c:v>69126</c:v>
                </c:pt>
                <c:pt idx="2285">
                  <c:v>69127</c:v>
                </c:pt>
                <c:pt idx="2286">
                  <c:v>69128</c:v>
                </c:pt>
                <c:pt idx="2287">
                  <c:v>69129</c:v>
                </c:pt>
                <c:pt idx="2288">
                  <c:v>69130</c:v>
                </c:pt>
                <c:pt idx="2289">
                  <c:v>69131</c:v>
                </c:pt>
                <c:pt idx="2290">
                  <c:v>69132</c:v>
                </c:pt>
                <c:pt idx="2291">
                  <c:v>69133</c:v>
                </c:pt>
                <c:pt idx="2292">
                  <c:v>69134</c:v>
                </c:pt>
                <c:pt idx="2293">
                  <c:v>69135</c:v>
                </c:pt>
                <c:pt idx="2294">
                  <c:v>69136</c:v>
                </c:pt>
                <c:pt idx="2295">
                  <c:v>69137</c:v>
                </c:pt>
                <c:pt idx="2296">
                  <c:v>69138</c:v>
                </c:pt>
                <c:pt idx="2297">
                  <c:v>69139</c:v>
                </c:pt>
                <c:pt idx="2298">
                  <c:v>69140</c:v>
                </c:pt>
                <c:pt idx="2299">
                  <c:v>69141</c:v>
                </c:pt>
                <c:pt idx="2300">
                  <c:v>69142</c:v>
                </c:pt>
                <c:pt idx="2301">
                  <c:v>69143</c:v>
                </c:pt>
                <c:pt idx="2302">
                  <c:v>69144</c:v>
                </c:pt>
                <c:pt idx="2303">
                  <c:v>69145</c:v>
                </c:pt>
                <c:pt idx="2304">
                  <c:v>69146</c:v>
                </c:pt>
                <c:pt idx="2305">
                  <c:v>69147</c:v>
                </c:pt>
                <c:pt idx="2306">
                  <c:v>69148</c:v>
                </c:pt>
                <c:pt idx="2307">
                  <c:v>69149</c:v>
                </c:pt>
                <c:pt idx="2308">
                  <c:v>69150</c:v>
                </c:pt>
                <c:pt idx="2309">
                  <c:v>69151</c:v>
                </c:pt>
                <c:pt idx="2310">
                  <c:v>69152</c:v>
                </c:pt>
                <c:pt idx="2311">
                  <c:v>69153</c:v>
                </c:pt>
                <c:pt idx="2312">
                  <c:v>69154</c:v>
                </c:pt>
                <c:pt idx="2313">
                  <c:v>69155</c:v>
                </c:pt>
                <c:pt idx="2314">
                  <c:v>69156</c:v>
                </c:pt>
                <c:pt idx="2315">
                  <c:v>69157</c:v>
                </c:pt>
                <c:pt idx="2316">
                  <c:v>69158</c:v>
                </c:pt>
                <c:pt idx="2317">
                  <c:v>69159</c:v>
                </c:pt>
                <c:pt idx="2318">
                  <c:v>69160</c:v>
                </c:pt>
                <c:pt idx="2319">
                  <c:v>69161</c:v>
                </c:pt>
                <c:pt idx="2320">
                  <c:v>69162</c:v>
                </c:pt>
                <c:pt idx="2321">
                  <c:v>69163</c:v>
                </c:pt>
                <c:pt idx="2322">
                  <c:v>69164</c:v>
                </c:pt>
                <c:pt idx="2323">
                  <c:v>69165</c:v>
                </c:pt>
                <c:pt idx="2324">
                  <c:v>69166</c:v>
                </c:pt>
                <c:pt idx="2325">
                  <c:v>69167</c:v>
                </c:pt>
                <c:pt idx="2326">
                  <c:v>69168</c:v>
                </c:pt>
                <c:pt idx="2327">
                  <c:v>69169</c:v>
                </c:pt>
                <c:pt idx="2328">
                  <c:v>69170</c:v>
                </c:pt>
                <c:pt idx="2329">
                  <c:v>69171</c:v>
                </c:pt>
                <c:pt idx="2330">
                  <c:v>69172</c:v>
                </c:pt>
                <c:pt idx="2331">
                  <c:v>69173</c:v>
                </c:pt>
                <c:pt idx="2332">
                  <c:v>69174</c:v>
                </c:pt>
                <c:pt idx="2333">
                  <c:v>69175</c:v>
                </c:pt>
                <c:pt idx="2334">
                  <c:v>69176</c:v>
                </c:pt>
                <c:pt idx="2335">
                  <c:v>69177</c:v>
                </c:pt>
                <c:pt idx="2336">
                  <c:v>69178</c:v>
                </c:pt>
                <c:pt idx="2337">
                  <c:v>69179</c:v>
                </c:pt>
                <c:pt idx="2338">
                  <c:v>69180</c:v>
                </c:pt>
                <c:pt idx="2339">
                  <c:v>69181</c:v>
                </c:pt>
                <c:pt idx="2340">
                  <c:v>69182</c:v>
                </c:pt>
                <c:pt idx="2341">
                  <c:v>69183</c:v>
                </c:pt>
                <c:pt idx="2342">
                  <c:v>69184</c:v>
                </c:pt>
                <c:pt idx="2343">
                  <c:v>69185</c:v>
                </c:pt>
                <c:pt idx="2344">
                  <c:v>69186</c:v>
                </c:pt>
                <c:pt idx="2345">
                  <c:v>69187</c:v>
                </c:pt>
                <c:pt idx="2346">
                  <c:v>69188</c:v>
                </c:pt>
                <c:pt idx="2347">
                  <c:v>69189</c:v>
                </c:pt>
                <c:pt idx="2348">
                  <c:v>69190</c:v>
                </c:pt>
                <c:pt idx="2349">
                  <c:v>69191</c:v>
                </c:pt>
                <c:pt idx="2350">
                  <c:v>69192</c:v>
                </c:pt>
                <c:pt idx="2351">
                  <c:v>69193</c:v>
                </c:pt>
                <c:pt idx="2352">
                  <c:v>69194</c:v>
                </c:pt>
                <c:pt idx="2353">
                  <c:v>69195</c:v>
                </c:pt>
                <c:pt idx="2354">
                  <c:v>69196</c:v>
                </c:pt>
                <c:pt idx="2355">
                  <c:v>69197</c:v>
                </c:pt>
                <c:pt idx="2356">
                  <c:v>69198</c:v>
                </c:pt>
                <c:pt idx="2357">
                  <c:v>69199</c:v>
                </c:pt>
                <c:pt idx="2358">
                  <c:v>69200</c:v>
                </c:pt>
                <c:pt idx="2359">
                  <c:v>69201</c:v>
                </c:pt>
                <c:pt idx="2360">
                  <c:v>69202</c:v>
                </c:pt>
                <c:pt idx="2361">
                  <c:v>69203</c:v>
                </c:pt>
                <c:pt idx="2362">
                  <c:v>69204</c:v>
                </c:pt>
                <c:pt idx="2363">
                  <c:v>69205</c:v>
                </c:pt>
                <c:pt idx="2364">
                  <c:v>69206</c:v>
                </c:pt>
                <c:pt idx="2365">
                  <c:v>69207</c:v>
                </c:pt>
                <c:pt idx="2366">
                  <c:v>69208</c:v>
                </c:pt>
                <c:pt idx="2367">
                  <c:v>69209</c:v>
                </c:pt>
                <c:pt idx="2368">
                  <c:v>69210</c:v>
                </c:pt>
                <c:pt idx="2369">
                  <c:v>69211</c:v>
                </c:pt>
                <c:pt idx="2370">
                  <c:v>69212</c:v>
                </c:pt>
                <c:pt idx="2371">
                  <c:v>69213</c:v>
                </c:pt>
                <c:pt idx="2372">
                  <c:v>69214</c:v>
                </c:pt>
                <c:pt idx="2373">
                  <c:v>69215</c:v>
                </c:pt>
                <c:pt idx="2374">
                  <c:v>69216</c:v>
                </c:pt>
                <c:pt idx="2375">
                  <c:v>69217</c:v>
                </c:pt>
                <c:pt idx="2376">
                  <c:v>69218</c:v>
                </c:pt>
                <c:pt idx="2377">
                  <c:v>69219</c:v>
                </c:pt>
                <c:pt idx="2378">
                  <c:v>69220</c:v>
                </c:pt>
                <c:pt idx="2379">
                  <c:v>69221</c:v>
                </c:pt>
                <c:pt idx="2380">
                  <c:v>69222</c:v>
                </c:pt>
                <c:pt idx="2381">
                  <c:v>69223</c:v>
                </c:pt>
                <c:pt idx="2382">
                  <c:v>69224</c:v>
                </c:pt>
                <c:pt idx="2383">
                  <c:v>69225</c:v>
                </c:pt>
                <c:pt idx="2384">
                  <c:v>69226</c:v>
                </c:pt>
                <c:pt idx="2385">
                  <c:v>69227</c:v>
                </c:pt>
                <c:pt idx="2386">
                  <c:v>69228</c:v>
                </c:pt>
                <c:pt idx="2387">
                  <c:v>69229</c:v>
                </c:pt>
                <c:pt idx="2388">
                  <c:v>69230</c:v>
                </c:pt>
                <c:pt idx="2389">
                  <c:v>69231</c:v>
                </c:pt>
                <c:pt idx="2390">
                  <c:v>69232</c:v>
                </c:pt>
                <c:pt idx="2391">
                  <c:v>69233</c:v>
                </c:pt>
                <c:pt idx="2392">
                  <c:v>69234</c:v>
                </c:pt>
                <c:pt idx="2393">
                  <c:v>69235</c:v>
                </c:pt>
                <c:pt idx="2394">
                  <c:v>69236</c:v>
                </c:pt>
                <c:pt idx="2395">
                  <c:v>69237</c:v>
                </c:pt>
                <c:pt idx="2396">
                  <c:v>69238</c:v>
                </c:pt>
                <c:pt idx="2397">
                  <c:v>69239</c:v>
                </c:pt>
                <c:pt idx="2398">
                  <c:v>69240</c:v>
                </c:pt>
                <c:pt idx="2399">
                  <c:v>69241</c:v>
                </c:pt>
                <c:pt idx="2400">
                  <c:v>69242</c:v>
                </c:pt>
                <c:pt idx="2401">
                  <c:v>69243</c:v>
                </c:pt>
                <c:pt idx="2402">
                  <c:v>69244</c:v>
                </c:pt>
                <c:pt idx="2403">
                  <c:v>69245</c:v>
                </c:pt>
                <c:pt idx="2404">
                  <c:v>69246</c:v>
                </c:pt>
                <c:pt idx="2405">
                  <c:v>69247</c:v>
                </c:pt>
                <c:pt idx="2406">
                  <c:v>69248</c:v>
                </c:pt>
                <c:pt idx="2407">
                  <c:v>69249</c:v>
                </c:pt>
                <c:pt idx="2408">
                  <c:v>69250</c:v>
                </c:pt>
                <c:pt idx="2409">
                  <c:v>69251</c:v>
                </c:pt>
                <c:pt idx="2410">
                  <c:v>69252</c:v>
                </c:pt>
                <c:pt idx="2411">
                  <c:v>69253</c:v>
                </c:pt>
                <c:pt idx="2412">
                  <c:v>69254</c:v>
                </c:pt>
                <c:pt idx="2413">
                  <c:v>69255</c:v>
                </c:pt>
                <c:pt idx="2414">
                  <c:v>69256</c:v>
                </c:pt>
                <c:pt idx="2415">
                  <c:v>69257</c:v>
                </c:pt>
                <c:pt idx="2416">
                  <c:v>69258</c:v>
                </c:pt>
                <c:pt idx="2417">
                  <c:v>69259</c:v>
                </c:pt>
                <c:pt idx="2418">
                  <c:v>69260</c:v>
                </c:pt>
                <c:pt idx="2419">
                  <c:v>69261</c:v>
                </c:pt>
                <c:pt idx="2420">
                  <c:v>69262</c:v>
                </c:pt>
                <c:pt idx="2421">
                  <c:v>69263</c:v>
                </c:pt>
                <c:pt idx="2422">
                  <c:v>69264</c:v>
                </c:pt>
                <c:pt idx="2423">
                  <c:v>69265</c:v>
                </c:pt>
                <c:pt idx="2424">
                  <c:v>69266</c:v>
                </c:pt>
                <c:pt idx="2425">
                  <c:v>69267</c:v>
                </c:pt>
                <c:pt idx="2426">
                  <c:v>69268</c:v>
                </c:pt>
                <c:pt idx="2427">
                  <c:v>69269</c:v>
                </c:pt>
                <c:pt idx="2428">
                  <c:v>69270</c:v>
                </c:pt>
                <c:pt idx="2429">
                  <c:v>69271</c:v>
                </c:pt>
                <c:pt idx="2430">
                  <c:v>69272</c:v>
                </c:pt>
                <c:pt idx="2431">
                  <c:v>69273</c:v>
                </c:pt>
                <c:pt idx="2432">
                  <c:v>69274</c:v>
                </c:pt>
                <c:pt idx="2433">
                  <c:v>69275</c:v>
                </c:pt>
                <c:pt idx="2434">
                  <c:v>69276</c:v>
                </c:pt>
                <c:pt idx="2435">
                  <c:v>69277</c:v>
                </c:pt>
                <c:pt idx="2436">
                  <c:v>69278</c:v>
                </c:pt>
                <c:pt idx="2437">
                  <c:v>69279</c:v>
                </c:pt>
                <c:pt idx="2438">
                  <c:v>69280</c:v>
                </c:pt>
                <c:pt idx="2439">
                  <c:v>69281</c:v>
                </c:pt>
                <c:pt idx="2440">
                  <c:v>69282</c:v>
                </c:pt>
                <c:pt idx="2441">
                  <c:v>69283</c:v>
                </c:pt>
                <c:pt idx="2442">
                  <c:v>69284</c:v>
                </c:pt>
                <c:pt idx="2443">
                  <c:v>69285</c:v>
                </c:pt>
                <c:pt idx="2444">
                  <c:v>69286</c:v>
                </c:pt>
                <c:pt idx="2445">
                  <c:v>69287</c:v>
                </c:pt>
                <c:pt idx="2446">
                  <c:v>69288</c:v>
                </c:pt>
                <c:pt idx="2447">
                  <c:v>69289</c:v>
                </c:pt>
                <c:pt idx="2448">
                  <c:v>69290</c:v>
                </c:pt>
                <c:pt idx="2449">
                  <c:v>69291</c:v>
                </c:pt>
                <c:pt idx="2450">
                  <c:v>69292</c:v>
                </c:pt>
                <c:pt idx="2451">
                  <c:v>69293</c:v>
                </c:pt>
                <c:pt idx="2452">
                  <c:v>69294</c:v>
                </c:pt>
                <c:pt idx="2453">
                  <c:v>69295</c:v>
                </c:pt>
                <c:pt idx="2454">
                  <c:v>69296</c:v>
                </c:pt>
                <c:pt idx="2455">
                  <c:v>69297</c:v>
                </c:pt>
                <c:pt idx="2456">
                  <c:v>69298</c:v>
                </c:pt>
                <c:pt idx="2457">
                  <c:v>69299</c:v>
                </c:pt>
                <c:pt idx="2458">
                  <c:v>69300</c:v>
                </c:pt>
                <c:pt idx="2459">
                  <c:v>69301</c:v>
                </c:pt>
                <c:pt idx="2460">
                  <c:v>69302</c:v>
                </c:pt>
                <c:pt idx="2461">
                  <c:v>69303</c:v>
                </c:pt>
                <c:pt idx="2462">
                  <c:v>69304</c:v>
                </c:pt>
                <c:pt idx="2463">
                  <c:v>69305</c:v>
                </c:pt>
                <c:pt idx="2464">
                  <c:v>69306</c:v>
                </c:pt>
                <c:pt idx="2465">
                  <c:v>69307</c:v>
                </c:pt>
                <c:pt idx="2466">
                  <c:v>69308</c:v>
                </c:pt>
                <c:pt idx="2467">
                  <c:v>69309</c:v>
                </c:pt>
                <c:pt idx="2468">
                  <c:v>69310</c:v>
                </c:pt>
                <c:pt idx="2469">
                  <c:v>69311</c:v>
                </c:pt>
                <c:pt idx="2470">
                  <c:v>69312</c:v>
                </c:pt>
                <c:pt idx="2471">
                  <c:v>69313</c:v>
                </c:pt>
                <c:pt idx="2472">
                  <c:v>69314</c:v>
                </c:pt>
                <c:pt idx="2473">
                  <c:v>69315</c:v>
                </c:pt>
                <c:pt idx="2474">
                  <c:v>69316</c:v>
                </c:pt>
                <c:pt idx="2475">
                  <c:v>69317</c:v>
                </c:pt>
                <c:pt idx="2476">
                  <c:v>69318</c:v>
                </c:pt>
                <c:pt idx="2477">
                  <c:v>69319</c:v>
                </c:pt>
                <c:pt idx="2478">
                  <c:v>69320</c:v>
                </c:pt>
                <c:pt idx="2479">
                  <c:v>69321</c:v>
                </c:pt>
                <c:pt idx="2480">
                  <c:v>69322</c:v>
                </c:pt>
                <c:pt idx="2481">
                  <c:v>69323</c:v>
                </c:pt>
                <c:pt idx="2482">
                  <c:v>69324</c:v>
                </c:pt>
                <c:pt idx="2483">
                  <c:v>69325</c:v>
                </c:pt>
                <c:pt idx="2484">
                  <c:v>69326</c:v>
                </c:pt>
                <c:pt idx="2485">
                  <c:v>69327</c:v>
                </c:pt>
                <c:pt idx="2486">
                  <c:v>69328</c:v>
                </c:pt>
                <c:pt idx="2487">
                  <c:v>69329</c:v>
                </c:pt>
                <c:pt idx="2488">
                  <c:v>69330</c:v>
                </c:pt>
                <c:pt idx="2489">
                  <c:v>69331</c:v>
                </c:pt>
                <c:pt idx="2490">
                  <c:v>69332</c:v>
                </c:pt>
                <c:pt idx="2491">
                  <c:v>69333</c:v>
                </c:pt>
                <c:pt idx="2492">
                  <c:v>69334</c:v>
                </c:pt>
                <c:pt idx="2493">
                  <c:v>69335</c:v>
                </c:pt>
                <c:pt idx="2494">
                  <c:v>69336</c:v>
                </c:pt>
                <c:pt idx="2495">
                  <c:v>69337</c:v>
                </c:pt>
                <c:pt idx="2496">
                  <c:v>69338</c:v>
                </c:pt>
                <c:pt idx="2497">
                  <c:v>69339</c:v>
                </c:pt>
                <c:pt idx="2498">
                  <c:v>69340</c:v>
                </c:pt>
                <c:pt idx="2499">
                  <c:v>69341</c:v>
                </c:pt>
                <c:pt idx="2500">
                  <c:v>69342</c:v>
                </c:pt>
                <c:pt idx="2501">
                  <c:v>69343</c:v>
                </c:pt>
                <c:pt idx="2502">
                  <c:v>69344</c:v>
                </c:pt>
                <c:pt idx="2503">
                  <c:v>69345</c:v>
                </c:pt>
                <c:pt idx="2504">
                  <c:v>69346</c:v>
                </c:pt>
                <c:pt idx="2505">
                  <c:v>69347</c:v>
                </c:pt>
                <c:pt idx="2506">
                  <c:v>69348</c:v>
                </c:pt>
                <c:pt idx="2507">
                  <c:v>69349</c:v>
                </c:pt>
                <c:pt idx="2508">
                  <c:v>69350</c:v>
                </c:pt>
                <c:pt idx="2509">
                  <c:v>69351</c:v>
                </c:pt>
                <c:pt idx="2510">
                  <c:v>69352</c:v>
                </c:pt>
                <c:pt idx="2511">
                  <c:v>69353</c:v>
                </c:pt>
                <c:pt idx="2512">
                  <c:v>69354</c:v>
                </c:pt>
                <c:pt idx="2513">
                  <c:v>69355</c:v>
                </c:pt>
                <c:pt idx="2514">
                  <c:v>69356</c:v>
                </c:pt>
                <c:pt idx="2515">
                  <c:v>69357</c:v>
                </c:pt>
                <c:pt idx="2516">
                  <c:v>69358</c:v>
                </c:pt>
                <c:pt idx="2517">
                  <c:v>69359</c:v>
                </c:pt>
                <c:pt idx="2518">
                  <c:v>69360</c:v>
                </c:pt>
                <c:pt idx="2519">
                  <c:v>69361</c:v>
                </c:pt>
                <c:pt idx="2520">
                  <c:v>69362</c:v>
                </c:pt>
                <c:pt idx="2521">
                  <c:v>69363</c:v>
                </c:pt>
                <c:pt idx="2522">
                  <c:v>69364</c:v>
                </c:pt>
                <c:pt idx="2523">
                  <c:v>69365</c:v>
                </c:pt>
                <c:pt idx="2524">
                  <c:v>69366</c:v>
                </c:pt>
                <c:pt idx="2525">
                  <c:v>69367</c:v>
                </c:pt>
                <c:pt idx="2526">
                  <c:v>69368</c:v>
                </c:pt>
                <c:pt idx="2527">
                  <c:v>69369</c:v>
                </c:pt>
                <c:pt idx="2528">
                  <c:v>69370</c:v>
                </c:pt>
                <c:pt idx="2529">
                  <c:v>69371</c:v>
                </c:pt>
                <c:pt idx="2530">
                  <c:v>69372</c:v>
                </c:pt>
                <c:pt idx="2531">
                  <c:v>69373</c:v>
                </c:pt>
                <c:pt idx="2532">
                  <c:v>69374</c:v>
                </c:pt>
                <c:pt idx="2533">
                  <c:v>69375</c:v>
                </c:pt>
                <c:pt idx="2534">
                  <c:v>69376</c:v>
                </c:pt>
                <c:pt idx="2535">
                  <c:v>69377</c:v>
                </c:pt>
                <c:pt idx="2536">
                  <c:v>69378</c:v>
                </c:pt>
                <c:pt idx="2537">
                  <c:v>69379</c:v>
                </c:pt>
                <c:pt idx="2538">
                  <c:v>69380</c:v>
                </c:pt>
                <c:pt idx="2539">
                  <c:v>69381</c:v>
                </c:pt>
                <c:pt idx="2540">
                  <c:v>69382</c:v>
                </c:pt>
                <c:pt idx="2541">
                  <c:v>69383</c:v>
                </c:pt>
                <c:pt idx="2542">
                  <c:v>69384</c:v>
                </c:pt>
                <c:pt idx="2543">
                  <c:v>69385</c:v>
                </c:pt>
                <c:pt idx="2544">
                  <c:v>69386</c:v>
                </c:pt>
                <c:pt idx="2545">
                  <c:v>69387</c:v>
                </c:pt>
                <c:pt idx="2546">
                  <c:v>69388</c:v>
                </c:pt>
                <c:pt idx="2547">
                  <c:v>69389</c:v>
                </c:pt>
                <c:pt idx="2548">
                  <c:v>69390</c:v>
                </c:pt>
                <c:pt idx="2549">
                  <c:v>69391</c:v>
                </c:pt>
                <c:pt idx="2550">
                  <c:v>69392</c:v>
                </c:pt>
                <c:pt idx="2551">
                  <c:v>69393</c:v>
                </c:pt>
                <c:pt idx="2552">
                  <c:v>69394</c:v>
                </c:pt>
                <c:pt idx="2553">
                  <c:v>69395</c:v>
                </c:pt>
                <c:pt idx="2554">
                  <c:v>69396</c:v>
                </c:pt>
                <c:pt idx="2555">
                  <c:v>69397</c:v>
                </c:pt>
                <c:pt idx="2556">
                  <c:v>69398</c:v>
                </c:pt>
                <c:pt idx="2557">
                  <c:v>69399</c:v>
                </c:pt>
                <c:pt idx="2558">
                  <c:v>69400</c:v>
                </c:pt>
                <c:pt idx="2559">
                  <c:v>69401</c:v>
                </c:pt>
                <c:pt idx="2560">
                  <c:v>69402</c:v>
                </c:pt>
                <c:pt idx="2561">
                  <c:v>69403</c:v>
                </c:pt>
                <c:pt idx="2562">
                  <c:v>69404</c:v>
                </c:pt>
                <c:pt idx="2563">
                  <c:v>69405</c:v>
                </c:pt>
                <c:pt idx="2564">
                  <c:v>69406</c:v>
                </c:pt>
                <c:pt idx="2565">
                  <c:v>69407</c:v>
                </c:pt>
                <c:pt idx="2566">
                  <c:v>69408</c:v>
                </c:pt>
                <c:pt idx="2567">
                  <c:v>69409</c:v>
                </c:pt>
                <c:pt idx="2568">
                  <c:v>69410</c:v>
                </c:pt>
                <c:pt idx="2569">
                  <c:v>69411</c:v>
                </c:pt>
                <c:pt idx="2570">
                  <c:v>69412</c:v>
                </c:pt>
                <c:pt idx="2571">
                  <c:v>69413</c:v>
                </c:pt>
                <c:pt idx="2572">
                  <c:v>69414</c:v>
                </c:pt>
                <c:pt idx="2573">
                  <c:v>69415</c:v>
                </c:pt>
                <c:pt idx="2574">
                  <c:v>69416</c:v>
                </c:pt>
                <c:pt idx="2575">
                  <c:v>69417</c:v>
                </c:pt>
                <c:pt idx="2576">
                  <c:v>69418</c:v>
                </c:pt>
                <c:pt idx="2577">
                  <c:v>69419</c:v>
                </c:pt>
                <c:pt idx="2578">
                  <c:v>69420</c:v>
                </c:pt>
                <c:pt idx="2579">
                  <c:v>69421</c:v>
                </c:pt>
                <c:pt idx="2580">
                  <c:v>69422</c:v>
                </c:pt>
                <c:pt idx="2581">
                  <c:v>69423</c:v>
                </c:pt>
                <c:pt idx="2582">
                  <c:v>69424</c:v>
                </c:pt>
                <c:pt idx="2583">
                  <c:v>69425</c:v>
                </c:pt>
                <c:pt idx="2584">
                  <c:v>69426</c:v>
                </c:pt>
                <c:pt idx="2585">
                  <c:v>69427</c:v>
                </c:pt>
                <c:pt idx="2586">
                  <c:v>69428</c:v>
                </c:pt>
                <c:pt idx="2587">
                  <c:v>69429</c:v>
                </c:pt>
                <c:pt idx="2588">
                  <c:v>69430</c:v>
                </c:pt>
                <c:pt idx="2589">
                  <c:v>69431</c:v>
                </c:pt>
                <c:pt idx="2590">
                  <c:v>69432</c:v>
                </c:pt>
                <c:pt idx="2591">
                  <c:v>69433</c:v>
                </c:pt>
                <c:pt idx="2592">
                  <c:v>69434</c:v>
                </c:pt>
                <c:pt idx="2593">
                  <c:v>69435</c:v>
                </c:pt>
                <c:pt idx="2594">
                  <c:v>69436</c:v>
                </c:pt>
                <c:pt idx="2595">
                  <c:v>69437</c:v>
                </c:pt>
                <c:pt idx="2596">
                  <c:v>69438</c:v>
                </c:pt>
                <c:pt idx="2597">
                  <c:v>69439</c:v>
                </c:pt>
                <c:pt idx="2598">
                  <c:v>69440</c:v>
                </c:pt>
                <c:pt idx="2599">
                  <c:v>69441</c:v>
                </c:pt>
                <c:pt idx="2600">
                  <c:v>69442</c:v>
                </c:pt>
                <c:pt idx="2601">
                  <c:v>69443</c:v>
                </c:pt>
                <c:pt idx="2602">
                  <c:v>69444</c:v>
                </c:pt>
                <c:pt idx="2603">
                  <c:v>69445</c:v>
                </c:pt>
                <c:pt idx="2604">
                  <c:v>69446</c:v>
                </c:pt>
                <c:pt idx="2605">
                  <c:v>69447</c:v>
                </c:pt>
                <c:pt idx="2606">
                  <c:v>69448</c:v>
                </c:pt>
                <c:pt idx="2607">
                  <c:v>69449</c:v>
                </c:pt>
                <c:pt idx="2608">
                  <c:v>69450</c:v>
                </c:pt>
                <c:pt idx="2609">
                  <c:v>69451</c:v>
                </c:pt>
                <c:pt idx="2610">
                  <c:v>69452</c:v>
                </c:pt>
                <c:pt idx="2611">
                  <c:v>69453</c:v>
                </c:pt>
                <c:pt idx="2612">
                  <c:v>69454</c:v>
                </c:pt>
                <c:pt idx="2613">
                  <c:v>69455</c:v>
                </c:pt>
                <c:pt idx="2614">
                  <c:v>69456</c:v>
                </c:pt>
                <c:pt idx="2615">
                  <c:v>69457</c:v>
                </c:pt>
                <c:pt idx="2616">
                  <c:v>69458</c:v>
                </c:pt>
                <c:pt idx="2617">
                  <c:v>69459</c:v>
                </c:pt>
                <c:pt idx="2618">
                  <c:v>69460</c:v>
                </c:pt>
                <c:pt idx="2619">
                  <c:v>69461</c:v>
                </c:pt>
                <c:pt idx="2620">
                  <c:v>69462</c:v>
                </c:pt>
                <c:pt idx="2621">
                  <c:v>69463</c:v>
                </c:pt>
                <c:pt idx="2622">
                  <c:v>69464</c:v>
                </c:pt>
                <c:pt idx="2623">
                  <c:v>69465</c:v>
                </c:pt>
                <c:pt idx="2624">
                  <c:v>69466</c:v>
                </c:pt>
                <c:pt idx="2625">
                  <c:v>69467</c:v>
                </c:pt>
                <c:pt idx="2626">
                  <c:v>69468</c:v>
                </c:pt>
                <c:pt idx="2627">
                  <c:v>69469</c:v>
                </c:pt>
                <c:pt idx="2628">
                  <c:v>69470</c:v>
                </c:pt>
                <c:pt idx="2629">
                  <c:v>69471</c:v>
                </c:pt>
                <c:pt idx="2630">
                  <c:v>69472</c:v>
                </c:pt>
                <c:pt idx="2631">
                  <c:v>69473</c:v>
                </c:pt>
                <c:pt idx="2632">
                  <c:v>69474</c:v>
                </c:pt>
                <c:pt idx="2633">
                  <c:v>69475</c:v>
                </c:pt>
                <c:pt idx="2634">
                  <c:v>69476</c:v>
                </c:pt>
                <c:pt idx="2635">
                  <c:v>69477</c:v>
                </c:pt>
                <c:pt idx="2636">
                  <c:v>69478</c:v>
                </c:pt>
                <c:pt idx="2637">
                  <c:v>69479</c:v>
                </c:pt>
                <c:pt idx="2638">
                  <c:v>69480</c:v>
                </c:pt>
                <c:pt idx="2639">
                  <c:v>69481</c:v>
                </c:pt>
                <c:pt idx="2640">
                  <c:v>69482</c:v>
                </c:pt>
                <c:pt idx="2641">
                  <c:v>69483</c:v>
                </c:pt>
                <c:pt idx="2642">
                  <c:v>69484</c:v>
                </c:pt>
                <c:pt idx="2643">
                  <c:v>69485</c:v>
                </c:pt>
                <c:pt idx="2644">
                  <c:v>69486</c:v>
                </c:pt>
                <c:pt idx="2645">
                  <c:v>69487</c:v>
                </c:pt>
                <c:pt idx="2646">
                  <c:v>69488</c:v>
                </c:pt>
                <c:pt idx="2647">
                  <c:v>69489</c:v>
                </c:pt>
                <c:pt idx="2648">
                  <c:v>69490</c:v>
                </c:pt>
                <c:pt idx="2649">
                  <c:v>69491</c:v>
                </c:pt>
                <c:pt idx="2650">
                  <c:v>69492</c:v>
                </c:pt>
                <c:pt idx="2651">
                  <c:v>69493</c:v>
                </c:pt>
                <c:pt idx="2652">
                  <c:v>69494</c:v>
                </c:pt>
                <c:pt idx="2653">
                  <c:v>69495</c:v>
                </c:pt>
                <c:pt idx="2654">
                  <c:v>69496</c:v>
                </c:pt>
                <c:pt idx="2655">
                  <c:v>69497</c:v>
                </c:pt>
                <c:pt idx="2656">
                  <c:v>69498</c:v>
                </c:pt>
                <c:pt idx="2657">
                  <c:v>69499</c:v>
                </c:pt>
                <c:pt idx="2658">
                  <c:v>69500</c:v>
                </c:pt>
                <c:pt idx="2659">
                  <c:v>69501</c:v>
                </c:pt>
                <c:pt idx="2660">
                  <c:v>69502</c:v>
                </c:pt>
                <c:pt idx="2661">
                  <c:v>69503</c:v>
                </c:pt>
                <c:pt idx="2662">
                  <c:v>69504</c:v>
                </c:pt>
                <c:pt idx="2663">
                  <c:v>69505</c:v>
                </c:pt>
                <c:pt idx="2664">
                  <c:v>69506</c:v>
                </c:pt>
                <c:pt idx="2665">
                  <c:v>69507</c:v>
                </c:pt>
                <c:pt idx="2666">
                  <c:v>69508</c:v>
                </c:pt>
                <c:pt idx="2667">
                  <c:v>69509</c:v>
                </c:pt>
                <c:pt idx="2668">
                  <c:v>69510</c:v>
                </c:pt>
                <c:pt idx="2669">
                  <c:v>69511</c:v>
                </c:pt>
                <c:pt idx="2670">
                  <c:v>69512</c:v>
                </c:pt>
                <c:pt idx="2671">
                  <c:v>69513</c:v>
                </c:pt>
                <c:pt idx="2672">
                  <c:v>69514</c:v>
                </c:pt>
                <c:pt idx="2673">
                  <c:v>69515</c:v>
                </c:pt>
                <c:pt idx="2674">
                  <c:v>69516</c:v>
                </c:pt>
                <c:pt idx="2675">
                  <c:v>69517</c:v>
                </c:pt>
                <c:pt idx="2676">
                  <c:v>69518</c:v>
                </c:pt>
                <c:pt idx="2677">
                  <c:v>69519</c:v>
                </c:pt>
                <c:pt idx="2678">
                  <c:v>69520</c:v>
                </c:pt>
                <c:pt idx="2679">
                  <c:v>69521</c:v>
                </c:pt>
                <c:pt idx="2680">
                  <c:v>69522</c:v>
                </c:pt>
                <c:pt idx="2681">
                  <c:v>69523</c:v>
                </c:pt>
                <c:pt idx="2682">
                  <c:v>69524</c:v>
                </c:pt>
                <c:pt idx="2683">
                  <c:v>69525</c:v>
                </c:pt>
                <c:pt idx="2684">
                  <c:v>69526</c:v>
                </c:pt>
                <c:pt idx="2685">
                  <c:v>69527</c:v>
                </c:pt>
                <c:pt idx="2686">
                  <c:v>69528</c:v>
                </c:pt>
                <c:pt idx="2687">
                  <c:v>69529</c:v>
                </c:pt>
                <c:pt idx="2688">
                  <c:v>69530</c:v>
                </c:pt>
                <c:pt idx="2689">
                  <c:v>69531</c:v>
                </c:pt>
                <c:pt idx="2690">
                  <c:v>69532</c:v>
                </c:pt>
                <c:pt idx="2691">
                  <c:v>69533</c:v>
                </c:pt>
                <c:pt idx="2692">
                  <c:v>69534</c:v>
                </c:pt>
                <c:pt idx="2693">
                  <c:v>69535</c:v>
                </c:pt>
                <c:pt idx="2694">
                  <c:v>69536</c:v>
                </c:pt>
                <c:pt idx="2695">
                  <c:v>69537</c:v>
                </c:pt>
                <c:pt idx="2696">
                  <c:v>69538</c:v>
                </c:pt>
                <c:pt idx="2697">
                  <c:v>69539</c:v>
                </c:pt>
                <c:pt idx="2698">
                  <c:v>69540</c:v>
                </c:pt>
                <c:pt idx="2699">
                  <c:v>69541</c:v>
                </c:pt>
                <c:pt idx="2700">
                  <c:v>69542</c:v>
                </c:pt>
                <c:pt idx="2701">
                  <c:v>69543</c:v>
                </c:pt>
                <c:pt idx="2702">
                  <c:v>69544</c:v>
                </c:pt>
                <c:pt idx="2703">
                  <c:v>69545</c:v>
                </c:pt>
                <c:pt idx="2704">
                  <c:v>69546</c:v>
                </c:pt>
                <c:pt idx="2705">
                  <c:v>69547</c:v>
                </c:pt>
                <c:pt idx="2706">
                  <c:v>69548</c:v>
                </c:pt>
                <c:pt idx="2707">
                  <c:v>69549</c:v>
                </c:pt>
                <c:pt idx="2708">
                  <c:v>69550</c:v>
                </c:pt>
                <c:pt idx="2709">
                  <c:v>69551</c:v>
                </c:pt>
                <c:pt idx="2710">
                  <c:v>69552</c:v>
                </c:pt>
                <c:pt idx="2711">
                  <c:v>69553</c:v>
                </c:pt>
                <c:pt idx="2712">
                  <c:v>69554</c:v>
                </c:pt>
                <c:pt idx="2713">
                  <c:v>69555</c:v>
                </c:pt>
                <c:pt idx="2714">
                  <c:v>69556</c:v>
                </c:pt>
                <c:pt idx="2715">
                  <c:v>69557</c:v>
                </c:pt>
                <c:pt idx="2716">
                  <c:v>69558</c:v>
                </c:pt>
                <c:pt idx="2717">
                  <c:v>69559</c:v>
                </c:pt>
                <c:pt idx="2718">
                  <c:v>69560</c:v>
                </c:pt>
                <c:pt idx="2719">
                  <c:v>69561</c:v>
                </c:pt>
                <c:pt idx="2720">
                  <c:v>69562</c:v>
                </c:pt>
                <c:pt idx="2721">
                  <c:v>69563</c:v>
                </c:pt>
                <c:pt idx="2722">
                  <c:v>69564</c:v>
                </c:pt>
                <c:pt idx="2723">
                  <c:v>69565</c:v>
                </c:pt>
                <c:pt idx="2724">
                  <c:v>69566</c:v>
                </c:pt>
                <c:pt idx="2725">
                  <c:v>69567</c:v>
                </c:pt>
                <c:pt idx="2726">
                  <c:v>69568</c:v>
                </c:pt>
                <c:pt idx="2727">
                  <c:v>69569</c:v>
                </c:pt>
                <c:pt idx="2728">
                  <c:v>69570</c:v>
                </c:pt>
                <c:pt idx="2729">
                  <c:v>69571</c:v>
                </c:pt>
                <c:pt idx="2730">
                  <c:v>69572</c:v>
                </c:pt>
                <c:pt idx="2731">
                  <c:v>69573</c:v>
                </c:pt>
                <c:pt idx="2732">
                  <c:v>69574</c:v>
                </c:pt>
                <c:pt idx="2733">
                  <c:v>69575</c:v>
                </c:pt>
                <c:pt idx="2734">
                  <c:v>69576</c:v>
                </c:pt>
                <c:pt idx="2735">
                  <c:v>69577</c:v>
                </c:pt>
                <c:pt idx="2736">
                  <c:v>69578</c:v>
                </c:pt>
                <c:pt idx="2737">
                  <c:v>69579</c:v>
                </c:pt>
                <c:pt idx="2738">
                  <c:v>69580</c:v>
                </c:pt>
                <c:pt idx="2739">
                  <c:v>69581</c:v>
                </c:pt>
                <c:pt idx="2740">
                  <c:v>69582</c:v>
                </c:pt>
                <c:pt idx="2741">
                  <c:v>69583</c:v>
                </c:pt>
                <c:pt idx="2742">
                  <c:v>69584</c:v>
                </c:pt>
                <c:pt idx="2743">
                  <c:v>69585</c:v>
                </c:pt>
                <c:pt idx="2744">
                  <c:v>69586</c:v>
                </c:pt>
                <c:pt idx="2745">
                  <c:v>69587</c:v>
                </c:pt>
                <c:pt idx="2746">
                  <c:v>69588</c:v>
                </c:pt>
                <c:pt idx="2747">
                  <c:v>69589</c:v>
                </c:pt>
                <c:pt idx="2748">
                  <c:v>69590</c:v>
                </c:pt>
                <c:pt idx="2749">
                  <c:v>69591</c:v>
                </c:pt>
                <c:pt idx="2750">
                  <c:v>69592</c:v>
                </c:pt>
                <c:pt idx="2751">
                  <c:v>69593</c:v>
                </c:pt>
                <c:pt idx="2752">
                  <c:v>69594</c:v>
                </c:pt>
                <c:pt idx="2753">
                  <c:v>69595</c:v>
                </c:pt>
                <c:pt idx="2754">
                  <c:v>69596</c:v>
                </c:pt>
                <c:pt idx="2755">
                  <c:v>69597</c:v>
                </c:pt>
                <c:pt idx="2756">
                  <c:v>69598</c:v>
                </c:pt>
                <c:pt idx="2757">
                  <c:v>69599</c:v>
                </c:pt>
                <c:pt idx="2758">
                  <c:v>69600</c:v>
                </c:pt>
                <c:pt idx="2759">
                  <c:v>69601</c:v>
                </c:pt>
                <c:pt idx="2760">
                  <c:v>69602</c:v>
                </c:pt>
                <c:pt idx="2761">
                  <c:v>69603</c:v>
                </c:pt>
                <c:pt idx="2762">
                  <c:v>69604</c:v>
                </c:pt>
                <c:pt idx="2763">
                  <c:v>69605</c:v>
                </c:pt>
                <c:pt idx="2764">
                  <c:v>69606</c:v>
                </c:pt>
                <c:pt idx="2765">
                  <c:v>69607</c:v>
                </c:pt>
                <c:pt idx="2766">
                  <c:v>69608</c:v>
                </c:pt>
                <c:pt idx="2767">
                  <c:v>69609</c:v>
                </c:pt>
                <c:pt idx="2768">
                  <c:v>69610</c:v>
                </c:pt>
                <c:pt idx="2769">
                  <c:v>69611</c:v>
                </c:pt>
                <c:pt idx="2770">
                  <c:v>69612</c:v>
                </c:pt>
                <c:pt idx="2771">
                  <c:v>69613</c:v>
                </c:pt>
                <c:pt idx="2772">
                  <c:v>69614</c:v>
                </c:pt>
                <c:pt idx="2773">
                  <c:v>69615</c:v>
                </c:pt>
                <c:pt idx="2774">
                  <c:v>69616</c:v>
                </c:pt>
                <c:pt idx="2775">
                  <c:v>69617</c:v>
                </c:pt>
                <c:pt idx="2776">
                  <c:v>69618</c:v>
                </c:pt>
                <c:pt idx="2777">
                  <c:v>69619</c:v>
                </c:pt>
                <c:pt idx="2778">
                  <c:v>69620</c:v>
                </c:pt>
                <c:pt idx="2779">
                  <c:v>69621</c:v>
                </c:pt>
                <c:pt idx="2780">
                  <c:v>69622</c:v>
                </c:pt>
                <c:pt idx="2781">
                  <c:v>69623</c:v>
                </c:pt>
                <c:pt idx="2782">
                  <c:v>69624</c:v>
                </c:pt>
                <c:pt idx="2783">
                  <c:v>69625</c:v>
                </c:pt>
                <c:pt idx="2784">
                  <c:v>69626</c:v>
                </c:pt>
                <c:pt idx="2785">
                  <c:v>69627</c:v>
                </c:pt>
                <c:pt idx="2786">
                  <c:v>69628</c:v>
                </c:pt>
                <c:pt idx="2787">
                  <c:v>69629</c:v>
                </c:pt>
                <c:pt idx="2788">
                  <c:v>69630</c:v>
                </c:pt>
                <c:pt idx="2789">
                  <c:v>69631</c:v>
                </c:pt>
                <c:pt idx="2790">
                  <c:v>69632</c:v>
                </c:pt>
                <c:pt idx="2791">
                  <c:v>69633</c:v>
                </c:pt>
                <c:pt idx="2792">
                  <c:v>69634</c:v>
                </c:pt>
                <c:pt idx="2793">
                  <c:v>69635</c:v>
                </c:pt>
                <c:pt idx="2794">
                  <c:v>69636</c:v>
                </c:pt>
                <c:pt idx="2795">
                  <c:v>69637</c:v>
                </c:pt>
                <c:pt idx="2796">
                  <c:v>69638</c:v>
                </c:pt>
                <c:pt idx="2797">
                  <c:v>69639</c:v>
                </c:pt>
                <c:pt idx="2798">
                  <c:v>69640</c:v>
                </c:pt>
                <c:pt idx="2799">
                  <c:v>69641</c:v>
                </c:pt>
                <c:pt idx="2800">
                  <c:v>69642</c:v>
                </c:pt>
                <c:pt idx="2801">
                  <c:v>69643</c:v>
                </c:pt>
                <c:pt idx="2802">
                  <c:v>69644</c:v>
                </c:pt>
                <c:pt idx="2803">
                  <c:v>69645</c:v>
                </c:pt>
                <c:pt idx="2804">
                  <c:v>69646</c:v>
                </c:pt>
                <c:pt idx="2805">
                  <c:v>69647</c:v>
                </c:pt>
                <c:pt idx="2806">
                  <c:v>69648</c:v>
                </c:pt>
                <c:pt idx="2807">
                  <c:v>69649</c:v>
                </c:pt>
                <c:pt idx="2808">
                  <c:v>69650</c:v>
                </c:pt>
                <c:pt idx="2809">
                  <c:v>69651</c:v>
                </c:pt>
                <c:pt idx="2810">
                  <c:v>69652</c:v>
                </c:pt>
                <c:pt idx="2811">
                  <c:v>69653</c:v>
                </c:pt>
                <c:pt idx="2812">
                  <c:v>69654</c:v>
                </c:pt>
                <c:pt idx="2813">
                  <c:v>69655</c:v>
                </c:pt>
                <c:pt idx="2814">
                  <c:v>69656</c:v>
                </c:pt>
                <c:pt idx="2815">
                  <c:v>69657</c:v>
                </c:pt>
                <c:pt idx="2816">
                  <c:v>69658</c:v>
                </c:pt>
                <c:pt idx="2817">
                  <c:v>69659</c:v>
                </c:pt>
                <c:pt idx="2818">
                  <c:v>69660</c:v>
                </c:pt>
                <c:pt idx="2819">
                  <c:v>69661</c:v>
                </c:pt>
                <c:pt idx="2820">
                  <c:v>69662</c:v>
                </c:pt>
                <c:pt idx="2821">
                  <c:v>69663</c:v>
                </c:pt>
                <c:pt idx="2822">
                  <c:v>69664</c:v>
                </c:pt>
                <c:pt idx="2823">
                  <c:v>69665</c:v>
                </c:pt>
                <c:pt idx="2824">
                  <c:v>69666</c:v>
                </c:pt>
                <c:pt idx="2825">
                  <c:v>69667</c:v>
                </c:pt>
                <c:pt idx="2826">
                  <c:v>69668</c:v>
                </c:pt>
                <c:pt idx="2827">
                  <c:v>69669</c:v>
                </c:pt>
                <c:pt idx="2828">
                  <c:v>69670</c:v>
                </c:pt>
                <c:pt idx="2829">
                  <c:v>69671</c:v>
                </c:pt>
                <c:pt idx="2830">
                  <c:v>69672</c:v>
                </c:pt>
                <c:pt idx="2831">
                  <c:v>69673</c:v>
                </c:pt>
                <c:pt idx="2832">
                  <c:v>69674</c:v>
                </c:pt>
                <c:pt idx="2833">
                  <c:v>69675</c:v>
                </c:pt>
                <c:pt idx="2834">
                  <c:v>69676</c:v>
                </c:pt>
                <c:pt idx="2835">
                  <c:v>69677</c:v>
                </c:pt>
                <c:pt idx="2836">
                  <c:v>69678</c:v>
                </c:pt>
                <c:pt idx="2837">
                  <c:v>69679</c:v>
                </c:pt>
                <c:pt idx="2838">
                  <c:v>69680</c:v>
                </c:pt>
                <c:pt idx="2839">
                  <c:v>69681</c:v>
                </c:pt>
                <c:pt idx="2840">
                  <c:v>69682</c:v>
                </c:pt>
                <c:pt idx="2841">
                  <c:v>69683</c:v>
                </c:pt>
                <c:pt idx="2842">
                  <c:v>69684</c:v>
                </c:pt>
                <c:pt idx="2843">
                  <c:v>69685</c:v>
                </c:pt>
                <c:pt idx="2844">
                  <c:v>69686</c:v>
                </c:pt>
                <c:pt idx="2845">
                  <c:v>69687</c:v>
                </c:pt>
                <c:pt idx="2846">
                  <c:v>69688</c:v>
                </c:pt>
                <c:pt idx="2847">
                  <c:v>69689</c:v>
                </c:pt>
                <c:pt idx="2848">
                  <c:v>69690</c:v>
                </c:pt>
                <c:pt idx="2849">
                  <c:v>69691</c:v>
                </c:pt>
                <c:pt idx="2850">
                  <c:v>69692</c:v>
                </c:pt>
                <c:pt idx="2851">
                  <c:v>69693</c:v>
                </c:pt>
                <c:pt idx="2852">
                  <c:v>69694</c:v>
                </c:pt>
                <c:pt idx="2853">
                  <c:v>69695</c:v>
                </c:pt>
                <c:pt idx="2854">
                  <c:v>69696</c:v>
                </c:pt>
                <c:pt idx="2855">
                  <c:v>69697</c:v>
                </c:pt>
                <c:pt idx="2856">
                  <c:v>69698</c:v>
                </c:pt>
                <c:pt idx="2857">
                  <c:v>69699</c:v>
                </c:pt>
                <c:pt idx="2858">
                  <c:v>69700</c:v>
                </c:pt>
                <c:pt idx="2859">
                  <c:v>69701</c:v>
                </c:pt>
                <c:pt idx="2860">
                  <c:v>69702</c:v>
                </c:pt>
                <c:pt idx="2861">
                  <c:v>69703</c:v>
                </c:pt>
                <c:pt idx="2862">
                  <c:v>69704</c:v>
                </c:pt>
                <c:pt idx="2863">
                  <c:v>69705</c:v>
                </c:pt>
                <c:pt idx="2864">
                  <c:v>69706</c:v>
                </c:pt>
                <c:pt idx="2865">
                  <c:v>69707</c:v>
                </c:pt>
                <c:pt idx="2866">
                  <c:v>69708</c:v>
                </c:pt>
                <c:pt idx="2867">
                  <c:v>69709</c:v>
                </c:pt>
                <c:pt idx="2868">
                  <c:v>69710</c:v>
                </c:pt>
                <c:pt idx="2869">
                  <c:v>69711</c:v>
                </c:pt>
                <c:pt idx="2870">
                  <c:v>69712</c:v>
                </c:pt>
                <c:pt idx="2871">
                  <c:v>69713</c:v>
                </c:pt>
                <c:pt idx="2872">
                  <c:v>69714</c:v>
                </c:pt>
                <c:pt idx="2873">
                  <c:v>69715</c:v>
                </c:pt>
                <c:pt idx="2874">
                  <c:v>69716</c:v>
                </c:pt>
                <c:pt idx="2875">
                  <c:v>69717</c:v>
                </c:pt>
                <c:pt idx="2876">
                  <c:v>69718</c:v>
                </c:pt>
                <c:pt idx="2877">
                  <c:v>69719</c:v>
                </c:pt>
                <c:pt idx="2878">
                  <c:v>69720</c:v>
                </c:pt>
                <c:pt idx="2879">
                  <c:v>69721</c:v>
                </c:pt>
                <c:pt idx="2880">
                  <c:v>69722</c:v>
                </c:pt>
                <c:pt idx="2881">
                  <c:v>69723</c:v>
                </c:pt>
                <c:pt idx="2882">
                  <c:v>69724</c:v>
                </c:pt>
                <c:pt idx="2883">
                  <c:v>69725</c:v>
                </c:pt>
                <c:pt idx="2884">
                  <c:v>69726</c:v>
                </c:pt>
                <c:pt idx="2885">
                  <c:v>69727</c:v>
                </c:pt>
                <c:pt idx="2886">
                  <c:v>69728</c:v>
                </c:pt>
                <c:pt idx="2887">
                  <c:v>69729</c:v>
                </c:pt>
                <c:pt idx="2888">
                  <c:v>69730</c:v>
                </c:pt>
                <c:pt idx="2889">
                  <c:v>69731</c:v>
                </c:pt>
                <c:pt idx="2890">
                  <c:v>69732</c:v>
                </c:pt>
                <c:pt idx="2891">
                  <c:v>69733</c:v>
                </c:pt>
                <c:pt idx="2892">
                  <c:v>69734</c:v>
                </c:pt>
                <c:pt idx="2893">
                  <c:v>69735</c:v>
                </c:pt>
                <c:pt idx="2894">
                  <c:v>69736</c:v>
                </c:pt>
                <c:pt idx="2895">
                  <c:v>69737</c:v>
                </c:pt>
                <c:pt idx="2896">
                  <c:v>69738</c:v>
                </c:pt>
                <c:pt idx="2897">
                  <c:v>69739</c:v>
                </c:pt>
                <c:pt idx="2898">
                  <c:v>69740</c:v>
                </c:pt>
                <c:pt idx="2899">
                  <c:v>69741</c:v>
                </c:pt>
                <c:pt idx="2900">
                  <c:v>69742</c:v>
                </c:pt>
                <c:pt idx="2901">
                  <c:v>69743</c:v>
                </c:pt>
                <c:pt idx="2902">
                  <c:v>69744</c:v>
                </c:pt>
                <c:pt idx="2903">
                  <c:v>69745</c:v>
                </c:pt>
                <c:pt idx="2904">
                  <c:v>69746</c:v>
                </c:pt>
                <c:pt idx="2905">
                  <c:v>69747</c:v>
                </c:pt>
                <c:pt idx="2906">
                  <c:v>69748</c:v>
                </c:pt>
                <c:pt idx="2907">
                  <c:v>69749</c:v>
                </c:pt>
                <c:pt idx="2908">
                  <c:v>69750</c:v>
                </c:pt>
                <c:pt idx="2909">
                  <c:v>69751</c:v>
                </c:pt>
                <c:pt idx="2910">
                  <c:v>69752</c:v>
                </c:pt>
                <c:pt idx="2911">
                  <c:v>69753</c:v>
                </c:pt>
                <c:pt idx="2912">
                  <c:v>69754</c:v>
                </c:pt>
                <c:pt idx="2913">
                  <c:v>69755</c:v>
                </c:pt>
                <c:pt idx="2914">
                  <c:v>69756</c:v>
                </c:pt>
                <c:pt idx="2915">
                  <c:v>69757</c:v>
                </c:pt>
                <c:pt idx="2916">
                  <c:v>69758</c:v>
                </c:pt>
                <c:pt idx="2917">
                  <c:v>69759</c:v>
                </c:pt>
                <c:pt idx="2918">
                  <c:v>69760</c:v>
                </c:pt>
                <c:pt idx="2919">
                  <c:v>69761</c:v>
                </c:pt>
                <c:pt idx="2920">
                  <c:v>69762</c:v>
                </c:pt>
                <c:pt idx="2921">
                  <c:v>69763</c:v>
                </c:pt>
              </c:numCache>
            </c:numRef>
          </c:cat>
          <c:val>
            <c:numRef>
              <c:f>ModeWise!$AO$3:$AO$2924</c:f>
              <c:numCache>
                <c:formatCode>General</c:formatCode>
                <c:ptCount val="2922"/>
                <c:pt idx="0">
                  <c:v>8.4120000000000008</c:v>
                </c:pt>
                <c:pt idx="1">
                  <c:v>8.2929999999999993</c:v>
                </c:pt>
                <c:pt idx="2">
                  <c:v>8.1750000000000007</c:v>
                </c:pt>
                <c:pt idx="3">
                  <c:v>8.0549999999999997</c:v>
                </c:pt>
                <c:pt idx="4">
                  <c:v>7.9359999999999999</c:v>
                </c:pt>
                <c:pt idx="5">
                  <c:v>7.8159999999999998</c:v>
                </c:pt>
                <c:pt idx="6">
                  <c:v>7.6959999999999997</c:v>
                </c:pt>
                <c:pt idx="7">
                  <c:v>7.5750000000000002</c:v>
                </c:pt>
                <c:pt idx="8">
                  <c:v>7.4539999999999997</c:v>
                </c:pt>
                <c:pt idx="9">
                  <c:v>7.3330000000000002</c:v>
                </c:pt>
                <c:pt idx="10">
                  <c:v>7.2110000000000003</c:v>
                </c:pt>
                <c:pt idx="11">
                  <c:v>7.0890000000000004</c:v>
                </c:pt>
                <c:pt idx="12">
                  <c:v>6.9660000000000002</c:v>
                </c:pt>
                <c:pt idx="13">
                  <c:v>6.8440000000000003</c:v>
                </c:pt>
                <c:pt idx="14">
                  <c:v>6.7210000000000001</c:v>
                </c:pt>
                <c:pt idx="15">
                  <c:v>6.5990000000000002</c:v>
                </c:pt>
                <c:pt idx="16">
                  <c:v>6.476</c:v>
                </c:pt>
                <c:pt idx="17">
                  <c:v>6.3540000000000001</c:v>
                </c:pt>
                <c:pt idx="18">
                  <c:v>6.2320000000000002</c:v>
                </c:pt>
                <c:pt idx="19">
                  <c:v>6.1109999999999998</c:v>
                </c:pt>
                <c:pt idx="20">
                  <c:v>5.9939999999999998</c:v>
                </c:pt>
                <c:pt idx="21">
                  <c:v>5.8780000000000001</c:v>
                </c:pt>
                <c:pt idx="22">
                  <c:v>5.7670000000000003</c:v>
                </c:pt>
                <c:pt idx="23">
                  <c:v>5.665</c:v>
                </c:pt>
                <c:pt idx="24">
                  <c:v>5.5720000000000001</c:v>
                </c:pt>
                <c:pt idx="25">
                  <c:v>5.4850000000000003</c:v>
                </c:pt>
                <c:pt idx="26">
                  <c:v>5.4029999999999996</c:v>
                </c:pt>
                <c:pt idx="27">
                  <c:v>5.3230000000000004</c:v>
                </c:pt>
                <c:pt idx="28">
                  <c:v>5.2460000000000004</c:v>
                </c:pt>
                <c:pt idx="29">
                  <c:v>5.17</c:v>
                </c:pt>
                <c:pt idx="30">
                  <c:v>5.0940000000000003</c:v>
                </c:pt>
                <c:pt idx="31">
                  <c:v>5.0190000000000001</c:v>
                </c:pt>
                <c:pt idx="32">
                  <c:v>4.9429999999999996</c:v>
                </c:pt>
                <c:pt idx="33">
                  <c:v>4.8680000000000003</c:v>
                </c:pt>
                <c:pt idx="34">
                  <c:v>4.7990000000000004</c:v>
                </c:pt>
                <c:pt idx="35">
                  <c:v>4.7270000000000003</c:v>
                </c:pt>
                <c:pt idx="36">
                  <c:v>4.6539999999999999</c:v>
                </c:pt>
                <c:pt idx="37">
                  <c:v>4.5789999999999997</c:v>
                </c:pt>
                <c:pt idx="38">
                  <c:v>4.5030000000000001</c:v>
                </c:pt>
                <c:pt idx="39">
                  <c:v>4.4260000000000002</c:v>
                </c:pt>
                <c:pt idx="40">
                  <c:v>4.3479999999999999</c:v>
                </c:pt>
                <c:pt idx="41">
                  <c:v>4.2699999999999996</c:v>
                </c:pt>
                <c:pt idx="42">
                  <c:v>4.1900000000000004</c:v>
                </c:pt>
                <c:pt idx="43">
                  <c:v>4.1109999999999998</c:v>
                </c:pt>
                <c:pt idx="44">
                  <c:v>4.0309999999999997</c:v>
                </c:pt>
                <c:pt idx="45">
                  <c:v>3.95</c:v>
                </c:pt>
                <c:pt idx="46">
                  <c:v>3.87</c:v>
                </c:pt>
                <c:pt idx="47">
                  <c:v>3.7890000000000001</c:v>
                </c:pt>
                <c:pt idx="48">
                  <c:v>3.7090000000000001</c:v>
                </c:pt>
                <c:pt idx="49">
                  <c:v>3.629</c:v>
                </c:pt>
                <c:pt idx="50">
                  <c:v>3.55</c:v>
                </c:pt>
                <c:pt idx="51">
                  <c:v>3.47</c:v>
                </c:pt>
                <c:pt idx="52">
                  <c:v>3.3919999999999999</c:v>
                </c:pt>
                <c:pt idx="53">
                  <c:v>3.3290000000000002</c:v>
                </c:pt>
                <c:pt idx="54">
                  <c:v>3.29</c:v>
                </c:pt>
                <c:pt idx="55">
                  <c:v>3.2559999999999998</c:v>
                </c:pt>
                <c:pt idx="56">
                  <c:v>3.2160000000000002</c:v>
                </c:pt>
                <c:pt idx="57">
                  <c:v>3.1779999999999999</c:v>
                </c:pt>
                <c:pt idx="58">
                  <c:v>3.1419999999999999</c:v>
                </c:pt>
                <c:pt idx="59">
                  <c:v>3.1030000000000002</c:v>
                </c:pt>
                <c:pt idx="60">
                  <c:v>3.0609999999999999</c:v>
                </c:pt>
                <c:pt idx="61">
                  <c:v>3.0179999999999998</c:v>
                </c:pt>
                <c:pt idx="62">
                  <c:v>2.9750000000000001</c:v>
                </c:pt>
                <c:pt idx="63">
                  <c:v>2.93</c:v>
                </c:pt>
                <c:pt idx="64">
                  <c:v>2.8849999999999998</c:v>
                </c:pt>
                <c:pt idx="65">
                  <c:v>2.84</c:v>
                </c:pt>
                <c:pt idx="66">
                  <c:v>2.794</c:v>
                </c:pt>
                <c:pt idx="67">
                  <c:v>2.7480000000000002</c:v>
                </c:pt>
                <c:pt idx="68">
                  <c:v>2.702</c:v>
                </c:pt>
                <c:pt idx="69">
                  <c:v>2.6549999999999998</c:v>
                </c:pt>
                <c:pt idx="70">
                  <c:v>2.6080000000000001</c:v>
                </c:pt>
                <c:pt idx="71">
                  <c:v>2.5609999999999999</c:v>
                </c:pt>
                <c:pt idx="72">
                  <c:v>2.5129999999999999</c:v>
                </c:pt>
                <c:pt idx="73">
                  <c:v>2.4969999999999999</c:v>
                </c:pt>
                <c:pt idx="74">
                  <c:v>2.4830000000000001</c:v>
                </c:pt>
                <c:pt idx="75">
                  <c:v>2.4630000000000001</c:v>
                </c:pt>
                <c:pt idx="76">
                  <c:v>2.44</c:v>
                </c:pt>
                <c:pt idx="77">
                  <c:v>2.4129999999999998</c:v>
                </c:pt>
                <c:pt idx="78">
                  <c:v>2.3839999999999999</c:v>
                </c:pt>
                <c:pt idx="79">
                  <c:v>2.3540000000000001</c:v>
                </c:pt>
                <c:pt idx="80">
                  <c:v>2.323</c:v>
                </c:pt>
                <c:pt idx="81">
                  <c:v>2.2909999999999999</c:v>
                </c:pt>
                <c:pt idx="82">
                  <c:v>2.2589999999999999</c:v>
                </c:pt>
                <c:pt idx="83">
                  <c:v>2.2250000000000001</c:v>
                </c:pt>
                <c:pt idx="84">
                  <c:v>2.1920000000000002</c:v>
                </c:pt>
                <c:pt idx="85">
                  <c:v>2.1579999999999999</c:v>
                </c:pt>
                <c:pt idx="86">
                  <c:v>2.1240000000000001</c:v>
                </c:pt>
                <c:pt idx="87">
                  <c:v>2.089</c:v>
                </c:pt>
                <c:pt idx="88">
                  <c:v>2.0739999999999998</c:v>
                </c:pt>
                <c:pt idx="89">
                  <c:v>2.109</c:v>
                </c:pt>
                <c:pt idx="90">
                  <c:v>2.2069999999999999</c:v>
                </c:pt>
                <c:pt idx="91">
                  <c:v>2.2970000000000002</c:v>
                </c:pt>
                <c:pt idx="92">
                  <c:v>2.3580000000000001</c:v>
                </c:pt>
                <c:pt idx="93">
                  <c:v>2.4020000000000001</c:v>
                </c:pt>
                <c:pt idx="94">
                  <c:v>2.4380000000000002</c:v>
                </c:pt>
                <c:pt idx="95">
                  <c:v>2.468</c:v>
                </c:pt>
                <c:pt idx="96">
                  <c:v>2.4940000000000002</c:v>
                </c:pt>
                <c:pt idx="97">
                  <c:v>2.516</c:v>
                </c:pt>
                <c:pt idx="98">
                  <c:v>2.5350000000000001</c:v>
                </c:pt>
                <c:pt idx="99">
                  <c:v>2.5499999999999998</c:v>
                </c:pt>
                <c:pt idx="100">
                  <c:v>2.5619999999999998</c:v>
                </c:pt>
                <c:pt idx="101">
                  <c:v>2.5720000000000001</c:v>
                </c:pt>
                <c:pt idx="102">
                  <c:v>2.577</c:v>
                </c:pt>
                <c:pt idx="103">
                  <c:v>2.58</c:v>
                </c:pt>
                <c:pt idx="104">
                  <c:v>2.585</c:v>
                </c:pt>
                <c:pt idx="105">
                  <c:v>2.5870000000000002</c:v>
                </c:pt>
                <c:pt idx="106">
                  <c:v>2.5840000000000001</c:v>
                </c:pt>
                <c:pt idx="107">
                  <c:v>2.5779999999999998</c:v>
                </c:pt>
                <c:pt idx="108">
                  <c:v>2.569</c:v>
                </c:pt>
                <c:pt idx="109">
                  <c:v>2.5670000000000002</c:v>
                </c:pt>
                <c:pt idx="110">
                  <c:v>2.597</c:v>
                </c:pt>
                <c:pt idx="111">
                  <c:v>2.706</c:v>
                </c:pt>
                <c:pt idx="112">
                  <c:v>2.9060000000000001</c:v>
                </c:pt>
                <c:pt idx="113">
                  <c:v>3.077</c:v>
                </c:pt>
                <c:pt idx="114">
                  <c:v>3.202</c:v>
                </c:pt>
                <c:pt idx="115">
                  <c:v>3.2959999999999998</c:v>
                </c:pt>
                <c:pt idx="116">
                  <c:v>3.3929999999999998</c:v>
                </c:pt>
                <c:pt idx="117">
                  <c:v>3.6120000000000001</c:v>
                </c:pt>
                <c:pt idx="118">
                  <c:v>3.9729999999999999</c:v>
                </c:pt>
                <c:pt idx="119">
                  <c:v>4.3600000000000003</c:v>
                </c:pt>
                <c:pt idx="120">
                  <c:v>4.76</c:v>
                </c:pt>
                <c:pt idx="121">
                  <c:v>5.1239999999999997</c:v>
                </c:pt>
                <c:pt idx="122">
                  <c:v>5.4459999999999997</c:v>
                </c:pt>
                <c:pt idx="123">
                  <c:v>5.7160000000000002</c:v>
                </c:pt>
                <c:pt idx="124">
                  <c:v>5.9429999999999996</c:v>
                </c:pt>
                <c:pt idx="125">
                  <c:v>6.1310000000000002</c:v>
                </c:pt>
                <c:pt idx="126">
                  <c:v>6.3070000000000004</c:v>
                </c:pt>
                <c:pt idx="127">
                  <c:v>6.45</c:v>
                </c:pt>
                <c:pt idx="128">
                  <c:v>6.5650000000000004</c:v>
                </c:pt>
                <c:pt idx="129">
                  <c:v>6.6559999999999997</c:v>
                </c:pt>
                <c:pt idx="130">
                  <c:v>6.7249999999999996</c:v>
                </c:pt>
                <c:pt idx="131">
                  <c:v>6.7770000000000001</c:v>
                </c:pt>
                <c:pt idx="132">
                  <c:v>6.8120000000000003</c:v>
                </c:pt>
                <c:pt idx="133">
                  <c:v>6.835</c:v>
                </c:pt>
                <c:pt idx="134">
                  <c:v>6.8460000000000001</c:v>
                </c:pt>
                <c:pt idx="135">
                  <c:v>6.8490000000000002</c:v>
                </c:pt>
                <c:pt idx="136">
                  <c:v>6.8449999999999998</c:v>
                </c:pt>
                <c:pt idx="137">
                  <c:v>6.835</c:v>
                </c:pt>
                <c:pt idx="138">
                  <c:v>6.8209999999999997</c:v>
                </c:pt>
                <c:pt idx="139">
                  <c:v>6.8360000000000003</c:v>
                </c:pt>
                <c:pt idx="140">
                  <c:v>6.8780000000000001</c:v>
                </c:pt>
                <c:pt idx="141">
                  <c:v>6.9790000000000001</c:v>
                </c:pt>
                <c:pt idx="142">
                  <c:v>66.86</c:v>
                </c:pt>
                <c:pt idx="143">
                  <c:v>118.3</c:v>
                </c:pt>
                <c:pt idx="144">
                  <c:v>99.59</c:v>
                </c:pt>
                <c:pt idx="145">
                  <c:v>72.63</c:v>
                </c:pt>
                <c:pt idx="146">
                  <c:v>70.92</c:v>
                </c:pt>
                <c:pt idx="147">
                  <c:v>58.06</c:v>
                </c:pt>
                <c:pt idx="148">
                  <c:v>56.82</c:v>
                </c:pt>
                <c:pt idx="149">
                  <c:v>52.69</c:v>
                </c:pt>
                <c:pt idx="150">
                  <c:v>52.72</c:v>
                </c:pt>
                <c:pt idx="151">
                  <c:v>51.49</c:v>
                </c:pt>
                <c:pt idx="152">
                  <c:v>50.09</c:v>
                </c:pt>
                <c:pt idx="153">
                  <c:v>48.52</c:v>
                </c:pt>
                <c:pt idx="154">
                  <c:v>46.65</c:v>
                </c:pt>
                <c:pt idx="155">
                  <c:v>44.46</c:v>
                </c:pt>
                <c:pt idx="156">
                  <c:v>42.29</c:v>
                </c:pt>
                <c:pt idx="157">
                  <c:v>40.369999999999997</c:v>
                </c:pt>
                <c:pt idx="158">
                  <c:v>38.450000000000003</c:v>
                </c:pt>
                <c:pt idx="159">
                  <c:v>36.61</c:v>
                </c:pt>
                <c:pt idx="160">
                  <c:v>35.880000000000003</c:v>
                </c:pt>
                <c:pt idx="161">
                  <c:v>35.880000000000003</c:v>
                </c:pt>
                <c:pt idx="162">
                  <c:v>35.659999999999997</c:v>
                </c:pt>
                <c:pt idx="163">
                  <c:v>36.200000000000003</c:v>
                </c:pt>
                <c:pt idx="164">
                  <c:v>138.19999999999999</c:v>
                </c:pt>
                <c:pt idx="165">
                  <c:v>52.45</c:v>
                </c:pt>
                <c:pt idx="166">
                  <c:v>49.4</c:v>
                </c:pt>
                <c:pt idx="167">
                  <c:v>46.65</c:v>
                </c:pt>
                <c:pt idx="168">
                  <c:v>44.15</c:v>
                </c:pt>
                <c:pt idx="169">
                  <c:v>44.37</c:v>
                </c:pt>
                <c:pt idx="170">
                  <c:v>42.29</c:v>
                </c:pt>
                <c:pt idx="171">
                  <c:v>39.75</c:v>
                </c:pt>
                <c:pt idx="172">
                  <c:v>44.16</c:v>
                </c:pt>
                <c:pt idx="173">
                  <c:v>40.229999999999997</c:v>
                </c:pt>
                <c:pt idx="174">
                  <c:v>39.450000000000003</c:v>
                </c:pt>
                <c:pt idx="175">
                  <c:v>127.3</c:v>
                </c:pt>
                <c:pt idx="176">
                  <c:v>144.19999999999999</c:v>
                </c:pt>
                <c:pt idx="177">
                  <c:v>133.9</c:v>
                </c:pt>
                <c:pt idx="178">
                  <c:v>124.5</c:v>
                </c:pt>
                <c:pt idx="179">
                  <c:v>90.35</c:v>
                </c:pt>
                <c:pt idx="180">
                  <c:v>112.8</c:v>
                </c:pt>
                <c:pt idx="181">
                  <c:v>156.6</c:v>
                </c:pt>
                <c:pt idx="182">
                  <c:v>183.8</c:v>
                </c:pt>
                <c:pt idx="183">
                  <c:v>190.7</c:v>
                </c:pt>
                <c:pt idx="184">
                  <c:v>157.30000000000001</c:v>
                </c:pt>
                <c:pt idx="185">
                  <c:v>150.5</c:v>
                </c:pt>
                <c:pt idx="186">
                  <c:v>160.80000000000001</c:v>
                </c:pt>
                <c:pt idx="187">
                  <c:v>151</c:v>
                </c:pt>
                <c:pt idx="188">
                  <c:v>136.4</c:v>
                </c:pt>
                <c:pt idx="189">
                  <c:v>131.4</c:v>
                </c:pt>
                <c:pt idx="190">
                  <c:v>125.1</c:v>
                </c:pt>
                <c:pt idx="191">
                  <c:v>212.9</c:v>
                </c:pt>
                <c:pt idx="192">
                  <c:v>220</c:v>
                </c:pt>
                <c:pt idx="193">
                  <c:v>202.7</c:v>
                </c:pt>
                <c:pt idx="194">
                  <c:v>209</c:v>
                </c:pt>
                <c:pt idx="195">
                  <c:v>211.2</c:v>
                </c:pt>
                <c:pt idx="196">
                  <c:v>184.5</c:v>
                </c:pt>
                <c:pt idx="197">
                  <c:v>185.6</c:v>
                </c:pt>
                <c:pt idx="198">
                  <c:v>199</c:v>
                </c:pt>
                <c:pt idx="199">
                  <c:v>181.5</c:v>
                </c:pt>
                <c:pt idx="200">
                  <c:v>191.3</c:v>
                </c:pt>
                <c:pt idx="201">
                  <c:v>174.6</c:v>
                </c:pt>
                <c:pt idx="202">
                  <c:v>159.30000000000001</c:v>
                </c:pt>
                <c:pt idx="203">
                  <c:v>145.5</c:v>
                </c:pt>
                <c:pt idx="204">
                  <c:v>138.69999999999999</c:v>
                </c:pt>
                <c:pt idx="205">
                  <c:v>138.6</c:v>
                </c:pt>
                <c:pt idx="206">
                  <c:v>129.5</c:v>
                </c:pt>
                <c:pt idx="207">
                  <c:v>154.69999999999999</c:v>
                </c:pt>
                <c:pt idx="208">
                  <c:v>130</c:v>
                </c:pt>
                <c:pt idx="209">
                  <c:v>122.9</c:v>
                </c:pt>
                <c:pt idx="210">
                  <c:v>130.80000000000001</c:v>
                </c:pt>
                <c:pt idx="211">
                  <c:v>148.30000000000001</c:v>
                </c:pt>
                <c:pt idx="212">
                  <c:v>134.80000000000001</c:v>
                </c:pt>
                <c:pt idx="213">
                  <c:v>129.5</c:v>
                </c:pt>
                <c:pt idx="214">
                  <c:v>163.1</c:v>
                </c:pt>
                <c:pt idx="215">
                  <c:v>142.4</c:v>
                </c:pt>
                <c:pt idx="216">
                  <c:v>627.79999999999995</c:v>
                </c:pt>
                <c:pt idx="217">
                  <c:v>226</c:v>
                </c:pt>
                <c:pt idx="218">
                  <c:v>229.1</c:v>
                </c:pt>
                <c:pt idx="219">
                  <c:v>202.6</c:v>
                </c:pt>
                <c:pt idx="220">
                  <c:v>217.6</c:v>
                </c:pt>
                <c:pt idx="221">
                  <c:v>214.5</c:v>
                </c:pt>
                <c:pt idx="222">
                  <c:v>198.3</c:v>
                </c:pt>
                <c:pt idx="223">
                  <c:v>186.1</c:v>
                </c:pt>
                <c:pt idx="224">
                  <c:v>202.4</c:v>
                </c:pt>
                <c:pt idx="225">
                  <c:v>197.5</c:v>
                </c:pt>
                <c:pt idx="226">
                  <c:v>183.7</c:v>
                </c:pt>
                <c:pt idx="227">
                  <c:v>187</c:v>
                </c:pt>
                <c:pt idx="228">
                  <c:v>176.6</c:v>
                </c:pt>
                <c:pt idx="229">
                  <c:v>161</c:v>
                </c:pt>
                <c:pt idx="230">
                  <c:v>147.19999999999999</c:v>
                </c:pt>
                <c:pt idx="231">
                  <c:v>161.30000000000001</c:v>
                </c:pt>
                <c:pt idx="232">
                  <c:v>168.8</c:v>
                </c:pt>
                <c:pt idx="233">
                  <c:v>231.4</c:v>
                </c:pt>
                <c:pt idx="234">
                  <c:v>192.6</c:v>
                </c:pt>
                <c:pt idx="235">
                  <c:v>234.4</c:v>
                </c:pt>
                <c:pt idx="236">
                  <c:v>180.2</c:v>
                </c:pt>
                <c:pt idx="237">
                  <c:v>195.7</c:v>
                </c:pt>
                <c:pt idx="238">
                  <c:v>178.6</c:v>
                </c:pt>
                <c:pt idx="239">
                  <c:v>188.2</c:v>
                </c:pt>
                <c:pt idx="240">
                  <c:v>171.4</c:v>
                </c:pt>
                <c:pt idx="241">
                  <c:v>156.19999999999999</c:v>
                </c:pt>
                <c:pt idx="242">
                  <c:v>171.4</c:v>
                </c:pt>
                <c:pt idx="243">
                  <c:v>142.30000000000001</c:v>
                </c:pt>
                <c:pt idx="244">
                  <c:v>141.19999999999999</c:v>
                </c:pt>
                <c:pt idx="245">
                  <c:v>130</c:v>
                </c:pt>
                <c:pt idx="246">
                  <c:v>142.1</c:v>
                </c:pt>
                <c:pt idx="247">
                  <c:v>130.1</c:v>
                </c:pt>
                <c:pt idx="248">
                  <c:v>119.4</c:v>
                </c:pt>
                <c:pt idx="249">
                  <c:v>109.9</c:v>
                </c:pt>
                <c:pt idx="250">
                  <c:v>102.1</c:v>
                </c:pt>
                <c:pt idx="251">
                  <c:v>95.52</c:v>
                </c:pt>
                <c:pt idx="252">
                  <c:v>118.7</c:v>
                </c:pt>
                <c:pt idx="253">
                  <c:v>153.80000000000001</c:v>
                </c:pt>
                <c:pt idx="254">
                  <c:v>105.6</c:v>
                </c:pt>
                <c:pt idx="255">
                  <c:v>107.6</c:v>
                </c:pt>
                <c:pt idx="256">
                  <c:v>133.4</c:v>
                </c:pt>
                <c:pt idx="257">
                  <c:v>123.7</c:v>
                </c:pt>
                <c:pt idx="258">
                  <c:v>116.5</c:v>
                </c:pt>
                <c:pt idx="259">
                  <c:v>125.1</c:v>
                </c:pt>
                <c:pt idx="260">
                  <c:v>132.6</c:v>
                </c:pt>
                <c:pt idx="261">
                  <c:v>102.1</c:v>
                </c:pt>
                <c:pt idx="262">
                  <c:v>125.5</c:v>
                </c:pt>
                <c:pt idx="263">
                  <c:v>114.9</c:v>
                </c:pt>
                <c:pt idx="264">
                  <c:v>105.5</c:v>
                </c:pt>
                <c:pt idx="265">
                  <c:v>97</c:v>
                </c:pt>
                <c:pt idx="266">
                  <c:v>89.69</c:v>
                </c:pt>
                <c:pt idx="267">
                  <c:v>83.09</c:v>
                </c:pt>
                <c:pt idx="268">
                  <c:v>77.45</c:v>
                </c:pt>
                <c:pt idx="269">
                  <c:v>72.44</c:v>
                </c:pt>
                <c:pt idx="270">
                  <c:v>67.739999999999995</c:v>
                </c:pt>
                <c:pt idx="271">
                  <c:v>63.94</c:v>
                </c:pt>
                <c:pt idx="272">
                  <c:v>61.17</c:v>
                </c:pt>
                <c:pt idx="273">
                  <c:v>57.55</c:v>
                </c:pt>
                <c:pt idx="274">
                  <c:v>55.46</c:v>
                </c:pt>
                <c:pt idx="275">
                  <c:v>64.44</c:v>
                </c:pt>
                <c:pt idx="276">
                  <c:v>97.54</c:v>
                </c:pt>
                <c:pt idx="277">
                  <c:v>63.19</c:v>
                </c:pt>
                <c:pt idx="278">
                  <c:v>59.47</c:v>
                </c:pt>
                <c:pt idx="279">
                  <c:v>55.99</c:v>
                </c:pt>
                <c:pt idx="280">
                  <c:v>52.82</c:v>
                </c:pt>
                <c:pt idx="281">
                  <c:v>49.81</c:v>
                </c:pt>
                <c:pt idx="282">
                  <c:v>47.05</c:v>
                </c:pt>
                <c:pt idx="283">
                  <c:v>44.56</c:v>
                </c:pt>
                <c:pt idx="284">
                  <c:v>42.72</c:v>
                </c:pt>
                <c:pt idx="285">
                  <c:v>40.47</c:v>
                </c:pt>
                <c:pt idx="286">
                  <c:v>39.979999999999997</c:v>
                </c:pt>
                <c:pt idx="287">
                  <c:v>39.33</c:v>
                </c:pt>
                <c:pt idx="288">
                  <c:v>38.56</c:v>
                </c:pt>
                <c:pt idx="289">
                  <c:v>37.69</c:v>
                </c:pt>
                <c:pt idx="290">
                  <c:v>36.76</c:v>
                </c:pt>
                <c:pt idx="291">
                  <c:v>35.78</c:v>
                </c:pt>
                <c:pt idx="292">
                  <c:v>34.74</c:v>
                </c:pt>
                <c:pt idx="293">
                  <c:v>33.69</c:v>
                </c:pt>
                <c:pt idx="294">
                  <c:v>32.619999999999997</c:v>
                </c:pt>
                <c:pt idx="295">
                  <c:v>31.54</c:v>
                </c:pt>
                <c:pt idx="296">
                  <c:v>30.63</c:v>
                </c:pt>
                <c:pt idx="297">
                  <c:v>29.62</c:v>
                </c:pt>
                <c:pt idx="298">
                  <c:v>28.63</c:v>
                </c:pt>
                <c:pt idx="299">
                  <c:v>27.68</c:v>
                </c:pt>
                <c:pt idx="300">
                  <c:v>26.81</c:v>
                </c:pt>
                <c:pt idx="301">
                  <c:v>25.91</c:v>
                </c:pt>
                <c:pt idx="302">
                  <c:v>25.04</c:v>
                </c:pt>
                <c:pt idx="303">
                  <c:v>24.2</c:v>
                </c:pt>
                <c:pt idx="304">
                  <c:v>23.38</c:v>
                </c:pt>
                <c:pt idx="305">
                  <c:v>22.58</c:v>
                </c:pt>
                <c:pt idx="306">
                  <c:v>21.81</c:v>
                </c:pt>
                <c:pt idx="307">
                  <c:v>21.07</c:v>
                </c:pt>
                <c:pt idx="308">
                  <c:v>20.34</c:v>
                </c:pt>
                <c:pt idx="309">
                  <c:v>19.64</c:v>
                </c:pt>
                <c:pt idx="310">
                  <c:v>19.55</c:v>
                </c:pt>
                <c:pt idx="311">
                  <c:v>19.399999999999999</c:v>
                </c:pt>
                <c:pt idx="312">
                  <c:v>19.190000000000001</c:v>
                </c:pt>
                <c:pt idx="313">
                  <c:v>18.95</c:v>
                </c:pt>
                <c:pt idx="314">
                  <c:v>18.670000000000002</c:v>
                </c:pt>
                <c:pt idx="315">
                  <c:v>18.37</c:v>
                </c:pt>
                <c:pt idx="316">
                  <c:v>18.05</c:v>
                </c:pt>
                <c:pt idx="317">
                  <c:v>17.71</c:v>
                </c:pt>
                <c:pt idx="318">
                  <c:v>17.36</c:v>
                </c:pt>
                <c:pt idx="319">
                  <c:v>17</c:v>
                </c:pt>
                <c:pt idx="320">
                  <c:v>16.64</c:v>
                </c:pt>
                <c:pt idx="321">
                  <c:v>16.27</c:v>
                </c:pt>
                <c:pt idx="322">
                  <c:v>15.92</c:v>
                </c:pt>
                <c:pt idx="323">
                  <c:v>15.56</c:v>
                </c:pt>
                <c:pt idx="324">
                  <c:v>15.21</c:v>
                </c:pt>
                <c:pt idx="325">
                  <c:v>14.88</c:v>
                </c:pt>
                <c:pt idx="326">
                  <c:v>14.54</c:v>
                </c:pt>
                <c:pt idx="327">
                  <c:v>14.22</c:v>
                </c:pt>
                <c:pt idx="328">
                  <c:v>13.91</c:v>
                </c:pt>
                <c:pt idx="329">
                  <c:v>13.6</c:v>
                </c:pt>
                <c:pt idx="330">
                  <c:v>13.31</c:v>
                </c:pt>
                <c:pt idx="331">
                  <c:v>13.02</c:v>
                </c:pt>
                <c:pt idx="332">
                  <c:v>12.75</c:v>
                </c:pt>
                <c:pt idx="333">
                  <c:v>12.49</c:v>
                </c:pt>
                <c:pt idx="334">
                  <c:v>12.24</c:v>
                </c:pt>
                <c:pt idx="335">
                  <c:v>12</c:v>
                </c:pt>
                <c:pt idx="336">
                  <c:v>11.77</c:v>
                </c:pt>
                <c:pt idx="337">
                  <c:v>11.56</c:v>
                </c:pt>
                <c:pt idx="338">
                  <c:v>11.35</c:v>
                </c:pt>
                <c:pt idx="339">
                  <c:v>11.16</c:v>
                </c:pt>
                <c:pt idx="340">
                  <c:v>10.97</c:v>
                </c:pt>
                <c:pt idx="341">
                  <c:v>10.8</c:v>
                </c:pt>
                <c:pt idx="342">
                  <c:v>10.63</c:v>
                </c:pt>
                <c:pt idx="343">
                  <c:v>10.47</c:v>
                </c:pt>
                <c:pt idx="344">
                  <c:v>10.32</c:v>
                </c:pt>
                <c:pt idx="345">
                  <c:v>10.17</c:v>
                </c:pt>
                <c:pt idx="346">
                  <c:v>10.029999999999999</c:v>
                </c:pt>
                <c:pt idx="347">
                  <c:v>9.8960000000000008</c:v>
                </c:pt>
                <c:pt idx="348">
                  <c:v>9.7639999999999993</c:v>
                </c:pt>
                <c:pt idx="349">
                  <c:v>9.6359999999999992</c:v>
                </c:pt>
                <c:pt idx="350">
                  <c:v>9.51</c:v>
                </c:pt>
                <c:pt idx="351">
                  <c:v>9.3879999999999999</c:v>
                </c:pt>
                <c:pt idx="352">
                  <c:v>9.2680000000000007</c:v>
                </c:pt>
                <c:pt idx="353">
                  <c:v>9.1489999999999991</c:v>
                </c:pt>
                <c:pt idx="354">
                  <c:v>9.032</c:v>
                </c:pt>
                <c:pt idx="355">
                  <c:v>8.9149999999999991</c:v>
                </c:pt>
                <c:pt idx="356">
                  <c:v>8.8000000000000007</c:v>
                </c:pt>
                <c:pt idx="357">
                  <c:v>8.6850000000000005</c:v>
                </c:pt>
                <c:pt idx="358">
                  <c:v>8.57</c:v>
                </c:pt>
                <c:pt idx="359">
                  <c:v>8.4550000000000001</c:v>
                </c:pt>
                <c:pt idx="360">
                  <c:v>8.34</c:v>
                </c:pt>
                <c:pt idx="361">
                  <c:v>8.2249999999999996</c:v>
                </c:pt>
                <c:pt idx="362">
                  <c:v>8.11</c:v>
                </c:pt>
                <c:pt idx="363">
                  <c:v>7.9950000000000001</c:v>
                </c:pt>
                <c:pt idx="364">
                  <c:v>7.8789999999999996</c:v>
                </c:pt>
                <c:pt idx="365">
                  <c:v>7.7619999999999996</c:v>
                </c:pt>
                <c:pt idx="366">
                  <c:v>7.6459999999999999</c:v>
                </c:pt>
                <c:pt idx="367">
                  <c:v>7.5279999999999996</c:v>
                </c:pt>
                <c:pt idx="368">
                  <c:v>7.4109999999999996</c:v>
                </c:pt>
                <c:pt idx="369">
                  <c:v>7.2930000000000001</c:v>
                </c:pt>
                <c:pt idx="370">
                  <c:v>7.1749999999999998</c:v>
                </c:pt>
                <c:pt idx="371">
                  <c:v>7.056</c:v>
                </c:pt>
                <c:pt idx="372">
                  <c:v>6.9370000000000003</c:v>
                </c:pt>
                <c:pt idx="373">
                  <c:v>6.8179999999999996</c:v>
                </c:pt>
                <c:pt idx="374">
                  <c:v>6.6989999999999998</c:v>
                </c:pt>
                <c:pt idx="375">
                  <c:v>6.58</c:v>
                </c:pt>
                <c:pt idx="376">
                  <c:v>6.4610000000000003</c:v>
                </c:pt>
                <c:pt idx="377">
                  <c:v>6.3419999999999996</c:v>
                </c:pt>
                <c:pt idx="378">
                  <c:v>6.2240000000000002</c:v>
                </c:pt>
                <c:pt idx="379">
                  <c:v>6.1059999999999999</c:v>
                </c:pt>
                <c:pt idx="380">
                  <c:v>5.9880000000000004</c:v>
                </c:pt>
                <c:pt idx="381">
                  <c:v>5.8710000000000004</c:v>
                </c:pt>
                <c:pt idx="382">
                  <c:v>5.76</c:v>
                </c:pt>
                <c:pt idx="383">
                  <c:v>5.6589999999999998</c:v>
                </c:pt>
                <c:pt idx="384">
                  <c:v>5.5659999999999998</c:v>
                </c:pt>
                <c:pt idx="385">
                  <c:v>5.48</c:v>
                </c:pt>
                <c:pt idx="386">
                  <c:v>5.3979999999999997</c:v>
                </c:pt>
                <c:pt idx="387">
                  <c:v>5.3209999999999997</c:v>
                </c:pt>
                <c:pt idx="388">
                  <c:v>5.2460000000000004</c:v>
                </c:pt>
                <c:pt idx="389">
                  <c:v>5.1719999999999997</c:v>
                </c:pt>
                <c:pt idx="390">
                  <c:v>5.0990000000000002</c:v>
                </c:pt>
                <c:pt idx="391">
                  <c:v>5.0259999999999998</c:v>
                </c:pt>
                <c:pt idx="392">
                  <c:v>4.9530000000000003</c:v>
                </c:pt>
                <c:pt idx="393">
                  <c:v>4.88</c:v>
                </c:pt>
                <c:pt idx="394">
                  <c:v>4.806</c:v>
                </c:pt>
                <c:pt idx="395">
                  <c:v>4.7320000000000002</c:v>
                </c:pt>
                <c:pt idx="396">
                  <c:v>4.657</c:v>
                </c:pt>
                <c:pt idx="397">
                  <c:v>4.5810000000000004</c:v>
                </c:pt>
                <c:pt idx="398">
                  <c:v>4.5039999999999996</c:v>
                </c:pt>
                <c:pt idx="399">
                  <c:v>4.4269999999999996</c:v>
                </c:pt>
                <c:pt idx="400">
                  <c:v>4.3499999999999996</c:v>
                </c:pt>
                <c:pt idx="401">
                  <c:v>4.2720000000000002</c:v>
                </c:pt>
                <c:pt idx="402">
                  <c:v>4.1929999999999996</c:v>
                </c:pt>
                <c:pt idx="403">
                  <c:v>4.1150000000000002</c:v>
                </c:pt>
                <c:pt idx="404">
                  <c:v>4.0359999999999996</c:v>
                </c:pt>
                <c:pt idx="405">
                  <c:v>3.96</c:v>
                </c:pt>
                <c:pt idx="406">
                  <c:v>3.891</c:v>
                </c:pt>
                <c:pt idx="407">
                  <c:v>3.8210000000000002</c:v>
                </c:pt>
                <c:pt idx="408">
                  <c:v>3.75</c:v>
                </c:pt>
                <c:pt idx="409">
                  <c:v>3.6789999999999998</c:v>
                </c:pt>
                <c:pt idx="410">
                  <c:v>3.6070000000000002</c:v>
                </c:pt>
                <c:pt idx="411">
                  <c:v>3.5470000000000002</c:v>
                </c:pt>
                <c:pt idx="412">
                  <c:v>3.4849999999999999</c:v>
                </c:pt>
                <c:pt idx="413">
                  <c:v>3.4220000000000002</c:v>
                </c:pt>
                <c:pt idx="414">
                  <c:v>3.359</c:v>
                </c:pt>
                <c:pt idx="415">
                  <c:v>3.2959999999999998</c:v>
                </c:pt>
                <c:pt idx="416">
                  <c:v>3.2330000000000001</c:v>
                </c:pt>
                <c:pt idx="417">
                  <c:v>3.17</c:v>
                </c:pt>
                <c:pt idx="418">
                  <c:v>3.1070000000000002</c:v>
                </c:pt>
                <c:pt idx="419">
                  <c:v>3.0449999999999999</c:v>
                </c:pt>
                <c:pt idx="420">
                  <c:v>2.984</c:v>
                </c:pt>
                <c:pt idx="421">
                  <c:v>2.923</c:v>
                </c:pt>
                <c:pt idx="422">
                  <c:v>2.863</c:v>
                </c:pt>
                <c:pt idx="423">
                  <c:v>2.8050000000000002</c:v>
                </c:pt>
                <c:pt idx="424">
                  <c:v>2.762</c:v>
                </c:pt>
                <c:pt idx="425">
                  <c:v>2.7480000000000002</c:v>
                </c:pt>
                <c:pt idx="426">
                  <c:v>2.7269999999999999</c:v>
                </c:pt>
                <c:pt idx="427">
                  <c:v>2.7010000000000001</c:v>
                </c:pt>
                <c:pt idx="428">
                  <c:v>2.673</c:v>
                </c:pt>
                <c:pt idx="429">
                  <c:v>2.6509999999999998</c:v>
                </c:pt>
                <c:pt idx="430">
                  <c:v>2.6280000000000001</c:v>
                </c:pt>
                <c:pt idx="431">
                  <c:v>2.6019999999999999</c:v>
                </c:pt>
                <c:pt idx="432">
                  <c:v>2.5750000000000002</c:v>
                </c:pt>
                <c:pt idx="433">
                  <c:v>2.5470000000000002</c:v>
                </c:pt>
                <c:pt idx="434">
                  <c:v>2.5179999999999998</c:v>
                </c:pt>
                <c:pt idx="435">
                  <c:v>2.4870000000000001</c:v>
                </c:pt>
                <c:pt idx="436">
                  <c:v>2.4630000000000001</c:v>
                </c:pt>
                <c:pt idx="437">
                  <c:v>2.4390000000000001</c:v>
                </c:pt>
                <c:pt idx="438">
                  <c:v>2.4119999999999999</c:v>
                </c:pt>
                <c:pt idx="439">
                  <c:v>2.3849999999999998</c:v>
                </c:pt>
                <c:pt idx="440">
                  <c:v>2.3559999999999999</c:v>
                </c:pt>
                <c:pt idx="441">
                  <c:v>2.3260000000000001</c:v>
                </c:pt>
                <c:pt idx="442">
                  <c:v>2.2959999999999998</c:v>
                </c:pt>
                <c:pt idx="443">
                  <c:v>2.2650000000000001</c:v>
                </c:pt>
                <c:pt idx="444">
                  <c:v>2.2330000000000001</c:v>
                </c:pt>
                <c:pt idx="445">
                  <c:v>2.2000000000000002</c:v>
                </c:pt>
                <c:pt idx="446">
                  <c:v>2.1669999999999998</c:v>
                </c:pt>
                <c:pt idx="447">
                  <c:v>2.1339999999999999</c:v>
                </c:pt>
                <c:pt idx="448">
                  <c:v>2.1</c:v>
                </c:pt>
                <c:pt idx="449">
                  <c:v>2.0739999999999998</c:v>
                </c:pt>
                <c:pt idx="450">
                  <c:v>2.0459999999999998</c:v>
                </c:pt>
                <c:pt idx="451">
                  <c:v>2.0179999999999998</c:v>
                </c:pt>
                <c:pt idx="452">
                  <c:v>1.994</c:v>
                </c:pt>
                <c:pt idx="453">
                  <c:v>1.968</c:v>
                </c:pt>
                <c:pt idx="454">
                  <c:v>1.9419999999999999</c:v>
                </c:pt>
                <c:pt idx="455">
                  <c:v>1.9139999999999999</c:v>
                </c:pt>
                <c:pt idx="456">
                  <c:v>1.8859999999999999</c:v>
                </c:pt>
                <c:pt idx="457">
                  <c:v>1.8580000000000001</c:v>
                </c:pt>
                <c:pt idx="458">
                  <c:v>1.83</c:v>
                </c:pt>
                <c:pt idx="459">
                  <c:v>1.802</c:v>
                </c:pt>
                <c:pt idx="460">
                  <c:v>1.7729999999999999</c:v>
                </c:pt>
                <c:pt idx="461">
                  <c:v>1.7450000000000001</c:v>
                </c:pt>
                <c:pt idx="462">
                  <c:v>1.7170000000000001</c:v>
                </c:pt>
                <c:pt idx="463">
                  <c:v>1.6890000000000001</c:v>
                </c:pt>
                <c:pt idx="464">
                  <c:v>1.661</c:v>
                </c:pt>
                <c:pt idx="465">
                  <c:v>1.635</c:v>
                </c:pt>
                <c:pt idx="466">
                  <c:v>1.617</c:v>
                </c:pt>
                <c:pt idx="467">
                  <c:v>1.619</c:v>
                </c:pt>
                <c:pt idx="468">
                  <c:v>1.6379999999999999</c:v>
                </c:pt>
                <c:pt idx="469">
                  <c:v>1.653</c:v>
                </c:pt>
                <c:pt idx="470">
                  <c:v>1.67</c:v>
                </c:pt>
                <c:pt idx="471">
                  <c:v>1.72</c:v>
                </c:pt>
                <c:pt idx="472">
                  <c:v>1.839</c:v>
                </c:pt>
                <c:pt idx="473">
                  <c:v>2.0880000000000001</c:v>
                </c:pt>
                <c:pt idx="474">
                  <c:v>73.05</c:v>
                </c:pt>
                <c:pt idx="475">
                  <c:v>163.1</c:v>
                </c:pt>
                <c:pt idx="476">
                  <c:v>183.6</c:v>
                </c:pt>
                <c:pt idx="477">
                  <c:v>86.56</c:v>
                </c:pt>
                <c:pt idx="478">
                  <c:v>70.87</c:v>
                </c:pt>
                <c:pt idx="479">
                  <c:v>65.239999999999995</c:v>
                </c:pt>
                <c:pt idx="480">
                  <c:v>90.88</c:v>
                </c:pt>
                <c:pt idx="481">
                  <c:v>82.09</c:v>
                </c:pt>
                <c:pt idx="482">
                  <c:v>74.45</c:v>
                </c:pt>
                <c:pt idx="483">
                  <c:v>68.48</c:v>
                </c:pt>
                <c:pt idx="484">
                  <c:v>63.52</c:v>
                </c:pt>
                <c:pt idx="485">
                  <c:v>59.66</c:v>
                </c:pt>
                <c:pt idx="486">
                  <c:v>55.53</c:v>
                </c:pt>
                <c:pt idx="487">
                  <c:v>51.63</c:v>
                </c:pt>
                <c:pt idx="488">
                  <c:v>48.69</c:v>
                </c:pt>
                <c:pt idx="489">
                  <c:v>45.42</c:v>
                </c:pt>
                <c:pt idx="490">
                  <c:v>42.7</c:v>
                </c:pt>
                <c:pt idx="491">
                  <c:v>42.62</c:v>
                </c:pt>
                <c:pt idx="492">
                  <c:v>68.72</c:v>
                </c:pt>
                <c:pt idx="493">
                  <c:v>47.2</c:v>
                </c:pt>
                <c:pt idx="494">
                  <c:v>44.22</c:v>
                </c:pt>
                <c:pt idx="495">
                  <c:v>41.3</c:v>
                </c:pt>
                <c:pt idx="496">
                  <c:v>38.950000000000003</c:v>
                </c:pt>
                <c:pt idx="497">
                  <c:v>38.520000000000003</c:v>
                </c:pt>
                <c:pt idx="498">
                  <c:v>37.909999999999997</c:v>
                </c:pt>
                <c:pt idx="499">
                  <c:v>37.14</c:v>
                </c:pt>
                <c:pt idx="500">
                  <c:v>36.28</c:v>
                </c:pt>
                <c:pt idx="501">
                  <c:v>35.36</c:v>
                </c:pt>
                <c:pt idx="502">
                  <c:v>34.35</c:v>
                </c:pt>
                <c:pt idx="503">
                  <c:v>33.299999999999997</c:v>
                </c:pt>
                <c:pt idx="504">
                  <c:v>32.200000000000003</c:v>
                </c:pt>
                <c:pt idx="505">
                  <c:v>31.11</c:v>
                </c:pt>
                <c:pt idx="506">
                  <c:v>30.1</c:v>
                </c:pt>
                <c:pt idx="507">
                  <c:v>42.3</c:v>
                </c:pt>
                <c:pt idx="508">
                  <c:v>138.19999999999999</c:v>
                </c:pt>
                <c:pt idx="509">
                  <c:v>43.82</c:v>
                </c:pt>
                <c:pt idx="510">
                  <c:v>42.1</c:v>
                </c:pt>
                <c:pt idx="511">
                  <c:v>41.67</c:v>
                </c:pt>
                <c:pt idx="512">
                  <c:v>42.17</c:v>
                </c:pt>
                <c:pt idx="513">
                  <c:v>39.33</c:v>
                </c:pt>
                <c:pt idx="514">
                  <c:v>38.29</c:v>
                </c:pt>
                <c:pt idx="515">
                  <c:v>37.549999999999997</c:v>
                </c:pt>
                <c:pt idx="516">
                  <c:v>64.44</c:v>
                </c:pt>
                <c:pt idx="517">
                  <c:v>44.81</c:v>
                </c:pt>
                <c:pt idx="518">
                  <c:v>42.16</c:v>
                </c:pt>
                <c:pt idx="519">
                  <c:v>39.85</c:v>
                </c:pt>
                <c:pt idx="520">
                  <c:v>39.93</c:v>
                </c:pt>
                <c:pt idx="521">
                  <c:v>72.150000000000006</c:v>
                </c:pt>
                <c:pt idx="522">
                  <c:v>121.4</c:v>
                </c:pt>
                <c:pt idx="523">
                  <c:v>134.30000000000001</c:v>
                </c:pt>
                <c:pt idx="524">
                  <c:v>119</c:v>
                </c:pt>
                <c:pt idx="525">
                  <c:v>120.8</c:v>
                </c:pt>
                <c:pt idx="526">
                  <c:v>119.3</c:v>
                </c:pt>
                <c:pt idx="527">
                  <c:v>106.9</c:v>
                </c:pt>
                <c:pt idx="528">
                  <c:v>170.1</c:v>
                </c:pt>
                <c:pt idx="529">
                  <c:v>172.8</c:v>
                </c:pt>
                <c:pt idx="530">
                  <c:v>131.19999999999999</c:v>
                </c:pt>
                <c:pt idx="531">
                  <c:v>120.3</c:v>
                </c:pt>
                <c:pt idx="532">
                  <c:v>127.5</c:v>
                </c:pt>
                <c:pt idx="533">
                  <c:v>117</c:v>
                </c:pt>
                <c:pt idx="534">
                  <c:v>109.2</c:v>
                </c:pt>
                <c:pt idx="535">
                  <c:v>100.1</c:v>
                </c:pt>
                <c:pt idx="536">
                  <c:v>123.2</c:v>
                </c:pt>
                <c:pt idx="537">
                  <c:v>112.7</c:v>
                </c:pt>
                <c:pt idx="538">
                  <c:v>103.6</c:v>
                </c:pt>
                <c:pt idx="539">
                  <c:v>95.52</c:v>
                </c:pt>
                <c:pt idx="540">
                  <c:v>128.30000000000001</c:v>
                </c:pt>
                <c:pt idx="541">
                  <c:v>94.94</c:v>
                </c:pt>
                <c:pt idx="542">
                  <c:v>98.44</c:v>
                </c:pt>
                <c:pt idx="543">
                  <c:v>132.9</c:v>
                </c:pt>
                <c:pt idx="544">
                  <c:v>114.1</c:v>
                </c:pt>
                <c:pt idx="545">
                  <c:v>127.5</c:v>
                </c:pt>
                <c:pt idx="546">
                  <c:v>105.4</c:v>
                </c:pt>
                <c:pt idx="547">
                  <c:v>118.3</c:v>
                </c:pt>
                <c:pt idx="548">
                  <c:v>116</c:v>
                </c:pt>
                <c:pt idx="549">
                  <c:v>116.6</c:v>
                </c:pt>
                <c:pt idx="550">
                  <c:v>106.4</c:v>
                </c:pt>
                <c:pt idx="551">
                  <c:v>108</c:v>
                </c:pt>
                <c:pt idx="552">
                  <c:v>106</c:v>
                </c:pt>
                <c:pt idx="553">
                  <c:v>101.3</c:v>
                </c:pt>
                <c:pt idx="554">
                  <c:v>96.25</c:v>
                </c:pt>
                <c:pt idx="555">
                  <c:v>92.14</c:v>
                </c:pt>
                <c:pt idx="556">
                  <c:v>107.4</c:v>
                </c:pt>
                <c:pt idx="557">
                  <c:v>96.76</c:v>
                </c:pt>
                <c:pt idx="558">
                  <c:v>118.8</c:v>
                </c:pt>
                <c:pt idx="559">
                  <c:v>104.1</c:v>
                </c:pt>
                <c:pt idx="560">
                  <c:v>96.68</c:v>
                </c:pt>
                <c:pt idx="561">
                  <c:v>94.42</c:v>
                </c:pt>
                <c:pt idx="562">
                  <c:v>169.7</c:v>
                </c:pt>
                <c:pt idx="563">
                  <c:v>83.46</c:v>
                </c:pt>
                <c:pt idx="564">
                  <c:v>109</c:v>
                </c:pt>
                <c:pt idx="565">
                  <c:v>100.3</c:v>
                </c:pt>
                <c:pt idx="566">
                  <c:v>92.48</c:v>
                </c:pt>
                <c:pt idx="567">
                  <c:v>85.58</c:v>
                </c:pt>
                <c:pt idx="568">
                  <c:v>209.5</c:v>
                </c:pt>
                <c:pt idx="569">
                  <c:v>150.30000000000001</c:v>
                </c:pt>
                <c:pt idx="570">
                  <c:v>140.4</c:v>
                </c:pt>
                <c:pt idx="571">
                  <c:v>106.1</c:v>
                </c:pt>
                <c:pt idx="572">
                  <c:v>134.6</c:v>
                </c:pt>
                <c:pt idx="573">
                  <c:v>121.4</c:v>
                </c:pt>
                <c:pt idx="574">
                  <c:v>121.8</c:v>
                </c:pt>
                <c:pt idx="575">
                  <c:v>132.1</c:v>
                </c:pt>
                <c:pt idx="576">
                  <c:v>114</c:v>
                </c:pt>
                <c:pt idx="577">
                  <c:v>107.7</c:v>
                </c:pt>
                <c:pt idx="578">
                  <c:v>99.62</c:v>
                </c:pt>
                <c:pt idx="579">
                  <c:v>92.09</c:v>
                </c:pt>
                <c:pt idx="580">
                  <c:v>85.33</c:v>
                </c:pt>
                <c:pt idx="581">
                  <c:v>113.4</c:v>
                </c:pt>
                <c:pt idx="582">
                  <c:v>105.2</c:v>
                </c:pt>
                <c:pt idx="583">
                  <c:v>108.1</c:v>
                </c:pt>
                <c:pt idx="584">
                  <c:v>168.2</c:v>
                </c:pt>
                <c:pt idx="585">
                  <c:v>1305</c:v>
                </c:pt>
                <c:pt idx="586">
                  <c:v>693.7</c:v>
                </c:pt>
                <c:pt idx="587">
                  <c:v>221.1</c:v>
                </c:pt>
                <c:pt idx="588">
                  <c:v>218.9</c:v>
                </c:pt>
                <c:pt idx="589">
                  <c:v>197.5</c:v>
                </c:pt>
                <c:pt idx="590">
                  <c:v>177.8</c:v>
                </c:pt>
                <c:pt idx="591">
                  <c:v>252.7</c:v>
                </c:pt>
                <c:pt idx="592">
                  <c:v>236.5</c:v>
                </c:pt>
                <c:pt idx="593">
                  <c:v>227.7</c:v>
                </c:pt>
                <c:pt idx="594">
                  <c:v>207.5</c:v>
                </c:pt>
                <c:pt idx="595">
                  <c:v>192.8</c:v>
                </c:pt>
                <c:pt idx="596">
                  <c:v>206.6</c:v>
                </c:pt>
                <c:pt idx="597">
                  <c:v>188.3</c:v>
                </c:pt>
                <c:pt idx="598">
                  <c:v>197</c:v>
                </c:pt>
                <c:pt idx="599">
                  <c:v>179.1</c:v>
                </c:pt>
                <c:pt idx="600">
                  <c:v>163.19999999999999</c:v>
                </c:pt>
                <c:pt idx="601">
                  <c:v>149</c:v>
                </c:pt>
                <c:pt idx="602">
                  <c:v>153.19999999999999</c:v>
                </c:pt>
                <c:pt idx="603">
                  <c:v>140</c:v>
                </c:pt>
                <c:pt idx="604">
                  <c:v>128.6</c:v>
                </c:pt>
                <c:pt idx="605">
                  <c:v>141.1</c:v>
                </c:pt>
                <c:pt idx="606">
                  <c:v>130</c:v>
                </c:pt>
                <c:pt idx="607">
                  <c:v>119.4</c:v>
                </c:pt>
                <c:pt idx="608">
                  <c:v>110.1</c:v>
                </c:pt>
                <c:pt idx="609">
                  <c:v>101.7</c:v>
                </c:pt>
                <c:pt idx="610">
                  <c:v>93.83</c:v>
                </c:pt>
                <c:pt idx="611">
                  <c:v>119.1</c:v>
                </c:pt>
                <c:pt idx="612">
                  <c:v>111.4</c:v>
                </c:pt>
                <c:pt idx="613">
                  <c:v>103.1</c:v>
                </c:pt>
                <c:pt idx="614">
                  <c:v>94.68</c:v>
                </c:pt>
                <c:pt idx="615">
                  <c:v>87.02</c:v>
                </c:pt>
                <c:pt idx="616">
                  <c:v>80.52</c:v>
                </c:pt>
                <c:pt idx="617">
                  <c:v>85.26</c:v>
                </c:pt>
                <c:pt idx="618">
                  <c:v>81.81</c:v>
                </c:pt>
                <c:pt idx="619">
                  <c:v>74.900000000000006</c:v>
                </c:pt>
                <c:pt idx="620">
                  <c:v>69.62</c:v>
                </c:pt>
                <c:pt idx="621">
                  <c:v>64.77</c:v>
                </c:pt>
                <c:pt idx="622">
                  <c:v>60.21</c:v>
                </c:pt>
                <c:pt idx="623">
                  <c:v>56.5</c:v>
                </c:pt>
                <c:pt idx="624">
                  <c:v>52.85</c:v>
                </c:pt>
                <c:pt idx="625">
                  <c:v>49.41</c:v>
                </c:pt>
                <c:pt idx="626">
                  <c:v>46.44</c:v>
                </c:pt>
                <c:pt idx="627">
                  <c:v>43.53</c:v>
                </c:pt>
                <c:pt idx="628">
                  <c:v>41.1</c:v>
                </c:pt>
                <c:pt idx="629">
                  <c:v>40.47</c:v>
                </c:pt>
                <c:pt idx="630">
                  <c:v>39.630000000000003</c:v>
                </c:pt>
                <c:pt idx="631">
                  <c:v>38.68</c:v>
                </c:pt>
                <c:pt idx="632">
                  <c:v>37.65</c:v>
                </c:pt>
                <c:pt idx="633">
                  <c:v>36.53</c:v>
                </c:pt>
                <c:pt idx="634">
                  <c:v>35.369999999999997</c:v>
                </c:pt>
                <c:pt idx="635">
                  <c:v>34.24</c:v>
                </c:pt>
                <c:pt idx="636">
                  <c:v>33.25</c:v>
                </c:pt>
                <c:pt idx="637">
                  <c:v>32.43</c:v>
                </c:pt>
                <c:pt idx="638">
                  <c:v>31.3</c:v>
                </c:pt>
                <c:pt idx="639">
                  <c:v>30.25</c:v>
                </c:pt>
                <c:pt idx="640">
                  <c:v>29.21</c:v>
                </c:pt>
                <c:pt idx="641">
                  <c:v>28.18</c:v>
                </c:pt>
                <c:pt idx="642">
                  <c:v>27.59</c:v>
                </c:pt>
                <c:pt idx="643">
                  <c:v>26.95</c:v>
                </c:pt>
                <c:pt idx="644">
                  <c:v>26.25</c:v>
                </c:pt>
                <c:pt idx="645">
                  <c:v>26.12</c:v>
                </c:pt>
                <c:pt idx="646">
                  <c:v>25.86</c:v>
                </c:pt>
                <c:pt idx="647">
                  <c:v>25.33</c:v>
                </c:pt>
                <c:pt idx="648">
                  <c:v>24.65</c:v>
                </c:pt>
                <c:pt idx="649">
                  <c:v>23.96</c:v>
                </c:pt>
                <c:pt idx="650">
                  <c:v>23.31</c:v>
                </c:pt>
                <c:pt idx="651">
                  <c:v>22.7</c:v>
                </c:pt>
                <c:pt idx="652">
                  <c:v>22.07</c:v>
                </c:pt>
                <c:pt idx="653">
                  <c:v>21.5</c:v>
                </c:pt>
                <c:pt idx="654">
                  <c:v>23.4</c:v>
                </c:pt>
                <c:pt idx="655">
                  <c:v>73.2</c:v>
                </c:pt>
                <c:pt idx="656">
                  <c:v>27.94</c:v>
                </c:pt>
                <c:pt idx="657">
                  <c:v>27.86</c:v>
                </c:pt>
                <c:pt idx="658">
                  <c:v>27.82</c:v>
                </c:pt>
                <c:pt idx="659">
                  <c:v>27.75</c:v>
                </c:pt>
                <c:pt idx="660">
                  <c:v>28.61</c:v>
                </c:pt>
                <c:pt idx="661">
                  <c:v>106</c:v>
                </c:pt>
                <c:pt idx="662">
                  <c:v>127.1</c:v>
                </c:pt>
                <c:pt idx="663">
                  <c:v>71.040000000000006</c:v>
                </c:pt>
                <c:pt idx="664">
                  <c:v>65.33</c:v>
                </c:pt>
                <c:pt idx="665">
                  <c:v>60.69</c:v>
                </c:pt>
                <c:pt idx="666">
                  <c:v>56.91</c:v>
                </c:pt>
                <c:pt idx="667">
                  <c:v>53.4</c:v>
                </c:pt>
                <c:pt idx="668">
                  <c:v>50.33</c:v>
                </c:pt>
                <c:pt idx="669">
                  <c:v>47.48</c:v>
                </c:pt>
                <c:pt idx="670">
                  <c:v>44.84</c:v>
                </c:pt>
                <c:pt idx="671">
                  <c:v>42.36</c:v>
                </c:pt>
                <c:pt idx="672">
                  <c:v>40.44</c:v>
                </c:pt>
                <c:pt idx="673">
                  <c:v>38.340000000000003</c:v>
                </c:pt>
                <c:pt idx="674">
                  <c:v>37.700000000000003</c:v>
                </c:pt>
                <c:pt idx="675">
                  <c:v>37.46</c:v>
                </c:pt>
                <c:pt idx="676">
                  <c:v>36.94</c:v>
                </c:pt>
                <c:pt idx="677">
                  <c:v>36.28</c:v>
                </c:pt>
                <c:pt idx="678">
                  <c:v>35.520000000000003</c:v>
                </c:pt>
                <c:pt idx="679">
                  <c:v>34.67</c:v>
                </c:pt>
                <c:pt idx="680">
                  <c:v>33.770000000000003</c:v>
                </c:pt>
                <c:pt idx="681">
                  <c:v>32.82</c:v>
                </c:pt>
                <c:pt idx="682">
                  <c:v>31.82</c:v>
                </c:pt>
                <c:pt idx="683">
                  <c:v>30.81</c:v>
                </c:pt>
                <c:pt idx="684">
                  <c:v>29.77</c:v>
                </c:pt>
                <c:pt idx="685">
                  <c:v>28.75</c:v>
                </c:pt>
                <c:pt idx="686">
                  <c:v>27.78</c:v>
                </c:pt>
                <c:pt idx="687">
                  <c:v>26.83</c:v>
                </c:pt>
                <c:pt idx="688">
                  <c:v>25.91</c:v>
                </c:pt>
                <c:pt idx="689">
                  <c:v>25.04</c:v>
                </c:pt>
                <c:pt idx="690">
                  <c:v>24.19</c:v>
                </c:pt>
                <c:pt idx="691">
                  <c:v>23.36</c:v>
                </c:pt>
                <c:pt idx="692">
                  <c:v>22.55</c:v>
                </c:pt>
                <c:pt idx="693">
                  <c:v>21.77</c:v>
                </c:pt>
                <c:pt idx="694">
                  <c:v>21.01</c:v>
                </c:pt>
                <c:pt idx="695">
                  <c:v>20.28</c:v>
                </c:pt>
                <c:pt idx="696">
                  <c:v>19.62</c:v>
                </c:pt>
                <c:pt idx="697">
                  <c:v>19.53</c:v>
                </c:pt>
                <c:pt idx="698">
                  <c:v>19.37</c:v>
                </c:pt>
                <c:pt idx="699">
                  <c:v>19.16</c:v>
                </c:pt>
                <c:pt idx="700">
                  <c:v>18.91</c:v>
                </c:pt>
                <c:pt idx="701">
                  <c:v>18.63</c:v>
                </c:pt>
                <c:pt idx="702">
                  <c:v>18.32</c:v>
                </c:pt>
                <c:pt idx="703">
                  <c:v>17.989999999999998</c:v>
                </c:pt>
                <c:pt idx="704">
                  <c:v>17.64</c:v>
                </c:pt>
                <c:pt idx="705">
                  <c:v>17.28</c:v>
                </c:pt>
                <c:pt idx="706">
                  <c:v>16.920000000000002</c:v>
                </c:pt>
                <c:pt idx="707">
                  <c:v>16.55</c:v>
                </c:pt>
                <c:pt idx="708">
                  <c:v>16.190000000000001</c:v>
                </c:pt>
                <c:pt idx="709">
                  <c:v>15.83</c:v>
                </c:pt>
                <c:pt idx="710">
                  <c:v>15.47</c:v>
                </c:pt>
                <c:pt idx="711">
                  <c:v>15.12</c:v>
                </c:pt>
                <c:pt idx="712">
                  <c:v>14.78</c:v>
                </c:pt>
                <c:pt idx="713">
                  <c:v>14.44</c:v>
                </c:pt>
                <c:pt idx="714">
                  <c:v>14.12</c:v>
                </c:pt>
                <c:pt idx="715">
                  <c:v>13.8</c:v>
                </c:pt>
                <c:pt idx="716">
                  <c:v>13.5</c:v>
                </c:pt>
                <c:pt idx="717">
                  <c:v>13.2</c:v>
                </c:pt>
                <c:pt idx="718">
                  <c:v>12.91</c:v>
                </c:pt>
                <c:pt idx="719">
                  <c:v>12.64</c:v>
                </c:pt>
                <c:pt idx="720">
                  <c:v>12.38</c:v>
                </c:pt>
                <c:pt idx="721">
                  <c:v>12.13</c:v>
                </c:pt>
                <c:pt idx="722">
                  <c:v>11.89</c:v>
                </c:pt>
                <c:pt idx="723">
                  <c:v>11.66</c:v>
                </c:pt>
                <c:pt idx="724">
                  <c:v>11.45</c:v>
                </c:pt>
                <c:pt idx="725">
                  <c:v>11.25</c:v>
                </c:pt>
                <c:pt idx="726">
                  <c:v>11.05</c:v>
                </c:pt>
                <c:pt idx="727">
                  <c:v>10.87</c:v>
                </c:pt>
                <c:pt idx="728">
                  <c:v>10.7</c:v>
                </c:pt>
                <c:pt idx="729">
                  <c:v>10.53</c:v>
                </c:pt>
                <c:pt idx="730">
                  <c:v>10.37</c:v>
                </c:pt>
                <c:pt idx="731">
                  <c:v>10.220000000000001</c:v>
                </c:pt>
                <c:pt idx="732">
                  <c:v>10.07</c:v>
                </c:pt>
                <c:pt idx="733">
                  <c:v>9.9280000000000008</c:v>
                </c:pt>
                <c:pt idx="734">
                  <c:v>9.7910000000000004</c:v>
                </c:pt>
                <c:pt idx="735">
                  <c:v>9.657</c:v>
                </c:pt>
                <c:pt idx="736">
                  <c:v>9.5280000000000005</c:v>
                </c:pt>
                <c:pt idx="737">
                  <c:v>9.4009999999999998</c:v>
                </c:pt>
                <c:pt idx="738">
                  <c:v>9.2769999999999992</c:v>
                </c:pt>
                <c:pt idx="739">
                  <c:v>9.1549999999999994</c:v>
                </c:pt>
                <c:pt idx="740">
                  <c:v>9.0350000000000001</c:v>
                </c:pt>
                <c:pt idx="741">
                  <c:v>8.9160000000000004</c:v>
                </c:pt>
                <c:pt idx="742">
                  <c:v>8.798</c:v>
                </c:pt>
                <c:pt idx="743">
                  <c:v>8.68</c:v>
                </c:pt>
                <c:pt idx="744">
                  <c:v>8.5630000000000006</c:v>
                </c:pt>
                <c:pt idx="745">
                  <c:v>8.4450000000000003</c:v>
                </c:pt>
                <c:pt idx="746">
                  <c:v>8.3290000000000006</c:v>
                </c:pt>
                <c:pt idx="747">
                  <c:v>8.2110000000000003</c:v>
                </c:pt>
                <c:pt idx="748">
                  <c:v>8.0939999999999994</c:v>
                </c:pt>
                <c:pt idx="749">
                  <c:v>7.9749999999999996</c:v>
                </c:pt>
                <c:pt idx="750">
                  <c:v>7.8570000000000002</c:v>
                </c:pt>
                <c:pt idx="751">
                  <c:v>7.7380000000000004</c:v>
                </c:pt>
                <c:pt idx="752">
                  <c:v>7.6180000000000003</c:v>
                </c:pt>
                <c:pt idx="753">
                  <c:v>7.4980000000000002</c:v>
                </c:pt>
                <c:pt idx="754">
                  <c:v>7.3780000000000001</c:v>
                </c:pt>
                <c:pt idx="755">
                  <c:v>7.2569999999999997</c:v>
                </c:pt>
                <c:pt idx="756">
                  <c:v>7.1349999999999998</c:v>
                </c:pt>
                <c:pt idx="757">
                  <c:v>7.0140000000000002</c:v>
                </c:pt>
                <c:pt idx="758">
                  <c:v>6.8920000000000003</c:v>
                </c:pt>
                <c:pt idx="759">
                  <c:v>6.77</c:v>
                </c:pt>
                <c:pt idx="760">
                  <c:v>6.649</c:v>
                </c:pt>
                <c:pt idx="761">
                  <c:v>6.5270000000000001</c:v>
                </c:pt>
                <c:pt idx="762">
                  <c:v>6.4050000000000002</c:v>
                </c:pt>
                <c:pt idx="763">
                  <c:v>6.2830000000000004</c:v>
                </c:pt>
                <c:pt idx="764">
                  <c:v>6.1619999999999999</c:v>
                </c:pt>
                <c:pt idx="765">
                  <c:v>6.0410000000000004</c:v>
                </c:pt>
                <c:pt idx="766">
                  <c:v>5.92</c:v>
                </c:pt>
                <c:pt idx="767">
                  <c:v>5.8029999999999999</c:v>
                </c:pt>
                <c:pt idx="768">
                  <c:v>5.6970000000000001</c:v>
                </c:pt>
                <c:pt idx="769">
                  <c:v>5.601</c:v>
                </c:pt>
                <c:pt idx="770">
                  <c:v>5.5110000000000001</c:v>
                </c:pt>
                <c:pt idx="771">
                  <c:v>5.4269999999999996</c:v>
                </c:pt>
                <c:pt idx="772">
                  <c:v>5.3520000000000003</c:v>
                </c:pt>
                <c:pt idx="773">
                  <c:v>5.2809999999999997</c:v>
                </c:pt>
                <c:pt idx="774">
                  <c:v>5.2119999999999997</c:v>
                </c:pt>
                <c:pt idx="775">
                  <c:v>5.141</c:v>
                </c:pt>
                <c:pt idx="776">
                  <c:v>5.0709999999999997</c:v>
                </c:pt>
                <c:pt idx="777">
                  <c:v>5</c:v>
                </c:pt>
                <c:pt idx="778">
                  <c:v>4.9279999999999999</c:v>
                </c:pt>
                <c:pt idx="779">
                  <c:v>4.8559999999999999</c:v>
                </c:pt>
                <c:pt idx="780">
                  <c:v>4.782</c:v>
                </c:pt>
                <c:pt idx="781">
                  <c:v>4.7080000000000002</c:v>
                </c:pt>
                <c:pt idx="782">
                  <c:v>4.6319999999999997</c:v>
                </c:pt>
                <c:pt idx="783">
                  <c:v>4.556</c:v>
                </c:pt>
                <c:pt idx="784">
                  <c:v>4.4779999999999998</c:v>
                </c:pt>
                <c:pt idx="785">
                  <c:v>4.4000000000000004</c:v>
                </c:pt>
                <c:pt idx="786">
                  <c:v>4.3209999999999997</c:v>
                </c:pt>
                <c:pt idx="787">
                  <c:v>4.242</c:v>
                </c:pt>
                <c:pt idx="788">
                  <c:v>4.1619999999999999</c:v>
                </c:pt>
                <c:pt idx="789">
                  <c:v>4.117</c:v>
                </c:pt>
                <c:pt idx="790">
                  <c:v>4.0670000000000002</c:v>
                </c:pt>
                <c:pt idx="791">
                  <c:v>4.0119999999999996</c:v>
                </c:pt>
                <c:pt idx="792">
                  <c:v>3.9529999999999998</c:v>
                </c:pt>
                <c:pt idx="793">
                  <c:v>3.8919999999999999</c:v>
                </c:pt>
                <c:pt idx="794">
                  <c:v>3.8290000000000002</c:v>
                </c:pt>
                <c:pt idx="795">
                  <c:v>3.7639999999999998</c:v>
                </c:pt>
                <c:pt idx="796">
                  <c:v>3.7</c:v>
                </c:pt>
                <c:pt idx="797">
                  <c:v>3.641</c:v>
                </c:pt>
                <c:pt idx="798">
                  <c:v>3.581</c:v>
                </c:pt>
                <c:pt idx="799">
                  <c:v>3.52</c:v>
                </c:pt>
                <c:pt idx="800">
                  <c:v>3.4580000000000002</c:v>
                </c:pt>
                <c:pt idx="801">
                  <c:v>3.395</c:v>
                </c:pt>
                <c:pt idx="802">
                  <c:v>3.3330000000000002</c:v>
                </c:pt>
                <c:pt idx="803">
                  <c:v>3.2690000000000001</c:v>
                </c:pt>
                <c:pt idx="804">
                  <c:v>3.206</c:v>
                </c:pt>
                <c:pt idx="805">
                  <c:v>3.1429999999999998</c:v>
                </c:pt>
                <c:pt idx="806">
                  <c:v>3.08</c:v>
                </c:pt>
                <c:pt idx="807">
                  <c:v>3.016</c:v>
                </c:pt>
                <c:pt idx="808">
                  <c:v>2.9529999999999998</c:v>
                </c:pt>
                <c:pt idx="809">
                  <c:v>2.891</c:v>
                </c:pt>
                <c:pt idx="810">
                  <c:v>2.8279999999999998</c:v>
                </c:pt>
                <c:pt idx="811">
                  <c:v>2.766</c:v>
                </c:pt>
                <c:pt idx="812">
                  <c:v>2.7050000000000001</c:v>
                </c:pt>
                <c:pt idx="813">
                  <c:v>2.6429999999999998</c:v>
                </c:pt>
                <c:pt idx="814">
                  <c:v>2.5830000000000002</c:v>
                </c:pt>
                <c:pt idx="815">
                  <c:v>2.5230000000000001</c:v>
                </c:pt>
                <c:pt idx="816">
                  <c:v>2.4689999999999999</c:v>
                </c:pt>
                <c:pt idx="817">
                  <c:v>2.4169999999999998</c:v>
                </c:pt>
                <c:pt idx="818">
                  <c:v>2.3639999999999999</c:v>
                </c:pt>
                <c:pt idx="819">
                  <c:v>2.3119999999999998</c:v>
                </c:pt>
                <c:pt idx="820">
                  <c:v>2.2599999999999998</c:v>
                </c:pt>
                <c:pt idx="821">
                  <c:v>2.2090000000000001</c:v>
                </c:pt>
                <c:pt idx="822">
                  <c:v>2.1579999999999999</c:v>
                </c:pt>
                <c:pt idx="823">
                  <c:v>2.1080000000000001</c:v>
                </c:pt>
                <c:pt idx="824">
                  <c:v>2.06</c:v>
                </c:pt>
                <c:pt idx="825">
                  <c:v>2.0379999999999998</c:v>
                </c:pt>
                <c:pt idx="826">
                  <c:v>2.02</c:v>
                </c:pt>
                <c:pt idx="827">
                  <c:v>2.0059999999999998</c:v>
                </c:pt>
                <c:pt idx="828">
                  <c:v>1.9890000000000001</c:v>
                </c:pt>
                <c:pt idx="829">
                  <c:v>2.012</c:v>
                </c:pt>
                <c:pt idx="830">
                  <c:v>2.0550000000000002</c:v>
                </c:pt>
                <c:pt idx="831">
                  <c:v>2.0819999999999999</c:v>
                </c:pt>
                <c:pt idx="832">
                  <c:v>2.1110000000000002</c:v>
                </c:pt>
                <c:pt idx="833">
                  <c:v>2.2869999999999999</c:v>
                </c:pt>
                <c:pt idx="834">
                  <c:v>2.4390000000000001</c:v>
                </c:pt>
                <c:pt idx="835">
                  <c:v>2.5499999999999998</c:v>
                </c:pt>
                <c:pt idx="836">
                  <c:v>2.6339999999999999</c:v>
                </c:pt>
                <c:pt idx="837">
                  <c:v>2.7</c:v>
                </c:pt>
                <c:pt idx="838">
                  <c:v>2.7629999999999999</c:v>
                </c:pt>
                <c:pt idx="839">
                  <c:v>2.819</c:v>
                </c:pt>
                <c:pt idx="840">
                  <c:v>2.87</c:v>
                </c:pt>
                <c:pt idx="841">
                  <c:v>2.9169999999999998</c:v>
                </c:pt>
                <c:pt idx="842">
                  <c:v>2.9630000000000001</c:v>
                </c:pt>
                <c:pt idx="843">
                  <c:v>3.0059999999999998</c:v>
                </c:pt>
                <c:pt idx="844">
                  <c:v>3.0880000000000001</c:v>
                </c:pt>
                <c:pt idx="845">
                  <c:v>3.32</c:v>
                </c:pt>
                <c:pt idx="846">
                  <c:v>4.1420000000000003</c:v>
                </c:pt>
                <c:pt idx="847">
                  <c:v>4.6740000000000004</c:v>
                </c:pt>
                <c:pt idx="848">
                  <c:v>5.2069999999999999</c:v>
                </c:pt>
                <c:pt idx="849">
                  <c:v>5.7069999999999999</c:v>
                </c:pt>
                <c:pt idx="850">
                  <c:v>6.1390000000000002</c:v>
                </c:pt>
                <c:pt idx="851">
                  <c:v>6.508</c:v>
                </c:pt>
                <c:pt idx="852">
                  <c:v>6.8150000000000004</c:v>
                </c:pt>
                <c:pt idx="853">
                  <c:v>7.0579999999999998</c:v>
                </c:pt>
                <c:pt idx="854">
                  <c:v>7.2450000000000001</c:v>
                </c:pt>
                <c:pt idx="855">
                  <c:v>7.3879999999999999</c:v>
                </c:pt>
                <c:pt idx="856">
                  <c:v>7.4989999999999997</c:v>
                </c:pt>
                <c:pt idx="857">
                  <c:v>7.6529999999999996</c:v>
                </c:pt>
                <c:pt idx="858">
                  <c:v>7.7789999999999999</c:v>
                </c:pt>
                <c:pt idx="859">
                  <c:v>7.9329999999999998</c:v>
                </c:pt>
                <c:pt idx="860">
                  <c:v>68.31</c:v>
                </c:pt>
                <c:pt idx="861">
                  <c:v>10.1</c:v>
                </c:pt>
                <c:pt idx="862">
                  <c:v>10.75</c:v>
                </c:pt>
                <c:pt idx="863">
                  <c:v>11.35</c:v>
                </c:pt>
                <c:pt idx="864">
                  <c:v>11.97</c:v>
                </c:pt>
                <c:pt idx="865">
                  <c:v>12.62</c:v>
                </c:pt>
                <c:pt idx="866">
                  <c:v>31.49</c:v>
                </c:pt>
                <c:pt idx="867">
                  <c:v>19.48</c:v>
                </c:pt>
                <c:pt idx="868">
                  <c:v>41.49</c:v>
                </c:pt>
                <c:pt idx="869">
                  <c:v>76.92</c:v>
                </c:pt>
                <c:pt idx="870">
                  <c:v>46.81</c:v>
                </c:pt>
                <c:pt idx="871">
                  <c:v>65.33</c:v>
                </c:pt>
                <c:pt idx="872">
                  <c:v>1466</c:v>
                </c:pt>
                <c:pt idx="873">
                  <c:v>525.29999999999995</c:v>
                </c:pt>
                <c:pt idx="874">
                  <c:v>191.5</c:v>
                </c:pt>
                <c:pt idx="875">
                  <c:v>174.4</c:v>
                </c:pt>
                <c:pt idx="876">
                  <c:v>158.80000000000001</c:v>
                </c:pt>
                <c:pt idx="877">
                  <c:v>152.4</c:v>
                </c:pt>
                <c:pt idx="878">
                  <c:v>165</c:v>
                </c:pt>
                <c:pt idx="879">
                  <c:v>145.1</c:v>
                </c:pt>
                <c:pt idx="880">
                  <c:v>136.80000000000001</c:v>
                </c:pt>
                <c:pt idx="881">
                  <c:v>142.4</c:v>
                </c:pt>
                <c:pt idx="882">
                  <c:v>134.80000000000001</c:v>
                </c:pt>
                <c:pt idx="883">
                  <c:v>123.3</c:v>
                </c:pt>
                <c:pt idx="884">
                  <c:v>113.4</c:v>
                </c:pt>
                <c:pt idx="885">
                  <c:v>104.2</c:v>
                </c:pt>
                <c:pt idx="886">
                  <c:v>127.4</c:v>
                </c:pt>
                <c:pt idx="887">
                  <c:v>116.5</c:v>
                </c:pt>
                <c:pt idx="888">
                  <c:v>107.1</c:v>
                </c:pt>
                <c:pt idx="889">
                  <c:v>98.66</c:v>
                </c:pt>
                <c:pt idx="890">
                  <c:v>91.15</c:v>
                </c:pt>
                <c:pt idx="891">
                  <c:v>84.55</c:v>
                </c:pt>
                <c:pt idx="892">
                  <c:v>78.44</c:v>
                </c:pt>
                <c:pt idx="893">
                  <c:v>72.98</c:v>
                </c:pt>
                <c:pt idx="894">
                  <c:v>68.05</c:v>
                </c:pt>
                <c:pt idx="895">
                  <c:v>63.97</c:v>
                </c:pt>
                <c:pt idx="896">
                  <c:v>61.74</c:v>
                </c:pt>
                <c:pt idx="897">
                  <c:v>58.41</c:v>
                </c:pt>
                <c:pt idx="898">
                  <c:v>54.44</c:v>
                </c:pt>
                <c:pt idx="899">
                  <c:v>51.42</c:v>
                </c:pt>
                <c:pt idx="900">
                  <c:v>48.27</c:v>
                </c:pt>
                <c:pt idx="901">
                  <c:v>45.38</c:v>
                </c:pt>
                <c:pt idx="902">
                  <c:v>42.72</c:v>
                </c:pt>
                <c:pt idx="903">
                  <c:v>40.99</c:v>
                </c:pt>
                <c:pt idx="904">
                  <c:v>40.26</c:v>
                </c:pt>
                <c:pt idx="905">
                  <c:v>39.4</c:v>
                </c:pt>
                <c:pt idx="906">
                  <c:v>38.43</c:v>
                </c:pt>
                <c:pt idx="907">
                  <c:v>37.380000000000003</c:v>
                </c:pt>
                <c:pt idx="908">
                  <c:v>36.340000000000003</c:v>
                </c:pt>
                <c:pt idx="909">
                  <c:v>35.159999999999997</c:v>
                </c:pt>
                <c:pt idx="910">
                  <c:v>34</c:v>
                </c:pt>
                <c:pt idx="911">
                  <c:v>83.96</c:v>
                </c:pt>
                <c:pt idx="912">
                  <c:v>35.65</c:v>
                </c:pt>
                <c:pt idx="913">
                  <c:v>34.659999999999997</c:v>
                </c:pt>
                <c:pt idx="914">
                  <c:v>33.9</c:v>
                </c:pt>
                <c:pt idx="915">
                  <c:v>33.1</c:v>
                </c:pt>
                <c:pt idx="916">
                  <c:v>32.61</c:v>
                </c:pt>
                <c:pt idx="917">
                  <c:v>32.299999999999997</c:v>
                </c:pt>
                <c:pt idx="918">
                  <c:v>31.38</c:v>
                </c:pt>
                <c:pt idx="919">
                  <c:v>30.45</c:v>
                </c:pt>
                <c:pt idx="920">
                  <c:v>29.59</c:v>
                </c:pt>
                <c:pt idx="921">
                  <c:v>29.14</c:v>
                </c:pt>
                <c:pt idx="922">
                  <c:v>38.950000000000003</c:v>
                </c:pt>
                <c:pt idx="923">
                  <c:v>33.85</c:v>
                </c:pt>
                <c:pt idx="924">
                  <c:v>34.049999999999997</c:v>
                </c:pt>
                <c:pt idx="925">
                  <c:v>33.6</c:v>
                </c:pt>
                <c:pt idx="926">
                  <c:v>34.9</c:v>
                </c:pt>
                <c:pt idx="927">
                  <c:v>58.44</c:v>
                </c:pt>
                <c:pt idx="928">
                  <c:v>40.94</c:v>
                </c:pt>
                <c:pt idx="929">
                  <c:v>39.25</c:v>
                </c:pt>
                <c:pt idx="930">
                  <c:v>37.64</c:v>
                </c:pt>
                <c:pt idx="931">
                  <c:v>37.21</c:v>
                </c:pt>
                <c:pt idx="932">
                  <c:v>54.63</c:v>
                </c:pt>
                <c:pt idx="933">
                  <c:v>43.94</c:v>
                </c:pt>
                <c:pt idx="934">
                  <c:v>41.72</c:v>
                </c:pt>
                <c:pt idx="935">
                  <c:v>40.409999999999997</c:v>
                </c:pt>
                <c:pt idx="936">
                  <c:v>38.94</c:v>
                </c:pt>
                <c:pt idx="937">
                  <c:v>38.409999999999997</c:v>
                </c:pt>
                <c:pt idx="938">
                  <c:v>37.82</c:v>
                </c:pt>
                <c:pt idx="939">
                  <c:v>37.24</c:v>
                </c:pt>
                <c:pt idx="940">
                  <c:v>36.56</c:v>
                </c:pt>
                <c:pt idx="941">
                  <c:v>35.79</c:v>
                </c:pt>
                <c:pt idx="942">
                  <c:v>34.96</c:v>
                </c:pt>
                <c:pt idx="943">
                  <c:v>34.11</c:v>
                </c:pt>
                <c:pt idx="944">
                  <c:v>33.35</c:v>
                </c:pt>
                <c:pt idx="945">
                  <c:v>32.590000000000003</c:v>
                </c:pt>
                <c:pt idx="946">
                  <c:v>31.66</c:v>
                </c:pt>
                <c:pt idx="947">
                  <c:v>30.69</c:v>
                </c:pt>
                <c:pt idx="948">
                  <c:v>29.73</c:v>
                </c:pt>
                <c:pt idx="949">
                  <c:v>28.79</c:v>
                </c:pt>
                <c:pt idx="950">
                  <c:v>28.26</c:v>
                </c:pt>
                <c:pt idx="951">
                  <c:v>27.74</c:v>
                </c:pt>
                <c:pt idx="952">
                  <c:v>27</c:v>
                </c:pt>
                <c:pt idx="953">
                  <c:v>26.67</c:v>
                </c:pt>
                <c:pt idx="954">
                  <c:v>25.94</c:v>
                </c:pt>
                <c:pt idx="955">
                  <c:v>25.17</c:v>
                </c:pt>
                <c:pt idx="956">
                  <c:v>24.59</c:v>
                </c:pt>
                <c:pt idx="957">
                  <c:v>24.26</c:v>
                </c:pt>
                <c:pt idx="958">
                  <c:v>24.57</c:v>
                </c:pt>
                <c:pt idx="959">
                  <c:v>25</c:v>
                </c:pt>
                <c:pt idx="960">
                  <c:v>24.55</c:v>
                </c:pt>
                <c:pt idx="961">
                  <c:v>24.37</c:v>
                </c:pt>
                <c:pt idx="962">
                  <c:v>26.31</c:v>
                </c:pt>
                <c:pt idx="963">
                  <c:v>28.37</c:v>
                </c:pt>
                <c:pt idx="964">
                  <c:v>80.5</c:v>
                </c:pt>
                <c:pt idx="965">
                  <c:v>32.700000000000003</c:v>
                </c:pt>
                <c:pt idx="966">
                  <c:v>32.69</c:v>
                </c:pt>
                <c:pt idx="967">
                  <c:v>32.61</c:v>
                </c:pt>
                <c:pt idx="968">
                  <c:v>32.4</c:v>
                </c:pt>
                <c:pt idx="969">
                  <c:v>32.200000000000003</c:v>
                </c:pt>
                <c:pt idx="970">
                  <c:v>32.1</c:v>
                </c:pt>
                <c:pt idx="971">
                  <c:v>34.46</c:v>
                </c:pt>
                <c:pt idx="972">
                  <c:v>53.94</c:v>
                </c:pt>
                <c:pt idx="973">
                  <c:v>63.9</c:v>
                </c:pt>
                <c:pt idx="974">
                  <c:v>45.19</c:v>
                </c:pt>
                <c:pt idx="975">
                  <c:v>43.07</c:v>
                </c:pt>
                <c:pt idx="976">
                  <c:v>41.15</c:v>
                </c:pt>
                <c:pt idx="977">
                  <c:v>39.06</c:v>
                </c:pt>
                <c:pt idx="978">
                  <c:v>37.950000000000003</c:v>
                </c:pt>
                <c:pt idx="979">
                  <c:v>37.51</c:v>
                </c:pt>
                <c:pt idx="980">
                  <c:v>37.090000000000003</c:v>
                </c:pt>
                <c:pt idx="981">
                  <c:v>36.58</c:v>
                </c:pt>
                <c:pt idx="982">
                  <c:v>35.96</c:v>
                </c:pt>
                <c:pt idx="983">
                  <c:v>35.28</c:v>
                </c:pt>
                <c:pt idx="984">
                  <c:v>34.51</c:v>
                </c:pt>
                <c:pt idx="985">
                  <c:v>33.67</c:v>
                </c:pt>
                <c:pt idx="986">
                  <c:v>32.79</c:v>
                </c:pt>
                <c:pt idx="987">
                  <c:v>31.89</c:v>
                </c:pt>
                <c:pt idx="988">
                  <c:v>30.93</c:v>
                </c:pt>
                <c:pt idx="989">
                  <c:v>29.99</c:v>
                </c:pt>
                <c:pt idx="990">
                  <c:v>29.07</c:v>
                </c:pt>
                <c:pt idx="991">
                  <c:v>28.15</c:v>
                </c:pt>
                <c:pt idx="992">
                  <c:v>27.27</c:v>
                </c:pt>
                <c:pt idx="993">
                  <c:v>26.38</c:v>
                </c:pt>
                <c:pt idx="994">
                  <c:v>25.53</c:v>
                </c:pt>
                <c:pt idx="995">
                  <c:v>24.72</c:v>
                </c:pt>
                <c:pt idx="996">
                  <c:v>23.94</c:v>
                </c:pt>
                <c:pt idx="997">
                  <c:v>23.17</c:v>
                </c:pt>
                <c:pt idx="998">
                  <c:v>22.41</c:v>
                </c:pt>
                <c:pt idx="999">
                  <c:v>21.65</c:v>
                </c:pt>
                <c:pt idx="1000">
                  <c:v>20.95</c:v>
                </c:pt>
                <c:pt idx="1001">
                  <c:v>25.08</c:v>
                </c:pt>
                <c:pt idx="1002">
                  <c:v>96.55</c:v>
                </c:pt>
                <c:pt idx="1003">
                  <c:v>148.1</c:v>
                </c:pt>
                <c:pt idx="1004">
                  <c:v>99.62</c:v>
                </c:pt>
                <c:pt idx="1005">
                  <c:v>90.1</c:v>
                </c:pt>
                <c:pt idx="1006">
                  <c:v>82.32</c:v>
                </c:pt>
                <c:pt idx="1007">
                  <c:v>75.69</c:v>
                </c:pt>
                <c:pt idx="1008">
                  <c:v>70.06</c:v>
                </c:pt>
                <c:pt idx="1009">
                  <c:v>64.34</c:v>
                </c:pt>
                <c:pt idx="1010">
                  <c:v>59.48</c:v>
                </c:pt>
                <c:pt idx="1011">
                  <c:v>55.1</c:v>
                </c:pt>
                <c:pt idx="1012">
                  <c:v>52.29</c:v>
                </c:pt>
                <c:pt idx="1013">
                  <c:v>50.96</c:v>
                </c:pt>
                <c:pt idx="1014">
                  <c:v>53.46</c:v>
                </c:pt>
                <c:pt idx="1015">
                  <c:v>110.3</c:v>
                </c:pt>
                <c:pt idx="1016">
                  <c:v>97.37</c:v>
                </c:pt>
                <c:pt idx="1017">
                  <c:v>64.400000000000006</c:v>
                </c:pt>
                <c:pt idx="1018">
                  <c:v>60.05</c:v>
                </c:pt>
                <c:pt idx="1019">
                  <c:v>56.28</c:v>
                </c:pt>
                <c:pt idx="1020">
                  <c:v>52.75</c:v>
                </c:pt>
                <c:pt idx="1021">
                  <c:v>49.54</c:v>
                </c:pt>
                <c:pt idx="1022">
                  <c:v>48.69</c:v>
                </c:pt>
                <c:pt idx="1023">
                  <c:v>52.24</c:v>
                </c:pt>
                <c:pt idx="1024">
                  <c:v>49.18</c:v>
                </c:pt>
                <c:pt idx="1025">
                  <c:v>46.43</c:v>
                </c:pt>
                <c:pt idx="1026">
                  <c:v>43.77</c:v>
                </c:pt>
                <c:pt idx="1027">
                  <c:v>41.69</c:v>
                </c:pt>
                <c:pt idx="1028">
                  <c:v>40.54</c:v>
                </c:pt>
                <c:pt idx="1029">
                  <c:v>39.89</c:v>
                </c:pt>
                <c:pt idx="1030">
                  <c:v>39.090000000000003</c:v>
                </c:pt>
                <c:pt idx="1031">
                  <c:v>38.64</c:v>
                </c:pt>
                <c:pt idx="1032">
                  <c:v>131.30000000000001</c:v>
                </c:pt>
                <c:pt idx="1033">
                  <c:v>53.4</c:v>
                </c:pt>
                <c:pt idx="1034">
                  <c:v>49.86</c:v>
                </c:pt>
                <c:pt idx="1035">
                  <c:v>49.1</c:v>
                </c:pt>
                <c:pt idx="1036">
                  <c:v>48.45</c:v>
                </c:pt>
                <c:pt idx="1037">
                  <c:v>57.29</c:v>
                </c:pt>
                <c:pt idx="1038">
                  <c:v>50.11</c:v>
                </c:pt>
                <c:pt idx="1039">
                  <c:v>47.36</c:v>
                </c:pt>
                <c:pt idx="1040">
                  <c:v>44.75</c:v>
                </c:pt>
                <c:pt idx="1041">
                  <c:v>42.28</c:v>
                </c:pt>
                <c:pt idx="1042">
                  <c:v>40.47</c:v>
                </c:pt>
                <c:pt idx="1043">
                  <c:v>39.82</c:v>
                </c:pt>
                <c:pt idx="1044">
                  <c:v>39.200000000000003</c:v>
                </c:pt>
                <c:pt idx="1045">
                  <c:v>38.46</c:v>
                </c:pt>
                <c:pt idx="1046">
                  <c:v>37.630000000000003</c:v>
                </c:pt>
                <c:pt idx="1047">
                  <c:v>36.71</c:v>
                </c:pt>
                <c:pt idx="1048">
                  <c:v>35.74</c:v>
                </c:pt>
                <c:pt idx="1049">
                  <c:v>34.729999999999997</c:v>
                </c:pt>
                <c:pt idx="1050">
                  <c:v>33.700000000000003</c:v>
                </c:pt>
                <c:pt idx="1051">
                  <c:v>32.65</c:v>
                </c:pt>
                <c:pt idx="1052">
                  <c:v>31.59</c:v>
                </c:pt>
                <c:pt idx="1053">
                  <c:v>30.52</c:v>
                </c:pt>
                <c:pt idx="1054">
                  <c:v>29.45</c:v>
                </c:pt>
                <c:pt idx="1055">
                  <c:v>28.44</c:v>
                </c:pt>
                <c:pt idx="1056">
                  <c:v>27.45</c:v>
                </c:pt>
                <c:pt idx="1057">
                  <c:v>26.51</c:v>
                </c:pt>
                <c:pt idx="1058">
                  <c:v>25.6</c:v>
                </c:pt>
                <c:pt idx="1059">
                  <c:v>24.72</c:v>
                </c:pt>
                <c:pt idx="1060">
                  <c:v>23.87</c:v>
                </c:pt>
                <c:pt idx="1061">
                  <c:v>23.05</c:v>
                </c:pt>
                <c:pt idx="1062">
                  <c:v>22.26</c:v>
                </c:pt>
                <c:pt idx="1063">
                  <c:v>21.5</c:v>
                </c:pt>
                <c:pt idx="1064">
                  <c:v>20.75</c:v>
                </c:pt>
                <c:pt idx="1065">
                  <c:v>20.02</c:v>
                </c:pt>
                <c:pt idx="1066">
                  <c:v>19.59</c:v>
                </c:pt>
                <c:pt idx="1067">
                  <c:v>19.47</c:v>
                </c:pt>
                <c:pt idx="1068">
                  <c:v>19.29</c:v>
                </c:pt>
                <c:pt idx="1069">
                  <c:v>19.059999999999999</c:v>
                </c:pt>
                <c:pt idx="1070">
                  <c:v>18.8</c:v>
                </c:pt>
                <c:pt idx="1071">
                  <c:v>18.5</c:v>
                </c:pt>
                <c:pt idx="1072">
                  <c:v>18.190000000000001</c:v>
                </c:pt>
                <c:pt idx="1073">
                  <c:v>17.850000000000001</c:v>
                </c:pt>
                <c:pt idx="1074">
                  <c:v>17.5</c:v>
                </c:pt>
                <c:pt idx="1075">
                  <c:v>17.14</c:v>
                </c:pt>
                <c:pt idx="1076">
                  <c:v>16.77</c:v>
                </c:pt>
                <c:pt idx="1077">
                  <c:v>16.399999999999999</c:v>
                </c:pt>
                <c:pt idx="1078">
                  <c:v>16.04</c:v>
                </c:pt>
                <c:pt idx="1079">
                  <c:v>15.67</c:v>
                </c:pt>
                <c:pt idx="1080">
                  <c:v>15.32</c:v>
                </c:pt>
                <c:pt idx="1081">
                  <c:v>14.97</c:v>
                </c:pt>
                <c:pt idx="1082">
                  <c:v>14.63</c:v>
                </c:pt>
                <c:pt idx="1083">
                  <c:v>14.29</c:v>
                </c:pt>
                <c:pt idx="1084">
                  <c:v>13.97</c:v>
                </c:pt>
                <c:pt idx="1085">
                  <c:v>13.66</c:v>
                </c:pt>
                <c:pt idx="1086">
                  <c:v>13.35</c:v>
                </c:pt>
                <c:pt idx="1087">
                  <c:v>13.05</c:v>
                </c:pt>
                <c:pt idx="1088">
                  <c:v>12.77</c:v>
                </c:pt>
                <c:pt idx="1089">
                  <c:v>12.5</c:v>
                </c:pt>
                <c:pt idx="1090">
                  <c:v>12.24</c:v>
                </c:pt>
                <c:pt idx="1091">
                  <c:v>11.99</c:v>
                </c:pt>
                <c:pt idx="1092">
                  <c:v>11.76</c:v>
                </c:pt>
                <c:pt idx="1093">
                  <c:v>11.54</c:v>
                </c:pt>
                <c:pt idx="1094">
                  <c:v>11.32</c:v>
                </c:pt>
                <c:pt idx="1095">
                  <c:v>11.12</c:v>
                </c:pt>
                <c:pt idx="1096">
                  <c:v>10.93</c:v>
                </c:pt>
                <c:pt idx="1097">
                  <c:v>10.75</c:v>
                </c:pt>
                <c:pt idx="1098">
                  <c:v>10.58</c:v>
                </c:pt>
                <c:pt idx="1099">
                  <c:v>10.41</c:v>
                </c:pt>
                <c:pt idx="1100">
                  <c:v>10.25</c:v>
                </c:pt>
                <c:pt idx="1101">
                  <c:v>10.1</c:v>
                </c:pt>
                <c:pt idx="1102">
                  <c:v>9.9540000000000006</c:v>
                </c:pt>
                <c:pt idx="1103">
                  <c:v>9.8130000000000006</c:v>
                </c:pt>
                <c:pt idx="1104">
                  <c:v>9.6760000000000002</c:v>
                </c:pt>
                <c:pt idx="1105">
                  <c:v>9.5429999999999993</c:v>
                </c:pt>
                <c:pt idx="1106">
                  <c:v>9.4120000000000008</c:v>
                </c:pt>
                <c:pt idx="1107">
                  <c:v>9.2840000000000007</c:v>
                </c:pt>
                <c:pt idx="1108">
                  <c:v>9.1590000000000007</c:v>
                </c:pt>
                <c:pt idx="1109">
                  <c:v>9.0350000000000001</c:v>
                </c:pt>
                <c:pt idx="1110">
                  <c:v>8.9130000000000003</c:v>
                </c:pt>
                <c:pt idx="1111">
                  <c:v>8.7919999999999998</c:v>
                </c:pt>
                <c:pt idx="1112">
                  <c:v>8.6709999999999994</c:v>
                </c:pt>
                <c:pt idx="1113">
                  <c:v>8.5510000000000002</c:v>
                </c:pt>
                <c:pt idx="1114">
                  <c:v>8.4309999999999992</c:v>
                </c:pt>
                <c:pt idx="1115">
                  <c:v>8.3119999999999994</c:v>
                </c:pt>
                <c:pt idx="1116">
                  <c:v>8.1920000000000002</c:v>
                </c:pt>
                <c:pt idx="1117">
                  <c:v>8.0719999999999992</c:v>
                </c:pt>
                <c:pt idx="1118">
                  <c:v>7.952</c:v>
                </c:pt>
                <c:pt idx="1119">
                  <c:v>7.8310000000000004</c:v>
                </c:pt>
                <c:pt idx="1120">
                  <c:v>7.71</c:v>
                </c:pt>
                <c:pt idx="1121">
                  <c:v>7.5890000000000004</c:v>
                </c:pt>
                <c:pt idx="1122">
                  <c:v>7.4669999999999996</c:v>
                </c:pt>
                <c:pt idx="1123">
                  <c:v>7.3449999999999998</c:v>
                </c:pt>
                <c:pt idx="1124">
                  <c:v>7.2220000000000004</c:v>
                </c:pt>
                <c:pt idx="1125">
                  <c:v>7.0990000000000002</c:v>
                </c:pt>
                <c:pt idx="1126">
                  <c:v>6.9770000000000003</c:v>
                </c:pt>
                <c:pt idx="1127">
                  <c:v>6.8529999999999998</c:v>
                </c:pt>
                <c:pt idx="1128">
                  <c:v>6.73</c:v>
                </c:pt>
                <c:pt idx="1129">
                  <c:v>6.6070000000000002</c:v>
                </c:pt>
                <c:pt idx="1130">
                  <c:v>6.4829999999999997</c:v>
                </c:pt>
                <c:pt idx="1131">
                  <c:v>6.359</c:v>
                </c:pt>
                <c:pt idx="1132">
                  <c:v>6.2350000000000003</c:v>
                </c:pt>
                <c:pt idx="1133">
                  <c:v>6.1120000000000001</c:v>
                </c:pt>
                <c:pt idx="1134">
                  <c:v>5.9880000000000004</c:v>
                </c:pt>
                <c:pt idx="1135">
                  <c:v>5.8659999999999997</c:v>
                </c:pt>
                <c:pt idx="1136">
                  <c:v>5.7530000000000001</c:v>
                </c:pt>
                <c:pt idx="1137">
                  <c:v>5.649</c:v>
                </c:pt>
                <c:pt idx="1138">
                  <c:v>5.5540000000000003</c:v>
                </c:pt>
                <c:pt idx="1139">
                  <c:v>5.4649999999999999</c:v>
                </c:pt>
                <c:pt idx="1140">
                  <c:v>5.38</c:v>
                </c:pt>
                <c:pt idx="1141">
                  <c:v>5.2990000000000004</c:v>
                </c:pt>
                <c:pt idx="1142">
                  <c:v>5.2190000000000003</c:v>
                </c:pt>
                <c:pt idx="1143">
                  <c:v>5.141</c:v>
                </c:pt>
                <c:pt idx="1144">
                  <c:v>5.07</c:v>
                </c:pt>
                <c:pt idx="1145">
                  <c:v>4.9980000000000002</c:v>
                </c:pt>
                <c:pt idx="1146">
                  <c:v>4.9249999999999998</c:v>
                </c:pt>
                <c:pt idx="1147">
                  <c:v>4.8499999999999996</c:v>
                </c:pt>
                <c:pt idx="1148">
                  <c:v>4.7750000000000004</c:v>
                </c:pt>
                <c:pt idx="1149">
                  <c:v>4.6980000000000004</c:v>
                </c:pt>
                <c:pt idx="1150">
                  <c:v>4.62</c:v>
                </c:pt>
                <c:pt idx="1151">
                  <c:v>4.5419999999999998</c:v>
                </c:pt>
                <c:pt idx="1152">
                  <c:v>4.4619999999999997</c:v>
                </c:pt>
                <c:pt idx="1153">
                  <c:v>4.3819999999999997</c:v>
                </c:pt>
                <c:pt idx="1154">
                  <c:v>4.3</c:v>
                </c:pt>
                <c:pt idx="1155">
                  <c:v>4.2190000000000003</c:v>
                </c:pt>
                <c:pt idx="1156">
                  <c:v>4.1360000000000001</c:v>
                </c:pt>
                <c:pt idx="1157">
                  <c:v>4.0529999999999999</c:v>
                </c:pt>
                <c:pt idx="1158">
                  <c:v>3.97</c:v>
                </c:pt>
                <c:pt idx="1159">
                  <c:v>3.887</c:v>
                </c:pt>
                <c:pt idx="1160">
                  <c:v>3.8039999999999998</c:v>
                </c:pt>
                <c:pt idx="1161">
                  <c:v>3.72</c:v>
                </c:pt>
                <c:pt idx="1162">
                  <c:v>3.637</c:v>
                </c:pt>
                <c:pt idx="1163">
                  <c:v>3.5550000000000002</c:v>
                </c:pt>
                <c:pt idx="1164">
                  <c:v>3.472</c:v>
                </c:pt>
                <c:pt idx="1165">
                  <c:v>3.39</c:v>
                </c:pt>
                <c:pt idx="1166">
                  <c:v>3.3090000000000002</c:v>
                </c:pt>
                <c:pt idx="1167">
                  <c:v>3.2290000000000001</c:v>
                </c:pt>
                <c:pt idx="1168">
                  <c:v>3.149</c:v>
                </c:pt>
                <c:pt idx="1169">
                  <c:v>3.0710000000000002</c:v>
                </c:pt>
                <c:pt idx="1170">
                  <c:v>2.9929999999999999</c:v>
                </c:pt>
                <c:pt idx="1171">
                  <c:v>2.9169999999999998</c:v>
                </c:pt>
                <c:pt idx="1172">
                  <c:v>2.8410000000000002</c:v>
                </c:pt>
                <c:pt idx="1173">
                  <c:v>2.7669999999999999</c:v>
                </c:pt>
                <c:pt idx="1174">
                  <c:v>2.694</c:v>
                </c:pt>
                <c:pt idx="1175">
                  <c:v>2.6219999999999999</c:v>
                </c:pt>
                <c:pt idx="1176">
                  <c:v>2.552</c:v>
                </c:pt>
                <c:pt idx="1177">
                  <c:v>2.4830000000000001</c:v>
                </c:pt>
                <c:pt idx="1178">
                  <c:v>2.415</c:v>
                </c:pt>
                <c:pt idx="1179">
                  <c:v>2.3490000000000002</c:v>
                </c:pt>
                <c:pt idx="1180">
                  <c:v>2.2839999999999998</c:v>
                </c:pt>
                <c:pt idx="1181">
                  <c:v>2.2250000000000001</c:v>
                </c:pt>
                <c:pt idx="1182">
                  <c:v>2.1850000000000001</c:v>
                </c:pt>
                <c:pt idx="1183">
                  <c:v>2.1440000000000001</c:v>
                </c:pt>
                <c:pt idx="1184">
                  <c:v>2.101</c:v>
                </c:pt>
                <c:pt idx="1185">
                  <c:v>2.0569999999999999</c:v>
                </c:pt>
                <c:pt idx="1186">
                  <c:v>2.0129999999999999</c:v>
                </c:pt>
                <c:pt idx="1187">
                  <c:v>1.97</c:v>
                </c:pt>
                <c:pt idx="1188">
                  <c:v>1.927</c:v>
                </c:pt>
                <c:pt idx="1189">
                  <c:v>1.8839999999999999</c:v>
                </c:pt>
                <c:pt idx="1190">
                  <c:v>1.8520000000000001</c:v>
                </c:pt>
                <c:pt idx="1191">
                  <c:v>1.825</c:v>
                </c:pt>
                <c:pt idx="1192">
                  <c:v>1.8</c:v>
                </c:pt>
                <c:pt idx="1193">
                  <c:v>1.7729999999999999</c:v>
                </c:pt>
                <c:pt idx="1194">
                  <c:v>1.7450000000000001</c:v>
                </c:pt>
                <c:pt idx="1195">
                  <c:v>1.726</c:v>
                </c:pt>
                <c:pt idx="1196">
                  <c:v>1.728</c:v>
                </c:pt>
                <c:pt idx="1197">
                  <c:v>1.7589999999999999</c:v>
                </c:pt>
                <c:pt idx="1198">
                  <c:v>1.798</c:v>
                </c:pt>
                <c:pt idx="1199">
                  <c:v>1.837</c:v>
                </c:pt>
                <c:pt idx="1200">
                  <c:v>1.8720000000000001</c:v>
                </c:pt>
                <c:pt idx="1201">
                  <c:v>1.899</c:v>
                </c:pt>
                <c:pt idx="1202">
                  <c:v>1.92</c:v>
                </c:pt>
                <c:pt idx="1203">
                  <c:v>1.9370000000000001</c:v>
                </c:pt>
                <c:pt idx="1204">
                  <c:v>1.9510000000000001</c:v>
                </c:pt>
                <c:pt idx="1205">
                  <c:v>1.9790000000000001</c:v>
                </c:pt>
                <c:pt idx="1206">
                  <c:v>2.0099999999999998</c:v>
                </c:pt>
                <c:pt idx="1207">
                  <c:v>2.0339999999999998</c:v>
                </c:pt>
                <c:pt idx="1208">
                  <c:v>2.052</c:v>
                </c:pt>
                <c:pt idx="1209">
                  <c:v>2.0670000000000002</c:v>
                </c:pt>
                <c:pt idx="1210">
                  <c:v>2.077</c:v>
                </c:pt>
                <c:pt idx="1211">
                  <c:v>2.0840000000000001</c:v>
                </c:pt>
                <c:pt idx="1212">
                  <c:v>2.0870000000000002</c:v>
                </c:pt>
                <c:pt idx="1213">
                  <c:v>2.0870000000000002</c:v>
                </c:pt>
                <c:pt idx="1214">
                  <c:v>2.0840000000000001</c:v>
                </c:pt>
                <c:pt idx="1215">
                  <c:v>2.0790000000000002</c:v>
                </c:pt>
                <c:pt idx="1216">
                  <c:v>2.0710000000000002</c:v>
                </c:pt>
                <c:pt idx="1217">
                  <c:v>2.0699999999999998</c:v>
                </c:pt>
                <c:pt idx="1218">
                  <c:v>2.0779999999999998</c:v>
                </c:pt>
                <c:pt idx="1219">
                  <c:v>2.0939999999999999</c:v>
                </c:pt>
                <c:pt idx="1220">
                  <c:v>2.1080000000000001</c:v>
                </c:pt>
                <c:pt idx="1221">
                  <c:v>2.1150000000000002</c:v>
                </c:pt>
                <c:pt idx="1222">
                  <c:v>2.117</c:v>
                </c:pt>
                <c:pt idx="1223">
                  <c:v>2.1150000000000002</c:v>
                </c:pt>
                <c:pt idx="1224">
                  <c:v>2.109</c:v>
                </c:pt>
                <c:pt idx="1225">
                  <c:v>2.101</c:v>
                </c:pt>
                <c:pt idx="1226">
                  <c:v>2.09</c:v>
                </c:pt>
                <c:pt idx="1227">
                  <c:v>2.077</c:v>
                </c:pt>
                <c:pt idx="1228">
                  <c:v>2.0619999999999998</c:v>
                </c:pt>
                <c:pt idx="1229">
                  <c:v>2.0449999999999999</c:v>
                </c:pt>
                <c:pt idx="1230">
                  <c:v>2.0259999999999998</c:v>
                </c:pt>
                <c:pt idx="1231">
                  <c:v>2.0070000000000001</c:v>
                </c:pt>
                <c:pt idx="1232">
                  <c:v>1.9850000000000001</c:v>
                </c:pt>
                <c:pt idx="1233">
                  <c:v>1.9770000000000001</c:v>
                </c:pt>
                <c:pt idx="1234">
                  <c:v>2.089</c:v>
                </c:pt>
                <c:pt idx="1235">
                  <c:v>2.262</c:v>
                </c:pt>
                <c:pt idx="1236">
                  <c:v>2.56</c:v>
                </c:pt>
                <c:pt idx="1237">
                  <c:v>3.0249999999999999</c:v>
                </c:pt>
                <c:pt idx="1238">
                  <c:v>3.5840000000000001</c:v>
                </c:pt>
                <c:pt idx="1239">
                  <c:v>5.1589999999999998</c:v>
                </c:pt>
                <c:pt idx="1240">
                  <c:v>6.3159999999999998</c:v>
                </c:pt>
                <c:pt idx="1241">
                  <c:v>7.82</c:v>
                </c:pt>
                <c:pt idx="1242">
                  <c:v>8.7739999999999991</c:v>
                </c:pt>
                <c:pt idx="1243">
                  <c:v>9.4909999999999997</c:v>
                </c:pt>
                <c:pt idx="1244">
                  <c:v>10.039999999999999</c:v>
                </c:pt>
                <c:pt idx="1245">
                  <c:v>10.46</c:v>
                </c:pt>
                <c:pt idx="1246">
                  <c:v>10.82</c:v>
                </c:pt>
                <c:pt idx="1247">
                  <c:v>11.24</c:v>
                </c:pt>
                <c:pt idx="1248">
                  <c:v>11.77</c:v>
                </c:pt>
                <c:pt idx="1249">
                  <c:v>13.33</c:v>
                </c:pt>
                <c:pt idx="1250">
                  <c:v>18.43</c:v>
                </c:pt>
                <c:pt idx="1251">
                  <c:v>31.98</c:v>
                </c:pt>
                <c:pt idx="1252">
                  <c:v>40.799999999999997</c:v>
                </c:pt>
                <c:pt idx="1253">
                  <c:v>36.130000000000003</c:v>
                </c:pt>
                <c:pt idx="1254">
                  <c:v>36.93</c:v>
                </c:pt>
                <c:pt idx="1255">
                  <c:v>38.520000000000003</c:v>
                </c:pt>
                <c:pt idx="1256">
                  <c:v>41.69</c:v>
                </c:pt>
                <c:pt idx="1257">
                  <c:v>49.43</c:v>
                </c:pt>
                <c:pt idx="1258">
                  <c:v>48.18</c:v>
                </c:pt>
                <c:pt idx="1259">
                  <c:v>48.29</c:v>
                </c:pt>
                <c:pt idx="1260">
                  <c:v>51.14</c:v>
                </c:pt>
                <c:pt idx="1261">
                  <c:v>52.37</c:v>
                </c:pt>
                <c:pt idx="1262">
                  <c:v>62.94</c:v>
                </c:pt>
                <c:pt idx="1263">
                  <c:v>56.84</c:v>
                </c:pt>
                <c:pt idx="1264">
                  <c:v>56.61</c:v>
                </c:pt>
                <c:pt idx="1265">
                  <c:v>53.21</c:v>
                </c:pt>
                <c:pt idx="1266">
                  <c:v>50.4</c:v>
                </c:pt>
                <c:pt idx="1267">
                  <c:v>47.94</c:v>
                </c:pt>
                <c:pt idx="1268">
                  <c:v>54.4</c:v>
                </c:pt>
                <c:pt idx="1269">
                  <c:v>51.93</c:v>
                </c:pt>
                <c:pt idx="1270">
                  <c:v>50.06</c:v>
                </c:pt>
                <c:pt idx="1271">
                  <c:v>57.78</c:v>
                </c:pt>
                <c:pt idx="1272">
                  <c:v>97.43</c:v>
                </c:pt>
                <c:pt idx="1273">
                  <c:v>62.43</c:v>
                </c:pt>
                <c:pt idx="1274">
                  <c:v>63.16</c:v>
                </c:pt>
                <c:pt idx="1275">
                  <c:v>59.65</c:v>
                </c:pt>
                <c:pt idx="1276">
                  <c:v>56.27</c:v>
                </c:pt>
                <c:pt idx="1277">
                  <c:v>53.32</c:v>
                </c:pt>
                <c:pt idx="1278">
                  <c:v>50.64</c:v>
                </c:pt>
                <c:pt idx="1279">
                  <c:v>48.06</c:v>
                </c:pt>
                <c:pt idx="1280">
                  <c:v>84.96</c:v>
                </c:pt>
                <c:pt idx="1281">
                  <c:v>137.80000000000001</c:v>
                </c:pt>
                <c:pt idx="1282">
                  <c:v>73.569999999999993</c:v>
                </c:pt>
                <c:pt idx="1283">
                  <c:v>69.17</c:v>
                </c:pt>
                <c:pt idx="1284">
                  <c:v>64.33</c:v>
                </c:pt>
                <c:pt idx="1285">
                  <c:v>60.4</c:v>
                </c:pt>
                <c:pt idx="1286">
                  <c:v>57.01</c:v>
                </c:pt>
                <c:pt idx="1287">
                  <c:v>56.67</c:v>
                </c:pt>
                <c:pt idx="1288">
                  <c:v>55.9</c:v>
                </c:pt>
                <c:pt idx="1289">
                  <c:v>62.77</c:v>
                </c:pt>
                <c:pt idx="1290">
                  <c:v>56.53</c:v>
                </c:pt>
                <c:pt idx="1291">
                  <c:v>53.55</c:v>
                </c:pt>
                <c:pt idx="1292">
                  <c:v>50.67</c:v>
                </c:pt>
                <c:pt idx="1293">
                  <c:v>54.4</c:v>
                </c:pt>
                <c:pt idx="1294">
                  <c:v>130</c:v>
                </c:pt>
                <c:pt idx="1295">
                  <c:v>182.9</c:v>
                </c:pt>
                <c:pt idx="1296">
                  <c:v>165.5</c:v>
                </c:pt>
                <c:pt idx="1297">
                  <c:v>269.10000000000002</c:v>
                </c:pt>
                <c:pt idx="1298">
                  <c:v>447.7</c:v>
                </c:pt>
                <c:pt idx="1299">
                  <c:v>186.6</c:v>
                </c:pt>
                <c:pt idx="1300">
                  <c:v>252.8</c:v>
                </c:pt>
                <c:pt idx="1301">
                  <c:v>190.5</c:v>
                </c:pt>
                <c:pt idx="1302">
                  <c:v>259.3</c:v>
                </c:pt>
                <c:pt idx="1303">
                  <c:v>197.8</c:v>
                </c:pt>
                <c:pt idx="1304">
                  <c:v>196.2</c:v>
                </c:pt>
                <c:pt idx="1305">
                  <c:v>258.7</c:v>
                </c:pt>
                <c:pt idx="1306">
                  <c:v>254.4</c:v>
                </c:pt>
                <c:pt idx="1307">
                  <c:v>234.5</c:v>
                </c:pt>
                <c:pt idx="1308">
                  <c:v>243.7</c:v>
                </c:pt>
                <c:pt idx="1309">
                  <c:v>230.9</c:v>
                </c:pt>
                <c:pt idx="1310">
                  <c:v>337.8</c:v>
                </c:pt>
                <c:pt idx="1311">
                  <c:v>559.1</c:v>
                </c:pt>
                <c:pt idx="1312">
                  <c:v>1200</c:v>
                </c:pt>
                <c:pt idx="1313">
                  <c:v>1017</c:v>
                </c:pt>
                <c:pt idx="1314">
                  <c:v>1533</c:v>
                </c:pt>
                <c:pt idx="1315">
                  <c:v>1301</c:v>
                </c:pt>
                <c:pt idx="1316">
                  <c:v>777.2</c:v>
                </c:pt>
                <c:pt idx="1317">
                  <c:v>418.7</c:v>
                </c:pt>
                <c:pt idx="1318">
                  <c:v>223.3</c:v>
                </c:pt>
                <c:pt idx="1319">
                  <c:v>240.7</c:v>
                </c:pt>
                <c:pt idx="1320">
                  <c:v>249.6</c:v>
                </c:pt>
                <c:pt idx="1321">
                  <c:v>238.2</c:v>
                </c:pt>
                <c:pt idx="1322">
                  <c:v>233.7</c:v>
                </c:pt>
                <c:pt idx="1323">
                  <c:v>245.7</c:v>
                </c:pt>
                <c:pt idx="1324">
                  <c:v>229.2</c:v>
                </c:pt>
                <c:pt idx="1325">
                  <c:v>230.6</c:v>
                </c:pt>
                <c:pt idx="1326">
                  <c:v>231.3</c:v>
                </c:pt>
                <c:pt idx="1327">
                  <c:v>301.5</c:v>
                </c:pt>
                <c:pt idx="1328">
                  <c:v>335.5</c:v>
                </c:pt>
                <c:pt idx="1329">
                  <c:v>305.7</c:v>
                </c:pt>
                <c:pt idx="1330">
                  <c:v>277</c:v>
                </c:pt>
                <c:pt idx="1331">
                  <c:v>251.3</c:v>
                </c:pt>
                <c:pt idx="1332">
                  <c:v>259.10000000000002</c:v>
                </c:pt>
                <c:pt idx="1333">
                  <c:v>241.4</c:v>
                </c:pt>
                <c:pt idx="1334">
                  <c:v>299.2</c:v>
                </c:pt>
                <c:pt idx="1335">
                  <c:v>276.2</c:v>
                </c:pt>
                <c:pt idx="1336">
                  <c:v>252.1</c:v>
                </c:pt>
                <c:pt idx="1337">
                  <c:v>279.60000000000002</c:v>
                </c:pt>
                <c:pt idx="1338">
                  <c:v>260.8</c:v>
                </c:pt>
                <c:pt idx="1339">
                  <c:v>241.7</c:v>
                </c:pt>
                <c:pt idx="1340">
                  <c:v>223.6</c:v>
                </c:pt>
                <c:pt idx="1341">
                  <c:v>235.2</c:v>
                </c:pt>
                <c:pt idx="1342">
                  <c:v>213</c:v>
                </c:pt>
                <c:pt idx="1343">
                  <c:v>218.3</c:v>
                </c:pt>
                <c:pt idx="1344">
                  <c:v>209.2</c:v>
                </c:pt>
                <c:pt idx="1345">
                  <c:v>189.5</c:v>
                </c:pt>
                <c:pt idx="1346">
                  <c:v>172.2</c:v>
                </c:pt>
                <c:pt idx="1347">
                  <c:v>157.5</c:v>
                </c:pt>
                <c:pt idx="1348">
                  <c:v>168.1</c:v>
                </c:pt>
                <c:pt idx="1349">
                  <c:v>166.2</c:v>
                </c:pt>
                <c:pt idx="1350">
                  <c:v>195.8</c:v>
                </c:pt>
                <c:pt idx="1351">
                  <c:v>178.2</c:v>
                </c:pt>
                <c:pt idx="1352">
                  <c:v>148.69999999999999</c:v>
                </c:pt>
                <c:pt idx="1353">
                  <c:v>158.69999999999999</c:v>
                </c:pt>
                <c:pt idx="1354">
                  <c:v>146.30000000000001</c:v>
                </c:pt>
                <c:pt idx="1355">
                  <c:v>135.6</c:v>
                </c:pt>
                <c:pt idx="1356">
                  <c:v>124.9</c:v>
                </c:pt>
                <c:pt idx="1357">
                  <c:v>114.6</c:v>
                </c:pt>
                <c:pt idx="1358">
                  <c:v>105.3</c:v>
                </c:pt>
                <c:pt idx="1359">
                  <c:v>128.19999999999999</c:v>
                </c:pt>
                <c:pt idx="1360">
                  <c:v>117.7</c:v>
                </c:pt>
                <c:pt idx="1361">
                  <c:v>108.1</c:v>
                </c:pt>
                <c:pt idx="1362">
                  <c:v>99.47</c:v>
                </c:pt>
                <c:pt idx="1363">
                  <c:v>91.74</c:v>
                </c:pt>
                <c:pt idx="1364">
                  <c:v>86.6</c:v>
                </c:pt>
                <c:pt idx="1365">
                  <c:v>115</c:v>
                </c:pt>
                <c:pt idx="1366">
                  <c:v>167.1</c:v>
                </c:pt>
                <c:pt idx="1367">
                  <c:v>95.28</c:v>
                </c:pt>
                <c:pt idx="1368">
                  <c:v>87.53</c:v>
                </c:pt>
                <c:pt idx="1369">
                  <c:v>81.22</c:v>
                </c:pt>
                <c:pt idx="1370">
                  <c:v>75.430000000000007</c:v>
                </c:pt>
                <c:pt idx="1371">
                  <c:v>70.19</c:v>
                </c:pt>
                <c:pt idx="1372">
                  <c:v>65.92</c:v>
                </c:pt>
                <c:pt idx="1373">
                  <c:v>61.53</c:v>
                </c:pt>
                <c:pt idx="1374">
                  <c:v>57.54</c:v>
                </c:pt>
                <c:pt idx="1375">
                  <c:v>55.34</c:v>
                </c:pt>
                <c:pt idx="1376">
                  <c:v>54.25</c:v>
                </c:pt>
                <c:pt idx="1377">
                  <c:v>52.06</c:v>
                </c:pt>
                <c:pt idx="1378">
                  <c:v>50.09</c:v>
                </c:pt>
                <c:pt idx="1379">
                  <c:v>47.62</c:v>
                </c:pt>
                <c:pt idx="1380">
                  <c:v>44.76</c:v>
                </c:pt>
                <c:pt idx="1381">
                  <c:v>42.31</c:v>
                </c:pt>
                <c:pt idx="1382">
                  <c:v>40.75</c:v>
                </c:pt>
                <c:pt idx="1383">
                  <c:v>40.1</c:v>
                </c:pt>
                <c:pt idx="1384">
                  <c:v>39.33</c:v>
                </c:pt>
                <c:pt idx="1385">
                  <c:v>38.42</c:v>
                </c:pt>
                <c:pt idx="1386">
                  <c:v>37.979999999999997</c:v>
                </c:pt>
                <c:pt idx="1387">
                  <c:v>53.72</c:v>
                </c:pt>
                <c:pt idx="1388">
                  <c:v>39.03</c:v>
                </c:pt>
                <c:pt idx="1389">
                  <c:v>38.35</c:v>
                </c:pt>
                <c:pt idx="1390">
                  <c:v>37.590000000000003</c:v>
                </c:pt>
                <c:pt idx="1391">
                  <c:v>36.78</c:v>
                </c:pt>
                <c:pt idx="1392">
                  <c:v>87.99</c:v>
                </c:pt>
                <c:pt idx="1393">
                  <c:v>162.1</c:v>
                </c:pt>
                <c:pt idx="1394">
                  <c:v>97.21</c:v>
                </c:pt>
                <c:pt idx="1395">
                  <c:v>89.69</c:v>
                </c:pt>
                <c:pt idx="1396">
                  <c:v>108.1</c:v>
                </c:pt>
                <c:pt idx="1397">
                  <c:v>95.14</c:v>
                </c:pt>
                <c:pt idx="1398">
                  <c:v>88.08</c:v>
                </c:pt>
                <c:pt idx="1399">
                  <c:v>80.900000000000006</c:v>
                </c:pt>
                <c:pt idx="1400">
                  <c:v>74.52</c:v>
                </c:pt>
                <c:pt idx="1401">
                  <c:v>69.27</c:v>
                </c:pt>
                <c:pt idx="1402">
                  <c:v>64.790000000000006</c:v>
                </c:pt>
                <c:pt idx="1403">
                  <c:v>60.63</c:v>
                </c:pt>
                <c:pt idx="1404">
                  <c:v>56.94</c:v>
                </c:pt>
                <c:pt idx="1405">
                  <c:v>53.51</c:v>
                </c:pt>
                <c:pt idx="1406">
                  <c:v>50.4</c:v>
                </c:pt>
                <c:pt idx="1407">
                  <c:v>47.59</c:v>
                </c:pt>
                <c:pt idx="1408">
                  <c:v>45.2</c:v>
                </c:pt>
                <c:pt idx="1409">
                  <c:v>42.81</c:v>
                </c:pt>
                <c:pt idx="1410">
                  <c:v>40.53</c:v>
                </c:pt>
                <c:pt idx="1411">
                  <c:v>39.74</c:v>
                </c:pt>
                <c:pt idx="1412">
                  <c:v>39.159999999999997</c:v>
                </c:pt>
                <c:pt idx="1413">
                  <c:v>38.44</c:v>
                </c:pt>
                <c:pt idx="1414">
                  <c:v>37.61</c:v>
                </c:pt>
                <c:pt idx="1415">
                  <c:v>36.69</c:v>
                </c:pt>
                <c:pt idx="1416">
                  <c:v>35.71</c:v>
                </c:pt>
                <c:pt idx="1417">
                  <c:v>34.68</c:v>
                </c:pt>
                <c:pt idx="1418">
                  <c:v>33.619999999999997</c:v>
                </c:pt>
                <c:pt idx="1419">
                  <c:v>32.53</c:v>
                </c:pt>
                <c:pt idx="1420">
                  <c:v>31.44</c:v>
                </c:pt>
                <c:pt idx="1421">
                  <c:v>30.35</c:v>
                </c:pt>
                <c:pt idx="1422">
                  <c:v>29.3</c:v>
                </c:pt>
                <c:pt idx="1423">
                  <c:v>28.28</c:v>
                </c:pt>
                <c:pt idx="1424">
                  <c:v>27.3</c:v>
                </c:pt>
                <c:pt idx="1425">
                  <c:v>26.35</c:v>
                </c:pt>
                <c:pt idx="1426">
                  <c:v>25.44</c:v>
                </c:pt>
                <c:pt idx="1427">
                  <c:v>24.56</c:v>
                </c:pt>
                <c:pt idx="1428">
                  <c:v>23.71</c:v>
                </c:pt>
                <c:pt idx="1429">
                  <c:v>22.88</c:v>
                </c:pt>
                <c:pt idx="1430">
                  <c:v>22.09</c:v>
                </c:pt>
                <c:pt idx="1431">
                  <c:v>21.33</c:v>
                </c:pt>
                <c:pt idx="1432">
                  <c:v>20.58</c:v>
                </c:pt>
                <c:pt idx="1433">
                  <c:v>19.86</c:v>
                </c:pt>
                <c:pt idx="1434">
                  <c:v>19.57</c:v>
                </c:pt>
                <c:pt idx="1435">
                  <c:v>19.440000000000001</c:v>
                </c:pt>
                <c:pt idx="1436">
                  <c:v>19.25</c:v>
                </c:pt>
                <c:pt idx="1437">
                  <c:v>19.02</c:v>
                </c:pt>
                <c:pt idx="1438">
                  <c:v>18.75</c:v>
                </c:pt>
                <c:pt idx="1439">
                  <c:v>18.45</c:v>
                </c:pt>
                <c:pt idx="1440">
                  <c:v>18.13</c:v>
                </c:pt>
                <c:pt idx="1441">
                  <c:v>17.8</c:v>
                </c:pt>
                <c:pt idx="1442">
                  <c:v>17.45</c:v>
                </c:pt>
                <c:pt idx="1443">
                  <c:v>17.09</c:v>
                </c:pt>
                <c:pt idx="1444">
                  <c:v>16.73</c:v>
                </c:pt>
                <c:pt idx="1445">
                  <c:v>16.37</c:v>
                </c:pt>
                <c:pt idx="1446">
                  <c:v>16.010000000000002</c:v>
                </c:pt>
                <c:pt idx="1447">
                  <c:v>15.65</c:v>
                </c:pt>
                <c:pt idx="1448">
                  <c:v>15.3</c:v>
                </c:pt>
                <c:pt idx="1449">
                  <c:v>14.96</c:v>
                </c:pt>
                <c:pt idx="1450">
                  <c:v>14.63</c:v>
                </c:pt>
                <c:pt idx="1451">
                  <c:v>14.3</c:v>
                </c:pt>
                <c:pt idx="1452">
                  <c:v>13.99</c:v>
                </c:pt>
                <c:pt idx="1453">
                  <c:v>13.68</c:v>
                </c:pt>
                <c:pt idx="1454">
                  <c:v>13.38</c:v>
                </c:pt>
                <c:pt idx="1455">
                  <c:v>13.09</c:v>
                </c:pt>
                <c:pt idx="1456">
                  <c:v>12.82</c:v>
                </c:pt>
                <c:pt idx="1457">
                  <c:v>12.55</c:v>
                </c:pt>
                <c:pt idx="1458">
                  <c:v>12.3</c:v>
                </c:pt>
                <c:pt idx="1459">
                  <c:v>12.06</c:v>
                </c:pt>
                <c:pt idx="1460">
                  <c:v>11.83</c:v>
                </c:pt>
                <c:pt idx="1461">
                  <c:v>11.61</c:v>
                </c:pt>
                <c:pt idx="1462">
                  <c:v>11.4</c:v>
                </c:pt>
                <c:pt idx="1463">
                  <c:v>11.21</c:v>
                </c:pt>
                <c:pt idx="1464">
                  <c:v>11.02</c:v>
                </c:pt>
                <c:pt idx="1465">
                  <c:v>10.84</c:v>
                </c:pt>
                <c:pt idx="1466">
                  <c:v>10.67</c:v>
                </c:pt>
                <c:pt idx="1467">
                  <c:v>10.51</c:v>
                </c:pt>
                <c:pt idx="1468">
                  <c:v>10.36</c:v>
                </c:pt>
                <c:pt idx="1469">
                  <c:v>10.210000000000001</c:v>
                </c:pt>
                <c:pt idx="1470">
                  <c:v>10.07</c:v>
                </c:pt>
                <c:pt idx="1471">
                  <c:v>9.9280000000000008</c:v>
                </c:pt>
                <c:pt idx="1472">
                  <c:v>9.7949999999999999</c:v>
                </c:pt>
                <c:pt idx="1473">
                  <c:v>9.6649999999999991</c:v>
                </c:pt>
                <c:pt idx="1474">
                  <c:v>9.5389999999999997</c:v>
                </c:pt>
                <c:pt idx="1475">
                  <c:v>9.4139999999999997</c:v>
                </c:pt>
                <c:pt idx="1476">
                  <c:v>9.2929999999999993</c:v>
                </c:pt>
                <c:pt idx="1477">
                  <c:v>9.173</c:v>
                </c:pt>
                <c:pt idx="1478">
                  <c:v>9.0540000000000003</c:v>
                </c:pt>
                <c:pt idx="1479">
                  <c:v>8.9359999999999999</c:v>
                </c:pt>
                <c:pt idx="1480">
                  <c:v>8.8190000000000008</c:v>
                </c:pt>
                <c:pt idx="1481">
                  <c:v>8.7029999999999994</c:v>
                </c:pt>
                <c:pt idx="1482">
                  <c:v>8.5869999999999997</c:v>
                </c:pt>
                <c:pt idx="1483">
                  <c:v>8.4710000000000001</c:v>
                </c:pt>
                <c:pt idx="1484">
                  <c:v>8.3550000000000004</c:v>
                </c:pt>
                <c:pt idx="1485">
                  <c:v>8.2390000000000008</c:v>
                </c:pt>
                <c:pt idx="1486">
                  <c:v>8.1229999999999993</c:v>
                </c:pt>
                <c:pt idx="1487">
                  <c:v>8.0060000000000002</c:v>
                </c:pt>
                <c:pt idx="1488">
                  <c:v>7.8890000000000002</c:v>
                </c:pt>
                <c:pt idx="1489">
                  <c:v>7.7720000000000002</c:v>
                </c:pt>
                <c:pt idx="1490">
                  <c:v>7.6539999999999999</c:v>
                </c:pt>
                <c:pt idx="1491">
                  <c:v>7.5350000000000001</c:v>
                </c:pt>
                <c:pt idx="1492">
                  <c:v>7.4160000000000004</c:v>
                </c:pt>
                <c:pt idx="1493">
                  <c:v>7.2969999999999997</c:v>
                </c:pt>
                <c:pt idx="1494">
                  <c:v>7.1779999999999999</c:v>
                </c:pt>
                <c:pt idx="1495">
                  <c:v>7.0590000000000002</c:v>
                </c:pt>
                <c:pt idx="1496">
                  <c:v>6.9390000000000001</c:v>
                </c:pt>
                <c:pt idx="1497">
                  <c:v>6.819</c:v>
                </c:pt>
                <c:pt idx="1498">
                  <c:v>6.6989999999999998</c:v>
                </c:pt>
                <c:pt idx="1499">
                  <c:v>6.5789999999999997</c:v>
                </c:pt>
                <c:pt idx="1500">
                  <c:v>6.46</c:v>
                </c:pt>
                <c:pt idx="1501">
                  <c:v>6.34</c:v>
                </c:pt>
                <c:pt idx="1502">
                  <c:v>6.2210000000000001</c:v>
                </c:pt>
                <c:pt idx="1503">
                  <c:v>6.1020000000000003</c:v>
                </c:pt>
                <c:pt idx="1504">
                  <c:v>5.984</c:v>
                </c:pt>
                <c:pt idx="1505">
                  <c:v>5.8659999999999997</c:v>
                </c:pt>
                <c:pt idx="1506">
                  <c:v>5.7549999999999999</c:v>
                </c:pt>
                <c:pt idx="1507">
                  <c:v>5.6539999999999999</c:v>
                </c:pt>
                <c:pt idx="1508">
                  <c:v>5.5620000000000003</c:v>
                </c:pt>
                <c:pt idx="1509">
                  <c:v>5.4749999999999996</c:v>
                </c:pt>
                <c:pt idx="1510">
                  <c:v>5.3940000000000001</c:v>
                </c:pt>
                <c:pt idx="1511">
                  <c:v>5.3150000000000004</c:v>
                </c:pt>
                <c:pt idx="1512">
                  <c:v>5.2389999999999999</c:v>
                </c:pt>
                <c:pt idx="1513">
                  <c:v>5.165</c:v>
                </c:pt>
                <c:pt idx="1514">
                  <c:v>5.0910000000000002</c:v>
                </c:pt>
                <c:pt idx="1515">
                  <c:v>5.0170000000000003</c:v>
                </c:pt>
                <c:pt idx="1516">
                  <c:v>4.9429999999999996</c:v>
                </c:pt>
                <c:pt idx="1517">
                  <c:v>4.8689999999999998</c:v>
                </c:pt>
                <c:pt idx="1518">
                  <c:v>4.7949999999999999</c:v>
                </c:pt>
                <c:pt idx="1519">
                  <c:v>4.7190000000000003</c:v>
                </c:pt>
                <c:pt idx="1520">
                  <c:v>4.6440000000000001</c:v>
                </c:pt>
                <c:pt idx="1521">
                  <c:v>4.5670000000000002</c:v>
                </c:pt>
                <c:pt idx="1522">
                  <c:v>4.49</c:v>
                </c:pt>
                <c:pt idx="1523">
                  <c:v>4.4119999999999999</c:v>
                </c:pt>
                <c:pt idx="1524">
                  <c:v>4.3339999999999996</c:v>
                </c:pt>
                <c:pt idx="1525">
                  <c:v>4.2549999999999999</c:v>
                </c:pt>
                <c:pt idx="1526">
                  <c:v>4.1769999999999996</c:v>
                </c:pt>
                <c:pt idx="1527">
                  <c:v>4.0979999999999999</c:v>
                </c:pt>
                <c:pt idx="1528">
                  <c:v>4.0179999999999998</c:v>
                </c:pt>
                <c:pt idx="1529">
                  <c:v>3.9390000000000001</c:v>
                </c:pt>
                <c:pt idx="1530">
                  <c:v>3.8610000000000002</c:v>
                </c:pt>
                <c:pt idx="1531">
                  <c:v>3.782</c:v>
                </c:pt>
                <c:pt idx="1532">
                  <c:v>3.7040000000000002</c:v>
                </c:pt>
                <c:pt idx="1533">
                  <c:v>3.6259999999999999</c:v>
                </c:pt>
                <c:pt idx="1534">
                  <c:v>3.5550000000000002</c:v>
                </c:pt>
                <c:pt idx="1535">
                  <c:v>3.4830000000000001</c:v>
                </c:pt>
                <c:pt idx="1536">
                  <c:v>3.4119999999999999</c:v>
                </c:pt>
                <c:pt idx="1537">
                  <c:v>3.34</c:v>
                </c:pt>
                <c:pt idx="1538">
                  <c:v>3.2690000000000001</c:v>
                </c:pt>
                <c:pt idx="1539">
                  <c:v>3.1989999999999998</c:v>
                </c:pt>
                <c:pt idx="1540">
                  <c:v>3.129</c:v>
                </c:pt>
                <c:pt idx="1541">
                  <c:v>3.0609999999999999</c:v>
                </c:pt>
                <c:pt idx="1542">
                  <c:v>2.9929999999999999</c:v>
                </c:pt>
                <c:pt idx="1543">
                  <c:v>2.927</c:v>
                </c:pt>
                <c:pt idx="1544">
                  <c:v>2.8610000000000002</c:v>
                </c:pt>
                <c:pt idx="1545">
                  <c:v>2.7970000000000002</c:v>
                </c:pt>
                <c:pt idx="1546">
                  <c:v>2.7330000000000001</c:v>
                </c:pt>
                <c:pt idx="1547">
                  <c:v>2.6720000000000002</c:v>
                </c:pt>
                <c:pt idx="1548">
                  <c:v>2.6110000000000002</c:v>
                </c:pt>
                <c:pt idx="1549">
                  <c:v>2.5529999999999999</c:v>
                </c:pt>
                <c:pt idx="1550">
                  <c:v>2.504</c:v>
                </c:pt>
                <c:pt idx="1551">
                  <c:v>2.4569999999999999</c:v>
                </c:pt>
                <c:pt idx="1552">
                  <c:v>2.4089999999999998</c:v>
                </c:pt>
                <c:pt idx="1553">
                  <c:v>2.3610000000000002</c:v>
                </c:pt>
                <c:pt idx="1554">
                  <c:v>2.3140000000000001</c:v>
                </c:pt>
                <c:pt idx="1555">
                  <c:v>2.2669999999999999</c:v>
                </c:pt>
                <c:pt idx="1556">
                  <c:v>2.2200000000000002</c:v>
                </c:pt>
                <c:pt idx="1557">
                  <c:v>2.1749999999999998</c:v>
                </c:pt>
                <c:pt idx="1558">
                  <c:v>2.13</c:v>
                </c:pt>
                <c:pt idx="1559">
                  <c:v>2.0859999999999999</c:v>
                </c:pt>
                <c:pt idx="1560">
                  <c:v>2.0419999999999998</c:v>
                </c:pt>
                <c:pt idx="1561">
                  <c:v>2</c:v>
                </c:pt>
                <c:pt idx="1562">
                  <c:v>1.9830000000000001</c:v>
                </c:pt>
                <c:pt idx="1563">
                  <c:v>1.9730000000000001</c:v>
                </c:pt>
                <c:pt idx="1564">
                  <c:v>1.962</c:v>
                </c:pt>
                <c:pt idx="1565">
                  <c:v>1.9690000000000001</c:v>
                </c:pt>
                <c:pt idx="1566">
                  <c:v>2.1720000000000002</c:v>
                </c:pt>
                <c:pt idx="1567">
                  <c:v>2.5960000000000001</c:v>
                </c:pt>
                <c:pt idx="1568">
                  <c:v>36.29</c:v>
                </c:pt>
                <c:pt idx="1569">
                  <c:v>5.8380000000000001</c:v>
                </c:pt>
                <c:pt idx="1570">
                  <c:v>6.8719999999999999</c:v>
                </c:pt>
                <c:pt idx="1571">
                  <c:v>46.78</c:v>
                </c:pt>
                <c:pt idx="1572">
                  <c:v>14.13</c:v>
                </c:pt>
                <c:pt idx="1573">
                  <c:v>12.75</c:v>
                </c:pt>
                <c:pt idx="1574">
                  <c:v>13.31</c:v>
                </c:pt>
                <c:pt idx="1575">
                  <c:v>17.78</c:v>
                </c:pt>
                <c:pt idx="1576">
                  <c:v>17.28</c:v>
                </c:pt>
                <c:pt idx="1577">
                  <c:v>18.29</c:v>
                </c:pt>
                <c:pt idx="1578">
                  <c:v>37.020000000000003</c:v>
                </c:pt>
                <c:pt idx="1579">
                  <c:v>24.12</c:v>
                </c:pt>
                <c:pt idx="1580">
                  <c:v>24.56</c:v>
                </c:pt>
                <c:pt idx="1581">
                  <c:v>25.27</c:v>
                </c:pt>
                <c:pt idx="1582">
                  <c:v>26.94</c:v>
                </c:pt>
                <c:pt idx="1583">
                  <c:v>28.35</c:v>
                </c:pt>
                <c:pt idx="1584">
                  <c:v>28.87</c:v>
                </c:pt>
                <c:pt idx="1585">
                  <c:v>29.16</c:v>
                </c:pt>
                <c:pt idx="1586">
                  <c:v>29.53</c:v>
                </c:pt>
                <c:pt idx="1587">
                  <c:v>32.4</c:v>
                </c:pt>
                <c:pt idx="1588">
                  <c:v>69.63</c:v>
                </c:pt>
                <c:pt idx="1589">
                  <c:v>178.3</c:v>
                </c:pt>
                <c:pt idx="1590">
                  <c:v>168.3</c:v>
                </c:pt>
                <c:pt idx="1591">
                  <c:v>94.39</c:v>
                </c:pt>
                <c:pt idx="1592">
                  <c:v>101.7</c:v>
                </c:pt>
                <c:pt idx="1593">
                  <c:v>99.36</c:v>
                </c:pt>
                <c:pt idx="1594">
                  <c:v>138.4</c:v>
                </c:pt>
                <c:pt idx="1595">
                  <c:v>145.1</c:v>
                </c:pt>
                <c:pt idx="1596">
                  <c:v>167.5</c:v>
                </c:pt>
                <c:pt idx="1597">
                  <c:v>151.6</c:v>
                </c:pt>
                <c:pt idx="1598">
                  <c:v>142.19999999999999</c:v>
                </c:pt>
                <c:pt idx="1599">
                  <c:v>168.1</c:v>
                </c:pt>
                <c:pt idx="1600">
                  <c:v>154.80000000000001</c:v>
                </c:pt>
                <c:pt idx="1601">
                  <c:v>162</c:v>
                </c:pt>
                <c:pt idx="1602">
                  <c:v>137.80000000000001</c:v>
                </c:pt>
                <c:pt idx="1603">
                  <c:v>133</c:v>
                </c:pt>
                <c:pt idx="1604">
                  <c:v>122</c:v>
                </c:pt>
                <c:pt idx="1605">
                  <c:v>112.2</c:v>
                </c:pt>
                <c:pt idx="1606">
                  <c:v>129.30000000000001</c:v>
                </c:pt>
                <c:pt idx="1607">
                  <c:v>109.7</c:v>
                </c:pt>
                <c:pt idx="1608">
                  <c:v>101.1</c:v>
                </c:pt>
                <c:pt idx="1609">
                  <c:v>93.6</c:v>
                </c:pt>
                <c:pt idx="1610">
                  <c:v>87.01</c:v>
                </c:pt>
                <c:pt idx="1611">
                  <c:v>112.3</c:v>
                </c:pt>
                <c:pt idx="1612">
                  <c:v>103.7</c:v>
                </c:pt>
                <c:pt idx="1613">
                  <c:v>95.98</c:v>
                </c:pt>
                <c:pt idx="1614">
                  <c:v>89.32</c:v>
                </c:pt>
                <c:pt idx="1615">
                  <c:v>84.1</c:v>
                </c:pt>
                <c:pt idx="1616">
                  <c:v>81.72</c:v>
                </c:pt>
                <c:pt idx="1617">
                  <c:v>89.69</c:v>
                </c:pt>
                <c:pt idx="1618">
                  <c:v>82.41</c:v>
                </c:pt>
                <c:pt idx="1619">
                  <c:v>94.88</c:v>
                </c:pt>
                <c:pt idx="1620">
                  <c:v>88.16</c:v>
                </c:pt>
                <c:pt idx="1621">
                  <c:v>85.32</c:v>
                </c:pt>
                <c:pt idx="1622">
                  <c:v>110.4</c:v>
                </c:pt>
                <c:pt idx="1623">
                  <c:v>123.3</c:v>
                </c:pt>
                <c:pt idx="1624">
                  <c:v>94.66</c:v>
                </c:pt>
                <c:pt idx="1625">
                  <c:v>87.46</c:v>
                </c:pt>
                <c:pt idx="1626">
                  <c:v>84.98</c:v>
                </c:pt>
                <c:pt idx="1627">
                  <c:v>148.19999999999999</c:v>
                </c:pt>
                <c:pt idx="1628">
                  <c:v>146</c:v>
                </c:pt>
                <c:pt idx="1629">
                  <c:v>145.5</c:v>
                </c:pt>
                <c:pt idx="1630">
                  <c:v>107.5</c:v>
                </c:pt>
                <c:pt idx="1631">
                  <c:v>122.9</c:v>
                </c:pt>
                <c:pt idx="1632">
                  <c:v>107.9</c:v>
                </c:pt>
                <c:pt idx="1633">
                  <c:v>142.5</c:v>
                </c:pt>
                <c:pt idx="1634">
                  <c:v>146</c:v>
                </c:pt>
                <c:pt idx="1635">
                  <c:v>147</c:v>
                </c:pt>
                <c:pt idx="1636">
                  <c:v>121.3</c:v>
                </c:pt>
                <c:pt idx="1637">
                  <c:v>175.6</c:v>
                </c:pt>
                <c:pt idx="1638">
                  <c:v>180.2</c:v>
                </c:pt>
                <c:pt idx="1639">
                  <c:v>177.8</c:v>
                </c:pt>
                <c:pt idx="1640">
                  <c:v>300.2</c:v>
                </c:pt>
                <c:pt idx="1641">
                  <c:v>188.8</c:v>
                </c:pt>
                <c:pt idx="1642">
                  <c:v>218.5</c:v>
                </c:pt>
                <c:pt idx="1643">
                  <c:v>343.8</c:v>
                </c:pt>
                <c:pt idx="1644">
                  <c:v>246</c:v>
                </c:pt>
                <c:pt idx="1645">
                  <c:v>184.4</c:v>
                </c:pt>
                <c:pt idx="1646">
                  <c:v>199.7</c:v>
                </c:pt>
                <c:pt idx="1647">
                  <c:v>193.8</c:v>
                </c:pt>
                <c:pt idx="1648">
                  <c:v>203.9</c:v>
                </c:pt>
                <c:pt idx="1649">
                  <c:v>203</c:v>
                </c:pt>
                <c:pt idx="1650">
                  <c:v>266.60000000000002</c:v>
                </c:pt>
                <c:pt idx="1651">
                  <c:v>245.8</c:v>
                </c:pt>
                <c:pt idx="1652">
                  <c:v>254</c:v>
                </c:pt>
                <c:pt idx="1653">
                  <c:v>234.4</c:v>
                </c:pt>
                <c:pt idx="1654">
                  <c:v>228.9</c:v>
                </c:pt>
                <c:pt idx="1655">
                  <c:v>224.5</c:v>
                </c:pt>
                <c:pt idx="1656">
                  <c:v>208.8</c:v>
                </c:pt>
                <c:pt idx="1657">
                  <c:v>153.69999999999999</c:v>
                </c:pt>
                <c:pt idx="1658">
                  <c:v>820.8</c:v>
                </c:pt>
                <c:pt idx="1659">
                  <c:v>215.3</c:v>
                </c:pt>
                <c:pt idx="1660">
                  <c:v>200.2</c:v>
                </c:pt>
                <c:pt idx="1661">
                  <c:v>198.2</c:v>
                </c:pt>
                <c:pt idx="1662">
                  <c:v>216.3</c:v>
                </c:pt>
                <c:pt idx="1663">
                  <c:v>273.60000000000002</c:v>
                </c:pt>
                <c:pt idx="1664">
                  <c:v>251.5</c:v>
                </c:pt>
                <c:pt idx="1665">
                  <c:v>232.9</c:v>
                </c:pt>
                <c:pt idx="1666">
                  <c:v>235.1</c:v>
                </c:pt>
                <c:pt idx="1667">
                  <c:v>217.3</c:v>
                </c:pt>
                <c:pt idx="1668">
                  <c:v>893.2</c:v>
                </c:pt>
                <c:pt idx="1669">
                  <c:v>519.20000000000005</c:v>
                </c:pt>
                <c:pt idx="1670">
                  <c:v>201.1</c:v>
                </c:pt>
                <c:pt idx="1671">
                  <c:v>200.9</c:v>
                </c:pt>
                <c:pt idx="1672">
                  <c:v>227.9</c:v>
                </c:pt>
                <c:pt idx="1673">
                  <c:v>213.9</c:v>
                </c:pt>
                <c:pt idx="1674">
                  <c:v>195.7</c:v>
                </c:pt>
                <c:pt idx="1675">
                  <c:v>255.7</c:v>
                </c:pt>
                <c:pt idx="1676">
                  <c:v>203.8</c:v>
                </c:pt>
                <c:pt idx="1677">
                  <c:v>340.8</c:v>
                </c:pt>
                <c:pt idx="1678">
                  <c:v>220.7</c:v>
                </c:pt>
                <c:pt idx="1679">
                  <c:v>229.1</c:v>
                </c:pt>
                <c:pt idx="1680">
                  <c:v>210</c:v>
                </c:pt>
                <c:pt idx="1681">
                  <c:v>271.39999999999998</c:v>
                </c:pt>
                <c:pt idx="1682">
                  <c:v>276.8</c:v>
                </c:pt>
                <c:pt idx="1683">
                  <c:v>254.4</c:v>
                </c:pt>
                <c:pt idx="1684">
                  <c:v>233.2</c:v>
                </c:pt>
                <c:pt idx="1685">
                  <c:v>215.7</c:v>
                </c:pt>
                <c:pt idx="1686">
                  <c:v>215</c:v>
                </c:pt>
                <c:pt idx="1687">
                  <c:v>206.4</c:v>
                </c:pt>
                <c:pt idx="1688">
                  <c:v>206.5</c:v>
                </c:pt>
                <c:pt idx="1689">
                  <c:v>204.7</c:v>
                </c:pt>
                <c:pt idx="1690">
                  <c:v>186</c:v>
                </c:pt>
                <c:pt idx="1691">
                  <c:v>169.4</c:v>
                </c:pt>
                <c:pt idx="1692">
                  <c:v>154.80000000000001</c:v>
                </c:pt>
                <c:pt idx="1693">
                  <c:v>164.2</c:v>
                </c:pt>
                <c:pt idx="1694">
                  <c:v>149.9</c:v>
                </c:pt>
                <c:pt idx="1695">
                  <c:v>137.30000000000001</c:v>
                </c:pt>
                <c:pt idx="1696">
                  <c:v>125.9</c:v>
                </c:pt>
                <c:pt idx="1697">
                  <c:v>115.5</c:v>
                </c:pt>
                <c:pt idx="1698">
                  <c:v>106.2</c:v>
                </c:pt>
                <c:pt idx="1699">
                  <c:v>129</c:v>
                </c:pt>
                <c:pt idx="1700">
                  <c:v>118.2</c:v>
                </c:pt>
                <c:pt idx="1701">
                  <c:v>124.5</c:v>
                </c:pt>
                <c:pt idx="1702">
                  <c:v>160.80000000000001</c:v>
                </c:pt>
                <c:pt idx="1703">
                  <c:v>120.2</c:v>
                </c:pt>
                <c:pt idx="1704">
                  <c:v>156</c:v>
                </c:pt>
                <c:pt idx="1705">
                  <c:v>223.7</c:v>
                </c:pt>
                <c:pt idx="1706">
                  <c:v>645</c:v>
                </c:pt>
                <c:pt idx="1707">
                  <c:v>234.1</c:v>
                </c:pt>
                <c:pt idx="1708">
                  <c:v>213.5</c:v>
                </c:pt>
                <c:pt idx="1709">
                  <c:v>195.6</c:v>
                </c:pt>
                <c:pt idx="1710">
                  <c:v>177.7</c:v>
                </c:pt>
                <c:pt idx="1711">
                  <c:v>188.3</c:v>
                </c:pt>
                <c:pt idx="1712">
                  <c:v>193.5</c:v>
                </c:pt>
                <c:pt idx="1713">
                  <c:v>181.8</c:v>
                </c:pt>
                <c:pt idx="1714">
                  <c:v>166.8</c:v>
                </c:pt>
                <c:pt idx="1715">
                  <c:v>174.7</c:v>
                </c:pt>
                <c:pt idx="1716">
                  <c:v>153.4</c:v>
                </c:pt>
                <c:pt idx="1717">
                  <c:v>140.1</c:v>
                </c:pt>
                <c:pt idx="1718">
                  <c:v>128</c:v>
                </c:pt>
                <c:pt idx="1719">
                  <c:v>139.6</c:v>
                </c:pt>
                <c:pt idx="1720">
                  <c:v>127.9</c:v>
                </c:pt>
                <c:pt idx="1721">
                  <c:v>117.3</c:v>
                </c:pt>
                <c:pt idx="1722">
                  <c:v>107.8</c:v>
                </c:pt>
                <c:pt idx="1723">
                  <c:v>99.75</c:v>
                </c:pt>
                <c:pt idx="1724">
                  <c:v>123.6</c:v>
                </c:pt>
                <c:pt idx="1725">
                  <c:v>113.5</c:v>
                </c:pt>
                <c:pt idx="1726">
                  <c:v>104.3</c:v>
                </c:pt>
                <c:pt idx="1727">
                  <c:v>96.15</c:v>
                </c:pt>
                <c:pt idx="1728">
                  <c:v>88.71</c:v>
                </c:pt>
                <c:pt idx="1729">
                  <c:v>81.92</c:v>
                </c:pt>
                <c:pt idx="1730">
                  <c:v>75.72</c:v>
                </c:pt>
                <c:pt idx="1731">
                  <c:v>70.55</c:v>
                </c:pt>
                <c:pt idx="1732">
                  <c:v>65.56</c:v>
                </c:pt>
                <c:pt idx="1733">
                  <c:v>63.28</c:v>
                </c:pt>
                <c:pt idx="1734">
                  <c:v>59.89</c:v>
                </c:pt>
                <c:pt idx="1735">
                  <c:v>55.71</c:v>
                </c:pt>
                <c:pt idx="1736">
                  <c:v>51.82</c:v>
                </c:pt>
                <c:pt idx="1737">
                  <c:v>48.51</c:v>
                </c:pt>
                <c:pt idx="1738">
                  <c:v>45.31</c:v>
                </c:pt>
                <c:pt idx="1739">
                  <c:v>42.39</c:v>
                </c:pt>
                <c:pt idx="1740">
                  <c:v>40.950000000000003</c:v>
                </c:pt>
                <c:pt idx="1741">
                  <c:v>40.11</c:v>
                </c:pt>
                <c:pt idx="1742">
                  <c:v>39.14</c:v>
                </c:pt>
                <c:pt idx="1743">
                  <c:v>38.1</c:v>
                </c:pt>
                <c:pt idx="1744">
                  <c:v>37.15</c:v>
                </c:pt>
                <c:pt idx="1745">
                  <c:v>36.56</c:v>
                </c:pt>
                <c:pt idx="1746">
                  <c:v>37.090000000000003</c:v>
                </c:pt>
                <c:pt idx="1747">
                  <c:v>45.33</c:v>
                </c:pt>
                <c:pt idx="1748">
                  <c:v>78.41</c:v>
                </c:pt>
                <c:pt idx="1749">
                  <c:v>51.55</c:v>
                </c:pt>
                <c:pt idx="1750">
                  <c:v>54.26</c:v>
                </c:pt>
                <c:pt idx="1751">
                  <c:v>52.42</c:v>
                </c:pt>
                <c:pt idx="1752">
                  <c:v>50.54</c:v>
                </c:pt>
                <c:pt idx="1753">
                  <c:v>47.78</c:v>
                </c:pt>
                <c:pt idx="1754">
                  <c:v>45.34</c:v>
                </c:pt>
                <c:pt idx="1755">
                  <c:v>43.36</c:v>
                </c:pt>
                <c:pt idx="1756">
                  <c:v>41.92</c:v>
                </c:pt>
                <c:pt idx="1757">
                  <c:v>47.05</c:v>
                </c:pt>
                <c:pt idx="1758">
                  <c:v>65.83</c:v>
                </c:pt>
                <c:pt idx="1759">
                  <c:v>94.52</c:v>
                </c:pt>
                <c:pt idx="1760">
                  <c:v>112.3</c:v>
                </c:pt>
                <c:pt idx="1761">
                  <c:v>77.22</c:v>
                </c:pt>
                <c:pt idx="1762">
                  <c:v>71.5</c:v>
                </c:pt>
                <c:pt idx="1763">
                  <c:v>66.290000000000006</c:v>
                </c:pt>
                <c:pt idx="1764">
                  <c:v>61.65</c:v>
                </c:pt>
                <c:pt idx="1765">
                  <c:v>58.32</c:v>
                </c:pt>
                <c:pt idx="1766">
                  <c:v>55.95</c:v>
                </c:pt>
                <c:pt idx="1767">
                  <c:v>56.48</c:v>
                </c:pt>
                <c:pt idx="1768">
                  <c:v>53.75</c:v>
                </c:pt>
                <c:pt idx="1769">
                  <c:v>50.86</c:v>
                </c:pt>
                <c:pt idx="1770">
                  <c:v>48.1</c:v>
                </c:pt>
                <c:pt idx="1771">
                  <c:v>45.58</c:v>
                </c:pt>
                <c:pt idx="1772">
                  <c:v>43.26</c:v>
                </c:pt>
                <c:pt idx="1773">
                  <c:v>41.43</c:v>
                </c:pt>
                <c:pt idx="1774">
                  <c:v>40.25</c:v>
                </c:pt>
                <c:pt idx="1775">
                  <c:v>39.770000000000003</c:v>
                </c:pt>
                <c:pt idx="1776">
                  <c:v>39.119999999999997</c:v>
                </c:pt>
                <c:pt idx="1777">
                  <c:v>38.36</c:v>
                </c:pt>
                <c:pt idx="1778">
                  <c:v>39.24</c:v>
                </c:pt>
                <c:pt idx="1779">
                  <c:v>38.32</c:v>
                </c:pt>
                <c:pt idx="1780">
                  <c:v>37.479999999999997</c:v>
                </c:pt>
                <c:pt idx="1781">
                  <c:v>36.57</c:v>
                </c:pt>
                <c:pt idx="1782">
                  <c:v>35.619999999999997</c:v>
                </c:pt>
                <c:pt idx="1783">
                  <c:v>34.630000000000003</c:v>
                </c:pt>
                <c:pt idx="1784">
                  <c:v>33.590000000000003</c:v>
                </c:pt>
                <c:pt idx="1785">
                  <c:v>32.56</c:v>
                </c:pt>
                <c:pt idx="1786">
                  <c:v>31.53</c:v>
                </c:pt>
                <c:pt idx="1787">
                  <c:v>30.48</c:v>
                </c:pt>
                <c:pt idx="1788">
                  <c:v>29.48</c:v>
                </c:pt>
                <c:pt idx="1789">
                  <c:v>28.53</c:v>
                </c:pt>
                <c:pt idx="1790">
                  <c:v>27.58</c:v>
                </c:pt>
                <c:pt idx="1791">
                  <c:v>26.67</c:v>
                </c:pt>
                <c:pt idx="1792">
                  <c:v>25.79</c:v>
                </c:pt>
                <c:pt idx="1793">
                  <c:v>24.93</c:v>
                </c:pt>
                <c:pt idx="1794">
                  <c:v>24.11</c:v>
                </c:pt>
                <c:pt idx="1795">
                  <c:v>23.31</c:v>
                </c:pt>
                <c:pt idx="1796">
                  <c:v>22.53</c:v>
                </c:pt>
                <c:pt idx="1797">
                  <c:v>21.76</c:v>
                </c:pt>
                <c:pt idx="1798">
                  <c:v>21.04</c:v>
                </c:pt>
                <c:pt idx="1799">
                  <c:v>20.329999999999998</c:v>
                </c:pt>
                <c:pt idx="1800">
                  <c:v>19.64</c:v>
                </c:pt>
                <c:pt idx="1801">
                  <c:v>19.54</c:v>
                </c:pt>
                <c:pt idx="1802">
                  <c:v>19.39</c:v>
                </c:pt>
                <c:pt idx="1803">
                  <c:v>19.2</c:v>
                </c:pt>
                <c:pt idx="1804">
                  <c:v>18.96</c:v>
                </c:pt>
                <c:pt idx="1805">
                  <c:v>18.690000000000001</c:v>
                </c:pt>
                <c:pt idx="1806">
                  <c:v>18.399999999999999</c:v>
                </c:pt>
                <c:pt idx="1807">
                  <c:v>18.079999999999998</c:v>
                </c:pt>
                <c:pt idx="1808">
                  <c:v>17.75</c:v>
                </c:pt>
                <c:pt idx="1809">
                  <c:v>17.41</c:v>
                </c:pt>
                <c:pt idx="1810">
                  <c:v>17.05</c:v>
                </c:pt>
                <c:pt idx="1811">
                  <c:v>16.7</c:v>
                </c:pt>
                <c:pt idx="1812">
                  <c:v>16.34</c:v>
                </c:pt>
                <c:pt idx="1813">
                  <c:v>15.99</c:v>
                </c:pt>
                <c:pt idx="1814">
                  <c:v>15.64</c:v>
                </c:pt>
                <c:pt idx="1815">
                  <c:v>15.3</c:v>
                </c:pt>
                <c:pt idx="1816">
                  <c:v>14.96</c:v>
                </c:pt>
                <c:pt idx="1817">
                  <c:v>14.63</c:v>
                </c:pt>
                <c:pt idx="1818">
                  <c:v>14.31</c:v>
                </c:pt>
                <c:pt idx="1819">
                  <c:v>14</c:v>
                </c:pt>
                <c:pt idx="1820">
                  <c:v>13.7</c:v>
                </c:pt>
                <c:pt idx="1821">
                  <c:v>13.4</c:v>
                </c:pt>
                <c:pt idx="1822">
                  <c:v>13.12</c:v>
                </c:pt>
                <c:pt idx="1823">
                  <c:v>12.85</c:v>
                </c:pt>
                <c:pt idx="1824">
                  <c:v>12.59</c:v>
                </c:pt>
                <c:pt idx="1825">
                  <c:v>12.34</c:v>
                </c:pt>
                <c:pt idx="1826">
                  <c:v>12.1</c:v>
                </c:pt>
                <c:pt idx="1827">
                  <c:v>11.87</c:v>
                </c:pt>
                <c:pt idx="1828">
                  <c:v>11.65</c:v>
                </c:pt>
                <c:pt idx="1829">
                  <c:v>11.45</c:v>
                </c:pt>
                <c:pt idx="1830">
                  <c:v>11.25</c:v>
                </c:pt>
                <c:pt idx="1831">
                  <c:v>11.07</c:v>
                </c:pt>
                <c:pt idx="1832">
                  <c:v>10.89</c:v>
                </c:pt>
                <c:pt idx="1833">
                  <c:v>10.72</c:v>
                </c:pt>
                <c:pt idx="1834">
                  <c:v>10.56</c:v>
                </c:pt>
                <c:pt idx="1835">
                  <c:v>10.41</c:v>
                </c:pt>
                <c:pt idx="1836">
                  <c:v>10.26</c:v>
                </c:pt>
                <c:pt idx="1837">
                  <c:v>10.119999999999999</c:v>
                </c:pt>
                <c:pt idx="1838">
                  <c:v>9.9830000000000005</c:v>
                </c:pt>
                <c:pt idx="1839">
                  <c:v>9.8510000000000009</c:v>
                </c:pt>
                <c:pt idx="1840">
                  <c:v>9.7279999999999998</c:v>
                </c:pt>
                <c:pt idx="1841">
                  <c:v>9.6069999999999993</c:v>
                </c:pt>
                <c:pt idx="1842">
                  <c:v>9.4890000000000008</c:v>
                </c:pt>
                <c:pt idx="1843">
                  <c:v>9.3710000000000004</c:v>
                </c:pt>
                <c:pt idx="1844">
                  <c:v>9.2560000000000002</c:v>
                </c:pt>
                <c:pt idx="1845">
                  <c:v>9.141</c:v>
                </c:pt>
                <c:pt idx="1846">
                  <c:v>9.0269999999999992</c:v>
                </c:pt>
                <c:pt idx="1847">
                  <c:v>8.9130000000000003</c:v>
                </c:pt>
                <c:pt idx="1848">
                  <c:v>8.7989999999999995</c:v>
                </c:pt>
                <c:pt idx="1849">
                  <c:v>8.6850000000000005</c:v>
                </c:pt>
                <c:pt idx="1850">
                  <c:v>8.5719999999999992</c:v>
                </c:pt>
                <c:pt idx="1851">
                  <c:v>8.4580000000000002</c:v>
                </c:pt>
                <c:pt idx="1852">
                  <c:v>8.343</c:v>
                </c:pt>
                <c:pt idx="1853">
                  <c:v>8.2279999999999998</c:v>
                </c:pt>
                <c:pt idx="1854">
                  <c:v>8.1129999999999995</c:v>
                </c:pt>
                <c:pt idx="1855">
                  <c:v>7.9969999999999999</c:v>
                </c:pt>
                <c:pt idx="1856">
                  <c:v>7.88</c:v>
                </c:pt>
                <c:pt idx="1857">
                  <c:v>7.7649999999999997</c:v>
                </c:pt>
                <c:pt idx="1858">
                  <c:v>7.6479999999999997</c:v>
                </c:pt>
                <c:pt idx="1859">
                  <c:v>7.53</c:v>
                </c:pt>
                <c:pt idx="1860">
                  <c:v>7.4130000000000003</c:v>
                </c:pt>
                <c:pt idx="1861">
                  <c:v>7.2939999999999996</c:v>
                </c:pt>
                <c:pt idx="1862">
                  <c:v>7.1749999999999998</c:v>
                </c:pt>
                <c:pt idx="1863">
                  <c:v>7.056</c:v>
                </c:pt>
                <c:pt idx="1864">
                  <c:v>6.9359999999999999</c:v>
                </c:pt>
                <c:pt idx="1865">
                  <c:v>6.8150000000000004</c:v>
                </c:pt>
                <c:pt idx="1866">
                  <c:v>6.6950000000000003</c:v>
                </c:pt>
                <c:pt idx="1867">
                  <c:v>6.58</c:v>
                </c:pt>
                <c:pt idx="1868">
                  <c:v>6.4749999999999996</c:v>
                </c:pt>
                <c:pt idx="1869">
                  <c:v>6.3689999999999998</c:v>
                </c:pt>
                <c:pt idx="1870">
                  <c:v>6.2720000000000002</c:v>
                </c:pt>
                <c:pt idx="1871">
                  <c:v>6.1740000000000004</c:v>
                </c:pt>
                <c:pt idx="1872">
                  <c:v>6.0990000000000002</c:v>
                </c:pt>
                <c:pt idx="1873">
                  <c:v>6.02</c:v>
                </c:pt>
                <c:pt idx="1874">
                  <c:v>5.9370000000000003</c:v>
                </c:pt>
                <c:pt idx="1875">
                  <c:v>5.851</c:v>
                </c:pt>
                <c:pt idx="1876">
                  <c:v>5.7610000000000001</c:v>
                </c:pt>
                <c:pt idx="1877">
                  <c:v>5.6740000000000004</c:v>
                </c:pt>
                <c:pt idx="1878">
                  <c:v>5.593</c:v>
                </c:pt>
                <c:pt idx="1879">
                  <c:v>5.516</c:v>
                </c:pt>
                <c:pt idx="1880">
                  <c:v>5.4429999999999996</c:v>
                </c:pt>
                <c:pt idx="1881">
                  <c:v>5.3719999999999999</c:v>
                </c:pt>
                <c:pt idx="1882">
                  <c:v>5.3029999999999999</c:v>
                </c:pt>
                <c:pt idx="1883">
                  <c:v>5.234</c:v>
                </c:pt>
                <c:pt idx="1884">
                  <c:v>5.165</c:v>
                </c:pt>
                <c:pt idx="1885">
                  <c:v>5.0960000000000001</c:v>
                </c:pt>
                <c:pt idx="1886">
                  <c:v>5.0259999999999998</c:v>
                </c:pt>
                <c:pt idx="1887">
                  <c:v>4.9870000000000001</c:v>
                </c:pt>
                <c:pt idx="1888">
                  <c:v>4.9550000000000001</c:v>
                </c:pt>
                <c:pt idx="1889">
                  <c:v>4.9260000000000002</c:v>
                </c:pt>
                <c:pt idx="1890">
                  <c:v>4.8979999999999997</c:v>
                </c:pt>
                <c:pt idx="1891">
                  <c:v>4.8609999999999998</c:v>
                </c:pt>
                <c:pt idx="1892">
                  <c:v>4.819</c:v>
                </c:pt>
                <c:pt idx="1893">
                  <c:v>4.7720000000000002</c:v>
                </c:pt>
                <c:pt idx="1894">
                  <c:v>4.7220000000000004</c:v>
                </c:pt>
                <c:pt idx="1895">
                  <c:v>4.6689999999999996</c:v>
                </c:pt>
                <c:pt idx="1896">
                  <c:v>4.6139999999999999</c:v>
                </c:pt>
                <c:pt idx="1897">
                  <c:v>4.5650000000000004</c:v>
                </c:pt>
                <c:pt idx="1898">
                  <c:v>4.5129999999999999</c:v>
                </c:pt>
                <c:pt idx="1899">
                  <c:v>4.4580000000000002</c:v>
                </c:pt>
                <c:pt idx="1900">
                  <c:v>4.4000000000000004</c:v>
                </c:pt>
                <c:pt idx="1901">
                  <c:v>4.34</c:v>
                </c:pt>
                <c:pt idx="1902">
                  <c:v>4.2779999999999996</c:v>
                </c:pt>
                <c:pt idx="1903">
                  <c:v>4.2149999999999999</c:v>
                </c:pt>
                <c:pt idx="1904">
                  <c:v>4.1500000000000004</c:v>
                </c:pt>
                <c:pt idx="1905">
                  <c:v>4.0839999999999996</c:v>
                </c:pt>
                <c:pt idx="1906">
                  <c:v>4.016</c:v>
                </c:pt>
                <c:pt idx="1907">
                  <c:v>3.948</c:v>
                </c:pt>
                <c:pt idx="1908">
                  <c:v>3.8959999999999999</c:v>
                </c:pt>
                <c:pt idx="1909">
                  <c:v>3.8410000000000002</c:v>
                </c:pt>
                <c:pt idx="1910">
                  <c:v>41.55</c:v>
                </c:pt>
                <c:pt idx="1911">
                  <c:v>6.0030000000000001</c:v>
                </c:pt>
                <c:pt idx="1912">
                  <c:v>6.5880000000000001</c:v>
                </c:pt>
                <c:pt idx="1913">
                  <c:v>7.0220000000000002</c:v>
                </c:pt>
                <c:pt idx="1914">
                  <c:v>7.3650000000000002</c:v>
                </c:pt>
                <c:pt idx="1915">
                  <c:v>7.625</c:v>
                </c:pt>
                <c:pt idx="1916">
                  <c:v>7.8159999999999998</c:v>
                </c:pt>
                <c:pt idx="1917">
                  <c:v>7.968</c:v>
                </c:pt>
                <c:pt idx="1918">
                  <c:v>8.0869999999999997</c:v>
                </c:pt>
                <c:pt idx="1919">
                  <c:v>8.1660000000000004</c:v>
                </c:pt>
                <c:pt idx="1920">
                  <c:v>8.2119999999999997</c:v>
                </c:pt>
                <c:pt idx="1921">
                  <c:v>8.2309999999999999</c:v>
                </c:pt>
                <c:pt idx="1922">
                  <c:v>8.2249999999999996</c:v>
                </c:pt>
                <c:pt idx="1923">
                  <c:v>8.1969999999999992</c:v>
                </c:pt>
                <c:pt idx="1924">
                  <c:v>8.2360000000000007</c:v>
                </c:pt>
                <c:pt idx="1925">
                  <c:v>8.2509999999999994</c:v>
                </c:pt>
                <c:pt idx="1926">
                  <c:v>8.2479999999999993</c:v>
                </c:pt>
                <c:pt idx="1927">
                  <c:v>8.2289999999999992</c:v>
                </c:pt>
                <c:pt idx="1928">
                  <c:v>8.1969999999999992</c:v>
                </c:pt>
                <c:pt idx="1929">
                  <c:v>8.1539999999999999</c:v>
                </c:pt>
                <c:pt idx="1930">
                  <c:v>8.1010000000000009</c:v>
                </c:pt>
                <c:pt idx="1931">
                  <c:v>8.0399999999999991</c:v>
                </c:pt>
                <c:pt idx="1932">
                  <c:v>7.9729999999999999</c:v>
                </c:pt>
                <c:pt idx="1933">
                  <c:v>7.9020000000000001</c:v>
                </c:pt>
                <c:pt idx="1934">
                  <c:v>7.8259999999999996</c:v>
                </c:pt>
                <c:pt idx="1935">
                  <c:v>7.7489999999999997</c:v>
                </c:pt>
                <c:pt idx="1936">
                  <c:v>7.67</c:v>
                </c:pt>
                <c:pt idx="1937">
                  <c:v>7.59</c:v>
                </c:pt>
                <c:pt idx="1938">
                  <c:v>7.51</c:v>
                </c:pt>
                <c:pt idx="1939">
                  <c:v>7.431</c:v>
                </c:pt>
                <c:pt idx="1940">
                  <c:v>7.3529999999999998</c:v>
                </c:pt>
                <c:pt idx="1941">
                  <c:v>7.2750000000000004</c:v>
                </c:pt>
                <c:pt idx="1942">
                  <c:v>7.2</c:v>
                </c:pt>
                <c:pt idx="1943">
                  <c:v>7.1260000000000003</c:v>
                </c:pt>
                <c:pt idx="1944">
                  <c:v>7.0529999999999999</c:v>
                </c:pt>
                <c:pt idx="1945">
                  <c:v>6.984</c:v>
                </c:pt>
                <c:pt idx="1946">
                  <c:v>6.9569999999999999</c:v>
                </c:pt>
                <c:pt idx="1947">
                  <c:v>7.0419999999999998</c:v>
                </c:pt>
                <c:pt idx="1948">
                  <c:v>7.4349999999999996</c:v>
                </c:pt>
                <c:pt idx="1949">
                  <c:v>39.82</c:v>
                </c:pt>
                <c:pt idx="1950">
                  <c:v>18.739999999999998</c:v>
                </c:pt>
                <c:pt idx="1951">
                  <c:v>11.9</c:v>
                </c:pt>
                <c:pt idx="1952">
                  <c:v>12.18</c:v>
                </c:pt>
                <c:pt idx="1953">
                  <c:v>12.9</c:v>
                </c:pt>
                <c:pt idx="1954">
                  <c:v>13.48</c:v>
                </c:pt>
                <c:pt idx="1955">
                  <c:v>13.93</c:v>
                </c:pt>
                <c:pt idx="1956">
                  <c:v>14.26</c:v>
                </c:pt>
                <c:pt idx="1957">
                  <c:v>14.53</c:v>
                </c:pt>
                <c:pt idx="1958">
                  <c:v>14.74</c:v>
                </c:pt>
                <c:pt idx="1959">
                  <c:v>14.89</c:v>
                </c:pt>
                <c:pt idx="1960">
                  <c:v>15.31</c:v>
                </c:pt>
                <c:pt idx="1961">
                  <c:v>15.76</c:v>
                </c:pt>
                <c:pt idx="1962">
                  <c:v>16.14</c:v>
                </c:pt>
                <c:pt idx="1963">
                  <c:v>16.46</c:v>
                </c:pt>
                <c:pt idx="1964">
                  <c:v>16.73</c:v>
                </c:pt>
                <c:pt idx="1965">
                  <c:v>16.95</c:v>
                </c:pt>
                <c:pt idx="1966">
                  <c:v>17.13</c:v>
                </c:pt>
                <c:pt idx="1967">
                  <c:v>17.260000000000002</c:v>
                </c:pt>
                <c:pt idx="1968">
                  <c:v>17.36</c:v>
                </c:pt>
                <c:pt idx="1969">
                  <c:v>17.420000000000002</c:v>
                </c:pt>
                <c:pt idx="1970">
                  <c:v>17.45</c:v>
                </c:pt>
                <c:pt idx="1971">
                  <c:v>17.45</c:v>
                </c:pt>
                <c:pt idx="1972">
                  <c:v>17.420000000000002</c:v>
                </c:pt>
                <c:pt idx="1973">
                  <c:v>17.36</c:v>
                </c:pt>
                <c:pt idx="1974">
                  <c:v>17.27</c:v>
                </c:pt>
                <c:pt idx="1975">
                  <c:v>17.16</c:v>
                </c:pt>
                <c:pt idx="1976">
                  <c:v>17.03</c:v>
                </c:pt>
                <c:pt idx="1977">
                  <c:v>16.88</c:v>
                </c:pt>
                <c:pt idx="1978">
                  <c:v>16.71</c:v>
                </c:pt>
                <c:pt idx="1979">
                  <c:v>16.52</c:v>
                </c:pt>
                <c:pt idx="1980">
                  <c:v>16.329999999999998</c:v>
                </c:pt>
                <c:pt idx="1981">
                  <c:v>16.12</c:v>
                </c:pt>
                <c:pt idx="1982">
                  <c:v>15.9</c:v>
                </c:pt>
                <c:pt idx="1983">
                  <c:v>15.67</c:v>
                </c:pt>
                <c:pt idx="1984">
                  <c:v>15.44</c:v>
                </c:pt>
                <c:pt idx="1985">
                  <c:v>15.19</c:v>
                </c:pt>
                <c:pt idx="1986">
                  <c:v>14.96</c:v>
                </c:pt>
                <c:pt idx="1987">
                  <c:v>14.75</c:v>
                </c:pt>
                <c:pt idx="1988">
                  <c:v>14.56</c:v>
                </c:pt>
                <c:pt idx="1989">
                  <c:v>14.4</c:v>
                </c:pt>
                <c:pt idx="1990">
                  <c:v>14.26</c:v>
                </c:pt>
                <c:pt idx="1991">
                  <c:v>14.12</c:v>
                </c:pt>
                <c:pt idx="1992">
                  <c:v>13.98</c:v>
                </c:pt>
                <c:pt idx="1993">
                  <c:v>13.84</c:v>
                </c:pt>
                <c:pt idx="1994">
                  <c:v>13.69</c:v>
                </c:pt>
                <c:pt idx="1995">
                  <c:v>13.53</c:v>
                </c:pt>
                <c:pt idx="1996">
                  <c:v>13.36</c:v>
                </c:pt>
                <c:pt idx="1997">
                  <c:v>13.19</c:v>
                </c:pt>
                <c:pt idx="1998">
                  <c:v>13.01</c:v>
                </c:pt>
                <c:pt idx="1999">
                  <c:v>12.84</c:v>
                </c:pt>
                <c:pt idx="2000">
                  <c:v>12.65</c:v>
                </c:pt>
                <c:pt idx="2001">
                  <c:v>12.47</c:v>
                </c:pt>
                <c:pt idx="2002">
                  <c:v>12.28</c:v>
                </c:pt>
                <c:pt idx="2003">
                  <c:v>12.1</c:v>
                </c:pt>
                <c:pt idx="2004">
                  <c:v>11.93</c:v>
                </c:pt>
                <c:pt idx="2005">
                  <c:v>11.77</c:v>
                </c:pt>
                <c:pt idx="2006">
                  <c:v>11.62</c:v>
                </c:pt>
                <c:pt idx="2007">
                  <c:v>11.46</c:v>
                </c:pt>
                <c:pt idx="2008">
                  <c:v>11.31</c:v>
                </c:pt>
                <c:pt idx="2009">
                  <c:v>11.16</c:v>
                </c:pt>
                <c:pt idx="2010">
                  <c:v>11.02</c:v>
                </c:pt>
                <c:pt idx="2011">
                  <c:v>10.88</c:v>
                </c:pt>
                <c:pt idx="2012">
                  <c:v>10.74</c:v>
                </c:pt>
                <c:pt idx="2013">
                  <c:v>10.6</c:v>
                </c:pt>
                <c:pt idx="2014">
                  <c:v>10.46</c:v>
                </c:pt>
                <c:pt idx="2015">
                  <c:v>10.32</c:v>
                </c:pt>
                <c:pt idx="2016">
                  <c:v>10.19</c:v>
                </c:pt>
                <c:pt idx="2017">
                  <c:v>10.050000000000001</c:v>
                </c:pt>
                <c:pt idx="2018">
                  <c:v>9.9269999999999996</c:v>
                </c:pt>
                <c:pt idx="2019">
                  <c:v>9.8010000000000002</c:v>
                </c:pt>
                <c:pt idx="2020">
                  <c:v>9.68</c:v>
                </c:pt>
                <c:pt idx="2021">
                  <c:v>9.5690000000000008</c:v>
                </c:pt>
                <c:pt idx="2022">
                  <c:v>9.468</c:v>
                </c:pt>
                <c:pt idx="2023">
                  <c:v>9.3699999999999992</c:v>
                </c:pt>
                <c:pt idx="2024">
                  <c:v>9.327</c:v>
                </c:pt>
                <c:pt idx="2025">
                  <c:v>9.2769999999999992</c:v>
                </c:pt>
                <c:pt idx="2026">
                  <c:v>9.218</c:v>
                </c:pt>
                <c:pt idx="2027">
                  <c:v>9.1519999999999992</c:v>
                </c:pt>
                <c:pt idx="2028">
                  <c:v>9.0779999999999994</c:v>
                </c:pt>
                <c:pt idx="2029">
                  <c:v>9.0109999999999992</c:v>
                </c:pt>
                <c:pt idx="2030">
                  <c:v>8.9930000000000003</c:v>
                </c:pt>
                <c:pt idx="2031">
                  <c:v>9.0960000000000001</c:v>
                </c:pt>
                <c:pt idx="2032">
                  <c:v>9.2750000000000004</c:v>
                </c:pt>
                <c:pt idx="2033">
                  <c:v>9.6509999999999998</c:v>
                </c:pt>
                <c:pt idx="2034">
                  <c:v>61.64</c:v>
                </c:pt>
                <c:pt idx="2035">
                  <c:v>12.78</c:v>
                </c:pt>
                <c:pt idx="2036">
                  <c:v>12.69</c:v>
                </c:pt>
                <c:pt idx="2037">
                  <c:v>13.32</c:v>
                </c:pt>
                <c:pt idx="2038">
                  <c:v>13.82</c:v>
                </c:pt>
                <c:pt idx="2039">
                  <c:v>14.2</c:v>
                </c:pt>
                <c:pt idx="2040">
                  <c:v>14.47</c:v>
                </c:pt>
                <c:pt idx="2041">
                  <c:v>14.97</c:v>
                </c:pt>
                <c:pt idx="2042">
                  <c:v>35.64</c:v>
                </c:pt>
                <c:pt idx="2043">
                  <c:v>19.25</c:v>
                </c:pt>
                <c:pt idx="2044">
                  <c:v>19.37</c:v>
                </c:pt>
                <c:pt idx="2045">
                  <c:v>19.690000000000001</c:v>
                </c:pt>
                <c:pt idx="2046">
                  <c:v>20.010000000000002</c:v>
                </c:pt>
                <c:pt idx="2047">
                  <c:v>20.28</c:v>
                </c:pt>
                <c:pt idx="2048">
                  <c:v>20.96</c:v>
                </c:pt>
                <c:pt idx="2049">
                  <c:v>65.33</c:v>
                </c:pt>
                <c:pt idx="2050">
                  <c:v>34.36</c:v>
                </c:pt>
                <c:pt idx="2051">
                  <c:v>30.1</c:v>
                </c:pt>
                <c:pt idx="2052">
                  <c:v>30.37</c:v>
                </c:pt>
                <c:pt idx="2053">
                  <c:v>30.5</c:v>
                </c:pt>
                <c:pt idx="2054">
                  <c:v>30.77</c:v>
                </c:pt>
                <c:pt idx="2055">
                  <c:v>31.12</c:v>
                </c:pt>
                <c:pt idx="2056">
                  <c:v>31.19</c:v>
                </c:pt>
                <c:pt idx="2057">
                  <c:v>31.1</c:v>
                </c:pt>
                <c:pt idx="2058">
                  <c:v>30.89</c:v>
                </c:pt>
                <c:pt idx="2059">
                  <c:v>30.56</c:v>
                </c:pt>
                <c:pt idx="2060">
                  <c:v>30.1</c:v>
                </c:pt>
                <c:pt idx="2061">
                  <c:v>30.01</c:v>
                </c:pt>
                <c:pt idx="2062">
                  <c:v>63.92</c:v>
                </c:pt>
                <c:pt idx="2063">
                  <c:v>91.89</c:v>
                </c:pt>
                <c:pt idx="2064">
                  <c:v>50.13</c:v>
                </c:pt>
                <c:pt idx="2065">
                  <c:v>47.53</c:v>
                </c:pt>
                <c:pt idx="2066">
                  <c:v>48.56</c:v>
                </c:pt>
                <c:pt idx="2067">
                  <c:v>53.17</c:v>
                </c:pt>
                <c:pt idx="2068">
                  <c:v>54.48</c:v>
                </c:pt>
                <c:pt idx="2069">
                  <c:v>112.5</c:v>
                </c:pt>
                <c:pt idx="2070">
                  <c:v>65.83</c:v>
                </c:pt>
                <c:pt idx="2071">
                  <c:v>60.94</c:v>
                </c:pt>
                <c:pt idx="2072">
                  <c:v>56.75</c:v>
                </c:pt>
                <c:pt idx="2073">
                  <c:v>57.04</c:v>
                </c:pt>
                <c:pt idx="2074">
                  <c:v>134.4</c:v>
                </c:pt>
                <c:pt idx="2075">
                  <c:v>84.13</c:v>
                </c:pt>
                <c:pt idx="2076">
                  <c:v>77.459999999999994</c:v>
                </c:pt>
                <c:pt idx="2077">
                  <c:v>77.3</c:v>
                </c:pt>
                <c:pt idx="2078">
                  <c:v>81.28</c:v>
                </c:pt>
                <c:pt idx="2079">
                  <c:v>97.66</c:v>
                </c:pt>
                <c:pt idx="2080">
                  <c:v>97.13</c:v>
                </c:pt>
                <c:pt idx="2081">
                  <c:v>138.4</c:v>
                </c:pt>
                <c:pt idx="2082">
                  <c:v>138.19999999999999</c:v>
                </c:pt>
                <c:pt idx="2083">
                  <c:v>137.1</c:v>
                </c:pt>
                <c:pt idx="2084">
                  <c:v>91.35</c:v>
                </c:pt>
                <c:pt idx="2085">
                  <c:v>84.58</c:v>
                </c:pt>
                <c:pt idx="2086">
                  <c:v>109.7</c:v>
                </c:pt>
                <c:pt idx="2087">
                  <c:v>101.2</c:v>
                </c:pt>
                <c:pt idx="2088">
                  <c:v>93.69</c:v>
                </c:pt>
                <c:pt idx="2089">
                  <c:v>86.59</c:v>
                </c:pt>
                <c:pt idx="2090">
                  <c:v>80.58</c:v>
                </c:pt>
                <c:pt idx="2091">
                  <c:v>78.41</c:v>
                </c:pt>
                <c:pt idx="2092">
                  <c:v>75.78</c:v>
                </c:pt>
                <c:pt idx="2093">
                  <c:v>72.13</c:v>
                </c:pt>
                <c:pt idx="2094">
                  <c:v>68.510000000000005</c:v>
                </c:pt>
                <c:pt idx="2095">
                  <c:v>65.36</c:v>
                </c:pt>
                <c:pt idx="2096">
                  <c:v>61.53</c:v>
                </c:pt>
                <c:pt idx="2097">
                  <c:v>57.93</c:v>
                </c:pt>
                <c:pt idx="2098">
                  <c:v>54.73</c:v>
                </c:pt>
                <c:pt idx="2099">
                  <c:v>51.7</c:v>
                </c:pt>
                <c:pt idx="2100">
                  <c:v>49.72</c:v>
                </c:pt>
                <c:pt idx="2101">
                  <c:v>50.98</c:v>
                </c:pt>
                <c:pt idx="2102">
                  <c:v>47.93</c:v>
                </c:pt>
                <c:pt idx="2103">
                  <c:v>45.54</c:v>
                </c:pt>
                <c:pt idx="2104">
                  <c:v>43.94</c:v>
                </c:pt>
                <c:pt idx="2105">
                  <c:v>43.94</c:v>
                </c:pt>
                <c:pt idx="2106">
                  <c:v>49.55</c:v>
                </c:pt>
                <c:pt idx="2107">
                  <c:v>102.2</c:v>
                </c:pt>
                <c:pt idx="2108">
                  <c:v>166.7</c:v>
                </c:pt>
                <c:pt idx="2109">
                  <c:v>117.8</c:v>
                </c:pt>
                <c:pt idx="2110">
                  <c:v>97.07</c:v>
                </c:pt>
                <c:pt idx="2111">
                  <c:v>89.21</c:v>
                </c:pt>
                <c:pt idx="2112">
                  <c:v>81.99</c:v>
                </c:pt>
                <c:pt idx="2113">
                  <c:v>75.599999999999994</c:v>
                </c:pt>
                <c:pt idx="2114">
                  <c:v>70.42</c:v>
                </c:pt>
                <c:pt idx="2115">
                  <c:v>66.12</c:v>
                </c:pt>
                <c:pt idx="2116">
                  <c:v>61.9</c:v>
                </c:pt>
                <c:pt idx="2117">
                  <c:v>58.02</c:v>
                </c:pt>
                <c:pt idx="2118">
                  <c:v>54.59</c:v>
                </c:pt>
                <c:pt idx="2119">
                  <c:v>51.34</c:v>
                </c:pt>
                <c:pt idx="2120">
                  <c:v>48.37</c:v>
                </c:pt>
                <c:pt idx="2121">
                  <c:v>46.07</c:v>
                </c:pt>
                <c:pt idx="2122">
                  <c:v>43.76</c:v>
                </c:pt>
                <c:pt idx="2123">
                  <c:v>42.12</c:v>
                </c:pt>
                <c:pt idx="2124">
                  <c:v>40.24</c:v>
                </c:pt>
                <c:pt idx="2125">
                  <c:v>39.729999999999997</c:v>
                </c:pt>
                <c:pt idx="2126">
                  <c:v>39.04</c:v>
                </c:pt>
                <c:pt idx="2127">
                  <c:v>38.450000000000003</c:v>
                </c:pt>
                <c:pt idx="2128">
                  <c:v>37.799999999999997</c:v>
                </c:pt>
                <c:pt idx="2129">
                  <c:v>36.840000000000003</c:v>
                </c:pt>
                <c:pt idx="2130">
                  <c:v>35.79</c:v>
                </c:pt>
                <c:pt idx="2131">
                  <c:v>34.700000000000003</c:v>
                </c:pt>
                <c:pt idx="2132">
                  <c:v>33.61</c:v>
                </c:pt>
                <c:pt idx="2133">
                  <c:v>32.49</c:v>
                </c:pt>
                <c:pt idx="2134">
                  <c:v>31.36</c:v>
                </c:pt>
                <c:pt idx="2135">
                  <c:v>30.25</c:v>
                </c:pt>
                <c:pt idx="2136">
                  <c:v>29.18</c:v>
                </c:pt>
                <c:pt idx="2137">
                  <c:v>28.14</c:v>
                </c:pt>
                <c:pt idx="2138">
                  <c:v>27.13</c:v>
                </c:pt>
                <c:pt idx="2139">
                  <c:v>26.17</c:v>
                </c:pt>
                <c:pt idx="2140">
                  <c:v>25.26</c:v>
                </c:pt>
                <c:pt idx="2141">
                  <c:v>24.35</c:v>
                </c:pt>
                <c:pt idx="2142">
                  <c:v>23.49</c:v>
                </c:pt>
                <c:pt idx="2143">
                  <c:v>22.64</c:v>
                </c:pt>
                <c:pt idx="2144">
                  <c:v>21.82</c:v>
                </c:pt>
                <c:pt idx="2145">
                  <c:v>21.02</c:v>
                </c:pt>
                <c:pt idx="2146">
                  <c:v>20.27</c:v>
                </c:pt>
                <c:pt idx="2147">
                  <c:v>19.62</c:v>
                </c:pt>
                <c:pt idx="2148">
                  <c:v>19.52</c:v>
                </c:pt>
                <c:pt idx="2149">
                  <c:v>19.36</c:v>
                </c:pt>
                <c:pt idx="2150">
                  <c:v>19.14</c:v>
                </c:pt>
                <c:pt idx="2151">
                  <c:v>18.899999999999999</c:v>
                </c:pt>
                <c:pt idx="2152">
                  <c:v>18.62</c:v>
                </c:pt>
                <c:pt idx="2153">
                  <c:v>18.32</c:v>
                </c:pt>
                <c:pt idx="2154">
                  <c:v>17.989999999999998</c:v>
                </c:pt>
                <c:pt idx="2155">
                  <c:v>17.649999999999999</c:v>
                </c:pt>
                <c:pt idx="2156">
                  <c:v>17.3</c:v>
                </c:pt>
                <c:pt idx="2157">
                  <c:v>16.93</c:v>
                </c:pt>
                <c:pt idx="2158">
                  <c:v>16.57</c:v>
                </c:pt>
                <c:pt idx="2159">
                  <c:v>16.2</c:v>
                </c:pt>
                <c:pt idx="2160">
                  <c:v>15.84</c:v>
                </c:pt>
                <c:pt idx="2161">
                  <c:v>15.48</c:v>
                </c:pt>
                <c:pt idx="2162">
                  <c:v>15.13</c:v>
                </c:pt>
                <c:pt idx="2163">
                  <c:v>14.78</c:v>
                </c:pt>
                <c:pt idx="2164">
                  <c:v>14.44</c:v>
                </c:pt>
                <c:pt idx="2165">
                  <c:v>14.11</c:v>
                </c:pt>
                <c:pt idx="2166">
                  <c:v>13.79</c:v>
                </c:pt>
                <c:pt idx="2167">
                  <c:v>13.48</c:v>
                </c:pt>
                <c:pt idx="2168">
                  <c:v>13.18</c:v>
                </c:pt>
                <c:pt idx="2169">
                  <c:v>12.89</c:v>
                </c:pt>
                <c:pt idx="2170">
                  <c:v>12.61</c:v>
                </c:pt>
                <c:pt idx="2171">
                  <c:v>12.35</c:v>
                </c:pt>
                <c:pt idx="2172">
                  <c:v>12.09</c:v>
                </c:pt>
                <c:pt idx="2173">
                  <c:v>11.85</c:v>
                </c:pt>
                <c:pt idx="2174">
                  <c:v>11.62</c:v>
                </c:pt>
                <c:pt idx="2175">
                  <c:v>11.41</c:v>
                </c:pt>
                <c:pt idx="2176">
                  <c:v>11.2</c:v>
                </c:pt>
                <c:pt idx="2177">
                  <c:v>11</c:v>
                </c:pt>
                <c:pt idx="2178">
                  <c:v>10.82</c:v>
                </c:pt>
                <c:pt idx="2179">
                  <c:v>10.64</c:v>
                </c:pt>
                <c:pt idx="2180">
                  <c:v>10.47</c:v>
                </c:pt>
                <c:pt idx="2181">
                  <c:v>10.3</c:v>
                </c:pt>
                <c:pt idx="2182">
                  <c:v>10.15</c:v>
                </c:pt>
                <c:pt idx="2183">
                  <c:v>9.9969999999999999</c:v>
                </c:pt>
                <c:pt idx="2184">
                  <c:v>9.8510000000000009</c:v>
                </c:pt>
                <c:pt idx="2185">
                  <c:v>9.7089999999999996</c:v>
                </c:pt>
                <c:pt idx="2186">
                  <c:v>9.5719999999999992</c:v>
                </c:pt>
                <c:pt idx="2187">
                  <c:v>9.4369999999999994</c:v>
                </c:pt>
                <c:pt idx="2188">
                  <c:v>9.3059999999999992</c:v>
                </c:pt>
                <c:pt idx="2189">
                  <c:v>9.1769999999999996</c:v>
                </c:pt>
                <c:pt idx="2190">
                  <c:v>9.0489999999999995</c:v>
                </c:pt>
                <c:pt idx="2191">
                  <c:v>8.9239999999999995</c:v>
                </c:pt>
                <c:pt idx="2192">
                  <c:v>8.7989999999999995</c:v>
                </c:pt>
                <c:pt idx="2193">
                  <c:v>8.6760000000000002</c:v>
                </c:pt>
                <c:pt idx="2194">
                  <c:v>8.5530000000000008</c:v>
                </c:pt>
                <c:pt idx="2195">
                  <c:v>8.43</c:v>
                </c:pt>
                <c:pt idx="2196">
                  <c:v>8.3079999999999998</c:v>
                </c:pt>
                <c:pt idx="2197">
                  <c:v>8.1859999999999999</c:v>
                </c:pt>
                <c:pt idx="2198">
                  <c:v>8.0640000000000001</c:v>
                </c:pt>
                <c:pt idx="2199">
                  <c:v>7.9409999999999998</c:v>
                </c:pt>
                <c:pt idx="2200">
                  <c:v>7.819</c:v>
                </c:pt>
                <c:pt idx="2201">
                  <c:v>7.6959999999999997</c:v>
                </c:pt>
                <c:pt idx="2202">
                  <c:v>7.5720000000000001</c:v>
                </c:pt>
                <c:pt idx="2203">
                  <c:v>7.4489999999999998</c:v>
                </c:pt>
                <c:pt idx="2204">
                  <c:v>7.3250000000000002</c:v>
                </c:pt>
                <c:pt idx="2205">
                  <c:v>7.2009999999999996</c:v>
                </c:pt>
                <c:pt idx="2206">
                  <c:v>7.077</c:v>
                </c:pt>
                <c:pt idx="2207">
                  <c:v>6.9530000000000003</c:v>
                </c:pt>
                <c:pt idx="2208">
                  <c:v>6.8280000000000003</c:v>
                </c:pt>
                <c:pt idx="2209">
                  <c:v>6.7050000000000001</c:v>
                </c:pt>
                <c:pt idx="2210">
                  <c:v>6.5819999999999999</c:v>
                </c:pt>
                <c:pt idx="2211">
                  <c:v>6.4589999999999996</c:v>
                </c:pt>
                <c:pt idx="2212">
                  <c:v>6.335</c:v>
                </c:pt>
                <c:pt idx="2213">
                  <c:v>6.2119999999999997</c:v>
                </c:pt>
                <c:pt idx="2214">
                  <c:v>6.09</c:v>
                </c:pt>
                <c:pt idx="2215">
                  <c:v>5.9669999999999996</c:v>
                </c:pt>
                <c:pt idx="2216">
                  <c:v>5.8540000000000001</c:v>
                </c:pt>
                <c:pt idx="2217">
                  <c:v>5.7510000000000003</c:v>
                </c:pt>
                <c:pt idx="2218">
                  <c:v>5.6589999999999998</c:v>
                </c:pt>
                <c:pt idx="2219">
                  <c:v>5.5739999999999998</c:v>
                </c:pt>
                <c:pt idx="2220">
                  <c:v>5.4930000000000003</c:v>
                </c:pt>
                <c:pt idx="2221">
                  <c:v>5.4160000000000004</c:v>
                </c:pt>
                <c:pt idx="2222">
                  <c:v>5.3419999999999996</c:v>
                </c:pt>
                <c:pt idx="2223">
                  <c:v>5.2839999999999998</c:v>
                </c:pt>
                <c:pt idx="2224">
                  <c:v>5.2560000000000002</c:v>
                </c:pt>
                <c:pt idx="2225">
                  <c:v>5.2469999999999999</c:v>
                </c:pt>
                <c:pt idx="2226">
                  <c:v>5.2859999999999996</c:v>
                </c:pt>
                <c:pt idx="2227">
                  <c:v>5.3010000000000002</c:v>
                </c:pt>
                <c:pt idx="2228">
                  <c:v>5.298</c:v>
                </c:pt>
                <c:pt idx="2229">
                  <c:v>5.2869999999999999</c:v>
                </c:pt>
                <c:pt idx="2230">
                  <c:v>5.4560000000000004</c:v>
                </c:pt>
                <c:pt idx="2231">
                  <c:v>5.5679999999999996</c:v>
                </c:pt>
                <c:pt idx="2232">
                  <c:v>5.6420000000000003</c:v>
                </c:pt>
                <c:pt idx="2233">
                  <c:v>5.6859999999999999</c:v>
                </c:pt>
                <c:pt idx="2234">
                  <c:v>5.7089999999999996</c:v>
                </c:pt>
                <c:pt idx="2235">
                  <c:v>5.8019999999999996</c:v>
                </c:pt>
                <c:pt idx="2236">
                  <c:v>5.9580000000000002</c:v>
                </c:pt>
                <c:pt idx="2237">
                  <c:v>6.0730000000000004</c:v>
                </c:pt>
                <c:pt idx="2238">
                  <c:v>6.1509999999999998</c:v>
                </c:pt>
                <c:pt idx="2239">
                  <c:v>6.2009999999999996</c:v>
                </c:pt>
                <c:pt idx="2240">
                  <c:v>6.2290000000000001</c:v>
                </c:pt>
                <c:pt idx="2241">
                  <c:v>6.2370000000000001</c:v>
                </c:pt>
                <c:pt idx="2242">
                  <c:v>6.226</c:v>
                </c:pt>
                <c:pt idx="2243">
                  <c:v>6.2160000000000002</c:v>
                </c:pt>
                <c:pt idx="2244">
                  <c:v>6.1950000000000003</c:v>
                </c:pt>
                <c:pt idx="2245">
                  <c:v>6.1829999999999998</c:v>
                </c:pt>
                <c:pt idx="2246">
                  <c:v>6.1630000000000003</c:v>
                </c:pt>
                <c:pt idx="2247">
                  <c:v>6.13</c:v>
                </c:pt>
                <c:pt idx="2248">
                  <c:v>6.085</c:v>
                </c:pt>
                <c:pt idx="2249">
                  <c:v>6.0309999999999997</c:v>
                </c:pt>
                <c:pt idx="2250">
                  <c:v>5.968</c:v>
                </c:pt>
                <c:pt idx="2251">
                  <c:v>5.899</c:v>
                </c:pt>
                <c:pt idx="2252">
                  <c:v>5.8230000000000004</c:v>
                </c:pt>
                <c:pt idx="2253">
                  <c:v>5.7430000000000003</c:v>
                </c:pt>
                <c:pt idx="2254">
                  <c:v>5.665</c:v>
                </c:pt>
                <c:pt idx="2255">
                  <c:v>5.6029999999999998</c:v>
                </c:pt>
                <c:pt idx="2256">
                  <c:v>5.5449999999999999</c:v>
                </c:pt>
                <c:pt idx="2257">
                  <c:v>5.601</c:v>
                </c:pt>
                <c:pt idx="2258">
                  <c:v>5.7469999999999999</c:v>
                </c:pt>
                <c:pt idx="2259">
                  <c:v>5.9180000000000001</c:v>
                </c:pt>
                <c:pt idx="2260">
                  <c:v>6.0629999999999997</c:v>
                </c:pt>
                <c:pt idx="2261">
                  <c:v>6.1760000000000002</c:v>
                </c:pt>
                <c:pt idx="2262">
                  <c:v>6.26</c:v>
                </c:pt>
                <c:pt idx="2263">
                  <c:v>6.3490000000000002</c:v>
                </c:pt>
                <c:pt idx="2264">
                  <c:v>6.4169999999999998</c:v>
                </c:pt>
                <c:pt idx="2265">
                  <c:v>6.524</c:v>
                </c:pt>
                <c:pt idx="2266">
                  <c:v>6.6059999999999999</c:v>
                </c:pt>
                <c:pt idx="2267">
                  <c:v>6.6680000000000001</c:v>
                </c:pt>
                <c:pt idx="2268">
                  <c:v>6.7140000000000004</c:v>
                </c:pt>
                <c:pt idx="2269">
                  <c:v>6.7439999999999998</c:v>
                </c:pt>
                <c:pt idx="2270">
                  <c:v>6.76</c:v>
                </c:pt>
                <c:pt idx="2271">
                  <c:v>6.7629999999999999</c:v>
                </c:pt>
                <c:pt idx="2272">
                  <c:v>6.7560000000000002</c:v>
                </c:pt>
                <c:pt idx="2273">
                  <c:v>6.7389999999999999</c:v>
                </c:pt>
                <c:pt idx="2274">
                  <c:v>6.7140000000000004</c:v>
                </c:pt>
                <c:pt idx="2275">
                  <c:v>6.6820000000000004</c:v>
                </c:pt>
                <c:pt idx="2276">
                  <c:v>6.6449999999999996</c:v>
                </c:pt>
                <c:pt idx="2277">
                  <c:v>6.6029999999999998</c:v>
                </c:pt>
                <c:pt idx="2278">
                  <c:v>6.5579999999999998</c:v>
                </c:pt>
                <c:pt idx="2279">
                  <c:v>6.508</c:v>
                </c:pt>
                <c:pt idx="2280">
                  <c:v>6.4560000000000004</c:v>
                </c:pt>
                <c:pt idx="2281">
                  <c:v>6.4020000000000001</c:v>
                </c:pt>
                <c:pt idx="2282">
                  <c:v>6.3479999999999999</c:v>
                </c:pt>
                <c:pt idx="2283">
                  <c:v>6.2919999999999998</c:v>
                </c:pt>
                <c:pt idx="2284">
                  <c:v>6.2359999999999998</c:v>
                </c:pt>
                <c:pt idx="2285">
                  <c:v>6.1790000000000003</c:v>
                </c:pt>
                <c:pt idx="2286">
                  <c:v>6.1210000000000004</c:v>
                </c:pt>
                <c:pt idx="2287">
                  <c:v>6.0640000000000001</c:v>
                </c:pt>
                <c:pt idx="2288">
                  <c:v>6.0069999999999997</c:v>
                </c:pt>
                <c:pt idx="2289">
                  <c:v>5.95</c:v>
                </c:pt>
                <c:pt idx="2290">
                  <c:v>5.8949999999999996</c:v>
                </c:pt>
                <c:pt idx="2291">
                  <c:v>5.84</c:v>
                </c:pt>
                <c:pt idx="2292">
                  <c:v>5.7850000000000001</c:v>
                </c:pt>
                <c:pt idx="2293">
                  <c:v>5.7679999999999998</c:v>
                </c:pt>
                <c:pt idx="2294">
                  <c:v>6.359</c:v>
                </c:pt>
                <c:pt idx="2295">
                  <c:v>133.30000000000001</c:v>
                </c:pt>
                <c:pt idx="2296">
                  <c:v>172.4</c:v>
                </c:pt>
                <c:pt idx="2297">
                  <c:v>127.6</c:v>
                </c:pt>
                <c:pt idx="2298">
                  <c:v>159.1</c:v>
                </c:pt>
                <c:pt idx="2299">
                  <c:v>94.56</c:v>
                </c:pt>
                <c:pt idx="2300">
                  <c:v>100.8</c:v>
                </c:pt>
                <c:pt idx="2301">
                  <c:v>134.19999999999999</c:v>
                </c:pt>
                <c:pt idx="2302">
                  <c:v>108.9</c:v>
                </c:pt>
                <c:pt idx="2303">
                  <c:v>100.5</c:v>
                </c:pt>
                <c:pt idx="2304">
                  <c:v>142.1</c:v>
                </c:pt>
                <c:pt idx="2305">
                  <c:v>104.7</c:v>
                </c:pt>
                <c:pt idx="2306">
                  <c:v>97</c:v>
                </c:pt>
                <c:pt idx="2307">
                  <c:v>116.5</c:v>
                </c:pt>
                <c:pt idx="2308">
                  <c:v>126.6</c:v>
                </c:pt>
                <c:pt idx="2309">
                  <c:v>214.7</c:v>
                </c:pt>
                <c:pt idx="2310">
                  <c:v>173.5</c:v>
                </c:pt>
                <c:pt idx="2311">
                  <c:v>136.1</c:v>
                </c:pt>
                <c:pt idx="2312">
                  <c:v>125.7</c:v>
                </c:pt>
                <c:pt idx="2313">
                  <c:v>122</c:v>
                </c:pt>
                <c:pt idx="2314">
                  <c:v>134.5</c:v>
                </c:pt>
                <c:pt idx="2315">
                  <c:v>122.8</c:v>
                </c:pt>
                <c:pt idx="2316">
                  <c:v>107.2</c:v>
                </c:pt>
                <c:pt idx="2317">
                  <c:v>98.48</c:v>
                </c:pt>
                <c:pt idx="2318">
                  <c:v>113.3</c:v>
                </c:pt>
                <c:pt idx="2319">
                  <c:v>104.2</c:v>
                </c:pt>
                <c:pt idx="2320">
                  <c:v>96.52</c:v>
                </c:pt>
                <c:pt idx="2321">
                  <c:v>90.15</c:v>
                </c:pt>
                <c:pt idx="2322">
                  <c:v>84.62</c:v>
                </c:pt>
                <c:pt idx="2323">
                  <c:v>112.1</c:v>
                </c:pt>
                <c:pt idx="2324">
                  <c:v>103.1</c:v>
                </c:pt>
                <c:pt idx="2325">
                  <c:v>95.2</c:v>
                </c:pt>
                <c:pt idx="2326">
                  <c:v>87.78</c:v>
                </c:pt>
                <c:pt idx="2327">
                  <c:v>81.03</c:v>
                </c:pt>
                <c:pt idx="2328">
                  <c:v>75.13</c:v>
                </c:pt>
                <c:pt idx="2329">
                  <c:v>69.55</c:v>
                </c:pt>
                <c:pt idx="2330">
                  <c:v>64.41</c:v>
                </c:pt>
                <c:pt idx="2331">
                  <c:v>60.31</c:v>
                </c:pt>
                <c:pt idx="2332">
                  <c:v>64.680000000000007</c:v>
                </c:pt>
                <c:pt idx="2333">
                  <c:v>56.2</c:v>
                </c:pt>
                <c:pt idx="2334">
                  <c:v>52.34</c:v>
                </c:pt>
                <c:pt idx="2335">
                  <c:v>48.96</c:v>
                </c:pt>
                <c:pt idx="2336">
                  <c:v>89.72</c:v>
                </c:pt>
                <c:pt idx="2337">
                  <c:v>156.6</c:v>
                </c:pt>
                <c:pt idx="2338">
                  <c:v>93.31</c:v>
                </c:pt>
                <c:pt idx="2339">
                  <c:v>88.11</c:v>
                </c:pt>
                <c:pt idx="2340">
                  <c:v>160.4</c:v>
                </c:pt>
                <c:pt idx="2341">
                  <c:v>148.4</c:v>
                </c:pt>
                <c:pt idx="2342">
                  <c:v>141.6</c:v>
                </c:pt>
                <c:pt idx="2343">
                  <c:v>139.5</c:v>
                </c:pt>
                <c:pt idx="2344">
                  <c:v>174</c:v>
                </c:pt>
                <c:pt idx="2345">
                  <c:v>157.69999999999999</c:v>
                </c:pt>
                <c:pt idx="2346">
                  <c:v>151.30000000000001</c:v>
                </c:pt>
                <c:pt idx="2347">
                  <c:v>147.5</c:v>
                </c:pt>
                <c:pt idx="2348">
                  <c:v>144.69999999999999</c:v>
                </c:pt>
                <c:pt idx="2349">
                  <c:v>137.30000000000001</c:v>
                </c:pt>
                <c:pt idx="2350">
                  <c:v>126.2</c:v>
                </c:pt>
                <c:pt idx="2351">
                  <c:v>110.7</c:v>
                </c:pt>
                <c:pt idx="2352">
                  <c:v>133.80000000000001</c:v>
                </c:pt>
                <c:pt idx="2353">
                  <c:v>118.2</c:v>
                </c:pt>
                <c:pt idx="2354">
                  <c:v>115.8</c:v>
                </c:pt>
                <c:pt idx="2355">
                  <c:v>117.5</c:v>
                </c:pt>
                <c:pt idx="2356">
                  <c:v>157.69999999999999</c:v>
                </c:pt>
                <c:pt idx="2357">
                  <c:v>458.6</c:v>
                </c:pt>
                <c:pt idx="2358">
                  <c:v>175.7</c:v>
                </c:pt>
                <c:pt idx="2359">
                  <c:v>219</c:v>
                </c:pt>
                <c:pt idx="2360">
                  <c:v>180.3</c:v>
                </c:pt>
                <c:pt idx="2361">
                  <c:v>235.6</c:v>
                </c:pt>
                <c:pt idx="2362">
                  <c:v>201.7</c:v>
                </c:pt>
                <c:pt idx="2363">
                  <c:v>198.3</c:v>
                </c:pt>
                <c:pt idx="2364">
                  <c:v>195.5</c:v>
                </c:pt>
                <c:pt idx="2365">
                  <c:v>190.5</c:v>
                </c:pt>
                <c:pt idx="2366">
                  <c:v>195</c:v>
                </c:pt>
                <c:pt idx="2367">
                  <c:v>185.8</c:v>
                </c:pt>
                <c:pt idx="2368">
                  <c:v>171.6</c:v>
                </c:pt>
                <c:pt idx="2369">
                  <c:v>159.19999999999999</c:v>
                </c:pt>
                <c:pt idx="2370">
                  <c:v>151.9</c:v>
                </c:pt>
                <c:pt idx="2371">
                  <c:v>148.19999999999999</c:v>
                </c:pt>
                <c:pt idx="2372">
                  <c:v>162.5</c:v>
                </c:pt>
                <c:pt idx="2373">
                  <c:v>135.30000000000001</c:v>
                </c:pt>
                <c:pt idx="2374">
                  <c:v>137.5</c:v>
                </c:pt>
                <c:pt idx="2375">
                  <c:v>126.7</c:v>
                </c:pt>
                <c:pt idx="2376">
                  <c:v>116.4</c:v>
                </c:pt>
                <c:pt idx="2377">
                  <c:v>129.5</c:v>
                </c:pt>
                <c:pt idx="2378">
                  <c:v>119.7</c:v>
                </c:pt>
                <c:pt idx="2379">
                  <c:v>110.2</c:v>
                </c:pt>
                <c:pt idx="2380">
                  <c:v>102.5</c:v>
                </c:pt>
                <c:pt idx="2381">
                  <c:v>94.96</c:v>
                </c:pt>
                <c:pt idx="2382">
                  <c:v>90.07</c:v>
                </c:pt>
                <c:pt idx="2383">
                  <c:v>115</c:v>
                </c:pt>
                <c:pt idx="2384">
                  <c:v>105.8</c:v>
                </c:pt>
                <c:pt idx="2385">
                  <c:v>97.55</c:v>
                </c:pt>
                <c:pt idx="2386">
                  <c:v>90.58</c:v>
                </c:pt>
                <c:pt idx="2387">
                  <c:v>84.43</c:v>
                </c:pt>
                <c:pt idx="2388">
                  <c:v>78.45</c:v>
                </c:pt>
                <c:pt idx="2389">
                  <c:v>99.02</c:v>
                </c:pt>
                <c:pt idx="2390">
                  <c:v>78.11</c:v>
                </c:pt>
                <c:pt idx="2391">
                  <c:v>76.3</c:v>
                </c:pt>
                <c:pt idx="2392">
                  <c:v>72.599999999999994</c:v>
                </c:pt>
                <c:pt idx="2393">
                  <c:v>71.92</c:v>
                </c:pt>
                <c:pt idx="2394">
                  <c:v>67.27</c:v>
                </c:pt>
                <c:pt idx="2395">
                  <c:v>63.42</c:v>
                </c:pt>
                <c:pt idx="2396">
                  <c:v>59.39</c:v>
                </c:pt>
                <c:pt idx="2397">
                  <c:v>55.55</c:v>
                </c:pt>
                <c:pt idx="2398">
                  <c:v>54.98</c:v>
                </c:pt>
                <c:pt idx="2399">
                  <c:v>250.6</c:v>
                </c:pt>
                <c:pt idx="2400">
                  <c:v>1505</c:v>
                </c:pt>
                <c:pt idx="2401">
                  <c:v>1623</c:v>
                </c:pt>
                <c:pt idx="2402">
                  <c:v>2074</c:v>
                </c:pt>
                <c:pt idx="2403">
                  <c:v>1004</c:v>
                </c:pt>
                <c:pt idx="2404">
                  <c:v>1144</c:v>
                </c:pt>
                <c:pt idx="2405">
                  <c:v>255.1</c:v>
                </c:pt>
                <c:pt idx="2406">
                  <c:v>229.9</c:v>
                </c:pt>
                <c:pt idx="2407">
                  <c:v>216.2</c:v>
                </c:pt>
                <c:pt idx="2408">
                  <c:v>217.3</c:v>
                </c:pt>
                <c:pt idx="2409">
                  <c:v>231.6</c:v>
                </c:pt>
                <c:pt idx="2410">
                  <c:v>216.8</c:v>
                </c:pt>
                <c:pt idx="2411">
                  <c:v>277.5</c:v>
                </c:pt>
                <c:pt idx="2412">
                  <c:v>254.4</c:v>
                </c:pt>
                <c:pt idx="2413">
                  <c:v>230.1</c:v>
                </c:pt>
                <c:pt idx="2414">
                  <c:v>219</c:v>
                </c:pt>
                <c:pt idx="2415">
                  <c:v>462.5</c:v>
                </c:pt>
                <c:pt idx="2416">
                  <c:v>228.4</c:v>
                </c:pt>
                <c:pt idx="2417">
                  <c:v>266.7</c:v>
                </c:pt>
                <c:pt idx="2418">
                  <c:v>245.6</c:v>
                </c:pt>
                <c:pt idx="2419">
                  <c:v>253.9</c:v>
                </c:pt>
                <c:pt idx="2420">
                  <c:v>233.8</c:v>
                </c:pt>
                <c:pt idx="2421">
                  <c:v>212.4</c:v>
                </c:pt>
                <c:pt idx="2422">
                  <c:v>218.6</c:v>
                </c:pt>
                <c:pt idx="2423">
                  <c:v>201</c:v>
                </c:pt>
                <c:pt idx="2424">
                  <c:v>206.9</c:v>
                </c:pt>
                <c:pt idx="2425">
                  <c:v>207</c:v>
                </c:pt>
                <c:pt idx="2426">
                  <c:v>187.9</c:v>
                </c:pt>
                <c:pt idx="2427">
                  <c:v>188.1</c:v>
                </c:pt>
                <c:pt idx="2428">
                  <c:v>171.8</c:v>
                </c:pt>
                <c:pt idx="2429">
                  <c:v>157.5</c:v>
                </c:pt>
                <c:pt idx="2430">
                  <c:v>166.4</c:v>
                </c:pt>
                <c:pt idx="2431">
                  <c:v>152</c:v>
                </c:pt>
                <c:pt idx="2432">
                  <c:v>138.69999999999999</c:v>
                </c:pt>
                <c:pt idx="2433">
                  <c:v>127</c:v>
                </c:pt>
                <c:pt idx="2434">
                  <c:v>116.6</c:v>
                </c:pt>
                <c:pt idx="2435">
                  <c:v>107.2</c:v>
                </c:pt>
                <c:pt idx="2436">
                  <c:v>130.19999999999999</c:v>
                </c:pt>
                <c:pt idx="2437">
                  <c:v>119.5</c:v>
                </c:pt>
                <c:pt idx="2438">
                  <c:v>110</c:v>
                </c:pt>
                <c:pt idx="2439">
                  <c:v>100.9</c:v>
                </c:pt>
                <c:pt idx="2440">
                  <c:v>92.71</c:v>
                </c:pt>
                <c:pt idx="2441">
                  <c:v>85.13</c:v>
                </c:pt>
                <c:pt idx="2442">
                  <c:v>78.86</c:v>
                </c:pt>
                <c:pt idx="2443">
                  <c:v>72.84</c:v>
                </c:pt>
                <c:pt idx="2444">
                  <c:v>67.53</c:v>
                </c:pt>
                <c:pt idx="2445">
                  <c:v>66.7</c:v>
                </c:pt>
                <c:pt idx="2446">
                  <c:v>81.94</c:v>
                </c:pt>
                <c:pt idx="2447">
                  <c:v>64.75</c:v>
                </c:pt>
                <c:pt idx="2448">
                  <c:v>59.95</c:v>
                </c:pt>
                <c:pt idx="2449">
                  <c:v>55.82</c:v>
                </c:pt>
                <c:pt idx="2450">
                  <c:v>52.04</c:v>
                </c:pt>
                <c:pt idx="2451">
                  <c:v>48.7</c:v>
                </c:pt>
                <c:pt idx="2452">
                  <c:v>45.61</c:v>
                </c:pt>
                <c:pt idx="2453">
                  <c:v>42.8</c:v>
                </c:pt>
                <c:pt idx="2454">
                  <c:v>41.21</c:v>
                </c:pt>
                <c:pt idx="2455">
                  <c:v>40.369999999999997</c:v>
                </c:pt>
                <c:pt idx="2456">
                  <c:v>39.42</c:v>
                </c:pt>
                <c:pt idx="2457">
                  <c:v>38.380000000000003</c:v>
                </c:pt>
                <c:pt idx="2458">
                  <c:v>37.26</c:v>
                </c:pt>
                <c:pt idx="2459">
                  <c:v>36.090000000000003</c:v>
                </c:pt>
                <c:pt idx="2460">
                  <c:v>34.880000000000003</c:v>
                </c:pt>
                <c:pt idx="2461">
                  <c:v>33.65</c:v>
                </c:pt>
                <c:pt idx="2462">
                  <c:v>32.450000000000003</c:v>
                </c:pt>
                <c:pt idx="2463">
                  <c:v>31.27</c:v>
                </c:pt>
                <c:pt idx="2464">
                  <c:v>30.13</c:v>
                </c:pt>
                <c:pt idx="2465">
                  <c:v>29.11</c:v>
                </c:pt>
                <c:pt idx="2466">
                  <c:v>28.05</c:v>
                </c:pt>
                <c:pt idx="2467">
                  <c:v>27.02</c:v>
                </c:pt>
                <c:pt idx="2468">
                  <c:v>26.11</c:v>
                </c:pt>
                <c:pt idx="2469">
                  <c:v>25.16</c:v>
                </c:pt>
                <c:pt idx="2470">
                  <c:v>24.22</c:v>
                </c:pt>
                <c:pt idx="2471">
                  <c:v>23.32</c:v>
                </c:pt>
                <c:pt idx="2472">
                  <c:v>23.91</c:v>
                </c:pt>
                <c:pt idx="2473">
                  <c:v>81.5</c:v>
                </c:pt>
                <c:pt idx="2474">
                  <c:v>107.5</c:v>
                </c:pt>
                <c:pt idx="2475">
                  <c:v>45.51</c:v>
                </c:pt>
                <c:pt idx="2476">
                  <c:v>35.21</c:v>
                </c:pt>
                <c:pt idx="2477">
                  <c:v>34.700000000000003</c:v>
                </c:pt>
                <c:pt idx="2478">
                  <c:v>34.44</c:v>
                </c:pt>
                <c:pt idx="2479">
                  <c:v>34</c:v>
                </c:pt>
                <c:pt idx="2480">
                  <c:v>33.54</c:v>
                </c:pt>
                <c:pt idx="2481">
                  <c:v>33.1</c:v>
                </c:pt>
                <c:pt idx="2482">
                  <c:v>32.549999999999997</c:v>
                </c:pt>
                <c:pt idx="2483">
                  <c:v>31.93</c:v>
                </c:pt>
                <c:pt idx="2484">
                  <c:v>31.23</c:v>
                </c:pt>
                <c:pt idx="2485">
                  <c:v>30.49</c:v>
                </c:pt>
                <c:pt idx="2486">
                  <c:v>29.73</c:v>
                </c:pt>
                <c:pt idx="2487">
                  <c:v>28.92</c:v>
                </c:pt>
                <c:pt idx="2488">
                  <c:v>28.12</c:v>
                </c:pt>
                <c:pt idx="2489">
                  <c:v>27.34</c:v>
                </c:pt>
                <c:pt idx="2490">
                  <c:v>26.57</c:v>
                </c:pt>
                <c:pt idx="2491">
                  <c:v>25.83</c:v>
                </c:pt>
                <c:pt idx="2492">
                  <c:v>25.07</c:v>
                </c:pt>
                <c:pt idx="2493">
                  <c:v>24.33</c:v>
                </c:pt>
                <c:pt idx="2494">
                  <c:v>23.6</c:v>
                </c:pt>
                <c:pt idx="2495">
                  <c:v>22.9</c:v>
                </c:pt>
                <c:pt idx="2496">
                  <c:v>22.21</c:v>
                </c:pt>
                <c:pt idx="2497">
                  <c:v>21.52</c:v>
                </c:pt>
                <c:pt idx="2498">
                  <c:v>20.86</c:v>
                </c:pt>
                <c:pt idx="2499">
                  <c:v>20.36</c:v>
                </c:pt>
                <c:pt idx="2500">
                  <c:v>22.02</c:v>
                </c:pt>
                <c:pt idx="2501">
                  <c:v>51.56</c:v>
                </c:pt>
                <c:pt idx="2502">
                  <c:v>24.97</c:v>
                </c:pt>
                <c:pt idx="2503">
                  <c:v>28.59</c:v>
                </c:pt>
                <c:pt idx="2504">
                  <c:v>26.92</c:v>
                </c:pt>
                <c:pt idx="2505">
                  <c:v>26.62</c:v>
                </c:pt>
                <c:pt idx="2506">
                  <c:v>26.24</c:v>
                </c:pt>
                <c:pt idx="2507">
                  <c:v>25.82</c:v>
                </c:pt>
                <c:pt idx="2508">
                  <c:v>25.39</c:v>
                </c:pt>
                <c:pt idx="2509">
                  <c:v>24.92</c:v>
                </c:pt>
                <c:pt idx="2510">
                  <c:v>24.41</c:v>
                </c:pt>
                <c:pt idx="2511">
                  <c:v>23.9</c:v>
                </c:pt>
                <c:pt idx="2512">
                  <c:v>23.4</c:v>
                </c:pt>
                <c:pt idx="2513">
                  <c:v>22.89</c:v>
                </c:pt>
                <c:pt idx="2514">
                  <c:v>22.37</c:v>
                </c:pt>
                <c:pt idx="2515">
                  <c:v>21.83</c:v>
                </c:pt>
                <c:pt idx="2516">
                  <c:v>21.3</c:v>
                </c:pt>
                <c:pt idx="2517">
                  <c:v>20.76</c:v>
                </c:pt>
                <c:pt idx="2518">
                  <c:v>20.21</c:v>
                </c:pt>
                <c:pt idx="2519">
                  <c:v>19.670000000000002</c:v>
                </c:pt>
                <c:pt idx="2520">
                  <c:v>19.52</c:v>
                </c:pt>
                <c:pt idx="2521">
                  <c:v>19.41</c:v>
                </c:pt>
                <c:pt idx="2522">
                  <c:v>19.25</c:v>
                </c:pt>
                <c:pt idx="2523">
                  <c:v>19.05</c:v>
                </c:pt>
                <c:pt idx="2524">
                  <c:v>18.82</c:v>
                </c:pt>
                <c:pt idx="2525">
                  <c:v>18.559999999999999</c:v>
                </c:pt>
                <c:pt idx="2526">
                  <c:v>18.28</c:v>
                </c:pt>
                <c:pt idx="2527">
                  <c:v>17.98</c:v>
                </c:pt>
                <c:pt idx="2528">
                  <c:v>17.670000000000002</c:v>
                </c:pt>
                <c:pt idx="2529">
                  <c:v>17.350000000000001</c:v>
                </c:pt>
                <c:pt idx="2530">
                  <c:v>17.02</c:v>
                </c:pt>
                <c:pt idx="2531">
                  <c:v>16.68</c:v>
                </c:pt>
                <c:pt idx="2532">
                  <c:v>16.34</c:v>
                </c:pt>
                <c:pt idx="2533">
                  <c:v>16</c:v>
                </c:pt>
                <c:pt idx="2534">
                  <c:v>15.67</c:v>
                </c:pt>
                <c:pt idx="2535">
                  <c:v>15.34</c:v>
                </c:pt>
                <c:pt idx="2536">
                  <c:v>15.01</c:v>
                </c:pt>
                <c:pt idx="2537">
                  <c:v>14.69</c:v>
                </c:pt>
                <c:pt idx="2538">
                  <c:v>14.38</c:v>
                </c:pt>
                <c:pt idx="2539">
                  <c:v>14.08</c:v>
                </c:pt>
                <c:pt idx="2540">
                  <c:v>13.78</c:v>
                </c:pt>
                <c:pt idx="2541">
                  <c:v>13.49</c:v>
                </c:pt>
                <c:pt idx="2542">
                  <c:v>13.21</c:v>
                </c:pt>
                <c:pt idx="2543">
                  <c:v>12.94</c:v>
                </c:pt>
                <c:pt idx="2544">
                  <c:v>12.68</c:v>
                </c:pt>
                <c:pt idx="2545">
                  <c:v>12.42</c:v>
                </c:pt>
                <c:pt idx="2546">
                  <c:v>12.18</c:v>
                </c:pt>
                <c:pt idx="2547">
                  <c:v>11.95</c:v>
                </c:pt>
                <c:pt idx="2548">
                  <c:v>11.73</c:v>
                </c:pt>
                <c:pt idx="2549">
                  <c:v>11.52</c:v>
                </c:pt>
                <c:pt idx="2550">
                  <c:v>11.32</c:v>
                </c:pt>
                <c:pt idx="2551">
                  <c:v>11.13</c:v>
                </c:pt>
                <c:pt idx="2552">
                  <c:v>10.95</c:v>
                </c:pt>
                <c:pt idx="2553">
                  <c:v>10.78</c:v>
                </c:pt>
                <c:pt idx="2554">
                  <c:v>10.61</c:v>
                </c:pt>
                <c:pt idx="2555">
                  <c:v>10.45</c:v>
                </c:pt>
                <c:pt idx="2556">
                  <c:v>10.3</c:v>
                </c:pt>
                <c:pt idx="2557">
                  <c:v>10.16</c:v>
                </c:pt>
                <c:pt idx="2558">
                  <c:v>10.02</c:v>
                </c:pt>
                <c:pt idx="2559">
                  <c:v>9.8819999999999997</c:v>
                </c:pt>
                <c:pt idx="2560">
                  <c:v>9.75</c:v>
                </c:pt>
                <c:pt idx="2561">
                  <c:v>9.6219999999999999</c:v>
                </c:pt>
                <c:pt idx="2562">
                  <c:v>9.4960000000000004</c:v>
                </c:pt>
                <c:pt idx="2563">
                  <c:v>9.3729999999999993</c:v>
                </c:pt>
                <c:pt idx="2564">
                  <c:v>9.2520000000000007</c:v>
                </c:pt>
                <c:pt idx="2565">
                  <c:v>9.1329999999999991</c:v>
                </c:pt>
                <c:pt idx="2566">
                  <c:v>9.0150000000000006</c:v>
                </c:pt>
                <c:pt idx="2567">
                  <c:v>8.8970000000000002</c:v>
                </c:pt>
                <c:pt idx="2568">
                  <c:v>8.7799999999999994</c:v>
                </c:pt>
                <c:pt idx="2569">
                  <c:v>8.6639999999999997</c:v>
                </c:pt>
                <c:pt idx="2570">
                  <c:v>8.548</c:v>
                </c:pt>
                <c:pt idx="2571">
                  <c:v>8.4320000000000004</c:v>
                </c:pt>
                <c:pt idx="2572">
                  <c:v>8.3149999999999995</c:v>
                </c:pt>
                <c:pt idx="2573">
                  <c:v>8.1989999999999998</c:v>
                </c:pt>
                <c:pt idx="2574">
                  <c:v>8.0820000000000007</c:v>
                </c:pt>
                <c:pt idx="2575">
                  <c:v>7.9649999999999999</c:v>
                </c:pt>
                <c:pt idx="2576">
                  <c:v>7.8470000000000004</c:v>
                </c:pt>
                <c:pt idx="2577">
                  <c:v>7.7290000000000001</c:v>
                </c:pt>
                <c:pt idx="2578">
                  <c:v>7.61</c:v>
                </c:pt>
                <c:pt idx="2579">
                  <c:v>7.4909999999999997</c:v>
                </c:pt>
                <c:pt idx="2580">
                  <c:v>7.3719999999999999</c:v>
                </c:pt>
                <c:pt idx="2581">
                  <c:v>7.2519999999999998</c:v>
                </c:pt>
                <c:pt idx="2582">
                  <c:v>7.1310000000000002</c:v>
                </c:pt>
                <c:pt idx="2583">
                  <c:v>7.0110000000000001</c:v>
                </c:pt>
                <c:pt idx="2584">
                  <c:v>6.89</c:v>
                </c:pt>
                <c:pt idx="2585">
                  <c:v>6.7690000000000001</c:v>
                </c:pt>
                <c:pt idx="2586">
                  <c:v>6.6479999999999997</c:v>
                </c:pt>
                <c:pt idx="2587">
                  <c:v>6.5270000000000001</c:v>
                </c:pt>
                <c:pt idx="2588">
                  <c:v>6.4059999999999997</c:v>
                </c:pt>
                <c:pt idx="2589">
                  <c:v>6.2850000000000001</c:v>
                </c:pt>
                <c:pt idx="2590">
                  <c:v>6.1760000000000002</c:v>
                </c:pt>
                <c:pt idx="2591">
                  <c:v>6.0970000000000004</c:v>
                </c:pt>
                <c:pt idx="2592">
                  <c:v>6.0250000000000004</c:v>
                </c:pt>
                <c:pt idx="2593">
                  <c:v>5.9669999999999996</c:v>
                </c:pt>
                <c:pt idx="2594">
                  <c:v>5.9059999999999997</c:v>
                </c:pt>
                <c:pt idx="2595">
                  <c:v>5.84</c:v>
                </c:pt>
                <c:pt idx="2596">
                  <c:v>5.7670000000000003</c:v>
                </c:pt>
                <c:pt idx="2597">
                  <c:v>5.6980000000000004</c:v>
                </c:pt>
                <c:pt idx="2598">
                  <c:v>5.649</c:v>
                </c:pt>
                <c:pt idx="2599">
                  <c:v>5.6269999999999998</c:v>
                </c:pt>
                <c:pt idx="2600">
                  <c:v>5.5970000000000004</c:v>
                </c:pt>
                <c:pt idx="2601">
                  <c:v>5.556</c:v>
                </c:pt>
                <c:pt idx="2602">
                  <c:v>5.5129999999999999</c:v>
                </c:pt>
                <c:pt idx="2603">
                  <c:v>5.4690000000000003</c:v>
                </c:pt>
                <c:pt idx="2604">
                  <c:v>5.4219999999999997</c:v>
                </c:pt>
                <c:pt idx="2605">
                  <c:v>5.3730000000000002</c:v>
                </c:pt>
                <c:pt idx="2606">
                  <c:v>5.3209999999999997</c:v>
                </c:pt>
                <c:pt idx="2607">
                  <c:v>5.2679999999999998</c:v>
                </c:pt>
                <c:pt idx="2608">
                  <c:v>5.2110000000000003</c:v>
                </c:pt>
                <c:pt idx="2609">
                  <c:v>5.1520000000000001</c:v>
                </c:pt>
                <c:pt idx="2610">
                  <c:v>5.09</c:v>
                </c:pt>
                <c:pt idx="2611">
                  <c:v>5.0279999999999996</c:v>
                </c:pt>
                <c:pt idx="2612">
                  <c:v>4.968</c:v>
                </c:pt>
                <c:pt idx="2613">
                  <c:v>4.9050000000000002</c:v>
                </c:pt>
                <c:pt idx="2614">
                  <c:v>4.8380000000000001</c:v>
                </c:pt>
                <c:pt idx="2615">
                  <c:v>4.7699999999999996</c:v>
                </c:pt>
                <c:pt idx="2616">
                  <c:v>4.702</c:v>
                </c:pt>
                <c:pt idx="2617">
                  <c:v>4.649</c:v>
                </c:pt>
                <c:pt idx="2618">
                  <c:v>4.5940000000000003</c:v>
                </c:pt>
                <c:pt idx="2619">
                  <c:v>4.5359999999999996</c:v>
                </c:pt>
                <c:pt idx="2620">
                  <c:v>4.49</c:v>
                </c:pt>
                <c:pt idx="2621">
                  <c:v>4.4379999999999997</c:v>
                </c:pt>
                <c:pt idx="2622">
                  <c:v>4.3810000000000002</c:v>
                </c:pt>
                <c:pt idx="2623">
                  <c:v>4.3449999999999998</c:v>
                </c:pt>
                <c:pt idx="2624">
                  <c:v>4.3079999999999998</c:v>
                </c:pt>
                <c:pt idx="2625">
                  <c:v>4.2640000000000002</c:v>
                </c:pt>
                <c:pt idx="2626">
                  <c:v>4.2160000000000002</c:v>
                </c:pt>
                <c:pt idx="2627">
                  <c:v>4.1639999999999997</c:v>
                </c:pt>
                <c:pt idx="2628">
                  <c:v>4.1100000000000003</c:v>
                </c:pt>
                <c:pt idx="2629">
                  <c:v>4.0540000000000003</c:v>
                </c:pt>
                <c:pt idx="2630">
                  <c:v>3.996</c:v>
                </c:pt>
                <c:pt idx="2631">
                  <c:v>3.9380000000000002</c:v>
                </c:pt>
                <c:pt idx="2632">
                  <c:v>3.8769999999999998</c:v>
                </c:pt>
                <c:pt idx="2633">
                  <c:v>3.8159999999999998</c:v>
                </c:pt>
                <c:pt idx="2634">
                  <c:v>3.754</c:v>
                </c:pt>
                <c:pt idx="2635">
                  <c:v>3.6909999999999998</c:v>
                </c:pt>
                <c:pt idx="2636">
                  <c:v>3.6269999999999998</c:v>
                </c:pt>
                <c:pt idx="2637">
                  <c:v>3.5630000000000002</c:v>
                </c:pt>
                <c:pt idx="2638">
                  <c:v>3.4980000000000002</c:v>
                </c:pt>
                <c:pt idx="2639">
                  <c:v>3.4329999999999998</c:v>
                </c:pt>
                <c:pt idx="2640">
                  <c:v>3.3679999999999999</c:v>
                </c:pt>
                <c:pt idx="2641">
                  <c:v>3.302</c:v>
                </c:pt>
                <c:pt idx="2642">
                  <c:v>3.2370000000000001</c:v>
                </c:pt>
                <c:pt idx="2643">
                  <c:v>3.1720000000000002</c:v>
                </c:pt>
                <c:pt idx="2644">
                  <c:v>3.1059999999999999</c:v>
                </c:pt>
                <c:pt idx="2645">
                  <c:v>3.0419999999999998</c:v>
                </c:pt>
                <c:pt idx="2646">
                  <c:v>2.9769999999999999</c:v>
                </c:pt>
                <c:pt idx="2647">
                  <c:v>2.9129999999999998</c:v>
                </c:pt>
                <c:pt idx="2648">
                  <c:v>2.85</c:v>
                </c:pt>
                <c:pt idx="2649">
                  <c:v>2.7879999999999998</c:v>
                </c:pt>
                <c:pt idx="2650">
                  <c:v>2.7269999999999999</c:v>
                </c:pt>
                <c:pt idx="2651">
                  <c:v>2.669</c:v>
                </c:pt>
                <c:pt idx="2652">
                  <c:v>2.6160000000000001</c:v>
                </c:pt>
                <c:pt idx="2653">
                  <c:v>2.7440000000000002</c:v>
                </c:pt>
                <c:pt idx="2654">
                  <c:v>2.8050000000000002</c:v>
                </c:pt>
                <c:pt idx="2655">
                  <c:v>2.839</c:v>
                </c:pt>
                <c:pt idx="2656">
                  <c:v>2.8660000000000001</c:v>
                </c:pt>
                <c:pt idx="2657">
                  <c:v>2.899</c:v>
                </c:pt>
                <c:pt idx="2658">
                  <c:v>2.9670000000000001</c:v>
                </c:pt>
                <c:pt idx="2659">
                  <c:v>3.0350000000000001</c:v>
                </c:pt>
                <c:pt idx="2660">
                  <c:v>3.0859999999999999</c:v>
                </c:pt>
                <c:pt idx="2661">
                  <c:v>3.129</c:v>
                </c:pt>
                <c:pt idx="2662">
                  <c:v>3.165</c:v>
                </c:pt>
                <c:pt idx="2663">
                  <c:v>3.1960000000000002</c:v>
                </c:pt>
                <c:pt idx="2664">
                  <c:v>3.222</c:v>
                </c:pt>
                <c:pt idx="2665">
                  <c:v>3.2450000000000001</c:v>
                </c:pt>
                <c:pt idx="2666">
                  <c:v>3.2629999999999999</c:v>
                </c:pt>
                <c:pt idx="2667">
                  <c:v>3.278</c:v>
                </c:pt>
                <c:pt idx="2668">
                  <c:v>3.2879999999999998</c:v>
                </c:pt>
                <c:pt idx="2669">
                  <c:v>3.2959999999999998</c:v>
                </c:pt>
                <c:pt idx="2670">
                  <c:v>3.2989999999999999</c:v>
                </c:pt>
                <c:pt idx="2671">
                  <c:v>3.2989999999999999</c:v>
                </c:pt>
                <c:pt idx="2672">
                  <c:v>3.2959999999999998</c:v>
                </c:pt>
                <c:pt idx="2673">
                  <c:v>3.2949999999999999</c:v>
                </c:pt>
                <c:pt idx="2674">
                  <c:v>3.29</c:v>
                </c:pt>
                <c:pt idx="2675">
                  <c:v>3.2810000000000001</c:v>
                </c:pt>
                <c:pt idx="2676">
                  <c:v>3.2679999999999998</c:v>
                </c:pt>
                <c:pt idx="2677">
                  <c:v>3.2530000000000001</c:v>
                </c:pt>
                <c:pt idx="2678">
                  <c:v>3.234</c:v>
                </c:pt>
                <c:pt idx="2679">
                  <c:v>3.2130000000000001</c:v>
                </c:pt>
                <c:pt idx="2680">
                  <c:v>3.1890000000000001</c:v>
                </c:pt>
                <c:pt idx="2681">
                  <c:v>3.1640000000000001</c:v>
                </c:pt>
                <c:pt idx="2682">
                  <c:v>3.137</c:v>
                </c:pt>
                <c:pt idx="2683">
                  <c:v>3.1080000000000001</c:v>
                </c:pt>
                <c:pt idx="2684">
                  <c:v>3.0779999999999998</c:v>
                </c:pt>
                <c:pt idx="2685">
                  <c:v>3.0470000000000002</c:v>
                </c:pt>
                <c:pt idx="2686">
                  <c:v>3.016</c:v>
                </c:pt>
                <c:pt idx="2687">
                  <c:v>2.984</c:v>
                </c:pt>
                <c:pt idx="2688">
                  <c:v>2.9550000000000001</c:v>
                </c:pt>
                <c:pt idx="2689">
                  <c:v>2.9260000000000002</c:v>
                </c:pt>
                <c:pt idx="2690">
                  <c:v>2.9009999999999998</c:v>
                </c:pt>
                <c:pt idx="2691">
                  <c:v>2.8820000000000001</c:v>
                </c:pt>
                <c:pt idx="2692">
                  <c:v>2.871</c:v>
                </c:pt>
                <c:pt idx="2693">
                  <c:v>2.8570000000000002</c:v>
                </c:pt>
                <c:pt idx="2694">
                  <c:v>2.8460000000000001</c:v>
                </c:pt>
                <c:pt idx="2695">
                  <c:v>2.8380000000000001</c:v>
                </c:pt>
                <c:pt idx="2696">
                  <c:v>2.83</c:v>
                </c:pt>
                <c:pt idx="2697">
                  <c:v>2.835</c:v>
                </c:pt>
                <c:pt idx="2698">
                  <c:v>2.843</c:v>
                </c:pt>
                <c:pt idx="2699">
                  <c:v>2.8519999999999999</c:v>
                </c:pt>
                <c:pt idx="2700">
                  <c:v>2.8690000000000002</c:v>
                </c:pt>
                <c:pt idx="2701">
                  <c:v>2.907</c:v>
                </c:pt>
                <c:pt idx="2702">
                  <c:v>2.99</c:v>
                </c:pt>
                <c:pt idx="2703">
                  <c:v>3.0859999999999999</c:v>
                </c:pt>
                <c:pt idx="2704">
                  <c:v>3.1560000000000001</c:v>
                </c:pt>
                <c:pt idx="2705">
                  <c:v>3.2959999999999998</c:v>
                </c:pt>
                <c:pt idx="2706">
                  <c:v>3.653</c:v>
                </c:pt>
                <c:pt idx="2707">
                  <c:v>54.58</c:v>
                </c:pt>
                <c:pt idx="2708">
                  <c:v>69.05</c:v>
                </c:pt>
                <c:pt idx="2709">
                  <c:v>65.959999999999994</c:v>
                </c:pt>
                <c:pt idx="2710">
                  <c:v>33.619999999999997</c:v>
                </c:pt>
                <c:pt idx="2711">
                  <c:v>32.57</c:v>
                </c:pt>
                <c:pt idx="2712">
                  <c:v>36.92</c:v>
                </c:pt>
                <c:pt idx="2713">
                  <c:v>59.78</c:v>
                </c:pt>
                <c:pt idx="2714">
                  <c:v>51.77</c:v>
                </c:pt>
                <c:pt idx="2715">
                  <c:v>55.44</c:v>
                </c:pt>
                <c:pt idx="2716">
                  <c:v>610.79999999999995</c:v>
                </c:pt>
                <c:pt idx="2717">
                  <c:v>178.3</c:v>
                </c:pt>
                <c:pt idx="2718">
                  <c:v>155.30000000000001</c:v>
                </c:pt>
                <c:pt idx="2719">
                  <c:v>134.69999999999999</c:v>
                </c:pt>
                <c:pt idx="2720">
                  <c:v>124.3</c:v>
                </c:pt>
                <c:pt idx="2721">
                  <c:v>118.1</c:v>
                </c:pt>
                <c:pt idx="2722">
                  <c:v>125.5</c:v>
                </c:pt>
                <c:pt idx="2723">
                  <c:v>138.69999999999999</c:v>
                </c:pt>
                <c:pt idx="2724">
                  <c:v>130.4</c:v>
                </c:pt>
                <c:pt idx="2725">
                  <c:v>110.9</c:v>
                </c:pt>
                <c:pt idx="2726">
                  <c:v>101.7</c:v>
                </c:pt>
                <c:pt idx="2727">
                  <c:v>94.98</c:v>
                </c:pt>
                <c:pt idx="2728">
                  <c:v>88.77</c:v>
                </c:pt>
                <c:pt idx="2729">
                  <c:v>115.1</c:v>
                </c:pt>
                <c:pt idx="2730">
                  <c:v>105.5</c:v>
                </c:pt>
                <c:pt idx="2731">
                  <c:v>98.39</c:v>
                </c:pt>
                <c:pt idx="2732">
                  <c:v>174.9</c:v>
                </c:pt>
                <c:pt idx="2733">
                  <c:v>384.8</c:v>
                </c:pt>
                <c:pt idx="2734">
                  <c:v>1280</c:v>
                </c:pt>
                <c:pt idx="2735">
                  <c:v>1459</c:v>
                </c:pt>
                <c:pt idx="2736">
                  <c:v>899.8</c:v>
                </c:pt>
                <c:pt idx="2737">
                  <c:v>216.6</c:v>
                </c:pt>
                <c:pt idx="2738">
                  <c:v>201</c:v>
                </c:pt>
                <c:pt idx="2739">
                  <c:v>255.3</c:v>
                </c:pt>
                <c:pt idx="2740">
                  <c:v>262</c:v>
                </c:pt>
                <c:pt idx="2741">
                  <c:v>217.5</c:v>
                </c:pt>
                <c:pt idx="2742">
                  <c:v>227.5</c:v>
                </c:pt>
                <c:pt idx="2743">
                  <c:v>211.9</c:v>
                </c:pt>
                <c:pt idx="2744">
                  <c:v>191.8</c:v>
                </c:pt>
                <c:pt idx="2745">
                  <c:v>192.7</c:v>
                </c:pt>
                <c:pt idx="2746">
                  <c:v>174.6</c:v>
                </c:pt>
                <c:pt idx="2747">
                  <c:v>175.9</c:v>
                </c:pt>
                <c:pt idx="2748">
                  <c:v>160.5</c:v>
                </c:pt>
                <c:pt idx="2749">
                  <c:v>146.6</c:v>
                </c:pt>
                <c:pt idx="2750">
                  <c:v>159.30000000000001</c:v>
                </c:pt>
                <c:pt idx="2751">
                  <c:v>145.6</c:v>
                </c:pt>
                <c:pt idx="2752">
                  <c:v>191.7</c:v>
                </c:pt>
                <c:pt idx="2753">
                  <c:v>173.5</c:v>
                </c:pt>
                <c:pt idx="2754">
                  <c:v>187</c:v>
                </c:pt>
                <c:pt idx="2755">
                  <c:v>162</c:v>
                </c:pt>
                <c:pt idx="2756">
                  <c:v>139.5</c:v>
                </c:pt>
                <c:pt idx="2757">
                  <c:v>170.5</c:v>
                </c:pt>
                <c:pt idx="2758">
                  <c:v>161.6</c:v>
                </c:pt>
                <c:pt idx="2759">
                  <c:v>466.2</c:v>
                </c:pt>
                <c:pt idx="2760">
                  <c:v>896.5</c:v>
                </c:pt>
                <c:pt idx="2761">
                  <c:v>480.2</c:v>
                </c:pt>
                <c:pt idx="2762">
                  <c:v>203</c:v>
                </c:pt>
                <c:pt idx="2763">
                  <c:v>205.3</c:v>
                </c:pt>
                <c:pt idx="2764">
                  <c:v>358.1</c:v>
                </c:pt>
                <c:pt idx="2765">
                  <c:v>766.1</c:v>
                </c:pt>
                <c:pt idx="2766">
                  <c:v>222.9</c:v>
                </c:pt>
                <c:pt idx="2767">
                  <c:v>233.7</c:v>
                </c:pt>
                <c:pt idx="2768">
                  <c:v>266.5</c:v>
                </c:pt>
                <c:pt idx="2769">
                  <c:v>250.4</c:v>
                </c:pt>
                <c:pt idx="2770">
                  <c:v>236.6</c:v>
                </c:pt>
                <c:pt idx="2771">
                  <c:v>215.7</c:v>
                </c:pt>
                <c:pt idx="2772">
                  <c:v>282.89999999999998</c:v>
                </c:pt>
                <c:pt idx="2773">
                  <c:v>210.5</c:v>
                </c:pt>
                <c:pt idx="2774">
                  <c:v>273.39999999999998</c:v>
                </c:pt>
                <c:pt idx="2775">
                  <c:v>251.6</c:v>
                </c:pt>
                <c:pt idx="2776">
                  <c:v>232</c:v>
                </c:pt>
                <c:pt idx="2777">
                  <c:v>210.7</c:v>
                </c:pt>
                <c:pt idx="2778">
                  <c:v>222</c:v>
                </c:pt>
                <c:pt idx="2779">
                  <c:v>202.2</c:v>
                </c:pt>
                <c:pt idx="2780">
                  <c:v>210.6</c:v>
                </c:pt>
                <c:pt idx="2781">
                  <c:v>202.5</c:v>
                </c:pt>
                <c:pt idx="2782">
                  <c:v>184.3</c:v>
                </c:pt>
                <c:pt idx="2783">
                  <c:v>193.8</c:v>
                </c:pt>
                <c:pt idx="2784">
                  <c:v>245.2</c:v>
                </c:pt>
                <c:pt idx="2785">
                  <c:v>243.8</c:v>
                </c:pt>
                <c:pt idx="2786">
                  <c:v>234.8</c:v>
                </c:pt>
                <c:pt idx="2787">
                  <c:v>219.3</c:v>
                </c:pt>
                <c:pt idx="2788">
                  <c:v>372.6</c:v>
                </c:pt>
                <c:pt idx="2789">
                  <c:v>181.2</c:v>
                </c:pt>
                <c:pt idx="2790">
                  <c:v>206.5</c:v>
                </c:pt>
                <c:pt idx="2791">
                  <c:v>218.5</c:v>
                </c:pt>
                <c:pt idx="2792">
                  <c:v>302.5</c:v>
                </c:pt>
                <c:pt idx="2793">
                  <c:v>338.8</c:v>
                </c:pt>
                <c:pt idx="2794">
                  <c:v>223.8</c:v>
                </c:pt>
                <c:pt idx="2795">
                  <c:v>230.5</c:v>
                </c:pt>
                <c:pt idx="2796">
                  <c:v>233.3</c:v>
                </c:pt>
                <c:pt idx="2797">
                  <c:v>233.5</c:v>
                </c:pt>
                <c:pt idx="2798">
                  <c:v>233</c:v>
                </c:pt>
                <c:pt idx="2799">
                  <c:v>272.5</c:v>
                </c:pt>
                <c:pt idx="2800">
                  <c:v>247.5</c:v>
                </c:pt>
                <c:pt idx="2801">
                  <c:v>225</c:v>
                </c:pt>
                <c:pt idx="2802">
                  <c:v>205.3</c:v>
                </c:pt>
                <c:pt idx="2803">
                  <c:v>218.7</c:v>
                </c:pt>
                <c:pt idx="2804">
                  <c:v>280.89999999999998</c:v>
                </c:pt>
                <c:pt idx="2805">
                  <c:v>257.3</c:v>
                </c:pt>
                <c:pt idx="2806">
                  <c:v>232.9</c:v>
                </c:pt>
                <c:pt idx="2807">
                  <c:v>247.1</c:v>
                </c:pt>
                <c:pt idx="2808">
                  <c:v>225.8</c:v>
                </c:pt>
                <c:pt idx="2809">
                  <c:v>211.1</c:v>
                </c:pt>
                <c:pt idx="2810">
                  <c:v>200.9</c:v>
                </c:pt>
                <c:pt idx="2811">
                  <c:v>307.89999999999998</c:v>
                </c:pt>
                <c:pt idx="2812">
                  <c:v>225.3</c:v>
                </c:pt>
                <c:pt idx="2813">
                  <c:v>376.4</c:v>
                </c:pt>
                <c:pt idx="2814">
                  <c:v>247.2</c:v>
                </c:pt>
                <c:pt idx="2815">
                  <c:v>245.7</c:v>
                </c:pt>
                <c:pt idx="2816">
                  <c:v>228</c:v>
                </c:pt>
                <c:pt idx="2817">
                  <c:v>209.6</c:v>
                </c:pt>
                <c:pt idx="2818">
                  <c:v>267</c:v>
                </c:pt>
                <c:pt idx="2819">
                  <c:v>272.10000000000002</c:v>
                </c:pt>
                <c:pt idx="2820">
                  <c:v>249.6</c:v>
                </c:pt>
                <c:pt idx="2821">
                  <c:v>225.8</c:v>
                </c:pt>
                <c:pt idx="2822">
                  <c:v>211</c:v>
                </c:pt>
                <c:pt idx="2823">
                  <c:v>222</c:v>
                </c:pt>
                <c:pt idx="2824">
                  <c:v>200.8</c:v>
                </c:pt>
                <c:pt idx="2825">
                  <c:v>202</c:v>
                </c:pt>
                <c:pt idx="2826">
                  <c:v>210.2</c:v>
                </c:pt>
                <c:pt idx="2827">
                  <c:v>199.1</c:v>
                </c:pt>
                <c:pt idx="2828">
                  <c:v>186.1</c:v>
                </c:pt>
                <c:pt idx="2829">
                  <c:v>180.6</c:v>
                </c:pt>
                <c:pt idx="2830">
                  <c:v>164.2</c:v>
                </c:pt>
                <c:pt idx="2831">
                  <c:v>149.5</c:v>
                </c:pt>
                <c:pt idx="2832">
                  <c:v>159.30000000000001</c:v>
                </c:pt>
                <c:pt idx="2833">
                  <c:v>149.1</c:v>
                </c:pt>
                <c:pt idx="2834">
                  <c:v>147.80000000000001</c:v>
                </c:pt>
                <c:pt idx="2835">
                  <c:v>139.9</c:v>
                </c:pt>
                <c:pt idx="2836">
                  <c:v>220.4</c:v>
                </c:pt>
                <c:pt idx="2837">
                  <c:v>178.2</c:v>
                </c:pt>
                <c:pt idx="2838">
                  <c:v>160.9</c:v>
                </c:pt>
                <c:pt idx="2839">
                  <c:v>141.6</c:v>
                </c:pt>
                <c:pt idx="2840">
                  <c:v>129.5</c:v>
                </c:pt>
                <c:pt idx="2841">
                  <c:v>141.1</c:v>
                </c:pt>
                <c:pt idx="2842">
                  <c:v>129</c:v>
                </c:pt>
                <c:pt idx="2843">
                  <c:v>118.1</c:v>
                </c:pt>
                <c:pt idx="2844">
                  <c:v>108.3</c:v>
                </c:pt>
                <c:pt idx="2845">
                  <c:v>99.66</c:v>
                </c:pt>
                <c:pt idx="2846">
                  <c:v>123.5</c:v>
                </c:pt>
                <c:pt idx="2847">
                  <c:v>113.4</c:v>
                </c:pt>
                <c:pt idx="2848">
                  <c:v>104.2</c:v>
                </c:pt>
                <c:pt idx="2849">
                  <c:v>96.05</c:v>
                </c:pt>
                <c:pt idx="2850">
                  <c:v>88.79</c:v>
                </c:pt>
                <c:pt idx="2851">
                  <c:v>82.37</c:v>
                </c:pt>
                <c:pt idx="2852">
                  <c:v>77.58</c:v>
                </c:pt>
                <c:pt idx="2853">
                  <c:v>74.31</c:v>
                </c:pt>
                <c:pt idx="2854">
                  <c:v>81.819999999999993</c:v>
                </c:pt>
                <c:pt idx="2855">
                  <c:v>101.4</c:v>
                </c:pt>
                <c:pt idx="2856">
                  <c:v>89.75</c:v>
                </c:pt>
                <c:pt idx="2857">
                  <c:v>113.8</c:v>
                </c:pt>
                <c:pt idx="2858">
                  <c:v>128.69999999999999</c:v>
                </c:pt>
                <c:pt idx="2859">
                  <c:v>95.49</c:v>
                </c:pt>
                <c:pt idx="2860">
                  <c:v>88.04</c:v>
                </c:pt>
                <c:pt idx="2861">
                  <c:v>81.239999999999995</c:v>
                </c:pt>
                <c:pt idx="2862">
                  <c:v>75.069999999999993</c:v>
                </c:pt>
                <c:pt idx="2863">
                  <c:v>69.83</c:v>
                </c:pt>
                <c:pt idx="2864">
                  <c:v>65.56</c:v>
                </c:pt>
                <c:pt idx="2865">
                  <c:v>62.52</c:v>
                </c:pt>
                <c:pt idx="2866">
                  <c:v>59.03</c:v>
                </c:pt>
                <c:pt idx="2867">
                  <c:v>55.52</c:v>
                </c:pt>
                <c:pt idx="2868">
                  <c:v>52.36</c:v>
                </c:pt>
                <c:pt idx="2869">
                  <c:v>49.44</c:v>
                </c:pt>
                <c:pt idx="2870">
                  <c:v>46.73</c:v>
                </c:pt>
                <c:pt idx="2871">
                  <c:v>44.26</c:v>
                </c:pt>
                <c:pt idx="2872">
                  <c:v>42.42</c:v>
                </c:pt>
                <c:pt idx="2873">
                  <c:v>40.520000000000003</c:v>
                </c:pt>
                <c:pt idx="2874">
                  <c:v>40.01</c:v>
                </c:pt>
                <c:pt idx="2875">
                  <c:v>39.340000000000003</c:v>
                </c:pt>
                <c:pt idx="2876">
                  <c:v>38.56</c:v>
                </c:pt>
                <c:pt idx="2877">
                  <c:v>37.68</c:v>
                </c:pt>
                <c:pt idx="2878">
                  <c:v>36.729999999999997</c:v>
                </c:pt>
                <c:pt idx="2879">
                  <c:v>35.75</c:v>
                </c:pt>
                <c:pt idx="2880">
                  <c:v>34.72</c:v>
                </c:pt>
                <c:pt idx="2881">
                  <c:v>33.65</c:v>
                </c:pt>
                <c:pt idx="2882">
                  <c:v>32.58</c:v>
                </c:pt>
                <c:pt idx="2883">
                  <c:v>31.49</c:v>
                </c:pt>
                <c:pt idx="2884">
                  <c:v>30.41</c:v>
                </c:pt>
                <c:pt idx="2885">
                  <c:v>29.38</c:v>
                </c:pt>
                <c:pt idx="2886">
                  <c:v>28.38</c:v>
                </c:pt>
                <c:pt idx="2887">
                  <c:v>27.4</c:v>
                </c:pt>
                <c:pt idx="2888">
                  <c:v>26.49</c:v>
                </c:pt>
                <c:pt idx="2889">
                  <c:v>25.58</c:v>
                </c:pt>
                <c:pt idx="2890">
                  <c:v>24.71</c:v>
                </c:pt>
                <c:pt idx="2891">
                  <c:v>23.88</c:v>
                </c:pt>
                <c:pt idx="2892">
                  <c:v>23.08</c:v>
                </c:pt>
                <c:pt idx="2893">
                  <c:v>22.29</c:v>
                </c:pt>
                <c:pt idx="2894">
                  <c:v>21.53</c:v>
                </c:pt>
                <c:pt idx="2895">
                  <c:v>20.8</c:v>
                </c:pt>
                <c:pt idx="2896">
                  <c:v>20.12</c:v>
                </c:pt>
                <c:pt idx="2897">
                  <c:v>19.61</c:v>
                </c:pt>
                <c:pt idx="2898">
                  <c:v>19.5</c:v>
                </c:pt>
                <c:pt idx="2899">
                  <c:v>19.329999999999998</c:v>
                </c:pt>
                <c:pt idx="2900">
                  <c:v>19.12</c:v>
                </c:pt>
                <c:pt idx="2901">
                  <c:v>18.87</c:v>
                </c:pt>
                <c:pt idx="2902">
                  <c:v>18.59</c:v>
                </c:pt>
                <c:pt idx="2903">
                  <c:v>18.29</c:v>
                </c:pt>
                <c:pt idx="2904">
                  <c:v>17.96</c:v>
                </c:pt>
                <c:pt idx="2905">
                  <c:v>17.63</c:v>
                </c:pt>
                <c:pt idx="2906">
                  <c:v>17.28</c:v>
                </c:pt>
                <c:pt idx="2907">
                  <c:v>16.93</c:v>
                </c:pt>
                <c:pt idx="2908">
                  <c:v>16.57</c:v>
                </c:pt>
                <c:pt idx="2909">
                  <c:v>16.21</c:v>
                </c:pt>
                <c:pt idx="2910">
                  <c:v>15.86</c:v>
                </c:pt>
                <c:pt idx="2911">
                  <c:v>15.52</c:v>
                </c:pt>
                <c:pt idx="2912">
                  <c:v>15.18</c:v>
                </c:pt>
                <c:pt idx="2913">
                  <c:v>14.84</c:v>
                </c:pt>
                <c:pt idx="2914">
                  <c:v>14.52</c:v>
                </c:pt>
                <c:pt idx="2915">
                  <c:v>14.21</c:v>
                </c:pt>
                <c:pt idx="2916">
                  <c:v>13.9</c:v>
                </c:pt>
                <c:pt idx="2917">
                  <c:v>13.6</c:v>
                </c:pt>
                <c:pt idx="2918">
                  <c:v>13.31</c:v>
                </c:pt>
                <c:pt idx="2919">
                  <c:v>13.04</c:v>
                </c:pt>
                <c:pt idx="2920">
                  <c:v>12.77</c:v>
                </c:pt>
                <c:pt idx="2921">
                  <c:v>12.52</c:v>
                </c:pt>
              </c:numCache>
            </c:numRef>
          </c:val>
          <c:smooth val="0"/>
          <c:extLst>
            <c:ext xmlns:c16="http://schemas.microsoft.com/office/drawing/2014/chart" uri="{C3380CC4-5D6E-409C-BE32-E72D297353CC}">
              <c16:uniqueId val="{00000000-3D62-4AEC-BDDA-C9147E99EF02}"/>
            </c:ext>
          </c:extLst>
        </c:ser>
        <c:dLbls>
          <c:showLegendKey val="0"/>
          <c:showVal val="0"/>
          <c:showCatName val="0"/>
          <c:showSerName val="0"/>
          <c:showPercent val="0"/>
          <c:showBubbleSize val="0"/>
        </c:dLbls>
        <c:smooth val="0"/>
        <c:axId val="561953744"/>
        <c:axId val="561954064"/>
      </c:lineChart>
      <c:dateAx>
        <c:axId val="561953744"/>
        <c:scaling>
          <c:orientation val="minMax"/>
        </c:scaling>
        <c:delete val="0"/>
        <c:axPos val="b"/>
        <c:numFmt formatCode="m/d/yyyy"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4064"/>
        <c:crosses val="autoZero"/>
        <c:auto val="1"/>
        <c:lblOffset val="100"/>
        <c:baseTimeUnit val="days"/>
      </c:dateAx>
      <c:valAx>
        <c:axId val="561954064"/>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561953744"/>
        <c:crosses val="autoZero"/>
        <c:crossBetween val="between"/>
      </c:valAx>
      <c:spPr>
        <a:noFill/>
        <a:ln>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chart>
  <c:spPr>
    <a:solidFill>
      <a:schemeClr val="bg1"/>
    </a:solidFill>
    <a:ln w="9525" cap="flat" cmpd="sng" algn="ctr">
      <a:solidFill>
        <a:schemeClr val="tx1"/>
      </a:solidFill>
      <a:round/>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validation!$D$1</c:f>
              <c:strCache>
                <c:ptCount val="1"/>
                <c:pt idx="0">
                  <c:v>Rainfall</c:v>
                </c:pt>
              </c:strCache>
            </c:strRef>
          </c:tx>
          <c:spPr>
            <a:solidFill>
              <a:srgbClr val="00B0F0"/>
            </a:solidFill>
            <a:ln>
              <a:noFill/>
            </a:ln>
            <a:effectLst/>
          </c:spPr>
          <c:invertIfNegative val="0"/>
          <c:dPt>
            <c:idx val="876"/>
            <c:invertIfNegative val="0"/>
            <c:bubble3D val="0"/>
            <c:extLst>
              <c:ext xmlns:c16="http://schemas.microsoft.com/office/drawing/2014/chart" uri="{C3380CC4-5D6E-409C-BE32-E72D297353CC}">
                <c16:uniqueId val="{00000000-38B3-458C-B354-64D8DBBBFAAD}"/>
              </c:ext>
            </c:extLst>
          </c:dPt>
          <c:dPt>
            <c:idx val="1447"/>
            <c:invertIfNegative val="0"/>
            <c:bubble3D val="0"/>
            <c:extLst>
              <c:ext xmlns:c16="http://schemas.microsoft.com/office/drawing/2014/chart" uri="{C3380CC4-5D6E-409C-BE32-E72D297353CC}">
                <c16:uniqueId val="{00000001-38B3-458C-B354-64D8DBBBFAAD}"/>
              </c:ext>
            </c:extLst>
          </c:dPt>
          <c:cat>
            <c:numRef>
              <c:f>validation!$A$2:$A$1827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validation!$D$2:$D$1827</c:f>
              <c:numCache>
                <c:formatCode>General</c:formatCode>
                <c:ptCount val="1826"/>
                <c:pt idx="0">
                  <c:v>0</c:v>
                </c:pt>
                <c:pt idx="1">
                  <c:v>0</c:v>
                </c:pt>
                <c:pt idx="2">
                  <c:v>1.26</c:v>
                </c:pt>
                <c:pt idx="3">
                  <c:v>3.81</c:v>
                </c:pt>
                <c:pt idx="4">
                  <c:v>2.19</c:v>
                </c:pt>
                <c:pt idx="5">
                  <c:v>0</c:v>
                </c:pt>
                <c:pt idx="6">
                  <c:v>0</c:v>
                </c:pt>
                <c:pt idx="7">
                  <c:v>0.01</c:v>
                </c:pt>
                <c:pt idx="8">
                  <c:v>1.73</c:v>
                </c:pt>
                <c:pt idx="9">
                  <c:v>0</c:v>
                </c:pt>
                <c:pt idx="10">
                  <c:v>0</c:v>
                </c:pt>
                <c:pt idx="11">
                  <c:v>0</c:v>
                </c:pt>
                <c:pt idx="12">
                  <c:v>0</c:v>
                </c:pt>
                <c:pt idx="13">
                  <c:v>0</c:v>
                </c:pt>
                <c:pt idx="14">
                  <c:v>0</c:v>
                </c:pt>
                <c:pt idx="15">
                  <c:v>0</c:v>
                </c:pt>
                <c:pt idx="16">
                  <c:v>0</c:v>
                </c:pt>
                <c:pt idx="17">
                  <c:v>0.01</c:v>
                </c:pt>
                <c:pt idx="18">
                  <c:v>0</c:v>
                </c:pt>
                <c:pt idx="19">
                  <c:v>0.01</c:v>
                </c:pt>
                <c:pt idx="20">
                  <c:v>0</c:v>
                </c:pt>
                <c:pt idx="21">
                  <c:v>0</c:v>
                </c:pt>
                <c:pt idx="22">
                  <c:v>0</c:v>
                </c:pt>
                <c:pt idx="23">
                  <c:v>0</c:v>
                </c:pt>
                <c:pt idx="24">
                  <c:v>0</c:v>
                </c:pt>
                <c:pt idx="25">
                  <c:v>0</c:v>
                </c:pt>
                <c:pt idx="26">
                  <c:v>0</c:v>
                </c:pt>
                <c:pt idx="27">
                  <c:v>0</c:v>
                </c:pt>
                <c:pt idx="28">
                  <c:v>0</c:v>
                </c:pt>
                <c:pt idx="29">
                  <c:v>0.31</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2.86</c:v>
                </c:pt>
                <c:pt idx="50">
                  <c:v>3.21</c:v>
                </c:pt>
                <c:pt idx="51">
                  <c:v>0</c:v>
                </c:pt>
                <c:pt idx="52">
                  <c:v>0.92</c:v>
                </c:pt>
                <c:pt idx="53">
                  <c:v>0</c:v>
                </c:pt>
                <c:pt idx="54">
                  <c:v>0</c:v>
                </c:pt>
                <c:pt idx="55">
                  <c:v>0</c:v>
                </c:pt>
                <c:pt idx="56">
                  <c:v>0</c:v>
                </c:pt>
                <c:pt idx="57">
                  <c:v>7.81</c:v>
                </c:pt>
                <c:pt idx="58">
                  <c:v>0</c:v>
                </c:pt>
                <c:pt idx="59">
                  <c:v>0</c:v>
                </c:pt>
                <c:pt idx="60">
                  <c:v>0</c:v>
                </c:pt>
                <c:pt idx="61">
                  <c:v>0</c:v>
                </c:pt>
                <c:pt idx="62">
                  <c:v>0.24</c:v>
                </c:pt>
                <c:pt idx="63">
                  <c:v>1.77</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0.04</c:v>
                </c:pt>
                <c:pt idx="85">
                  <c:v>10.36</c:v>
                </c:pt>
                <c:pt idx="86">
                  <c:v>14.84</c:v>
                </c:pt>
                <c:pt idx="87">
                  <c:v>16.25</c:v>
                </c:pt>
                <c:pt idx="88">
                  <c:v>0.05</c:v>
                </c:pt>
                <c:pt idx="89">
                  <c:v>0.94</c:v>
                </c:pt>
                <c:pt idx="90">
                  <c:v>0</c:v>
                </c:pt>
                <c:pt idx="91">
                  <c:v>11.45</c:v>
                </c:pt>
                <c:pt idx="92">
                  <c:v>13.18</c:v>
                </c:pt>
                <c:pt idx="93">
                  <c:v>15.97</c:v>
                </c:pt>
                <c:pt idx="94">
                  <c:v>7.82</c:v>
                </c:pt>
                <c:pt idx="95">
                  <c:v>20.43</c:v>
                </c:pt>
                <c:pt idx="96">
                  <c:v>0.14000000000000001</c:v>
                </c:pt>
                <c:pt idx="97">
                  <c:v>2.98</c:v>
                </c:pt>
                <c:pt idx="98">
                  <c:v>2.25</c:v>
                </c:pt>
                <c:pt idx="99">
                  <c:v>2.2400000000000002</c:v>
                </c:pt>
                <c:pt idx="100">
                  <c:v>0</c:v>
                </c:pt>
                <c:pt idx="101">
                  <c:v>0</c:v>
                </c:pt>
                <c:pt idx="102">
                  <c:v>1.46</c:v>
                </c:pt>
                <c:pt idx="103">
                  <c:v>0</c:v>
                </c:pt>
                <c:pt idx="104">
                  <c:v>0</c:v>
                </c:pt>
                <c:pt idx="105">
                  <c:v>0</c:v>
                </c:pt>
                <c:pt idx="106">
                  <c:v>0</c:v>
                </c:pt>
                <c:pt idx="107">
                  <c:v>31.96</c:v>
                </c:pt>
                <c:pt idx="108">
                  <c:v>18.8</c:v>
                </c:pt>
                <c:pt idx="109">
                  <c:v>0.48</c:v>
                </c:pt>
                <c:pt idx="110">
                  <c:v>14.66</c:v>
                </c:pt>
                <c:pt idx="111">
                  <c:v>28.85</c:v>
                </c:pt>
                <c:pt idx="112">
                  <c:v>12.81</c:v>
                </c:pt>
                <c:pt idx="113">
                  <c:v>25.12</c:v>
                </c:pt>
                <c:pt idx="114">
                  <c:v>19.84</c:v>
                </c:pt>
                <c:pt idx="115">
                  <c:v>7.47</c:v>
                </c:pt>
                <c:pt idx="116">
                  <c:v>0.02</c:v>
                </c:pt>
                <c:pt idx="117">
                  <c:v>2.12</c:v>
                </c:pt>
                <c:pt idx="118">
                  <c:v>21.13</c:v>
                </c:pt>
                <c:pt idx="119">
                  <c:v>4.2699999999999996</c:v>
                </c:pt>
                <c:pt idx="120">
                  <c:v>0.85</c:v>
                </c:pt>
                <c:pt idx="121">
                  <c:v>22.26</c:v>
                </c:pt>
                <c:pt idx="122">
                  <c:v>18.11</c:v>
                </c:pt>
                <c:pt idx="123">
                  <c:v>4.9000000000000004</c:v>
                </c:pt>
                <c:pt idx="124">
                  <c:v>17.64</c:v>
                </c:pt>
                <c:pt idx="125">
                  <c:v>9.81</c:v>
                </c:pt>
                <c:pt idx="126">
                  <c:v>5.56</c:v>
                </c:pt>
                <c:pt idx="127">
                  <c:v>10.4</c:v>
                </c:pt>
                <c:pt idx="128">
                  <c:v>0</c:v>
                </c:pt>
                <c:pt idx="129">
                  <c:v>0.05</c:v>
                </c:pt>
                <c:pt idx="130">
                  <c:v>0.01</c:v>
                </c:pt>
                <c:pt idx="131">
                  <c:v>0.02</c:v>
                </c:pt>
                <c:pt idx="132">
                  <c:v>2.83</c:v>
                </c:pt>
                <c:pt idx="133">
                  <c:v>16.04</c:v>
                </c:pt>
                <c:pt idx="134">
                  <c:v>38.67</c:v>
                </c:pt>
                <c:pt idx="135">
                  <c:v>2.5499999999999998</c:v>
                </c:pt>
                <c:pt idx="136">
                  <c:v>8.6</c:v>
                </c:pt>
                <c:pt idx="137">
                  <c:v>6.25</c:v>
                </c:pt>
                <c:pt idx="138">
                  <c:v>4.87</c:v>
                </c:pt>
                <c:pt idx="139">
                  <c:v>0.06</c:v>
                </c:pt>
                <c:pt idx="140">
                  <c:v>0.13</c:v>
                </c:pt>
                <c:pt idx="141">
                  <c:v>6.33</c:v>
                </c:pt>
                <c:pt idx="142">
                  <c:v>9.32</c:v>
                </c:pt>
                <c:pt idx="143">
                  <c:v>13.74</c:v>
                </c:pt>
                <c:pt idx="144">
                  <c:v>24.69</c:v>
                </c:pt>
                <c:pt idx="145">
                  <c:v>18.84</c:v>
                </c:pt>
                <c:pt idx="146">
                  <c:v>11.26</c:v>
                </c:pt>
                <c:pt idx="147">
                  <c:v>18.03</c:v>
                </c:pt>
                <c:pt idx="148">
                  <c:v>48.31</c:v>
                </c:pt>
                <c:pt idx="149">
                  <c:v>35.49</c:v>
                </c:pt>
                <c:pt idx="150">
                  <c:v>54.03</c:v>
                </c:pt>
                <c:pt idx="151">
                  <c:v>99.31</c:v>
                </c:pt>
                <c:pt idx="152">
                  <c:v>25.93</c:v>
                </c:pt>
                <c:pt idx="153">
                  <c:v>19.600000000000001</c:v>
                </c:pt>
                <c:pt idx="154">
                  <c:v>40.39</c:v>
                </c:pt>
                <c:pt idx="155">
                  <c:v>8.0500000000000007</c:v>
                </c:pt>
                <c:pt idx="156">
                  <c:v>98.54</c:v>
                </c:pt>
                <c:pt idx="157">
                  <c:v>83.47</c:v>
                </c:pt>
                <c:pt idx="158">
                  <c:v>74.239999999999995</c:v>
                </c:pt>
                <c:pt idx="159">
                  <c:v>77.41</c:v>
                </c:pt>
                <c:pt idx="160">
                  <c:v>102.74</c:v>
                </c:pt>
                <c:pt idx="161">
                  <c:v>57.21</c:v>
                </c:pt>
                <c:pt idx="162">
                  <c:v>44.17</c:v>
                </c:pt>
                <c:pt idx="163">
                  <c:v>29.51</c:v>
                </c:pt>
                <c:pt idx="164">
                  <c:v>18.54</c:v>
                </c:pt>
                <c:pt idx="165">
                  <c:v>17.93</c:v>
                </c:pt>
                <c:pt idx="166">
                  <c:v>34.049999999999997</c:v>
                </c:pt>
                <c:pt idx="167">
                  <c:v>25.45</c:v>
                </c:pt>
                <c:pt idx="168">
                  <c:v>1.95</c:v>
                </c:pt>
                <c:pt idx="169">
                  <c:v>0.56999999999999995</c:v>
                </c:pt>
                <c:pt idx="170">
                  <c:v>0.98</c:v>
                </c:pt>
                <c:pt idx="171">
                  <c:v>14.2</c:v>
                </c:pt>
                <c:pt idx="172">
                  <c:v>22.46</c:v>
                </c:pt>
                <c:pt idx="173">
                  <c:v>47.4</c:v>
                </c:pt>
                <c:pt idx="174">
                  <c:v>38.96</c:v>
                </c:pt>
                <c:pt idx="175">
                  <c:v>5.13</c:v>
                </c:pt>
                <c:pt idx="176">
                  <c:v>21.22</c:v>
                </c:pt>
                <c:pt idx="177">
                  <c:v>17.59</c:v>
                </c:pt>
                <c:pt idx="178">
                  <c:v>22.77</c:v>
                </c:pt>
                <c:pt idx="179">
                  <c:v>6.56</c:v>
                </c:pt>
                <c:pt idx="180">
                  <c:v>8.42</c:v>
                </c:pt>
                <c:pt idx="181">
                  <c:v>1.62</c:v>
                </c:pt>
                <c:pt idx="182">
                  <c:v>8.91</c:v>
                </c:pt>
                <c:pt idx="183">
                  <c:v>5.58</c:v>
                </c:pt>
                <c:pt idx="184">
                  <c:v>44.93</c:v>
                </c:pt>
                <c:pt idx="185">
                  <c:v>27.33</c:v>
                </c:pt>
                <c:pt idx="186">
                  <c:v>2.25</c:v>
                </c:pt>
                <c:pt idx="187">
                  <c:v>2.36</c:v>
                </c:pt>
                <c:pt idx="188">
                  <c:v>1.67</c:v>
                </c:pt>
                <c:pt idx="189">
                  <c:v>6.38</c:v>
                </c:pt>
                <c:pt idx="190">
                  <c:v>27.65</c:v>
                </c:pt>
                <c:pt idx="191">
                  <c:v>9.6199999999999992</c:v>
                </c:pt>
                <c:pt idx="192">
                  <c:v>0.01</c:v>
                </c:pt>
                <c:pt idx="193">
                  <c:v>1.1499999999999999</c:v>
                </c:pt>
                <c:pt idx="194">
                  <c:v>14.02</c:v>
                </c:pt>
                <c:pt idx="195">
                  <c:v>55.86</c:v>
                </c:pt>
                <c:pt idx="196">
                  <c:v>37.96</c:v>
                </c:pt>
                <c:pt idx="197">
                  <c:v>1.19</c:v>
                </c:pt>
                <c:pt idx="198">
                  <c:v>0.45</c:v>
                </c:pt>
                <c:pt idx="199">
                  <c:v>5.0999999999999996</c:v>
                </c:pt>
                <c:pt idx="200">
                  <c:v>19.62</c:v>
                </c:pt>
                <c:pt idx="201">
                  <c:v>11.91</c:v>
                </c:pt>
                <c:pt idx="202">
                  <c:v>9.08</c:v>
                </c:pt>
                <c:pt idx="203">
                  <c:v>9.8800000000000008</c:v>
                </c:pt>
                <c:pt idx="204">
                  <c:v>28.78</c:v>
                </c:pt>
                <c:pt idx="205">
                  <c:v>37.28</c:v>
                </c:pt>
                <c:pt idx="206">
                  <c:v>0.08</c:v>
                </c:pt>
                <c:pt idx="207">
                  <c:v>0</c:v>
                </c:pt>
                <c:pt idx="208">
                  <c:v>0</c:v>
                </c:pt>
                <c:pt idx="209">
                  <c:v>0.01</c:v>
                </c:pt>
                <c:pt idx="210">
                  <c:v>0</c:v>
                </c:pt>
                <c:pt idx="211">
                  <c:v>0.72</c:v>
                </c:pt>
                <c:pt idx="212">
                  <c:v>6.14</c:v>
                </c:pt>
                <c:pt idx="213">
                  <c:v>3.69</c:v>
                </c:pt>
                <c:pt idx="214">
                  <c:v>0.73</c:v>
                </c:pt>
                <c:pt idx="215">
                  <c:v>5.12</c:v>
                </c:pt>
                <c:pt idx="216">
                  <c:v>7.56</c:v>
                </c:pt>
                <c:pt idx="217">
                  <c:v>2.27</c:v>
                </c:pt>
                <c:pt idx="218">
                  <c:v>0.83</c:v>
                </c:pt>
                <c:pt idx="219">
                  <c:v>28.52</c:v>
                </c:pt>
                <c:pt idx="220">
                  <c:v>0</c:v>
                </c:pt>
                <c:pt idx="221">
                  <c:v>2.15</c:v>
                </c:pt>
                <c:pt idx="222">
                  <c:v>5.81</c:v>
                </c:pt>
                <c:pt idx="223">
                  <c:v>0.35</c:v>
                </c:pt>
                <c:pt idx="224">
                  <c:v>7.98</c:v>
                </c:pt>
                <c:pt idx="225">
                  <c:v>13.83</c:v>
                </c:pt>
                <c:pt idx="226">
                  <c:v>16.48</c:v>
                </c:pt>
                <c:pt idx="227">
                  <c:v>60.69</c:v>
                </c:pt>
                <c:pt idx="228">
                  <c:v>24.8</c:v>
                </c:pt>
                <c:pt idx="229">
                  <c:v>116.53</c:v>
                </c:pt>
                <c:pt idx="230">
                  <c:v>87.93</c:v>
                </c:pt>
                <c:pt idx="231">
                  <c:v>128.22</c:v>
                </c:pt>
                <c:pt idx="232">
                  <c:v>102.62</c:v>
                </c:pt>
                <c:pt idx="233">
                  <c:v>5.32</c:v>
                </c:pt>
                <c:pt idx="234">
                  <c:v>23.64</c:v>
                </c:pt>
                <c:pt idx="235">
                  <c:v>1.54</c:v>
                </c:pt>
                <c:pt idx="236">
                  <c:v>12.22</c:v>
                </c:pt>
                <c:pt idx="237">
                  <c:v>2.5</c:v>
                </c:pt>
                <c:pt idx="238">
                  <c:v>7.06</c:v>
                </c:pt>
                <c:pt idx="239">
                  <c:v>30.82</c:v>
                </c:pt>
                <c:pt idx="240">
                  <c:v>4.16</c:v>
                </c:pt>
                <c:pt idx="241">
                  <c:v>23.27</c:v>
                </c:pt>
                <c:pt idx="242">
                  <c:v>52.6</c:v>
                </c:pt>
                <c:pt idx="243">
                  <c:v>20.100000000000001</c:v>
                </c:pt>
                <c:pt idx="244">
                  <c:v>11.16</c:v>
                </c:pt>
                <c:pt idx="245">
                  <c:v>18.77</c:v>
                </c:pt>
                <c:pt idx="246">
                  <c:v>27.62</c:v>
                </c:pt>
                <c:pt idx="247">
                  <c:v>3.24</c:v>
                </c:pt>
                <c:pt idx="248">
                  <c:v>0.64</c:v>
                </c:pt>
                <c:pt idx="249">
                  <c:v>0.34</c:v>
                </c:pt>
                <c:pt idx="250">
                  <c:v>0.01</c:v>
                </c:pt>
                <c:pt idx="251">
                  <c:v>0.51</c:v>
                </c:pt>
                <c:pt idx="252">
                  <c:v>0</c:v>
                </c:pt>
                <c:pt idx="253">
                  <c:v>2.5499999999999998</c:v>
                </c:pt>
                <c:pt idx="254">
                  <c:v>32.979999999999997</c:v>
                </c:pt>
                <c:pt idx="255">
                  <c:v>0.01</c:v>
                </c:pt>
                <c:pt idx="256">
                  <c:v>0.01</c:v>
                </c:pt>
                <c:pt idx="257">
                  <c:v>13.13</c:v>
                </c:pt>
                <c:pt idx="258">
                  <c:v>0</c:v>
                </c:pt>
                <c:pt idx="259">
                  <c:v>0.19</c:v>
                </c:pt>
                <c:pt idx="260">
                  <c:v>0</c:v>
                </c:pt>
                <c:pt idx="261">
                  <c:v>0.65</c:v>
                </c:pt>
                <c:pt idx="262">
                  <c:v>28.59</c:v>
                </c:pt>
                <c:pt idx="263">
                  <c:v>27.7</c:v>
                </c:pt>
                <c:pt idx="264">
                  <c:v>32.94</c:v>
                </c:pt>
                <c:pt idx="265">
                  <c:v>80.38</c:v>
                </c:pt>
                <c:pt idx="266">
                  <c:v>16.88</c:v>
                </c:pt>
                <c:pt idx="267">
                  <c:v>23.4</c:v>
                </c:pt>
                <c:pt idx="268">
                  <c:v>0</c:v>
                </c:pt>
                <c:pt idx="269">
                  <c:v>0</c:v>
                </c:pt>
                <c:pt idx="270">
                  <c:v>0</c:v>
                </c:pt>
                <c:pt idx="271">
                  <c:v>0</c:v>
                </c:pt>
                <c:pt idx="272">
                  <c:v>0</c:v>
                </c:pt>
                <c:pt idx="273">
                  <c:v>0</c:v>
                </c:pt>
                <c:pt idx="274">
                  <c:v>0</c:v>
                </c:pt>
                <c:pt idx="275">
                  <c:v>3.73</c:v>
                </c:pt>
                <c:pt idx="276">
                  <c:v>0</c:v>
                </c:pt>
                <c:pt idx="277">
                  <c:v>0</c:v>
                </c:pt>
                <c:pt idx="278">
                  <c:v>6.33</c:v>
                </c:pt>
                <c:pt idx="279">
                  <c:v>0.09</c:v>
                </c:pt>
                <c:pt idx="280">
                  <c:v>5.01</c:v>
                </c:pt>
                <c:pt idx="281">
                  <c:v>3.6</c:v>
                </c:pt>
                <c:pt idx="282">
                  <c:v>1.43</c:v>
                </c:pt>
                <c:pt idx="283">
                  <c:v>15.92</c:v>
                </c:pt>
                <c:pt idx="284">
                  <c:v>7.0000000000000007E-2</c:v>
                </c:pt>
                <c:pt idx="285">
                  <c:v>0.01</c:v>
                </c:pt>
                <c:pt idx="286">
                  <c:v>1.78</c:v>
                </c:pt>
                <c:pt idx="287">
                  <c:v>0.28999999999999998</c:v>
                </c:pt>
                <c:pt idx="288">
                  <c:v>0.11</c:v>
                </c:pt>
                <c:pt idx="289">
                  <c:v>0.57999999999999996</c:v>
                </c:pt>
                <c:pt idx="290">
                  <c:v>0.16</c:v>
                </c:pt>
                <c:pt idx="291">
                  <c:v>0.62</c:v>
                </c:pt>
                <c:pt idx="292">
                  <c:v>0</c:v>
                </c:pt>
                <c:pt idx="293">
                  <c:v>0</c:v>
                </c:pt>
                <c:pt idx="294">
                  <c:v>0.16</c:v>
                </c:pt>
                <c:pt idx="295">
                  <c:v>7.29</c:v>
                </c:pt>
                <c:pt idx="296">
                  <c:v>0</c:v>
                </c:pt>
                <c:pt idx="297">
                  <c:v>0</c:v>
                </c:pt>
                <c:pt idx="298">
                  <c:v>0</c:v>
                </c:pt>
                <c:pt idx="299">
                  <c:v>0</c:v>
                </c:pt>
                <c:pt idx="300">
                  <c:v>0</c:v>
                </c:pt>
                <c:pt idx="301">
                  <c:v>0</c:v>
                </c:pt>
                <c:pt idx="302">
                  <c:v>0</c:v>
                </c:pt>
                <c:pt idx="303">
                  <c:v>7.0000000000000007E-2</c:v>
                </c:pt>
                <c:pt idx="304">
                  <c:v>0.4</c:v>
                </c:pt>
                <c:pt idx="305">
                  <c:v>0.02</c:v>
                </c:pt>
                <c:pt idx="306">
                  <c:v>0</c:v>
                </c:pt>
                <c:pt idx="307">
                  <c:v>7.07</c:v>
                </c:pt>
                <c:pt idx="308">
                  <c:v>2.81</c:v>
                </c:pt>
                <c:pt idx="309">
                  <c:v>0.26</c:v>
                </c:pt>
                <c:pt idx="310">
                  <c:v>0</c:v>
                </c:pt>
                <c:pt idx="311">
                  <c:v>0</c:v>
                </c:pt>
                <c:pt idx="312">
                  <c:v>0</c:v>
                </c:pt>
                <c:pt idx="313">
                  <c:v>0</c:v>
                </c:pt>
                <c:pt idx="314">
                  <c:v>0</c:v>
                </c:pt>
                <c:pt idx="315">
                  <c:v>0</c:v>
                </c:pt>
                <c:pt idx="316">
                  <c:v>0</c:v>
                </c:pt>
                <c:pt idx="317">
                  <c:v>0</c:v>
                </c:pt>
                <c:pt idx="318">
                  <c:v>0</c:v>
                </c:pt>
                <c:pt idx="319">
                  <c:v>0</c:v>
                </c:pt>
                <c:pt idx="320">
                  <c:v>0.91</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6.87</c:v>
                </c:pt>
                <c:pt idx="338">
                  <c:v>0</c:v>
                </c:pt>
                <c:pt idx="339">
                  <c:v>0</c:v>
                </c:pt>
                <c:pt idx="340">
                  <c:v>0</c:v>
                </c:pt>
                <c:pt idx="341">
                  <c:v>0.01</c:v>
                </c:pt>
                <c:pt idx="342">
                  <c:v>0.4</c:v>
                </c:pt>
                <c:pt idx="343">
                  <c:v>0</c:v>
                </c:pt>
                <c:pt idx="344">
                  <c:v>0</c:v>
                </c:pt>
                <c:pt idx="345">
                  <c:v>0</c:v>
                </c:pt>
                <c:pt idx="346">
                  <c:v>1.87</c:v>
                </c:pt>
                <c:pt idx="347">
                  <c:v>0</c:v>
                </c:pt>
                <c:pt idx="348">
                  <c:v>0.67</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0.01</c:v>
                </c:pt>
                <c:pt idx="372">
                  <c:v>0</c:v>
                </c:pt>
                <c:pt idx="373">
                  <c:v>0.01</c:v>
                </c:pt>
                <c:pt idx="374">
                  <c:v>1.94</c:v>
                </c:pt>
                <c:pt idx="375">
                  <c:v>0</c:v>
                </c:pt>
                <c:pt idx="376">
                  <c:v>0</c:v>
                </c:pt>
                <c:pt idx="377">
                  <c:v>0</c:v>
                </c:pt>
                <c:pt idx="378">
                  <c:v>0</c:v>
                </c:pt>
                <c:pt idx="379">
                  <c:v>0</c:v>
                </c:pt>
                <c:pt idx="380">
                  <c:v>0</c:v>
                </c:pt>
                <c:pt idx="381">
                  <c:v>0</c:v>
                </c:pt>
                <c:pt idx="382">
                  <c:v>0</c:v>
                </c:pt>
                <c:pt idx="383">
                  <c:v>0</c:v>
                </c:pt>
                <c:pt idx="384">
                  <c:v>6.46</c:v>
                </c:pt>
                <c:pt idx="385">
                  <c:v>0.56999999999999995</c:v>
                </c:pt>
                <c:pt idx="386">
                  <c:v>4.09</c:v>
                </c:pt>
                <c:pt idx="387">
                  <c:v>0</c:v>
                </c:pt>
                <c:pt idx="388">
                  <c:v>0</c:v>
                </c:pt>
                <c:pt idx="389">
                  <c:v>0</c:v>
                </c:pt>
                <c:pt idx="390">
                  <c:v>0</c:v>
                </c:pt>
                <c:pt idx="391">
                  <c:v>0.82</c:v>
                </c:pt>
                <c:pt idx="392">
                  <c:v>0.64</c:v>
                </c:pt>
                <c:pt idx="393">
                  <c:v>0</c:v>
                </c:pt>
                <c:pt idx="394">
                  <c:v>0</c:v>
                </c:pt>
                <c:pt idx="395">
                  <c:v>0</c:v>
                </c:pt>
                <c:pt idx="396">
                  <c:v>0</c:v>
                </c:pt>
                <c:pt idx="397">
                  <c:v>0</c:v>
                </c:pt>
                <c:pt idx="398">
                  <c:v>0</c:v>
                </c:pt>
                <c:pt idx="399">
                  <c:v>0</c:v>
                </c:pt>
                <c:pt idx="400">
                  <c:v>0</c:v>
                </c:pt>
                <c:pt idx="401">
                  <c:v>0</c:v>
                </c:pt>
                <c:pt idx="402">
                  <c:v>0</c:v>
                </c:pt>
                <c:pt idx="403">
                  <c:v>0</c:v>
                </c:pt>
                <c:pt idx="404">
                  <c:v>0.3</c:v>
                </c:pt>
                <c:pt idx="405">
                  <c:v>1.63</c:v>
                </c:pt>
                <c:pt idx="406">
                  <c:v>0</c:v>
                </c:pt>
                <c:pt idx="407">
                  <c:v>0.01</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0.02</c:v>
                </c:pt>
                <c:pt idx="424">
                  <c:v>0.03</c:v>
                </c:pt>
                <c:pt idx="425">
                  <c:v>0.01</c:v>
                </c:pt>
                <c:pt idx="426">
                  <c:v>0</c:v>
                </c:pt>
                <c:pt idx="427">
                  <c:v>0</c:v>
                </c:pt>
                <c:pt idx="428">
                  <c:v>2.29</c:v>
                </c:pt>
                <c:pt idx="429">
                  <c:v>0.38</c:v>
                </c:pt>
                <c:pt idx="430">
                  <c:v>0</c:v>
                </c:pt>
                <c:pt idx="431">
                  <c:v>0.36</c:v>
                </c:pt>
                <c:pt idx="432">
                  <c:v>0</c:v>
                </c:pt>
                <c:pt idx="433">
                  <c:v>0</c:v>
                </c:pt>
                <c:pt idx="434">
                  <c:v>0</c:v>
                </c:pt>
                <c:pt idx="435">
                  <c:v>0.01</c:v>
                </c:pt>
                <c:pt idx="436">
                  <c:v>0</c:v>
                </c:pt>
                <c:pt idx="437">
                  <c:v>0</c:v>
                </c:pt>
                <c:pt idx="438">
                  <c:v>0</c:v>
                </c:pt>
                <c:pt idx="439">
                  <c:v>0</c:v>
                </c:pt>
                <c:pt idx="440">
                  <c:v>0</c:v>
                </c:pt>
                <c:pt idx="441">
                  <c:v>0</c:v>
                </c:pt>
                <c:pt idx="442">
                  <c:v>0</c:v>
                </c:pt>
                <c:pt idx="443">
                  <c:v>0</c:v>
                </c:pt>
                <c:pt idx="444">
                  <c:v>2.4900000000000002</c:v>
                </c:pt>
                <c:pt idx="445">
                  <c:v>3.92</c:v>
                </c:pt>
                <c:pt idx="446">
                  <c:v>0</c:v>
                </c:pt>
                <c:pt idx="447">
                  <c:v>0</c:v>
                </c:pt>
                <c:pt idx="448">
                  <c:v>0</c:v>
                </c:pt>
                <c:pt idx="449">
                  <c:v>0</c:v>
                </c:pt>
                <c:pt idx="450">
                  <c:v>0</c:v>
                </c:pt>
                <c:pt idx="451">
                  <c:v>0.15</c:v>
                </c:pt>
                <c:pt idx="452">
                  <c:v>6.24</c:v>
                </c:pt>
                <c:pt idx="453">
                  <c:v>25.58</c:v>
                </c:pt>
                <c:pt idx="454">
                  <c:v>0</c:v>
                </c:pt>
                <c:pt idx="455">
                  <c:v>2.1800000000000002</c:v>
                </c:pt>
                <c:pt idx="456">
                  <c:v>26.34</c:v>
                </c:pt>
                <c:pt idx="457">
                  <c:v>0.01</c:v>
                </c:pt>
                <c:pt idx="458">
                  <c:v>2.0299999999999998</c:v>
                </c:pt>
                <c:pt idx="459">
                  <c:v>0.01</c:v>
                </c:pt>
                <c:pt idx="460">
                  <c:v>13.6</c:v>
                </c:pt>
                <c:pt idx="461">
                  <c:v>17.670000000000002</c:v>
                </c:pt>
                <c:pt idx="462">
                  <c:v>21.18</c:v>
                </c:pt>
                <c:pt idx="463">
                  <c:v>16.39</c:v>
                </c:pt>
                <c:pt idx="464">
                  <c:v>0.06</c:v>
                </c:pt>
                <c:pt idx="465">
                  <c:v>6.68</c:v>
                </c:pt>
                <c:pt idx="466">
                  <c:v>0.03</c:v>
                </c:pt>
                <c:pt idx="467">
                  <c:v>0.49</c:v>
                </c:pt>
                <c:pt idx="468">
                  <c:v>0.01</c:v>
                </c:pt>
                <c:pt idx="469">
                  <c:v>0.03</c:v>
                </c:pt>
                <c:pt idx="470">
                  <c:v>9.74</c:v>
                </c:pt>
                <c:pt idx="471">
                  <c:v>2.54</c:v>
                </c:pt>
                <c:pt idx="472">
                  <c:v>44.12</c:v>
                </c:pt>
                <c:pt idx="473">
                  <c:v>45.07</c:v>
                </c:pt>
                <c:pt idx="474">
                  <c:v>18.96</c:v>
                </c:pt>
                <c:pt idx="475">
                  <c:v>15.83</c:v>
                </c:pt>
                <c:pt idx="476">
                  <c:v>18.66</c:v>
                </c:pt>
                <c:pt idx="477">
                  <c:v>27.96</c:v>
                </c:pt>
                <c:pt idx="478">
                  <c:v>7.5</c:v>
                </c:pt>
                <c:pt idx="479">
                  <c:v>31.95</c:v>
                </c:pt>
                <c:pt idx="480">
                  <c:v>0.01</c:v>
                </c:pt>
                <c:pt idx="481">
                  <c:v>1.44</c:v>
                </c:pt>
                <c:pt idx="482">
                  <c:v>5.73</c:v>
                </c:pt>
                <c:pt idx="483">
                  <c:v>9.48</c:v>
                </c:pt>
                <c:pt idx="484">
                  <c:v>10.27</c:v>
                </c:pt>
                <c:pt idx="485">
                  <c:v>3.69</c:v>
                </c:pt>
                <c:pt idx="486">
                  <c:v>14.1</c:v>
                </c:pt>
                <c:pt idx="487">
                  <c:v>13.87</c:v>
                </c:pt>
                <c:pt idx="488">
                  <c:v>0.02</c:v>
                </c:pt>
                <c:pt idx="489">
                  <c:v>0.76</c:v>
                </c:pt>
                <c:pt idx="490">
                  <c:v>13.15</c:v>
                </c:pt>
                <c:pt idx="491">
                  <c:v>6.31</c:v>
                </c:pt>
                <c:pt idx="492">
                  <c:v>18.68</c:v>
                </c:pt>
                <c:pt idx="493">
                  <c:v>6.47</c:v>
                </c:pt>
                <c:pt idx="494">
                  <c:v>0</c:v>
                </c:pt>
                <c:pt idx="495">
                  <c:v>0.02</c:v>
                </c:pt>
                <c:pt idx="496">
                  <c:v>0.06</c:v>
                </c:pt>
                <c:pt idx="497">
                  <c:v>7.0000000000000007E-2</c:v>
                </c:pt>
                <c:pt idx="498">
                  <c:v>4.3099999999999996</c:v>
                </c:pt>
                <c:pt idx="499">
                  <c:v>5.39</c:v>
                </c:pt>
                <c:pt idx="500">
                  <c:v>32.43</c:v>
                </c:pt>
                <c:pt idx="501">
                  <c:v>26.38</c:v>
                </c:pt>
                <c:pt idx="502">
                  <c:v>61.51</c:v>
                </c:pt>
                <c:pt idx="503">
                  <c:v>42.22</c:v>
                </c:pt>
                <c:pt idx="504">
                  <c:v>11.16</c:v>
                </c:pt>
                <c:pt idx="505">
                  <c:v>3.25</c:v>
                </c:pt>
                <c:pt idx="506">
                  <c:v>1.8</c:v>
                </c:pt>
                <c:pt idx="507">
                  <c:v>1.22</c:v>
                </c:pt>
                <c:pt idx="508">
                  <c:v>2.98</c:v>
                </c:pt>
                <c:pt idx="509">
                  <c:v>0.18</c:v>
                </c:pt>
                <c:pt idx="510">
                  <c:v>1.94</c:v>
                </c:pt>
                <c:pt idx="511">
                  <c:v>13.94</c:v>
                </c:pt>
                <c:pt idx="512">
                  <c:v>5.69</c:v>
                </c:pt>
                <c:pt idx="513">
                  <c:v>11</c:v>
                </c:pt>
                <c:pt idx="514">
                  <c:v>9.6300000000000008</c:v>
                </c:pt>
                <c:pt idx="515">
                  <c:v>3.88</c:v>
                </c:pt>
                <c:pt idx="516">
                  <c:v>58.71</c:v>
                </c:pt>
                <c:pt idx="517">
                  <c:v>7.92</c:v>
                </c:pt>
                <c:pt idx="518">
                  <c:v>1.52</c:v>
                </c:pt>
                <c:pt idx="519">
                  <c:v>0.16</c:v>
                </c:pt>
                <c:pt idx="520">
                  <c:v>0</c:v>
                </c:pt>
                <c:pt idx="521">
                  <c:v>0.04</c:v>
                </c:pt>
                <c:pt idx="522">
                  <c:v>22.77</c:v>
                </c:pt>
                <c:pt idx="523">
                  <c:v>3.71</c:v>
                </c:pt>
                <c:pt idx="524">
                  <c:v>15.21</c:v>
                </c:pt>
                <c:pt idx="525">
                  <c:v>0.75</c:v>
                </c:pt>
                <c:pt idx="526">
                  <c:v>2.77</c:v>
                </c:pt>
                <c:pt idx="527">
                  <c:v>2.92</c:v>
                </c:pt>
                <c:pt idx="528">
                  <c:v>0.1</c:v>
                </c:pt>
                <c:pt idx="529">
                  <c:v>32.81</c:v>
                </c:pt>
                <c:pt idx="530">
                  <c:v>1.63</c:v>
                </c:pt>
                <c:pt idx="531">
                  <c:v>6.89</c:v>
                </c:pt>
                <c:pt idx="532">
                  <c:v>14.9</c:v>
                </c:pt>
                <c:pt idx="533">
                  <c:v>36.090000000000003</c:v>
                </c:pt>
                <c:pt idx="534">
                  <c:v>47.76</c:v>
                </c:pt>
                <c:pt idx="535">
                  <c:v>6.5</c:v>
                </c:pt>
                <c:pt idx="536">
                  <c:v>4.8600000000000003</c:v>
                </c:pt>
                <c:pt idx="537">
                  <c:v>14.72</c:v>
                </c:pt>
                <c:pt idx="538">
                  <c:v>33.880000000000003</c:v>
                </c:pt>
                <c:pt idx="539">
                  <c:v>24.88</c:v>
                </c:pt>
                <c:pt idx="540">
                  <c:v>60.6</c:v>
                </c:pt>
                <c:pt idx="541">
                  <c:v>21.89</c:v>
                </c:pt>
                <c:pt idx="542">
                  <c:v>0.96</c:v>
                </c:pt>
                <c:pt idx="543">
                  <c:v>16.510000000000002</c:v>
                </c:pt>
                <c:pt idx="544">
                  <c:v>18.36</c:v>
                </c:pt>
                <c:pt idx="545">
                  <c:v>0.62</c:v>
                </c:pt>
                <c:pt idx="546">
                  <c:v>11.52</c:v>
                </c:pt>
                <c:pt idx="547">
                  <c:v>5.77</c:v>
                </c:pt>
                <c:pt idx="548">
                  <c:v>37.51</c:v>
                </c:pt>
                <c:pt idx="549">
                  <c:v>22.07</c:v>
                </c:pt>
                <c:pt idx="550">
                  <c:v>35.21</c:v>
                </c:pt>
                <c:pt idx="551">
                  <c:v>20.350000000000001</c:v>
                </c:pt>
                <c:pt idx="552">
                  <c:v>68.77</c:v>
                </c:pt>
                <c:pt idx="553">
                  <c:v>14.31</c:v>
                </c:pt>
                <c:pt idx="554">
                  <c:v>0.18</c:v>
                </c:pt>
                <c:pt idx="555">
                  <c:v>4.5999999999999996</c:v>
                </c:pt>
                <c:pt idx="556">
                  <c:v>5.75</c:v>
                </c:pt>
                <c:pt idx="557">
                  <c:v>23.51</c:v>
                </c:pt>
                <c:pt idx="558">
                  <c:v>14</c:v>
                </c:pt>
                <c:pt idx="559">
                  <c:v>2.83</c:v>
                </c:pt>
                <c:pt idx="560">
                  <c:v>5.65</c:v>
                </c:pt>
                <c:pt idx="561">
                  <c:v>1.0900000000000001</c:v>
                </c:pt>
                <c:pt idx="562">
                  <c:v>5.34</c:v>
                </c:pt>
                <c:pt idx="563">
                  <c:v>72.84</c:v>
                </c:pt>
                <c:pt idx="564">
                  <c:v>11.22</c:v>
                </c:pt>
                <c:pt idx="565">
                  <c:v>16.600000000000001</c:v>
                </c:pt>
                <c:pt idx="566">
                  <c:v>23.29</c:v>
                </c:pt>
                <c:pt idx="567">
                  <c:v>31.04</c:v>
                </c:pt>
                <c:pt idx="568">
                  <c:v>16.7</c:v>
                </c:pt>
                <c:pt idx="569">
                  <c:v>34.6</c:v>
                </c:pt>
                <c:pt idx="570">
                  <c:v>9.35</c:v>
                </c:pt>
                <c:pt idx="571">
                  <c:v>6.95</c:v>
                </c:pt>
                <c:pt idx="572">
                  <c:v>31.08</c:v>
                </c:pt>
                <c:pt idx="573">
                  <c:v>1.92</c:v>
                </c:pt>
                <c:pt idx="574">
                  <c:v>1.06</c:v>
                </c:pt>
                <c:pt idx="575">
                  <c:v>2.88</c:v>
                </c:pt>
                <c:pt idx="576">
                  <c:v>10.84</c:v>
                </c:pt>
                <c:pt idx="577">
                  <c:v>0</c:v>
                </c:pt>
                <c:pt idx="578">
                  <c:v>0.17</c:v>
                </c:pt>
                <c:pt idx="579">
                  <c:v>0.28000000000000003</c:v>
                </c:pt>
                <c:pt idx="580">
                  <c:v>0.62</c:v>
                </c:pt>
                <c:pt idx="581">
                  <c:v>5.55</c:v>
                </c:pt>
                <c:pt idx="582">
                  <c:v>17.64</c:v>
                </c:pt>
                <c:pt idx="583">
                  <c:v>2.0699999999999998</c:v>
                </c:pt>
                <c:pt idx="584">
                  <c:v>11.08</c:v>
                </c:pt>
                <c:pt idx="585">
                  <c:v>5.4</c:v>
                </c:pt>
                <c:pt idx="586">
                  <c:v>4.3</c:v>
                </c:pt>
                <c:pt idx="587">
                  <c:v>7.14</c:v>
                </c:pt>
                <c:pt idx="588">
                  <c:v>0.76</c:v>
                </c:pt>
                <c:pt idx="589">
                  <c:v>4.07</c:v>
                </c:pt>
                <c:pt idx="590">
                  <c:v>0.22</c:v>
                </c:pt>
                <c:pt idx="591">
                  <c:v>0.14000000000000001</c:v>
                </c:pt>
                <c:pt idx="592">
                  <c:v>3.98</c:v>
                </c:pt>
                <c:pt idx="593">
                  <c:v>8.58</c:v>
                </c:pt>
                <c:pt idx="594">
                  <c:v>0.02</c:v>
                </c:pt>
                <c:pt idx="595">
                  <c:v>26.4</c:v>
                </c:pt>
                <c:pt idx="596">
                  <c:v>0.03</c:v>
                </c:pt>
                <c:pt idx="597">
                  <c:v>0.01</c:v>
                </c:pt>
                <c:pt idx="598">
                  <c:v>0.01</c:v>
                </c:pt>
                <c:pt idx="599">
                  <c:v>0.42</c:v>
                </c:pt>
                <c:pt idx="600">
                  <c:v>0.03</c:v>
                </c:pt>
                <c:pt idx="601">
                  <c:v>0.03</c:v>
                </c:pt>
                <c:pt idx="602">
                  <c:v>0.03</c:v>
                </c:pt>
                <c:pt idx="603">
                  <c:v>12.96</c:v>
                </c:pt>
                <c:pt idx="604">
                  <c:v>5.81</c:v>
                </c:pt>
                <c:pt idx="605">
                  <c:v>0.01</c:v>
                </c:pt>
                <c:pt idx="606">
                  <c:v>0.24</c:v>
                </c:pt>
                <c:pt idx="607">
                  <c:v>0.19</c:v>
                </c:pt>
                <c:pt idx="608">
                  <c:v>4.41</c:v>
                </c:pt>
                <c:pt idx="609">
                  <c:v>11.67</c:v>
                </c:pt>
                <c:pt idx="610">
                  <c:v>10.14</c:v>
                </c:pt>
                <c:pt idx="611">
                  <c:v>6.31</c:v>
                </c:pt>
                <c:pt idx="612">
                  <c:v>26.55</c:v>
                </c:pt>
                <c:pt idx="613">
                  <c:v>18.91</c:v>
                </c:pt>
                <c:pt idx="614">
                  <c:v>3.65</c:v>
                </c:pt>
                <c:pt idx="615">
                  <c:v>39.07</c:v>
                </c:pt>
                <c:pt idx="616">
                  <c:v>0.03</c:v>
                </c:pt>
                <c:pt idx="617">
                  <c:v>0.93</c:v>
                </c:pt>
                <c:pt idx="618">
                  <c:v>13.14</c:v>
                </c:pt>
                <c:pt idx="619">
                  <c:v>0.04</c:v>
                </c:pt>
                <c:pt idx="620">
                  <c:v>5</c:v>
                </c:pt>
                <c:pt idx="621">
                  <c:v>0.31</c:v>
                </c:pt>
                <c:pt idx="622">
                  <c:v>0.65</c:v>
                </c:pt>
                <c:pt idx="623">
                  <c:v>2.5299999999999998</c:v>
                </c:pt>
                <c:pt idx="624">
                  <c:v>5.01</c:v>
                </c:pt>
                <c:pt idx="625">
                  <c:v>4.08</c:v>
                </c:pt>
                <c:pt idx="626">
                  <c:v>1.03</c:v>
                </c:pt>
                <c:pt idx="627">
                  <c:v>18.32</c:v>
                </c:pt>
                <c:pt idx="628">
                  <c:v>4.71</c:v>
                </c:pt>
                <c:pt idx="629">
                  <c:v>19.940000000000001</c:v>
                </c:pt>
                <c:pt idx="630">
                  <c:v>20.399999999999999</c:v>
                </c:pt>
                <c:pt idx="631">
                  <c:v>2.4</c:v>
                </c:pt>
                <c:pt idx="632">
                  <c:v>12.11</c:v>
                </c:pt>
                <c:pt idx="633">
                  <c:v>1.83</c:v>
                </c:pt>
                <c:pt idx="634">
                  <c:v>4.6399999999999997</c:v>
                </c:pt>
                <c:pt idx="635">
                  <c:v>0.42</c:v>
                </c:pt>
                <c:pt idx="636">
                  <c:v>0</c:v>
                </c:pt>
                <c:pt idx="637">
                  <c:v>0.24</c:v>
                </c:pt>
                <c:pt idx="638">
                  <c:v>7</c:v>
                </c:pt>
                <c:pt idx="639">
                  <c:v>0.05</c:v>
                </c:pt>
                <c:pt idx="640">
                  <c:v>0</c:v>
                </c:pt>
                <c:pt idx="641">
                  <c:v>0.02</c:v>
                </c:pt>
                <c:pt idx="642">
                  <c:v>1.0900000000000001</c:v>
                </c:pt>
                <c:pt idx="643">
                  <c:v>0.04</c:v>
                </c:pt>
                <c:pt idx="644">
                  <c:v>10.4</c:v>
                </c:pt>
                <c:pt idx="645">
                  <c:v>0.38</c:v>
                </c:pt>
                <c:pt idx="646">
                  <c:v>10.19</c:v>
                </c:pt>
                <c:pt idx="647">
                  <c:v>10.76</c:v>
                </c:pt>
                <c:pt idx="648">
                  <c:v>11.69</c:v>
                </c:pt>
                <c:pt idx="649">
                  <c:v>23.74</c:v>
                </c:pt>
                <c:pt idx="650">
                  <c:v>7.08</c:v>
                </c:pt>
                <c:pt idx="651">
                  <c:v>23.49</c:v>
                </c:pt>
                <c:pt idx="652">
                  <c:v>0</c:v>
                </c:pt>
                <c:pt idx="653">
                  <c:v>0</c:v>
                </c:pt>
                <c:pt idx="654">
                  <c:v>0.01</c:v>
                </c:pt>
                <c:pt idx="655">
                  <c:v>0</c:v>
                </c:pt>
                <c:pt idx="656">
                  <c:v>0</c:v>
                </c:pt>
                <c:pt idx="657">
                  <c:v>0</c:v>
                </c:pt>
                <c:pt idx="658">
                  <c:v>0</c:v>
                </c:pt>
                <c:pt idx="659">
                  <c:v>0</c:v>
                </c:pt>
                <c:pt idx="660">
                  <c:v>0</c:v>
                </c:pt>
                <c:pt idx="661">
                  <c:v>0</c:v>
                </c:pt>
                <c:pt idx="662">
                  <c:v>0</c:v>
                </c:pt>
                <c:pt idx="663">
                  <c:v>0.01</c:v>
                </c:pt>
                <c:pt idx="664">
                  <c:v>0</c:v>
                </c:pt>
                <c:pt idx="665">
                  <c:v>0.56000000000000005</c:v>
                </c:pt>
                <c:pt idx="666">
                  <c:v>7.54</c:v>
                </c:pt>
                <c:pt idx="667">
                  <c:v>0</c:v>
                </c:pt>
                <c:pt idx="668">
                  <c:v>0</c:v>
                </c:pt>
                <c:pt idx="669">
                  <c:v>0.01</c:v>
                </c:pt>
                <c:pt idx="670">
                  <c:v>0</c:v>
                </c:pt>
                <c:pt idx="671">
                  <c:v>0.01</c:v>
                </c:pt>
                <c:pt idx="672">
                  <c:v>0.02</c:v>
                </c:pt>
                <c:pt idx="673">
                  <c:v>0.02</c:v>
                </c:pt>
                <c:pt idx="674">
                  <c:v>0.02</c:v>
                </c:pt>
                <c:pt idx="675">
                  <c:v>0.05</c:v>
                </c:pt>
                <c:pt idx="676">
                  <c:v>0.03</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0.01</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0.01</c:v>
                </c:pt>
                <c:pt idx="721">
                  <c:v>0</c:v>
                </c:pt>
                <c:pt idx="722">
                  <c:v>0</c:v>
                </c:pt>
                <c:pt idx="723">
                  <c:v>0</c:v>
                </c:pt>
                <c:pt idx="724">
                  <c:v>0.18</c:v>
                </c:pt>
                <c:pt idx="725">
                  <c:v>0</c:v>
                </c:pt>
                <c:pt idx="726">
                  <c:v>1.65</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0.01</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0.08</c:v>
                </c:pt>
                <c:pt idx="759">
                  <c:v>0</c:v>
                </c:pt>
                <c:pt idx="760">
                  <c:v>0</c:v>
                </c:pt>
                <c:pt idx="761">
                  <c:v>0</c:v>
                </c:pt>
                <c:pt idx="762">
                  <c:v>0</c:v>
                </c:pt>
                <c:pt idx="763">
                  <c:v>0</c:v>
                </c:pt>
                <c:pt idx="764">
                  <c:v>0.03</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10.16</c:v>
                </c:pt>
                <c:pt idx="783">
                  <c:v>11.19</c:v>
                </c:pt>
                <c:pt idx="784">
                  <c:v>1.55</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1.7</c:v>
                </c:pt>
                <c:pt idx="799">
                  <c:v>1.68</c:v>
                </c:pt>
                <c:pt idx="800">
                  <c:v>8.2899999999999991</c:v>
                </c:pt>
                <c:pt idx="801">
                  <c:v>5.05</c:v>
                </c:pt>
                <c:pt idx="802">
                  <c:v>0.02</c:v>
                </c:pt>
                <c:pt idx="803">
                  <c:v>0</c:v>
                </c:pt>
                <c:pt idx="804">
                  <c:v>0</c:v>
                </c:pt>
                <c:pt idx="805">
                  <c:v>0</c:v>
                </c:pt>
                <c:pt idx="806">
                  <c:v>7.0000000000000007E-2</c:v>
                </c:pt>
                <c:pt idx="807">
                  <c:v>3.78</c:v>
                </c:pt>
                <c:pt idx="808">
                  <c:v>10.39</c:v>
                </c:pt>
                <c:pt idx="809">
                  <c:v>0.22</c:v>
                </c:pt>
                <c:pt idx="810">
                  <c:v>0.48</c:v>
                </c:pt>
                <c:pt idx="811">
                  <c:v>0</c:v>
                </c:pt>
                <c:pt idx="812">
                  <c:v>0</c:v>
                </c:pt>
                <c:pt idx="813">
                  <c:v>0</c:v>
                </c:pt>
                <c:pt idx="814">
                  <c:v>17.88</c:v>
                </c:pt>
                <c:pt idx="815">
                  <c:v>0.4</c:v>
                </c:pt>
                <c:pt idx="816">
                  <c:v>0.2</c:v>
                </c:pt>
                <c:pt idx="817">
                  <c:v>0.8</c:v>
                </c:pt>
                <c:pt idx="818">
                  <c:v>0.81</c:v>
                </c:pt>
                <c:pt idx="819">
                  <c:v>10.4</c:v>
                </c:pt>
                <c:pt idx="820">
                  <c:v>14.42</c:v>
                </c:pt>
                <c:pt idx="821">
                  <c:v>12.93</c:v>
                </c:pt>
                <c:pt idx="822">
                  <c:v>40.19</c:v>
                </c:pt>
                <c:pt idx="823">
                  <c:v>56.47</c:v>
                </c:pt>
                <c:pt idx="824">
                  <c:v>47.94</c:v>
                </c:pt>
                <c:pt idx="825">
                  <c:v>13.99</c:v>
                </c:pt>
                <c:pt idx="826">
                  <c:v>3.11</c:v>
                </c:pt>
                <c:pt idx="827">
                  <c:v>2.85</c:v>
                </c:pt>
                <c:pt idx="828">
                  <c:v>21.78</c:v>
                </c:pt>
                <c:pt idx="829">
                  <c:v>6.77</c:v>
                </c:pt>
                <c:pt idx="830">
                  <c:v>0.02</c:v>
                </c:pt>
                <c:pt idx="831">
                  <c:v>0</c:v>
                </c:pt>
                <c:pt idx="832">
                  <c:v>0</c:v>
                </c:pt>
                <c:pt idx="833">
                  <c:v>0</c:v>
                </c:pt>
                <c:pt idx="834">
                  <c:v>0</c:v>
                </c:pt>
                <c:pt idx="835">
                  <c:v>0</c:v>
                </c:pt>
                <c:pt idx="836">
                  <c:v>8.23</c:v>
                </c:pt>
                <c:pt idx="837">
                  <c:v>0</c:v>
                </c:pt>
                <c:pt idx="838">
                  <c:v>0</c:v>
                </c:pt>
                <c:pt idx="839">
                  <c:v>5</c:v>
                </c:pt>
                <c:pt idx="840">
                  <c:v>14.64</c:v>
                </c:pt>
                <c:pt idx="841">
                  <c:v>3.73</c:v>
                </c:pt>
                <c:pt idx="842">
                  <c:v>39.590000000000003</c:v>
                </c:pt>
                <c:pt idx="843">
                  <c:v>11.87</c:v>
                </c:pt>
                <c:pt idx="844">
                  <c:v>8.42</c:v>
                </c:pt>
                <c:pt idx="845">
                  <c:v>9.66</c:v>
                </c:pt>
                <c:pt idx="846">
                  <c:v>9.83</c:v>
                </c:pt>
                <c:pt idx="847">
                  <c:v>0.5</c:v>
                </c:pt>
                <c:pt idx="848">
                  <c:v>23.49</c:v>
                </c:pt>
                <c:pt idx="849">
                  <c:v>11.6</c:v>
                </c:pt>
                <c:pt idx="850">
                  <c:v>12.65</c:v>
                </c:pt>
                <c:pt idx="851">
                  <c:v>19</c:v>
                </c:pt>
                <c:pt idx="852">
                  <c:v>4.24</c:v>
                </c:pt>
                <c:pt idx="853">
                  <c:v>1.29</c:v>
                </c:pt>
                <c:pt idx="854">
                  <c:v>4.33</c:v>
                </c:pt>
                <c:pt idx="855">
                  <c:v>10.32</c:v>
                </c:pt>
                <c:pt idx="856">
                  <c:v>29.89</c:v>
                </c:pt>
                <c:pt idx="857">
                  <c:v>4.5</c:v>
                </c:pt>
                <c:pt idx="858">
                  <c:v>0.19</c:v>
                </c:pt>
                <c:pt idx="859">
                  <c:v>3.6</c:v>
                </c:pt>
                <c:pt idx="860">
                  <c:v>4.68</c:v>
                </c:pt>
                <c:pt idx="861">
                  <c:v>2.94</c:v>
                </c:pt>
                <c:pt idx="862">
                  <c:v>0.8</c:v>
                </c:pt>
                <c:pt idx="863">
                  <c:v>0.01</c:v>
                </c:pt>
                <c:pt idx="864">
                  <c:v>4.58</c:v>
                </c:pt>
                <c:pt idx="865">
                  <c:v>1.82</c:v>
                </c:pt>
                <c:pt idx="866">
                  <c:v>12.18</c:v>
                </c:pt>
                <c:pt idx="867">
                  <c:v>0.02</c:v>
                </c:pt>
                <c:pt idx="868">
                  <c:v>0.73</c:v>
                </c:pt>
                <c:pt idx="869">
                  <c:v>11.58</c:v>
                </c:pt>
                <c:pt idx="870">
                  <c:v>6.01</c:v>
                </c:pt>
                <c:pt idx="871">
                  <c:v>8.75</c:v>
                </c:pt>
                <c:pt idx="872">
                  <c:v>13.1</c:v>
                </c:pt>
                <c:pt idx="873">
                  <c:v>20.07</c:v>
                </c:pt>
                <c:pt idx="874">
                  <c:v>7.81</c:v>
                </c:pt>
                <c:pt idx="875">
                  <c:v>18.03</c:v>
                </c:pt>
                <c:pt idx="876">
                  <c:v>44.11</c:v>
                </c:pt>
                <c:pt idx="877">
                  <c:v>0.59</c:v>
                </c:pt>
                <c:pt idx="878">
                  <c:v>0.05</c:v>
                </c:pt>
                <c:pt idx="879">
                  <c:v>2.13</c:v>
                </c:pt>
                <c:pt idx="880">
                  <c:v>2.78</c:v>
                </c:pt>
                <c:pt idx="881">
                  <c:v>7.49</c:v>
                </c:pt>
                <c:pt idx="882">
                  <c:v>7.02</c:v>
                </c:pt>
                <c:pt idx="883">
                  <c:v>12.16</c:v>
                </c:pt>
                <c:pt idx="884">
                  <c:v>23.26</c:v>
                </c:pt>
                <c:pt idx="885">
                  <c:v>11.81</c:v>
                </c:pt>
                <c:pt idx="886">
                  <c:v>6.14</c:v>
                </c:pt>
                <c:pt idx="887">
                  <c:v>0.03</c:v>
                </c:pt>
                <c:pt idx="888">
                  <c:v>0.01</c:v>
                </c:pt>
                <c:pt idx="889">
                  <c:v>4.2300000000000004</c:v>
                </c:pt>
                <c:pt idx="890">
                  <c:v>0.05</c:v>
                </c:pt>
                <c:pt idx="891">
                  <c:v>0.19</c:v>
                </c:pt>
                <c:pt idx="892">
                  <c:v>6.72</c:v>
                </c:pt>
                <c:pt idx="893">
                  <c:v>2.4700000000000002</c:v>
                </c:pt>
                <c:pt idx="894">
                  <c:v>62.82</c:v>
                </c:pt>
                <c:pt idx="895">
                  <c:v>61.12</c:v>
                </c:pt>
                <c:pt idx="896">
                  <c:v>9.36</c:v>
                </c:pt>
                <c:pt idx="897">
                  <c:v>26.55</c:v>
                </c:pt>
                <c:pt idx="898">
                  <c:v>96.51</c:v>
                </c:pt>
                <c:pt idx="899">
                  <c:v>4.8099999999999996</c:v>
                </c:pt>
                <c:pt idx="900">
                  <c:v>6.89</c:v>
                </c:pt>
                <c:pt idx="901">
                  <c:v>24.25</c:v>
                </c:pt>
                <c:pt idx="902">
                  <c:v>11.18</c:v>
                </c:pt>
                <c:pt idx="903">
                  <c:v>31.12</c:v>
                </c:pt>
                <c:pt idx="904">
                  <c:v>3.74</c:v>
                </c:pt>
                <c:pt idx="905">
                  <c:v>4.13</c:v>
                </c:pt>
                <c:pt idx="906">
                  <c:v>4.87</c:v>
                </c:pt>
                <c:pt idx="907">
                  <c:v>0.35</c:v>
                </c:pt>
                <c:pt idx="908">
                  <c:v>0.82</c:v>
                </c:pt>
                <c:pt idx="909">
                  <c:v>0.18</c:v>
                </c:pt>
                <c:pt idx="910">
                  <c:v>3.54</c:v>
                </c:pt>
                <c:pt idx="911">
                  <c:v>3.64</c:v>
                </c:pt>
                <c:pt idx="912">
                  <c:v>26.7</c:v>
                </c:pt>
                <c:pt idx="913">
                  <c:v>29.59</c:v>
                </c:pt>
                <c:pt idx="914">
                  <c:v>8.1199999999999992</c:v>
                </c:pt>
                <c:pt idx="915">
                  <c:v>47.75</c:v>
                </c:pt>
                <c:pt idx="916">
                  <c:v>17.7</c:v>
                </c:pt>
                <c:pt idx="917">
                  <c:v>92.18</c:v>
                </c:pt>
                <c:pt idx="918">
                  <c:v>3.02</c:v>
                </c:pt>
                <c:pt idx="919">
                  <c:v>0.81</c:v>
                </c:pt>
                <c:pt idx="920">
                  <c:v>16.190000000000001</c:v>
                </c:pt>
                <c:pt idx="921">
                  <c:v>41.19</c:v>
                </c:pt>
                <c:pt idx="922">
                  <c:v>20.53</c:v>
                </c:pt>
                <c:pt idx="923">
                  <c:v>3.93</c:v>
                </c:pt>
                <c:pt idx="924">
                  <c:v>0.01</c:v>
                </c:pt>
                <c:pt idx="925">
                  <c:v>3.6</c:v>
                </c:pt>
                <c:pt idx="926">
                  <c:v>0.01</c:v>
                </c:pt>
                <c:pt idx="927">
                  <c:v>0.22</c:v>
                </c:pt>
                <c:pt idx="928">
                  <c:v>0.06</c:v>
                </c:pt>
                <c:pt idx="929">
                  <c:v>5.3</c:v>
                </c:pt>
                <c:pt idx="930">
                  <c:v>21.08</c:v>
                </c:pt>
                <c:pt idx="931">
                  <c:v>11.47</c:v>
                </c:pt>
                <c:pt idx="932">
                  <c:v>19.91</c:v>
                </c:pt>
                <c:pt idx="933">
                  <c:v>18.02</c:v>
                </c:pt>
                <c:pt idx="934">
                  <c:v>21.66</c:v>
                </c:pt>
                <c:pt idx="935">
                  <c:v>21.46</c:v>
                </c:pt>
                <c:pt idx="936">
                  <c:v>6.91</c:v>
                </c:pt>
                <c:pt idx="937">
                  <c:v>22.58</c:v>
                </c:pt>
                <c:pt idx="938">
                  <c:v>8.51</c:v>
                </c:pt>
                <c:pt idx="939">
                  <c:v>0.06</c:v>
                </c:pt>
                <c:pt idx="940">
                  <c:v>0.47</c:v>
                </c:pt>
                <c:pt idx="941">
                  <c:v>2.14</c:v>
                </c:pt>
                <c:pt idx="942">
                  <c:v>0.13</c:v>
                </c:pt>
                <c:pt idx="943">
                  <c:v>8.75</c:v>
                </c:pt>
                <c:pt idx="944">
                  <c:v>13.6</c:v>
                </c:pt>
                <c:pt idx="945">
                  <c:v>7.59</c:v>
                </c:pt>
                <c:pt idx="946">
                  <c:v>27.8</c:v>
                </c:pt>
                <c:pt idx="947">
                  <c:v>2.2599999999999998</c:v>
                </c:pt>
                <c:pt idx="948">
                  <c:v>2.67</c:v>
                </c:pt>
                <c:pt idx="949">
                  <c:v>1.47</c:v>
                </c:pt>
                <c:pt idx="950">
                  <c:v>2.76</c:v>
                </c:pt>
                <c:pt idx="951">
                  <c:v>39.799999999999997</c:v>
                </c:pt>
                <c:pt idx="952">
                  <c:v>53.58</c:v>
                </c:pt>
                <c:pt idx="953">
                  <c:v>81.22</c:v>
                </c:pt>
                <c:pt idx="954">
                  <c:v>82.01</c:v>
                </c:pt>
                <c:pt idx="955">
                  <c:v>31.75</c:v>
                </c:pt>
                <c:pt idx="956">
                  <c:v>29.5</c:v>
                </c:pt>
                <c:pt idx="957">
                  <c:v>1.02</c:v>
                </c:pt>
                <c:pt idx="958">
                  <c:v>4.32</c:v>
                </c:pt>
                <c:pt idx="959">
                  <c:v>18.989999999999998</c:v>
                </c:pt>
                <c:pt idx="960">
                  <c:v>2.76</c:v>
                </c:pt>
                <c:pt idx="961">
                  <c:v>1.1000000000000001</c:v>
                </c:pt>
                <c:pt idx="962">
                  <c:v>7.78</c:v>
                </c:pt>
                <c:pt idx="963">
                  <c:v>0.35</c:v>
                </c:pt>
                <c:pt idx="964">
                  <c:v>3.25</c:v>
                </c:pt>
                <c:pt idx="965">
                  <c:v>1.5</c:v>
                </c:pt>
                <c:pt idx="966">
                  <c:v>0.79</c:v>
                </c:pt>
                <c:pt idx="967">
                  <c:v>2.2799999999999998</c:v>
                </c:pt>
                <c:pt idx="968">
                  <c:v>0.1</c:v>
                </c:pt>
                <c:pt idx="969">
                  <c:v>35.36</c:v>
                </c:pt>
                <c:pt idx="970">
                  <c:v>9.33</c:v>
                </c:pt>
                <c:pt idx="971">
                  <c:v>3.41</c:v>
                </c:pt>
                <c:pt idx="972">
                  <c:v>0.02</c:v>
                </c:pt>
                <c:pt idx="973">
                  <c:v>4.0199999999999996</c:v>
                </c:pt>
                <c:pt idx="974">
                  <c:v>12.11</c:v>
                </c:pt>
                <c:pt idx="975">
                  <c:v>12.25</c:v>
                </c:pt>
                <c:pt idx="976">
                  <c:v>11.14</c:v>
                </c:pt>
                <c:pt idx="977">
                  <c:v>10.84</c:v>
                </c:pt>
                <c:pt idx="978">
                  <c:v>9.51</c:v>
                </c:pt>
                <c:pt idx="979">
                  <c:v>2.87</c:v>
                </c:pt>
                <c:pt idx="980">
                  <c:v>2.08</c:v>
                </c:pt>
                <c:pt idx="981">
                  <c:v>13.68</c:v>
                </c:pt>
                <c:pt idx="982">
                  <c:v>30.1</c:v>
                </c:pt>
                <c:pt idx="983">
                  <c:v>30.01</c:v>
                </c:pt>
                <c:pt idx="984">
                  <c:v>4.8</c:v>
                </c:pt>
                <c:pt idx="985">
                  <c:v>1.27</c:v>
                </c:pt>
                <c:pt idx="986">
                  <c:v>5.46</c:v>
                </c:pt>
                <c:pt idx="987">
                  <c:v>11.19</c:v>
                </c:pt>
                <c:pt idx="988">
                  <c:v>0.19</c:v>
                </c:pt>
                <c:pt idx="989">
                  <c:v>0</c:v>
                </c:pt>
                <c:pt idx="990">
                  <c:v>0</c:v>
                </c:pt>
                <c:pt idx="991">
                  <c:v>26.73</c:v>
                </c:pt>
                <c:pt idx="992">
                  <c:v>0.02</c:v>
                </c:pt>
                <c:pt idx="993">
                  <c:v>15.44</c:v>
                </c:pt>
                <c:pt idx="994">
                  <c:v>7.83</c:v>
                </c:pt>
                <c:pt idx="995">
                  <c:v>2.04</c:v>
                </c:pt>
                <c:pt idx="996">
                  <c:v>7.65</c:v>
                </c:pt>
                <c:pt idx="997">
                  <c:v>7.87</c:v>
                </c:pt>
                <c:pt idx="998">
                  <c:v>8.6300000000000008</c:v>
                </c:pt>
                <c:pt idx="999">
                  <c:v>0.01</c:v>
                </c:pt>
                <c:pt idx="1000">
                  <c:v>0</c:v>
                </c:pt>
                <c:pt idx="1001">
                  <c:v>0.01</c:v>
                </c:pt>
                <c:pt idx="1002">
                  <c:v>48.09</c:v>
                </c:pt>
                <c:pt idx="1003">
                  <c:v>123.38</c:v>
                </c:pt>
                <c:pt idx="1004">
                  <c:v>46.16</c:v>
                </c:pt>
                <c:pt idx="1005">
                  <c:v>5.53</c:v>
                </c:pt>
                <c:pt idx="1006">
                  <c:v>2.39</c:v>
                </c:pt>
                <c:pt idx="1007">
                  <c:v>0.05</c:v>
                </c:pt>
                <c:pt idx="1008">
                  <c:v>0.17</c:v>
                </c:pt>
                <c:pt idx="1009">
                  <c:v>0</c:v>
                </c:pt>
                <c:pt idx="1010">
                  <c:v>0.18</c:v>
                </c:pt>
                <c:pt idx="1011">
                  <c:v>3.29</c:v>
                </c:pt>
                <c:pt idx="1012">
                  <c:v>0.09</c:v>
                </c:pt>
                <c:pt idx="1013">
                  <c:v>5.14</c:v>
                </c:pt>
                <c:pt idx="1014">
                  <c:v>0.72</c:v>
                </c:pt>
                <c:pt idx="1015">
                  <c:v>0.09</c:v>
                </c:pt>
                <c:pt idx="1016">
                  <c:v>4.22</c:v>
                </c:pt>
                <c:pt idx="1017">
                  <c:v>12.43</c:v>
                </c:pt>
                <c:pt idx="1018">
                  <c:v>0.2</c:v>
                </c:pt>
                <c:pt idx="1019">
                  <c:v>0.72</c:v>
                </c:pt>
                <c:pt idx="1020">
                  <c:v>0</c:v>
                </c:pt>
                <c:pt idx="1021">
                  <c:v>0</c:v>
                </c:pt>
                <c:pt idx="1022">
                  <c:v>0</c:v>
                </c:pt>
                <c:pt idx="1023">
                  <c:v>1.52</c:v>
                </c:pt>
                <c:pt idx="1024">
                  <c:v>40.36</c:v>
                </c:pt>
                <c:pt idx="1025">
                  <c:v>36.92</c:v>
                </c:pt>
                <c:pt idx="1026">
                  <c:v>4.4800000000000004</c:v>
                </c:pt>
                <c:pt idx="1027">
                  <c:v>1.98</c:v>
                </c:pt>
                <c:pt idx="1028">
                  <c:v>0</c:v>
                </c:pt>
                <c:pt idx="1029">
                  <c:v>0</c:v>
                </c:pt>
                <c:pt idx="1030">
                  <c:v>0</c:v>
                </c:pt>
                <c:pt idx="1031">
                  <c:v>0</c:v>
                </c:pt>
                <c:pt idx="1032">
                  <c:v>0</c:v>
                </c:pt>
                <c:pt idx="1033">
                  <c:v>0.18</c:v>
                </c:pt>
                <c:pt idx="1034">
                  <c:v>8.1</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0.01</c:v>
                </c:pt>
                <c:pt idx="1051">
                  <c:v>0.2</c:v>
                </c:pt>
                <c:pt idx="1052">
                  <c:v>0.02</c:v>
                </c:pt>
                <c:pt idx="1053">
                  <c:v>0</c:v>
                </c:pt>
                <c:pt idx="1054">
                  <c:v>0</c:v>
                </c:pt>
                <c:pt idx="1055">
                  <c:v>0</c:v>
                </c:pt>
                <c:pt idx="1056">
                  <c:v>0</c:v>
                </c:pt>
                <c:pt idx="1057">
                  <c:v>0</c:v>
                </c:pt>
                <c:pt idx="1058">
                  <c:v>0</c:v>
                </c:pt>
                <c:pt idx="1059">
                  <c:v>0</c:v>
                </c:pt>
                <c:pt idx="1060">
                  <c:v>0</c:v>
                </c:pt>
                <c:pt idx="1061">
                  <c:v>0</c:v>
                </c:pt>
                <c:pt idx="1062">
                  <c:v>2.88</c:v>
                </c:pt>
                <c:pt idx="1063">
                  <c:v>0</c:v>
                </c:pt>
                <c:pt idx="1064">
                  <c:v>0</c:v>
                </c:pt>
                <c:pt idx="1065">
                  <c:v>0</c:v>
                </c:pt>
                <c:pt idx="1066">
                  <c:v>0</c:v>
                </c:pt>
                <c:pt idx="1067">
                  <c:v>0</c:v>
                </c:pt>
                <c:pt idx="1068">
                  <c:v>0</c:v>
                </c:pt>
                <c:pt idx="1069">
                  <c:v>0</c:v>
                </c:pt>
                <c:pt idx="1070">
                  <c:v>0</c:v>
                </c:pt>
                <c:pt idx="1071">
                  <c:v>0</c:v>
                </c:pt>
                <c:pt idx="1072">
                  <c:v>0</c:v>
                </c:pt>
                <c:pt idx="1073">
                  <c:v>0</c:v>
                </c:pt>
                <c:pt idx="1074">
                  <c:v>0.32</c:v>
                </c:pt>
                <c:pt idx="1075">
                  <c:v>0.04</c:v>
                </c:pt>
                <c:pt idx="1076">
                  <c:v>0.01</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0.3</c:v>
                </c:pt>
                <c:pt idx="1099">
                  <c:v>0.05</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1.56</c:v>
                </c:pt>
                <c:pt idx="1142">
                  <c:v>0</c:v>
                </c:pt>
                <c:pt idx="1143">
                  <c:v>0</c:v>
                </c:pt>
                <c:pt idx="1144">
                  <c:v>0</c:v>
                </c:pt>
                <c:pt idx="1145">
                  <c:v>0</c:v>
                </c:pt>
                <c:pt idx="1146">
                  <c:v>0</c:v>
                </c:pt>
                <c:pt idx="1147">
                  <c:v>0</c:v>
                </c:pt>
                <c:pt idx="1148">
                  <c:v>0</c:v>
                </c:pt>
                <c:pt idx="1149">
                  <c:v>0</c:v>
                </c:pt>
                <c:pt idx="1150">
                  <c:v>0</c:v>
                </c:pt>
                <c:pt idx="1151">
                  <c:v>0</c:v>
                </c:pt>
                <c:pt idx="1152">
                  <c:v>7.0000000000000007E-2</c:v>
                </c:pt>
                <c:pt idx="1153">
                  <c:v>11.51</c:v>
                </c:pt>
                <c:pt idx="1154">
                  <c:v>0</c:v>
                </c:pt>
                <c:pt idx="1155">
                  <c:v>0</c:v>
                </c:pt>
                <c:pt idx="1156">
                  <c:v>0</c:v>
                </c:pt>
                <c:pt idx="1157">
                  <c:v>12.78</c:v>
                </c:pt>
                <c:pt idx="1158">
                  <c:v>0</c:v>
                </c:pt>
                <c:pt idx="1159">
                  <c:v>0</c:v>
                </c:pt>
                <c:pt idx="1160">
                  <c:v>3.15</c:v>
                </c:pt>
                <c:pt idx="1161">
                  <c:v>0</c:v>
                </c:pt>
                <c:pt idx="1162">
                  <c:v>0</c:v>
                </c:pt>
                <c:pt idx="1163">
                  <c:v>0</c:v>
                </c:pt>
                <c:pt idx="1164">
                  <c:v>0</c:v>
                </c:pt>
                <c:pt idx="1165">
                  <c:v>0</c:v>
                </c:pt>
                <c:pt idx="1166">
                  <c:v>3.12</c:v>
                </c:pt>
                <c:pt idx="1167">
                  <c:v>0.34</c:v>
                </c:pt>
                <c:pt idx="1168">
                  <c:v>0</c:v>
                </c:pt>
                <c:pt idx="1169">
                  <c:v>0</c:v>
                </c:pt>
                <c:pt idx="1170">
                  <c:v>0.06</c:v>
                </c:pt>
                <c:pt idx="1171">
                  <c:v>7.26</c:v>
                </c:pt>
                <c:pt idx="1172">
                  <c:v>0.73</c:v>
                </c:pt>
                <c:pt idx="1173">
                  <c:v>0</c:v>
                </c:pt>
                <c:pt idx="1174">
                  <c:v>0</c:v>
                </c:pt>
                <c:pt idx="1175">
                  <c:v>0</c:v>
                </c:pt>
                <c:pt idx="1176">
                  <c:v>0</c:v>
                </c:pt>
                <c:pt idx="1177">
                  <c:v>10.99</c:v>
                </c:pt>
                <c:pt idx="1178">
                  <c:v>2.71</c:v>
                </c:pt>
                <c:pt idx="1179">
                  <c:v>3.52</c:v>
                </c:pt>
                <c:pt idx="1180">
                  <c:v>0.02</c:v>
                </c:pt>
                <c:pt idx="1181">
                  <c:v>11.05</c:v>
                </c:pt>
                <c:pt idx="1182">
                  <c:v>0.38</c:v>
                </c:pt>
                <c:pt idx="1183">
                  <c:v>2.1800000000000002</c:v>
                </c:pt>
                <c:pt idx="1184">
                  <c:v>0.82</c:v>
                </c:pt>
                <c:pt idx="1185">
                  <c:v>9.14</c:v>
                </c:pt>
                <c:pt idx="1186">
                  <c:v>0</c:v>
                </c:pt>
                <c:pt idx="1187">
                  <c:v>0</c:v>
                </c:pt>
                <c:pt idx="1188">
                  <c:v>0</c:v>
                </c:pt>
                <c:pt idx="1189">
                  <c:v>0.03</c:v>
                </c:pt>
                <c:pt idx="1190">
                  <c:v>0</c:v>
                </c:pt>
                <c:pt idx="1191">
                  <c:v>9.56</c:v>
                </c:pt>
                <c:pt idx="1192">
                  <c:v>0</c:v>
                </c:pt>
                <c:pt idx="1193">
                  <c:v>23.09</c:v>
                </c:pt>
                <c:pt idx="1194">
                  <c:v>0.43</c:v>
                </c:pt>
                <c:pt idx="1195">
                  <c:v>9.4</c:v>
                </c:pt>
                <c:pt idx="1196">
                  <c:v>9.11</c:v>
                </c:pt>
                <c:pt idx="1197">
                  <c:v>16.87</c:v>
                </c:pt>
                <c:pt idx="1198">
                  <c:v>20.79</c:v>
                </c:pt>
                <c:pt idx="1199">
                  <c:v>21.87</c:v>
                </c:pt>
                <c:pt idx="1200">
                  <c:v>3.55</c:v>
                </c:pt>
                <c:pt idx="1201">
                  <c:v>0</c:v>
                </c:pt>
                <c:pt idx="1202">
                  <c:v>0.04</c:v>
                </c:pt>
                <c:pt idx="1203">
                  <c:v>0.2</c:v>
                </c:pt>
                <c:pt idx="1204">
                  <c:v>3.7</c:v>
                </c:pt>
                <c:pt idx="1205">
                  <c:v>7.85</c:v>
                </c:pt>
                <c:pt idx="1206">
                  <c:v>27.53</c:v>
                </c:pt>
                <c:pt idx="1207">
                  <c:v>8.2899999999999991</c:v>
                </c:pt>
                <c:pt idx="1208">
                  <c:v>1.21</c:v>
                </c:pt>
                <c:pt idx="1209">
                  <c:v>0.71</c:v>
                </c:pt>
                <c:pt idx="1210">
                  <c:v>0.01</c:v>
                </c:pt>
                <c:pt idx="1211">
                  <c:v>0.65</c:v>
                </c:pt>
                <c:pt idx="1212">
                  <c:v>0</c:v>
                </c:pt>
                <c:pt idx="1213">
                  <c:v>0.05</c:v>
                </c:pt>
                <c:pt idx="1214">
                  <c:v>2.81</c:v>
                </c:pt>
                <c:pt idx="1215">
                  <c:v>6.32</c:v>
                </c:pt>
                <c:pt idx="1216">
                  <c:v>6.33</c:v>
                </c:pt>
                <c:pt idx="1217">
                  <c:v>3.03</c:v>
                </c:pt>
                <c:pt idx="1218">
                  <c:v>5.84</c:v>
                </c:pt>
                <c:pt idx="1219">
                  <c:v>2.81</c:v>
                </c:pt>
                <c:pt idx="1220">
                  <c:v>4.71</c:v>
                </c:pt>
                <c:pt idx="1221">
                  <c:v>5.57</c:v>
                </c:pt>
                <c:pt idx="1222">
                  <c:v>9.8699999999999992</c:v>
                </c:pt>
                <c:pt idx="1223">
                  <c:v>32.770000000000003</c:v>
                </c:pt>
                <c:pt idx="1224">
                  <c:v>26.1</c:v>
                </c:pt>
                <c:pt idx="1225">
                  <c:v>14.74</c:v>
                </c:pt>
                <c:pt idx="1226">
                  <c:v>16.649999999999999</c:v>
                </c:pt>
                <c:pt idx="1227">
                  <c:v>0.03</c:v>
                </c:pt>
                <c:pt idx="1228">
                  <c:v>0.09</c:v>
                </c:pt>
                <c:pt idx="1229">
                  <c:v>0.03</c:v>
                </c:pt>
                <c:pt idx="1230">
                  <c:v>0</c:v>
                </c:pt>
                <c:pt idx="1231">
                  <c:v>10.32</c:v>
                </c:pt>
                <c:pt idx="1232">
                  <c:v>1.08</c:v>
                </c:pt>
                <c:pt idx="1233">
                  <c:v>3.93</c:v>
                </c:pt>
                <c:pt idx="1234">
                  <c:v>1.18</c:v>
                </c:pt>
                <c:pt idx="1235">
                  <c:v>1.36</c:v>
                </c:pt>
                <c:pt idx="1236">
                  <c:v>0.82</c:v>
                </c:pt>
                <c:pt idx="1237">
                  <c:v>0.84</c:v>
                </c:pt>
                <c:pt idx="1238">
                  <c:v>9.02</c:v>
                </c:pt>
                <c:pt idx="1239">
                  <c:v>1.95</c:v>
                </c:pt>
                <c:pt idx="1240">
                  <c:v>31.14</c:v>
                </c:pt>
                <c:pt idx="1241">
                  <c:v>30.14</c:v>
                </c:pt>
                <c:pt idx="1242">
                  <c:v>28.14</c:v>
                </c:pt>
                <c:pt idx="1243">
                  <c:v>48.86</c:v>
                </c:pt>
                <c:pt idx="1244">
                  <c:v>12.18</c:v>
                </c:pt>
                <c:pt idx="1245">
                  <c:v>0</c:v>
                </c:pt>
                <c:pt idx="1246">
                  <c:v>0.37</c:v>
                </c:pt>
                <c:pt idx="1247">
                  <c:v>16.34</c:v>
                </c:pt>
                <c:pt idx="1248">
                  <c:v>0.14000000000000001</c:v>
                </c:pt>
                <c:pt idx="1249">
                  <c:v>0.03</c:v>
                </c:pt>
                <c:pt idx="1250">
                  <c:v>0.04</c:v>
                </c:pt>
                <c:pt idx="1251">
                  <c:v>0.45</c:v>
                </c:pt>
                <c:pt idx="1252">
                  <c:v>0.14000000000000001</c:v>
                </c:pt>
                <c:pt idx="1253">
                  <c:v>4.7</c:v>
                </c:pt>
                <c:pt idx="1254">
                  <c:v>6.17</c:v>
                </c:pt>
                <c:pt idx="1255">
                  <c:v>0.03</c:v>
                </c:pt>
                <c:pt idx="1256">
                  <c:v>0.08</c:v>
                </c:pt>
                <c:pt idx="1257">
                  <c:v>33.64</c:v>
                </c:pt>
                <c:pt idx="1258">
                  <c:v>8.51</c:v>
                </c:pt>
                <c:pt idx="1259">
                  <c:v>25.48</c:v>
                </c:pt>
                <c:pt idx="1260">
                  <c:v>47.25</c:v>
                </c:pt>
                <c:pt idx="1261">
                  <c:v>95.07</c:v>
                </c:pt>
                <c:pt idx="1262">
                  <c:v>16.45</c:v>
                </c:pt>
                <c:pt idx="1263">
                  <c:v>31.34</c:v>
                </c:pt>
                <c:pt idx="1264">
                  <c:v>19.97</c:v>
                </c:pt>
                <c:pt idx="1265">
                  <c:v>4.7300000000000004</c:v>
                </c:pt>
                <c:pt idx="1266">
                  <c:v>0</c:v>
                </c:pt>
                <c:pt idx="1267">
                  <c:v>0.51</c:v>
                </c:pt>
                <c:pt idx="1268">
                  <c:v>5.54</c:v>
                </c:pt>
                <c:pt idx="1269">
                  <c:v>12.99</c:v>
                </c:pt>
                <c:pt idx="1270">
                  <c:v>2.04</c:v>
                </c:pt>
                <c:pt idx="1271">
                  <c:v>4.55</c:v>
                </c:pt>
                <c:pt idx="1272">
                  <c:v>5.19</c:v>
                </c:pt>
                <c:pt idx="1273">
                  <c:v>8.59</c:v>
                </c:pt>
                <c:pt idx="1274">
                  <c:v>11.52</c:v>
                </c:pt>
                <c:pt idx="1275">
                  <c:v>1.95</c:v>
                </c:pt>
                <c:pt idx="1276">
                  <c:v>14.73</c:v>
                </c:pt>
                <c:pt idx="1277">
                  <c:v>24.63</c:v>
                </c:pt>
                <c:pt idx="1278">
                  <c:v>7.49</c:v>
                </c:pt>
                <c:pt idx="1279">
                  <c:v>16.510000000000002</c:v>
                </c:pt>
                <c:pt idx="1280">
                  <c:v>34.450000000000003</c:v>
                </c:pt>
                <c:pt idx="1281">
                  <c:v>4.8899999999999997</c:v>
                </c:pt>
                <c:pt idx="1282">
                  <c:v>1.8</c:v>
                </c:pt>
                <c:pt idx="1283">
                  <c:v>0.04</c:v>
                </c:pt>
                <c:pt idx="1284">
                  <c:v>0.53</c:v>
                </c:pt>
                <c:pt idx="1285">
                  <c:v>4.7</c:v>
                </c:pt>
                <c:pt idx="1286">
                  <c:v>3.58</c:v>
                </c:pt>
                <c:pt idx="1287">
                  <c:v>2.38</c:v>
                </c:pt>
                <c:pt idx="1288">
                  <c:v>4.3600000000000003</c:v>
                </c:pt>
                <c:pt idx="1289">
                  <c:v>8.64</c:v>
                </c:pt>
                <c:pt idx="1290">
                  <c:v>2.21</c:v>
                </c:pt>
                <c:pt idx="1291">
                  <c:v>12.6</c:v>
                </c:pt>
                <c:pt idx="1292">
                  <c:v>6.96</c:v>
                </c:pt>
                <c:pt idx="1293">
                  <c:v>0.43</c:v>
                </c:pt>
                <c:pt idx="1294">
                  <c:v>33.020000000000003</c:v>
                </c:pt>
                <c:pt idx="1295">
                  <c:v>0.21</c:v>
                </c:pt>
                <c:pt idx="1296">
                  <c:v>0.13</c:v>
                </c:pt>
                <c:pt idx="1297">
                  <c:v>22.84</c:v>
                </c:pt>
                <c:pt idx="1298">
                  <c:v>9.01</c:v>
                </c:pt>
                <c:pt idx="1299">
                  <c:v>1.21</c:v>
                </c:pt>
                <c:pt idx="1300">
                  <c:v>2.3199999999999998</c:v>
                </c:pt>
                <c:pt idx="1301">
                  <c:v>6.43</c:v>
                </c:pt>
                <c:pt idx="1302">
                  <c:v>7.54</c:v>
                </c:pt>
                <c:pt idx="1303">
                  <c:v>14.92</c:v>
                </c:pt>
                <c:pt idx="1304">
                  <c:v>9.0500000000000007</c:v>
                </c:pt>
                <c:pt idx="1305">
                  <c:v>11.55</c:v>
                </c:pt>
                <c:pt idx="1306">
                  <c:v>6.84</c:v>
                </c:pt>
                <c:pt idx="1307">
                  <c:v>6.94</c:v>
                </c:pt>
                <c:pt idx="1308">
                  <c:v>7.89</c:v>
                </c:pt>
                <c:pt idx="1309">
                  <c:v>36.31</c:v>
                </c:pt>
                <c:pt idx="1310">
                  <c:v>8.98</c:v>
                </c:pt>
                <c:pt idx="1311">
                  <c:v>2.65</c:v>
                </c:pt>
                <c:pt idx="1312">
                  <c:v>3.96</c:v>
                </c:pt>
                <c:pt idx="1313">
                  <c:v>0.65</c:v>
                </c:pt>
                <c:pt idx="1314">
                  <c:v>3.94</c:v>
                </c:pt>
                <c:pt idx="1315">
                  <c:v>1.53</c:v>
                </c:pt>
                <c:pt idx="1316">
                  <c:v>0.03</c:v>
                </c:pt>
                <c:pt idx="1317">
                  <c:v>0.06</c:v>
                </c:pt>
                <c:pt idx="1318">
                  <c:v>0.05</c:v>
                </c:pt>
                <c:pt idx="1319">
                  <c:v>0.14000000000000001</c:v>
                </c:pt>
                <c:pt idx="1320">
                  <c:v>39.700000000000003</c:v>
                </c:pt>
                <c:pt idx="1321">
                  <c:v>2.2599999999999998</c:v>
                </c:pt>
                <c:pt idx="1322">
                  <c:v>0.88</c:v>
                </c:pt>
                <c:pt idx="1323">
                  <c:v>24.38</c:v>
                </c:pt>
                <c:pt idx="1324">
                  <c:v>0.45</c:v>
                </c:pt>
                <c:pt idx="1325">
                  <c:v>0.02</c:v>
                </c:pt>
                <c:pt idx="1326">
                  <c:v>0</c:v>
                </c:pt>
                <c:pt idx="1327">
                  <c:v>15.59</c:v>
                </c:pt>
                <c:pt idx="1328">
                  <c:v>0.03</c:v>
                </c:pt>
                <c:pt idx="1329">
                  <c:v>12.4</c:v>
                </c:pt>
                <c:pt idx="1330">
                  <c:v>7.07</c:v>
                </c:pt>
                <c:pt idx="1331">
                  <c:v>16.13</c:v>
                </c:pt>
                <c:pt idx="1332">
                  <c:v>11.99</c:v>
                </c:pt>
                <c:pt idx="1333">
                  <c:v>5.69</c:v>
                </c:pt>
                <c:pt idx="1334">
                  <c:v>6.61</c:v>
                </c:pt>
                <c:pt idx="1335">
                  <c:v>38.979999999999997</c:v>
                </c:pt>
                <c:pt idx="1336">
                  <c:v>5.16</c:v>
                </c:pt>
                <c:pt idx="1337">
                  <c:v>9.15</c:v>
                </c:pt>
                <c:pt idx="1338">
                  <c:v>5.59</c:v>
                </c:pt>
                <c:pt idx="1339">
                  <c:v>0.01</c:v>
                </c:pt>
                <c:pt idx="1340">
                  <c:v>12.76</c:v>
                </c:pt>
                <c:pt idx="1341">
                  <c:v>9.8699999999999992</c:v>
                </c:pt>
                <c:pt idx="1342">
                  <c:v>0.76</c:v>
                </c:pt>
                <c:pt idx="1343">
                  <c:v>15.89</c:v>
                </c:pt>
                <c:pt idx="1344">
                  <c:v>15.34</c:v>
                </c:pt>
                <c:pt idx="1345">
                  <c:v>4.3899999999999997</c:v>
                </c:pt>
                <c:pt idx="1346">
                  <c:v>0.04</c:v>
                </c:pt>
                <c:pt idx="1347">
                  <c:v>6.02</c:v>
                </c:pt>
                <c:pt idx="1348">
                  <c:v>7.05</c:v>
                </c:pt>
                <c:pt idx="1349">
                  <c:v>40.159999999999997</c:v>
                </c:pt>
                <c:pt idx="1350">
                  <c:v>49.31</c:v>
                </c:pt>
                <c:pt idx="1351">
                  <c:v>7.9</c:v>
                </c:pt>
                <c:pt idx="1352">
                  <c:v>17.36</c:v>
                </c:pt>
                <c:pt idx="1353">
                  <c:v>37.9</c:v>
                </c:pt>
                <c:pt idx="1354">
                  <c:v>0.35</c:v>
                </c:pt>
                <c:pt idx="1355">
                  <c:v>0</c:v>
                </c:pt>
                <c:pt idx="1356">
                  <c:v>0</c:v>
                </c:pt>
                <c:pt idx="1357">
                  <c:v>0</c:v>
                </c:pt>
                <c:pt idx="1358">
                  <c:v>0.02</c:v>
                </c:pt>
                <c:pt idx="1359">
                  <c:v>7.52</c:v>
                </c:pt>
                <c:pt idx="1360">
                  <c:v>2.73</c:v>
                </c:pt>
                <c:pt idx="1361">
                  <c:v>0.01</c:v>
                </c:pt>
                <c:pt idx="1362">
                  <c:v>0.24</c:v>
                </c:pt>
                <c:pt idx="1363">
                  <c:v>28.18</c:v>
                </c:pt>
                <c:pt idx="1364">
                  <c:v>29.98</c:v>
                </c:pt>
                <c:pt idx="1365">
                  <c:v>0.01</c:v>
                </c:pt>
                <c:pt idx="1366">
                  <c:v>4.16</c:v>
                </c:pt>
                <c:pt idx="1367">
                  <c:v>6.32</c:v>
                </c:pt>
                <c:pt idx="1368">
                  <c:v>1.08</c:v>
                </c:pt>
                <c:pt idx="1369">
                  <c:v>0</c:v>
                </c:pt>
                <c:pt idx="1370">
                  <c:v>0.55000000000000004</c:v>
                </c:pt>
                <c:pt idx="1371">
                  <c:v>6.57</c:v>
                </c:pt>
                <c:pt idx="1372">
                  <c:v>0</c:v>
                </c:pt>
                <c:pt idx="1373">
                  <c:v>0</c:v>
                </c:pt>
                <c:pt idx="1374">
                  <c:v>0</c:v>
                </c:pt>
                <c:pt idx="1375">
                  <c:v>0</c:v>
                </c:pt>
                <c:pt idx="1376">
                  <c:v>0.01</c:v>
                </c:pt>
                <c:pt idx="1377">
                  <c:v>4.01</c:v>
                </c:pt>
                <c:pt idx="1378">
                  <c:v>0</c:v>
                </c:pt>
                <c:pt idx="1379">
                  <c:v>0.57999999999999996</c:v>
                </c:pt>
                <c:pt idx="1380">
                  <c:v>10.27</c:v>
                </c:pt>
                <c:pt idx="1381">
                  <c:v>0.44</c:v>
                </c:pt>
                <c:pt idx="1382">
                  <c:v>0.31</c:v>
                </c:pt>
                <c:pt idx="1383">
                  <c:v>1.22</c:v>
                </c:pt>
                <c:pt idx="1384">
                  <c:v>0</c:v>
                </c:pt>
                <c:pt idx="1385">
                  <c:v>0.03</c:v>
                </c:pt>
                <c:pt idx="1386">
                  <c:v>0.02</c:v>
                </c:pt>
                <c:pt idx="1387">
                  <c:v>0.18</c:v>
                </c:pt>
                <c:pt idx="1388">
                  <c:v>0</c:v>
                </c:pt>
                <c:pt idx="1389">
                  <c:v>0</c:v>
                </c:pt>
                <c:pt idx="1390">
                  <c:v>0</c:v>
                </c:pt>
                <c:pt idx="1391">
                  <c:v>0</c:v>
                </c:pt>
                <c:pt idx="1392">
                  <c:v>0</c:v>
                </c:pt>
                <c:pt idx="1393">
                  <c:v>0.01</c:v>
                </c:pt>
                <c:pt idx="1394">
                  <c:v>0</c:v>
                </c:pt>
                <c:pt idx="1395">
                  <c:v>0</c:v>
                </c:pt>
                <c:pt idx="1396">
                  <c:v>0</c:v>
                </c:pt>
                <c:pt idx="1397">
                  <c:v>0</c:v>
                </c:pt>
                <c:pt idx="1398">
                  <c:v>0</c:v>
                </c:pt>
                <c:pt idx="1399">
                  <c:v>0</c:v>
                </c:pt>
                <c:pt idx="1400">
                  <c:v>0.02</c:v>
                </c:pt>
                <c:pt idx="1401">
                  <c:v>0</c:v>
                </c:pt>
                <c:pt idx="1402">
                  <c:v>0.06</c:v>
                </c:pt>
                <c:pt idx="1403">
                  <c:v>1.36</c:v>
                </c:pt>
                <c:pt idx="1404">
                  <c:v>0.79</c:v>
                </c:pt>
                <c:pt idx="1405">
                  <c:v>7.12</c:v>
                </c:pt>
                <c:pt idx="1406">
                  <c:v>0.1</c:v>
                </c:pt>
                <c:pt idx="1407">
                  <c:v>0</c:v>
                </c:pt>
                <c:pt idx="1408">
                  <c:v>0</c:v>
                </c:pt>
                <c:pt idx="1409">
                  <c:v>0</c:v>
                </c:pt>
                <c:pt idx="1410">
                  <c:v>0</c:v>
                </c:pt>
                <c:pt idx="1411">
                  <c:v>0</c:v>
                </c:pt>
                <c:pt idx="1412">
                  <c:v>0</c:v>
                </c:pt>
                <c:pt idx="1413">
                  <c:v>0</c:v>
                </c:pt>
                <c:pt idx="1414">
                  <c:v>0</c:v>
                </c:pt>
                <c:pt idx="1415">
                  <c:v>5.64</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0.96</c:v>
                </c:pt>
                <c:pt idx="1448">
                  <c:v>14.66</c:v>
                </c:pt>
                <c:pt idx="1449">
                  <c:v>0.01</c:v>
                </c:pt>
                <c:pt idx="1450">
                  <c:v>0</c:v>
                </c:pt>
                <c:pt idx="1451">
                  <c:v>0</c:v>
                </c:pt>
                <c:pt idx="1452">
                  <c:v>0</c:v>
                </c:pt>
                <c:pt idx="1453">
                  <c:v>0</c:v>
                </c:pt>
                <c:pt idx="1454">
                  <c:v>0</c:v>
                </c:pt>
                <c:pt idx="1455">
                  <c:v>0</c:v>
                </c:pt>
                <c:pt idx="1456">
                  <c:v>0</c:v>
                </c:pt>
                <c:pt idx="1457">
                  <c:v>0.01</c:v>
                </c:pt>
                <c:pt idx="1458">
                  <c:v>3.24</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0.28000000000000003</c:v>
                </c:pt>
                <c:pt idx="1491">
                  <c:v>0</c:v>
                </c:pt>
                <c:pt idx="1492">
                  <c:v>0</c:v>
                </c:pt>
                <c:pt idx="1493">
                  <c:v>0</c:v>
                </c:pt>
                <c:pt idx="1494">
                  <c:v>0</c:v>
                </c:pt>
                <c:pt idx="1495">
                  <c:v>0</c:v>
                </c:pt>
                <c:pt idx="1496">
                  <c:v>0</c:v>
                </c:pt>
                <c:pt idx="1497">
                  <c:v>0</c:v>
                </c:pt>
                <c:pt idx="1498">
                  <c:v>0</c:v>
                </c:pt>
                <c:pt idx="1499">
                  <c:v>0</c:v>
                </c:pt>
                <c:pt idx="1500">
                  <c:v>2.98</c:v>
                </c:pt>
                <c:pt idx="1501">
                  <c:v>1.54</c:v>
                </c:pt>
                <c:pt idx="1502">
                  <c:v>0</c:v>
                </c:pt>
                <c:pt idx="1503">
                  <c:v>0</c:v>
                </c:pt>
                <c:pt idx="1504">
                  <c:v>0</c:v>
                </c:pt>
                <c:pt idx="1505">
                  <c:v>0</c:v>
                </c:pt>
                <c:pt idx="1506">
                  <c:v>0</c:v>
                </c:pt>
                <c:pt idx="1507">
                  <c:v>0</c:v>
                </c:pt>
                <c:pt idx="1508">
                  <c:v>5.62</c:v>
                </c:pt>
                <c:pt idx="1509">
                  <c:v>0.38</c:v>
                </c:pt>
                <c:pt idx="1510">
                  <c:v>1.6</c:v>
                </c:pt>
                <c:pt idx="1511">
                  <c:v>0</c:v>
                </c:pt>
                <c:pt idx="1512">
                  <c:v>0</c:v>
                </c:pt>
                <c:pt idx="1513">
                  <c:v>0</c:v>
                </c:pt>
                <c:pt idx="1514">
                  <c:v>0</c:v>
                </c:pt>
                <c:pt idx="1515">
                  <c:v>0.12</c:v>
                </c:pt>
                <c:pt idx="1516">
                  <c:v>0</c:v>
                </c:pt>
                <c:pt idx="1517">
                  <c:v>0</c:v>
                </c:pt>
                <c:pt idx="1518">
                  <c:v>4.0999999999999996</c:v>
                </c:pt>
                <c:pt idx="1519">
                  <c:v>7.73</c:v>
                </c:pt>
                <c:pt idx="1520">
                  <c:v>7.55</c:v>
                </c:pt>
                <c:pt idx="1521">
                  <c:v>0</c:v>
                </c:pt>
                <c:pt idx="1522">
                  <c:v>0</c:v>
                </c:pt>
                <c:pt idx="1523">
                  <c:v>0</c:v>
                </c:pt>
                <c:pt idx="1524">
                  <c:v>1.23</c:v>
                </c:pt>
                <c:pt idx="1525">
                  <c:v>9.2200000000000006</c:v>
                </c:pt>
                <c:pt idx="1526">
                  <c:v>1.63</c:v>
                </c:pt>
                <c:pt idx="1527">
                  <c:v>0</c:v>
                </c:pt>
                <c:pt idx="1528">
                  <c:v>0</c:v>
                </c:pt>
                <c:pt idx="1529">
                  <c:v>0</c:v>
                </c:pt>
                <c:pt idx="1530">
                  <c:v>0</c:v>
                </c:pt>
                <c:pt idx="1531">
                  <c:v>0</c:v>
                </c:pt>
                <c:pt idx="1532">
                  <c:v>0</c:v>
                </c:pt>
                <c:pt idx="1533">
                  <c:v>0</c:v>
                </c:pt>
                <c:pt idx="1534">
                  <c:v>0</c:v>
                </c:pt>
                <c:pt idx="1535">
                  <c:v>0</c:v>
                </c:pt>
                <c:pt idx="1536">
                  <c:v>0</c:v>
                </c:pt>
                <c:pt idx="1537">
                  <c:v>0</c:v>
                </c:pt>
                <c:pt idx="1538">
                  <c:v>0.48</c:v>
                </c:pt>
                <c:pt idx="1539">
                  <c:v>0.01</c:v>
                </c:pt>
                <c:pt idx="1540">
                  <c:v>0</c:v>
                </c:pt>
                <c:pt idx="1541">
                  <c:v>0.01</c:v>
                </c:pt>
                <c:pt idx="1542">
                  <c:v>1.95</c:v>
                </c:pt>
                <c:pt idx="1543">
                  <c:v>0</c:v>
                </c:pt>
                <c:pt idx="1544">
                  <c:v>0</c:v>
                </c:pt>
                <c:pt idx="1545">
                  <c:v>0</c:v>
                </c:pt>
                <c:pt idx="1546">
                  <c:v>9.7100000000000009</c:v>
                </c:pt>
                <c:pt idx="1547">
                  <c:v>0.03</c:v>
                </c:pt>
                <c:pt idx="1548">
                  <c:v>0</c:v>
                </c:pt>
                <c:pt idx="1549">
                  <c:v>1.93</c:v>
                </c:pt>
                <c:pt idx="1550">
                  <c:v>5.96</c:v>
                </c:pt>
                <c:pt idx="1551">
                  <c:v>35.69</c:v>
                </c:pt>
                <c:pt idx="1552">
                  <c:v>0.77</c:v>
                </c:pt>
                <c:pt idx="1553">
                  <c:v>19.29</c:v>
                </c:pt>
                <c:pt idx="1554">
                  <c:v>0</c:v>
                </c:pt>
                <c:pt idx="1555">
                  <c:v>6.93</c:v>
                </c:pt>
                <c:pt idx="1556">
                  <c:v>0.47</c:v>
                </c:pt>
                <c:pt idx="1557">
                  <c:v>23.13</c:v>
                </c:pt>
                <c:pt idx="1558">
                  <c:v>2.44</c:v>
                </c:pt>
                <c:pt idx="1559">
                  <c:v>11.78</c:v>
                </c:pt>
                <c:pt idx="1560">
                  <c:v>4.4800000000000004</c:v>
                </c:pt>
                <c:pt idx="1561">
                  <c:v>0</c:v>
                </c:pt>
                <c:pt idx="1562">
                  <c:v>0</c:v>
                </c:pt>
                <c:pt idx="1563">
                  <c:v>0.03</c:v>
                </c:pt>
                <c:pt idx="1564">
                  <c:v>4.87</c:v>
                </c:pt>
                <c:pt idx="1565">
                  <c:v>5.28</c:v>
                </c:pt>
                <c:pt idx="1566">
                  <c:v>29.46</c:v>
                </c:pt>
                <c:pt idx="1567">
                  <c:v>21.84</c:v>
                </c:pt>
                <c:pt idx="1568">
                  <c:v>0</c:v>
                </c:pt>
                <c:pt idx="1569">
                  <c:v>0</c:v>
                </c:pt>
                <c:pt idx="1570">
                  <c:v>0.02</c:v>
                </c:pt>
                <c:pt idx="1571">
                  <c:v>4.5599999999999996</c:v>
                </c:pt>
                <c:pt idx="1572">
                  <c:v>0.28999999999999998</c:v>
                </c:pt>
                <c:pt idx="1573">
                  <c:v>0.01</c:v>
                </c:pt>
                <c:pt idx="1574">
                  <c:v>0.05</c:v>
                </c:pt>
                <c:pt idx="1575">
                  <c:v>0.04</c:v>
                </c:pt>
                <c:pt idx="1576">
                  <c:v>0.01</c:v>
                </c:pt>
                <c:pt idx="1577">
                  <c:v>0.56000000000000005</c:v>
                </c:pt>
                <c:pt idx="1578">
                  <c:v>13.71</c:v>
                </c:pt>
                <c:pt idx="1579">
                  <c:v>11.97</c:v>
                </c:pt>
                <c:pt idx="1580">
                  <c:v>11.07</c:v>
                </c:pt>
                <c:pt idx="1581">
                  <c:v>62.71</c:v>
                </c:pt>
                <c:pt idx="1582">
                  <c:v>35.119999999999997</c:v>
                </c:pt>
                <c:pt idx="1583">
                  <c:v>14.74</c:v>
                </c:pt>
                <c:pt idx="1584">
                  <c:v>15.36</c:v>
                </c:pt>
                <c:pt idx="1585">
                  <c:v>67.41</c:v>
                </c:pt>
                <c:pt idx="1586">
                  <c:v>15.48</c:v>
                </c:pt>
                <c:pt idx="1587">
                  <c:v>8.3800000000000008</c:v>
                </c:pt>
                <c:pt idx="1588">
                  <c:v>1.56</c:v>
                </c:pt>
                <c:pt idx="1589">
                  <c:v>8.9600000000000009</c:v>
                </c:pt>
                <c:pt idx="1590">
                  <c:v>19.47</c:v>
                </c:pt>
                <c:pt idx="1591">
                  <c:v>16.04</c:v>
                </c:pt>
                <c:pt idx="1592">
                  <c:v>8.81</c:v>
                </c:pt>
                <c:pt idx="1593">
                  <c:v>10.31</c:v>
                </c:pt>
                <c:pt idx="1594">
                  <c:v>14.26</c:v>
                </c:pt>
                <c:pt idx="1595">
                  <c:v>12.08</c:v>
                </c:pt>
                <c:pt idx="1596">
                  <c:v>6.58</c:v>
                </c:pt>
                <c:pt idx="1597">
                  <c:v>18.61</c:v>
                </c:pt>
                <c:pt idx="1598">
                  <c:v>33.4</c:v>
                </c:pt>
                <c:pt idx="1599">
                  <c:v>7.67</c:v>
                </c:pt>
                <c:pt idx="1600">
                  <c:v>0</c:v>
                </c:pt>
                <c:pt idx="1601">
                  <c:v>10.82</c:v>
                </c:pt>
                <c:pt idx="1602">
                  <c:v>11.74</c:v>
                </c:pt>
                <c:pt idx="1603">
                  <c:v>12.52</c:v>
                </c:pt>
                <c:pt idx="1604">
                  <c:v>6.64</c:v>
                </c:pt>
                <c:pt idx="1605">
                  <c:v>16.28</c:v>
                </c:pt>
                <c:pt idx="1606">
                  <c:v>23.46</c:v>
                </c:pt>
                <c:pt idx="1607">
                  <c:v>8.93</c:v>
                </c:pt>
                <c:pt idx="1608">
                  <c:v>36.86</c:v>
                </c:pt>
                <c:pt idx="1609">
                  <c:v>2.02</c:v>
                </c:pt>
                <c:pt idx="1610">
                  <c:v>16.12</c:v>
                </c:pt>
                <c:pt idx="1611">
                  <c:v>6.6</c:v>
                </c:pt>
                <c:pt idx="1612">
                  <c:v>0.39</c:v>
                </c:pt>
                <c:pt idx="1613">
                  <c:v>0</c:v>
                </c:pt>
                <c:pt idx="1614">
                  <c:v>0.98</c:v>
                </c:pt>
                <c:pt idx="1615">
                  <c:v>24.87</c:v>
                </c:pt>
                <c:pt idx="1616">
                  <c:v>1.35</c:v>
                </c:pt>
                <c:pt idx="1617">
                  <c:v>5.95</c:v>
                </c:pt>
                <c:pt idx="1618">
                  <c:v>0.14000000000000001</c:v>
                </c:pt>
                <c:pt idx="1619">
                  <c:v>3.31</c:v>
                </c:pt>
                <c:pt idx="1620">
                  <c:v>1.22</c:v>
                </c:pt>
                <c:pt idx="1621">
                  <c:v>5.67</c:v>
                </c:pt>
                <c:pt idx="1622">
                  <c:v>9.2200000000000006</c:v>
                </c:pt>
                <c:pt idx="1623">
                  <c:v>15.86</c:v>
                </c:pt>
                <c:pt idx="1624">
                  <c:v>0.01</c:v>
                </c:pt>
                <c:pt idx="1625">
                  <c:v>2.69</c:v>
                </c:pt>
                <c:pt idx="1626">
                  <c:v>5.52</c:v>
                </c:pt>
                <c:pt idx="1627">
                  <c:v>17.27</c:v>
                </c:pt>
                <c:pt idx="1628">
                  <c:v>9.8000000000000007</c:v>
                </c:pt>
                <c:pt idx="1629">
                  <c:v>6.92</c:v>
                </c:pt>
                <c:pt idx="1630">
                  <c:v>16.16</c:v>
                </c:pt>
                <c:pt idx="1631">
                  <c:v>0.01</c:v>
                </c:pt>
                <c:pt idx="1632">
                  <c:v>0.55000000000000004</c:v>
                </c:pt>
                <c:pt idx="1633">
                  <c:v>5.72</c:v>
                </c:pt>
                <c:pt idx="1634">
                  <c:v>0.06</c:v>
                </c:pt>
                <c:pt idx="1635">
                  <c:v>7.0000000000000007E-2</c:v>
                </c:pt>
                <c:pt idx="1636">
                  <c:v>4.1900000000000004</c:v>
                </c:pt>
                <c:pt idx="1637">
                  <c:v>71.61</c:v>
                </c:pt>
                <c:pt idx="1638">
                  <c:v>46.38</c:v>
                </c:pt>
                <c:pt idx="1639">
                  <c:v>46.71</c:v>
                </c:pt>
                <c:pt idx="1640">
                  <c:v>61.65</c:v>
                </c:pt>
                <c:pt idx="1641">
                  <c:v>13.08</c:v>
                </c:pt>
                <c:pt idx="1642">
                  <c:v>1.67</c:v>
                </c:pt>
                <c:pt idx="1643">
                  <c:v>14.11</c:v>
                </c:pt>
                <c:pt idx="1644">
                  <c:v>1.54</c:v>
                </c:pt>
                <c:pt idx="1645">
                  <c:v>0.36</c:v>
                </c:pt>
                <c:pt idx="1646">
                  <c:v>6.51</c:v>
                </c:pt>
                <c:pt idx="1647">
                  <c:v>38.74</c:v>
                </c:pt>
                <c:pt idx="1648">
                  <c:v>32.56</c:v>
                </c:pt>
                <c:pt idx="1649">
                  <c:v>60.77</c:v>
                </c:pt>
                <c:pt idx="1650">
                  <c:v>85.29</c:v>
                </c:pt>
                <c:pt idx="1651">
                  <c:v>75.66</c:v>
                </c:pt>
                <c:pt idx="1652">
                  <c:v>22.59</c:v>
                </c:pt>
                <c:pt idx="1653">
                  <c:v>37.49</c:v>
                </c:pt>
                <c:pt idx="1654">
                  <c:v>38.57</c:v>
                </c:pt>
                <c:pt idx="1655">
                  <c:v>44.54</c:v>
                </c:pt>
                <c:pt idx="1656">
                  <c:v>80.989999999999995</c:v>
                </c:pt>
                <c:pt idx="1657">
                  <c:v>15.55</c:v>
                </c:pt>
                <c:pt idx="1658">
                  <c:v>9.2899999999999991</c:v>
                </c:pt>
                <c:pt idx="1659">
                  <c:v>0</c:v>
                </c:pt>
                <c:pt idx="1660">
                  <c:v>1.3</c:v>
                </c:pt>
                <c:pt idx="1661">
                  <c:v>0.06</c:v>
                </c:pt>
                <c:pt idx="1662">
                  <c:v>0.27</c:v>
                </c:pt>
                <c:pt idx="1663">
                  <c:v>26.97</c:v>
                </c:pt>
                <c:pt idx="1664">
                  <c:v>70.88</c:v>
                </c:pt>
                <c:pt idx="1665">
                  <c:v>40.85</c:v>
                </c:pt>
                <c:pt idx="1666">
                  <c:v>2.19</c:v>
                </c:pt>
                <c:pt idx="1667">
                  <c:v>2.98</c:v>
                </c:pt>
                <c:pt idx="1668">
                  <c:v>45.09</c:v>
                </c:pt>
                <c:pt idx="1669">
                  <c:v>0.48</c:v>
                </c:pt>
                <c:pt idx="1670">
                  <c:v>0.32</c:v>
                </c:pt>
                <c:pt idx="1671">
                  <c:v>1.6</c:v>
                </c:pt>
                <c:pt idx="1672">
                  <c:v>2.2200000000000002</c:v>
                </c:pt>
                <c:pt idx="1673">
                  <c:v>33.659999999999997</c:v>
                </c:pt>
                <c:pt idx="1674">
                  <c:v>6.49</c:v>
                </c:pt>
                <c:pt idx="1675">
                  <c:v>1.75</c:v>
                </c:pt>
                <c:pt idx="1676">
                  <c:v>0.01</c:v>
                </c:pt>
                <c:pt idx="1677">
                  <c:v>2</c:v>
                </c:pt>
                <c:pt idx="1678">
                  <c:v>0</c:v>
                </c:pt>
                <c:pt idx="1679">
                  <c:v>5.28</c:v>
                </c:pt>
                <c:pt idx="1680">
                  <c:v>16.02</c:v>
                </c:pt>
                <c:pt idx="1681">
                  <c:v>5.62</c:v>
                </c:pt>
                <c:pt idx="1682">
                  <c:v>3.67</c:v>
                </c:pt>
                <c:pt idx="1683">
                  <c:v>0.33</c:v>
                </c:pt>
                <c:pt idx="1684">
                  <c:v>0</c:v>
                </c:pt>
                <c:pt idx="1685">
                  <c:v>7.96</c:v>
                </c:pt>
                <c:pt idx="1686">
                  <c:v>15.07</c:v>
                </c:pt>
                <c:pt idx="1687">
                  <c:v>13.85</c:v>
                </c:pt>
                <c:pt idx="1688">
                  <c:v>4.4400000000000004</c:v>
                </c:pt>
                <c:pt idx="1689">
                  <c:v>5.88</c:v>
                </c:pt>
                <c:pt idx="1690">
                  <c:v>0.21</c:v>
                </c:pt>
                <c:pt idx="1691">
                  <c:v>0.22</c:v>
                </c:pt>
                <c:pt idx="1692">
                  <c:v>0.31</c:v>
                </c:pt>
                <c:pt idx="1693">
                  <c:v>0.7</c:v>
                </c:pt>
                <c:pt idx="1694">
                  <c:v>0.02</c:v>
                </c:pt>
                <c:pt idx="1695">
                  <c:v>0.57999999999999996</c:v>
                </c:pt>
                <c:pt idx="1696">
                  <c:v>37.880000000000003</c:v>
                </c:pt>
                <c:pt idx="1697">
                  <c:v>8.44</c:v>
                </c:pt>
                <c:pt idx="1698">
                  <c:v>0</c:v>
                </c:pt>
                <c:pt idx="1699">
                  <c:v>0.38</c:v>
                </c:pt>
                <c:pt idx="1700">
                  <c:v>0.41</c:v>
                </c:pt>
                <c:pt idx="1701">
                  <c:v>1.1299999999999999</c:v>
                </c:pt>
                <c:pt idx="1702">
                  <c:v>0</c:v>
                </c:pt>
                <c:pt idx="1703">
                  <c:v>23.08</c:v>
                </c:pt>
                <c:pt idx="1704">
                  <c:v>1.02</c:v>
                </c:pt>
                <c:pt idx="1705">
                  <c:v>0.02</c:v>
                </c:pt>
                <c:pt idx="1706">
                  <c:v>5.92</c:v>
                </c:pt>
                <c:pt idx="1707">
                  <c:v>21.44</c:v>
                </c:pt>
                <c:pt idx="1708">
                  <c:v>3.81</c:v>
                </c:pt>
                <c:pt idx="1709">
                  <c:v>3.95</c:v>
                </c:pt>
                <c:pt idx="1710">
                  <c:v>6.16</c:v>
                </c:pt>
                <c:pt idx="1711">
                  <c:v>23.83</c:v>
                </c:pt>
                <c:pt idx="1712">
                  <c:v>4.7699999999999996</c:v>
                </c:pt>
                <c:pt idx="1713">
                  <c:v>2.64</c:v>
                </c:pt>
                <c:pt idx="1714">
                  <c:v>2.56</c:v>
                </c:pt>
                <c:pt idx="1715">
                  <c:v>18.600000000000001</c:v>
                </c:pt>
                <c:pt idx="1716">
                  <c:v>64.150000000000006</c:v>
                </c:pt>
                <c:pt idx="1717">
                  <c:v>6.08</c:v>
                </c:pt>
                <c:pt idx="1718">
                  <c:v>0.96</c:v>
                </c:pt>
                <c:pt idx="1719">
                  <c:v>12.77</c:v>
                </c:pt>
                <c:pt idx="1720">
                  <c:v>12.63</c:v>
                </c:pt>
                <c:pt idx="1721">
                  <c:v>16.010000000000002</c:v>
                </c:pt>
                <c:pt idx="1722">
                  <c:v>0.16</c:v>
                </c:pt>
                <c:pt idx="1723">
                  <c:v>0.03</c:v>
                </c:pt>
                <c:pt idx="1724">
                  <c:v>0.47</c:v>
                </c:pt>
                <c:pt idx="1725">
                  <c:v>0.5</c:v>
                </c:pt>
                <c:pt idx="1726">
                  <c:v>5.99</c:v>
                </c:pt>
                <c:pt idx="1727">
                  <c:v>35.409999999999997</c:v>
                </c:pt>
                <c:pt idx="1728">
                  <c:v>46.15</c:v>
                </c:pt>
                <c:pt idx="1729">
                  <c:v>10.91</c:v>
                </c:pt>
                <c:pt idx="1730">
                  <c:v>10.49</c:v>
                </c:pt>
                <c:pt idx="1731">
                  <c:v>2.14</c:v>
                </c:pt>
                <c:pt idx="1732">
                  <c:v>11.67</c:v>
                </c:pt>
                <c:pt idx="1733">
                  <c:v>12.08</c:v>
                </c:pt>
                <c:pt idx="1734">
                  <c:v>45.74</c:v>
                </c:pt>
                <c:pt idx="1735">
                  <c:v>5.13</c:v>
                </c:pt>
                <c:pt idx="1736">
                  <c:v>0.36</c:v>
                </c:pt>
                <c:pt idx="1737">
                  <c:v>7.0000000000000007E-2</c:v>
                </c:pt>
                <c:pt idx="1738">
                  <c:v>0.27</c:v>
                </c:pt>
                <c:pt idx="1739">
                  <c:v>2.21</c:v>
                </c:pt>
                <c:pt idx="1740">
                  <c:v>0.68</c:v>
                </c:pt>
                <c:pt idx="1741">
                  <c:v>31.34</c:v>
                </c:pt>
                <c:pt idx="1742">
                  <c:v>2.5</c:v>
                </c:pt>
                <c:pt idx="1743">
                  <c:v>6.27</c:v>
                </c:pt>
                <c:pt idx="1744">
                  <c:v>0.03</c:v>
                </c:pt>
                <c:pt idx="1745">
                  <c:v>0.78</c:v>
                </c:pt>
                <c:pt idx="1746">
                  <c:v>0</c:v>
                </c:pt>
                <c:pt idx="1747">
                  <c:v>0</c:v>
                </c:pt>
                <c:pt idx="1748">
                  <c:v>0</c:v>
                </c:pt>
                <c:pt idx="1749">
                  <c:v>0.01</c:v>
                </c:pt>
                <c:pt idx="1750">
                  <c:v>0.01</c:v>
                </c:pt>
                <c:pt idx="1751">
                  <c:v>0.02</c:v>
                </c:pt>
                <c:pt idx="1752">
                  <c:v>0</c:v>
                </c:pt>
                <c:pt idx="1753">
                  <c:v>0.01</c:v>
                </c:pt>
                <c:pt idx="1754">
                  <c:v>0</c:v>
                </c:pt>
                <c:pt idx="1755">
                  <c:v>0.03</c:v>
                </c:pt>
                <c:pt idx="1756">
                  <c:v>0</c:v>
                </c:pt>
                <c:pt idx="1757">
                  <c:v>1.1399999999999999</c:v>
                </c:pt>
                <c:pt idx="1758">
                  <c:v>4.4000000000000004</c:v>
                </c:pt>
                <c:pt idx="1759">
                  <c:v>65.400000000000006</c:v>
                </c:pt>
                <c:pt idx="1760">
                  <c:v>0.38</c:v>
                </c:pt>
                <c:pt idx="1761">
                  <c:v>0</c:v>
                </c:pt>
                <c:pt idx="1762">
                  <c:v>0</c:v>
                </c:pt>
                <c:pt idx="1763">
                  <c:v>0</c:v>
                </c:pt>
                <c:pt idx="1764">
                  <c:v>0</c:v>
                </c:pt>
                <c:pt idx="1765">
                  <c:v>0</c:v>
                </c:pt>
                <c:pt idx="1766">
                  <c:v>0</c:v>
                </c:pt>
                <c:pt idx="1767">
                  <c:v>0</c:v>
                </c:pt>
                <c:pt idx="1768">
                  <c:v>0</c:v>
                </c:pt>
                <c:pt idx="1769">
                  <c:v>0</c:v>
                </c:pt>
                <c:pt idx="1770">
                  <c:v>2.15</c:v>
                </c:pt>
                <c:pt idx="1771">
                  <c:v>0.02</c:v>
                </c:pt>
                <c:pt idx="1772">
                  <c:v>0</c:v>
                </c:pt>
                <c:pt idx="1773">
                  <c:v>0.06</c:v>
                </c:pt>
                <c:pt idx="1774">
                  <c:v>2.41</c:v>
                </c:pt>
                <c:pt idx="1775">
                  <c:v>0.08</c:v>
                </c:pt>
                <c:pt idx="1776">
                  <c:v>0.01</c:v>
                </c:pt>
                <c:pt idx="1777">
                  <c:v>0</c:v>
                </c:pt>
                <c:pt idx="1778">
                  <c:v>0</c:v>
                </c:pt>
                <c:pt idx="1779">
                  <c:v>0</c:v>
                </c:pt>
                <c:pt idx="1780">
                  <c:v>0</c:v>
                </c:pt>
                <c:pt idx="1781">
                  <c:v>0</c:v>
                </c:pt>
                <c:pt idx="1782">
                  <c:v>0</c:v>
                </c:pt>
                <c:pt idx="1783">
                  <c:v>0</c:v>
                </c:pt>
                <c:pt idx="1784">
                  <c:v>6.94</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0.02</c:v>
                </c:pt>
                <c:pt idx="1823">
                  <c:v>0</c:v>
                </c:pt>
                <c:pt idx="1824">
                  <c:v>0</c:v>
                </c:pt>
                <c:pt idx="1825">
                  <c:v>0</c:v>
                </c:pt>
              </c:numCache>
            </c:numRef>
          </c:val>
          <c:extLst>
            <c:ext xmlns:c16="http://schemas.microsoft.com/office/drawing/2014/chart" uri="{C3380CC4-5D6E-409C-BE32-E72D297353CC}">
              <c16:uniqueId val="{00000002-38B3-458C-B354-64D8DBBBFAAD}"/>
            </c:ext>
          </c:extLst>
        </c:ser>
        <c:dLbls>
          <c:showLegendKey val="0"/>
          <c:showVal val="0"/>
          <c:showCatName val="0"/>
          <c:showSerName val="0"/>
          <c:showPercent val="0"/>
          <c:showBubbleSize val="0"/>
        </c:dLbls>
        <c:gapWidth val="150"/>
        <c:axId val="218696504"/>
        <c:axId val="218697680"/>
      </c:barChart>
      <c:lineChart>
        <c:grouping val="standard"/>
        <c:varyColors val="0"/>
        <c:ser>
          <c:idx val="0"/>
          <c:order val="0"/>
          <c:tx>
            <c:strRef>
              <c:f>validation!$B$1</c:f>
              <c:strCache>
                <c:ptCount val="1"/>
                <c:pt idx="0">
                  <c:v>Q obs</c:v>
                </c:pt>
              </c:strCache>
            </c:strRef>
          </c:tx>
          <c:spPr>
            <a:ln w="12700" cap="rnd">
              <a:solidFill>
                <a:schemeClr val="accent2"/>
              </a:solidFill>
              <a:round/>
            </a:ln>
            <a:effectLst/>
          </c:spPr>
          <c:marker>
            <c:symbol val="none"/>
          </c:marker>
          <c:cat>
            <c:numRef>
              <c:f>validation!$A$2:$A$1827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validation!$B$2:$B$1827</c:f>
              <c:numCache>
                <c:formatCode>General</c:formatCode>
                <c:ptCount val="1826"/>
                <c:pt idx="0">
                  <c:v>4.7401999999999997</c:v>
                </c:pt>
                <c:pt idx="1">
                  <c:v>4.8327</c:v>
                </c:pt>
                <c:pt idx="2">
                  <c:v>5.2572000000000001</c:v>
                </c:pt>
                <c:pt idx="3">
                  <c:v>5.8</c:v>
                </c:pt>
                <c:pt idx="4">
                  <c:v>6.7157</c:v>
                </c:pt>
                <c:pt idx="5">
                  <c:v>6.5293000000000001</c:v>
                </c:pt>
                <c:pt idx="6">
                  <c:v>6.3705999999999996</c:v>
                </c:pt>
                <c:pt idx="7">
                  <c:v>5.5355999999999996</c:v>
                </c:pt>
                <c:pt idx="8">
                  <c:v>12.397600000000001</c:v>
                </c:pt>
                <c:pt idx="9">
                  <c:v>11.0768</c:v>
                </c:pt>
                <c:pt idx="10">
                  <c:v>10.8</c:v>
                </c:pt>
                <c:pt idx="11">
                  <c:v>6.0795000000000003</c:v>
                </c:pt>
                <c:pt idx="12">
                  <c:v>4.9776999999999996</c:v>
                </c:pt>
                <c:pt idx="13">
                  <c:v>5.1612</c:v>
                </c:pt>
                <c:pt idx="14">
                  <c:v>5</c:v>
                </c:pt>
                <c:pt idx="15">
                  <c:v>4.9081000000000001</c:v>
                </c:pt>
                <c:pt idx="16">
                  <c:v>4.6592000000000002</c:v>
                </c:pt>
                <c:pt idx="17">
                  <c:v>4.5999999999999996</c:v>
                </c:pt>
                <c:pt idx="18">
                  <c:v>4.6683000000000003</c:v>
                </c:pt>
                <c:pt idx="19">
                  <c:v>4.6371000000000002</c:v>
                </c:pt>
                <c:pt idx="20">
                  <c:v>4.4238999999999997</c:v>
                </c:pt>
                <c:pt idx="21">
                  <c:v>4.4016999999999999</c:v>
                </c:pt>
                <c:pt idx="22">
                  <c:v>4.4154999999999998</c:v>
                </c:pt>
                <c:pt idx="23">
                  <c:v>4.4740000000000002</c:v>
                </c:pt>
                <c:pt idx="24">
                  <c:v>4.5</c:v>
                </c:pt>
                <c:pt idx="25">
                  <c:v>4.5</c:v>
                </c:pt>
                <c:pt idx="26">
                  <c:v>3.5960000000000001</c:v>
                </c:pt>
                <c:pt idx="27">
                  <c:v>3.6284999999999998</c:v>
                </c:pt>
                <c:pt idx="28">
                  <c:v>3.6457999999999999</c:v>
                </c:pt>
                <c:pt idx="29">
                  <c:v>3.6038999999999999</c:v>
                </c:pt>
                <c:pt idx="30">
                  <c:v>3.5489000000000002</c:v>
                </c:pt>
                <c:pt idx="31">
                  <c:v>3.4590000000000001</c:v>
                </c:pt>
                <c:pt idx="32">
                  <c:v>3.3723999999999998</c:v>
                </c:pt>
                <c:pt idx="33">
                  <c:v>3.2833000000000001</c:v>
                </c:pt>
                <c:pt idx="34">
                  <c:v>3.1278999999999999</c:v>
                </c:pt>
                <c:pt idx="35">
                  <c:v>3.0276000000000001</c:v>
                </c:pt>
                <c:pt idx="36">
                  <c:v>3.0047999999999999</c:v>
                </c:pt>
                <c:pt idx="37">
                  <c:v>2.9211</c:v>
                </c:pt>
                <c:pt idx="38">
                  <c:v>2.9969999999999999</c:v>
                </c:pt>
                <c:pt idx="39">
                  <c:v>3.2919</c:v>
                </c:pt>
                <c:pt idx="40">
                  <c:v>3.2837000000000001</c:v>
                </c:pt>
                <c:pt idx="41">
                  <c:v>3.2671999999999999</c:v>
                </c:pt>
                <c:pt idx="42">
                  <c:v>3.2589000000000001</c:v>
                </c:pt>
                <c:pt idx="43">
                  <c:v>2.5979999999999999</c:v>
                </c:pt>
                <c:pt idx="44">
                  <c:v>2.5853000000000002</c:v>
                </c:pt>
                <c:pt idx="45">
                  <c:v>2.5150000000000001</c:v>
                </c:pt>
                <c:pt idx="46">
                  <c:v>2.4491999999999998</c:v>
                </c:pt>
                <c:pt idx="47">
                  <c:v>2.4599000000000002</c:v>
                </c:pt>
                <c:pt idx="48">
                  <c:v>2.4590000000000001</c:v>
                </c:pt>
                <c:pt idx="49">
                  <c:v>2.4558</c:v>
                </c:pt>
                <c:pt idx="50">
                  <c:v>2.5668000000000002</c:v>
                </c:pt>
                <c:pt idx="51">
                  <c:v>2.4771999999999998</c:v>
                </c:pt>
                <c:pt idx="52">
                  <c:v>3.5</c:v>
                </c:pt>
                <c:pt idx="53">
                  <c:v>6.2168999999999999</c:v>
                </c:pt>
                <c:pt idx="54">
                  <c:v>5.6635</c:v>
                </c:pt>
                <c:pt idx="55">
                  <c:v>2.8176000000000001</c:v>
                </c:pt>
                <c:pt idx="56">
                  <c:v>2.6566999999999998</c:v>
                </c:pt>
                <c:pt idx="57">
                  <c:v>3.2715000000000001</c:v>
                </c:pt>
                <c:pt idx="58">
                  <c:v>3.2804000000000002</c:v>
                </c:pt>
                <c:pt idx="59">
                  <c:v>3.1509999999999998</c:v>
                </c:pt>
                <c:pt idx="60">
                  <c:v>3.0268999999999999</c:v>
                </c:pt>
                <c:pt idx="61">
                  <c:v>2.9889000000000001</c:v>
                </c:pt>
                <c:pt idx="62">
                  <c:v>2.8978999999999999</c:v>
                </c:pt>
                <c:pt idx="63">
                  <c:v>2.9416000000000002</c:v>
                </c:pt>
                <c:pt idx="64">
                  <c:v>2.8330000000000002</c:v>
                </c:pt>
                <c:pt idx="65">
                  <c:v>2.8452000000000002</c:v>
                </c:pt>
                <c:pt idx="66">
                  <c:v>2.8279999999999998</c:v>
                </c:pt>
                <c:pt idx="67">
                  <c:v>2.8123</c:v>
                </c:pt>
                <c:pt idx="68">
                  <c:v>2.7595999999999998</c:v>
                </c:pt>
                <c:pt idx="69">
                  <c:v>2.6886000000000001</c:v>
                </c:pt>
                <c:pt idx="70">
                  <c:v>2.5983000000000001</c:v>
                </c:pt>
                <c:pt idx="71">
                  <c:v>2.7421000000000002</c:v>
                </c:pt>
                <c:pt idx="72">
                  <c:v>2.7176999999999998</c:v>
                </c:pt>
                <c:pt idx="73">
                  <c:v>2.694</c:v>
                </c:pt>
                <c:pt idx="74">
                  <c:v>2.7136999999999998</c:v>
                </c:pt>
                <c:pt idx="75">
                  <c:v>2.5270999999999999</c:v>
                </c:pt>
                <c:pt idx="76">
                  <c:v>2.4824999999999999</c:v>
                </c:pt>
                <c:pt idx="77">
                  <c:v>2.5007999999999999</c:v>
                </c:pt>
                <c:pt idx="78">
                  <c:v>1.5182</c:v>
                </c:pt>
                <c:pt idx="79">
                  <c:v>1.6809000000000001</c:v>
                </c:pt>
                <c:pt idx="80">
                  <c:v>1.522</c:v>
                </c:pt>
                <c:pt idx="81">
                  <c:v>1.3606</c:v>
                </c:pt>
                <c:pt idx="82">
                  <c:v>1.8312999999999999</c:v>
                </c:pt>
                <c:pt idx="83">
                  <c:v>1.6655</c:v>
                </c:pt>
                <c:pt idx="84">
                  <c:v>1.8609</c:v>
                </c:pt>
                <c:pt idx="85">
                  <c:v>1.8677999999999999</c:v>
                </c:pt>
                <c:pt idx="86">
                  <c:v>5.5259999999999998</c:v>
                </c:pt>
                <c:pt idx="87">
                  <c:v>5.8230000000000004</c:v>
                </c:pt>
                <c:pt idx="88">
                  <c:v>6.1139999999999999</c:v>
                </c:pt>
                <c:pt idx="89">
                  <c:v>5.4661</c:v>
                </c:pt>
                <c:pt idx="90">
                  <c:v>3.1905999999999999</c:v>
                </c:pt>
                <c:pt idx="91">
                  <c:v>3.2</c:v>
                </c:pt>
                <c:pt idx="92">
                  <c:v>3.2</c:v>
                </c:pt>
                <c:pt idx="93">
                  <c:v>6.0957999999999997</c:v>
                </c:pt>
                <c:pt idx="94">
                  <c:v>6.1</c:v>
                </c:pt>
                <c:pt idx="95">
                  <c:v>8.077</c:v>
                </c:pt>
                <c:pt idx="96">
                  <c:v>5.6909000000000001</c:v>
                </c:pt>
                <c:pt idx="97">
                  <c:v>5.8722000000000003</c:v>
                </c:pt>
                <c:pt idx="98">
                  <c:v>5.4282000000000004</c:v>
                </c:pt>
                <c:pt idx="99">
                  <c:v>4.0559000000000003</c:v>
                </c:pt>
                <c:pt idx="100">
                  <c:v>3.8420999999999998</c:v>
                </c:pt>
                <c:pt idx="101">
                  <c:v>3.8</c:v>
                </c:pt>
                <c:pt idx="102">
                  <c:v>3.4331999999999998</c:v>
                </c:pt>
                <c:pt idx="103">
                  <c:v>3</c:v>
                </c:pt>
                <c:pt idx="104">
                  <c:v>3</c:v>
                </c:pt>
                <c:pt idx="105">
                  <c:v>3.1257000000000001</c:v>
                </c:pt>
                <c:pt idx="106">
                  <c:v>3.1139000000000001</c:v>
                </c:pt>
                <c:pt idx="107">
                  <c:v>5.3460999999999999</c:v>
                </c:pt>
                <c:pt idx="108">
                  <c:v>6</c:v>
                </c:pt>
                <c:pt idx="109">
                  <c:v>7.8356000000000003</c:v>
                </c:pt>
                <c:pt idx="110">
                  <c:v>8.6373999999999995</c:v>
                </c:pt>
                <c:pt idx="111">
                  <c:v>41.665100000000002</c:v>
                </c:pt>
                <c:pt idx="112">
                  <c:v>26.1431</c:v>
                </c:pt>
                <c:pt idx="113">
                  <c:v>20.770299999999999</c:v>
                </c:pt>
                <c:pt idx="114">
                  <c:v>24.309799999999999</c:v>
                </c:pt>
                <c:pt idx="115">
                  <c:v>23.5</c:v>
                </c:pt>
                <c:pt idx="116">
                  <c:v>22.495699999999999</c:v>
                </c:pt>
                <c:pt idx="117">
                  <c:v>15.286899999999999</c:v>
                </c:pt>
                <c:pt idx="118">
                  <c:v>19.3827</c:v>
                </c:pt>
                <c:pt idx="119">
                  <c:v>23.438300000000002</c:v>
                </c:pt>
                <c:pt idx="120">
                  <c:v>15.636799999999999</c:v>
                </c:pt>
                <c:pt idx="121">
                  <c:v>20.401700000000002</c:v>
                </c:pt>
                <c:pt idx="122">
                  <c:v>17.484999999999999</c:v>
                </c:pt>
                <c:pt idx="123">
                  <c:v>16.068000000000001</c:v>
                </c:pt>
                <c:pt idx="124">
                  <c:v>14.5665</c:v>
                </c:pt>
                <c:pt idx="125">
                  <c:v>36.451999999999998</c:v>
                </c:pt>
                <c:pt idx="126">
                  <c:v>31.156099999999999</c:v>
                </c:pt>
                <c:pt idx="127">
                  <c:v>50.013100000000001</c:v>
                </c:pt>
                <c:pt idx="128">
                  <c:v>37.770299999999999</c:v>
                </c:pt>
                <c:pt idx="129">
                  <c:v>25.846</c:v>
                </c:pt>
                <c:pt idx="130">
                  <c:v>14.587199999999999</c:v>
                </c:pt>
                <c:pt idx="131">
                  <c:v>13.6576</c:v>
                </c:pt>
                <c:pt idx="132">
                  <c:v>33.2654</c:v>
                </c:pt>
                <c:pt idx="133">
                  <c:v>30.153199999999998</c:v>
                </c:pt>
                <c:pt idx="134">
                  <c:v>16.694700000000001</c:v>
                </c:pt>
                <c:pt idx="135">
                  <c:v>13.6579</c:v>
                </c:pt>
                <c:pt idx="136">
                  <c:v>11.617000000000001</c:v>
                </c:pt>
                <c:pt idx="137">
                  <c:v>9.5897000000000006</c:v>
                </c:pt>
                <c:pt idx="138">
                  <c:v>9.5356000000000005</c:v>
                </c:pt>
                <c:pt idx="139">
                  <c:v>8.5303000000000004</c:v>
                </c:pt>
                <c:pt idx="140">
                  <c:v>8.8834</c:v>
                </c:pt>
                <c:pt idx="141">
                  <c:v>40.270499999999998</c:v>
                </c:pt>
                <c:pt idx="142">
                  <c:v>31.1083</c:v>
                </c:pt>
                <c:pt idx="143">
                  <c:v>21.67</c:v>
                </c:pt>
                <c:pt idx="144">
                  <c:v>12.3034</c:v>
                </c:pt>
                <c:pt idx="145">
                  <c:v>38.897199999999998</c:v>
                </c:pt>
                <c:pt idx="146">
                  <c:v>51.393999999999998</c:v>
                </c:pt>
                <c:pt idx="147">
                  <c:v>36.971400000000003</c:v>
                </c:pt>
                <c:pt idx="148">
                  <c:v>24.426500000000001</c:v>
                </c:pt>
                <c:pt idx="149">
                  <c:v>25.026399999999999</c:v>
                </c:pt>
                <c:pt idx="150">
                  <c:v>50</c:v>
                </c:pt>
                <c:pt idx="151">
                  <c:v>296.79300000000001</c:v>
                </c:pt>
                <c:pt idx="152">
                  <c:v>47.416899999999998</c:v>
                </c:pt>
                <c:pt idx="153">
                  <c:v>32.623100000000001</c:v>
                </c:pt>
                <c:pt idx="154">
                  <c:v>29.2486</c:v>
                </c:pt>
                <c:pt idx="155">
                  <c:v>22.630800000000001</c:v>
                </c:pt>
                <c:pt idx="156">
                  <c:v>25.930599999999998</c:v>
                </c:pt>
                <c:pt idx="157">
                  <c:v>25</c:v>
                </c:pt>
                <c:pt idx="158">
                  <c:v>21.110700000000001</c:v>
                </c:pt>
                <c:pt idx="159">
                  <c:v>24.758800000000001</c:v>
                </c:pt>
                <c:pt idx="160">
                  <c:v>88.692400000000006</c:v>
                </c:pt>
                <c:pt idx="161">
                  <c:v>127.5692</c:v>
                </c:pt>
                <c:pt idx="162">
                  <c:v>84.799000000000007</c:v>
                </c:pt>
                <c:pt idx="163">
                  <c:v>76.409400000000005</c:v>
                </c:pt>
                <c:pt idx="164">
                  <c:v>50</c:v>
                </c:pt>
                <c:pt idx="165">
                  <c:v>28.8324</c:v>
                </c:pt>
                <c:pt idx="166">
                  <c:v>33.316000000000003</c:v>
                </c:pt>
                <c:pt idx="167">
                  <c:v>38.466099999999997</c:v>
                </c:pt>
                <c:pt idx="168">
                  <c:v>32.435299999999998</c:v>
                </c:pt>
                <c:pt idx="169">
                  <c:v>31.628</c:v>
                </c:pt>
                <c:pt idx="170">
                  <c:v>31.831900000000001</c:v>
                </c:pt>
                <c:pt idx="171">
                  <c:v>30</c:v>
                </c:pt>
                <c:pt idx="172">
                  <c:v>32.767800000000001</c:v>
                </c:pt>
                <c:pt idx="173">
                  <c:v>36.389000000000003</c:v>
                </c:pt>
                <c:pt idx="174">
                  <c:v>51.339199999999998</c:v>
                </c:pt>
                <c:pt idx="175">
                  <c:v>55.867600000000003</c:v>
                </c:pt>
                <c:pt idx="176">
                  <c:v>88.328400000000002</c:v>
                </c:pt>
                <c:pt idx="177">
                  <c:v>77.555599999999998</c:v>
                </c:pt>
                <c:pt idx="178">
                  <c:v>77</c:v>
                </c:pt>
                <c:pt idx="179">
                  <c:v>39.853700000000003</c:v>
                </c:pt>
                <c:pt idx="180">
                  <c:v>35.140700000000002</c:v>
                </c:pt>
                <c:pt idx="181">
                  <c:v>24.186299999999999</c:v>
                </c:pt>
                <c:pt idx="182">
                  <c:v>23.6126</c:v>
                </c:pt>
                <c:pt idx="183">
                  <c:v>23.002300000000002</c:v>
                </c:pt>
                <c:pt idx="184">
                  <c:v>22.006599999999999</c:v>
                </c:pt>
                <c:pt idx="185">
                  <c:v>22</c:v>
                </c:pt>
                <c:pt idx="186">
                  <c:v>22.3172</c:v>
                </c:pt>
                <c:pt idx="187">
                  <c:v>24.195799999999998</c:v>
                </c:pt>
                <c:pt idx="188">
                  <c:v>37.961199999999998</c:v>
                </c:pt>
                <c:pt idx="189">
                  <c:v>35.972499999999997</c:v>
                </c:pt>
                <c:pt idx="190">
                  <c:v>26.613700000000001</c:v>
                </c:pt>
                <c:pt idx="191">
                  <c:v>28.404299999999999</c:v>
                </c:pt>
                <c:pt idx="192">
                  <c:v>22</c:v>
                </c:pt>
                <c:pt idx="193">
                  <c:v>23.166899999999998</c:v>
                </c:pt>
                <c:pt idx="194">
                  <c:v>27.269400000000001</c:v>
                </c:pt>
                <c:pt idx="195">
                  <c:v>23.6432</c:v>
                </c:pt>
                <c:pt idx="196">
                  <c:v>27.2836</c:v>
                </c:pt>
                <c:pt idx="197">
                  <c:v>22.2531</c:v>
                </c:pt>
                <c:pt idx="198">
                  <c:v>22.5</c:v>
                </c:pt>
                <c:pt idx="199">
                  <c:v>22.5</c:v>
                </c:pt>
                <c:pt idx="200">
                  <c:v>22.5</c:v>
                </c:pt>
                <c:pt idx="201">
                  <c:v>29.701599999999999</c:v>
                </c:pt>
                <c:pt idx="202">
                  <c:v>52.197800000000001</c:v>
                </c:pt>
                <c:pt idx="203">
                  <c:v>41.9587</c:v>
                </c:pt>
                <c:pt idx="204">
                  <c:v>39.377000000000002</c:v>
                </c:pt>
                <c:pt idx="205">
                  <c:v>45.375900000000001</c:v>
                </c:pt>
                <c:pt idx="206">
                  <c:v>42</c:v>
                </c:pt>
                <c:pt idx="207">
                  <c:v>61.695700000000002</c:v>
                </c:pt>
                <c:pt idx="208">
                  <c:v>42.353700000000003</c:v>
                </c:pt>
                <c:pt idx="209">
                  <c:v>51.4694</c:v>
                </c:pt>
                <c:pt idx="210">
                  <c:v>46.909199999999998</c:v>
                </c:pt>
                <c:pt idx="211">
                  <c:v>39.972999999999999</c:v>
                </c:pt>
                <c:pt idx="212">
                  <c:v>41.907499999999999</c:v>
                </c:pt>
                <c:pt idx="213">
                  <c:v>30</c:v>
                </c:pt>
                <c:pt idx="214">
                  <c:v>27.511600000000001</c:v>
                </c:pt>
                <c:pt idx="215">
                  <c:v>25.049099999999999</c:v>
                </c:pt>
                <c:pt idx="216">
                  <c:v>22.736699999999999</c:v>
                </c:pt>
                <c:pt idx="217">
                  <c:v>24.3492</c:v>
                </c:pt>
                <c:pt idx="218">
                  <c:v>21.256900000000002</c:v>
                </c:pt>
                <c:pt idx="219">
                  <c:v>23.708300000000001</c:v>
                </c:pt>
                <c:pt idx="220">
                  <c:v>23</c:v>
                </c:pt>
                <c:pt idx="221">
                  <c:v>26.762</c:v>
                </c:pt>
                <c:pt idx="222">
                  <c:v>22.803799999999999</c:v>
                </c:pt>
                <c:pt idx="223">
                  <c:v>23.956</c:v>
                </c:pt>
                <c:pt idx="224">
                  <c:v>20.919899999999998</c:v>
                </c:pt>
                <c:pt idx="225">
                  <c:v>18.194700000000001</c:v>
                </c:pt>
                <c:pt idx="226">
                  <c:v>18</c:v>
                </c:pt>
                <c:pt idx="227">
                  <c:v>18.5</c:v>
                </c:pt>
                <c:pt idx="228">
                  <c:v>20.734500000000001</c:v>
                </c:pt>
                <c:pt idx="229">
                  <c:v>132.05699999999999</c:v>
                </c:pt>
                <c:pt idx="230">
                  <c:v>63.9589</c:v>
                </c:pt>
                <c:pt idx="231">
                  <c:v>394.42570000000001</c:v>
                </c:pt>
                <c:pt idx="232">
                  <c:v>228.57990000000001</c:v>
                </c:pt>
                <c:pt idx="233">
                  <c:v>162.27359999999999</c:v>
                </c:pt>
                <c:pt idx="234">
                  <c:v>150</c:v>
                </c:pt>
                <c:pt idx="235">
                  <c:v>58.249899999999997</c:v>
                </c:pt>
                <c:pt idx="236">
                  <c:v>60.788200000000003</c:v>
                </c:pt>
                <c:pt idx="237">
                  <c:v>81.209000000000003</c:v>
                </c:pt>
                <c:pt idx="238">
                  <c:v>71.230800000000002</c:v>
                </c:pt>
                <c:pt idx="239">
                  <c:v>61.1143</c:v>
                </c:pt>
                <c:pt idx="240">
                  <c:v>60.032600000000002</c:v>
                </c:pt>
                <c:pt idx="241">
                  <c:v>289</c:v>
                </c:pt>
                <c:pt idx="242">
                  <c:v>289.20760000000001</c:v>
                </c:pt>
                <c:pt idx="243">
                  <c:v>112.1674</c:v>
                </c:pt>
                <c:pt idx="244">
                  <c:v>114.7251</c:v>
                </c:pt>
                <c:pt idx="245">
                  <c:v>86.684799999999996</c:v>
                </c:pt>
                <c:pt idx="246">
                  <c:v>87.937399999999997</c:v>
                </c:pt>
                <c:pt idx="247">
                  <c:v>87.7941</c:v>
                </c:pt>
                <c:pt idx="248">
                  <c:v>86</c:v>
                </c:pt>
                <c:pt idx="249">
                  <c:v>56.206600000000002</c:v>
                </c:pt>
                <c:pt idx="250">
                  <c:v>50.974499999999999</c:v>
                </c:pt>
                <c:pt idx="251">
                  <c:v>45.8232</c:v>
                </c:pt>
                <c:pt idx="252">
                  <c:v>45.444499999999998</c:v>
                </c:pt>
                <c:pt idx="253">
                  <c:v>47.203299999999999</c:v>
                </c:pt>
                <c:pt idx="254">
                  <c:v>45</c:v>
                </c:pt>
                <c:pt idx="255">
                  <c:v>43</c:v>
                </c:pt>
                <c:pt idx="256">
                  <c:v>41.477800000000002</c:v>
                </c:pt>
                <c:pt idx="257">
                  <c:v>38.604900000000001</c:v>
                </c:pt>
                <c:pt idx="258">
                  <c:v>38.351799999999997</c:v>
                </c:pt>
                <c:pt idx="259">
                  <c:v>33.697099999999999</c:v>
                </c:pt>
                <c:pt idx="260">
                  <c:v>32.094499999999996</c:v>
                </c:pt>
                <c:pt idx="261">
                  <c:v>37.157499999999999</c:v>
                </c:pt>
                <c:pt idx="262">
                  <c:v>40</c:v>
                </c:pt>
                <c:pt idx="263">
                  <c:v>41.187600000000003</c:v>
                </c:pt>
                <c:pt idx="264">
                  <c:v>84.972800000000007</c:v>
                </c:pt>
                <c:pt idx="265">
                  <c:v>465.69209999999998</c:v>
                </c:pt>
                <c:pt idx="266">
                  <c:v>234.76169999999999</c:v>
                </c:pt>
                <c:pt idx="267">
                  <c:v>215</c:v>
                </c:pt>
                <c:pt idx="268">
                  <c:v>77.933099999999996</c:v>
                </c:pt>
                <c:pt idx="269">
                  <c:v>45</c:v>
                </c:pt>
                <c:pt idx="270">
                  <c:v>39.824399999999997</c:v>
                </c:pt>
                <c:pt idx="271">
                  <c:v>40.71</c:v>
                </c:pt>
                <c:pt idx="272">
                  <c:v>43.531500000000001</c:v>
                </c:pt>
                <c:pt idx="273">
                  <c:v>44.369799999999998</c:v>
                </c:pt>
                <c:pt idx="274">
                  <c:v>44</c:v>
                </c:pt>
                <c:pt idx="275">
                  <c:v>43.143900000000002</c:v>
                </c:pt>
                <c:pt idx="276">
                  <c:v>43</c:v>
                </c:pt>
                <c:pt idx="277">
                  <c:v>29.608599999999999</c:v>
                </c:pt>
                <c:pt idx="278">
                  <c:v>28.173200000000001</c:v>
                </c:pt>
                <c:pt idx="279">
                  <c:v>27.792999999999999</c:v>
                </c:pt>
                <c:pt idx="280">
                  <c:v>27.021699999999999</c:v>
                </c:pt>
                <c:pt idx="281">
                  <c:v>28.278500000000001</c:v>
                </c:pt>
                <c:pt idx="282">
                  <c:v>26.920999999999999</c:v>
                </c:pt>
                <c:pt idx="283">
                  <c:v>26.5</c:v>
                </c:pt>
                <c:pt idx="284">
                  <c:v>26.652100000000001</c:v>
                </c:pt>
                <c:pt idx="285">
                  <c:v>26.515000000000001</c:v>
                </c:pt>
                <c:pt idx="286">
                  <c:v>46.467300000000002</c:v>
                </c:pt>
                <c:pt idx="287">
                  <c:v>43.590499999999999</c:v>
                </c:pt>
                <c:pt idx="288">
                  <c:v>28.9787</c:v>
                </c:pt>
                <c:pt idx="289">
                  <c:v>27.249099999999999</c:v>
                </c:pt>
                <c:pt idx="290">
                  <c:v>27</c:v>
                </c:pt>
                <c:pt idx="291">
                  <c:v>23.833100000000002</c:v>
                </c:pt>
                <c:pt idx="292">
                  <c:v>22.102699999999999</c:v>
                </c:pt>
                <c:pt idx="293">
                  <c:v>21.234200000000001</c:v>
                </c:pt>
                <c:pt idx="294">
                  <c:v>21.5</c:v>
                </c:pt>
                <c:pt idx="295">
                  <c:v>23.0458</c:v>
                </c:pt>
                <c:pt idx="296">
                  <c:v>23</c:v>
                </c:pt>
                <c:pt idx="297">
                  <c:v>22.5</c:v>
                </c:pt>
                <c:pt idx="298">
                  <c:v>19.008400000000002</c:v>
                </c:pt>
                <c:pt idx="299">
                  <c:v>18.399999999999999</c:v>
                </c:pt>
                <c:pt idx="300">
                  <c:v>18.406600000000001</c:v>
                </c:pt>
                <c:pt idx="301">
                  <c:v>15.6211</c:v>
                </c:pt>
                <c:pt idx="302">
                  <c:v>15.535</c:v>
                </c:pt>
                <c:pt idx="303">
                  <c:v>14.9763</c:v>
                </c:pt>
                <c:pt idx="304">
                  <c:v>17.911000000000001</c:v>
                </c:pt>
                <c:pt idx="305">
                  <c:v>21.1922</c:v>
                </c:pt>
                <c:pt idx="306">
                  <c:v>15.837</c:v>
                </c:pt>
                <c:pt idx="307">
                  <c:v>14.1417</c:v>
                </c:pt>
                <c:pt idx="308">
                  <c:v>14.0687</c:v>
                </c:pt>
                <c:pt idx="309">
                  <c:v>17.7194</c:v>
                </c:pt>
                <c:pt idx="310">
                  <c:v>17.073399999999999</c:v>
                </c:pt>
                <c:pt idx="311">
                  <c:v>15.612</c:v>
                </c:pt>
                <c:pt idx="312">
                  <c:v>14.1934</c:v>
                </c:pt>
                <c:pt idx="313">
                  <c:v>13.846299999999999</c:v>
                </c:pt>
                <c:pt idx="314">
                  <c:v>13.603</c:v>
                </c:pt>
                <c:pt idx="315">
                  <c:v>13.6013</c:v>
                </c:pt>
                <c:pt idx="316">
                  <c:v>10.925800000000001</c:v>
                </c:pt>
                <c:pt idx="317">
                  <c:v>10.7468</c:v>
                </c:pt>
                <c:pt idx="318">
                  <c:v>11.579000000000001</c:v>
                </c:pt>
                <c:pt idx="319">
                  <c:v>12.790699999999999</c:v>
                </c:pt>
                <c:pt idx="320">
                  <c:v>12.5449</c:v>
                </c:pt>
                <c:pt idx="321">
                  <c:v>12.433</c:v>
                </c:pt>
                <c:pt idx="322">
                  <c:v>12.495200000000001</c:v>
                </c:pt>
                <c:pt idx="323">
                  <c:v>12.8428</c:v>
                </c:pt>
                <c:pt idx="324">
                  <c:v>11.5154</c:v>
                </c:pt>
                <c:pt idx="325">
                  <c:v>12.111000000000001</c:v>
                </c:pt>
                <c:pt idx="326">
                  <c:v>12.9177</c:v>
                </c:pt>
                <c:pt idx="327">
                  <c:v>12.9778</c:v>
                </c:pt>
                <c:pt idx="328">
                  <c:v>11.07</c:v>
                </c:pt>
                <c:pt idx="329">
                  <c:v>9.4723000000000006</c:v>
                </c:pt>
                <c:pt idx="330">
                  <c:v>9.3409999999999993</c:v>
                </c:pt>
                <c:pt idx="331">
                  <c:v>9.1890000000000001</c:v>
                </c:pt>
                <c:pt idx="332">
                  <c:v>9.1189999999999998</c:v>
                </c:pt>
                <c:pt idx="333">
                  <c:v>9.3056000000000001</c:v>
                </c:pt>
                <c:pt idx="334">
                  <c:v>8.9846000000000004</c:v>
                </c:pt>
                <c:pt idx="335">
                  <c:v>8.8186999999999998</c:v>
                </c:pt>
                <c:pt idx="336">
                  <c:v>8.9445999999999994</c:v>
                </c:pt>
                <c:pt idx="337">
                  <c:v>12.3833</c:v>
                </c:pt>
                <c:pt idx="338">
                  <c:v>11.341200000000001</c:v>
                </c:pt>
                <c:pt idx="339">
                  <c:v>11.143000000000001</c:v>
                </c:pt>
                <c:pt idx="340">
                  <c:v>11.0885</c:v>
                </c:pt>
                <c:pt idx="341">
                  <c:v>10.9383</c:v>
                </c:pt>
                <c:pt idx="342">
                  <c:v>10.603999999999999</c:v>
                </c:pt>
                <c:pt idx="343">
                  <c:v>12.3111</c:v>
                </c:pt>
                <c:pt idx="344">
                  <c:v>12.078900000000001</c:v>
                </c:pt>
                <c:pt idx="345">
                  <c:v>11.9132</c:v>
                </c:pt>
                <c:pt idx="346">
                  <c:v>10.601000000000001</c:v>
                </c:pt>
                <c:pt idx="347">
                  <c:v>9.4610000000000003</c:v>
                </c:pt>
                <c:pt idx="348">
                  <c:v>9.3779000000000003</c:v>
                </c:pt>
                <c:pt idx="349">
                  <c:v>9.952</c:v>
                </c:pt>
                <c:pt idx="350">
                  <c:v>10.641500000000001</c:v>
                </c:pt>
                <c:pt idx="351">
                  <c:v>10.545199999999999</c:v>
                </c:pt>
                <c:pt idx="352">
                  <c:v>10.147</c:v>
                </c:pt>
                <c:pt idx="353">
                  <c:v>9.9</c:v>
                </c:pt>
                <c:pt idx="354">
                  <c:v>9.6960999999999995</c:v>
                </c:pt>
                <c:pt idx="355">
                  <c:v>9.4509000000000007</c:v>
                </c:pt>
                <c:pt idx="356">
                  <c:v>8.9309999999999992</c:v>
                </c:pt>
                <c:pt idx="357">
                  <c:v>8.73</c:v>
                </c:pt>
                <c:pt idx="358">
                  <c:v>8.6780000000000008</c:v>
                </c:pt>
                <c:pt idx="359">
                  <c:v>8.7207000000000008</c:v>
                </c:pt>
                <c:pt idx="360">
                  <c:v>9.0860000000000003</c:v>
                </c:pt>
                <c:pt idx="361">
                  <c:v>9.5556000000000001</c:v>
                </c:pt>
                <c:pt idx="362">
                  <c:v>9.4154</c:v>
                </c:pt>
                <c:pt idx="363">
                  <c:v>9.3262999999999998</c:v>
                </c:pt>
                <c:pt idx="364">
                  <c:v>9.0640000000000001</c:v>
                </c:pt>
                <c:pt idx="365">
                  <c:v>9.1080000000000005</c:v>
                </c:pt>
                <c:pt idx="366">
                  <c:v>9.4030000000000005</c:v>
                </c:pt>
                <c:pt idx="367">
                  <c:v>9.4</c:v>
                </c:pt>
                <c:pt idx="368">
                  <c:v>9.7003000000000004</c:v>
                </c:pt>
                <c:pt idx="369">
                  <c:v>9.5385000000000009</c:v>
                </c:pt>
                <c:pt idx="370">
                  <c:v>9.3039000000000005</c:v>
                </c:pt>
                <c:pt idx="371">
                  <c:v>9.5286000000000008</c:v>
                </c:pt>
                <c:pt idx="372">
                  <c:v>9.3475000000000001</c:v>
                </c:pt>
                <c:pt idx="373">
                  <c:v>9.1453000000000007</c:v>
                </c:pt>
                <c:pt idx="374">
                  <c:v>9.1</c:v>
                </c:pt>
                <c:pt idx="375">
                  <c:v>8.6758000000000006</c:v>
                </c:pt>
                <c:pt idx="376">
                  <c:v>8.2925000000000004</c:v>
                </c:pt>
                <c:pt idx="377">
                  <c:v>8.1525999999999996</c:v>
                </c:pt>
                <c:pt idx="378">
                  <c:v>8.1877999999999993</c:v>
                </c:pt>
                <c:pt idx="379">
                  <c:v>7.9550000000000001</c:v>
                </c:pt>
                <c:pt idx="380">
                  <c:v>7.9947999999999997</c:v>
                </c:pt>
                <c:pt idx="381">
                  <c:v>7.9550000000000001</c:v>
                </c:pt>
                <c:pt idx="382">
                  <c:v>8.3019999999999996</c:v>
                </c:pt>
                <c:pt idx="383">
                  <c:v>8.2012999999999998</c:v>
                </c:pt>
                <c:pt idx="384">
                  <c:v>8.7874999999999996</c:v>
                </c:pt>
                <c:pt idx="385">
                  <c:v>7.9442000000000004</c:v>
                </c:pt>
                <c:pt idx="386">
                  <c:v>7.7233000000000001</c:v>
                </c:pt>
                <c:pt idx="387">
                  <c:v>7.5709</c:v>
                </c:pt>
                <c:pt idx="388">
                  <c:v>7.5</c:v>
                </c:pt>
                <c:pt idx="389">
                  <c:v>9.0436999999999994</c:v>
                </c:pt>
                <c:pt idx="390">
                  <c:v>9</c:v>
                </c:pt>
                <c:pt idx="391">
                  <c:v>8.7393999999999998</c:v>
                </c:pt>
                <c:pt idx="392">
                  <c:v>8.766</c:v>
                </c:pt>
                <c:pt idx="393">
                  <c:v>7.9669999999999996</c:v>
                </c:pt>
                <c:pt idx="394">
                  <c:v>8.0809999999999995</c:v>
                </c:pt>
                <c:pt idx="395">
                  <c:v>8.3970000000000002</c:v>
                </c:pt>
                <c:pt idx="396">
                  <c:v>8.8301999999999996</c:v>
                </c:pt>
                <c:pt idx="397">
                  <c:v>8.6837999999999997</c:v>
                </c:pt>
                <c:pt idx="398">
                  <c:v>8.6952999999999996</c:v>
                </c:pt>
                <c:pt idx="399">
                  <c:v>8.4579000000000004</c:v>
                </c:pt>
                <c:pt idx="400">
                  <c:v>9.4107000000000003</c:v>
                </c:pt>
                <c:pt idx="401">
                  <c:v>9.1478999999999999</c:v>
                </c:pt>
                <c:pt idx="402">
                  <c:v>9</c:v>
                </c:pt>
                <c:pt idx="403">
                  <c:v>8.8981999999999992</c:v>
                </c:pt>
                <c:pt idx="404">
                  <c:v>8.7012999999999998</c:v>
                </c:pt>
                <c:pt idx="405">
                  <c:v>8.3114000000000008</c:v>
                </c:pt>
                <c:pt idx="406">
                  <c:v>7.2314999999999996</c:v>
                </c:pt>
                <c:pt idx="407">
                  <c:v>7.2588999999999997</c:v>
                </c:pt>
                <c:pt idx="408">
                  <c:v>7.2081999999999997</c:v>
                </c:pt>
                <c:pt idx="409">
                  <c:v>7</c:v>
                </c:pt>
                <c:pt idx="410">
                  <c:v>6.3047000000000004</c:v>
                </c:pt>
                <c:pt idx="411">
                  <c:v>6.3227000000000002</c:v>
                </c:pt>
                <c:pt idx="412">
                  <c:v>6.2038000000000002</c:v>
                </c:pt>
                <c:pt idx="413">
                  <c:v>6.2127999999999997</c:v>
                </c:pt>
                <c:pt idx="414">
                  <c:v>6.5143000000000004</c:v>
                </c:pt>
                <c:pt idx="415">
                  <c:v>6.3518999999999997</c:v>
                </c:pt>
                <c:pt idx="416">
                  <c:v>6.35</c:v>
                </c:pt>
                <c:pt idx="417">
                  <c:v>6.0521000000000003</c:v>
                </c:pt>
                <c:pt idx="418">
                  <c:v>6.1436000000000002</c:v>
                </c:pt>
                <c:pt idx="419">
                  <c:v>6.2302</c:v>
                </c:pt>
                <c:pt idx="420">
                  <c:v>6.1242999999999999</c:v>
                </c:pt>
                <c:pt idx="421">
                  <c:v>6.1440000000000001</c:v>
                </c:pt>
                <c:pt idx="422">
                  <c:v>6.0552999999999999</c:v>
                </c:pt>
                <c:pt idx="423">
                  <c:v>6</c:v>
                </c:pt>
                <c:pt idx="424">
                  <c:v>6.0852000000000004</c:v>
                </c:pt>
                <c:pt idx="425">
                  <c:v>5.9356</c:v>
                </c:pt>
                <c:pt idx="426">
                  <c:v>5.5435999999999996</c:v>
                </c:pt>
                <c:pt idx="427">
                  <c:v>5.5563000000000002</c:v>
                </c:pt>
                <c:pt idx="428">
                  <c:v>5.5648</c:v>
                </c:pt>
                <c:pt idx="429">
                  <c:v>5.5479000000000003</c:v>
                </c:pt>
                <c:pt idx="430">
                  <c:v>5.55</c:v>
                </c:pt>
                <c:pt idx="431">
                  <c:v>5.5522999999999998</c:v>
                </c:pt>
                <c:pt idx="432">
                  <c:v>5.4593999999999996</c:v>
                </c:pt>
                <c:pt idx="433">
                  <c:v>5.6824000000000003</c:v>
                </c:pt>
                <c:pt idx="434">
                  <c:v>5.5347999999999997</c:v>
                </c:pt>
                <c:pt idx="435">
                  <c:v>5.5136000000000003</c:v>
                </c:pt>
                <c:pt idx="436">
                  <c:v>5.4593999999999996</c:v>
                </c:pt>
                <c:pt idx="437">
                  <c:v>5.45</c:v>
                </c:pt>
                <c:pt idx="438">
                  <c:v>5.4257</c:v>
                </c:pt>
                <c:pt idx="439">
                  <c:v>5.4257</c:v>
                </c:pt>
                <c:pt idx="440">
                  <c:v>5.4257</c:v>
                </c:pt>
                <c:pt idx="441">
                  <c:v>5.4970999999999997</c:v>
                </c:pt>
                <c:pt idx="442">
                  <c:v>5.54</c:v>
                </c:pt>
                <c:pt idx="443">
                  <c:v>5.4802</c:v>
                </c:pt>
                <c:pt idx="444">
                  <c:v>5.45</c:v>
                </c:pt>
                <c:pt idx="445">
                  <c:v>5.2458</c:v>
                </c:pt>
                <c:pt idx="446">
                  <c:v>5.2229000000000001</c:v>
                </c:pt>
                <c:pt idx="447">
                  <c:v>5.1943000000000001</c:v>
                </c:pt>
                <c:pt idx="448">
                  <c:v>5.1849999999999996</c:v>
                </c:pt>
                <c:pt idx="449">
                  <c:v>5.1849999999999996</c:v>
                </c:pt>
                <c:pt idx="450">
                  <c:v>5.19</c:v>
                </c:pt>
                <c:pt idx="451">
                  <c:v>7.4630000000000001</c:v>
                </c:pt>
                <c:pt idx="452">
                  <c:v>9.7414000000000005</c:v>
                </c:pt>
                <c:pt idx="453">
                  <c:v>12.480399999999999</c:v>
                </c:pt>
                <c:pt idx="454">
                  <c:v>8.8254999999999999</c:v>
                </c:pt>
                <c:pt idx="455">
                  <c:v>8.4837000000000007</c:v>
                </c:pt>
                <c:pt idx="456">
                  <c:v>8.8141999999999996</c:v>
                </c:pt>
                <c:pt idx="457">
                  <c:v>8.641</c:v>
                </c:pt>
                <c:pt idx="458">
                  <c:v>8.4350000000000005</c:v>
                </c:pt>
                <c:pt idx="459">
                  <c:v>8.1930999999999994</c:v>
                </c:pt>
                <c:pt idx="460">
                  <c:v>8.7986000000000004</c:v>
                </c:pt>
                <c:pt idx="461">
                  <c:v>9.8401999999999994</c:v>
                </c:pt>
                <c:pt idx="462">
                  <c:v>9.4469999999999992</c:v>
                </c:pt>
                <c:pt idx="463">
                  <c:v>6.7244000000000002</c:v>
                </c:pt>
                <c:pt idx="464">
                  <c:v>6.4130000000000003</c:v>
                </c:pt>
                <c:pt idx="465">
                  <c:v>6.2290000000000001</c:v>
                </c:pt>
                <c:pt idx="466">
                  <c:v>6.0430000000000001</c:v>
                </c:pt>
                <c:pt idx="467">
                  <c:v>5.6719999999999997</c:v>
                </c:pt>
                <c:pt idx="468">
                  <c:v>5.6440000000000001</c:v>
                </c:pt>
                <c:pt idx="469">
                  <c:v>5.165</c:v>
                </c:pt>
                <c:pt idx="470">
                  <c:v>4.5731999999999999</c:v>
                </c:pt>
                <c:pt idx="471">
                  <c:v>5.4116999999999997</c:v>
                </c:pt>
                <c:pt idx="472">
                  <c:v>29.131</c:v>
                </c:pt>
                <c:pt idx="473">
                  <c:v>53.098199999999999</c:v>
                </c:pt>
                <c:pt idx="474">
                  <c:v>49.9527</c:v>
                </c:pt>
                <c:pt idx="475">
                  <c:v>52.118000000000002</c:v>
                </c:pt>
                <c:pt idx="476">
                  <c:v>54.411499999999997</c:v>
                </c:pt>
                <c:pt idx="477">
                  <c:v>25.734200000000001</c:v>
                </c:pt>
                <c:pt idx="478">
                  <c:v>21.725000000000001</c:v>
                </c:pt>
                <c:pt idx="479">
                  <c:v>16.363</c:v>
                </c:pt>
                <c:pt idx="480">
                  <c:v>10.9808</c:v>
                </c:pt>
                <c:pt idx="481">
                  <c:v>10.1694</c:v>
                </c:pt>
                <c:pt idx="482">
                  <c:v>22.728000000000002</c:v>
                </c:pt>
                <c:pt idx="483">
                  <c:v>17.866399999999999</c:v>
                </c:pt>
                <c:pt idx="484">
                  <c:v>24.654599999999999</c:v>
                </c:pt>
                <c:pt idx="485">
                  <c:v>23.929400000000001</c:v>
                </c:pt>
                <c:pt idx="486">
                  <c:v>29.122</c:v>
                </c:pt>
                <c:pt idx="487">
                  <c:v>35.449300000000001</c:v>
                </c:pt>
                <c:pt idx="488">
                  <c:v>21.511700000000001</c:v>
                </c:pt>
                <c:pt idx="489">
                  <c:v>17.322600000000001</c:v>
                </c:pt>
                <c:pt idx="490">
                  <c:v>16.6676</c:v>
                </c:pt>
                <c:pt idx="491">
                  <c:v>15.3818</c:v>
                </c:pt>
                <c:pt idx="492">
                  <c:v>27.350999999999999</c:v>
                </c:pt>
                <c:pt idx="493">
                  <c:v>24.67</c:v>
                </c:pt>
                <c:pt idx="494">
                  <c:v>21.5245</c:v>
                </c:pt>
                <c:pt idx="495">
                  <c:v>20.3062</c:v>
                </c:pt>
                <c:pt idx="496">
                  <c:v>6.3373999999999997</c:v>
                </c:pt>
                <c:pt idx="497">
                  <c:v>8.2170000000000005</c:v>
                </c:pt>
                <c:pt idx="498">
                  <c:v>8.0289000000000001</c:v>
                </c:pt>
                <c:pt idx="499">
                  <c:v>15.613099999999999</c:v>
                </c:pt>
                <c:pt idx="500">
                  <c:v>44.988999999999997</c:v>
                </c:pt>
                <c:pt idx="501">
                  <c:v>72.810400000000001</c:v>
                </c:pt>
                <c:pt idx="502">
                  <c:v>76.193799999999996</c:v>
                </c:pt>
                <c:pt idx="503">
                  <c:v>120.78230000000001</c:v>
                </c:pt>
                <c:pt idx="504">
                  <c:v>106.6943</c:v>
                </c:pt>
                <c:pt idx="505">
                  <c:v>35.004800000000003</c:v>
                </c:pt>
                <c:pt idx="506">
                  <c:v>31.318999999999999</c:v>
                </c:pt>
                <c:pt idx="507">
                  <c:v>27.568999999999999</c:v>
                </c:pt>
                <c:pt idx="508">
                  <c:v>20.2181</c:v>
                </c:pt>
                <c:pt idx="509">
                  <c:v>19.699100000000001</c:v>
                </c:pt>
                <c:pt idx="510">
                  <c:v>16.1432</c:v>
                </c:pt>
                <c:pt idx="511">
                  <c:v>22.442599999999999</c:v>
                </c:pt>
                <c:pt idx="512">
                  <c:v>18.5657</c:v>
                </c:pt>
                <c:pt idx="513">
                  <c:v>20.036300000000001</c:v>
                </c:pt>
                <c:pt idx="514">
                  <c:v>28.027999999999999</c:v>
                </c:pt>
                <c:pt idx="515">
                  <c:v>36.072000000000003</c:v>
                </c:pt>
                <c:pt idx="516">
                  <c:v>37.983400000000003</c:v>
                </c:pt>
                <c:pt idx="517">
                  <c:v>32.103400000000001</c:v>
                </c:pt>
                <c:pt idx="518">
                  <c:v>27.015499999999999</c:v>
                </c:pt>
                <c:pt idx="519">
                  <c:v>22.990400000000001</c:v>
                </c:pt>
                <c:pt idx="520">
                  <c:v>26.871200000000002</c:v>
                </c:pt>
                <c:pt idx="521">
                  <c:v>20.3</c:v>
                </c:pt>
                <c:pt idx="522">
                  <c:v>13.736700000000001</c:v>
                </c:pt>
                <c:pt idx="523">
                  <c:v>25.0686</c:v>
                </c:pt>
                <c:pt idx="524">
                  <c:v>17.449400000000001</c:v>
                </c:pt>
                <c:pt idx="525">
                  <c:v>14.981999999999999</c:v>
                </c:pt>
                <c:pt idx="526">
                  <c:v>12.090199999999999</c:v>
                </c:pt>
                <c:pt idx="527">
                  <c:v>10.8887</c:v>
                </c:pt>
                <c:pt idx="528">
                  <c:v>10.598000000000001</c:v>
                </c:pt>
                <c:pt idx="529">
                  <c:v>10.3384</c:v>
                </c:pt>
                <c:pt idx="530">
                  <c:v>10.2616</c:v>
                </c:pt>
                <c:pt idx="531">
                  <c:v>9.4466999999999999</c:v>
                </c:pt>
                <c:pt idx="532">
                  <c:v>10.2342</c:v>
                </c:pt>
                <c:pt idx="533">
                  <c:v>14.307</c:v>
                </c:pt>
                <c:pt idx="534">
                  <c:v>12.861499999999999</c:v>
                </c:pt>
                <c:pt idx="535">
                  <c:v>14.901999999999999</c:v>
                </c:pt>
                <c:pt idx="536">
                  <c:v>16.940100000000001</c:v>
                </c:pt>
                <c:pt idx="537">
                  <c:v>16.139199999999999</c:v>
                </c:pt>
                <c:pt idx="538">
                  <c:v>10.500500000000001</c:v>
                </c:pt>
                <c:pt idx="539">
                  <c:v>21.8432</c:v>
                </c:pt>
                <c:pt idx="540">
                  <c:v>28.238299999999999</c:v>
                </c:pt>
                <c:pt idx="541">
                  <c:v>30.987200000000001</c:v>
                </c:pt>
                <c:pt idx="542">
                  <c:v>27.186</c:v>
                </c:pt>
                <c:pt idx="543">
                  <c:v>23.343299999999999</c:v>
                </c:pt>
                <c:pt idx="544">
                  <c:v>21.965499999999999</c:v>
                </c:pt>
                <c:pt idx="545">
                  <c:v>14.889799999999999</c:v>
                </c:pt>
                <c:pt idx="546">
                  <c:v>13.557399999999999</c:v>
                </c:pt>
                <c:pt idx="547">
                  <c:v>13.172499999999999</c:v>
                </c:pt>
                <c:pt idx="548">
                  <c:v>26.103899999999999</c:v>
                </c:pt>
                <c:pt idx="549">
                  <c:v>27</c:v>
                </c:pt>
                <c:pt idx="550">
                  <c:v>99.9251</c:v>
                </c:pt>
                <c:pt idx="551">
                  <c:v>88.205100000000002</c:v>
                </c:pt>
                <c:pt idx="552">
                  <c:v>95</c:v>
                </c:pt>
                <c:pt idx="553">
                  <c:v>88.152000000000001</c:v>
                </c:pt>
                <c:pt idx="554">
                  <c:v>41.535699999999999</c:v>
                </c:pt>
                <c:pt idx="555">
                  <c:v>39.33</c:v>
                </c:pt>
                <c:pt idx="556">
                  <c:v>38</c:v>
                </c:pt>
                <c:pt idx="557">
                  <c:v>35.2742</c:v>
                </c:pt>
                <c:pt idx="558">
                  <c:v>51.403100000000002</c:v>
                </c:pt>
                <c:pt idx="559">
                  <c:v>40.492100000000001</c:v>
                </c:pt>
                <c:pt idx="560">
                  <c:v>40.799100000000003</c:v>
                </c:pt>
                <c:pt idx="561">
                  <c:v>29.9</c:v>
                </c:pt>
                <c:pt idx="562">
                  <c:v>26.642800000000001</c:v>
                </c:pt>
                <c:pt idx="563">
                  <c:v>37</c:v>
                </c:pt>
                <c:pt idx="564">
                  <c:v>81.343699999999998</c:v>
                </c:pt>
                <c:pt idx="565">
                  <c:v>66.596699999999998</c:v>
                </c:pt>
                <c:pt idx="566">
                  <c:v>52.387799999999999</c:v>
                </c:pt>
                <c:pt idx="567">
                  <c:v>48.839799999999997</c:v>
                </c:pt>
                <c:pt idx="568">
                  <c:v>81.759500000000003</c:v>
                </c:pt>
                <c:pt idx="569">
                  <c:v>75.5749</c:v>
                </c:pt>
                <c:pt idx="570">
                  <c:v>69</c:v>
                </c:pt>
                <c:pt idx="571">
                  <c:v>44.397500000000001</c:v>
                </c:pt>
                <c:pt idx="572">
                  <c:v>66.935699999999997</c:v>
                </c:pt>
                <c:pt idx="573">
                  <c:v>51.364800000000002</c:v>
                </c:pt>
                <c:pt idx="574">
                  <c:v>36.2027</c:v>
                </c:pt>
                <c:pt idx="575">
                  <c:v>41.019399999999997</c:v>
                </c:pt>
                <c:pt idx="576">
                  <c:v>55.948500000000003</c:v>
                </c:pt>
                <c:pt idx="577">
                  <c:v>55.5</c:v>
                </c:pt>
                <c:pt idx="578">
                  <c:v>47.865499999999997</c:v>
                </c:pt>
                <c:pt idx="579">
                  <c:v>79.614199999999997</c:v>
                </c:pt>
                <c:pt idx="580">
                  <c:v>58.485300000000002</c:v>
                </c:pt>
                <c:pt idx="581">
                  <c:v>49.0092</c:v>
                </c:pt>
                <c:pt idx="582">
                  <c:v>51.685499999999998</c:v>
                </c:pt>
                <c:pt idx="583">
                  <c:v>48.0124</c:v>
                </c:pt>
                <c:pt idx="584">
                  <c:v>48</c:v>
                </c:pt>
                <c:pt idx="585">
                  <c:v>14.504200000000001</c:v>
                </c:pt>
                <c:pt idx="586">
                  <c:v>40.393999999999998</c:v>
                </c:pt>
                <c:pt idx="587">
                  <c:v>36.505400000000002</c:v>
                </c:pt>
                <c:pt idx="588">
                  <c:v>36.798699999999997</c:v>
                </c:pt>
                <c:pt idx="589">
                  <c:v>37.61</c:v>
                </c:pt>
                <c:pt idx="590">
                  <c:v>34.308799999999998</c:v>
                </c:pt>
                <c:pt idx="591">
                  <c:v>34</c:v>
                </c:pt>
                <c:pt idx="592">
                  <c:v>34.4</c:v>
                </c:pt>
                <c:pt idx="593">
                  <c:v>28.035</c:v>
                </c:pt>
                <c:pt idx="594">
                  <c:v>25.092400000000001</c:v>
                </c:pt>
                <c:pt idx="595">
                  <c:v>47.5167</c:v>
                </c:pt>
                <c:pt idx="596">
                  <c:v>30.7441</c:v>
                </c:pt>
                <c:pt idx="597">
                  <c:v>26.434100000000001</c:v>
                </c:pt>
                <c:pt idx="598">
                  <c:v>26.5</c:v>
                </c:pt>
                <c:pt idx="599">
                  <c:v>47.378399999999999</c:v>
                </c:pt>
                <c:pt idx="600">
                  <c:v>31.974299999999999</c:v>
                </c:pt>
                <c:pt idx="601">
                  <c:v>29.967500000000001</c:v>
                </c:pt>
                <c:pt idx="602">
                  <c:v>28.968599999999999</c:v>
                </c:pt>
                <c:pt idx="603">
                  <c:v>28.0365</c:v>
                </c:pt>
                <c:pt idx="604">
                  <c:v>23.529</c:v>
                </c:pt>
                <c:pt idx="605">
                  <c:v>23.5</c:v>
                </c:pt>
                <c:pt idx="606">
                  <c:v>23.766500000000001</c:v>
                </c:pt>
                <c:pt idx="607">
                  <c:v>56.574800000000003</c:v>
                </c:pt>
                <c:pt idx="608">
                  <c:v>25.827200000000001</c:v>
                </c:pt>
                <c:pt idx="609">
                  <c:v>23.533100000000001</c:v>
                </c:pt>
                <c:pt idx="610">
                  <c:v>21.561199999999999</c:v>
                </c:pt>
                <c:pt idx="611">
                  <c:v>21.773599999999998</c:v>
                </c:pt>
                <c:pt idx="612">
                  <c:v>22</c:v>
                </c:pt>
                <c:pt idx="613">
                  <c:v>25.8932</c:v>
                </c:pt>
                <c:pt idx="614">
                  <c:v>24.101299999999998</c:v>
                </c:pt>
                <c:pt idx="615">
                  <c:v>19.203399999999998</c:v>
                </c:pt>
                <c:pt idx="616">
                  <c:v>17.9361</c:v>
                </c:pt>
                <c:pt idx="617">
                  <c:v>16.560500000000001</c:v>
                </c:pt>
                <c:pt idx="618">
                  <c:v>15.475099999999999</c:v>
                </c:pt>
                <c:pt idx="619">
                  <c:v>16</c:v>
                </c:pt>
                <c:pt idx="620">
                  <c:v>15.8</c:v>
                </c:pt>
                <c:pt idx="621">
                  <c:v>17.778300000000002</c:v>
                </c:pt>
                <c:pt idx="622">
                  <c:v>21.9633</c:v>
                </c:pt>
                <c:pt idx="623">
                  <c:v>23.790700000000001</c:v>
                </c:pt>
                <c:pt idx="624">
                  <c:v>90.183700000000002</c:v>
                </c:pt>
                <c:pt idx="625">
                  <c:v>51.5319</c:v>
                </c:pt>
                <c:pt idx="626">
                  <c:v>51.5</c:v>
                </c:pt>
                <c:pt idx="627">
                  <c:v>68.794300000000007</c:v>
                </c:pt>
                <c:pt idx="628">
                  <c:v>66.540800000000004</c:v>
                </c:pt>
                <c:pt idx="629">
                  <c:v>40.584699999999998</c:v>
                </c:pt>
                <c:pt idx="630">
                  <c:v>45.072800000000001</c:v>
                </c:pt>
                <c:pt idx="631">
                  <c:v>28.097200000000001</c:v>
                </c:pt>
                <c:pt idx="632">
                  <c:v>24.2455</c:v>
                </c:pt>
                <c:pt idx="633">
                  <c:v>24.4</c:v>
                </c:pt>
                <c:pt idx="634">
                  <c:v>33.331000000000003</c:v>
                </c:pt>
                <c:pt idx="635">
                  <c:v>30.774100000000001</c:v>
                </c:pt>
                <c:pt idx="636">
                  <c:v>18.277799999999999</c:v>
                </c:pt>
                <c:pt idx="637">
                  <c:v>16.955400000000001</c:v>
                </c:pt>
                <c:pt idx="638">
                  <c:v>16.8306</c:v>
                </c:pt>
                <c:pt idx="639">
                  <c:v>18.155100000000001</c:v>
                </c:pt>
                <c:pt idx="640">
                  <c:v>17.8</c:v>
                </c:pt>
                <c:pt idx="641">
                  <c:v>15.5174</c:v>
                </c:pt>
                <c:pt idx="642">
                  <c:v>17.1966</c:v>
                </c:pt>
                <c:pt idx="643">
                  <c:v>14.9194</c:v>
                </c:pt>
                <c:pt idx="644">
                  <c:v>13.7302</c:v>
                </c:pt>
                <c:pt idx="645">
                  <c:v>18.075500000000002</c:v>
                </c:pt>
                <c:pt idx="646">
                  <c:v>40.145499999999998</c:v>
                </c:pt>
                <c:pt idx="647">
                  <c:v>40</c:v>
                </c:pt>
                <c:pt idx="648">
                  <c:v>19.180199999999999</c:v>
                </c:pt>
                <c:pt idx="649">
                  <c:v>19</c:v>
                </c:pt>
                <c:pt idx="650">
                  <c:v>25</c:v>
                </c:pt>
                <c:pt idx="651">
                  <c:v>78.646900000000002</c:v>
                </c:pt>
                <c:pt idx="652">
                  <c:v>32.118200000000002</c:v>
                </c:pt>
                <c:pt idx="653">
                  <c:v>29.004999999999999</c:v>
                </c:pt>
                <c:pt idx="654">
                  <c:v>29</c:v>
                </c:pt>
                <c:pt idx="655">
                  <c:v>31.059100000000001</c:v>
                </c:pt>
                <c:pt idx="656">
                  <c:v>29.4009</c:v>
                </c:pt>
                <c:pt idx="657">
                  <c:v>26.326699999999999</c:v>
                </c:pt>
                <c:pt idx="658">
                  <c:v>21.755800000000001</c:v>
                </c:pt>
                <c:pt idx="659">
                  <c:v>17.764700000000001</c:v>
                </c:pt>
                <c:pt idx="660">
                  <c:v>13.5282</c:v>
                </c:pt>
                <c:pt idx="661">
                  <c:v>13</c:v>
                </c:pt>
                <c:pt idx="662">
                  <c:v>14.577199999999999</c:v>
                </c:pt>
                <c:pt idx="663">
                  <c:v>14.053599999999999</c:v>
                </c:pt>
                <c:pt idx="664">
                  <c:v>13.0817</c:v>
                </c:pt>
                <c:pt idx="665">
                  <c:v>12.622299999999999</c:v>
                </c:pt>
                <c:pt idx="666">
                  <c:v>29.401499999999999</c:v>
                </c:pt>
                <c:pt idx="667">
                  <c:v>27.024000000000001</c:v>
                </c:pt>
                <c:pt idx="668">
                  <c:v>13.442500000000001</c:v>
                </c:pt>
                <c:pt idx="669">
                  <c:v>13.2357</c:v>
                </c:pt>
                <c:pt idx="670">
                  <c:v>12.5533</c:v>
                </c:pt>
                <c:pt idx="671">
                  <c:v>10.2766</c:v>
                </c:pt>
                <c:pt idx="672">
                  <c:v>9.5850000000000009</c:v>
                </c:pt>
                <c:pt idx="673">
                  <c:v>12.344200000000001</c:v>
                </c:pt>
                <c:pt idx="674">
                  <c:v>11.9695</c:v>
                </c:pt>
                <c:pt idx="675">
                  <c:v>12</c:v>
                </c:pt>
                <c:pt idx="676">
                  <c:v>10.659599999999999</c:v>
                </c:pt>
                <c:pt idx="677">
                  <c:v>11.063599999999999</c:v>
                </c:pt>
                <c:pt idx="678">
                  <c:v>11.154299999999999</c:v>
                </c:pt>
                <c:pt idx="679">
                  <c:v>11.5708</c:v>
                </c:pt>
                <c:pt idx="680">
                  <c:v>9.4647000000000006</c:v>
                </c:pt>
                <c:pt idx="681">
                  <c:v>9.9391999999999996</c:v>
                </c:pt>
                <c:pt idx="682">
                  <c:v>10</c:v>
                </c:pt>
                <c:pt idx="683">
                  <c:v>10</c:v>
                </c:pt>
                <c:pt idx="684">
                  <c:v>9.6980000000000004</c:v>
                </c:pt>
                <c:pt idx="685">
                  <c:v>9.2815999999999992</c:v>
                </c:pt>
                <c:pt idx="686">
                  <c:v>8.9146000000000001</c:v>
                </c:pt>
                <c:pt idx="687">
                  <c:v>8.077</c:v>
                </c:pt>
                <c:pt idx="688">
                  <c:v>7.4755000000000003</c:v>
                </c:pt>
                <c:pt idx="689">
                  <c:v>7.5</c:v>
                </c:pt>
                <c:pt idx="690">
                  <c:v>7.3178999999999998</c:v>
                </c:pt>
                <c:pt idx="691">
                  <c:v>6.6162000000000001</c:v>
                </c:pt>
                <c:pt idx="692">
                  <c:v>5.9885999999999999</c:v>
                </c:pt>
                <c:pt idx="693">
                  <c:v>5.5278999999999998</c:v>
                </c:pt>
                <c:pt idx="694">
                  <c:v>8.2441999999999993</c:v>
                </c:pt>
                <c:pt idx="695">
                  <c:v>7.2613000000000003</c:v>
                </c:pt>
                <c:pt idx="696">
                  <c:v>7.3</c:v>
                </c:pt>
                <c:pt idx="697">
                  <c:v>6.0202</c:v>
                </c:pt>
                <c:pt idx="698">
                  <c:v>5.5206</c:v>
                </c:pt>
                <c:pt idx="699">
                  <c:v>5.1493000000000002</c:v>
                </c:pt>
                <c:pt idx="700">
                  <c:v>7.8108000000000004</c:v>
                </c:pt>
                <c:pt idx="701">
                  <c:v>7.4112</c:v>
                </c:pt>
                <c:pt idx="702">
                  <c:v>5.1158000000000001</c:v>
                </c:pt>
                <c:pt idx="703">
                  <c:v>5</c:v>
                </c:pt>
                <c:pt idx="704">
                  <c:v>6.3719999999999999</c:v>
                </c:pt>
                <c:pt idx="705">
                  <c:v>6.2110000000000003</c:v>
                </c:pt>
                <c:pt idx="706">
                  <c:v>6.0315000000000003</c:v>
                </c:pt>
                <c:pt idx="707">
                  <c:v>5.8110999999999997</c:v>
                </c:pt>
                <c:pt idx="708">
                  <c:v>4.3738000000000001</c:v>
                </c:pt>
                <c:pt idx="709">
                  <c:v>5.0411999999999999</c:v>
                </c:pt>
                <c:pt idx="710">
                  <c:v>5</c:v>
                </c:pt>
                <c:pt idx="711">
                  <c:v>5</c:v>
                </c:pt>
                <c:pt idx="712">
                  <c:v>5.1388999999999996</c:v>
                </c:pt>
                <c:pt idx="713">
                  <c:v>5.9219999999999997</c:v>
                </c:pt>
                <c:pt idx="714">
                  <c:v>5.8452999999999999</c:v>
                </c:pt>
                <c:pt idx="715">
                  <c:v>6.0499000000000001</c:v>
                </c:pt>
                <c:pt idx="716">
                  <c:v>5.8141999999999996</c:v>
                </c:pt>
                <c:pt idx="717">
                  <c:v>5.8</c:v>
                </c:pt>
                <c:pt idx="718">
                  <c:v>4.7840999999999996</c:v>
                </c:pt>
                <c:pt idx="719">
                  <c:v>5.0810000000000004</c:v>
                </c:pt>
                <c:pt idx="720">
                  <c:v>4.7426000000000004</c:v>
                </c:pt>
                <c:pt idx="721">
                  <c:v>4.4935999999999998</c:v>
                </c:pt>
                <c:pt idx="722">
                  <c:v>4.2733999999999996</c:v>
                </c:pt>
                <c:pt idx="723">
                  <c:v>4.4890999999999996</c:v>
                </c:pt>
                <c:pt idx="724">
                  <c:v>4.5</c:v>
                </c:pt>
                <c:pt idx="725">
                  <c:v>4.3273000000000001</c:v>
                </c:pt>
                <c:pt idx="726">
                  <c:v>9.6625999999999994</c:v>
                </c:pt>
                <c:pt idx="727">
                  <c:v>7.1687000000000003</c:v>
                </c:pt>
                <c:pt idx="728">
                  <c:v>6.1482999999999999</c:v>
                </c:pt>
                <c:pt idx="729">
                  <c:v>5.3615000000000004</c:v>
                </c:pt>
                <c:pt idx="730">
                  <c:v>5.0557999999999996</c:v>
                </c:pt>
                <c:pt idx="731">
                  <c:v>5.0819999999999999</c:v>
                </c:pt>
                <c:pt idx="732">
                  <c:v>5.1100000000000003</c:v>
                </c:pt>
                <c:pt idx="733">
                  <c:v>5.093</c:v>
                </c:pt>
                <c:pt idx="734">
                  <c:v>4.7619999999999996</c:v>
                </c:pt>
                <c:pt idx="735">
                  <c:v>4.7169999999999996</c:v>
                </c:pt>
                <c:pt idx="736">
                  <c:v>4.5229999999999997</c:v>
                </c:pt>
                <c:pt idx="737">
                  <c:v>4.5640000000000001</c:v>
                </c:pt>
                <c:pt idx="738">
                  <c:v>4.4669999999999996</c:v>
                </c:pt>
                <c:pt idx="739">
                  <c:v>4.3689999999999998</c:v>
                </c:pt>
                <c:pt idx="740">
                  <c:v>4.1740000000000004</c:v>
                </c:pt>
                <c:pt idx="741">
                  <c:v>3.8450000000000002</c:v>
                </c:pt>
                <c:pt idx="742">
                  <c:v>3.839</c:v>
                </c:pt>
                <c:pt idx="743">
                  <c:v>4.2699999999999996</c:v>
                </c:pt>
                <c:pt idx="744">
                  <c:v>4.1950000000000003</c:v>
                </c:pt>
                <c:pt idx="745">
                  <c:v>4.3689999999999998</c:v>
                </c:pt>
                <c:pt idx="746">
                  <c:v>4.5430000000000001</c:v>
                </c:pt>
                <c:pt idx="747">
                  <c:v>4.2960000000000003</c:v>
                </c:pt>
                <c:pt idx="748">
                  <c:v>4.0110000000000001</c:v>
                </c:pt>
                <c:pt idx="749">
                  <c:v>3.6389999999999998</c:v>
                </c:pt>
                <c:pt idx="750">
                  <c:v>4.609</c:v>
                </c:pt>
                <c:pt idx="751">
                  <c:v>3.48</c:v>
                </c:pt>
                <c:pt idx="752">
                  <c:v>3.9580000000000002</c:v>
                </c:pt>
                <c:pt idx="753">
                  <c:v>4.4359999999999999</c:v>
                </c:pt>
                <c:pt idx="754">
                  <c:v>4.2210000000000001</c:v>
                </c:pt>
                <c:pt idx="755">
                  <c:v>4.1040000000000001</c:v>
                </c:pt>
                <c:pt idx="756">
                  <c:v>4.0720000000000001</c:v>
                </c:pt>
                <c:pt idx="757">
                  <c:v>4.0389999999999997</c:v>
                </c:pt>
                <c:pt idx="758">
                  <c:v>3.536</c:v>
                </c:pt>
                <c:pt idx="759">
                  <c:v>3.4510000000000001</c:v>
                </c:pt>
                <c:pt idx="760">
                  <c:v>3.3660000000000001</c:v>
                </c:pt>
                <c:pt idx="761">
                  <c:v>3.4409999999999998</c:v>
                </c:pt>
                <c:pt idx="762">
                  <c:v>3.2679999999999998</c:v>
                </c:pt>
                <c:pt idx="763">
                  <c:v>3.8780000000000001</c:v>
                </c:pt>
                <c:pt idx="764">
                  <c:v>3.7949999999999999</c:v>
                </c:pt>
                <c:pt idx="765">
                  <c:v>3.5859999999999999</c:v>
                </c:pt>
                <c:pt idx="766">
                  <c:v>3.2269999999999999</c:v>
                </c:pt>
                <c:pt idx="767">
                  <c:v>2.8679999999999999</c:v>
                </c:pt>
                <c:pt idx="768">
                  <c:v>2.8420000000000001</c:v>
                </c:pt>
                <c:pt idx="769">
                  <c:v>2.8130000000000002</c:v>
                </c:pt>
                <c:pt idx="770">
                  <c:v>2.9009999999999998</c:v>
                </c:pt>
                <c:pt idx="771">
                  <c:v>2.93</c:v>
                </c:pt>
                <c:pt idx="772">
                  <c:v>2.8919999999999999</c:v>
                </c:pt>
                <c:pt idx="773">
                  <c:v>2.62</c:v>
                </c:pt>
                <c:pt idx="774">
                  <c:v>2.347</c:v>
                </c:pt>
                <c:pt idx="775">
                  <c:v>2.2879999999999998</c:v>
                </c:pt>
                <c:pt idx="776">
                  <c:v>2.8159999999999998</c:v>
                </c:pt>
                <c:pt idx="777">
                  <c:v>2.0939999999999999</c:v>
                </c:pt>
                <c:pt idx="778">
                  <c:v>2.14</c:v>
                </c:pt>
                <c:pt idx="779">
                  <c:v>1.946</c:v>
                </c:pt>
                <c:pt idx="780">
                  <c:v>2.11</c:v>
                </c:pt>
                <c:pt idx="781">
                  <c:v>2.2730000000000001</c:v>
                </c:pt>
                <c:pt idx="782">
                  <c:v>2.1469999999999998</c:v>
                </c:pt>
                <c:pt idx="783">
                  <c:v>2.0070000000000001</c:v>
                </c:pt>
                <c:pt idx="784">
                  <c:v>2.0499999999999998</c:v>
                </c:pt>
                <c:pt idx="785">
                  <c:v>1.956</c:v>
                </c:pt>
                <c:pt idx="786">
                  <c:v>1.968</c:v>
                </c:pt>
                <c:pt idx="787">
                  <c:v>1.8420000000000001</c:v>
                </c:pt>
                <c:pt idx="788">
                  <c:v>1.7150000000000001</c:v>
                </c:pt>
                <c:pt idx="789">
                  <c:v>1.6990000000000001</c:v>
                </c:pt>
                <c:pt idx="790">
                  <c:v>1.694</c:v>
                </c:pt>
                <c:pt idx="791">
                  <c:v>1.6679999999999999</c:v>
                </c:pt>
                <c:pt idx="792">
                  <c:v>1.681</c:v>
                </c:pt>
                <c:pt idx="793">
                  <c:v>1.887</c:v>
                </c:pt>
                <c:pt idx="794">
                  <c:v>1.8080000000000001</c:v>
                </c:pt>
                <c:pt idx="795">
                  <c:v>1.7290000000000001</c:v>
                </c:pt>
                <c:pt idx="796">
                  <c:v>1.6970000000000001</c:v>
                </c:pt>
                <c:pt idx="797">
                  <c:v>1.57</c:v>
                </c:pt>
                <c:pt idx="798">
                  <c:v>3.8</c:v>
                </c:pt>
                <c:pt idx="799">
                  <c:v>4.5469999999999997</c:v>
                </c:pt>
                <c:pt idx="800">
                  <c:v>5.758</c:v>
                </c:pt>
                <c:pt idx="801">
                  <c:v>5.0179999999999998</c:v>
                </c:pt>
                <c:pt idx="802">
                  <c:v>4.2750000000000004</c:v>
                </c:pt>
                <c:pt idx="803">
                  <c:v>2.786</c:v>
                </c:pt>
                <c:pt idx="804">
                  <c:v>2.17</c:v>
                </c:pt>
                <c:pt idx="805">
                  <c:v>2.1070000000000002</c:v>
                </c:pt>
                <c:pt idx="806">
                  <c:v>1.9930000000000001</c:v>
                </c:pt>
                <c:pt idx="807">
                  <c:v>1.82</c:v>
                </c:pt>
                <c:pt idx="808">
                  <c:v>2.8029999999999999</c:v>
                </c:pt>
                <c:pt idx="809">
                  <c:v>3.7879999999999998</c:v>
                </c:pt>
                <c:pt idx="810">
                  <c:v>11.276999999999999</c:v>
                </c:pt>
                <c:pt idx="811">
                  <c:v>4.3899999999999997</c:v>
                </c:pt>
                <c:pt idx="812">
                  <c:v>3.8340000000000001</c:v>
                </c:pt>
                <c:pt idx="813">
                  <c:v>3.3170000000000002</c:v>
                </c:pt>
                <c:pt idx="814">
                  <c:v>4.157</c:v>
                </c:pt>
                <c:pt idx="815">
                  <c:v>4.492</c:v>
                </c:pt>
                <c:pt idx="816">
                  <c:v>4.8280000000000003</c:v>
                </c:pt>
                <c:pt idx="817">
                  <c:v>5.88</c:v>
                </c:pt>
                <c:pt idx="818">
                  <c:v>5.2569999999999997</c:v>
                </c:pt>
                <c:pt idx="819">
                  <c:v>5.8680000000000003</c:v>
                </c:pt>
                <c:pt idx="820">
                  <c:v>26.968</c:v>
                </c:pt>
                <c:pt idx="821">
                  <c:v>42.607999999999997</c:v>
                </c:pt>
                <c:pt idx="822">
                  <c:v>60.798999999999999</c:v>
                </c:pt>
                <c:pt idx="823">
                  <c:v>79.325000000000003</c:v>
                </c:pt>
                <c:pt idx="824">
                  <c:v>66.116</c:v>
                </c:pt>
                <c:pt idx="825">
                  <c:v>49.828000000000003</c:v>
                </c:pt>
                <c:pt idx="826">
                  <c:v>41.284999999999997</c:v>
                </c:pt>
                <c:pt idx="827">
                  <c:v>17.234000000000002</c:v>
                </c:pt>
                <c:pt idx="828">
                  <c:v>16.748999999999999</c:v>
                </c:pt>
                <c:pt idx="829">
                  <c:v>15.65</c:v>
                </c:pt>
                <c:pt idx="830">
                  <c:v>14.534000000000001</c:v>
                </c:pt>
                <c:pt idx="831">
                  <c:v>10.101000000000001</c:v>
                </c:pt>
                <c:pt idx="832">
                  <c:v>6.8070000000000004</c:v>
                </c:pt>
                <c:pt idx="833">
                  <c:v>6.9279999999999999</c:v>
                </c:pt>
                <c:pt idx="834">
                  <c:v>7.05</c:v>
                </c:pt>
                <c:pt idx="835">
                  <c:v>7.3010000000000002</c:v>
                </c:pt>
                <c:pt idx="836">
                  <c:v>8.3870000000000005</c:v>
                </c:pt>
                <c:pt idx="837">
                  <c:v>9.4830000000000005</c:v>
                </c:pt>
                <c:pt idx="838">
                  <c:v>7.1970000000000001</c:v>
                </c:pt>
                <c:pt idx="839">
                  <c:v>6.593</c:v>
                </c:pt>
                <c:pt idx="840">
                  <c:v>46.466000000000001</c:v>
                </c:pt>
                <c:pt idx="841">
                  <c:v>29.132999999999999</c:v>
                </c:pt>
                <c:pt idx="842">
                  <c:v>112.61199999999999</c:v>
                </c:pt>
                <c:pt idx="843">
                  <c:v>76.825999999999993</c:v>
                </c:pt>
                <c:pt idx="844">
                  <c:v>40.713999999999999</c:v>
                </c:pt>
                <c:pt idx="845">
                  <c:v>43.588999999999999</c:v>
                </c:pt>
                <c:pt idx="846">
                  <c:v>23.305</c:v>
                </c:pt>
                <c:pt idx="847">
                  <c:v>19.690000000000001</c:v>
                </c:pt>
                <c:pt idx="848">
                  <c:v>17.026</c:v>
                </c:pt>
                <c:pt idx="849">
                  <c:v>20.524000000000001</c:v>
                </c:pt>
                <c:pt idx="850">
                  <c:v>18.969000000000001</c:v>
                </c:pt>
                <c:pt idx="851">
                  <c:v>17.43</c:v>
                </c:pt>
                <c:pt idx="852">
                  <c:v>12.38</c:v>
                </c:pt>
                <c:pt idx="853">
                  <c:v>12.039</c:v>
                </c:pt>
                <c:pt idx="854">
                  <c:v>22.802</c:v>
                </c:pt>
                <c:pt idx="855">
                  <c:v>15.076000000000001</c:v>
                </c:pt>
                <c:pt idx="856">
                  <c:v>50.831000000000003</c:v>
                </c:pt>
                <c:pt idx="857">
                  <c:v>42.427999999999997</c:v>
                </c:pt>
                <c:pt idx="858">
                  <c:v>33.988</c:v>
                </c:pt>
                <c:pt idx="859">
                  <c:v>29.436</c:v>
                </c:pt>
                <c:pt idx="860">
                  <c:v>24.158000000000001</c:v>
                </c:pt>
                <c:pt idx="861">
                  <c:v>18.89</c:v>
                </c:pt>
                <c:pt idx="862">
                  <c:v>17.721</c:v>
                </c:pt>
                <c:pt idx="863">
                  <c:v>15.885999999999999</c:v>
                </c:pt>
                <c:pt idx="864">
                  <c:v>27.030999999999999</c:v>
                </c:pt>
                <c:pt idx="865">
                  <c:v>38.234000000000002</c:v>
                </c:pt>
                <c:pt idx="866">
                  <c:v>22.588000000000001</c:v>
                </c:pt>
                <c:pt idx="867">
                  <c:v>19.484999999999999</c:v>
                </c:pt>
                <c:pt idx="868">
                  <c:v>15.221</c:v>
                </c:pt>
                <c:pt idx="869">
                  <c:v>14.938000000000001</c:v>
                </c:pt>
                <c:pt idx="870">
                  <c:v>13.212</c:v>
                </c:pt>
                <c:pt idx="871">
                  <c:v>16.722999999999999</c:v>
                </c:pt>
                <c:pt idx="872">
                  <c:v>20.234000000000002</c:v>
                </c:pt>
                <c:pt idx="873">
                  <c:v>17.497</c:v>
                </c:pt>
                <c:pt idx="874">
                  <c:v>21.577999999999999</c:v>
                </c:pt>
                <c:pt idx="875">
                  <c:v>24.867999999999999</c:v>
                </c:pt>
                <c:pt idx="876">
                  <c:v>80.103999999999999</c:v>
                </c:pt>
                <c:pt idx="877">
                  <c:v>48.162999999999997</c:v>
                </c:pt>
                <c:pt idx="878">
                  <c:v>41.167000000000002</c:v>
                </c:pt>
                <c:pt idx="879">
                  <c:v>34.197000000000003</c:v>
                </c:pt>
                <c:pt idx="880">
                  <c:v>18.494</c:v>
                </c:pt>
                <c:pt idx="881">
                  <c:v>16.22</c:v>
                </c:pt>
                <c:pt idx="882">
                  <c:v>12.712</c:v>
                </c:pt>
                <c:pt idx="883">
                  <c:v>13.225</c:v>
                </c:pt>
                <c:pt idx="884">
                  <c:v>11.621</c:v>
                </c:pt>
                <c:pt idx="885">
                  <c:v>9.8249999999999993</c:v>
                </c:pt>
                <c:pt idx="886">
                  <c:v>11.356999999999999</c:v>
                </c:pt>
                <c:pt idx="887">
                  <c:v>11.103</c:v>
                </c:pt>
                <c:pt idx="888">
                  <c:v>10.106</c:v>
                </c:pt>
                <c:pt idx="889">
                  <c:v>11.238</c:v>
                </c:pt>
                <c:pt idx="890">
                  <c:v>10.202999999999999</c:v>
                </c:pt>
                <c:pt idx="891">
                  <c:v>11.343999999999999</c:v>
                </c:pt>
                <c:pt idx="892">
                  <c:v>16.623000000000001</c:v>
                </c:pt>
                <c:pt idx="893">
                  <c:v>16.78</c:v>
                </c:pt>
                <c:pt idx="894">
                  <c:v>178.51300000000001</c:v>
                </c:pt>
                <c:pt idx="895">
                  <c:v>84.516000000000005</c:v>
                </c:pt>
                <c:pt idx="896">
                  <c:v>67.581000000000003</c:v>
                </c:pt>
                <c:pt idx="897">
                  <c:v>57.454000000000001</c:v>
                </c:pt>
                <c:pt idx="898">
                  <c:v>159.62299999999999</c:v>
                </c:pt>
                <c:pt idx="899">
                  <c:v>75.087000000000003</c:v>
                </c:pt>
                <c:pt idx="900">
                  <c:v>59.926000000000002</c:v>
                </c:pt>
                <c:pt idx="901">
                  <c:v>45.201999999999998</c:v>
                </c:pt>
                <c:pt idx="902">
                  <c:v>44.79</c:v>
                </c:pt>
                <c:pt idx="903">
                  <c:v>35.002000000000002</c:v>
                </c:pt>
                <c:pt idx="904">
                  <c:v>38.963000000000001</c:v>
                </c:pt>
                <c:pt idx="905">
                  <c:v>34.368000000000002</c:v>
                </c:pt>
                <c:pt idx="906">
                  <c:v>47.893999999999998</c:v>
                </c:pt>
                <c:pt idx="907">
                  <c:v>39.737000000000002</c:v>
                </c:pt>
                <c:pt idx="908">
                  <c:v>23.975999999999999</c:v>
                </c:pt>
                <c:pt idx="909">
                  <c:v>21.946999999999999</c:v>
                </c:pt>
                <c:pt idx="910">
                  <c:v>21.332000000000001</c:v>
                </c:pt>
                <c:pt idx="911">
                  <c:v>19.760000000000002</c:v>
                </c:pt>
                <c:pt idx="912">
                  <c:v>19.635999999999999</c:v>
                </c:pt>
                <c:pt idx="913">
                  <c:v>64.47</c:v>
                </c:pt>
                <c:pt idx="914">
                  <c:v>108.93600000000001</c:v>
                </c:pt>
                <c:pt idx="915">
                  <c:v>200.16300000000001</c:v>
                </c:pt>
                <c:pt idx="916">
                  <c:v>82.730999999999995</c:v>
                </c:pt>
                <c:pt idx="917">
                  <c:v>77.213999999999999</c:v>
                </c:pt>
                <c:pt idx="918">
                  <c:v>62.856000000000002</c:v>
                </c:pt>
                <c:pt idx="919">
                  <c:v>54.927999999999997</c:v>
                </c:pt>
                <c:pt idx="920">
                  <c:v>69.593999999999994</c:v>
                </c:pt>
                <c:pt idx="921">
                  <c:v>84.555000000000007</c:v>
                </c:pt>
                <c:pt idx="922">
                  <c:v>95.63</c:v>
                </c:pt>
                <c:pt idx="923">
                  <c:v>59.804000000000002</c:v>
                </c:pt>
                <c:pt idx="924">
                  <c:v>51.26</c:v>
                </c:pt>
                <c:pt idx="925">
                  <c:v>50.085000000000001</c:v>
                </c:pt>
                <c:pt idx="926">
                  <c:v>44.112000000000002</c:v>
                </c:pt>
                <c:pt idx="927">
                  <c:v>40.277000000000001</c:v>
                </c:pt>
                <c:pt idx="928">
                  <c:v>36.476999999999997</c:v>
                </c:pt>
                <c:pt idx="929">
                  <c:v>40.17</c:v>
                </c:pt>
                <c:pt idx="930">
                  <c:v>46.576999999999998</c:v>
                </c:pt>
                <c:pt idx="931">
                  <c:v>49.738</c:v>
                </c:pt>
                <c:pt idx="932">
                  <c:v>41.982999999999997</c:v>
                </c:pt>
                <c:pt idx="933">
                  <c:v>38.453000000000003</c:v>
                </c:pt>
                <c:pt idx="934">
                  <c:v>50.588000000000001</c:v>
                </c:pt>
                <c:pt idx="935">
                  <c:v>63.121000000000002</c:v>
                </c:pt>
                <c:pt idx="936">
                  <c:v>52.777000000000001</c:v>
                </c:pt>
                <c:pt idx="937">
                  <c:v>46.234000000000002</c:v>
                </c:pt>
                <c:pt idx="938">
                  <c:v>39.259</c:v>
                </c:pt>
                <c:pt idx="939">
                  <c:v>33.042000000000002</c:v>
                </c:pt>
                <c:pt idx="940">
                  <c:v>31.135000000000002</c:v>
                </c:pt>
                <c:pt idx="941">
                  <c:v>44.701000000000001</c:v>
                </c:pt>
                <c:pt idx="942">
                  <c:v>58.429000000000002</c:v>
                </c:pt>
                <c:pt idx="943">
                  <c:v>37.212000000000003</c:v>
                </c:pt>
                <c:pt idx="944">
                  <c:v>39.231000000000002</c:v>
                </c:pt>
                <c:pt idx="945">
                  <c:v>36.018999999999998</c:v>
                </c:pt>
                <c:pt idx="946">
                  <c:v>32.082000000000001</c:v>
                </c:pt>
                <c:pt idx="947">
                  <c:v>29.731000000000002</c:v>
                </c:pt>
                <c:pt idx="948">
                  <c:v>38.377000000000002</c:v>
                </c:pt>
                <c:pt idx="949">
                  <c:v>26.559000000000001</c:v>
                </c:pt>
                <c:pt idx="950">
                  <c:v>29.460999999999999</c:v>
                </c:pt>
                <c:pt idx="951">
                  <c:v>21.085000000000001</c:v>
                </c:pt>
                <c:pt idx="952">
                  <c:v>30.25</c:v>
                </c:pt>
                <c:pt idx="953">
                  <c:v>135.35300000000001</c:v>
                </c:pt>
                <c:pt idx="954">
                  <c:v>148.30500000000001</c:v>
                </c:pt>
                <c:pt idx="955">
                  <c:v>152.58600000000001</c:v>
                </c:pt>
                <c:pt idx="956">
                  <c:v>116.062</c:v>
                </c:pt>
                <c:pt idx="957">
                  <c:v>86.644000000000005</c:v>
                </c:pt>
                <c:pt idx="958">
                  <c:v>50.052</c:v>
                </c:pt>
                <c:pt idx="959">
                  <c:v>45.311999999999998</c:v>
                </c:pt>
                <c:pt idx="960">
                  <c:v>41.180999999999997</c:v>
                </c:pt>
                <c:pt idx="961">
                  <c:v>38.308</c:v>
                </c:pt>
                <c:pt idx="962">
                  <c:v>57.411999999999999</c:v>
                </c:pt>
                <c:pt idx="963">
                  <c:v>80.322999999999993</c:v>
                </c:pt>
                <c:pt idx="964">
                  <c:v>62.994</c:v>
                </c:pt>
                <c:pt idx="965">
                  <c:v>66.031000000000006</c:v>
                </c:pt>
                <c:pt idx="966">
                  <c:v>60.518999999999998</c:v>
                </c:pt>
                <c:pt idx="967">
                  <c:v>42.162999999999997</c:v>
                </c:pt>
                <c:pt idx="968">
                  <c:v>36.238999999999997</c:v>
                </c:pt>
                <c:pt idx="969">
                  <c:v>149.86600000000001</c:v>
                </c:pt>
                <c:pt idx="970">
                  <c:v>68.745000000000005</c:v>
                </c:pt>
                <c:pt idx="971">
                  <c:v>59.448</c:v>
                </c:pt>
                <c:pt idx="972">
                  <c:v>44.055</c:v>
                </c:pt>
                <c:pt idx="973">
                  <c:v>42.081000000000003</c:v>
                </c:pt>
                <c:pt idx="974">
                  <c:v>134.68700000000001</c:v>
                </c:pt>
                <c:pt idx="975">
                  <c:v>113.52</c:v>
                </c:pt>
                <c:pt idx="976">
                  <c:v>93.945999999999998</c:v>
                </c:pt>
                <c:pt idx="977">
                  <c:v>55.072000000000003</c:v>
                </c:pt>
                <c:pt idx="978">
                  <c:v>50.332000000000001</c:v>
                </c:pt>
                <c:pt idx="979">
                  <c:v>39.210999999999999</c:v>
                </c:pt>
                <c:pt idx="980">
                  <c:v>38.878999999999998</c:v>
                </c:pt>
                <c:pt idx="981">
                  <c:v>34.39</c:v>
                </c:pt>
                <c:pt idx="982">
                  <c:v>35.213000000000001</c:v>
                </c:pt>
                <c:pt idx="983">
                  <c:v>42.247</c:v>
                </c:pt>
                <c:pt idx="984">
                  <c:v>49.326000000000001</c:v>
                </c:pt>
                <c:pt idx="985">
                  <c:v>63.779000000000003</c:v>
                </c:pt>
                <c:pt idx="986">
                  <c:v>56.497</c:v>
                </c:pt>
                <c:pt idx="987">
                  <c:v>48.545000000000002</c:v>
                </c:pt>
                <c:pt idx="988">
                  <c:v>43.445</c:v>
                </c:pt>
                <c:pt idx="989">
                  <c:v>39.884</c:v>
                </c:pt>
                <c:pt idx="990">
                  <c:v>31.268999999999998</c:v>
                </c:pt>
                <c:pt idx="991">
                  <c:v>38.298999999999999</c:v>
                </c:pt>
                <c:pt idx="992">
                  <c:v>32.887</c:v>
                </c:pt>
                <c:pt idx="993">
                  <c:v>60.878</c:v>
                </c:pt>
                <c:pt idx="994">
                  <c:v>78.03</c:v>
                </c:pt>
                <c:pt idx="995">
                  <c:v>62.06</c:v>
                </c:pt>
                <c:pt idx="996">
                  <c:v>43.587000000000003</c:v>
                </c:pt>
                <c:pt idx="997">
                  <c:v>43.951999999999998</c:v>
                </c:pt>
                <c:pt idx="998">
                  <c:v>49.158999999999999</c:v>
                </c:pt>
                <c:pt idx="999">
                  <c:v>40.621000000000002</c:v>
                </c:pt>
                <c:pt idx="1000">
                  <c:v>35.466999999999999</c:v>
                </c:pt>
                <c:pt idx="1001">
                  <c:v>30.774999999999999</c:v>
                </c:pt>
                <c:pt idx="1002">
                  <c:v>42.857999999999997</c:v>
                </c:pt>
                <c:pt idx="1003">
                  <c:v>169.42500000000001</c:v>
                </c:pt>
                <c:pt idx="1004">
                  <c:v>114.04600000000001</c:v>
                </c:pt>
                <c:pt idx="1005">
                  <c:v>64.162000000000006</c:v>
                </c:pt>
                <c:pt idx="1006">
                  <c:v>62.033000000000001</c:v>
                </c:pt>
                <c:pt idx="1007">
                  <c:v>64.382999999999996</c:v>
                </c:pt>
                <c:pt idx="1008">
                  <c:v>56.011000000000003</c:v>
                </c:pt>
                <c:pt idx="1009">
                  <c:v>45.456000000000003</c:v>
                </c:pt>
                <c:pt idx="1010">
                  <c:v>49.707999999999998</c:v>
                </c:pt>
                <c:pt idx="1011">
                  <c:v>38.744999999999997</c:v>
                </c:pt>
                <c:pt idx="1012">
                  <c:v>45.71</c:v>
                </c:pt>
                <c:pt idx="1013">
                  <c:v>40.058</c:v>
                </c:pt>
                <c:pt idx="1014">
                  <c:v>44.816000000000003</c:v>
                </c:pt>
                <c:pt idx="1015">
                  <c:v>41.828000000000003</c:v>
                </c:pt>
                <c:pt idx="1016">
                  <c:v>37.615000000000002</c:v>
                </c:pt>
                <c:pt idx="1017">
                  <c:v>35.521000000000001</c:v>
                </c:pt>
                <c:pt idx="1018">
                  <c:v>32.067999999999998</c:v>
                </c:pt>
                <c:pt idx="1019">
                  <c:v>27.725999999999999</c:v>
                </c:pt>
                <c:pt idx="1020">
                  <c:v>26.52</c:v>
                </c:pt>
                <c:pt idx="1021">
                  <c:v>24.216999999999999</c:v>
                </c:pt>
                <c:pt idx="1022">
                  <c:v>28.268000000000001</c:v>
                </c:pt>
                <c:pt idx="1023">
                  <c:v>27.137</c:v>
                </c:pt>
                <c:pt idx="1024">
                  <c:v>50.552</c:v>
                </c:pt>
                <c:pt idx="1025">
                  <c:v>78.506</c:v>
                </c:pt>
                <c:pt idx="1026">
                  <c:v>53.944000000000003</c:v>
                </c:pt>
                <c:pt idx="1027">
                  <c:v>47.636000000000003</c:v>
                </c:pt>
                <c:pt idx="1028">
                  <c:v>44.155999999999999</c:v>
                </c:pt>
                <c:pt idx="1029">
                  <c:v>34.156999999999996</c:v>
                </c:pt>
                <c:pt idx="1030">
                  <c:v>31.687000000000001</c:v>
                </c:pt>
                <c:pt idx="1031">
                  <c:v>28.952000000000002</c:v>
                </c:pt>
                <c:pt idx="1032">
                  <c:v>30.108000000000001</c:v>
                </c:pt>
                <c:pt idx="1033">
                  <c:v>27.847999999999999</c:v>
                </c:pt>
                <c:pt idx="1034">
                  <c:v>37.145000000000003</c:v>
                </c:pt>
                <c:pt idx="1035">
                  <c:v>27.25</c:v>
                </c:pt>
                <c:pt idx="1036">
                  <c:v>25.411000000000001</c:v>
                </c:pt>
                <c:pt idx="1037">
                  <c:v>23.138000000000002</c:v>
                </c:pt>
                <c:pt idx="1038">
                  <c:v>26.541</c:v>
                </c:pt>
                <c:pt idx="1039">
                  <c:v>25.556000000000001</c:v>
                </c:pt>
                <c:pt idx="1040">
                  <c:v>20.39</c:v>
                </c:pt>
                <c:pt idx="1041">
                  <c:v>17.434999999999999</c:v>
                </c:pt>
                <c:pt idx="1042">
                  <c:v>21.407</c:v>
                </c:pt>
                <c:pt idx="1043">
                  <c:v>20.768999999999998</c:v>
                </c:pt>
                <c:pt idx="1044">
                  <c:v>20.061</c:v>
                </c:pt>
                <c:pt idx="1045">
                  <c:v>20.646000000000001</c:v>
                </c:pt>
                <c:pt idx="1046">
                  <c:v>23.103000000000002</c:v>
                </c:pt>
                <c:pt idx="1047">
                  <c:v>18.890999999999998</c:v>
                </c:pt>
                <c:pt idx="1048">
                  <c:v>18.152000000000001</c:v>
                </c:pt>
                <c:pt idx="1049">
                  <c:v>17.22</c:v>
                </c:pt>
                <c:pt idx="1050">
                  <c:v>16.561</c:v>
                </c:pt>
                <c:pt idx="1051">
                  <c:v>18.542999999999999</c:v>
                </c:pt>
                <c:pt idx="1052">
                  <c:v>18.452000000000002</c:v>
                </c:pt>
                <c:pt idx="1053">
                  <c:v>22.245999999999999</c:v>
                </c:pt>
                <c:pt idx="1054">
                  <c:v>18.140999999999998</c:v>
                </c:pt>
                <c:pt idx="1055">
                  <c:v>17.791</c:v>
                </c:pt>
                <c:pt idx="1056">
                  <c:v>16.675000000000001</c:v>
                </c:pt>
                <c:pt idx="1057">
                  <c:v>15.817</c:v>
                </c:pt>
                <c:pt idx="1058">
                  <c:v>15.217000000000001</c:v>
                </c:pt>
                <c:pt idx="1059">
                  <c:v>15.516999999999999</c:v>
                </c:pt>
                <c:pt idx="1060">
                  <c:v>21.151</c:v>
                </c:pt>
                <c:pt idx="1061">
                  <c:v>15.872</c:v>
                </c:pt>
                <c:pt idx="1062">
                  <c:v>15.112</c:v>
                </c:pt>
                <c:pt idx="1063">
                  <c:v>14.532999999999999</c:v>
                </c:pt>
                <c:pt idx="1064">
                  <c:v>14.002000000000001</c:v>
                </c:pt>
                <c:pt idx="1065">
                  <c:v>14.449</c:v>
                </c:pt>
                <c:pt idx="1066">
                  <c:v>20.111000000000001</c:v>
                </c:pt>
                <c:pt idx="1067">
                  <c:v>20.111000000000001</c:v>
                </c:pt>
                <c:pt idx="1068">
                  <c:v>13.016</c:v>
                </c:pt>
                <c:pt idx="1069">
                  <c:v>12.840999999999999</c:v>
                </c:pt>
                <c:pt idx="1070">
                  <c:v>12.756</c:v>
                </c:pt>
                <c:pt idx="1071">
                  <c:v>12.148</c:v>
                </c:pt>
                <c:pt idx="1072">
                  <c:v>11.233000000000001</c:v>
                </c:pt>
                <c:pt idx="1073">
                  <c:v>10.609</c:v>
                </c:pt>
                <c:pt idx="1074">
                  <c:v>19.122</c:v>
                </c:pt>
                <c:pt idx="1075">
                  <c:v>11.621</c:v>
                </c:pt>
                <c:pt idx="1076">
                  <c:v>11.54</c:v>
                </c:pt>
                <c:pt idx="1077">
                  <c:v>11.291</c:v>
                </c:pt>
                <c:pt idx="1078">
                  <c:v>11.092000000000001</c:v>
                </c:pt>
                <c:pt idx="1079">
                  <c:v>10.987</c:v>
                </c:pt>
                <c:pt idx="1080">
                  <c:v>10.801</c:v>
                </c:pt>
                <c:pt idx="1081">
                  <c:v>18.181000000000001</c:v>
                </c:pt>
                <c:pt idx="1082">
                  <c:v>10.076000000000001</c:v>
                </c:pt>
                <c:pt idx="1083">
                  <c:v>10.643000000000001</c:v>
                </c:pt>
                <c:pt idx="1084">
                  <c:v>10.455</c:v>
                </c:pt>
                <c:pt idx="1085">
                  <c:v>9.8490000000000002</c:v>
                </c:pt>
                <c:pt idx="1086">
                  <c:v>9.9250000000000007</c:v>
                </c:pt>
                <c:pt idx="1087">
                  <c:v>9.1790000000000003</c:v>
                </c:pt>
                <c:pt idx="1088">
                  <c:v>17.286999999999999</c:v>
                </c:pt>
                <c:pt idx="1089">
                  <c:v>17.286999999999999</c:v>
                </c:pt>
                <c:pt idx="1090">
                  <c:v>9.548</c:v>
                </c:pt>
                <c:pt idx="1091">
                  <c:v>9.4280000000000008</c:v>
                </c:pt>
                <c:pt idx="1092">
                  <c:v>9.3989999999999991</c:v>
                </c:pt>
                <c:pt idx="1093">
                  <c:v>9.2089999999999996</c:v>
                </c:pt>
                <c:pt idx="1094">
                  <c:v>8.5310000000000006</c:v>
                </c:pt>
                <c:pt idx="1095">
                  <c:v>16.645</c:v>
                </c:pt>
                <c:pt idx="1096">
                  <c:v>8.048</c:v>
                </c:pt>
                <c:pt idx="1097">
                  <c:v>8.1969999999999992</c:v>
                </c:pt>
                <c:pt idx="1098">
                  <c:v>7.9269999999999996</c:v>
                </c:pt>
                <c:pt idx="1099">
                  <c:v>8.1140000000000008</c:v>
                </c:pt>
                <c:pt idx="1100">
                  <c:v>7.6470000000000002</c:v>
                </c:pt>
                <c:pt idx="1101">
                  <c:v>7.3630000000000004</c:v>
                </c:pt>
                <c:pt idx="1102">
                  <c:v>16.027000000000001</c:v>
                </c:pt>
                <c:pt idx="1103">
                  <c:v>7.7720000000000002</c:v>
                </c:pt>
                <c:pt idx="1104">
                  <c:v>7.73</c:v>
                </c:pt>
                <c:pt idx="1105">
                  <c:v>7.5659999999999998</c:v>
                </c:pt>
                <c:pt idx="1106">
                  <c:v>7.54</c:v>
                </c:pt>
                <c:pt idx="1107">
                  <c:v>6.8860000000000001</c:v>
                </c:pt>
                <c:pt idx="1108">
                  <c:v>6.718</c:v>
                </c:pt>
                <c:pt idx="1109">
                  <c:v>15.826000000000001</c:v>
                </c:pt>
                <c:pt idx="1110">
                  <c:v>6.633</c:v>
                </c:pt>
                <c:pt idx="1111">
                  <c:v>6.4630000000000001</c:v>
                </c:pt>
                <c:pt idx="1112">
                  <c:v>6.3419999999999996</c:v>
                </c:pt>
                <c:pt idx="1113">
                  <c:v>6.4119999999999999</c:v>
                </c:pt>
                <c:pt idx="1114">
                  <c:v>6.34</c:v>
                </c:pt>
                <c:pt idx="1115">
                  <c:v>6.26</c:v>
                </c:pt>
                <c:pt idx="1116">
                  <c:v>15.432</c:v>
                </c:pt>
                <c:pt idx="1117">
                  <c:v>6.1180000000000003</c:v>
                </c:pt>
                <c:pt idx="1118">
                  <c:v>6.093</c:v>
                </c:pt>
                <c:pt idx="1119">
                  <c:v>6.04</c:v>
                </c:pt>
                <c:pt idx="1120">
                  <c:v>5.9649999999999999</c:v>
                </c:pt>
                <c:pt idx="1121">
                  <c:v>15.048</c:v>
                </c:pt>
                <c:pt idx="1122">
                  <c:v>5.7809999999999997</c:v>
                </c:pt>
                <c:pt idx="1123">
                  <c:v>14.859</c:v>
                </c:pt>
                <c:pt idx="1124">
                  <c:v>5.6210000000000004</c:v>
                </c:pt>
                <c:pt idx="1125">
                  <c:v>5.57</c:v>
                </c:pt>
                <c:pt idx="1126">
                  <c:v>5.4560000000000004</c:v>
                </c:pt>
                <c:pt idx="1127">
                  <c:v>5.3920000000000003</c:v>
                </c:pt>
                <c:pt idx="1128">
                  <c:v>5.234</c:v>
                </c:pt>
                <c:pt idx="1129">
                  <c:v>5.1749999999999998</c:v>
                </c:pt>
                <c:pt idx="1130">
                  <c:v>14.307</c:v>
                </c:pt>
                <c:pt idx="1131">
                  <c:v>5.5380000000000003</c:v>
                </c:pt>
                <c:pt idx="1132">
                  <c:v>5.452</c:v>
                </c:pt>
                <c:pt idx="1133">
                  <c:v>5.1859999999999999</c:v>
                </c:pt>
                <c:pt idx="1134">
                  <c:v>5.0670000000000002</c:v>
                </c:pt>
                <c:pt idx="1135">
                  <c:v>4.9409999999999998</c:v>
                </c:pt>
                <c:pt idx="1136">
                  <c:v>4.7750000000000004</c:v>
                </c:pt>
                <c:pt idx="1137">
                  <c:v>13.773</c:v>
                </c:pt>
                <c:pt idx="1138">
                  <c:v>4.742</c:v>
                </c:pt>
                <c:pt idx="1139">
                  <c:v>4.6509999999999998</c:v>
                </c:pt>
                <c:pt idx="1140">
                  <c:v>3.6520000000000001</c:v>
                </c:pt>
                <c:pt idx="1141">
                  <c:v>3.5680000000000001</c:v>
                </c:pt>
                <c:pt idx="1142">
                  <c:v>3.5790000000000002</c:v>
                </c:pt>
                <c:pt idx="1143">
                  <c:v>3.887</c:v>
                </c:pt>
                <c:pt idx="1144">
                  <c:v>13.603999999999999</c:v>
                </c:pt>
                <c:pt idx="1145">
                  <c:v>3.8370000000000002</c:v>
                </c:pt>
                <c:pt idx="1146">
                  <c:v>3.7789999999999999</c:v>
                </c:pt>
                <c:pt idx="1147">
                  <c:v>3.8319999999999999</c:v>
                </c:pt>
                <c:pt idx="1148">
                  <c:v>3.6709999999999998</c:v>
                </c:pt>
                <c:pt idx="1149">
                  <c:v>3.6160000000000001</c:v>
                </c:pt>
                <c:pt idx="1150">
                  <c:v>3.504</c:v>
                </c:pt>
                <c:pt idx="1151">
                  <c:v>13.265000000000001</c:v>
                </c:pt>
                <c:pt idx="1152">
                  <c:v>3.6520000000000001</c:v>
                </c:pt>
                <c:pt idx="1153">
                  <c:v>4.234</c:v>
                </c:pt>
                <c:pt idx="1154">
                  <c:v>4.1210000000000004</c:v>
                </c:pt>
                <c:pt idx="1155">
                  <c:v>3.9350000000000001</c:v>
                </c:pt>
                <c:pt idx="1156">
                  <c:v>13.265000000000001</c:v>
                </c:pt>
                <c:pt idx="1157">
                  <c:v>3.5379999999999998</c:v>
                </c:pt>
                <c:pt idx="1158">
                  <c:v>13.099</c:v>
                </c:pt>
                <c:pt idx="1159">
                  <c:v>3.2890000000000001</c:v>
                </c:pt>
                <c:pt idx="1160">
                  <c:v>3.2440000000000002</c:v>
                </c:pt>
                <c:pt idx="1161">
                  <c:v>3.1659999999999999</c:v>
                </c:pt>
                <c:pt idx="1162">
                  <c:v>2.9489999999999998</c:v>
                </c:pt>
                <c:pt idx="1163">
                  <c:v>2.8010000000000002</c:v>
                </c:pt>
                <c:pt idx="1164">
                  <c:v>2.706</c:v>
                </c:pt>
                <c:pt idx="1165">
                  <c:v>12.612</c:v>
                </c:pt>
                <c:pt idx="1166">
                  <c:v>2.3319999999999999</c:v>
                </c:pt>
                <c:pt idx="1167">
                  <c:v>2.4729999999999999</c:v>
                </c:pt>
                <c:pt idx="1168">
                  <c:v>2.3159999999999998</c:v>
                </c:pt>
                <c:pt idx="1169">
                  <c:v>2.4489999999999998</c:v>
                </c:pt>
                <c:pt idx="1170">
                  <c:v>2.7909999999999999</c:v>
                </c:pt>
                <c:pt idx="1171">
                  <c:v>2.6219999999999999</c:v>
                </c:pt>
                <c:pt idx="1172">
                  <c:v>12.298</c:v>
                </c:pt>
                <c:pt idx="1173">
                  <c:v>2.48</c:v>
                </c:pt>
                <c:pt idx="1174">
                  <c:v>2.512</c:v>
                </c:pt>
                <c:pt idx="1175">
                  <c:v>2.5089999999999999</c:v>
                </c:pt>
                <c:pt idx="1176">
                  <c:v>2.254</c:v>
                </c:pt>
                <c:pt idx="1177">
                  <c:v>2.294</c:v>
                </c:pt>
                <c:pt idx="1178">
                  <c:v>2.3420000000000001</c:v>
                </c:pt>
                <c:pt idx="1179">
                  <c:v>11.842000000000001</c:v>
                </c:pt>
                <c:pt idx="1180">
                  <c:v>2.3380000000000001</c:v>
                </c:pt>
                <c:pt idx="1181">
                  <c:v>2.456</c:v>
                </c:pt>
                <c:pt idx="1182">
                  <c:v>2.6989999999999998</c:v>
                </c:pt>
                <c:pt idx="1183">
                  <c:v>12.298</c:v>
                </c:pt>
                <c:pt idx="1184">
                  <c:v>12.612</c:v>
                </c:pt>
                <c:pt idx="1185">
                  <c:v>20.314</c:v>
                </c:pt>
                <c:pt idx="1186">
                  <c:v>16.645</c:v>
                </c:pt>
                <c:pt idx="1187">
                  <c:v>5.9790000000000001</c:v>
                </c:pt>
                <c:pt idx="1188">
                  <c:v>5.4119999999999999</c:v>
                </c:pt>
                <c:pt idx="1189">
                  <c:v>3.4180000000000001</c:v>
                </c:pt>
                <c:pt idx="1190">
                  <c:v>4.8029999999999999</c:v>
                </c:pt>
                <c:pt idx="1191">
                  <c:v>5.5570000000000004</c:v>
                </c:pt>
                <c:pt idx="1192">
                  <c:v>4.8719999999999999</c:v>
                </c:pt>
                <c:pt idx="1193">
                  <c:v>13.099</c:v>
                </c:pt>
                <c:pt idx="1194">
                  <c:v>3.8069999999999999</c:v>
                </c:pt>
                <c:pt idx="1195">
                  <c:v>3.7</c:v>
                </c:pt>
                <c:pt idx="1196">
                  <c:v>5.6159999999999997</c:v>
                </c:pt>
                <c:pt idx="1197">
                  <c:v>15.803000000000001</c:v>
                </c:pt>
                <c:pt idx="1198">
                  <c:v>36.869</c:v>
                </c:pt>
                <c:pt idx="1199">
                  <c:v>24.533000000000001</c:v>
                </c:pt>
                <c:pt idx="1200">
                  <c:v>20.111000000000001</c:v>
                </c:pt>
                <c:pt idx="1201">
                  <c:v>15.201000000000001</c:v>
                </c:pt>
                <c:pt idx="1202">
                  <c:v>4.915</c:v>
                </c:pt>
                <c:pt idx="1203">
                  <c:v>4.492</c:v>
                </c:pt>
                <c:pt idx="1204">
                  <c:v>4.5709999999999997</c:v>
                </c:pt>
                <c:pt idx="1205">
                  <c:v>5.3639999999999999</c:v>
                </c:pt>
                <c:pt idx="1206">
                  <c:v>5.0960000000000001</c:v>
                </c:pt>
                <c:pt idx="1207">
                  <c:v>15.432</c:v>
                </c:pt>
                <c:pt idx="1208">
                  <c:v>17.369</c:v>
                </c:pt>
                <c:pt idx="1209">
                  <c:v>6.7069999999999999</c:v>
                </c:pt>
                <c:pt idx="1210">
                  <c:v>4.5339999999999998</c:v>
                </c:pt>
                <c:pt idx="1211">
                  <c:v>9.9009999999999998</c:v>
                </c:pt>
                <c:pt idx="1212">
                  <c:v>7.0129999999999999</c:v>
                </c:pt>
                <c:pt idx="1213">
                  <c:v>4.8090000000000002</c:v>
                </c:pt>
                <c:pt idx="1214">
                  <c:v>13.776</c:v>
                </c:pt>
                <c:pt idx="1215">
                  <c:v>14.307</c:v>
                </c:pt>
                <c:pt idx="1216">
                  <c:v>7.3719999999999999</c:v>
                </c:pt>
                <c:pt idx="1217">
                  <c:v>8.23</c:v>
                </c:pt>
                <c:pt idx="1218">
                  <c:v>15.253</c:v>
                </c:pt>
                <c:pt idx="1219">
                  <c:v>19.7</c:v>
                </c:pt>
                <c:pt idx="1220">
                  <c:v>24.366</c:v>
                </c:pt>
                <c:pt idx="1221">
                  <c:v>21.151</c:v>
                </c:pt>
                <c:pt idx="1222">
                  <c:v>16.643999999999998</c:v>
                </c:pt>
                <c:pt idx="1223">
                  <c:v>42.734999999999999</c:v>
                </c:pt>
                <c:pt idx="1224">
                  <c:v>35.857999999999997</c:v>
                </c:pt>
                <c:pt idx="1225">
                  <c:v>26.856000000000002</c:v>
                </c:pt>
                <c:pt idx="1226">
                  <c:v>27.050999999999998</c:v>
                </c:pt>
                <c:pt idx="1227">
                  <c:v>22.55</c:v>
                </c:pt>
                <c:pt idx="1228">
                  <c:v>19.859000000000002</c:v>
                </c:pt>
                <c:pt idx="1229">
                  <c:v>11.869</c:v>
                </c:pt>
                <c:pt idx="1230">
                  <c:v>11.224</c:v>
                </c:pt>
                <c:pt idx="1231">
                  <c:v>17.513999999999999</c:v>
                </c:pt>
                <c:pt idx="1232">
                  <c:v>11.862</c:v>
                </c:pt>
                <c:pt idx="1233">
                  <c:v>11.773</c:v>
                </c:pt>
                <c:pt idx="1234">
                  <c:v>10.996</c:v>
                </c:pt>
                <c:pt idx="1235">
                  <c:v>17.286999999999999</c:v>
                </c:pt>
                <c:pt idx="1236">
                  <c:v>12.654999999999999</c:v>
                </c:pt>
                <c:pt idx="1237">
                  <c:v>12.397</c:v>
                </c:pt>
                <c:pt idx="1238">
                  <c:v>13.475</c:v>
                </c:pt>
                <c:pt idx="1239">
                  <c:v>8.5470000000000006</c:v>
                </c:pt>
                <c:pt idx="1240">
                  <c:v>8.1760000000000002</c:v>
                </c:pt>
                <c:pt idx="1241">
                  <c:v>10.826000000000001</c:v>
                </c:pt>
                <c:pt idx="1242">
                  <c:v>20.111000000000001</c:v>
                </c:pt>
                <c:pt idx="1243">
                  <c:v>12.29</c:v>
                </c:pt>
                <c:pt idx="1244">
                  <c:v>19.178999999999998</c:v>
                </c:pt>
                <c:pt idx="1245">
                  <c:v>14.319000000000001</c:v>
                </c:pt>
                <c:pt idx="1246">
                  <c:v>17.213000000000001</c:v>
                </c:pt>
                <c:pt idx="1247">
                  <c:v>12.476000000000001</c:v>
                </c:pt>
                <c:pt idx="1248">
                  <c:v>10.717000000000001</c:v>
                </c:pt>
                <c:pt idx="1249">
                  <c:v>16.645</c:v>
                </c:pt>
                <c:pt idx="1250">
                  <c:v>10.257</c:v>
                </c:pt>
                <c:pt idx="1251">
                  <c:v>9.3640000000000008</c:v>
                </c:pt>
                <c:pt idx="1252">
                  <c:v>6.3369999999999997</c:v>
                </c:pt>
                <c:pt idx="1253">
                  <c:v>7.5529999999999999</c:v>
                </c:pt>
                <c:pt idx="1254">
                  <c:v>7.7869999999999999</c:v>
                </c:pt>
                <c:pt idx="1255">
                  <c:v>7.1269999999999998</c:v>
                </c:pt>
                <c:pt idx="1256">
                  <c:v>15.239000000000001</c:v>
                </c:pt>
                <c:pt idx="1257">
                  <c:v>37.125999999999998</c:v>
                </c:pt>
                <c:pt idx="1258">
                  <c:v>37.249000000000002</c:v>
                </c:pt>
                <c:pt idx="1259">
                  <c:v>24.728000000000002</c:v>
                </c:pt>
                <c:pt idx="1260">
                  <c:v>37.033000000000001</c:v>
                </c:pt>
                <c:pt idx="1261">
                  <c:v>34.356999999999999</c:v>
                </c:pt>
                <c:pt idx="1262">
                  <c:v>31.268999999999998</c:v>
                </c:pt>
                <c:pt idx="1263">
                  <c:v>26.541</c:v>
                </c:pt>
                <c:pt idx="1264">
                  <c:v>39.491</c:v>
                </c:pt>
                <c:pt idx="1265">
                  <c:v>49.542000000000002</c:v>
                </c:pt>
                <c:pt idx="1266">
                  <c:v>27.762</c:v>
                </c:pt>
                <c:pt idx="1267">
                  <c:v>22.079000000000001</c:v>
                </c:pt>
                <c:pt idx="1268">
                  <c:v>25.777999999999999</c:v>
                </c:pt>
                <c:pt idx="1269">
                  <c:v>22.46</c:v>
                </c:pt>
                <c:pt idx="1270">
                  <c:v>21.966999999999999</c:v>
                </c:pt>
                <c:pt idx="1271">
                  <c:v>13.601000000000001</c:v>
                </c:pt>
                <c:pt idx="1272">
                  <c:v>13.336</c:v>
                </c:pt>
                <c:pt idx="1273">
                  <c:v>15.22</c:v>
                </c:pt>
                <c:pt idx="1274">
                  <c:v>17.768999999999998</c:v>
                </c:pt>
                <c:pt idx="1275">
                  <c:v>14.877000000000001</c:v>
                </c:pt>
                <c:pt idx="1276">
                  <c:v>12.433999999999999</c:v>
                </c:pt>
                <c:pt idx="1277">
                  <c:v>18.411999999999999</c:v>
                </c:pt>
                <c:pt idx="1278">
                  <c:v>15.92</c:v>
                </c:pt>
                <c:pt idx="1279">
                  <c:v>21.864000000000001</c:v>
                </c:pt>
                <c:pt idx="1280">
                  <c:v>18.666</c:v>
                </c:pt>
                <c:pt idx="1281">
                  <c:v>19.416</c:v>
                </c:pt>
                <c:pt idx="1282">
                  <c:v>14.346</c:v>
                </c:pt>
                <c:pt idx="1283">
                  <c:v>12.923999999999999</c:v>
                </c:pt>
                <c:pt idx="1284">
                  <c:v>18.411999999999999</c:v>
                </c:pt>
                <c:pt idx="1285">
                  <c:v>17.952999999999999</c:v>
                </c:pt>
                <c:pt idx="1286">
                  <c:v>7.9420000000000002</c:v>
                </c:pt>
                <c:pt idx="1287">
                  <c:v>7.19</c:v>
                </c:pt>
                <c:pt idx="1288">
                  <c:v>6.9740000000000002</c:v>
                </c:pt>
                <c:pt idx="1289">
                  <c:v>14.696</c:v>
                </c:pt>
                <c:pt idx="1290">
                  <c:v>12.956</c:v>
                </c:pt>
                <c:pt idx="1291">
                  <c:v>16.23</c:v>
                </c:pt>
                <c:pt idx="1292">
                  <c:v>11.76</c:v>
                </c:pt>
                <c:pt idx="1293">
                  <c:v>10.919</c:v>
                </c:pt>
                <c:pt idx="1294">
                  <c:v>8.19</c:v>
                </c:pt>
                <c:pt idx="1295">
                  <c:v>13.595000000000001</c:v>
                </c:pt>
                <c:pt idx="1296">
                  <c:v>16.645</c:v>
                </c:pt>
                <c:pt idx="1297">
                  <c:v>22.295000000000002</c:v>
                </c:pt>
                <c:pt idx="1298">
                  <c:v>20.111000000000001</c:v>
                </c:pt>
                <c:pt idx="1299">
                  <c:v>16.768000000000001</c:v>
                </c:pt>
                <c:pt idx="1300">
                  <c:v>11.206</c:v>
                </c:pt>
                <c:pt idx="1301">
                  <c:v>27.123000000000001</c:v>
                </c:pt>
                <c:pt idx="1302">
                  <c:v>20.356000000000002</c:v>
                </c:pt>
                <c:pt idx="1303">
                  <c:v>27.149000000000001</c:v>
                </c:pt>
                <c:pt idx="1304">
                  <c:v>23.952000000000002</c:v>
                </c:pt>
                <c:pt idx="1305">
                  <c:v>19.859000000000002</c:v>
                </c:pt>
                <c:pt idx="1306">
                  <c:v>13.221</c:v>
                </c:pt>
                <c:pt idx="1307">
                  <c:v>11.228</c:v>
                </c:pt>
                <c:pt idx="1308">
                  <c:v>16.934999999999999</c:v>
                </c:pt>
                <c:pt idx="1309">
                  <c:v>41.670999999999999</c:v>
                </c:pt>
                <c:pt idx="1310">
                  <c:v>37.314</c:v>
                </c:pt>
                <c:pt idx="1311">
                  <c:v>22.045000000000002</c:v>
                </c:pt>
                <c:pt idx="1312">
                  <c:v>19.122</c:v>
                </c:pt>
                <c:pt idx="1313">
                  <c:v>17.082000000000001</c:v>
                </c:pt>
                <c:pt idx="1314">
                  <c:v>25.835999999999999</c:v>
                </c:pt>
                <c:pt idx="1315">
                  <c:v>16.632000000000001</c:v>
                </c:pt>
                <c:pt idx="1316">
                  <c:v>14.119</c:v>
                </c:pt>
                <c:pt idx="1317">
                  <c:v>11.930999999999999</c:v>
                </c:pt>
                <c:pt idx="1318">
                  <c:v>10.914999999999999</c:v>
                </c:pt>
                <c:pt idx="1319">
                  <c:v>17.286999999999999</c:v>
                </c:pt>
                <c:pt idx="1320">
                  <c:v>15.9</c:v>
                </c:pt>
                <c:pt idx="1321">
                  <c:v>9.32</c:v>
                </c:pt>
                <c:pt idx="1322">
                  <c:v>15.826000000000001</c:v>
                </c:pt>
                <c:pt idx="1323">
                  <c:v>11.54</c:v>
                </c:pt>
                <c:pt idx="1324">
                  <c:v>17.992999999999999</c:v>
                </c:pt>
                <c:pt idx="1325">
                  <c:v>10.679</c:v>
                </c:pt>
                <c:pt idx="1326">
                  <c:v>16.23</c:v>
                </c:pt>
                <c:pt idx="1327">
                  <c:v>33.322000000000003</c:v>
                </c:pt>
                <c:pt idx="1328">
                  <c:v>22.655999999999999</c:v>
                </c:pt>
                <c:pt idx="1329">
                  <c:v>18.645</c:v>
                </c:pt>
                <c:pt idx="1330">
                  <c:v>14.929</c:v>
                </c:pt>
                <c:pt idx="1331">
                  <c:v>15.894</c:v>
                </c:pt>
                <c:pt idx="1332">
                  <c:v>11.468</c:v>
                </c:pt>
                <c:pt idx="1333">
                  <c:v>16.645</c:v>
                </c:pt>
                <c:pt idx="1334">
                  <c:v>10.44</c:v>
                </c:pt>
                <c:pt idx="1335">
                  <c:v>10.987</c:v>
                </c:pt>
                <c:pt idx="1336">
                  <c:v>15.826000000000001</c:v>
                </c:pt>
                <c:pt idx="1337">
                  <c:v>15.628</c:v>
                </c:pt>
                <c:pt idx="1338">
                  <c:v>8.3559999999999999</c:v>
                </c:pt>
                <c:pt idx="1339">
                  <c:v>8.4499999999999993</c:v>
                </c:pt>
                <c:pt idx="1340">
                  <c:v>14.859</c:v>
                </c:pt>
                <c:pt idx="1341">
                  <c:v>14.859</c:v>
                </c:pt>
                <c:pt idx="1342">
                  <c:v>14.34</c:v>
                </c:pt>
                <c:pt idx="1343">
                  <c:v>12.552</c:v>
                </c:pt>
                <c:pt idx="1344">
                  <c:v>13.545999999999999</c:v>
                </c:pt>
                <c:pt idx="1345">
                  <c:v>9.8460000000000001</c:v>
                </c:pt>
                <c:pt idx="1346">
                  <c:v>7.8010000000000002</c:v>
                </c:pt>
                <c:pt idx="1347">
                  <c:v>14.673</c:v>
                </c:pt>
                <c:pt idx="1348">
                  <c:v>14.859</c:v>
                </c:pt>
                <c:pt idx="1349">
                  <c:v>9.1709999999999994</c:v>
                </c:pt>
                <c:pt idx="1350">
                  <c:v>26.652999999999999</c:v>
                </c:pt>
                <c:pt idx="1351">
                  <c:v>20.91</c:v>
                </c:pt>
                <c:pt idx="1352">
                  <c:v>17.856000000000002</c:v>
                </c:pt>
                <c:pt idx="1353">
                  <c:v>16.414999999999999</c:v>
                </c:pt>
                <c:pt idx="1354">
                  <c:v>17.728000000000002</c:v>
                </c:pt>
                <c:pt idx="1355">
                  <c:v>12.039</c:v>
                </c:pt>
                <c:pt idx="1356">
                  <c:v>10.493</c:v>
                </c:pt>
                <c:pt idx="1357">
                  <c:v>7.7060000000000004</c:v>
                </c:pt>
                <c:pt idx="1358">
                  <c:v>7.5030000000000001</c:v>
                </c:pt>
                <c:pt idx="1359">
                  <c:v>15.048</c:v>
                </c:pt>
                <c:pt idx="1360">
                  <c:v>12.651999999999999</c:v>
                </c:pt>
                <c:pt idx="1361">
                  <c:v>15.628</c:v>
                </c:pt>
                <c:pt idx="1362">
                  <c:v>8.74</c:v>
                </c:pt>
                <c:pt idx="1363">
                  <c:v>8.5299999999999994</c:v>
                </c:pt>
                <c:pt idx="1364">
                  <c:v>6.9180000000000001</c:v>
                </c:pt>
                <c:pt idx="1365">
                  <c:v>6.5540000000000003</c:v>
                </c:pt>
                <c:pt idx="1366">
                  <c:v>6.1219999999999999</c:v>
                </c:pt>
                <c:pt idx="1367">
                  <c:v>5.7859999999999996</c:v>
                </c:pt>
                <c:pt idx="1368">
                  <c:v>13.265000000000001</c:v>
                </c:pt>
                <c:pt idx="1369">
                  <c:v>6.718</c:v>
                </c:pt>
                <c:pt idx="1370">
                  <c:v>13.099</c:v>
                </c:pt>
                <c:pt idx="1371">
                  <c:v>6.0990000000000002</c:v>
                </c:pt>
                <c:pt idx="1372">
                  <c:v>6.1829999999999998</c:v>
                </c:pt>
                <c:pt idx="1373">
                  <c:v>5.6390000000000002</c:v>
                </c:pt>
                <c:pt idx="1374">
                  <c:v>5.57</c:v>
                </c:pt>
                <c:pt idx="1375">
                  <c:v>12.454000000000001</c:v>
                </c:pt>
                <c:pt idx="1376">
                  <c:v>5.6820000000000004</c:v>
                </c:pt>
                <c:pt idx="1377">
                  <c:v>6.0179999999999998</c:v>
                </c:pt>
                <c:pt idx="1378">
                  <c:v>4.7409999999999997</c:v>
                </c:pt>
                <c:pt idx="1379">
                  <c:v>5.0359999999999996</c:v>
                </c:pt>
                <c:pt idx="1380">
                  <c:v>6.6970000000000001</c:v>
                </c:pt>
                <c:pt idx="1381">
                  <c:v>10.083</c:v>
                </c:pt>
                <c:pt idx="1382">
                  <c:v>13.265000000000001</c:v>
                </c:pt>
                <c:pt idx="1383">
                  <c:v>6.1859999999999999</c:v>
                </c:pt>
                <c:pt idx="1384">
                  <c:v>5.5220000000000002</c:v>
                </c:pt>
                <c:pt idx="1385">
                  <c:v>5.25</c:v>
                </c:pt>
                <c:pt idx="1386">
                  <c:v>11.992000000000001</c:v>
                </c:pt>
                <c:pt idx="1387">
                  <c:v>11.992000000000001</c:v>
                </c:pt>
                <c:pt idx="1388">
                  <c:v>4.6630000000000003</c:v>
                </c:pt>
                <c:pt idx="1389">
                  <c:v>11.842000000000001</c:v>
                </c:pt>
                <c:pt idx="1390">
                  <c:v>4.431</c:v>
                </c:pt>
                <c:pt idx="1391">
                  <c:v>11.693</c:v>
                </c:pt>
                <c:pt idx="1392">
                  <c:v>4.399</c:v>
                </c:pt>
                <c:pt idx="1393">
                  <c:v>4.21</c:v>
                </c:pt>
                <c:pt idx="1394">
                  <c:v>4.218</c:v>
                </c:pt>
                <c:pt idx="1395">
                  <c:v>4.5839999999999996</c:v>
                </c:pt>
                <c:pt idx="1396">
                  <c:v>11.401999999999999</c:v>
                </c:pt>
                <c:pt idx="1397">
                  <c:v>4.29</c:v>
                </c:pt>
                <c:pt idx="1398">
                  <c:v>4.173</c:v>
                </c:pt>
                <c:pt idx="1399">
                  <c:v>4.1360000000000001</c:v>
                </c:pt>
                <c:pt idx="1400">
                  <c:v>5.6689999999999996</c:v>
                </c:pt>
                <c:pt idx="1401">
                  <c:v>5.0979999999999999</c:v>
                </c:pt>
                <c:pt idx="1402">
                  <c:v>4.4370000000000003</c:v>
                </c:pt>
                <c:pt idx="1403">
                  <c:v>11.259</c:v>
                </c:pt>
                <c:pt idx="1404">
                  <c:v>4.0540000000000003</c:v>
                </c:pt>
                <c:pt idx="1405">
                  <c:v>4.0250000000000004</c:v>
                </c:pt>
                <c:pt idx="1406">
                  <c:v>11.118</c:v>
                </c:pt>
                <c:pt idx="1407">
                  <c:v>3.6080000000000001</c:v>
                </c:pt>
                <c:pt idx="1408">
                  <c:v>3.3929999999999998</c:v>
                </c:pt>
                <c:pt idx="1409">
                  <c:v>3.1989999999999998</c:v>
                </c:pt>
                <c:pt idx="1410">
                  <c:v>10.744</c:v>
                </c:pt>
                <c:pt idx="1411">
                  <c:v>3.3039999999999998</c:v>
                </c:pt>
                <c:pt idx="1412">
                  <c:v>3.26</c:v>
                </c:pt>
                <c:pt idx="1413">
                  <c:v>3.2549999999999999</c:v>
                </c:pt>
                <c:pt idx="1414">
                  <c:v>2.8690000000000002</c:v>
                </c:pt>
                <c:pt idx="1415">
                  <c:v>3.2440000000000002</c:v>
                </c:pt>
                <c:pt idx="1416">
                  <c:v>3.1840000000000002</c:v>
                </c:pt>
                <c:pt idx="1417">
                  <c:v>10.571</c:v>
                </c:pt>
                <c:pt idx="1418">
                  <c:v>3.056</c:v>
                </c:pt>
                <c:pt idx="1419">
                  <c:v>3.0760000000000001</c:v>
                </c:pt>
                <c:pt idx="1420">
                  <c:v>10.571</c:v>
                </c:pt>
                <c:pt idx="1421">
                  <c:v>3.331</c:v>
                </c:pt>
                <c:pt idx="1422">
                  <c:v>10.439</c:v>
                </c:pt>
                <c:pt idx="1423">
                  <c:v>3.15</c:v>
                </c:pt>
                <c:pt idx="1424">
                  <c:v>10.439</c:v>
                </c:pt>
                <c:pt idx="1425">
                  <c:v>3.1030000000000002</c:v>
                </c:pt>
                <c:pt idx="1426">
                  <c:v>3.0960000000000001</c:v>
                </c:pt>
                <c:pt idx="1427">
                  <c:v>2.879</c:v>
                </c:pt>
                <c:pt idx="1428">
                  <c:v>2.8620000000000001</c:v>
                </c:pt>
                <c:pt idx="1429">
                  <c:v>2.5430000000000001</c:v>
                </c:pt>
                <c:pt idx="1430">
                  <c:v>2.552</c:v>
                </c:pt>
                <c:pt idx="1431">
                  <c:v>10.179</c:v>
                </c:pt>
                <c:pt idx="1432">
                  <c:v>2.7170000000000001</c:v>
                </c:pt>
                <c:pt idx="1433">
                  <c:v>2.6829999999999998</c:v>
                </c:pt>
                <c:pt idx="1434">
                  <c:v>10.051</c:v>
                </c:pt>
                <c:pt idx="1435">
                  <c:v>10.051</c:v>
                </c:pt>
                <c:pt idx="1436">
                  <c:v>2.504</c:v>
                </c:pt>
                <c:pt idx="1437">
                  <c:v>2.4750000000000001</c:v>
                </c:pt>
                <c:pt idx="1438">
                  <c:v>10.051</c:v>
                </c:pt>
                <c:pt idx="1439">
                  <c:v>2.2639999999999998</c:v>
                </c:pt>
                <c:pt idx="1440">
                  <c:v>2.25</c:v>
                </c:pt>
                <c:pt idx="1441">
                  <c:v>2.2629999999999999</c:v>
                </c:pt>
                <c:pt idx="1442">
                  <c:v>2.2530000000000001</c:v>
                </c:pt>
                <c:pt idx="1443">
                  <c:v>2.2200000000000002</c:v>
                </c:pt>
                <c:pt idx="1444">
                  <c:v>2.1349999999999998</c:v>
                </c:pt>
                <c:pt idx="1445">
                  <c:v>9.8010000000000002</c:v>
                </c:pt>
                <c:pt idx="1446">
                  <c:v>2.1640000000000001</c:v>
                </c:pt>
                <c:pt idx="1447">
                  <c:v>2.1669999999999998</c:v>
                </c:pt>
                <c:pt idx="1448">
                  <c:v>4.8010000000000002</c:v>
                </c:pt>
                <c:pt idx="1449">
                  <c:v>3.96</c:v>
                </c:pt>
                <c:pt idx="1450">
                  <c:v>3.012</c:v>
                </c:pt>
                <c:pt idx="1451">
                  <c:v>2.9119999999999999</c:v>
                </c:pt>
                <c:pt idx="1452">
                  <c:v>9.9250000000000007</c:v>
                </c:pt>
                <c:pt idx="1453">
                  <c:v>2.411</c:v>
                </c:pt>
                <c:pt idx="1454">
                  <c:v>9.9250000000000007</c:v>
                </c:pt>
                <c:pt idx="1455">
                  <c:v>2.4380000000000002</c:v>
                </c:pt>
                <c:pt idx="1456">
                  <c:v>2.3159999999999998</c:v>
                </c:pt>
                <c:pt idx="1457">
                  <c:v>2.3079999999999998</c:v>
                </c:pt>
                <c:pt idx="1458">
                  <c:v>2.1920000000000002</c:v>
                </c:pt>
                <c:pt idx="1459">
                  <c:v>9.6780000000000008</c:v>
                </c:pt>
                <c:pt idx="1460">
                  <c:v>2.0059999999999998</c:v>
                </c:pt>
                <c:pt idx="1461">
                  <c:v>1.972</c:v>
                </c:pt>
                <c:pt idx="1462">
                  <c:v>2.2240000000000002</c:v>
                </c:pt>
                <c:pt idx="1463">
                  <c:v>2.1259999999999999</c:v>
                </c:pt>
                <c:pt idx="1464">
                  <c:v>2.125</c:v>
                </c:pt>
                <c:pt idx="1465">
                  <c:v>2.0859999999999999</c:v>
                </c:pt>
                <c:pt idx="1466">
                  <c:v>2.1240000000000001</c:v>
                </c:pt>
                <c:pt idx="1467">
                  <c:v>2.1619999999999999</c:v>
                </c:pt>
                <c:pt idx="1468">
                  <c:v>2.0960000000000001</c:v>
                </c:pt>
                <c:pt idx="1469">
                  <c:v>2.0310000000000001</c:v>
                </c:pt>
                <c:pt idx="1470">
                  <c:v>2.0259999999999998</c:v>
                </c:pt>
                <c:pt idx="1471">
                  <c:v>2.0179999999999998</c:v>
                </c:pt>
                <c:pt idx="1472">
                  <c:v>2.0099999999999998</c:v>
                </c:pt>
                <c:pt idx="1473">
                  <c:v>2.008</c:v>
                </c:pt>
                <c:pt idx="1474">
                  <c:v>2.0059999999999998</c:v>
                </c:pt>
                <c:pt idx="1475">
                  <c:v>2.0019999999999998</c:v>
                </c:pt>
                <c:pt idx="1476">
                  <c:v>1.9750000000000001</c:v>
                </c:pt>
                <c:pt idx="1477">
                  <c:v>1.6080000000000001</c:v>
                </c:pt>
                <c:pt idx="1478">
                  <c:v>1.5860000000000001</c:v>
                </c:pt>
                <c:pt idx="1479">
                  <c:v>1.597</c:v>
                </c:pt>
                <c:pt idx="1480">
                  <c:v>1.595</c:v>
                </c:pt>
                <c:pt idx="1481">
                  <c:v>1.593</c:v>
                </c:pt>
                <c:pt idx="1482">
                  <c:v>1.577</c:v>
                </c:pt>
                <c:pt idx="1483">
                  <c:v>1.6040000000000001</c:v>
                </c:pt>
                <c:pt idx="1484">
                  <c:v>1.5940000000000001</c:v>
                </c:pt>
                <c:pt idx="1485">
                  <c:v>1.538</c:v>
                </c:pt>
                <c:pt idx="1486">
                  <c:v>1.532</c:v>
                </c:pt>
                <c:pt idx="1487">
                  <c:v>1.5269999999999999</c:v>
                </c:pt>
                <c:pt idx="1488">
                  <c:v>1.516</c:v>
                </c:pt>
                <c:pt idx="1489">
                  <c:v>1.2669999999999999</c:v>
                </c:pt>
                <c:pt idx="1490">
                  <c:v>1.258</c:v>
                </c:pt>
                <c:pt idx="1491">
                  <c:v>1.254</c:v>
                </c:pt>
                <c:pt idx="1492">
                  <c:v>1.413</c:v>
                </c:pt>
                <c:pt idx="1493">
                  <c:v>1.6180000000000001</c:v>
                </c:pt>
                <c:pt idx="1494">
                  <c:v>1.41</c:v>
                </c:pt>
                <c:pt idx="1495">
                  <c:v>1.4019999999999999</c:v>
                </c:pt>
                <c:pt idx="1496">
                  <c:v>1.407</c:v>
                </c:pt>
                <c:pt idx="1497">
                  <c:v>1.2490000000000001</c:v>
                </c:pt>
                <c:pt idx="1498">
                  <c:v>1.2589999999999999</c:v>
                </c:pt>
                <c:pt idx="1499">
                  <c:v>1.2470000000000001</c:v>
                </c:pt>
                <c:pt idx="1500">
                  <c:v>1.2689999999999999</c:v>
                </c:pt>
                <c:pt idx="1501">
                  <c:v>1.5660000000000001</c:v>
                </c:pt>
                <c:pt idx="1502">
                  <c:v>1.863</c:v>
                </c:pt>
                <c:pt idx="1503">
                  <c:v>1.861</c:v>
                </c:pt>
                <c:pt idx="1504">
                  <c:v>1.8480000000000001</c:v>
                </c:pt>
                <c:pt idx="1505">
                  <c:v>1.7629999999999999</c:v>
                </c:pt>
                <c:pt idx="1506">
                  <c:v>1.258</c:v>
                </c:pt>
                <c:pt idx="1507">
                  <c:v>1.2450000000000001</c:v>
                </c:pt>
                <c:pt idx="1508">
                  <c:v>1.397</c:v>
                </c:pt>
                <c:pt idx="1509">
                  <c:v>1.55</c:v>
                </c:pt>
                <c:pt idx="1510">
                  <c:v>1.542</c:v>
                </c:pt>
                <c:pt idx="1511">
                  <c:v>1.538</c:v>
                </c:pt>
                <c:pt idx="1512">
                  <c:v>1.462</c:v>
                </c:pt>
                <c:pt idx="1513">
                  <c:v>1.355</c:v>
                </c:pt>
                <c:pt idx="1514">
                  <c:v>1.3420000000000001</c:v>
                </c:pt>
                <c:pt idx="1515">
                  <c:v>1.3069999999999999</c:v>
                </c:pt>
                <c:pt idx="1516">
                  <c:v>1.2769999999999999</c:v>
                </c:pt>
                <c:pt idx="1517">
                  <c:v>1.2729999999999999</c:v>
                </c:pt>
                <c:pt idx="1518">
                  <c:v>1.107</c:v>
                </c:pt>
                <c:pt idx="1519">
                  <c:v>1.1120000000000001</c:v>
                </c:pt>
                <c:pt idx="1520">
                  <c:v>4.3150000000000004</c:v>
                </c:pt>
                <c:pt idx="1521">
                  <c:v>2.238</c:v>
                </c:pt>
                <c:pt idx="1522">
                  <c:v>1.7290000000000001</c:v>
                </c:pt>
                <c:pt idx="1523">
                  <c:v>1.22</c:v>
                </c:pt>
                <c:pt idx="1524">
                  <c:v>1.1499999999999999</c:v>
                </c:pt>
                <c:pt idx="1525">
                  <c:v>1.67</c:v>
                </c:pt>
                <c:pt idx="1526">
                  <c:v>1.617</c:v>
                </c:pt>
                <c:pt idx="1527">
                  <c:v>1.609</c:v>
                </c:pt>
                <c:pt idx="1528">
                  <c:v>1.361</c:v>
                </c:pt>
                <c:pt idx="1529">
                  <c:v>1.3109999999999999</c:v>
                </c:pt>
                <c:pt idx="1530">
                  <c:v>1.2609999999999999</c:v>
                </c:pt>
                <c:pt idx="1531">
                  <c:v>1.145</c:v>
                </c:pt>
                <c:pt idx="1532">
                  <c:v>0.76200000000000001</c:v>
                </c:pt>
                <c:pt idx="1533">
                  <c:v>0.79700000000000004</c:v>
                </c:pt>
                <c:pt idx="1534">
                  <c:v>0.78300000000000003</c:v>
                </c:pt>
                <c:pt idx="1535">
                  <c:v>0.82399999999999995</c:v>
                </c:pt>
                <c:pt idx="1536">
                  <c:v>0.82199999999999995</c:v>
                </c:pt>
                <c:pt idx="1537">
                  <c:v>0.82</c:v>
                </c:pt>
                <c:pt idx="1538">
                  <c:v>0.78200000000000003</c:v>
                </c:pt>
                <c:pt idx="1539">
                  <c:v>2.0030000000000001</c:v>
                </c:pt>
                <c:pt idx="1540">
                  <c:v>1.538</c:v>
                </c:pt>
                <c:pt idx="1541">
                  <c:v>1.073</c:v>
                </c:pt>
                <c:pt idx="1542">
                  <c:v>1.0669999999999999</c:v>
                </c:pt>
                <c:pt idx="1543">
                  <c:v>1.0589999999999999</c:v>
                </c:pt>
                <c:pt idx="1544">
                  <c:v>1.0509999999999999</c:v>
                </c:pt>
                <c:pt idx="1545">
                  <c:v>0.98799999999999999</c:v>
                </c:pt>
                <c:pt idx="1546">
                  <c:v>0.81399999999999995</c:v>
                </c:pt>
                <c:pt idx="1547">
                  <c:v>0.73699999999999999</c:v>
                </c:pt>
                <c:pt idx="1548">
                  <c:v>0.66600000000000004</c:v>
                </c:pt>
                <c:pt idx="1549">
                  <c:v>0.65700000000000003</c:v>
                </c:pt>
                <c:pt idx="1550">
                  <c:v>2.77</c:v>
                </c:pt>
                <c:pt idx="1551">
                  <c:v>4.8890000000000002</c:v>
                </c:pt>
                <c:pt idx="1552">
                  <c:v>6.12</c:v>
                </c:pt>
                <c:pt idx="1553">
                  <c:v>5.468</c:v>
                </c:pt>
                <c:pt idx="1554">
                  <c:v>3.3650000000000002</c:v>
                </c:pt>
                <c:pt idx="1555">
                  <c:v>1.9410000000000001</c:v>
                </c:pt>
                <c:pt idx="1556">
                  <c:v>1.6319999999999999</c:v>
                </c:pt>
                <c:pt idx="1557">
                  <c:v>2.3290000000000002</c:v>
                </c:pt>
                <c:pt idx="1558">
                  <c:v>3.0270000000000001</c:v>
                </c:pt>
                <c:pt idx="1559">
                  <c:v>3.4830000000000001</c:v>
                </c:pt>
                <c:pt idx="1560">
                  <c:v>16.454999999999998</c:v>
                </c:pt>
                <c:pt idx="1561">
                  <c:v>12.538</c:v>
                </c:pt>
                <c:pt idx="1562">
                  <c:v>3.6890000000000001</c:v>
                </c:pt>
                <c:pt idx="1563">
                  <c:v>3.2509999999999999</c:v>
                </c:pt>
                <c:pt idx="1564">
                  <c:v>4.7850000000000001</c:v>
                </c:pt>
                <c:pt idx="1565">
                  <c:v>6.3440000000000003</c:v>
                </c:pt>
                <c:pt idx="1566">
                  <c:v>9.4809999999999999</c:v>
                </c:pt>
                <c:pt idx="1567">
                  <c:v>10.356</c:v>
                </c:pt>
                <c:pt idx="1568">
                  <c:v>11.227</c:v>
                </c:pt>
                <c:pt idx="1569">
                  <c:v>7.2409999999999997</c:v>
                </c:pt>
                <c:pt idx="1570">
                  <c:v>3.254</c:v>
                </c:pt>
                <c:pt idx="1571">
                  <c:v>2.5329999999999999</c:v>
                </c:pt>
                <c:pt idx="1572">
                  <c:v>1.8129999999999999</c:v>
                </c:pt>
                <c:pt idx="1573">
                  <c:v>1.7729999999999999</c:v>
                </c:pt>
                <c:pt idx="1574">
                  <c:v>1.734</c:v>
                </c:pt>
                <c:pt idx="1575">
                  <c:v>1.375</c:v>
                </c:pt>
                <c:pt idx="1576">
                  <c:v>1.33</c:v>
                </c:pt>
                <c:pt idx="1577">
                  <c:v>1.296</c:v>
                </c:pt>
                <c:pt idx="1578">
                  <c:v>4.3600000000000003</c:v>
                </c:pt>
                <c:pt idx="1579">
                  <c:v>9.2780000000000005</c:v>
                </c:pt>
                <c:pt idx="1580">
                  <c:v>5.806</c:v>
                </c:pt>
                <c:pt idx="1581">
                  <c:v>19.751999999999999</c:v>
                </c:pt>
                <c:pt idx="1582">
                  <c:v>9.4559999999999995</c:v>
                </c:pt>
                <c:pt idx="1583">
                  <c:v>10.438000000000001</c:v>
                </c:pt>
                <c:pt idx="1584">
                  <c:v>22.641999999999999</c:v>
                </c:pt>
                <c:pt idx="1585">
                  <c:v>28.722999999999999</c:v>
                </c:pt>
                <c:pt idx="1586">
                  <c:v>32.872</c:v>
                </c:pt>
                <c:pt idx="1587">
                  <c:v>15.571</c:v>
                </c:pt>
                <c:pt idx="1588">
                  <c:v>13.134</c:v>
                </c:pt>
                <c:pt idx="1589">
                  <c:v>11.81</c:v>
                </c:pt>
                <c:pt idx="1590">
                  <c:v>7.6550000000000002</c:v>
                </c:pt>
                <c:pt idx="1591">
                  <c:v>5.6539999999999999</c:v>
                </c:pt>
                <c:pt idx="1592">
                  <c:v>8.0960000000000001</c:v>
                </c:pt>
                <c:pt idx="1593">
                  <c:v>10.557</c:v>
                </c:pt>
                <c:pt idx="1594">
                  <c:v>12.942</c:v>
                </c:pt>
                <c:pt idx="1595">
                  <c:v>11.491</c:v>
                </c:pt>
                <c:pt idx="1596">
                  <c:v>15.395</c:v>
                </c:pt>
                <c:pt idx="1597">
                  <c:v>13.093999999999999</c:v>
                </c:pt>
                <c:pt idx="1598">
                  <c:v>14.561999999999999</c:v>
                </c:pt>
                <c:pt idx="1599">
                  <c:v>15.972</c:v>
                </c:pt>
                <c:pt idx="1600">
                  <c:v>18.734999999999999</c:v>
                </c:pt>
                <c:pt idx="1601">
                  <c:v>19.861999999999998</c:v>
                </c:pt>
                <c:pt idx="1602">
                  <c:v>15.39</c:v>
                </c:pt>
                <c:pt idx="1603">
                  <c:v>14.212</c:v>
                </c:pt>
                <c:pt idx="1604">
                  <c:v>15.177</c:v>
                </c:pt>
                <c:pt idx="1605">
                  <c:v>68.950999999999993</c:v>
                </c:pt>
                <c:pt idx="1606">
                  <c:v>52.356999999999999</c:v>
                </c:pt>
                <c:pt idx="1607">
                  <c:v>35.841999999999999</c:v>
                </c:pt>
                <c:pt idx="1608">
                  <c:v>19.314</c:v>
                </c:pt>
                <c:pt idx="1609">
                  <c:v>12.884</c:v>
                </c:pt>
                <c:pt idx="1610">
                  <c:v>11.08</c:v>
                </c:pt>
                <c:pt idx="1611">
                  <c:v>11.704000000000001</c:v>
                </c:pt>
                <c:pt idx="1612">
                  <c:v>14.92</c:v>
                </c:pt>
                <c:pt idx="1613">
                  <c:v>12.332000000000001</c:v>
                </c:pt>
                <c:pt idx="1614">
                  <c:v>9.7609999999999992</c:v>
                </c:pt>
                <c:pt idx="1615">
                  <c:v>92.278000000000006</c:v>
                </c:pt>
                <c:pt idx="1616">
                  <c:v>63.235999999999997</c:v>
                </c:pt>
                <c:pt idx="1617">
                  <c:v>34.694000000000003</c:v>
                </c:pt>
                <c:pt idx="1618">
                  <c:v>19.667999999999999</c:v>
                </c:pt>
                <c:pt idx="1619">
                  <c:v>19.504999999999999</c:v>
                </c:pt>
                <c:pt idx="1620">
                  <c:v>15.643000000000001</c:v>
                </c:pt>
                <c:pt idx="1621">
                  <c:v>11.787000000000001</c:v>
                </c:pt>
                <c:pt idx="1622">
                  <c:v>10.589</c:v>
                </c:pt>
                <c:pt idx="1623">
                  <c:v>17.588999999999999</c:v>
                </c:pt>
                <c:pt idx="1624">
                  <c:v>11.223000000000001</c:v>
                </c:pt>
                <c:pt idx="1625">
                  <c:v>18.533000000000001</c:v>
                </c:pt>
                <c:pt idx="1626">
                  <c:v>22.986999999999998</c:v>
                </c:pt>
                <c:pt idx="1627">
                  <c:v>23.611000000000001</c:v>
                </c:pt>
                <c:pt idx="1628">
                  <c:v>24.134</c:v>
                </c:pt>
                <c:pt idx="1629">
                  <c:v>22.4</c:v>
                </c:pt>
                <c:pt idx="1630">
                  <c:v>11.237</c:v>
                </c:pt>
                <c:pt idx="1631">
                  <c:v>22.295999999999999</c:v>
                </c:pt>
                <c:pt idx="1632">
                  <c:v>74.215000000000003</c:v>
                </c:pt>
                <c:pt idx="1633">
                  <c:v>46.396000000000001</c:v>
                </c:pt>
                <c:pt idx="1634">
                  <c:v>29.152999999999999</c:v>
                </c:pt>
                <c:pt idx="1635">
                  <c:v>11.965999999999999</c:v>
                </c:pt>
                <c:pt idx="1636">
                  <c:v>10.612</c:v>
                </c:pt>
                <c:pt idx="1637">
                  <c:v>56.316000000000003</c:v>
                </c:pt>
                <c:pt idx="1638">
                  <c:v>133.286</c:v>
                </c:pt>
                <c:pt idx="1639">
                  <c:v>104.79900000000001</c:v>
                </c:pt>
                <c:pt idx="1640">
                  <c:v>68.811999999999998</c:v>
                </c:pt>
                <c:pt idx="1641">
                  <c:v>56.298000000000002</c:v>
                </c:pt>
                <c:pt idx="1642">
                  <c:v>44.042999999999999</c:v>
                </c:pt>
                <c:pt idx="1643">
                  <c:v>36.548000000000002</c:v>
                </c:pt>
                <c:pt idx="1644">
                  <c:v>32.904000000000003</c:v>
                </c:pt>
                <c:pt idx="1645">
                  <c:v>22.687999999999999</c:v>
                </c:pt>
                <c:pt idx="1646">
                  <c:v>24.053999999999998</c:v>
                </c:pt>
                <c:pt idx="1647">
                  <c:v>31.477</c:v>
                </c:pt>
                <c:pt idx="1648">
                  <c:v>66.081999999999994</c:v>
                </c:pt>
                <c:pt idx="1649">
                  <c:v>100.849</c:v>
                </c:pt>
                <c:pt idx="1650">
                  <c:v>193.19</c:v>
                </c:pt>
                <c:pt idx="1651">
                  <c:v>327.76799999999997</c:v>
                </c:pt>
                <c:pt idx="1652">
                  <c:v>133.56100000000001</c:v>
                </c:pt>
                <c:pt idx="1653">
                  <c:v>119.217</c:v>
                </c:pt>
                <c:pt idx="1654">
                  <c:v>105.788</c:v>
                </c:pt>
                <c:pt idx="1655">
                  <c:v>105.57299999999999</c:v>
                </c:pt>
                <c:pt idx="1656">
                  <c:v>106.196</c:v>
                </c:pt>
                <c:pt idx="1657">
                  <c:v>109.575</c:v>
                </c:pt>
                <c:pt idx="1658">
                  <c:v>72.948999999999998</c:v>
                </c:pt>
                <c:pt idx="1659">
                  <c:v>61.09</c:v>
                </c:pt>
                <c:pt idx="1660">
                  <c:v>48.600999999999999</c:v>
                </c:pt>
                <c:pt idx="1661">
                  <c:v>46.491999999999997</c:v>
                </c:pt>
                <c:pt idx="1662">
                  <c:v>46.369</c:v>
                </c:pt>
                <c:pt idx="1663">
                  <c:v>46.404000000000003</c:v>
                </c:pt>
                <c:pt idx="1664">
                  <c:v>69.064999999999998</c:v>
                </c:pt>
                <c:pt idx="1665">
                  <c:v>91.65</c:v>
                </c:pt>
                <c:pt idx="1666">
                  <c:v>56.616999999999997</c:v>
                </c:pt>
                <c:pt idx="1667">
                  <c:v>55.277000000000001</c:v>
                </c:pt>
                <c:pt idx="1668">
                  <c:v>51.171999999999997</c:v>
                </c:pt>
                <c:pt idx="1669">
                  <c:v>44.293999999999997</c:v>
                </c:pt>
                <c:pt idx="1670">
                  <c:v>37.340000000000003</c:v>
                </c:pt>
                <c:pt idx="1671">
                  <c:v>35.265000000000001</c:v>
                </c:pt>
                <c:pt idx="1672">
                  <c:v>33.023000000000003</c:v>
                </c:pt>
                <c:pt idx="1673">
                  <c:v>29.335999999999999</c:v>
                </c:pt>
                <c:pt idx="1674">
                  <c:v>33.148000000000003</c:v>
                </c:pt>
                <c:pt idx="1675">
                  <c:v>30.001999999999999</c:v>
                </c:pt>
                <c:pt idx="1676">
                  <c:v>50.502000000000002</c:v>
                </c:pt>
                <c:pt idx="1677">
                  <c:v>71.680999999999997</c:v>
                </c:pt>
                <c:pt idx="1678">
                  <c:v>34.244</c:v>
                </c:pt>
                <c:pt idx="1679">
                  <c:v>43.478000000000002</c:v>
                </c:pt>
                <c:pt idx="1680">
                  <c:v>73.578999999999994</c:v>
                </c:pt>
                <c:pt idx="1681">
                  <c:v>56.56</c:v>
                </c:pt>
                <c:pt idx="1682">
                  <c:v>33.344999999999999</c:v>
                </c:pt>
                <c:pt idx="1683">
                  <c:v>32.293999999999997</c:v>
                </c:pt>
                <c:pt idx="1684">
                  <c:v>31.283999999999999</c:v>
                </c:pt>
                <c:pt idx="1685">
                  <c:v>29.277000000000001</c:v>
                </c:pt>
                <c:pt idx="1686">
                  <c:v>35.401000000000003</c:v>
                </c:pt>
                <c:pt idx="1687">
                  <c:v>32.347000000000001</c:v>
                </c:pt>
                <c:pt idx="1688">
                  <c:v>29.251999999999999</c:v>
                </c:pt>
                <c:pt idx="1689">
                  <c:v>31.933</c:v>
                </c:pt>
                <c:pt idx="1690">
                  <c:v>28.666</c:v>
                </c:pt>
                <c:pt idx="1691">
                  <c:v>25.448</c:v>
                </c:pt>
                <c:pt idx="1692">
                  <c:v>18.975000000000001</c:v>
                </c:pt>
                <c:pt idx="1693">
                  <c:v>21.079000000000001</c:v>
                </c:pt>
                <c:pt idx="1694">
                  <c:v>18.981000000000002</c:v>
                </c:pt>
                <c:pt idx="1695">
                  <c:v>41.009</c:v>
                </c:pt>
                <c:pt idx="1696">
                  <c:v>26.234999999999999</c:v>
                </c:pt>
                <c:pt idx="1697">
                  <c:v>26.541</c:v>
                </c:pt>
                <c:pt idx="1698">
                  <c:v>26.759</c:v>
                </c:pt>
                <c:pt idx="1699">
                  <c:v>25.588000000000001</c:v>
                </c:pt>
                <c:pt idx="1700">
                  <c:v>23.27</c:v>
                </c:pt>
                <c:pt idx="1701">
                  <c:v>42.311</c:v>
                </c:pt>
                <c:pt idx="1702">
                  <c:v>27.233000000000001</c:v>
                </c:pt>
                <c:pt idx="1703">
                  <c:v>64.361999999999995</c:v>
                </c:pt>
                <c:pt idx="1704">
                  <c:v>44.593000000000004</c:v>
                </c:pt>
                <c:pt idx="1705">
                  <c:v>26.25</c:v>
                </c:pt>
                <c:pt idx="1706">
                  <c:v>30.91</c:v>
                </c:pt>
                <c:pt idx="1707">
                  <c:v>27.702000000000002</c:v>
                </c:pt>
                <c:pt idx="1708">
                  <c:v>20.905000000000001</c:v>
                </c:pt>
                <c:pt idx="1709">
                  <c:v>19.367999999999999</c:v>
                </c:pt>
                <c:pt idx="1710">
                  <c:v>24.63</c:v>
                </c:pt>
                <c:pt idx="1711">
                  <c:v>22.202999999999999</c:v>
                </c:pt>
                <c:pt idx="1712">
                  <c:v>19.774000000000001</c:v>
                </c:pt>
                <c:pt idx="1713">
                  <c:v>18.192</c:v>
                </c:pt>
                <c:pt idx="1714">
                  <c:v>16.62</c:v>
                </c:pt>
                <c:pt idx="1715">
                  <c:v>16.242999999999999</c:v>
                </c:pt>
                <c:pt idx="1716">
                  <c:v>62.680999999999997</c:v>
                </c:pt>
                <c:pt idx="1717">
                  <c:v>60.145000000000003</c:v>
                </c:pt>
                <c:pt idx="1718">
                  <c:v>63.25</c:v>
                </c:pt>
                <c:pt idx="1719">
                  <c:v>67.239000000000004</c:v>
                </c:pt>
                <c:pt idx="1720">
                  <c:v>33.877000000000002</c:v>
                </c:pt>
                <c:pt idx="1721">
                  <c:v>25.423999999999999</c:v>
                </c:pt>
                <c:pt idx="1722">
                  <c:v>20.244</c:v>
                </c:pt>
                <c:pt idx="1723">
                  <c:v>19.288</c:v>
                </c:pt>
                <c:pt idx="1724">
                  <c:v>17.315999999999999</c:v>
                </c:pt>
                <c:pt idx="1725">
                  <c:v>112.084</c:v>
                </c:pt>
                <c:pt idx="1726">
                  <c:v>210.89400000000001</c:v>
                </c:pt>
                <c:pt idx="1727">
                  <c:v>50.792000000000002</c:v>
                </c:pt>
                <c:pt idx="1728">
                  <c:v>93.36</c:v>
                </c:pt>
                <c:pt idx="1729">
                  <c:v>77.091999999999999</c:v>
                </c:pt>
                <c:pt idx="1730">
                  <c:v>59.183999999999997</c:v>
                </c:pt>
                <c:pt idx="1731">
                  <c:v>78.088999999999999</c:v>
                </c:pt>
                <c:pt idx="1732">
                  <c:v>59.125999999999998</c:v>
                </c:pt>
                <c:pt idx="1733">
                  <c:v>40.542999999999999</c:v>
                </c:pt>
                <c:pt idx="1734">
                  <c:v>207.65899999999999</c:v>
                </c:pt>
                <c:pt idx="1735">
                  <c:v>148.672</c:v>
                </c:pt>
                <c:pt idx="1736">
                  <c:v>90.947999999999993</c:v>
                </c:pt>
                <c:pt idx="1737">
                  <c:v>69.183999999999997</c:v>
                </c:pt>
                <c:pt idx="1738">
                  <c:v>56.771999999999998</c:v>
                </c:pt>
                <c:pt idx="1739">
                  <c:v>56.825000000000003</c:v>
                </c:pt>
                <c:pt idx="1740">
                  <c:v>56.628999999999998</c:v>
                </c:pt>
                <c:pt idx="1741">
                  <c:v>46.491</c:v>
                </c:pt>
                <c:pt idx="1742">
                  <c:v>36.506999999999998</c:v>
                </c:pt>
                <c:pt idx="1743">
                  <c:v>41.453000000000003</c:v>
                </c:pt>
                <c:pt idx="1744">
                  <c:v>35.323999999999998</c:v>
                </c:pt>
                <c:pt idx="1745">
                  <c:v>28.911999999999999</c:v>
                </c:pt>
                <c:pt idx="1746">
                  <c:v>27.741</c:v>
                </c:pt>
                <c:pt idx="1747">
                  <c:v>26.571000000000002</c:v>
                </c:pt>
                <c:pt idx="1748">
                  <c:v>24.696999999999999</c:v>
                </c:pt>
                <c:pt idx="1749">
                  <c:v>23.568999999999999</c:v>
                </c:pt>
                <c:pt idx="1750">
                  <c:v>23.282</c:v>
                </c:pt>
                <c:pt idx="1751">
                  <c:v>23.13</c:v>
                </c:pt>
                <c:pt idx="1752">
                  <c:v>22.512</c:v>
                </c:pt>
                <c:pt idx="1753">
                  <c:v>22.154</c:v>
                </c:pt>
                <c:pt idx="1754">
                  <c:v>21.79</c:v>
                </c:pt>
                <c:pt idx="1755">
                  <c:v>20.664999999999999</c:v>
                </c:pt>
                <c:pt idx="1756">
                  <c:v>21.465</c:v>
                </c:pt>
                <c:pt idx="1757">
                  <c:v>20.63</c:v>
                </c:pt>
                <c:pt idx="1758">
                  <c:v>19.283999999999999</c:v>
                </c:pt>
                <c:pt idx="1759">
                  <c:v>218.16200000000001</c:v>
                </c:pt>
                <c:pt idx="1760">
                  <c:v>123.163</c:v>
                </c:pt>
                <c:pt idx="1761">
                  <c:v>30.373999999999999</c:v>
                </c:pt>
                <c:pt idx="1762">
                  <c:v>27.76</c:v>
                </c:pt>
                <c:pt idx="1763">
                  <c:v>24.36</c:v>
                </c:pt>
                <c:pt idx="1764">
                  <c:v>21.834</c:v>
                </c:pt>
                <c:pt idx="1765">
                  <c:v>19.297000000000001</c:v>
                </c:pt>
                <c:pt idx="1766">
                  <c:v>18.574999999999999</c:v>
                </c:pt>
                <c:pt idx="1767">
                  <c:v>18.076000000000001</c:v>
                </c:pt>
                <c:pt idx="1768">
                  <c:v>17.077999999999999</c:v>
                </c:pt>
                <c:pt idx="1769">
                  <c:v>21.210999999999999</c:v>
                </c:pt>
                <c:pt idx="1770">
                  <c:v>20.111000000000001</c:v>
                </c:pt>
                <c:pt idx="1771">
                  <c:v>17.117000000000001</c:v>
                </c:pt>
                <c:pt idx="1772">
                  <c:v>16.599</c:v>
                </c:pt>
                <c:pt idx="1773">
                  <c:v>16.081</c:v>
                </c:pt>
                <c:pt idx="1774">
                  <c:v>16.504000000000001</c:v>
                </c:pt>
                <c:pt idx="1775">
                  <c:v>16.928000000000001</c:v>
                </c:pt>
                <c:pt idx="1776">
                  <c:v>16.504000000000001</c:v>
                </c:pt>
                <c:pt idx="1777">
                  <c:v>16.081</c:v>
                </c:pt>
                <c:pt idx="1778">
                  <c:v>15.988</c:v>
                </c:pt>
                <c:pt idx="1779">
                  <c:v>15.896000000000001</c:v>
                </c:pt>
                <c:pt idx="1780">
                  <c:v>15.712</c:v>
                </c:pt>
                <c:pt idx="1781">
                  <c:v>15.353</c:v>
                </c:pt>
                <c:pt idx="1782">
                  <c:v>14.638999999999999</c:v>
                </c:pt>
                <c:pt idx="1783">
                  <c:v>14.515000000000001</c:v>
                </c:pt>
                <c:pt idx="1784">
                  <c:v>14.743</c:v>
                </c:pt>
                <c:pt idx="1785">
                  <c:v>14.971</c:v>
                </c:pt>
                <c:pt idx="1786">
                  <c:v>14.465999999999999</c:v>
                </c:pt>
                <c:pt idx="1787">
                  <c:v>14.2</c:v>
                </c:pt>
                <c:pt idx="1788">
                  <c:v>13.935</c:v>
                </c:pt>
                <c:pt idx="1789">
                  <c:v>13.401</c:v>
                </c:pt>
                <c:pt idx="1790">
                  <c:v>12.339</c:v>
                </c:pt>
                <c:pt idx="1791">
                  <c:v>11.754</c:v>
                </c:pt>
                <c:pt idx="1792">
                  <c:v>12.329000000000001</c:v>
                </c:pt>
                <c:pt idx="1793">
                  <c:v>12.904999999999999</c:v>
                </c:pt>
                <c:pt idx="1794">
                  <c:v>12.48</c:v>
                </c:pt>
                <c:pt idx="1795">
                  <c:v>11.73</c:v>
                </c:pt>
                <c:pt idx="1796">
                  <c:v>10.981</c:v>
                </c:pt>
                <c:pt idx="1797">
                  <c:v>10.887</c:v>
                </c:pt>
                <c:pt idx="1798">
                  <c:v>11.994</c:v>
                </c:pt>
                <c:pt idx="1799">
                  <c:v>11.805</c:v>
                </c:pt>
                <c:pt idx="1800">
                  <c:v>12.074</c:v>
                </c:pt>
                <c:pt idx="1801">
                  <c:v>11.967000000000001</c:v>
                </c:pt>
                <c:pt idx="1802">
                  <c:v>11.804</c:v>
                </c:pt>
                <c:pt idx="1803">
                  <c:v>11.641</c:v>
                </c:pt>
                <c:pt idx="1804">
                  <c:v>11.313000000000001</c:v>
                </c:pt>
                <c:pt idx="1805">
                  <c:v>10.661</c:v>
                </c:pt>
                <c:pt idx="1806">
                  <c:v>10.612</c:v>
                </c:pt>
                <c:pt idx="1807">
                  <c:v>10.565</c:v>
                </c:pt>
                <c:pt idx="1808">
                  <c:v>10.47</c:v>
                </c:pt>
                <c:pt idx="1809">
                  <c:v>10.281000000000001</c:v>
                </c:pt>
                <c:pt idx="1810">
                  <c:v>9.9049999999999994</c:v>
                </c:pt>
                <c:pt idx="1811">
                  <c:v>9.8179999999999996</c:v>
                </c:pt>
                <c:pt idx="1812">
                  <c:v>9.5730000000000004</c:v>
                </c:pt>
                <c:pt idx="1813">
                  <c:v>9.33</c:v>
                </c:pt>
                <c:pt idx="1814">
                  <c:v>8.8650000000000002</c:v>
                </c:pt>
                <c:pt idx="1815">
                  <c:v>8.8889999999999993</c:v>
                </c:pt>
                <c:pt idx="1816">
                  <c:v>8.9130000000000003</c:v>
                </c:pt>
                <c:pt idx="1817">
                  <c:v>8.9610000000000003</c:v>
                </c:pt>
                <c:pt idx="1818">
                  <c:v>8.7899999999999991</c:v>
                </c:pt>
                <c:pt idx="1819">
                  <c:v>8.6489999999999991</c:v>
                </c:pt>
                <c:pt idx="1820">
                  <c:v>8.5069999999999997</c:v>
                </c:pt>
                <c:pt idx="1821">
                  <c:v>8.343</c:v>
                </c:pt>
                <c:pt idx="1822">
                  <c:v>8.18</c:v>
                </c:pt>
                <c:pt idx="1823">
                  <c:v>8.3710000000000004</c:v>
                </c:pt>
                <c:pt idx="1824">
                  <c:v>8.5630000000000006</c:v>
                </c:pt>
                <c:pt idx="1825">
                  <c:v>8.3019999999999996</c:v>
                </c:pt>
              </c:numCache>
            </c:numRef>
          </c:val>
          <c:smooth val="0"/>
          <c:extLst>
            <c:ext xmlns:c16="http://schemas.microsoft.com/office/drawing/2014/chart" uri="{C3380CC4-5D6E-409C-BE32-E72D297353CC}">
              <c16:uniqueId val="{00000003-38B3-458C-B354-64D8DBBBFAAD}"/>
            </c:ext>
          </c:extLst>
        </c:ser>
        <c:ser>
          <c:idx val="1"/>
          <c:order val="1"/>
          <c:tx>
            <c:strRef>
              <c:f>validation!$C$1</c:f>
              <c:strCache>
                <c:ptCount val="1"/>
                <c:pt idx="0">
                  <c:v>Q bestfit</c:v>
                </c:pt>
              </c:strCache>
            </c:strRef>
          </c:tx>
          <c:spPr>
            <a:ln w="12700" cap="rnd">
              <a:solidFill>
                <a:schemeClr val="tx1"/>
              </a:solidFill>
              <a:round/>
            </a:ln>
            <a:effectLst/>
          </c:spPr>
          <c:marker>
            <c:symbol val="none"/>
          </c:marker>
          <c:cat>
            <c:numRef>
              <c:f>validation!$A$2:$A$1827</c:f>
              <c:numCache>
                <c:formatCode>m/d/yyyy</c:formatCode>
                <c:ptCount val="1826"/>
                <c:pt idx="0">
                  <c:v>42005</c:v>
                </c:pt>
                <c:pt idx="1">
                  <c:v>42006</c:v>
                </c:pt>
                <c:pt idx="2">
                  <c:v>42007</c:v>
                </c:pt>
                <c:pt idx="3">
                  <c:v>42008</c:v>
                </c:pt>
                <c:pt idx="4">
                  <c:v>42009</c:v>
                </c:pt>
                <c:pt idx="5">
                  <c:v>42010</c:v>
                </c:pt>
                <c:pt idx="6">
                  <c:v>42011</c:v>
                </c:pt>
                <c:pt idx="7">
                  <c:v>42012</c:v>
                </c:pt>
                <c:pt idx="8">
                  <c:v>42013</c:v>
                </c:pt>
                <c:pt idx="9">
                  <c:v>42014</c:v>
                </c:pt>
                <c:pt idx="10">
                  <c:v>42015</c:v>
                </c:pt>
                <c:pt idx="11">
                  <c:v>42016</c:v>
                </c:pt>
                <c:pt idx="12">
                  <c:v>42017</c:v>
                </c:pt>
                <c:pt idx="13">
                  <c:v>42018</c:v>
                </c:pt>
                <c:pt idx="14">
                  <c:v>42019</c:v>
                </c:pt>
                <c:pt idx="15">
                  <c:v>42020</c:v>
                </c:pt>
                <c:pt idx="16">
                  <c:v>42021</c:v>
                </c:pt>
                <c:pt idx="17">
                  <c:v>42022</c:v>
                </c:pt>
                <c:pt idx="18">
                  <c:v>42023</c:v>
                </c:pt>
                <c:pt idx="19">
                  <c:v>42024</c:v>
                </c:pt>
                <c:pt idx="20">
                  <c:v>42025</c:v>
                </c:pt>
                <c:pt idx="21">
                  <c:v>42026</c:v>
                </c:pt>
                <c:pt idx="22">
                  <c:v>42027</c:v>
                </c:pt>
                <c:pt idx="23">
                  <c:v>42028</c:v>
                </c:pt>
                <c:pt idx="24">
                  <c:v>42029</c:v>
                </c:pt>
                <c:pt idx="25">
                  <c:v>42030</c:v>
                </c:pt>
                <c:pt idx="26">
                  <c:v>42031</c:v>
                </c:pt>
                <c:pt idx="27">
                  <c:v>42032</c:v>
                </c:pt>
                <c:pt idx="28">
                  <c:v>42033</c:v>
                </c:pt>
                <c:pt idx="29">
                  <c:v>42034</c:v>
                </c:pt>
                <c:pt idx="30">
                  <c:v>42035</c:v>
                </c:pt>
                <c:pt idx="31">
                  <c:v>42036</c:v>
                </c:pt>
                <c:pt idx="32">
                  <c:v>42037</c:v>
                </c:pt>
                <c:pt idx="33">
                  <c:v>42038</c:v>
                </c:pt>
                <c:pt idx="34">
                  <c:v>42039</c:v>
                </c:pt>
                <c:pt idx="35">
                  <c:v>42040</c:v>
                </c:pt>
                <c:pt idx="36">
                  <c:v>42041</c:v>
                </c:pt>
                <c:pt idx="37">
                  <c:v>42042</c:v>
                </c:pt>
                <c:pt idx="38">
                  <c:v>42043</c:v>
                </c:pt>
                <c:pt idx="39">
                  <c:v>42044</c:v>
                </c:pt>
                <c:pt idx="40">
                  <c:v>42045</c:v>
                </c:pt>
                <c:pt idx="41">
                  <c:v>42046</c:v>
                </c:pt>
                <c:pt idx="42">
                  <c:v>42047</c:v>
                </c:pt>
                <c:pt idx="43">
                  <c:v>42048</c:v>
                </c:pt>
                <c:pt idx="44">
                  <c:v>42049</c:v>
                </c:pt>
                <c:pt idx="45">
                  <c:v>42050</c:v>
                </c:pt>
                <c:pt idx="46">
                  <c:v>42051</c:v>
                </c:pt>
                <c:pt idx="47">
                  <c:v>42052</c:v>
                </c:pt>
                <c:pt idx="48">
                  <c:v>42053</c:v>
                </c:pt>
                <c:pt idx="49">
                  <c:v>42054</c:v>
                </c:pt>
                <c:pt idx="50">
                  <c:v>42055</c:v>
                </c:pt>
                <c:pt idx="51">
                  <c:v>42056</c:v>
                </c:pt>
                <c:pt idx="52">
                  <c:v>42057</c:v>
                </c:pt>
                <c:pt idx="53">
                  <c:v>42058</c:v>
                </c:pt>
                <c:pt idx="54">
                  <c:v>42059</c:v>
                </c:pt>
                <c:pt idx="55">
                  <c:v>42060</c:v>
                </c:pt>
                <c:pt idx="56">
                  <c:v>42061</c:v>
                </c:pt>
                <c:pt idx="57">
                  <c:v>42062</c:v>
                </c:pt>
                <c:pt idx="58">
                  <c:v>42063</c:v>
                </c:pt>
                <c:pt idx="59">
                  <c:v>42064</c:v>
                </c:pt>
                <c:pt idx="60">
                  <c:v>42065</c:v>
                </c:pt>
                <c:pt idx="61">
                  <c:v>42066</c:v>
                </c:pt>
                <c:pt idx="62">
                  <c:v>42067</c:v>
                </c:pt>
                <c:pt idx="63">
                  <c:v>42068</c:v>
                </c:pt>
                <c:pt idx="64">
                  <c:v>42069</c:v>
                </c:pt>
                <c:pt idx="65">
                  <c:v>42070</c:v>
                </c:pt>
                <c:pt idx="66">
                  <c:v>42071</c:v>
                </c:pt>
                <c:pt idx="67">
                  <c:v>42072</c:v>
                </c:pt>
                <c:pt idx="68">
                  <c:v>42073</c:v>
                </c:pt>
                <c:pt idx="69">
                  <c:v>42074</c:v>
                </c:pt>
                <c:pt idx="70">
                  <c:v>42075</c:v>
                </c:pt>
                <c:pt idx="71">
                  <c:v>42076</c:v>
                </c:pt>
                <c:pt idx="72">
                  <c:v>42077</c:v>
                </c:pt>
                <c:pt idx="73">
                  <c:v>42078</c:v>
                </c:pt>
                <c:pt idx="74">
                  <c:v>42079</c:v>
                </c:pt>
                <c:pt idx="75">
                  <c:v>42080</c:v>
                </c:pt>
                <c:pt idx="76">
                  <c:v>42081</c:v>
                </c:pt>
                <c:pt idx="77">
                  <c:v>42082</c:v>
                </c:pt>
                <c:pt idx="78">
                  <c:v>42083</c:v>
                </c:pt>
                <c:pt idx="79">
                  <c:v>42084</c:v>
                </c:pt>
                <c:pt idx="80">
                  <c:v>42085</c:v>
                </c:pt>
                <c:pt idx="81">
                  <c:v>42086</c:v>
                </c:pt>
                <c:pt idx="82">
                  <c:v>42087</c:v>
                </c:pt>
                <c:pt idx="83">
                  <c:v>42088</c:v>
                </c:pt>
                <c:pt idx="84">
                  <c:v>42089</c:v>
                </c:pt>
                <c:pt idx="85">
                  <c:v>42090</c:v>
                </c:pt>
                <c:pt idx="86">
                  <c:v>42091</c:v>
                </c:pt>
                <c:pt idx="87">
                  <c:v>42092</c:v>
                </c:pt>
                <c:pt idx="88">
                  <c:v>42093</c:v>
                </c:pt>
                <c:pt idx="89">
                  <c:v>42094</c:v>
                </c:pt>
                <c:pt idx="90">
                  <c:v>42095</c:v>
                </c:pt>
                <c:pt idx="91">
                  <c:v>42096</c:v>
                </c:pt>
                <c:pt idx="92">
                  <c:v>42097</c:v>
                </c:pt>
                <c:pt idx="93">
                  <c:v>42098</c:v>
                </c:pt>
                <c:pt idx="94">
                  <c:v>42099</c:v>
                </c:pt>
                <c:pt idx="95">
                  <c:v>42100</c:v>
                </c:pt>
                <c:pt idx="96">
                  <c:v>42101</c:v>
                </c:pt>
                <c:pt idx="97">
                  <c:v>42102</c:v>
                </c:pt>
                <c:pt idx="98">
                  <c:v>42103</c:v>
                </c:pt>
                <c:pt idx="99">
                  <c:v>42104</c:v>
                </c:pt>
                <c:pt idx="100">
                  <c:v>42105</c:v>
                </c:pt>
                <c:pt idx="101">
                  <c:v>42106</c:v>
                </c:pt>
                <c:pt idx="102">
                  <c:v>42107</c:v>
                </c:pt>
                <c:pt idx="103">
                  <c:v>42108</c:v>
                </c:pt>
                <c:pt idx="104">
                  <c:v>42109</c:v>
                </c:pt>
                <c:pt idx="105">
                  <c:v>42110</c:v>
                </c:pt>
                <c:pt idx="106">
                  <c:v>42111</c:v>
                </c:pt>
                <c:pt idx="107">
                  <c:v>42112</c:v>
                </c:pt>
                <c:pt idx="108">
                  <c:v>42113</c:v>
                </c:pt>
                <c:pt idx="109">
                  <c:v>42114</c:v>
                </c:pt>
                <c:pt idx="110">
                  <c:v>42115</c:v>
                </c:pt>
                <c:pt idx="111">
                  <c:v>42116</c:v>
                </c:pt>
                <c:pt idx="112">
                  <c:v>42117</c:v>
                </c:pt>
                <c:pt idx="113">
                  <c:v>42118</c:v>
                </c:pt>
                <c:pt idx="114">
                  <c:v>42119</c:v>
                </c:pt>
                <c:pt idx="115">
                  <c:v>42120</c:v>
                </c:pt>
                <c:pt idx="116">
                  <c:v>42121</c:v>
                </c:pt>
                <c:pt idx="117">
                  <c:v>42122</c:v>
                </c:pt>
                <c:pt idx="118">
                  <c:v>42123</c:v>
                </c:pt>
                <c:pt idx="119">
                  <c:v>42124</c:v>
                </c:pt>
                <c:pt idx="120">
                  <c:v>42125</c:v>
                </c:pt>
                <c:pt idx="121">
                  <c:v>42126</c:v>
                </c:pt>
                <c:pt idx="122">
                  <c:v>42127</c:v>
                </c:pt>
                <c:pt idx="123">
                  <c:v>42128</c:v>
                </c:pt>
                <c:pt idx="124">
                  <c:v>42129</c:v>
                </c:pt>
                <c:pt idx="125">
                  <c:v>42130</c:v>
                </c:pt>
                <c:pt idx="126">
                  <c:v>42131</c:v>
                </c:pt>
                <c:pt idx="127">
                  <c:v>42132</c:v>
                </c:pt>
                <c:pt idx="128">
                  <c:v>42133</c:v>
                </c:pt>
                <c:pt idx="129">
                  <c:v>42134</c:v>
                </c:pt>
                <c:pt idx="130">
                  <c:v>42135</c:v>
                </c:pt>
                <c:pt idx="131">
                  <c:v>42136</c:v>
                </c:pt>
                <c:pt idx="132">
                  <c:v>42137</c:v>
                </c:pt>
                <c:pt idx="133">
                  <c:v>42138</c:v>
                </c:pt>
                <c:pt idx="134">
                  <c:v>42139</c:v>
                </c:pt>
                <c:pt idx="135">
                  <c:v>42140</c:v>
                </c:pt>
                <c:pt idx="136">
                  <c:v>42141</c:v>
                </c:pt>
                <c:pt idx="137">
                  <c:v>42142</c:v>
                </c:pt>
                <c:pt idx="138">
                  <c:v>42143</c:v>
                </c:pt>
                <c:pt idx="139">
                  <c:v>42144</c:v>
                </c:pt>
                <c:pt idx="140">
                  <c:v>42145</c:v>
                </c:pt>
                <c:pt idx="141">
                  <c:v>42146</c:v>
                </c:pt>
                <c:pt idx="142">
                  <c:v>42147</c:v>
                </c:pt>
                <c:pt idx="143">
                  <c:v>42148</c:v>
                </c:pt>
                <c:pt idx="144">
                  <c:v>42149</c:v>
                </c:pt>
                <c:pt idx="145">
                  <c:v>42150</c:v>
                </c:pt>
                <c:pt idx="146">
                  <c:v>42151</c:v>
                </c:pt>
                <c:pt idx="147">
                  <c:v>42152</c:v>
                </c:pt>
                <c:pt idx="148">
                  <c:v>42153</c:v>
                </c:pt>
                <c:pt idx="149">
                  <c:v>42154</c:v>
                </c:pt>
                <c:pt idx="150">
                  <c:v>42155</c:v>
                </c:pt>
                <c:pt idx="151">
                  <c:v>42156</c:v>
                </c:pt>
                <c:pt idx="152">
                  <c:v>42157</c:v>
                </c:pt>
                <c:pt idx="153">
                  <c:v>42158</c:v>
                </c:pt>
                <c:pt idx="154">
                  <c:v>42159</c:v>
                </c:pt>
                <c:pt idx="155">
                  <c:v>42160</c:v>
                </c:pt>
                <c:pt idx="156">
                  <c:v>42161</c:v>
                </c:pt>
                <c:pt idx="157">
                  <c:v>42162</c:v>
                </c:pt>
                <c:pt idx="158">
                  <c:v>42163</c:v>
                </c:pt>
                <c:pt idx="159">
                  <c:v>42164</c:v>
                </c:pt>
                <c:pt idx="160">
                  <c:v>42165</c:v>
                </c:pt>
                <c:pt idx="161">
                  <c:v>42166</c:v>
                </c:pt>
                <c:pt idx="162">
                  <c:v>42167</c:v>
                </c:pt>
                <c:pt idx="163">
                  <c:v>42168</c:v>
                </c:pt>
                <c:pt idx="164">
                  <c:v>42169</c:v>
                </c:pt>
                <c:pt idx="165">
                  <c:v>42170</c:v>
                </c:pt>
                <c:pt idx="166">
                  <c:v>42171</c:v>
                </c:pt>
                <c:pt idx="167">
                  <c:v>42172</c:v>
                </c:pt>
                <c:pt idx="168">
                  <c:v>42173</c:v>
                </c:pt>
                <c:pt idx="169">
                  <c:v>42174</c:v>
                </c:pt>
                <c:pt idx="170">
                  <c:v>42175</c:v>
                </c:pt>
                <c:pt idx="171">
                  <c:v>42176</c:v>
                </c:pt>
                <c:pt idx="172">
                  <c:v>42177</c:v>
                </c:pt>
                <c:pt idx="173">
                  <c:v>42178</c:v>
                </c:pt>
                <c:pt idx="174">
                  <c:v>42179</c:v>
                </c:pt>
                <c:pt idx="175">
                  <c:v>42180</c:v>
                </c:pt>
                <c:pt idx="176">
                  <c:v>42181</c:v>
                </c:pt>
                <c:pt idx="177">
                  <c:v>42182</c:v>
                </c:pt>
                <c:pt idx="178">
                  <c:v>42183</c:v>
                </c:pt>
                <c:pt idx="179">
                  <c:v>42184</c:v>
                </c:pt>
                <c:pt idx="180">
                  <c:v>42185</c:v>
                </c:pt>
                <c:pt idx="181">
                  <c:v>42186</c:v>
                </c:pt>
                <c:pt idx="182">
                  <c:v>42187</c:v>
                </c:pt>
                <c:pt idx="183">
                  <c:v>42188</c:v>
                </c:pt>
                <c:pt idx="184">
                  <c:v>42189</c:v>
                </c:pt>
                <c:pt idx="185">
                  <c:v>42190</c:v>
                </c:pt>
                <c:pt idx="186">
                  <c:v>42191</c:v>
                </c:pt>
                <c:pt idx="187">
                  <c:v>42192</c:v>
                </c:pt>
                <c:pt idx="188">
                  <c:v>42193</c:v>
                </c:pt>
                <c:pt idx="189">
                  <c:v>42194</c:v>
                </c:pt>
                <c:pt idx="190">
                  <c:v>42195</c:v>
                </c:pt>
                <c:pt idx="191">
                  <c:v>42196</c:v>
                </c:pt>
                <c:pt idx="192">
                  <c:v>42197</c:v>
                </c:pt>
                <c:pt idx="193">
                  <c:v>42198</c:v>
                </c:pt>
                <c:pt idx="194">
                  <c:v>42199</c:v>
                </c:pt>
                <c:pt idx="195">
                  <c:v>42200</c:v>
                </c:pt>
                <c:pt idx="196">
                  <c:v>42201</c:v>
                </c:pt>
                <c:pt idx="197">
                  <c:v>42202</c:v>
                </c:pt>
                <c:pt idx="198">
                  <c:v>42203</c:v>
                </c:pt>
                <c:pt idx="199">
                  <c:v>42204</c:v>
                </c:pt>
                <c:pt idx="200">
                  <c:v>42205</c:v>
                </c:pt>
                <c:pt idx="201">
                  <c:v>42206</c:v>
                </c:pt>
                <c:pt idx="202">
                  <c:v>42207</c:v>
                </c:pt>
                <c:pt idx="203">
                  <c:v>42208</c:v>
                </c:pt>
                <c:pt idx="204">
                  <c:v>42209</c:v>
                </c:pt>
                <c:pt idx="205">
                  <c:v>42210</c:v>
                </c:pt>
                <c:pt idx="206">
                  <c:v>42211</c:v>
                </c:pt>
                <c:pt idx="207">
                  <c:v>42212</c:v>
                </c:pt>
                <c:pt idx="208">
                  <c:v>42213</c:v>
                </c:pt>
                <c:pt idx="209">
                  <c:v>42214</c:v>
                </c:pt>
                <c:pt idx="210">
                  <c:v>42215</c:v>
                </c:pt>
                <c:pt idx="211">
                  <c:v>42216</c:v>
                </c:pt>
                <c:pt idx="212">
                  <c:v>42217</c:v>
                </c:pt>
                <c:pt idx="213">
                  <c:v>42218</c:v>
                </c:pt>
                <c:pt idx="214">
                  <c:v>42219</c:v>
                </c:pt>
                <c:pt idx="215">
                  <c:v>42220</c:v>
                </c:pt>
                <c:pt idx="216">
                  <c:v>42221</c:v>
                </c:pt>
                <c:pt idx="217">
                  <c:v>42222</c:v>
                </c:pt>
                <c:pt idx="218">
                  <c:v>42223</c:v>
                </c:pt>
                <c:pt idx="219">
                  <c:v>42224</c:v>
                </c:pt>
                <c:pt idx="220">
                  <c:v>42225</c:v>
                </c:pt>
                <c:pt idx="221">
                  <c:v>42226</c:v>
                </c:pt>
                <c:pt idx="222">
                  <c:v>42227</c:v>
                </c:pt>
                <c:pt idx="223">
                  <c:v>42228</c:v>
                </c:pt>
                <c:pt idx="224">
                  <c:v>42229</c:v>
                </c:pt>
                <c:pt idx="225">
                  <c:v>42230</c:v>
                </c:pt>
                <c:pt idx="226">
                  <c:v>42231</c:v>
                </c:pt>
                <c:pt idx="227">
                  <c:v>42232</c:v>
                </c:pt>
                <c:pt idx="228">
                  <c:v>42233</c:v>
                </c:pt>
                <c:pt idx="229">
                  <c:v>42234</c:v>
                </c:pt>
                <c:pt idx="230">
                  <c:v>42235</c:v>
                </c:pt>
                <c:pt idx="231">
                  <c:v>42236</c:v>
                </c:pt>
                <c:pt idx="232">
                  <c:v>42237</c:v>
                </c:pt>
                <c:pt idx="233">
                  <c:v>42238</c:v>
                </c:pt>
                <c:pt idx="234">
                  <c:v>42239</c:v>
                </c:pt>
                <c:pt idx="235">
                  <c:v>42240</c:v>
                </c:pt>
                <c:pt idx="236">
                  <c:v>42241</c:v>
                </c:pt>
                <c:pt idx="237">
                  <c:v>42242</c:v>
                </c:pt>
                <c:pt idx="238">
                  <c:v>42243</c:v>
                </c:pt>
                <c:pt idx="239">
                  <c:v>42244</c:v>
                </c:pt>
                <c:pt idx="240">
                  <c:v>42245</c:v>
                </c:pt>
                <c:pt idx="241">
                  <c:v>42246</c:v>
                </c:pt>
                <c:pt idx="242">
                  <c:v>42247</c:v>
                </c:pt>
                <c:pt idx="243">
                  <c:v>42248</c:v>
                </c:pt>
                <c:pt idx="244">
                  <c:v>42249</c:v>
                </c:pt>
                <c:pt idx="245">
                  <c:v>42250</c:v>
                </c:pt>
                <c:pt idx="246">
                  <c:v>42251</c:v>
                </c:pt>
                <c:pt idx="247">
                  <c:v>42252</c:v>
                </c:pt>
                <c:pt idx="248">
                  <c:v>42253</c:v>
                </c:pt>
                <c:pt idx="249">
                  <c:v>42254</c:v>
                </c:pt>
                <c:pt idx="250">
                  <c:v>42255</c:v>
                </c:pt>
                <c:pt idx="251">
                  <c:v>42256</c:v>
                </c:pt>
                <c:pt idx="252">
                  <c:v>42257</c:v>
                </c:pt>
                <c:pt idx="253">
                  <c:v>42258</c:v>
                </c:pt>
                <c:pt idx="254">
                  <c:v>42259</c:v>
                </c:pt>
                <c:pt idx="255">
                  <c:v>42260</c:v>
                </c:pt>
                <c:pt idx="256">
                  <c:v>42261</c:v>
                </c:pt>
                <c:pt idx="257">
                  <c:v>42262</c:v>
                </c:pt>
                <c:pt idx="258">
                  <c:v>42263</c:v>
                </c:pt>
                <c:pt idx="259">
                  <c:v>42264</c:v>
                </c:pt>
                <c:pt idx="260">
                  <c:v>42265</c:v>
                </c:pt>
                <c:pt idx="261">
                  <c:v>42266</c:v>
                </c:pt>
                <c:pt idx="262">
                  <c:v>42267</c:v>
                </c:pt>
                <c:pt idx="263">
                  <c:v>42268</c:v>
                </c:pt>
                <c:pt idx="264">
                  <c:v>42269</c:v>
                </c:pt>
                <c:pt idx="265">
                  <c:v>42270</c:v>
                </c:pt>
                <c:pt idx="266">
                  <c:v>42271</c:v>
                </c:pt>
                <c:pt idx="267">
                  <c:v>42272</c:v>
                </c:pt>
                <c:pt idx="268">
                  <c:v>42273</c:v>
                </c:pt>
                <c:pt idx="269">
                  <c:v>42274</c:v>
                </c:pt>
                <c:pt idx="270">
                  <c:v>42275</c:v>
                </c:pt>
                <c:pt idx="271">
                  <c:v>42276</c:v>
                </c:pt>
                <c:pt idx="272">
                  <c:v>42277</c:v>
                </c:pt>
                <c:pt idx="273">
                  <c:v>42278</c:v>
                </c:pt>
                <c:pt idx="274">
                  <c:v>42279</c:v>
                </c:pt>
                <c:pt idx="275">
                  <c:v>42280</c:v>
                </c:pt>
                <c:pt idx="276">
                  <c:v>42281</c:v>
                </c:pt>
                <c:pt idx="277">
                  <c:v>42282</c:v>
                </c:pt>
                <c:pt idx="278">
                  <c:v>42283</c:v>
                </c:pt>
                <c:pt idx="279">
                  <c:v>42284</c:v>
                </c:pt>
                <c:pt idx="280">
                  <c:v>42285</c:v>
                </c:pt>
                <c:pt idx="281">
                  <c:v>42286</c:v>
                </c:pt>
                <c:pt idx="282">
                  <c:v>42287</c:v>
                </c:pt>
                <c:pt idx="283">
                  <c:v>42288</c:v>
                </c:pt>
                <c:pt idx="284">
                  <c:v>42289</c:v>
                </c:pt>
                <c:pt idx="285">
                  <c:v>42290</c:v>
                </c:pt>
                <c:pt idx="286">
                  <c:v>42291</c:v>
                </c:pt>
                <c:pt idx="287">
                  <c:v>42292</c:v>
                </c:pt>
                <c:pt idx="288">
                  <c:v>42293</c:v>
                </c:pt>
                <c:pt idx="289">
                  <c:v>42294</c:v>
                </c:pt>
                <c:pt idx="290">
                  <c:v>42295</c:v>
                </c:pt>
                <c:pt idx="291">
                  <c:v>42296</c:v>
                </c:pt>
                <c:pt idx="292">
                  <c:v>42297</c:v>
                </c:pt>
                <c:pt idx="293">
                  <c:v>42298</c:v>
                </c:pt>
                <c:pt idx="294">
                  <c:v>42299</c:v>
                </c:pt>
                <c:pt idx="295">
                  <c:v>42300</c:v>
                </c:pt>
                <c:pt idx="296">
                  <c:v>42301</c:v>
                </c:pt>
                <c:pt idx="297">
                  <c:v>42302</c:v>
                </c:pt>
                <c:pt idx="298">
                  <c:v>42303</c:v>
                </c:pt>
                <c:pt idx="299">
                  <c:v>42304</c:v>
                </c:pt>
                <c:pt idx="300">
                  <c:v>42305</c:v>
                </c:pt>
                <c:pt idx="301">
                  <c:v>42306</c:v>
                </c:pt>
                <c:pt idx="302">
                  <c:v>42307</c:v>
                </c:pt>
                <c:pt idx="303">
                  <c:v>42308</c:v>
                </c:pt>
                <c:pt idx="304">
                  <c:v>42309</c:v>
                </c:pt>
                <c:pt idx="305">
                  <c:v>42310</c:v>
                </c:pt>
                <c:pt idx="306">
                  <c:v>42311</c:v>
                </c:pt>
                <c:pt idx="307">
                  <c:v>42312</c:v>
                </c:pt>
                <c:pt idx="308">
                  <c:v>42313</c:v>
                </c:pt>
                <c:pt idx="309">
                  <c:v>42314</c:v>
                </c:pt>
                <c:pt idx="310">
                  <c:v>42315</c:v>
                </c:pt>
                <c:pt idx="311">
                  <c:v>42316</c:v>
                </c:pt>
                <c:pt idx="312">
                  <c:v>42317</c:v>
                </c:pt>
                <c:pt idx="313">
                  <c:v>42318</c:v>
                </c:pt>
                <c:pt idx="314">
                  <c:v>42319</c:v>
                </c:pt>
                <c:pt idx="315">
                  <c:v>42320</c:v>
                </c:pt>
                <c:pt idx="316">
                  <c:v>42321</c:v>
                </c:pt>
                <c:pt idx="317">
                  <c:v>42322</c:v>
                </c:pt>
                <c:pt idx="318">
                  <c:v>42323</c:v>
                </c:pt>
                <c:pt idx="319">
                  <c:v>42324</c:v>
                </c:pt>
                <c:pt idx="320">
                  <c:v>42325</c:v>
                </c:pt>
                <c:pt idx="321">
                  <c:v>42326</c:v>
                </c:pt>
                <c:pt idx="322">
                  <c:v>42327</c:v>
                </c:pt>
                <c:pt idx="323">
                  <c:v>42328</c:v>
                </c:pt>
                <c:pt idx="324">
                  <c:v>42329</c:v>
                </c:pt>
                <c:pt idx="325">
                  <c:v>42330</c:v>
                </c:pt>
                <c:pt idx="326">
                  <c:v>42331</c:v>
                </c:pt>
                <c:pt idx="327">
                  <c:v>42332</c:v>
                </c:pt>
                <c:pt idx="328">
                  <c:v>42333</c:v>
                </c:pt>
                <c:pt idx="329">
                  <c:v>42334</c:v>
                </c:pt>
                <c:pt idx="330">
                  <c:v>42335</c:v>
                </c:pt>
                <c:pt idx="331">
                  <c:v>42336</c:v>
                </c:pt>
                <c:pt idx="332">
                  <c:v>42337</c:v>
                </c:pt>
                <c:pt idx="333">
                  <c:v>42338</c:v>
                </c:pt>
                <c:pt idx="334">
                  <c:v>42339</c:v>
                </c:pt>
                <c:pt idx="335">
                  <c:v>42340</c:v>
                </c:pt>
                <c:pt idx="336">
                  <c:v>42341</c:v>
                </c:pt>
                <c:pt idx="337">
                  <c:v>42342</c:v>
                </c:pt>
                <c:pt idx="338">
                  <c:v>42343</c:v>
                </c:pt>
                <c:pt idx="339">
                  <c:v>42344</c:v>
                </c:pt>
                <c:pt idx="340">
                  <c:v>42345</c:v>
                </c:pt>
                <c:pt idx="341">
                  <c:v>42346</c:v>
                </c:pt>
                <c:pt idx="342">
                  <c:v>42347</c:v>
                </c:pt>
                <c:pt idx="343">
                  <c:v>42348</c:v>
                </c:pt>
                <c:pt idx="344">
                  <c:v>42349</c:v>
                </c:pt>
                <c:pt idx="345">
                  <c:v>42350</c:v>
                </c:pt>
                <c:pt idx="346">
                  <c:v>42351</c:v>
                </c:pt>
                <c:pt idx="347">
                  <c:v>42352</c:v>
                </c:pt>
                <c:pt idx="348">
                  <c:v>42353</c:v>
                </c:pt>
                <c:pt idx="349">
                  <c:v>42354</c:v>
                </c:pt>
                <c:pt idx="350">
                  <c:v>42355</c:v>
                </c:pt>
                <c:pt idx="351">
                  <c:v>42356</c:v>
                </c:pt>
                <c:pt idx="352">
                  <c:v>42357</c:v>
                </c:pt>
                <c:pt idx="353">
                  <c:v>42358</c:v>
                </c:pt>
                <c:pt idx="354">
                  <c:v>42359</c:v>
                </c:pt>
                <c:pt idx="355">
                  <c:v>42360</c:v>
                </c:pt>
                <c:pt idx="356">
                  <c:v>42361</c:v>
                </c:pt>
                <c:pt idx="357">
                  <c:v>42362</c:v>
                </c:pt>
                <c:pt idx="358">
                  <c:v>42363</c:v>
                </c:pt>
                <c:pt idx="359">
                  <c:v>42364</c:v>
                </c:pt>
                <c:pt idx="360">
                  <c:v>42365</c:v>
                </c:pt>
                <c:pt idx="361">
                  <c:v>42366</c:v>
                </c:pt>
                <c:pt idx="362">
                  <c:v>42367</c:v>
                </c:pt>
                <c:pt idx="363">
                  <c:v>42368</c:v>
                </c:pt>
                <c:pt idx="364">
                  <c:v>42369</c:v>
                </c:pt>
                <c:pt idx="365">
                  <c:v>42370</c:v>
                </c:pt>
                <c:pt idx="366">
                  <c:v>42371</c:v>
                </c:pt>
                <c:pt idx="367">
                  <c:v>42372</c:v>
                </c:pt>
                <c:pt idx="368">
                  <c:v>42373</c:v>
                </c:pt>
                <c:pt idx="369">
                  <c:v>42374</c:v>
                </c:pt>
                <c:pt idx="370">
                  <c:v>42375</c:v>
                </c:pt>
                <c:pt idx="371">
                  <c:v>42376</c:v>
                </c:pt>
                <c:pt idx="372">
                  <c:v>42377</c:v>
                </c:pt>
                <c:pt idx="373">
                  <c:v>42378</c:v>
                </c:pt>
                <c:pt idx="374">
                  <c:v>42379</c:v>
                </c:pt>
                <c:pt idx="375">
                  <c:v>42380</c:v>
                </c:pt>
                <c:pt idx="376">
                  <c:v>42381</c:v>
                </c:pt>
                <c:pt idx="377">
                  <c:v>42382</c:v>
                </c:pt>
                <c:pt idx="378">
                  <c:v>42383</c:v>
                </c:pt>
                <c:pt idx="379">
                  <c:v>42384</c:v>
                </c:pt>
                <c:pt idx="380">
                  <c:v>42385</c:v>
                </c:pt>
                <c:pt idx="381">
                  <c:v>42386</c:v>
                </c:pt>
                <c:pt idx="382">
                  <c:v>42387</c:v>
                </c:pt>
                <c:pt idx="383">
                  <c:v>42388</c:v>
                </c:pt>
                <c:pt idx="384">
                  <c:v>42389</c:v>
                </c:pt>
                <c:pt idx="385">
                  <c:v>42390</c:v>
                </c:pt>
                <c:pt idx="386">
                  <c:v>42391</c:v>
                </c:pt>
                <c:pt idx="387">
                  <c:v>42392</c:v>
                </c:pt>
                <c:pt idx="388">
                  <c:v>42393</c:v>
                </c:pt>
                <c:pt idx="389">
                  <c:v>42394</c:v>
                </c:pt>
                <c:pt idx="390">
                  <c:v>42395</c:v>
                </c:pt>
                <c:pt idx="391">
                  <c:v>42396</c:v>
                </c:pt>
                <c:pt idx="392">
                  <c:v>42397</c:v>
                </c:pt>
                <c:pt idx="393">
                  <c:v>42398</c:v>
                </c:pt>
                <c:pt idx="394">
                  <c:v>42399</c:v>
                </c:pt>
                <c:pt idx="395">
                  <c:v>42400</c:v>
                </c:pt>
                <c:pt idx="396">
                  <c:v>42401</c:v>
                </c:pt>
                <c:pt idx="397">
                  <c:v>42402</c:v>
                </c:pt>
                <c:pt idx="398">
                  <c:v>42403</c:v>
                </c:pt>
                <c:pt idx="399">
                  <c:v>42404</c:v>
                </c:pt>
                <c:pt idx="400">
                  <c:v>42405</c:v>
                </c:pt>
                <c:pt idx="401">
                  <c:v>42406</c:v>
                </c:pt>
                <c:pt idx="402">
                  <c:v>42407</c:v>
                </c:pt>
                <c:pt idx="403">
                  <c:v>42408</c:v>
                </c:pt>
                <c:pt idx="404">
                  <c:v>42409</c:v>
                </c:pt>
                <c:pt idx="405">
                  <c:v>42410</c:v>
                </c:pt>
                <c:pt idx="406">
                  <c:v>42411</c:v>
                </c:pt>
                <c:pt idx="407">
                  <c:v>42412</c:v>
                </c:pt>
                <c:pt idx="408">
                  <c:v>42413</c:v>
                </c:pt>
                <c:pt idx="409">
                  <c:v>42414</c:v>
                </c:pt>
                <c:pt idx="410">
                  <c:v>42415</c:v>
                </c:pt>
                <c:pt idx="411">
                  <c:v>42416</c:v>
                </c:pt>
                <c:pt idx="412">
                  <c:v>42417</c:v>
                </c:pt>
                <c:pt idx="413">
                  <c:v>42418</c:v>
                </c:pt>
                <c:pt idx="414">
                  <c:v>42419</c:v>
                </c:pt>
                <c:pt idx="415">
                  <c:v>42420</c:v>
                </c:pt>
                <c:pt idx="416">
                  <c:v>42421</c:v>
                </c:pt>
                <c:pt idx="417">
                  <c:v>42422</c:v>
                </c:pt>
                <c:pt idx="418">
                  <c:v>42423</c:v>
                </c:pt>
                <c:pt idx="419">
                  <c:v>42424</c:v>
                </c:pt>
                <c:pt idx="420">
                  <c:v>42425</c:v>
                </c:pt>
                <c:pt idx="421">
                  <c:v>42426</c:v>
                </c:pt>
                <c:pt idx="422">
                  <c:v>42427</c:v>
                </c:pt>
                <c:pt idx="423">
                  <c:v>42428</c:v>
                </c:pt>
                <c:pt idx="424">
                  <c:v>42429</c:v>
                </c:pt>
                <c:pt idx="425">
                  <c:v>42430</c:v>
                </c:pt>
                <c:pt idx="426">
                  <c:v>42431</c:v>
                </c:pt>
                <c:pt idx="427">
                  <c:v>42432</c:v>
                </c:pt>
                <c:pt idx="428">
                  <c:v>42433</c:v>
                </c:pt>
                <c:pt idx="429">
                  <c:v>42434</c:v>
                </c:pt>
                <c:pt idx="430">
                  <c:v>42435</c:v>
                </c:pt>
                <c:pt idx="431">
                  <c:v>42436</c:v>
                </c:pt>
                <c:pt idx="432">
                  <c:v>42437</c:v>
                </c:pt>
                <c:pt idx="433">
                  <c:v>42438</c:v>
                </c:pt>
                <c:pt idx="434">
                  <c:v>42439</c:v>
                </c:pt>
                <c:pt idx="435">
                  <c:v>42440</c:v>
                </c:pt>
                <c:pt idx="436">
                  <c:v>42441</c:v>
                </c:pt>
                <c:pt idx="437">
                  <c:v>42442</c:v>
                </c:pt>
                <c:pt idx="438">
                  <c:v>42443</c:v>
                </c:pt>
                <c:pt idx="439">
                  <c:v>42444</c:v>
                </c:pt>
                <c:pt idx="440">
                  <c:v>42445</c:v>
                </c:pt>
                <c:pt idx="441">
                  <c:v>42446</c:v>
                </c:pt>
                <c:pt idx="442">
                  <c:v>42447</c:v>
                </c:pt>
                <c:pt idx="443">
                  <c:v>42448</c:v>
                </c:pt>
                <c:pt idx="444">
                  <c:v>42449</c:v>
                </c:pt>
                <c:pt idx="445">
                  <c:v>42450</c:v>
                </c:pt>
                <c:pt idx="446">
                  <c:v>42451</c:v>
                </c:pt>
                <c:pt idx="447">
                  <c:v>42452</c:v>
                </c:pt>
                <c:pt idx="448">
                  <c:v>42453</c:v>
                </c:pt>
                <c:pt idx="449">
                  <c:v>42454</c:v>
                </c:pt>
                <c:pt idx="450">
                  <c:v>42455</c:v>
                </c:pt>
                <c:pt idx="451">
                  <c:v>42456</c:v>
                </c:pt>
                <c:pt idx="452">
                  <c:v>42457</c:v>
                </c:pt>
                <c:pt idx="453">
                  <c:v>42458</c:v>
                </c:pt>
                <c:pt idx="454">
                  <c:v>42459</c:v>
                </c:pt>
                <c:pt idx="455">
                  <c:v>42460</c:v>
                </c:pt>
                <c:pt idx="456">
                  <c:v>42461</c:v>
                </c:pt>
                <c:pt idx="457">
                  <c:v>42462</c:v>
                </c:pt>
                <c:pt idx="458">
                  <c:v>42463</c:v>
                </c:pt>
                <c:pt idx="459">
                  <c:v>42464</c:v>
                </c:pt>
                <c:pt idx="460">
                  <c:v>42465</c:v>
                </c:pt>
                <c:pt idx="461">
                  <c:v>42466</c:v>
                </c:pt>
                <c:pt idx="462">
                  <c:v>42467</c:v>
                </c:pt>
                <c:pt idx="463">
                  <c:v>42468</c:v>
                </c:pt>
                <c:pt idx="464">
                  <c:v>42469</c:v>
                </c:pt>
                <c:pt idx="465">
                  <c:v>42470</c:v>
                </c:pt>
                <c:pt idx="466">
                  <c:v>42471</c:v>
                </c:pt>
                <c:pt idx="467">
                  <c:v>42472</c:v>
                </c:pt>
                <c:pt idx="468">
                  <c:v>42473</c:v>
                </c:pt>
                <c:pt idx="469">
                  <c:v>42474</c:v>
                </c:pt>
                <c:pt idx="470">
                  <c:v>42475</c:v>
                </c:pt>
                <c:pt idx="471">
                  <c:v>42476</c:v>
                </c:pt>
                <c:pt idx="472">
                  <c:v>42477</c:v>
                </c:pt>
                <c:pt idx="473">
                  <c:v>42478</c:v>
                </c:pt>
                <c:pt idx="474">
                  <c:v>42479</c:v>
                </c:pt>
                <c:pt idx="475">
                  <c:v>42480</c:v>
                </c:pt>
                <c:pt idx="476">
                  <c:v>42481</c:v>
                </c:pt>
                <c:pt idx="477">
                  <c:v>42482</c:v>
                </c:pt>
                <c:pt idx="478">
                  <c:v>42483</c:v>
                </c:pt>
                <c:pt idx="479">
                  <c:v>42484</c:v>
                </c:pt>
                <c:pt idx="480">
                  <c:v>42485</c:v>
                </c:pt>
                <c:pt idx="481">
                  <c:v>42486</c:v>
                </c:pt>
                <c:pt idx="482">
                  <c:v>42487</c:v>
                </c:pt>
                <c:pt idx="483">
                  <c:v>42488</c:v>
                </c:pt>
                <c:pt idx="484">
                  <c:v>42489</c:v>
                </c:pt>
                <c:pt idx="485">
                  <c:v>42490</c:v>
                </c:pt>
                <c:pt idx="486">
                  <c:v>42491</c:v>
                </c:pt>
                <c:pt idx="487">
                  <c:v>42492</c:v>
                </c:pt>
                <c:pt idx="488">
                  <c:v>42493</c:v>
                </c:pt>
                <c:pt idx="489">
                  <c:v>42494</c:v>
                </c:pt>
                <c:pt idx="490">
                  <c:v>42495</c:v>
                </c:pt>
                <c:pt idx="491">
                  <c:v>42496</c:v>
                </c:pt>
                <c:pt idx="492">
                  <c:v>42497</c:v>
                </c:pt>
                <c:pt idx="493">
                  <c:v>42498</c:v>
                </c:pt>
                <c:pt idx="494">
                  <c:v>42499</c:v>
                </c:pt>
                <c:pt idx="495">
                  <c:v>42500</c:v>
                </c:pt>
                <c:pt idx="496">
                  <c:v>42501</c:v>
                </c:pt>
                <c:pt idx="497">
                  <c:v>42502</c:v>
                </c:pt>
                <c:pt idx="498">
                  <c:v>42503</c:v>
                </c:pt>
                <c:pt idx="499">
                  <c:v>42504</c:v>
                </c:pt>
                <c:pt idx="500">
                  <c:v>42505</c:v>
                </c:pt>
                <c:pt idx="501">
                  <c:v>42506</c:v>
                </c:pt>
                <c:pt idx="502">
                  <c:v>42507</c:v>
                </c:pt>
                <c:pt idx="503">
                  <c:v>42508</c:v>
                </c:pt>
                <c:pt idx="504">
                  <c:v>42509</c:v>
                </c:pt>
                <c:pt idx="505">
                  <c:v>42510</c:v>
                </c:pt>
                <c:pt idx="506">
                  <c:v>42511</c:v>
                </c:pt>
                <c:pt idx="507">
                  <c:v>42512</c:v>
                </c:pt>
                <c:pt idx="508">
                  <c:v>42513</c:v>
                </c:pt>
                <c:pt idx="509">
                  <c:v>42514</c:v>
                </c:pt>
                <c:pt idx="510">
                  <c:v>42515</c:v>
                </c:pt>
                <c:pt idx="511">
                  <c:v>42516</c:v>
                </c:pt>
                <c:pt idx="512">
                  <c:v>42517</c:v>
                </c:pt>
                <c:pt idx="513">
                  <c:v>42518</c:v>
                </c:pt>
                <c:pt idx="514">
                  <c:v>42519</c:v>
                </c:pt>
                <c:pt idx="515">
                  <c:v>42520</c:v>
                </c:pt>
                <c:pt idx="516">
                  <c:v>42521</c:v>
                </c:pt>
                <c:pt idx="517">
                  <c:v>42522</c:v>
                </c:pt>
                <c:pt idx="518">
                  <c:v>42523</c:v>
                </c:pt>
                <c:pt idx="519">
                  <c:v>42524</c:v>
                </c:pt>
                <c:pt idx="520">
                  <c:v>42525</c:v>
                </c:pt>
                <c:pt idx="521">
                  <c:v>42526</c:v>
                </c:pt>
                <c:pt idx="522">
                  <c:v>42527</c:v>
                </c:pt>
                <c:pt idx="523">
                  <c:v>42528</c:v>
                </c:pt>
                <c:pt idx="524">
                  <c:v>42529</c:v>
                </c:pt>
                <c:pt idx="525">
                  <c:v>42530</c:v>
                </c:pt>
                <c:pt idx="526">
                  <c:v>42531</c:v>
                </c:pt>
                <c:pt idx="527">
                  <c:v>42532</c:v>
                </c:pt>
                <c:pt idx="528">
                  <c:v>42533</c:v>
                </c:pt>
                <c:pt idx="529">
                  <c:v>42534</c:v>
                </c:pt>
                <c:pt idx="530">
                  <c:v>42535</c:v>
                </c:pt>
                <c:pt idx="531">
                  <c:v>42536</c:v>
                </c:pt>
                <c:pt idx="532">
                  <c:v>42537</c:v>
                </c:pt>
                <c:pt idx="533">
                  <c:v>42538</c:v>
                </c:pt>
                <c:pt idx="534">
                  <c:v>42539</c:v>
                </c:pt>
                <c:pt idx="535">
                  <c:v>42540</c:v>
                </c:pt>
                <c:pt idx="536">
                  <c:v>42541</c:v>
                </c:pt>
                <c:pt idx="537">
                  <c:v>42542</c:v>
                </c:pt>
                <c:pt idx="538">
                  <c:v>42543</c:v>
                </c:pt>
                <c:pt idx="539">
                  <c:v>42544</c:v>
                </c:pt>
                <c:pt idx="540">
                  <c:v>42545</c:v>
                </c:pt>
                <c:pt idx="541">
                  <c:v>42546</c:v>
                </c:pt>
                <c:pt idx="542">
                  <c:v>42547</c:v>
                </c:pt>
                <c:pt idx="543">
                  <c:v>42548</c:v>
                </c:pt>
                <c:pt idx="544">
                  <c:v>42549</c:v>
                </c:pt>
                <c:pt idx="545">
                  <c:v>42550</c:v>
                </c:pt>
                <c:pt idx="546">
                  <c:v>42551</c:v>
                </c:pt>
                <c:pt idx="547">
                  <c:v>42552</c:v>
                </c:pt>
                <c:pt idx="548">
                  <c:v>42553</c:v>
                </c:pt>
                <c:pt idx="549">
                  <c:v>42554</c:v>
                </c:pt>
                <c:pt idx="550">
                  <c:v>42555</c:v>
                </c:pt>
                <c:pt idx="551">
                  <c:v>42556</c:v>
                </c:pt>
                <c:pt idx="552">
                  <c:v>42557</c:v>
                </c:pt>
                <c:pt idx="553">
                  <c:v>42558</c:v>
                </c:pt>
                <c:pt idx="554">
                  <c:v>42559</c:v>
                </c:pt>
                <c:pt idx="555">
                  <c:v>42560</c:v>
                </c:pt>
                <c:pt idx="556">
                  <c:v>42561</c:v>
                </c:pt>
                <c:pt idx="557">
                  <c:v>42562</c:v>
                </c:pt>
                <c:pt idx="558">
                  <c:v>42563</c:v>
                </c:pt>
                <c:pt idx="559">
                  <c:v>42564</c:v>
                </c:pt>
                <c:pt idx="560">
                  <c:v>42565</c:v>
                </c:pt>
                <c:pt idx="561">
                  <c:v>42566</c:v>
                </c:pt>
                <c:pt idx="562">
                  <c:v>42567</c:v>
                </c:pt>
                <c:pt idx="563">
                  <c:v>42568</c:v>
                </c:pt>
                <c:pt idx="564">
                  <c:v>42569</c:v>
                </c:pt>
                <c:pt idx="565">
                  <c:v>42570</c:v>
                </c:pt>
                <c:pt idx="566">
                  <c:v>42571</c:v>
                </c:pt>
                <c:pt idx="567">
                  <c:v>42572</c:v>
                </c:pt>
                <c:pt idx="568">
                  <c:v>42573</c:v>
                </c:pt>
                <c:pt idx="569">
                  <c:v>42574</c:v>
                </c:pt>
                <c:pt idx="570">
                  <c:v>42575</c:v>
                </c:pt>
                <c:pt idx="571">
                  <c:v>42576</c:v>
                </c:pt>
                <c:pt idx="572">
                  <c:v>42577</c:v>
                </c:pt>
                <c:pt idx="573">
                  <c:v>42578</c:v>
                </c:pt>
                <c:pt idx="574">
                  <c:v>42579</c:v>
                </c:pt>
                <c:pt idx="575">
                  <c:v>42580</c:v>
                </c:pt>
                <c:pt idx="576">
                  <c:v>42581</c:v>
                </c:pt>
                <c:pt idx="577">
                  <c:v>42582</c:v>
                </c:pt>
                <c:pt idx="578">
                  <c:v>42583</c:v>
                </c:pt>
                <c:pt idx="579">
                  <c:v>42584</c:v>
                </c:pt>
                <c:pt idx="580">
                  <c:v>42585</c:v>
                </c:pt>
                <c:pt idx="581">
                  <c:v>42586</c:v>
                </c:pt>
                <c:pt idx="582">
                  <c:v>42587</c:v>
                </c:pt>
                <c:pt idx="583">
                  <c:v>42588</c:v>
                </c:pt>
                <c:pt idx="584">
                  <c:v>42589</c:v>
                </c:pt>
                <c:pt idx="585">
                  <c:v>42590</c:v>
                </c:pt>
                <c:pt idx="586">
                  <c:v>42591</c:v>
                </c:pt>
                <c:pt idx="587">
                  <c:v>42592</c:v>
                </c:pt>
                <c:pt idx="588">
                  <c:v>42593</c:v>
                </c:pt>
                <c:pt idx="589">
                  <c:v>42594</c:v>
                </c:pt>
                <c:pt idx="590">
                  <c:v>42595</c:v>
                </c:pt>
                <c:pt idx="591">
                  <c:v>42596</c:v>
                </c:pt>
                <c:pt idx="592">
                  <c:v>42597</c:v>
                </c:pt>
                <c:pt idx="593">
                  <c:v>42598</c:v>
                </c:pt>
                <c:pt idx="594">
                  <c:v>42599</c:v>
                </c:pt>
                <c:pt idx="595">
                  <c:v>42600</c:v>
                </c:pt>
                <c:pt idx="596">
                  <c:v>42601</c:v>
                </c:pt>
                <c:pt idx="597">
                  <c:v>42602</c:v>
                </c:pt>
                <c:pt idx="598">
                  <c:v>42603</c:v>
                </c:pt>
                <c:pt idx="599">
                  <c:v>42604</c:v>
                </c:pt>
                <c:pt idx="600">
                  <c:v>42605</c:v>
                </c:pt>
                <c:pt idx="601">
                  <c:v>42606</c:v>
                </c:pt>
                <c:pt idx="602">
                  <c:v>42607</c:v>
                </c:pt>
                <c:pt idx="603">
                  <c:v>42608</c:v>
                </c:pt>
                <c:pt idx="604">
                  <c:v>42609</c:v>
                </c:pt>
                <c:pt idx="605">
                  <c:v>42610</c:v>
                </c:pt>
                <c:pt idx="606">
                  <c:v>42611</c:v>
                </c:pt>
                <c:pt idx="607">
                  <c:v>42612</c:v>
                </c:pt>
                <c:pt idx="608">
                  <c:v>42613</c:v>
                </c:pt>
                <c:pt idx="609">
                  <c:v>42614</c:v>
                </c:pt>
                <c:pt idx="610">
                  <c:v>42615</c:v>
                </c:pt>
                <c:pt idx="611">
                  <c:v>42616</c:v>
                </c:pt>
                <c:pt idx="612">
                  <c:v>42617</c:v>
                </c:pt>
                <c:pt idx="613">
                  <c:v>42618</c:v>
                </c:pt>
                <c:pt idx="614">
                  <c:v>42619</c:v>
                </c:pt>
                <c:pt idx="615">
                  <c:v>42620</c:v>
                </c:pt>
                <c:pt idx="616">
                  <c:v>42621</c:v>
                </c:pt>
                <c:pt idx="617">
                  <c:v>42622</c:v>
                </c:pt>
                <c:pt idx="618">
                  <c:v>42623</c:v>
                </c:pt>
                <c:pt idx="619">
                  <c:v>42624</c:v>
                </c:pt>
                <c:pt idx="620">
                  <c:v>42625</c:v>
                </c:pt>
                <c:pt idx="621">
                  <c:v>42626</c:v>
                </c:pt>
                <c:pt idx="622">
                  <c:v>42627</c:v>
                </c:pt>
                <c:pt idx="623">
                  <c:v>42628</c:v>
                </c:pt>
                <c:pt idx="624">
                  <c:v>42629</c:v>
                </c:pt>
                <c:pt idx="625">
                  <c:v>42630</c:v>
                </c:pt>
                <c:pt idx="626">
                  <c:v>42631</c:v>
                </c:pt>
                <c:pt idx="627">
                  <c:v>42632</c:v>
                </c:pt>
                <c:pt idx="628">
                  <c:v>42633</c:v>
                </c:pt>
                <c:pt idx="629">
                  <c:v>42634</c:v>
                </c:pt>
                <c:pt idx="630">
                  <c:v>42635</c:v>
                </c:pt>
                <c:pt idx="631">
                  <c:v>42636</c:v>
                </c:pt>
                <c:pt idx="632">
                  <c:v>42637</c:v>
                </c:pt>
                <c:pt idx="633">
                  <c:v>42638</c:v>
                </c:pt>
                <c:pt idx="634">
                  <c:v>42639</c:v>
                </c:pt>
                <c:pt idx="635">
                  <c:v>42640</c:v>
                </c:pt>
                <c:pt idx="636">
                  <c:v>42641</c:v>
                </c:pt>
                <c:pt idx="637">
                  <c:v>42642</c:v>
                </c:pt>
                <c:pt idx="638">
                  <c:v>42643</c:v>
                </c:pt>
                <c:pt idx="639">
                  <c:v>42644</c:v>
                </c:pt>
                <c:pt idx="640">
                  <c:v>42645</c:v>
                </c:pt>
                <c:pt idx="641">
                  <c:v>42646</c:v>
                </c:pt>
                <c:pt idx="642">
                  <c:v>42647</c:v>
                </c:pt>
                <c:pt idx="643">
                  <c:v>42648</c:v>
                </c:pt>
                <c:pt idx="644">
                  <c:v>42649</c:v>
                </c:pt>
                <c:pt idx="645">
                  <c:v>42650</c:v>
                </c:pt>
                <c:pt idx="646">
                  <c:v>42651</c:v>
                </c:pt>
                <c:pt idx="647">
                  <c:v>42652</c:v>
                </c:pt>
                <c:pt idx="648">
                  <c:v>42653</c:v>
                </c:pt>
                <c:pt idx="649">
                  <c:v>42654</c:v>
                </c:pt>
                <c:pt idx="650">
                  <c:v>42655</c:v>
                </c:pt>
                <c:pt idx="651">
                  <c:v>42656</c:v>
                </c:pt>
                <c:pt idx="652">
                  <c:v>42657</c:v>
                </c:pt>
                <c:pt idx="653">
                  <c:v>42658</c:v>
                </c:pt>
                <c:pt idx="654">
                  <c:v>42659</c:v>
                </c:pt>
                <c:pt idx="655">
                  <c:v>42660</c:v>
                </c:pt>
                <c:pt idx="656">
                  <c:v>42661</c:v>
                </c:pt>
                <c:pt idx="657">
                  <c:v>42662</c:v>
                </c:pt>
                <c:pt idx="658">
                  <c:v>42663</c:v>
                </c:pt>
                <c:pt idx="659">
                  <c:v>42664</c:v>
                </c:pt>
                <c:pt idx="660">
                  <c:v>42665</c:v>
                </c:pt>
                <c:pt idx="661">
                  <c:v>42666</c:v>
                </c:pt>
                <c:pt idx="662">
                  <c:v>42667</c:v>
                </c:pt>
                <c:pt idx="663">
                  <c:v>42668</c:v>
                </c:pt>
                <c:pt idx="664">
                  <c:v>42669</c:v>
                </c:pt>
                <c:pt idx="665">
                  <c:v>42670</c:v>
                </c:pt>
                <c:pt idx="666">
                  <c:v>42671</c:v>
                </c:pt>
                <c:pt idx="667">
                  <c:v>42672</c:v>
                </c:pt>
                <c:pt idx="668">
                  <c:v>42673</c:v>
                </c:pt>
                <c:pt idx="669">
                  <c:v>42674</c:v>
                </c:pt>
                <c:pt idx="670">
                  <c:v>42675</c:v>
                </c:pt>
                <c:pt idx="671">
                  <c:v>42676</c:v>
                </c:pt>
                <c:pt idx="672">
                  <c:v>42677</c:v>
                </c:pt>
                <c:pt idx="673">
                  <c:v>42678</c:v>
                </c:pt>
                <c:pt idx="674">
                  <c:v>42679</c:v>
                </c:pt>
                <c:pt idx="675">
                  <c:v>42680</c:v>
                </c:pt>
                <c:pt idx="676">
                  <c:v>42681</c:v>
                </c:pt>
                <c:pt idx="677">
                  <c:v>42682</c:v>
                </c:pt>
                <c:pt idx="678">
                  <c:v>42683</c:v>
                </c:pt>
                <c:pt idx="679">
                  <c:v>42684</c:v>
                </c:pt>
                <c:pt idx="680">
                  <c:v>42685</c:v>
                </c:pt>
                <c:pt idx="681">
                  <c:v>42686</c:v>
                </c:pt>
                <c:pt idx="682">
                  <c:v>42687</c:v>
                </c:pt>
                <c:pt idx="683">
                  <c:v>42688</c:v>
                </c:pt>
                <c:pt idx="684">
                  <c:v>42689</c:v>
                </c:pt>
                <c:pt idx="685">
                  <c:v>42690</c:v>
                </c:pt>
                <c:pt idx="686">
                  <c:v>42691</c:v>
                </c:pt>
                <c:pt idx="687">
                  <c:v>42692</c:v>
                </c:pt>
                <c:pt idx="688">
                  <c:v>42693</c:v>
                </c:pt>
                <c:pt idx="689">
                  <c:v>42694</c:v>
                </c:pt>
                <c:pt idx="690">
                  <c:v>42695</c:v>
                </c:pt>
                <c:pt idx="691">
                  <c:v>42696</c:v>
                </c:pt>
                <c:pt idx="692">
                  <c:v>42697</c:v>
                </c:pt>
                <c:pt idx="693">
                  <c:v>42698</c:v>
                </c:pt>
                <c:pt idx="694">
                  <c:v>42699</c:v>
                </c:pt>
                <c:pt idx="695">
                  <c:v>42700</c:v>
                </c:pt>
                <c:pt idx="696">
                  <c:v>42701</c:v>
                </c:pt>
                <c:pt idx="697">
                  <c:v>42702</c:v>
                </c:pt>
                <c:pt idx="698">
                  <c:v>42703</c:v>
                </c:pt>
                <c:pt idx="699">
                  <c:v>42704</c:v>
                </c:pt>
                <c:pt idx="700">
                  <c:v>42705</c:v>
                </c:pt>
                <c:pt idx="701">
                  <c:v>42706</c:v>
                </c:pt>
                <c:pt idx="702">
                  <c:v>42707</c:v>
                </c:pt>
                <c:pt idx="703">
                  <c:v>42708</c:v>
                </c:pt>
                <c:pt idx="704">
                  <c:v>42709</c:v>
                </c:pt>
                <c:pt idx="705">
                  <c:v>42710</c:v>
                </c:pt>
                <c:pt idx="706">
                  <c:v>42711</c:v>
                </c:pt>
                <c:pt idx="707">
                  <c:v>42712</c:v>
                </c:pt>
                <c:pt idx="708">
                  <c:v>42713</c:v>
                </c:pt>
                <c:pt idx="709">
                  <c:v>42714</c:v>
                </c:pt>
                <c:pt idx="710">
                  <c:v>42715</c:v>
                </c:pt>
                <c:pt idx="711">
                  <c:v>42716</c:v>
                </c:pt>
                <c:pt idx="712">
                  <c:v>42717</c:v>
                </c:pt>
                <c:pt idx="713">
                  <c:v>42718</c:v>
                </c:pt>
                <c:pt idx="714">
                  <c:v>42719</c:v>
                </c:pt>
                <c:pt idx="715">
                  <c:v>42720</c:v>
                </c:pt>
                <c:pt idx="716">
                  <c:v>42721</c:v>
                </c:pt>
                <c:pt idx="717">
                  <c:v>42722</c:v>
                </c:pt>
                <c:pt idx="718">
                  <c:v>42723</c:v>
                </c:pt>
                <c:pt idx="719">
                  <c:v>42724</c:v>
                </c:pt>
                <c:pt idx="720">
                  <c:v>42725</c:v>
                </c:pt>
                <c:pt idx="721">
                  <c:v>42726</c:v>
                </c:pt>
                <c:pt idx="722">
                  <c:v>42727</c:v>
                </c:pt>
                <c:pt idx="723">
                  <c:v>42728</c:v>
                </c:pt>
                <c:pt idx="724">
                  <c:v>42729</c:v>
                </c:pt>
                <c:pt idx="725">
                  <c:v>42730</c:v>
                </c:pt>
                <c:pt idx="726">
                  <c:v>42731</c:v>
                </c:pt>
                <c:pt idx="727">
                  <c:v>42732</c:v>
                </c:pt>
                <c:pt idx="728">
                  <c:v>42733</c:v>
                </c:pt>
                <c:pt idx="729">
                  <c:v>42734</c:v>
                </c:pt>
                <c:pt idx="730">
                  <c:v>42735</c:v>
                </c:pt>
                <c:pt idx="731">
                  <c:v>42736</c:v>
                </c:pt>
                <c:pt idx="732">
                  <c:v>42737</c:v>
                </c:pt>
                <c:pt idx="733">
                  <c:v>42738</c:v>
                </c:pt>
                <c:pt idx="734">
                  <c:v>42739</c:v>
                </c:pt>
                <c:pt idx="735">
                  <c:v>42740</c:v>
                </c:pt>
                <c:pt idx="736">
                  <c:v>42741</c:v>
                </c:pt>
                <c:pt idx="737">
                  <c:v>42742</c:v>
                </c:pt>
                <c:pt idx="738">
                  <c:v>42743</c:v>
                </c:pt>
                <c:pt idx="739">
                  <c:v>42744</c:v>
                </c:pt>
                <c:pt idx="740">
                  <c:v>42745</c:v>
                </c:pt>
                <c:pt idx="741">
                  <c:v>42746</c:v>
                </c:pt>
                <c:pt idx="742">
                  <c:v>42747</c:v>
                </c:pt>
                <c:pt idx="743">
                  <c:v>42748</c:v>
                </c:pt>
                <c:pt idx="744">
                  <c:v>42749</c:v>
                </c:pt>
                <c:pt idx="745">
                  <c:v>42750</c:v>
                </c:pt>
                <c:pt idx="746">
                  <c:v>42751</c:v>
                </c:pt>
                <c:pt idx="747">
                  <c:v>42752</c:v>
                </c:pt>
                <c:pt idx="748">
                  <c:v>42753</c:v>
                </c:pt>
                <c:pt idx="749">
                  <c:v>42754</c:v>
                </c:pt>
                <c:pt idx="750">
                  <c:v>42755</c:v>
                </c:pt>
                <c:pt idx="751">
                  <c:v>42756</c:v>
                </c:pt>
                <c:pt idx="752">
                  <c:v>42757</c:v>
                </c:pt>
                <c:pt idx="753">
                  <c:v>42758</c:v>
                </c:pt>
                <c:pt idx="754">
                  <c:v>42759</c:v>
                </c:pt>
                <c:pt idx="755">
                  <c:v>42760</c:v>
                </c:pt>
                <c:pt idx="756">
                  <c:v>42761</c:v>
                </c:pt>
                <c:pt idx="757">
                  <c:v>42762</c:v>
                </c:pt>
                <c:pt idx="758">
                  <c:v>42763</c:v>
                </c:pt>
                <c:pt idx="759">
                  <c:v>42764</c:v>
                </c:pt>
                <c:pt idx="760">
                  <c:v>42765</c:v>
                </c:pt>
                <c:pt idx="761">
                  <c:v>42766</c:v>
                </c:pt>
                <c:pt idx="762">
                  <c:v>42767</c:v>
                </c:pt>
                <c:pt idx="763">
                  <c:v>42768</c:v>
                </c:pt>
                <c:pt idx="764">
                  <c:v>42769</c:v>
                </c:pt>
                <c:pt idx="765">
                  <c:v>42770</c:v>
                </c:pt>
                <c:pt idx="766">
                  <c:v>42771</c:v>
                </c:pt>
                <c:pt idx="767">
                  <c:v>42772</c:v>
                </c:pt>
                <c:pt idx="768">
                  <c:v>42773</c:v>
                </c:pt>
                <c:pt idx="769">
                  <c:v>42774</c:v>
                </c:pt>
                <c:pt idx="770">
                  <c:v>42775</c:v>
                </c:pt>
                <c:pt idx="771">
                  <c:v>42776</c:v>
                </c:pt>
                <c:pt idx="772">
                  <c:v>42777</c:v>
                </c:pt>
                <c:pt idx="773">
                  <c:v>42778</c:v>
                </c:pt>
                <c:pt idx="774">
                  <c:v>42779</c:v>
                </c:pt>
                <c:pt idx="775">
                  <c:v>42780</c:v>
                </c:pt>
                <c:pt idx="776">
                  <c:v>42781</c:v>
                </c:pt>
                <c:pt idx="777">
                  <c:v>42782</c:v>
                </c:pt>
                <c:pt idx="778">
                  <c:v>42783</c:v>
                </c:pt>
                <c:pt idx="779">
                  <c:v>42784</c:v>
                </c:pt>
                <c:pt idx="780">
                  <c:v>42785</c:v>
                </c:pt>
                <c:pt idx="781">
                  <c:v>42786</c:v>
                </c:pt>
                <c:pt idx="782">
                  <c:v>42787</c:v>
                </c:pt>
                <c:pt idx="783">
                  <c:v>42788</c:v>
                </c:pt>
                <c:pt idx="784">
                  <c:v>42789</c:v>
                </c:pt>
                <c:pt idx="785">
                  <c:v>42790</c:v>
                </c:pt>
                <c:pt idx="786">
                  <c:v>42791</c:v>
                </c:pt>
                <c:pt idx="787">
                  <c:v>42792</c:v>
                </c:pt>
                <c:pt idx="788">
                  <c:v>42793</c:v>
                </c:pt>
                <c:pt idx="789">
                  <c:v>42794</c:v>
                </c:pt>
                <c:pt idx="790">
                  <c:v>42795</c:v>
                </c:pt>
                <c:pt idx="791">
                  <c:v>42796</c:v>
                </c:pt>
                <c:pt idx="792">
                  <c:v>42797</c:v>
                </c:pt>
                <c:pt idx="793">
                  <c:v>42798</c:v>
                </c:pt>
                <c:pt idx="794">
                  <c:v>42799</c:v>
                </c:pt>
                <c:pt idx="795">
                  <c:v>42800</c:v>
                </c:pt>
                <c:pt idx="796">
                  <c:v>42801</c:v>
                </c:pt>
                <c:pt idx="797">
                  <c:v>42802</c:v>
                </c:pt>
                <c:pt idx="798">
                  <c:v>42803</c:v>
                </c:pt>
                <c:pt idx="799">
                  <c:v>42804</c:v>
                </c:pt>
                <c:pt idx="800">
                  <c:v>42805</c:v>
                </c:pt>
                <c:pt idx="801">
                  <c:v>42806</c:v>
                </c:pt>
                <c:pt idx="802">
                  <c:v>42807</c:v>
                </c:pt>
                <c:pt idx="803">
                  <c:v>42808</c:v>
                </c:pt>
                <c:pt idx="804">
                  <c:v>42809</c:v>
                </c:pt>
                <c:pt idx="805">
                  <c:v>42810</c:v>
                </c:pt>
                <c:pt idx="806">
                  <c:v>42811</c:v>
                </c:pt>
                <c:pt idx="807">
                  <c:v>42812</c:v>
                </c:pt>
                <c:pt idx="808">
                  <c:v>42813</c:v>
                </c:pt>
                <c:pt idx="809">
                  <c:v>42814</c:v>
                </c:pt>
                <c:pt idx="810">
                  <c:v>42815</c:v>
                </c:pt>
                <c:pt idx="811">
                  <c:v>42816</c:v>
                </c:pt>
                <c:pt idx="812">
                  <c:v>42817</c:v>
                </c:pt>
                <c:pt idx="813">
                  <c:v>42818</c:v>
                </c:pt>
                <c:pt idx="814">
                  <c:v>42819</c:v>
                </c:pt>
                <c:pt idx="815">
                  <c:v>42820</c:v>
                </c:pt>
                <c:pt idx="816">
                  <c:v>42821</c:v>
                </c:pt>
                <c:pt idx="817">
                  <c:v>42822</c:v>
                </c:pt>
                <c:pt idx="818">
                  <c:v>42823</c:v>
                </c:pt>
                <c:pt idx="819">
                  <c:v>42824</c:v>
                </c:pt>
                <c:pt idx="820">
                  <c:v>42825</c:v>
                </c:pt>
                <c:pt idx="821">
                  <c:v>42826</c:v>
                </c:pt>
                <c:pt idx="822">
                  <c:v>42827</c:v>
                </c:pt>
                <c:pt idx="823">
                  <c:v>42828</c:v>
                </c:pt>
                <c:pt idx="824">
                  <c:v>42829</c:v>
                </c:pt>
                <c:pt idx="825">
                  <c:v>42830</c:v>
                </c:pt>
                <c:pt idx="826">
                  <c:v>42831</c:v>
                </c:pt>
                <c:pt idx="827">
                  <c:v>42832</c:v>
                </c:pt>
                <c:pt idx="828">
                  <c:v>42833</c:v>
                </c:pt>
                <c:pt idx="829">
                  <c:v>42834</c:v>
                </c:pt>
                <c:pt idx="830">
                  <c:v>42835</c:v>
                </c:pt>
                <c:pt idx="831">
                  <c:v>42836</c:v>
                </c:pt>
                <c:pt idx="832">
                  <c:v>42837</c:v>
                </c:pt>
                <c:pt idx="833">
                  <c:v>42838</c:v>
                </c:pt>
                <c:pt idx="834">
                  <c:v>42839</c:v>
                </c:pt>
                <c:pt idx="835">
                  <c:v>42840</c:v>
                </c:pt>
                <c:pt idx="836">
                  <c:v>42841</c:v>
                </c:pt>
                <c:pt idx="837">
                  <c:v>42842</c:v>
                </c:pt>
                <c:pt idx="838">
                  <c:v>42843</c:v>
                </c:pt>
                <c:pt idx="839">
                  <c:v>42844</c:v>
                </c:pt>
                <c:pt idx="840">
                  <c:v>42845</c:v>
                </c:pt>
                <c:pt idx="841">
                  <c:v>42846</c:v>
                </c:pt>
                <c:pt idx="842">
                  <c:v>42847</c:v>
                </c:pt>
                <c:pt idx="843">
                  <c:v>42848</c:v>
                </c:pt>
                <c:pt idx="844">
                  <c:v>42849</c:v>
                </c:pt>
                <c:pt idx="845">
                  <c:v>42850</c:v>
                </c:pt>
                <c:pt idx="846">
                  <c:v>42851</c:v>
                </c:pt>
                <c:pt idx="847">
                  <c:v>42852</c:v>
                </c:pt>
                <c:pt idx="848">
                  <c:v>42853</c:v>
                </c:pt>
                <c:pt idx="849">
                  <c:v>42854</c:v>
                </c:pt>
                <c:pt idx="850">
                  <c:v>42855</c:v>
                </c:pt>
                <c:pt idx="851">
                  <c:v>42856</c:v>
                </c:pt>
                <c:pt idx="852">
                  <c:v>42857</c:v>
                </c:pt>
                <c:pt idx="853">
                  <c:v>42858</c:v>
                </c:pt>
                <c:pt idx="854">
                  <c:v>42859</c:v>
                </c:pt>
                <c:pt idx="855">
                  <c:v>42860</c:v>
                </c:pt>
                <c:pt idx="856">
                  <c:v>42861</c:v>
                </c:pt>
                <c:pt idx="857">
                  <c:v>42862</c:v>
                </c:pt>
                <c:pt idx="858">
                  <c:v>42863</c:v>
                </c:pt>
                <c:pt idx="859">
                  <c:v>42864</c:v>
                </c:pt>
                <c:pt idx="860">
                  <c:v>42865</c:v>
                </c:pt>
                <c:pt idx="861">
                  <c:v>42866</c:v>
                </c:pt>
                <c:pt idx="862">
                  <c:v>42867</c:v>
                </c:pt>
                <c:pt idx="863">
                  <c:v>42868</c:v>
                </c:pt>
                <c:pt idx="864">
                  <c:v>42869</c:v>
                </c:pt>
                <c:pt idx="865">
                  <c:v>42870</c:v>
                </c:pt>
                <c:pt idx="866">
                  <c:v>42871</c:v>
                </c:pt>
                <c:pt idx="867">
                  <c:v>42872</c:v>
                </c:pt>
                <c:pt idx="868">
                  <c:v>42873</c:v>
                </c:pt>
                <c:pt idx="869">
                  <c:v>42874</c:v>
                </c:pt>
                <c:pt idx="870">
                  <c:v>42875</c:v>
                </c:pt>
                <c:pt idx="871">
                  <c:v>42876</c:v>
                </c:pt>
                <c:pt idx="872">
                  <c:v>42877</c:v>
                </c:pt>
                <c:pt idx="873">
                  <c:v>42878</c:v>
                </c:pt>
                <c:pt idx="874">
                  <c:v>42879</c:v>
                </c:pt>
                <c:pt idx="875">
                  <c:v>42880</c:v>
                </c:pt>
                <c:pt idx="876">
                  <c:v>42881</c:v>
                </c:pt>
                <c:pt idx="877">
                  <c:v>42882</c:v>
                </c:pt>
                <c:pt idx="878">
                  <c:v>42883</c:v>
                </c:pt>
                <c:pt idx="879">
                  <c:v>42884</c:v>
                </c:pt>
                <c:pt idx="880">
                  <c:v>42885</c:v>
                </c:pt>
                <c:pt idx="881">
                  <c:v>42886</c:v>
                </c:pt>
                <c:pt idx="882">
                  <c:v>42887</c:v>
                </c:pt>
                <c:pt idx="883">
                  <c:v>42888</c:v>
                </c:pt>
                <c:pt idx="884">
                  <c:v>42889</c:v>
                </c:pt>
                <c:pt idx="885">
                  <c:v>42890</c:v>
                </c:pt>
                <c:pt idx="886">
                  <c:v>42891</c:v>
                </c:pt>
                <c:pt idx="887">
                  <c:v>42892</c:v>
                </c:pt>
                <c:pt idx="888">
                  <c:v>42893</c:v>
                </c:pt>
                <c:pt idx="889">
                  <c:v>42894</c:v>
                </c:pt>
                <c:pt idx="890">
                  <c:v>42895</c:v>
                </c:pt>
                <c:pt idx="891">
                  <c:v>42896</c:v>
                </c:pt>
                <c:pt idx="892">
                  <c:v>42897</c:v>
                </c:pt>
                <c:pt idx="893">
                  <c:v>42898</c:v>
                </c:pt>
                <c:pt idx="894">
                  <c:v>42899</c:v>
                </c:pt>
                <c:pt idx="895">
                  <c:v>42900</c:v>
                </c:pt>
                <c:pt idx="896">
                  <c:v>42901</c:v>
                </c:pt>
                <c:pt idx="897">
                  <c:v>42902</c:v>
                </c:pt>
                <c:pt idx="898">
                  <c:v>42903</c:v>
                </c:pt>
                <c:pt idx="899">
                  <c:v>42904</c:v>
                </c:pt>
                <c:pt idx="900">
                  <c:v>42905</c:v>
                </c:pt>
                <c:pt idx="901">
                  <c:v>42906</c:v>
                </c:pt>
                <c:pt idx="902">
                  <c:v>42907</c:v>
                </c:pt>
                <c:pt idx="903">
                  <c:v>42908</c:v>
                </c:pt>
                <c:pt idx="904">
                  <c:v>42909</c:v>
                </c:pt>
                <c:pt idx="905">
                  <c:v>42910</c:v>
                </c:pt>
                <c:pt idx="906">
                  <c:v>42911</c:v>
                </c:pt>
                <c:pt idx="907">
                  <c:v>42912</c:v>
                </c:pt>
                <c:pt idx="908">
                  <c:v>42913</c:v>
                </c:pt>
                <c:pt idx="909">
                  <c:v>42914</c:v>
                </c:pt>
                <c:pt idx="910">
                  <c:v>42915</c:v>
                </c:pt>
                <c:pt idx="911">
                  <c:v>42916</c:v>
                </c:pt>
                <c:pt idx="912">
                  <c:v>42917</c:v>
                </c:pt>
                <c:pt idx="913">
                  <c:v>42918</c:v>
                </c:pt>
                <c:pt idx="914">
                  <c:v>42919</c:v>
                </c:pt>
                <c:pt idx="915">
                  <c:v>42920</c:v>
                </c:pt>
                <c:pt idx="916">
                  <c:v>42921</c:v>
                </c:pt>
                <c:pt idx="917">
                  <c:v>42922</c:v>
                </c:pt>
                <c:pt idx="918">
                  <c:v>42923</c:v>
                </c:pt>
                <c:pt idx="919">
                  <c:v>42924</c:v>
                </c:pt>
                <c:pt idx="920">
                  <c:v>42925</c:v>
                </c:pt>
                <c:pt idx="921">
                  <c:v>42926</c:v>
                </c:pt>
                <c:pt idx="922">
                  <c:v>42927</c:v>
                </c:pt>
                <c:pt idx="923">
                  <c:v>42928</c:v>
                </c:pt>
                <c:pt idx="924">
                  <c:v>42929</c:v>
                </c:pt>
                <c:pt idx="925">
                  <c:v>42930</c:v>
                </c:pt>
                <c:pt idx="926">
                  <c:v>42931</c:v>
                </c:pt>
                <c:pt idx="927">
                  <c:v>42932</c:v>
                </c:pt>
                <c:pt idx="928">
                  <c:v>42933</c:v>
                </c:pt>
                <c:pt idx="929">
                  <c:v>42934</c:v>
                </c:pt>
                <c:pt idx="930">
                  <c:v>42935</c:v>
                </c:pt>
                <c:pt idx="931">
                  <c:v>42936</c:v>
                </c:pt>
                <c:pt idx="932">
                  <c:v>42937</c:v>
                </c:pt>
                <c:pt idx="933">
                  <c:v>42938</c:v>
                </c:pt>
                <c:pt idx="934">
                  <c:v>42939</c:v>
                </c:pt>
                <c:pt idx="935">
                  <c:v>42940</c:v>
                </c:pt>
                <c:pt idx="936">
                  <c:v>42941</c:v>
                </c:pt>
                <c:pt idx="937">
                  <c:v>42942</c:v>
                </c:pt>
                <c:pt idx="938">
                  <c:v>42943</c:v>
                </c:pt>
                <c:pt idx="939">
                  <c:v>42944</c:v>
                </c:pt>
                <c:pt idx="940">
                  <c:v>42945</c:v>
                </c:pt>
                <c:pt idx="941">
                  <c:v>42946</c:v>
                </c:pt>
                <c:pt idx="942">
                  <c:v>42947</c:v>
                </c:pt>
                <c:pt idx="943">
                  <c:v>42948</c:v>
                </c:pt>
                <c:pt idx="944">
                  <c:v>42949</c:v>
                </c:pt>
                <c:pt idx="945">
                  <c:v>42950</c:v>
                </c:pt>
                <c:pt idx="946">
                  <c:v>42951</c:v>
                </c:pt>
                <c:pt idx="947">
                  <c:v>42952</c:v>
                </c:pt>
                <c:pt idx="948">
                  <c:v>42953</c:v>
                </c:pt>
                <c:pt idx="949">
                  <c:v>42954</c:v>
                </c:pt>
                <c:pt idx="950">
                  <c:v>42955</c:v>
                </c:pt>
                <c:pt idx="951">
                  <c:v>42956</c:v>
                </c:pt>
                <c:pt idx="952">
                  <c:v>42957</c:v>
                </c:pt>
                <c:pt idx="953">
                  <c:v>42958</c:v>
                </c:pt>
                <c:pt idx="954">
                  <c:v>42959</c:v>
                </c:pt>
                <c:pt idx="955">
                  <c:v>42960</c:v>
                </c:pt>
                <c:pt idx="956">
                  <c:v>42961</c:v>
                </c:pt>
                <c:pt idx="957">
                  <c:v>42962</c:v>
                </c:pt>
                <c:pt idx="958">
                  <c:v>42963</c:v>
                </c:pt>
                <c:pt idx="959">
                  <c:v>42964</c:v>
                </c:pt>
                <c:pt idx="960">
                  <c:v>42965</c:v>
                </c:pt>
                <c:pt idx="961">
                  <c:v>42966</c:v>
                </c:pt>
                <c:pt idx="962">
                  <c:v>42967</c:v>
                </c:pt>
                <c:pt idx="963">
                  <c:v>42968</c:v>
                </c:pt>
                <c:pt idx="964">
                  <c:v>42969</c:v>
                </c:pt>
                <c:pt idx="965">
                  <c:v>42970</c:v>
                </c:pt>
                <c:pt idx="966">
                  <c:v>42971</c:v>
                </c:pt>
                <c:pt idx="967">
                  <c:v>42972</c:v>
                </c:pt>
                <c:pt idx="968">
                  <c:v>42973</c:v>
                </c:pt>
                <c:pt idx="969">
                  <c:v>42974</c:v>
                </c:pt>
                <c:pt idx="970">
                  <c:v>42975</c:v>
                </c:pt>
                <c:pt idx="971">
                  <c:v>42976</c:v>
                </c:pt>
                <c:pt idx="972">
                  <c:v>42977</c:v>
                </c:pt>
                <c:pt idx="973">
                  <c:v>42978</c:v>
                </c:pt>
                <c:pt idx="974">
                  <c:v>42979</c:v>
                </c:pt>
                <c:pt idx="975">
                  <c:v>42980</c:v>
                </c:pt>
                <c:pt idx="976">
                  <c:v>42981</c:v>
                </c:pt>
                <c:pt idx="977">
                  <c:v>42982</c:v>
                </c:pt>
                <c:pt idx="978">
                  <c:v>42983</c:v>
                </c:pt>
                <c:pt idx="979">
                  <c:v>42984</c:v>
                </c:pt>
                <c:pt idx="980">
                  <c:v>42985</c:v>
                </c:pt>
                <c:pt idx="981">
                  <c:v>42986</c:v>
                </c:pt>
                <c:pt idx="982">
                  <c:v>42987</c:v>
                </c:pt>
                <c:pt idx="983">
                  <c:v>42988</c:v>
                </c:pt>
                <c:pt idx="984">
                  <c:v>42989</c:v>
                </c:pt>
                <c:pt idx="985">
                  <c:v>42990</c:v>
                </c:pt>
                <c:pt idx="986">
                  <c:v>42991</c:v>
                </c:pt>
                <c:pt idx="987">
                  <c:v>42992</c:v>
                </c:pt>
                <c:pt idx="988">
                  <c:v>42993</c:v>
                </c:pt>
                <c:pt idx="989">
                  <c:v>42994</c:v>
                </c:pt>
                <c:pt idx="990">
                  <c:v>42995</c:v>
                </c:pt>
                <c:pt idx="991">
                  <c:v>42996</c:v>
                </c:pt>
                <c:pt idx="992">
                  <c:v>42997</c:v>
                </c:pt>
                <c:pt idx="993">
                  <c:v>42998</c:v>
                </c:pt>
                <c:pt idx="994">
                  <c:v>42999</c:v>
                </c:pt>
                <c:pt idx="995">
                  <c:v>43000</c:v>
                </c:pt>
                <c:pt idx="996">
                  <c:v>43001</c:v>
                </c:pt>
                <c:pt idx="997">
                  <c:v>43002</c:v>
                </c:pt>
                <c:pt idx="998">
                  <c:v>43003</c:v>
                </c:pt>
                <c:pt idx="999">
                  <c:v>43004</c:v>
                </c:pt>
                <c:pt idx="1000">
                  <c:v>43005</c:v>
                </c:pt>
                <c:pt idx="1001">
                  <c:v>43006</c:v>
                </c:pt>
                <c:pt idx="1002">
                  <c:v>43007</c:v>
                </c:pt>
                <c:pt idx="1003">
                  <c:v>43008</c:v>
                </c:pt>
                <c:pt idx="1004">
                  <c:v>43009</c:v>
                </c:pt>
                <c:pt idx="1005">
                  <c:v>43010</c:v>
                </c:pt>
                <c:pt idx="1006">
                  <c:v>43011</c:v>
                </c:pt>
                <c:pt idx="1007">
                  <c:v>43012</c:v>
                </c:pt>
                <c:pt idx="1008">
                  <c:v>43013</c:v>
                </c:pt>
                <c:pt idx="1009">
                  <c:v>43014</c:v>
                </c:pt>
                <c:pt idx="1010">
                  <c:v>43015</c:v>
                </c:pt>
                <c:pt idx="1011">
                  <c:v>43016</c:v>
                </c:pt>
                <c:pt idx="1012">
                  <c:v>43017</c:v>
                </c:pt>
                <c:pt idx="1013">
                  <c:v>43018</c:v>
                </c:pt>
                <c:pt idx="1014">
                  <c:v>43019</c:v>
                </c:pt>
                <c:pt idx="1015">
                  <c:v>43020</c:v>
                </c:pt>
                <c:pt idx="1016">
                  <c:v>43021</c:v>
                </c:pt>
                <c:pt idx="1017">
                  <c:v>43022</c:v>
                </c:pt>
                <c:pt idx="1018">
                  <c:v>43023</c:v>
                </c:pt>
                <c:pt idx="1019">
                  <c:v>43024</c:v>
                </c:pt>
                <c:pt idx="1020">
                  <c:v>43025</c:v>
                </c:pt>
                <c:pt idx="1021">
                  <c:v>43026</c:v>
                </c:pt>
                <c:pt idx="1022">
                  <c:v>43027</c:v>
                </c:pt>
                <c:pt idx="1023">
                  <c:v>43028</c:v>
                </c:pt>
                <c:pt idx="1024">
                  <c:v>43029</c:v>
                </c:pt>
                <c:pt idx="1025">
                  <c:v>43030</c:v>
                </c:pt>
                <c:pt idx="1026">
                  <c:v>43031</c:v>
                </c:pt>
                <c:pt idx="1027">
                  <c:v>43032</c:v>
                </c:pt>
                <c:pt idx="1028">
                  <c:v>43033</c:v>
                </c:pt>
                <c:pt idx="1029">
                  <c:v>43034</c:v>
                </c:pt>
                <c:pt idx="1030">
                  <c:v>43035</c:v>
                </c:pt>
                <c:pt idx="1031">
                  <c:v>43036</c:v>
                </c:pt>
                <c:pt idx="1032">
                  <c:v>43037</c:v>
                </c:pt>
                <c:pt idx="1033">
                  <c:v>43038</c:v>
                </c:pt>
                <c:pt idx="1034">
                  <c:v>43039</c:v>
                </c:pt>
                <c:pt idx="1035">
                  <c:v>43040</c:v>
                </c:pt>
                <c:pt idx="1036">
                  <c:v>43041</c:v>
                </c:pt>
                <c:pt idx="1037">
                  <c:v>43042</c:v>
                </c:pt>
                <c:pt idx="1038">
                  <c:v>43043</c:v>
                </c:pt>
                <c:pt idx="1039">
                  <c:v>43044</c:v>
                </c:pt>
                <c:pt idx="1040">
                  <c:v>43045</c:v>
                </c:pt>
                <c:pt idx="1041">
                  <c:v>43046</c:v>
                </c:pt>
                <c:pt idx="1042">
                  <c:v>43047</c:v>
                </c:pt>
                <c:pt idx="1043">
                  <c:v>43048</c:v>
                </c:pt>
                <c:pt idx="1044">
                  <c:v>43049</c:v>
                </c:pt>
                <c:pt idx="1045">
                  <c:v>43050</c:v>
                </c:pt>
                <c:pt idx="1046">
                  <c:v>43051</c:v>
                </c:pt>
                <c:pt idx="1047">
                  <c:v>43052</c:v>
                </c:pt>
                <c:pt idx="1048">
                  <c:v>43053</c:v>
                </c:pt>
                <c:pt idx="1049">
                  <c:v>43054</c:v>
                </c:pt>
                <c:pt idx="1050">
                  <c:v>43055</c:v>
                </c:pt>
                <c:pt idx="1051">
                  <c:v>43056</c:v>
                </c:pt>
                <c:pt idx="1052">
                  <c:v>43057</c:v>
                </c:pt>
                <c:pt idx="1053">
                  <c:v>43058</c:v>
                </c:pt>
                <c:pt idx="1054">
                  <c:v>43059</c:v>
                </c:pt>
                <c:pt idx="1055">
                  <c:v>43060</c:v>
                </c:pt>
                <c:pt idx="1056">
                  <c:v>43061</c:v>
                </c:pt>
                <c:pt idx="1057">
                  <c:v>43062</c:v>
                </c:pt>
                <c:pt idx="1058">
                  <c:v>43063</c:v>
                </c:pt>
                <c:pt idx="1059">
                  <c:v>43064</c:v>
                </c:pt>
                <c:pt idx="1060">
                  <c:v>43065</c:v>
                </c:pt>
                <c:pt idx="1061">
                  <c:v>43066</c:v>
                </c:pt>
                <c:pt idx="1062">
                  <c:v>43067</c:v>
                </c:pt>
                <c:pt idx="1063">
                  <c:v>43068</c:v>
                </c:pt>
                <c:pt idx="1064">
                  <c:v>43069</c:v>
                </c:pt>
                <c:pt idx="1065">
                  <c:v>43070</c:v>
                </c:pt>
                <c:pt idx="1066">
                  <c:v>43071</c:v>
                </c:pt>
                <c:pt idx="1067">
                  <c:v>43072</c:v>
                </c:pt>
                <c:pt idx="1068">
                  <c:v>43073</c:v>
                </c:pt>
                <c:pt idx="1069">
                  <c:v>43074</c:v>
                </c:pt>
                <c:pt idx="1070">
                  <c:v>43075</c:v>
                </c:pt>
                <c:pt idx="1071">
                  <c:v>43076</c:v>
                </c:pt>
                <c:pt idx="1072">
                  <c:v>43077</c:v>
                </c:pt>
                <c:pt idx="1073">
                  <c:v>43078</c:v>
                </c:pt>
                <c:pt idx="1074">
                  <c:v>43079</c:v>
                </c:pt>
                <c:pt idx="1075">
                  <c:v>43080</c:v>
                </c:pt>
                <c:pt idx="1076">
                  <c:v>43081</c:v>
                </c:pt>
                <c:pt idx="1077">
                  <c:v>43082</c:v>
                </c:pt>
                <c:pt idx="1078">
                  <c:v>43083</c:v>
                </c:pt>
                <c:pt idx="1079">
                  <c:v>43084</c:v>
                </c:pt>
                <c:pt idx="1080">
                  <c:v>43085</c:v>
                </c:pt>
                <c:pt idx="1081">
                  <c:v>43086</c:v>
                </c:pt>
                <c:pt idx="1082">
                  <c:v>43087</c:v>
                </c:pt>
                <c:pt idx="1083">
                  <c:v>43088</c:v>
                </c:pt>
                <c:pt idx="1084">
                  <c:v>43089</c:v>
                </c:pt>
                <c:pt idx="1085">
                  <c:v>43090</c:v>
                </c:pt>
                <c:pt idx="1086">
                  <c:v>43091</c:v>
                </c:pt>
                <c:pt idx="1087">
                  <c:v>43092</c:v>
                </c:pt>
                <c:pt idx="1088">
                  <c:v>43093</c:v>
                </c:pt>
                <c:pt idx="1089">
                  <c:v>43094</c:v>
                </c:pt>
                <c:pt idx="1090">
                  <c:v>43095</c:v>
                </c:pt>
                <c:pt idx="1091">
                  <c:v>43096</c:v>
                </c:pt>
                <c:pt idx="1092">
                  <c:v>43097</c:v>
                </c:pt>
                <c:pt idx="1093">
                  <c:v>43098</c:v>
                </c:pt>
                <c:pt idx="1094">
                  <c:v>43099</c:v>
                </c:pt>
                <c:pt idx="1095">
                  <c:v>43100</c:v>
                </c:pt>
                <c:pt idx="1096">
                  <c:v>43101</c:v>
                </c:pt>
                <c:pt idx="1097">
                  <c:v>43102</c:v>
                </c:pt>
                <c:pt idx="1098">
                  <c:v>43103</c:v>
                </c:pt>
                <c:pt idx="1099">
                  <c:v>43104</c:v>
                </c:pt>
                <c:pt idx="1100">
                  <c:v>43105</c:v>
                </c:pt>
                <c:pt idx="1101">
                  <c:v>43106</c:v>
                </c:pt>
                <c:pt idx="1102">
                  <c:v>43107</c:v>
                </c:pt>
                <c:pt idx="1103">
                  <c:v>43108</c:v>
                </c:pt>
                <c:pt idx="1104">
                  <c:v>43109</c:v>
                </c:pt>
                <c:pt idx="1105">
                  <c:v>43110</c:v>
                </c:pt>
                <c:pt idx="1106">
                  <c:v>43111</c:v>
                </c:pt>
                <c:pt idx="1107">
                  <c:v>43112</c:v>
                </c:pt>
                <c:pt idx="1108">
                  <c:v>43113</c:v>
                </c:pt>
                <c:pt idx="1109">
                  <c:v>43114</c:v>
                </c:pt>
                <c:pt idx="1110">
                  <c:v>43115</c:v>
                </c:pt>
                <c:pt idx="1111">
                  <c:v>43116</c:v>
                </c:pt>
                <c:pt idx="1112">
                  <c:v>43117</c:v>
                </c:pt>
                <c:pt idx="1113">
                  <c:v>43118</c:v>
                </c:pt>
                <c:pt idx="1114">
                  <c:v>43119</c:v>
                </c:pt>
                <c:pt idx="1115">
                  <c:v>43120</c:v>
                </c:pt>
                <c:pt idx="1116">
                  <c:v>43121</c:v>
                </c:pt>
                <c:pt idx="1117">
                  <c:v>43122</c:v>
                </c:pt>
                <c:pt idx="1118">
                  <c:v>43123</c:v>
                </c:pt>
                <c:pt idx="1119">
                  <c:v>43124</c:v>
                </c:pt>
                <c:pt idx="1120">
                  <c:v>43125</c:v>
                </c:pt>
                <c:pt idx="1121">
                  <c:v>43126</c:v>
                </c:pt>
                <c:pt idx="1122">
                  <c:v>43127</c:v>
                </c:pt>
                <c:pt idx="1123">
                  <c:v>43128</c:v>
                </c:pt>
                <c:pt idx="1124">
                  <c:v>43129</c:v>
                </c:pt>
                <c:pt idx="1125">
                  <c:v>43130</c:v>
                </c:pt>
                <c:pt idx="1126">
                  <c:v>43131</c:v>
                </c:pt>
                <c:pt idx="1127">
                  <c:v>43132</c:v>
                </c:pt>
                <c:pt idx="1128">
                  <c:v>43133</c:v>
                </c:pt>
                <c:pt idx="1129">
                  <c:v>43134</c:v>
                </c:pt>
                <c:pt idx="1130">
                  <c:v>43135</c:v>
                </c:pt>
                <c:pt idx="1131">
                  <c:v>43136</c:v>
                </c:pt>
                <c:pt idx="1132">
                  <c:v>43137</c:v>
                </c:pt>
                <c:pt idx="1133">
                  <c:v>43138</c:v>
                </c:pt>
                <c:pt idx="1134">
                  <c:v>43139</c:v>
                </c:pt>
                <c:pt idx="1135">
                  <c:v>43140</c:v>
                </c:pt>
                <c:pt idx="1136">
                  <c:v>43141</c:v>
                </c:pt>
                <c:pt idx="1137">
                  <c:v>43142</c:v>
                </c:pt>
                <c:pt idx="1138">
                  <c:v>43143</c:v>
                </c:pt>
                <c:pt idx="1139">
                  <c:v>43144</c:v>
                </c:pt>
                <c:pt idx="1140">
                  <c:v>43145</c:v>
                </c:pt>
                <c:pt idx="1141">
                  <c:v>43146</c:v>
                </c:pt>
                <c:pt idx="1142">
                  <c:v>43147</c:v>
                </c:pt>
                <c:pt idx="1143">
                  <c:v>43148</c:v>
                </c:pt>
                <c:pt idx="1144">
                  <c:v>43149</c:v>
                </c:pt>
                <c:pt idx="1145">
                  <c:v>43150</c:v>
                </c:pt>
                <c:pt idx="1146">
                  <c:v>43151</c:v>
                </c:pt>
                <c:pt idx="1147">
                  <c:v>43152</c:v>
                </c:pt>
                <c:pt idx="1148">
                  <c:v>43153</c:v>
                </c:pt>
                <c:pt idx="1149">
                  <c:v>43154</c:v>
                </c:pt>
                <c:pt idx="1150">
                  <c:v>43155</c:v>
                </c:pt>
                <c:pt idx="1151">
                  <c:v>43156</c:v>
                </c:pt>
                <c:pt idx="1152">
                  <c:v>43157</c:v>
                </c:pt>
                <c:pt idx="1153">
                  <c:v>43158</c:v>
                </c:pt>
                <c:pt idx="1154">
                  <c:v>43159</c:v>
                </c:pt>
                <c:pt idx="1155">
                  <c:v>43160</c:v>
                </c:pt>
                <c:pt idx="1156">
                  <c:v>43161</c:v>
                </c:pt>
                <c:pt idx="1157">
                  <c:v>43162</c:v>
                </c:pt>
                <c:pt idx="1158">
                  <c:v>43163</c:v>
                </c:pt>
                <c:pt idx="1159">
                  <c:v>43164</c:v>
                </c:pt>
                <c:pt idx="1160">
                  <c:v>43165</c:v>
                </c:pt>
                <c:pt idx="1161">
                  <c:v>43166</c:v>
                </c:pt>
                <c:pt idx="1162">
                  <c:v>43167</c:v>
                </c:pt>
                <c:pt idx="1163">
                  <c:v>43168</c:v>
                </c:pt>
                <c:pt idx="1164">
                  <c:v>43169</c:v>
                </c:pt>
                <c:pt idx="1165">
                  <c:v>43170</c:v>
                </c:pt>
                <c:pt idx="1166">
                  <c:v>43171</c:v>
                </c:pt>
                <c:pt idx="1167">
                  <c:v>43172</c:v>
                </c:pt>
                <c:pt idx="1168">
                  <c:v>43173</c:v>
                </c:pt>
                <c:pt idx="1169">
                  <c:v>43174</c:v>
                </c:pt>
                <c:pt idx="1170">
                  <c:v>43175</c:v>
                </c:pt>
                <c:pt idx="1171">
                  <c:v>43176</c:v>
                </c:pt>
                <c:pt idx="1172">
                  <c:v>43177</c:v>
                </c:pt>
                <c:pt idx="1173">
                  <c:v>43178</c:v>
                </c:pt>
                <c:pt idx="1174">
                  <c:v>43179</c:v>
                </c:pt>
                <c:pt idx="1175">
                  <c:v>43180</c:v>
                </c:pt>
                <c:pt idx="1176">
                  <c:v>43181</c:v>
                </c:pt>
                <c:pt idx="1177">
                  <c:v>43182</c:v>
                </c:pt>
                <c:pt idx="1178">
                  <c:v>43183</c:v>
                </c:pt>
                <c:pt idx="1179">
                  <c:v>43184</c:v>
                </c:pt>
                <c:pt idx="1180">
                  <c:v>43185</c:v>
                </c:pt>
                <c:pt idx="1181">
                  <c:v>43186</c:v>
                </c:pt>
                <c:pt idx="1182">
                  <c:v>43187</c:v>
                </c:pt>
                <c:pt idx="1183">
                  <c:v>43188</c:v>
                </c:pt>
                <c:pt idx="1184">
                  <c:v>43189</c:v>
                </c:pt>
                <c:pt idx="1185">
                  <c:v>43190</c:v>
                </c:pt>
                <c:pt idx="1186">
                  <c:v>43191</c:v>
                </c:pt>
                <c:pt idx="1187">
                  <c:v>43192</c:v>
                </c:pt>
                <c:pt idx="1188">
                  <c:v>43193</c:v>
                </c:pt>
                <c:pt idx="1189">
                  <c:v>43194</c:v>
                </c:pt>
                <c:pt idx="1190">
                  <c:v>43195</c:v>
                </c:pt>
                <c:pt idx="1191">
                  <c:v>43196</c:v>
                </c:pt>
                <c:pt idx="1192">
                  <c:v>43197</c:v>
                </c:pt>
                <c:pt idx="1193">
                  <c:v>43198</c:v>
                </c:pt>
                <c:pt idx="1194">
                  <c:v>43199</c:v>
                </c:pt>
                <c:pt idx="1195">
                  <c:v>43200</c:v>
                </c:pt>
                <c:pt idx="1196">
                  <c:v>43201</c:v>
                </c:pt>
                <c:pt idx="1197">
                  <c:v>43202</c:v>
                </c:pt>
                <c:pt idx="1198">
                  <c:v>43203</c:v>
                </c:pt>
                <c:pt idx="1199">
                  <c:v>43204</c:v>
                </c:pt>
                <c:pt idx="1200">
                  <c:v>43205</c:v>
                </c:pt>
                <c:pt idx="1201">
                  <c:v>43206</c:v>
                </c:pt>
                <c:pt idx="1202">
                  <c:v>43207</c:v>
                </c:pt>
                <c:pt idx="1203">
                  <c:v>43208</c:v>
                </c:pt>
                <c:pt idx="1204">
                  <c:v>43209</c:v>
                </c:pt>
                <c:pt idx="1205">
                  <c:v>43210</c:v>
                </c:pt>
                <c:pt idx="1206">
                  <c:v>43211</c:v>
                </c:pt>
                <c:pt idx="1207">
                  <c:v>43212</c:v>
                </c:pt>
                <c:pt idx="1208">
                  <c:v>43213</c:v>
                </c:pt>
                <c:pt idx="1209">
                  <c:v>43214</c:v>
                </c:pt>
                <c:pt idx="1210">
                  <c:v>43215</c:v>
                </c:pt>
                <c:pt idx="1211">
                  <c:v>43216</c:v>
                </c:pt>
                <c:pt idx="1212">
                  <c:v>43217</c:v>
                </c:pt>
                <c:pt idx="1213">
                  <c:v>43218</c:v>
                </c:pt>
                <c:pt idx="1214">
                  <c:v>43219</c:v>
                </c:pt>
                <c:pt idx="1215">
                  <c:v>43220</c:v>
                </c:pt>
                <c:pt idx="1216">
                  <c:v>43221</c:v>
                </c:pt>
                <c:pt idx="1217">
                  <c:v>43222</c:v>
                </c:pt>
                <c:pt idx="1218">
                  <c:v>43223</c:v>
                </c:pt>
                <c:pt idx="1219">
                  <c:v>43224</c:v>
                </c:pt>
                <c:pt idx="1220">
                  <c:v>43225</c:v>
                </c:pt>
                <c:pt idx="1221">
                  <c:v>43226</c:v>
                </c:pt>
                <c:pt idx="1222">
                  <c:v>43227</c:v>
                </c:pt>
                <c:pt idx="1223">
                  <c:v>43228</c:v>
                </c:pt>
                <c:pt idx="1224">
                  <c:v>43229</c:v>
                </c:pt>
                <c:pt idx="1225">
                  <c:v>43230</c:v>
                </c:pt>
                <c:pt idx="1226">
                  <c:v>43231</c:v>
                </c:pt>
                <c:pt idx="1227">
                  <c:v>43232</c:v>
                </c:pt>
                <c:pt idx="1228">
                  <c:v>43233</c:v>
                </c:pt>
                <c:pt idx="1229">
                  <c:v>43234</c:v>
                </c:pt>
                <c:pt idx="1230">
                  <c:v>43235</c:v>
                </c:pt>
                <c:pt idx="1231">
                  <c:v>43236</c:v>
                </c:pt>
                <c:pt idx="1232">
                  <c:v>43237</c:v>
                </c:pt>
                <c:pt idx="1233">
                  <c:v>43238</c:v>
                </c:pt>
                <c:pt idx="1234">
                  <c:v>43239</c:v>
                </c:pt>
                <c:pt idx="1235">
                  <c:v>43240</c:v>
                </c:pt>
                <c:pt idx="1236">
                  <c:v>43241</c:v>
                </c:pt>
                <c:pt idx="1237">
                  <c:v>43242</c:v>
                </c:pt>
                <c:pt idx="1238">
                  <c:v>43243</c:v>
                </c:pt>
                <c:pt idx="1239">
                  <c:v>43244</c:v>
                </c:pt>
                <c:pt idx="1240">
                  <c:v>43245</c:v>
                </c:pt>
                <c:pt idx="1241">
                  <c:v>43246</c:v>
                </c:pt>
                <c:pt idx="1242">
                  <c:v>43247</c:v>
                </c:pt>
                <c:pt idx="1243">
                  <c:v>43248</c:v>
                </c:pt>
                <c:pt idx="1244">
                  <c:v>43249</c:v>
                </c:pt>
                <c:pt idx="1245">
                  <c:v>43250</c:v>
                </c:pt>
                <c:pt idx="1246">
                  <c:v>43251</c:v>
                </c:pt>
                <c:pt idx="1247">
                  <c:v>43252</c:v>
                </c:pt>
                <c:pt idx="1248">
                  <c:v>43253</c:v>
                </c:pt>
                <c:pt idx="1249">
                  <c:v>43254</c:v>
                </c:pt>
                <c:pt idx="1250">
                  <c:v>43255</c:v>
                </c:pt>
                <c:pt idx="1251">
                  <c:v>43256</c:v>
                </c:pt>
                <c:pt idx="1252">
                  <c:v>43257</c:v>
                </c:pt>
                <c:pt idx="1253">
                  <c:v>43258</c:v>
                </c:pt>
                <c:pt idx="1254">
                  <c:v>43259</c:v>
                </c:pt>
                <c:pt idx="1255">
                  <c:v>43260</c:v>
                </c:pt>
                <c:pt idx="1256">
                  <c:v>43261</c:v>
                </c:pt>
                <c:pt idx="1257">
                  <c:v>43262</c:v>
                </c:pt>
                <c:pt idx="1258">
                  <c:v>43263</c:v>
                </c:pt>
                <c:pt idx="1259">
                  <c:v>43264</c:v>
                </c:pt>
                <c:pt idx="1260">
                  <c:v>43265</c:v>
                </c:pt>
                <c:pt idx="1261">
                  <c:v>43266</c:v>
                </c:pt>
                <c:pt idx="1262">
                  <c:v>43267</c:v>
                </c:pt>
                <c:pt idx="1263">
                  <c:v>43268</c:v>
                </c:pt>
                <c:pt idx="1264">
                  <c:v>43269</c:v>
                </c:pt>
                <c:pt idx="1265">
                  <c:v>43270</c:v>
                </c:pt>
                <c:pt idx="1266">
                  <c:v>43271</c:v>
                </c:pt>
                <c:pt idx="1267">
                  <c:v>43272</c:v>
                </c:pt>
                <c:pt idx="1268">
                  <c:v>43273</c:v>
                </c:pt>
                <c:pt idx="1269">
                  <c:v>43274</c:v>
                </c:pt>
                <c:pt idx="1270">
                  <c:v>43275</c:v>
                </c:pt>
                <c:pt idx="1271">
                  <c:v>43276</c:v>
                </c:pt>
                <c:pt idx="1272">
                  <c:v>43277</c:v>
                </c:pt>
                <c:pt idx="1273">
                  <c:v>43278</c:v>
                </c:pt>
                <c:pt idx="1274">
                  <c:v>43279</c:v>
                </c:pt>
                <c:pt idx="1275">
                  <c:v>43280</c:v>
                </c:pt>
                <c:pt idx="1276">
                  <c:v>43281</c:v>
                </c:pt>
                <c:pt idx="1277">
                  <c:v>43282</c:v>
                </c:pt>
                <c:pt idx="1278">
                  <c:v>43283</c:v>
                </c:pt>
                <c:pt idx="1279">
                  <c:v>43284</c:v>
                </c:pt>
                <c:pt idx="1280">
                  <c:v>43285</c:v>
                </c:pt>
                <c:pt idx="1281">
                  <c:v>43286</c:v>
                </c:pt>
                <c:pt idx="1282">
                  <c:v>43287</c:v>
                </c:pt>
                <c:pt idx="1283">
                  <c:v>43288</c:v>
                </c:pt>
                <c:pt idx="1284">
                  <c:v>43289</c:v>
                </c:pt>
                <c:pt idx="1285">
                  <c:v>43290</c:v>
                </c:pt>
                <c:pt idx="1286">
                  <c:v>43291</c:v>
                </c:pt>
                <c:pt idx="1287">
                  <c:v>43292</c:v>
                </c:pt>
                <c:pt idx="1288">
                  <c:v>43293</c:v>
                </c:pt>
                <c:pt idx="1289">
                  <c:v>43294</c:v>
                </c:pt>
                <c:pt idx="1290">
                  <c:v>43295</c:v>
                </c:pt>
                <c:pt idx="1291">
                  <c:v>43296</c:v>
                </c:pt>
                <c:pt idx="1292">
                  <c:v>43297</c:v>
                </c:pt>
                <c:pt idx="1293">
                  <c:v>43298</c:v>
                </c:pt>
                <c:pt idx="1294">
                  <c:v>43299</c:v>
                </c:pt>
                <c:pt idx="1295">
                  <c:v>43300</c:v>
                </c:pt>
                <c:pt idx="1296">
                  <c:v>43301</c:v>
                </c:pt>
                <c:pt idx="1297">
                  <c:v>43302</c:v>
                </c:pt>
                <c:pt idx="1298">
                  <c:v>43303</c:v>
                </c:pt>
                <c:pt idx="1299">
                  <c:v>43304</c:v>
                </c:pt>
                <c:pt idx="1300">
                  <c:v>43305</c:v>
                </c:pt>
                <c:pt idx="1301">
                  <c:v>43306</c:v>
                </c:pt>
                <c:pt idx="1302">
                  <c:v>43307</c:v>
                </c:pt>
                <c:pt idx="1303">
                  <c:v>43308</c:v>
                </c:pt>
                <c:pt idx="1304">
                  <c:v>43309</c:v>
                </c:pt>
                <c:pt idx="1305">
                  <c:v>43310</c:v>
                </c:pt>
                <c:pt idx="1306">
                  <c:v>43311</c:v>
                </c:pt>
                <c:pt idx="1307">
                  <c:v>43312</c:v>
                </c:pt>
                <c:pt idx="1308">
                  <c:v>43313</c:v>
                </c:pt>
                <c:pt idx="1309">
                  <c:v>43314</c:v>
                </c:pt>
                <c:pt idx="1310">
                  <c:v>43315</c:v>
                </c:pt>
                <c:pt idx="1311">
                  <c:v>43316</c:v>
                </c:pt>
                <c:pt idx="1312">
                  <c:v>43317</c:v>
                </c:pt>
                <c:pt idx="1313">
                  <c:v>43318</c:v>
                </c:pt>
                <c:pt idx="1314">
                  <c:v>43319</c:v>
                </c:pt>
                <c:pt idx="1315">
                  <c:v>43320</c:v>
                </c:pt>
                <c:pt idx="1316">
                  <c:v>43321</c:v>
                </c:pt>
                <c:pt idx="1317">
                  <c:v>43322</c:v>
                </c:pt>
                <c:pt idx="1318">
                  <c:v>43323</c:v>
                </c:pt>
                <c:pt idx="1319">
                  <c:v>43324</c:v>
                </c:pt>
                <c:pt idx="1320">
                  <c:v>43325</c:v>
                </c:pt>
                <c:pt idx="1321">
                  <c:v>43326</c:v>
                </c:pt>
                <c:pt idx="1322">
                  <c:v>43327</c:v>
                </c:pt>
                <c:pt idx="1323">
                  <c:v>43328</c:v>
                </c:pt>
                <c:pt idx="1324">
                  <c:v>43329</c:v>
                </c:pt>
                <c:pt idx="1325">
                  <c:v>43330</c:v>
                </c:pt>
                <c:pt idx="1326">
                  <c:v>43331</c:v>
                </c:pt>
                <c:pt idx="1327">
                  <c:v>43332</c:v>
                </c:pt>
                <c:pt idx="1328">
                  <c:v>43333</c:v>
                </c:pt>
                <c:pt idx="1329">
                  <c:v>43334</c:v>
                </c:pt>
                <c:pt idx="1330">
                  <c:v>43335</c:v>
                </c:pt>
                <c:pt idx="1331">
                  <c:v>43336</c:v>
                </c:pt>
                <c:pt idx="1332">
                  <c:v>43337</c:v>
                </c:pt>
                <c:pt idx="1333">
                  <c:v>43338</c:v>
                </c:pt>
                <c:pt idx="1334">
                  <c:v>43339</c:v>
                </c:pt>
                <c:pt idx="1335">
                  <c:v>43340</c:v>
                </c:pt>
                <c:pt idx="1336">
                  <c:v>43341</c:v>
                </c:pt>
                <c:pt idx="1337">
                  <c:v>43342</c:v>
                </c:pt>
                <c:pt idx="1338">
                  <c:v>43343</c:v>
                </c:pt>
                <c:pt idx="1339">
                  <c:v>43344</c:v>
                </c:pt>
                <c:pt idx="1340">
                  <c:v>43345</c:v>
                </c:pt>
                <c:pt idx="1341">
                  <c:v>43346</c:v>
                </c:pt>
                <c:pt idx="1342">
                  <c:v>43347</c:v>
                </c:pt>
                <c:pt idx="1343">
                  <c:v>43348</c:v>
                </c:pt>
                <c:pt idx="1344">
                  <c:v>43349</c:v>
                </c:pt>
                <c:pt idx="1345">
                  <c:v>43350</c:v>
                </c:pt>
                <c:pt idx="1346">
                  <c:v>43351</c:v>
                </c:pt>
                <c:pt idx="1347">
                  <c:v>43352</c:v>
                </c:pt>
                <c:pt idx="1348">
                  <c:v>43353</c:v>
                </c:pt>
                <c:pt idx="1349">
                  <c:v>43354</c:v>
                </c:pt>
                <c:pt idx="1350">
                  <c:v>43355</c:v>
                </c:pt>
                <c:pt idx="1351">
                  <c:v>43356</c:v>
                </c:pt>
                <c:pt idx="1352">
                  <c:v>43357</c:v>
                </c:pt>
                <c:pt idx="1353">
                  <c:v>43358</c:v>
                </c:pt>
                <c:pt idx="1354">
                  <c:v>43359</c:v>
                </c:pt>
                <c:pt idx="1355">
                  <c:v>43360</c:v>
                </c:pt>
                <c:pt idx="1356">
                  <c:v>43361</c:v>
                </c:pt>
                <c:pt idx="1357">
                  <c:v>43362</c:v>
                </c:pt>
                <c:pt idx="1358">
                  <c:v>43363</c:v>
                </c:pt>
                <c:pt idx="1359">
                  <c:v>43364</c:v>
                </c:pt>
                <c:pt idx="1360">
                  <c:v>43365</c:v>
                </c:pt>
                <c:pt idx="1361">
                  <c:v>43366</c:v>
                </c:pt>
                <c:pt idx="1362">
                  <c:v>43367</c:v>
                </c:pt>
                <c:pt idx="1363">
                  <c:v>43368</c:v>
                </c:pt>
                <c:pt idx="1364">
                  <c:v>43369</c:v>
                </c:pt>
                <c:pt idx="1365">
                  <c:v>43370</c:v>
                </c:pt>
                <c:pt idx="1366">
                  <c:v>43371</c:v>
                </c:pt>
                <c:pt idx="1367">
                  <c:v>43372</c:v>
                </c:pt>
                <c:pt idx="1368">
                  <c:v>43373</c:v>
                </c:pt>
                <c:pt idx="1369">
                  <c:v>43374</c:v>
                </c:pt>
                <c:pt idx="1370">
                  <c:v>43375</c:v>
                </c:pt>
                <c:pt idx="1371">
                  <c:v>43376</c:v>
                </c:pt>
                <c:pt idx="1372">
                  <c:v>43377</c:v>
                </c:pt>
                <c:pt idx="1373">
                  <c:v>43378</c:v>
                </c:pt>
                <c:pt idx="1374">
                  <c:v>43379</c:v>
                </c:pt>
                <c:pt idx="1375">
                  <c:v>43380</c:v>
                </c:pt>
                <c:pt idx="1376">
                  <c:v>43381</c:v>
                </c:pt>
                <c:pt idx="1377">
                  <c:v>43382</c:v>
                </c:pt>
                <c:pt idx="1378">
                  <c:v>43383</c:v>
                </c:pt>
                <c:pt idx="1379">
                  <c:v>43384</c:v>
                </c:pt>
                <c:pt idx="1380">
                  <c:v>43385</c:v>
                </c:pt>
                <c:pt idx="1381">
                  <c:v>43386</c:v>
                </c:pt>
                <c:pt idx="1382">
                  <c:v>43387</c:v>
                </c:pt>
                <c:pt idx="1383">
                  <c:v>43388</c:v>
                </c:pt>
                <c:pt idx="1384">
                  <c:v>43389</c:v>
                </c:pt>
                <c:pt idx="1385">
                  <c:v>43390</c:v>
                </c:pt>
                <c:pt idx="1386">
                  <c:v>43391</c:v>
                </c:pt>
                <c:pt idx="1387">
                  <c:v>43392</c:v>
                </c:pt>
                <c:pt idx="1388">
                  <c:v>43393</c:v>
                </c:pt>
                <c:pt idx="1389">
                  <c:v>43394</c:v>
                </c:pt>
                <c:pt idx="1390">
                  <c:v>43395</c:v>
                </c:pt>
                <c:pt idx="1391">
                  <c:v>43396</c:v>
                </c:pt>
                <c:pt idx="1392">
                  <c:v>43397</c:v>
                </c:pt>
                <c:pt idx="1393">
                  <c:v>43398</c:v>
                </c:pt>
                <c:pt idx="1394">
                  <c:v>43399</c:v>
                </c:pt>
                <c:pt idx="1395">
                  <c:v>43400</c:v>
                </c:pt>
                <c:pt idx="1396">
                  <c:v>43401</c:v>
                </c:pt>
                <c:pt idx="1397">
                  <c:v>43402</c:v>
                </c:pt>
                <c:pt idx="1398">
                  <c:v>43403</c:v>
                </c:pt>
                <c:pt idx="1399">
                  <c:v>43404</c:v>
                </c:pt>
                <c:pt idx="1400">
                  <c:v>43405</c:v>
                </c:pt>
                <c:pt idx="1401">
                  <c:v>43406</c:v>
                </c:pt>
                <c:pt idx="1402">
                  <c:v>43407</c:v>
                </c:pt>
                <c:pt idx="1403">
                  <c:v>43408</c:v>
                </c:pt>
                <c:pt idx="1404">
                  <c:v>43409</c:v>
                </c:pt>
                <c:pt idx="1405">
                  <c:v>43410</c:v>
                </c:pt>
                <c:pt idx="1406">
                  <c:v>43411</c:v>
                </c:pt>
                <c:pt idx="1407">
                  <c:v>43412</c:v>
                </c:pt>
                <c:pt idx="1408">
                  <c:v>43413</c:v>
                </c:pt>
                <c:pt idx="1409">
                  <c:v>43414</c:v>
                </c:pt>
                <c:pt idx="1410">
                  <c:v>43415</c:v>
                </c:pt>
                <c:pt idx="1411">
                  <c:v>43416</c:v>
                </c:pt>
                <c:pt idx="1412">
                  <c:v>43417</c:v>
                </c:pt>
                <c:pt idx="1413">
                  <c:v>43418</c:v>
                </c:pt>
                <c:pt idx="1414">
                  <c:v>43419</c:v>
                </c:pt>
                <c:pt idx="1415">
                  <c:v>43420</c:v>
                </c:pt>
                <c:pt idx="1416">
                  <c:v>43421</c:v>
                </c:pt>
                <c:pt idx="1417">
                  <c:v>43422</c:v>
                </c:pt>
                <c:pt idx="1418">
                  <c:v>43423</c:v>
                </c:pt>
                <c:pt idx="1419">
                  <c:v>43424</c:v>
                </c:pt>
                <c:pt idx="1420">
                  <c:v>43425</c:v>
                </c:pt>
                <c:pt idx="1421">
                  <c:v>43426</c:v>
                </c:pt>
                <c:pt idx="1422">
                  <c:v>43427</c:v>
                </c:pt>
                <c:pt idx="1423">
                  <c:v>43428</c:v>
                </c:pt>
                <c:pt idx="1424">
                  <c:v>43429</c:v>
                </c:pt>
                <c:pt idx="1425">
                  <c:v>43430</c:v>
                </c:pt>
                <c:pt idx="1426">
                  <c:v>43431</c:v>
                </c:pt>
                <c:pt idx="1427">
                  <c:v>43432</c:v>
                </c:pt>
                <c:pt idx="1428">
                  <c:v>43433</c:v>
                </c:pt>
                <c:pt idx="1429">
                  <c:v>43434</c:v>
                </c:pt>
                <c:pt idx="1430">
                  <c:v>43435</c:v>
                </c:pt>
                <c:pt idx="1431">
                  <c:v>43436</c:v>
                </c:pt>
                <c:pt idx="1432">
                  <c:v>43437</c:v>
                </c:pt>
                <c:pt idx="1433">
                  <c:v>43438</c:v>
                </c:pt>
                <c:pt idx="1434">
                  <c:v>43439</c:v>
                </c:pt>
                <c:pt idx="1435">
                  <c:v>43440</c:v>
                </c:pt>
                <c:pt idx="1436">
                  <c:v>43441</c:v>
                </c:pt>
                <c:pt idx="1437">
                  <c:v>43442</c:v>
                </c:pt>
                <c:pt idx="1438">
                  <c:v>43443</c:v>
                </c:pt>
                <c:pt idx="1439">
                  <c:v>43444</c:v>
                </c:pt>
                <c:pt idx="1440">
                  <c:v>43445</c:v>
                </c:pt>
                <c:pt idx="1441">
                  <c:v>43446</c:v>
                </c:pt>
                <c:pt idx="1442">
                  <c:v>43447</c:v>
                </c:pt>
                <c:pt idx="1443">
                  <c:v>43448</c:v>
                </c:pt>
                <c:pt idx="1444">
                  <c:v>43449</c:v>
                </c:pt>
                <c:pt idx="1445">
                  <c:v>43450</c:v>
                </c:pt>
                <c:pt idx="1446">
                  <c:v>43451</c:v>
                </c:pt>
                <c:pt idx="1447">
                  <c:v>43452</c:v>
                </c:pt>
                <c:pt idx="1448">
                  <c:v>43453</c:v>
                </c:pt>
                <c:pt idx="1449">
                  <c:v>43454</c:v>
                </c:pt>
                <c:pt idx="1450">
                  <c:v>43455</c:v>
                </c:pt>
                <c:pt idx="1451">
                  <c:v>43456</c:v>
                </c:pt>
                <c:pt idx="1452">
                  <c:v>43457</c:v>
                </c:pt>
                <c:pt idx="1453">
                  <c:v>43458</c:v>
                </c:pt>
                <c:pt idx="1454">
                  <c:v>43459</c:v>
                </c:pt>
                <c:pt idx="1455">
                  <c:v>43460</c:v>
                </c:pt>
                <c:pt idx="1456">
                  <c:v>43461</c:v>
                </c:pt>
                <c:pt idx="1457">
                  <c:v>43462</c:v>
                </c:pt>
                <c:pt idx="1458">
                  <c:v>43463</c:v>
                </c:pt>
                <c:pt idx="1459">
                  <c:v>43464</c:v>
                </c:pt>
                <c:pt idx="1460">
                  <c:v>43465</c:v>
                </c:pt>
                <c:pt idx="1461">
                  <c:v>43466</c:v>
                </c:pt>
                <c:pt idx="1462">
                  <c:v>43467</c:v>
                </c:pt>
                <c:pt idx="1463">
                  <c:v>43468</c:v>
                </c:pt>
                <c:pt idx="1464">
                  <c:v>43469</c:v>
                </c:pt>
                <c:pt idx="1465">
                  <c:v>43470</c:v>
                </c:pt>
                <c:pt idx="1466">
                  <c:v>43471</c:v>
                </c:pt>
                <c:pt idx="1467">
                  <c:v>43472</c:v>
                </c:pt>
                <c:pt idx="1468">
                  <c:v>43473</c:v>
                </c:pt>
                <c:pt idx="1469">
                  <c:v>43474</c:v>
                </c:pt>
                <c:pt idx="1470">
                  <c:v>43475</c:v>
                </c:pt>
                <c:pt idx="1471">
                  <c:v>43476</c:v>
                </c:pt>
                <c:pt idx="1472">
                  <c:v>43477</c:v>
                </c:pt>
                <c:pt idx="1473">
                  <c:v>43478</c:v>
                </c:pt>
                <c:pt idx="1474">
                  <c:v>43479</c:v>
                </c:pt>
                <c:pt idx="1475">
                  <c:v>43480</c:v>
                </c:pt>
                <c:pt idx="1476">
                  <c:v>43481</c:v>
                </c:pt>
                <c:pt idx="1477">
                  <c:v>43482</c:v>
                </c:pt>
                <c:pt idx="1478">
                  <c:v>43483</c:v>
                </c:pt>
                <c:pt idx="1479">
                  <c:v>43484</c:v>
                </c:pt>
                <c:pt idx="1480">
                  <c:v>43485</c:v>
                </c:pt>
                <c:pt idx="1481">
                  <c:v>43486</c:v>
                </c:pt>
                <c:pt idx="1482">
                  <c:v>43487</c:v>
                </c:pt>
                <c:pt idx="1483">
                  <c:v>43488</c:v>
                </c:pt>
                <c:pt idx="1484">
                  <c:v>43489</c:v>
                </c:pt>
                <c:pt idx="1485">
                  <c:v>43490</c:v>
                </c:pt>
                <c:pt idx="1486">
                  <c:v>43491</c:v>
                </c:pt>
                <c:pt idx="1487">
                  <c:v>43492</c:v>
                </c:pt>
                <c:pt idx="1488">
                  <c:v>43493</c:v>
                </c:pt>
                <c:pt idx="1489">
                  <c:v>43494</c:v>
                </c:pt>
                <c:pt idx="1490">
                  <c:v>43495</c:v>
                </c:pt>
                <c:pt idx="1491">
                  <c:v>43496</c:v>
                </c:pt>
                <c:pt idx="1492">
                  <c:v>43497</c:v>
                </c:pt>
                <c:pt idx="1493">
                  <c:v>43498</c:v>
                </c:pt>
                <c:pt idx="1494">
                  <c:v>43499</c:v>
                </c:pt>
                <c:pt idx="1495">
                  <c:v>43500</c:v>
                </c:pt>
                <c:pt idx="1496">
                  <c:v>43501</c:v>
                </c:pt>
                <c:pt idx="1497">
                  <c:v>43502</c:v>
                </c:pt>
                <c:pt idx="1498">
                  <c:v>43503</c:v>
                </c:pt>
                <c:pt idx="1499">
                  <c:v>43504</c:v>
                </c:pt>
                <c:pt idx="1500">
                  <c:v>43505</c:v>
                </c:pt>
                <c:pt idx="1501">
                  <c:v>43506</c:v>
                </c:pt>
                <c:pt idx="1502">
                  <c:v>43507</c:v>
                </c:pt>
                <c:pt idx="1503">
                  <c:v>43508</c:v>
                </c:pt>
                <c:pt idx="1504">
                  <c:v>43509</c:v>
                </c:pt>
                <c:pt idx="1505">
                  <c:v>43510</c:v>
                </c:pt>
                <c:pt idx="1506">
                  <c:v>43511</c:v>
                </c:pt>
                <c:pt idx="1507">
                  <c:v>43512</c:v>
                </c:pt>
                <c:pt idx="1508">
                  <c:v>43513</c:v>
                </c:pt>
                <c:pt idx="1509">
                  <c:v>43514</c:v>
                </c:pt>
                <c:pt idx="1510">
                  <c:v>43515</c:v>
                </c:pt>
                <c:pt idx="1511">
                  <c:v>43516</c:v>
                </c:pt>
                <c:pt idx="1512">
                  <c:v>43517</c:v>
                </c:pt>
                <c:pt idx="1513">
                  <c:v>43518</c:v>
                </c:pt>
                <c:pt idx="1514">
                  <c:v>43519</c:v>
                </c:pt>
                <c:pt idx="1515">
                  <c:v>43520</c:v>
                </c:pt>
                <c:pt idx="1516">
                  <c:v>43521</c:v>
                </c:pt>
                <c:pt idx="1517">
                  <c:v>43522</c:v>
                </c:pt>
                <c:pt idx="1518">
                  <c:v>43523</c:v>
                </c:pt>
                <c:pt idx="1519">
                  <c:v>43524</c:v>
                </c:pt>
                <c:pt idx="1520">
                  <c:v>43525</c:v>
                </c:pt>
                <c:pt idx="1521">
                  <c:v>43526</c:v>
                </c:pt>
                <c:pt idx="1522">
                  <c:v>43527</c:v>
                </c:pt>
                <c:pt idx="1523">
                  <c:v>43528</c:v>
                </c:pt>
                <c:pt idx="1524">
                  <c:v>43529</c:v>
                </c:pt>
                <c:pt idx="1525">
                  <c:v>43530</c:v>
                </c:pt>
                <c:pt idx="1526">
                  <c:v>43531</c:v>
                </c:pt>
                <c:pt idx="1527">
                  <c:v>43532</c:v>
                </c:pt>
                <c:pt idx="1528">
                  <c:v>43533</c:v>
                </c:pt>
                <c:pt idx="1529">
                  <c:v>43534</c:v>
                </c:pt>
                <c:pt idx="1530">
                  <c:v>43535</c:v>
                </c:pt>
                <c:pt idx="1531">
                  <c:v>43536</c:v>
                </c:pt>
                <c:pt idx="1532">
                  <c:v>43537</c:v>
                </c:pt>
                <c:pt idx="1533">
                  <c:v>43538</c:v>
                </c:pt>
                <c:pt idx="1534">
                  <c:v>43539</c:v>
                </c:pt>
                <c:pt idx="1535">
                  <c:v>43540</c:v>
                </c:pt>
                <c:pt idx="1536">
                  <c:v>43541</c:v>
                </c:pt>
                <c:pt idx="1537">
                  <c:v>43542</c:v>
                </c:pt>
                <c:pt idx="1538">
                  <c:v>43543</c:v>
                </c:pt>
                <c:pt idx="1539">
                  <c:v>43544</c:v>
                </c:pt>
                <c:pt idx="1540">
                  <c:v>43545</c:v>
                </c:pt>
                <c:pt idx="1541">
                  <c:v>43546</c:v>
                </c:pt>
                <c:pt idx="1542">
                  <c:v>43547</c:v>
                </c:pt>
                <c:pt idx="1543">
                  <c:v>43548</c:v>
                </c:pt>
                <c:pt idx="1544">
                  <c:v>43549</c:v>
                </c:pt>
                <c:pt idx="1545">
                  <c:v>43550</c:v>
                </c:pt>
                <c:pt idx="1546">
                  <c:v>43551</c:v>
                </c:pt>
                <c:pt idx="1547">
                  <c:v>43552</c:v>
                </c:pt>
                <c:pt idx="1548">
                  <c:v>43553</c:v>
                </c:pt>
                <c:pt idx="1549">
                  <c:v>43554</c:v>
                </c:pt>
                <c:pt idx="1550">
                  <c:v>43555</c:v>
                </c:pt>
                <c:pt idx="1551">
                  <c:v>43556</c:v>
                </c:pt>
                <c:pt idx="1552">
                  <c:v>43557</c:v>
                </c:pt>
                <c:pt idx="1553">
                  <c:v>43558</c:v>
                </c:pt>
                <c:pt idx="1554">
                  <c:v>43559</c:v>
                </c:pt>
                <c:pt idx="1555">
                  <c:v>43560</c:v>
                </c:pt>
                <c:pt idx="1556">
                  <c:v>43561</c:v>
                </c:pt>
                <c:pt idx="1557">
                  <c:v>43562</c:v>
                </c:pt>
                <c:pt idx="1558">
                  <c:v>43563</c:v>
                </c:pt>
                <c:pt idx="1559">
                  <c:v>43564</c:v>
                </c:pt>
                <c:pt idx="1560">
                  <c:v>43565</c:v>
                </c:pt>
                <c:pt idx="1561">
                  <c:v>43566</c:v>
                </c:pt>
                <c:pt idx="1562">
                  <c:v>43567</c:v>
                </c:pt>
                <c:pt idx="1563">
                  <c:v>43568</c:v>
                </c:pt>
                <c:pt idx="1564">
                  <c:v>43569</c:v>
                </c:pt>
                <c:pt idx="1565">
                  <c:v>43570</c:v>
                </c:pt>
                <c:pt idx="1566">
                  <c:v>43571</c:v>
                </c:pt>
                <c:pt idx="1567">
                  <c:v>43572</c:v>
                </c:pt>
                <c:pt idx="1568">
                  <c:v>43573</c:v>
                </c:pt>
                <c:pt idx="1569">
                  <c:v>43574</c:v>
                </c:pt>
                <c:pt idx="1570">
                  <c:v>43575</c:v>
                </c:pt>
                <c:pt idx="1571">
                  <c:v>43576</c:v>
                </c:pt>
                <c:pt idx="1572">
                  <c:v>43577</c:v>
                </c:pt>
                <c:pt idx="1573">
                  <c:v>43578</c:v>
                </c:pt>
                <c:pt idx="1574">
                  <c:v>43579</c:v>
                </c:pt>
                <c:pt idx="1575">
                  <c:v>43580</c:v>
                </c:pt>
                <c:pt idx="1576">
                  <c:v>43581</c:v>
                </c:pt>
                <c:pt idx="1577">
                  <c:v>43582</c:v>
                </c:pt>
                <c:pt idx="1578">
                  <c:v>43583</c:v>
                </c:pt>
                <c:pt idx="1579">
                  <c:v>43584</c:v>
                </c:pt>
                <c:pt idx="1580">
                  <c:v>43585</c:v>
                </c:pt>
                <c:pt idx="1581">
                  <c:v>43586</c:v>
                </c:pt>
                <c:pt idx="1582">
                  <c:v>43587</c:v>
                </c:pt>
                <c:pt idx="1583">
                  <c:v>43588</c:v>
                </c:pt>
                <c:pt idx="1584">
                  <c:v>43589</c:v>
                </c:pt>
                <c:pt idx="1585">
                  <c:v>43590</c:v>
                </c:pt>
                <c:pt idx="1586">
                  <c:v>43591</c:v>
                </c:pt>
                <c:pt idx="1587">
                  <c:v>43592</c:v>
                </c:pt>
                <c:pt idx="1588">
                  <c:v>43593</c:v>
                </c:pt>
                <c:pt idx="1589">
                  <c:v>43594</c:v>
                </c:pt>
                <c:pt idx="1590">
                  <c:v>43595</c:v>
                </c:pt>
                <c:pt idx="1591">
                  <c:v>43596</c:v>
                </c:pt>
                <c:pt idx="1592">
                  <c:v>43597</c:v>
                </c:pt>
                <c:pt idx="1593">
                  <c:v>43598</c:v>
                </c:pt>
                <c:pt idx="1594">
                  <c:v>43599</c:v>
                </c:pt>
                <c:pt idx="1595">
                  <c:v>43600</c:v>
                </c:pt>
                <c:pt idx="1596">
                  <c:v>43601</c:v>
                </c:pt>
                <c:pt idx="1597">
                  <c:v>43602</c:v>
                </c:pt>
                <c:pt idx="1598">
                  <c:v>43603</c:v>
                </c:pt>
                <c:pt idx="1599">
                  <c:v>43604</c:v>
                </c:pt>
                <c:pt idx="1600">
                  <c:v>43605</c:v>
                </c:pt>
                <c:pt idx="1601">
                  <c:v>43606</c:v>
                </c:pt>
                <c:pt idx="1602">
                  <c:v>43607</c:v>
                </c:pt>
                <c:pt idx="1603">
                  <c:v>43608</c:v>
                </c:pt>
                <c:pt idx="1604">
                  <c:v>43609</c:v>
                </c:pt>
                <c:pt idx="1605">
                  <c:v>43610</c:v>
                </c:pt>
                <c:pt idx="1606">
                  <c:v>43611</c:v>
                </c:pt>
                <c:pt idx="1607">
                  <c:v>43612</c:v>
                </c:pt>
                <c:pt idx="1608">
                  <c:v>43613</c:v>
                </c:pt>
                <c:pt idx="1609">
                  <c:v>43614</c:v>
                </c:pt>
                <c:pt idx="1610">
                  <c:v>43615</c:v>
                </c:pt>
                <c:pt idx="1611">
                  <c:v>43616</c:v>
                </c:pt>
                <c:pt idx="1612">
                  <c:v>43617</c:v>
                </c:pt>
                <c:pt idx="1613">
                  <c:v>43618</c:v>
                </c:pt>
                <c:pt idx="1614">
                  <c:v>43619</c:v>
                </c:pt>
                <c:pt idx="1615">
                  <c:v>43620</c:v>
                </c:pt>
                <c:pt idx="1616">
                  <c:v>43621</c:v>
                </c:pt>
                <c:pt idx="1617">
                  <c:v>43622</c:v>
                </c:pt>
                <c:pt idx="1618">
                  <c:v>43623</c:v>
                </c:pt>
                <c:pt idx="1619">
                  <c:v>43624</c:v>
                </c:pt>
                <c:pt idx="1620">
                  <c:v>43625</c:v>
                </c:pt>
                <c:pt idx="1621">
                  <c:v>43626</c:v>
                </c:pt>
                <c:pt idx="1622">
                  <c:v>43627</c:v>
                </c:pt>
                <c:pt idx="1623">
                  <c:v>43628</c:v>
                </c:pt>
                <c:pt idx="1624">
                  <c:v>43629</c:v>
                </c:pt>
                <c:pt idx="1625">
                  <c:v>43630</c:v>
                </c:pt>
                <c:pt idx="1626">
                  <c:v>43631</c:v>
                </c:pt>
                <c:pt idx="1627">
                  <c:v>43632</c:v>
                </c:pt>
                <c:pt idx="1628">
                  <c:v>43633</c:v>
                </c:pt>
                <c:pt idx="1629">
                  <c:v>43634</c:v>
                </c:pt>
                <c:pt idx="1630">
                  <c:v>43635</c:v>
                </c:pt>
                <c:pt idx="1631">
                  <c:v>43636</c:v>
                </c:pt>
                <c:pt idx="1632">
                  <c:v>43637</c:v>
                </c:pt>
                <c:pt idx="1633">
                  <c:v>43638</c:v>
                </c:pt>
                <c:pt idx="1634">
                  <c:v>43639</c:v>
                </c:pt>
                <c:pt idx="1635">
                  <c:v>43640</c:v>
                </c:pt>
                <c:pt idx="1636">
                  <c:v>43641</c:v>
                </c:pt>
                <c:pt idx="1637">
                  <c:v>43642</c:v>
                </c:pt>
                <c:pt idx="1638">
                  <c:v>43643</c:v>
                </c:pt>
                <c:pt idx="1639">
                  <c:v>43644</c:v>
                </c:pt>
                <c:pt idx="1640">
                  <c:v>43645</c:v>
                </c:pt>
                <c:pt idx="1641">
                  <c:v>43646</c:v>
                </c:pt>
                <c:pt idx="1642">
                  <c:v>43647</c:v>
                </c:pt>
                <c:pt idx="1643">
                  <c:v>43648</c:v>
                </c:pt>
                <c:pt idx="1644">
                  <c:v>43649</c:v>
                </c:pt>
                <c:pt idx="1645">
                  <c:v>43650</c:v>
                </c:pt>
                <c:pt idx="1646">
                  <c:v>43651</c:v>
                </c:pt>
                <c:pt idx="1647">
                  <c:v>43652</c:v>
                </c:pt>
                <c:pt idx="1648">
                  <c:v>43653</c:v>
                </c:pt>
                <c:pt idx="1649">
                  <c:v>43654</c:v>
                </c:pt>
                <c:pt idx="1650">
                  <c:v>43655</c:v>
                </c:pt>
                <c:pt idx="1651">
                  <c:v>43656</c:v>
                </c:pt>
                <c:pt idx="1652">
                  <c:v>43657</c:v>
                </c:pt>
                <c:pt idx="1653">
                  <c:v>43658</c:v>
                </c:pt>
                <c:pt idx="1654">
                  <c:v>43659</c:v>
                </c:pt>
                <c:pt idx="1655">
                  <c:v>43660</c:v>
                </c:pt>
                <c:pt idx="1656">
                  <c:v>43661</c:v>
                </c:pt>
                <c:pt idx="1657">
                  <c:v>43662</c:v>
                </c:pt>
                <c:pt idx="1658">
                  <c:v>43663</c:v>
                </c:pt>
                <c:pt idx="1659">
                  <c:v>43664</c:v>
                </c:pt>
                <c:pt idx="1660">
                  <c:v>43665</c:v>
                </c:pt>
                <c:pt idx="1661">
                  <c:v>43666</c:v>
                </c:pt>
                <c:pt idx="1662">
                  <c:v>43667</c:v>
                </c:pt>
                <c:pt idx="1663">
                  <c:v>43668</c:v>
                </c:pt>
                <c:pt idx="1664">
                  <c:v>43669</c:v>
                </c:pt>
                <c:pt idx="1665">
                  <c:v>43670</c:v>
                </c:pt>
                <c:pt idx="1666">
                  <c:v>43671</c:v>
                </c:pt>
                <c:pt idx="1667">
                  <c:v>43672</c:v>
                </c:pt>
                <c:pt idx="1668">
                  <c:v>43673</c:v>
                </c:pt>
                <c:pt idx="1669">
                  <c:v>43674</c:v>
                </c:pt>
                <c:pt idx="1670">
                  <c:v>43675</c:v>
                </c:pt>
                <c:pt idx="1671">
                  <c:v>43676</c:v>
                </c:pt>
                <c:pt idx="1672">
                  <c:v>43677</c:v>
                </c:pt>
                <c:pt idx="1673">
                  <c:v>43678</c:v>
                </c:pt>
                <c:pt idx="1674">
                  <c:v>43679</c:v>
                </c:pt>
                <c:pt idx="1675">
                  <c:v>43680</c:v>
                </c:pt>
                <c:pt idx="1676">
                  <c:v>43681</c:v>
                </c:pt>
                <c:pt idx="1677">
                  <c:v>43682</c:v>
                </c:pt>
                <c:pt idx="1678">
                  <c:v>43683</c:v>
                </c:pt>
                <c:pt idx="1679">
                  <c:v>43684</c:v>
                </c:pt>
                <c:pt idx="1680">
                  <c:v>43685</c:v>
                </c:pt>
                <c:pt idx="1681">
                  <c:v>43686</c:v>
                </c:pt>
                <c:pt idx="1682">
                  <c:v>43687</c:v>
                </c:pt>
                <c:pt idx="1683">
                  <c:v>43688</c:v>
                </c:pt>
                <c:pt idx="1684">
                  <c:v>43689</c:v>
                </c:pt>
                <c:pt idx="1685">
                  <c:v>43690</c:v>
                </c:pt>
                <c:pt idx="1686">
                  <c:v>43691</c:v>
                </c:pt>
                <c:pt idx="1687">
                  <c:v>43692</c:v>
                </c:pt>
                <c:pt idx="1688">
                  <c:v>43693</c:v>
                </c:pt>
                <c:pt idx="1689">
                  <c:v>43694</c:v>
                </c:pt>
                <c:pt idx="1690">
                  <c:v>43695</c:v>
                </c:pt>
                <c:pt idx="1691">
                  <c:v>43696</c:v>
                </c:pt>
                <c:pt idx="1692">
                  <c:v>43697</c:v>
                </c:pt>
                <c:pt idx="1693">
                  <c:v>43698</c:v>
                </c:pt>
                <c:pt idx="1694">
                  <c:v>43699</c:v>
                </c:pt>
                <c:pt idx="1695">
                  <c:v>43700</c:v>
                </c:pt>
                <c:pt idx="1696">
                  <c:v>43701</c:v>
                </c:pt>
                <c:pt idx="1697">
                  <c:v>43702</c:v>
                </c:pt>
                <c:pt idx="1698">
                  <c:v>43703</c:v>
                </c:pt>
                <c:pt idx="1699">
                  <c:v>43704</c:v>
                </c:pt>
                <c:pt idx="1700">
                  <c:v>43705</c:v>
                </c:pt>
                <c:pt idx="1701">
                  <c:v>43706</c:v>
                </c:pt>
                <c:pt idx="1702">
                  <c:v>43707</c:v>
                </c:pt>
                <c:pt idx="1703">
                  <c:v>43708</c:v>
                </c:pt>
                <c:pt idx="1704">
                  <c:v>43709</c:v>
                </c:pt>
                <c:pt idx="1705">
                  <c:v>43710</c:v>
                </c:pt>
                <c:pt idx="1706">
                  <c:v>43711</c:v>
                </c:pt>
                <c:pt idx="1707">
                  <c:v>43712</c:v>
                </c:pt>
                <c:pt idx="1708">
                  <c:v>43713</c:v>
                </c:pt>
                <c:pt idx="1709">
                  <c:v>43714</c:v>
                </c:pt>
                <c:pt idx="1710">
                  <c:v>43715</c:v>
                </c:pt>
                <c:pt idx="1711">
                  <c:v>43716</c:v>
                </c:pt>
                <c:pt idx="1712">
                  <c:v>43717</c:v>
                </c:pt>
                <c:pt idx="1713">
                  <c:v>43718</c:v>
                </c:pt>
                <c:pt idx="1714">
                  <c:v>43719</c:v>
                </c:pt>
                <c:pt idx="1715">
                  <c:v>43720</c:v>
                </c:pt>
                <c:pt idx="1716">
                  <c:v>43721</c:v>
                </c:pt>
                <c:pt idx="1717">
                  <c:v>43722</c:v>
                </c:pt>
                <c:pt idx="1718">
                  <c:v>43723</c:v>
                </c:pt>
                <c:pt idx="1719">
                  <c:v>43724</c:v>
                </c:pt>
                <c:pt idx="1720">
                  <c:v>43725</c:v>
                </c:pt>
                <c:pt idx="1721">
                  <c:v>43726</c:v>
                </c:pt>
                <c:pt idx="1722">
                  <c:v>43727</c:v>
                </c:pt>
                <c:pt idx="1723">
                  <c:v>43728</c:v>
                </c:pt>
                <c:pt idx="1724">
                  <c:v>43729</c:v>
                </c:pt>
                <c:pt idx="1725">
                  <c:v>43730</c:v>
                </c:pt>
                <c:pt idx="1726">
                  <c:v>43731</c:v>
                </c:pt>
                <c:pt idx="1727">
                  <c:v>43732</c:v>
                </c:pt>
                <c:pt idx="1728">
                  <c:v>43733</c:v>
                </c:pt>
                <c:pt idx="1729">
                  <c:v>43734</c:v>
                </c:pt>
                <c:pt idx="1730">
                  <c:v>43735</c:v>
                </c:pt>
                <c:pt idx="1731">
                  <c:v>43736</c:v>
                </c:pt>
                <c:pt idx="1732">
                  <c:v>43737</c:v>
                </c:pt>
                <c:pt idx="1733">
                  <c:v>43738</c:v>
                </c:pt>
                <c:pt idx="1734">
                  <c:v>43739</c:v>
                </c:pt>
                <c:pt idx="1735">
                  <c:v>43740</c:v>
                </c:pt>
                <c:pt idx="1736">
                  <c:v>43741</c:v>
                </c:pt>
                <c:pt idx="1737">
                  <c:v>43742</c:v>
                </c:pt>
                <c:pt idx="1738">
                  <c:v>43743</c:v>
                </c:pt>
                <c:pt idx="1739">
                  <c:v>43744</c:v>
                </c:pt>
                <c:pt idx="1740">
                  <c:v>43745</c:v>
                </c:pt>
                <c:pt idx="1741">
                  <c:v>43746</c:v>
                </c:pt>
                <c:pt idx="1742">
                  <c:v>43747</c:v>
                </c:pt>
                <c:pt idx="1743">
                  <c:v>43748</c:v>
                </c:pt>
                <c:pt idx="1744">
                  <c:v>43749</c:v>
                </c:pt>
                <c:pt idx="1745">
                  <c:v>43750</c:v>
                </c:pt>
                <c:pt idx="1746">
                  <c:v>43751</c:v>
                </c:pt>
                <c:pt idx="1747">
                  <c:v>43752</c:v>
                </c:pt>
                <c:pt idx="1748">
                  <c:v>43753</c:v>
                </c:pt>
                <c:pt idx="1749">
                  <c:v>43754</c:v>
                </c:pt>
                <c:pt idx="1750">
                  <c:v>43755</c:v>
                </c:pt>
                <c:pt idx="1751">
                  <c:v>43756</c:v>
                </c:pt>
                <c:pt idx="1752">
                  <c:v>43757</c:v>
                </c:pt>
                <c:pt idx="1753">
                  <c:v>43758</c:v>
                </c:pt>
                <c:pt idx="1754">
                  <c:v>43759</c:v>
                </c:pt>
                <c:pt idx="1755">
                  <c:v>43760</c:v>
                </c:pt>
                <c:pt idx="1756">
                  <c:v>43761</c:v>
                </c:pt>
                <c:pt idx="1757">
                  <c:v>43762</c:v>
                </c:pt>
                <c:pt idx="1758">
                  <c:v>43763</c:v>
                </c:pt>
                <c:pt idx="1759">
                  <c:v>43764</c:v>
                </c:pt>
                <c:pt idx="1760">
                  <c:v>43765</c:v>
                </c:pt>
                <c:pt idx="1761">
                  <c:v>43766</c:v>
                </c:pt>
                <c:pt idx="1762">
                  <c:v>43767</c:v>
                </c:pt>
                <c:pt idx="1763">
                  <c:v>43768</c:v>
                </c:pt>
                <c:pt idx="1764">
                  <c:v>43769</c:v>
                </c:pt>
                <c:pt idx="1765">
                  <c:v>43770</c:v>
                </c:pt>
                <c:pt idx="1766">
                  <c:v>43771</c:v>
                </c:pt>
                <c:pt idx="1767">
                  <c:v>43772</c:v>
                </c:pt>
                <c:pt idx="1768">
                  <c:v>43773</c:v>
                </c:pt>
                <c:pt idx="1769">
                  <c:v>43774</c:v>
                </c:pt>
                <c:pt idx="1770">
                  <c:v>43775</c:v>
                </c:pt>
                <c:pt idx="1771">
                  <c:v>43776</c:v>
                </c:pt>
                <c:pt idx="1772">
                  <c:v>43777</c:v>
                </c:pt>
                <c:pt idx="1773">
                  <c:v>43778</c:v>
                </c:pt>
                <c:pt idx="1774">
                  <c:v>43779</c:v>
                </c:pt>
                <c:pt idx="1775">
                  <c:v>43780</c:v>
                </c:pt>
                <c:pt idx="1776">
                  <c:v>43781</c:v>
                </c:pt>
                <c:pt idx="1777">
                  <c:v>43782</c:v>
                </c:pt>
                <c:pt idx="1778">
                  <c:v>43783</c:v>
                </c:pt>
                <c:pt idx="1779">
                  <c:v>43784</c:v>
                </c:pt>
                <c:pt idx="1780">
                  <c:v>43785</c:v>
                </c:pt>
                <c:pt idx="1781">
                  <c:v>43786</c:v>
                </c:pt>
                <c:pt idx="1782">
                  <c:v>43787</c:v>
                </c:pt>
                <c:pt idx="1783">
                  <c:v>43788</c:v>
                </c:pt>
                <c:pt idx="1784">
                  <c:v>43789</c:v>
                </c:pt>
                <c:pt idx="1785">
                  <c:v>43790</c:v>
                </c:pt>
                <c:pt idx="1786">
                  <c:v>43791</c:v>
                </c:pt>
                <c:pt idx="1787">
                  <c:v>43792</c:v>
                </c:pt>
                <c:pt idx="1788">
                  <c:v>43793</c:v>
                </c:pt>
                <c:pt idx="1789">
                  <c:v>43794</c:v>
                </c:pt>
                <c:pt idx="1790">
                  <c:v>43795</c:v>
                </c:pt>
                <c:pt idx="1791">
                  <c:v>43796</c:v>
                </c:pt>
                <c:pt idx="1792">
                  <c:v>43797</c:v>
                </c:pt>
                <c:pt idx="1793">
                  <c:v>43798</c:v>
                </c:pt>
                <c:pt idx="1794">
                  <c:v>43799</c:v>
                </c:pt>
                <c:pt idx="1795">
                  <c:v>43800</c:v>
                </c:pt>
                <c:pt idx="1796">
                  <c:v>43801</c:v>
                </c:pt>
                <c:pt idx="1797">
                  <c:v>43802</c:v>
                </c:pt>
                <c:pt idx="1798">
                  <c:v>43803</c:v>
                </c:pt>
                <c:pt idx="1799">
                  <c:v>43804</c:v>
                </c:pt>
                <c:pt idx="1800">
                  <c:v>43805</c:v>
                </c:pt>
                <c:pt idx="1801">
                  <c:v>43806</c:v>
                </c:pt>
                <c:pt idx="1802">
                  <c:v>43807</c:v>
                </c:pt>
                <c:pt idx="1803">
                  <c:v>43808</c:v>
                </c:pt>
                <c:pt idx="1804">
                  <c:v>43809</c:v>
                </c:pt>
                <c:pt idx="1805">
                  <c:v>43810</c:v>
                </c:pt>
                <c:pt idx="1806">
                  <c:v>43811</c:v>
                </c:pt>
                <c:pt idx="1807">
                  <c:v>43812</c:v>
                </c:pt>
                <c:pt idx="1808">
                  <c:v>43813</c:v>
                </c:pt>
                <c:pt idx="1809">
                  <c:v>43814</c:v>
                </c:pt>
                <c:pt idx="1810">
                  <c:v>43815</c:v>
                </c:pt>
                <c:pt idx="1811">
                  <c:v>43816</c:v>
                </c:pt>
                <c:pt idx="1812">
                  <c:v>43817</c:v>
                </c:pt>
                <c:pt idx="1813">
                  <c:v>43818</c:v>
                </c:pt>
                <c:pt idx="1814">
                  <c:v>43819</c:v>
                </c:pt>
                <c:pt idx="1815">
                  <c:v>43820</c:v>
                </c:pt>
                <c:pt idx="1816">
                  <c:v>43821</c:v>
                </c:pt>
                <c:pt idx="1817">
                  <c:v>43822</c:v>
                </c:pt>
                <c:pt idx="1818">
                  <c:v>43823</c:v>
                </c:pt>
                <c:pt idx="1819">
                  <c:v>43824</c:v>
                </c:pt>
                <c:pt idx="1820">
                  <c:v>43825</c:v>
                </c:pt>
                <c:pt idx="1821">
                  <c:v>43826</c:v>
                </c:pt>
                <c:pt idx="1822">
                  <c:v>43827</c:v>
                </c:pt>
                <c:pt idx="1823">
                  <c:v>43828</c:v>
                </c:pt>
                <c:pt idx="1824">
                  <c:v>43829</c:v>
                </c:pt>
                <c:pt idx="1825">
                  <c:v>43830</c:v>
                </c:pt>
              </c:numCache>
            </c:numRef>
          </c:cat>
          <c:val>
            <c:numRef>
              <c:f>validation!$C$2:$C$1827</c:f>
              <c:numCache>
                <c:formatCode>General</c:formatCode>
                <c:ptCount val="1826"/>
                <c:pt idx="0">
                  <c:v>17.610001</c:v>
                </c:pt>
                <c:pt idx="1">
                  <c:v>19.540001</c:v>
                </c:pt>
                <c:pt idx="2">
                  <c:v>17.16</c:v>
                </c:pt>
                <c:pt idx="3">
                  <c:v>16.32</c:v>
                </c:pt>
                <c:pt idx="4">
                  <c:v>15.96</c:v>
                </c:pt>
                <c:pt idx="5">
                  <c:v>15.56</c:v>
                </c:pt>
                <c:pt idx="6">
                  <c:v>15.26</c:v>
                </c:pt>
                <c:pt idx="7">
                  <c:v>15</c:v>
                </c:pt>
                <c:pt idx="8">
                  <c:v>14.84</c:v>
                </c:pt>
                <c:pt idx="9">
                  <c:v>14.7</c:v>
                </c:pt>
                <c:pt idx="10">
                  <c:v>14.39</c:v>
                </c:pt>
                <c:pt idx="11">
                  <c:v>14.12</c:v>
                </c:pt>
                <c:pt idx="12">
                  <c:v>13.91</c:v>
                </c:pt>
                <c:pt idx="13">
                  <c:v>13.92</c:v>
                </c:pt>
                <c:pt idx="14">
                  <c:v>13.74</c:v>
                </c:pt>
                <c:pt idx="15">
                  <c:v>13.44</c:v>
                </c:pt>
                <c:pt idx="16">
                  <c:v>13.13</c:v>
                </c:pt>
                <c:pt idx="17">
                  <c:v>12.94</c:v>
                </c:pt>
                <c:pt idx="18">
                  <c:v>12.82</c:v>
                </c:pt>
                <c:pt idx="19">
                  <c:v>12.7</c:v>
                </c:pt>
                <c:pt idx="20">
                  <c:v>12.53</c:v>
                </c:pt>
                <c:pt idx="21">
                  <c:v>12.33</c:v>
                </c:pt>
                <c:pt idx="22">
                  <c:v>12.14</c:v>
                </c:pt>
                <c:pt idx="23">
                  <c:v>11.94</c:v>
                </c:pt>
                <c:pt idx="24">
                  <c:v>11.8</c:v>
                </c:pt>
                <c:pt idx="25">
                  <c:v>11.66</c:v>
                </c:pt>
                <c:pt idx="26">
                  <c:v>11.51</c:v>
                </c:pt>
                <c:pt idx="27">
                  <c:v>11.34</c:v>
                </c:pt>
                <c:pt idx="28">
                  <c:v>11.21</c:v>
                </c:pt>
                <c:pt idx="29">
                  <c:v>11.36</c:v>
                </c:pt>
                <c:pt idx="30">
                  <c:v>11.18</c:v>
                </c:pt>
                <c:pt idx="31">
                  <c:v>10.78</c:v>
                </c:pt>
                <c:pt idx="32">
                  <c:v>10.51</c:v>
                </c:pt>
                <c:pt idx="33">
                  <c:v>10.11</c:v>
                </c:pt>
                <c:pt idx="34">
                  <c:v>9.8870000000000005</c:v>
                </c:pt>
                <c:pt idx="35">
                  <c:v>9.7859999999999996</c:v>
                </c:pt>
                <c:pt idx="36">
                  <c:v>9.6639999999999997</c:v>
                </c:pt>
                <c:pt idx="37">
                  <c:v>9.5359999999999996</c:v>
                </c:pt>
                <c:pt idx="38">
                  <c:v>9.4559999999999995</c:v>
                </c:pt>
                <c:pt idx="39">
                  <c:v>9.2639999999999993</c:v>
                </c:pt>
                <c:pt idx="40">
                  <c:v>9.2080000000000002</c:v>
                </c:pt>
                <c:pt idx="41">
                  <c:v>8.9920000000000009</c:v>
                </c:pt>
                <c:pt idx="42">
                  <c:v>8.8960000000000008</c:v>
                </c:pt>
                <c:pt idx="43">
                  <c:v>8.7420000000000009</c:v>
                </c:pt>
                <c:pt idx="44">
                  <c:v>8.6259999999999994</c:v>
                </c:pt>
                <c:pt idx="45">
                  <c:v>8.5559999999999992</c:v>
                </c:pt>
                <c:pt idx="46">
                  <c:v>8.3870000000000005</c:v>
                </c:pt>
                <c:pt idx="47">
                  <c:v>8.2170000000000005</c:v>
                </c:pt>
                <c:pt idx="48">
                  <c:v>8.1489999999999991</c:v>
                </c:pt>
                <c:pt idx="49">
                  <c:v>8.1240000000000006</c:v>
                </c:pt>
                <c:pt idx="50">
                  <c:v>8.4220000000000006</c:v>
                </c:pt>
                <c:pt idx="51">
                  <c:v>8.2110000000000003</c:v>
                </c:pt>
                <c:pt idx="52">
                  <c:v>8.2289999999999992</c:v>
                </c:pt>
                <c:pt idx="53">
                  <c:v>7.835</c:v>
                </c:pt>
                <c:pt idx="54">
                  <c:v>7.5819999999999999</c:v>
                </c:pt>
                <c:pt idx="55">
                  <c:v>7.35</c:v>
                </c:pt>
                <c:pt idx="56">
                  <c:v>7.1769999999999996</c:v>
                </c:pt>
                <c:pt idx="57">
                  <c:v>7.306</c:v>
                </c:pt>
                <c:pt idx="58">
                  <c:v>7.0890000000000004</c:v>
                </c:pt>
                <c:pt idx="59">
                  <c:v>6.7679999999999998</c:v>
                </c:pt>
                <c:pt idx="60">
                  <c:v>6.57</c:v>
                </c:pt>
                <c:pt idx="61">
                  <c:v>6.258</c:v>
                </c:pt>
                <c:pt idx="62">
                  <c:v>6.2560000000000002</c:v>
                </c:pt>
                <c:pt idx="63">
                  <c:v>6.6429999999999998</c:v>
                </c:pt>
                <c:pt idx="64">
                  <c:v>6.6390000000000002</c:v>
                </c:pt>
                <c:pt idx="65">
                  <c:v>6.4180000000000001</c:v>
                </c:pt>
                <c:pt idx="66">
                  <c:v>6.1769999999999996</c:v>
                </c:pt>
                <c:pt idx="67">
                  <c:v>5.8970000000000002</c:v>
                </c:pt>
                <c:pt idx="68">
                  <c:v>5.6310000000000002</c:v>
                </c:pt>
                <c:pt idx="69">
                  <c:v>5.4669999999999996</c:v>
                </c:pt>
                <c:pt idx="70">
                  <c:v>5.3529999999999998</c:v>
                </c:pt>
                <c:pt idx="71">
                  <c:v>5.2309999999999999</c:v>
                </c:pt>
                <c:pt idx="72">
                  <c:v>5.0789999999999997</c:v>
                </c:pt>
                <c:pt idx="73">
                  <c:v>4.9329999999999998</c:v>
                </c:pt>
                <c:pt idx="74">
                  <c:v>4.819</c:v>
                </c:pt>
                <c:pt idx="75">
                  <c:v>4.7080000000000002</c:v>
                </c:pt>
                <c:pt idx="76">
                  <c:v>4.5789999999999997</c:v>
                </c:pt>
                <c:pt idx="77">
                  <c:v>4.508</c:v>
                </c:pt>
                <c:pt idx="78">
                  <c:v>4.4349999999999996</c:v>
                </c:pt>
                <c:pt idx="79">
                  <c:v>4.3540000000000001</c:v>
                </c:pt>
                <c:pt idx="80">
                  <c:v>4.2779999999999996</c:v>
                </c:pt>
                <c:pt idx="81">
                  <c:v>4.1509999999999998</c:v>
                </c:pt>
                <c:pt idx="82">
                  <c:v>4.0540000000000003</c:v>
                </c:pt>
                <c:pt idx="83">
                  <c:v>3.8959999999999999</c:v>
                </c:pt>
                <c:pt idx="84">
                  <c:v>3.7559999999999998</c:v>
                </c:pt>
                <c:pt idx="85">
                  <c:v>3.8959999999999999</c:v>
                </c:pt>
                <c:pt idx="86">
                  <c:v>4.2069999999999999</c:v>
                </c:pt>
                <c:pt idx="87">
                  <c:v>4.2850000000000001</c:v>
                </c:pt>
                <c:pt idx="88">
                  <c:v>4.3540000000000001</c:v>
                </c:pt>
                <c:pt idx="89">
                  <c:v>4.5049999999999999</c:v>
                </c:pt>
                <c:pt idx="90">
                  <c:v>4.2480000000000002</c:v>
                </c:pt>
                <c:pt idx="91">
                  <c:v>4.1740000000000004</c:v>
                </c:pt>
                <c:pt idx="92">
                  <c:v>4.2240000000000002</c:v>
                </c:pt>
                <c:pt idx="93">
                  <c:v>4.2969999999999997</c:v>
                </c:pt>
                <c:pt idx="94">
                  <c:v>4.3159999999999998</c:v>
                </c:pt>
                <c:pt idx="95">
                  <c:v>4.42</c:v>
                </c:pt>
                <c:pt idx="96">
                  <c:v>4.3760000000000003</c:v>
                </c:pt>
                <c:pt idx="97">
                  <c:v>4.3419999999999996</c:v>
                </c:pt>
                <c:pt idx="98">
                  <c:v>4.2549999999999999</c:v>
                </c:pt>
                <c:pt idx="99">
                  <c:v>4.0460000000000003</c:v>
                </c:pt>
                <c:pt idx="100">
                  <c:v>3.72</c:v>
                </c:pt>
                <c:pt idx="101">
                  <c:v>3.323</c:v>
                </c:pt>
                <c:pt idx="102">
                  <c:v>3.0059999999999998</c:v>
                </c:pt>
                <c:pt idx="103">
                  <c:v>2.6909999999999998</c:v>
                </c:pt>
                <c:pt idx="104">
                  <c:v>2.37</c:v>
                </c:pt>
                <c:pt idx="105">
                  <c:v>2.0990000000000002</c:v>
                </c:pt>
                <c:pt idx="106">
                  <c:v>1.883</c:v>
                </c:pt>
                <c:pt idx="107">
                  <c:v>1.8089999999999999</c:v>
                </c:pt>
                <c:pt idx="108">
                  <c:v>1.8340000000000001</c:v>
                </c:pt>
                <c:pt idx="109">
                  <c:v>2.0150000000000001</c:v>
                </c:pt>
                <c:pt idx="110">
                  <c:v>2.262</c:v>
                </c:pt>
                <c:pt idx="111">
                  <c:v>2.5</c:v>
                </c:pt>
                <c:pt idx="112">
                  <c:v>2.758</c:v>
                </c:pt>
                <c:pt idx="113">
                  <c:v>3.2160000000000002</c:v>
                </c:pt>
                <c:pt idx="114">
                  <c:v>3.786</c:v>
                </c:pt>
                <c:pt idx="115">
                  <c:v>4.2320000000000002</c:v>
                </c:pt>
                <c:pt idx="116">
                  <c:v>4.3940000000000001</c:v>
                </c:pt>
                <c:pt idx="117">
                  <c:v>4.4850000000000003</c:v>
                </c:pt>
                <c:pt idx="118">
                  <c:v>4.6890000000000001</c:v>
                </c:pt>
                <c:pt idx="119">
                  <c:v>5.1459999999999999</c:v>
                </c:pt>
                <c:pt idx="120">
                  <c:v>5.7880000000000003</c:v>
                </c:pt>
                <c:pt idx="121">
                  <c:v>6.3109999999999999</c:v>
                </c:pt>
                <c:pt idx="122">
                  <c:v>6.7789999999999999</c:v>
                </c:pt>
                <c:pt idx="123">
                  <c:v>7.2850000000000001</c:v>
                </c:pt>
                <c:pt idx="124">
                  <c:v>7.5490000000000004</c:v>
                </c:pt>
                <c:pt idx="125">
                  <c:v>7.88</c:v>
                </c:pt>
                <c:pt idx="126">
                  <c:v>8.1920000000000002</c:v>
                </c:pt>
                <c:pt idx="127">
                  <c:v>8.3729999999999993</c:v>
                </c:pt>
                <c:pt idx="128">
                  <c:v>8.3079999999999998</c:v>
                </c:pt>
                <c:pt idx="129">
                  <c:v>7.923</c:v>
                </c:pt>
                <c:pt idx="130">
                  <c:v>7.6749999999999998</c:v>
                </c:pt>
                <c:pt idx="131">
                  <c:v>7.423</c:v>
                </c:pt>
                <c:pt idx="132">
                  <c:v>7.4420000000000002</c:v>
                </c:pt>
                <c:pt idx="133">
                  <c:v>7.5960000000000001</c:v>
                </c:pt>
                <c:pt idx="134">
                  <c:v>9.907</c:v>
                </c:pt>
                <c:pt idx="135">
                  <c:v>10.49</c:v>
                </c:pt>
                <c:pt idx="136">
                  <c:v>10.66</c:v>
                </c:pt>
                <c:pt idx="137">
                  <c:v>10.37</c:v>
                </c:pt>
                <c:pt idx="138">
                  <c:v>10.17</c:v>
                </c:pt>
                <c:pt idx="139">
                  <c:v>9.4909999999999997</c:v>
                </c:pt>
                <c:pt idx="140">
                  <c:v>8.9410000000000007</c:v>
                </c:pt>
                <c:pt idx="141">
                  <c:v>8.9109999999999996</c:v>
                </c:pt>
                <c:pt idx="142">
                  <c:v>9.0909999999999993</c:v>
                </c:pt>
                <c:pt idx="143">
                  <c:v>9.4339999999999993</c:v>
                </c:pt>
                <c:pt idx="144">
                  <c:v>10.51</c:v>
                </c:pt>
                <c:pt idx="145">
                  <c:v>11</c:v>
                </c:pt>
                <c:pt idx="146">
                  <c:v>11.19</c:v>
                </c:pt>
                <c:pt idx="147">
                  <c:v>11.79</c:v>
                </c:pt>
                <c:pt idx="148">
                  <c:v>14.58</c:v>
                </c:pt>
                <c:pt idx="149">
                  <c:v>15.96</c:v>
                </c:pt>
                <c:pt idx="150">
                  <c:v>31.32</c:v>
                </c:pt>
                <c:pt idx="151">
                  <c:v>142</c:v>
                </c:pt>
                <c:pt idx="152">
                  <c:v>58.189999</c:v>
                </c:pt>
                <c:pt idx="153">
                  <c:v>53.459999000000003</c:v>
                </c:pt>
                <c:pt idx="154">
                  <c:v>55.5</c:v>
                </c:pt>
                <c:pt idx="155">
                  <c:v>45.900002000000001</c:v>
                </c:pt>
                <c:pt idx="156">
                  <c:v>151</c:v>
                </c:pt>
                <c:pt idx="157">
                  <c:v>161.60000600000001</c:v>
                </c:pt>
                <c:pt idx="158">
                  <c:v>165.60000600000001</c:v>
                </c:pt>
                <c:pt idx="159">
                  <c:v>165.5</c:v>
                </c:pt>
                <c:pt idx="160">
                  <c:v>242.89999399999999</c:v>
                </c:pt>
                <c:pt idx="161">
                  <c:v>133.10000600000001</c:v>
                </c:pt>
                <c:pt idx="162">
                  <c:v>97.410004000000001</c:v>
                </c:pt>
                <c:pt idx="163">
                  <c:v>75.430000000000007</c:v>
                </c:pt>
                <c:pt idx="164">
                  <c:v>64.25</c:v>
                </c:pt>
                <c:pt idx="165">
                  <c:v>59.299999</c:v>
                </c:pt>
                <c:pt idx="166">
                  <c:v>57.700001</c:v>
                </c:pt>
                <c:pt idx="167">
                  <c:v>56.740001999999997</c:v>
                </c:pt>
                <c:pt idx="168">
                  <c:v>55.810001</c:v>
                </c:pt>
                <c:pt idx="169">
                  <c:v>52.41</c:v>
                </c:pt>
                <c:pt idx="170">
                  <c:v>52.349997999999999</c:v>
                </c:pt>
                <c:pt idx="171">
                  <c:v>50.889999000000003</c:v>
                </c:pt>
                <c:pt idx="172">
                  <c:v>50.029998999999997</c:v>
                </c:pt>
                <c:pt idx="173">
                  <c:v>57.490001999999997</c:v>
                </c:pt>
                <c:pt idx="174">
                  <c:v>65.339995999999999</c:v>
                </c:pt>
                <c:pt idx="175">
                  <c:v>61.16</c:v>
                </c:pt>
                <c:pt idx="176">
                  <c:v>59.82</c:v>
                </c:pt>
                <c:pt idx="177">
                  <c:v>57.610000999999997</c:v>
                </c:pt>
                <c:pt idx="178">
                  <c:v>56.310001</c:v>
                </c:pt>
                <c:pt idx="179">
                  <c:v>54.759998000000003</c:v>
                </c:pt>
                <c:pt idx="180">
                  <c:v>53.84</c:v>
                </c:pt>
                <c:pt idx="181">
                  <c:v>53.619999</c:v>
                </c:pt>
                <c:pt idx="182">
                  <c:v>54.07</c:v>
                </c:pt>
                <c:pt idx="183">
                  <c:v>54.060001</c:v>
                </c:pt>
                <c:pt idx="184">
                  <c:v>59.669998</c:v>
                </c:pt>
                <c:pt idx="185">
                  <c:v>60.330002</c:v>
                </c:pt>
                <c:pt idx="186">
                  <c:v>58.790000999999997</c:v>
                </c:pt>
                <c:pt idx="187">
                  <c:v>57.619999</c:v>
                </c:pt>
                <c:pt idx="188">
                  <c:v>55.549999</c:v>
                </c:pt>
                <c:pt idx="189">
                  <c:v>55.139999000000003</c:v>
                </c:pt>
                <c:pt idx="190">
                  <c:v>52.689999</c:v>
                </c:pt>
                <c:pt idx="191">
                  <c:v>54.049999</c:v>
                </c:pt>
                <c:pt idx="192">
                  <c:v>52.290000999999997</c:v>
                </c:pt>
                <c:pt idx="193">
                  <c:v>51.560001</c:v>
                </c:pt>
                <c:pt idx="194">
                  <c:v>51.09</c:v>
                </c:pt>
                <c:pt idx="195">
                  <c:v>68.940002000000007</c:v>
                </c:pt>
                <c:pt idx="196">
                  <c:v>73.580001999999993</c:v>
                </c:pt>
                <c:pt idx="197">
                  <c:v>65.099997999999999</c:v>
                </c:pt>
                <c:pt idx="198">
                  <c:v>60.549999</c:v>
                </c:pt>
                <c:pt idx="199">
                  <c:v>58.25</c:v>
                </c:pt>
                <c:pt idx="200">
                  <c:v>55.650002000000001</c:v>
                </c:pt>
                <c:pt idx="201">
                  <c:v>55.360000999999997</c:v>
                </c:pt>
                <c:pt idx="202">
                  <c:v>55.130001</c:v>
                </c:pt>
                <c:pt idx="203">
                  <c:v>53.98</c:v>
                </c:pt>
                <c:pt idx="204">
                  <c:v>53.43</c:v>
                </c:pt>
                <c:pt idx="205">
                  <c:v>57.400002000000001</c:v>
                </c:pt>
                <c:pt idx="206">
                  <c:v>56.349997999999999</c:v>
                </c:pt>
                <c:pt idx="207">
                  <c:v>55.59</c:v>
                </c:pt>
                <c:pt idx="208">
                  <c:v>55.110000999999997</c:v>
                </c:pt>
                <c:pt idx="209">
                  <c:v>54.52</c:v>
                </c:pt>
                <c:pt idx="210">
                  <c:v>52.98</c:v>
                </c:pt>
                <c:pt idx="211">
                  <c:v>51.91</c:v>
                </c:pt>
                <c:pt idx="212">
                  <c:v>51.049999</c:v>
                </c:pt>
                <c:pt idx="213">
                  <c:v>50.209999000000003</c:v>
                </c:pt>
                <c:pt idx="214">
                  <c:v>50.639999000000003</c:v>
                </c:pt>
                <c:pt idx="215">
                  <c:v>50.240001999999997</c:v>
                </c:pt>
                <c:pt idx="216">
                  <c:v>49.259998000000003</c:v>
                </c:pt>
                <c:pt idx="217">
                  <c:v>48.73</c:v>
                </c:pt>
                <c:pt idx="218">
                  <c:v>48.32</c:v>
                </c:pt>
                <c:pt idx="219">
                  <c:v>48.099997999999999</c:v>
                </c:pt>
                <c:pt idx="220">
                  <c:v>47.360000999999997</c:v>
                </c:pt>
                <c:pt idx="221">
                  <c:v>46.990001999999997</c:v>
                </c:pt>
                <c:pt idx="222">
                  <c:v>46.950001</c:v>
                </c:pt>
                <c:pt idx="223">
                  <c:v>47.07</c:v>
                </c:pt>
                <c:pt idx="224">
                  <c:v>46.389999000000003</c:v>
                </c:pt>
                <c:pt idx="225">
                  <c:v>45.560001</c:v>
                </c:pt>
                <c:pt idx="226">
                  <c:v>45.790000999999997</c:v>
                </c:pt>
                <c:pt idx="227">
                  <c:v>70.940002000000007</c:v>
                </c:pt>
                <c:pt idx="228">
                  <c:v>60.560001</c:v>
                </c:pt>
                <c:pt idx="229">
                  <c:v>263.70001200000002</c:v>
                </c:pt>
                <c:pt idx="230">
                  <c:v>231.800003</c:v>
                </c:pt>
                <c:pt idx="231">
                  <c:v>363.29998799999998</c:v>
                </c:pt>
                <c:pt idx="232">
                  <c:v>297.10000600000001</c:v>
                </c:pt>
                <c:pt idx="233">
                  <c:v>104.199997</c:v>
                </c:pt>
                <c:pt idx="234">
                  <c:v>83.849997999999999</c:v>
                </c:pt>
                <c:pt idx="235">
                  <c:v>72.379997000000003</c:v>
                </c:pt>
                <c:pt idx="236">
                  <c:v>66.959998999999996</c:v>
                </c:pt>
                <c:pt idx="237">
                  <c:v>64.279999000000004</c:v>
                </c:pt>
                <c:pt idx="238">
                  <c:v>62.119999</c:v>
                </c:pt>
                <c:pt idx="239">
                  <c:v>63.639999000000003</c:v>
                </c:pt>
                <c:pt idx="240">
                  <c:v>62.439999</c:v>
                </c:pt>
                <c:pt idx="241">
                  <c:v>62.779998999999997</c:v>
                </c:pt>
                <c:pt idx="242">
                  <c:v>88.93</c:v>
                </c:pt>
                <c:pt idx="243">
                  <c:v>73.199996999999996</c:v>
                </c:pt>
                <c:pt idx="244">
                  <c:v>68.599997999999999</c:v>
                </c:pt>
                <c:pt idx="245">
                  <c:v>66.559997999999993</c:v>
                </c:pt>
                <c:pt idx="246">
                  <c:v>67.180000000000007</c:v>
                </c:pt>
                <c:pt idx="247">
                  <c:v>65.370002999999997</c:v>
                </c:pt>
                <c:pt idx="248">
                  <c:v>64.099997999999999</c:v>
                </c:pt>
                <c:pt idx="249">
                  <c:v>62.68</c:v>
                </c:pt>
                <c:pt idx="250">
                  <c:v>61.389999000000003</c:v>
                </c:pt>
                <c:pt idx="251">
                  <c:v>60.970001000000003</c:v>
                </c:pt>
                <c:pt idx="252">
                  <c:v>59.349997999999999</c:v>
                </c:pt>
                <c:pt idx="253">
                  <c:v>58.580002</c:v>
                </c:pt>
                <c:pt idx="254">
                  <c:v>60.599997999999999</c:v>
                </c:pt>
                <c:pt idx="255">
                  <c:v>59.169998</c:v>
                </c:pt>
                <c:pt idx="256">
                  <c:v>57.639999000000003</c:v>
                </c:pt>
                <c:pt idx="257">
                  <c:v>57.560001</c:v>
                </c:pt>
                <c:pt idx="258">
                  <c:v>57.599997999999999</c:v>
                </c:pt>
                <c:pt idx="259">
                  <c:v>55.919998</c:v>
                </c:pt>
                <c:pt idx="260">
                  <c:v>55.009998000000003</c:v>
                </c:pt>
                <c:pt idx="261">
                  <c:v>54.310001</c:v>
                </c:pt>
                <c:pt idx="262">
                  <c:v>55.290000999999997</c:v>
                </c:pt>
                <c:pt idx="263">
                  <c:v>55.389999000000003</c:v>
                </c:pt>
                <c:pt idx="264">
                  <c:v>59.060001</c:v>
                </c:pt>
                <c:pt idx="265">
                  <c:v>152.300003</c:v>
                </c:pt>
                <c:pt idx="266">
                  <c:v>78.480002999999996</c:v>
                </c:pt>
                <c:pt idx="267">
                  <c:v>71.139999000000003</c:v>
                </c:pt>
                <c:pt idx="268">
                  <c:v>65.540001000000004</c:v>
                </c:pt>
                <c:pt idx="269">
                  <c:v>62.41</c:v>
                </c:pt>
                <c:pt idx="270">
                  <c:v>60.040000999999997</c:v>
                </c:pt>
                <c:pt idx="271">
                  <c:v>58.07</c:v>
                </c:pt>
                <c:pt idx="272">
                  <c:v>57.459999000000003</c:v>
                </c:pt>
                <c:pt idx="273">
                  <c:v>56.32</c:v>
                </c:pt>
                <c:pt idx="274">
                  <c:v>55.27</c:v>
                </c:pt>
                <c:pt idx="275">
                  <c:v>55.009998000000003</c:v>
                </c:pt>
                <c:pt idx="276">
                  <c:v>54.060001</c:v>
                </c:pt>
                <c:pt idx="277">
                  <c:v>53.189999</c:v>
                </c:pt>
                <c:pt idx="278">
                  <c:v>53.32</c:v>
                </c:pt>
                <c:pt idx="279">
                  <c:v>54.330002</c:v>
                </c:pt>
                <c:pt idx="280">
                  <c:v>53.52</c:v>
                </c:pt>
                <c:pt idx="281">
                  <c:v>52.509998000000003</c:v>
                </c:pt>
                <c:pt idx="282">
                  <c:v>51.470001000000003</c:v>
                </c:pt>
                <c:pt idx="283">
                  <c:v>50.91</c:v>
                </c:pt>
                <c:pt idx="284">
                  <c:v>49.779998999999997</c:v>
                </c:pt>
                <c:pt idx="285">
                  <c:v>50.470001000000003</c:v>
                </c:pt>
                <c:pt idx="286">
                  <c:v>50.189999</c:v>
                </c:pt>
                <c:pt idx="287">
                  <c:v>49.41</c:v>
                </c:pt>
                <c:pt idx="288">
                  <c:v>48.709999000000003</c:v>
                </c:pt>
                <c:pt idx="289">
                  <c:v>48.169998</c:v>
                </c:pt>
                <c:pt idx="290">
                  <c:v>47.389999000000003</c:v>
                </c:pt>
                <c:pt idx="291">
                  <c:v>46.709999000000003</c:v>
                </c:pt>
                <c:pt idx="292">
                  <c:v>46.25</c:v>
                </c:pt>
                <c:pt idx="293">
                  <c:v>45.580002</c:v>
                </c:pt>
                <c:pt idx="294">
                  <c:v>44.93</c:v>
                </c:pt>
                <c:pt idx="295">
                  <c:v>44.509998000000003</c:v>
                </c:pt>
                <c:pt idx="296">
                  <c:v>43.580002</c:v>
                </c:pt>
                <c:pt idx="297">
                  <c:v>42.740001999999997</c:v>
                </c:pt>
                <c:pt idx="298">
                  <c:v>42.060001</c:v>
                </c:pt>
                <c:pt idx="299">
                  <c:v>41.400002000000001</c:v>
                </c:pt>
                <c:pt idx="300">
                  <c:v>40.889999000000003</c:v>
                </c:pt>
                <c:pt idx="301">
                  <c:v>40.349997999999999</c:v>
                </c:pt>
                <c:pt idx="302">
                  <c:v>39.970001000000003</c:v>
                </c:pt>
                <c:pt idx="303">
                  <c:v>39.509998000000003</c:v>
                </c:pt>
                <c:pt idx="304">
                  <c:v>39.630001</c:v>
                </c:pt>
                <c:pt idx="305">
                  <c:v>39.970001000000003</c:v>
                </c:pt>
                <c:pt idx="306">
                  <c:v>39.32</c:v>
                </c:pt>
                <c:pt idx="307">
                  <c:v>38.909999999999997</c:v>
                </c:pt>
                <c:pt idx="308">
                  <c:v>38.459999000000003</c:v>
                </c:pt>
                <c:pt idx="309">
                  <c:v>38.189999</c:v>
                </c:pt>
                <c:pt idx="310">
                  <c:v>37.540000999999997</c:v>
                </c:pt>
                <c:pt idx="311">
                  <c:v>36.950001</c:v>
                </c:pt>
                <c:pt idx="312">
                  <c:v>36.389999000000003</c:v>
                </c:pt>
                <c:pt idx="313">
                  <c:v>35.869999</c:v>
                </c:pt>
                <c:pt idx="314">
                  <c:v>35.439999</c:v>
                </c:pt>
                <c:pt idx="315">
                  <c:v>35.020000000000003</c:v>
                </c:pt>
                <c:pt idx="316">
                  <c:v>34.57</c:v>
                </c:pt>
                <c:pt idx="317">
                  <c:v>34.130001</c:v>
                </c:pt>
                <c:pt idx="318">
                  <c:v>33.720001000000003</c:v>
                </c:pt>
                <c:pt idx="319">
                  <c:v>33.209999000000003</c:v>
                </c:pt>
                <c:pt idx="320">
                  <c:v>33.139999000000003</c:v>
                </c:pt>
                <c:pt idx="321">
                  <c:v>32.650002000000001</c:v>
                </c:pt>
                <c:pt idx="322">
                  <c:v>32.270000000000003</c:v>
                </c:pt>
                <c:pt idx="323">
                  <c:v>31.91</c:v>
                </c:pt>
                <c:pt idx="324">
                  <c:v>31.540001</c:v>
                </c:pt>
                <c:pt idx="325">
                  <c:v>31.200001</c:v>
                </c:pt>
                <c:pt idx="326">
                  <c:v>30.879999000000002</c:v>
                </c:pt>
                <c:pt idx="327">
                  <c:v>30.51</c:v>
                </c:pt>
                <c:pt idx="328">
                  <c:v>30.139999</c:v>
                </c:pt>
                <c:pt idx="329">
                  <c:v>29.690000999999999</c:v>
                </c:pt>
                <c:pt idx="330">
                  <c:v>29.370000999999998</c:v>
                </c:pt>
                <c:pt idx="331">
                  <c:v>29.17</c:v>
                </c:pt>
                <c:pt idx="332">
                  <c:v>28.959999</c:v>
                </c:pt>
                <c:pt idx="333">
                  <c:v>28.85</c:v>
                </c:pt>
                <c:pt idx="334">
                  <c:v>28.73</c:v>
                </c:pt>
                <c:pt idx="335">
                  <c:v>28.51</c:v>
                </c:pt>
                <c:pt idx="336">
                  <c:v>28.120000999999998</c:v>
                </c:pt>
                <c:pt idx="337">
                  <c:v>27.969999000000001</c:v>
                </c:pt>
                <c:pt idx="338">
                  <c:v>27.66</c:v>
                </c:pt>
                <c:pt idx="339">
                  <c:v>27.690000999999999</c:v>
                </c:pt>
                <c:pt idx="340">
                  <c:v>27.35</c:v>
                </c:pt>
                <c:pt idx="341">
                  <c:v>26.93</c:v>
                </c:pt>
                <c:pt idx="342">
                  <c:v>26.59</c:v>
                </c:pt>
                <c:pt idx="343">
                  <c:v>26.25</c:v>
                </c:pt>
                <c:pt idx="344">
                  <c:v>25.92</c:v>
                </c:pt>
                <c:pt idx="345">
                  <c:v>25.6</c:v>
                </c:pt>
                <c:pt idx="346">
                  <c:v>25.41</c:v>
                </c:pt>
                <c:pt idx="347">
                  <c:v>25.1</c:v>
                </c:pt>
                <c:pt idx="348">
                  <c:v>24.91</c:v>
                </c:pt>
                <c:pt idx="349">
                  <c:v>24.84</c:v>
                </c:pt>
                <c:pt idx="350">
                  <c:v>24.75</c:v>
                </c:pt>
                <c:pt idx="351">
                  <c:v>24.620000999999998</c:v>
                </c:pt>
                <c:pt idx="352">
                  <c:v>24.379999000000002</c:v>
                </c:pt>
                <c:pt idx="353">
                  <c:v>24.02</c:v>
                </c:pt>
                <c:pt idx="354">
                  <c:v>23.6</c:v>
                </c:pt>
                <c:pt idx="355">
                  <c:v>23.18</c:v>
                </c:pt>
                <c:pt idx="356">
                  <c:v>22.77</c:v>
                </c:pt>
                <c:pt idx="357">
                  <c:v>22.41</c:v>
                </c:pt>
                <c:pt idx="358">
                  <c:v>22.09</c:v>
                </c:pt>
                <c:pt idx="359">
                  <c:v>21.790001</c:v>
                </c:pt>
                <c:pt idx="360">
                  <c:v>21.49</c:v>
                </c:pt>
                <c:pt idx="361">
                  <c:v>21.219999000000001</c:v>
                </c:pt>
                <c:pt idx="362">
                  <c:v>20.950001</c:v>
                </c:pt>
                <c:pt idx="363">
                  <c:v>20.68</c:v>
                </c:pt>
                <c:pt idx="364">
                  <c:v>20.51</c:v>
                </c:pt>
                <c:pt idx="365">
                  <c:v>20.309999000000001</c:v>
                </c:pt>
                <c:pt idx="366">
                  <c:v>20.02</c:v>
                </c:pt>
                <c:pt idx="367">
                  <c:v>19.719999000000001</c:v>
                </c:pt>
                <c:pt idx="368">
                  <c:v>19.420000000000002</c:v>
                </c:pt>
                <c:pt idx="369">
                  <c:v>19.139999</c:v>
                </c:pt>
                <c:pt idx="370">
                  <c:v>19.280000999999999</c:v>
                </c:pt>
                <c:pt idx="371">
                  <c:v>19.219999000000001</c:v>
                </c:pt>
                <c:pt idx="372">
                  <c:v>18.899999999999999</c:v>
                </c:pt>
                <c:pt idx="373">
                  <c:v>19.799999</c:v>
                </c:pt>
                <c:pt idx="374">
                  <c:v>18.360001</c:v>
                </c:pt>
                <c:pt idx="375">
                  <c:v>18.82</c:v>
                </c:pt>
                <c:pt idx="376">
                  <c:v>18.620000999999998</c:v>
                </c:pt>
                <c:pt idx="377">
                  <c:v>18.059999000000001</c:v>
                </c:pt>
                <c:pt idx="378">
                  <c:v>17.559999000000001</c:v>
                </c:pt>
                <c:pt idx="379">
                  <c:v>17.040001</c:v>
                </c:pt>
                <c:pt idx="380">
                  <c:v>20.440000999999999</c:v>
                </c:pt>
                <c:pt idx="381">
                  <c:v>17.629999000000002</c:v>
                </c:pt>
                <c:pt idx="382">
                  <c:v>19.639999</c:v>
                </c:pt>
                <c:pt idx="383">
                  <c:v>17.100000000000001</c:v>
                </c:pt>
                <c:pt idx="384">
                  <c:v>16.219999000000001</c:v>
                </c:pt>
                <c:pt idx="385">
                  <c:v>15.89</c:v>
                </c:pt>
                <c:pt idx="386">
                  <c:v>15.82</c:v>
                </c:pt>
                <c:pt idx="387">
                  <c:v>15.47</c:v>
                </c:pt>
                <c:pt idx="388">
                  <c:v>15.16</c:v>
                </c:pt>
                <c:pt idx="389">
                  <c:v>14.85</c:v>
                </c:pt>
                <c:pt idx="390">
                  <c:v>14.58</c:v>
                </c:pt>
                <c:pt idx="391">
                  <c:v>14.66</c:v>
                </c:pt>
                <c:pt idx="392">
                  <c:v>14.64</c:v>
                </c:pt>
                <c:pt idx="393">
                  <c:v>14.28</c:v>
                </c:pt>
                <c:pt idx="394">
                  <c:v>13.92</c:v>
                </c:pt>
                <c:pt idx="395">
                  <c:v>13.64</c:v>
                </c:pt>
                <c:pt idx="396">
                  <c:v>13.55</c:v>
                </c:pt>
                <c:pt idx="397">
                  <c:v>13.2</c:v>
                </c:pt>
                <c:pt idx="398">
                  <c:v>12.92</c:v>
                </c:pt>
                <c:pt idx="399">
                  <c:v>12.57</c:v>
                </c:pt>
                <c:pt idx="400">
                  <c:v>12.23</c:v>
                </c:pt>
                <c:pt idx="401">
                  <c:v>11.9</c:v>
                </c:pt>
                <c:pt idx="402">
                  <c:v>11.75</c:v>
                </c:pt>
                <c:pt idx="403">
                  <c:v>11.6</c:v>
                </c:pt>
                <c:pt idx="404">
                  <c:v>11.79</c:v>
                </c:pt>
                <c:pt idx="405">
                  <c:v>11.88</c:v>
                </c:pt>
                <c:pt idx="406">
                  <c:v>11.64</c:v>
                </c:pt>
                <c:pt idx="407">
                  <c:v>11.37</c:v>
                </c:pt>
                <c:pt idx="408">
                  <c:v>11.02</c:v>
                </c:pt>
                <c:pt idx="409">
                  <c:v>10.83</c:v>
                </c:pt>
                <c:pt idx="410">
                  <c:v>10.48</c:v>
                </c:pt>
                <c:pt idx="411">
                  <c:v>10.33</c:v>
                </c:pt>
                <c:pt idx="412">
                  <c:v>10.17</c:v>
                </c:pt>
                <c:pt idx="413">
                  <c:v>10.039999999999999</c:v>
                </c:pt>
                <c:pt idx="414">
                  <c:v>9.8379999999999992</c:v>
                </c:pt>
                <c:pt idx="415">
                  <c:v>9.6389999999999993</c:v>
                </c:pt>
                <c:pt idx="416">
                  <c:v>9.5429999999999993</c:v>
                </c:pt>
                <c:pt idx="417">
                  <c:v>9.391</c:v>
                </c:pt>
                <c:pt idx="418">
                  <c:v>9.1150000000000002</c:v>
                </c:pt>
                <c:pt idx="419">
                  <c:v>9.0589999999999993</c:v>
                </c:pt>
                <c:pt idx="420">
                  <c:v>8.9770000000000003</c:v>
                </c:pt>
                <c:pt idx="421">
                  <c:v>8.8879999999999999</c:v>
                </c:pt>
                <c:pt idx="422">
                  <c:v>8.8170000000000002</c:v>
                </c:pt>
                <c:pt idx="423">
                  <c:v>8.6219999999999999</c:v>
                </c:pt>
                <c:pt idx="424">
                  <c:v>8.4610000000000003</c:v>
                </c:pt>
                <c:pt idx="425">
                  <c:v>8.2579999999999991</c:v>
                </c:pt>
                <c:pt idx="426">
                  <c:v>7.984</c:v>
                </c:pt>
                <c:pt idx="427">
                  <c:v>7.6639999999999997</c:v>
                </c:pt>
                <c:pt idx="428">
                  <c:v>7.8440000000000003</c:v>
                </c:pt>
                <c:pt idx="429">
                  <c:v>8.1170000000000009</c:v>
                </c:pt>
                <c:pt idx="430">
                  <c:v>7.92</c:v>
                </c:pt>
                <c:pt idx="431">
                  <c:v>7.9790000000000001</c:v>
                </c:pt>
                <c:pt idx="432">
                  <c:v>7.734</c:v>
                </c:pt>
                <c:pt idx="433">
                  <c:v>7.4189999999999996</c:v>
                </c:pt>
                <c:pt idx="434">
                  <c:v>7.0919999999999996</c:v>
                </c:pt>
                <c:pt idx="435">
                  <c:v>6.8680000000000003</c:v>
                </c:pt>
                <c:pt idx="436">
                  <c:v>6.7270000000000003</c:v>
                </c:pt>
                <c:pt idx="437">
                  <c:v>6.6050000000000004</c:v>
                </c:pt>
                <c:pt idx="438">
                  <c:v>6.4630000000000001</c:v>
                </c:pt>
                <c:pt idx="439">
                  <c:v>6.3490000000000002</c:v>
                </c:pt>
                <c:pt idx="440">
                  <c:v>6.181</c:v>
                </c:pt>
                <c:pt idx="441">
                  <c:v>6.1639999999999997</c:v>
                </c:pt>
                <c:pt idx="442">
                  <c:v>6.0389999999999997</c:v>
                </c:pt>
                <c:pt idx="443">
                  <c:v>5.9249999999999998</c:v>
                </c:pt>
                <c:pt idx="444">
                  <c:v>6.0149999999999997</c:v>
                </c:pt>
                <c:pt idx="445">
                  <c:v>6.2359999999999998</c:v>
                </c:pt>
                <c:pt idx="446">
                  <c:v>6.0990000000000002</c:v>
                </c:pt>
                <c:pt idx="447">
                  <c:v>5.9619999999999997</c:v>
                </c:pt>
                <c:pt idx="448">
                  <c:v>5.5759999999999996</c:v>
                </c:pt>
                <c:pt idx="449">
                  <c:v>5.391</c:v>
                </c:pt>
                <c:pt idx="450">
                  <c:v>5.2050000000000001</c:v>
                </c:pt>
                <c:pt idx="451">
                  <c:v>5.2859999999999996</c:v>
                </c:pt>
                <c:pt idx="452">
                  <c:v>5.6239999999999997</c:v>
                </c:pt>
                <c:pt idx="453">
                  <c:v>5.9029999999999996</c:v>
                </c:pt>
                <c:pt idx="454">
                  <c:v>5.6589999999999998</c:v>
                </c:pt>
                <c:pt idx="455">
                  <c:v>5.8360000000000003</c:v>
                </c:pt>
                <c:pt idx="456">
                  <c:v>5.9669999999999996</c:v>
                </c:pt>
                <c:pt idx="457">
                  <c:v>5.4059999999999997</c:v>
                </c:pt>
                <c:pt idx="458">
                  <c:v>5.3789999999999996</c:v>
                </c:pt>
                <c:pt idx="459">
                  <c:v>5.0209999999999999</c:v>
                </c:pt>
                <c:pt idx="460">
                  <c:v>4.8220000000000001</c:v>
                </c:pt>
                <c:pt idx="461">
                  <c:v>4.8159999999999998</c:v>
                </c:pt>
                <c:pt idx="462">
                  <c:v>4.83</c:v>
                </c:pt>
                <c:pt idx="463">
                  <c:v>4.9829999999999997</c:v>
                </c:pt>
                <c:pt idx="464">
                  <c:v>4.7480000000000002</c:v>
                </c:pt>
                <c:pt idx="465">
                  <c:v>4.6070000000000002</c:v>
                </c:pt>
                <c:pt idx="466">
                  <c:v>4.2910000000000004</c:v>
                </c:pt>
                <c:pt idx="467">
                  <c:v>3.956</c:v>
                </c:pt>
                <c:pt idx="468">
                  <c:v>3.5209999999999999</c:v>
                </c:pt>
                <c:pt idx="469">
                  <c:v>3.1030000000000002</c:v>
                </c:pt>
                <c:pt idx="470">
                  <c:v>2.911</c:v>
                </c:pt>
                <c:pt idx="471">
                  <c:v>3.052</c:v>
                </c:pt>
                <c:pt idx="472">
                  <c:v>3.4540000000000002</c:v>
                </c:pt>
                <c:pt idx="473">
                  <c:v>5.6130000000000004</c:v>
                </c:pt>
                <c:pt idx="474">
                  <c:v>6.1879999999999997</c:v>
                </c:pt>
                <c:pt idx="475">
                  <c:v>6.4640000000000004</c:v>
                </c:pt>
                <c:pt idx="476">
                  <c:v>7.3440000000000003</c:v>
                </c:pt>
                <c:pt idx="477">
                  <c:v>9.6829999999999998</c:v>
                </c:pt>
                <c:pt idx="478">
                  <c:v>9.8689999999999998</c:v>
                </c:pt>
                <c:pt idx="479">
                  <c:v>13.57</c:v>
                </c:pt>
                <c:pt idx="480">
                  <c:v>11.88</c:v>
                </c:pt>
                <c:pt idx="481">
                  <c:v>11.67</c:v>
                </c:pt>
                <c:pt idx="482">
                  <c:v>11.16</c:v>
                </c:pt>
                <c:pt idx="483">
                  <c:v>10.79</c:v>
                </c:pt>
                <c:pt idx="484">
                  <c:v>10.73</c:v>
                </c:pt>
                <c:pt idx="485">
                  <c:v>10.64</c:v>
                </c:pt>
                <c:pt idx="486">
                  <c:v>10.86</c:v>
                </c:pt>
                <c:pt idx="487">
                  <c:v>11.39</c:v>
                </c:pt>
                <c:pt idx="488">
                  <c:v>10.91</c:v>
                </c:pt>
                <c:pt idx="489">
                  <c:v>10.98</c:v>
                </c:pt>
                <c:pt idx="490">
                  <c:v>11.2</c:v>
                </c:pt>
                <c:pt idx="491">
                  <c:v>11.21</c:v>
                </c:pt>
                <c:pt idx="492">
                  <c:v>11.36</c:v>
                </c:pt>
                <c:pt idx="493">
                  <c:v>11.4</c:v>
                </c:pt>
                <c:pt idx="494">
                  <c:v>11.37</c:v>
                </c:pt>
                <c:pt idx="495">
                  <c:v>11.11</c:v>
                </c:pt>
                <c:pt idx="496">
                  <c:v>10.79</c:v>
                </c:pt>
                <c:pt idx="497">
                  <c:v>10.130000000000001</c:v>
                </c:pt>
                <c:pt idx="498">
                  <c:v>10.54</c:v>
                </c:pt>
                <c:pt idx="499">
                  <c:v>10.68</c:v>
                </c:pt>
                <c:pt idx="500">
                  <c:v>11.04</c:v>
                </c:pt>
                <c:pt idx="501">
                  <c:v>12.12</c:v>
                </c:pt>
                <c:pt idx="502">
                  <c:v>18.18</c:v>
                </c:pt>
                <c:pt idx="503">
                  <c:v>27.950001</c:v>
                </c:pt>
                <c:pt idx="504">
                  <c:v>28.459999</c:v>
                </c:pt>
                <c:pt idx="505">
                  <c:v>27.74</c:v>
                </c:pt>
                <c:pt idx="506">
                  <c:v>26.610001</c:v>
                </c:pt>
                <c:pt idx="507">
                  <c:v>25.049999</c:v>
                </c:pt>
                <c:pt idx="508">
                  <c:v>23.5</c:v>
                </c:pt>
                <c:pt idx="509">
                  <c:v>21.93</c:v>
                </c:pt>
                <c:pt idx="510">
                  <c:v>21.950001</c:v>
                </c:pt>
                <c:pt idx="511">
                  <c:v>20.799999</c:v>
                </c:pt>
                <c:pt idx="512">
                  <c:v>19.389999</c:v>
                </c:pt>
                <c:pt idx="513">
                  <c:v>18.43</c:v>
                </c:pt>
                <c:pt idx="514">
                  <c:v>17.73</c:v>
                </c:pt>
                <c:pt idx="515">
                  <c:v>17.329999999999998</c:v>
                </c:pt>
                <c:pt idx="516">
                  <c:v>21.780000999999999</c:v>
                </c:pt>
                <c:pt idx="517">
                  <c:v>24.190000999999999</c:v>
                </c:pt>
                <c:pt idx="518">
                  <c:v>25.48</c:v>
                </c:pt>
                <c:pt idx="519">
                  <c:v>25.370000999999998</c:v>
                </c:pt>
                <c:pt idx="520">
                  <c:v>24.870000999999998</c:v>
                </c:pt>
                <c:pt idx="521">
                  <c:v>23.6</c:v>
                </c:pt>
                <c:pt idx="522">
                  <c:v>22.549999</c:v>
                </c:pt>
                <c:pt idx="523">
                  <c:v>21.549999</c:v>
                </c:pt>
                <c:pt idx="524">
                  <c:v>20.92</c:v>
                </c:pt>
                <c:pt idx="525">
                  <c:v>20.23</c:v>
                </c:pt>
                <c:pt idx="526">
                  <c:v>19.82</c:v>
                </c:pt>
                <c:pt idx="527">
                  <c:v>19.870000999999998</c:v>
                </c:pt>
                <c:pt idx="528">
                  <c:v>19.389999</c:v>
                </c:pt>
                <c:pt idx="529">
                  <c:v>20.52</c:v>
                </c:pt>
                <c:pt idx="530">
                  <c:v>19.25</c:v>
                </c:pt>
                <c:pt idx="531">
                  <c:v>18.719999000000001</c:v>
                </c:pt>
                <c:pt idx="532">
                  <c:v>19.030000999999999</c:v>
                </c:pt>
                <c:pt idx="533">
                  <c:v>20.92</c:v>
                </c:pt>
                <c:pt idx="534">
                  <c:v>26.530000999999999</c:v>
                </c:pt>
                <c:pt idx="535">
                  <c:v>29.209999</c:v>
                </c:pt>
                <c:pt idx="536">
                  <c:v>29.76</c:v>
                </c:pt>
                <c:pt idx="537">
                  <c:v>29.440000999999999</c:v>
                </c:pt>
                <c:pt idx="538">
                  <c:v>31.030000999999999</c:v>
                </c:pt>
                <c:pt idx="539">
                  <c:v>31.51</c:v>
                </c:pt>
                <c:pt idx="540">
                  <c:v>47.650002000000001</c:v>
                </c:pt>
                <c:pt idx="541">
                  <c:v>46.459999000000003</c:v>
                </c:pt>
                <c:pt idx="542">
                  <c:v>42.98</c:v>
                </c:pt>
                <c:pt idx="543">
                  <c:v>40.040000999999997</c:v>
                </c:pt>
                <c:pt idx="544">
                  <c:v>37.150002000000001</c:v>
                </c:pt>
                <c:pt idx="545">
                  <c:v>34.709999000000003</c:v>
                </c:pt>
                <c:pt idx="546">
                  <c:v>33.540000999999997</c:v>
                </c:pt>
                <c:pt idx="547">
                  <c:v>32.520000000000003</c:v>
                </c:pt>
                <c:pt idx="548">
                  <c:v>35.299999</c:v>
                </c:pt>
                <c:pt idx="549">
                  <c:v>36.520000000000003</c:v>
                </c:pt>
                <c:pt idx="550">
                  <c:v>42.66</c:v>
                </c:pt>
                <c:pt idx="551">
                  <c:v>40.5</c:v>
                </c:pt>
                <c:pt idx="552">
                  <c:v>72.690002000000007</c:v>
                </c:pt>
                <c:pt idx="553">
                  <c:v>59.939999</c:v>
                </c:pt>
                <c:pt idx="554">
                  <c:v>53.119999</c:v>
                </c:pt>
                <c:pt idx="555">
                  <c:v>48.509998000000003</c:v>
                </c:pt>
                <c:pt idx="556">
                  <c:v>44.450001</c:v>
                </c:pt>
                <c:pt idx="557">
                  <c:v>44.16</c:v>
                </c:pt>
                <c:pt idx="558">
                  <c:v>41.810001</c:v>
                </c:pt>
                <c:pt idx="559">
                  <c:v>39.979999999999997</c:v>
                </c:pt>
                <c:pt idx="560">
                  <c:v>39.200001</c:v>
                </c:pt>
                <c:pt idx="561">
                  <c:v>38.790000999999997</c:v>
                </c:pt>
                <c:pt idx="562">
                  <c:v>38.209999000000003</c:v>
                </c:pt>
                <c:pt idx="563">
                  <c:v>69.010002</c:v>
                </c:pt>
                <c:pt idx="564">
                  <c:v>57.779998999999997</c:v>
                </c:pt>
                <c:pt idx="565">
                  <c:v>54.900002000000001</c:v>
                </c:pt>
                <c:pt idx="566">
                  <c:v>52.32</c:v>
                </c:pt>
                <c:pt idx="567">
                  <c:v>50.110000999999997</c:v>
                </c:pt>
                <c:pt idx="568">
                  <c:v>47.900002000000001</c:v>
                </c:pt>
                <c:pt idx="569">
                  <c:v>49.599997999999999</c:v>
                </c:pt>
                <c:pt idx="570">
                  <c:v>47.880001</c:v>
                </c:pt>
                <c:pt idx="571">
                  <c:v>46.439999</c:v>
                </c:pt>
                <c:pt idx="572">
                  <c:v>48.16</c:v>
                </c:pt>
                <c:pt idx="573">
                  <c:v>47.310001</c:v>
                </c:pt>
                <c:pt idx="574">
                  <c:v>46.459999000000003</c:v>
                </c:pt>
                <c:pt idx="575">
                  <c:v>45.619999</c:v>
                </c:pt>
                <c:pt idx="576">
                  <c:v>45.220001000000003</c:v>
                </c:pt>
                <c:pt idx="577">
                  <c:v>43.830002</c:v>
                </c:pt>
                <c:pt idx="578">
                  <c:v>43</c:v>
                </c:pt>
                <c:pt idx="579">
                  <c:v>43.110000999999997</c:v>
                </c:pt>
                <c:pt idx="580">
                  <c:v>42.279998999999997</c:v>
                </c:pt>
                <c:pt idx="581">
                  <c:v>41.73</c:v>
                </c:pt>
                <c:pt idx="582">
                  <c:v>41.060001</c:v>
                </c:pt>
                <c:pt idx="583">
                  <c:v>40.950001</c:v>
                </c:pt>
                <c:pt idx="584">
                  <c:v>41.139999000000003</c:v>
                </c:pt>
                <c:pt idx="585">
                  <c:v>41.16</c:v>
                </c:pt>
                <c:pt idx="586">
                  <c:v>40.939999</c:v>
                </c:pt>
                <c:pt idx="587">
                  <c:v>40.540000999999997</c:v>
                </c:pt>
                <c:pt idx="588">
                  <c:v>39.709999000000003</c:v>
                </c:pt>
                <c:pt idx="589">
                  <c:v>39.400002000000001</c:v>
                </c:pt>
                <c:pt idx="590">
                  <c:v>38.869999</c:v>
                </c:pt>
                <c:pt idx="591">
                  <c:v>37.810001</c:v>
                </c:pt>
                <c:pt idx="592">
                  <c:v>37.450001</c:v>
                </c:pt>
                <c:pt idx="593">
                  <c:v>37.43</c:v>
                </c:pt>
                <c:pt idx="594">
                  <c:v>36.310001</c:v>
                </c:pt>
                <c:pt idx="595">
                  <c:v>37.060001</c:v>
                </c:pt>
                <c:pt idx="596">
                  <c:v>36.470001000000003</c:v>
                </c:pt>
                <c:pt idx="597">
                  <c:v>35.990001999999997</c:v>
                </c:pt>
                <c:pt idx="598">
                  <c:v>35.400002000000001</c:v>
                </c:pt>
                <c:pt idx="599">
                  <c:v>35.560001</c:v>
                </c:pt>
                <c:pt idx="600">
                  <c:v>34.860000999999997</c:v>
                </c:pt>
                <c:pt idx="601">
                  <c:v>34.119999</c:v>
                </c:pt>
                <c:pt idx="602">
                  <c:v>33.57</c:v>
                </c:pt>
                <c:pt idx="603">
                  <c:v>33.790000999999997</c:v>
                </c:pt>
                <c:pt idx="604">
                  <c:v>33.75</c:v>
                </c:pt>
                <c:pt idx="605">
                  <c:v>33.009998000000003</c:v>
                </c:pt>
                <c:pt idx="606">
                  <c:v>33.049999</c:v>
                </c:pt>
                <c:pt idx="607">
                  <c:v>32.770000000000003</c:v>
                </c:pt>
                <c:pt idx="608">
                  <c:v>32.509998000000003</c:v>
                </c:pt>
                <c:pt idx="609">
                  <c:v>32.470001000000003</c:v>
                </c:pt>
                <c:pt idx="610">
                  <c:v>32.240001999999997</c:v>
                </c:pt>
                <c:pt idx="611">
                  <c:v>31.82</c:v>
                </c:pt>
                <c:pt idx="612">
                  <c:v>33.25</c:v>
                </c:pt>
                <c:pt idx="613">
                  <c:v>34.32</c:v>
                </c:pt>
                <c:pt idx="614">
                  <c:v>33.509998000000003</c:v>
                </c:pt>
                <c:pt idx="615">
                  <c:v>41.869999</c:v>
                </c:pt>
                <c:pt idx="616">
                  <c:v>38.349997999999999</c:v>
                </c:pt>
                <c:pt idx="617">
                  <c:v>36.299999</c:v>
                </c:pt>
                <c:pt idx="618">
                  <c:v>34.840000000000003</c:v>
                </c:pt>
                <c:pt idx="619">
                  <c:v>33.529998999999997</c:v>
                </c:pt>
                <c:pt idx="620">
                  <c:v>32.950001</c:v>
                </c:pt>
                <c:pt idx="621">
                  <c:v>32.909999999999997</c:v>
                </c:pt>
                <c:pt idx="622">
                  <c:v>32.900002000000001</c:v>
                </c:pt>
                <c:pt idx="623">
                  <c:v>32.529998999999997</c:v>
                </c:pt>
                <c:pt idx="624">
                  <c:v>32.529998999999997</c:v>
                </c:pt>
                <c:pt idx="625">
                  <c:v>32.279998999999997</c:v>
                </c:pt>
                <c:pt idx="626">
                  <c:v>32.080002</c:v>
                </c:pt>
                <c:pt idx="627">
                  <c:v>31.82</c:v>
                </c:pt>
                <c:pt idx="628">
                  <c:v>31.76</c:v>
                </c:pt>
                <c:pt idx="629">
                  <c:v>32.400002000000001</c:v>
                </c:pt>
                <c:pt idx="630">
                  <c:v>33.840000000000003</c:v>
                </c:pt>
                <c:pt idx="631">
                  <c:v>32.810001</c:v>
                </c:pt>
                <c:pt idx="632">
                  <c:v>32.340000000000003</c:v>
                </c:pt>
                <c:pt idx="633">
                  <c:v>32.189999</c:v>
                </c:pt>
                <c:pt idx="634">
                  <c:v>31.950001</c:v>
                </c:pt>
                <c:pt idx="635">
                  <c:v>31.43</c:v>
                </c:pt>
                <c:pt idx="636">
                  <c:v>31.09</c:v>
                </c:pt>
                <c:pt idx="637">
                  <c:v>30.690000999999999</c:v>
                </c:pt>
                <c:pt idx="638">
                  <c:v>30.610001</c:v>
                </c:pt>
                <c:pt idx="639">
                  <c:v>30.280000999999999</c:v>
                </c:pt>
                <c:pt idx="640">
                  <c:v>29.700001</c:v>
                </c:pt>
                <c:pt idx="641">
                  <c:v>29.43</c:v>
                </c:pt>
                <c:pt idx="642">
                  <c:v>29.17</c:v>
                </c:pt>
                <c:pt idx="643">
                  <c:v>28.860001</c:v>
                </c:pt>
                <c:pt idx="644">
                  <c:v>28.77</c:v>
                </c:pt>
                <c:pt idx="645">
                  <c:v>28.559999000000001</c:v>
                </c:pt>
                <c:pt idx="646">
                  <c:v>28.34</c:v>
                </c:pt>
                <c:pt idx="647">
                  <c:v>28.23</c:v>
                </c:pt>
                <c:pt idx="648">
                  <c:v>28.07</c:v>
                </c:pt>
                <c:pt idx="649">
                  <c:v>28.129999000000002</c:v>
                </c:pt>
                <c:pt idx="650">
                  <c:v>28.360001</c:v>
                </c:pt>
                <c:pt idx="651">
                  <c:v>28.870000999999998</c:v>
                </c:pt>
                <c:pt idx="652">
                  <c:v>28.969999000000001</c:v>
                </c:pt>
                <c:pt idx="653">
                  <c:v>28.780000999999999</c:v>
                </c:pt>
                <c:pt idx="654">
                  <c:v>28.66</c:v>
                </c:pt>
                <c:pt idx="655">
                  <c:v>28.469999000000001</c:v>
                </c:pt>
                <c:pt idx="656">
                  <c:v>28.120000999999998</c:v>
                </c:pt>
                <c:pt idx="657">
                  <c:v>27.709999</c:v>
                </c:pt>
                <c:pt idx="658">
                  <c:v>27.280000999999999</c:v>
                </c:pt>
                <c:pt idx="659">
                  <c:v>26.85</c:v>
                </c:pt>
                <c:pt idx="660">
                  <c:v>26.66</c:v>
                </c:pt>
                <c:pt idx="661">
                  <c:v>26.5</c:v>
                </c:pt>
                <c:pt idx="662">
                  <c:v>26.24</c:v>
                </c:pt>
                <c:pt idx="663">
                  <c:v>25.82</c:v>
                </c:pt>
                <c:pt idx="664">
                  <c:v>25.440000999999999</c:v>
                </c:pt>
                <c:pt idx="665">
                  <c:v>25.15</c:v>
                </c:pt>
                <c:pt idx="666">
                  <c:v>25.09</c:v>
                </c:pt>
                <c:pt idx="667">
                  <c:v>24.82</c:v>
                </c:pt>
                <c:pt idx="668">
                  <c:v>24.5</c:v>
                </c:pt>
                <c:pt idx="669">
                  <c:v>24.139999</c:v>
                </c:pt>
                <c:pt idx="670">
                  <c:v>23.809999000000001</c:v>
                </c:pt>
                <c:pt idx="671">
                  <c:v>23.469999000000001</c:v>
                </c:pt>
                <c:pt idx="672">
                  <c:v>23.15</c:v>
                </c:pt>
                <c:pt idx="673">
                  <c:v>22.860001</c:v>
                </c:pt>
                <c:pt idx="674">
                  <c:v>22.620000999999998</c:v>
                </c:pt>
                <c:pt idx="675">
                  <c:v>22.4</c:v>
                </c:pt>
                <c:pt idx="676">
                  <c:v>22.16</c:v>
                </c:pt>
                <c:pt idx="677">
                  <c:v>21.950001</c:v>
                </c:pt>
                <c:pt idx="678">
                  <c:v>21.780000999999999</c:v>
                </c:pt>
                <c:pt idx="679">
                  <c:v>21.52</c:v>
                </c:pt>
                <c:pt idx="680">
                  <c:v>21.27</c:v>
                </c:pt>
                <c:pt idx="681">
                  <c:v>21</c:v>
                </c:pt>
                <c:pt idx="682">
                  <c:v>20.74</c:v>
                </c:pt>
                <c:pt idx="683">
                  <c:v>20.469999000000001</c:v>
                </c:pt>
                <c:pt idx="684">
                  <c:v>20.639999</c:v>
                </c:pt>
                <c:pt idx="685">
                  <c:v>20.6</c:v>
                </c:pt>
                <c:pt idx="686">
                  <c:v>20.299999</c:v>
                </c:pt>
                <c:pt idx="687">
                  <c:v>21.219999000000001</c:v>
                </c:pt>
                <c:pt idx="688">
                  <c:v>20.92</c:v>
                </c:pt>
                <c:pt idx="689">
                  <c:v>20.18</c:v>
                </c:pt>
                <c:pt idx="690">
                  <c:v>19.48</c:v>
                </c:pt>
                <c:pt idx="691">
                  <c:v>18.940000999999999</c:v>
                </c:pt>
                <c:pt idx="692">
                  <c:v>18.510000000000002</c:v>
                </c:pt>
                <c:pt idx="693">
                  <c:v>18.16</c:v>
                </c:pt>
                <c:pt idx="694">
                  <c:v>17.91</c:v>
                </c:pt>
                <c:pt idx="695">
                  <c:v>17.670000000000002</c:v>
                </c:pt>
                <c:pt idx="696">
                  <c:v>17.719999000000001</c:v>
                </c:pt>
                <c:pt idx="697">
                  <c:v>17.420000000000002</c:v>
                </c:pt>
                <c:pt idx="698">
                  <c:v>20.950001</c:v>
                </c:pt>
                <c:pt idx="699">
                  <c:v>18.16</c:v>
                </c:pt>
                <c:pt idx="700">
                  <c:v>17.079999999999998</c:v>
                </c:pt>
                <c:pt idx="701">
                  <c:v>19.75</c:v>
                </c:pt>
                <c:pt idx="702">
                  <c:v>17.5</c:v>
                </c:pt>
                <c:pt idx="703">
                  <c:v>16.600000000000001</c:v>
                </c:pt>
                <c:pt idx="704">
                  <c:v>16.129999000000002</c:v>
                </c:pt>
                <c:pt idx="705">
                  <c:v>16.059999000000001</c:v>
                </c:pt>
                <c:pt idx="706">
                  <c:v>15.85</c:v>
                </c:pt>
                <c:pt idx="707">
                  <c:v>15.56</c:v>
                </c:pt>
                <c:pt idx="708">
                  <c:v>15.37</c:v>
                </c:pt>
                <c:pt idx="709">
                  <c:v>15.14</c:v>
                </c:pt>
                <c:pt idx="710">
                  <c:v>14.94</c:v>
                </c:pt>
                <c:pt idx="711">
                  <c:v>14.76</c:v>
                </c:pt>
                <c:pt idx="712">
                  <c:v>14.63</c:v>
                </c:pt>
                <c:pt idx="713">
                  <c:v>14.46</c:v>
                </c:pt>
                <c:pt idx="714">
                  <c:v>14.33</c:v>
                </c:pt>
                <c:pt idx="715">
                  <c:v>14.25</c:v>
                </c:pt>
                <c:pt idx="716">
                  <c:v>14.05</c:v>
                </c:pt>
                <c:pt idx="717">
                  <c:v>13.83</c:v>
                </c:pt>
                <c:pt idx="718">
                  <c:v>13.65</c:v>
                </c:pt>
                <c:pt idx="719">
                  <c:v>13.46</c:v>
                </c:pt>
                <c:pt idx="720">
                  <c:v>13.28</c:v>
                </c:pt>
                <c:pt idx="721">
                  <c:v>13.14</c:v>
                </c:pt>
                <c:pt idx="722">
                  <c:v>12.93</c:v>
                </c:pt>
                <c:pt idx="723">
                  <c:v>12.73</c:v>
                </c:pt>
                <c:pt idx="724">
                  <c:v>12.87</c:v>
                </c:pt>
                <c:pt idx="725">
                  <c:v>12.7</c:v>
                </c:pt>
                <c:pt idx="726">
                  <c:v>12.72</c:v>
                </c:pt>
                <c:pt idx="727">
                  <c:v>12.45</c:v>
                </c:pt>
                <c:pt idx="728">
                  <c:v>12.2</c:v>
                </c:pt>
                <c:pt idx="729">
                  <c:v>11.98</c:v>
                </c:pt>
                <c:pt idx="730">
                  <c:v>11.84</c:v>
                </c:pt>
                <c:pt idx="731">
                  <c:v>11.57</c:v>
                </c:pt>
                <c:pt idx="732">
                  <c:v>11.23</c:v>
                </c:pt>
                <c:pt idx="733">
                  <c:v>11.05</c:v>
                </c:pt>
                <c:pt idx="734">
                  <c:v>10.86</c:v>
                </c:pt>
                <c:pt idx="735">
                  <c:v>10.77</c:v>
                </c:pt>
                <c:pt idx="736">
                  <c:v>10.61</c:v>
                </c:pt>
                <c:pt idx="737">
                  <c:v>10.62</c:v>
                </c:pt>
                <c:pt idx="738">
                  <c:v>10.4</c:v>
                </c:pt>
                <c:pt idx="739">
                  <c:v>10.27</c:v>
                </c:pt>
                <c:pt idx="740">
                  <c:v>10.24</c:v>
                </c:pt>
                <c:pt idx="741">
                  <c:v>10.09</c:v>
                </c:pt>
                <c:pt idx="742">
                  <c:v>9.9550000000000001</c:v>
                </c:pt>
                <c:pt idx="743">
                  <c:v>9.8699999999999992</c:v>
                </c:pt>
                <c:pt idx="744">
                  <c:v>9.7759999999999998</c:v>
                </c:pt>
                <c:pt idx="745">
                  <c:v>9.6</c:v>
                </c:pt>
                <c:pt idx="746">
                  <c:v>9.4480000000000004</c:v>
                </c:pt>
                <c:pt idx="747">
                  <c:v>9.3320000000000007</c:v>
                </c:pt>
                <c:pt idx="748">
                  <c:v>9.2119999999999997</c:v>
                </c:pt>
                <c:pt idx="749">
                  <c:v>9.0779999999999994</c:v>
                </c:pt>
                <c:pt idx="750">
                  <c:v>8.9540000000000006</c:v>
                </c:pt>
                <c:pt idx="751">
                  <c:v>8.8350000000000009</c:v>
                </c:pt>
                <c:pt idx="752">
                  <c:v>8.65</c:v>
                </c:pt>
                <c:pt idx="753">
                  <c:v>8.4670000000000005</c:v>
                </c:pt>
                <c:pt idx="754">
                  <c:v>8.359</c:v>
                </c:pt>
                <c:pt idx="755">
                  <c:v>8.2739999999999991</c:v>
                </c:pt>
                <c:pt idx="756">
                  <c:v>8.1150000000000002</c:v>
                </c:pt>
                <c:pt idx="757">
                  <c:v>7.99</c:v>
                </c:pt>
                <c:pt idx="758">
                  <c:v>7.875</c:v>
                </c:pt>
                <c:pt idx="759">
                  <c:v>7.7990000000000004</c:v>
                </c:pt>
                <c:pt idx="760">
                  <c:v>7.7110000000000003</c:v>
                </c:pt>
                <c:pt idx="761">
                  <c:v>7.6040000000000001</c:v>
                </c:pt>
                <c:pt idx="762">
                  <c:v>7.4290000000000003</c:v>
                </c:pt>
                <c:pt idx="763">
                  <c:v>7.16</c:v>
                </c:pt>
                <c:pt idx="764">
                  <c:v>7.0129999999999999</c:v>
                </c:pt>
                <c:pt idx="765">
                  <c:v>6.835</c:v>
                </c:pt>
                <c:pt idx="766">
                  <c:v>6.6429999999999998</c:v>
                </c:pt>
                <c:pt idx="767">
                  <c:v>6.5380000000000003</c:v>
                </c:pt>
                <c:pt idx="768">
                  <c:v>6.3739999999999997</c:v>
                </c:pt>
                <c:pt idx="769">
                  <c:v>6.2130000000000001</c:v>
                </c:pt>
                <c:pt idx="770">
                  <c:v>6.125</c:v>
                </c:pt>
                <c:pt idx="771">
                  <c:v>6.0670000000000002</c:v>
                </c:pt>
                <c:pt idx="772">
                  <c:v>5.9740000000000002</c:v>
                </c:pt>
                <c:pt idx="773">
                  <c:v>5.8259999999999996</c:v>
                </c:pt>
                <c:pt idx="774">
                  <c:v>5.8479999999999999</c:v>
                </c:pt>
                <c:pt idx="775">
                  <c:v>5.734</c:v>
                </c:pt>
                <c:pt idx="776">
                  <c:v>5.6369999999999996</c:v>
                </c:pt>
                <c:pt idx="777">
                  <c:v>5.5720000000000001</c:v>
                </c:pt>
                <c:pt idx="778">
                  <c:v>5.508</c:v>
                </c:pt>
                <c:pt idx="779">
                  <c:v>5.4210000000000003</c:v>
                </c:pt>
                <c:pt idx="780">
                  <c:v>5.2530000000000001</c:v>
                </c:pt>
                <c:pt idx="781">
                  <c:v>5.069</c:v>
                </c:pt>
                <c:pt idx="782">
                  <c:v>5.13</c:v>
                </c:pt>
                <c:pt idx="783">
                  <c:v>5.3460000000000001</c:v>
                </c:pt>
                <c:pt idx="784">
                  <c:v>5.5449999999999999</c:v>
                </c:pt>
                <c:pt idx="785">
                  <c:v>5.5129999999999999</c:v>
                </c:pt>
                <c:pt idx="786">
                  <c:v>5.4539999999999997</c:v>
                </c:pt>
                <c:pt idx="787">
                  <c:v>5.3230000000000004</c:v>
                </c:pt>
                <c:pt idx="788">
                  <c:v>5.1559999999999997</c:v>
                </c:pt>
                <c:pt idx="789">
                  <c:v>4.9729999999999999</c:v>
                </c:pt>
                <c:pt idx="790">
                  <c:v>4.7160000000000002</c:v>
                </c:pt>
                <c:pt idx="791">
                  <c:v>4.4429999999999996</c:v>
                </c:pt>
                <c:pt idx="792">
                  <c:v>4.2190000000000003</c:v>
                </c:pt>
                <c:pt idx="793">
                  <c:v>4.0389999999999997</c:v>
                </c:pt>
                <c:pt idx="794">
                  <c:v>3.8879999999999999</c:v>
                </c:pt>
                <c:pt idx="795">
                  <c:v>3.746</c:v>
                </c:pt>
                <c:pt idx="796">
                  <c:v>3.6230000000000002</c:v>
                </c:pt>
                <c:pt idx="797">
                  <c:v>3.488</c:v>
                </c:pt>
                <c:pt idx="798">
                  <c:v>3.5990000000000002</c:v>
                </c:pt>
                <c:pt idx="799">
                  <c:v>3.758</c:v>
                </c:pt>
                <c:pt idx="800">
                  <c:v>3.948</c:v>
                </c:pt>
                <c:pt idx="801">
                  <c:v>4.1340000000000003</c:v>
                </c:pt>
                <c:pt idx="802">
                  <c:v>4.07</c:v>
                </c:pt>
                <c:pt idx="803">
                  <c:v>3.9649999999999999</c:v>
                </c:pt>
                <c:pt idx="804">
                  <c:v>3.8239999999999998</c:v>
                </c:pt>
                <c:pt idx="805">
                  <c:v>3.5640000000000001</c:v>
                </c:pt>
                <c:pt idx="806">
                  <c:v>3.403</c:v>
                </c:pt>
                <c:pt idx="807">
                  <c:v>3.4569999999999999</c:v>
                </c:pt>
                <c:pt idx="808">
                  <c:v>3.5289999999999999</c:v>
                </c:pt>
                <c:pt idx="809">
                  <c:v>3.617</c:v>
                </c:pt>
                <c:pt idx="810">
                  <c:v>3.673</c:v>
                </c:pt>
                <c:pt idx="811">
                  <c:v>3.5779999999999998</c:v>
                </c:pt>
                <c:pt idx="812">
                  <c:v>3.3759999999999999</c:v>
                </c:pt>
                <c:pt idx="813">
                  <c:v>3.0379999999999998</c:v>
                </c:pt>
                <c:pt idx="814">
                  <c:v>2.9660000000000002</c:v>
                </c:pt>
                <c:pt idx="815">
                  <c:v>3.0179999999999998</c:v>
                </c:pt>
                <c:pt idx="816">
                  <c:v>3.0640000000000001</c:v>
                </c:pt>
                <c:pt idx="817">
                  <c:v>2.9860000000000002</c:v>
                </c:pt>
                <c:pt idx="818">
                  <c:v>3.0739999999999998</c:v>
                </c:pt>
                <c:pt idx="819">
                  <c:v>3.1240000000000001</c:v>
                </c:pt>
                <c:pt idx="820">
                  <c:v>3.2029999999999998</c:v>
                </c:pt>
                <c:pt idx="821">
                  <c:v>3.1560000000000001</c:v>
                </c:pt>
                <c:pt idx="822">
                  <c:v>3.23</c:v>
                </c:pt>
                <c:pt idx="823">
                  <c:v>4.6550000000000002</c:v>
                </c:pt>
                <c:pt idx="824">
                  <c:v>14.7</c:v>
                </c:pt>
                <c:pt idx="825">
                  <c:v>16.360001</c:v>
                </c:pt>
                <c:pt idx="826">
                  <c:v>15.06</c:v>
                </c:pt>
                <c:pt idx="827">
                  <c:v>12.96</c:v>
                </c:pt>
                <c:pt idx="828">
                  <c:v>12.28</c:v>
                </c:pt>
                <c:pt idx="829">
                  <c:v>10.85</c:v>
                </c:pt>
                <c:pt idx="830">
                  <c:v>9.2370000000000001</c:v>
                </c:pt>
                <c:pt idx="831">
                  <c:v>7.9420000000000002</c:v>
                </c:pt>
                <c:pt idx="832">
                  <c:v>6.9669999999999996</c:v>
                </c:pt>
                <c:pt idx="833">
                  <c:v>6.399</c:v>
                </c:pt>
                <c:pt idx="834">
                  <c:v>5.8419999999999996</c:v>
                </c:pt>
                <c:pt idx="835">
                  <c:v>5.6070000000000002</c:v>
                </c:pt>
                <c:pt idx="836">
                  <c:v>5.9790000000000001</c:v>
                </c:pt>
                <c:pt idx="837">
                  <c:v>5.9340000000000002</c:v>
                </c:pt>
                <c:pt idx="838">
                  <c:v>5.6079999999999997</c:v>
                </c:pt>
                <c:pt idx="839">
                  <c:v>5.8890000000000002</c:v>
                </c:pt>
                <c:pt idx="840">
                  <c:v>6.165</c:v>
                </c:pt>
                <c:pt idx="841">
                  <c:v>6.077</c:v>
                </c:pt>
                <c:pt idx="842">
                  <c:v>6.8970000000000002</c:v>
                </c:pt>
                <c:pt idx="843">
                  <c:v>7.6719999999999997</c:v>
                </c:pt>
                <c:pt idx="844">
                  <c:v>8.0609999999999999</c:v>
                </c:pt>
                <c:pt idx="845">
                  <c:v>8.375</c:v>
                </c:pt>
                <c:pt idx="846">
                  <c:v>8.3109999999999999</c:v>
                </c:pt>
                <c:pt idx="847">
                  <c:v>8.5449999999999999</c:v>
                </c:pt>
                <c:pt idx="848">
                  <c:v>9.0039999999999996</c:v>
                </c:pt>
                <c:pt idx="849">
                  <c:v>9.1489999999999991</c:v>
                </c:pt>
                <c:pt idx="850">
                  <c:v>9.6069999999999993</c:v>
                </c:pt>
                <c:pt idx="851">
                  <c:v>9.8580000000000005</c:v>
                </c:pt>
                <c:pt idx="852">
                  <c:v>9.8940000000000001</c:v>
                </c:pt>
                <c:pt idx="853">
                  <c:v>10.27</c:v>
                </c:pt>
                <c:pt idx="854">
                  <c:v>10.51</c:v>
                </c:pt>
                <c:pt idx="855">
                  <c:v>10.92</c:v>
                </c:pt>
                <c:pt idx="856">
                  <c:v>13.56</c:v>
                </c:pt>
                <c:pt idx="857">
                  <c:v>13.42</c:v>
                </c:pt>
                <c:pt idx="858">
                  <c:v>13.5</c:v>
                </c:pt>
                <c:pt idx="859">
                  <c:v>13.35</c:v>
                </c:pt>
                <c:pt idx="860">
                  <c:v>12.8</c:v>
                </c:pt>
                <c:pt idx="861">
                  <c:v>12.24</c:v>
                </c:pt>
                <c:pt idx="862">
                  <c:v>11.96</c:v>
                </c:pt>
                <c:pt idx="863">
                  <c:v>11.63</c:v>
                </c:pt>
                <c:pt idx="864">
                  <c:v>11.77</c:v>
                </c:pt>
                <c:pt idx="865">
                  <c:v>11.87</c:v>
                </c:pt>
                <c:pt idx="866">
                  <c:v>12.07</c:v>
                </c:pt>
                <c:pt idx="867">
                  <c:v>11.88</c:v>
                </c:pt>
                <c:pt idx="868">
                  <c:v>11.42</c:v>
                </c:pt>
                <c:pt idx="869">
                  <c:v>11.43</c:v>
                </c:pt>
                <c:pt idx="870">
                  <c:v>11.09</c:v>
                </c:pt>
                <c:pt idx="871">
                  <c:v>11.17</c:v>
                </c:pt>
                <c:pt idx="872">
                  <c:v>11.01</c:v>
                </c:pt>
                <c:pt idx="873">
                  <c:v>11.39</c:v>
                </c:pt>
                <c:pt idx="874">
                  <c:v>11.81</c:v>
                </c:pt>
                <c:pt idx="875">
                  <c:v>12.19</c:v>
                </c:pt>
                <c:pt idx="876">
                  <c:v>14.41</c:v>
                </c:pt>
                <c:pt idx="877">
                  <c:v>12.96</c:v>
                </c:pt>
                <c:pt idx="878">
                  <c:v>15.91</c:v>
                </c:pt>
                <c:pt idx="879">
                  <c:v>14.17</c:v>
                </c:pt>
                <c:pt idx="880">
                  <c:v>17.579999999999998</c:v>
                </c:pt>
                <c:pt idx="881">
                  <c:v>17.68</c:v>
                </c:pt>
                <c:pt idx="882">
                  <c:v>20.860001</c:v>
                </c:pt>
                <c:pt idx="883">
                  <c:v>17.52</c:v>
                </c:pt>
                <c:pt idx="884">
                  <c:v>17.239999999999998</c:v>
                </c:pt>
                <c:pt idx="885">
                  <c:v>17.129999000000002</c:v>
                </c:pt>
                <c:pt idx="886">
                  <c:v>16.399999999999999</c:v>
                </c:pt>
                <c:pt idx="887">
                  <c:v>17.23</c:v>
                </c:pt>
                <c:pt idx="888">
                  <c:v>16.09</c:v>
                </c:pt>
                <c:pt idx="889">
                  <c:v>18.950001</c:v>
                </c:pt>
                <c:pt idx="890">
                  <c:v>16.030000999999999</c:v>
                </c:pt>
                <c:pt idx="891">
                  <c:v>15.26</c:v>
                </c:pt>
                <c:pt idx="892">
                  <c:v>15.03</c:v>
                </c:pt>
                <c:pt idx="893">
                  <c:v>15.14</c:v>
                </c:pt>
                <c:pt idx="894">
                  <c:v>14.88</c:v>
                </c:pt>
                <c:pt idx="895">
                  <c:v>28.700001</c:v>
                </c:pt>
                <c:pt idx="896">
                  <c:v>34.490001999999997</c:v>
                </c:pt>
                <c:pt idx="897">
                  <c:v>35.07</c:v>
                </c:pt>
                <c:pt idx="898">
                  <c:v>115.900002</c:v>
                </c:pt>
                <c:pt idx="899">
                  <c:v>63.869999</c:v>
                </c:pt>
                <c:pt idx="900">
                  <c:v>52.669998</c:v>
                </c:pt>
                <c:pt idx="901">
                  <c:v>49.27</c:v>
                </c:pt>
                <c:pt idx="902">
                  <c:v>42.080002</c:v>
                </c:pt>
                <c:pt idx="903">
                  <c:v>37.990001999999997</c:v>
                </c:pt>
                <c:pt idx="904">
                  <c:v>34.330002</c:v>
                </c:pt>
                <c:pt idx="905">
                  <c:v>32.139999000000003</c:v>
                </c:pt>
                <c:pt idx="906">
                  <c:v>30.92</c:v>
                </c:pt>
                <c:pt idx="907">
                  <c:v>30.129999000000002</c:v>
                </c:pt>
                <c:pt idx="908">
                  <c:v>29.49</c:v>
                </c:pt>
                <c:pt idx="909">
                  <c:v>28.809999000000001</c:v>
                </c:pt>
                <c:pt idx="910">
                  <c:v>28.24</c:v>
                </c:pt>
                <c:pt idx="911">
                  <c:v>27.73</c:v>
                </c:pt>
                <c:pt idx="912">
                  <c:v>27.370000999999998</c:v>
                </c:pt>
                <c:pt idx="913">
                  <c:v>28.280000999999999</c:v>
                </c:pt>
                <c:pt idx="914">
                  <c:v>28.26</c:v>
                </c:pt>
                <c:pt idx="915">
                  <c:v>36.840000000000003</c:v>
                </c:pt>
                <c:pt idx="916">
                  <c:v>36.669998</c:v>
                </c:pt>
                <c:pt idx="917">
                  <c:v>113.199997</c:v>
                </c:pt>
                <c:pt idx="918">
                  <c:v>64.059997999999993</c:v>
                </c:pt>
                <c:pt idx="919">
                  <c:v>56.98</c:v>
                </c:pt>
                <c:pt idx="920">
                  <c:v>49.540000999999997</c:v>
                </c:pt>
                <c:pt idx="921">
                  <c:v>51.16</c:v>
                </c:pt>
                <c:pt idx="922">
                  <c:v>47.849997999999999</c:v>
                </c:pt>
                <c:pt idx="923">
                  <c:v>44.599997999999999</c:v>
                </c:pt>
                <c:pt idx="924">
                  <c:v>41.459999000000003</c:v>
                </c:pt>
                <c:pt idx="925">
                  <c:v>39.060001</c:v>
                </c:pt>
                <c:pt idx="926">
                  <c:v>36.540000999999997</c:v>
                </c:pt>
                <c:pt idx="927">
                  <c:v>34.689999</c:v>
                </c:pt>
                <c:pt idx="928">
                  <c:v>33.43</c:v>
                </c:pt>
                <c:pt idx="929">
                  <c:v>33.099997999999999</c:v>
                </c:pt>
                <c:pt idx="930">
                  <c:v>33.240001999999997</c:v>
                </c:pt>
                <c:pt idx="931">
                  <c:v>33.439999</c:v>
                </c:pt>
                <c:pt idx="932">
                  <c:v>35.330002</c:v>
                </c:pt>
                <c:pt idx="933">
                  <c:v>35.040000999999997</c:v>
                </c:pt>
                <c:pt idx="934">
                  <c:v>35.220001000000003</c:v>
                </c:pt>
                <c:pt idx="935">
                  <c:v>35.830002</c:v>
                </c:pt>
                <c:pt idx="936">
                  <c:v>36.270000000000003</c:v>
                </c:pt>
                <c:pt idx="937">
                  <c:v>36.919998</c:v>
                </c:pt>
                <c:pt idx="938">
                  <c:v>37.209999000000003</c:v>
                </c:pt>
                <c:pt idx="939">
                  <c:v>36.509998000000003</c:v>
                </c:pt>
                <c:pt idx="940">
                  <c:v>36.490001999999997</c:v>
                </c:pt>
                <c:pt idx="941">
                  <c:v>35.889999000000003</c:v>
                </c:pt>
                <c:pt idx="942">
                  <c:v>35.049999</c:v>
                </c:pt>
                <c:pt idx="943">
                  <c:v>35.110000999999997</c:v>
                </c:pt>
                <c:pt idx="944">
                  <c:v>35.18</c:v>
                </c:pt>
                <c:pt idx="945">
                  <c:v>35.099997999999999</c:v>
                </c:pt>
                <c:pt idx="946">
                  <c:v>39.099997999999999</c:v>
                </c:pt>
                <c:pt idx="947">
                  <c:v>37.369999</c:v>
                </c:pt>
                <c:pt idx="948">
                  <c:v>36.330002</c:v>
                </c:pt>
                <c:pt idx="949">
                  <c:v>36</c:v>
                </c:pt>
                <c:pt idx="950">
                  <c:v>35.630001</c:v>
                </c:pt>
                <c:pt idx="951">
                  <c:v>44.23</c:v>
                </c:pt>
                <c:pt idx="952">
                  <c:v>57.48</c:v>
                </c:pt>
                <c:pt idx="953">
                  <c:v>126.699997</c:v>
                </c:pt>
                <c:pt idx="954">
                  <c:v>169.199997</c:v>
                </c:pt>
                <c:pt idx="955">
                  <c:v>90.360000999999997</c:v>
                </c:pt>
                <c:pt idx="956">
                  <c:v>72.839995999999999</c:v>
                </c:pt>
                <c:pt idx="957">
                  <c:v>63.91</c:v>
                </c:pt>
                <c:pt idx="958">
                  <c:v>58.450001</c:v>
                </c:pt>
                <c:pt idx="959">
                  <c:v>55.400002000000001</c:v>
                </c:pt>
                <c:pt idx="960">
                  <c:v>51.720001000000003</c:v>
                </c:pt>
                <c:pt idx="961">
                  <c:v>49.959999000000003</c:v>
                </c:pt>
                <c:pt idx="962">
                  <c:v>48.009998000000003</c:v>
                </c:pt>
                <c:pt idx="963">
                  <c:v>45.84</c:v>
                </c:pt>
                <c:pt idx="964">
                  <c:v>44.669998</c:v>
                </c:pt>
                <c:pt idx="965">
                  <c:v>44.18</c:v>
                </c:pt>
                <c:pt idx="966">
                  <c:v>43.290000999999997</c:v>
                </c:pt>
                <c:pt idx="967">
                  <c:v>42.82</c:v>
                </c:pt>
                <c:pt idx="968">
                  <c:v>42.389999000000003</c:v>
                </c:pt>
                <c:pt idx="969">
                  <c:v>43.34</c:v>
                </c:pt>
                <c:pt idx="970">
                  <c:v>42.849997999999999</c:v>
                </c:pt>
                <c:pt idx="971">
                  <c:v>42.549999</c:v>
                </c:pt>
                <c:pt idx="972">
                  <c:v>41.330002</c:v>
                </c:pt>
                <c:pt idx="973">
                  <c:v>41.099997999999999</c:v>
                </c:pt>
                <c:pt idx="974">
                  <c:v>40.639999000000003</c:v>
                </c:pt>
                <c:pt idx="975">
                  <c:v>40.729999999999997</c:v>
                </c:pt>
                <c:pt idx="976">
                  <c:v>41.029998999999997</c:v>
                </c:pt>
                <c:pt idx="977">
                  <c:v>41.330002</c:v>
                </c:pt>
                <c:pt idx="978">
                  <c:v>41.349997999999999</c:v>
                </c:pt>
                <c:pt idx="979">
                  <c:v>41.07</c:v>
                </c:pt>
                <c:pt idx="980">
                  <c:v>40.330002</c:v>
                </c:pt>
                <c:pt idx="981">
                  <c:v>40.209999000000003</c:v>
                </c:pt>
                <c:pt idx="982">
                  <c:v>44.560001</c:v>
                </c:pt>
                <c:pt idx="983">
                  <c:v>45.880001</c:v>
                </c:pt>
                <c:pt idx="984">
                  <c:v>44.290000999999997</c:v>
                </c:pt>
                <c:pt idx="985">
                  <c:v>43.349997999999999</c:v>
                </c:pt>
                <c:pt idx="986">
                  <c:v>43.549999</c:v>
                </c:pt>
                <c:pt idx="987">
                  <c:v>43.169998</c:v>
                </c:pt>
                <c:pt idx="988">
                  <c:v>41.650002000000001</c:v>
                </c:pt>
                <c:pt idx="989">
                  <c:v>40.68</c:v>
                </c:pt>
                <c:pt idx="990">
                  <c:v>39.840000000000003</c:v>
                </c:pt>
                <c:pt idx="991">
                  <c:v>39.700001</c:v>
                </c:pt>
                <c:pt idx="992">
                  <c:v>39.279998999999997</c:v>
                </c:pt>
                <c:pt idx="993">
                  <c:v>39.490001999999997</c:v>
                </c:pt>
                <c:pt idx="994">
                  <c:v>39.57</c:v>
                </c:pt>
                <c:pt idx="995">
                  <c:v>39.560001</c:v>
                </c:pt>
                <c:pt idx="996">
                  <c:v>39.549999</c:v>
                </c:pt>
                <c:pt idx="997">
                  <c:v>39.139999000000003</c:v>
                </c:pt>
                <c:pt idx="998">
                  <c:v>39.290000999999997</c:v>
                </c:pt>
                <c:pt idx="999">
                  <c:v>38.349997999999999</c:v>
                </c:pt>
                <c:pt idx="1000">
                  <c:v>37.560001</c:v>
                </c:pt>
                <c:pt idx="1001">
                  <c:v>36.909999999999997</c:v>
                </c:pt>
                <c:pt idx="1002">
                  <c:v>43.330002</c:v>
                </c:pt>
                <c:pt idx="1003">
                  <c:v>249.10000600000001</c:v>
                </c:pt>
                <c:pt idx="1004">
                  <c:v>98.339995999999999</c:v>
                </c:pt>
                <c:pt idx="1005">
                  <c:v>73.410004000000001</c:v>
                </c:pt>
                <c:pt idx="1006">
                  <c:v>63.98</c:v>
                </c:pt>
                <c:pt idx="1007">
                  <c:v>58.049999</c:v>
                </c:pt>
                <c:pt idx="1008">
                  <c:v>51.68</c:v>
                </c:pt>
                <c:pt idx="1009">
                  <c:v>48.119999</c:v>
                </c:pt>
                <c:pt idx="1010">
                  <c:v>45.560001</c:v>
                </c:pt>
                <c:pt idx="1011">
                  <c:v>43.82</c:v>
                </c:pt>
                <c:pt idx="1012">
                  <c:v>42.68</c:v>
                </c:pt>
                <c:pt idx="1013">
                  <c:v>41.700001</c:v>
                </c:pt>
                <c:pt idx="1014">
                  <c:v>40.700001</c:v>
                </c:pt>
                <c:pt idx="1015">
                  <c:v>39.520000000000003</c:v>
                </c:pt>
                <c:pt idx="1016">
                  <c:v>39.209999000000003</c:v>
                </c:pt>
                <c:pt idx="1017">
                  <c:v>38.779998999999997</c:v>
                </c:pt>
                <c:pt idx="1018">
                  <c:v>38.040000999999997</c:v>
                </c:pt>
                <c:pt idx="1019">
                  <c:v>37.82</c:v>
                </c:pt>
                <c:pt idx="1020">
                  <c:v>37</c:v>
                </c:pt>
                <c:pt idx="1021">
                  <c:v>36.439999</c:v>
                </c:pt>
                <c:pt idx="1022">
                  <c:v>35.830002</c:v>
                </c:pt>
                <c:pt idx="1023">
                  <c:v>35.68</c:v>
                </c:pt>
                <c:pt idx="1024">
                  <c:v>36.299999</c:v>
                </c:pt>
                <c:pt idx="1025">
                  <c:v>39.419998</c:v>
                </c:pt>
                <c:pt idx="1026">
                  <c:v>40.909999999999997</c:v>
                </c:pt>
                <c:pt idx="1027">
                  <c:v>40.669998</c:v>
                </c:pt>
                <c:pt idx="1028">
                  <c:v>39.139999000000003</c:v>
                </c:pt>
                <c:pt idx="1029">
                  <c:v>37.720001000000003</c:v>
                </c:pt>
                <c:pt idx="1030">
                  <c:v>36.639999000000003</c:v>
                </c:pt>
                <c:pt idx="1031">
                  <c:v>35.779998999999997</c:v>
                </c:pt>
                <c:pt idx="1032">
                  <c:v>35.060001</c:v>
                </c:pt>
                <c:pt idx="1033">
                  <c:v>34.950001</c:v>
                </c:pt>
                <c:pt idx="1034">
                  <c:v>34.669998</c:v>
                </c:pt>
                <c:pt idx="1035">
                  <c:v>34.099997999999999</c:v>
                </c:pt>
                <c:pt idx="1036">
                  <c:v>33.659999999999997</c:v>
                </c:pt>
                <c:pt idx="1037">
                  <c:v>33.259998000000003</c:v>
                </c:pt>
                <c:pt idx="1038">
                  <c:v>32.830002</c:v>
                </c:pt>
                <c:pt idx="1039">
                  <c:v>32.389999000000003</c:v>
                </c:pt>
                <c:pt idx="1040">
                  <c:v>31.98</c:v>
                </c:pt>
                <c:pt idx="1041">
                  <c:v>31.65</c:v>
                </c:pt>
                <c:pt idx="1042">
                  <c:v>31.299999</c:v>
                </c:pt>
                <c:pt idx="1043">
                  <c:v>30.92</c:v>
                </c:pt>
                <c:pt idx="1044">
                  <c:v>30.68</c:v>
                </c:pt>
                <c:pt idx="1045">
                  <c:v>30.440000999999999</c:v>
                </c:pt>
                <c:pt idx="1046">
                  <c:v>30.139999</c:v>
                </c:pt>
                <c:pt idx="1047">
                  <c:v>29.66</c:v>
                </c:pt>
                <c:pt idx="1048">
                  <c:v>29.370000999999998</c:v>
                </c:pt>
                <c:pt idx="1049">
                  <c:v>29.190000999999999</c:v>
                </c:pt>
                <c:pt idx="1050">
                  <c:v>29</c:v>
                </c:pt>
                <c:pt idx="1051">
                  <c:v>28.76</c:v>
                </c:pt>
                <c:pt idx="1052">
                  <c:v>28.459999</c:v>
                </c:pt>
                <c:pt idx="1053">
                  <c:v>28.18</c:v>
                </c:pt>
                <c:pt idx="1054">
                  <c:v>27.870000999999998</c:v>
                </c:pt>
                <c:pt idx="1055">
                  <c:v>27.540001</c:v>
                </c:pt>
                <c:pt idx="1056">
                  <c:v>27.16</c:v>
                </c:pt>
                <c:pt idx="1057">
                  <c:v>26.75</c:v>
                </c:pt>
                <c:pt idx="1058">
                  <c:v>26.59</c:v>
                </c:pt>
                <c:pt idx="1059">
                  <c:v>26.469999000000001</c:v>
                </c:pt>
                <c:pt idx="1060">
                  <c:v>26.219999000000001</c:v>
                </c:pt>
                <c:pt idx="1061">
                  <c:v>25.879999000000002</c:v>
                </c:pt>
                <c:pt idx="1062">
                  <c:v>25.700001</c:v>
                </c:pt>
                <c:pt idx="1063">
                  <c:v>25.360001</c:v>
                </c:pt>
                <c:pt idx="1064">
                  <c:v>25.02</c:v>
                </c:pt>
                <c:pt idx="1065">
                  <c:v>24.690000999999999</c:v>
                </c:pt>
                <c:pt idx="1066">
                  <c:v>24.379999000000002</c:v>
                </c:pt>
                <c:pt idx="1067">
                  <c:v>24.07</c:v>
                </c:pt>
                <c:pt idx="1068">
                  <c:v>23.799999</c:v>
                </c:pt>
                <c:pt idx="1069">
                  <c:v>23.52</c:v>
                </c:pt>
                <c:pt idx="1070">
                  <c:v>23.26</c:v>
                </c:pt>
                <c:pt idx="1071">
                  <c:v>22.959999</c:v>
                </c:pt>
                <c:pt idx="1072">
                  <c:v>22.67</c:v>
                </c:pt>
                <c:pt idx="1073">
                  <c:v>22.379999000000002</c:v>
                </c:pt>
                <c:pt idx="1074">
                  <c:v>22.16</c:v>
                </c:pt>
                <c:pt idx="1075">
                  <c:v>21.98</c:v>
                </c:pt>
                <c:pt idx="1076">
                  <c:v>21.77</c:v>
                </c:pt>
                <c:pt idx="1077">
                  <c:v>21.59</c:v>
                </c:pt>
                <c:pt idx="1078">
                  <c:v>21.42</c:v>
                </c:pt>
                <c:pt idx="1079">
                  <c:v>21.190000999999999</c:v>
                </c:pt>
                <c:pt idx="1080">
                  <c:v>20.92</c:v>
                </c:pt>
                <c:pt idx="1081">
                  <c:v>20.620000999999998</c:v>
                </c:pt>
                <c:pt idx="1082">
                  <c:v>20.350000000000001</c:v>
                </c:pt>
                <c:pt idx="1083">
                  <c:v>20.5</c:v>
                </c:pt>
                <c:pt idx="1084">
                  <c:v>20.440000999999999</c:v>
                </c:pt>
                <c:pt idx="1085">
                  <c:v>20.110001</c:v>
                </c:pt>
                <c:pt idx="1086">
                  <c:v>21</c:v>
                </c:pt>
                <c:pt idx="1087">
                  <c:v>20.709999</c:v>
                </c:pt>
                <c:pt idx="1088">
                  <c:v>19.98</c:v>
                </c:pt>
                <c:pt idx="1089">
                  <c:v>19.219999000000001</c:v>
                </c:pt>
                <c:pt idx="1090">
                  <c:v>18.629999000000002</c:v>
                </c:pt>
                <c:pt idx="1091">
                  <c:v>18.459999</c:v>
                </c:pt>
                <c:pt idx="1092">
                  <c:v>18.059999000000001</c:v>
                </c:pt>
                <c:pt idx="1093">
                  <c:v>17.719999000000001</c:v>
                </c:pt>
                <c:pt idx="1094">
                  <c:v>17.41</c:v>
                </c:pt>
                <c:pt idx="1095">
                  <c:v>17.129999000000002</c:v>
                </c:pt>
                <c:pt idx="1096">
                  <c:v>20.59</c:v>
                </c:pt>
                <c:pt idx="1097">
                  <c:v>17.940000999999999</c:v>
                </c:pt>
                <c:pt idx="1098">
                  <c:v>16.889999</c:v>
                </c:pt>
                <c:pt idx="1099">
                  <c:v>19.5</c:v>
                </c:pt>
                <c:pt idx="1100">
                  <c:v>17.23</c:v>
                </c:pt>
                <c:pt idx="1101">
                  <c:v>16.290001</c:v>
                </c:pt>
                <c:pt idx="1102">
                  <c:v>15.88</c:v>
                </c:pt>
                <c:pt idx="1103">
                  <c:v>15.8</c:v>
                </c:pt>
                <c:pt idx="1104">
                  <c:v>15.49</c:v>
                </c:pt>
                <c:pt idx="1105">
                  <c:v>15.15</c:v>
                </c:pt>
                <c:pt idx="1106">
                  <c:v>14.9</c:v>
                </c:pt>
                <c:pt idx="1107">
                  <c:v>14.7</c:v>
                </c:pt>
                <c:pt idx="1108">
                  <c:v>14.51</c:v>
                </c:pt>
                <c:pt idx="1109">
                  <c:v>14.32</c:v>
                </c:pt>
                <c:pt idx="1110">
                  <c:v>14.15</c:v>
                </c:pt>
                <c:pt idx="1111">
                  <c:v>13.95</c:v>
                </c:pt>
                <c:pt idx="1112">
                  <c:v>13.72</c:v>
                </c:pt>
                <c:pt idx="1113">
                  <c:v>13.49</c:v>
                </c:pt>
                <c:pt idx="1114">
                  <c:v>13.28</c:v>
                </c:pt>
                <c:pt idx="1115">
                  <c:v>13.11</c:v>
                </c:pt>
                <c:pt idx="1116">
                  <c:v>12.91</c:v>
                </c:pt>
                <c:pt idx="1117">
                  <c:v>12.71</c:v>
                </c:pt>
                <c:pt idx="1118">
                  <c:v>12.55</c:v>
                </c:pt>
                <c:pt idx="1119">
                  <c:v>12.37</c:v>
                </c:pt>
                <c:pt idx="1120">
                  <c:v>12.23</c:v>
                </c:pt>
                <c:pt idx="1121">
                  <c:v>12.1</c:v>
                </c:pt>
                <c:pt idx="1122">
                  <c:v>11.98</c:v>
                </c:pt>
                <c:pt idx="1123">
                  <c:v>11.86</c:v>
                </c:pt>
                <c:pt idx="1124">
                  <c:v>11.75</c:v>
                </c:pt>
                <c:pt idx="1125">
                  <c:v>11.69</c:v>
                </c:pt>
                <c:pt idx="1126">
                  <c:v>11.52</c:v>
                </c:pt>
                <c:pt idx="1127">
                  <c:v>11.23</c:v>
                </c:pt>
                <c:pt idx="1128">
                  <c:v>11.06</c:v>
                </c:pt>
                <c:pt idx="1129">
                  <c:v>10.82</c:v>
                </c:pt>
                <c:pt idx="1130">
                  <c:v>10.48</c:v>
                </c:pt>
                <c:pt idx="1131">
                  <c:v>10.29</c:v>
                </c:pt>
                <c:pt idx="1132">
                  <c:v>10.09</c:v>
                </c:pt>
                <c:pt idx="1133">
                  <c:v>9.9670000000000005</c:v>
                </c:pt>
                <c:pt idx="1134">
                  <c:v>9.7840000000000007</c:v>
                </c:pt>
                <c:pt idx="1135">
                  <c:v>9.5489999999999995</c:v>
                </c:pt>
                <c:pt idx="1136">
                  <c:v>9.4510000000000005</c:v>
                </c:pt>
                <c:pt idx="1137">
                  <c:v>9.3539999999999992</c:v>
                </c:pt>
                <c:pt idx="1138">
                  <c:v>9.2360000000000007</c:v>
                </c:pt>
                <c:pt idx="1139">
                  <c:v>9.1310000000000002</c:v>
                </c:pt>
                <c:pt idx="1140">
                  <c:v>8.8870000000000005</c:v>
                </c:pt>
                <c:pt idx="1141">
                  <c:v>9.1140000000000008</c:v>
                </c:pt>
                <c:pt idx="1142">
                  <c:v>8.9960000000000004</c:v>
                </c:pt>
                <c:pt idx="1143">
                  <c:v>8.7430000000000003</c:v>
                </c:pt>
                <c:pt idx="1144">
                  <c:v>8.4280000000000008</c:v>
                </c:pt>
                <c:pt idx="1145">
                  <c:v>8.2430000000000003</c:v>
                </c:pt>
                <c:pt idx="1146">
                  <c:v>8.1319999999999997</c:v>
                </c:pt>
                <c:pt idx="1147">
                  <c:v>8.0459999999999994</c:v>
                </c:pt>
                <c:pt idx="1148">
                  <c:v>7.923</c:v>
                </c:pt>
                <c:pt idx="1149">
                  <c:v>7.7430000000000003</c:v>
                </c:pt>
                <c:pt idx="1150">
                  <c:v>7.5720000000000001</c:v>
                </c:pt>
                <c:pt idx="1151">
                  <c:v>7.306</c:v>
                </c:pt>
                <c:pt idx="1152">
                  <c:v>7.2619999999999996</c:v>
                </c:pt>
                <c:pt idx="1153">
                  <c:v>7.5439999999999996</c:v>
                </c:pt>
                <c:pt idx="1154">
                  <c:v>7.375</c:v>
                </c:pt>
                <c:pt idx="1155">
                  <c:v>7.2080000000000002</c:v>
                </c:pt>
                <c:pt idx="1156">
                  <c:v>6.976</c:v>
                </c:pt>
                <c:pt idx="1157">
                  <c:v>7.1150000000000002</c:v>
                </c:pt>
                <c:pt idx="1158">
                  <c:v>6.8319999999999999</c:v>
                </c:pt>
                <c:pt idx="1159">
                  <c:v>6.6509999999999998</c:v>
                </c:pt>
                <c:pt idx="1160">
                  <c:v>6.81</c:v>
                </c:pt>
                <c:pt idx="1161">
                  <c:v>6.476</c:v>
                </c:pt>
                <c:pt idx="1162">
                  <c:v>6.3150000000000004</c:v>
                </c:pt>
                <c:pt idx="1163">
                  <c:v>6.0819999999999999</c:v>
                </c:pt>
                <c:pt idx="1164">
                  <c:v>5.8940000000000001</c:v>
                </c:pt>
                <c:pt idx="1165">
                  <c:v>5.7789999999999999</c:v>
                </c:pt>
                <c:pt idx="1166">
                  <c:v>5.9260000000000002</c:v>
                </c:pt>
                <c:pt idx="1167">
                  <c:v>6.0819999999999999</c:v>
                </c:pt>
                <c:pt idx="1168">
                  <c:v>5.7380000000000004</c:v>
                </c:pt>
                <c:pt idx="1169">
                  <c:v>5.5259999999999998</c:v>
                </c:pt>
                <c:pt idx="1170">
                  <c:v>5.38</c:v>
                </c:pt>
                <c:pt idx="1171">
                  <c:v>5.4539999999999997</c:v>
                </c:pt>
                <c:pt idx="1172">
                  <c:v>5.4930000000000003</c:v>
                </c:pt>
                <c:pt idx="1173">
                  <c:v>5.4749999999999996</c:v>
                </c:pt>
                <c:pt idx="1174">
                  <c:v>5.3710000000000004</c:v>
                </c:pt>
                <c:pt idx="1175">
                  <c:v>5.1879999999999997</c:v>
                </c:pt>
                <c:pt idx="1176">
                  <c:v>4.9729999999999999</c:v>
                </c:pt>
                <c:pt idx="1177">
                  <c:v>5.008</c:v>
                </c:pt>
                <c:pt idx="1178">
                  <c:v>5.1280000000000001</c:v>
                </c:pt>
                <c:pt idx="1179">
                  <c:v>5.2779999999999996</c:v>
                </c:pt>
                <c:pt idx="1180">
                  <c:v>5.1820000000000004</c:v>
                </c:pt>
                <c:pt idx="1181">
                  <c:v>5.2489999999999997</c:v>
                </c:pt>
                <c:pt idx="1182">
                  <c:v>5.3890000000000002</c:v>
                </c:pt>
                <c:pt idx="1183">
                  <c:v>5.327</c:v>
                </c:pt>
                <c:pt idx="1184">
                  <c:v>5.41</c:v>
                </c:pt>
                <c:pt idx="1185">
                  <c:v>5.4509999999999996</c:v>
                </c:pt>
                <c:pt idx="1186">
                  <c:v>4.97</c:v>
                </c:pt>
                <c:pt idx="1187">
                  <c:v>4.4509999999999996</c:v>
                </c:pt>
                <c:pt idx="1188">
                  <c:v>3.9289999999999998</c:v>
                </c:pt>
                <c:pt idx="1189">
                  <c:v>3.403</c:v>
                </c:pt>
                <c:pt idx="1190">
                  <c:v>2.9729999999999999</c:v>
                </c:pt>
                <c:pt idx="1191">
                  <c:v>2.9580000000000002</c:v>
                </c:pt>
                <c:pt idx="1192">
                  <c:v>2.6960000000000002</c:v>
                </c:pt>
                <c:pt idx="1193">
                  <c:v>2.82</c:v>
                </c:pt>
                <c:pt idx="1194">
                  <c:v>3.14</c:v>
                </c:pt>
                <c:pt idx="1195">
                  <c:v>3.4830000000000001</c:v>
                </c:pt>
                <c:pt idx="1196">
                  <c:v>3.8359999999999999</c:v>
                </c:pt>
                <c:pt idx="1197">
                  <c:v>4.0599999999999996</c:v>
                </c:pt>
                <c:pt idx="1198">
                  <c:v>4.1619999999999999</c:v>
                </c:pt>
                <c:pt idx="1199">
                  <c:v>4.2569999999999997</c:v>
                </c:pt>
                <c:pt idx="1200">
                  <c:v>4.2510000000000003</c:v>
                </c:pt>
                <c:pt idx="1201">
                  <c:v>3.8679999999999999</c:v>
                </c:pt>
                <c:pt idx="1202">
                  <c:v>3.3919999999999999</c:v>
                </c:pt>
                <c:pt idx="1203">
                  <c:v>3.22</c:v>
                </c:pt>
                <c:pt idx="1204">
                  <c:v>3.2690000000000001</c:v>
                </c:pt>
                <c:pt idx="1205">
                  <c:v>3.4460000000000002</c:v>
                </c:pt>
                <c:pt idx="1206">
                  <c:v>3.4750000000000001</c:v>
                </c:pt>
                <c:pt idx="1207">
                  <c:v>3.5550000000000002</c:v>
                </c:pt>
                <c:pt idx="1208">
                  <c:v>3.6349999999999998</c:v>
                </c:pt>
                <c:pt idx="1209">
                  <c:v>3.645</c:v>
                </c:pt>
                <c:pt idx="1210">
                  <c:v>3.3490000000000002</c:v>
                </c:pt>
                <c:pt idx="1211">
                  <c:v>3.282</c:v>
                </c:pt>
                <c:pt idx="1212">
                  <c:v>2.9550000000000001</c:v>
                </c:pt>
                <c:pt idx="1213">
                  <c:v>2.6019999999999999</c:v>
                </c:pt>
                <c:pt idx="1214">
                  <c:v>2.3980000000000001</c:v>
                </c:pt>
                <c:pt idx="1215">
                  <c:v>2.4470000000000001</c:v>
                </c:pt>
                <c:pt idx="1216">
                  <c:v>2.6989999999999998</c:v>
                </c:pt>
                <c:pt idx="1217">
                  <c:v>2.9340000000000002</c:v>
                </c:pt>
                <c:pt idx="1218">
                  <c:v>3.0270000000000001</c:v>
                </c:pt>
                <c:pt idx="1219">
                  <c:v>3.2349999999999999</c:v>
                </c:pt>
                <c:pt idx="1220">
                  <c:v>3.3570000000000002</c:v>
                </c:pt>
                <c:pt idx="1221">
                  <c:v>3.39</c:v>
                </c:pt>
                <c:pt idx="1222">
                  <c:v>3.4039999999999999</c:v>
                </c:pt>
                <c:pt idx="1223">
                  <c:v>4.0449999999999999</c:v>
                </c:pt>
                <c:pt idx="1224">
                  <c:v>5.7539999999999996</c:v>
                </c:pt>
                <c:pt idx="1225">
                  <c:v>6.4059999999999997</c:v>
                </c:pt>
                <c:pt idx="1226">
                  <c:v>6.8550000000000004</c:v>
                </c:pt>
                <c:pt idx="1227">
                  <c:v>6.5279999999999996</c:v>
                </c:pt>
                <c:pt idx="1228">
                  <c:v>6.1029999999999998</c:v>
                </c:pt>
                <c:pt idx="1229">
                  <c:v>5.742</c:v>
                </c:pt>
                <c:pt idx="1230">
                  <c:v>5.3789999999999996</c:v>
                </c:pt>
                <c:pt idx="1231">
                  <c:v>5.5339999999999998</c:v>
                </c:pt>
                <c:pt idx="1232">
                  <c:v>5.93</c:v>
                </c:pt>
                <c:pt idx="1233">
                  <c:v>6.1669999999999998</c:v>
                </c:pt>
                <c:pt idx="1234">
                  <c:v>6.5119999999999996</c:v>
                </c:pt>
                <c:pt idx="1235">
                  <c:v>6.4169999999999998</c:v>
                </c:pt>
                <c:pt idx="1236">
                  <c:v>6.1779999999999999</c:v>
                </c:pt>
                <c:pt idx="1237">
                  <c:v>6.3319999999999999</c:v>
                </c:pt>
                <c:pt idx="1238">
                  <c:v>6.4379999999999997</c:v>
                </c:pt>
                <c:pt idx="1239">
                  <c:v>6.4569999999999999</c:v>
                </c:pt>
                <c:pt idx="1240">
                  <c:v>6.7370000000000001</c:v>
                </c:pt>
                <c:pt idx="1241">
                  <c:v>10.67</c:v>
                </c:pt>
                <c:pt idx="1242">
                  <c:v>15.53</c:v>
                </c:pt>
                <c:pt idx="1243">
                  <c:v>15.3</c:v>
                </c:pt>
                <c:pt idx="1244">
                  <c:v>17.649999999999999</c:v>
                </c:pt>
                <c:pt idx="1245">
                  <c:v>18.670000000000002</c:v>
                </c:pt>
                <c:pt idx="1246">
                  <c:v>17.889999</c:v>
                </c:pt>
                <c:pt idx="1247">
                  <c:v>20.629999000000002</c:v>
                </c:pt>
                <c:pt idx="1248">
                  <c:v>18.959999</c:v>
                </c:pt>
                <c:pt idx="1249">
                  <c:v>14.38</c:v>
                </c:pt>
                <c:pt idx="1250">
                  <c:v>12.12</c:v>
                </c:pt>
                <c:pt idx="1251">
                  <c:v>11.3</c:v>
                </c:pt>
                <c:pt idx="1252">
                  <c:v>10.67</c:v>
                </c:pt>
                <c:pt idx="1253">
                  <c:v>10.97</c:v>
                </c:pt>
                <c:pt idx="1254">
                  <c:v>10.93</c:v>
                </c:pt>
                <c:pt idx="1255">
                  <c:v>10.42</c:v>
                </c:pt>
                <c:pt idx="1256">
                  <c:v>9.9209999999999994</c:v>
                </c:pt>
                <c:pt idx="1257">
                  <c:v>10.53</c:v>
                </c:pt>
                <c:pt idx="1258">
                  <c:v>10.98</c:v>
                </c:pt>
                <c:pt idx="1259">
                  <c:v>11.91</c:v>
                </c:pt>
                <c:pt idx="1260">
                  <c:v>15.86</c:v>
                </c:pt>
                <c:pt idx="1261">
                  <c:v>77.440002000000007</c:v>
                </c:pt>
                <c:pt idx="1262">
                  <c:v>53.040000999999997</c:v>
                </c:pt>
                <c:pt idx="1263">
                  <c:v>47.799999</c:v>
                </c:pt>
                <c:pt idx="1264">
                  <c:v>41.849997999999999</c:v>
                </c:pt>
                <c:pt idx="1265">
                  <c:v>36.080002</c:v>
                </c:pt>
                <c:pt idx="1266">
                  <c:v>31.41</c:v>
                </c:pt>
                <c:pt idx="1267">
                  <c:v>29.059999000000001</c:v>
                </c:pt>
                <c:pt idx="1268">
                  <c:v>27.629999000000002</c:v>
                </c:pt>
                <c:pt idx="1269">
                  <c:v>26.02</c:v>
                </c:pt>
                <c:pt idx="1270">
                  <c:v>24.5</c:v>
                </c:pt>
                <c:pt idx="1271">
                  <c:v>23.309999000000001</c:v>
                </c:pt>
                <c:pt idx="1272">
                  <c:v>22.48</c:v>
                </c:pt>
                <c:pt idx="1273">
                  <c:v>21.99</c:v>
                </c:pt>
                <c:pt idx="1274">
                  <c:v>21.48</c:v>
                </c:pt>
                <c:pt idx="1275">
                  <c:v>20.99</c:v>
                </c:pt>
                <c:pt idx="1276">
                  <c:v>20.77</c:v>
                </c:pt>
                <c:pt idx="1277">
                  <c:v>21.299999</c:v>
                </c:pt>
                <c:pt idx="1278">
                  <c:v>21.530000999999999</c:v>
                </c:pt>
                <c:pt idx="1279">
                  <c:v>21.889999</c:v>
                </c:pt>
                <c:pt idx="1280">
                  <c:v>25.610001</c:v>
                </c:pt>
                <c:pt idx="1281">
                  <c:v>25.389999</c:v>
                </c:pt>
                <c:pt idx="1282">
                  <c:v>25</c:v>
                </c:pt>
                <c:pt idx="1283">
                  <c:v>24.32</c:v>
                </c:pt>
                <c:pt idx="1284">
                  <c:v>23.809999000000001</c:v>
                </c:pt>
                <c:pt idx="1285">
                  <c:v>23.41</c:v>
                </c:pt>
                <c:pt idx="1286">
                  <c:v>22.959999</c:v>
                </c:pt>
                <c:pt idx="1287">
                  <c:v>22.780000999999999</c:v>
                </c:pt>
                <c:pt idx="1288">
                  <c:v>22.719999000000001</c:v>
                </c:pt>
                <c:pt idx="1289">
                  <c:v>22.57</c:v>
                </c:pt>
                <c:pt idx="1290">
                  <c:v>22.459999</c:v>
                </c:pt>
                <c:pt idx="1291">
                  <c:v>22.41</c:v>
                </c:pt>
                <c:pt idx="1292">
                  <c:v>22.309999000000001</c:v>
                </c:pt>
                <c:pt idx="1293">
                  <c:v>22.139999</c:v>
                </c:pt>
                <c:pt idx="1294">
                  <c:v>25.74</c:v>
                </c:pt>
                <c:pt idx="1295">
                  <c:v>24.91</c:v>
                </c:pt>
                <c:pt idx="1296">
                  <c:v>23.620000999999998</c:v>
                </c:pt>
                <c:pt idx="1297">
                  <c:v>23.360001</c:v>
                </c:pt>
                <c:pt idx="1298">
                  <c:v>23.16</c:v>
                </c:pt>
                <c:pt idx="1299">
                  <c:v>22.82</c:v>
                </c:pt>
                <c:pt idx="1300">
                  <c:v>22.700001</c:v>
                </c:pt>
                <c:pt idx="1301">
                  <c:v>22.66</c:v>
                </c:pt>
                <c:pt idx="1302">
                  <c:v>22.799999</c:v>
                </c:pt>
                <c:pt idx="1303">
                  <c:v>23</c:v>
                </c:pt>
                <c:pt idx="1304">
                  <c:v>23.07</c:v>
                </c:pt>
                <c:pt idx="1305">
                  <c:v>23.32</c:v>
                </c:pt>
                <c:pt idx="1306">
                  <c:v>23.549999</c:v>
                </c:pt>
                <c:pt idx="1307">
                  <c:v>23.67</c:v>
                </c:pt>
                <c:pt idx="1308">
                  <c:v>23.889999</c:v>
                </c:pt>
                <c:pt idx="1309">
                  <c:v>25.040001</c:v>
                </c:pt>
                <c:pt idx="1310">
                  <c:v>26.040001</c:v>
                </c:pt>
                <c:pt idx="1311">
                  <c:v>26.75</c:v>
                </c:pt>
                <c:pt idx="1312">
                  <c:v>26.950001</c:v>
                </c:pt>
                <c:pt idx="1313">
                  <c:v>26.889999</c:v>
                </c:pt>
                <c:pt idx="1314">
                  <c:v>26.82</c:v>
                </c:pt>
                <c:pt idx="1315">
                  <c:v>26.620000999999998</c:v>
                </c:pt>
                <c:pt idx="1316">
                  <c:v>25.860001</c:v>
                </c:pt>
                <c:pt idx="1317">
                  <c:v>25.07</c:v>
                </c:pt>
                <c:pt idx="1318">
                  <c:v>24.01</c:v>
                </c:pt>
                <c:pt idx="1319">
                  <c:v>23.379999000000002</c:v>
                </c:pt>
                <c:pt idx="1320">
                  <c:v>23.49</c:v>
                </c:pt>
                <c:pt idx="1321">
                  <c:v>23.74</c:v>
                </c:pt>
                <c:pt idx="1322">
                  <c:v>23.73</c:v>
                </c:pt>
                <c:pt idx="1323">
                  <c:v>24.889999</c:v>
                </c:pt>
                <c:pt idx="1324">
                  <c:v>24.91</c:v>
                </c:pt>
                <c:pt idx="1325">
                  <c:v>24.440000999999999</c:v>
                </c:pt>
                <c:pt idx="1326">
                  <c:v>23.889999</c:v>
                </c:pt>
                <c:pt idx="1327">
                  <c:v>23.57</c:v>
                </c:pt>
                <c:pt idx="1328">
                  <c:v>23.129999000000002</c:v>
                </c:pt>
                <c:pt idx="1329">
                  <c:v>22.780000999999999</c:v>
                </c:pt>
                <c:pt idx="1330">
                  <c:v>22.6</c:v>
                </c:pt>
                <c:pt idx="1331">
                  <c:v>22.57</c:v>
                </c:pt>
                <c:pt idx="1332">
                  <c:v>22.610001</c:v>
                </c:pt>
                <c:pt idx="1333">
                  <c:v>22.809999000000001</c:v>
                </c:pt>
                <c:pt idx="1334">
                  <c:v>23.209999</c:v>
                </c:pt>
                <c:pt idx="1335">
                  <c:v>25.209999</c:v>
                </c:pt>
                <c:pt idx="1336">
                  <c:v>26.360001</c:v>
                </c:pt>
                <c:pt idx="1337">
                  <c:v>27.120000999999998</c:v>
                </c:pt>
                <c:pt idx="1338">
                  <c:v>27.41</c:v>
                </c:pt>
                <c:pt idx="1339">
                  <c:v>27.190000999999999</c:v>
                </c:pt>
                <c:pt idx="1340">
                  <c:v>27.01</c:v>
                </c:pt>
                <c:pt idx="1341">
                  <c:v>26.719999000000001</c:v>
                </c:pt>
                <c:pt idx="1342">
                  <c:v>26.280000999999999</c:v>
                </c:pt>
                <c:pt idx="1343">
                  <c:v>26.129999000000002</c:v>
                </c:pt>
                <c:pt idx="1344">
                  <c:v>26.09</c:v>
                </c:pt>
                <c:pt idx="1345">
                  <c:v>26.15</c:v>
                </c:pt>
                <c:pt idx="1346">
                  <c:v>25.84</c:v>
                </c:pt>
                <c:pt idx="1347">
                  <c:v>25.73</c:v>
                </c:pt>
                <c:pt idx="1348">
                  <c:v>25.639999</c:v>
                </c:pt>
                <c:pt idx="1349">
                  <c:v>29.01</c:v>
                </c:pt>
                <c:pt idx="1350">
                  <c:v>46.59</c:v>
                </c:pt>
                <c:pt idx="1351">
                  <c:v>40.139999000000003</c:v>
                </c:pt>
                <c:pt idx="1352">
                  <c:v>36.400002000000001</c:v>
                </c:pt>
                <c:pt idx="1353">
                  <c:v>43.810001</c:v>
                </c:pt>
                <c:pt idx="1354">
                  <c:v>38.299999</c:v>
                </c:pt>
                <c:pt idx="1355">
                  <c:v>34.700001</c:v>
                </c:pt>
                <c:pt idx="1356">
                  <c:v>32.590000000000003</c:v>
                </c:pt>
                <c:pt idx="1357">
                  <c:v>31.08</c:v>
                </c:pt>
                <c:pt idx="1358">
                  <c:v>30.57</c:v>
                </c:pt>
                <c:pt idx="1359">
                  <c:v>30.219999000000001</c:v>
                </c:pt>
                <c:pt idx="1360">
                  <c:v>29.879999000000002</c:v>
                </c:pt>
                <c:pt idx="1361">
                  <c:v>29.290001</c:v>
                </c:pt>
                <c:pt idx="1362">
                  <c:v>28.780000999999999</c:v>
                </c:pt>
                <c:pt idx="1363">
                  <c:v>29.24</c:v>
                </c:pt>
                <c:pt idx="1364">
                  <c:v>35.380001</c:v>
                </c:pt>
                <c:pt idx="1365">
                  <c:v>31.99</c:v>
                </c:pt>
                <c:pt idx="1366">
                  <c:v>30.57</c:v>
                </c:pt>
                <c:pt idx="1367">
                  <c:v>29.780000999999999</c:v>
                </c:pt>
                <c:pt idx="1368">
                  <c:v>29.299999</c:v>
                </c:pt>
                <c:pt idx="1369">
                  <c:v>28.58</c:v>
                </c:pt>
                <c:pt idx="1370">
                  <c:v>28.280000999999999</c:v>
                </c:pt>
                <c:pt idx="1371">
                  <c:v>28.049999</c:v>
                </c:pt>
                <c:pt idx="1372">
                  <c:v>27.889999</c:v>
                </c:pt>
                <c:pt idx="1373">
                  <c:v>27.719999000000001</c:v>
                </c:pt>
                <c:pt idx="1374">
                  <c:v>27.43</c:v>
                </c:pt>
                <c:pt idx="1375">
                  <c:v>27.030000999999999</c:v>
                </c:pt>
                <c:pt idx="1376">
                  <c:v>26.530000999999999</c:v>
                </c:pt>
                <c:pt idx="1377">
                  <c:v>26.290001</c:v>
                </c:pt>
                <c:pt idx="1378">
                  <c:v>25.85</c:v>
                </c:pt>
                <c:pt idx="1379">
                  <c:v>25.49</c:v>
                </c:pt>
                <c:pt idx="1380">
                  <c:v>25.280000999999999</c:v>
                </c:pt>
                <c:pt idx="1381">
                  <c:v>25.030000999999999</c:v>
                </c:pt>
                <c:pt idx="1382">
                  <c:v>24.629999000000002</c:v>
                </c:pt>
                <c:pt idx="1383">
                  <c:v>24.370000999999998</c:v>
                </c:pt>
                <c:pt idx="1384">
                  <c:v>23.870000999999998</c:v>
                </c:pt>
                <c:pt idx="1385">
                  <c:v>23.42</c:v>
                </c:pt>
                <c:pt idx="1386">
                  <c:v>23.059999000000001</c:v>
                </c:pt>
                <c:pt idx="1387">
                  <c:v>22.91</c:v>
                </c:pt>
                <c:pt idx="1388">
                  <c:v>22.6</c:v>
                </c:pt>
                <c:pt idx="1389">
                  <c:v>22.290001</c:v>
                </c:pt>
                <c:pt idx="1390">
                  <c:v>21.950001</c:v>
                </c:pt>
                <c:pt idx="1391">
                  <c:v>21.620000999999998</c:v>
                </c:pt>
                <c:pt idx="1392">
                  <c:v>21.700001</c:v>
                </c:pt>
                <c:pt idx="1393">
                  <c:v>21.610001</c:v>
                </c:pt>
                <c:pt idx="1394">
                  <c:v>21.27</c:v>
                </c:pt>
                <c:pt idx="1395">
                  <c:v>20.82</c:v>
                </c:pt>
                <c:pt idx="1396">
                  <c:v>21.709999</c:v>
                </c:pt>
                <c:pt idx="1397">
                  <c:v>21.34</c:v>
                </c:pt>
                <c:pt idx="1398">
                  <c:v>20.540001</c:v>
                </c:pt>
                <c:pt idx="1399">
                  <c:v>19.790001</c:v>
                </c:pt>
                <c:pt idx="1400">
                  <c:v>19.329999999999998</c:v>
                </c:pt>
                <c:pt idx="1401">
                  <c:v>19.02</c:v>
                </c:pt>
                <c:pt idx="1402">
                  <c:v>18.75</c:v>
                </c:pt>
                <c:pt idx="1403">
                  <c:v>18.690000999999999</c:v>
                </c:pt>
                <c:pt idx="1404">
                  <c:v>18.77</c:v>
                </c:pt>
                <c:pt idx="1405">
                  <c:v>18.860001</c:v>
                </c:pt>
                <c:pt idx="1406">
                  <c:v>18.760000000000002</c:v>
                </c:pt>
                <c:pt idx="1407">
                  <c:v>18.420000000000002</c:v>
                </c:pt>
                <c:pt idx="1408">
                  <c:v>18.049999</c:v>
                </c:pt>
                <c:pt idx="1409">
                  <c:v>17.73</c:v>
                </c:pt>
                <c:pt idx="1410">
                  <c:v>17.389999</c:v>
                </c:pt>
                <c:pt idx="1411">
                  <c:v>20.93</c:v>
                </c:pt>
                <c:pt idx="1412">
                  <c:v>18.200001</c:v>
                </c:pt>
                <c:pt idx="1413">
                  <c:v>17.040001</c:v>
                </c:pt>
                <c:pt idx="1414">
                  <c:v>19.620000999999998</c:v>
                </c:pt>
                <c:pt idx="1415">
                  <c:v>17.48</c:v>
                </c:pt>
                <c:pt idx="1416">
                  <c:v>16.41</c:v>
                </c:pt>
                <c:pt idx="1417">
                  <c:v>15.94</c:v>
                </c:pt>
                <c:pt idx="1418">
                  <c:v>15.68</c:v>
                </c:pt>
                <c:pt idx="1419">
                  <c:v>15.49</c:v>
                </c:pt>
                <c:pt idx="1420">
                  <c:v>15.68</c:v>
                </c:pt>
                <c:pt idx="1421">
                  <c:v>15.5</c:v>
                </c:pt>
                <c:pt idx="1422">
                  <c:v>15.3</c:v>
                </c:pt>
                <c:pt idx="1423">
                  <c:v>15.04</c:v>
                </c:pt>
                <c:pt idx="1424">
                  <c:v>14.76</c:v>
                </c:pt>
                <c:pt idx="1425">
                  <c:v>14.42</c:v>
                </c:pt>
                <c:pt idx="1426">
                  <c:v>14.18</c:v>
                </c:pt>
                <c:pt idx="1427">
                  <c:v>13.99</c:v>
                </c:pt>
                <c:pt idx="1428">
                  <c:v>13.79</c:v>
                </c:pt>
                <c:pt idx="1429">
                  <c:v>13.6</c:v>
                </c:pt>
                <c:pt idx="1430">
                  <c:v>13.58</c:v>
                </c:pt>
                <c:pt idx="1431">
                  <c:v>13.47</c:v>
                </c:pt>
                <c:pt idx="1432">
                  <c:v>13.38</c:v>
                </c:pt>
                <c:pt idx="1433">
                  <c:v>13.25</c:v>
                </c:pt>
                <c:pt idx="1434">
                  <c:v>13.17</c:v>
                </c:pt>
                <c:pt idx="1435">
                  <c:v>13.06</c:v>
                </c:pt>
                <c:pt idx="1436">
                  <c:v>12.93</c:v>
                </c:pt>
                <c:pt idx="1437">
                  <c:v>12.76</c:v>
                </c:pt>
                <c:pt idx="1438">
                  <c:v>12.61</c:v>
                </c:pt>
                <c:pt idx="1439">
                  <c:v>12.47</c:v>
                </c:pt>
                <c:pt idx="1440">
                  <c:v>12.3</c:v>
                </c:pt>
                <c:pt idx="1441">
                  <c:v>12.17</c:v>
                </c:pt>
                <c:pt idx="1442">
                  <c:v>12.02</c:v>
                </c:pt>
                <c:pt idx="1443">
                  <c:v>11.89</c:v>
                </c:pt>
                <c:pt idx="1444">
                  <c:v>11.74</c:v>
                </c:pt>
                <c:pt idx="1445">
                  <c:v>11.64</c:v>
                </c:pt>
                <c:pt idx="1446">
                  <c:v>11.55</c:v>
                </c:pt>
                <c:pt idx="1447">
                  <c:v>11.43</c:v>
                </c:pt>
                <c:pt idx="1448">
                  <c:v>11.52</c:v>
                </c:pt>
                <c:pt idx="1449">
                  <c:v>11.39</c:v>
                </c:pt>
                <c:pt idx="1450">
                  <c:v>11.17</c:v>
                </c:pt>
                <c:pt idx="1451">
                  <c:v>10.93</c:v>
                </c:pt>
                <c:pt idx="1452">
                  <c:v>10.74</c:v>
                </c:pt>
                <c:pt idx="1453">
                  <c:v>10.57</c:v>
                </c:pt>
                <c:pt idx="1454">
                  <c:v>10.43</c:v>
                </c:pt>
                <c:pt idx="1455">
                  <c:v>10.34</c:v>
                </c:pt>
                <c:pt idx="1456">
                  <c:v>10.19</c:v>
                </c:pt>
                <c:pt idx="1457">
                  <c:v>10.09</c:v>
                </c:pt>
                <c:pt idx="1458">
                  <c:v>10.210000000000001</c:v>
                </c:pt>
                <c:pt idx="1459">
                  <c:v>10.119999999999999</c:v>
                </c:pt>
                <c:pt idx="1460">
                  <c:v>9.9179999999999993</c:v>
                </c:pt>
                <c:pt idx="1461">
                  <c:v>9.6509999999999998</c:v>
                </c:pt>
                <c:pt idx="1462">
                  <c:v>9.6050000000000004</c:v>
                </c:pt>
                <c:pt idx="1463">
                  <c:v>9.3230000000000004</c:v>
                </c:pt>
                <c:pt idx="1464">
                  <c:v>9.1300000000000008</c:v>
                </c:pt>
                <c:pt idx="1465">
                  <c:v>8.9760000000000009</c:v>
                </c:pt>
                <c:pt idx="1466">
                  <c:v>8.7349999999999994</c:v>
                </c:pt>
                <c:pt idx="1467">
                  <c:v>8.5990000000000002</c:v>
                </c:pt>
                <c:pt idx="1468">
                  <c:v>8.4770000000000003</c:v>
                </c:pt>
                <c:pt idx="1469">
                  <c:v>8.3789999999999996</c:v>
                </c:pt>
                <c:pt idx="1470">
                  <c:v>8.2469999999999999</c:v>
                </c:pt>
                <c:pt idx="1471">
                  <c:v>6.4340000000000002</c:v>
                </c:pt>
                <c:pt idx="1472">
                  <c:v>6.2359999999999998</c:v>
                </c:pt>
                <c:pt idx="1473">
                  <c:v>6.5220000000000002</c:v>
                </c:pt>
                <c:pt idx="1474">
                  <c:v>6.9409999999999998</c:v>
                </c:pt>
                <c:pt idx="1475">
                  <c:v>7.125</c:v>
                </c:pt>
                <c:pt idx="1476">
                  <c:v>7.202</c:v>
                </c:pt>
                <c:pt idx="1477">
                  <c:v>7.218</c:v>
                </c:pt>
                <c:pt idx="1478">
                  <c:v>7.2249999999999996</c:v>
                </c:pt>
                <c:pt idx="1479">
                  <c:v>7.2039999999999997</c:v>
                </c:pt>
                <c:pt idx="1480">
                  <c:v>7.085</c:v>
                </c:pt>
                <c:pt idx="1481">
                  <c:v>7.0369999999999999</c:v>
                </c:pt>
                <c:pt idx="1482">
                  <c:v>6.9560000000000004</c:v>
                </c:pt>
                <c:pt idx="1483">
                  <c:v>6.8109999999999999</c:v>
                </c:pt>
                <c:pt idx="1484">
                  <c:v>6.665</c:v>
                </c:pt>
                <c:pt idx="1485">
                  <c:v>6.5839999999999996</c:v>
                </c:pt>
                <c:pt idx="1486">
                  <c:v>6.4889999999999999</c:v>
                </c:pt>
                <c:pt idx="1487">
                  <c:v>6.3390000000000004</c:v>
                </c:pt>
                <c:pt idx="1488">
                  <c:v>6.2350000000000003</c:v>
                </c:pt>
                <c:pt idx="1489">
                  <c:v>6.1710000000000003</c:v>
                </c:pt>
                <c:pt idx="1490">
                  <c:v>6.3120000000000003</c:v>
                </c:pt>
                <c:pt idx="1491">
                  <c:v>6.1689999999999996</c:v>
                </c:pt>
                <c:pt idx="1492">
                  <c:v>6.0430000000000001</c:v>
                </c:pt>
                <c:pt idx="1493">
                  <c:v>5.85</c:v>
                </c:pt>
                <c:pt idx="1494">
                  <c:v>5.7030000000000003</c:v>
                </c:pt>
                <c:pt idx="1495">
                  <c:v>5.585</c:v>
                </c:pt>
                <c:pt idx="1496">
                  <c:v>5.4770000000000003</c:v>
                </c:pt>
                <c:pt idx="1497">
                  <c:v>5.3559999999999999</c:v>
                </c:pt>
                <c:pt idx="1498">
                  <c:v>5.2380000000000004</c:v>
                </c:pt>
                <c:pt idx="1499">
                  <c:v>5.101</c:v>
                </c:pt>
                <c:pt idx="1500">
                  <c:v>5.1840000000000002</c:v>
                </c:pt>
                <c:pt idx="1501">
                  <c:v>5.3730000000000002</c:v>
                </c:pt>
                <c:pt idx="1502">
                  <c:v>5.3310000000000004</c:v>
                </c:pt>
                <c:pt idx="1503">
                  <c:v>5.2249999999999996</c:v>
                </c:pt>
                <c:pt idx="1504">
                  <c:v>5.0439999999999996</c:v>
                </c:pt>
                <c:pt idx="1505">
                  <c:v>4.8899999999999997</c:v>
                </c:pt>
                <c:pt idx="1506">
                  <c:v>4.6959999999999997</c:v>
                </c:pt>
                <c:pt idx="1507">
                  <c:v>4.5439999999999996</c:v>
                </c:pt>
                <c:pt idx="1508">
                  <c:v>4.5990000000000002</c:v>
                </c:pt>
                <c:pt idx="1509">
                  <c:v>4.7240000000000002</c:v>
                </c:pt>
                <c:pt idx="1510">
                  <c:v>4.8710000000000004</c:v>
                </c:pt>
                <c:pt idx="1511">
                  <c:v>4.7629999999999999</c:v>
                </c:pt>
                <c:pt idx="1512">
                  <c:v>4.633</c:v>
                </c:pt>
                <c:pt idx="1513">
                  <c:v>4.4139999999999997</c:v>
                </c:pt>
                <c:pt idx="1514">
                  <c:v>4.1870000000000003</c:v>
                </c:pt>
                <c:pt idx="1515">
                  <c:v>4.1669999999999998</c:v>
                </c:pt>
                <c:pt idx="1516">
                  <c:v>4.0049999999999999</c:v>
                </c:pt>
                <c:pt idx="1517">
                  <c:v>3.7949999999999999</c:v>
                </c:pt>
                <c:pt idx="1518">
                  <c:v>3.7879999999999998</c:v>
                </c:pt>
                <c:pt idx="1519">
                  <c:v>3.831</c:v>
                </c:pt>
                <c:pt idx="1520">
                  <c:v>3.9289999999999998</c:v>
                </c:pt>
                <c:pt idx="1521">
                  <c:v>3.798</c:v>
                </c:pt>
                <c:pt idx="1522">
                  <c:v>3.69</c:v>
                </c:pt>
                <c:pt idx="1523">
                  <c:v>3.4950000000000001</c:v>
                </c:pt>
                <c:pt idx="1524">
                  <c:v>3.4969999999999999</c:v>
                </c:pt>
                <c:pt idx="1525">
                  <c:v>3.581</c:v>
                </c:pt>
                <c:pt idx="1526">
                  <c:v>3.6139999999999999</c:v>
                </c:pt>
                <c:pt idx="1527">
                  <c:v>3.5030000000000001</c:v>
                </c:pt>
                <c:pt idx="1528">
                  <c:v>3.327</c:v>
                </c:pt>
                <c:pt idx="1529">
                  <c:v>3.1480000000000001</c:v>
                </c:pt>
                <c:pt idx="1530">
                  <c:v>2.9260000000000002</c:v>
                </c:pt>
                <c:pt idx="1531">
                  <c:v>2.71</c:v>
                </c:pt>
                <c:pt idx="1532">
                  <c:v>2.508</c:v>
                </c:pt>
                <c:pt idx="1533">
                  <c:v>2.3290000000000002</c:v>
                </c:pt>
                <c:pt idx="1534">
                  <c:v>2.1040000000000001</c:v>
                </c:pt>
                <c:pt idx="1535">
                  <c:v>1.974</c:v>
                </c:pt>
                <c:pt idx="1536">
                  <c:v>1.8740000000000001</c:v>
                </c:pt>
                <c:pt idx="1537">
                  <c:v>1.7969999999999999</c:v>
                </c:pt>
                <c:pt idx="1538">
                  <c:v>1.837</c:v>
                </c:pt>
                <c:pt idx="1539">
                  <c:v>1.82</c:v>
                </c:pt>
                <c:pt idx="1540">
                  <c:v>1.804</c:v>
                </c:pt>
                <c:pt idx="1541">
                  <c:v>1.7609999999999999</c:v>
                </c:pt>
                <c:pt idx="1542">
                  <c:v>1.835</c:v>
                </c:pt>
                <c:pt idx="1543">
                  <c:v>1.857</c:v>
                </c:pt>
                <c:pt idx="1544">
                  <c:v>1.82</c:v>
                </c:pt>
                <c:pt idx="1545">
                  <c:v>1.7689999999999999</c:v>
                </c:pt>
                <c:pt idx="1546">
                  <c:v>1.758</c:v>
                </c:pt>
                <c:pt idx="1547">
                  <c:v>1.653</c:v>
                </c:pt>
                <c:pt idx="1548">
                  <c:v>1.536</c:v>
                </c:pt>
                <c:pt idx="1549">
                  <c:v>1.512</c:v>
                </c:pt>
                <c:pt idx="1550">
                  <c:v>1.5329999999999999</c:v>
                </c:pt>
                <c:pt idx="1551">
                  <c:v>1.631</c:v>
                </c:pt>
                <c:pt idx="1552">
                  <c:v>1.637</c:v>
                </c:pt>
                <c:pt idx="1553">
                  <c:v>1.7110000000000001</c:v>
                </c:pt>
                <c:pt idx="1554">
                  <c:v>1.6839999999999999</c:v>
                </c:pt>
                <c:pt idx="1555">
                  <c:v>1.6379999999999999</c:v>
                </c:pt>
                <c:pt idx="1556">
                  <c:v>1.554</c:v>
                </c:pt>
                <c:pt idx="1557">
                  <c:v>1.462</c:v>
                </c:pt>
                <c:pt idx="1558">
                  <c:v>1.464</c:v>
                </c:pt>
                <c:pt idx="1559">
                  <c:v>1.508</c:v>
                </c:pt>
                <c:pt idx="1560">
                  <c:v>1.5289999999999999</c:v>
                </c:pt>
                <c:pt idx="1561">
                  <c:v>1.4710000000000001</c:v>
                </c:pt>
                <c:pt idx="1562">
                  <c:v>1.379</c:v>
                </c:pt>
                <c:pt idx="1563">
                  <c:v>1.2769999999999999</c:v>
                </c:pt>
                <c:pt idx="1564">
                  <c:v>1.179</c:v>
                </c:pt>
                <c:pt idx="1565">
                  <c:v>1.0920000000000001</c:v>
                </c:pt>
                <c:pt idx="1566">
                  <c:v>1.0840000000000001</c:v>
                </c:pt>
                <c:pt idx="1567">
                  <c:v>1.131</c:v>
                </c:pt>
                <c:pt idx="1568">
                  <c:v>1.083</c:v>
                </c:pt>
                <c:pt idx="1569">
                  <c:v>1.022</c:v>
                </c:pt>
                <c:pt idx="1570">
                  <c:v>0.96650000000000003</c:v>
                </c:pt>
                <c:pt idx="1571">
                  <c:v>0.92100000000000004</c:v>
                </c:pt>
                <c:pt idx="1572">
                  <c:v>0.88129999999999997</c:v>
                </c:pt>
                <c:pt idx="1573">
                  <c:v>0.84230000000000005</c:v>
                </c:pt>
                <c:pt idx="1574">
                  <c:v>0.80420000000000003</c:v>
                </c:pt>
                <c:pt idx="1575">
                  <c:v>0.76759999999999995</c:v>
                </c:pt>
                <c:pt idx="1576">
                  <c:v>0.73440000000000005</c:v>
                </c:pt>
                <c:pt idx="1577">
                  <c:v>0.70540000000000003</c:v>
                </c:pt>
                <c:pt idx="1578">
                  <c:v>0.68100000000000005</c:v>
                </c:pt>
                <c:pt idx="1579">
                  <c:v>0.66239999999999999</c:v>
                </c:pt>
                <c:pt idx="1580">
                  <c:v>0.64890000000000003</c:v>
                </c:pt>
                <c:pt idx="1581">
                  <c:v>2.3980000000000001</c:v>
                </c:pt>
                <c:pt idx="1582">
                  <c:v>5.5739999999999998</c:v>
                </c:pt>
                <c:pt idx="1583">
                  <c:v>6.6449999999999996</c:v>
                </c:pt>
                <c:pt idx="1584">
                  <c:v>6.4729999999999999</c:v>
                </c:pt>
                <c:pt idx="1585">
                  <c:v>16.329999999999998</c:v>
                </c:pt>
                <c:pt idx="1586">
                  <c:v>17.389999</c:v>
                </c:pt>
                <c:pt idx="1587">
                  <c:v>19.98</c:v>
                </c:pt>
                <c:pt idx="1588">
                  <c:v>21.07</c:v>
                </c:pt>
                <c:pt idx="1589">
                  <c:v>18.870000999999998</c:v>
                </c:pt>
                <c:pt idx="1590">
                  <c:v>19.43</c:v>
                </c:pt>
                <c:pt idx="1591">
                  <c:v>17.850000000000001</c:v>
                </c:pt>
                <c:pt idx="1592">
                  <c:v>13.72</c:v>
                </c:pt>
                <c:pt idx="1593">
                  <c:v>12.22</c:v>
                </c:pt>
                <c:pt idx="1594">
                  <c:v>11.6</c:v>
                </c:pt>
                <c:pt idx="1595">
                  <c:v>11.59</c:v>
                </c:pt>
                <c:pt idx="1596">
                  <c:v>11.59</c:v>
                </c:pt>
                <c:pt idx="1597">
                  <c:v>12.05</c:v>
                </c:pt>
                <c:pt idx="1598">
                  <c:v>14.94</c:v>
                </c:pt>
                <c:pt idx="1599">
                  <c:v>15.84</c:v>
                </c:pt>
                <c:pt idx="1600">
                  <c:v>15.79</c:v>
                </c:pt>
                <c:pt idx="1601">
                  <c:v>15.53</c:v>
                </c:pt>
                <c:pt idx="1602">
                  <c:v>15.49</c:v>
                </c:pt>
                <c:pt idx="1603">
                  <c:v>15.63</c:v>
                </c:pt>
                <c:pt idx="1604">
                  <c:v>15.41</c:v>
                </c:pt>
                <c:pt idx="1605">
                  <c:v>15.72</c:v>
                </c:pt>
                <c:pt idx="1606">
                  <c:v>13.75</c:v>
                </c:pt>
                <c:pt idx="1607">
                  <c:v>15.59</c:v>
                </c:pt>
                <c:pt idx="1608">
                  <c:v>18.620000999999998</c:v>
                </c:pt>
                <c:pt idx="1609">
                  <c:v>19.219999000000001</c:v>
                </c:pt>
                <c:pt idx="1610">
                  <c:v>19.389999</c:v>
                </c:pt>
                <c:pt idx="1611">
                  <c:v>19.66</c:v>
                </c:pt>
                <c:pt idx="1612">
                  <c:v>20.200001</c:v>
                </c:pt>
                <c:pt idx="1613">
                  <c:v>20.23</c:v>
                </c:pt>
                <c:pt idx="1614">
                  <c:v>21.27</c:v>
                </c:pt>
                <c:pt idx="1615">
                  <c:v>20.6</c:v>
                </c:pt>
                <c:pt idx="1616">
                  <c:v>20.030000999999999</c:v>
                </c:pt>
                <c:pt idx="1617">
                  <c:v>19.719999000000001</c:v>
                </c:pt>
                <c:pt idx="1618">
                  <c:v>19.290001</c:v>
                </c:pt>
                <c:pt idx="1619">
                  <c:v>19.23</c:v>
                </c:pt>
                <c:pt idx="1620">
                  <c:v>19.129999000000002</c:v>
                </c:pt>
                <c:pt idx="1621">
                  <c:v>18.940000999999999</c:v>
                </c:pt>
                <c:pt idx="1622">
                  <c:v>18.719999000000001</c:v>
                </c:pt>
                <c:pt idx="1623">
                  <c:v>18.559999000000001</c:v>
                </c:pt>
                <c:pt idx="1624">
                  <c:v>18.100000000000001</c:v>
                </c:pt>
                <c:pt idx="1625">
                  <c:v>18.030000999999999</c:v>
                </c:pt>
                <c:pt idx="1626">
                  <c:v>17.920000000000002</c:v>
                </c:pt>
                <c:pt idx="1627">
                  <c:v>18.280000999999999</c:v>
                </c:pt>
                <c:pt idx="1628">
                  <c:v>18.48</c:v>
                </c:pt>
                <c:pt idx="1629">
                  <c:v>18.879999000000002</c:v>
                </c:pt>
                <c:pt idx="1630">
                  <c:v>18.32</c:v>
                </c:pt>
                <c:pt idx="1631">
                  <c:v>19.309999000000001</c:v>
                </c:pt>
                <c:pt idx="1632">
                  <c:v>19.84</c:v>
                </c:pt>
                <c:pt idx="1633">
                  <c:v>18.649999999999999</c:v>
                </c:pt>
                <c:pt idx="1634">
                  <c:v>19.309999000000001</c:v>
                </c:pt>
                <c:pt idx="1635">
                  <c:v>19</c:v>
                </c:pt>
                <c:pt idx="1636">
                  <c:v>18.48</c:v>
                </c:pt>
                <c:pt idx="1637">
                  <c:v>26.17</c:v>
                </c:pt>
                <c:pt idx="1638">
                  <c:v>35.389999000000003</c:v>
                </c:pt>
                <c:pt idx="1639">
                  <c:v>43.240001999999997</c:v>
                </c:pt>
                <c:pt idx="1640">
                  <c:v>75.459998999999996</c:v>
                </c:pt>
                <c:pt idx="1641">
                  <c:v>62.029998999999997</c:v>
                </c:pt>
                <c:pt idx="1642">
                  <c:v>51.029998999999997</c:v>
                </c:pt>
                <c:pt idx="1643">
                  <c:v>44.279998999999997</c:v>
                </c:pt>
                <c:pt idx="1644">
                  <c:v>38.369999</c:v>
                </c:pt>
                <c:pt idx="1645">
                  <c:v>33.869999</c:v>
                </c:pt>
                <c:pt idx="1646">
                  <c:v>31.690000999999999</c:v>
                </c:pt>
                <c:pt idx="1647">
                  <c:v>34.360000999999997</c:v>
                </c:pt>
                <c:pt idx="1648">
                  <c:v>37.340000000000003</c:v>
                </c:pt>
                <c:pt idx="1649">
                  <c:v>56.459999000000003</c:v>
                </c:pt>
                <c:pt idx="1650">
                  <c:v>122.5</c:v>
                </c:pt>
                <c:pt idx="1651">
                  <c:v>138.89999399999999</c:v>
                </c:pt>
                <c:pt idx="1652">
                  <c:v>76.580001999999993</c:v>
                </c:pt>
                <c:pt idx="1653">
                  <c:v>68.660004000000001</c:v>
                </c:pt>
                <c:pt idx="1654">
                  <c:v>68.110000999999997</c:v>
                </c:pt>
                <c:pt idx="1655">
                  <c:v>72.290001000000004</c:v>
                </c:pt>
                <c:pt idx="1656">
                  <c:v>137.199997</c:v>
                </c:pt>
                <c:pt idx="1657">
                  <c:v>79.220000999999996</c:v>
                </c:pt>
                <c:pt idx="1658">
                  <c:v>67.129997000000003</c:v>
                </c:pt>
                <c:pt idx="1659">
                  <c:v>61.43</c:v>
                </c:pt>
                <c:pt idx="1660">
                  <c:v>57.27</c:v>
                </c:pt>
                <c:pt idx="1661">
                  <c:v>51.82</c:v>
                </c:pt>
                <c:pt idx="1662">
                  <c:v>48.990001999999997</c:v>
                </c:pt>
                <c:pt idx="1663">
                  <c:v>49.73</c:v>
                </c:pt>
                <c:pt idx="1664">
                  <c:v>84.809997999999993</c:v>
                </c:pt>
                <c:pt idx="1665">
                  <c:v>80.300003000000004</c:v>
                </c:pt>
                <c:pt idx="1666">
                  <c:v>68.680000000000007</c:v>
                </c:pt>
                <c:pt idx="1667">
                  <c:v>62.830002</c:v>
                </c:pt>
                <c:pt idx="1668">
                  <c:v>69.970000999999996</c:v>
                </c:pt>
                <c:pt idx="1669">
                  <c:v>62.5</c:v>
                </c:pt>
                <c:pt idx="1670">
                  <c:v>58.790000999999997</c:v>
                </c:pt>
                <c:pt idx="1671">
                  <c:v>54.279998999999997</c:v>
                </c:pt>
                <c:pt idx="1672">
                  <c:v>52.02</c:v>
                </c:pt>
                <c:pt idx="1673">
                  <c:v>52.779998999999997</c:v>
                </c:pt>
                <c:pt idx="1674">
                  <c:v>51.669998</c:v>
                </c:pt>
                <c:pt idx="1675">
                  <c:v>51.150002000000001</c:v>
                </c:pt>
                <c:pt idx="1676">
                  <c:v>49.509998000000003</c:v>
                </c:pt>
                <c:pt idx="1677">
                  <c:v>48.360000999999997</c:v>
                </c:pt>
                <c:pt idx="1678">
                  <c:v>46.860000999999997</c:v>
                </c:pt>
                <c:pt idx="1679">
                  <c:v>46.139999000000003</c:v>
                </c:pt>
                <c:pt idx="1680">
                  <c:v>46.009998000000003</c:v>
                </c:pt>
                <c:pt idx="1681">
                  <c:v>45.639999000000003</c:v>
                </c:pt>
                <c:pt idx="1682">
                  <c:v>45.279998999999997</c:v>
                </c:pt>
                <c:pt idx="1683">
                  <c:v>44.349997999999999</c:v>
                </c:pt>
                <c:pt idx="1684">
                  <c:v>43.77</c:v>
                </c:pt>
                <c:pt idx="1685">
                  <c:v>43.299999</c:v>
                </c:pt>
                <c:pt idx="1686">
                  <c:v>43.02</c:v>
                </c:pt>
                <c:pt idx="1687">
                  <c:v>43.060001</c:v>
                </c:pt>
                <c:pt idx="1688">
                  <c:v>42.98</c:v>
                </c:pt>
                <c:pt idx="1689">
                  <c:v>42.82</c:v>
                </c:pt>
                <c:pt idx="1690">
                  <c:v>41.830002</c:v>
                </c:pt>
                <c:pt idx="1691">
                  <c:v>41.82</c:v>
                </c:pt>
                <c:pt idx="1692">
                  <c:v>41.459999000000003</c:v>
                </c:pt>
                <c:pt idx="1693">
                  <c:v>41.459999000000003</c:v>
                </c:pt>
                <c:pt idx="1694">
                  <c:v>40.32</c:v>
                </c:pt>
                <c:pt idx="1695">
                  <c:v>40.189999</c:v>
                </c:pt>
                <c:pt idx="1696">
                  <c:v>43.09</c:v>
                </c:pt>
                <c:pt idx="1697">
                  <c:v>42.110000999999997</c:v>
                </c:pt>
                <c:pt idx="1698">
                  <c:v>40.509998000000003</c:v>
                </c:pt>
                <c:pt idx="1699">
                  <c:v>40.090000000000003</c:v>
                </c:pt>
                <c:pt idx="1700">
                  <c:v>39.580002</c:v>
                </c:pt>
                <c:pt idx="1701">
                  <c:v>39.599997999999999</c:v>
                </c:pt>
                <c:pt idx="1702">
                  <c:v>38.580002</c:v>
                </c:pt>
                <c:pt idx="1703">
                  <c:v>38.599997999999999</c:v>
                </c:pt>
                <c:pt idx="1704">
                  <c:v>38.380001</c:v>
                </c:pt>
                <c:pt idx="1705">
                  <c:v>37.049999</c:v>
                </c:pt>
                <c:pt idx="1706">
                  <c:v>36.950001</c:v>
                </c:pt>
                <c:pt idx="1707">
                  <c:v>37.229999999999997</c:v>
                </c:pt>
                <c:pt idx="1708">
                  <c:v>37.240001999999997</c:v>
                </c:pt>
                <c:pt idx="1709">
                  <c:v>37.330002</c:v>
                </c:pt>
                <c:pt idx="1710">
                  <c:v>37.049999</c:v>
                </c:pt>
                <c:pt idx="1711">
                  <c:v>38.099997999999999</c:v>
                </c:pt>
                <c:pt idx="1712">
                  <c:v>37.939999</c:v>
                </c:pt>
                <c:pt idx="1713">
                  <c:v>37.799999</c:v>
                </c:pt>
                <c:pt idx="1714">
                  <c:v>37.490001999999997</c:v>
                </c:pt>
                <c:pt idx="1715">
                  <c:v>37.75</c:v>
                </c:pt>
                <c:pt idx="1716">
                  <c:v>59.439999</c:v>
                </c:pt>
                <c:pt idx="1717">
                  <c:v>55.639999000000003</c:v>
                </c:pt>
                <c:pt idx="1718">
                  <c:v>52.470001000000003</c:v>
                </c:pt>
                <c:pt idx="1719">
                  <c:v>49.200001</c:v>
                </c:pt>
                <c:pt idx="1720">
                  <c:v>45.98</c:v>
                </c:pt>
                <c:pt idx="1721">
                  <c:v>43.580002</c:v>
                </c:pt>
                <c:pt idx="1722">
                  <c:v>41.98</c:v>
                </c:pt>
                <c:pt idx="1723">
                  <c:v>40.18</c:v>
                </c:pt>
                <c:pt idx="1724">
                  <c:v>39.189999</c:v>
                </c:pt>
                <c:pt idx="1725">
                  <c:v>38.82</c:v>
                </c:pt>
                <c:pt idx="1726">
                  <c:v>38.340000000000003</c:v>
                </c:pt>
                <c:pt idx="1727">
                  <c:v>40.32</c:v>
                </c:pt>
                <c:pt idx="1728">
                  <c:v>48.630001</c:v>
                </c:pt>
                <c:pt idx="1729">
                  <c:v>46.880001</c:v>
                </c:pt>
                <c:pt idx="1730">
                  <c:v>46.02</c:v>
                </c:pt>
                <c:pt idx="1731">
                  <c:v>44.630001</c:v>
                </c:pt>
                <c:pt idx="1732">
                  <c:v>43.380001</c:v>
                </c:pt>
                <c:pt idx="1733">
                  <c:v>43.220001000000003</c:v>
                </c:pt>
                <c:pt idx="1734">
                  <c:v>47.849997999999999</c:v>
                </c:pt>
                <c:pt idx="1735">
                  <c:v>48.029998999999997</c:v>
                </c:pt>
                <c:pt idx="1736">
                  <c:v>48.23</c:v>
                </c:pt>
                <c:pt idx="1737">
                  <c:v>47.220001000000003</c:v>
                </c:pt>
                <c:pt idx="1738">
                  <c:v>45.389999000000003</c:v>
                </c:pt>
                <c:pt idx="1739">
                  <c:v>43.439999</c:v>
                </c:pt>
                <c:pt idx="1740">
                  <c:v>42.779998999999997</c:v>
                </c:pt>
                <c:pt idx="1741">
                  <c:v>43.790000999999997</c:v>
                </c:pt>
                <c:pt idx="1742">
                  <c:v>42.34</c:v>
                </c:pt>
                <c:pt idx="1743">
                  <c:v>41.5</c:v>
                </c:pt>
                <c:pt idx="1744">
                  <c:v>40.290000999999997</c:v>
                </c:pt>
                <c:pt idx="1745">
                  <c:v>39.919998</c:v>
                </c:pt>
                <c:pt idx="1746">
                  <c:v>39.009998000000003</c:v>
                </c:pt>
                <c:pt idx="1747">
                  <c:v>38.169998</c:v>
                </c:pt>
                <c:pt idx="1748">
                  <c:v>37.400002000000001</c:v>
                </c:pt>
                <c:pt idx="1749">
                  <c:v>36.82</c:v>
                </c:pt>
                <c:pt idx="1750">
                  <c:v>36.330002</c:v>
                </c:pt>
                <c:pt idx="1751">
                  <c:v>35.799999</c:v>
                </c:pt>
                <c:pt idx="1752">
                  <c:v>35.229999999999997</c:v>
                </c:pt>
                <c:pt idx="1753">
                  <c:v>34.860000999999997</c:v>
                </c:pt>
                <c:pt idx="1754">
                  <c:v>34.389999000000003</c:v>
                </c:pt>
                <c:pt idx="1755">
                  <c:v>33.990001999999997</c:v>
                </c:pt>
                <c:pt idx="1756">
                  <c:v>33.689999</c:v>
                </c:pt>
                <c:pt idx="1757">
                  <c:v>33.880001</c:v>
                </c:pt>
                <c:pt idx="1758">
                  <c:v>33.810001</c:v>
                </c:pt>
                <c:pt idx="1759">
                  <c:v>38.860000999999997</c:v>
                </c:pt>
                <c:pt idx="1760">
                  <c:v>39.419998</c:v>
                </c:pt>
                <c:pt idx="1761">
                  <c:v>37.990001999999997</c:v>
                </c:pt>
                <c:pt idx="1762">
                  <c:v>36.209999000000003</c:v>
                </c:pt>
                <c:pt idx="1763">
                  <c:v>34.790000999999997</c:v>
                </c:pt>
                <c:pt idx="1764">
                  <c:v>33.639999000000003</c:v>
                </c:pt>
                <c:pt idx="1765">
                  <c:v>32.869999</c:v>
                </c:pt>
                <c:pt idx="1766">
                  <c:v>32.259998000000003</c:v>
                </c:pt>
                <c:pt idx="1767">
                  <c:v>31.799999</c:v>
                </c:pt>
                <c:pt idx="1768">
                  <c:v>31.440000999999999</c:v>
                </c:pt>
                <c:pt idx="1769">
                  <c:v>31.09</c:v>
                </c:pt>
                <c:pt idx="1770">
                  <c:v>31.030000999999999</c:v>
                </c:pt>
                <c:pt idx="1771">
                  <c:v>30.809999000000001</c:v>
                </c:pt>
                <c:pt idx="1772">
                  <c:v>30.52</c:v>
                </c:pt>
                <c:pt idx="1773">
                  <c:v>29.9</c:v>
                </c:pt>
                <c:pt idx="1774">
                  <c:v>29.639999</c:v>
                </c:pt>
                <c:pt idx="1775">
                  <c:v>29.51</c:v>
                </c:pt>
                <c:pt idx="1776">
                  <c:v>29.299999</c:v>
                </c:pt>
                <c:pt idx="1777">
                  <c:v>28.98</c:v>
                </c:pt>
                <c:pt idx="1778">
                  <c:v>28.549999</c:v>
                </c:pt>
                <c:pt idx="1779">
                  <c:v>28.07</c:v>
                </c:pt>
                <c:pt idx="1780">
                  <c:v>27.610001</c:v>
                </c:pt>
                <c:pt idx="1781">
                  <c:v>27.200001</c:v>
                </c:pt>
                <c:pt idx="1782">
                  <c:v>26.860001</c:v>
                </c:pt>
                <c:pt idx="1783">
                  <c:v>26.559999000000001</c:v>
                </c:pt>
                <c:pt idx="1784">
                  <c:v>26.41</c:v>
                </c:pt>
                <c:pt idx="1785">
                  <c:v>26.379999000000002</c:v>
                </c:pt>
                <c:pt idx="1786">
                  <c:v>26.43</c:v>
                </c:pt>
                <c:pt idx="1787">
                  <c:v>26.299999</c:v>
                </c:pt>
                <c:pt idx="1788">
                  <c:v>25.969999000000001</c:v>
                </c:pt>
                <c:pt idx="1789">
                  <c:v>25.559999000000001</c:v>
                </c:pt>
                <c:pt idx="1790">
                  <c:v>25.120000999999998</c:v>
                </c:pt>
                <c:pt idx="1791">
                  <c:v>24.709999</c:v>
                </c:pt>
                <c:pt idx="1792">
                  <c:v>24.280000999999999</c:v>
                </c:pt>
                <c:pt idx="1793">
                  <c:v>23.9</c:v>
                </c:pt>
                <c:pt idx="1794">
                  <c:v>23.559999000000001</c:v>
                </c:pt>
                <c:pt idx="1795">
                  <c:v>23.299999</c:v>
                </c:pt>
                <c:pt idx="1796">
                  <c:v>23.07</c:v>
                </c:pt>
                <c:pt idx="1797">
                  <c:v>22.85</c:v>
                </c:pt>
                <c:pt idx="1798">
                  <c:v>22.629999000000002</c:v>
                </c:pt>
                <c:pt idx="1799">
                  <c:v>22.41</c:v>
                </c:pt>
                <c:pt idx="1800">
                  <c:v>22.209999</c:v>
                </c:pt>
                <c:pt idx="1801">
                  <c:v>21.969999000000001</c:v>
                </c:pt>
                <c:pt idx="1802">
                  <c:v>21.809999000000001</c:v>
                </c:pt>
                <c:pt idx="1803">
                  <c:v>21.66</c:v>
                </c:pt>
                <c:pt idx="1804">
                  <c:v>21.440000999999999</c:v>
                </c:pt>
                <c:pt idx="1805">
                  <c:v>21.200001</c:v>
                </c:pt>
                <c:pt idx="1806">
                  <c:v>20.93</c:v>
                </c:pt>
                <c:pt idx="1807">
                  <c:v>20.65</c:v>
                </c:pt>
                <c:pt idx="1808">
                  <c:v>20.370000999999998</c:v>
                </c:pt>
                <c:pt idx="1809">
                  <c:v>20.540001</c:v>
                </c:pt>
                <c:pt idx="1810">
                  <c:v>20.48</c:v>
                </c:pt>
                <c:pt idx="1811">
                  <c:v>20.190000999999999</c:v>
                </c:pt>
                <c:pt idx="1812">
                  <c:v>19.799999</c:v>
                </c:pt>
                <c:pt idx="1813">
                  <c:v>20.73</c:v>
                </c:pt>
                <c:pt idx="1814">
                  <c:v>20.549999</c:v>
                </c:pt>
                <c:pt idx="1815">
                  <c:v>20.170000000000002</c:v>
                </c:pt>
                <c:pt idx="1816">
                  <c:v>19.459999</c:v>
                </c:pt>
                <c:pt idx="1817">
                  <c:v>18.790001</c:v>
                </c:pt>
                <c:pt idx="1818">
                  <c:v>18.299999</c:v>
                </c:pt>
                <c:pt idx="1819">
                  <c:v>17.93</c:v>
                </c:pt>
                <c:pt idx="1820">
                  <c:v>17.639999</c:v>
                </c:pt>
                <c:pt idx="1821">
                  <c:v>17.420000000000002</c:v>
                </c:pt>
                <c:pt idx="1822">
                  <c:v>17.190000999999999</c:v>
                </c:pt>
                <c:pt idx="1823">
                  <c:v>20.809999000000001</c:v>
                </c:pt>
                <c:pt idx="1824">
                  <c:v>18.110001</c:v>
                </c:pt>
                <c:pt idx="1825">
                  <c:v>16.969999000000001</c:v>
                </c:pt>
              </c:numCache>
            </c:numRef>
          </c:val>
          <c:smooth val="0"/>
          <c:extLst>
            <c:ext xmlns:c16="http://schemas.microsoft.com/office/drawing/2014/chart" uri="{C3380CC4-5D6E-409C-BE32-E72D297353CC}">
              <c16:uniqueId val="{00000004-38B3-458C-B354-64D8DBBBFAAD}"/>
            </c:ext>
          </c:extLst>
        </c:ser>
        <c:dLbls>
          <c:showLegendKey val="0"/>
          <c:showVal val="0"/>
          <c:showCatName val="0"/>
          <c:showSerName val="0"/>
          <c:showPercent val="0"/>
          <c:showBubbleSize val="0"/>
        </c:dLbls>
        <c:marker val="1"/>
        <c:smooth val="0"/>
        <c:axId val="218692584"/>
        <c:axId val="218690624"/>
      </c:lineChart>
      <c:dateAx>
        <c:axId val="218692584"/>
        <c:scaling>
          <c:orientation val="minMax"/>
        </c:scaling>
        <c:delete val="0"/>
        <c:axPos val="b"/>
        <c:numFmt formatCode="m/d/yyyy"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0624"/>
        <c:crosses val="autoZero"/>
        <c:auto val="1"/>
        <c:lblOffset val="100"/>
        <c:baseTimeUnit val="days"/>
      </c:dateAx>
      <c:valAx>
        <c:axId val="218690624"/>
        <c:scaling>
          <c:orientation val="minMax"/>
          <c:max val="7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b="1" dirty="0">
                    <a:latin typeface="Times New Roman" panose="02020603050405020304" pitchFamily="18" charset="0"/>
                    <a:cs typeface="Times New Roman" panose="02020603050405020304" pitchFamily="18" charset="0"/>
                  </a:rPr>
                  <a:t>Discharge, </a:t>
                </a:r>
                <a:r>
                  <a:rPr lang="en-US" b="1" dirty="0" err="1">
                    <a:latin typeface="Times New Roman" panose="02020603050405020304" pitchFamily="18" charset="0"/>
                    <a:cs typeface="Times New Roman" panose="02020603050405020304" pitchFamily="18" charset="0"/>
                  </a:rPr>
                  <a:t>cumecs</a:t>
                </a:r>
                <a:endParaRPr lang="en-US" b="1" dirty="0">
                  <a:latin typeface="Times New Roman" panose="02020603050405020304" pitchFamily="18" charset="0"/>
                  <a:cs typeface="Times New Roman" panose="02020603050405020304" pitchFamily="18" charset="0"/>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2584"/>
        <c:crosses val="autoZero"/>
        <c:crossBetween val="between"/>
      </c:valAx>
      <c:valAx>
        <c:axId val="218697680"/>
        <c:scaling>
          <c:orientation val="maxMin"/>
          <c:max val="250"/>
        </c:scaling>
        <c:delete val="0"/>
        <c:axPos val="r"/>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b="1" dirty="0">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6504"/>
        <c:crosses val="max"/>
        <c:crossBetween val="between"/>
      </c:valAx>
      <c:dateAx>
        <c:axId val="218696504"/>
        <c:scaling>
          <c:orientation val="minMax"/>
        </c:scaling>
        <c:delete val="1"/>
        <c:axPos val="t"/>
        <c:numFmt formatCode="m/d/yyyy" sourceLinked="1"/>
        <c:majorTickMark val="out"/>
        <c:minorTickMark val="none"/>
        <c:tickLblPos val="nextTo"/>
        <c:crossAx val="218697680"/>
        <c:crosses val="autoZero"/>
        <c:auto val="1"/>
        <c:lblOffset val="100"/>
        <c:baseTimeUnit val="days"/>
      </c:dateAx>
      <c:spPr>
        <a:noFill/>
        <a:ln w="12700">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12700" cap="flat" cmpd="sng" algn="ctr">
      <a:solidFill>
        <a:schemeClr val="tx1"/>
      </a:solidFill>
      <a:round/>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mon_val!$O$1</c:f>
              <c:strCache>
                <c:ptCount val="1"/>
                <c:pt idx="0">
                  <c:v>Rainfall</c:v>
                </c:pt>
              </c:strCache>
            </c:strRef>
          </c:tx>
          <c:spPr>
            <a:solidFill>
              <a:srgbClr val="00B0F0"/>
            </a:solidFill>
            <a:ln>
              <a:noFill/>
            </a:ln>
            <a:effectLst/>
          </c:spPr>
          <c:invertIfNegative val="0"/>
          <c:dPt>
            <c:idx val="876"/>
            <c:invertIfNegative val="0"/>
            <c:bubble3D val="0"/>
            <c:extLst>
              <c:ext xmlns:c16="http://schemas.microsoft.com/office/drawing/2014/chart" uri="{C3380CC4-5D6E-409C-BE32-E72D297353CC}">
                <c16:uniqueId val="{00000000-0E3F-477B-937F-5FDC0D318D53}"/>
              </c:ext>
            </c:extLst>
          </c:dPt>
          <c:dPt>
            <c:idx val="1447"/>
            <c:invertIfNegative val="0"/>
            <c:bubble3D val="0"/>
            <c:extLst>
              <c:ext xmlns:c16="http://schemas.microsoft.com/office/drawing/2014/chart" uri="{C3380CC4-5D6E-409C-BE32-E72D297353CC}">
                <c16:uniqueId val="{00000001-0E3F-477B-937F-5FDC0D318D53}"/>
              </c:ext>
            </c:extLst>
          </c:dPt>
          <c:cat>
            <c:numRef>
              <c:f>mon_val!$L$2:$L$61</c:f>
              <c:numCache>
                <c:formatCode>mmm\-yy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mon_val!$O$2:$O$61</c:f>
              <c:numCache>
                <c:formatCode>General</c:formatCode>
                <c:ptCount val="60"/>
                <c:pt idx="0">
                  <c:v>9.33</c:v>
                </c:pt>
                <c:pt idx="1">
                  <c:v>14.8</c:v>
                </c:pt>
                <c:pt idx="2">
                  <c:v>44.489999999999995</c:v>
                </c:pt>
                <c:pt idx="3">
                  <c:v>265.45</c:v>
                </c:pt>
                <c:pt idx="4">
                  <c:v>409.65</c:v>
                </c:pt>
                <c:pt idx="5">
                  <c:v>1064.7500000000002</c:v>
                </c:pt>
                <c:pt idx="6">
                  <c:v>371.40000000000003</c:v>
                </c:pt>
                <c:pt idx="7">
                  <c:v>785.38</c:v>
                </c:pt>
                <c:pt idx="8">
                  <c:v>341.79999999999995</c:v>
                </c:pt>
                <c:pt idx="9">
                  <c:v>47.249999999999986</c:v>
                </c:pt>
                <c:pt idx="10">
                  <c:v>11.47</c:v>
                </c:pt>
                <c:pt idx="11">
                  <c:v>9.82</c:v>
                </c:pt>
                <c:pt idx="12">
                  <c:v>14.540000000000001</c:v>
                </c:pt>
                <c:pt idx="13">
                  <c:v>1.99</c:v>
                </c:pt>
                <c:pt idx="14">
                  <c:v>43.61</c:v>
                </c:pt>
                <c:pt idx="15">
                  <c:v>357.48</c:v>
                </c:pt>
                <c:pt idx="16">
                  <c:v>371.13</c:v>
                </c:pt>
                <c:pt idx="17">
                  <c:v>413.25</c:v>
                </c:pt>
                <c:pt idx="18">
                  <c:v>537.31000000000006</c:v>
                </c:pt>
                <c:pt idx="19">
                  <c:v>122.6</c:v>
                </c:pt>
                <c:pt idx="20">
                  <c:v>241.06000000000006</c:v>
                </c:pt>
                <c:pt idx="21">
                  <c:v>107.06000000000002</c:v>
                </c:pt>
                <c:pt idx="22">
                  <c:v>0.16000000000000003</c:v>
                </c:pt>
                <c:pt idx="23">
                  <c:v>1.8399999999999999</c:v>
                </c:pt>
                <c:pt idx="24">
                  <c:v>0.09</c:v>
                </c:pt>
                <c:pt idx="25">
                  <c:v>22.93</c:v>
                </c:pt>
                <c:pt idx="26">
                  <c:v>76.59</c:v>
                </c:pt>
                <c:pt idx="27">
                  <c:v>365.26000000000005</c:v>
                </c:pt>
                <c:pt idx="28">
                  <c:v>247.62</c:v>
                </c:pt>
                <c:pt idx="29">
                  <c:v>429.97</c:v>
                </c:pt>
                <c:pt idx="30">
                  <c:v>471.31000000000006</c:v>
                </c:pt>
                <c:pt idx="31">
                  <c:v>481.14</c:v>
                </c:pt>
                <c:pt idx="32">
                  <c:v>405.2</c:v>
                </c:pt>
                <c:pt idx="33">
                  <c:v>174.92</c:v>
                </c:pt>
                <c:pt idx="34">
                  <c:v>3.11</c:v>
                </c:pt>
                <c:pt idx="35">
                  <c:v>0.37</c:v>
                </c:pt>
                <c:pt idx="36">
                  <c:v>0.35</c:v>
                </c:pt>
                <c:pt idx="37">
                  <c:v>13.14</c:v>
                </c:pt>
                <c:pt idx="38">
                  <c:v>68.25</c:v>
                </c:pt>
                <c:pt idx="39">
                  <c:v>174.07000000000002</c:v>
                </c:pt>
                <c:pt idx="40">
                  <c:v>309.90000000000003</c:v>
                </c:pt>
                <c:pt idx="41">
                  <c:v>378.16999999999996</c:v>
                </c:pt>
                <c:pt idx="42">
                  <c:v>268.21000000000004</c:v>
                </c:pt>
                <c:pt idx="43">
                  <c:v>268.27</c:v>
                </c:pt>
                <c:pt idx="44">
                  <c:v>305.36</c:v>
                </c:pt>
                <c:pt idx="45">
                  <c:v>24.200000000000003</c:v>
                </c:pt>
                <c:pt idx="46">
                  <c:v>15.09</c:v>
                </c:pt>
                <c:pt idx="47">
                  <c:v>18.880000000000003</c:v>
                </c:pt>
                <c:pt idx="48">
                  <c:v>0.28000000000000003</c:v>
                </c:pt>
                <c:pt idx="49">
                  <c:v>24.07</c:v>
                </c:pt>
                <c:pt idx="50">
                  <c:v>39.710000000000008</c:v>
                </c:pt>
                <c:pt idx="51">
                  <c:v>208.75</c:v>
                </c:pt>
                <c:pt idx="52">
                  <c:v>528.93999999999994</c:v>
                </c:pt>
                <c:pt idx="53">
                  <c:v>377.35999999999996</c:v>
                </c:pt>
                <c:pt idx="54">
                  <c:v>761.44</c:v>
                </c:pt>
                <c:pt idx="55">
                  <c:v>195.38999999999993</c:v>
                </c:pt>
                <c:pt idx="56">
                  <c:v>343.32000000000005</c:v>
                </c:pt>
                <c:pt idx="57">
                  <c:v>166.78000000000003</c:v>
                </c:pt>
                <c:pt idx="58">
                  <c:v>11.670000000000002</c:v>
                </c:pt>
                <c:pt idx="59">
                  <c:v>0.02</c:v>
                </c:pt>
              </c:numCache>
            </c:numRef>
          </c:val>
          <c:extLst>
            <c:ext xmlns:c16="http://schemas.microsoft.com/office/drawing/2014/chart" uri="{C3380CC4-5D6E-409C-BE32-E72D297353CC}">
              <c16:uniqueId val="{00000002-0E3F-477B-937F-5FDC0D318D53}"/>
            </c:ext>
          </c:extLst>
        </c:ser>
        <c:dLbls>
          <c:showLegendKey val="0"/>
          <c:showVal val="0"/>
          <c:showCatName val="0"/>
          <c:showSerName val="0"/>
          <c:showPercent val="0"/>
          <c:showBubbleSize val="0"/>
        </c:dLbls>
        <c:gapWidth val="158"/>
        <c:axId val="218697288"/>
        <c:axId val="218691016"/>
      </c:barChart>
      <c:lineChart>
        <c:grouping val="standard"/>
        <c:varyColors val="0"/>
        <c:ser>
          <c:idx val="0"/>
          <c:order val="0"/>
          <c:tx>
            <c:strRef>
              <c:f>mon_val!$M$1</c:f>
              <c:strCache>
                <c:ptCount val="1"/>
                <c:pt idx="0">
                  <c:v>Qobs</c:v>
                </c:pt>
              </c:strCache>
            </c:strRef>
          </c:tx>
          <c:spPr>
            <a:ln w="12700" cap="rnd">
              <a:solidFill>
                <a:schemeClr val="tx1"/>
              </a:solidFill>
              <a:round/>
            </a:ln>
            <a:effectLst/>
          </c:spPr>
          <c:marker>
            <c:symbol val="none"/>
          </c:marker>
          <c:cat>
            <c:numRef>
              <c:f>mon_val!$L$2:$L$61</c:f>
              <c:numCache>
                <c:formatCode>mmm\-yy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mon_val!$M$2:$M$61</c:f>
              <c:numCache>
                <c:formatCode>General</c:formatCode>
                <c:ptCount val="60"/>
                <c:pt idx="0">
                  <c:v>5.4672580645161295</c:v>
                </c:pt>
                <c:pt idx="1">
                  <c:v>3.1524142857142854</c:v>
                </c:pt>
                <c:pt idx="2">
                  <c:v>2.8704999999999994</c:v>
                </c:pt>
                <c:pt idx="3">
                  <c:v>10.634549999999999</c:v>
                </c:pt>
                <c:pt idx="4">
                  <c:v>24.76242580645161</c:v>
                </c:pt>
                <c:pt idx="5">
                  <c:v>55.791139999999999</c:v>
                </c:pt>
                <c:pt idx="6">
                  <c:v>32.141958064516125</c:v>
                </c:pt>
                <c:pt idx="7">
                  <c:v>81.016700000000014</c:v>
                </c:pt>
                <c:pt idx="8">
                  <c:v>81.965256666666676</c:v>
                </c:pt>
                <c:pt idx="9">
                  <c:v>27.562116129032262</c:v>
                </c:pt>
                <c:pt idx="10">
                  <c:v>13.072546666666673</c:v>
                </c:pt>
                <c:pt idx="11">
                  <c:v>10.059000000000003</c:v>
                </c:pt>
                <c:pt idx="12">
                  <c:v>8.6068354838709666</c:v>
                </c:pt>
                <c:pt idx="13">
                  <c:v>7.2389724137931015</c:v>
                </c:pt>
                <c:pt idx="14">
                  <c:v>6.0906935483870974</c:v>
                </c:pt>
                <c:pt idx="15">
                  <c:v>17.563553333333335</c:v>
                </c:pt>
                <c:pt idx="16">
                  <c:v>32.324325806451611</c:v>
                </c:pt>
                <c:pt idx="17">
                  <c:v>18.067866666666664</c:v>
                </c:pt>
                <c:pt idx="18">
                  <c:v>53.058277419354845</c:v>
                </c:pt>
                <c:pt idx="19">
                  <c:v>37.259300000000003</c:v>
                </c:pt>
                <c:pt idx="20">
                  <c:v>30.349653333333336</c:v>
                </c:pt>
                <c:pt idx="21">
                  <c:v>23.153674193548376</c:v>
                </c:pt>
                <c:pt idx="22">
                  <c:v>8.9491233333333344</c:v>
                </c:pt>
                <c:pt idx="23">
                  <c:v>5.6076354838709683</c:v>
                </c:pt>
                <c:pt idx="24">
                  <c:v>4.2122903225806452</c:v>
                </c:pt>
                <c:pt idx="25">
                  <c:v>2.5363571428571428</c:v>
                </c:pt>
                <c:pt idx="26">
                  <c:v>4.3505483870967741</c:v>
                </c:pt>
                <c:pt idx="27">
                  <c:v>30.760966666666668</c:v>
                </c:pt>
                <c:pt idx="28">
                  <c:v>25.903838709677423</c:v>
                </c:pt>
                <c:pt idx="29">
                  <c:v>40.060266666666671</c:v>
                </c:pt>
                <c:pt idx="30">
                  <c:v>59.320483870967756</c:v>
                </c:pt>
                <c:pt idx="31">
                  <c:v>61.409225806451609</c:v>
                </c:pt>
                <c:pt idx="32">
                  <c:v>56.607999999999997</c:v>
                </c:pt>
                <c:pt idx="33">
                  <c:v>44.21674193548386</c:v>
                </c:pt>
                <c:pt idx="34">
                  <c:v>19.386666666666663</c:v>
                </c:pt>
                <c:pt idx="35">
                  <c:v>12.56032258064516</c:v>
                </c:pt>
                <c:pt idx="36">
                  <c:v>8.1869032258064518</c:v>
                </c:pt>
                <c:pt idx="37">
                  <c:v>5.7154999999999996</c:v>
                </c:pt>
                <c:pt idx="38">
                  <c:v>5.5108064516129023</c:v>
                </c:pt>
                <c:pt idx="39">
                  <c:v>10.123699999999998</c:v>
                </c:pt>
                <c:pt idx="40">
                  <c:v>17.075419354838704</c:v>
                </c:pt>
                <c:pt idx="41">
                  <c:v>20.937366666666666</c:v>
                </c:pt>
                <c:pt idx="42">
                  <c:v>16.073483870967742</c:v>
                </c:pt>
                <c:pt idx="43">
                  <c:v>17.521709677419356</c:v>
                </c:pt>
                <c:pt idx="44">
                  <c:v>12.383399999999996</c:v>
                </c:pt>
                <c:pt idx="45">
                  <c:v>7.1699032258064523</c:v>
                </c:pt>
                <c:pt idx="46">
                  <c:v>5.1611999999999991</c:v>
                </c:pt>
                <c:pt idx="47">
                  <c:v>4.4730322580645163</c:v>
                </c:pt>
                <c:pt idx="48">
                  <c:v>1.794741935483871</c:v>
                </c:pt>
                <c:pt idx="49">
                  <c:v>1.4264285714285716</c:v>
                </c:pt>
                <c:pt idx="50">
                  <c:v>1.3109354838709679</c:v>
                </c:pt>
                <c:pt idx="51">
                  <c:v>5.0724333333333345</c:v>
                </c:pt>
                <c:pt idx="52">
                  <c:v>18.558838709677417</c:v>
                </c:pt>
                <c:pt idx="53">
                  <c:v>35.675866666666664</c:v>
                </c:pt>
                <c:pt idx="54">
                  <c:v>75.97164516129034</c:v>
                </c:pt>
                <c:pt idx="55">
                  <c:v>35.294193548387099</c:v>
                </c:pt>
                <c:pt idx="56">
                  <c:v>47.933933333333322</c:v>
                </c:pt>
                <c:pt idx="57">
                  <c:v>52.210290322580647</c:v>
                </c:pt>
                <c:pt idx="58">
                  <c:v>15.659599999999999</c:v>
                </c:pt>
                <c:pt idx="59">
                  <c:v>10.024000000000003</c:v>
                </c:pt>
              </c:numCache>
            </c:numRef>
          </c:val>
          <c:smooth val="0"/>
          <c:extLst>
            <c:ext xmlns:c16="http://schemas.microsoft.com/office/drawing/2014/chart" uri="{C3380CC4-5D6E-409C-BE32-E72D297353CC}">
              <c16:uniqueId val="{00000003-0E3F-477B-937F-5FDC0D318D53}"/>
            </c:ext>
          </c:extLst>
        </c:ser>
        <c:ser>
          <c:idx val="1"/>
          <c:order val="1"/>
          <c:tx>
            <c:strRef>
              <c:f>mon_val!$N$1</c:f>
              <c:strCache>
                <c:ptCount val="1"/>
                <c:pt idx="0">
                  <c:v>Qbestfit</c:v>
                </c:pt>
              </c:strCache>
            </c:strRef>
          </c:tx>
          <c:spPr>
            <a:ln w="12700" cap="rnd">
              <a:solidFill>
                <a:srgbClr val="FF0000"/>
              </a:solidFill>
              <a:prstDash val="dash"/>
              <a:round/>
            </a:ln>
            <a:effectLst/>
          </c:spPr>
          <c:marker>
            <c:symbol val="none"/>
          </c:marker>
          <c:cat>
            <c:numRef>
              <c:f>mon_val!$L$2:$L$61</c:f>
              <c:numCache>
                <c:formatCode>mmm\-yy</c:formatCode>
                <c:ptCount val="60"/>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pt idx="41">
                  <c:v>43252</c:v>
                </c:pt>
                <c:pt idx="42">
                  <c:v>43282</c:v>
                </c:pt>
                <c:pt idx="43">
                  <c:v>43313</c:v>
                </c:pt>
                <c:pt idx="44">
                  <c:v>43344</c:v>
                </c:pt>
                <c:pt idx="45">
                  <c:v>43374</c:v>
                </c:pt>
                <c:pt idx="46">
                  <c:v>43405</c:v>
                </c:pt>
                <c:pt idx="47">
                  <c:v>43435</c:v>
                </c:pt>
                <c:pt idx="48">
                  <c:v>43466</c:v>
                </c:pt>
                <c:pt idx="49">
                  <c:v>43497</c:v>
                </c:pt>
                <c:pt idx="50">
                  <c:v>43525</c:v>
                </c:pt>
                <c:pt idx="51">
                  <c:v>43556</c:v>
                </c:pt>
                <c:pt idx="52">
                  <c:v>43586</c:v>
                </c:pt>
                <c:pt idx="53">
                  <c:v>43617</c:v>
                </c:pt>
                <c:pt idx="54">
                  <c:v>43647</c:v>
                </c:pt>
                <c:pt idx="55">
                  <c:v>43678</c:v>
                </c:pt>
                <c:pt idx="56">
                  <c:v>43709</c:v>
                </c:pt>
                <c:pt idx="57">
                  <c:v>43739</c:v>
                </c:pt>
                <c:pt idx="58">
                  <c:v>43770</c:v>
                </c:pt>
                <c:pt idx="59">
                  <c:v>43800</c:v>
                </c:pt>
              </c:numCache>
            </c:numRef>
          </c:cat>
          <c:val>
            <c:numRef>
              <c:f>mon_val!$N$2:$N$61</c:f>
              <c:numCache>
                <c:formatCode>General</c:formatCode>
                <c:ptCount val="60"/>
                <c:pt idx="0">
                  <c:v>13.743871032258063</c:v>
                </c:pt>
                <c:pt idx="1">
                  <c:v>8.7175357142857148</c:v>
                </c:pt>
                <c:pt idx="2">
                  <c:v>5.1001612903225793</c:v>
                </c:pt>
                <c:pt idx="3">
                  <c:v>3.4972000000000003</c:v>
                </c:pt>
                <c:pt idx="4">
                  <c:v>9.9464193548387083</c:v>
                </c:pt>
                <c:pt idx="5">
                  <c:v>83.780000433333342</c:v>
                </c:pt>
                <c:pt idx="6">
                  <c:v>56.592258193548396</c:v>
                </c:pt>
                <c:pt idx="7">
                  <c:v>88.439999935483868</c:v>
                </c:pt>
                <c:pt idx="8">
                  <c:v>64.698999733333338</c:v>
                </c:pt>
                <c:pt idx="9">
                  <c:v>48.145483741935479</c:v>
                </c:pt>
                <c:pt idx="10">
                  <c:v>33.920000066666667</c:v>
                </c:pt>
                <c:pt idx="11">
                  <c:v>24.710967806451617</c:v>
                </c:pt>
                <c:pt idx="12">
                  <c:v>17.361612741935485</c:v>
                </c:pt>
                <c:pt idx="13">
                  <c:v>10.676551724137932</c:v>
                </c:pt>
                <c:pt idx="14">
                  <c:v>6.5846451612903216</c:v>
                </c:pt>
                <c:pt idx="15">
                  <c:v>6.6822666666666652</c:v>
                </c:pt>
                <c:pt idx="16">
                  <c:v>16.578064516129036</c:v>
                </c:pt>
                <c:pt idx="17">
                  <c:v>27.543000233333331</c:v>
                </c:pt>
                <c:pt idx="18">
                  <c:v>47.125806645161283</c:v>
                </c:pt>
                <c:pt idx="19">
                  <c:v>37.57419377419356</c:v>
                </c:pt>
                <c:pt idx="20">
                  <c:v>33.120333433333343</c:v>
                </c:pt>
                <c:pt idx="21">
                  <c:v>27.547419451612907</c:v>
                </c:pt>
                <c:pt idx="22">
                  <c:v>20.599333300000001</c:v>
                </c:pt>
                <c:pt idx="23">
                  <c:v>14.39483864516129</c:v>
                </c:pt>
                <c:pt idx="24">
                  <c:v>9.4391612903225823</c:v>
                </c:pt>
                <c:pt idx="25">
                  <c:v>5.8813928571428571</c:v>
                </c:pt>
                <c:pt idx="26">
                  <c:v>3.617096774193548</c:v>
                </c:pt>
                <c:pt idx="27">
                  <c:v>8.2172666999999997</c:v>
                </c:pt>
                <c:pt idx="28">
                  <c:v>12.442645161290324</c:v>
                </c:pt>
                <c:pt idx="29">
                  <c:v>30.65300023333333</c:v>
                </c:pt>
                <c:pt idx="30">
                  <c:v>40.823548129032268</c:v>
                </c:pt>
                <c:pt idx="31">
                  <c:v>53.304515677419346</c:v>
                </c:pt>
                <c:pt idx="32">
                  <c:v>47.816333599999993</c:v>
                </c:pt>
                <c:pt idx="33">
                  <c:v>43.794193354838711</c:v>
                </c:pt>
                <c:pt idx="34">
                  <c:v>29.217666600000005</c:v>
                </c:pt>
                <c:pt idx="35">
                  <c:v>21.067741741935485</c:v>
                </c:pt>
                <c:pt idx="36">
                  <c:v>14.34064519354839</c:v>
                </c:pt>
                <c:pt idx="37">
                  <c:v>8.9912857142857145</c:v>
                </c:pt>
                <c:pt idx="38">
                  <c:v>5.8118064516129024</c:v>
                </c:pt>
                <c:pt idx="39">
                  <c:v>3.4642333333333335</c:v>
                </c:pt>
                <c:pt idx="40">
                  <c:v>7.3312902903225803</c:v>
                </c:pt>
                <c:pt idx="41">
                  <c:v>23.51436656666667</c:v>
                </c:pt>
                <c:pt idx="42">
                  <c:v>23.257741774193551</c:v>
                </c:pt>
                <c:pt idx="43">
                  <c:v>24.70290325806452</c:v>
                </c:pt>
                <c:pt idx="44">
                  <c:v>31.013333400000004</c:v>
                </c:pt>
                <c:pt idx="45">
                  <c:v>24.159677709677421</c:v>
                </c:pt>
                <c:pt idx="46">
                  <c:v>16.894000100000007</c:v>
                </c:pt>
                <c:pt idx="47">
                  <c:v>11.710903225806453</c:v>
                </c:pt>
                <c:pt idx="48">
                  <c:v>7.4220000000000015</c:v>
                </c:pt>
                <c:pt idx="49">
                  <c:v>4.8720357142857136</c:v>
                </c:pt>
                <c:pt idx="50">
                  <c:v>2.4612580645161297</c:v>
                </c:pt>
                <c:pt idx="51">
                  <c:v>1.1716999999999997</c:v>
                </c:pt>
                <c:pt idx="52">
                  <c:v>14.689032225806454</c:v>
                </c:pt>
                <c:pt idx="53">
                  <c:v>24.026999933333336</c:v>
                </c:pt>
                <c:pt idx="54">
                  <c:v>65.206774193548384</c:v>
                </c:pt>
                <c:pt idx="55">
                  <c:v>43.739999677419341</c:v>
                </c:pt>
                <c:pt idx="56">
                  <c:v>42.273666933333338</c:v>
                </c:pt>
                <c:pt idx="57">
                  <c:v>39.195806354838709</c:v>
                </c:pt>
                <c:pt idx="58">
                  <c:v>28.087333066666659</c:v>
                </c:pt>
                <c:pt idx="59">
                  <c:v>20.373548258064517</c:v>
                </c:pt>
              </c:numCache>
            </c:numRef>
          </c:val>
          <c:smooth val="0"/>
          <c:extLst>
            <c:ext xmlns:c16="http://schemas.microsoft.com/office/drawing/2014/chart" uri="{C3380CC4-5D6E-409C-BE32-E72D297353CC}">
              <c16:uniqueId val="{00000004-0E3F-477B-937F-5FDC0D318D53}"/>
            </c:ext>
          </c:extLst>
        </c:ser>
        <c:dLbls>
          <c:showLegendKey val="0"/>
          <c:showVal val="0"/>
          <c:showCatName val="0"/>
          <c:showSerName val="0"/>
          <c:showPercent val="0"/>
          <c:showBubbleSize val="0"/>
        </c:dLbls>
        <c:marker val="1"/>
        <c:smooth val="0"/>
        <c:axId val="218696896"/>
        <c:axId val="218693760"/>
      </c:lineChart>
      <c:dateAx>
        <c:axId val="218696896"/>
        <c:scaling>
          <c:orientation val="minMax"/>
        </c:scaling>
        <c:delete val="0"/>
        <c:axPos val="b"/>
        <c:numFmt formatCode="mmm\-yy"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3760"/>
        <c:crosses val="autoZero"/>
        <c:auto val="1"/>
        <c:lblOffset val="100"/>
        <c:baseTimeUnit val="days"/>
      </c:dateAx>
      <c:valAx>
        <c:axId val="218693760"/>
        <c:scaling>
          <c:orientation val="minMax"/>
          <c:max val="20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6896"/>
        <c:crosses val="autoZero"/>
        <c:crossBetween val="between"/>
      </c:valAx>
      <c:valAx>
        <c:axId val="218691016"/>
        <c:scaling>
          <c:orientation val="maxMin"/>
          <c:max val="1200"/>
        </c:scaling>
        <c:delete val="0"/>
        <c:axPos val="r"/>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18697288"/>
        <c:crosses val="max"/>
        <c:crossBetween val="between"/>
      </c:valAx>
      <c:dateAx>
        <c:axId val="218697288"/>
        <c:scaling>
          <c:orientation val="minMax"/>
        </c:scaling>
        <c:delete val="1"/>
        <c:axPos val="t"/>
        <c:numFmt formatCode="mmm\-yy" sourceLinked="1"/>
        <c:majorTickMark val="out"/>
        <c:minorTickMark val="none"/>
        <c:tickLblPos val="nextTo"/>
        <c:crossAx val="218691016"/>
        <c:crosses val="autoZero"/>
        <c:auto val="1"/>
        <c:lblOffset val="100"/>
        <c:baseTimeUnit val="months"/>
      </c:dateAx>
      <c:spPr>
        <a:noFill/>
        <a:ln w="12700">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12700" cap="flat" cmpd="sng" algn="ctr">
      <a:solidFill>
        <a:schemeClr val="tx1"/>
      </a:solidFill>
      <a:round/>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2"/>
          <c:order val="2"/>
          <c:tx>
            <c:strRef>
              <c:f>mon_cal!$O$1</c:f>
              <c:strCache>
                <c:ptCount val="1"/>
                <c:pt idx="0">
                  <c:v>Rainfall</c:v>
                </c:pt>
              </c:strCache>
            </c:strRef>
          </c:tx>
          <c:spPr>
            <a:solidFill>
              <a:srgbClr val="00B050"/>
            </a:solidFill>
            <a:ln>
              <a:noFill/>
            </a:ln>
            <a:effectLst/>
          </c:spPr>
          <c:invertIfNegative val="0"/>
          <c:dPt>
            <c:idx val="876"/>
            <c:invertIfNegative val="0"/>
            <c:bubble3D val="0"/>
            <c:extLst>
              <c:ext xmlns:c16="http://schemas.microsoft.com/office/drawing/2014/chart" uri="{C3380CC4-5D6E-409C-BE32-E72D297353CC}">
                <c16:uniqueId val="{00000000-40E9-4D28-85F6-BD3A1639B21E}"/>
              </c:ext>
            </c:extLst>
          </c:dPt>
          <c:dPt>
            <c:idx val="1447"/>
            <c:invertIfNegative val="0"/>
            <c:bubble3D val="0"/>
            <c:extLst>
              <c:ext xmlns:c16="http://schemas.microsoft.com/office/drawing/2014/chart" uri="{C3380CC4-5D6E-409C-BE32-E72D297353CC}">
                <c16:uniqueId val="{00000001-40E9-4D28-85F6-BD3A1639B21E}"/>
              </c:ext>
            </c:extLst>
          </c:dPt>
          <c:cat>
            <c:numRef>
              <c:f>mon_cal!$L$2:$L$121</c:f>
              <c:numCache>
                <c:formatCode>mmm\-yy</c:formatCode>
                <c:ptCount val="120"/>
                <c:pt idx="0">
                  <c:v>38353</c:v>
                </c:pt>
                <c:pt idx="1">
                  <c:v>38384</c:v>
                </c:pt>
                <c:pt idx="2">
                  <c:v>38412</c:v>
                </c:pt>
                <c:pt idx="3">
                  <c:v>38443</c:v>
                </c:pt>
                <c:pt idx="4">
                  <c:v>38473</c:v>
                </c:pt>
                <c:pt idx="5">
                  <c:v>38504</c:v>
                </c:pt>
                <c:pt idx="6">
                  <c:v>38534</c:v>
                </c:pt>
                <c:pt idx="7">
                  <c:v>38565</c:v>
                </c:pt>
                <c:pt idx="8">
                  <c:v>38596</c:v>
                </c:pt>
                <c:pt idx="9">
                  <c:v>38626</c:v>
                </c:pt>
                <c:pt idx="10">
                  <c:v>38657</c:v>
                </c:pt>
                <c:pt idx="11">
                  <c:v>38687</c:v>
                </c:pt>
                <c:pt idx="12">
                  <c:v>38718</c:v>
                </c:pt>
                <c:pt idx="13">
                  <c:v>38749</c:v>
                </c:pt>
                <c:pt idx="14">
                  <c:v>38777</c:v>
                </c:pt>
                <c:pt idx="15">
                  <c:v>38808</c:v>
                </c:pt>
                <c:pt idx="16">
                  <c:v>38838</c:v>
                </c:pt>
                <c:pt idx="17">
                  <c:v>38869</c:v>
                </c:pt>
                <c:pt idx="18">
                  <c:v>38899</c:v>
                </c:pt>
                <c:pt idx="19">
                  <c:v>38930</c:v>
                </c:pt>
                <c:pt idx="20">
                  <c:v>38961</c:v>
                </c:pt>
                <c:pt idx="21">
                  <c:v>38991</c:v>
                </c:pt>
                <c:pt idx="22">
                  <c:v>39022</c:v>
                </c:pt>
                <c:pt idx="23">
                  <c:v>39052</c:v>
                </c:pt>
                <c:pt idx="24">
                  <c:v>39083</c:v>
                </c:pt>
                <c:pt idx="25">
                  <c:v>39114</c:v>
                </c:pt>
                <c:pt idx="26">
                  <c:v>39142</c:v>
                </c:pt>
                <c:pt idx="27">
                  <c:v>39173</c:v>
                </c:pt>
                <c:pt idx="28">
                  <c:v>39203</c:v>
                </c:pt>
                <c:pt idx="29">
                  <c:v>39234</c:v>
                </c:pt>
                <c:pt idx="30">
                  <c:v>39264</c:v>
                </c:pt>
                <c:pt idx="31">
                  <c:v>39295</c:v>
                </c:pt>
                <c:pt idx="32">
                  <c:v>39326</c:v>
                </c:pt>
                <c:pt idx="33">
                  <c:v>39356</c:v>
                </c:pt>
                <c:pt idx="34">
                  <c:v>39387</c:v>
                </c:pt>
                <c:pt idx="35">
                  <c:v>39417</c:v>
                </c:pt>
                <c:pt idx="36">
                  <c:v>39448</c:v>
                </c:pt>
                <c:pt idx="37">
                  <c:v>39479</c:v>
                </c:pt>
                <c:pt idx="38">
                  <c:v>39508</c:v>
                </c:pt>
                <c:pt idx="39">
                  <c:v>39539</c:v>
                </c:pt>
                <c:pt idx="40">
                  <c:v>39569</c:v>
                </c:pt>
                <c:pt idx="41">
                  <c:v>39600</c:v>
                </c:pt>
                <c:pt idx="42">
                  <c:v>39630</c:v>
                </c:pt>
                <c:pt idx="43">
                  <c:v>39661</c:v>
                </c:pt>
                <c:pt idx="44">
                  <c:v>39692</c:v>
                </c:pt>
                <c:pt idx="45">
                  <c:v>39722</c:v>
                </c:pt>
                <c:pt idx="46">
                  <c:v>39753</c:v>
                </c:pt>
                <c:pt idx="47">
                  <c:v>39783</c:v>
                </c:pt>
                <c:pt idx="48">
                  <c:v>39814</c:v>
                </c:pt>
                <c:pt idx="49">
                  <c:v>39845</c:v>
                </c:pt>
                <c:pt idx="50">
                  <c:v>39873</c:v>
                </c:pt>
                <c:pt idx="51">
                  <c:v>39904</c:v>
                </c:pt>
                <c:pt idx="52">
                  <c:v>39934</c:v>
                </c:pt>
                <c:pt idx="53">
                  <c:v>39965</c:v>
                </c:pt>
                <c:pt idx="54">
                  <c:v>39995</c:v>
                </c:pt>
                <c:pt idx="55">
                  <c:v>40026</c:v>
                </c:pt>
                <c:pt idx="56">
                  <c:v>40057</c:v>
                </c:pt>
                <c:pt idx="57">
                  <c:v>40087</c:v>
                </c:pt>
                <c:pt idx="58">
                  <c:v>40118</c:v>
                </c:pt>
                <c:pt idx="59">
                  <c:v>40148</c:v>
                </c:pt>
                <c:pt idx="60">
                  <c:v>40179</c:v>
                </c:pt>
                <c:pt idx="61">
                  <c:v>40210</c:v>
                </c:pt>
                <c:pt idx="62">
                  <c:v>40238</c:v>
                </c:pt>
                <c:pt idx="63">
                  <c:v>40269</c:v>
                </c:pt>
                <c:pt idx="64">
                  <c:v>40299</c:v>
                </c:pt>
                <c:pt idx="65">
                  <c:v>40330</c:v>
                </c:pt>
                <c:pt idx="66">
                  <c:v>40360</c:v>
                </c:pt>
                <c:pt idx="67">
                  <c:v>40391</c:v>
                </c:pt>
                <c:pt idx="68">
                  <c:v>40422</c:v>
                </c:pt>
                <c:pt idx="69">
                  <c:v>40452</c:v>
                </c:pt>
                <c:pt idx="70">
                  <c:v>40483</c:v>
                </c:pt>
                <c:pt idx="71">
                  <c:v>40513</c:v>
                </c:pt>
                <c:pt idx="72">
                  <c:v>40544</c:v>
                </c:pt>
                <c:pt idx="73">
                  <c:v>40575</c:v>
                </c:pt>
                <c:pt idx="74">
                  <c:v>40603</c:v>
                </c:pt>
                <c:pt idx="75">
                  <c:v>40634</c:v>
                </c:pt>
                <c:pt idx="76">
                  <c:v>40664</c:v>
                </c:pt>
                <c:pt idx="77">
                  <c:v>40695</c:v>
                </c:pt>
                <c:pt idx="78">
                  <c:v>40725</c:v>
                </c:pt>
                <c:pt idx="79">
                  <c:v>40756</c:v>
                </c:pt>
                <c:pt idx="80">
                  <c:v>40787</c:v>
                </c:pt>
                <c:pt idx="81">
                  <c:v>40817</c:v>
                </c:pt>
                <c:pt idx="82">
                  <c:v>40848</c:v>
                </c:pt>
                <c:pt idx="83">
                  <c:v>40878</c:v>
                </c:pt>
                <c:pt idx="84">
                  <c:v>40909</c:v>
                </c:pt>
                <c:pt idx="85">
                  <c:v>40940</c:v>
                </c:pt>
                <c:pt idx="86">
                  <c:v>40969</c:v>
                </c:pt>
                <c:pt idx="87">
                  <c:v>41000</c:v>
                </c:pt>
                <c:pt idx="88">
                  <c:v>41030</c:v>
                </c:pt>
                <c:pt idx="89">
                  <c:v>41061</c:v>
                </c:pt>
                <c:pt idx="90">
                  <c:v>41091</c:v>
                </c:pt>
                <c:pt idx="91">
                  <c:v>41122</c:v>
                </c:pt>
                <c:pt idx="92">
                  <c:v>41153</c:v>
                </c:pt>
                <c:pt idx="93">
                  <c:v>41183</c:v>
                </c:pt>
                <c:pt idx="94">
                  <c:v>41214</c:v>
                </c:pt>
                <c:pt idx="95">
                  <c:v>41244</c:v>
                </c:pt>
                <c:pt idx="96">
                  <c:v>41275</c:v>
                </c:pt>
                <c:pt idx="97">
                  <c:v>41306</c:v>
                </c:pt>
                <c:pt idx="98">
                  <c:v>41334</c:v>
                </c:pt>
                <c:pt idx="99">
                  <c:v>41365</c:v>
                </c:pt>
                <c:pt idx="100">
                  <c:v>41395</c:v>
                </c:pt>
                <c:pt idx="101">
                  <c:v>41426</c:v>
                </c:pt>
                <c:pt idx="102">
                  <c:v>41456</c:v>
                </c:pt>
                <c:pt idx="103">
                  <c:v>41487</c:v>
                </c:pt>
                <c:pt idx="104">
                  <c:v>41518</c:v>
                </c:pt>
                <c:pt idx="105">
                  <c:v>41548</c:v>
                </c:pt>
                <c:pt idx="106">
                  <c:v>41579</c:v>
                </c:pt>
                <c:pt idx="107">
                  <c:v>41609</c:v>
                </c:pt>
                <c:pt idx="108">
                  <c:v>41640</c:v>
                </c:pt>
                <c:pt idx="109">
                  <c:v>41671</c:v>
                </c:pt>
                <c:pt idx="110">
                  <c:v>41699</c:v>
                </c:pt>
                <c:pt idx="111">
                  <c:v>41730</c:v>
                </c:pt>
                <c:pt idx="112">
                  <c:v>41760</c:v>
                </c:pt>
                <c:pt idx="113">
                  <c:v>41791</c:v>
                </c:pt>
                <c:pt idx="114">
                  <c:v>41821</c:v>
                </c:pt>
                <c:pt idx="115">
                  <c:v>41852</c:v>
                </c:pt>
                <c:pt idx="116">
                  <c:v>41883</c:v>
                </c:pt>
                <c:pt idx="117">
                  <c:v>41913</c:v>
                </c:pt>
                <c:pt idx="118">
                  <c:v>41944</c:v>
                </c:pt>
                <c:pt idx="119">
                  <c:v>41974</c:v>
                </c:pt>
              </c:numCache>
            </c:numRef>
          </c:cat>
          <c:val>
            <c:numRef>
              <c:f>mon_cal!$O$2:$O$121</c:f>
              <c:numCache>
                <c:formatCode>General</c:formatCode>
                <c:ptCount val="120"/>
                <c:pt idx="0">
                  <c:v>13.32</c:v>
                </c:pt>
                <c:pt idx="1">
                  <c:v>2.6700000000000004</c:v>
                </c:pt>
                <c:pt idx="2">
                  <c:v>154.66000000000003</c:v>
                </c:pt>
                <c:pt idx="3">
                  <c:v>307.89</c:v>
                </c:pt>
                <c:pt idx="4">
                  <c:v>329.99000000000012</c:v>
                </c:pt>
                <c:pt idx="5">
                  <c:v>551.21</c:v>
                </c:pt>
                <c:pt idx="6">
                  <c:v>437.21</c:v>
                </c:pt>
                <c:pt idx="7">
                  <c:v>464.38</c:v>
                </c:pt>
                <c:pt idx="8">
                  <c:v>112.28000000000002</c:v>
                </c:pt>
                <c:pt idx="9">
                  <c:v>305.16999999999996</c:v>
                </c:pt>
                <c:pt idx="10">
                  <c:v>4.25</c:v>
                </c:pt>
                <c:pt idx="11">
                  <c:v>0</c:v>
                </c:pt>
                <c:pt idx="12">
                  <c:v>0</c:v>
                </c:pt>
                <c:pt idx="13">
                  <c:v>5.95</c:v>
                </c:pt>
                <c:pt idx="14">
                  <c:v>2.69</c:v>
                </c:pt>
                <c:pt idx="15">
                  <c:v>249.17999999999998</c:v>
                </c:pt>
                <c:pt idx="16">
                  <c:v>194.46</c:v>
                </c:pt>
                <c:pt idx="17">
                  <c:v>352.35999999999996</c:v>
                </c:pt>
                <c:pt idx="18">
                  <c:v>292.90000000000003</c:v>
                </c:pt>
                <c:pt idx="19">
                  <c:v>276.61</c:v>
                </c:pt>
                <c:pt idx="20">
                  <c:v>164.69</c:v>
                </c:pt>
                <c:pt idx="21">
                  <c:v>106.62</c:v>
                </c:pt>
                <c:pt idx="22">
                  <c:v>19.950000000000003</c:v>
                </c:pt>
                <c:pt idx="23">
                  <c:v>7.36</c:v>
                </c:pt>
                <c:pt idx="24">
                  <c:v>0</c:v>
                </c:pt>
                <c:pt idx="25">
                  <c:v>86.25</c:v>
                </c:pt>
                <c:pt idx="26">
                  <c:v>29.55</c:v>
                </c:pt>
                <c:pt idx="27">
                  <c:v>308.41000000000003</c:v>
                </c:pt>
                <c:pt idx="28">
                  <c:v>188.56000000000003</c:v>
                </c:pt>
                <c:pt idx="29">
                  <c:v>435.18</c:v>
                </c:pt>
                <c:pt idx="30">
                  <c:v>511.72999999999996</c:v>
                </c:pt>
                <c:pt idx="31">
                  <c:v>335.36000000000007</c:v>
                </c:pt>
                <c:pt idx="32">
                  <c:v>282.81</c:v>
                </c:pt>
                <c:pt idx="33">
                  <c:v>139.75</c:v>
                </c:pt>
                <c:pt idx="34">
                  <c:v>3.85</c:v>
                </c:pt>
                <c:pt idx="35">
                  <c:v>0</c:v>
                </c:pt>
                <c:pt idx="36">
                  <c:v>46.099999999999994</c:v>
                </c:pt>
                <c:pt idx="37">
                  <c:v>5.88</c:v>
                </c:pt>
                <c:pt idx="38">
                  <c:v>144.63</c:v>
                </c:pt>
                <c:pt idx="39">
                  <c:v>273.95999999999998</c:v>
                </c:pt>
                <c:pt idx="40">
                  <c:v>262.95999999999998</c:v>
                </c:pt>
                <c:pt idx="41">
                  <c:v>410.78000000000003</c:v>
                </c:pt>
                <c:pt idx="42">
                  <c:v>448.68</c:v>
                </c:pt>
                <c:pt idx="43">
                  <c:v>609.4799999999999</c:v>
                </c:pt>
                <c:pt idx="44">
                  <c:v>304.37</c:v>
                </c:pt>
                <c:pt idx="45">
                  <c:v>129.56</c:v>
                </c:pt>
                <c:pt idx="46">
                  <c:v>0</c:v>
                </c:pt>
                <c:pt idx="47">
                  <c:v>0</c:v>
                </c:pt>
                <c:pt idx="48">
                  <c:v>0</c:v>
                </c:pt>
                <c:pt idx="49">
                  <c:v>0.52</c:v>
                </c:pt>
                <c:pt idx="50">
                  <c:v>60.14</c:v>
                </c:pt>
                <c:pt idx="51">
                  <c:v>151.91</c:v>
                </c:pt>
                <c:pt idx="52">
                  <c:v>246.88000000000002</c:v>
                </c:pt>
                <c:pt idx="53">
                  <c:v>246.92999999999992</c:v>
                </c:pt>
                <c:pt idx="54">
                  <c:v>464.46</c:v>
                </c:pt>
                <c:pt idx="55">
                  <c:v>462.14000000000004</c:v>
                </c:pt>
                <c:pt idx="56">
                  <c:v>148.46</c:v>
                </c:pt>
                <c:pt idx="57">
                  <c:v>183.39999999999998</c:v>
                </c:pt>
                <c:pt idx="58">
                  <c:v>6.96</c:v>
                </c:pt>
                <c:pt idx="59">
                  <c:v>0.45999999999999996</c:v>
                </c:pt>
                <c:pt idx="60">
                  <c:v>0.08</c:v>
                </c:pt>
                <c:pt idx="61">
                  <c:v>0.24</c:v>
                </c:pt>
                <c:pt idx="62">
                  <c:v>121.93</c:v>
                </c:pt>
                <c:pt idx="63">
                  <c:v>679.06</c:v>
                </c:pt>
                <c:pt idx="64">
                  <c:v>483.23000000000008</c:v>
                </c:pt>
                <c:pt idx="65">
                  <c:v>574.06999999999994</c:v>
                </c:pt>
                <c:pt idx="66">
                  <c:v>297.45</c:v>
                </c:pt>
                <c:pt idx="67">
                  <c:v>203.08</c:v>
                </c:pt>
                <c:pt idx="68">
                  <c:v>276.46999999999997</c:v>
                </c:pt>
                <c:pt idx="69">
                  <c:v>100.72999999999998</c:v>
                </c:pt>
                <c:pt idx="70">
                  <c:v>2.95</c:v>
                </c:pt>
                <c:pt idx="71">
                  <c:v>1.9</c:v>
                </c:pt>
                <c:pt idx="72">
                  <c:v>5.62</c:v>
                </c:pt>
                <c:pt idx="73">
                  <c:v>9.92</c:v>
                </c:pt>
                <c:pt idx="74">
                  <c:v>155.72999999999999</c:v>
                </c:pt>
                <c:pt idx="75">
                  <c:v>91.429999999999993</c:v>
                </c:pt>
                <c:pt idx="76">
                  <c:v>322.74</c:v>
                </c:pt>
                <c:pt idx="77">
                  <c:v>329.62999999999994</c:v>
                </c:pt>
                <c:pt idx="78">
                  <c:v>406.38000000000017</c:v>
                </c:pt>
                <c:pt idx="79">
                  <c:v>265.27</c:v>
                </c:pt>
                <c:pt idx="80">
                  <c:v>204.86</c:v>
                </c:pt>
                <c:pt idx="81">
                  <c:v>8.7899999999999991</c:v>
                </c:pt>
                <c:pt idx="82">
                  <c:v>14.939999999999998</c:v>
                </c:pt>
                <c:pt idx="83">
                  <c:v>0.77</c:v>
                </c:pt>
                <c:pt idx="84">
                  <c:v>6.0199999999999987</c:v>
                </c:pt>
                <c:pt idx="85">
                  <c:v>11.3</c:v>
                </c:pt>
                <c:pt idx="86">
                  <c:v>2.4500000000000002</c:v>
                </c:pt>
                <c:pt idx="87">
                  <c:v>266.43</c:v>
                </c:pt>
                <c:pt idx="88">
                  <c:v>164.38000000000002</c:v>
                </c:pt>
                <c:pt idx="89">
                  <c:v>850.6500000000002</c:v>
                </c:pt>
                <c:pt idx="90">
                  <c:v>366.45</c:v>
                </c:pt>
                <c:pt idx="91">
                  <c:v>132.14000000000001</c:v>
                </c:pt>
                <c:pt idx="92">
                  <c:v>119.03</c:v>
                </c:pt>
                <c:pt idx="93">
                  <c:v>45.219999999999992</c:v>
                </c:pt>
                <c:pt idx="94">
                  <c:v>0</c:v>
                </c:pt>
                <c:pt idx="95">
                  <c:v>0</c:v>
                </c:pt>
                <c:pt idx="96">
                  <c:v>0</c:v>
                </c:pt>
                <c:pt idx="97">
                  <c:v>13.900000000000002</c:v>
                </c:pt>
                <c:pt idx="98">
                  <c:v>17.43</c:v>
                </c:pt>
                <c:pt idx="99">
                  <c:v>153.22000000000003</c:v>
                </c:pt>
                <c:pt idx="100">
                  <c:v>443.75000000000017</c:v>
                </c:pt>
                <c:pt idx="101">
                  <c:v>355.74</c:v>
                </c:pt>
                <c:pt idx="102">
                  <c:v>322.52</c:v>
                </c:pt>
                <c:pt idx="103">
                  <c:v>290.45000000000005</c:v>
                </c:pt>
                <c:pt idx="104">
                  <c:v>297.83999999999997</c:v>
                </c:pt>
                <c:pt idx="105">
                  <c:v>166.35000000000002</c:v>
                </c:pt>
                <c:pt idx="106">
                  <c:v>2.5299999999999998</c:v>
                </c:pt>
                <c:pt idx="107">
                  <c:v>0.08</c:v>
                </c:pt>
                <c:pt idx="108">
                  <c:v>0.59</c:v>
                </c:pt>
                <c:pt idx="109">
                  <c:v>43.3</c:v>
                </c:pt>
                <c:pt idx="110">
                  <c:v>17.63</c:v>
                </c:pt>
                <c:pt idx="111">
                  <c:v>57.93</c:v>
                </c:pt>
                <c:pt idx="112">
                  <c:v>512.85</c:v>
                </c:pt>
                <c:pt idx="113">
                  <c:v>598.06999999999982</c:v>
                </c:pt>
                <c:pt idx="114">
                  <c:v>268.32000000000005</c:v>
                </c:pt>
                <c:pt idx="115">
                  <c:v>601.91999999999996</c:v>
                </c:pt>
                <c:pt idx="116">
                  <c:v>553.83999999999992</c:v>
                </c:pt>
                <c:pt idx="117">
                  <c:v>40.619999999999997</c:v>
                </c:pt>
                <c:pt idx="118">
                  <c:v>0</c:v>
                </c:pt>
                <c:pt idx="119">
                  <c:v>0.01</c:v>
                </c:pt>
              </c:numCache>
            </c:numRef>
          </c:val>
          <c:extLst>
            <c:ext xmlns:c16="http://schemas.microsoft.com/office/drawing/2014/chart" uri="{C3380CC4-5D6E-409C-BE32-E72D297353CC}">
              <c16:uniqueId val="{00000002-40E9-4D28-85F6-BD3A1639B21E}"/>
            </c:ext>
          </c:extLst>
        </c:ser>
        <c:dLbls>
          <c:showLegendKey val="0"/>
          <c:showVal val="0"/>
          <c:showCatName val="0"/>
          <c:showSerName val="0"/>
          <c:showPercent val="0"/>
          <c:showBubbleSize val="0"/>
        </c:dLbls>
        <c:gapWidth val="0"/>
        <c:overlap val="-100"/>
        <c:axId val="227096048"/>
        <c:axId val="227094088"/>
      </c:barChart>
      <c:lineChart>
        <c:grouping val="standard"/>
        <c:varyColors val="0"/>
        <c:ser>
          <c:idx val="0"/>
          <c:order val="0"/>
          <c:tx>
            <c:strRef>
              <c:f>mon_cal!$M$1</c:f>
              <c:strCache>
                <c:ptCount val="1"/>
                <c:pt idx="0">
                  <c:v>Observed</c:v>
                </c:pt>
              </c:strCache>
            </c:strRef>
          </c:tx>
          <c:spPr>
            <a:ln w="12700" cap="rnd">
              <a:solidFill>
                <a:schemeClr val="tx1"/>
              </a:solidFill>
              <a:round/>
            </a:ln>
            <a:effectLst/>
          </c:spPr>
          <c:marker>
            <c:symbol val="none"/>
          </c:marker>
          <c:cat>
            <c:numRef>
              <c:f>mon_cal!$L$2:$L$121</c:f>
              <c:numCache>
                <c:formatCode>mmm\-yy</c:formatCode>
                <c:ptCount val="120"/>
                <c:pt idx="0">
                  <c:v>38353</c:v>
                </c:pt>
                <c:pt idx="1">
                  <c:v>38384</c:v>
                </c:pt>
                <c:pt idx="2">
                  <c:v>38412</c:v>
                </c:pt>
                <c:pt idx="3">
                  <c:v>38443</c:v>
                </c:pt>
                <c:pt idx="4">
                  <c:v>38473</c:v>
                </c:pt>
                <c:pt idx="5">
                  <c:v>38504</c:v>
                </c:pt>
                <c:pt idx="6">
                  <c:v>38534</c:v>
                </c:pt>
                <c:pt idx="7">
                  <c:v>38565</c:v>
                </c:pt>
                <c:pt idx="8">
                  <c:v>38596</c:v>
                </c:pt>
                <c:pt idx="9">
                  <c:v>38626</c:v>
                </c:pt>
                <c:pt idx="10">
                  <c:v>38657</c:v>
                </c:pt>
                <c:pt idx="11">
                  <c:v>38687</c:v>
                </c:pt>
                <c:pt idx="12">
                  <c:v>38718</c:v>
                </c:pt>
                <c:pt idx="13">
                  <c:v>38749</c:v>
                </c:pt>
                <c:pt idx="14">
                  <c:v>38777</c:v>
                </c:pt>
                <c:pt idx="15">
                  <c:v>38808</c:v>
                </c:pt>
                <c:pt idx="16">
                  <c:v>38838</c:v>
                </c:pt>
                <c:pt idx="17">
                  <c:v>38869</c:v>
                </c:pt>
                <c:pt idx="18">
                  <c:v>38899</c:v>
                </c:pt>
                <c:pt idx="19">
                  <c:v>38930</c:v>
                </c:pt>
                <c:pt idx="20">
                  <c:v>38961</c:v>
                </c:pt>
                <c:pt idx="21">
                  <c:v>38991</c:v>
                </c:pt>
                <c:pt idx="22">
                  <c:v>39022</c:v>
                </c:pt>
                <c:pt idx="23">
                  <c:v>39052</c:v>
                </c:pt>
                <c:pt idx="24">
                  <c:v>39083</c:v>
                </c:pt>
                <c:pt idx="25">
                  <c:v>39114</c:v>
                </c:pt>
                <c:pt idx="26">
                  <c:v>39142</c:v>
                </c:pt>
                <c:pt idx="27">
                  <c:v>39173</c:v>
                </c:pt>
                <c:pt idx="28">
                  <c:v>39203</c:v>
                </c:pt>
                <c:pt idx="29">
                  <c:v>39234</c:v>
                </c:pt>
                <c:pt idx="30">
                  <c:v>39264</c:v>
                </c:pt>
                <c:pt idx="31">
                  <c:v>39295</c:v>
                </c:pt>
                <c:pt idx="32">
                  <c:v>39326</c:v>
                </c:pt>
                <c:pt idx="33">
                  <c:v>39356</c:v>
                </c:pt>
                <c:pt idx="34">
                  <c:v>39387</c:v>
                </c:pt>
                <c:pt idx="35">
                  <c:v>39417</c:v>
                </c:pt>
                <c:pt idx="36">
                  <c:v>39448</c:v>
                </c:pt>
                <c:pt idx="37">
                  <c:v>39479</c:v>
                </c:pt>
                <c:pt idx="38">
                  <c:v>39508</c:v>
                </c:pt>
                <c:pt idx="39">
                  <c:v>39539</c:v>
                </c:pt>
                <c:pt idx="40">
                  <c:v>39569</c:v>
                </c:pt>
                <c:pt idx="41">
                  <c:v>39600</c:v>
                </c:pt>
                <c:pt idx="42">
                  <c:v>39630</c:v>
                </c:pt>
                <c:pt idx="43">
                  <c:v>39661</c:v>
                </c:pt>
                <c:pt idx="44">
                  <c:v>39692</c:v>
                </c:pt>
                <c:pt idx="45">
                  <c:v>39722</c:v>
                </c:pt>
                <c:pt idx="46">
                  <c:v>39753</c:v>
                </c:pt>
                <c:pt idx="47">
                  <c:v>39783</c:v>
                </c:pt>
                <c:pt idx="48">
                  <c:v>39814</c:v>
                </c:pt>
                <c:pt idx="49">
                  <c:v>39845</c:v>
                </c:pt>
                <c:pt idx="50">
                  <c:v>39873</c:v>
                </c:pt>
                <c:pt idx="51">
                  <c:v>39904</c:v>
                </c:pt>
                <c:pt idx="52">
                  <c:v>39934</c:v>
                </c:pt>
                <c:pt idx="53">
                  <c:v>39965</c:v>
                </c:pt>
                <c:pt idx="54">
                  <c:v>39995</c:v>
                </c:pt>
                <c:pt idx="55">
                  <c:v>40026</c:v>
                </c:pt>
                <c:pt idx="56">
                  <c:v>40057</c:v>
                </c:pt>
                <c:pt idx="57">
                  <c:v>40087</c:v>
                </c:pt>
                <c:pt idx="58">
                  <c:v>40118</c:v>
                </c:pt>
                <c:pt idx="59">
                  <c:v>40148</c:v>
                </c:pt>
                <c:pt idx="60">
                  <c:v>40179</c:v>
                </c:pt>
                <c:pt idx="61">
                  <c:v>40210</c:v>
                </c:pt>
                <c:pt idx="62">
                  <c:v>40238</c:v>
                </c:pt>
                <c:pt idx="63">
                  <c:v>40269</c:v>
                </c:pt>
                <c:pt idx="64">
                  <c:v>40299</c:v>
                </c:pt>
                <c:pt idx="65">
                  <c:v>40330</c:v>
                </c:pt>
                <c:pt idx="66">
                  <c:v>40360</c:v>
                </c:pt>
                <c:pt idx="67">
                  <c:v>40391</c:v>
                </c:pt>
                <c:pt idx="68">
                  <c:v>40422</c:v>
                </c:pt>
                <c:pt idx="69">
                  <c:v>40452</c:v>
                </c:pt>
                <c:pt idx="70">
                  <c:v>40483</c:v>
                </c:pt>
                <c:pt idx="71">
                  <c:v>40513</c:v>
                </c:pt>
                <c:pt idx="72">
                  <c:v>40544</c:v>
                </c:pt>
                <c:pt idx="73">
                  <c:v>40575</c:v>
                </c:pt>
                <c:pt idx="74">
                  <c:v>40603</c:v>
                </c:pt>
                <c:pt idx="75">
                  <c:v>40634</c:v>
                </c:pt>
                <c:pt idx="76">
                  <c:v>40664</c:v>
                </c:pt>
                <c:pt idx="77">
                  <c:v>40695</c:v>
                </c:pt>
                <c:pt idx="78">
                  <c:v>40725</c:v>
                </c:pt>
                <c:pt idx="79">
                  <c:v>40756</c:v>
                </c:pt>
                <c:pt idx="80">
                  <c:v>40787</c:v>
                </c:pt>
                <c:pt idx="81">
                  <c:v>40817</c:v>
                </c:pt>
                <c:pt idx="82">
                  <c:v>40848</c:v>
                </c:pt>
                <c:pt idx="83">
                  <c:v>40878</c:v>
                </c:pt>
                <c:pt idx="84">
                  <c:v>40909</c:v>
                </c:pt>
                <c:pt idx="85">
                  <c:v>40940</c:v>
                </c:pt>
                <c:pt idx="86">
                  <c:v>40969</c:v>
                </c:pt>
                <c:pt idx="87">
                  <c:v>41000</c:v>
                </c:pt>
                <c:pt idx="88">
                  <c:v>41030</c:v>
                </c:pt>
                <c:pt idx="89">
                  <c:v>41061</c:v>
                </c:pt>
                <c:pt idx="90">
                  <c:v>41091</c:v>
                </c:pt>
                <c:pt idx="91">
                  <c:v>41122</c:v>
                </c:pt>
                <c:pt idx="92">
                  <c:v>41153</c:v>
                </c:pt>
                <c:pt idx="93">
                  <c:v>41183</c:v>
                </c:pt>
                <c:pt idx="94">
                  <c:v>41214</c:v>
                </c:pt>
                <c:pt idx="95">
                  <c:v>41244</c:v>
                </c:pt>
                <c:pt idx="96">
                  <c:v>41275</c:v>
                </c:pt>
                <c:pt idx="97">
                  <c:v>41306</c:v>
                </c:pt>
                <c:pt idx="98">
                  <c:v>41334</c:v>
                </c:pt>
                <c:pt idx="99">
                  <c:v>41365</c:v>
                </c:pt>
                <c:pt idx="100">
                  <c:v>41395</c:v>
                </c:pt>
                <c:pt idx="101">
                  <c:v>41426</c:v>
                </c:pt>
                <c:pt idx="102">
                  <c:v>41456</c:v>
                </c:pt>
                <c:pt idx="103">
                  <c:v>41487</c:v>
                </c:pt>
                <c:pt idx="104">
                  <c:v>41518</c:v>
                </c:pt>
                <c:pt idx="105">
                  <c:v>41548</c:v>
                </c:pt>
                <c:pt idx="106">
                  <c:v>41579</c:v>
                </c:pt>
                <c:pt idx="107">
                  <c:v>41609</c:v>
                </c:pt>
                <c:pt idx="108">
                  <c:v>41640</c:v>
                </c:pt>
                <c:pt idx="109">
                  <c:v>41671</c:v>
                </c:pt>
                <c:pt idx="110">
                  <c:v>41699</c:v>
                </c:pt>
                <c:pt idx="111">
                  <c:v>41730</c:v>
                </c:pt>
                <c:pt idx="112">
                  <c:v>41760</c:v>
                </c:pt>
                <c:pt idx="113">
                  <c:v>41791</c:v>
                </c:pt>
                <c:pt idx="114">
                  <c:v>41821</c:v>
                </c:pt>
                <c:pt idx="115">
                  <c:v>41852</c:v>
                </c:pt>
                <c:pt idx="116">
                  <c:v>41883</c:v>
                </c:pt>
                <c:pt idx="117">
                  <c:v>41913</c:v>
                </c:pt>
                <c:pt idx="118">
                  <c:v>41944</c:v>
                </c:pt>
                <c:pt idx="119">
                  <c:v>41974</c:v>
                </c:pt>
              </c:numCache>
            </c:numRef>
          </c:cat>
          <c:val>
            <c:numRef>
              <c:f>mon_cal!$M$2:$M$121</c:f>
              <c:numCache>
                <c:formatCode>General</c:formatCode>
                <c:ptCount val="120"/>
                <c:pt idx="0">
                  <c:v>8.0857677419354825</c:v>
                </c:pt>
                <c:pt idx="1">
                  <c:v>5.2116928571428565</c:v>
                </c:pt>
                <c:pt idx="2">
                  <c:v>6.7550580645161284</c:v>
                </c:pt>
                <c:pt idx="3">
                  <c:v>9.8520200000000013</c:v>
                </c:pt>
                <c:pt idx="4">
                  <c:v>18.206945161290317</c:v>
                </c:pt>
                <c:pt idx="5">
                  <c:v>18.785536666666665</c:v>
                </c:pt>
                <c:pt idx="6">
                  <c:v>60.23801612903226</c:v>
                </c:pt>
                <c:pt idx="7">
                  <c:v>51.155254838709681</c:v>
                </c:pt>
                <c:pt idx="8">
                  <c:v>31.635379999999994</c:v>
                </c:pt>
                <c:pt idx="9">
                  <c:v>45.285645161290333</c:v>
                </c:pt>
                <c:pt idx="10">
                  <c:v>18.353873333333336</c:v>
                </c:pt>
                <c:pt idx="11">
                  <c:v>10.014703225806448</c:v>
                </c:pt>
                <c:pt idx="12">
                  <c:v>7.0416645161290337</c:v>
                </c:pt>
                <c:pt idx="13">
                  <c:v>5.3783107142857123</c:v>
                </c:pt>
                <c:pt idx="14">
                  <c:v>3.934112903225806</c:v>
                </c:pt>
                <c:pt idx="15">
                  <c:v>8.0290333333333344</c:v>
                </c:pt>
                <c:pt idx="16">
                  <c:v>14.767270967741936</c:v>
                </c:pt>
                <c:pt idx="17">
                  <c:v>22.638500000000004</c:v>
                </c:pt>
                <c:pt idx="18">
                  <c:v>28.390387096774194</c:v>
                </c:pt>
                <c:pt idx="19">
                  <c:v>36.840029032258066</c:v>
                </c:pt>
                <c:pt idx="20">
                  <c:v>31.652406666666668</c:v>
                </c:pt>
                <c:pt idx="21">
                  <c:v>19.643212903225809</c:v>
                </c:pt>
                <c:pt idx="22">
                  <c:v>9.0742799999999981</c:v>
                </c:pt>
                <c:pt idx="23">
                  <c:v>6.276648387096774</c:v>
                </c:pt>
                <c:pt idx="24">
                  <c:v>4.4191774193548383</c:v>
                </c:pt>
                <c:pt idx="25">
                  <c:v>5.7823035714285718</c:v>
                </c:pt>
                <c:pt idx="26">
                  <c:v>2.7091161290322581</c:v>
                </c:pt>
                <c:pt idx="27">
                  <c:v>7.2397400000000003</c:v>
                </c:pt>
                <c:pt idx="28">
                  <c:v>4.8752516129032237</c:v>
                </c:pt>
                <c:pt idx="29">
                  <c:v>22.354283333333335</c:v>
                </c:pt>
                <c:pt idx="30">
                  <c:v>52.128561290322573</c:v>
                </c:pt>
                <c:pt idx="31">
                  <c:v>48.860209677419356</c:v>
                </c:pt>
                <c:pt idx="32">
                  <c:v>72.83205333333332</c:v>
                </c:pt>
                <c:pt idx="33">
                  <c:v>47.639445161290325</c:v>
                </c:pt>
                <c:pt idx="34">
                  <c:v>15.30749</c:v>
                </c:pt>
                <c:pt idx="35">
                  <c:v>10.053000000000001</c:v>
                </c:pt>
                <c:pt idx="36">
                  <c:v>8.7599419354838712</c:v>
                </c:pt>
                <c:pt idx="37">
                  <c:v>6.632558620689653</c:v>
                </c:pt>
                <c:pt idx="38">
                  <c:v>5.8099032258064502</c:v>
                </c:pt>
                <c:pt idx="39">
                  <c:v>6.817499999999999</c:v>
                </c:pt>
                <c:pt idx="40">
                  <c:v>9.2999129032258079</c:v>
                </c:pt>
                <c:pt idx="41">
                  <c:v>25.913323333333324</c:v>
                </c:pt>
                <c:pt idx="42">
                  <c:v>36.976629032258046</c:v>
                </c:pt>
                <c:pt idx="43">
                  <c:v>37.686858064516123</c:v>
                </c:pt>
                <c:pt idx="44">
                  <c:v>37.668003333333338</c:v>
                </c:pt>
                <c:pt idx="45">
                  <c:v>25.508116129032263</c:v>
                </c:pt>
                <c:pt idx="46">
                  <c:v>16.985900000000001</c:v>
                </c:pt>
                <c:pt idx="47">
                  <c:v>8.5951741935483863</c:v>
                </c:pt>
                <c:pt idx="48">
                  <c:v>6.6290935483870959</c:v>
                </c:pt>
                <c:pt idx="49">
                  <c:v>4.1089571428571432</c:v>
                </c:pt>
                <c:pt idx="50">
                  <c:v>3.1479935483870967</c:v>
                </c:pt>
                <c:pt idx="51">
                  <c:v>7.4255266666666673</c:v>
                </c:pt>
                <c:pt idx="52">
                  <c:v>19.07551290322581</c:v>
                </c:pt>
                <c:pt idx="53">
                  <c:v>20.328656666666667</c:v>
                </c:pt>
                <c:pt idx="54">
                  <c:v>25.179819354838713</c:v>
                </c:pt>
                <c:pt idx="55">
                  <c:v>39.752819354838707</c:v>
                </c:pt>
                <c:pt idx="56">
                  <c:v>28.604763333333338</c:v>
                </c:pt>
                <c:pt idx="57">
                  <c:v>24.859683870967736</c:v>
                </c:pt>
                <c:pt idx="58">
                  <c:v>5.9040999999999988</c:v>
                </c:pt>
                <c:pt idx="59">
                  <c:v>4.3226258064516134</c:v>
                </c:pt>
                <c:pt idx="60">
                  <c:v>2.9464032258064514</c:v>
                </c:pt>
                <c:pt idx="61">
                  <c:v>2.6151285714285715</c:v>
                </c:pt>
                <c:pt idx="62">
                  <c:v>2.2532999999999994</c:v>
                </c:pt>
                <c:pt idx="63">
                  <c:v>17.163276666666665</c:v>
                </c:pt>
                <c:pt idx="64">
                  <c:v>31.678206451612905</c:v>
                </c:pt>
                <c:pt idx="65">
                  <c:v>40.300470000000004</c:v>
                </c:pt>
                <c:pt idx="66">
                  <c:v>35.547819354838715</c:v>
                </c:pt>
                <c:pt idx="67">
                  <c:v>30.525058064516131</c:v>
                </c:pt>
                <c:pt idx="68">
                  <c:v>25.090779999999999</c:v>
                </c:pt>
                <c:pt idx="69">
                  <c:v>21.405277419354842</c:v>
                </c:pt>
                <c:pt idx="70">
                  <c:v>9.8947099999999999</c:v>
                </c:pt>
                <c:pt idx="71">
                  <c:v>6.3259483870967737</c:v>
                </c:pt>
                <c:pt idx="72">
                  <c:v>3.1968161290322583</c:v>
                </c:pt>
                <c:pt idx="73">
                  <c:v>2.7251750000000006</c:v>
                </c:pt>
                <c:pt idx="74">
                  <c:v>1.8970258064516128</c:v>
                </c:pt>
                <c:pt idx="75">
                  <c:v>2.392973333333333</c:v>
                </c:pt>
                <c:pt idx="76">
                  <c:v>10.917529032258065</c:v>
                </c:pt>
                <c:pt idx="77">
                  <c:v>23.77376666666667</c:v>
                </c:pt>
                <c:pt idx="78">
                  <c:v>29.523958064516137</c:v>
                </c:pt>
                <c:pt idx="79">
                  <c:v>65.611870967741922</c:v>
                </c:pt>
                <c:pt idx="80">
                  <c:v>38.752536666666657</c:v>
                </c:pt>
                <c:pt idx="81">
                  <c:v>18.427377419354837</c:v>
                </c:pt>
                <c:pt idx="82">
                  <c:v>9.014739999999998</c:v>
                </c:pt>
                <c:pt idx="83">
                  <c:v>5.6692967741935485</c:v>
                </c:pt>
                <c:pt idx="84">
                  <c:v>5.0809290322580631</c:v>
                </c:pt>
                <c:pt idx="85">
                  <c:v>2.9852965517241383</c:v>
                </c:pt>
                <c:pt idx="86">
                  <c:v>1.5677967741935481</c:v>
                </c:pt>
                <c:pt idx="87">
                  <c:v>3.5600333333333327</c:v>
                </c:pt>
                <c:pt idx="88">
                  <c:v>4.3916806451612906</c:v>
                </c:pt>
                <c:pt idx="89">
                  <c:v>36.047186666666676</c:v>
                </c:pt>
                <c:pt idx="90">
                  <c:v>40.790741935483865</c:v>
                </c:pt>
                <c:pt idx="91">
                  <c:v>24.570222580645154</c:v>
                </c:pt>
                <c:pt idx="92">
                  <c:v>38.984396666666662</c:v>
                </c:pt>
                <c:pt idx="93">
                  <c:v>18.447777419354836</c:v>
                </c:pt>
                <c:pt idx="94">
                  <c:v>9.7161133333333343</c:v>
                </c:pt>
                <c:pt idx="95">
                  <c:v>6.2474516129032258</c:v>
                </c:pt>
                <c:pt idx="96">
                  <c:v>3.7716322580645154</c:v>
                </c:pt>
                <c:pt idx="97">
                  <c:v>2.5489071428571424</c:v>
                </c:pt>
                <c:pt idx="98">
                  <c:v>1.7239612903225807</c:v>
                </c:pt>
                <c:pt idx="99">
                  <c:v>2.7090200000000002</c:v>
                </c:pt>
                <c:pt idx="100">
                  <c:v>27.242838709677422</c:v>
                </c:pt>
                <c:pt idx="101">
                  <c:v>21.338346666666663</c:v>
                </c:pt>
                <c:pt idx="102">
                  <c:v>20.183441935483877</c:v>
                </c:pt>
                <c:pt idx="103">
                  <c:v>33.559438709677416</c:v>
                </c:pt>
                <c:pt idx="104">
                  <c:v>32.603833333333334</c:v>
                </c:pt>
                <c:pt idx="105">
                  <c:v>18.925367741935482</c:v>
                </c:pt>
                <c:pt idx="106">
                  <c:v>6.821873333333337</c:v>
                </c:pt>
                <c:pt idx="107">
                  <c:v>4.504470967741935</c:v>
                </c:pt>
                <c:pt idx="108">
                  <c:v>4.0546193548387093</c:v>
                </c:pt>
                <c:pt idx="109">
                  <c:v>3.0084964285714291</c:v>
                </c:pt>
                <c:pt idx="110">
                  <c:v>2.3038870967741931</c:v>
                </c:pt>
                <c:pt idx="111">
                  <c:v>0.95598666666666676</c:v>
                </c:pt>
                <c:pt idx="112">
                  <c:v>9.0626290322580658</c:v>
                </c:pt>
                <c:pt idx="113">
                  <c:v>41.61480000000001</c:v>
                </c:pt>
                <c:pt idx="114">
                  <c:v>31.749354838709678</c:v>
                </c:pt>
                <c:pt idx="115">
                  <c:v>32.666090322580644</c:v>
                </c:pt>
                <c:pt idx="116">
                  <c:v>95.380279999999985</c:v>
                </c:pt>
                <c:pt idx="117">
                  <c:v>31.295274193548384</c:v>
                </c:pt>
                <c:pt idx="118">
                  <c:v>18.58135</c:v>
                </c:pt>
                <c:pt idx="119">
                  <c:v>16.114641935483871</c:v>
                </c:pt>
              </c:numCache>
            </c:numRef>
          </c:val>
          <c:smooth val="0"/>
          <c:extLst>
            <c:ext xmlns:c16="http://schemas.microsoft.com/office/drawing/2014/chart" uri="{C3380CC4-5D6E-409C-BE32-E72D297353CC}">
              <c16:uniqueId val="{00000003-40E9-4D28-85F6-BD3A1639B21E}"/>
            </c:ext>
          </c:extLst>
        </c:ser>
        <c:ser>
          <c:idx val="1"/>
          <c:order val="1"/>
          <c:tx>
            <c:strRef>
              <c:f>mon_cal!$N$1</c:f>
              <c:strCache>
                <c:ptCount val="1"/>
                <c:pt idx="0">
                  <c:v>Simulated</c:v>
                </c:pt>
              </c:strCache>
            </c:strRef>
          </c:tx>
          <c:spPr>
            <a:ln w="12700" cap="rnd">
              <a:solidFill>
                <a:srgbClr val="FF0000"/>
              </a:solidFill>
              <a:prstDash val="dash"/>
              <a:round/>
            </a:ln>
            <a:effectLst/>
          </c:spPr>
          <c:marker>
            <c:symbol val="none"/>
          </c:marker>
          <c:cat>
            <c:numRef>
              <c:f>mon_cal!$L$2:$L$121</c:f>
              <c:numCache>
                <c:formatCode>mmm\-yy</c:formatCode>
                <c:ptCount val="120"/>
                <c:pt idx="0">
                  <c:v>38353</c:v>
                </c:pt>
                <c:pt idx="1">
                  <c:v>38384</c:v>
                </c:pt>
                <c:pt idx="2">
                  <c:v>38412</c:v>
                </c:pt>
                <c:pt idx="3">
                  <c:v>38443</c:v>
                </c:pt>
                <c:pt idx="4">
                  <c:v>38473</c:v>
                </c:pt>
                <c:pt idx="5">
                  <c:v>38504</c:v>
                </c:pt>
                <c:pt idx="6">
                  <c:v>38534</c:v>
                </c:pt>
                <c:pt idx="7">
                  <c:v>38565</c:v>
                </c:pt>
                <c:pt idx="8">
                  <c:v>38596</c:v>
                </c:pt>
                <c:pt idx="9">
                  <c:v>38626</c:v>
                </c:pt>
                <c:pt idx="10">
                  <c:v>38657</c:v>
                </c:pt>
                <c:pt idx="11">
                  <c:v>38687</c:v>
                </c:pt>
                <c:pt idx="12">
                  <c:v>38718</c:v>
                </c:pt>
                <c:pt idx="13">
                  <c:v>38749</c:v>
                </c:pt>
                <c:pt idx="14">
                  <c:v>38777</c:v>
                </c:pt>
                <c:pt idx="15">
                  <c:v>38808</c:v>
                </c:pt>
                <c:pt idx="16">
                  <c:v>38838</c:v>
                </c:pt>
                <c:pt idx="17">
                  <c:v>38869</c:v>
                </c:pt>
                <c:pt idx="18">
                  <c:v>38899</c:v>
                </c:pt>
                <c:pt idx="19">
                  <c:v>38930</c:v>
                </c:pt>
                <c:pt idx="20">
                  <c:v>38961</c:v>
                </c:pt>
                <c:pt idx="21">
                  <c:v>38991</c:v>
                </c:pt>
                <c:pt idx="22">
                  <c:v>39022</c:v>
                </c:pt>
                <c:pt idx="23">
                  <c:v>39052</c:v>
                </c:pt>
                <c:pt idx="24">
                  <c:v>39083</c:v>
                </c:pt>
                <c:pt idx="25">
                  <c:v>39114</c:v>
                </c:pt>
                <c:pt idx="26">
                  <c:v>39142</c:v>
                </c:pt>
                <c:pt idx="27">
                  <c:v>39173</c:v>
                </c:pt>
                <c:pt idx="28">
                  <c:v>39203</c:v>
                </c:pt>
                <c:pt idx="29">
                  <c:v>39234</c:v>
                </c:pt>
                <c:pt idx="30">
                  <c:v>39264</c:v>
                </c:pt>
                <c:pt idx="31">
                  <c:v>39295</c:v>
                </c:pt>
                <c:pt idx="32">
                  <c:v>39326</c:v>
                </c:pt>
                <c:pt idx="33">
                  <c:v>39356</c:v>
                </c:pt>
                <c:pt idx="34">
                  <c:v>39387</c:v>
                </c:pt>
                <c:pt idx="35">
                  <c:v>39417</c:v>
                </c:pt>
                <c:pt idx="36">
                  <c:v>39448</c:v>
                </c:pt>
                <c:pt idx="37">
                  <c:v>39479</c:v>
                </c:pt>
                <c:pt idx="38">
                  <c:v>39508</c:v>
                </c:pt>
                <c:pt idx="39">
                  <c:v>39539</c:v>
                </c:pt>
                <c:pt idx="40">
                  <c:v>39569</c:v>
                </c:pt>
                <c:pt idx="41">
                  <c:v>39600</c:v>
                </c:pt>
                <c:pt idx="42">
                  <c:v>39630</c:v>
                </c:pt>
                <c:pt idx="43">
                  <c:v>39661</c:v>
                </c:pt>
                <c:pt idx="44">
                  <c:v>39692</c:v>
                </c:pt>
                <c:pt idx="45">
                  <c:v>39722</c:v>
                </c:pt>
                <c:pt idx="46">
                  <c:v>39753</c:v>
                </c:pt>
                <c:pt idx="47">
                  <c:v>39783</c:v>
                </c:pt>
                <c:pt idx="48">
                  <c:v>39814</c:v>
                </c:pt>
                <c:pt idx="49">
                  <c:v>39845</c:v>
                </c:pt>
                <c:pt idx="50">
                  <c:v>39873</c:v>
                </c:pt>
                <c:pt idx="51">
                  <c:v>39904</c:v>
                </c:pt>
                <c:pt idx="52">
                  <c:v>39934</c:v>
                </c:pt>
                <c:pt idx="53">
                  <c:v>39965</c:v>
                </c:pt>
                <c:pt idx="54">
                  <c:v>39995</c:v>
                </c:pt>
                <c:pt idx="55">
                  <c:v>40026</c:v>
                </c:pt>
                <c:pt idx="56">
                  <c:v>40057</c:v>
                </c:pt>
                <c:pt idx="57">
                  <c:v>40087</c:v>
                </c:pt>
                <c:pt idx="58">
                  <c:v>40118</c:v>
                </c:pt>
                <c:pt idx="59">
                  <c:v>40148</c:v>
                </c:pt>
                <c:pt idx="60">
                  <c:v>40179</c:v>
                </c:pt>
                <c:pt idx="61">
                  <c:v>40210</c:v>
                </c:pt>
                <c:pt idx="62">
                  <c:v>40238</c:v>
                </c:pt>
                <c:pt idx="63">
                  <c:v>40269</c:v>
                </c:pt>
                <c:pt idx="64">
                  <c:v>40299</c:v>
                </c:pt>
                <c:pt idx="65">
                  <c:v>40330</c:v>
                </c:pt>
                <c:pt idx="66">
                  <c:v>40360</c:v>
                </c:pt>
                <c:pt idx="67">
                  <c:v>40391</c:v>
                </c:pt>
                <c:pt idx="68">
                  <c:v>40422</c:v>
                </c:pt>
                <c:pt idx="69">
                  <c:v>40452</c:v>
                </c:pt>
                <c:pt idx="70">
                  <c:v>40483</c:v>
                </c:pt>
                <c:pt idx="71">
                  <c:v>40513</c:v>
                </c:pt>
                <c:pt idx="72">
                  <c:v>40544</c:v>
                </c:pt>
                <c:pt idx="73">
                  <c:v>40575</c:v>
                </c:pt>
                <c:pt idx="74">
                  <c:v>40603</c:v>
                </c:pt>
                <c:pt idx="75">
                  <c:v>40634</c:v>
                </c:pt>
                <c:pt idx="76">
                  <c:v>40664</c:v>
                </c:pt>
                <c:pt idx="77">
                  <c:v>40695</c:v>
                </c:pt>
                <c:pt idx="78">
                  <c:v>40725</c:v>
                </c:pt>
                <c:pt idx="79">
                  <c:v>40756</c:v>
                </c:pt>
                <c:pt idx="80">
                  <c:v>40787</c:v>
                </c:pt>
                <c:pt idx="81">
                  <c:v>40817</c:v>
                </c:pt>
                <c:pt idx="82">
                  <c:v>40848</c:v>
                </c:pt>
                <c:pt idx="83">
                  <c:v>40878</c:v>
                </c:pt>
                <c:pt idx="84">
                  <c:v>40909</c:v>
                </c:pt>
                <c:pt idx="85">
                  <c:v>40940</c:v>
                </c:pt>
                <c:pt idx="86">
                  <c:v>40969</c:v>
                </c:pt>
                <c:pt idx="87">
                  <c:v>41000</c:v>
                </c:pt>
                <c:pt idx="88">
                  <c:v>41030</c:v>
                </c:pt>
                <c:pt idx="89">
                  <c:v>41061</c:v>
                </c:pt>
                <c:pt idx="90">
                  <c:v>41091</c:v>
                </c:pt>
                <c:pt idx="91">
                  <c:v>41122</c:v>
                </c:pt>
                <c:pt idx="92">
                  <c:v>41153</c:v>
                </c:pt>
                <c:pt idx="93">
                  <c:v>41183</c:v>
                </c:pt>
                <c:pt idx="94">
                  <c:v>41214</c:v>
                </c:pt>
                <c:pt idx="95">
                  <c:v>41244</c:v>
                </c:pt>
                <c:pt idx="96">
                  <c:v>41275</c:v>
                </c:pt>
                <c:pt idx="97">
                  <c:v>41306</c:v>
                </c:pt>
                <c:pt idx="98">
                  <c:v>41334</c:v>
                </c:pt>
                <c:pt idx="99">
                  <c:v>41365</c:v>
                </c:pt>
                <c:pt idx="100">
                  <c:v>41395</c:v>
                </c:pt>
                <c:pt idx="101">
                  <c:v>41426</c:v>
                </c:pt>
                <c:pt idx="102">
                  <c:v>41456</c:v>
                </c:pt>
                <c:pt idx="103">
                  <c:v>41487</c:v>
                </c:pt>
                <c:pt idx="104">
                  <c:v>41518</c:v>
                </c:pt>
                <c:pt idx="105">
                  <c:v>41548</c:v>
                </c:pt>
                <c:pt idx="106">
                  <c:v>41579</c:v>
                </c:pt>
                <c:pt idx="107">
                  <c:v>41609</c:v>
                </c:pt>
                <c:pt idx="108">
                  <c:v>41640</c:v>
                </c:pt>
                <c:pt idx="109">
                  <c:v>41671</c:v>
                </c:pt>
                <c:pt idx="110">
                  <c:v>41699</c:v>
                </c:pt>
                <c:pt idx="111">
                  <c:v>41730</c:v>
                </c:pt>
                <c:pt idx="112">
                  <c:v>41760</c:v>
                </c:pt>
                <c:pt idx="113">
                  <c:v>41791</c:v>
                </c:pt>
                <c:pt idx="114">
                  <c:v>41821</c:v>
                </c:pt>
                <c:pt idx="115">
                  <c:v>41852</c:v>
                </c:pt>
                <c:pt idx="116">
                  <c:v>41883</c:v>
                </c:pt>
                <c:pt idx="117">
                  <c:v>41913</c:v>
                </c:pt>
                <c:pt idx="118">
                  <c:v>41944</c:v>
                </c:pt>
                <c:pt idx="119">
                  <c:v>41974</c:v>
                </c:pt>
              </c:numCache>
            </c:numRef>
          </c:cat>
          <c:val>
            <c:numRef>
              <c:f>mon_cal!$N$2:$N$121</c:f>
              <c:numCache>
                <c:formatCode>General</c:formatCode>
                <c:ptCount val="120"/>
                <c:pt idx="0">
                  <c:v>14.19387093548387</c:v>
                </c:pt>
                <c:pt idx="1">
                  <c:v>9.0566785714285718</c:v>
                </c:pt>
                <c:pt idx="2">
                  <c:v>5.6374516129032255</c:v>
                </c:pt>
                <c:pt idx="3">
                  <c:v>8.5400000000000009</c:v>
                </c:pt>
                <c:pt idx="4">
                  <c:v>16.223870999999999</c:v>
                </c:pt>
                <c:pt idx="5">
                  <c:v>40.520333233333332</c:v>
                </c:pt>
                <c:pt idx="6">
                  <c:v>41.649355096774194</c:v>
                </c:pt>
                <c:pt idx="7">
                  <c:v>55.210967451612902</c:v>
                </c:pt>
                <c:pt idx="8">
                  <c:v>41.925333133333339</c:v>
                </c:pt>
                <c:pt idx="9">
                  <c:v>43.335806419354832</c:v>
                </c:pt>
                <c:pt idx="10">
                  <c:v>29.878999900000007</c:v>
                </c:pt>
                <c:pt idx="11">
                  <c:v>21.540000064516136</c:v>
                </c:pt>
                <c:pt idx="12">
                  <c:v>14.602258129032258</c:v>
                </c:pt>
                <c:pt idx="13">
                  <c:v>9.2171071428571434</c:v>
                </c:pt>
                <c:pt idx="14">
                  <c:v>5.4737419354838712</c:v>
                </c:pt>
                <c:pt idx="15">
                  <c:v>4.6118666666666677</c:v>
                </c:pt>
                <c:pt idx="16">
                  <c:v>4.5734193548387099</c:v>
                </c:pt>
                <c:pt idx="17">
                  <c:v>16.451299933333335</c:v>
                </c:pt>
                <c:pt idx="18">
                  <c:v>22.122258032258067</c:v>
                </c:pt>
                <c:pt idx="19">
                  <c:v>22.982258064516127</c:v>
                </c:pt>
                <c:pt idx="20">
                  <c:v>24.822333366666669</c:v>
                </c:pt>
                <c:pt idx="21">
                  <c:v>20.061935419354842</c:v>
                </c:pt>
                <c:pt idx="22">
                  <c:v>13.832333333333336</c:v>
                </c:pt>
                <c:pt idx="23">
                  <c:v>9.7202580645161287</c:v>
                </c:pt>
                <c:pt idx="24">
                  <c:v>6.3286451612903232</c:v>
                </c:pt>
                <c:pt idx="25">
                  <c:v>4.2315714285714279</c:v>
                </c:pt>
                <c:pt idx="26">
                  <c:v>1.6564548387096776</c:v>
                </c:pt>
                <c:pt idx="27">
                  <c:v>1.8287766666666669</c:v>
                </c:pt>
                <c:pt idx="28">
                  <c:v>5.8131935483870967</c:v>
                </c:pt>
                <c:pt idx="29">
                  <c:v>26.743699700000004</c:v>
                </c:pt>
                <c:pt idx="30">
                  <c:v>32.336774161290329</c:v>
                </c:pt>
                <c:pt idx="31">
                  <c:v>45.050645225806448</c:v>
                </c:pt>
                <c:pt idx="32">
                  <c:v>42.686000299999996</c:v>
                </c:pt>
                <c:pt idx="33">
                  <c:v>32.898709516129038</c:v>
                </c:pt>
                <c:pt idx="34">
                  <c:v>23.3426668</c:v>
                </c:pt>
                <c:pt idx="35">
                  <c:v>16.693225870967741</c:v>
                </c:pt>
                <c:pt idx="36">
                  <c:v>10.95174193548387</c:v>
                </c:pt>
                <c:pt idx="37">
                  <c:v>6.9608620689655165</c:v>
                </c:pt>
                <c:pt idx="38">
                  <c:v>4.2167096774193542</c:v>
                </c:pt>
                <c:pt idx="39">
                  <c:v>5.0445666666666655</c:v>
                </c:pt>
                <c:pt idx="40">
                  <c:v>13.256451612903225</c:v>
                </c:pt>
                <c:pt idx="41">
                  <c:v>22.454666766666673</c:v>
                </c:pt>
                <c:pt idx="42">
                  <c:v>37.972902870967744</c:v>
                </c:pt>
                <c:pt idx="43">
                  <c:v>51.692903709677417</c:v>
                </c:pt>
                <c:pt idx="44">
                  <c:v>54.609333033333328</c:v>
                </c:pt>
                <c:pt idx="45">
                  <c:v>37.561613451612899</c:v>
                </c:pt>
                <c:pt idx="46">
                  <c:v>28.049666633333338</c:v>
                </c:pt>
                <c:pt idx="47">
                  <c:v>20.289354774193548</c:v>
                </c:pt>
                <c:pt idx="48">
                  <c:v>13.249677451612904</c:v>
                </c:pt>
                <c:pt idx="49">
                  <c:v>8.4365357142857142</c:v>
                </c:pt>
                <c:pt idx="50">
                  <c:v>4.9160645161290333</c:v>
                </c:pt>
                <c:pt idx="51">
                  <c:v>3.0468333333333333</c:v>
                </c:pt>
                <c:pt idx="52">
                  <c:v>2.6029677419354842</c:v>
                </c:pt>
                <c:pt idx="53">
                  <c:v>12.284866733333333</c:v>
                </c:pt>
                <c:pt idx="54">
                  <c:v>22.15032258064516</c:v>
                </c:pt>
                <c:pt idx="55">
                  <c:v>41.177419032258058</c:v>
                </c:pt>
                <c:pt idx="56">
                  <c:v>32.068333100000004</c:v>
                </c:pt>
                <c:pt idx="57">
                  <c:v>32.40645164516129</c:v>
                </c:pt>
                <c:pt idx="58">
                  <c:v>21.406333366666672</c:v>
                </c:pt>
                <c:pt idx="59">
                  <c:v>15.203871000000003</c:v>
                </c:pt>
                <c:pt idx="60">
                  <c:v>9.9232258064516135</c:v>
                </c:pt>
                <c:pt idx="61">
                  <c:v>6.0742857142857147</c:v>
                </c:pt>
                <c:pt idx="62">
                  <c:v>3.1801612903225798</c:v>
                </c:pt>
                <c:pt idx="63">
                  <c:v>23.244433566666668</c:v>
                </c:pt>
                <c:pt idx="64">
                  <c:v>38.858387322580647</c:v>
                </c:pt>
                <c:pt idx="65">
                  <c:v>54.523000266666678</c:v>
                </c:pt>
                <c:pt idx="66">
                  <c:v>49.522903032258064</c:v>
                </c:pt>
                <c:pt idx="67">
                  <c:v>41.547741645161295</c:v>
                </c:pt>
                <c:pt idx="68">
                  <c:v>41.539000200000011</c:v>
                </c:pt>
                <c:pt idx="69">
                  <c:v>30.859677322580655</c:v>
                </c:pt>
                <c:pt idx="70">
                  <c:v>22.362333466666666</c:v>
                </c:pt>
                <c:pt idx="71">
                  <c:v>15.905161354838709</c:v>
                </c:pt>
                <c:pt idx="72">
                  <c:v>10.539032258064518</c:v>
                </c:pt>
                <c:pt idx="73">
                  <c:v>6.4907142857142857</c:v>
                </c:pt>
                <c:pt idx="74">
                  <c:v>3.9602903225806441</c:v>
                </c:pt>
                <c:pt idx="75">
                  <c:v>2.4329666666666667</c:v>
                </c:pt>
                <c:pt idx="76">
                  <c:v>5.9880645161290325</c:v>
                </c:pt>
                <c:pt idx="77">
                  <c:v>19.376066866666672</c:v>
                </c:pt>
                <c:pt idx="78">
                  <c:v>29.413548451612904</c:v>
                </c:pt>
                <c:pt idx="79">
                  <c:v>31.872580451612905</c:v>
                </c:pt>
                <c:pt idx="80">
                  <c:v>27.997333233333336</c:v>
                </c:pt>
                <c:pt idx="81">
                  <c:v>21.771935290322581</c:v>
                </c:pt>
                <c:pt idx="82">
                  <c:v>15.5239999</c:v>
                </c:pt>
                <c:pt idx="83">
                  <c:v>10.68693548387097</c:v>
                </c:pt>
                <c:pt idx="84">
                  <c:v>7.1324193548387083</c:v>
                </c:pt>
                <c:pt idx="85">
                  <c:v>4.1546551724137935</c:v>
                </c:pt>
                <c:pt idx="86">
                  <c:v>1.7419999999999998</c:v>
                </c:pt>
                <c:pt idx="87">
                  <c:v>0.86971333333333334</c:v>
                </c:pt>
                <c:pt idx="88">
                  <c:v>3.0474516129032256</c:v>
                </c:pt>
                <c:pt idx="89">
                  <c:v>45.106633200000005</c:v>
                </c:pt>
                <c:pt idx="90">
                  <c:v>38.190645290322585</c:v>
                </c:pt>
                <c:pt idx="91">
                  <c:v>33.578387129032265</c:v>
                </c:pt>
                <c:pt idx="92">
                  <c:v>31.808333433333335</c:v>
                </c:pt>
                <c:pt idx="93">
                  <c:v>22.728709709677421</c:v>
                </c:pt>
                <c:pt idx="94">
                  <c:v>14.628999966666667</c:v>
                </c:pt>
                <c:pt idx="95">
                  <c:v>10.407516129032258</c:v>
                </c:pt>
                <c:pt idx="96">
                  <c:v>6.803193548387096</c:v>
                </c:pt>
                <c:pt idx="97">
                  <c:v>3.8370714285714285</c:v>
                </c:pt>
                <c:pt idx="98">
                  <c:v>1.7497419354838706</c:v>
                </c:pt>
                <c:pt idx="99">
                  <c:v>0.91204333333333321</c:v>
                </c:pt>
                <c:pt idx="100">
                  <c:v>5.6222258064516133</c:v>
                </c:pt>
                <c:pt idx="101">
                  <c:v>18.46466666666667</c:v>
                </c:pt>
                <c:pt idx="102">
                  <c:v>30.226451354838701</c:v>
                </c:pt>
                <c:pt idx="103">
                  <c:v>30.157419258064511</c:v>
                </c:pt>
                <c:pt idx="104">
                  <c:v>38.888666833333332</c:v>
                </c:pt>
                <c:pt idx="105">
                  <c:v>31.750322483870971</c:v>
                </c:pt>
                <c:pt idx="106">
                  <c:v>21.725333433333329</c:v>
                </c:pt>
                <c:pt idx="107">
                  <c:v>15.311935419354841</c:v>
                </c:pt>
                <c:pt idx="108">
                  <c:v>10.00132258064516</c:v>
                </c:pt>
                <c:pt idx="109">
                  <c:v>6.3714285714285719</c:v>
                </c:pt>
                <c:pt idx="110">
                  <c:v>3.5134838709677432</c:v>
                </c:pt>
                <c:pt idx="111">
                  <c:v>1.2125866666666667</c:v>
                </c:pt>
                <c:pt idx="112">
                  <c:v>7.7913935161290331</c:v>
                </c:pt>
                <c:pt idx="113">
                  <c:v>37.400999766666672</c:v>
                </c:pt>
                <c:pt idx="114">
                  <c:v>34.401612774193552</c:v>
                </c:pt>
                <c:pt idx="115">
                  <c:v>54.754193774193546</c:v>
                </c:pt>
                <c:pt idx="116">
                  <c:v>79.507998366666683</c:v>
                </c:pt>
                <c:pt idx="117">
                  <c:v>39.54774193548387</c:v>
                </c:pt>
                <c:pt idx="118">
                  <c:v>28.144333466666662</c:v>
                </c:pt>
                <c:pt idx="119">
                  <c:v>20.518709580645158</c:v>
                </c:pt>
              </c:numCache>
            </c:numRef>
          </c:val>
          <c:smooth val="0"/>
          <c:extLst>
            <c:ext xmlns:c16="http://schemas.microsoft.com/office/drawing/2014/chart" uri="{C3380CC4-5D6E-409C-BE32-E72D297353CC}">
              <c16:uniqueId val="{00000004-40E9-4D28-85F6-BD3A1639B21E}"/>
            </c:ext>
          </c:extLst>
        </c:ser>
        <c:dLbls>
          <c:showLegendKey val="0"/>
          <c:showVal val="0"/>
          <c:showCatName val="0"/>
          <c:showSerName val="0"/>
          <c:showPercent val="0"/>
          <c:showBubbleSize val="0"/>
        </c:dLbls>
        <c:marker val="1"/>
        <c:smooth val="0"/>
        <c:axId val="227097616"/>
        <c:axId val="227096832"/>
      </c:lineChart>
      <c:dateAx>
        <c:axId val="227097616"/>
        <c:scaling>
          <c:orientation val="minMax"/>
        </c:scaling>
        <c:delete val="0"/>
        <c:axPos val="b"/>
        <c:numFmt formatCode="mmm\-yy"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27096832"/>
        <c:crosses val="autoZero"/>
        <c:auto val="1"/>
        <c:lblOffset val="100"/>
        <c:baseTimeUnit val="days"/>
      </c:dateAx>
      <c:valAx>
        <c:axId val="227096832"/>
        <c:scaling>
          <c:orientation val="minMax"/>
          <c:max val="150"/>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Discharge, cumec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27097616"/>
        <c:crosses val="autoZero"/>
        <c:crossBetween val="between"/>
      </c:valAx>
      <c:valAx>
        <c:axId val="227094088"/>
        <c:scaling>
          <c:orientation val="maxMin"/>
          <c:max val="1000"/>
        </c:scaling>
        <c:delete val="0"/>
        <c:axPos val="r"/>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IN" b="1">
                    <a:latin typeface="Times New Roman" panose="02020603050405020304" pitchFamily="18" charset="0"/>
                    <a:cs typeface="Times New Roman" panose="02020603050405020304" pitchFamily="18" charset="0"/>
                  </a:rPr>
                  <a:t>Rainfall, mm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Times New Roman" panose="02020603050405020304" pitchFamily="18" charset="0"/>
                <a:ea typeface="+mn-ea"/>
                <a:cs typeface="Times New Roman" panose="02020603050405020304" pitchFamily="18" charset="0"/>
              </a:defRPr>
            </a:pPr>
            <a:endParaRPr lang="en-US"/>
          </a:p>
        </c:txPr>
        <c:crossAx val="227096048"/>
        <c:crosses val="max"/>
        <c:crossBetween val="between"/>
      </c:valAx>
      <c:dateAx>
        <c:axId val="227096048"/>
        <c:scaling>
          <c:orientation val="minMax"/>
        </c:scaling>
        <c:delete val="1"/>
        <c:axPos val="t"/>
        <c:numFmt formatCode="mmm\-yy" sourceLinked="1"/>
        <c:majorTickMark val="out"/>
        <c:minorTickMark val="none"/>
        <c:tickLblPos val="nextTo"/>
        <c:crossAx val="227094088"/>
        <c:crosses val="autoZero"/>
        <c:auto val="1"/>
        <c:lblOffset val="100"/>
        <c:baseTimeUnit val="months"/>
      </c:dateAx>
      <c:spPr>
        <a:noFill/>
        <a:ln w="12700">
          <a:solidFill>
            <a:schemeClr val="tx1"/>
          </a:solid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solidFill>
      <a:schemeClr val="bg1"/>
    </a:solidFill>
    <a:ln w="12700" cap="flat" cmpd="sng" algn="ctr">
      <a:solidFill>
        <a:schemeClr val="tx1"/>
      </a:solidFill>
      <a:round/>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calibration!$C$1</c:f>
              <c:strCache>
                <c:ptCount val="1"/>
                <c:pt idx="0">
                  <c:v>Simulated Discharge</c:v>
                </c:pt>
              </c:strCache>
            </c:strRef>
          </c:tx>
          <c:spPr>
            <a:ln w="19050" cap="rnd">
              <a:noFill/>
              <a:round/>
            </a:ln>
            <a:effectLst/>
          </c:spPr>
          <c:marker>
            <c:symbol val="circle"/>
            <c:size val="2"/>
            <c:spPr>
              <a:solidFill>
                <a:schemeClr val="tx1"/>
              </a:solidFill>
              <a:ln w="9525">
                <a:solidFill>
                  <a:schemeClr val="tx1"/>
                </a:solidFill>
              </a:ln>
              <a:effectLst/>
            </c:spPr>
          </c:marker>
          <c:xVal>
            <c:numRef>
              <c:f>calibration!$B$2:$B$3653</c:f>
              <c:numCache>
                <c:formatCode>General</c:formatCode>
                <c:ptCount val="3652"/>
                <c:pt idx="0">
                  <c:v>8.9077000000000002</c:v>
                </c:pt>
                <c:pt idx="1">
                  <c:v>8.4739000000000004</c:v>
                </c:pt>
                <c:pt idx="2">
                  <c:v>7.5486000000000004</c:v>
                </c:pt>
                <c:pt idx="3">
                  <c:v>8.5114999999999998</c:v>
                </c:pt>
                <c:pt idx="4">
                  <c:v>9.7378</c:v>
                </c:pt>
                <c:pt idx="5">
                  <c:v>7.8760000000000003</c:v>
                </c:pt>
                <c:pt idx="6">
                  <c:v>8.1739999999999995</c:v>
                </c:pt>
                <c:pt idx="7">
                  <c:v>8.1739999999999995</c:v>
                </c:pt>
                <c:pt idx="8">
                  <c:v>8.1738999999999997</c:v>
                </c:pt>
                <c:pt idx="9">
                  <c:v>9.2510999999999992</c:v>
                </c:pt>
                <c:pt idx="10">
                  <c:v>8.9933999999999994</c:v>
                </c:pt>
                <c:pt idx="11">
                  <c:v>8.8168000000000006</c:v>
                </c:pt>
                <c:pt idx="12">
                  <c:v>8.5619999999999994</c:v>
                </c:pt>
                <c:pt idx="13">
                  <c:v>7.5815000000000001</c:v>
                </c:pt>
                <c:pt idx="14">
                  <c:v>8.3535000000000004</c:v>
                </c:pt>
                <c:pt idx="15">
                  <c:v>7.5815000000000001</c:v>
                </c:pt>
                <c:pt idx="16">
                  <c:v>7.4866000000000001</c:v>
                </c:pt>
                <c:pt idx="17">
                  <c:v>7.5810000000000004</c:v>
                </c:pt>
                <c:pt idx="18">
                  <c:v>7.5810000000000004</c:v>
                </c:pt>
                <c:pt idx="19">
                  <c:v>7.8760000000000003</c:v>
                </c:pt>
                <c:pt idx="20">
                  <c:v>7.5815000000000001</c:v>
                </c:pt>
                <c:pt idx="21">
                  <c:v>7.8789999999999996</c:v>
                </c:pt>
                <c:pt idx="22">
                  <c:v>7.5815000000000001</c:v>
                </c:pt>
                <c:pt idx="23">
                  <c:v>8.4740000000000002</c:v>
                </c:pt>
                <c:pt idx="24">
                  <c:v>9.0614000000000008</c:v>
                </c:pt>
                <c:pt idx="25">
                  <c:v>7.8762999999999996</c:v>
                </c:pt>
                <c:pt idx="26">
                  <c:v>7.5993000000000004</c:v>
                </c:pt>
                <c:pt idx="27">
                  <c:v>8.2253000000000007</c:v>
                </c:pt>
                <c:pt idx="28">
                  <c:v>7.9951999999999996</c:v>
                </c:pt>
                <c:pt idx="29">
                  <c:v>6.7134999999999998</c:v>
                </c:pt>
                <c:pt idx="30">
                  <c:v>6.43</c:v>
                </c:pt>
                <c:pt idx="31">
                  <c:v>6.43</c:v>
                </c:pt>
                <c:pt idx="32">
                  <c:v>6.9766000000000004</c:v>
                </c:pt>
                <c:pt idx="33">
                  <c:v>6.149</c:v>
                </c:pt>
                <c:pt idx="34">
                  <c:v>6.194</c:v>
                </c:pt>
                <c:pt idx="35">
                  <c:v>5.8482000000000003</c:v>
                </c:pt>
                <c:pt idx="36">
                  <c:v>5.8716999999999997</c:v>
                </c:pt>
                <c:pt idx="37">
                  <c:v>5.923</c:v>
                </c:pt>
                <c:pt idx="38">
                  <c:v>6.3163</c:v>
                </c:pt>
                <c:pt idx="39">
                  <c:v>5.8716999999999997</c:v>
                </c:pt>
                <c:pt idx="40">
                  <c:v>6.7096999999999998</c:v>
                </c:pt>
                <c:pt idx="41">
                  <c:v>4.8710000000000004</c:v>
                </c:pt>
                <c:pt idx="42">
                  <c:v>4.7849000000000004</c:v>
                </c:pt>
                <c:pt idx="43">
                  <c:v>5.8716999999999997</c:v>
                </c:pt>
                <c:pt idx="44">
                  <c:v>5.8716999999999997</c:v>
                </c:pt>
                <c:pt idx="45">
                  <c:v>4.5606</c:v>
                </c:pt>
                <c:pt idx="46">
                  <c:v>5.1257000000000001</c:v>
                </c:pt>
                <c:pt idx="47">
                  <c:v>5.0388999999999999</c:v>
                </c:pt>
                <c:pt idx="48">
                  <c:v>4.8124000000000002</c:v>
                </c:pt>
                <c:pt idx="49">
                  <c:v>4.8338000000000001</c:v>
                </c:pt>
                <c:pt idx="50">
                  <c:v>5.0580999999999996</c:v>
                </c:pt>
                <c:pt idx="51">
                  <c:v>4.5247999999999999</c:v>
                </c:pt>
                <c:pt idx="52">
                  <c:v>4.6908000000000003</c:v>
                </c:pt>
                <c:pt idx="53">
                  <c:v>4.4875999999999996</c:v>
                </c:pt>
                <c:pt idx="54">
                  <c:v>4.1787000000000001</c:v>
                </c:pt>
                <c:pt idx="55">
                  <c:v>3.8033000000000001</c:v>
                </c:pt>
                <c:pt idx="56">
                  <c:v>3.5103</c:v>
                </c:pt>
                <c:pt idx="57">
                  <c:v>4.0206999999999997</c:v>
                </c:pt>
                <c:pt idx="58">
                  <c:v>3.5922000000000001</c:v>
                </c:pt>
                <c:pt idx="59">
                  <c:v>3.6423000000000001</c:v>
                </c:pt>
                <c:pt idx="60">
                  <c:v>3.7706</c:v>
                </c:pt>
                <c:pt idx="61">
                  <c:v>3.2343000000000002</c:v>
                </c:pt>
                <c:pt idx="62">
                  <c:v>3.0659000000000001</c:v>
                </c:pt>
                <c:pt idx="63">
                  <c:v>3.0867</c:v>
                </c:pt>
                <c:pt idx="64">
                  <c:v>3.5244</c:v>
                </c:pt>
                <c:pt idx="65">
                  <c:v>3.0756000000000001</c:v>
                </c:pt>
                <c:pt idx="66">
                  <c:v>2.9983</c:v>
                </c:pt>
                <c:pt idx="67">
                  <c:v>3.1648000000000001</c:v>
                </c:pt>
                <c:pt idx="68">
                  <c:v>3.2823000000000002</c:v>
                </c:pt>
                <c:pt idx="69">
                  <c:v>2.9097</c:v>
                </c:pt>
                <c:pt idx="70">
                  <c:v>4.83</c:v>
                </c:pt>
                <c:pt idx="71">
                  <c:v>4.7934000000000001</c:v>
                </c:pt>
                <c:pt idx="72">
                  <c:v>4.7934000000000001</c:v>
                </c:pt>
                <c:pt idx="73">
                  <c:v>4.5323000000000002</c:v>
                </c:pt>
                <c:pt idx="74">
                  <c:v>4.5323000000000002</c:v>
                </c:pt>
                <c:pt idx="75">
                  <c:v>4.2746000000000004</c:v>
                </c:pt>
                <c:pt idx="76">
                  <c:v>4.0206999999999997</c:v>
                </c:pt>
                <c:pt idx="77">
                  <c:v>4.2746000000000004</c:v>
                </c:pt>
                <c:pt idx="78">
                  <c:v>11.936</c:v>
                </c:pt>
                <c:pt idx="79">
                  <c:v>15.694000000000001</c:v>
                </c:pt>
                <c:pt idx="80">
                  <c:v>7.9804000000000004</c:v>
                </c:pt>
                <c:pt idx="81">
                  <c:v>5.2737999999999996</c:v>
                </c:pt>
                <c:pt idx="82">
                  <c:v>8.7766000000000002</c:v>
                </c:pt>
                <c:pt idx="83">
                  <c:v>15.66</c:v>
                </c:pt>
                <c:pt idx="84">
                  <c:v>14.6205</c:v>
                </c:pt>
                <c:pt idx="85">
                  <c:v>7.8762999999999996</c:v>
                </c:pt>
                <c:pt idx="86">
                  <c:v>6.7130000000000001</c:v>
                </c:pt>
                <c:pt idx="87">
                  <c:v>14.3592</c:v>
                </c:pt>
                <c:pt idx="88">
                  <c:v>16.663</c:v>
                </c:pt>
                <c:pt idx="89">
                  <c:v>12.047800000000001</c:v>
                </c:pt>
                <c:pt idx="90">
                  <c:v>9.5582999999999991</c:v>
                </c:pt>
                <c:pt idx="91">
                  <c:v>7.1550000000000002</c:v>
                </c:pt>
                <c:pt idx="92">
                  <c:v>6.4298999999999999</c:v>
                </c:pt>
                <c:pt idx="93">
                  <c:v>6.149</c:v>
                </c:pt>
                <c:pt idx="94">
                  <c:v>5.6444000000000001</c:v>
                </c:pt>
                <c:pt idx="95">
                  <c:v>5.5970000000000004</c:v>
                </c:pt>
                <c:pt idx="96">
                  <c:v>18.119399999999999</c:v>
                </c:pt>
                <c:pt idx="97">
                  <c:v>11.523</c:v>
                </c:pt>
                <c:pt idx="98">
                  <c:v>11.954700000000001</c:v>
                </c:pt>
                <c:pt idx="99">
                  <c:v>9.6997999999999998</c:v>
                </c:pt>
                <c:pt idx="100">
                  <c:v>16.957100000000001</c:v>
                </c:pt>
                <c:pt idx="101">
                  <c:v>13.6351</c:v>
                </c:pt>
                <c:pt idx="102">
                  <c:v>8.3023000000000007</c:v>
                </c:pt>
                <c:pt idx="103">
                  <c:v>7.2892999999999999</c:v>
                </c:pt>
                <c:pt idx="104">
                  <c:v>7</c:v>
                </c:pt>
                <c:pt idx="105">
                  <c:v>5.9313000000000002</c:v>
                </c:pt>
                <c:pt idx="106">
                  <c:v>6.7134999999999998</c:v>
                </c:pt>
                <c:pt idx="107">
                  <c:v>5.9739000000000004</c:v>
                </c:pt>
                <c:pt idx="108">
                  <c:v>10.1928</c:v>
                </c:pt>
                <c:pt idx="109">
                  <c:v>6.7134999999999998</c:v>
                </c:pt>
                <c:pt idx="110">
                  <c:v>6.4298999999999999</c:v>
                </c:pt>
                <c:pt idx="111">
                  <c:v>9.6997999999999998</c:v>
                </c:pt>
                <c:pt idx="112">
                  <c:v>8.4929000000000006</c:v>
                </c:pt>
                <c:pt idx="113">
                  <c:v>9.0818999999999992</c:v>
                </c:pt>
                <c:pt idx="114">
                  <c:v>10.7408</c:v>
                </c:pt>
                <c:pt idx="115">
                  <c:v>17.969000000000001</c:v>
                </c:pt>
                <c:pt idx="116">
                  <c:v>13.222799999999999</c:v>
                </c:pt>
                <c:pt idx="117">
                  <c:v>8.3600999999999992</c:v>
                </c:pt>
                <c:pt idx="118">
                  <c:v>15.311999999999999</c:v>
                </c:pt>
                <c:pt idx="119">
                  <c:v>15.7121</c:v>
                </c:pt>
                <c:pt idx="120">
                  <c:v>14.6205</c:v>
                </c:pt>
                <c:pt idx="121">
                  <c:v>12.706</c:v>
                </c:pt>
                <c:pt idx="122">
                  <c:v>11.2858</c:v>
                </c:pt>
                <c:pt idx="123">
                  <c:v>8.2970000000000006</c:v>
                </c:pt>
                <c:pt idx="124">
                  <c:v>10.786799999999999</c:v>
                </c:pt>
                <c:pt idx="125">
                  <c:v>13.501899999999999</c:v>
                </c:pt>
                <c:pt idx="126">
                  <c:v>31.353000000000002</c:v>
                </c:pt>
                <c:pt idx="127">
                  <c:v>16.362300000000001</c:v>
                </c:pt>
                <c:pt idx="128">
                  <c:v>10.316000000000001</c:v>
                </c:pt>
                <c:pt idx="129">
                  <c:v>17.071999999999999</c:v>
                </c:pt>
                <c:pt idx="130">
                  <c:v>15.539199999999999</c:v>
                </c:pt>
                <c:pt idx="131">
                  <c:v>10.7745</c:v>
                </c:pt>
                <c:pt idx="132">
                  <c:v>11.202500000000001</c:v>
                </c:pt>
                <c:pt idx="133">
                  <c:v>10.8203</c:v>
                </c:pt>
                <c:pt idx="134">
                  <c:v>23.378299999999999</c:v>
                </c:pt>
                <c:pt idx="135">
                  <c:v>16.716100000000001</c:v>
                </c:pt>
                <c:pt idx="136">
                  <c:v>16.037500000000001</c:v>
                </c:pt>
                <c:pt idx="137">
                  <c:v>12.4902</c:v>
                </c:pt>
                <c:pt idx="138">
                  <c:v>10.1928</c:v>
                </c:pt>
                <c:pt idx="139">
                  <c:v>24.061800000000002</c:v>
                </c:pt>
                <c:pt idx="140">
                  <c:v>53.463999999999999</c:v>
                </c:pt>
                <c:pt idx="141">
                  <c:v>26.8993</c:v>
                </c:pt>
                <c:pt idx="142">
                  <c:v>21.474799999999998</c:v>
                </c:pt>
                <c:pt idx="143">
                  <c:v>26.1067</c:v>
                </c:pt>
                <c:pt idx="144">
                  <c:v>33.018000000000001</c:v>
                </c:pt>
                <c:pt idx="145">
                  <c:v>21.8523</c:v>
                </c:pt>
                <c:pt idx="146">
                  <c:v>17.6997</c:v>
                </c:pt>
                <c:pt idx="147">
                  <c:v>15.326700000000001</c:v>
                </c:pt>
                <c:pt idx="148">
                  <c:v>18.5124</c:v>
                </c:pt>
                <c:pt idx="149">
                  <c:v>15.66</c:v>
                </c:pt>
                <c:pt idx="150">
                  <c:v>16.886900000000001</c:v>
                </c:pt>
                <c:pt idx="151">
                  <c:v>16.112500000000001</c:v>
                </c:pt>
                <c:pt idx="152">
                  <c:v>14.1378</c:v>
                </c:pt>
                <c:pt idx="153">
                  <c:v>7.68</c:v>
                </c:pt>
                <c:pt idx="154">
                  <c:v>11.145099999999999</c:v>
                </c:pt>
                <c:pt idx="155">
                  <c:v>7.3410000000000002</c:v>
                </c:pt>
                <c:pt idx="156">
                  <c:v>10.136799999999999</c:v>
                </c:pt>
                <c:pt idx="157">
                  <c:v>8.4725000000000001</c:v>
                </c:pt>
                <c:pt idx="158">
                  <c:v>9.2017000000000007</c:v>
                </c:pt>
                <c:pt idx="159">
                  <c:v>10.8729</c:v>
                </c:pt>
                <c:pt idx="160">
                  <c:v>10.760199999999999</c:v>
                </c:pt>
                <c:pt idx="161">
                  <c:v>9.5856999999999992</c:v>
                </c:pt>
                <c:pt idx="162">
                  <c:v>6.8710000000000004</c:v>
                </c:pt>
                <c:pt idx="163">
                  <c:v>10.3675</c:v>
                </c:pt>
                <c:pt idx="164">
                  <c:v>13.2575</c:v>
                </c:pt>
                <c:pt idx="165">
                  <c:v>11.808299999999999</c:v>
                </c:pt>
                <c:pt idx="166">
                  <c:v>7.9999000000000002</c:v>
                </c:pt>
                <c:pt idx="167">
                  <c:v>6.9973000000000001</c:v>
                </c:pt>
                <c:pt idx="168">
                  <c:v>7.3274999999999997</c:v>
                </c:pt>
                <c:pt idx="169">
                  <c:v>8.2270000000000003</c:v>
                </c:pt>
                <c:pt idx="170">
                  <c:v>13.6775</c:v>
                </c:pt>
                <c:pt idx="171">
                  <c:v>59.725099999999998</c:v>
                </c:pt>
                <c:pt idx="172">
                  <c:v>43.644799999999996</c:v>
                </c:pt>
                <c:pt idx="173">
                  <c:v>32.11</c:v>
                </c:pt>
                <c:pt idx="174">
                  <c:v>54.823500000000003</c:v>
                </c:pt>
                <c:pt idx="175">
                  <c:v>49.2988</c:v>
                </c:pt>
                <c:pt idx="176">
                  <c:v>25.22</c:v>
                </c:pt>
                <c:pt idx="177">
                  <c:v>27.621700000000001</c:v>
                </c:pt>
                <c:pt idx="178">
                  <c:v>32.692100000000003</c:v>
                </c:pt>
                <c:pt idx="179">
                  <c:v>16.417200000000001</c:v>
                </c:pt>
                <c:pt idx="180">
                  <c:v>20.033200000000001</c:v>
                </c:pt>
                <c:pt idx="181">
                  <c:v>37.231499999999997</c:v>
                </c:pt>
                <c:pt idx="182">
                  <c:v>47.5535</c:v>
                </c:pt>
                <c:pt idx="183">
                  <c:v>20.25</c:v>
                </c:pt>
                <c:pt idx="184">
                  <c:v>57.920999999999999</c:v>
                </c:pt>
                <c:pt idx="185">
                  <c:v>57.017800000000001</c:v>
                </c:pt>
                <c:pt idx="186">
                  <c:v>45.129600000000003</c:v>
                </c:pt>
                <c:pt idx="187">
                  <c:v>27.22</c:v>
                </c:pt>
                <c:pt idx="188">
                  <c:v>18.63</c:v>
                </c:pt>
                <c:pt idx="189">
                  <c:v>15.34</c:v>
                </c:pt>
                <c:pt idx="190">
                  <c:v>13.71</c:v>
                </c:pt>
                <c:pt idx="191">
                  <c:v>18.540600000000001</c:v>
                </c:pt>
                <c:pt idx="192">
                  <c:v>22.722000000000001</c:v>
                </c:pt>
                <c:pt idx="193">
                  <c:v>125.9</c:v>
                </c:pt>
                <c:pt idx="194">
                  <c:v>106.5</c:v>
                </c:pt>
                <c:pt idx="195">
                  <c:v>133.2167</c:v>
                </c:pt>
                <c:pt idx="196">
                  <c:v>98.415800000000004</c:v>
                </c:pt>
                <c:pt idx="197">
                  <c:v>89.05</c:v>
                </c:pt>
                <c:pt idx="198">
                  <c:v>84.866600000000005</c:v>
                </c:pt>
                <c:pt idx="199">
                  <c:v>59.0794</c:v>
                </c:pt>
                <c:pt idx="200">
                  <c:v>231.81229999999999</c:v>
                </c:pt>
                <c:pt idx="201">
                  <c:v>71.532799999999995</c:v>
                </c:pt>
                <c:pt idx="202">
                  <c:v>51.078400000000002</c:v>
                </c:pt>
                <c:pt idx="203">
                  <c:v>57.694699999999997</c:v>
                </c:pt>
                <c:pt idx="204">
                  <c:v>58.13</c:v>
                </c:pt>
                <c:pt idx="205">
                  <c:v>44.672699999999999</c:v>
                </c:pt>
                <c:pt idx="206">
                  <c:v>40.349299999999999</c:v>
                </c:pt>
                <c:pt idx="207">
                  <c:v>65.434200000000004</c:v>
                </c:pt>
                <c:pt idx="208">
                  <c:v>43.915100000000002</c:v>
                </c:pt>
                <c:pt idx="209">
                  <c:v>46.647199999999998</c:v>
                </c:pt>
                <c:pt idx="210">
                  <c:v>40.277299999999997</c:v>
                </c:pt>
                <c:pt idx="211">
                  <c:v>37.54</c:v>
                </c:pt>
                <c:pt idx="212">
                  <c:v>32.065800000000003</c:v>
                </c:pt>
                <c:pt idx="213">
                  <c:v>89.808999999999997</c:v>
                </c:pt>
                <c:pt idx="214">
                  <c:v>66.583600000000004</c:v>
                </c:pt>
                <c:pt idx="215">
                  <c:v>49.903100000000002</c:v>
                </c:pt>
                <c:pt idx="216">
                  <c:v>37.730499999999999</c:v>
                </c:pt>
                <c:pt idx="217">
                  <c:v>43.54</c:v>
                </c:pt>
                <c:pt idx="218">
                  <c:v>50.88</c:v>
                </c:pt>
                <c:pt idx="219">
                  <c:v>46.6175</c:v>
                </c:pt>
                <c:pt idx="220">
                  <c:v>45.647799999999997</c:v>
                </c:pt>
                <c:pt idx="221">
                  <c:v>88.006200000000007</c:v>
                </c:pt>
                <c:pt idx="222">
                  <c:v>120.2526</c:v>
                </c:pt>
                <c:pt idx="223">
                  <c:v>57.067</c:v>
                </c:pt>
                <c:pt idx="224">
                  <c:v>52.0197</c:v>
                </c:pt>
                <c:pt idx="225">
                  <c:v>64.2</c:v>
                </c:pt>
                <c:pt idx="226">
                  <c:v>71.599999999999994</c:v>
                </c:pt>
                <c:pt idx="227">
                  <c:v>61.7776</c:v>
                </c:pt>
                <c:pt idx="228">
                  <c:v>46.323599999999999</c:v>
                </c:pt>
                <c:pt idx="229">
                  <c:v>43.469700000000003</c:v>
                </c:pt>
                <c:pt idx="230">
                  <c:v>45.450200000000002</c:v>
                </c:pt>
                <c:pt idx="231">
                  <c:v>37.733499999999999</c:v>
                </c:pt>
                <c:pt idx="232">
                  <c:v>38.82</c:v>
                </c:pt>
                <c:pt idx="233">
                  <c:v>40.7896</c:v>
                </c:pt>
                <c:pt idx="234">
                  <c:v>41.244999999999997</c:v>
                </c:pt>
                <c:pt idx="235">
                  <c:v>38.160200000000003</c:v>
                </c:pt>
                <c:pt idx="236">
                  <c:v>36.534599999999998</c:v>
                </c:pt>
                <c:pt idx="237">
                  <c:v>44.341799999999999</c:v>
                </c:pt>
                <c:pt idx="238">
                  <c:v>54.0366</c:v>
                </c:pt>
                <c:pt idx="239">
                  <c:v>29.33</c:v>
                </c:pt>
                <c:pt idx="240">
                  <c:v>41.348399999999998</c:v>
                </c:pt>
                <c:pt idx="241">
                  <c:v>39.742600000000003</c:v>
                </c:pt>
                <c:pt idx="242">
                  <c:v>30.7867</c:v>
                </c:pt>
                <c:pt idx="243">
                  <c:v>29.87</c:v>
                </c:pt>
                <c:pt idx="244">
                  <c:v>39.619199999999999</c:v>
                </c:pt>
                <c:pt idx="245">
                  <c:v>40.866</c:v>
                </c:pt>
                <c:pt idx="246">
                  <c:v>26.4558</c:v>
                </c:pt>
                <c:pt idx="247">
                  <c:v>28.79</c:v>
                </c:pt>
                <c:pt idx="248">
                  <c:v>37.016100000000002</c:v>
                </c:pt>
                <c:pt idx="249">
                  <c:v>29.4878</c:v>
                </c:pt>
                <c:pt idx="250">
                  <c:v>22.534099999999999</c:v>
                </c:pt>
                <c:pt idx="251">
                  <c:v>21.53</c:v>
                </c:pt>
                <c:pt idx="252">
                  <c:v>21.529299999999999</c:v>
                </c:pt>
                <c:pt idx="253">
                  <c:v>32.8461</c:v>
                </c:pt>
                <c:pt idx="254">
                  <c:v>29.87</c:v>
                </c:pt>
                <c:pt idx="255">
                  <c:v>24.74</c:v>
                </c:pt>
                <c:pt idx="256">
                  <c:v>44.0715</c:v>
                </c:pt>
                <c:pt idx="257">
                  <c:v>50.398299999999999</c:v>
                </c:pt>
                <c:pt idx="258">
                  <c:v>26.402999999999999</c:v>
                </c:pt>
                <c:pt idx="259">
                  <c:v>24.115300000000001</c:v>
                </c:pt>
                <c:pt idx="260">
                  <c:v>25.266400000000001</c:v>
                </c:pt>
                <c:pt idx="261">
                  <c:v>22.42</c:v>
                </c:pt>
                <c:pt idx="262">
                  <c:v>22.311299999999999</c:v>
                </c:pt>
                <c:pt idx="263">
                  <c:v>23.8657</c:v>
                </c:pt>
                <c:pt idx="264">
                  <c:v>92.6</c:v>
                </c:pt>
                <c:pt idx="265">
                  <c:v>43.440100000000001</c:v>
                </c:pt>
                <c:pt idx="266">
                  <c:v>36.909999999999997</c:v>
                </c:pt>
                <c:pt idx="267">
                  <c:v>28.540400000000002</c:v>
                </c:pt>
                <c:pt idx="268">
                  <c:v>27.74</c:v>
                </c:pt>
                <c:pt idx="269">
                  <c:v>26.257400000000001</c:v>
                </c:pt>
                <c:pt idx="270">
                  <c:v>26.6021</c:v>
                </c:pt>
                <c:pt idx="271">
                  <c:v>20.9955</c:v>
                </c:pt>
                <c:pt idx="272">
                  <c:v>21.97</c:v>
                </c:pt>
                <c:pt idx="273">
                  <c:v>21.057500000000001</c:v>
                </c:pt>
                <c:pt idx="274">
                  <c:v>29.87</c:v>
                </c:pt>
                <c:pt idx="275">
                  <c:v>63.636099999999999</c:v>
                </c:pt>
                <c:pt idx="276">
                  <c:v>50.12</c:v>
                </c:pt>
                <c:pt idx="277">
                  <c:v>151.31360000000001</c:v>
                </c:pt>
                <c:pt idx="278">
                  <c:v>92.37</c:v>
                </c:pt>
                <c:pt idx="279">
                  <c:v>72.56</c:v>
                </c:pt>
                <c:pt idx="280">
                  <c:v>45.866500000000002</c:v>
                </c:pt>
                <c:pt idx="281">
                  <c:v>54.03</c:v>
                </c:pt>
                <c:pt idx="282">
                  <c:v>33.307200000000002</c:v>
                </c:pt>
                <c:pt idx="283">
                  <c:v>30.2729</c:v>
                </c:pt>
                <c:pt idx="284">
                  <c:v>42.15</c:v>
                </c:pt>
                <c:pt idx="285">
                  <c:v>27.885100000000001</c:v>
                </c:pt>
                <c:pt idx="286">
                  <c:v>24.726800000000001</c:v>
                </c:pt>
                <c:pt idx="287">
                  <c:v>25.1233</c:v>
                </c:pt>
                <c:pt idx="288">
                  <c:v>34.450000000000003</c:v>
                </c:pt>
                <c:pt idx="289">
                  <c:v>25.192299999999999</c:v>
                </c:pt>
                <c:pt idx="290">
                  <c:v>24.612100000000002</c:v>
                </c:pt>
                <c:pt idx="291">
                  <c:v>30.178599999999999</c:v>
                </c:pt>
                <c:pt idx="292">
                  <c:v>43.54</c:v>
                </c:pt>
                <c:pt idx="293">
                  <c:v>34.2361</c:v>
                </c:pt>
                <c:pt idx="294">
                  <c:v>42.909199999999998</c:v>
                </c:pt>
                <c:pt idx="295">
                  <c:v>134.19999999999999</c:v>
                </c:pt>
                <c:pt idx="296">
                  <c:v>51.66</c:v>
                </c:pt>
                <c:pt idx="297">
                  <c:v>35.356900000000003</c:v>
                </c:pt>
                <c:pt idx="298">
                  <c:v>30.3902</c:v>
                </c:pt>
                <c:pt idx="299">
                  <c:v>30.802700000000002</c:v>
                </c:pt>
                <c:pt idx="300">
                  <c:v>29.963799999999999</c:v>
                </c:pt>
                <c:pt idx="301">
                  <c:v>29.552700000000002</c:v>
                </c:pt>
                <c:pt idx="302">
                  <c:v>32.68</c:v>
                </c:pt>
                <c:pt idx="303">
                  <c:v>29.8414</c:v>
                </c:pt>
                <c:pt idx="304">
                  <c:v>30.97</c:v>
                </c:pt>
                <c:pt idx="305">
                  <c:v>29.304099999999998</c:v>
                </c:pt>
                <c:pt idx="306">
                  <c:v>29.613</c:v>
                </c:pt>
                <c:pt idx="307">
                  <c:v>26.71</c:v>
                </c:pt>
                <c:pt idx="308">
                  <c:v>24.070599999999999</c:v>
                </c:pt>
                <c:pt idx="309">
                  <c:v>25.71</c:v>
                </c:pt>
                <c:pt idx="310">
                  <c:v>23.907</c:v>
                </c:pt>
                <c:pt idx="311">
                  <c:v>18.088699999999999</c:v>
                </c:pt>
                <c:pt idx="312">
                  <c:v>17.930700000000002</c:v>
                </c:pt>
                <c:pt idx="313">
                  <c:v>17.2834</c:v>
                </c:pt>
                <c:pt idx="314">
                  <c:v>15.974299999999999</c:v>
                </c:pt>
                <c:pt idx="315">
                  <c:v>16.1432</c:v>
                </c:pt>
                <c:pt idx="316">
                  <c:v>19.43</c:v>
                </c:pt>
                <c:pt idx="317">
                  <c:v>16.3583</c:v>
                </c:pt>
                <c:pt idx="318">
                  <c:v>19.43</c:v>
                </c:pt>
                <c:pt idx="319">
                  <c:v>18.329699999999999</c:v>
                </c:pt>
                <c:pt idx="320">
                  <c:v>12.9427</c:v>
                </c:pt>
                <c:pt idx="321">
                  <c:v>16.4787</c:v>
                </c:pt>
                <c:pt idx="322">
                  <c:v>15.0847</c:v>
                </c:pt>
                <c:pt idx="323">
                  <c:v>17.48</c:v>
                </c:pt>
                <c:pt idx="324">
                  <c:v>14.5412</c:v>
                </c:pt>
                <c:pt idx="325">
                  <c:v>14.85</c:v>
                </c:pt>
                <c:pt idx="326">
                  <c:v>15.241899999999999</c:v>
                </c:pt>
                <c:pt idx="327">
                  <c:v>15.16</c:v>
                </c:pt>
                <c:pt idx="328">
                  <c:v>13.2982</c:v>
                </c:pt>
                <c:pt idx="329">
                  <c:v>13.6045</c:v>
                </c:pt>
                <c:pt idx="330">
                  <c:v>15.68</c:v>
                </c:pt>
                <c:pt idx="331">
                  <c:v>12.1587</c:v>
                </c:pt>
                <c:pt idx="332">
                  <c:v>12.495900000000001</c:v>
                </c:pt>
                <c:pt idx="333">
                  <c:v>12.3467</c:v>
                </c:pt>
                <c:pt idx="334">
                  <c:v>11.887</c:v>
                </c:pt>
                <c:pt idx="335">
                  <c:v>9.9337999999999997</c:v>
                </c:pt>
                <c:pt idx="336">
                  <c:v>9.5732999999999997</c:v>
                </c:pt>
                <c:pt idx="337">
                  <c:v>14.34</c:v>
                </c:pt>
                <c:pt idx="338">
                  <c:v>8.4793000000000003</c:v>
                </c:pt>
                <c:pt idx="339">
                  <c:v>8.4017999999999997</c:v>
                </c:pt>
                <c:pt idx="340">
                  <c:v>10.013199999999999</c:v>
                </c:pt>
                <c:pt idx="341">
                  <c:v>11.2197</c:v>
                </c:pt>
                <c:pt idx="342">
                  <c:v>10.0611</c:v>
                </c:pt>
                <c:pt idx="343">
                  <c:v>11.936500000000001</c:v>
                </c:pt>
                <c:pt idx="344">
                  <c:v>12.52</c:v>
                </c:pt>
                <c:pt idx="345">
                  <c:v>11.405900000000001</c:v>
                </c:pt>
                <c:pt idx="346">
                  <c:v>10.869300000000001</c:v>
                </c:pt>
                <c:pt idx="347">
                  <c:v>10.3064</c:v>
                </c:pt>
                <c:pt idx="348">
                  <c:v>10.2963</c:v>
                </c:pt>
                <c:pt idx="349">
                  <c:v>11.056100000000001</c:v>
                </c:pt>
                <c:pt idx="350">
                  <c:v>10.810700000000001</c:v>
                </c:pt>
                <c:pt idx="351">
                  <c:v>10.39</c:v>
                </c:pt>
                <c:pt idx="352">
                  <c:v>10.946899999999999</c:v>
                </c:pt>
                <c:pt idx="353">
                  <c:v>10.994999999999999</c:v>
                </c:pt>
                <c:pt idx="354">
                  <c:v>10.775499999999999</c:v>
                </c:pt>
                <c:pt idx="355">
                  <c:v>9.4354999999999993</c:v>
                </c:pt>
                <c:pt idx="356">
                  <c:v>9.0641999999999996</c:v>
                </c:pt>
                <c:pt idx="357">
                  <c:v>9.0228000000000002</c:v>
                </c:pt>
                <c:pt idx="358">
                  <c:v>9.9169999999999998</c:v>
                </c:pt>
                <c:pt idx="359">
                  <c:v>8.4963999999999995</c:v>
                </c:pt>
                <c:pt idx="360">
                  <c:v>8.0213000000000001</c:v>
                </c:pt>
                <c:pt idx="361">
                  <c:v>7.81</c:v>
                </c:pt>
                <c:pt idx="362">
                  <c:v>7.3101000000000003</c:v>
                </c:pt>
                <c:pt idx="363">
                  <c:v>7.5915999999999997</c:v>
                </c:pt>
                <c:pt idx="364">
                  <c:v>7.5690999999999997</c:v>
                </c:pt>
                <c:pt idx="365">
                  <c:v>8.7460000000000004</c:v>
                </c:pt>
                <c:pt idx="366">
                  <c:v>6.8479000000000001</c:v>
                </c:pt>
                <c:pt idx="367">
                  <c:v>6.8766999999999996</c:v>
                </c:pt>
                <c:pt idx="368">
                  <c:v>7.0435999999999996</c:v>
                </c:pt>
                <c:pt idx="369">
                  <c:v>7.6643999999999997</c:v>
                </c:pt>
                <c:pt idx="370">
                  <c:v>8.3758999999999997</c:v>
                </c:pt>
                <c:pt idx="371">
                  <c:v>8.1178000000000008</c:v>
                </c:pt>
                <c:pt idx="372">
                  <c:v>8.3740000000000006</c:v>
                </c:pt>
                <c:pt idx="373">
                  <c:v>8.0312000000000001</c:v>
                </c:pt>
                <c:pt idx="374">
                  <c:v>7.9080000000000004</c:v>
                </c:pt>
                <c:pt idx="375">
                  <c:v>8.1869999999999994</c:v>
                </c:pt>
                <c:pt idx="376">
                  <c:v>6.2511000000000001</c:v>
                </c:pt>
                <c:pt idx="377">
                  <c:v>6.1768999999999998</c:v>
                </c:pt>
                <c:pt idx="378">
                  <c:v>6.4059999999999997</c:v>
                </c:pt>
                <c:pt idx="379">
                  <c:v>7.9969999999999999</c:v>
                </c:pt>
                <c:pt idx="380">
                  <c:v>7.4450000000000003</c:v>
                </c:pt>
                <c:pt idx="381">
                  <c:v>7.806</c:v>
                </c:pt>
                <c:pt idx="382">
                  <c:v>6.6637000000000004</c:v>
                </c:pt>
                <c:pt idx="383">
                  <c:v>6.6372999999999998</c:v>
                </c:pt>
                <c:pt idx="384">
                  <c:v>6.6018999999999997</c:v>
                </c:pt>
                <c:pt idx="385">
                  <c:v>6.9640000000000004</c:v>
                </c:pt>
                <c:pt idx="386">
                  <c:v>7.6130000000000004</c:v>
                </c:pt>
                <c:pt idx="387">
                  <c:v>6.3311000000000002</c:v>
                </c:pt>
                <c:pt idx="388">
                  <c:v>6.3616000000000001</c:v>
                </c:pt>
                <c:pt idx="389">
                  <c:v>6.0311000000000003</c:v>
                </c:pt>
                <c:pt idx="390">
                  <c:v>7.4169999999999998</c:v>
                </c:pt>
                <c:pt idx="391">
                  <c:v>5.6534000000000004</c:v>
                </c:pt>
                <c:pt idx="392">
                  <c:v>5.5975999999999999</c:v>
                </c:pt>
                <c:pt idx="393">
                  <c:v>7.016</c:v>
                </c:pt>
                <c:pt idx="394">
                  <c:v>5.5487000000000002</c:v>
                </c:pt>
                <c:pt idx="395">
                  <c:v>5.6006999999999998</c:v>
                </c:pt>
                <c:pt idx="396">
                  <c:v>5.5932000000000004</c:v>
                </c:pt>
                <c:pt idx="397">
                  <c:v>5.4917999999999996</c:v>
                </c:pt>
                <c:pt idx="398">
                  <c:v>5.8070000000000004</c:v>
                </c:pt>
                <c:pt idx="399">
                  <c:v>5.6205999999999996</c:v>
                </c:pt>
                <c:pt idx="400">
                  <c:v>6.6020000000000003</c:v>
                </c:pt>
                <c:pt idx="401">
                  <c:v>5.4138999999999999</c:v>
                </c:pt>
                <c:pt idx="402">
                  <c:v>4.9752999999999998</c:v>
                </c:pt>
                <c:pt idx="403">
                  <c:v>4.8905000000000003</c:v>
                </c:pt>
                <c:pt idx="404">
                  <c:v>6.1719999999999997</c:v>
                </c:pt>
                <c:pt idx="405">
                  <c:v>4.7412999999999998</c:v>
                </c:pt>
                <c:pt idx="406">
                  <c:v>5.1832000000000003</c:v>
                </c:pt>
                <c:pt idx="407">
                  <c:v>5.95</c:v>
                </c:pt>
                <c:pt idx="408">
                  <c:v>5.1402000000000001</c:v>
                </c:pt>
                <c:pt idx="409">
                  <c:v>4.9964000000000004</c:v>
                </c:pt>
                <c:pt idx="410">
                  <c:v>4.9203000000000001</c:v>
                </c:pt>
                <c:pt idx="411">
                  <c:v>4.8372999999999999</c:v>
                </c:pt>
                <c:pt idx="412">
                  <c:v>5.0514000000000001</c:v>
                </c:pt>
                <c:pt idx="413">
                  <c:v>5.0282999999999998</c:v>
                </c:pt>
                <c:pt idx="414">
                  <c:v>5.7229999999999999</c:v>
                </c:pt>
                <c:pt idx="415">
                  <c:v>5.0199999999999996</c:v>
                </c:pt>
                <c:pt idx="416">
                  <c:v>5.0255000000000001</c:v>
                </c:pt>
                <c:pt idx="417">
                  <c:v>5.7596999999999996</c:v>
                </c:pt>
                <c:pt idx="418">
                  <c:v>5.3308</c:v>
                </c:pt>
                <c:pt idx="419">
                  <c:v>5.9862000000000002</c:v>
                </c:pt>
                <c:pt idx="420">
                  <c:v>6.0163000000000002</c:v>
                </c:pt>
                <c:pt idx="421">
                  <c:v>5.4909999999999997</c:v>
                </c:pt>
                <c:pt idx="422">
                  <c:v>4.9180999999999999</c:v>
                </c:pt>
                <c:pt idx="423">
                  <c:v>4.9074</c:v>
                </c:pt>
                <c:pt idx="424">
                  <c:v>5.101</c:v>
                </c:pt>
                <c:pt idx="425">
                  <c:v>4.0997000000000003</c:v>
                </c:pt>
                <c:pt idx="426">
                  <c:v>3.8570000000000002</c:v>
                </c:pt>
                <c:pt idx="427">
                  <c:v>3.8209</c:v>
                </c:pt>
                <c:pt idx="428">
                  <c:v>3.972</c:v>
                </c:pt>
                <c:pt idx="429">
                  <c:v>3.9548000000000001</c:v>
                </c:pt>
                <c:pt idx="430">
                  <c:v>3.3283</c:v>
                </c:pt>
                <c:pt idx="431">
                  <c:v>3.5722</c:v>
                </c:pt>
                <c:pt idx="432">
                  <c:v>3.45</c:v>
                </c:pt>
                <c:pt idx="433">
                  <c:v>4.2914000000000003</c:v>
                </c:pt>
                <c:pt idx="434">
                  <c:v>4.2282999999999999</c:v>
                </c:pt>
                <c:pt idx="435">
                  <c:v>3.6949999999999998</c:v>
                </c:pt>
                <c:pt idx="436">
                  <c:v>4.8361999999999998</c:v>
                </c:pt>
                <c:pt idx="437">
                  <c:v>4.7121000000000004</c:v>
                </c:pt>
                <c:pt idx="438">
                  <c:v>3.6949999999999998</c:v>
                </c:pt>
                <c:pt idx="439">
                  <c:v>4.96</c:v>
                </c:pt>
                <c:pt idx="440">
                  <c:v>7.0776000000000003</c:v>
                </c:pt>
                <c:pt idx="441">
                  <c:v>7.0164</c:v>
                </c:pt>
                <c:pt idx="442">
                  <c:v>3.6949999999999998</c:v>
                </c:pt>
                <c:pt idx="443">
                  <c:v>6.1489000000000003</c:v>
                </c:pt>
                <c:pt idx="444">
                  <c:v>3.3527</c:v>
                </c:pt>
                <c:pt idx="445">
                  <c:v>3.8942999999999999</c:v>
                </c:pt>
                <c:pt idx="446">
                  <c:v>3.1863000000000001</c:v>
                </c:pt>
                <c:pt idx="447">
                  <c:v>3.9302000000000001</c:v>
                </c:pt>
                <c:pt idx="448">
                  <c:v>3.8260999999999998</c:v>
                </c:pt>
                <c:pt idx="449">
                  <c:v>2.8170000000000002</c:v>
                </c:pt>
                <c:pt idx="450">
                  <c:v>2.4230999999999998</c:v>
                </c:pt>
                <c:pt idx="451">
                  <c:v>2.6107</c:v>
                </c:pt>
                <c:pt idx="452">
                  <c:v>2.7919</c:v>
                </c:pt>
                <c:pt idx="453">
                  <c:v>1.9452</c:v>
                </c:pt>
                <c:pt idx="454">
                  <c:v>1.6681999999999999</c:v>
                </c:pt>
                <c:pt idx="455">
                  <c:v>2.1103000000000001</c:v>
                </c:pt>
                <c:pt idx="456">
                  <c:v>1.179</c:v>
                </c:pt>
                <c:pt idx="457">
                  <c:v>5.0071000000000003</c:v>
                </c:pt>
                <c:pt idx="458">
                  <c:v>10.6927</c:v>
                </c:pt>
                <c:pt idx="459">
                  <c:v>20.4953</c:v>
                </c:pt>
                <c:pt idx="460">
                  <c:v>9.1440999999999999</c:v>
                </c:pt>
                <c:pt idx="461">
                  <c:v>7.8654999999999999</c:v>
                </c:pt>
                <c:pt idx="462">
                  <c:v>8.0132999999999992</c:v>
                </c:pt>
                <c:pt idx="463">
                  <c:v>7.806</c:v>
                </c:pt>
                <c:pt idx="464">
                  <c:v>7.4169999999999998</c:v>
                </c:pt>
                <c:pt idx="465">
                  <c:v>16.587</c:v>
                </c:pt>
                <c:pt idx="466">
                  <c:v>8.1404999999999994</c:v>
                </c:pt>
                <c:pt idx="467">
                  <c:v>7.9348999999999998</c:v>
                </c:pt>
                <c:pt idx="468">
                  <c:v>5.01</c:v>
                </c:pt>
                <c:pt idx="469">
                  <c:v>6.6600999999999999</c:v>
                </c:pt>
                <c:pt idx="470">
                  <c:v>3.41</c:v>
                </c:pt>
                <c:pt idx="471">
                  <c:v>2.8170000000000002</c:v>
                </c:pt>
                <c:pt idx="472">
                  <c:v>5.5298999999999996</c:v>
                </c:pt>
                <c:pt idx="473">
                  <c:v>12.173999999999999</c:v>
                </c:pt>
                <c:pt idx="474">
                  <c:v>15.4711</c:v>
                </c:pt>
                <c:pt idx="475">
                  <c:v>14.0136</c:v>
                </c:pt>
                <c:pt idx="476">
                  <c:v>11.2455</c:v>
                </c:pt>
                <c:pt idx="477">
                  <c:v>6.6020000000000003</c:v>
                </c:pt>
                <c:pt idx="478">
                  <c:v>7.1332000000000004</c:v>
                </c:pt>
                <c:pt idx="479">
                  <c:v>9.7616999999999994</c:v>
                </c:pt>
                <c:pt idx="480">
                  <c:v>7.5438000000000001</c:v>
                </c:pt>
                <c:pt idx="481">
                  <c:v>5.1021999999999998</c:v>
                </c:pt>
                <c:pt idx="482">
                  <c:v>5.8585000000000003</c:v>
                </c:pt>
                <c:pt idx="483">
                  <c:v>5.6417000000000002</c:v>
                </c:pt>
                <c:pt idx="484">
                  <c:v>4.5039999999999996</c:v>
                </c:pt>
                <c:pt idx="485">
                  <c:v>5.4264000000000001</c:v>
                </c:pt>
                <c:pt idx="486">
                  <c:v>5.9733999999999998</c:v>
                </c:pt>
                <c:pt idx="487">
                  <c:v>9.4065999999999992</c:v>
                </c:pt>
                <c:pt idx="488">
                  <c:v>11.297599999999999</c:v>
                </c:pt>
                <c:pt idx="489">
                  <c:v>10.1553</c:v>
                </c:pt>
                <c:pt idx="490">
                  <c:v>10.085900000000001</c:v>
                </c:pt>
                <c:pt idx="491">
                  <c:v>11</c:v>
                </c:pt>
                <c:pt idx="492">
                  <c:v>12.9956</c:v>
                </c:pt>
                <c:pt idx="493">
                  <c:v>7.3105000000000002</c:v>
                </c:pt>
                <c:pt idx="494">
                  <c:v>6.3841000000000001</c:v>
                </c:pt>
                <c:pt idx="495">
                  <c:v>13.6036</c:v>
                </c:pt>
                <c:pt idx="496">
                  <c:v>7.1243999999999996</c:v>
                </c:pt>
                <c:pt idx="497">
                  <c:v>6.6020000000000003</c:v>
                </c:pt>
                <c:pt idx="498">
                  <c:v>8.5609999999999999</c:v>
                </c:pt>
                <c:pt idx="499">
                  <c:v>20.690200000000001</c:v>
                </c:pt>
                <c:pt idx="500">
                  <c:v>9.7422000000000004</c:v>
                </c:pt>
                <c:pt idx="501">
                  <c:v>6.6025999999999998</c:v>
                </c:pt>
                <c:pt idx="502">
                  <c:v>5.8216999999999999</c:v>
                </c:pt>
                <c:pt idx="503">
                  <c:v>6.109</c:v>
                </c:pt>
                <c:pt idx="504">
                  <c:v>5.3273000000000001</c:v>
                </c:pt>
                <c:pt idx="505">
                  <c:v>6.3890000000000002</c:v>
                </c:pt>
                <c:pt idx="506">
                  <c:v>4.6939000000000002</c:v>
                </c:pt>
                <c:pt idx="507">
                  <c:v>4.4306999999999999</c:v>
                </c:pt>
                <c:pt idx="508">
                  <c:v>4.6193</c:v>
                </c:pt>
                <c:pt idx="509">
                  <c:v>8.0475999999999992</c:v>
                </c:pt>
                <c:pt idx="510">
                  <c:v>11.782500000000001</c:v>
                </c:pt>
                <c:pt idx="511">
                  <c:v>5.7168000000000001</c:v>
                </c:pt>
                <c:pt idx="512">
                  <c:v>7.806</c:v>
                </c:pt>
                <c:pt idx="513">
                  <c:v>12.2402</c:v>
                </c:pt>
                <c:pt idx="514">
                  <c:v>166.38329999999999</c:v>
                </c:pt>
                <c:pt idx="515">
                  <c:v>45.456699999999998</c:v>
                </c:pt>
                <c:pt idx="516">
                  <c:v>41.47</c:v>
                </c:pt>
                <c:pt idx="517">
                  <c:v>28.147500000000001</c:v>
                </c:pt>
                <c:pt idx="518">
                  <c:v>29.652899999999999</c:v>
                </c:pt>
                <c:pt idx="519">
                  <c:v>27.39</c:v>
                </c:pt>
                <c:pt idx="520">
                  <c:v>17.723400000000002</c:v>
                </c:pt>
                <c:pt idx="521">
                  <c:v>17.327100000000002</c:v>
                </c:pt>
                <c:pt idx="522">
                  <c:v>19.807500000000001</c:v>
                </c:pt>
                <c:pt idx="523">
                  <c:v>16.331399999999999</c:v>
                </c:pt>
                <c:pt idx="524">
                  <c:v>14.7462</c:v>
                </c:pt>
                <c:pt idx="525">
                  <c:v>14.4033</c:v>
                </c:pt>
                <c:pt idx="526">
                  <c:v>21.99</c:v>
                </c:pt>
                <c:pt idx="527">
                  <c:v>24.581299999999999</c:v>
                </c:pt>
                <c:pt idx="528">
                  <c:v>33.820900000000002</c:v>
                </c:pt>
                <c:pt idx="529">
                  <c:v>19.936399999999999</c:v>
                </c:pt>
                <c:pt idx="530">
                  <c:v>16.624400000000001</c:v>
                </c:pt>
                <c:pt idx="531">
                  <c:v>10.576499999999999</c:v>
                </c:pt>
                <c:pt idx="532">
                  <c:v>27.621600000000001</c:v>
                </c:pt>
                <c:pt idx="533">
                  <c:v>21.99</c:v>
                </c:pt>
                <c:pt idx="534">
                  <c:v>37.142299999999999</c:v>
                </c:pt>
                <c:pt idx="535">
                  <c:v>18.8292</c:v>
                </c:pt>
                <c:pt idx="536">
                  <c:v>28.64</c:v>
                </c:pt>
                <c:pt idx="537">
                  <c:v>19.195799999999998</c:v>
                </c:pt>
                <c:pt idx="538">
                  <c:v>17.246099999999998</c:v>
                </c:pt>
                <c:pt idx="539">
                  <c:v>21.057300000000001</c:v>
                </c:pt>
                <c:pt idx="540">
                  <c:v>14.55</c:v>
                </c:pt>
                <c:pt idx="541">
                  <c:v>20.962399999999999</c:v>
                </c:pt>
                <c:pt idx="542">
                  <c:v>34.406500000000001</c:v>
                </c:pt>
                <c:pt idx="543">
                  <c:v>31.218299999999999</c:v>
                </c:pt>
                <c:pt idx="544">
                  <c:v>17.4465</c:v>
                </c:pt>
                <c:pt idx="545">
                  <c:v>14.3202</c:v>
                </c:pt>
                <c:pt idx="546">
                  <c:v>50.275700000000001</c:v>
                </c:pt>
                <c:pt idx="547">
                  <c:v>20.84</c:v>
                </c:pt>
                <c:pt idx="548">
                  <c:v>72.822199999999995</c:v>
                </c:pt>
                <c:pt idx="549">
                  <c:v>30.144600000000001</c:v>
                </c:pt>
                <c:pt idx="550">
                  <c:v>27.070699999999999</c:v>
                </c:pt>
                <c:pt idx="551">
                  <c:v>26.657800000000002</c:v>
                </c:pt>
                <c:pt idx="552">
                  <c:v>39.33</c:v>
                </c:pt>
                <c:pt idx="553">
                  <c:v>56.261299999999999</c:v>
                </c:pt>
                <c:pt idx="554">
                  <c:v>35.86</c:v>
                </c:pt>
                <c:pt idx="555">
                  <c:v>30.2029</c:v>
                </c:pt>
                <c:pt idx="556">
                  <c:v>46.63</c:v>
                </c:pt>
                <c:pt idx="557">
                  <c:v>32.745699999999999</c:v>
                </c:pt>
                <c:pt idx="558">
                  <c:v>28.836300000000001</c:v>
                </c:pt>
                <c:pt idx="559">
                  <c:v>24.34</c:v>
                </c:pt>
                <c:pt idx="560">
                  <c:v>20.899000000000001</c:v>
                </c:pt>
                <c:pt idx="561">
                  <c:v>19.16</c:v>
                </c:pt>
                <c:pt idx="562">
                  <c:v>16.607500000000002</c:v>
                </c:pt>
                <c:pt idx="563">
                  <c:v>14.991199999999999</c:v>
                </c:pt>
                <c:pt idx="564">
                  <c:v>14.37</c:v>
                </c:pt>
                <c:pt idx="565">
                  <c:v>18.342700000000001</c:v>
                </c:pt>
                <c:pt idx="566">
                  <c:v>26.76</c:v>
                </c:pt>
                <c:pt idx="567">
                  <c:v>22.156700000000001</c:v>
                </c:pt>
                <c:pt idx="568">
                  <c:v>14.37</c:v>
                </c:pt>
                <c:pt idx="569">
                  <c:v>12.3522</c:v>
                </c:pt>
                <c:pt idx="570">
                  <c:v>11.235300000000001</c:v>
                </c:pt>
                <c:pt idx="571">
                  <c:v>21.8611</c:v>
                </c:pt>
                <c:pt idx="572">
                  <c:v>21.915900000000001</c:v>
                </c:pt>
                <c:pt idx="573">
                  <c:v>23.429099999999998</c:v>
                </c:pt>
                <c:pt idx="574">
                  <c:v>31.524799999999999</c:v>
                </c:pt>
                <c:pt idx="575">
                  <c:v>44.39</c:v>
                </c:pt>
                <c:pt idx="576">
                  <c:v>23.7193</c:v>
                </c:pt>
                <c:pt idx="577">
                  <c:v>21.066299999999998</c:v>
                </c:pt>
                <c:pt idx="578">
                  <c:v>14.311199999999999</c:v>
                </c:pt>
                <c:pt idx="579">
                  <c:v>38.727499999999999</c:v>
                </c:pt>
                <c:pt idx="580">
                  <c:v>21.7012</c:v>
                </c:pt>
                <c:pt idx="581">
                  <c:v>18.8475</c:v>
                </c:pt>
                <c:pt idx="582">
                  <c:v>14.88</c:v>
                </c:pt>
                <c:pt idx="583">
                  <c:v>16.0337</c:v>
                </c:pt>
                <c:pt idx="584">
                  <c:v>14.879</c:v>
                </c:pt>
                <c:pt idx="585">
                  <c:v>55.723399999999998</c:v>
                </c:pt>
                <c:pt idx="586">
                  <c:v>21.2224</c:v>
                </c:pt>
                <c:pt idx="587">
                  <c:v>17.9053</c:v>
                </c:pt>
                <c:pt idx="588">
                  <c:v>19.8491</c:v>
                </c:pt>
                <c:pt idx="589">
                  <c:v>26.77</c:v>
                </c:pt>
                <c:pt idx="590">
                  <c:v>18.5486</c:v>
                </c:pt>
                <c:pt idx="591">
                  <c:v>23.75</c:v>
                </c:pt>
                <c:pt idx="592">
                  <c:v>33.17</c:v>
                </c:pt>
                <c:pt idx="593">
                  <c:v>16.352799999999998</c:v>
                </c:pt>
                <c:pt idx="594">
                  <c:v>28.247900000000001</c:v>
                </c:pt>
                <c:pt idx="595">
                  <c:v>24.442599999999999</c:v>
                </c:pt>
                <c:pt idx="596">
                  <c:v>14.88</c:v>
                </c:pt>
                <c:pt idx="597">
                  <c:v>24.1309</c:v>
                </c:pt>
                <c:pt idx="598">
                  <c:v>54.334499999999998</c:v>
                </c:pt>
                <c:pt idx="599">
                  <c:v>24.640999999999998</c:v>
                </c:pt>
                <c:pt idx="600">
                  <c:v>22.1188</c:v>
                </c:pt>
                <c:pt idx="601">
                  <c:v>194.01689999999999</c:v>
                </c:pt>
                <c:pt idx="602">
                  <c:v>106.4693</c:v>
                </c:pt>
                <c:pt idx="603">
                  <c:v>50.46</c:v>
                </c:pt>
                <c:pt idx="604">
                  <c:v>37.93</c:v>
                </c:pt>
                <c:pt idx="605">
                  <c:v>50.46</c:v>
                </c:pt>
                <c:pt idx="606">
                  <c:v>65.772400000000005</c:v>
                </c:pt>
                <c:pt idx="607">
                  <c:v>50.398600000000002</c:v>
                </c:pt>
                <c:pt idx="608">
                  <c:v>27.656500000000001</c:v>
                </c:pt>
                <c:pt idx="609">
                  <c:v>29.71</c:v>
                </c:pt>
                <c:pt idx="610">
                  <c:v>33.17</c:v>
                </c:pt>
                <c:pt idx="611">
                  <c:v>34.148899999999998</c:v>
                </c:pt>
                <c:pt idx="612">
                  <c:v>21.077000000000002</c:v>
                </c:pt>
                <c:pt idx="613">
                  <c:v>17.049700000000001</c:v>
                </c:pt>
                <c:pt idx="614">
                  <c:v>17.5381</c:v>
                </c:pt>
                <c:pt idx="615">
                  <c:v>16.991900000000001</c:v>
                </c:pt>
                <c:pt idx="616">
                  <c:v>18.968</c:v>
                </c:pt>
                <c:pt idx="617">
                  <c:v>26.15</c:v>
                </c:pt>
                <c:pt idx="618">
                  <c:v>32.439100000000003</c:v>
                </c:pt>
                <c:pt idx="619">
                  <c:v>28.950700000000001</c:v>
                </c:pt>
                <c:pt idx="620">
                  <c:v>25.561900000000001</c:v>
                </c:pt>
                <c:pt idx="621">
                  <c:v>22.460999999999999</c:v>
                </c:pt>
                <c:pt idx="622">
                  <c:v>20.7074</c:v>
                </c:pt>
                <c:pt idx="623">
                  <c:v>30.040500000000002</c:v>
                </c:pt>
                <c:pt idx="624">
                  <c:v>29.27</c:v>
                </c:pt>
                <c:pt idx="625">
                  <c:v>28.120999999999999</c:v>
                </c:pt>
                <c:pt idx="626">
                  <c:v>23.364999999999998</c:v>
                </c:pt>
                <c:pt idx="627">
                  <c:v>44.986899999999999</c:v>
                </c:pt>
                <c:pt idx="628">
                  <c:v>19.958300000000001</c:v>
                </c:pt>
                <c:pt idx="629">
                  <c:v>34.158499999999997</c:v>
                </c:pt>
                <c:pt idx="630">
                  <c:v>76.082300000000004</c:v>
                </c:pt>
                <c:pt idx="631">
                  <c:v>76.86</c:v>
                </c:pt>
                <c:pt idx="632">
                  <c:v>53.954999999999998</c:v>
                </c:pt>
                <c:pt idx="633">
                  <c:v>41.941699999999997</c:v>
                </c:pt>
                <c:pt idx="634">
                  <c:v>31.078700000000001</c:v>
                </c:pt>
                <c:pt idx="635">
                  <c:v>29.128599999999999</c:v>
                </c:pt>
                <c:pt idx="636">
                  <c:v>30.55</c:v>
                </c:pt>
                <c:pt idx="637">
                  <c:v>27.4955</c:v>
                </c:pt>
                <c:pt idx="638">
                  <c:v>33.83</c:v>
                </c:pt>
                <c:pt idx="639">
                  <c:v>45.13</c:v>
                </c:pt>
                <c:pt idx="640">
                  <c:v>31.914200000000001</c:v>
                </c:pt>
                <c:pt idx="641">
                  <c:v>26.305599999999998</c:v>
                </c:pt>
                <c:pt idx="642">
                  <c:v>30.670400000000001</c:v>
                </c:pt>
                <c:pt idx="643">
                  <c:v>27.243500000000001</c:v>
                </c:pt>
                <c:pt idx="644">
                  <c:v>24.0411</c:v>
                </c:pt>
                <c:pt idx="645">
                  <c:v>23.16</c:v>
                </c:pt>
                <c:pt idx="646">
                  <c:v>19.512899999999998</c:v>
                </c:pt>
                <c:pt idx="647">
                  <c:v>18.791599999999999</c:v>
                </c:pt>
                <c:pt idx="648">
                  <c:v>30.5669</c:v>
                </c:pt>
                <c:pt idx="649">
                  <c:v>17.957100000000001</c:v>
                </c:pt>
                <c:pt idx="650">
                  <c:v>21.2315</c:v>
                </c:pt>
                <c:pt idx="651">
                  <c:v>18.793900000000001</c:v>
                </c:pt>
                <c:pt idx="652">
                  <c:v>20.84</c:v>
                </c:pt>
                <c:pt idx="653">
                  <c:v>15.026300000000001</c:v>
                </c:pt>
                <c:pt idx="654">
                  <c:v>14.79</c:v>
                </c:pt>
                <c:pt idx="655">
                  <c:v>14.225300000000001</c:v>
                </c:pt>
                <c:pt idx="656">
                  <c:v>13.542199999999999</c:v>
                </c:pt>
                <c:pt idx="657">
                  <c:v>20.28</c:v>
                </c:pt>
                <c:pt idx="658">
                  <c:v>25.31</c:v>
                </c:pt>
                <c:pt idx="659">
                  <c:v>17.649999999999999</c:v>
                </c:pt>
                <c:pt idx="660">
                  <c:v>16.12</c:v>
                </c:pt>
                <c:pt idx="661">
                  <c:v>11.8939</c:v>
                </c:pt>
                <c:pt idx="662">
                  <c:v>7.34</c:v>
                </c:pt>
                <c:pt idx="663">
                  <c:v>7.7629999999999999</c:v>
                </c:pt>
                <c:pt idx="664">
                  <c:v>11.526199999999999</c:v>
                </c:pt>
                <c:pt idx="665">
                  <c:v>11.864000000000001</c:v>
                </c:pt>
                <c:pt idx="666">
                  <c:v>10.84</c:v>
                </c:pt>
                <c:pt idx="667">
                  <c:v>10.39</c:v>
                </c:pt>
                <c:pt idx="668">
                  <c:v>10.39</c:v>
                </c:pt>
                <c:pt idx="669">
                  <c:v>12.239599999999999</c:v>
                </c:pt>
                <c:pt idx="670">
                  <c:v>10.4444</c:v>
                </c:pt>
                <c:pt idx="671">
                  <c:v>9.3788</c:v>
                </c:pt>
                <c:pt idx="672">
                  <c:v>8.9106000000000005</c:v>
                </c:pt>
                <c:pt idx="673">
                  <c:v>10.39</c:v>
                </c:pt>
                <c:pt idx="674">
                  <c:v>11.3154</c:v>
                </c:pt>
                <c:pt idx="675">
                  <c:v>10.9322</c:v>
                </c:pt>
                <c:pt idx="676">
                  <c:v>10.052099999999999</c:v>
                </c:pt>
                <c:pt idx="677">
                  <c:v>9.6526999999999994</c:v>
                </c:pt>
                <c:pt idx="678">
                  <c:v>9.4115000000000002</c:v>
                </c:pt>
                <c:pt idx="679">
                  <c:v>8.7834000000000003</c:v>
                </c:pt>
                <c:pt idx="680">
                  <c:v>9.9420000000000002</c:v>
                </c:pt>
                <c:pt idx="681">
                  <c:v>9.4094999999999995</c:v>
                </c:pt>
                <c:pt idx="682">
                  <c:v>9.2416999999999998</c:v>
                </c:pt>
                <c:pt idx="683">
                  <c:v>8.6518999999999995</c:v>
                </c:pt>
                <c:pt idx="684">
                  <c:v>8.2629000000000001</c:v>
                </c:pt>
                <c:pt idx="685">
                  <c:v>7.9768999999999997</c:v>
                </c:pt>
                <c:pt idx="686">
                  <c:v>8.1249000000000002</c:v>
                </c:pt>
                <c:pt idx="687">
                  <c:v>9.0570000000000004</c:v>
                </c:pt>
                <c:pt idx="688">
                  <c:v>9.0570000000000004</c:v>
                </c:pt>
                <c:pt idx="689">
                  <c:v>9.4969999999999999</c:v>
                </c:pt>
                <c:pt idx="690">
                  <c:v>8.1814</c:v>
                </c:pt>
                <c:pt idx="691">
                  <c:v>8.8153000000000006</c:v>
                </c:pt>
                <c:pt idx="692">
                  <c:v>7.7866999999999997</c:v>
                </c:pt>
                <c:pt idx="693">
                  <c:v>8.3333999999999993</c:v>
                </c:pt>
                <c:pt idx="694">
                  <c:v>8.6219999999999999</c:v>
                </c:pt>
                <c:pt idx="695">
                  <c:v>8.1288999999999998</c:v>
                </c:pt>
                <c:pt idx="696">
                  <c:v>8.2523</c:v>
                </c:pt>
                <c:pt idx="697">
                  <c:v>7.4950000000000001</c:v>
                </c:pt>
                <c:pt idx="698">
                  <c:v>5.8818999999999999</c:v>
                </c:pt>
                <c:pt idx="699">
                  <c:v>7.34</c:v>
                </c:pt>
                <c:pt idx="700">
                  <c:v>5.3315000000000001</c:v>
                </c:pt>
                <c:pt idx="701">
                  <c:v>7.34</c:v>
                </c:pt>
                <c:pt idx="702">
                  <c:v>5.2079000000000004</c:v>
                </c:pt>
                <c:pt idx="703">
                  <c:v>7.34</c:v>
                </c:pt>
                <c:pt idx="704">
                  <c:v>4.8724999999999996</c:v>
                </c:pt>
                <c:pt idx="705">
                  <c:v>6.9219999999999997</c:v>
                </c:pt>
                <c:pt idx="706">
                  <c:v>6.5654000000000003</c:v>
                </c:pt>
                <c:pt idx="707">
                  <c:v>6.5571000000000002</c:v>
                </c:pt>
                <c:pt idx="708">
                  <c:v>6.508</c:v>
                </c:pt>
                <c:pt idx="709">
                  <c:v>6.4593999999999996</c:v>
                </c:pt>
                <c:pt idx="710">
                  <c:v>6.2718999999999996</c:v>
                </c:pt>
                <c:pt idx="711">
                  <c:v>8.5607000000000006</c:v>
                </c:pt>
                <c:pt idx="712">
                  <c:v>8.0690000000000008</c:v>
                </c:pt>
                <c:pt idx="713">
                  <c:v>6.8860999999999999</c:v>
                </c:pt>
                <c:pt idx="714">
                  <c:v>7.0194000000000001</c:v>
                </c:pt>
                <c:pt idx="715">
                  <c:v>6.9219999999999997</c:v>
                </c:pt>
                <c:pt idx="716">
                  <c:v>6.3985000000000003</c:v>
                </c:pt>
                <c:pt idx="717">
                  <c:v>6.6833999999999998</c:v>
                </c:pt>
                <c:pt idx="718">
                  <c:v>5.8766999999999996</c:v>
                </c:pt>
                <c:pt idx="719">
                  <c:v>5.8746999999999998</c:v>
                </c:pt>
                <c:pt idx="720">
                  <c:v>6.3421000000000003</c:v>
                </c:pt>
                <c:pt idx="721">
                  <c:v>6.2827000000000002</c:v>
                </c:pt>
                <c:pt idx="722">
                  <c:v>5.6929999999999996</c:v>
                </c:pt>
                <c:pt idx="723">
                  <c:v>5.2930000000000001</c:v>
                </c:pt>
                <c:pt idx="724">
                  <c:v>5.4168000000000003</c:v>
                </c:pt>
                <c:pt idx="725">
                  <c:v>5.2930000000000001</c:v>
                </c:pt>
                <c:pt idx="726">
                  <c:v>5.7945000000000002</c:v>
                </c:pt>
                <c:pt idx="727">
                  <c:v>4.8959999999999999</c:v>
                </c:pt>
                <c:pt idx="728">
                  <c:v>5.6627999999999998</c:v>
                </c:pt>
                <c:pt idx="729">
                  <c:v>4.8959999999999999</c:v>
                </c:pt>
                <c:pt idx="730">
                  <c:v>4.798</c:v>
                </c:pt>
                <c:pt idx="731">
                  <c:v>4.54</c:v>
                </c:pt>
                <c:pt idx="732">
                  <c:v>5.3834</c:v>
                </c:pt>
                <c:pt idx="733">
                  <c:v>5.1113999999999997</c:v>
                </c:pt>
                <c:pt idx="734">
                  <c:v>4.9278000000000004</c:v>
                </c:pt>
                <c:pt idx="735">
                  <c:v>4.7314999999999996</c:v>
                </c:pt>
                <c:pt idx="736">
                  <c:v>4.2889999999999997</c:v>
                </c:pt>
                <c:pt idx="737">
                  <c:v>4.657</c:v>
                </c:pt>
                <c:pt idx="738">
                  <c:v>4.5781999999999998</c:v>
                </c:pt>
                <c:pt idx="739">
                  <c:v>4.7904999999999998</c:v>
                </c:pt>
                <c:pt idx="740">
                  <c:v>4.4367999999999999</c:v>
                </c:pt>
                <c:pt idx="741">
                  <c:v>5.0255000000000001</c:v>
                </c:pt>
                <c:pt idx="742">
                  <c:v>4.6356000000000002</c:v>
                </c:pt>
                <c:pt idx="743">
                  <c:v>3.8090000000000002</c:v>
                </c:pt>
                <c:pt idx="744">
                  <c:v>3.8090000000000002</c:v>
                </c:pt>
                <c:pt idx="745">
                  <c:v>4.4412000000000003</c:v>
                </c:pt>
                <c:pt idx="746">
                  <c:v>4.2981999999999996</c:v>
                </c:pt>
                <c:pt idx="747">
                  <c:v>4.4692999999999996</c:v>
                </c:pt>
                <c:pt idx="748">
                  <c:v>4.7567000000000004</c:v>
                </c:pt>
                <c:pt idx="749">
                  <c:v>4.7382</c:v>
                </c:pt>
                <c:pt idx="750">
                  <c:v>3.8090000000000002</c:v>
                </c:pt>
                <c:pt idx="751">
                  <c:v>4.5194999999999999</c:v>
                </c:pt>
                <c:pt idx="752">
                  <c:v>4.3085000000000004</c:v>
                </c:pt>
                <c:pt idx="753">
                  <c:v>4.2134</c:v>
                </c:pt>
                <c:pt idx="754">
                  <c:v>4.4279999999999999</c:v>
                </c:pt>
                <c:pt idx="755">
                  <c:v>3.58</c:v>
                </c:pt>
                <c:pt idx="756">
                  <c:v>4.3757000000000001</c:v>
                </c:pt>
                <c:pt idx="757">
                  <c:v>3.58</c:v>
                </c:pt>
                <c:pt idx="758">
                  <c:v>4.2457000000000003</c:v>
                </c:pt>
                <c:pt idx="759">
                  <c:v>3.58</c:v>
                </c:pt>
                <c:pt idx="760">
                  <c:v>4.1284000000000001</c:v>
                </c:pt>
                <c:pt idx="761">
                  <c:v>4.18</c:v>
                </c:pt>
                <c:pt idx="762">
                  <c:v>3.6555</c:v>
                </c:pt>
                <c:pt idx="763">
                  <c:v>3.2603</c:v>
                </c:pt>
                <c:pt idx="764">
                  <c:v>3.3570000000000002</c:v>
                </c:pt>
                <c:pt idx="765">
                  <c:v>4.8144</c:v>
                </c:pt>
                <c:pt idx="766">
                  <c:v>4.7877999999999998</c:v>
                </c:pt>
                <c:pt idx="767">
                  <c:v>7.8516000000000004</c:v>
                </c:pt>
                <c:pt idx="768">
                  <c:v>7.4252000000000002</c:v>
                </c:pt>
                <c:pt idx="769">
                  <c:v>10.2522</c:v>
                </c:pt>
                <c:pt idx="770">
                  <c:v>8.0211000000000006</c:v>
                </c:pt>
                <c:pt idx="771">
                  <c:v>4.798</c:v>
                </c:pt>
                <c:pt idx="772">
                  <c:v>4.3815999999999997</c:v>
                </c:pt>
                <c:pt idx="773">
                  <c:v>4.2321999999999997</c:v>
                </c:pt>
                <c:pt idx="774">
                  <c:v>4.2046999999999999</c:v>
                </c:pt>
                <c:pt idx="775">
                  <c:v>26.8477</c:v>
                </c:pt>
                <c:pt idx="776">
                  <c:v>10.821999999999999</c:v>
                </c:pt>
                <c:pt idx="777">
                  <c:v>5.9291</c:v>
                </c:pt>
                <c:pt idx="778">
                  <c:v>5.6120000000000001</c:v>
                </c:pt>
                <c:pt idx="779">
                  <c:v>5.4107000000000003</c:v>
                </c:pt>
                <c:pt idx="780">
                  <c:v>3.7685</c:v>
                </c:pt>
                <c:pt idx="781">
                  <c:v>3.8149999999999999</c:v>
                </c:pt>
                <c:pt idx="782">
                  <c:v>4.1464999999999996</c:v>
                </c:pt>
                <c:pt idx="783">
                  <c:v>3.4714</c:v>
                </c:pt>
                <c:pt idx="784">
                  <c:v>3.1379000000000001</c:v>
                </c:pt>
                <c:pt idx="785">
                  <c:v>3.8090000000000002</c:v>
                </c:pt>
                <c:pt idx="786">
                  <c:v>3.181</c:v>
                </c:pt>
                <c:pt idx="787">
                  <c:v>2.9230999999999998</c:v>
                </c:pt>
                <c:pt idx="788">
                  <c:v>3.8090000000000002</c:v>
                </c:pt>
                <c:pt idx="789">
                  <c:v>2.6562999999999999</c:v>
                </c:pt>
                <c:pt idx="790">
                  <c:v>2.8603999999999998</c:v>
                </c:pt>
                <c:pt idx="791">
                  <c:v>3.3456999999999999</c:v>
                </c:pt>
                <c:pt idx="792">
                  <c:v>4.2889999999999997</c:v>
                </c:pt>
                <c:pt idx="793">
                  <c:v>3.4582000000000002</c:v>
                </c:pt>
                <c:pt idx="794">
                  <c:v>3.0373999999999999</c:v>
                </c:pt>
                <c:pt idx="795">
                  <c:v>2.8214999999999999</c:v>
                </c:pt>
                <c:pt idx="796">
                  <c:v>2.6341000000000001</c:v>
                </c:pt>
                <c:pt idx="797">
                  <c:v>2.2610000000000001</c:v>
                </c:pt>
                <c:pt idx="798">
                  <c:v>2.1970000000000001</c:v>
                </c:pt>
                <c:pt idx="799">
                  <c:v>2.1669999999999998</c:v>
                </c:pt>
                <c:pt idx="800">
                  <c:v>2.0625</c:v>
                </c:pt>
                <c:pt idx="801">
                  <c:v>2.1284000000000001</c:v>
                </c:pt>
                <c:pt idx="802">
                  <c:v>2.2343999999999999</c:v>
                </c:pt>
                <c:pt idx="803">
                  <c:v>1.9496</c:v>
                </c:pt>
                <c:pt idx="804">
                  <c:v>1.8811</c:v>
                </c:pt>
                <c:pt idx="805">
                  <c:v>1.7292000000000001</c:v>
                </c:pt>
                <c:pt idx="806">
                  <c:v>2.1669999999999998</c:v>
                </c:pt>
                <c:pt idx="807">
                  <c:v>1.994</c:v>
                </c:pt>
                <c:pt idx="808">
                  <c:v>1.994</c:v>
                </c:pt>
                <c:pt idx="809">
                  <c:v>1.5669</c:v>
                </c:pt>
                <c:pt idx="810">
                  <c:v>1.4457</c:v>
                </c:pt>
                <c:pt idx="811">
                  <c:v>4.7751000000000001</c:v>
                </c:pt>
                <c:pt idx="812">
                  <c:v>8.7810000000000006</c:v>
                </c:pt>
                <c:pt idx="813">
                  <c:v>4.0460000000000003</c:v>
                </c:pt>
                <c:pt idx="814">
                  <c:v>3.9308000000000001</c:v>
                </c:pt>
                <c:pt idx="815">
                  <c:v>2.1156000000000001</c:v>
                </c:pt>
                <c:pt idx="816">
                  <c:v>1.5953999999999999</c:v>
                </c:pt>
                <c:pt idx="817">
                  <c:v>1.8573999999999999</c:v>
                </c:pt>
                <c:pt idx="818">
                  <c:v>1.8339000000000001</c:v>
                </c:pt>
                <c:pt idx="819">
                  <c:v>2.1669999999999998</c:v>
                </c:pt>
                <c:pt idx="820">
                  <c:v>1.994</c:v>
                </c:pt>
                <c:pt idx="821">
                  <c:v>1.5071000000000001</c:v>
                </c:pt>
                <c:pt idx="822">
                  <c:v>1.4137</c:v>
                </c:pt>
                <c:pt idx="823">
                  <c:v>1.514</c:v>
                </c:pt>
                <c:pt idx="824">
                  <c:v>1.4936</c:v>
                </c:pt>
                <c:pt idx="825">
                  <c:v>1.667</c:v>
                </c:pt>
                <c:pt idx="826">
                  <c:v>1.9097999999999999</c:v>
                </c:pt>
                <c:pt idx="827">
                  <c:v>2.9319999999999999</c:v>
                </c:pt>
                <c:pt idx="828">
                  <c:v>4.1776</c:v>
                </c:pt>
                <c:pt idx="829">
                  <c:v>3.8073000000000001</c:v>
                </c:pt>
                <c:pt idx="830">
                  <c:v>5.8956</c:v>
                </c:pt>
                <c:pt idx="831">
                  <c:v>9.6028000000000002</c:v>
                </c:pt>
                <c:pt idx="832">
                  <c:v>6.3609</c:v>
                </c:pt>
                <c:pt idx="833">
                  <c:v>4.798</c:v>
                </c:pt>
                <c:pt idx="834">
                  <c:v>3.8090000000000002</c:v>
                </c:pt>
                <c:pt idx="835">
                  <c:v>4.2590000000000003</c:v>
                </c:pt>
                <c:pt idx="836">
                  <c:v>3.5971000000000002</c:v>
                </c:pt>
                <c:pt idx="837">
                  <c:v>3.2364999999999999</c:v>
                </c:pt>
                <c:pt idx="838">
                  <c:v>3.7711999999999999</c:v>
                </c:pt>
                <c:pt idx="839">
                  <c:v>3.0819000000000001</c:v>
                </c:pt>
                <c:pt idx="840">
                  <c:v>7.4447000000000001</c:v>
                </c:pt>
                <c:pt idx="841">
                  <c:v>6.7960000000000003</c:v>
                </c:pt>
                <c:pt idx="842">
                  <c:v>11.519299999999999</c:v>
                </c:pt>
                <c:pt idx="843">
                  <c:v>8.4329999999999998</c:v>
                </c:pt>
                <c:pt idx="844">
                  <c:v>24.754999999999999</c:v>
                </c:pt>
                <c:pt idx="845">
                  <c:v>21.383800000000001</c:v>
                </c:pt>
                <c:pt idx="846">
                  <c:v>17.633700000000001</c:v>
                </c:pt>
                <c:pt idx="847">
                  <c:v>21.7776</c:v>
                </c:pt>
                <c:pt idx="848">
                  <c:v>14.391</c:v>
                </c:pt>
                <c:pt idx="849">
                  <c:v>12.23</c:v>
                </c:pt>
                <c:pt idx="850">
                  <c:v>4.7938000000000001</c:v>
                </c:pt>
                <c:pt idx="851">
                  <c:v>6.49</c:v>
                </c:pt>
                <c:pt idx="852">
                  <c:v>4.4866000000000001</c:v>
                </c:pt>
                <c:pt idx="853">
                  <c:v>5.8979999999999997</c:v>
                </c:pt>
                <c:pt idx="854">
                  <c:v>4.0187999999999997</c:v>
                </c:pt>
                <c:pt idx="855">
                  <c:v>3.3570000000000002</c:v>
                </c:pt>
                <c:pt idx="856">
                  <c:v>3.0537999999999998</c:v>
                </c:pt>
                <c:pt idx="857">
                  <c:v>2.7467999999999999</c:v>
                </c:pt>
                <c:pt idx="858">
                  <c:v>2.536</c:v>
                </c:pt>
                <c:pt idx="859">
                  <c:v>3.5228000000000002</c:v>
                </c:pt>
                <c:pt idx="860">
                  <c:v>5.2827999999999999</c:v>
                </c:pt>
                <c:pt idx="861">
                  <c:v>5.6478999999999999</c:v>
                </c:pt>
                <c:pt idx="862">
                  <c:v>4.54</c:v>
                </c:pt>
                <c:pt idx="863">
                  <c:v>5.5526999999999997</c:v>
                </c:pt>
                <c:pt idx="864">
                  <c:v>3.3403999999999998</c:v>
                </c:pt>
                <c:pt idx="865">
                  <c:v>3.8469000000000002</c:v>
                </c:pt>
                <c:pt idx="866">
                  <c:v>4.798</c:v>
                </c:pt>
                <c:pt idx="867">
                  <c:v>4.0655000000000001</c:v>
                </c:pt>
                <c:pt idx="868">
                  <c:v>6.0914999999999999</c:v>
                </c:pt>
                <c:pt idx="869">
                  <c:v>7.7569999999999997</c:v>
                </c:pt>
                <c:pt idx="870">
                  <c:v>10.2058</c:v>
                </c:pt>
                <c:pt idx="871">
                  <c:v>9.0754999999999999</c:v>
                </c:pt>
                <c:pt idx="872">
                  <c:v>5.3151000000000002</c:v>
                </c:pt>
                <c:pt idx="873">
                  <c:v>4.7309999999999999</c:v>
                </c:pt>
                <c:pt idx="874">
                  <c:v>4.3784999999999998</c:v>
                </c:pt>
                <c:pt idx="875">
                  <c:v>3.8845999999999998</c:v>
                </c:pt>
                <c:pt idx="876">
                  <c:v>2.9319999999999999</c:v>
                </c:pt>
                <c:pt idx="877">
                  <c:v>2.7677</c:v>
                </c:pt>
                <c:pt idx="878">
                  <c:v>5.2651000000000003</c:v>
                </c:pt>
                <c:pt idx="879">
                  <c:v>6.2873000000000001</c:v>
                </c:pt>
                <c:pt idx="880">
                  <c:v>4.4638999999999998</c:v>
                </c:pt>
                <c:pt idx="881">
                  <c:v>3.8062999999999998</c:v>
                </c:pt>
                <c:pt idx="882">
                  <c:v>2.8271000000000002</c:v>
                </c:pt>
                <c:pt idx="883">
                  <c:v>4.5179999999999998</c:v>
                </c:pt>
                <c:pt idx="884">
                  <c:v>10.428100000000001</c:v>
                </c:pt>
                <c:pt idx="885">
                  <c:v>5.6022999999999996</c:v>
                </c:pt>
                <c:pt idx="886">
                  <c:v>4.4603999999999999</c:v>
                </c:pt>
                <c:pt idx="887">
                  <c:v>4.4984999999999999</c:v>
                </c:pt>
                <c:pt idx="888">
                  <c:v>4.1208</c:v>
                </c:pt>
                <c:pt idx="889">
                  <c:v>35.607300000000002</c:v>
                </c:pt>
                <c:pt idx="890">
                  <c:v>90.534999999999997</c:v>
                </c:pt>
                <c:pt idx="891">
                  <c:v>75.08</c:v>
                </c:pt>
                <c:pt idx="892">
                  <c:v>66.38</c:v>
                </c:pt>
                <c:pt idx="893">
                  <c:v>37.308</c:v>
                </c:pt>
                <c:pt idx="894">
                  <c:v>19.234999999999999</c:v>
                </c:pt>
                <c:pt idx="895">
                  <c:v>15.256600000000001</c:v>
                </c:pt>
                <c:pt idx="896">
                  <c:v>17.085699999999999</c:v>
                </c:pt>
                <c:pt idx="897">
                  <c:v>28.260999999999999</c:v>
                </c:pt>
                <c:pt idx="898">
                  <c:v>15.2684</c:v>
                </c:pt>
                <c:pt idx="899">
                  <c:v>18.797799999999999</c:v>
                </c:pt>
                <c:pt idx="900">
                  <c:v>31.1477</c:v>
                </c:pt>
                <c:pt idx="901">
                  <c:v>26.5916</c:v>
                </c:pt>
                <c:pt idx="902">
                  <c:v>19.2942</c:v>
                </c:pt>
                <c:pt idx="903">
                  <c:v>28.616299999999999</c:v>
                </c:pt>
                <c:pt idx="904">
                  <c:v>20.651</c:v>
                </c:pt>
                <c:pt idx="905">
                  <c:v>17.1113</c:v>
                </c:pt>
                <c:pt idx="906">
                  <c:v>12.2997</c:v>
                </c:pt>
                <c:pt idx="907">
                  <c:v>11.180300000000001</c:v>
                </c:pt>
                <c:pt idx="908">
                  <c:v>10.521800000000001</c:v>
                </c:pt>
                <c:pt idx="909">
                  <c:v>14.071899999999999</c:v>
                </c:pt>
                <c:pt idx="910">
                  <c:v>20.066400000000002</c:v>
                </c:pt>
                <c:pt idx="911">
                  <c:v>20</c:v>
                </c:pt>
                <c:pt idx="912">
                  <c:v>15.839700000000001</c:v>
                </c:pt>
                <c:pt idx="913">
                  <c:v>23.700900000000001</c:v>
                </c:pt>
                <c:pt idx="914">
                  <c:v>50.316899999999997</c:v>
                </c:pt>
                <c:pt idx="915">
                  <c:v>36.301299999999998</c:v>
                </c:pt>
                <c:pt idx="916">
                  <c:v>72.010400000000004</c:v>
                </c:pt>
                <c:pt idx="917">
                  <c:v>30.279299999999999</c:v>
                </c:pt>
                <c:pt idx="918">
                  <c:v>28.260999999999999</c:v>
                </c:pt>
                <c:pt idx="919">
                  <c:v>22.872</c:v>
                </c:pt>
                <c:pt idx="920">
                  <c:v>13.323499999999999</c:v>
                </c:pt>
                <c:pt idx="921">
                  <c:v>23.296399999999998</c:v>
                </c:pt>
                <c:pt idx="922">
                  <c:v>27.561399999999999</c:v>
                </c:pt>
                <c:pt idx="923">
                  <c:v>18.541</c:v>
                </c:pt>
                <c:pt idx="924">
                  <c:v>27.218499999999999</c:v>
                </c:pt>
                <c:pt idx="925">
                  <c:v>75.08</c:v>
                </c:pt>
                <c:pt idx="926">
                  <c:v>25.094100000000001</c:v>
                </c:pt>
                <c:pt idx="927">
                  <c:v>29.4284</c:v>
                </c:pt>
                <c:pt idx="928">
                  <c:v>21.071200000000001</c:v>
                </c:pt>
                <c:pt idx="929">
                  <c:v>32.571800000000003</c:v>
                </c:pt>
                <c:pt idx="930">
                  <c:v>21.928599999999999</c:v>
                </c:pt>
                <c:pt idx="931">
                  <c:v>36.247999999999998</c:v>
                </c:pt>
                <c:pt idx="932">
                  <c:v>27.018000000000001</c:v>
                </c:pt>
                <c:pt idx="933">
                  <c:v>20.7821</c:v>
                </c:pt>
                <c:pt idx="934">
                  <c:v>17.048200000000001</c:v>
                </c:pt>
                <c:pt idx="935">
                  <c:v>35.804900000000004</c:v>
                </c:pt>
                <c:pt idx="936">
                  <c:v>65.628200000000007</c:v>
                </c:pt>
                <c:pt idx="937">
                  <c:v>59.749499999999998</c:v>
                </c:pt>
                <c:pt idx="938">
                  <c:v>320.75400000000002</c:v>
                </c:pt>
                <c:pt idx="939">
                  <c:v>159.33099999999999</c:v>
                </c:pt>
                <c:pt idx="940">
                  <c:v>146.983</c:v>
                </c:pt>
                <c:pt idx="941">
                  <c:v>111.9421</c:v>
                </c:pt>
                <c:pt idx="942">
                  <c:v>120.0038</c:v>
                </c:pt>
                <c:pt idx="943">
                  <c:v>94.350999999999999</c:v>
                </c:pt>
                <c:pt idx="944">
                  <c:v>62.807899999999997</c:v>
                </c:pt>
                <c:pt idx="945">
                  <c:v>60.214799999999997</c:v>
                </c:pt>
                <c:pt idx="946">
                  <c:v>57.226999999999997</c:v>
                </c:pt>
                <c:pt idx="947">
                  <c:v>48.394500000000001</c:v>
                </c:pt>
                <c:pt idx="948">
                  <c:v>65.349400000000003</c:v>
                </c:pt>
                <c:pt idx="949">
                  <c:v>44.878300000000003</c:v>
                </c:pt>
                <c:pt idx="950">
                  <c:v>44.610700000000001</c:v>
                </c:pt>
                <c:pt idx="951">
                  <c:v>31.8446</c:v>
                </c:pt>
                <c:pt idx="952">
                  <c:v>32.894799999999996</c:v>
                </c:pt>
                <c:pt idx="953">
                  <c:v>41.305</c:v>
                </c:pt>
                <c:pt idx="954">
                  <c:v>31.293299999999999</c:v>
                </c:pt>
                <c:pt idx="955">
                  <c:v>92.531000000000006</c:v>
                </c:pt>
                <c:pt idx="956">
                  <c:v>60.654000000000003</c:v>
                </c:pt>
                <c:pt idx="957">
                  <c:v>57.707999999999998</c:v>
                </c:pt>
                <c:pt idx="958">
                  <c:v>34.997</c:v>
                </c:pt>
                <c:pt idx="959">
                  <c:v>47.420999999999999</c:v>
                </c:pt>
                <c:pt idx="960">
                  <c:v>75.08</c:v>
                </c:pt>
                <c:pt idx="961">
                  <c:v>48.403300000000002</c:v>
                </c:pt>
                <c:pt idx="962">
                  <c:v>53.878</c:v>
                </c:pt>
                <c:pt idx="963">
                  <c:v>34.856000000000002</c:v>
                </c:pt>
                <c:pt idx="964">
                  <c:v>35.226199999999999</c:v>
                </c:pt>
                <c:pt idx="965">
                  <c:v>31.305199999999999</c:v>
                </c:pt>
                <c:pt idx="966">
                  <c:v>36.108400000000003</c:v>
                </c:pt>
                <c:pt idx="967">
                  <c:v>29.53</c:v>
                </c:pt>
                <c:pt idx="968">
                  <c:v>34.252400000000002</c:v>
                </c:pt>
                <c:pt idx="969">
                  <c:v>33.556800000000003</c:v>
                </c:pt>
                <c:pt idx="970">
                  <c:v>29.279900000000001</c:v>
                </c:pt>
                <c:pt idx="971">
                  <c:v>21.196000000000002</c:v>
                </c:pt>
                <c:pt idx="972">
                  <c:v>23.508199999999999</c:v>
                </c:pt>
                <c:pt idx="973">
                  <c:v>48.016800000000003</c:v>
                </c:pt>
                <c:pt idx="974">
                  <c:v>53.052999999999997</c:v>
                </c:pt>
                <c:pt idx="975">
                  <c:v>25.202000000000002</c:v>
                </c:pt>
                <c:pt idx="976">
                  <c:v>23.2255</c:v>
                </c:pt>
                <c:pt idx="977">
                  <c:v>46.254800000000003</c:v>
                </c:pt>
                <c:pt idx="978">
                  <c:v>62.813699999999997</c:v>
                </c:pt>
                <c:pt idx="979">
                  <c:v>297.77600000000001</c:v>
                </c:pt>
                <c:pt idx="980">
                  <c:v>310.57799999999997</c:v>
                </c:pt>
                <c:pt idx="981">
                  <c:v>196.73</c:v>
                </c:pt>
                <c:pt idx="982">
                  <c:v>123.77500000000001</c:v>
                </c:pt>
                <c:pt idx="983">
                  <c:v>84.339699999999993</c:v>
                </c:pt>
                <c:pt idx="984">
                  <c:v>79.094300000000004</c:v>
                </c:pt>
                <c:pt idx="985">
                  <c:v>76.748500000000007</c:v>
                </c:pt>
                <c:pt idx="986">
                  <c:v>61.643999999999998</c:v>
                </c:pt>
                <c:pt idx="987">
                  <c:v>67.285399999999996</c:v>
                </c:pt>
                <c:pt idx="988">
                  <c:v>66.828000000000003</c:v>
                </c:pt>
                <c:pt idx="989">
                  <c:v>58.29</c:v>
                </c:pt>
                <c:pt idx="990">
                  <c:v>57.800600000000003</c:v>
                </c:pt>
                <c:pt idx="991">
                  <c:v>56.037500000000001</c:v>
                </c:pt>
                <c:pt idx="992">
                  <c:v>52.443800000000003</c:v>
                </c:pt>
                <c:pt idx="993">
                  <c:v>34.953699999999998</c:v>
                </c:pt>
                <c:pt idx="994">
                  <c:v>33.389899999999997</c:v>
                </c:pt>
                <c:pt idx="995">
                  <c:v>34.856000000000002</c:v>
                </c:pt>
                <c:pt idx="996">
                  <c:v>35.395099999999999</c:v>
                </c:pt>
                <c:pt idx="997">
                  <c:v>33.4148</c:v>
                </c:pt>
                <c:pt idx="998">
                  <c:v>32.8795</c:v>
                </c:pt>
                <c:pt idx="999">
                  <c:v>34.924599999999998</c:v>
                </c:pt>
                <c:pt idx="1000">
                  <c:v>37.430300000000003</c:v>
                </c:pt>
                <c:pt idx="1001">
                  <c:v>33.981099999999998</c:v>
                </c:pt>
                <c:pt idx="1002">
                  <c:v>25.8</c:v>
                </c:pt>
                <c:pt idx="1003">
                  <c:v>37.433199999999999</c:v>
                </c:pt>
                <c:pt idx="1004">
                  <c:v>24.609000000000002</c:v>
                </c:pt>
                <c:pt idx="1005">
                  <c:v>22.4558</c:v>
                </c:pt>
                <c:pt idx="1006">
                  <c:v>21.849799999999998</c:v>
                </c:pt>
                <c:pt idx="1007">
                  <c:v>21.739699999999999</c:v>
                </c:pt>
                <c:pt idx="1008">
                  <c:v>22.581600000000002</c:v>
                </c:pt>
                <c:pt idx="1009">
                  <c:v>18.032</c:v>
                </c:pt>
                <c:pt idx="1010">
                  <c:v>57.226999999999997</c:v>
                </c:pt>
                <c:pt idx="1011">
                  <c:v>111.4545</c:v>
                </c:pt>
                <c:pt idx="1012">
                  <c:v>274.274</c:v>
                </c:pt>
                <c:pt idx="1013">
                  <c:v>119.02200000000001</c:v>
                </c:pt>
                <c:pt idx="1014">
                  <c:v>85.854699999999994</c:v>
                </c:pt>
                <c:pt idx="1015">
                  <c:v>72.369399999999999</c:v>
                </c:pt>
                <c:pt idx="1016">
                  <c:v>57.226999999999997</c:v>
                </c:pt>
                <c:pt idx="1017">
                  <c:v>53.052999999999997</c:v>
                </c:pt>
                <c:pt idx="1018">
                  <c:v>49.774999999999999</c:v>
                </c:pt>
                <c:pt idx="1019">
                  <c:v>41.726399999999998</c:v>
                </c:pt>
                <c:pt idx="1020">
                  <c:v>40.508899999999997</c:v>
                </c:pt>
                <c:pt idx="1021">
                  <c:v>35.374000000000002</c:v>
                </c:pt>
                <c:pt idx="1022">
                  <c:v>35.162799999999997</c:v>
                </c:pt>
                <c:pt idx="1023">
                  <c:v>30.638000000000002</c:v>
                </c:pt>
                <c:pt idx="1024">
                  <c:v>29</c:v>
                </c:pt>
                <c:pt idx="1025">
                  <c:v>30.653300000000002</c:v>
                </c:pt>
                <c:pt idx="1026">
                  <c:v>30.3399</c:v>
                </c:pt>
                <c:pt idx="1027">
                  <c:v>28.851400000000002</c:v>
                </c:pt>
                <c:pt idx="1028">
                  <c:v>22.301100000000002</c:v>
                </c:pt>
                <c:pt idx="1029">
                  <c:v>21.6189</c:v>
                </c:pt>
                <c:pt idx="1030">
                  <c:v>23.114999999999998</c:v>
                </c:pt>
                <c:pt idx="1031">
                  <c:v>21.7273</c:v>
                </c:pt>
                <c:pt idx="1032">
                  <c:v>19.641100000000002</c:v>
                </c:pt>
                <c:pt idx="1033">
                  <c:v>17.207000000000001</c:v>
                </c:pt>
                <c:pt idx="1034">
                  <c:v>16.564299999999999</c:v>
                </c:pt>
                <c:pt idx="1035">
                  <c:v>17.255700000000001</c:v>
                </c:pt>
                <c:pt idx="1036">
                  <c:v>17.311800000000002</c:v>
                </c:pt>
                <c:pt idx="1037">
                  <c:v>17.983000000000001</c:v>
                </c:pt>
                <c:pt idx="1038">
                  <c:v>18.341999999999999</c:v>
                </c:pt>
                <c:pt idx="1039">
                  <c:v>16.2486</c:v>
                </c:pt>
                <c:pt idx="1040">
                  <c:v>16.017800000000001</c:v>
                </c:pt>
                <c:pt idx="1041">
                  <c:v>15.701599999999999</c:v>
                </c:pt>
                <c:pt idx="1042">
                  <c:v>16.945</c:v>
                </c:pt>
                <c:pt idx="1043">
                  <c:v>15.3438</c:v>
                </c:pt>
                <c:pt idx="1044">
                  <c:v>16.611000000000001</c:v>
                </c:pt>
                <c:pt idx="1045">
                  <c:v>15.964</c:v>
                </c:pt>
                <c:pt idx="1046">
                  <c:v>15.645</c:v>
                </c:pt>
                <c:pt idx="1047">
                  <c:v>15.334</c:v>
                </c:pt>
                <c:pt idx="1048">
                  <c:v>15.029</c:v>
                </c:pt>
                <c:pt idx="1049">
                  <c:v>17.372399999999999</c:v>
                </c:pt>
                <c:pt idx="1050">
                  <c:v>20.7029</c:v>
                </c:pt>
                <c:pt idx="1051">
                  <c:v>15.964</c:v>
                </c:pt>
                <c:pt idx="1052">
                  <c:v>15.029</c:v>
                </c:pt>
                <c:pt idx="1053">
                  <c:v>14.435</c:v>
                </c:pt>
                <c:pt idx="1054">
                  <c:v>14.148</c:v>
                </c:pt>
                <c:pt idx="1055">
                  <c:v>13.864000000000001</c:v>
                </c:pt>
                <c:pt idx="1056">
                  <c:v>11.0928</c:v>
                </c:pt>
                <c:pt idx="1057">
                  <c:v>13.587</c:v>
                </c:pt>
                <c:pt idx="1058">
                  <c:v>13.045999999999999</c:v>
                </c:pt>
                <c:pt idx="1059">
                  <c:v>13.587</c:v>
                </c:pt>
                <c:pt idx="1060">
                  <c:v>12.784000000000001</c:v>
                </c:pt>
                <c:pt idx="1061">
                  <c:v>12.526</c:v>
                </c:pt>
                <c:pt idx="1062">
                  <c:v>12.763999999999999</c:v>
                </c:pt>
                <c:pt idx="1063">
                  <c:v>12.026</c:v>
                </c:pt>
                <c:pt idx="1064">
                  <c:v>12.026</c:v>
                </c:pt>
                <c:pt idx="1065">
                  <c:v>12.026</c:v>
                </c:pt>
                <c:pt idx="1066">
                  <c:v>12.223100000000001</c:v>
                </c:pt>
                <c:pt idx="1067">
                  <c:v>11.963200000000001</c:v>
                </c:pt>
                <c:pt idx="1068">
                  <c:v>11.8355</c:v>
                </c:pt>
                <c:pt idx="1069">
                  <c:v>11.7407</c:v>
                </c:pt>
                <c:pt idx="1070">
                  <c:v>11.430400000000001</c:v>
                </c:pt>
                <c:pt idx="1071">
                  <c:v>11.3032</c:v>
                </c:pt>
                <c:pt idx="1072">
                  <c:v>10.858000000000001</c:v>
                </c:pt>
                <c:pt idx="1073">
                  <c:v>11.141999999999999</c:v>
                </c:pt>
                <c:pt idx="1074">
                  <c:v>10.706300000000001</c:v>
                </c:pt>
                <c:pt idx="1075">
                  <c:v>10.6326</c:v>
                </c:pt>
                <c:pt idx="1076">
                  <c:v>10.4682</c:v>
                </c:pt>
                <c:pt idx="1077">
                  <c:v>10.389900000000001</c:v>
                </c:pt>
                <c:pt idx="1078">
                  <c:v>10.2637</c:v>
                </c:pt>
                <c:pt idx="1079">
                  <c:v>10.210000000000001</c:v>
                </c:pt>
                <c:pt idx="1080">
                  <c:v>8.7917000000000005</c:v>
                </c:pt>
                <c:pt idx="1081">
                  <c:v>8.7391000000000005</c:v>
                </c:pt>
                <c:pt idx="1082">
                  <c:v>8.0564999999999998</c:v>
                </c:pt>
                <c:pt idx="1083">
                  <c:v>8.1270000000000007</c:v>
                </c:pt>
                <c:pt idx="1084">
                  <c:v>10.003</c:v>
                </c:pt>
                <c:pt idx="1085">
                  <c:v>7.8064999999999998</c:v>
                </c:pt>
                <c:pt idx="1086">
                  <c:v>9.7989999999999995</c:v>
                </c:pt>
                <c:pt idx="1087">
                  <c:v>7.9211999999999998</c:v>
                </c:pt>
                <c:pt idx="1088">
                  <c:v>9.7989999999999995</c:v>
                </c:pt>
                <c:pt idx="1089">
                  <c:v>7.7704000000000004</c:v>
                </c:pt>
                <c:pt idx="1090">
                  <c:v>7.7317</c:v>
                </c:pt>
                <c:pt idx="1091">
                  <c:v>9.7413000000000007</c:v>
                </c:pt>
                <c:pt idx="1092">
                  <c:v>9.4055</c:v>
                </c:pt>
                <c:pt idx="1093">
                  <c:v>9.4049999999999994</c:v>
                </c:pt>
                <c:pt idx="1094">
                  <c:v>9.3272999999999993</c:v>
                </c:pt>
                <c:pt idx="1095">
                  <c:v>8.9412000000000003</c:v>
                </c:pt>
                <c:pt idx="1096">
                  <c:v>8.9024000000000001</c:v>
                </c:pt>
                <c:pt idx="1097">
                  <c:v>9.4118999999999993</c:v>
                </c:pt>
                <c:pt idx="1098">
                  <c:v>8.4750999999999994</c:v>
                </c:pt>
                <c:pt idx="1099">
                  <c:v>8.3778000000000006</c:v>
                </c:pt>
                <c:pt idx="1100">
                  <c:v>9.0259999999999998</c:v>
                </c:pt>
                <c:pt idx="1101">
                  <c:v>8.2057000000000002</c:v>
                </c:pt>
                <c:pt idx="1102">
                  <c:v>8.0970999999999993</c:v>
                </c:pt>
                <c:pt idx="1103">
                  <c:v>8.1280000000000001</c:v>
                </c:pt>
                <c:pt idx="1104">
                  <c:v>8.4533000000000005</c:v>
                </c:pt>
                <c:pt idx="1105">
                  <c:v>8.4544999999999995</c:v>
                </c:pt>
                <c:pt idx="1106">
                  <c:v>8.3478999999999992</c:v>
                </c:pt>
                <c:pt idx="1107">
                  <c:v>8.3119999999999994</c:v>
                </c:pt>
                <c:pt idx="1108">
                  <c:v>8.1419999999999995</c:v>
                </c:pt>
                <c:pt idx="1109">
                  <c:v>8.1364000000000001</c:v>
                </c:pt>
                <c:pt idx="1110">
                  <c:v>8.0854999999999997</c:v>
                </c:pt>
                <c:pt idx="1111">
                  <c:v>8.17</c:v>
                </c:pt>
                <c:pt idx="1112">
                  <c:v>8.0518000000000001</c:v>
                </c:pt>
                <c:pt idx="1113">
                  <c:v>7.976</c:v>
                </c:pt>
                <c:pt idx="1114">
                  <c:v>7.976</c:v>
                </c:pt>
                <c:pt idx="1115">
                  <c:v>7.5514000000000001</c:v>
                </c:pt>
                <c:pt idx="1116">
                  <c:v>7.6017000000000001</c:v>
                </c:pt>
                <c:pt idx="1117">
                  <c:v>7.5422000000000002</c:v>
                </c:pt>
                <c:pt idx="1118">
                  <c:v>11.773999999999999</c:v>
                </c:pt>
                <c:pt idx="1119">
                  <c:v>11.313599999999999</c:v>
                </c:pt>
                <c:pt idx="1120">
                  <c:v>9.2129999999999992</c:v>
                </c:pt>
                <c:pt idx="1121">
                  <c:v>8.8420000000000005</c:v>
                </c:pt>
                <c:pt idx="1122">
                  <c:v>10.3696</c:v>
                </c:pt>
                <c:pt idx="1123">
                  <c:v>10.2966</c:v>
                </c:pt>
                <c:pt idx="1124">
                  <c:v>9.7035999999999998</c:v>
                </c:pt>
                <c:pt idx="1125">
                  <c:v>9.6798999999999999</c:v>
                </c:pt>
                <c:pt idx="1126">
                  <c:v>8.9966000000000008</c:v>
                </c:pt>
                <c:pt idx="1127">
                  <c:v>8.9939999999999998</c:v>
                </c:pt>
                <c:pt idx="1128">
                  <c:v>7.976</c:v>
                </c:pt>
                <c:pt idx="1129">
                  <c:v>7.8129999999999997</c:v>
                </c:pt>
                <c:pt idx="1130">
                  <c:v>9.3313000000000006</c:v>
                </c:pt>
                <c:pt idx="1131">
                  <c:v>7.6539999999999999</c:v>
                </c:pt>
                <c:pt idx="1132">
                  <c:v>7.4969999999999999</c:v>
                </c:pt>
                <c:pt idx="1133">
                  <c:v>6.1416000000000004</c:v>
                </c:pt>
                <c:pt idx="1134">
                  <c:v>6.5298999999999996</c:v>
                </c:pt>
                <c:pt idx="1135">
                  <c:v>7.3440000000000003</c:v>
                </c:pt>
                <c:pt idx="1136">
                  <c:v>6.4028999999999998</c:v>
                </c:pt>
                <c:pt idx="1137">
                  <c:v>5.9263000000000003</c:v>
                </c:pt>
                <c:pt idx="1138">
                  <c:v>5.9425999999999997</c:v>
                </c:pt>
                <c:pt idx="1139">
                  <c:v>6.0637999999999996</c:v>
                </c:pt>
                <c:pt idx="1140">
                  <c:v>6.0792999999999999</c:v>
                </c:pt>
                <c:pt idx="1141">
                  <c:v>5.7984</c:v>
                </c:pt>
                <c:pt idx="1142">
                  <c:v>6.9009999999999998</c:v>
                </c:pt>
                <c:pt idx="1143">
                  <c:v>5.0328999999999997</c:v>
                </c:pt>
                <c:pt idx="1144">
                  <c:v>6.7590000000000003</c:v>
                </c:pt>
                <c:pt idx="1145">
                  <c:v>8.3165999999999993</c:v>
                </c:pt>
                <c:pt idx="1146">
                  <c:v>6.4560000000000004</c:v>
                </c:pt>
                <c:pt idx="1147">
                  <c:v>6.2862</c:v>
                </c:pt>
                <c:pt idx="1148">
                  <c:v>6.1637000000000004</c:v>
                </c:pt>
                <c:pt idx="1149">
                  <c:v>6.484</c:v>
                </c:pt>
                <c:pt idx="1150">
                  <c:v>5.4242999999999997</c:v>
                </c:pt>
                <c:pt idx="1151">
                  <c:v>5.4004000000000003</c:v>
                </c:pt>
                <c:pt idx="1152">
                  <c:v>5.3688000000000002</c:v>
                </c:pt>
                <c:pt idx="1153">
                  <c:v>4.5640999999999998</c:v>
                </c:pt>
                <c:pt idx="1154">
                  <c:v>4.6965000000000003</c:v>
                </c:pt>
                <c:pt idx="1155">
                  <c:v>4.7153</c:v>
                </c:pt>
                <c:pt idx="1156">
                  <c:v>6.34</c:v>
                </c:pt>
                <c:pt idx="1157">
                  <c:v>4.6699000000000002</c:v>
                </c:pt>
                <c:pt idx="1158">
                  <c:v>4.6761999999999997</c:v>
                </c:pt>
                <c:pt idx="1159">
                  <c:v>5.4448999999999996</c:v>
                </c:pt>
                <c:pt idx="1160">
                  <c:v>7.3197000000000001</c:v>
                </c:pt>
                <c:pt idx="1161">
                  <c:v>6.4215999999999998</c:v>
                </c:pt>
                <c:pt idx="1162">
                  <c:v>6.2465999999999999</c:v>
                </c:pt>
                <c:pt idx="1163">
                  <c:v>6.62</c:v>
                </c:pt>
                <c:pt idx="1164">
                  <c:v>4.8482000000000003</c:v>
                </c:pt>
                <c:pt idx="1165">
                  <c:v>4.8518999999999997</c:v>
                </c:pt>
                <c:pt idx="1166">
                  <c:v>4.6379000000000001</c:v>
                </c:pt>
                <c:pt idx="1167">
                  <c:v>4.8159999999999998</c:v>
                </c:pt>
                <c:pt idx="1168">
                  <c:v>4.7859999999999996</c:v>
                </c:pt>
                <c:pt idx="1169">
                  <c:v>4.7431999999999999</c:v>
                </c:pt>
                <c:pt idx="1170">
                  <c:v>5.9630000000000001</c:v>
                </c:pt>
                <c:pt idx="1171">
                  <c:v>4.7275999999999998</c:v>
                </c:pt>
                <c:pt idx="1172">
                  <c:v>4.5130999999999997</c:v>
                </c:pt>
                <c:pt idx="1173">
                  <c:v>5.2510000000000003</c:v>
                </c:pt>
                <c:pt idx="1174">
                  <c:v>5.5331999999999999</c:v>
                </c:pt>
                <c:pt idx="1175">
                  <c:v>6.62</c:v>
                </c:pt>
                <c:pt idx="1176">
                  <c:v>7.4206000000000003</c:v>
                </c:pt>
                <c:pt idx="1177">
                  <c:v>6.62</c:v>
                </c:pt>
                <c:pt idx="1178">
                  <c:v>7.2667000000000002</c:v>
                </c:pt>
                <c:pt idx="1179">
                  <c:v>7.3036000000000003</c:v>
                </c:pt>
                <c:pt idx="1180">
                  <c:v>7.1768000000000001</c:v>
                </c:pt>
                <c:pt idx="1181">
                  <c:v>6.4257</c:v>
                </c:pt>
                <c:pt idx="1182">
                  <c:v>5.3876999999999997</c:v>
                </c:pt>
                <c:pt idx="1183">
                  <c:v>5.3251999999999997</c:v>
                </c:pt>
                <c:pt idx="1184">
                  <c:v>6.09</c:v>
                </c:pt>
                <c:pt idx="1185">
                  <c:v>7.3453999999999997</c:v>
                </c:pt>
                <c:pt idx="1186">
                  <c:v>7.2427999999999999</c:v>
                </c:pt>
                <c:pt idx="1187">
                  <c:v>7.976</c:v>
                </c:pt>
                <c:pt idx="1188">
                  <c:v>16.247599999999998</c:v>
                </c:pt>
                <c:pt idx="1189">
                  <c:v>17.0595</c:v>
                </c:pt>
                <c:pt idx="1190">
                  <c:v>7.7511000000000001</c:v>
                </c:pt>
                <c:pt idx="1191">
                  <c:v>6.35</c:v>
                </c:pt>
                <c:pt idx="1192">
                  <c:v>6.2190000000000003</c:v>
                </c:pt>
                <c:pt idx="1193">
                  <c:v>5.8369999999999997</c:v>
                </c:pt>
                <c:pt idx="1194">
                  <c:v>5.3932000000000002</c:v>
                </c:pt>
                <c:pt idx="1195">
                  <c:v>4.9823000000000004</c:v>
                </c:pt>
                <c:pt idx="1196">
                  <c:v>5.1406999999999998</c:v>
                </c:pt>
                <c:pt idx="1197">
                  <c:v>4.8304999999999998</c:v>
                </c:pt>
                <c:pt idx="1198">
                  <c:v>5.8390000000000004</c:v>
                </c:pt>
                <c:pt idx="1199">
                  <c:v>6.35</c:v>
                </c:pt>
                <c:pt idx="1200">
                  <c:v>5.7302</c:v>
                </c:pt>
                <c:pt idx="1201">
                  <c:v>5.9642999999999997</c:v>
                </c:pt>
                <c:pt idx="1202">
                  <c:v>6.6917</c:v>
                </c:pt>
                <c:pt idx="1203">
                  <c:v>7.3440000000000003</c:v>
                </c:pt>
                <c:pt idx="1204">
                  <c:v>5.4359999999999999</c:v>
                </c:pt>
                <c:pt idx="1205">
                  <c:v>5.5970000000000004</c:v>
                </c:pt>
                <c:pt idx="1206">
                  <c:v>6.1425000000000001</c:v>
                </c:pt>
                <c:pt idx="1207">
                  <c:v>5.8730000000000002</c:v>
                </c:pt>
                <c:pt idx="1208">
                  <c:v>4.6311</c:v>
                </c:pt>
                <c:pt idx="1209">
                  <c:v>4.8221999999999996</c:v>
                </c:pt>
                <c:pt idx="1210">
                  <c:v>4.7068000000000003</c:v>
                </c:pt>
                <c:pt idx="1211">
                  <c:v>6.2773000000000003</c:v>
                </c:pt>
                <c:pt idx="1212">
                  <c:v>5.9630000000000001</c:v>
                </c:pt>
                <c:pt idx="1213">
                  <c:v>6.5656999999999996</c:v>
                </c:pt>
                <c:pt idx="1214">
                  <c:v>7.8342000000000001</c:v>
                </c:pt>
                <c:pt idx="1215">
                  <c:v>7.7272999999999996</c:v>
                </c:pt>
                <c:pt idx="1216">
                  <c:v>6.2790999999999997</c:v>
                </c:pt>
                <c:pt idx="1217">
                  <c:v>12.273999999999999</c:v>
                </c:pt>
                <c:pt idx="1218">
                  <c:v>10.637</c:v>
                </c:pt>
                <c:pt idx="1219">
                  <c:v>6.9009999999999998</c:v>
                </c:pt>
                <c:pt idx="1220">
                  <c:v>7.8179999999999996</c:v>
                </c:pt>
                <c:pt idx="1221">
                  <c:v>9.9556000000000004</c:v>
                </c:pt>
                <c:pt idx="1222">
                  <c:v>9.0599000000000007</c:v>
                </c:pt>
                <c:pt idx="1223">
                  <c:v>7.1189999999999998</c:v>
                </c:pt>
                <c:pt idx="1224">
                  <c:v>14.148</c:v>
                </c:pt>
                <c:pt idx="1225">
                  <c:v>8.4849999999999994</c:v>
                </c:pt>
                <c:pt idx="1226">
                  <c:v>7.8129999999999997</c:v>
                </c:pt>
                <c:pt idx="1227">
                  <c:v>8.8975000000000009</c:v>
                </c:pt>
                <c:pt idx="1228">
                  <c:v>8.3801000000000005</c:v>
                </c:pt>
                <c:pt idx="1229">
                  <c:v>7.9950000000000001</c:v>
                </c:pt>
                <c:pt idx="1230">
                  <c:v>6.5423</c:v>
                </c:pt>
                <c:pt idx="1231">
                  <c:v>6.7264999999999997</c:v>
                </c:pt>
                <c:pt idx="1232">
                  <c:v>6.4431000000000003</c:v>
                </c:pt>
                <c:pt idx="1233">
                  <c:v>5.0270000000000001</c:v>
                </c:pt>
                <c:pt idx="1234">
                  <c:v>6.9462000000000002</c:v>
                </c:pt>
                <c:pt idx="1235">
                  <c:v>6.9009999999999998</c:v>
                </c:pt>
                <c:pt idx="1236">
                  <c:v>12.4</c:v>
                </c:pt>
                <c:pt idx="1237">
                  <c:v>20.626999999999999</c:v>
                </c:pt>
                <c:pt idx="1238">
                  <c:v>18.161999999999999</c:v>
                </c:pt>
                <c:pt idx="1239">
                  <c:v>13.7446</c:v>
                </c:pt>
                <c:pt idx="1240">
                  <c:v>10.858000000000001</c:v>
                </c:pt>
                <c:pt idx="1241">
                  <c:v>12.119300000000001</c:v>
                </c:pt>
                <c:pt idx="1242">
                  <c:v>9.0673999999999992</c:v>
                </c:pt>
                <c:pt idx="1243">
                  <c:v>7.9691000000000001</c:v>
                </c:pt>
                <c:pt idx="1244">
                  <c:v>6.4836</c:v>
                </c:pt>
                <c:pt idx="1245">
                  <c:v>6.5103</c:v>
                </c:pt>
                <c:pt idx="1246">
                  <c:v>6.0076999999999998</c:v>
                </c:pt>
                <c:pt idx="1247">
                  <c:v>6.9779999999999998</c:v>
                </c:pt>
                <c:pt idx="1248">
                  <c:v>7.2160000000000002</c:v>
                </c:pt>
                <c:pt idx="1249">
                  <c:v>9.4410000000000007</c:v>
                </c:pt>
                <c:pt idx="1250">
                  <c:v>11.3651</c:v>
                </c:pt>
                <c:pt idx="1251">
                  <c:v>17.689800000000002</c:v>
                </c:pt>
                <c:pt idx="1252">
                  <c:v>15.7653</c:v>
                </c:pt>
                <c:pt idx="1253">
                  <c:v>17.350100000000001</c:v>
                </c:pt>
                <c:pt idx="1254">
                  <c:v>17.738</c:v>
                </c:pt>
                <c:pt idx="1255">
                  <c:v>24.518000000000001</c:v>
                </c:pt>
                <c:pt idx="1256">
                  <c:v>22.792100000000001</c:v>
                </c:pt>
                <c:pt idx="1257">
                  <c:v>17.157499999999999</c:v>
                </c:pt>
                <c:pt idx="1258">
                  <c:v>16.861000000000001</c:v>
                </c:pt>
                <c:pt idx="1259">
                  <c:v>9.5530000000000008</c:v>
                </c:pt>
                <c:pt idx="1260">
                  <c:v>8.3219999999999992</c:v>
                </c:pt>
                <c:pt idx="1261">
                  <c:v>9.9819999999999993</c:v>
                </c:pt>
                <c:pt idx="1262">
                  <c:v>8.4079999999999995</c:v>
                </c:pt>
                <c:pt idx="1263">
                  <c:v>25.662199999999999</c:v>
                </c:pt>
                <c:pt idx="1264">
                  <c:v>15.087</c:v>
                </c:pt>
                <c:pt idx="1265">
                  <c:v>108.05</c:v>
                </c:pt>
                <c:pt idx="1266">
                  <c:v>100.997</c:v>
                </c:pt>
                <c:pt idx="1267">
                  <c:v>44.9024</c:v>
                </c:pt>
                <c:pt idx="1268">
                  <c:v>42.003999999999998</c:v>
                </c:pt>
                <c:pt idx="1269">
                  <c:v>28.481000000000002</c:v>
                </c:pt>
                <c:pt idx="1270">
                  <c:v>25.231999999999999</c:v>
                </c:pt>
                <c:pt idx="1271">
                  <c:v>20.308</c:v>
                </c:pt>
                <c:pt idx="1272">
                  <c:v>26.308499999999999</c:v>
                </c:pt>
                <c:pt idx="1273">
                  <c:v>12.708500000000001</c:v>
                </c:pt>
                <c:pt idx="1274">
                  <c:v>42.492400000000004</c:v>
                </c:pt>
                <c:pt idx="1275">
                  <c:v>33.396000000000001</c:v>
                </c:pt>
                <c:pt idx="1276">
                  <c:v>30.633800000000001</c:v>
                </c:pt>
                <c:pt idx="1277">
                  <c:v>41.677599999999998</c:v>
                </c:pt>
                <c:pt idx="1278">
                  <c:v>47.124000000000002</c:v>
                </c:pt>
                <c:pt idx="1279">
                  <c:v>38.171999999999997</c:v>
                </c:pt>
                <c:pt idx="1280">
                  <c:v>26.7</c:v>
                </c:pt>
                <c:pt idx="1281">
                  <c:v>32.072200000000002</c:v>
                </c:pt>
                <c:pt idx="1282">
                  <c:v>34.555</c:v>
                </c:pt>
                <c:pt idx="1283">
                  <c:v>22.136900000000001</c:v>
                </c:pt>
                <c:pt idx="1284">
                  <c:v>46.052</c:v>
                </c:pt>
                <c:pt idx="1285">
                  <c:v>39.424999999999997</c:v>
                </c:pt>
                <c:pt idx="1286">
                  <c:v>40.703000000000003</c:v>
                </c:pt>
                <c:pt idx="1287">
                  <c:v>20.424600000000002</c:v>
                </c:pt>
                <c:pt idx="1288">
                  <c:v>19.5001</c:v>
                </c:pt>
                <c:pt idx="1289">
                  <c:v>23.13</c:v>
                </c:pt>
                <c:pt idx="1290">
                  <c:v>18.779499999999999</c:v>
                </c:pt>
                <c:pt idx="1291">
                  <c:v>24.026800000000001</c:v>
                </c:pt>
                <c:pt idx="1292">
                  <c:v>21.9831</c:v>
                </c:pt>
                <c:pt idx="1293">
                  <c:v>16.407299999999999</c:v>
                </c:pt>
                <c:pt idx="1294">
                  <c:v>13.543699999999999</c:v>
                </c:pt>
                <c:pt idx="1295">
                  <c:v>17.334299999999999</c:v>
                </c:pt>
                <c:pt idx="1296">
                  <c:v>19.693000000000001</c:v>
                </c:pt>
                <c:pt idx="1297">
                  <c:v>21.233699999999999</c:v>
                </c:pt>
                <c:pt idx="1298">
                  <c:v>68.189499999999995</c:v>
                </c:pt>
                <c:pt idx="1299">
                  <c:v>123.506</c:v>
                </c:pt>
                <c:pt idx="1300">
                  <c:v>83.455399999999997</c:v>
                </c:pt>
                <c:pt idx="1301">
                  <c:v>66.7941</c:v>
                </c:pt>
                <c:pt idx="1302">
                  <c:v>51.045000000000002</c:v>
                </c:pt>
                <c:pt idx="1303">
                  <c:v>48.155999999999999</c:v>
                </c:pt>
                <c:pt idx="1304">
                  <c:v>34.574300000000001</c:v>
                </c:pt>
                <c:pt idx="1305">
                  <c:v>28.271000000000001</c:v>
                </c:pt>
                <c:pt idx="1306">
                  <c:v>26.458400000000001</c:v>
                </c:pt>
                <c:pt idx="1307">
                  <c:v>31.152000000000001</c:v>
                </c:pt>
                <c:pt idx="1308">
                  <c:v>39.451999999999998</c:v>
                </c:pt>
                <c:pt idx="1309">
                  <c:v>27.7881</c:v>
                </c:pt>
                <c:pt idx="1310">
                  <c:v>32.826000000000001</c:v>
                </c:pt>
                <c:pt idx="1311">
                  <c:v>30.000299999999999</c:v>
                </c:pt>
                <c:pt idx="1312">
                  <c:v>22.613099999999999</c:v>
                </c:pt>
                <c:pt idx="1313">
                  <c:v>19.061199999999999</c:v>
                </c:pt>
                <c:pt idx="1314">
                  <c:v>20.017399999999999</c:v>
                </c:pt>
                <c:pt idx="1315">
                  <c:v>27.808800000000002</c:v>
                </c:pt>
                <c:pt idx="1316">
                  <c:v>18.332599999999999</c:v>
                </c:pt>
                <c:pt idx="1317">
                  <c:v>51.783000000000001</c:v>
                </c:pt>
                <c:pt idx="1318">
                  <c:v>57.9621</c:v>
                </c:pt>
                <c:pt idx="1319">
                  <c:v>43.33</c:v>
                </c:pt>
                <c:pt idx="1320">
                  <c:v>65.834199999999996</c:v>
                </c:pt>
                <c:pt idx="1321">
                  <c:v>54.407600000000002</c:v>
                </c:pt>
                <c:pt idx="1322">
                  <c:v>54.03</c:v>
                </c:pt>
                <c:pt idx="1323">
                  <c:v>40.703000000000003</c:v>
                </c:pt>
                <c:pt idx="1324">
                  <c:v>35.735999999999997</c:v>
                </c:pt>
                <c:pt idx="1325">
                  <c:v>26.344799999999999</c:v>
                </c:pt>
                <c:pt idx="1326">
                  <c:v>28.860700000000001</c:v>
                </c:pt>
                <c:pt idx="1327">
                  <c:v>47.448999999999998</c:v>
                </c:pt>
                <c:pt idx="1328">
                  <c:v>28.639900000000001</c:v>
                </c:pt>
                <c:pt idx="1329">
                  <c:v>22.177499999999998</c:v>
                </c:pt>
                <c:pt idx="1330">
                  <c:v>59.019399999999997</c:v>
                </c:pt>
                <c:pt idx="1331">
                  <c:v>39.424999999999997</c:v>
                </c:pt>
                <c:pt idx="1332">
                  <c:v>27.038599999999999</c:v>
                </c:pt>
                <c:pt idx="1333">
                  <c:v>24.623899999999999</c:v>
                </c:pt>
                <c:pt idx="1334">
                  <c:v>23.613</c:v>
                </c:pt>
                <c:pt idx="1335">
                  <c:v>32.756</c:v>
                </c:pt>
                <c:pt idx="1336">
                  <c:v>65.934600000000003</c:v>
                </c:pt>
                <c:pt idx="1337">
                  <c:v>58.720799999999997</c:v>
                </c:pt>
                <c:pt idx="1338">
                  <c:v>42.003999999999998</c:v>
                </c:pt>
                <c:pt idx="1339">
                  <c:v>72.775000000000006</c:v>
                </c:pt>
                <c:pt idx="1340">
                  <c:v>56.906300000000002</c:v>
                </c:pt>
                <c:pt idx="1341">
                  <c:v>54.029600000000002</c:v>
                </c:pt>
                <c:pt idx="1342">
                  <c:v>38.976100000000002</c:v>
                </c:pt>
                <c:pt idx="1343">
                  <c:v>36.200899999999997</c:v>
                </c:pt>
                <c:pt idx="1344">
                  <c:v>62.5488</c:v>
                </c:pt>
                <c:pt idx="1345">
                  <c:v>40.703000000000003</c:v>
                </c:pt>
                <c:pt idx="1346">
                  <c:v>33.974299999999999</c:v>
                </c:pt>
                <c:pt idx="1347">
                  <c:v>32.223700000000001</c:v>
                </c:pt>
                <c:pt idx="1348">
                  <c:v>57.195300000000003</c:v>
                </c:pt>
                <c:pt idx="1349">
                  <c:v>31.9834</c:v>
                </c:pt>
                <c:pt idx="1350">
                  <c:v>28.5914</c:v>
                </c:pt>
                <c:pt idx="1351">
                  <c:v>27.5289</c:v>
                </c:pt>
                <c:pt idx="1352">
                  <c:v>24.992000000000001</c:v>
                </c:pt>
                <c:pt idx="1353">
                  <c:v>24.236000000000001</c:v>
                </c:pt>
                <c:pt idx="1354">
                  <c:v>22.671700000000001</c:v>
                </c:pt>
                <c:pt idx="1355">
                  <c:v>29.851500000000001</c:v>
                </c:pt>
                <c:pt idx="1356">
                  <c:v>25.148599999999998</c:v>
                </c:pt>
                <c:pt idx="1357">
                  <c:v>21.172499999999999</c:v>
                </c:pt>
                <c:pt idx="1358">
                  <c:v>20.2393</c:v>
                </c:pt>
                <c:pt idx="1359">
                  <c:v>21.795999999999999</c:v>
                </c:pt>
                <c:pt idx="1360">
                  <c:v>31.152000000000001</c:v>
                </c:pt>
                <c:pt idx="1361">
                  <c:v>61.5381</c:v>
                </c:pt>
                <c:pt idx="1362">
                  <c:v>50.239100000000001</c:v>
                </c:pt>
                <c:pt idx="1363">
                  <c:v>45.1248</c:v>
                </c:pt>
                <c:pt idx="1364">
                  <c:v>50.303400000000003</c:v>
                </c:pt>
                <c:pt idx="1365">
                  <c:v>29.900200000000002</c:v>
                </c:pt>
                <c:pt idx="1366">
                  <c:v>34.555</c:v>
                </c:pt>
                <c:pt idx="1367">
                  <c:v>33.5578</c:v>
                </c:pt>
                <c:pt idx="1368">
                  <c:v>29.9254</c:v>
                </c:pt>
                <c:pt idx="1369">
                  <c:v>26.127500000000001</c:v>
                </c:pt>
                <c:pt idx="1370">
                  <c:v>21.364000000000001</c:v>
                </c:pt>
                <c:pt idx="1371">
                  <c:v>51.1374</c:v>
                </c:pt>
                <c:pt idx="1372">
                  <c:v>25.8431</c:v>
                </c:pt>
                <c:pt idx="1373">
                  <c:v>24.992000000000001</c:v>
                </c:pt>
                <c:pt idx="1374">
                  <c:v>22.814399999999999</c:v>
                </c:pt>
                <c:pt idx="1375">
                  <c:v>33.411200000000001</c:v>
                </c:pt>
                <c:pt idx="1376">
                  <c:v>45.362000000000002</c:v>
                </c:pt>
                <c:pt idx="1377">
                  <c:v>30.606000000000002</c:v>
                </c:pt>
                <c:pt idx="1378">
                  <c:v>31.414200000000001</c:v>
                </c:pt>
                <c:pt idx="1379">
                  <c:v>26.469100000000001</c:v>
                </c:pt>
                <c:pt idx="1380">
                  <c:v>20.937000000000001</c:v>
                </c:pt>
                <c:pt idx="1381">
                  <c:v>23.0107</c:v>
                </c:pt>
                <c:pt idx="1382">
                  <c:v>20.760100000000001</c:v>
                </c:pt>
                <c:pt idx="1383">
                  <c:v>17.738</c:v>
                </c:pt>
                <c:pt idx="1384">
                  <c:v>18.755600000000001</c:v>
                </c:pt>
                <c:pt idx="1385">
                  <c:v>17.047999999999998</c:v>
                </c:pt>
                <c:pt idx="1386">
                  <c:v>14.4177</c:v>
                </c:pt>
                <c:pt idx="1387">
                  <c:v>15.933</c:v>
                </c:pt>
                <c:pt idx="1388">
                  <c:v>13.370799999999999</c:v>
                </c:pt>
                <c:pt idx="1389">
                  <c:v>12.881500000000001</c:v>
                </c:pt>
                <c:pt idx="1390">
                  <c:v>15.076499999999999</c:v>
                </c:pt>
                <c:pt idx="1391">
                  <c:v>14.342000000000001</c:v>
                </c:pt>
                <c:pt idx="1392">
                  <c:v>13.297499999999999</c:v>
                </c:pt>
                <c:pt idx="1393">
                  <c:v>12.1647</c:v>
                </c:pt>
                <c:pt idx="1394">
                  <c:v>13.657</c:v>
                </c:pt>
                <c:pt idx="1395">
                  <c:v>32.835999999999999</c:v>
                </c:pt>
                <c:pt idx="1396">
                  <c:v>66.926000000000002</c:v>
                </c:pt>
                <c:pt idx="1397">
                  <c:v>42.664000000000001</c:v>
                </c:pt>
                <c:pt idx="1398">
                  <c:v>34.207999999999998</c:v>
                </c:pt>
                <c:pt idx="1399">
                  <c:v>31.186599999999999</c:v>
                </c:pt>
                <c:pt idx="1400">
                  <c:v>31</c:v>
                </c:pt>
                <c:pt idx="1401">
                  <c:v>32</c:v>
                </c:pt>
                <c:pt idx="1402">
                  <c:v>26</c:v>
                </c:pt>
                <c:pt idx="1403">
                  <c:v>24</c:v>
                </c:pt>
                <c:pt idx="1404">
                  <c:v>23</c:v>
                </c:pt>
                <c:pt idx="1405">
                  <c:v>23</c:v>
                </c:pt>
                <c:pt idx="1406">
                  <c:v>23</c:v>
                </c:pt>
                <c:pt idx="1407">
                  <c:v>22</c:v>
                </c:pt>
                <c:pt idx="1408">
                  <c:v>22</c:v>
                </c:pt>
                <c:pt idx="1409">
                  <c:v>20</c:v>
                </c:pt>
                <c:pt idx="1410">
                  <c:v>19</c:v>
                </c:pt>
                <c:pt idx="1411">
                  <c:v>18</c:v>
                </c:pt>
                <c:pt idx="1412">
                  <c:v>18</c:v>
                </c:pt>
                <c:pt idx="1413">
                  <c:v>17</c:v>
                </c:pt>
                <c:pt idx="1414">
                  <c:v>17</c:v>
                </c:pt>
                <c:pt idx="1415">
                  <c:v>16</c:v>
                </c:pt>
                <c:pt idx="1416">
                  <c:v>12.0092</c:v>
                </c:pt>
                <c:pt idx="1417">
                  <c:v>11.6234</c:v>
                </c:pt>
                <c:pt idx="1418">
                  <c:v>11.4602</c:v>
                </c:pt>
                <c:pt idx="1419">
                  <c:v>11.6256</c:v>
                </c:pt>
                <c:pt idx="1420">
                  <c:v>11.3683</c:v>
                </c:pt>
                <c:pt idx="1421">
                  <c:v>10.9292</c:v>
                </c:pt>
                <c:pt idx="1422">
                  <c:v>14</c:v>
                </c:pt>
                <c:pt idx="1423">
                  <c:v>9.9922000000000004</c:v>
                </c:pt>
                <c:pt idx="1424">
                  <c:v>10.6105</c:v>
                </c:pt>
                <c:pt idx="1425">
                  <c:v>10.4758</c:v>
                </c:pt>
                <c:pt idx="1426">
                  <c:v>10.174200000000001</c:v>
                </c:pt>
                <c:pt idx="1427">
                  <c:v>10.2453</c:v>
                </c:pt>
                <c:pt idx="1428">
                  <c:v>10.0631</c:v>
                </c:pt>
                <c:pt idx="1429">
                  <c:v>14</c:v>
                </c:pt>
                <c:pt idx="1430">
                  <c:v>9.7331000000000003</c:v>
                </c:pt>
                <c:pt idx="1431">
                  <c:v>9.6837999999999997</c:v>
                </c:pt>
                <c:pt idx="1432">
                  <c:v>9.3962000000000003</c:v>
                </c:pt>
                <c:pt idx="1433">
                  <c:v>9.2117000000000004</c:v>
                </c:pt>
                <c:pt idx="1434">
                  <c:v>9.0637000000000008</c:v>
                </c:pt>
                <c:pt idx="1435">
                  <c:v>8.9094999999999995</c:v>
                </c:pt>
                <c:pt idx="1436">
                  <c:v>12</c:v>
                </c:pt>
                <c:pt idx="1437">
                  <c:v>8.5287000000000006</c:v>
                </c:pt>
                <c:pt idx="1438">
                  <c:v>12</c:v>
                </c:pt>
                <c:pt idx="1439">
                  <c:v>8.4709000000000003</c:v>
                </c:pt>
                <c:pt idx="1440">
                  <c:v>8.3812999999999995</c:v>
                </c:pt>
                <c:pt idx="1441">
                  <c:v>8.2715999999999994</c:v>
                </c:pt>
                <c:pt idx="1442">
                  <c:v>8.2955000000000005</c:v>
                </c:pt>
                <c:pt idx="1443">
                  <c:v>10</c:v>
                </c:pt>
                <c:pt idx="1444">
                  <c:v>7.9954999999999998</c:v>
                </c:pt>
                <c:pt idx="1445">
                  <c:v>8.1584000000000003</c:v>
                </c:pt>
                <c:pt idx="1446">
                  <c:v>8.1187000000000005</c:v>
                </c:pt>
                <c:pt idx="1447">
                  <c:v>8.0267999999999997</c:v>
                </c:pt>
                <c:pt idx="1448">
                  <c:v>7.9786999999999999</c:v>
                </c:pt>
                <c:pt idx="1449">
                  <c:v>7.6753</c:v>
                </c:pt>
                <c:pt idx="1450">
                  <c:v>10</c:v>
                </c:pt>
                <c:pt idx="1451">
                  <c:v>7.4593999999999996</c:v>
                </c:pt>
                <c:pt idx="1452">
                  <c:v>7.3821000000000003</c:v>
                </c:pt>
                <c:pt idx="1453">
                  <c:v>7.3045999999999998</c:v>
                </c:pt>
                <c:pt idx="1454">
                  <c:v>9</c:v>
                </c:pt>
                <c:pt idx="1455">
                  <c:v>7.2766000000000002</c:v>
                </c:pt>
                <c:pt idx="1456">
                  <c:v>7.3003999999999998</c:v>
                </c:pt>
                <c:pt idx="1457">
                  <c:v>9</c:v>
                </c:pt>
                <c:pt idx="1458">
                  <c:v>7.4401000000000002</c:v>
                </c:pt>
                <c:pt idx="1459">
                  <c:v>7.1425999999999998</c:v>
                </c:pt>
                <c:pt idx="1460">
                  <c:v>7.2451999999999996</c:v>
                </c:pt>
                <c:pt idx="1461">
                  <c:v>7.1443000000000003</c:v>
                </c:pt>
                <c:pt idx="1462">
                  <c:v>7.1039000000000003</c:v>
                </c:pt>
                <c:pt idx="1463">
                  <c:v>7.2408000000000001</c:v>
                </c:pt>
                <c:pt idx="1464">
                  <c:v>9</c:v>
                </c:pt>
                <c:pt idx="1465">
                  <c:v>7.1521999999999997</c:v>
                </c:pt>
                <c:pt idx="1466">
                  <c:v>7.0194000000000001</c:v>
                </c:pt>
                <c:pt idx="1467">
                  <c:v>6.9427000000000003</c:v>
                </c:pt>
                <c:pt idx="1468">
                  <c:v>8</c:v>
                </c:pt>
                <c:pt idx="1469">
                  <c:v>6.9493</c:v>
                </c:pt>
                <c:pt idx="1470">
                  <c:v>6.5842000000000001</c:v>
                </c:pt>
                <c:pt idx="1471">
                  <c:v>8</c:v>
                </c:pt>
                <c:pt idx="1472">
                  <c:v>6.5159000000000002</c:v>
                </c:pt>
                <c:pt idx="1473">
                  <c:v>6.3419999999999996</c:v>
                </c:pt>
                <c:pt idx="1474">
                  <c:v>8</c:v>
                </c:pt>
                <c:pt idx="1475">
                  <c:v>6.6191000000000004</c:v>
                </c:pt>
                <c:pt idx="1476">
                  <c:v>6.5401999999999996</c:v>
                </c:pt>
                <c:pt idx="1477">
                  <c:v>6.3718000000000004</c:v>
                </c:pt>
                <c:pt idx="1478">
                  <c:v>8</c:v>
                </c:pt>
                <c:pt idx="1479">
                  <c:v>8</c:v>
                </c:pt>
                <c:pt idx="1480">
                  <c:v>6.2333999999999996</c:v>
                </c:pt>
                <c:pt idx="1481">
                  <c:v>5.9585999999999997</c:v>
                </c:pt>
                <c:pt idx="1482">
                  <c:v>5.7171000000000003</c:v>
                </c:pt>
                <c:pt idx="1483">
                  <c:v>5.71</c:v>
                </c:pt>
                <c:pt idx="1484">
                  <c:v>5.1702000000000004</c:v>
                </c:pt>
                <c:pt idx="1485">
                  <c:v>7</c:v>
                </c:pt>
                <c:pt idx="1486">
                  <c:v>7</c:v>
                </c:pt>
                <c:pt idx="1487">
                  <c:v>5.1318999999999999</c:v>
                </c:pt>
                <c:pt idx="1488">
                  <c:v>4.9843000000000002</c:v>
                </c:pt>
                <c:pt idx="1489">
                  <c:v>5.0753000000000004</c:v>
                </c:pt>
                <c:pt idx="1490">
                  <c:v>5.0557999999999996</c:v>
                </c:pt>
                <c:pt idx="1491">
                  <c:v>4.9394999999999998</c:v>
                </c:pt>
                <c:pt idx="1492">
                  <c:v>7</c:v>
                </c:pt>
                <c:pt idx="1493">
                  <c:v>4.8396999999999997</c:v>
                </c:pt>
                <c:pt idx="1494">
                  <c:v>4.7839</c:v>
                </c:pt>
                <c:pt idx="1495">
                  <c:v>4.3986000000000001</c:v>
                </c:pt>
                <c:pt idx="1496">
                  <c:v>4.4410999999999996</c:v>
                </c:pt>
                <c:pt idx="1497">
                  <c:v>4.1184000000000003</c:v>
                </c:pt>
                <c:pt idx="1498">
                  <c:v>4.1016000000000004</c:v>
                </c:pt>
                <c:pt idx="1499">
                  <c:v>6</c:v>
                </c:pt>
                <c:pt idx="1500">
                  <c:v>4.0157999999999996</c:v>
                </c:pt>
                <c:pt idx="1501">
                  <c:v>4.0683999999999996</c:v>
                </c:pt>
                <c:pt idx="1502">
                  <c:v>4.383</c:v>
                </c:pt>
                <c:pt idx="1503">
                  <c:v>4.5595999999999997</c:v>
                </c:pt>
                <c:pt idx="1504">
                  <c:v>4.0385999999999997</c:v>
                </c:pt>
                <c:pt idx="1505">
                  <c:v>3.9645999999999999</c:v>
                </c:pt>
                <c:pt idx="1506">
                  <c:v>6</c:v>
                </c:pt>
                <c:pt idx="1507">
                  <c:v>3.5596000000000001</c:v>
                </c:pt>
                <c:pt idx="1508">
                  <c:v>3.4239000000000002</c:v>
                </c:pt>
                <c:pt idx="1509">
                  <c:v>3.3631000000000002</c:v>
                </c:pt>
                <c:pt idx="1510">
                  <c:v>3.3170000000000002</c:v>
                </c:pt>
                <c:pt idx="1511">
                  <c:v>3.2860999999999998</c:v>
                </c:pt>
                <c:pt idx="1512">
                  <c:v>3.3631000000000002</c:v>
                </c:pt>
                <c:pt idx="1513">
                  <c:v>6</c:v>
                </c:pt>
                <c:pt idx="1514">
                  <c:v>3.54</c:v>
                </c:pt>
                <c:pt idx="1515">
                  <c:v>3.3359999999999999</c:v>
                </c:pt>
                <c:pt idx="1516">
                  <c:v>2.8696999999999999</c:v>
                </c:pt>
                <c:pt idx="1517">
                  <c:v>2.8711000000000002</c:v>
                </c:pt>
                <c:pt idx="1518">
                  <c:v>2.8048999999999999</c:v>
                </c:pt>
                <c:pt idx="1519">
                  <c:v>2.6030000000000002</c:v>
                </c:pt>
                <c:pt idx="1520">
                  <c:v>6</c:v>
                </c:pt>
                <c:pt idx="1521">
                  <c:v>2.5392999999999999</c:v>
                </c:pt>
                <c:pt idx="1522">
                  <c:v>2.4714999999999998</c:v>
                </c:pt>
                <c:pt idx="1523">
                  <c:v>2.7363</c:v>
                </c:pt>
                <c:pt idx="1524">
                  <c:v>2.427</c:v>
                </c:pt>
                <c:pt idx="1525">
                  <c:v>2.4047000000000001</c:v>
                </c:pt>
                <c:pt idx="1526">
                  <c:v>2.3622999999999998</c:v>
                </c:pt>
                <c:pt idx="1527">
                  <c:v>5</c:v>
                </c:pt>
                <c:pt idx="1528">
                  <c:v>2.3115999999999999</c:v>
                </c:pt>
                <c:pt idx="1529">
                  <c:v>5</c:v>
                </c:pt>
                <c:pt idx="1530">
                  <c:v>5</c:v>
                </c:pt>
                <c:pt idx="1531">
                  <c:v>2.0348999999999999</c:v>
                </c:pt>
                <c:pt idx="1532">
                  <c:v>1.9998</c:v>
                </c:pt>
                <c:pt idx="1533">
                  <c:v>2.1111</c:v>
                </c:pt>
                <c:pt idx="1534">
                  <c:v>5</c:v>
                </c:pt>
                <c:pt idx="1535">
                  <c:v>2.1741000000000001</c:v>
                </c:pt>
                <c:pt idx="1536">
                  <c:v>1.8978999999999999</c:v>
                </c:pt>
                <c:pt idx="1537">
                  <c:v>1.9644999999999999</c:v>
                </c:pt>
                <c:pt idx="1538">
                  <c:v>2.1248999999999998</c:v>
                </c:pt>
                <c:pt idx="1539">
                  <c:v>1.9541999999999999</c:v>
                </c:pt>
                <c:pt idx="1540">
                  <c:v>1.9386000000000001</c:v>
                </c:pt>
                <c:pt idx="1541">
                  <c:v>5</c:v>
                </c:pt>
                <c:pt idx="1542">
                  <c:v>2.7890999999999999</c:v>
                </c:pt>
                <c:pt idx="1543">
                  <c:v>2.8490000000000002</c:v>
                </c:pt>
                <c:pt idx="1544">
                  <c:v>2.1297999999999999</c:v>
                </c:pt>
                <c:pt idx="1545">
                  <c:v>1.9844999999999999</c:v>
                </c:pt>
                <c:pt idx="1546">
                  <c:v>2.0482</c:v>
                </c:pt>
                <c:pt idx="1547">
                  <c:v>4.9333</c:v>
                </c:pt>
                <c:pt idx="1548">
                  <c:v>7</c:v>
                </c:pt>
                <c:pt idx="1549">
                  <c:v>3.5255000000000001</c:v>
                </c:pt>
                <c:pt idx="1550">
                  <c:v>3.8757000000000001</c:v>
                </c:pt>
                <c:pt idx="1551">
                  <c:v>21.7974</c:v>
                </c:pt>
                <c:pt idx="1552">
                  <c:v>20</c:v>
                </c:pt>
                <c:pt idx="1553">
                  <c:v>7.2122999999999999</c:v>
                </c:pt>
                <c:pt idx="1554">
                  <c:v>36</c:v>
                </c:pt>
                <c:pt idx="1555">
                  <c:v>30</c:v>
                </c:pt>
                <c:pt idx="1556">
                  <c:v>6.9297000000000004</c:v>
                </c:pt>
                <c:pt idx="1557">
                  <c:v>6</c:v>
                </c:pt>
                <c:pt idx="1558">
                  <c:v>5.7515000000000001</c:v>
                </c:pt>
                <c:pt idx="1559">
                  <c:v>4.4238999999999997</c:v>
                </c:pt>
                <c:pt idx="1560">
                  <c:v>7</c:v>
                </c:pt>
                <c:pt idx="1561">
                  <c:v>5.1048999999999998</c:v>
                </c:pt>
                <c:pt idx="1562">
                  <c:v>4</c:v>
                </c:pt>
                <c:pt idx="1563">
                  <c:v>4.2695999999999996</c:v>
                </c:pt>
                <c:pt idx="1564">
                  <c:v>4.1923000000000004</c:v>
                </c:pt>
                <c:pt idx="1565">
                  <c:v>4</c:v>
                </c:pt>
                <c:pt idx="1566">
                  <c:v>3.9823</c:v>
                </c:pt>
                <c:pt idx="1567">
                  <c:v>2.8469000000000002</c:v>
                </c:pt>
                <c:pt idx="1568">
                  <c:v>4.7538</c:v>
                </c:pt>
                <c:pt idx="1569">
                  <c:v>10</c:v>
                </c:pt>
                <c:pt idx="1570">
                  <c:v>3.2892000000000001</c:v>
                </c:pt>
                <c:pt idx="1571">
                  <c:v>3.5045999999999999</c:v>
                </c:pt>
                <c:pt idx="1572">
                  <c:v>5</c:v>
                </c:pt>
                <c:pt idx="1573">
                  <c:v>4</c:v>
                </c:pt>
                <c:pt idx="1574">
                  <c:v>3.8527999999999998</c:v>
                </c:pt>
                <c:pt idx="1575">
                  <c:v>3.4832000000000001</c:v>
                </c:pt>
                <c:pt idx="1576">
                  <c:v>4</c:v>
                </c:pt>
                <c:pt idx="1577">
                  <c:v>1.8595999999999999</c:v>
                </c:pt>
                <c:pt idx="1578">
                  <c:v>1.9407000000000001</c:v>
                </c:pt>
                <c:pt idx="1579">
                  <c:v>1.8723000000000001</c:v>
                </c:pt>
                <c:pt idx="1580">
                  <c:v>1.6988000000000001</c:v>
                </c:pt>
                <c:pt idx="1581">
                  <c:v>8</c:v>
                </c:pt>
                <c:pt idx="1582">
                  <c:v>35</c:v>
                </c:pt>
                <c:pt idx="1583">
                  <c:v>27</c:v>
                </c:pt>
                <c:pt idx="1584">
                  <c:v>11</c:v>
                </c:pt>
                <c:pt idx="1585">
                  <c:v>10</c:v>
                </c:pt>
                <c:pt idx="1586">
                  <c:v>9</c:v>
                </c:pt>
                <c:pt idx="1587">
                  <c:v>47</c:v>
                </c:pt>
                <c:pt idx="1588">
                  <c:v>21</c:v>
                </c:pt>
                <c:pt idx="1589">
                  <c:v>12</c:v>
                </c:pt>
                <c:pt idx="1590">
                  <c:v>12</c:v>
                </c:pt>
                <c:pt idx="1591">
                  <c:v>12</c:v>
                </c:pt>
                <c:pt idx="1592">
                  <c:v>11</c:v>
                </c:pt>
                <c:pt idx="1593">
                  <c:v>11</c:v>
                </c:pt>
                <c:pt idx="1594">
                  <c:v>38.214399999999998</c:v>
                </c:pt>
                <c:pt idx="1595">
                  <c:v>44.260599999999997</c:v>
                </c:pt>
                <c:pt idx="1596">
                  <c:v>25</c:v>
                </c:pt>
                <c:pt idx="1597">
                  <c:v>20</c:v>
                </c:pt>
                <c:pt idx="1598">
                  <c:v>19</c:v>
                </c:pt>
                <c:pt idx="1599">
                  <c:v>19</c:v>
                </c:pt>
                <c:pt idx="1600">
                  <c:v>18</c:v>
                </c:pt>
                <c:pt idx="1601">
                  <c:v>25</c:v>
                </c:pt>
                <c:pt idx="1602">
                  <c:v>9.6290999999999993</c:v>
                </c:pt>
                <c:pt idx="1603">
                  <c:v>8.5556000000000001</c:v>
                </c:pt>
                <c:pt idx="1604">
                  <c:v>7</c:v>
                </c:pt>
                <c:pt idx="1605">
                  <c:v>6.9048999999999996</c:v>
                </c:pt>
                <c:pt idx="1606">
                  <c:v>19</c:v>
                </c:pt>
                <c:pt idx="1607">
                  <c:v>28</c:v>
                </c:pt>
                <c:pt idx="1608">
                  <c:v>20</c:v>
                </c:pt>
                <c:pt idx="1609">
                  <c:v>16.032399999999999</c:v>
                </c:pt>
                <c:pt idx="1610">
                  <c:v>27.7439</c:v>
                </c:pt>
                <c:pt idx="1611">
                  <c:v>14</c:v>
                </c:pt>
                <c:pt idx="1612">
                  <c:v>35.396099999999997</c:v>
                </c:pt>
                <c:pt idx="1613">
                  <c:v>38.084499999999998</c:v>
                </c:pt>
                <c:pt idx="1614">
                  <c:v>34.752699999999997</c:v>
                </c:pt>
                <c:pt idx="1615">
                  <c:v>31.643000000000001</c:v>
                </c:pt>
                <c:pt idx="1616">
                  <c:v>34.4482</c:v>
                </c:pt>
                <c:pt idx="1617">
                  <c:v>29.174600000000002</c:v>
                </c:pt>
                <c:pt idx="1618">
                  <c:v>18</c:v>
                </c:pt>
                <c:pt idx="1619">
                  <c:v>26.479800000000001</c:v>
                </c:pt>
                <c:pt idx="1620">
                  <c:v>24.657299999999999</c:v>
                </c:pt>
                <c:pt idx="1621">
                  <c:v>23.145700000000001</c:v>
                </c:pt>
                <c:pt idx="1622">
                  <c:v>20.917000000000002</c:v>
                </c:pt>
                <c:pt idx="1623">
                  <c:v>25.463200000000001</c:v>
                </c:pt>
                <c:pt idx="1624">
                  <c:v>37.883899999999997</c:v>
                </c:pt>
                <c:pt idx="1625">
                  <c:v>18</c:v>
                </c:pt>
                <c:pt idx="1626">
                  <c:v>16.021000000000001</c:v>
                </c:pt>
                <c:pt idx="1627">
                  <c:v>14.9819</c:v>
                </c:pt>
                <c:pt idx="1628">
                  <c:v>14.099600000000001</c:v>
                </c:pt>
                <c:pt idx="1629">
                  <c:v>13.066000000000001</c:v>
                </c:pt>
                <c:pt idx="1630">
                  <c:v>11.4537</c:v>
                </c:pt>
                <c:pt idx="1631">
                  <c:v>14.6167</c:v>
                </c:pt>
                <c:pt idx="1632">
                  <c:v>12</c:v>
                </c:pt>
                <c:pt idx="1633">
                  <c:v>10.431699999999999</c:v>
                </c:pt>
                <c:pt idx="1634">
                  <c:v>9.8795000000000002</c:v>
                </c:pt>
                <c:pt idx="1635">
                  <c:v>9.0795999999999992</c:v>
                </c:pt>
                <c:pt idx="1636">
                  <c:v>8</c:v>
                </c:pt>
                <c:pt idx="1637">
                  <c:v>30.5152</c:v>
                </c:pt>
                <c:pt idx="1638">
                  <c:v>10.116400000000001</c:v>
                </c:pt>
                <c:pt idx="1639">
                  <c:v>8</c:v>
                </c:pt>
                <c:pt idx="1640">
                  <c:v>9.7623999999999995</c:v>
                </c:pt>
                <c:pt idx="1641">
                  <c:v>19.79</c:v>
                </c:pt>
                <c:pt idx="1642">
                  <c:v>32.058799999999998</c:v>
                </c:pt>
                <c:pt idx="1643">
                  <c:v>35.951099999999997</c:v>
                </c:pt>
                <c:pt idx="1644">
                  <c:v>44.681699999999999</c:v>
                </c:pt>
                <c:pt idx="1645">
                  <c:v>39.8658</c:v>
                </c:pt>
                <c:pt idx="1646">
                  <c:v>34</c:v>
                </c:pt>
                <c:pt idx="1647">
                  <c:v>35.996600000000001</c:v>
                </c:pt>
                <c:pt idx="1648">
                  <c:v>37.491300000000003</c:v>
                </c:pt>
                <c:pt idx="1649">
                  <c:v>17.425799999999999</c:v>
                </c:pt>
                <c:pt idx="1650">
                  <c:v>15.509399999999999</c:v>
                </c:pt>
                <c:pt idx="1651">
                  <c:v>14.748900000000001</c:v>
                </c:pt>
                <c:pt idx="1652">
                  <c:v>13.6313</c:v>
                </c:pt>
                <c:pt idx="1653">
                  <c:v>17</c:v>
                </c:pt>
                <c:pt idx="1654">
                  <c:v>13.049099999999999</c:v>
                </c:pt>
                <c:pt idx="1655">
                  <c:v>15.587199999999999</c:v>
                </c:pt>
                <c:pt idx="1656">
                  <c:v>13.5436</c:v>
                </c:pt>
                <c:pt idx="1657">
                  <c:v>14.507199999999999</c:v>
                </c:pt>
                <c:pt idx="1658">
                  <c:v>13.2361</c:v>
                </c:pt>
                <c:pt idx="1659">
                  <c:v>10.9162</c:v>
                </c:pt>
                <c:pt idx="1660">
                  <c:v>27</c:v>
                </c:pt>
                <c:pt idx="1661">
                  <c:v>33.181399999999996</c:v>
                </c:pt>
                <c:pt idx="1662">
                  <c:v>29.391100000000002</c:v>
                </c:pt>
                <c:pt idx="1663">
                  <c:v>26.578900000000001</c:v>
                </c:pt>
                <c:pt idx="1664">
                  <c:v>21.050599999999999</c:v>
                </c:pt>
                <c:pt idx="1665">
                  <c:v>18.959299999999999</c:v>
                </c:pt>
                <c:pt idx="1666">
                  <c:v>16.371700000000001</c:v>
                </c:pt>
                <c:pt idx="1667">
                  <c:v>15</c:v>
                </c:pt>
                <c:pt idx="1668">
                  <c:v>16.939699999999998</c:v>
                </c:pt>
                <c:pt idx="1669">
                  <c:v>19</c:v>
                </c:pt>
                <c:pt idx="1670">
                  <c:v>72.018799999999999</c:v>
                </c:pt>
                <c:pt idx="1671">
                  <c:v>40</c:v>
                </c:pt>
                <c:pt idx="1672">
                  <c:v>25.8828</c:v>
                </c:pt>
                <c:pt idx="1673">
                  <c:v>24.194900000000001</c:v>
                </c:pt>
                <c:pt idx="1674">
                  <c:v>30</c:v>
                </c:pt>
                <c:pt idx="1675">
                  <c:v>26.474799999999998</c:v>
                </c:pt>
                <c:pt idx="1676">
                  <c:v>23.837199999999999</c:v>
                </c:pt>
                <c:pt idx="1677">
                  <c:v>46</c:v>
                </c:pt>
                <c:pt idx="1678">
                  <c:v>24.490600000000001</c:v>
                </c:pt>
                <c:pt idx="1679">
                  <c:v>49.911799999999999</c:v>
                </c:pt>
                <c:pt idx="1680">
                  <c:v>36.3123</c:v>
                </c:pt>
                <c:pt idx="1681">
                  <c:v>32</c:v>
                </c:pt>
                <c:pt idx="1682">
                  <c:v>37.753500000000003</c:v>
                </c:pt>
                <c:pt idx="1683">
                  <c:v>35.997900000000001</c:v>
                </c:pt>
                <c:pt idx="1684">
                  <c:v>31.438300000000002</c:v>
                </c:pt>
                <c:pt idx="1685">
                  <c:v>32.031300000000002</c:v>
                </c:pt>
                <c:pt idx="1686">
                  <c:v>36.907699999999998</c:v>
                </c:pt>
                <c:pt idx="1687">
                  <c:v>29</c:v>
                </c:pt>
                <c:pt idx="1688">
                  <c:v>40</c:v>
                </c:pt>
                <c:pt idx="1689">
                  <c:v>54.960500000000003</c:v>
                </c:pt>
                <c:pt idx="1690">
                  <c:v>51.881599999999999</c:v>
                </c:pt>
                <c:pt idx="1691">
                  <c:v>49.874299999999998</c:v>
                </c:pt>
                <c:pt idx="1692">
                  <c:v>48.804400000000001</c:v>
                </c:pt>
                <c:pt idx="1693">
                  <c:v>46.710799999999999</c:v>
                </c:pt>
                <c:pt idx="1694">
                  <c:v>45.691600000000001</c:v>
                </c:pt>
                <c:pt idx="1695">
                  <c:v>40</c:v>
                </c:pt>
                <c:pt idx="1696">
                  <c:v>83.85</c:v>
                </c:pt>
                <c:pt idx="1697">
                  <c:v>50.591799999999999</c:v>
                </c:pt>
                <c:pt idx="1698">
                  <c:v>45.887900000000002</c:v>
                </c:pt>
                <c:pt idx="1699">
                  <c:v>40.485500000000002</c:v>
                </c:pt>
                <c:pt idx="1700">
                  <c:v>38.255699999999997</c:v>
                </c:pt>
                <c:pt idx="1701">
                  <c:v>35.491700000000002</c:v>
                </c:pt>
                <c:pt idx="1702">
                  <c:v>32</c:v>
                </c:pt>
                <c:pt idx="1703">
                  <c:v>31.501300000000001</c:v>
                </c:pt>
                <c:pt idx="1704">
                  <c:v>32.2515</c:v>
                </c:pt>
                <c:pt idx="1705">
                  <c:v>30.874400000000001</c:v>
                </c:pt>
                <c:pt idx="1706">
                  <c:v>27.4268</c:v>
                </c:pt>
                <c:pt idx="1707">
                  <c:v>30.262499999999999</c:v>
                </c:pt>
                <c:pt idx="1708">
                  <c:v>31.474399999999999</c:v>
                </c:pt>
                <c:pt idx="1709">
                  <c:v>34</c:v>
                </c:pt>
                <c:pt idx="1710">
                  <c:v>31.226099999999999</c:v>
                </c:pt>
                <c:pt idx="1711">
                  <c:v>35.923400000000001</c:v>
                </c:pt>
                <c:pt idx="1712">
                  <c:v>34.0092</c:v>
                </c:pt>
                <c:pt idx="1713">
                  <c:v>44.694899999999997</c:v>
                </c:pt>
                <c:pt idx="1714">
                  <c:v>38.398899999999998</c:v>
                </c:pt>
                <c:pt idx="1715">
                  <c:v>33.900799999999997</c:v>
                </c:pt>
                <c:pt idx="1716">
                  <c:v>26</c:v>
                </c:pt>
                <c:pt idx="1717">
                  <c:v>26</c:v>
                </c:pt>
                <c:pt idx="1718">
                  <c:v>25</c:v>
                </c:pt>
                <c:pt idx="1719">
                  <c:v>30.390799999999999</c:v>
                </c:pt>
                <c:pt idx="1720">
                  <c:v>28.164200000000001</c:v>
                </c:pt>
                <c:pt idx="1721">
                  <c:v>24.764800000000001</c:v>
                </c:pt>
                <c:pt idx="1722">
                  <c:v>22.4953</c:v>
                </c:pt>
                <c:pt idx="1723">
                  <c:v>23</c:v>
                </c:pt>
                <c:pt idx="1724">
                  <c:v>21</c:v>
                </c:pt>
                <c:pt idx="1725">
                  <c:v>19.4831</c:v>
                </c:pt>
                <c:pt idx="1726">
                  <c:v>34.948399999999999</c:v>
                </c:pt>
                <c:pt idx="1727">
                  <c:v>29.999700000000001</c:v>
                </c:pt>
                <c:pt idx="1728">
                  <c:v>26.13</c:v>
                </c:pt>
                <c:pt idx="1729">
                  <c:v>25.4419</c:v>
                </c:pt>
                <c:pt idx="1730">
                  <c:v>21</c:v>
                </c:pt>
                <c:pt idx="1731">
                  <c:v>20</c:v>
                </c:pt>
                <c:pt idx="1732">
                  <c:v>25.327400000000001</c:v>
                </c:pt>
                <c:pt idx="1733">
                  <c:v>24.554400000000001</c:v>
                </c:pt>
                <c:pt idx="1734">
                  <c:v>22.869800000000001</c:v>
                </c:pt>
                <c:pt idx="1735">
                  <c:v>16</c:v>
                </c:pt>
                <c:pt idx="1736">
                  <c:v>20.220099999999999</c:v>
                </c:pt>
                <c:pt idx="1737">
                  <c:v>18</c:v>
                </c:pt>
                <c:pt idx="1738">
                  <c:v>26.108899999999998</c:v>
                </c:pt>
                <c:pt idx="1739">
                  <c:v>26</c:v>
                </c:pt>
                <c:pt idx="1740">
                  <c:v>30.589099999999998</c:v>
                </c:pt>
                <c:pt idx="1741">
                  <c:v>75</c:v>
                </c:pt>
                <c:pt idx="1742">
                  <c:v>53.557299999999998</c:v>
                </c:pt>
                <c:pt idx="1743">
                  <c:v>49.082900000000002</c:v>
                </c:pt>
                <c:pt idx="1744">
                  <c:v>47</c:v>
                </c:pt>
                <c:pt idx="1745">
                  <c:v>38.1601</c:v>
                </c:pt>
                <c:pt idx="1746">
                  <c:v>32.014099999999999</c:v>
                </c:pt>
                <c:pt idx="1747">
                  <c:v>30.7654</c:v>
                </c:pt>
                <c:pt idx="1748">
                  <c:v>27.954999999999998</c:v>
                </c:pt>
                <c:pt idx="1749">
                  <c:v>27.530899999999999</c:v>
                </c:pt>
                <c:pt idx="1750">
                  <c:v>33</c:v>
                </c:pt>
                <c:pt idx="1751">
                  <c:v>31</c:v>
                </c:pt>
                <c:pt idx="1752">
                  <c:v>21.653700000000001</c:v>
                </c:pt>
                <c:pt idx="1753">
                  <c:v>18.947800000000001</c:v>
                </c:pt>
                <c:pt idx="1754">
                  <c:v>15.879300000000001</c:v>
                </c:pt>
                <c:pt idx="1755">
                  <c:v>13.4757</c:v>
                </c:pt>
                <c:pt idx="1756">
                  <c:v>12.653600000000001</c:v>
                </c:pt>
                <c:pt idx="1757">
                  <c:v>11.8201</c:v>
                </c:pt>
                <c:pt idx="1758">
                  <c:v>22</c:v>
                </c:pt>
                <c:pt idx="1759">
                  <c:v>10.5236</c:v>
                </c:pt>
                <c:pt idx="1760">
                  <c:v>8.2964000000000002</c:v>
                </c:pt>
                <c:pt idx="1761">
                  <c:v>8.0309000000000008</c:v>
                </c:pt>
                <c:pt idx="1762">
                  <c:v>7.5964</c:v>
                </c:pt>
                <c:pt idx="1763">
                  <c:v>7.5640000000000001</c:v>
                </c:pt>
                <c:pt idx="1764">
                  <c:v>7.3551000000000002</c:v>
                </c:pt>
                <c:pt idx="1765">
                  <c:v>9</c:v>
                </c:pt>
                <c:pt idx="1766">
                  <c:v>9</c:v>
                </c:pt>
                <c:pt idx="1767">
                  <c:v>7.1120999999999999</c:v>
                </c:pt>
                <c:pt idx="1768">
                  <c:v>6.6311999999999998</c:v>
                </c:pt>
                <c:pt idx="1769">
                  <c:v>6.4234999999999998</c:v>
                </c:pt>
                <c:pt idx="1770">
                  <c:v>8</c:v>
                </c:pt>
                <c:pt idx="1771">
                  <c:v>6.2683999999999997</c:v>
                </c:pt>
                <c:pt idx="1772">
                  <c:v>7</c:v>
                </c:pt>
                <c:pt idx="1773">
                  <c:v>7</c:v>
                </c:pt>
                <c:pt idx="1774">
                  <c:v>5.4733000000000001</c:v>
                </c:pt>
                <c:pt idx="1775">
                  <c:v>5.2092000000000001</c:v>
                </c:pt>
                <c:pt idx="1776">
                  <c:v>5.1463999999999999</c:v>
                </c:pt>
                <c:pt idx="1777">
                  <c:v>4.7805</c:v>
                </c:pt>
                <c:pt idx="1778">
                  <c:v>5.1361999999999997</c:v>
                </c:pt>
                <c:pt idx="1779">
                  <c:v>7</c:v>
                </c:pt>
                <c:pt idx="1780">
                  <c:v>5.1044</c:v>
                </c:pt>
                <c:pt idx="1781">
                  <c:v>5.0602999999999998</c:v>
                </c:pt>
                <c:pt idx="1782">
                  <c:v>5.0183999999999997</c:v>
                </c:pt>
                <c:pt idx="1783">
                  <c:v>6</c:v>
                </c:pt>
                <c:pt idx="1784">
                  <c:v>4.9577</c:v>
                </c:pt>
                <c:pt idx="1785">
                  <c:v>5.2599</c:v>
                </c:pt>
                <c:pt idx="1786">
                  <c:v>6</c:v>
                </c:pt>
                <c:pt idx="1787">
                  <c:v>5.242</c:v>
                </c:pt>
                <c:pt idx="1788">
                  <c:v>5.2100999999999997</c:v>
                </c:pt>
                <c:pt idx="1789">
                  <c:v>5.2016999999999998</c:v>
                </c:pt>
                <c:pt idx="1790">
                  <c:v>4.9303999999999997</c:v>
                </c:pt>
                <c:pt idx="1791">
                  <c:v>4.9573</c:v>
                </c:pt>
                <c:pt idx="1792">
                  <c:v>5</c:v>
                </c:pt>
                <c:pt idx="1793">
                  <c:v>5</c:v>
                </c:pt>
                <c:pt idx="1794">
                  <c:v>5</c:v>
                </c:pt>
                <c:pt idx="1795">
                  <c:v>5</c:v>
                </c:pt>
                <c:pt idx="1796">
                  <c:v>4.8982999999999999</c:v>
                </c:pt>
                <c:pt idx="1797">
                  <c:v>4.8958000000000004</c:v>
                </c:pt>
                <c:pt idx="1798">
                  <c:v>4.8246000000000002</c:v>
                </c:pt>
                <c:pt idx="1799">
                  <c:v>4.8372999999999999</c:v>
                </c:pt>
                <c:pt idx="1800">
                  <c:v>5</c:v>
                </c:pt>
                <c:pt idx="1801">
                  <c:v>4.9951999999999996</c:v>
                </c:pt>
                <c:pt idx="1802">
                  <c:v>4.8887999999999998</c:v>
                </c:pt>
                <c:pt idx="1803">
                  <c:v>4.8818999999999999</c:v>
                </c:pt>
                <c:pt idx="1804">
                  <c:v>4.9314999999999998</c:v>
                </c:pt>
                <c:pt idx="1805">
                  <c:v>4.8941999999999997</c:v>
                </c:pt>
                <c:pt idx="1806">
                  <c:v>4.4177</c:v>
                </c:pt>
                <c:pt idx="1807">
                  <c:v>4</c:v>
                </c:pt>
                <c:pt idx="1808">
                  <c:v>4</c:v>
                </c:pt>
                <c:pt idx="1809">
                  <c:v>4.7718999999999996</c:v>
                </c:pt>
                <c:pt idx="1810">
                  <c:v>4</c:v>
                </c:pt>
                <c:pt idx="1811">
                  <c:v>4.6369999999999996</c:v>
                </c:pt>
                <c:pt idx="1812">
                  <c:v>4</c:v>
                </c:pt>
                <c:pt idx="1813">
                  <c:v>4.4000000000000004</c:v>
                </c:pt>
                <c:pt idx="1814">
                  <c:v>4</c:v>
                </c:pt>
                <c:pt idx="1815">
                  <c:v>4</c:v>
                </c:pt>
                <c:pt idx="1816">
                  <c:v>4</c:v>
                </c:pt>
                <c:pt idx="1817">
                  <c:v>4.0551000000000004</c:v>
                </c:pt>
                <c:pt idx="1818">
                  <c:v>4.0331999999999999</c:v>
                </c:pt>
                <c:pt idx="1819">
                  <c:v>4</c:v>
                </c:pt>
                <c:pt idx="1820">
                  <c:v>3.8677999999999999</c:v>
                </c:pt>
                <c:pt idx="1821">
                  <c:v>4</c:v>
                </c:pt>
                <c:pt idx="1822">
                  <c:v>4</c:v>
                </c:pt>
                <c:pt idx="1823">
                  <c:v>3.125</c:v>
                </c:pt>
                <c:pt idx="1824">
                  <c:v>3.1150000000000002</c:v>
                </c:pt>
                <c:pt idx="1825">
                  <c:v>3.5310999999999999</c:v>
                </c:pt>
                <c:pt idx="1826">
                  <c:v>3.6015999999999999</c:v>
                </c:pt>
                <c:pt idx="1827">
                  <c:v>4</c:v>
                </c:pt>
                <c:pt idx="1828">
                  <c:v>3</c:v>
                </c:pt>
                <c:pt idx="1829">
                  <c:v>3.3056000000000001</c:v>
                </c:pt>
                <c:pt idx="1830">
                  <c:v>3.2911999999999999</c:v>
                </c:pt>
                <c:pt idx="1831">
                  <c:v>3.2736000000000001</c:v>
                </c:pt>
                <c:pt idx="1832">
                  <c:v>3.2132000000000001</c:v>
                </c:pt>
                <c:pt idx="1833">
                  <c:v>3.2906</c:v>
                </c:pt>
                <c:pt idx="1834">
                  <c:v>3.3978999999999999</c:v>
                </c:pt>
                <c:pt idx="1835">
                  <c:v>3</c:v>
                </c:pt>
                <c:pt idx="1836">
                  <c:v>3.3824999999999998</c:v>
                </c:pt>
                <c:pt idx="1837">
                  <c:v>3.3527999999999998</c:v>
                </c:pt>
                <c:pt idx="1838">
                  <c:v>3.3007</c:v>
                </c:pt>
                <c:pt idx="1839">
                  <c:v>3</c:v>
                </c:pt>
                <c:pt idx="1840">
                  <c:v>3.2631999999999999</c:v>
                </c:pt>
                <c:pt idx="1841">
                  <c:v>3.2368999999999999</c:v>
                </c:pt>
                <c:pt idx="1842">
                  <c:v>3</c:v>
                </c:pt>
                <c:pt idx="1843">
                  <c:v>3.3748999999999998</c:v>
                </c:pt>
                <c:pt idx="1844">
                  <c:v>3.2949999999999999</c:v>
                </c:pt>
                <c:pt idx="1845">
                  <c:v>3.2772000000000001</c:v>
                </c:pt>
                <c:pt idx="1846">
                  <c:v>3.1276999999999999</c:v>
                </c:pt>
                <c:pt idx="1847">
                  <c:v>3.0527000000000002</c:v>
                </c:pt>
                <c:pt idx="1848">
                  <c:v>2.2303000000000002</c:v>
                </c:pt>
                <c:pt idx="1849">
                  <c:v>2</c:v>
                </c:pt>
                <c:pt idx="1850">
                  <c:v>2.2197</c:v>
                </c:pt>
                <c:pt idx="1851">
                  <c:v>2</c:v>
                </c:pt>
                <c:pt idx="1852">
                  <c:v>2.2273999999999998</c:v>
                </c:pt>
                <c:pt idx="1853">
                  <c:v>2.1939000000000002</c:v>
                </c:pt>
                <c:pt idx="1854">
                  <c:v>2.2280000000000002</c:v>
                </c:pt>
                <c:pt idx="1855">
                  <c:v>2.2019000000000002</c:v>
                </c:pt>
                <c:pt idx="1856">
                  <c:v>2</c:v>
                </c:pt>
                <c:pt idx="1857">
                  <c:v>2.2012999999999998</c:v>
                </c:pt>
                <c:pt idx="1858">
                  <c:v>2.1920000000000002</c:v>
                </c:pt>
                <c:pt idx="1859">
                  <c:v>2.1833999999999998</c:v>
                </c:pt>
                <c:pt idx="1860">
                  <c:v>2.1635</c:v>
                </c:pt>
                <c:pt idx="1861">
                  <c:v>2</c:v>
                </c:pt>
                <c:pt idx="1862">
                  <c:v>2.0916999999999999</c:v>
                </c:pt>
                <c:pt idx="1863">
                  <c:v>2</c:v>
                </c:pt>
                <c:pt idx="1864">
                  <c:v>2.5097</c:v>
                </c:pt>
                <c:pt idx="1865">
                  <c:v>2.9863</c:v>
                </c:pt>
                <c:pt idx="1866">
                  <c:v>3.0017999999999998</c:v>
                </c:pt>
                <c:pt idx="1867">
                  <c:v>3.6029</c:v>
                </c:pt>
                <c:pt idx="1868">
                  <c:v>3.1637</c:v>
                </c:pt>
                <c:pt idx="1869">
                  <c:v>3.0447000000000002</c:v>
                </c:pt>
                <c:pt idx="1870">
                  <c:v>2</c:v>
                </c:pt>
                <c:pt idx="1871">
                  <c:v>3.0207999999999999</c:v>
                </c:pt>
                <c:pt idx="1872">
                  <c:v>3.0084</c:v>
                </c:pt>
                <c:pt idx="1873">
                  <c:v>2.984</c:v>
                </c:pt>
                <c:pt idx="1874">
                  <c:v>3.0024000000000002</c:v>
                </c:pt>
                <c:pt idx="1875">
                  <c:v>2.9973000000000001</c:v>
                </c:pt>
                <c:pt idx="1876">
                  <c:v>3.0581</c:v>
                </c:pt>
                <c:pt idx="1877">
                  <c:v>2</c:v>
                </c:pt>
                <c:pt idx="1878">
                  <c:v>3.0215000000000001</c:v>
                </c:pt>
                <c:pt idx="1879">
                  <c:v>2.9969000000000001</c:v>
                </c:pt>
                <c:pt idx="1880">
                  <c:v>3.0028000000000001</c:v>
                </c:pt>
                <c:pt idx="1881">
                  <c:v>2</c:v>
                </c:pt>
                <c:pt idx="1882">
                  <c:v>2.9904000000000002</c:v>
                </c:pt>
                <c:pt idx="1883">
                  <c:v>2</c:v>
                </c:pt>
                <c:pt idx="1884">
                  <c:v>2</c:v>
                </c:pt>
                <c:pt idx="1885">
                  <c:v>2.0099</c:v>
                </c:pt>
                <c:pt idx="1886">
                  <c:v>2.4878999999999998</c:v>
                </c:pt>
                <c:pt idx="1887">
                  <c:v>2.4941</c:v>
                </c:pt>
                <c:pt idx="1888">
                  <c:v>2.5329999999999999</c:v>
                </c:pt>
                <c:pt idx="1889">
                  <c:v>2.5070000000000001</c:v>
                </c:pt>
                <c:pt idx="1890">
                  <c:v>2.4941</c:v>
                </c:pt>
                <c:pt idx="1891">
                  <c:v>2.5</c:v>
                </c:pt>
                <c:pt idx="1892">
                  <c:v>2.4758</c:v>
                </c:pt>
                <c:pt idx="1893">
                  <c:v>2.4695999999999998</c:v>
                </c:pt>
                <c:pt idx="1894">
                  <c:v>2.4641000000000002</c:v>
                </c:pt>
                <c:pt idx="1895">
                  <c:v>2.4883000000000002</c:v>
                </c:pt>
                <c:pt idx="1896">
                  <c:v>2.5055000000000001</c:v>
                </c:pt>
                <c:pt idx="1897">
                  <c:v>2.0282</c:v>
                </c:pt>
                <c:pt idx="1898">
                  <c:v>2.0299999999999998</c:v>
                </c:pt>
                <c:pt idx="1899">
                  <c:v>1.4721</c:v>
                </c:pt>
                <c:pt idx="1900">
                  <c:v>1.4833000000000001</c:v>
                </c:pt>
                <c:pt idx="1901">
                  <c:v>1.4770000000000001</c:v>
                </c:pt>
                <c:pt idx="1902">
                  <c:v>1.9309000000000001</c:v>
                </c:pt>
                <c:pt idx="1903">
                  <c:v>1.9977</c:v>
                </c:pt>
                <c:pt idx="1904">
                  <c:v>1.998</c:v>
                </c:pt>
                <c:pt idx="1905">
                  <c:v>1.98</c:v>
                </c:pt>
                <c:pt idx="1906">
                  <c:v>1.9918</c:v>
                </c:pt>
                <c:pt idx="1907">
                  <c:v>1.9918</c:v>
                </c:pt>
                <c:pt idx="1908">
                  <c:v>1.5015000000000001</c:v>
                </c:pt>
                <c:pt idx="1909">
                  <c:v>1.5136000000000001</c:v>
                </c:pt>
                <c:pt idx="1910">
                  <c:v>1.5</c:v>
                </c:pt>
                <c:pt idx="1911">
                  <c:v>1.5</c:v>
                </c:pt>
                <c:pt idx="1912">
                  <c:v>1.5</c:v>
                </c:pt>
                <c:pt idx="1913">
                  <c:v>3.5461999999999998</c:v>
                </c:pt>
                <c:pt idx="1914">
                  <c:v>4.4439000000000002</c:v>
                </c:pt>
                <c:pt idx="1915">
                  <c:v>4.5369999999999999</c:v>
                </c:pt>
                <c:pt idx="1916">
                  <c:v>3.7181999999999999</c:v>
                </c:pt>
                <c:pt idx="1917">
                  <c:v>3.3</c:v>
                </c:pt>
                <c:pt idx="1918">
                  <c:v>3.532</c:v>
                </c:pt>
                <c:pt idx="1919">
                  <c:v>3.5</c:v>
                </c:pt>
                <c:pt idx="1920">
                  <c:v>3.5640999999999998</c:v>
                </c:pt>
                <c:pt idx="1921">
                  <c:v>3.6343000000000001</c:v>
                </c:pt>
                <c:pt idx="1922">
                  <c:v>3.7677</c:v>
                </c:pt>
                <c:pt idx="1923">
                  <c:v>2.4636</c:v>
                </c:pt>
                <c:pt idx="1924">
                  <c:v>2.3990999999999998</c:v>
                </c:pt>
                <c:pt idx="1925">
                  <c:v>2.1743000000000001</c:v>
                </c:pt>
                <c:pt idx="1926">
                  <c:v>2.1</c:v>
                </c:pt>
                <c:pt idx="1927">
                  <c:v>1.7951999999999999</c:v>
                </c:pt>
                <c:pt idx="1928">
                  <c:v>2.8119000000000001</c:v>
                </c:pt>
                <c:pt idx="1929">
                  <c:v>2.8</c:v>
                </c:pt>
                <c:pt idx="1930">
                  <c:v>3.5091000000000001</c:v>
                </c:pt>
                <c:pt idx="1931">
                  <c:v>3.3331</c:v>
                </c:pt>
                <c:pt idx="1932">
                  <c:v>3.6080999999999999</c:v>
                </c:pt>
                <c:pt idx="1933">
                  <c:v>3.6</c:v>
                </c:pt>
                <c:pt idx="1934">
                  <c:v>6.8556999999999997</c:v>
                </c:pt>
                <c:pt idx="1935">
                  <c:v>21.280200000000001</c:v>
                </c:pt>
                <c:pt idx="1936">
                  <c:v>31.632000000000001</c:v>
                </c:pt>
                <c:pt idx="1937">
                  <c:v>25.250499999999999</c:v>
                </c:pt>
                <c:pt idx="1938">
                  <c:v>37.572299999999998</c:v>
                </c:pt>
                <c:pt idx="1939">
                  <c:v>30.557200000000002</c:v>
                </c:pt>
                <c:pt idx="1940">
                  <c:v>6.8</c:v>
                </c:pt>
                <c:pt idx="1941">
                  <c:v>85.634</c:v>
                </c:pt>
                <c:pt idx="1942">
                  <c:v>23</c:v>
                </c:pt>
                <c:pt idx="1943">
                  <c:v>73.338899999999995</c:v>
                </c:pt>
                <c:pt idx="1944">
                  <c:v>66.751999999999995</c:v>
                </c:pt>
                <c:pt idx="1945">
                  <c:v>50.614800000000002</c:v>
                </c:pt>
                <c:pt idx="1946">
                  <c:v>41.022300000000001</c:v>
                </c:pt>
                <c:pt idx="1947">
                  <c:v>22</c:v>
                </c:pt>
                <c:pt idx="1948">
                  <c:v>42.604100000000003</c:v>
                </c:pt>
                <c:pt idx="1949">
                  <c:v>15.688800000000001</c:v>
                </c:pt>
                <c:pt idx="1950">
                  <c:v>11.7791</c:v>
                </c:pt>
                <c:pt idx="1951">
                  <c:v>10.130599999999999</c:v>
                </c:pt>
                <c:pt idx="1952">
                  <c:v>9.8130000000000006</c:v>
                </c:pt>
                <c:pt idx="1953">
                  <c:v>10.417299999999999</c:v>
                </c:pt>
                <c:pt idx="1954">
                  <c:v>11</c:v>
                </c:pt>
                <c:pt idx="1955">
                  <c:v>10</c:v>
                </c:pt>
                <c:pt idx="1956">
                  <c:v>9.7622999999999998</c:v>
                </c:pt>
                <c:pt idx="1957">
                  <c:v>13.8111</c:v>
                </c:pt>
                <c:pt idx="1958">
                  <c:v>8.0869</c:v>
                </c:pt>
                <c:pt idx="1959">
                  <c:v>10.9284</c:v>
                </c:pt>
                <c:pt idx="1960">
                  <c:v>9.9856999999999996</c:v>
                </c:pt>
                <c:pt idx="1961">
                  <c:v>9</c:v>
                </c:pt>
                <c:pt idx="1962">
                  <c:v>11.4572</c:v>
                </c:pt>
                <c:pt idx="1963">
                  <c:v>9.3274000000000008</c:v>
                </c:pt>
                <c:pt idx="1964">
                  <c:v>11.018000000000001</c:v>
                </c:pt>
                <c:pt idx="1965">
                  <c:v>65.637299999999996</c:v>
                </c:pt>
                <c:pt idx="1966">
                  <c:v>67.362899999999996</c:v>
                </c:pt>
                <c:pt idx="1967">
                  <c:v>59.8752</c:v>
                </c:pt>
                <c:pt idx="1968">
                  <c:v>14</c:v>
                </c:pt>
                <c:pt idx="1969">
                  <c:v>16.385400000000001</c:v>
                </c:pt>
                <c:pt idx="1970">
                  <c:v>15.4573</c:v>
                </c:pt>
                <c:pt idx="1971">
                  <c:v>21.384599999999999</c:v>
                </c:pt>
                <c:pt idx="1972">
                  <c:v>180</c:v>
                </c:pt>
                <c:pt idx="1973">
                  <c:v>90.343900000000005</c:v>
                </c:pt>
                <c:pt idx="1974">
                  <c:v>83.888000000000005</c:v>
                </c:pt>
                <c:pt idx="1975">
                  <c:v>38</c:v>
                </c:pt>
                <c:pt idx="1976">
                  <c:v>51.857599999999998</c:v>
                </c:pt>
                <c:pt idx="1977">
                  <c:v>56.102600000000002</c:v>
                </c:pt>
                <c:pt idx="1978">
                  <c:v>53.0837</c:v>
                </c:pt>
                <c:pt idx="1979">
                  <c:v>71.068100000000001</c:v>
                </c:pt>
                <c:pt idx="1980">
                  <c:v>78.276899999999998</c:v>
                </c:pt>
                <c:pt idx="1981">
                  <c:v>79.930800000000005</c:v>
                </c:pt>
                <c:pt idx="1982">
                  <c:v>55</c:v>
                </c:pt>
                <c:pt idx="1983">
                  <c:v>26.721599999999999</c:v>
                </c:pt>
                <c:pt idx="1984">
                  <c:v>42.372900000000001</c:v>
                </c:pt>
                <c:pt idx="1985">
                  <c:v>56.190600000000003</c:v>
                </c:pt>
                <c:pt idx="1986">
                  <c:v>31.090800000000002</c:v>
                </c:pt>
                <c:pt idx="1987">
                  <c:v>26.846699999999998</c:v>
                </c:pt>
                <c:pt idx="1988">
                  <c:v>29.037099999999999</c:v>
                </c:pt>
                <c:pt idx="1989">
                  <c:v>30</c:v>
                </c:pt>
                <c:pt idx="1990">
                  <c:v>20.494700000000002</c:v>
                </c:pt>
                <c:pt idx="1991">
                  <c:v>20.627500000000001</c:v>
                </c:pt>
                <c:pt idx="1992">
                  <c:v>19.959800000000001</c:v>
                </c:pt>
                <c:pt idx="1993">
                  <c:v>17.061199999999999</c:v>
                </c:pt>
                <c:pt idx="1994">
                  <c:v>18.2499</c:v>
                </c:pt>
                <c:pt idx="1995">
                  <c:v>18.657699999999998</c:v>
                </c:pt>
                <c:pt idx="1996">
                  <c:v>19</c:v>
                </c:pt>
                <c:pt idx="1997">
                  <c:v>15.6806</c:v>
                </c:pt>
                <c:pt idx="1998">
                  <c:v>20.4724</c:v>
                </c:pt>
                <c:pt idx="1999">
                  <c:v>18.371400000000001</c:v>
                </c:pt>
                <c:pt idx="2000">
                  <c:v>15.389699999999999</c:v>
                </c:pt>
                <c:pt idx="2001">
                  <c:v>14.047000000000001</c:v>
                </c:pt>
                <c:pt idx="2002">
                  <c:v>14.964600000000001</c:v>
                </c:pt>
                <c:pt idx="2003">
                  <c:v>93</c:v>
                </c:pt>
                <c:pt idx="2004">
                  <c:v>93.404899999999998</c:v>
                </c:pt>
                <c:pt idx="2005">
                  <c:v>102.7055</c:v>
                </c:pt>
                <c:pt idx="2006">
                  <c:v>51.205399999999997</c:v>
                </c:pt>
                <c:pt idx="2007">
                  <c:v>49.160200000000003</c:v>
                </c:pt>
                <c:pt idx="2008">
                  <c:v>45.203600000000002</c:v>
                </c:pt>
                <c:pt idx="2009">
                  <c:v>40.859499999999997</c:v>
                </c:pt>
                <c:pt idx="2010">
                  <c:v>35</c:v>
                </c:pt>
                <c:pt idx="2011">
                  <c:v>34</c:v>
                </c:pt>
                <c:pt idx="2012">
                  <c:v>35.130600000000001</c:v>
                </c:pt>
                <c:pt idx="2013">
                  <c:v>23.012599999999999</c:v>
                </c:pt>
                <c:pt idx="2014">
                  <c:v>21.8718</c:v>
                </c:pt>
                <c:pt idx="2015">
                  <c:v>22</c:v>
                </c:pt>
                <c:pt idx="2016">
                  <c:v>23</c:v>
                </c:pt>
                <c:pt idx="2017">
                  <c:v>48</c:v>
                </c:pt>
                <c:pt idx="2018">
                  <c:v>24.745999999999999</c:v>
                </c:pt>
                <c:pt idx="2019">
                  <c:v>52.424500000000002</c:v>
                </c:pt>
                <c:pt idx="2020">
                  <c:v>48.0319</c:v>
                </c:pt>
                <c:pt idx="2021">
                  <c:v>37.438499999999998</c:v>
                </c:pt>
                <c:pt idx="2022">
                  <c:v>37.465200000000003</c:v>
                </c:pt>
                <c:pt idx="2023">
                  <c:v>35.850499999999997</c:v>
                </c:pt>
                <c:pt idx="2024">
                  <c:v>35</c:v>
                </c:pt>
                <c:pt idx="2025">
                  <c:v>33.204300000000003</c:v>
                </c:pt>
                <c:pt idx="2026">
                  <c:v>41.9848</c:v>
                </c:pt>
                <c:pt idx="2027">
                  <c:v>40.279699999999998</c:v>
                </c:pt>
                <c:pt idx="2028">
                  <c:v>34</c:v>
                </c:pt>
                <c:pt idx="2029">
                  <c:v>33</c:v>
                </c:pt>
                <c:pt idx="2030">
                  <c:v>33.841500000000003</c:v>
                </c:pt>
                <c:pt idx="2031">
                  <c:v>38</c:v>
                </c:pt>
                <c:pt idx="2032">
                  <c:v>34.966200000000001</c:v>
                </c:pt>
                <c:pt idx="2033">
                  <c:v>36.711199999999998</c:v>
                </c:pt>
                <c:pt idx="2034">
                  <c:v>34.921100000000003</c:v>
                </c:pt>
                <c:pt idx="2035">
                  <c:v>32.530099999999997</c:v>
                </c:pt>
                <c:pt idx="2036">
                  <c:v>33.233899999999998</c:v>
                </c:pt>
                <c:pt idx="2037">
                  <c:v>27.114699999999999</c:v>
                </c:pt>
                <c:pt idx="2038">
                  <c:v>21</c:v>
                </c:pt>
                <c:pt idx="2039">
                  <c:v>21.357800000000001</c:v>
                </c:pt>
                <c:pt idx="2040">
                  <c:v>42.270200000000003</c:v>
                </c:pt>
                <c:pt idx="2041">
                  <c:v>29.965699999999998</c:v>
                </c:pt>
                <c:pt idx="2042">
                  <c:v>35.8217</c:v>
                </c:pt>
                <c:pt idx="2043">
                  <c:v>35.515900000000002</c:v>
                </c:pt>
                <c:pt idx="2044">
                  <c:v>28.999400000000001</c:v>
                </c:pt>
                <c:pt idx="2045">
                  <c:v>21</c:v>
                </c:pt>
                <c:pt idx="2046">
                  <c:v>16.2484</c:v>
                </c:pt>
                <c:pt idx="2047">
                  <c:v>15.9132</c:v>
                </c:pt>
                <c:pt idx="2048">
                  <c:v>15.175000000000001</c:v>
                </c:pt>
                <c:pt idx="2049">
                  <c:v>14.062099999999999</c:v>
                </c:pt>
                <c:pt idx="2050">
                  <c:v>14</c:v>
                </c:pt>
                <c:pt idx="2051">
                  <c:v>16</c:v>
                </c:pt>
                <c:pt idx="2052">
                  <c:v>18</c:v>
                </c:pt>
                <c:pt idx="2053">
                  <c:v>14.654</c:v>
                </c:pt>
                <c:pt idx="2054">
                  <c:v>13.444699999999999</c:v>
                </c:pt>
                <c:pt idx="2055">
                  <c:v>29.7484</c:v>
                </c:pt>
                <c:pt idx="2056">
                  <c:v>30.779900000000001</c:v>
                </c:pt>
                <c:pt idx="2057">
                  <c:v>26.693999999999999</c:v>
                </c:pt>
                <c:pt idx="2058">
                  <c:v>24.183700000000002</c:v>
                </c:pt>
                <c:pt idx="2059">
                  <c:v>16</c:v>
                </c:pt>
                <c:pt idx="2060">
                  <c:v>61.276800000000001</c:v>
                </c:pt>
                <c:pt idx="2061">
                  <c:v>60</c:v>
                </c:pt>
                <c:pt idx="2062">
                  <c:v>62.143500000000003</c:v>
                </c:pt>
                <c:pt idx="2063">
                  <c:v>53.986199999999997</c:v>
                </c:pt>
                <c:pt idx="2064">
                  <c:v>47.8889</c:v>
                </c:pt>
                <c:pt idx="2065">
                  <c:v>40.877600000000001</c:v>
                </c:pt>
                <c:pt idx="2066">
                  <c:v>41</c:v>
                </c:pt>
                <c:pt idx="2067">
                  <c:v>41.087400000000002</c:v>
                </c:pt>
                <c:pt idx="2068">
                  <c:v>37.182299999999998</c:v>
                </c:pt>
                <c:pt idx="2069">
                  <c:v>35.1828</c:v>
                </c:pt>
                <c:pt idx="2070">
                  <c:v>28.6099</c:v>
                </c:pt>
                <c:pt idx="2071">
                  <c:v>25.152899999999999</c:v>
                </c:pt>
                <c:pt idx="2072">
                  <c:v>31.468599999999999</c:v>
                </c:pt>
                <c:pt idx="2073">
                  <c:v>31.66</c:v>
                </c:pt>
                <c:pt idx="2074">
                  <c:v>26.537299999999998</c:v>
                </c:pt>
                <c:pt idx="2075">
                  <c:v>21.5</c:v>
                </c:pt>
                <c:pt idx="2076">
                  <c:v>21.5487</c:v>
                </c:pt>
                <c:pt idx="2077">
                  <c:v>20.6309</c:v>
                </c:pt>
                <c:pt idx="2078">
                  <c:v>20.5</c:v>
                </c:pt>
                <c:pt idx="2079">
                  <c:v>20.94</c:v>
                </c:pt>
                <c:pt idx="2080">
                  <c:v>23.13</c:v>
                </c:pt>
                <c:pt idx="2081">
                  <c:v>27.116399999999999</c:v>
                </c:pt>
                <c:pt idx="2082">
                  <c:v>33.949599999999997</c:v>
                </c:pt>
                <c:pt idx="2083">
                  <c:v>34.17</c:v>
                </c:pt>
                <c:pt idx="2084">
                  <c:v>32.390799999999999</c:v>
                </c:pt>
                <c:pt idx="2085">
                  <c:v>29.626000000000001</c:v>
                </c:pt>
                <c:pt idx="2086">
                  <c:v>34.166800000000002</c:v>
                </c:pt>
                <c:pt idx="2087">
                  <c:v>32.39</c:v>
                </c:pt>
                <c:pt idx="2088">
                  <c:v>22.276599999999998</c:v>
                </c:pt>
                <c:pt idx="2089">
                  <c:v>22.25</c:v>
                </c:pt>
                <c:pt idx="2090">
                  <c:v>21.488</c:v>
                </c:pt>
                <c:pt idx="2091">
                  <c:v>22.2562</c:v>
                </c:pt>
                <c:pt idx="2092">
                  <c:v>23.706199999999999</c:v>
                </c:pt>
                <c:pt idx="2093">
                  <c:v>24.281400000000001</c:v>
                </c:pt>
                <c:pt idx="2094">
                  <c:v>23.09</c:v>
                </c:pt>
                <c:pt idx="2095">
                  <c:v>22.847899999999999</c:v>
                </c:pt>
                <c:pt idx="2096">
                  <c:v>14.616</c:v>
                </c:pt>
                <c:pt idx="2097">
                  <c:v>13.8476</c:v>
                </c:pt>
                <c:pt idx="2098">
                  <c:v>11.392799999999999</c:v>
                </c:pt>
                <c:pt idx="2099">
                  <c:v>15.463800000000001</c:v>
                </c:pt>
                <c:pt idx="2100">
                  <c:v>15</c:v>
                </c:pt>
                <c:pt idx="2101">
                  <c:v>14</c:v>
                </c:pt>
                <c:pt idx="2102">
                  <c:v>13.3384</c:v>
                </c:pt>
                <c:pt idx="2103">
                  <c:v>13.2606</c:v>
                </c:pt>
                <c:pt idx="2104">
                  <c:v>12.9686</c:v>
                </c:pt>
                <c:pt idx="2105">
                  <c:v>13.486800000000001</c:v>
                </c:pt>
                <c:pt idx="2106">
                  <c:v>41.311900000000001</c:v>
                </c:pt>
                <c:pt idx="2107">
                  <c:v>54.851399999999998</c:v>
                </c:pt>
                <c:pt idx="2108">
                  <c:v>41</c:v>
                </c:pt>
                <c:pt idx="2109">
                  <c:v>37.950899999999997</c:v>
                </c:pt>
                <c:pt idx="2110">
                  <c:v>33.052300000000002</c:v>
                </c:pt>
                <c:pt idx="2111">
                  <c:v>26.418099999999999</c:v>
                </c:pt>
                <c:pt idx="2112">
                  <c:v>27.2211</c:v>
                </c:pt>
                <c:pt idx="2113">
                  <c:v>26</c:v>
                </c:pt>
                <c:pt idx="2114">
                  <c:v>29.040700000000001</c:v>
                </c:pt>
                <c:pt idx="2115">
                  <c:v>26</c:v>
                </c:pt>
                <c:pt idx="2116">
                  <c:v>22.308199999999999</c:v>
                </c:pt>
                <c:pt idx="2117">
                  <c:v>20.416599999999999</c:v>
                </c:pt>
                <c:pt idx="2118">
                  <c:v>19.379799999999999</c:v>
                </c:pt>
                <c:pt idx="2119">
                  <c:v>17.157699999999998</c:v>
                </c:pt>
                <c:pt idx="2120">
                  <c:v>16.275600000000001</c:v>
                </c:pt>
                <c:pt idx="2121">
                  <c:v>13.7751</c:v>
                </c:pt>
                <c:pt idx="2122">
                  <c:v>13</c:v>
                </c:pt>
                <c:pt idx="2123">
                  <c:v>15.559200000000001</c:v>
                </c:pt>
                <c:pt idx="2124">
                  <c:v>14.4922</c:v>
                </c:pt>
                <c:pt idx="2125">
                  <c:v>15.2232</c:v>
                </c:pt>
                <c:pt idx="2126">
                  <c:v>14.7662</c:v>
                </c:pt>
                <c:pt idx="2127">
                  <c:v>14.4742</c:v>
                </c:pt>
                <c:pt idx="2128">
                  <c:v>13.371</c:v>
                </c:pt>
                <c:pt idx="2129">
                  <c:v>13</c:v>
                </c:pt>
                <c:pt idx="2130">
                  <c:v>13.623100000000001</c:v>
                </c:pt>
                <c:pt idx="2131">
                  <c:v>13.6152</c:v>
                </c:pt>
                <c:pt idx="2132">
                  <c:v>13.1934</c:v>
                </c:pt>
                <c:pt idx="2133">
                  <c:v>13.1035</c:v>
                </c:pt>
                <c:pt idx="2134">
                  <c:v>11</c:v>
                </c:pt>
                <c:pt idx="2135">
                  <c:v>11.4336</c:v>
                </c:pt>
                <c:pt idx="2136">
                  <c:v>11</c:v>
                </c:pt>
                <c:pt idx="2137">
                  <c:v>10.283099999999999</c:v>
                </c:pt>
                <c:pt idx="2138">
                  <c:v>10.276899999999999</c:v>
                </c:pt>
                <c:pt idx="2139">
                  <c:v>10</c:v>
                </c:pt>
                <c:pt idx="2140">
                  <c:v>9.7911000000000001</c:v>
                </c:pt>
                <c:pt idx="2141">
                  <c:v>9.5813000000000006</c:v>
                </c:pt>
                <c:pt idx="2142">
                  <c:v>9.4019999999999992</c:v>
                </c:pt>
                <c:pt idx="2143">
                  <c:v>10</c:v>
                </c:pt>
                <c:pt idx="2144">
                  <c:v>9.5721000000000007</c:v>
                </c:pt>
                <c:pt idx="2145">
                  <c:v>9.4291999999999998</c:v>
                </c:pt>
                <c:pt idx="2146">
                  <c:v>9</c:v>
                </c:pt>
                <c:pt idx="2147">
                  <c:v>9.2484000000000002</c:v>
                </c:pt>
                <c:pt idx="2148">
                  <c:v>9.2332000000000001</c:v>
                </c:pt>
                <c:pt idx="2149">
                  <c:v>9.1136999999999997</c:v>
                </c:pt>
                <c:pt idx="2150">
                  <c:v>9</c:v>
                </c:pt>
                <c:pt idx="2151">
                  <c:v>9.0460999999999991</c:v>
                </c:pt>
                <c:pt idx="2152">
                  <c:v>8.8894000000000002</c:v>
                </c:pt>
                <c:pt idx="2153">
                  <c:v>8</c:v>
                </c:pt>
                <c:pt idx="2154">
                  <c:v>8.3363999999999994</c:v>
                </c:pt>
                <c:pt idx="2155">
                  <c:v>8.2127999999999997</c:v>
                </c:pt>
                <c:pt idx="2156">
                  <c:v>8.6326999999999998</c:v>
                </c:pt>
                <c:pt idx="2157">
                  <c:v>8</c:v>
                </c:pt>
                <c:pt idx="2158">
                  <c:v>8.4393999999999991</c:v>
                </c:pt>
                <c:pt idx="2159">
                  <c:v>8.3847000000000005</c:v>
                </c:pt>
                <c:pt idx="2160">
                  <c:v>7.9726999999999997</c:v>
                </c:pt>
                <c:pt idx="2161">
                  <c:v>7.8666999999999998</c:v>
                </c:pt>
                <c:pt idx="2162">
                  <c:v>7.9579000000000004</c:v>
                </c:pt>
                <c:pt idx="2163">
                  <c:v>7.8620000000000001</c:v>
                </c:pt>
                <c:pt idx="2164">
                  <c:v>7.6</c:v>
                </c:pt>
                <c:pt idx="2165">
                  <c:v>7.6635999999999997</c:v>
                </c:pt>
                <c:pt idx="2166">
                  <c:v>7.5331000000000001</c:v>
                </c:pt>
                <c:pt idx="2167">
                  <c:v>7.2365000000000004</c:v>
                </c:pt>
                <c:pt idx="2168">
                  <c:v>7.4740000000000002</c:v>
                </c:pt>
                <c:pt idx="2169">
                  <c:v>7.3456000000000001</c:v>
                </c:pt>
                <c:pt idx="2170">
                  <c:v>7.2140000000000004</c:v>
                </c:pt>
                <c:pt idx="2171">
                  <c:v>7.6</c:v>
                </c:pt>
                <c:pt idx="2172">
                  <c:v>6.6200999999999999</c:v>
                </c:pt>
                <c:pt idx="2173">
                  <c:v>6.3354999999999997</c:v>
                </c:pt>
                <c:pt idx="2174">
                  <c:v>6.2426000000000004</c:v>
                </c:pt>
                <c:pt idx="2175">
                  <c:v>6.0397999999999996</c:v>
                </c:pt>
                <c:pt idx="2176">
                  <c:v>6</c:v>
                </c:pt>
                <c:pt idx="2177">
                  <c:v>6</c:v>
                </c:pt>
                <c:pt idx="2178">
                  <c:v>6</c:v>
                </c:pt>
                <c:pt idx="2179">
                  <c:v>5.6615000000000002</c:v>
                </c:pt>
                <c:pt idx="2180">
                  <c:v>6</c:v>
                </c:pt>
                <c:pt idx="2181">
                  <c:v>5.5</c:v>
                </c:pt>
                <c:pt idx="2182">
                  <c:v>5.4508999999999999</c:v>
                </c:pt>
                <c:pt idx="2183">
                  <c:v>5.3226000000000004</c:v>
                </c:pt>
                <c:pt idx="2184">
                  <c:v>5.5</c:v>
                </c:pt>
                <c:pt idx="2185">
                  <c:v>5.5</c:v>
                </c:pt>
                <c:pt idx="2186">
                  <c:v>5.5</c:v>
                </c:pt>
                <c:pt idx="2187">
                  <c:v>5.5</c:v>
                </c:pt>
                <c:pt idx="2188">
                  <c:v>3.9256000000000002</c:v>
                </c:pt>
                <c:pt idx="2189">
                  <c:v>3.9</c:v>
                </c:pt>
                <c:pt idx="2190">
                  <c:v>3.7797000000000001</c:v>
                </c:pt>
                <c:pt idx="2191">
                  <c:v>3.7134999999999998</c:v>
                </c:pt>
                <c:pt idx="2192">
                  <c:v>3.7</c:v>
                </c:pt>
                <c:pt idx="2193">
                  <c:v>3.7</c:v>
                </c:pt>
                <c:pt idx="2194">
                  <c:v>3.5783</c:v>
                </c:pt>
                <c:pt idx="2195">
                  <c:v>3.5411999999999999</c:v>
                </c:pt>
                <c:pt idx="2196">
                  <c:v>3.5</c:v>
                </c:pt>
                <c:pt idx="2197">
                  <c:v>3.5</c:v>
                </c:pt>
                <c:pt idx="2198">
                  <c:v>3.5</c:v>
                </c:pt>
                <c:pt idx="2199">
                  <c:v>3.5</c:v>
                </c:pt>
                <c:pt idx="2200">
                  <c:v>4.4640000000000004</c:v>
                </c:pt>
                <c:pt idx="2201">
                  <c:v>3.3052000000000001</c:v>
                </c:pt>
                <c:pt idx="2202">
                  <c:v>3.2682000000000002</c:v>
                </c:pt>
                <c:pt idx="2203">
                  <c:v>3.0575000000000001</c:v>
                </c:pt>
                <c:pt idx="2204">
                  <c:v>3</c:v>
                </c:pt>
                <c:pt idx="2205">
                  <c:v>3.0394000000000001</c:v>
                </c:pt>
                <c:pt idx="2206">
                  <c:v>3</c:v>
                </c:pt>
                <c:pt idx="2207">
                  <c:v>3.411</c:v>
                </c:pt>
                <c:pt idx="2208">
                  <c:v>3.2732000000000001</c:v>
                </c:pt>
                <c:pt idx="2209">
                  <c:v>3.3896999999999999</c:v>
                </c:pt>
                <c:pt idx="2210">
                  <c:v>3.0760000000000001</c:v>
                </c:pt>
                <c:pt idx="2211">
                  <c:v>2.9965000000000002</c:v>
                </c:pt>
                <c:pt idx="2212">
                  <c:v>2.9862000000000002</c:v>
                </c:pt>
                <c:pt idx="2213">
                  <c:v>3</c:v>
                </c:pt>
                <c:pt idx="2214">
                  <c:v>2.7787999999999999</c:v>
                </c:pt>
                <c:pt idx="2215">
                  <c:v>2.8794</c:v>
                </c:pt>
                <c:pt idx="2216">
                  <c:v>2.8</c:v>
                </c:pt>
                <c:pt idx="2217">
                  <c:v>2.7037</c:v>
                </c:pt>
                <c:pt idx="2218">
                  <c:v>2.7189000000000001</c:v>
                </c:pt>
                <c:pt idx="2219">
                  <c:v>2.6579000000000002</c:v>
                </c:pt>
                <c:pt idx="2220">
                  <c:v>2.5</c:v>
                </c:pt>
                <c:pt idx="2221">
                  <c:v>2.5627</c:v>
                </c:pt>
                <c:pt idx="2222">
                  <c:v>2.4216000000000002</c:v>
                </c:pt>
                <c:pt idx="2223">
                  <c:v>2.2867000000000002</c:v>
                </c:pt>
                <c:pt idx="2224">
                  <c:v>2.2766000000000002</c:v>
                </c:pt>
                <c:pt idx="2225">
                  <c:v>2.2724000000000002</c:v>
                </c:pt>
                <c:pt idx="2226">
                  <c:v>2.1663999999999999</c:v>
                </c:pt>
                <c:pt idx="2227">
                  <c:v>2.16</c:v>
                </c:pt>
                <c:pt idx="2228">
                  <c:v>2.1644000000000001</c:v>
                </c:pt>
                <c:pt idx="2229">
                  <c:v>1.9527000000000001</c:v>
                </c:pt>
                <c:pt idx="2230">
                  <c:v>2.0749</c:v>
                </c:pt>
                <c:pt idx="2231">
                  <c:v>2.0301999999999998</c:v>
                </c:pt>
                <c:pt idx="2232">
                  <c:v>1.8575999999999999</c:v>
                </c:pt>
                <c:pt idx="2233">
                  <c:v>1.9407000000000001</c:v>
                </c:pt>
                <c:pt idx="2234">
                  <c:v>1.94</c:v>
                </c:pt>
                <c:pt idx="2235">
                  <c:v>1.8203</c:v>
                </c:pt>
                <c:pt idx="2236">
                  <c:v>1.7554000000000001</c:v>
                </c:pt>
                <c:pt idx="2237">
                  <c:v>1.75</c:v>
                </c:pt>
                <c:pt idx="2238">
                  <c:v>6.5572999999999997</c:v>
                </c:pt>
                <c:pt idx="2239">
                  <c:v>6.1924999999999999</c:v>
                </c:pt>
                <c:pt idx="2240">
                  <c:v>5.5496999999999996</c:v>
                </c:pt>
                <c:pt idx="2241">
                  <c:v>5.4</c:v>
                </c:pt>
                <c:pt idx="2242">
                  <c:v>3.27</c:v>
                </c:pt>
                <c:pt idx="2243">
                  <c:v>2.8275000000000001</c:v>
                </c:pt>
                <c:pt idx="2244">
                  <c:v>2.7122000000000002</c:v>
                </c:pt>
                <c:pt idx="2245">
                  <c:v>2.4220000000000002</c:v>
                </c:pt>
                <c:pt idx="2246">
                  <c:v>2.2761999999999998</c:v>
                </c:pt>
                <c:pt idx="2247">
                  <c:v>2.1894</c:v>
                </c:pt>
                <c:pt idx="2248">
                  <c:v>2</c:v>
                </c:pt>
                <c:pt idx="2249">
                  <c:v>2.0381999999999998</c:v>
                </c:pt>
                <c:pt idx="2250">
                  <c:v>1.9713000000000001</c:v>
                </c:pt>
                <c:pt idx="2251">
                  <c:v>1.9710000000000001</c:v>
                </c:pt>
                <c:pt idx="2252">
                  <c:v>1.8952</c:v>
                </c:pt>
                <c:pt idx="2253">
                  <c:v>1.9797</c:v>
                </c:pt>
                <c:pt idx="2254">
                  <c:v>1.89</c:v>
                </c:pt>
                <c:pt idx="2255">
                  <c:v>1.89</c:v>
                </c:pt>
                <c:pt idx="2256">
                  <c:v>1.8355999999999999</c:v>
                </c:pt>
                <c:pt idx="2257">
                  <c:v>1.7992999999999999</c:v>
                </c:pt>
                <c:pt idx="2258">
                  <c:v>1.6665000000000001</c:v>
                </c:pt>
                <c:pt idx="2259">
                  <c:v>1.6460999999999999</c:v>
                </c:pt>
                <c:pt idx="2260">
                  <c:v>1.556</c:v>
                </c:pt>
                <c:pt idx="2261">
                  <c:v>1.5038</c:v>
                </c:pt>
                <c:pt idx="2262">
                  <c:v>1.504</c:v>
                </c:pt>
                <c:pt idx="2263">
                  <c:v>1.4148000000000001</c:v>
                </c:pt>
                <c:pt idx="2264">
                  <c:v>1.4377</c:v>
                </c:pt>
                <c:pt idx="2265">
                  <c:v>1.3824000000000001</c:v>
                </c:pt>
                <c:pt idx="2266">
                  <c:v>1.1793</c:v>
                </c:pt>
                <c:pt idx="2267">
                  <c:v>1.8002</c:v>
                </c:pt>
                <c:pt idx="2268">
                  <c:v>2.76</c:v>
                </c:pt>
                <c:pt idx="2269">
                  <c:v>2.4900000000000002</c:v>
                </c:pt>
                <c:pt idx="2270">
                  <c:v>2.5289000000000001</c:v>
                </c:pt>
                <c:pt idx="2271">
                  <c:v>2.3639999999999999</c:v>
                </c:pt>
                <c:pt idx="2272">
                  <c:v>2.4198</c:v>
                </c:pt>
                <c:pt idx="2273">
                  <c:v>2.1089000000000002</c:v>
                </c:pt>
                <c:pt idx="2274">
                  <c:v>1.9265000000000001</c:v>
                </c:pt>
                <c:pt idx="2275">
                  <c:v>1.8388</c:v>
                </c:pt>
                <c:pt idx="2276">
                  <c:v>1.839</c:v>
                </c:pt>
                <c:pt idx="2277">
                  <c:v>1.3969</c:v>
                </c:pt>
                <c:pt idx="2278">
                  <c:v>2.1718000000000002</c:v>
                </c:pt>
                <c:pt idx="2279">
                  <c:v>1.9548000000000001</c:v>
                </c:pt>
                <c:pt idx="2280">
                  <c:v>2.6855000000000002</c:v>
                </c:pt>
                <c:pt idx="2281">
                  <c:v>3.6276999999999999</c:v>
                </c:pt>
                <c:pt idx="2282">
                  <c:v>3.75</c:v>
                </c:pt>
                <c:pt idx="2283">
                  <c:v>3.83</c:v>
                </c:pt>
                <c:pt idx="2284">
                  <c:v>3.0116999999999998</c:v>
                </c:pt>
                <c:pt idx="2285">
                  <c:v>2.6873999999999998</c:v>
                </c:pt>
                <c:pt idx="2286">
                  <c:v>2.6920999999999999</c:v>
                </c:pt>
                <c:pt idx="2287">
                  <c:v>2.5434000000000001</c:v>
                </c:pt>
                <c:pt idx="2288">
                  <c:v>2.2418</c:v>
                </c:pt>
                <c:pt idx="2289">
                  <c:v>2.0958999999999999</c:v>
                </c:pt>
                <c:pt idx="2290">
                  <c:v>2.0830000000000002</c:v>
                </c:pt>
                <c:pt idx="2291">
                  <c:v>2.0830000000000002</c:v>
                </c:pt>
                <c:pt idx="2292">
                  <c:v>2.0316000000000001</c:v>
                </c:pt>
                <c:pt idx="2293">
                  <c:v>1.9556</c:v>
                </c:pt>
                <c:pt idx="2294">
                  <c:v>1.8776999999999999</c:v>
                </c:pt>
                <c:pt idx="2295">
                  <c:v>1.956</c:v>
                </c:pt>
                <c:pt idx="2296">
                  <c:v>2.169</c:v>
                </c:pt>
                <c:pt idx="2297">
                  <c:v>2.1309999999999998</c:v>
                </c:pt>
                <c:pt idx="2298">
                  <c:v>2.2328999999999999</c:v>
                </c:pt>
                <c:pt idx="2299">
                  <c:v>2.0731999999999999</c:v>
                </c:pt>
                <c:pt idx="2300">
                  <c:v>2.2515999999999998</c:v>
                </c:pt>
                <c:pt idx="2301">
                  <c:v>2.1162000000000001</c:v>
                </c:pt>
                <c:pt idx="2302">
                  <c:v>2.0760000000000001</c:v>
                </c:pt>
                <c:pt idx="2303">
                  <c:v>2.0358000000000001</c:v>
                </c:pt>
                <c:pt idx="2304">
                  <c:v>2.036</c:v>
                </c:pt>
                <c:pt idx="2305">
                  <c:v>1.9991000000000001</c:v>
                </c:pt>
                <c:pt idx="2306">
                  <c:v>1.8565</c:v>
                </c:pt>
                <c:pt idx="2307">
                  <c:v>2.7111000000000001</c:v>
                </c:pt>
                <c:pt idx="2308">
                  <c:v>2.7198000000000002</c:v>
                </c:pt>
                <c:pt idx="2309">
                  <c:v>2.4796</c:v>
                </c:pt>
                <c:pt idx="2310">
                  <c:v>2.4344999999999999</c:v>
                </c:pt>
                <c:pt idx="2311">
                  <c:v>13.036</c:v>
                </c:pt>
                <c:pt idx="2312">
                  <c:v>16.232199999999999</c:v>
                </c:pt>
                <c:pt idx="2313">
                  <c:v>11.1873</c:v>
                </c:pt>
                <c:pt idx="2314">
                  <c:v>10.679399999999999</c:v>
                </c:pt>
                <c:pt idx="2315">
                  <c:v>12.956300000000001</c:v>
                </c:pt>
                <c:pt idx="2316">
                  <c:v>8.7360000000000007</c:v>
                </c:pt>
                <c:pt idx="2317">
                  <c:v>8.0611999999999995</c:v>
                </c:pt>
                <c:pt idx="2318">
                  <c:v>7.4249999999999998</c:v>
                </c:pt>
                <c:pt idx="2319">
                  <c:v>7.45</c:v>
                </c:pt>
                <c:pt idx="2320">
                  <c:v>6.6962999999999999</c:v>
                </c:pt>
                <c:pt idx="2321">
                  <c:v>7.4660000000000002</c:v>
                </c:pt>
                <c:pt idx="2322">
                  <c:v>9.1809999999999992</c:v>
                </c:pt>
                <c:pt idx="2323">
                  <c:v>10.380699999999999</c:v>
                </c:pt>
                <c:pt idx="2324">
                  <c:v>13.263199999999999</c:v>
                </c:pt>
                <c:pt idx="2325">
                  <c:v>13.122999999999999</c:v>
                </c:pt>
                <c:pt idx="2326">
                  <c:v>12.294</c:v>
                </c:pt>
                <c:pt idx="2327">
                  <c:v>13.675000000000001</c:v>
                </c:pt>
                <c:pt idx="2328">
                  <c:v>13.0838</c:v>
                </c:pt>
                <c:pt idx="2329">
                  <c:v>6.4814999999999996</c:v>
                </c:pt>
                <c:pt idx="2330">
                  <c:v>5.9523999999999999</c:v>
                </c:pt>
                <c:pt idx="2331">
                  <c:v>5.5225999999999997</c:v>
                </c:pt>
                <c:pt idx="2332">
                  <c:v>6.1189999999999998</c:v>
                </c:pt>
                <c:pt idx="2333">
                  <c:v>10.329700000000001</c:v>
                </c:pt>
                <c:pt idx="2334">
                  <c:v>16.519400000000001</c:v>
                </c:pt>
                <c:pt idx="2335">
                  <c:v>18.363800000000001</c:v>
                </c:pt>
                <c:pt idx="2336">
                  <c:v>16.744</c:v>
                </c:pt>
                <c:pt idx="2337">
                  <c:v>6.0286999999999997</c:v>
                </c:pt>
                <c:pt idx="2338">
                  <c:v>7.6252000000000004</c:v>
                </c:pt>
                <c:pt idx="2339">
                  <c:v>8.5269999999999992</c:v>
                </c:pt>
                <c:pt idx="2340">
                  <c:v>8.2550000000000008</c:v>
                </c:pt>
                <c:pt idx="2341">
                  <c:v>27.0487</c:v>
                </c:pt>
                <c:pt idx="2342">
                  <c:v>18.825099999999999</c:v>
                </c:pt>
                <c:pt idx="2343">
                  <c:v>13.898</c:v>
                </c:pt>
                <c:pt idx="2344">
                  <c:v>17.7789</c:v>
                </c:pt>
                <c:pt idx="2345">
                  <c:v>15.6357</c:v>
                </c:pt>
                <c:pt idx="2346">
                  <c:v>18.64</c:v>
                </c:pt>
                <c:pt idx="2347">
                  <c:v>17.265799999999999</c:v>
                </c:pt>
                <c:pt idx="2348">
                  <c:v>15.323</c:v>
                </c:pt>
                <c:pt idx="2349">
                  <c:v>23.783300000000001</c:v>
                </c:pt>
                <c:pt idx="2350">
                  <c:v>17.388200000000001</c:v>
                </c:pt>
                <c:pt idx="2351">
                  <c:v>13.8843</c:v>
                </c:pt>
                <c:pt idx="2352">
                  <c:v>12.3292</c:v>
                </c:pt>
                <c:pt idx="2353">
                  <c:v>12.35</c:v>
                </c:pt>
                <c:pt idx="2354">
                  <c:v>10.6968</c:v>
                </c:pt>
                <c:pt idx="2355">
                  <c:v>12.4031</c:v>
                </c:pt>
                <c:pt idx="2356">
                  <c:v>11.9612</c:v>
                </c:pt>
                <c:pt idx="2357">
                  <c:v>26.100200000000001</c:v>
                </c:pt>
                <c:pt idx="2358">
                  <c:v>33.182699999999997</c:v>
                </c:pt>
                <c:pt idx="2359">
                  <c:v>28.732500000000002</c:v>
                </c:pt>
                <c:pt idx="2360">
                  <c:v>16.100000000000001</c:v>
                </c:pt>
                <c:pt idx="2361">
                  <c:v>20.5503</c:v>
                </c:pt>
                <c:pt idx="2362">
                  <c:v>16.021699999999999</c:v>
                </c:pt>
                <c:pt idx="2363">
                  <c:v>13.279299999999999</c:v>
                </c:pt>
                <c:pt idx="2364">
                  <c:v>8.0451999999999995</c:v>
                </c:pt>
                <c:pt idx="2365">
                  <c:v>7.9485999999999999</c:v>
                </c:pt>
                <c:pt idx="2366">
                  <c:v>10.09</c:v>
                </c:pt>
                <c:pt idx="2367">
                  <c:v>43</c:v>
                </c:pt>
                <c:pt idx="2368">
                  <c:v>38.5715</c:v>
                </c:pt>
                <c:pt idx="2369">
                  <c:v>93.944699999999997</c:v>
                </c:pt>
                <c:pt idx="2370">
                  <c:v>68.616600000000005</c:v>
                </c:pt>
                <c:pt idx="2371">
                  <c:v>56.867100000000001</c:v>
                </c:pt>
                <c:pt idx="2372">
                  <c:v>38.935200000000002</c:v>
                </c:pt>
                <c:pt idx="2373">
                  <c:v>42.695900000000002</c:v>
                </c:pt>
                <c:pt idx="2374">
                  <c:v>36.450000000000003</c:v>
                </c:pt>
                <c:pt idx="2375">
                  <c:v>44.4039</c:v>
                </c:pt>
                <c:pt idx="2376">
                  <c:v>36.450000000000003</c:v>
                </c:pt>
                <c:pt idx="2377">
                  <c:v>29.954599999999999</c:v>
                </c:pt>
                <c:pt idx="2378">
                  <c:v>24.312100000000001</c:v>
                </c:pt>
                <c:pt idx="2379">
                  <c:v>23.459599999999998</c:v>
                </c:pt>
                <c:pt idx="2380">
                  <c:v>24.9998</c:v>
                </c:pt>
                <c:pt idx="2381">
                  <c:v>17.25</c:v>
                </c:pt>
                <c:pt idx="2382">
                  <c:v>19.6477</c:v>
                </c:pt>
                <c:pt idx="2383">
                  <c:v>45.676400000000001</c:v>
                </c:pt>
                <c:pt idx="2384">
                  <c:v>22.052800000000001</c:v>
                </c:pt>
                <c:pt idx="2385">
                  <c:v>16.054400000000001</c:v>
                </c:pt>
                <c:pt idx="2386">
                  <c:v>17.5594</c:v>
                </c:pt>
                <c:pt idx="2387">
                  <c:v>25.202400000000001</c:v>
                </c:pt>
                <c:pt idx="2388">
                  <c:v>19.649999999999999</c:v>
                </c:pt>
                <c:pt idx="2389">
                  <c:v>19.7</c:v>
                </c:pt>
                <c:pt idx="2390">
                  <c:v>13.7164</c:v>
                </c:pt>
                <c:pt idx="2391">
                  <c:v>25.4148</c:v>
                </c:pt>
                <c:pt idx="2392">
                  <c:v>30.922899999999998</c:v>
                </c:pt>
                <c:pt idx="2393">
                  <c:v>37.252499999999998</c:v>
                </c:pt>
                <c:pt idx="2394">
                  <c:v>32.482199999999999</c:v>
                </c:pt>
                <c:pt idx="2395">
                  <c:v>19.7</c:v>
                </c:pt>
                <c:pt idx="2396">
                  <c:v>23.078800000000001</c:v>
                </c:pt>
                <c:pt idx="2397">
                  <c:v>29.5928</c:v>
                </c:pt>
                <c:pt idx="2398">
                  <c:v>26.3354</c:v>
                </c:pt>
                <c:pt idx="2399">
                  <c:v>26</c:v>
                </c:pt>
                <c:pt idx="2400">
                  <c:v>26.862300000000001</c:v>
                </c:pt>
                <c:pt idx="2401">
                  <c:v>60.230400000000003</c:v>
                </c:pt>
                <c:pt idx="2402">
                  <c:v>59.2</c:v>
                </c:pt>
                <c:pt idx="2403">
                  <c:v>35.4</c:v>
                </c:pt>
                <c:pt idx="2404">
                  <c:v>35.35</c:v>
                </c:pt>
                <c:pt idx="2405">
                  <c:v>35.85</c:v>
                </c:pt>
                <c:pt idx="2406">
                  <c:v>34.387599999999999</c:v>
                </c:pt>
                <c:pt idx="2407">
                  <c:v>48.041600000000003</c:v>
                </c:pt>
                <c:pt idx="2408">
                  <c:v>55.863500000000002</c:v>
                </c:pt>
                <c:pt idx="2409">
                  <c:v>62.1</c:v>
                </c:pt>
                <c:pt idx="2410">
                  <c:v>62.665100000000002</c:v>
                </c:pt>
                <c:pt idx="2411">
                  <c:v>58.446300000000001</c:v>
                </c:pt>
                <c:pt idx="2412">
                  <c:v>56.044699999999999</c:v>
                </c:pt>
                <c:pt idx="2413">
                  <c:v>51.873100000000001</c:v>
                </c:pt>
                <c:pt idx="2414">
                  <c:v>60.017699999999998</c:v>
                </c:pt>
                <c:pt idx="2415">
                  <c:v>57.4</c:v>
                </c:pt>
                <c:pt idx="2416">
                  <c:v>56</c:v>
                </c:pt>
                <c:pt idx="2417">
                  <c:v>54.3</c:v>
                </c:pt>
                <c:pt idx="2418">
                  <c:v>114.6386</c:v>
                </c:pt>
                <c:pt idx="2419">
                  <c:v>145</c:v>
                </c:pt>
                <c:pt idx="2420">
                  <c:v>131</c:v>
                </c:pt>
                <c:pt idx="2421">
                  <c:v>85.093299999999999</c:v>
                </c:pt>
                <c:pt idx="2422">
                  <c:v>79.0749</c:v>
                </c:pt>
                <c:pt idx="2423">
                  <c:v>74.3</c:v>
                </c:pt>
                <c:pt idx="2424">
                  <c:v>63.966700000000003</c:v>
                </c:pt>
                <c:pt idx="2425">
                  <c:v>58.050600000000003</c:v>
                </c:pt>
                <c:pt idx="2426">
                  <c:v>67.119900000000001</c:v>
                </c:pt>
                <c:pt idx="2427">
                  <c:v>82.552000000000007</c:v>
                </c:pt>
                <c:pt idx="2428">
                  <c:v>64.034700000000001</c:v>
                </c:pt>
                <c:pt idx="2429">
                  <c:v>59.656999999999996</c:v>
                </c:pt>
                <c:pt idx="2430">
                  <c:v>59.5</c:v>
                </c:pt>
                <c:pt idx="2431">
                  <c:v>67.123699999999999</c:v>
                </c:pt>
                <c:pt idx="2432">
                  <c:v>61.116999999999997</c:v>
                </c:pt>
                <c:pt idx="2433">
                  <c:v>58</c:v>
                </c:pt>
                <c:pt idx="2434">
                  <c:v>49.790700000000001</c:v>
                </c:pt>
                <c:pt idx="2435">
                  <c:v>33.251399999999997</c:v>
                </c:pt>
                <c:pt idx="2436">
                  <c:v>31.973099999999999</c:v>
                </c:pt>
                <c:pt idx="2437">
                  <c:v>47.36</c:v>
                </c:pt>
                <c:pt idx="2438">
                  <c:v>47.32</c:v>
                </c:pt>
                <c:pt idx="2439">
                  <c:v>29.228000000000002</c:v>
                </c:pt>
                <c:pt idx="2440">
                  <c:v>47.3</c:v>
                </c:pt>
                <c:pt idx="2441">
                  <c:v>29.6112</c:v>
                </c:pt>
                <c:pt idx="2442">
                  <c:v>29.1008</c:v>
                </c:pt>
                <c:pt idx="2443">
                  <c:v>31.435099999999998</c:v>
                </c:pt>
                <c:pt idx="2444">
                  <c:v>32.380000000000003</c:v>
                </c:pt>
                <c:pt idx="2445">
                  <c:v>27.589400000000001</c:v>
                </c:pt>
                <c:pt idx="2446">
                  <c:v>26.12</c:v>
                </c:pt>
                <c:pt idx="2447">
                  <c:v>27.451699999999999</c:v>
                </c:pt>
                <c:pt idx="2448">
                  <c:v>25.6159</c:v>
                </c:pt>
                <c:pt idx="2449">
                  <c:v>43.490400000000001</c:v>
                </c:pt>
                <c:pt idx="2450">
                  <c:v>48.575600000000001</c:v>
                </c:pt>
                <c:pt idx="2451">
                  <c:v>48.47</c:v>
                </c:pt>
                <c:pt idx="2452">
                  <c:v>63.137300000000003</c:v>
                </c:pt>
                <c:pt idx="2453">
                  <c:v>50.450899999999997</c:v>
                </c:pt>
                <c:pt idx="2454">
                  <c:v>47.6479</c:v>
                </c:pt>
                <c:pt idx="2455">
                  <c:v>46.139600000000002</c:v>
                </c:pt>
                <c:pt idx="2456">
                  <c:v>45.8827</c:v>
                </c:pt>
                <c:pt idx="2457">
                  <c:v>38.6248</c:v>
                </c:pt>
                <c:pt idx="2458">
                  <c:v>38.299999999999997</c:v>
                </c:pt>
                <c:pt idx="2459">
                  <c:v>35.785600000000002</c:v>
                </c:pt>
                <c:pt idx="2460">
                  <c:v>33.969499999999996</c:v>
                </c:pt>
                <c:pt idx="2461">
                  <c:v>39.810200000000002</c:v>
                </c:pt>
                <c:pt idx="2462">
                  <c:v>36.4895</c:v>
                </c:pt>
                <c:pt idx="2463">
                  <c:v>30.274799999999999</c:v>
                </c:pt>
                <c:pt idx="2464">
                  <c:v>26.635899999999999</c:v>
                </c:pt>
                <c:pt idx="2465">
                  <c:v>25.78</c:v>
                </c:pt>
                <c:pt idx="2466">
                  <c:v>28.128900000000002</c:v>
                </c:pt>
                <c:pt idx="2467">
                  <c:v>32.767099999999999</c:v>
                </c:pt>
                <c:pt idx="2468">
                  <c:v>25.8</c:v>
                </c:pt>
                <c:pt idx="2469">
                  <c:v>28.15</c:v>
                </c:pt>
                <c:pt idx="2470">
                  <c:v>25.7193</c:v>
                </c:pt>
                <c:pt idx="2471">
                  <c:v>22.5016</c:v>
                </c:pt>
                <c:pt idx="2472">
                  <c:v>22.85</c:v>
                </c:pt>
                <c:pt idx="2473">
                  <c:v>22.8</c:v>
                </c:pt>
                <c:pt idx="2474">
                  <c:v>18.9346</c:v>
                </c:pt>
                <c:pt idx="2475">
                  <c:v>17.492599999999999</c:v>
                </c:pt>
                <c:pt idx="2476">
                  <c:v>17.135999999999999</c:v>
                </c:pt>
                <c:pt idx="2477">
                  <c:v>16.48</c:v>
                </c:pt>
                <c:pt idx="2478">
                  <c:v>16.226500000000001</c:v>
                </c:pt>
                <c:pt idx="2479">
                  <c:v>17.649999999999999</c:v>
                </c:pt>
                <c:pt idx="2480">
                  <c:v>19.769200000000001</c:v>
                </c:pt>
                <c:pt idx="2481">
                  <c:v>17.5914</c:v>
                </c:pt>
                <c:pt idx="2482">
                  <c:v>16.0318</c:v>
                </c:pt>
                <c:pt idx="2483">
                  <c:v>14.6008</c:v>
                </c:pt>
                <c:pt idx="2484">
                  <c:v>13.9405</c:v>
                </c:pt>
                <c:pt idx="2485">
                  <c:v>15.3954</c:v>
                </c:pt>
                <c:pt idx="2486">
                  <c:v>16.03</c:v>
                </c:pt>
                <c:pt idx="2487">
                  <c:v>14.4953</c:v>
                </c:pt>
                <c:pt idx="2488">
                  <c:v>14.2164</c:v>
                </c:pt>
                <c:pt idx="2489">
                  <c:v>14.21</c:v>
                </c:pt>
                <c:pt idx="2490">
                  <c:v>12.0138</c:v>
                </c:pt>
                <c:pt idx="2491">
                  <c:v>10.050000000000001</c:v>
                </c:pt>
                <c:pt idx="2492">
                  <c:v>9.9550999999999998</c:v>
                </c:pt>
                <c:pt idx="2493">
                  <c:v>8.9700000000000006</c:v>
                </c:pt>
                <c:pt idx="2494">
                  <c:v>8.9265000000000008</c:v>
                </c:pt>
                <c:pt idx="2495">
                  <c:v>14.2364</c:v>
                </c:pt>
                <c:pt idx="2496">
                  <c:v>11.444599999999999</c:v>
                </c:pt>
                <c:pt idx="2497">
                  <c:v>11.635899999999999</c:v>
                </c:pt>
                <c:pt idx="2498">
                  <c:v>10.9496</c:v>
                </c:pt>
                <c:pt idx="2499">
                  <c:v>10.834099999999999</c:v>
                </c:pt>
                <c:pt idx="2500">
                  <c:v>10.8</c:v>
                </c:pt>
                <c:pt idx="2501">
                  <c:v>10.5</c:v>
                </c:pt>
                <c:pt idx="2502">
                  <c:v>10.5</c:v>
                </c:pt>
                <c:pt idx="2503">
                  <c:v>10</c:v>
                </c:pt>
                <c:pt idx="2504">
                  <c:v>10</c:v>
                </c:pt>
                <c:pt idx="2505">
                  <c:v>9.2553000000000001</c:v>
                </c:pt>
                <c:pt idx="2506">
                  <c:v>9.2335999999999991</c:v>
                </c:pt>
                <c:pt idx="2507">
                  <c:v>9.2550000000000008</c:v>
                </c:pt>
                <c:pt idx="2508">
                  <c:v>9.4161999999999999</c:v>
                </c:pt>
                <c:pt idx="2509">
                  <c:v>9.0929000000000002</c:v>
                </c:pt>
                <c:pt idx="2510">
                  <c:v>9.1857000000000006</c:v>
                </c:pt>
                <c:pt idx="2511">
                  <c:v>8.9624000000000006</c:v>
                </c:pt>
                <c:pt idx="2512">
                  <c:v>8.5434000000000001</c:v>
                </c:pt>
                <c:pt idx="2513">
                  <c:v>8.3520000000000003</c:v>
                </c:pt>
                <c:pt idx="2514">
                  <c:v>8</c:v>
                </c:pt>
                <c:pt idx="2515">
                  <c:v>7.4714</c:v>
                </c:pt>
                <c:pt idx="2516">
                  <c:v>7.3000999999999996</c:v>
                </c:pt>
                <c:pt idx="2517">
                  <c:v>7.2327000000000004</c:v>
                </c:pt>
                <c:pt idx="2518">
                  <c:v>7.0831</c:v>
                </c:pt>
                <c:pt idx="2519">
                  <c:v>7.1824000000000003</c:v>
                </c:pt>
                <c:pt idx="2520">
                  <c:v>7.0095999999999998</c:v>
                </c:pt>
                <c:pt idx="2521">
                  <c:v>7</c:v>
                </c:pt>
                <c:pt idx="2522">
                  <c:v>6.6948999999999996</c:v>
                </c:pt>
                <c:pt idx="2523">
                  <c:v>6.6839000000000004</c:v>
                </c:pt>
                <c:pt idx="2524">
                  <c:v>6.5869999999999997</c:v>
                </c:pt>
                <c:pt idx="2525">
                  <c:v>6.2892000000000001</c:v>
                </c:pt>
                <c:pt idx="2526">
                  <c:v>6.2887000000000004</c:v>
                </c:pt>
                <c:pt idx="2527">
                  <c:v>6.0594999999999999</c:v>
                </c:pt>
                <c:pt idx="2528">
                  <c:v>6.0590000000000002</c:v>
                </c:pt>
                <c:pt idx="2529">
                  <c:v>5.8887</c:v>
                </c:pt>
                <c:pt idx="2530">
                  <c:v>5.6079999999999997</c:v>
                </c:pt>
                <c:pt idx="2531">
                  <c:v>5.6077000000000004</c:v>
                </c:pt>
                <c:pt idx="2532">
                  <c:v>5.4408000000000003</c:v>
                </c:pt>
                <c:pt idx="2533">
                  <c:v>5.3357000000000001</c:v>
                </c:pt>
                <c:pt idx="2534">
                  <c:v>4.8581000000000003</c:v>
                </c:pt>
                <c:pt idx="2535">
                  <c:v>4.8579999999999997</c:v>
                </c:pt>
                <c:pt idx="2536">
                  <c:v>4.5480999999999998</c:v>
                </c:pt>
                <c:pt idx="2537">
                  <c:v>4.5244999999999997</c:v>
                </c:pt>
                <c:pt idx="2538">
                  <c:v>6.2161</c:v>
                </c:pt>
                <c:pt idx="2539">
                  <c:v>6.0423</c:v>
                </c:pt>
                <c:pt idx="2540">
                  <c:v>6.0301</c:v>
                </c:pt>
                <c:pt idx="2541">
                  <c:v>5.7241</c:v>
                </c:pt>
                <c:pt idx="2542">
                  <c:v>5.7240000000000002</c:v>
                </c:pt>
                <c:pt idx="2543">
                  <c:v>5.5255999999999998</c:v>
                </c:pt>
                <c:pt idx="2544">
                  <c:v>5.6989000000000001</c:v>
                </c:pt>
                <c:pt idx="2545">
                  <c:v>5.6601999999999997</c:v>
                </c:pt>
                <c:pt idx="2546">
                  <c:v>5.6124999999999998</c:v>
                </c:pt>
                <c:pt idx="2547">
                  <c:v>5.827</c:v>
                </c:pt>
                <c:pt idx="2548">
                  <c:v>5.3695000000000004</c:v>
                </c:pt>
                <c:pt idx="2549">
                  <c:v>6.1230000000000002</c:v>
                </c:pt>
                <c:pt idx="2550">
                  <c:v>6.1231999999999998</c:v>
                </c:pt>
                <c:pt idx="2551">
                  <c:v>5.9535</c:v>
                </c:pt>
                <c:pt idx="2552">
                  <c:v>5.8003</c:v>
                </c:pt>
                <c:pt idx="2553">
                  <c:v>5.8</c:v>
                </c:pt>
                <c:pt idx="2554">
                  <c:v>5.5719000000000003</c:v>
                </c:pt>
                <c:pt idx="2555">
                  <c:v>5.58</c:v>
                </c:pt>
                <c:pt idx="2556">
                  <c:v>5.617</c:v>
                </c:pt>
                <c:pt idx="2557">
                  <c:v>5.6166</c:v>
                </c:pt>
                <c:pt idx="2558">
                  <c:v>6.6273</c:v>
                </c:pt>
                <c:pt idx="2559">
                  <c:v>6.0018000000000002</c:v>
                </c:pt>
                <c:pt idx="2560">
                  <c:v>5.8159000000000001</c:v>
                </c:pt>
                <c:pt idx="2561">
                  <c:v>5.6289999999999996</c:v>
                </c:pt>
                <c:pt idx="2562">
                  <c:v>5.5529000000000002</c:v>
                </c:pt>
                <c:pt idx="2563">
                  <c:v>6.0019999999999998</c:v>
                </c:pt>
                <c:pt idx="2564">
                  <c:v>5.3480999999999996</c:v>
                </c:pt>
                <c:pt idx="2565">
                  <c:v>5.3235000000000001</c:v>
                </c:pt>
                <c:pt idx="2566">
                  <c:v>5.4646999999999997</c:v>
                </c:pt>
                <c:pt idx="2567">
                  <c:v>5.5023999999999997</c:v>
                </c:pt>
                <c:pt idx="2568">
                  <c:v>5.2008999999999999</c:v>
                </c:pt>
                <c:pt idx="2569">
                  <c:v>5.1946000000000003</c:v>
                </c:pt>
                <c:pt idx="2570">
                  <c:v>5.1950000000000003</c:v>
                </c:pt>
                <c:pt idx="2571">
                  <c:v>5.4325000000000001</c:v>
                </c:pt>
                <c:pt idx="2572">
                  <c:v>5.2374000000000001</c:v>
                </c:pt>
                <c:pt idx="2573">
                  <c:v>4.7868000000000004</c:v>
                </c:pt>
                <c:pt idx="2574">
                  <c:v>4.8705999999999996</c:v>
                </c:pt>
                <c:pt idx="2575">
                  <c:v>4.9292999999999996</c:v>
                </c:pt>
                <c:pt idx="2576">
                  <c:v>4.9177999999999997</c:v>
                </c:pt>
                <c:pt idx="2577">
                  <c:v>4.9180000000000001</c:v>
                </c:pt>
                <c:pt idx="2578">
                  <c:v>4.7797000000000001</c:v>
                </c:pt>
                <c:pt idx="2579">
                  <c:v>4.4691999999999998</c:v>
                </c:pt>
                <c:pt idx="2580">
                  <c:v>4.3925999999999998</c:v>
                </c:pt>
                <c:pt idx="2581">
                  <c:v>4.2750000000000004</c:v>
                </c:pt>
                <c:pt idx="2582">
                  <c:v>4.2744999999999997</c:v>
                </c:pt>
                <c:pt idx="2583">
                  <c:v>4.1696</c:v>
                </c:pt>
                <c:pt idx="2584">
                  <c:v>4.0209999999999999</c:v>
                </c:pt>
                <c:pt idx="2585">
                  <c:v>4.0209999999999999</c:v>
                </c:pt>
                <c:pt idx="2586">
                  <c:v>3.9220999999999999</c:v>
                </c:pt>
                <c:pt idx="2587">
                  <c:v>4.1165000000000003</c:v>
                </c:pt>
                <c:pt idx="2588">
                  <c:v>3.8988</c:v>
                </c:pt>
                <c:pt idx="2589">
                  <c:v>3.6631</c:v>
                </c:pt>
                <c:pt idx="2590">
                  <c:v>3.6518999999999999</c:v>
                </c:pt>
                <c:pt idx="2591">
                  <c:v>3.6520000000000001</c:v>
                </c:pt>
                <c:pt idx="2592">
                  <c:v>3.5367000000000002</c:v>
                </c:pt>
                <c:pt idx="2593">
                  <c:v>3.5154999999999998</c:v>
                </c:pt>
                <c:pt idx="2594">
                  <c:v>3.4903</c:v>
                </c:pt>
                <c:pt idx="2595">
                  <c:v>3.4759000000000002</c:v>
                </c:pt>
                <c:pt idx="2596">
                  <c:v>3.3578999999999999</c:v>
                </c:pt>
                <c:pt idx="2597">
                  <c:v>3.2593999999999999</c:v>
                </c:pt>
                <c:pt idx="2598">
                  <c:v>3.2589999999999999</c:v>
                </c:pt>
                <c:pt idx="2599">
                  <c:v>3.105</c:v>
                </c:pt>
                <c:pt idx="2600">
                  <c:v>3.0512999999999999</c:v>
                </c:pt>
                <c:pt idx="2601">
                  <c:v>3.0411000000000001</c:v>
                </c:pt>
                <c:pt idx="2602">
                  <c:v>2.7035999999999998</c:v>
                </c:pt>
                <c:pt idx="2603">
                  <c:v>2.7320000000000002</c:v>
                </c:pt>
                <c:pt idx="2604">
                  <c:v>2.6907999999999999</c:v>
                </c:pt>
                <c:pt idx="2605">
                  <c:v>2.69</c:v>
                </c:pt>
                <c:pt idx="2606">
                  <c:v>2.5840000000000001</c:v>
                </c:pt>
                <c:pt idx="2607">
                  <c:v>2.5005999999999999</c:v>
                </c:pt>
                <c:pt idx="2608">
                  <c:v>2.5129000000000001</c:v>
                </c:pt>
                <c:pt idx="2609">
                  <c:v>2.4064999999999999</c:v>
                </c:pt>
                <c:pt idx="2610">
                  <c:v>2.4213</c:v>
                </c:pt>
                <c:pt idx="2611">
                  <c:v>2.3845000000000001</c:v>
                </c:pt>
                <c:pt idx="2612">
                  <c:v>2.3010000000000002</c:v>
                </c:pt>
                <c:pt idx="2613">
                  <c:v>2.3006000000000002</c:v>
                </c:pt>
                <c:pt idx="2614">
                  <c:v>2.3010000000000002</c:v>
                </c:pt>
                <c:pt idx="2615">
                  <c:v>1.9703999999999999</c:v>
                </c:pt>
                <c:pt idx="2616">
                  <c:v>2.0059999999999998</c:v>
                </c:pt>
                <c:pt idx="2617">
                  <c:v>1.9766999999999999</c:v>
                </c:pt>
                <c:pt idx="2618">
                  <c:v>1.9572000000000001</c:v>
                </c:pt>
                <c:pt idx="2619">
                  <c:v>1.8</c:v>
                </c:pt>
                <c:pt idx="2620">
                  <c:v>1.8009999999999999</c:v>
                </c:pt>
                <c:pt idx="2621">
                  <c:v>1.7655000000000001</c:v>
                </c:pt>
                <c:pt idx="2622">
                  <c:v>1.7868999999999999</c:v>
                </c:pt>
                <c:pt idx="2623">
                  <c:v>1.7869999999999999</c:v>
                </c:pt>
                <c:pt idx="2624">
                  <c:v>1.7526999999999999</c:v>
                </c:pt>
                <c:pt idx="2625">
                  <c:v>1.7312000000000001</c:v>
                </c:pt>
                <c:pt idx="2626">
                  <c:v>1.7310000000000001</c:v>
                </c:pt>
                <c:pt idx="2627">
                  <c:v>1.7065999999999999</c:v>
                </c:pt>
                <c:pt idx="2628">
                  <c:v>1.6573</c:v>
                </c:pt>
                <c:pt idx="2629">
                  <c:v>1.6205000000000001</c:v>
                </c:pt>
                <c:pt idx="2630">
                  <c:v>1.5427999999999999</c:v>
                </c:pt>
                <c:pt idx="2631">
                  <c:v>1.5246</c:v>
                </c:pt>
                <c:pt idx="2632">
                  <c:v>1.5263</c:v>
                </c:pt>
                <c:pt idx="2633">
                  <c:v>1.524</c:v>
                </c:pt>
                <c:pt idx="2634">
                  <c:v>1.5236000000000001</c:v>
                </c:pt>
                <c:pt idx="2635">
                  <c:v>1.448</c:v>
                </c:pt>
                <c:pt idx="2636">
                  <c:v>1.4388000000000001</c:v>
                </c:pt>
                <c:pt idx="2637">
                  <c:v>1.4080999999999999</c:v>
                </c:pt>
                <c:pt idx="2638">
                  <c:v>1.3544</c:v>
                </c:pt>
                <c:pt idx="2639">
                  <c:v>1.3171999999999999</c:v>
                </c:pt>
                <c:pt idx="2640">
                  <c:v>1.222</c:v>
                </c:pt>
                <c:pt idx="2641">
                  <c:v>1.2222999999999999</c:v>
                </c:pt>
                <c:pt idx="2642">
                  <c:v>1.0490999999999999</c:v>
                </c:pt>
                <c:pt idx="2643">
                  <c:v>1.0726</c:v>
                </c:pt>
                <c:pt idx="2644">
                  <c:v>1.4806999999999999</c:v>
                </c:pt>
                <c:pt idx="2645">
                  <c:v>1.4624999999999999</c:v>
                </c:pt>
                <c:pt idx="2646">
                  <c:v>1.4051</c:v>
                </c:pt>
                <c:pt idx="2647">
                  <c:v>1.405</c:v>
                </c:pt>
                <c:pt idx="2648">
                  <c:v>1.1314</c:v>
                </c:pt>
                <c:pt idx="2649">
                  <c:v>1.1113999999999999</c:v>
                </c:pt>
                <c:pt idx="2650">
                  <c:v>1.7020999999999999</c:v>
                </c:pt>
                <c:pt idx="2651">
                  <c:v>1.9</c:v>
                </c:pt>
                <c:pt idx="2652">
                  <c:v>1.88</c:v>
                </c:pt>
                <c:pt idx="2653">
                  <c:v>5.2171000000000003</c:v>
                </c:pt>
                <c:pt idx="2654">
                  <c:v>4.7050000000000001</c:v>
                </c:pt>
                <c:pt idx="2655">
                  <c:v>4.7054999999999998</c:v>
                </c:pt>
                <c:pt idx="2656">
                  <c:v>6.4710999999999999</c:v>
                </c:pt>
                <c:pt idx="2657">
                  <c:v>8.8361000000000001</c:v>
                </c:pt>
                <c:pt idx="2658">
                  <c:v>5.0039999999999996</c:v>
                </c:pt>
                <c:pt idx="2659">
                  <c:v>5.0999999999999996</c:v>
                </c:pt>
                <c:pt idx="2660">
                  <c:v>4.3855000000000004</c:v>
                </c:pt>
                <c:pt idx="2661">
                  <c:v>4.3849999999999998</c:v>
                </c:pt>
                <c:pt idx="2662">
                  <c:v>8.2289999999999992</c:v>
                </c:pt>
                <c:pt idx="2663">
                  <c:v>7.0117000000000003</c:v>
                </c:pt>
                <c:pt idx="2664">
                  <c:v>5.6086999999999998</c:v>
                </c:pt>
                <c:pt idx="2665">
                  <c:v>4.5099</c:v>
                </c:pt>
                <c:pt idx="2666">
                  <c:v>4.54</c:v>
                </c:pt>
                <c:pt idx="2667">
                  <c:v>3.8690000000000002</c:v>
                </c:pt>
                <c:pt idx="2668">
                  <c:v>2.0699999999999998</c:v>
                </c:pt>
                <c:pt idx="2669">
                  <c:v>2.0771000000000002</c:v>
                </c:pt>
                <c:pt idx="2670">
                  <c:v>1.9060999999999999</c:v>
                </c:pt>
                <c:pt idx="2671">
                  <c:v>1.9331</c:v>
                </c:pt>
                <c:pt idx="2672">
                  <c:v>1.5367999999999999</c:v>
                </c:pt>
                <c:pt idx="2673">
                  <c:v>1.4795</c:v>
                </c:pt>
                <c:pt idx="2674">
                  <c:v>1.387</c:v>
                </c:pt>
                <c:pt idx="2675">
                  <c:v>1.35</c:v>
                </c:pt>
                <c:pt idx="2676">
                  <c:v>1.3539000000000001</c:v>
                </c:pt>
                <c:pt idx="2677">
                  <c:v>4.0259</c:v>
                </c:pt>
                <c:pt idx="2678">
                  <c:v>4.9173999999999998</c:v>
                </c:pt>
                <c:pt idx="2679">
                  <c:v>4.3434999999999997</c:v>
                </c:pt>
                <c:pt idx="2680">
                  <c:v>2.8184</c:v>
                </c:pt>
                <c:pt idx="2681">
                  <c:v>2.7241</c:v>
                </c:pt>
                <c:pt idx="2682">
                  <c:v>2.7</c:v>
                </c:pt>
                <c:pt idx="2683">
                  <c:v>2.68</c:v>
                </c:pt>
                <c:pt idx="2684">
                  <c:v>2.64</c:v>
                </c:pt>
                <c:pt idx="2685">
                  <c:v>1.3049999999999999</c:v>
                </c:pt>
                <c:pt idx="2686">
                  <c:v>1.0971</c:v>
                </c:pt>
                <c:pt idx="2687">
                  <c:v>1.6103000000000001</c:v>
                </c:pt>
                <c:pt idx="2688">
                  <c:v>2.8784000000000001</c:v>
                </c:pt>
                <c:pt idx="2689">
                  <c:v>3.0249999999999999</c:v>
                </c:pt>
                <c:pt idx="2690">
                  <c:v>5.3507999999999996</c:v>
                </c:pt>
                <c:pt idx="2691">
                  <c:v>4.6135000000000002</c:v>
                </c:pt>
                <c:pt idx="2692">
                  <c:v>2.4464999999999999</c:v>
                </c:pt>
                <c:pt idx="2693">
                  <c:v>2.4460000000000002</c:v>
                </c:pt>
                <c:pt idx="2694">
                  <c:v>5.1718000000000002</c:v>
                </c:pt>
                <c:pt idx="2695">
                  <c:v>4.5613999999999999</c:v>
                </c:pt>
                <c:pt idx="2696">
                  <c:v>2.4460000000000002</c:v>
                </c:pt>
                <c:pt idx="2697">
                  <c:v>3.53</c:v>
                </c:pt>
                <c:pt idx="2698">
                  <c:v>2.9767000000000001</c:v>
                </c:pt>
                <c:pt idx="2699">
                  <c:v>9.4321000000000002</c:v>
                </c:pt>
                <c:pt idx="2700">
                  <c:v>9.7878000000000007</c:v>
                </c:pt>
                <c:pt idx="2701">
                  <c:v>9.35</c:v>
                </c:pt>
                <c:pt idx="2702">
                  <c:v>9.3800000000000008</c:v>
                </c:pt>
                <c:pt idx="2703">
                  <c:v>9.32</c:v>
                </c:pt>
                <c:pt idx="2704">
                  <c:v>3.4775</c:v>
                </c:pt>
                <c:pt idx="2705">
                  <c:v>4.9104000000000001</c:v>
                </c:pt>
                <c:pt idx="2706">
                  <c:v>5.0564999999999998</c:v>
                </c:pt>
                <c:pt idx="2707">
                  <c:v>5.12</c:v>
                </c:pt>
                <c:pt idx="2708">
                  <c:v>5.5509000000000004</c:v>
                </c:pt>
                <c:pt idx="2709">
                  <c:v>5.9042000000000003</c:v>
                </c:pt>
                <c:pt idx="2710">
                  <c:v>5.5</c:v>
                </c:pt>
                <c:pt idx="2711">
                  <c:v>35.475200000000001</c:v>
                </c:pt>
                <c:pt idx="2712">
                  <c:v>32.332299999999996</c:v>
                </c:pt>
                <c:pt idx="2713">
                  <c:v>27.097300000000001</c:v>
                </c:pt>
                <c:pt idx="2714">
                  <c:v>26.8</c:v>
                </c:pt>
                <c:pt idx="2715">
                  <c:v>32.519300000000001</c:v>
                </c:pt>
                <c:pt idx="2716">
                  <c:v>13.0861</c:v>
                </c:pt>
                <c:pt idx="2717">
                  <c:v>12.2</c:v>
                </c:pt>
                <c:pt idx="2718">
                  <c:v>9.5123999999999995</c:v>
                </c:pt>
                <c:pt idx="2719">
                  <c:v>5.5224000000000002</c:v>
                </c:pt>
                <c:pt idx="2720">
                  <c:v>5.1113999999999997</c:v>
                </c:pt>
                <c:pt idx="2721">
                  <c:v>5.3434999999999997</c:v>
                </c:pt>
                <c:pt idx="2722">
                  <c:v>41.246600000000001</c:v>
                </c:pt>
                <c:pt idx="2723">
                  <c:v>36.204900000000002</c:v>
                </c:pt>
                <c:pt idx="2724">
                  <c:v>39</c:v>
                </c:pt>
                <c:pt idx="2725">
                  <c:v>17.688300000000002</c:v>
                </c:pt>
                <c:pt idx="2726">
                  <c:v>16.271799999999999</c:v>
                </c:pt>
                <c:pt idx="2727">
                  <c:v>15.050700000000001</c:v>
                </c:pt>
                <c:pt idx="2728">
                  <c:v>9.5588999999999995</c:v>
                </c:pt>
                <c:pt idx="2729">
                  <c:v>9.23</c:v>
                </c:pt>
                <c:pt idx="2730">
                  <c:v>9.3106000000000009</c:v>
                </c:pt>
                <c:pt idx="2731">
                  <c:v>9.6150000000000002</c:v>
                </c:pt>
                <c:pt idx="2732">
                  <c:v>101.2103</c:v>
                </c:pt>
                <c:pt idx="2733">
                  <c:v>128.76439999999999</c:v>
                </c:pt>
                <c:pt idx="2734">
                  <c:v>216.09690000000001</c:v>
                </c:pt>
                <c:pt idx="2735">
                  <c:v>144.87739999999999</c:v>
                </c:pt>
                <c:pt idx="2736">
                  <c:v>33.994599999999998</c:v>
                </c:pt>
                <c:pt idx="2737">
                  <c:v>31.340199999999999</c:v>
                </c:pt>
                <c:pt idx="2738">
                  <c:v>31.35</c:v>
                </c:pt>
                <c:pt idx="2739">
                  <c:v>25.409700000000001</c:v>
                </c:pt>
                <c:pt idx="2740">
                  <c:v>25.8507</c:v>
                </c:pt>
                <c:pt idx="2741">
                  <c:v>21.63</c:v>
                </c:pt>
                <c:pt idx="2742">
                  <c:v>21.632200000000001</c:v>
                </c:pt>
                <c:pt idx="2743">
                  <c:v>31.4451</c:v>
                </c:pt>
                <c:pt idx="2744">
                  <c:v>30.303599999999999</c:v>
                </c:pt>
                <c:pt idx="2745">
                  <c:v>30.3</c:v>
                </c:pt>
                <c:pt idx="2746">
                  <c:v>17.480399999999999</c:v>
                </c:pt>
                <c:pt idx="2747">
                  <c:v>15.838800000000001</c:v>
                </c:pt>
                <c:pt idx="2748">
                  <c:v>9.0399999999999991</c:v>
                </c:pt>
                <c:pt idx="2749">
                  <c:v>8.5866000000000007</c:v>
                </c:pt>
                <c:pt idx="2750">
                  <c:v>8.7898999999999994</c:v>
                </c:pt>
                <c:pt idx="2751">
                  <c:v>17.4178</c:v>
                </c:pt>
                <c:pt idx="2752">
                  <c:v>9.0500000000000007</c:v>
                </c:pt>
                <c:pt idx="2753">
                  <c:v>17.45</c:v>
                </c:pt>
                <c:pt idx="2754">
                  <c:v>328.15390000000002</c:v>
                </c:pt>
                <c:pt idx="2755">
                  <c:v>72.8459</c:v>
                </c:pt>
                <c:pt idx="2756">
                  <c:v>72.400000000000006</c:v>
                </c:pt>
                <c:pt idx="2757">
                  <c:v>72.45</c:v>
                </c:pt>
                <c:pt idx="2758">
                  <c:v>63.923999999999999</c:v>
                </c:pt>
                <c:pt idx="2759">
                  <c:v>63.5</c:v>
                </c:pt>
                <c:pt idx="2760">
                  <c:v>28.932500000000001</c:v>
                </c:pt>
                <c:pt idx="2761">
                  <c:v>27.715299999999999</c:v>
                </c:pt>
                <c:pt idx="2762">
                  <c:v>31.868600000000001</c:v>
                </c:pt>
                <c:pt idx="2763">
                  <c:v>33.843299999999999</c:v>
                </c:pt>
                <c:pt idx="2764">
                  <c:v>31.655999999999999</c:v>
                </c:pt>
                <c:pt idx="2765">
                  <c:v>30.517900000000001</c:v>
                </c:pt>
                <c:pt idx="2766">
                  <c:v>30.55</c:v>
                </c:pt>
                <c:pt idx="2767">
                  <c:v>31.168700000000001</c:v>
                </c:pt>
                <c:pt idx="2768">
                  <c:v>23.412099999999999</c:v>
                </c:pt>
                <c:pt idx="2769">
                  <c:v>21.245799999999999</c:v>
                </c:pt>
                <c:pt idx="2770">
                  <c:v>19.9009</c:v>
                </c:pt>
                <c:pt idx="2771">
                  <c:v>19.418099999999999</c:v>
                </c:pt>
                <c:pt idx="2772">
                  <c:v>17.116199999999999</c:v>
                </c:pt>
                <c:pt idx="2773">
                  <c:v>17.170000000000002</c:v>
                </c:pt>
                <c:pt idx="2774">
                  <c:v>24.043600000000001</c:v>
                </c:pt>
                <c:pt idx="2775">
                  <c:v>18.144200000000001</c:v>
                </c:pt>
                <c:pt idx="2776">
                  <c:v>16.152899999999999</c:v>
                </c:pt>
                <c:pt idx="2777">
                  <c:v>16.2</c:v>
                </c:pt>
                <c:pt idx="2778">
                  <c:v>16.18</c:v>
                </c:pt>
                <c:pt idx="2779">
                  <c:v>16.16</c:v>
                </c:pt>
                <c:pt idx="2780">
                  <c:v>16.190000000000001</c:v>
                </c:pt>
                <c:pt idx="2781">
                  <c:v>19.241599999999998</c:v>
                </c:pt>
                <c:pt idx="2782">
                  <c:v>32.9587</c:v>
                </c:pt>
                <c:pt idx="2783">
                  <c:v>16.16</c:v>
                </c:pt>
                <c:pt idx="2784">
                  <c:v>14.258900000000001</c:v>
                </c:pt>
                <c:pt idx="2785">
                  <c:v>24.393599999999999</c:v>
                </c:pt>
                <c:pt idx="2786">
                  <c:v>28.011900000000001</c:v>
                </c:pt>
                <c:pt idx="2787">
                  <c:v>26</c:v>
                </c:pt>
                <c:pt idx="2788">
                  <c:v>26</c:v>
                </c:pt>
                <c:pt idx="2789">
                  <c:v>17.742599999999999</c:v>
                </c:pt>
                <c:pt idx="2790">
                  <c:v>38.424900000000001</c:v>
                </c:pt>
                <c:pt idx="2791">
                  <c:v>42</c:v>
                </c:pt>
                <c:pt idx="2792">
                  <c:v>33.166400000000003</c:v>
                </c:pt>
                <c:pt idx="2793">
                  <c:v>31.1709</c:v>
                </c:pt>
                <c:pt idx="2794">
                  <c:v>31</c:v>
                </c:pt>
                <c:pt idx="2795">
                  <c:v>30.5</c:v>
                </c:pt>
                <c:pt idx="2796">
                  <c:v>28</c:v>
                </c:pt>
                <c:pt idx="2797">
                  <c:v>20.2072</c:v>
                </c:pt>
                <c:pt idx="2798">
                  <c:v>46.34</c:v>
                </c:pt>
                <c:pt idx="2799">
                  <c:v>38.1785</c:v>
                </c:pt>
                <c:pt idx="2800">
                  <c:v>32.4069</c:v>
                </c:pt>
                <c:pt idx="2801">
                  <c:v>41.4</c:v>
                </c:pt>
                <c:pt idx="2802">
                  <c:v>40.279899999999998</c:v>
                </c:pt>
                <c:pt idx="2803">
                  <c:v>35.926600000000001</c:v>
                </c:pt>
                <c:pt idx="2804">
                  <c:v>36.853299999999997</c:v>
                </c:pt>
                <c:pt idx="2805">
                  <c:v>108.4901</c:v>
                </c:pt>
                <c:pt idx="2806">
                  <c:v>69.309899999999999</c:v>
                </c:pt>
                <c:pt idx="2807">
                  <c:v>51.454599999999999</c:v>
                </c:pt>
                <c:pt idx="2808">
                  <c:v>50.65</c:v>
                </c:pt>
                <c:pt idx="2809">
                  <c:v>27.8719</c:v>
                </c:pt>
                <c:pt idx="2810">
                  <c:v>24.786999999999999</c:v>
                </c:pt>
                <c:pt idx="2811">
                  <c:v>21.796399999999998</c:v>
                </c:pt>
                <c:pt idx="2812">
                  <c:v>20.263999999999999</c:v>
                </c:pt>
                <c:pt idx="2813">
                  <c:v>18.585799999999999</c:v>
                </c:pt>
                <c:pt idx="2814">
                  <c:v>19.648499999999999</c:v>
                </c:pt>
                <c:pt idx="2815">
                  <c:v>19</c:v>
                </c:pt>
                <c:pt idx="2816">
                  <c:v>63.959899999999998</c:v>
                </c:pt>
                <c:pt idx="2817">
                  <c:v>49.805900000000001</c:v>
                </c:pt>
                <c:pt idx="2818">
                  <c:v>23.6477</c:v>
                </c:pt>
                <c:pt idx="2819">
                  <c:v>27.9</c:v>
                </c:pt>
                <c:pt idx="2820">
                  <c:v>28.826899999999998</c:v>
                </c:pt>
                <c:pt idx="2821">
                  <c:v>82.571899999999999</c:v>
                </c:pt>
                <c:pt idx="2822">
                  <c:v>40.213999999999999</c:v>
                </c:pt>
                <c:pt idx="2823">
                  <c:v>40.213799999999999</c:v>
                </c:pt>
                <c:pt idx="2824">
                  <c:v>36.1173</c:v>
                </c:pt>
                <c:pt idx="2825">
                  <c:v>39.913800000000002</c:v>
                </c:pt>
                <c:pt idx="2826">
                  <c:v>35.996099999999998</c:v>
                </c:pt>
                <c:pt idx="2827">
                  <c:v>28.8856</c:v>
                </c:pt>
                <c:pt idx="2828">
                  <c:v>26.504100000000001</c:v>
                </c:pt>
                <c:pt idx="2829">
                  <c:v>26.25</c:v>
                </c:pt>
                <c:pt idx="2830">
                  <c:v>23.3874</c:v>
                </c:pt>
                <c:pt idx="2831">
                  <c:v>24.3</c:v>
                </c:pt>
                <c:pt idx="2832">
                  <c:v>26.4786</c:v>
                </c:pt>
                <c:pt idx="2833">
                  <c:v>37.803699999999999</c:v>
                </c:pt>
                <c:pt idx="2834">
                  <c:v>35.821300000000001</c:v>
                </c:pt>
                <c:pt idx="2835">
                  <c:v>25.455300000000001</c:v>
                </c:pt>
                <c:pt idx="2836">
                  <c:v>25</c:v>
                </c:pt>
                <c:pt idx="2837">
                  <c:v>22.898199999999999</c:v>
                </c:pt>
                <c:pt idx="2838">
                  <c:v>25.5975</c:v>
                </c:pt>
                <c:pt idx="2839">
                  <c:v>30.987300000000001</c:v>
                </c:pt>
                <c:pt idx="2840">
                  <c:v>20.986000000000001</c:v>
                </c:pt>
                <c:pt idx="2841">
                  <c:v>20.451499999999999</c:v>
                </c:pt>
                <c:pt idx="2842">
                  <c:v>19.188500000000001</c:v>
                </c:pt>
                <c:pt idx="2843">
                  <c:v>18.8</c:v>
                </c:pt>
                <c:pt idx="2844">
                  <c:v>17.384899999999998</c:v>
                </c:pt>
                <c:pt idx="2845">
                  <c:v>15.5114</c:v>
                </c:pt>
                <c:pt idx="2846">
                  <c:v>17.1798</c:v>
                </c:pt>
                <c:pt idx="2847">
                  <c:v>16.485299999999999</c:v>
                </c:pt>
                <c:pt idx="2848">
                  <c:v>15.3933</c:v>
                </c:pt>
                <c:pt idx="2849">
                  <c:v>13.1297</c:v>
                </c:pt>
                <c:pt idx="2850">
                  <c:v>13.13</c:v>
                </c:pt>
                <c:pt idx="2851">
                  <c:v>12.1493</c:v>
                </c:pt>
                <c:pt idx="2852">
                  <c:v>12</c:v>
                </c:pt>
                <c:pt idx="2853">
                  <c:v>13.9</c:v>
                </c:pt>
                <c:pt idx="2854">
                  <c:v>10.6629</c:v>
                </c:pt>
                <c:pt idx="2855">
                  <c:v>10.1267</c:v>
                </c:pt>
                <c:pt idx="2856">
                  <c:v>10.663</c:v>
                </c:pt>
                <c:pt idx="2857">
                  <c:v>10.663</c:v>
                </c:pt>
                <c:pt idx="2858">
                  <c:v>9.2216000000000005</c:v>
                </c:pt>
                <c:pt idx="2859">
                  <c:v>8.6249000000000002</c:v>
                </c:pt>
                <c:pt idx="2860">
                  <c:v>8.5</c:v>
                </c:pt>
                <c:pt idx="2861">
                  <c:v>11.370799999999999</c:v>
                </c:pt>
                <c:pt idx="2862">
                  <c:v>10.884499999999999</c:v>
                </c:pt>
                <c:pt idx="2863">
                  <c:v>11.1839</c:v>
                </c:pt>
                <c:pt idx="2864">
                  <c:v>9.6999999999999993</c:v>
                </c:pt>
                <c:pt idx="2865">
                  <c:v>9.7096</c:v>
                </c:pt>
                <c:pt idx="2866">
                  <c:v>9.7471999999999994</c:v>
                </c:pt>
                <c:pt idx="2867">
                  <c:v>12.7369</c:v>
                </c:pt>
                <c:pt idx="2868">
                  <c:v>11.970800000000001</c:v>
                </c:pt>
                <c:pt idx="2869">
                  <c:v>9.6999999999999993</c:v>
                </c:pt>
                <c:pt idx="2870">
                  <c:v>9.5</c:v>
                </c:pt>
                <c:pt idx="2871">
                  <c:v>9.5</c:v>
                </c:pt>
                <c:pt idx="2872">
                  <c:v>11.3764</c:v>
                </c:pt>
                <c:pt idx="2873">
                  <c:v>10.4</c:v>
                </c:pt>
                <c:pt idx="2874">
                  <c:v>10.475</c:v>
                </c:pt>
                <c:pt idx="2875">
                  <c:v>10.523400000000001</c:v>
                </c:pt>
                <c:pt idx="2876">
                  <c:v>9.8466000000000005</c:v>
                </c:pt>
                <c:pt idx="2877">
                  <c:v>9.5268999999999995</c:v>
                </c:pt>
                <c:pt idx="2878">
                  <c:v>9.8000000000000007</c:v>
                </c:pt>
                <c:pt idx="2879">
                  <c:v>8.3373000000000008</c:v>
                </c:pt>
                <c:pt idx="2880">
                  <c:v>7.8734000000000002</c:v>
                </c:pt>
                <c:pt idx="2881">
                  <c:v>8.1742000000000008</c:v>
                </c:pt>
                <c:pt idx="2882">
                  <c:v>8.0433000000000003</c:v>
                </c:pt>
                <c:pt idx="2883">
                  <c:v>9.2883999999999993</c:v>
                </c:pt>
                <c:pt idx="2884">
                  <c:v>9.2123000000000008</c:v>
                </c:pt>
                <c:pt idx="2885">
                  <c:v>9.1999999999999993</c:v>
                </c:pt>
                <c:pt idx="2886">
                  <c:v>8.9031000000000002</c:v>
                </c:pt>
                <c:pt idx="2887">
                  <c:v>8.6845999999999997</c:v>
                </c:pt>
                <c:pt idx="2888">
                  <c:v>9.1999999999999993</c:v>
                </c:pt>
                <c:pt idx="2889">
                  <c:v>8.5109999999999992</c:v>
                </c:pt>
                <c:pt idx="2890">
                  <c:v>8.1037999999999997</c:v>
                </c:pt>
                <c:pt idx="2891">
                  <c:v>8.0214999999999996</c:v>
                </c:pt>
                <c:pt idx="2892">
                  <c:v>8.0220000000000002</c:v>
                </c:pt>
                <c:pt idx="2893">
                  <c:v>7.7042999999999999</c:v>
                </c:pt>
                <c:pt idx="2894">
                  <c:v>7.6121999999999996</c:v>
                </c:pt>
                <c:pt idx="2895">
                  <c:v>7.1067</c:v>
                </c:pt>
                <c:pt idx="2896">
                  <c:v>6.9896000000000003</c:v>
                </c:pt>
                <c:pt idx="2897">
                  <c:v>6.9219999999999997</c:v>
                </c:pt>
                <c:pt idx="2898">
                  <c:v>6.7736000000000001</c:v>
                </c:pt>
                <c:pt idx="2899">
                  <c:v>6.4050000000000002</c:v>
                </c:pt>
                <c:pt idx="2900">
                  <c:v>6.4051</c:v>
                </c:pt>
                <c:pt idx="2901">
                  <c:v>5.9717000000000002</c:v>
                </c:pt>
                <c:pt idx="2902">
                  <c:v>6.2754000000000003</c:v>
                </c:pt>
                <c:pt idx="2903">
                  <c:v>6.0168999999999997</c:v>
                </c:pt>
                <c:pt idx="2904">
                  <c:v>5.6574</c:v>
                </c:pt>
                <c:pt idx="2905">
                  <c:v>5.6665999999999999</c:v>
                </c:pt>
                <c:pt idx="2906">
                  <c:v>5.64</c:v>
                </c:pt>
                <c:pt idx="2907">
                  <c:v>7.0796000000000001</c:v>
                </c:pt>
                <c:pt idx="2908">
                  <c:v>6.8869999999999996</c:v>
                </c:pt>
                <c:pt idx="2909">
                  <c:v>6.6085000000000003</c:v>
                </c:pt>
                <c:pt idx="2910">
                  <c:v>6.2496999999999998</c:v>
                </c:pt>
                <c:pt idx="2911">
                  <c:v>6.1657000000000002</c:v>
                </c:pt>
                <c:pt idx="2912">
                  <c:v>6.1496000000000004</c:v>
                </c:pt>
                <c:pt idx="2913">
                  <c:v>6.15</c:v>
                </c:pt>
                <c:pt idx="2914">
                  <c:v>5.1589999999999998</c:v>
                </c:pt>
                <c:pt idx="2915">
                  <c:v>5.16</c:v>
                </c:pt>
                <c:pt idx="2916">
                  <c:v>5.2576999999999998</c:v>
                </c:pt>
                <c:pt idx="2917">
                  <c:v>5.5292000000000003</c:v>
                </c:pt>
                <c:pt idx="2918">
                  <c:v>5.4385000000000003</c:v>
                </c:pt>
                <c:pt idx="2919">
                  <c:v>4.9469000000000003</c:v>
                </c:pt>
                <c:pt idx="2920">
                  <c:v>4.8499999999999996</c:v>
                </c:pt>
                <c:pt idx="2921">
                  <c:v>4.8495999999999997</c:v>
                </c:pt>
                <c:pt idx="2922">
                  <c:v>4.7884000000000002</c:v>
                </c:pt>
                <c:pt idx="2923">
                  <c:v>4.5716999999999999</c:v>
                </c:pt>
                <c:pt idx="2924">
                  <c:v>4.5</c:v>
                </c:pt>
                <c:pt idx="2925">
                  <c:v>4.5</c:v>
                </c:pt>
                <c:pt idx="2926">
                  <c:v>4.3677999999999999</c:v>
                </c:pt>
                <c:pt idx="2927">
                  <c:v>4.3499999999999996</c:v>
                </c:pt>
                <c:pt idx="2928">
                  <c:v>4.2042000000000002</c:v>
                </c:pt>
                <c:pt idx="2929">
                  <c:v>4.0694999999999997</c:v>
                </c:pt>
                <c:pt idx="2930">
                  <c:v>3.714</c:v>
                </c:pt>
                <c:pt idx="2931">
                  <c:v>3.7856999999999998</c:v>
                </c:pt>
                <c:pt idx="2932">
                  <c:v>3.6385999999999998</c:v>
                </c:pt>
                <c:pt idx="2933">
                  <c:v>3.8744999999999998</c:v>
                </c:pt>
                <c:pt idx="2934">
                  <c:v>3.85</c:v>
                </c:pt>
                <c:pt idx="2935">
                  <c:v>3.85</c:v>
                </c:pt>
                <c:pt idx="2936">
                  <c:v>3.8220000000000001</c:v>
                </c:pt>
                <c:pt idx="2937">
                  <c:v>3.6617000000000002</c:v>
                </c:pt>
                <c:pt idx="2938">
                  <c:v>3.6777000000000002</c:v>
                </c:pt>
                <c:pt idx="2939">
                  <c:v>3.5388999999999999</c:v>
                </c:pt>
                <c:pt idx="2940">
                  <c:v>3.2564000000000002</c:v>
                </c:pt>
                <c:pt idx="2941">
                  <c:v>3.25</c:v>
                </c:pt>
                <c:pt idx="2942">
                  <c:v>3.7801</c:v>
                </c:pt>
                <c:pt idx="2943">
                  <c:v>3.7262</c:v>
                </c:pt>
                <c:pt idx="2944">
                  <c:v>3.57</c:v>
                </c:pt>
                <c:pt idx="2945">
                  <c:v>3.55</c:v>
                </c:pt>
                <c:pt idx="2946">
                  <c:v>3.5</c:v>
                </c:pt>
                <c:pt idx="2947">
                  <c:v>3.5</c:v>
                </c:pt>
                <c:pt idx="2948">
                  <c:v>3.5</c:v>
                </c:pt>
                <c:pt idx="2949">
                  <c:v>3.2704</c:v>
                </c:pt>
                <c:pt idx="2950">
                  <c:v>3.2292999999999998</c:v>
                </c:pt>
                <c:pt idx="2951">
                  <c:v>2.9706999999999999</c:v>
                </c:pt>
                <c:pt idx="2952">
                  <c:v>3.0528</c:v>
                </c:pt>
                <c:pt idx="2953">
                  <c:v>2.7086999999999999</c:v>
                </c:pt>
                <c:pt idx="2954">
                  <c:v>2.6855000000000002</c:v>
                </c:pt>
                <c:pt idx="2955">
                  <c:v>2.68</c:v>
                </c:pt>
                <c:pt idx="2956">
                  <c:v>2.5874999999999999</c:v>
                </c:pt>
                <c:pt idx="2957">
                  <c:v>2.581</c:v>
                </c:pt>
                <c:pt idx="2958">
                  <c:v>2.58</c:v>
                </c:pt>
                <c:pt idx="2959">
                  <c:v>2.8475999999999999</c:v>
                </c:pt>
                <c:pt idx="2960">
                  <c:v>2.7339000000000002</c:v>
                </c:pt>
                <c:pt idx="2961">
                  <c:v>2.5167999999999999</c:v>
                </c:pt>
                <c:pt idx="2962">
                  <c:v>2.5</c:v>
                </c:pt>
                <c:pt idx="2963">
                  <c:v>2.5</c:v>
                </c:pt>
                <c:pt idx="2964">
                  <c:v>2.4900000000000002</c:v>
                </c:pt>
                <c:pt idx="2965">
                  <c:v>2.4857999999999998</c:v>
                </c:pt>
                <c:pt idx="2966">
                  <c:v>2.6211000000000002</c:v>
                </c:pt>
                <c:pt idx="2967">
                  <c:v>2.5670000000000002</c:v>
                </c:pt>
                <c:pt idx="2968">
                  <c:v>2.5499999999999998</c:v>
                </c:pt>
                <c:pt idx="2969">
                  <c:v>2.5</c:v>
                </c:pt>
                <c:pt idx="2970">
                  <c:v>3.3157000000000001</c:v>
                </c:pt>
                <c:pt idx="2971">
                  <c:v>3.6375000000000002</c:v>
                </c:pt>
                <c:pt idx="2972">
                  <c:v>3.4601000000000002</c:v>
                </c:pt>
                <c:pt idx="2973">
                  <c:v>3.2688000000000001</c:v>
                </c:pt>
                <c:pt idx="2974">
                  <c:v>2.2481</c:v>
                </c:pt>
                <c:pt idx="2975">
                  <c:v>2.1833</c:v>
                </c:pt>
                <c:pt idx="2976">
                  <c:v>2.1</c:v>
                </c:pt>
                <c:pt idx="2977">
                  <c:v>1.9653</c:v>
                </c:pt>
                <c:pt idx="2978">
                  <c:v>1.8080000000000001</c:v>
                </c:pt>
                <c:pt idx="2979">
                  <c:v>1.6811</c:v>
                </c:pt>
                <c:pt idx="2980">
                  <c:v>1.5666</c:v>
                </c:pt>
                <c:pt idx="2981">
                  <c:v>1.6877</c:v>
                </c:pt>
                <c:pt idx="2982">
                  <c:v>1.6231</c:v>
                </c:pt>
                <c:pt idx="2983">
                  <c:v>1.62</c:v>
                </c:pt>
                <c:pt idx="2984">
                  <c:v>1.5111000000000001</c:v>
                </c:pt>
                <c:pt idx="2985">
                  <c:v>1.6135999999999999</c:v>
                </c:pt>
                <c:pt idx="2986">
                  <c:v>1.4855</c:v>
                </c:pt>
                <c:pt idx="2987">
                  <c:v>1.5307999999999999</c:v>
                </c:pt>
                <c:pt idx="2988">
                  <c:v>1.5501</c:v>
                </c:pt>
                <c:pt idx="2989">
                  <c:v>1.5104</c:v>
                </c:pt>
                <c:pt idx="2990">
                  <c:v>1.51</c:v>
                </c:pt>
                <c:pt idx="2991">
                  <c:v>1.5642</c:v>
                </c:pt>
                <c:pt idx="2992">
                  <c:v>1.4782</c:v>
                </c:pt>
                <c:pt idx="2993">
                  <c:v>1.4435</c:v>
                </c:pt>
                <c:pt idx="2994">
                  <c:v>1.4835</c:v>
                </c:pt>
                <c:pt idx="2995">
                  <c:v>1.5243</c:v>
                </c:pt>
                <c:pt idx="2996">
                  <c:v>1.5057</c:v>
                </c:pt>
                <c:pt idx="2997">
                  <c:v>1.5</c:v>
                </c:pt>
                <c:pt idx="2998">
                  <c:v>1.5044</c:v>
                </c:pt>
                <c:pt idx="2999">
                  <c:v>1.4134</c:v>
                </c:pt>
                <c:pt idx="3000">
                  <c:v>1.3584000000000001</c:v>
                </c:pt>
                <c:pt idx="3001">
                  <c:v>1.35</c:v>
                </c:pt>
                <c:pt idx="3002">
                  <c:v>2.0503999999999998</c:v>
                </c:pt>
                <c:pt idx="3003">
                  <c:v>5.6292999999999997</c:v>
                </c:pt>
                <c:pt idx="3004">
                  <c:v>5.4</c:v>
                </c:pt>
                <c:pt idx="3005">
                  <c:v>1.3843000000000001</c:v>
                </c:pt>
                <c:pt idx="3006">
                  <c:v>1.3516999999999999</c:v>
                </c:pt>
                <c:pt idx="3007">
                  <c:v>1.3</c:v>
                </c:pt>
                <c:pt idx="3008">
                  <c:v>1.2626999999999999</c:v>
                </c:pt>
                <c:pt idx="3009">
                  <c:v>1.25</c:v>
                </c:pt>
                <c:pt idx="3010">
                  <c:v>1.0265</c:v>
                </c:pt>
                <c:pt idx="3011">
                  <c:v>1.02</c:v>
                </c:pt>
                <c:pt idx="3012">
                  <c:v>0.98929999999999996</c:v>
                </c:pt>
                <c:pt idx="3013">
                  <c:v>0.99480000000000002</c:v>
                </c:pt>
                <c:pt idx="3014">
                  <c:v>0.96589999999999998</c:v>
                </c:pt>
                <c:pt idx="3015">
                  <c:v>0.92400000000000004</c:v>
                </c:pt>
                <c:pt idx="3016">
                  <c:v>0.88049999999999995</c:v>
                </c:pt>
                <c:pt idx="3017">
                  <c:v>0.87570000000000003</c:v>
                </c:pt>
                <c:pt idx="3018">
                  <c:v>0.87</c:v>
                </c:pt>
                <c:pt idx="3019">
                  <c:v>0.87050000000000005</c:v>
                </c:pt>
                <c:pt idx="3020">
                  <c:v>0.83189999999999997</c:v>
                </c:pt>
                <c:pt idx="3021">
                  <c:v>0.76439999999999997</c:v>
                </c:pt>
                <c:pt idx="3022">
                  <c:v>1.2549999999999999</c:v>
                </c:pt>
                <c:pt idx="3023">
                  <c:v>1.6893</c:v>
                </c:pt>
                <c:pt idx="3024">
                  <c:v>1.4392</c:v>
                </c:pt>
                <c:pt idx="3025">
                  <c:v>1.4</c:v>
                </c:pt>
                <c:pt idx="3026">
                  <c:v>1.45</c:v>
                </c:pt>
                <c:pt idx="3027">
                  <c:v>1.6397999999999999</c:v>
                </c:pt>
                <c:pt idx="3028">
                  <c:v>4.8920000000000003</c:v>
                </c:pt>
                <c:pt idx="3029">
                  <c:v>3.6368</c:v>
                </c:pt>
                <c:pt idx="3030">
                  <c:v>3.9432</c:v>
                </c:pt>
                <c:pt idx="3031">
                  <c:v>3.6183999999999998</c:v>
                </c:pt>
                <c:pt idx="3032">
                  <c:v>3.9</c:v>
                </c:pt>
                <c:pt idx="3033">
                  <c:v>3.4205000000000001</c:v>
                </c:pt>
                <c:pt idx="3034">
                  <c:v>3.1331000000000002</c:v>
                </c:pt>
                <c:pt idx="3035">
                  <c:v>3.1</c:v>
                </c:pt>
                <c:pt idx="3036">
                  <c:v>2.5266000000000002</c:v>
                </c:pt>
                <c:pt idx="3037">
                  <c:v>2.5323000000000002</c:v>
                </c:pt>
                <c:pt idx="3038">
                  <c:v>3.59</c:v>
                </c:pt>
                <c:pt idx="3039">
                  <c:v>5</c:v>
                </c:pt>
                <c:pt idx="3040">
                  <c:v>10.85</c:v>
                </c:pt>
                <c:pt idx="3041">
                  <c:v>9.2873999999999999</c:v>
                </c:pt>
                <c:pt idx="3042">
                  <c:v>8.2253000000000007</c:v>
                </c:pt>
                <c:pt idx="3043">
                  <c:v>42.106699999999996</c:v>
                </c:pt>
                <c:pt idx="3044">
                  <c:v>26.479800000000001</c:v>
                </c:pt>
                <c:pt idx="3045">
                  <c:v>25</c:v>
                </c:pt>
                <c:pt idx="3046">
                  <c:v>24</c:v>
                </c:pt>
                <c:pt idx="3047">
                  <c:v>9.2318999999999996</c:v>
                </c:pt>
                <c:pt idx="3048">
                  <c:v>12.1976</c:v>
                </c:pt>
                <c:pt idx="3049">
                  <c:v>11.1662</c:v>
                </c:pt>
                <c:pt idx="3050">
                  <c:v>11.944000000000001</c:v>
                </c:pt>
                <c:pt idx="3051">
                  <c:v>44.053400000000003</c:v>
                </c:pt>
                <c:pt idx="3052">
                  <c:v>60.999899999999997</c:v>
                </c:pt>
                <c:pt idx="3053">
                  <c:v>72</c:v>
                </c:pt>
                <c:pt idx="3054">
                  <c:v>55.222299999999997</c:v>
                </c:pt>
                <c:pt idx="3055">
                  <c:v>47.689399999999999</c:v>
                </c:pt>
                <c:pt idx="3056">
                  <c:v>17.510400000000001</c:v>
                </c:pt>
                <c:pt idx="3057">
                  <c:v>16.45</c:v>
                </c:pt>
                <c:pt idx="3058">
                  <c:v>15.0634</c:v>
                </c:pt>
                <c:pt idx="3059">
                  <c:v>67.398099999999999</c:v>
                </c:pt>
                <c:pt idx="3060">
                  <c:v>25</c:v>
                </c:pt>
                <c:pt idx="3061">
                  <c:v>20.553699999999999</c:v>
                </c:pt>
                <c:pt idx="3062">
                  <c:v>19.1661</c:v>
                </c:pt>
                <c:pt idx="3063">
                  <c:v>19.643799999999999</c:v>
                </c:pt>
                <c:pt idx="3064">
                  <c:v>19.079799999999999</c:v>
                </c:pt>
                <c:pt idx="3065">
                  <c:v>20.454699999999999</c:v>
                </c:pt>
                <c:pt idx="3066">
                  <c:v>25</c:v>
                </c:pt>
                <c:pt idx="3067">
                  <c:v>15</c:v>
                </c:pt>
                <c:pt idx="3068">
                  <c:v>17.737400000000001</c:v>
                </c:pt>
                <c:pt idx="3069">
                  <c:v>19.730599999999999</c:v>
                </c:pt>
                <c:pt idx="3070">
                  <c:v>18.6739</c:v>
                </c:pt>
                <c:pt idx="3071">
                  <c:v>30.289100000000001</c:v>
                </c:pt>
                <c:pt idx="3072">
                  <c:v>27.4605</c:v>
                </c:pt>
                <c:pt idx="3073">
                  <c:v>21.231400000000001</c:v>
                </c:pt>
                <c:pt idx="3074">
                  <c:v>28</c:v>
                </c:pt>
                <c:pt idx="3075">
                  <c:v>20.4421</c:v>
                </c:pt>
                <c:pt idx="3076">
                  <c:v>18.359500000000001</c:v>
                </c:pt>
                <c:pt idx="3077">
                  <c:v>19.057099999999998</c:v>
                </c:pt>
                <c:pt idx="3078">
                  <c:v>21.3614</c:v>
                </c:pt>
                <c:pt idx="3079">
                  <c:v>45.105200000000004</c:v>
                </c:pt>
                <c:pt idx="3080">
                  <c:v>33.880000000000003</c:v>
                </c:pt>
                <c:pt idx="3081">
                  <c:v>19</c:v>
                </c:pt>
                <c:pt idx="3082">
                  <c:v>22.542300000000001</c:v>
                </c:pt>
                <c:pt idx="3083">
                  <c:v>19.643699999999999</c:v>
                </c:pt>
                <c:pt idx="3084">
                  <c:v>19.542899999999999</c:v>
                </c:pt>
                <c:pt idx="3085">
                  <c:v>15.077500000000001</c:v>
                </c:pt>
                <c:pt idx="3086">
                  <c:v>17.277000000000001</c:v>
                </c:pt>
                <c:pt idx="3087">
                  <c:v>15.973000000000001</c:v>
                </c:pt>
                <c:pt idx="3088">
                  <c:v>13</c:v>
                </c:pt>
                <c:pt idx="3089">
                  <c:v>12.471399999999999</c:v>
                </c:pt>
                <c:pt idx="3090">
                  <c:v>14.531599999999999</c:v>
                </c:pt>
                <c:pt idx="3091">
                  <c:v>15.937799999999999</c:v>
                </c:pt>
                <c:pt idx="3092">
                  <c:v>24.968399999999999</c:v>
                </c:pt>
                <c:pt idx="3093">
                  <c:v>22.314399999999999</c:v>
                </c:pt>
                <c:pt idx="3094">
                  <c:v>19.9971</c:v>
                </c:pt>
                <c:pt idx="3095">
                  <c:v>11</c:v>
                </c:pt>
                <c:pt idx="3096">
                  <c:v>20.258099999999999</c:v>
                </c:pt>
                <c:pt idx="3097">
                  <c:v>18.075099999999999</c:v>
                </c:pt>
                <c:pt idx="3098">
                  <c:v>17.848700000000001</c:v>
                </c:pt>
                <c:pt idx="3099">
                  <c:v>19.224599999999999</c:v>
                </c:pt>
                <c:pt idx="3100">
                  <c:v>27.665900000000001</c:v>
                </c:pt>
                <c:pt idx="3101">
                  <c:v>37.364199999999997</c:v>
                </c:pt>
                <c:pt idx="3102">
                  <c:v>29</c:v>
                </c:pt>
                <c:pt idx="3103">
                  <c:v>32.8812</c:v>
                </c:pt>
                <c:pt idx="3104">
                  <c:v>30.897500000000001</c:v>
                </c:pt>
                <c:pt idx="3105">
                  <c:v>27.623100000000001</c:v>
                </c:pt>
                <c:pt idx="3106">
                  <c:v>30.323699999999999</c:v>
                </c:pt>
                <c:pt idx="3107">
                  <c:v>25.019100000000002</c:v>
                </c:pt>
                <c:pt idx="3108">
                  <c:v>29.994499999999999</c:v>
                </c:pt>
                <c:pt idx="3109">
                  <c:v>31</c:v>
                </c:pt>
                <c:pt idx="3110">
                  <c:v>27.052600000000002</c:v>
                </c:pt>
                <c:pt idx="3111">
                  <c:v>26</c:v>
                </c:pt>
                <c:pt idx="3112">
                  <c:v>25</c:v>
                </c:pt>
                <c:pt idx="3113">
                  <c:v>26</c:v>
                </c:pt>
                <c:pt idx="3114">
                  <c:v>10.8475</c:v>
                </c:pt>
                <c:pt idx="3115">
                  <c:v>10.5</c:v>
                </c:pt>
                <c:pt idx="3116">
                  <c:v>10</c:v>
                </c:pt>
                <c:pt idx="3117">
                  <c:v>10.084899999999999</c:v>
                </c:pt>
                <c:pt idx="3118">
                  <c:v>9.7888999999999999</c:v>
                </c:pt>
                <c:pt idx="3119">
                  <c:v>13.301600000000001</c:v>
                </c:pt>
                <c:pt idx="3120">
                  <c:v>12.2859</c:v>
                </c:pt>
                <c:pt idx="3121">
                  <c:v>11.2638</c:v>
                </c:pt>
                <c:pt idx="3122">
                  <c:v>10.408899999999999</c:v>
                </c:pt>
                <c:pt idx="3123">
                  <c:v>9</c:v>
                </c:pt>
                <c:pt idx="3124">
                  <c:v>9.8573000000000004</c:v>
                </c:pt>
                <c:pt idx="3125">
                  <c:v>9.3407999999999998</c:v>
                </c:pt>
                <c:pt idx="3126">
                  <c:v>12.1592</c:v>
                </c:pt>
                <c:pt idx="3127">
                  <c:v>11.518599999999999</c:v>
                </c:pt>
                <c:pt idx="3128">
                  <c:v>12.4376</c:v>
                </c:pt>
                <c:pt idx="3129">
                  <c:v>33.471499999999999</c:v>
                </c:pt>
                <c:pt idx="3130">
                  <c:v>38</c:v>
                </c:pt>
                <c:pt idx="3131">
                  <c:v>27.588100000000001</c:v>
                </c:pt>
                <c:pt idx="3132">
                  <c:v>23.0456</c:v>
                </c:pt>
                <c:pt idx="3133">
                  <c:v>28.994800000000001</c:v>
                </c:pt>
                <c:pt idx="3134">
                  <c:v>63.894799999999996</c:v>
                </c:pt>
                <c:pt idx="3135">
                  <c:v>37</c:v>
                </c:pt>
                <c:pt idx="3136">
                  <c:v>31.454599999999999</c:v>
                </c:pt>
                <c:pt idx="3137">
                  <c:v>26</c:v>
                </c:pt>
                <c:pt idx="3138">
                  <c:v>35</c:v>
                </c:pt>
                <c:pt idx="3139">
                  <c:v>21</c:v>
                </c:pt>
                <c:pt idx="3140">
                  <c:v>27.2926</c:v>
                </c:pt>
                <c:pt idx="3141">
                  <c:v>28.901399999999999</c:v>
                </c:pt>
                <c:pt idx="3142">
                  <c:v>34</c:v>
                </c:pt>
                <c:pt idx="3143">
                  <c:v>23.892199999999999</c:v>
                </c:pt>
                <c:pt idx="3144">
                  <c:v>23</c:v>
                </c:pt>
                <c:pt idx="3145">
                  <c:v>49.921799999999998</c:v>
                </c:pt>
                <c:pt idx="3146">
                  <c:v>30.878699999999998</c:v>
                </c:pt>
                <c:pt idx="3147">
                  <c:v>32.431899999999999</c:v>
                </c:pt>
                <c:pt idx="3148">
                  <c:v>27</c:v>
                </c:pt>
                <c:pt idx="3149">
                  <c:v>25.7759</c:v>
                </c:pt>
                <c:pt idx="3150">
                  <c:v>19.1129</c:v>
                </c:pt>
                <c:pt idx="3151">
                  <c:v>21</c:v>
                </c:pt>
                <c:pt idx="3152">
                  <c:v>24.424299999999999</c:v>
                </c:pt>
                <c:pt idx="3153">
                  <c:v>35</c:v>
                </c:pt>
                <c:pt idx="3154">
                  <c:v>46</c:v>
                </c:pt>
                <c:pt idx="3155">
                  <c:v>41.884</c:v>
                </c:pt>
                <c:pt idx="3156">
                  <c:v>41</c:v>
                </c:pt>
                <c:pt idx="3157">
                  <c:v>39.398000000000003</c:v>
                </c:pt>
                <c:pt idx="3158">
                  <c:v>36</c:v>
                </c:pt>
                <c:pt idx="3159">
                  <c:v>39</c:v>
                </c:pt>
                <c:pt idx="3160">
                  <c:v>47.0974</c:v>
                </c:pt>
                <c:pt idx="3161">
                  <c:v>44.816200000000002</c:v>
                </c:pt>
                <c:pt idx="3162">
                  <c:v>32</c:v>
                </c:pt>
                <c:pt idx="3163">
                  <c:v>28</c:v>
                </c:pt>
                <c:pt idx="3164">
                  <c:v>28.165900000000001</c:v>
                </c:pt>
                <c:pt idx="3165">
                  <c:v>34</c:v>
                </c:pt>
                <c:pt idx="3166">
                  <c:v>22.852900000000002</c:v>
                </c:pt>
                <c:pt idx="3167">
                  <c:v>25.767199999999999</c:v>
                </c:pt>
                <c:pt idx="3168">
                  <c:v>28.7273</c:v>
                </c:pt>
                <c:pt idx="3169">
                  <c:v>50.972999999999999</c:v>
                </c:pt>
                <c:pt idx="3170">
                  <c:v>47.728900000000003</c:v>
                </c:pt>
                <c:pt idx="3171">
                  <c:v>42.203899999999997</c:v>
                </c:pt>
                <c:pt idx="3172">
                  <c:v>33</c:v>
                </c:pt>
                <c:pt idx="3173">
                  <c:v>44.887500000000003</c:v>
                </c:pt>
                <c:pt idx="3174">
                  <c:v>43.1631</c:v>
                </c:pt>
                <c:pt idx="3175">
                  <c:v>42.645099999999999</c:v>
                </c:pt>
                <c:pt idx="3176">
                  <c:v>40.914400000000001</c:v>
                </c:pt>
                <c:pt idx="3177">
                  <c:v>34.706200000000003</c:v>
                </c:pt>
                <c:pt idx="3178">
                  <c:v>32.305</c:v>
                </c:pt>
                <c:pt idx="3179">
                  <c:v>25</c:v>
                </c:pt>
                <c:pt idx="3180">
                  <c:v>37.558399999999999</c:v>
                </c:pt>
                <c:pt idx="3181">
                  <c:v>33.435400000000001</c:v>
                </c:pt>
                <c:pt idx="3182">
                  <c:v>27.511700000000001</c:v>
                </c:pt>
                <c:pt idx="3183">
                  <c:v>27.126300000000001</c:v>
                </c:pt>
                <c:pt idx="3184">
                  <c:v>29.7804</c:v>
                </c:pt>
                <c:pt idx="3185">
                  <c:v>26.5684</c:v>
                </c:pt>
                <c:pt idx="3186">
                  <c:v>22</c:v>
                </c:pt>
                <c:pt idx="3187">
                  <c:v>23.8887</c:v>
                </c:pt>
                <c:pt idx="3188">
                  <c:v>23.359400000000001</c:v>
                </c:pt>
                <c:pt idx="3189">
                  <c:v>24.451799999999999</c:v>
                </c:pt>
                <c:pt idx="3190">
                  <c:v>21.261700000000001</c:v>
                </c:pt>
                <c:pt idx="3191">
                  <c:v>23.919799999999999</c:v>
                </c:pt>
                <c:pt idx="3192">
                  <c:v>29.961500000000001</c:v>
                </c:pt>
                <c:pt idx="3193">
                  <c:v>31</c:v>
                </c:pt>
                <c:pt idx="3194">
                  <c:v>47.417000000000002</c:v>
                </c:pt>
                <c:pt idx="3195">
                  <c:v>33.050199999999997</c:v>
                </c:pt>
                <c:pt idx="3196">
                  <c:v>25</c:v>
                </c:pt>
                <c:pt idx="3197">
                  <c:v>22.520900000000001</c:v>
                </c:pt>
                <c:pt idx="3198">
                  <c:v>24.6892</c:v>
                </c:pt>
                <c:pt idx="3199">
                  <c:v>25.574300000000001</c:v>
                </c:pt>
                <c:pt idx="3200">
                  <c:v>26</c:v>
                </c:pt>
                <c:pt idx="3201">
                  <c:v>50.563200000000002</c:v>
                </c:pt>
                <c:pt idx="3202">
                  <c:v>24.555499999999999</c:v>
                </c:pt>
                <c:pt idx="3203">
                  <c:v>22.1236</c:v>
                </c:pt>
                <c:pt idx="3204">
                  <c:v>21.255199999999999</c:v>
                </c:pt>
                <c:pt idx="3205">
                  <c:v>20.297499999999999</c:v>
                </c:pt>
                <c:pt idx="3206">
                  <c:v>19.170000000000002</c:v>
                </c:pt>
                <c:pt idx="3207">
                  <c:v>19</c:v>
                </c:pt>
                <c:pt idx="3208">
                  <c:v>17.5943</c:v>
                </c:pt>
                <c:pt idx="3209">
                  <c:v>16.0823</c:v>
                </c:pt>
                <c:pt idx="3210">
                  <c:v>19</c:v>
                </c:pt>
                <c:pt idx="3211">
                  <c:v>15.540800000000001</c:v>
                </c:pt>
                <c:pt idx="3212">
                  <c:v>14.229100000000001</c:v>
                </c:pt>
                <c:pt idx="3213">
                  <c:v>16</c:v>
                </c:pt>
                <c:pt idx="3214">
                  <c:v>16</c:v>
                </c:pt>
                <c:pt idx="3215">
                  <c:v>13.721</c:v>
                </c:pt>
                <c:pt idx="3216">
                  <c:v>14.661099999999999</c:v>
                </c:pt>
                <c:pt idx="3217">
                  <c:v>13.210900000000001</c:v>
                </c:pt>
                <c:pt idx="3218">
                  <c:v>14</c:v>
                </c:pt>
                <c:pt idx="3219">
                  <c:v>13</c:v>
                </c:pt>
                <c:pt idx="3220">
                  <c:v>13</c:v>
                </c:pt>
                <c:pt idx="3221">
                  <c:v>13</c:v>
                </c:pt>
                <c:pt idx="3222">
                  <c:v>13</c:v>
                </c:pt>
                <c:pt idx="3223">
                  <c:v>10.737500000000001</c:v>
                </c:pt>
                <c:pt idx="3224">
                  <c:v>10.2217</c:v>
                </c:pt>
                <c:pt idx="3225">
                  <c:v>9.8880999999999997</c:v>
                </c:pt>
                <c:pt idx="3226">
                  <c:v>9.4542999999999999</c:v>
                </c:pt>
                <c:pt idx="3227">
                  <c:v>9.3295999999999992</c:v>
                </c:pt>
                <c:pt idx="3228">
                  <c:v>9</c:v>
                </c:pt>
                <c:pt idx="3229">
                  <c:v>9.2407000000000004</c:v>
                </c:pt>
                <c:pt idx="3230">
                  <c:v>9.1709999999999994</c:v>
                </c:pt>
                <c:pt idx="3231">
                  <c:v>9.1097000000000001</c:v>
                </c:pt>
                <c:pt idx="3232">
                  <c:v>9.0115999999999996</c:v>
                </c:pt>
                <c:pt idx="3233">
                  <c:v>9.0375999999999994</c:v>
                </c:pt>
                <c:pt idx="3234">
                  <c:v>8.6716999999999995</c:v>
                </c:pt>
                <c:pt idx="3235">
                  <c:v>8</c:v>
                </c:pt>
                <c:pt idx="3236">
                  <c:v>8.2380999999999993</c:v>
                </c:pt>
                <c:pt idx="3237">
                  <c:v>7.6474000000000002</c:v>
                </c:pt>
                <c:pt idx="3238">
                  <c:v>7</c:v>
                </c:pt>
                <c:pt idx="3239">
                  <c:v>7</c:v>
                </c:pt>
                <c:pt idx="3240">
                  <c:v>7</c:v>
                </c:pt>
                <c:pt idx="3241">
                  <c:v>5.9141000000000004</c:v>
                </c:pt>
                <c:pt idx="3242">
                  <c:v>6</c:v>
                </c:pt>
                <c:pt idx="3243">
                  <c:v>5.4283999999999999</c:v>
                </c:pt>
                <c:pt idx="3244">
                  <c:v>5.0669000000000004</c:v>
                </c:pt>
                <c:pt idx="3245">
                  <c:v>4.9856999999999996</c:v>
                </c:pt>
                <c:pt idx="3246">
                  <c:v>5.0368000000000004</c:v>
                </c:pt>
                <c:pt idx="3247">
                  <c:v>4.9433999999999996</c:v>
                </c:pt>
                <c:pt idx="3248">
                  <c:v>4.9778000000000002</c:v>
                </c:pt>
                <c:pt idx="3249">
                  <c:v>5</c:v>
                </c:pt>
                <c:pt idx="3250">
                  <c:v>5</c:v>
                </c:pt>
                <c:pt idx="3251">
                  <c:v>4.8564999999999996</c:v>
                </c:pt>
                <c:pt idx="3252">
                  <c:v>4.9790000000000001</c:v>
                </c:pt>
                <c:pt idx="3253">
                  <c:v>5.0090000000000003</c:v>
                </c:pt>
                <c:pt idx="3254">
                  <c:v>5.2511999999999999</c:v>
                </c:pt>
                <c:pt idx="3255">
                  <c:v>5.2957000000000001</c:v>
                </c:pt>
                <c:pt idx="3256">
                  <c:v>5</c:v>
                </c:pt>
                <c:pt idx="3257">
                  <c:v>6.4878</c:v>
                </c:pt>
                <c:pt idx="3258">
                  <c:v>6.3670999999999998</c:v>
                </c:pt>
                <c:pt idx="3259">
                  <c:v>6.101</c:v>
                </c:pt>
                <c:pt idx="3260">
                  <c:v>4.8872</c:v>
                </c:pt>
                <c:pt idx="3261">
                  <c:v>4.9156000000000004</c:v>
                </c:pt>
                <c:pt idx="3262">
                  <c:v>4.7493999999999996</c:v>
                </c:pt>
                <c:pt idx="3263">
                  <c:v>4</c:v>
                </c:pt>
                <c:pt idx="3264">
                  <c:v>4.6805000000000003</c:v>
                </c:pt>
                <c:pt idx="3265">
                  <c:v>4.7484000000000002</c:v>
                </c:pt>
                <c:pt idx="3266">
                  <c:v>4.7401</c:v>
                </c:pt>
                <c:pt idx="3267">
                  <c:v>4.6879999999999997</c:v>
                </c:pt>
                <c:pt idx="3268">
                  <c:v>4.4108000000000001</c:v>
                </c:pt>
                <c:pt idx="3269">
                  <c:v>4.2958999999999996</c:v>
                </c:pt>
                <c:pt idx="3270">
                  <c:v>4.2</c:v>
                </c:pt>
                <c:pt idx="3271">
                  <c:v>4.2131999999999996</c:v>
                </c:pt>
                <c:pt idx="3272">
                  <c:v>4.3090000000000002</c:v>
                </c:pt>
                <c:pt idx="3273">
                  <c:v>3.9834999999999998</c:v>
                </c:pt>
                <c:pt idx="3274">
                  <c:v>3.9653</c:v>
                </c:pt>
                <c:pt idx="3275">
                  <c:v>3.9649999999999999</c:v>
                </c:pt>
                <c:pt idx="3276">
                  <c:v>4.0509000000000004</c:v>
                </c:pt>
                <c:pt idx="3277">
                  <c:v>3.93</c:v>
                </c:pt>
                <c:pt idx="3278">
                  <c:v>3.9279000000000002</c:v>
                </c:pt>
                <c:pt idx="3279">
                  <c:v>3.9495</c:v>
                </c:pt>
                <c:pt idx="3280">
                  <c:v>3.9</c:v>
                </c:pt>
                <c:pt idx="3281">
                  <c:v>4.0751999999999997</c:v>
                </c:pt>
                <c:pt idx="3282">
                  <c:v>4.8166000000000002</c:v>
                </c:pt>
                <c:pt idx="3283">
                  <c:v>4.1586999999999996</c:v>
                </c:pt>
                <c:pt idx="3284">
                  <c:v>4</c:v>
                </c:pt>
                <c:pt idx="3285">
                  <c:v>4.1151</c:v>
                </c:pt>
                <c:pt idx="3286">
                  <c:v>4.0068999999999999</c:v>
                </c:pt>
                <c:pt idx="3287">
                  <c:v>3.9889999999999999</c:v>
                </c:pt>
                <c:pt idx="3288">
                  <c:v>4.0655999999999999</c:v>
                </c:pt>
                <c:pt idx="3289">
                  <c:v>4</c:v>
                </c:pt>
                <c:pt idx="3290">
                  <c:v>4.0643000000000002</c:v>
                </c:pt>
                <c:pt idx="3291">
                  <c:v>4</c:v>
                </c:pt>
                <c:pt idx="3292">
                  <c:v>4.0091000000000001</c:v>
                </c:pt>
                <c:pt idx="3293">
                  <c:v>3.9922</c:v>
                </c:pt>
                <c:pt idx="3294">
                  <c:v>3.9662999999999999</c:v>
                </c:pt>
                <c:pt idx="3295">
                  <c:v>3.9119999999999999</c:v>
                </c:pt>
                <c:pt idx="3296">
                  <c:v>3.9232</c:v>
                </c:pt>
                <c:pt idx="3297">
                  <c:v>3.9514999999999998</c:v>
                </c:pt>
                <c:pt idx="3298">
                  <c:v>4</c:v>
                </c:pt>
                <c:pt idx="3299">
                  <c:v>4.1562999999999999</c:v>
                </c:pt>
                <c:pt idx="3300">
                  <c:v>4</c:v>
                </c:pt>
                <c:pt idx="3301">
                  <c:v>4.4503000000000004</c:v>
                </c:pt>
                <c:pt idx="3302">
                  <c:v>4.4086999999999996</c:v>
                </c:pt>
                <c:pt idx="3303">
                  <c:v>4.4570999999999996</c:v>
                </c:pt>
                <c:pt idx="3304">
                  <c:v>4.5404</c:v>
                </c:pt>
                <c:pt idx="3305">
                  <c:v>4.5</c:v>
                </c:pt>
                <c:pt idx="3306">
                  <c:v>4.4074</c:v>
                </c:pt>
                <c:pt idx="3307">
                  <c:v>4.3475999999999999</c:v>
                </c:pt>
                <c:pt idx="3308">
                  <c:v>4.3646000000000003</c:v>
                </c:pt>
                <c:pt idx="3309">
                  <c:v>4.3659999999999997</c:v>
                </c:pt>
                <c:pt idx="3310">
                  <c:v>4.2249999999999996</c:v>
                </c:pt>
                <c:pt idx="3311">
                  <c:v>4.2874999999999996</c:v>
                </c:pt>
                <c:pt idx="3312">
                  <c:v>4.3</c:v>
                </c:pt>
                <c:pt idx="3313">
                  <c:v>4.2930999999999999</c:v>
                </c:pt>
                <c:pt idx="3314">
                  <c:v>4.2838000000000003</c:v>
                </c:pt>
                <c:pt idx="3315">
                  <c:v>2.8927999999999998</c:v>
                </c:pt>
                <c:pt idx="3316">
                  <c:v>2.8241999999999998</c:v>
                </c:pt>
                <c:pt idx="3317">
                  <c:v>2.7151999999999998</c:v>
                </c:pt>
                <c:pt idx="3318">
                  <c:v>2.6711</c:v>
                </c:pt>
                <c:pt idx="3319">
                  <c:v>2.6</c:v>
                </c:pt>
                <c:pt idx="3320">
                  <c:v>2.8031000000000001</c:v>
                </c:pt>
                <c:pt idx="3321">
                  <c:v>2.7783000000000002</c:v>
                </c:pt>
                <c:pt idx="3322">
                  <c:v>2.7343000000000002</c:v>
                </c:pt>
                <c:pt idx="3323">
                  <c:v>2.6027999999999998</c:v>
                </c:pt>
                <c:pt idx="3324">
                  <c:v>2.6221000000000001</c:v>
                </c:pt>
                <c:pt idx="3325">
                  <c:v>2.4691000000000001</c:v>
                </c:pt>
                <c:pt idx="3326">
                  <c:v>2.5</c:v>
                </c:pt>
                <c:pt idx="3327">
                  <c:v>2.4925999999999999</c:v>
                </c:pt>
                <c:pt idx="3328">
                  <c:v>2.4628999999999999</c:v>
                </c:pt>
                <c:pt idx="3329">
                  <c:v>2.5525000000000002</c:v>
                </c:pt>
                <c:pt idx="3330">
                  <c:v>2.5489000000000002</c:v>
                </c:pt>
                <c:pt idx="3331">
                  <c:v>2.4819</c:v>
                </c:pt>
                <c:pt idx="3332">
                  <c:v>2.5041000000000002</c:v>
                </c:pt>
                <c:pt idx="3333">
                  <c:v>2.6</c:v>
                </c:pt>
                <c:pt idx="3334">
                  <c:v>5.2091000000000003</c:v>
                </c:pt>
                <c:pt idx="3335">
                  <c:v>6.2851999999999997</c:v>
                </c:pt>
                <c:pt idx="3336">
                  <c:v>5.7415000000000003</c:v>
                </c:pt>
                <c:pt idx="3337">
                  <c:v>5.0228000000000002</c:v>
                </c:pt>
                <c:pt idx="3338">
                  <c:v>2.9882</c:v>
                </c:pt>
                <c:pt idx="3339">
                  <c:v>2.6419999999999999</c:v>
                </c:pt>
                <c:pt idx="3340">
                  <c:v>2.6</c:v>
                </c:pt>
                <c:pt idx="3341">
                  <c:v>2.5413999999999999</c:v>
                </c:pt>
                <c:pt idx="3342">
                  <c:v>2.5</c:v>
                </c:pt>
                <c:pt idx="3343">
                  <c:v>2.5</c:v>
                </c:pt>
                <c:pt idx="3344">
                  <c:v>2.3725000000000001</c:v>
                </c:pt>
                <c:pt idx="3345">
                  <c:v>2.4115000000000002</c:v>
                </c:pt>
                <c:pt idx="3346">
                  <c:v>2.4131</c:v>
                </c:pt>
                <c:pt idx="3347">
                  <c:v>2</c:v>
                </c:pt>
                <c:pt idx="3348">
                  <c:v>2.2904</c:v>
                </c:pt>
                <c:pt idx="3349">
                  <c:v>2.1833</c:v>
                </c:pt>
                <c:pt idx="3350">
                  <c:v>2.2035999999999998</c:v>
                </c:pt>
                <c:pt idx="3351">
                  <c:v>2.1326000000000001</c:v>
                </c:pt>
                <c:pt idx="3352">
                  <c:v>2.0657999999999999</c:v>
                </c:pt>
                <c:pt idx="3353">
                  <c:v>2.0699000000000001</c:v>
                </c:pt>
                <c:pt idx="3354">
                  <c:v>2</c:v>
                </c:pt>
                <c:pt idx="3355">
                  <c:v>2.3127</c:v>
                </c:pt>
                <c:pt idx="3356">
                  <c:v>2.1132</c:v>
                </c:pt>
                <c:pt idx="3357">
                  <c:v>2.0385</c:v>
                </c:pt>
                <c:pt idx="3358">
                  <c:v>1.9452</c:v>
                </c:pt>
                <c:pt idx="3359">
                  <c:v>1.9096</c:v>
                </c:pt>
                <c:pt idx="3360">
                  <c:v>1.9162999999999999</c:v>
                </c:pt>
                <c:pt idx="3361">
                  <c:v>1.9</c:v>
                </c:pt>
                <c:pt idx="3362">
                  <c:v>1.9</c:v>
                </c:pt>
                <c:pt idx="3363">
                  <c:v>1.8565</c:v>
                </c:pt>
                <c:pt idx="3364">
                  <c:v>1.5878000000000001</c:v>
                </c:pt>
                <c:pt idx="3365">
                  <c:v>1.6064000000000001</c:v>
                </c:pt>
                <c:pt idx="3366">
                  <c:v>1.7064999999999999</c:v>
                </c:pt>
                <c:pt idx="3367">
                  <c:v>1.6742999999999999</c:v>
                </c:pt>
                <c:pt idx="3368">
                  <c:v>1.6</c:v>
                </c:pt>
                <c:pt idx="3369">
                  <c:v>1.609</c:v>
                </c:pt>
                <c:pt idx="3370">
                  <c:v>1.6488</c:v>
                </c:pt>
                <c:pt idx="3371">
                  <c:v>6.9051999999999998</c:v>
                </c:pt>
                <c:pt idx="3372">
                  <c:v>6.4210000000000003</c:v>
                </c:pt>
                <c:pt idx="3373">
                  <c:v>2.9359000000000002</c:v>
                </c:pt>
                <c:pt idx="3374">
                  <c:v>2.6017999999999999</c:v>
                </c:pt>
                <c:pt idx="3375">
                  <c:v>2</c:v>
                </c:pt>
                <c:pt idx="3376">
                  <c:v>1.8731</c:v>
                </c:pt>
                <c:pt idx="3377">
                  <c:v>1.0007999999999999</c:v>
                </c:pt>
                <c:pt idx="3378">
                  <c:v>1.0157</c:v>
                </c:pt>
                <c:pt idx="3379">
                  <c:v>0.99080000000000001</c:v>
                </c:pt>
                <c:pt idx="3380">
                  <c:v>1.0290999999999999</c:v>
                </c:pt>
                <c:pt idx="3381">
                  <c:v>1.0185</c:v>
                </c:pt>
                <c:pt idx="3382">
                  <c:v>1</c:v>
                </c:pt>
                <c:pt idx="3383">
                  <c:v>0.99890000000000001</c:v>
                </c:pt>
                <c:pt idx="3384">
                  <c:v>1.1577999999999999</c:v>
                </c:pt>
                <c:pt idx="3385">
                  <c:v>1.8312999999999999</c:v>
                </c:pt>
                <c:pt idx="3386">
                  <c:v>1.6612</c:v>
                </c:pt>
                <c:pt idx="3387">
                  <c:v>1.2459</c:v>
                </c:pt>
                <c:pt idx="3388">
                  <c:v>1.1154999999999999</c:v>
                </c:pt>
                <c:pt idx="3389">
                  <c:v>1.1000000000000001</c:v>
                </c:pt>
                <c:pt idx="3390">
                  <c:v>1.0763</c:v>
                </c:pt>
                <c:pt idx="3391">
                  <c:v>1.05</c:v>
                </c:pt>
                <c:pt idx="3392">
                  <c:v>1.1986000000000001</c:v>
                </c:pt>
                <c:pt idx="3393">
                  <c:v>0.9052</c:v>
                </c:pt>
                <c:pt idx="3394">
                  <c:v>0.88</c:v>
                </c:pt>
                <c:pt idx="3395">
                  <c:v>0.86929999999999996</c:v>
                </c:pt>
                <c:pt idx="3396">
                  <c:v>0.87</c:v>
                </c:pt>
                <c:pt idx="3397">
                  <c:v>0.83879999999999999</c:v>
                </c:pt>
                <c:pt idx="3398">
                  <c:v>0.80759999999999998</c:v>
                </c:pt>
                <c:pt idx="3399">
                  <c:v>0.76019999999999999</c:v>
                </c:pt>
                <c:pt idx="3400">
                  <c:v>0.76</c:v>
                </c:pt>
                <c:pt idx="3401">
                  <c:v>0.52159999999999995</c:v>
                </c:pt>
                <c:pt idx="3402">
                  <c:v>0.51829999999999998</c:v>
                </c:pt>
                <c:pt idx="3403">
                  <c:v>0.52</c:v>
                </c:pt>
                <c:pt idx="3404">
                  <c:v>0.55259999999999998</c:v>
                </c:pt>
                <c:pt idx="3405">
                  <c:v>0.67010000000000003</c:v>
                </c:pt>
                <c:pt idx="3406">
                  <c:v>0.71550000000000002</c:v>
                </c:pt>
                <c:pt idx="3407">
                  <c:v>0.66139999999999999</c:v>
                </c:pt>
                <c:pt idx="3408">
                  <c:v>0.68759999999999999</c:v>
                </c:pt>
                <c:pt idx="3409">
                  <c:v>0.67669999999999997</c:v>
                </c:pt>
                <c:pt idx="3410">
                  <c:v>3.3</c:v>
                </c:pt>
                <c:pt idx="3411">
                  <c:v>3.2461000000000002</c:v>
                </c:pt>
                <c:pt idx="3412">
                  <c:v>3</c:v>
                </c:pt>
                <c:pt idx="3413">
                  <c:v>8.7104999999999997</c:v>
                </c:pt>
                <c:pt idx="3414">
                  <c:v>28.038799999999998</c:v>
                </c:pt>
                <c:pt idx="3415">
                  <c:v>18.496300000000002</c:v>
                </c:pt>
                <c:pt idx="3416">
                  <c:v>13.461</c:v>
                </c:pt>
                <c:pt idx="3417">
                  <c:v>13</c:v>
                </c:pt>
                <c:pt idx="3418">
                  <c:v>10.357900000000001</c:v>
                </c:pt>
                <c:pt idx="3419">
                  <c:v>4.5301999999999998</c:v>
                </c:pt>
                <c:pt idx="3420">
                  <c:v>4.5</c:v>
                </c:pt>
                <c:pt idx="3421">
                  <c:v>7.8295000000000003</c:v>
                </c:pt>
                <c:pt idx="3422">
                  <c:v>5.5490000000000004</c:v>
                </c:pt>
                <c:pt idx="3423">
                  <c:v>4.1085000000000003</c:v>
                </c:pt>
                <c:pt idx="3424">
                  <c:v>3.9</c:v>
                </c:pt>
                <c:pt idx="3425">
                  <c:v>2.0419999999999998</c:v>
                </c:pt>
                <c:pt idx="3426">
                  <c:v>1.8035000000000001</c:v>
                </c:pt>
                <c:pt idx="3427">
                  <c:v>4.0820999999999996</c:v>
                </c:pt>
                <c:pt idx="3428">
                  <c:v>3.9645000000000001</c:v>
                </c:pt>
                <c:pt idx="3429">
                  <c:v>4.1601999999999997</c:v>
                </c:pt>
                <c:pt idx="3430">
                  <c:v>3.0442</c:v>
                </c:pt>
                <c:pt idx="3431">
                  <c:v>3</c:v>
                </c:pt>
                <c:pt idx="3432">
                  <c:v>3.6983000000000001</c:v>
                </c:pt>
                <c:pt idx="3433">
                  <c:v>6.8616000000000001</c:v>
                </c:pt>
                <c:pt idx="3434">
                  <c:v>6.8491999999999997</c:v>
                </c:pt>
                <c:pt idx="3435">
                  <c:v>71.912800000000004</c:v>
                </c:pt>
                <c:pt idx="3436">
                  <c:v>19.2179</c:v>
                </c:pt>
                <c:pt idx="3437">
                  <c:v>16.2517</c:v>
                </c:pt>
                <c:pt idx="3438">
                  <c:v>6.8</c:v>
                </c:pt>
                <c:pt idx="3439">
                  <c:v>6.7839</c:v>
                </c:pt>
                <c:pt idx="3440">
                  <c:v>6.4606000000000003</c:v>
                </c:pt>
                <c:pt idx="3441">
                  <c:v>5.9946000000000002</c:v>
                </c:pt>
                <c:pt idx="3442">
                  <c:v>5.5521000000000003</c:v>
                </c:pt>
                <c:pt idx="3443">
                  <c:v>5.3627000000000002</c:v>
                </c:pt>
                <c:pt idx="3444">
                  <c:v>5.0445000000000002</c:v>
                </c:pt>
                <c:pt idx="3445">
                  <c:v>5</c:v>
                </c:pt>
                <c:pt idx="3446">
                  <c:v>4.3226000000000004</c:v>
                </c:pt>
                <c:pt idx="3447">
                  <c:v>4.9053000000000004</c:v>
                </c:pt>
                <c:pt idx="3448">
                  <c:v>133.46979999999999</c:v>
                </c:pt>
                <c:pt idx="3449">
                  <c:v>19.8843</c:v>
                </c:pt>
                <c:pt idx="3450">
                  <c:v>9.6882000000000001</c:v>
                </c:pt>
                <c:pt idx="3451">
                  <c:v>9.0620999999999992</c:v>
                </c:pt>
                <c:pt idx="3452">
                  <c:v>9.8000000000000007</c:v>
                </c:pt>
                <c:pt idx="3453">
                  <c:v>9.8299000000000003</c:v>
                </c:pt>
                <c:pt idx="3454">
                  <c:v>9.5006000000000004</c:v>
                </c:pt>
                <c:pt idx="3455">
                  <c:v>45.447299999999998</c:v>
                </c:pt>
                <c:pt idx="3456">
                  <c:v>17.923500000000001</c:v>
                </c:pt>
                <c:pt idx="3457">
                  <c:v>88.303899999999999</c:v>
                </c:pt>
                <c:pt idx="3458">
                  <c:v>87.868099999999998</c:v>
                </c:pt>
                <c:pt idx="3459">
                  <c:v>196</c:v>
                </c:pt>
                <c:pt idx="3460">
                  <c:v>196.6054</c:v>
                </c:pt>
                <c:pt idx="3461">
                  <c:v>143.58680000000001</c:v>
                </c:pt>
                <c:pt idx="3462">
                  <c:v>45.755200000000002</c:v>
                </c:pt>
                <c:pt idx="3463">
                  <c:v>39.281300000000002</c:v>
                </c:pt>
                <c:pt idx="3464">
                  <c:v>35.637300000000003</c:v>
                </c:pt>
                <c:pt idx="3465">
                  <c:v>35.586300000000001</c:v>
                </c:pt>
                <c:pt idx="3466">
                  <c:v>29.5</c:v>
                </c:pt>
                <c:pt idx="3467">
                  <c:v>29.4877</c:v>
                </c:pt>
                <c:pt idx="3468">
                  <c:v>64.915999999999997</c:v>
                </c:pt>
                <c:pt idx="3469">
                  <c:v>53.551099999999998</c:v>
                </c:pt>
                <c:pt idx="3470">
                  <c:v>21.9983</c:v>
                </c:pt>
                <c:pt idx="3471">
                  <c:v>17.079000000000001</c:v>
                </c:pt>
                <c:pt idx="3472">
                  <c:v>16.783200000000001</c:v>
                </c:pt>
                <c:pt idx="3473">
                  <c:v>16</c:v>
                </c:pt>
                <c:pt idx="3474">
                  <c:v>16.508600000000001</c:v>
                </c:pt>
                <c:pt idx="3475">
                  <c:v>21.284199999999998</c:v>
                </c:pt>
                <c:pt idx="3476">
                  <c:v>45.985199999999999</c:v>
                </c:pt>
                <c:pt idx="3477">
                  <c:v>25.438500000000001</c:v>
                </c:pt>
                <c:pt idx="3478">
                  <c:v>23.5502</c:v>
                </c:pt>
                <c:pt idx="3479">
                  <c:v>26.235900000000001</c:v>
                </c:pt>
                <c:pt idx="3480">
                  <c:v>26</c:v>
                </c:pt>
                <c:pt idx="3481">
                  <c:v>24.7911</c:v>
                </c:pt>
                <c:pt idx="3482">
                  <c:v>19.9848</c:v>
                </c:pt>
                <c:pt idx="3483">
                  <c:v>20.974799999999998</c:v>
                </c:pt>
                <c:pt idx="3484">
                  <c:v>19.122900000000001</c:v>
                </c:pt>
                <c:pt idx="3485">
                  <c:v>17.920500000000001</c:v>
                </c:pt>
                <c:pt idx="3486">
                  <c:v>126.39149999999999</c:v>
                </c:pt>
                <c:pt idx="3487">
                  <c:v>96</c:v>
                </c:pt>
                <c:pt idx="3488">
                  <c:v>24.869199999999999</c:v>
                </c:pt>
                <c:pt idx="3489">
                  <c:v>20.5</c:v>
                </c:pt>
                <c:pt idx="3490">
                  <c:v>20.0991</c:v>
                </c:pt>
                <c:pt idx="3491">
                  <c:v>37.552599999999998</c:v>
                </c:pt>
                <c:pt idx="3492">
                  <c:v>32.680799999999998</c:v>
                </c:pt>
                <c:pt idx="3493">
                  <c:v>30.311800000000002</c:v>
                </c:pt>
                <c:pt idx="3494">
                  <c:v>27</c:v>
                </c:pt>
                <c:pt idx="3495">
                  <c:v>27.147500000000001</c:v>
                </c:pt>
                <c:pt idx="3496">
                  <c:v>25</c:v>
                </c:pt>
                <c:pt idx="3497">
                  <c:v>25.186</c:v>
                </c:pt>
                <c:pt idx="3498">
                  <c:v>13.3672</c:v>
                </c:pt>
                <c:pt idx="3499">
                  <c:v>12.535500000000001</c:v>
                </c:pt>
                <c:pt idx="3500">
                  <c:v>13</c:v>
                </c:pt>
                <c:pt idx="3501">
                  <c:v>12.8</c:v>
                </c:pt>
                <c:pt idx="3502">
                  <c:v>12.2044</c:v>
                </c:pt>
                <c:pt idx="3503">
                  <c:v>12.4094</c:v>
                </c:pt>
                <c:pt idx="3504">
                  <c:v>11.432399999999999</c:v>
                </c:pt>
                <c:pt idx="3505">
                  <c:v>10.867599999999999</c:v>
                </c:pt>
                <c:pt idx="3506">
                  <c:v>11.844099999999999</c:v>
                </c:pt>
                <c:pt idx="3507">
                  <c:v>11.529500000000001</c:v>
                </c:pt>
                <c:pt idx="3508">
                  <c:v>11.25</c:v>
                </c:pt>
                <c:pt idx="3509">
                  <c:v>9.6258999999999997</c:v>
                </c:pt>
                <c:pt idx="3510">
                  <c:v>9.3219999999999992</c:v>
                </c:pt>
                <c:pt idx="3511">
                  <c:v>10.2576</c:v>
                </c:pt>
                <c:pt idx="3512">
                  <c:v>62.550199999999997</c:v>
                </c:pt>
                <c:pt idx="3513">
                  <c:v>76</c:v>
                </c:pt>
                <c:pt idx="3514">
                  <c:v>73.729399999999998</c:v>
                </c:pt>
                <c:pt idx="3515">
                  <c:v>69</c:v>
                </c:pt>
                <c:pt idx="3516">
                  <c:v>60.423499999999997</c:v>
                </c:pt>
                <c:pt idx="3517">
                  <c:v>31.057500000000001</c:v>
                </c:pt>
                <c:pt idx="3518">
                  <c:v>26.462299999999999</c:v>
                </c:pt>
                <c:pt idx="3519">
                  <c:v>26</c:v>
                </c:pt>
                <c:pt idx="3520">
                  <c:v>25.259599999999999</c:v>
                </c:pt>
                <c:pt idx="3521">
                  <c:v>28.0717</c:v>
                </c:pt>
                <c:pt idx="3522">
                  <c:v>32.5</c:v>
                </c:pt>
                <c:pt idx="3523">
                  <c:v>60.706299999999999</c:v>
                </c:pt>
                <c:pt idx="3524">
                  <c:v>39.397100000000002</c:v>
                </c:pt>
                <c:pt idx="3525">
                  <c:v>38.7502</c:v>
                </c:pt>
                <c:pt idx="3526">
                  <c:v>54.432200000000002</c:v>
                </c:pt>
                <c:pt idx="3527">
                  <c:v>49.3279</c:v>
                </c:pt>
                <c:pt idx="3528">
                  <c:v>47.902500000000003</c:v>
                </c:pt>
                <c:pt idx="3529">
                  <c:v>62</c:v>
                </c:pt>
                <c:pt idx="3530">
                  <c:v>53.3401</c:v>
                </c:pt>
                <c:pt idx="3531">
                  <c:v>49.463900000000002</c:v>
                </c:pt>
                <c:pt idx="3532">
                  <c:v>46.393300000000004</c:v>
                </c:pt>
                <c:pt idx="3533">
                  <c:v>50.916499999999999</c:v>
                </c:pt>
                <c:pt idx="3534">
                  <c:v>37.353700000000003</c:v>
                </c:pt>
                <c:pt idx="3535">
                  <c:v>34.266199999999998</c:v>
                </c:pt>
                <c:pt idx="3536">
                  <c:v>34.200000000000003</c:v>
                </c:pt>
                <c:pt idx="3537">
                  <c:v>23.176200000000001</c:v>
                </c:pt>
                <c:pt idx="3538">
                  <c:v>20.926200000000001</c:v>
                </c:pt>
                <c:pt idx="3539">
                  <c:v>19.4496</c:v>
                </c:pt>
                <c:pt idx="3540">
                  <c:v>17.0091</c:v>
                </c:pt>
                <c:pt idx="3541">
                  <c:v>16.3293</c:v>
                </c:pt>
                <c:pt idx="3542">
                  <c:v>15.277799999999999</c:v>
                </c:pt>
                <c:pt idx="3543">
                  <c:v>18.148</c:v>
                </c:pt>
                <c:pt idx="3544">
                  <c:v>21.004300000000001</c:v>
                </c:pt>
                <c:pt idx="3545">
                  <c:v>24.4269</c:v>
                </c:pt>
                <c:pt idx="3546">
                  <c:v>21.709700000000002</c:v>
                </c:pt>
                <c:pt idx="3547">
                  <c:v>19.5806</c:v>
                </c:pt>
                <c:pt idx="3548">
                  <c:v>21.020099999999999</c:v>
                </c:pt>
                <c:pt idx="3549">
                  <c:v>37.308100000000003</c:v>
                </c:pt>
                <c:pt idx="3550">
                  <c:v>42</c:v>
                </c:pt>
                <c:pt idx="3551">
                  <c:v>852.36360000000002</c:v>
                </c:pt>
                <c:pt idx="3552">
                  <c:v>779.49680000000001</c:v>
                </c:pt>
                <c:pt idx="3553">
                  <c:v>112.4312</c:v>
                </c:pt>
                <c:pt idx="3554">
                  <c:v>104.7992</c:v>
                </c:pt>
                <c:pt idx="3555">
                  <c:v>94.746600000000001</c:v>
                </c:pt>
                <c:pt idx="3556">
                  <c:v>95.539100000000005</c:v>
                </c:pt>
                <c:pt idx="3557">
                  <c:v>88</c:v>
                </c:pt>
                <c:pt idx="3558">
                  <c:v>55.820500000000003</c:v>
                </c:pt>
                <c:pt idx="3559">
                  <c:v>54.911799999999999</c:v>
                </c:pt>
                <c:pt idx="3560">
                  <c:v>51.5</c:v>
                </c:pt>
                <c:pt idx="3561">
                  <c:v>50</c:v>
                </c:pt>
                <c:pt idx="3562">
                  <c:v>53</c:v>
                </c:pt>
                <c:pt idx="3563">
                  <c:v>54.6708</c:v>
                </c:pt>
                <c:pt idx="3564">
                  <c:v>53</c:v>
                </c:pt>
                <c:pt idx="3565">
                  <c:v>51</c:v>
                </c:pt>
                <c:pt idx="3566">
                  <c:v>28.0398</c:v>
                </c:pt>
                <c:pt idx="3567">
                  <c:v>27.686800000000002</c:v>
                </c:pt>
                <c:pt idx="3568">
                  <c:v>27.4253</c:v>
                </c:pt>
                <c:pt idx="3569">
                  <c:v>20.205300000000001</c:v>
                </c:pt>
                <c:pt idx="3570">
                  <c:v>20.8505</c:v>
                </c:pt>
                <c:pt idx="3571">
                  <c:v>20.5</c:v>
                </c:pt>
                <c:pt idx="3572">
                  <c:v>23.309200000000001</c:v>
                </c:pt>
                <c:pt idx="3573">
                  <c:v>20.850999999999999</c:v>
                </c:pt>
                <c:pt idx="3574">
                  <c:v>32.198700000000002</c:v>
                </c:pt>
                <c:pt idx="3575">
                  <c:v>25.524999999999999</c:v>
                </c:pt>
                <c:pt idx="3576">
                  <c:v>25.488800000000001</c:v>
                </c:pt>
                <c:pt idx="3577">
                  <c:v>24.9575</c:v>
                </c:pt>
                <c:pt idx="3578">
                  <c:v>24.8</c:v>
                </c:pt>
                <c:pt idx="3579">
                  <c:v>21.790199999999999</c:v>
                </c:pt>
                <c:pt idx="3580">
                  <c:v>21.613900000000001</c:v>
                </c:pt>
                <c:pt idx="3581">
                  <c:v>21.463000000000001</c:v>
                </c:pt>
                <c:pt idx="3582">
                  <c:v>21</c:v>
                </c:pt>
                <c:pt idx="3583">
                  <c:v>19.9664</c:v>
                </c:pt>
                <c:pt idx="3584">
                  <c:v>20.0169</c:v>
                </c:pt>
                <c:pt idx="3585">
                  <c:v>36</c:v>
                </c:pt>
                <c:pt idx="3586">
                  <c:v>35.241300000000003</c:v>
                </c:pt>
                <c:pt idx="3587">
                  <c:v>34.683700000000002</c:v>
                </c:pt>
                <c:pt idx="3588">
                  <c:v>34.718699999999998</c:v>
                </c:pt>
                <c:pt idx="3589">
                  <c:v>34.550699999999999</c:v>
                </c:pt>
                <c:pt idx="3590">
                  <c:v>34.1</c:v>
                </c:pt>
                <c:pt idx="3591">
                  <c:v>29.5839</c:v>
                </c:pt>
                <c:pt idx="3592">
                  <c:v>29.5</c:v>
                </c:pt>
                <c:pt idx="3593">
                  <c:v>29.587499999999999</c:v>
                </c:pt>
                <c:pt idx="3594">
                  <c:v>29.5</c:v>
                </c:pt>
                <c:pt idx="3595">
                  <c:v>15.218400000000001</c:v>
                </c:pt>
                <c:pt idx="3596">
                  <c:v>15.1</c:v>
                </c:pt>
                <c:pt idx="3597">
                  <c:v>15.0421</c:v>
                </c:pt>
                <c:pt idx="3598">
                  <c:v>15.992900000000001</c:v>
                </c:pt>
                <c:pt idx="3599">
                  <c:v>15.9</c:v>
                </c:pt>
                <c:pt idx="3600">
                  <c:v>13.1792</c:v>
                </c:pt>
                <c:pt idx="3601">
                  <c:v>12.9552</c:v>
                </c:pt>
                <c:pt idx="3602">
                  <c:v>12.912100000000001</c:v>
                </c:pt>
                <c:pt idx="3603">
                  <c:v>12.8627</c:v>
                </c:pt>
                <c:pt idx="3604">
                  <c:v>14.513500000000001</c:v>
                </c:pt>
                <c:pt idx="3605">
                  <c:v>14.572699999999999</c:v>
                </c:pt>
                <c:pt idx="3606">
                  <c:v>14.5</c:v>
                </c:pt>
                <c:pt idx="3607">
                  <c:v>10.9536</c:v>
                </c:pt>
                <c:pt idx="3608">
                  <c:v>12.6877</c:v>
                </c:pt>
                <c:pt idx="3609">
                  <c:v>12.641500000000001</c:v>
                </c:pt>
                <c:pt idx="3610">
                  <c:v>8.9693000000000005</c:v>
                </c:pt>
                <c:pt idx="3611">
                  <c:v>8.9</c:v>
                </c:pt>
                <c:pt idx="3612">
                  <c:v>8.8795000000000002</c:v>
                </c:pt>
                <c:pt idx="3613">
                  <c:v>8.8000000000000007</c:v>
                </c:pt>
                <c:pt idx="3614">
                  <c:v>32.039200000000001</c:v>
                </c:pt>
                <c:pt idx="3615">
                  <c:v>26.7178</c:v>
                </c:pt>
                <c:pt idx="3616">
                  <c:v>26.6098</c:v>
                </c:pt>
                <c:pt idx="3617">
                  <c:v>31.727</c:v>
                </c:pt>
                <c:pt idx="3618">
                  <c:v>25.7651</c:v>
                </c:pt>
                <c:pt idx="3619">
                  <c:v>25.9298</c:v>
                </c:pt>
                <c:pt idx="3620">
                  <c:v>25.9</c:v>
                </c:pt>
                <c:pt idx="3621">
                  <c:v>20.9297</c:v>
                </c:pt>
                <c:pt idx="3622">
                  <c:v>20.595700000000001</c:v>
                </c:pt>
                <c:pt idx="3623">
                  <c:v>20.091899999999999</c:v>
                </c:pt>
                <c:pt idx="3624">
                  <c:v>20.071300000000001</c:v>
                </c:pt>
                <c:pt idx="3625">
                  <c:v>17.013300000000001</c:v>
                </c:pt>
                <c:pt idx="3626">
                  <c:v>19.581099999999999</c:v>
                </c:pt>
                <c:pt idx="3627">
                  <c:v>19</c:v>
                </c:pt>
                <c:pt idx="3628">
                  <c:v>19.573799999999999</c:v>
                </c:pt>
                <c:pt idx="3629">
                  <c:v>21.037199999999999</c:v>
                </c:pt>
                <c:pt idx="3630">
                  <c:v>18.246200000000002</c:v>
                </c:pt>
                <c:pt idx="3631">
                  <c:v>18.080200000000001</c:v>
                </c:pt>
                <c:pt idx="3632">
                  <c:v>17.9208</c:v>
                </c:pt>
                <c:pt idx="3633">
                  <c:v>17.692499999999999</c:v>
                </c:pt>
                <c:pt idx="3634">
                  <c:v>17.600000000000001</c:v>
                </c:pt>
                <c:pt idx="3635">
                  <c:v>25.34</c:v>
                </c:pt>
                <c:pt idx="3636">
                  <c:v>25.119499999999999</c:v>
                </c:pt>
                <c:pt idx="3637">
                  <c:v>21.562999999999999</c:v>
                </c:pt>
                <c:pt idx="3638">
                  <c:v>21.025400000000001</c:v>
                </c:pt>
                <c:pt idx="3639">
                  <c:v>22.061</c:v>
                </c:pt>
                <c:pt idx="3640">
                  <c:v>21.599299999999999</c:v>
                </c:pt>
                <c:pt idx="3641">
                  <c:v>21</c:v>
                </c:pt>
                <c:pt idx="3642">
                  <c:v>16.993200000000002</c:v>
                </c:pt>
                <c:pt idx="3643">
                  <c:v>13.5923</c:v>
                </c:pt>
                <c:pt idx="3644">
                  <c:v>5.2881</c:v>
                </c:pt>
                <c:pt idx="3645">
                  <c:v>5.25</c:v>
                </c:pt>
                <c:pt idx="3646">
                  <c:v>5.25</c:v>
                </c:pt>
                <c:pt idx="3647">
                  <c:v>4.9808000000000003</c:v>
                </c:pt>
                <c:pt idx="3648">
                  <c:v>4.9000000000000004</c:v>
                </c:pt>
                <c:pt idx="3649">
                  <c:v>6.2211999999999996</c:v>
                </c:pt>
                <c:pt idx="3650">
                  <c:v>6.1943999999999999</c:v>
                </c:pt>
                <c:pt idx="3651">
                  <c:v>5.742</c:v>
                </c:pt>
              </c:numCache>
            </c:numRef>
          </c:xVal>
          <c:yVal>
            <c:numRef>
              <c:f>calibration!$C$2:$C$3653</c:f>
              <c:numCache>
                <c:formatCode>General</c:formatCode>
                <c:ptCount val="3652"/>
                <c:pt idx="0">
                  <c:v>18.149999999999999</c:v>
                </c:pt>
                <c:pt idx="1">
                  <c:v>16.879999000000002</c:v>
                </c:pt>
                <c:pt idx="2">
                  <c:v>19.420000000000002</c:v>
                </c:pt>
                <c:pt idx="3">
                  <c:v>17.079999999999998</c:v>
                </c:pt>
                <c:pt idx="4">
                  <c:v>16.100000000000001</c:v>
                </c:pt>
                <c:pt idx="5">
                  <c:v>15.79</c:v>
                </c:pt>
                <c:pt idx="6">
                  <c:v>15.53</c:v>
                </c:pt>
                <c:pt idx="7">
                  <c:v>15.28</c:v>
                </c:pt>
                <c:pt idx="8">
                  <c:v>15.02</c:v>
                </c:pt>
                <c:pt idx="9">
                  <c:v>15.1</c:v>
                </c:pt>
                <c:pt idx="10">
                  <c:v>15.06</c:v>
                </c:pt>
                <c:pt idx="11">
                  <c:v>14.97</c:v>
                </c:pt>
                <c:pt idx="12">
                  <c:v>14.57</c:v>
                </c:pt>
                <c:pt idx="13">
                  <c:v>14.32</c:v>
                </c:pt>
                <c:pt idx="14">
                  <c:v>14.09</c:v>
                </c:pt>
                <c:pt idx="15">
                  <c:v>13.82</c:v>
                </c:pt>
                <c:pt idx="16">
                  <c:v>13.59</c:v>
                </c:pt>
                <c:pt idx="17">
                  <c:v>13.39</c:v>
                </c:pt>
                <c:pt idx="18">
                  <c:v>13.52</c:v>
                </c:pt>
                <c:pt idx="19">
                  <c:v>13.53</c:v>
                </c:pt>
                <c:pt idx="20">
                  <c:v>13.28</c:v>
                </c:pt>
                <c:pt idx="21">
                  <c:v>12.97</c:v>
                </c:pt>
                <c:pt idx="22">
                  <c:v>12.72</c:v>
                </c:pt>
                <c:pt idx="23">
                  <c:v>12.76</c:v>
                </c:pt>
                <c:pt idx="24">
                  <c:v>12.47</c:v>
                </c:pt>
                <c:pt idx="25">
                  <c:v>12.25</c:v>
                </c:pt>
                <c:pt idx="26">
                  <c:v>12.06</c:v>
                </c:pt>
                <c:pt idx="27">
                  <c:v>11.81</c:v>
                </c:pt>
                <c:pt idx="28">
                  <c:v>11.69</c:v>
                </c:pt>
                <c:pt idx="29">
                  <c:v>11.5</c:v>
                </c:pt>
                <c:pt idx="30">
                  <c:v>11.29</c:v>
                </c:pt>
                <c:pt idx="31">
                  <c:v>11.43</c:v>
                </c:pt>
                <c:pt idx="32">
                  <c:v>11.1</c:v>
                </c:pt>
                <c:pt idx="33">
                  <c:v>10.99</c:v>
                </c:pt>
                <c:pt idx="34">
                  <c:v>10.63</c:v>
                </c:pt>
                <c:pt idx="35">
                  <c:v>10.42</c:v>
                </c:pt>
                <c:pt idx="36">
                  <c:v>10.18</c:v>
                </c:pt>
                <c:pt idx="37">
                  <c:v>9.9580000000000002</c:v>
                </c:pt>
                <c:pt idx="38">
                  <c:v>9.8079999999999998</c:v>
                </c:pt>
                <c:pt idx="39">
                  <c:v>9.4700000000000006</c:v>
                </c:pt>
                <c:pt idx="40">
                  <c:v>9.3360000000000003</c:v>
                </c:pt>
                <c:pt idx="41">
                  <c:v>9.1999999999999993</c:v>
                </c:pt>
                <c:pt idx="42">
                  <c:v>9.0719999999999992</c:v>
                </c:pt>
                <c:pt idx="43">
                  <c:v>9.2989999999999995</c:v>
                </c:pt>
                <c:pt idx="44">
                  <c:v>9.4380000000000006</c:v>
                </c:pt>
                <c:pt idx="45">
                  <c:v>9.17</c:v>
                </c:pt>
                <c:pt idx="46">
                  <c:v>8.9429999999999996</c:v>
                </c:pt>
                <c:pt idx="47">
                  <c:v>8.6289999999999996</c:v>
                </c:pt>
                <c:pt idx="48">
                  <c:v>8.7880000000000003</c:v>
                </c:pt>
                <c:pt idx="49">
                  <c:v>8.4469999999999992</c:v>
                </c:pt>
                <c:pt idx="50">
                  <c:v>8.1989999999999998</c:v>
                </c:pt>
                <c:pt idx="51">
                  <c:v>8.0289999999999999</c:v>
                </c:pt>
                <c:pt idx="52">
                  <c:v>8.1470000000000002</c:v>
                </c:pt>
                <c:pt idx="53">
                  <c:v>7.9130000000000003</c:v>
                </c:pt>
                <c:pt idx="54">
                  <c:v>7.7380000000000004</c:v>
                </c:pt>
                <c:pt idx="55">
                  <c:v>7.5970000000000004</c:v>
                </c:pt>
                <c:pt idx="56">
                  <c:v>7.359</c:v>
                </c:pt>
                <c:pt idx="57">
                  <c:v>7.18</c:v>
                </c:pt>
                <c:pt idx="58">
                  <c:v>7.117</c:v>
                </c:pt>
                <c:pt idx="59">
                  <c:v>6.9359999999999999</c:v>
                </c:pt>
                <c:pt idx="60">
                  <c:v>6.7930000000000001</c:v>
                </c:pt>
                <c:pt idx="61">
                  <c:v>6.5819999999999999</c:v>
                </c:pt>
                <c:pt idx="62">
                  <c:v>6.2629999999999999</c:v>
                </c:pt>
                <c:pt idx="63">
                  <c:v>5.9770000000000003</c:v>
                </c:pt>
                <c:pt idx="64">
                  <c:v>5.835</c:v>
                </c:pt>
                <c:pt idx="65">
                  <c:v>5.6669999999999998</c:v>
                </c:pt>
                <c:pt idx="66">
                  <c:v>5.5949999999999998</c:v>
                </c:pt>
                <c:pt idx="67">
                  <c:v>5.52</c:v>
                </c:pt>
                <c:pt idx="68">
                  <c:v>5.4640000000000004</c:v>
                </c:pt>
                <c:pt idx="69">
                  <c:v>5.3719999999999999</c:v>
                </c:pt>
                <c:pt idx="70">
                  <c:v>5.282</c:v>
                </c:pt>
                <c:pt idx="71">
                  <c:v>5.1740000000000004</c:v>
                </c:pt>
                <c:pt idx="72">
                  <c:v>5.0419999999999998</c:v>
                </c:pt>
                <c:pt idx="73">
                  <c:v>5.1520000000000001</c:v>
                </c:pt>
                <c:pt idx="74">
                  <c:v>5.0430000000000001</c:v>
                </c:pt>
                <c:pt idx="75">
                  <c:v>5.0179999999999998</c:v>
                </c:pt>
                <c:pt idx="76">
                  <c:v>4.9539999999999997</c:v>
                </c:pt>
                <c:pt idx="77">
                  <c:v>5.1100000000000003</c:v>
                </c:pt>
                <c:pt idx="78">
                  <c:v>5.3739999999999997</c:v>
                </c:pt>
                <c:pt idx="79">
                  <c:v>5.6340000000000003</c:v>
                </c:pt>
                <c:pt idx="80">
                  <c:v>5.8710000000000004</c:v>
                </c:pt>
                <c:pt idx="81">
                  <c:v>5.8570000000000002</c:v>
                </c:pt>
                <c:pt idx="82">
                  <c:v>5.9050000000000002</c:v>
                </c:pt>
                <c:pt idx="83">
                  <c:v>5.9109999999999996</c:v>
                </c:pt>
                <c:pt idx="84">
                  <c:v>5.9509999999999996</c:v>
                </c:pt>
                <c:pt idx="85">
                  <c:v>5.843</c:v>
                </c:pt>
                <c:pt idx="86">
                  <c:v>5.5259999999999998</c:v>
                </c:pt>
                <c:pt idx="87">
                  <c:v>5.4690000000000003</c:v>
                </c:pt>
                <c:pt idx="88">
                  <c:v>5.2960000000000003</c:v>
                </c:pt>
                <c:pt idx="89">
                  <c:v>5.3449999999999998</c:v>
                </c:pt>
                <c:pt idx="90">
                  <c:v>5.3490000000000002</c:v>
                </c:pt>
                <c:pt idx="91">
                  <c:v>5.306</c:v>
                </c:pt>
                <c:pt idx="92">
                  <c:v>5.2539999999999996</c:v>
                </c:pt>
                <c:pt idx="93">
                  <c:v>5.258</c:v>
                </c:pt>
                <c:pt idx="94">
                  <c:v>4.8289999999999997</c:v>
                </c:pt>
                <c:pt idx="95">
                  <c:v>4.6870000000000003</c:v>
                </c:pt>
                <c:pt idx="96">
                  <c:v>4.633</c:v>
                </c:pt>
                <c:pt idx="97">
                  <c:v>4.7530000000000001</c:v>
                </c:pt>
                <c:pt idx="98">
                  <c:v>7.335</c:v>
                </c:pt>
                <c:pt idx="99">
                  <c:v>7.9180000000000001</c:v>
                </c:pt>
                <c:pt idx="100">
                  <c:v>8.2289999999999992</c:v>
                </c:pt>
                <c:pt idx="101">
                  <c:v>8.4760000000000009</c:v>
                </c:pt>
                <c:pt idx="102">
                  <c:v>7.6849999999999996</c:v>
                </c:pt>
                <c:pt idx="103">
                  <c:v>7.0659999999999998</c:v>
                </c:pt>
                <c:pt idx="104">
                  <c:v>7.2220000000000004</c:v>
                </c:pt>
                <c:pt idx="105">
                  <c:v>7.5949999999999998</c:v>
                </c:pt>
                <c:pt idx="106">
                  <c:v>8.19</c:v>
                </c:pt>
                <c:pt idx="107">
                  <c:v>8.6310000000000002</c:v>
                </c:pt>
                <c:pt idx="108">
                  <c:v>8.9</c:v>
                </c:pt>
                <c:pt idx="109">
                  <c:v>9.64</c:v>
                </c:pt>
                <c:pt idx="110">
                  <c:v>9.9939999999999998</c:v>
                </c:pt>
                <c:pt idx="111">
                  <c:v>10.49</c:v>
                </c:pt>
                <c:pt idx="112">
                  <c:v>10.6</c:v>
                </c:pt>
                <c:pt idx="113">
                  <c:v>10.8</c:v>
                </c:pt>
                <c:pt idx="114">
                  <c:v>10.89</c:v>
                </c:pt>
                <c:pt idx="115">
                  <c:v>12.13</c:v>
                </c:pt>
                <c:pt idx="116">
                  <c:v>12.78</c:v>
                </c:pt>
                <c:pt idx="117">
                  <c:v>13.78</c:v>
                </c:pt>
                <c:pt idx="118">
                  <c:v>14.03</c:v>
                </c:pt>
                <c:pt idx="119">
                  <c:v>13.75</c:v>
                </c:pt>
                <c:pt idx="120">
                  <c:v>13.95</c:v>
                </c:pt>
                <c:pt idx="121">
                  <c:v>13.25</c:v>
                </c:pt>
                <c:pt idx="122">
                  <c:v>12.72</c:v>
                </c:pt>
                <c:pt idx="123">
                  <c:v>12.89</c:v>
                </c:pt>
                <c:pt idx="124">
                  <c:v>13.03</c:v>
                </c:pt>
                <c:pt idx="125">
                  <c:v>13.59</c:v>
                </c:pt>
                <c:pt idx="126">
                  <c:v>14.26</c:v>
                </c:pt>
                <c:pt idx="127">
                  <c:v>14.52</c:v>
                </c:pt>
                <c:pt idx="128">
                  <c:v>14.73</c:v>
                </c:pt>
                <c:pt idx="129">
                  <c:v>14.04</c:v>
                </c:pt>
                <c:pt idx="130">
                  <c:v>15.38</c:v>
                </c:pt>
                <c:pt idx="131">
                  <c:v>16.420000000000002</c:v>
                </c:pt>
                <c:pt idx="132">
                  <c:v>17.07</c:v>
                </c:pt>
                <c:pt idx="133">
                  <c:v>16.389999</c:v>
                </c:pt>
                <c:pt idx="134">
                  <c:v>19.370000999999998</c:v>
                </c:pt>
                <c:pt idx="135">
                  <c:v>17.149999999999999</c:v>
                </c:pt>
                <c:pt idx="136">
                  <c:v>16.5</c:v>
                </c:pt>
                <c:pt idx="137">
                  <c:v>15.28</c:v>
                </c:pt>
                <c:pt idx="138">
                  <c:v>14.96</c:v>
                </c:pt>
                <c:pt idx="139">
                  <c:v>14.15</c:v>
                </c:pt>
                <c:pt idx="140">
                  <c:v>16.600000000000001</c:v>
                </c:pt>
                <c:pt idx="141">
                  <c:v>17.780000999999999</c:v>
                </c:pt>
                <c:pt idx="142">
                  <c:v>15.52</c:v>
                </c:pt>
                <c:pt idx="143">
                  <c:v>17.57</c:v>
                </c:pt>
                <c:pt idx="144">
                  <c:v>18.370000999999998</c:v>
                </c:pt>
                <c:pt idx="145">
                  <c:v>18.120000999999998</c:v>
                </c:pt>
                <c:pt idx="146">
                  <c:v>18.459999</c:v>
                </c:pt>
                <c:pt idx="147">
                  <c:v>19.239999999999998</c:v>
                </c:pt>
                <c:pt idx="148">
                  <c:v>19.950001</c:v>
                </c:pt>
                <c:pt idx="149">
                  <c:v>20.459999</c:v>
                </c:pt>
                <c:pt idx="150">
                  <c:v>21.219999000000001</c:v>
                </c:pt>
                <c:pt idx="151">
                  <c:v>21.52</c:v>
                </c:pt>
                <c:pt idx="152">
                  <c:v>21.780000999999999</c:v>
                </c:pt>
                <c:pt idx="153">
                  <c:v>22.139999</c:v>
                </c:pt>
                <c:pt idx="154">
                  <c:v>23.66</c:v>
                </c:pt>
                <c:pt idx="155">
                  <c:v>24.41</c:v>
                </c:pt>
                <c:pt idx="156">
                  <c:v>24.68</c:v>
                </c:pt>
                <c:pt idx="157">
                  <c:v>24.99</c:v>
                </c:pt>
                <c:pt idx="158">
                  <c:v>25.040001</c:v>
                </c:pt>
                <c:pt idx="159">
                  <c:v>25.059999000000001</c:v>
                </c:pt>
                <c:pt idx="160">
                  <c:v>24.77</c:v>
                </c:pt>
                <c:pt idx="161">
                  <c:v>24.51</c:v>
                </c:pt>
                <c:pt idx="162">
                  <c:v>24.549999</c:v>
                </c:pt>
                <c:pt idx="163">
                  <c:v>32.689999</c:v>
                </c:pt>
                <c:pt idx="164">
                  <c:v>34.470001000000003</c:v>
                </c:pt>
                <c:pt idx="165">
                  <c:v>33.470001000000003</c:v>
                </c:pt>
                <c:pt idx="166">
                  <c:v>31.84</c:v>
                </c:pt>
                <c:pt idx="167">
                  <c:v>31.01</c:v>
                </c:pt>
                <c:pt idx="168">
                  <c:v>30.629999000000002</c:v>
                </c:pt>
                <c:pt idx="169">
                  <c:v>30.059999000000001</c:v>
                </c:pt>
                <c:pt idx="170">
                  <c:v>33.979999999999997</c:v>
                </c:pt>
                <c:pt idx="171">
                  <c:v>148</c:v>
                </c:pt>
                <c:pt idx="172">
                  <c:v>116.699997</c:v>
                </c:pt>
                <c:pt idx="173">
                  <c:v>73.650002000000001</c:v>
                </c:pt>
                <c:pt idx="174">
                  <c:v>64.419998000000007</c:v>
                </c:pt>
                <c:pt idx="175">
                  <c:v>58.720001000000003</c:v>
                </c:pt>
                <c:pt idx="176">
                  <c:v>48.310001</c:v>
                </c:pt>
                <c:pt idx="177">
                  <c:v>43.73</c:v>
                </c:pt>
                <c:pt idx="178">
                  <c:v>40.43</c:v>
                </c:pt>
                <c:pt idx="179">
                  <c:v>38.610000999999997</c:v>
                </c:pt>
                <c:pt idx="180">
                  <c:v>37.779998999999997</c:v>
                </c:pt>
                <c:pt idx="181">
                  <c:v>39.580002</c:v>
                </c:pt>
                <c:pt idx="182">
                  <c:v>38.439999</c:v>
                </c:pt>
                <c:pt idx="183">
                  <c:v>38.060001</c:v>
                </c:pt>
                <c:pt idx="184">
                  <c:v>37.630001</c:v>
                </c:pt>
                <c:pt idx="185">
                  <c:v>37.450001</c:v>
                </c:pt>
                <c:pt idx="186">
                  <c:v>37.290000999999997</c:v>
                </c:pt>
                <c:pt idx="187">
                  <c:v>37.040000999999997</c:v>
                </c:pt>
                <c:pt idx="188">
                  <c:v>36.720001000000003</c:v>
                </c:pt>
                <c:pt idx="189">
                  <c:v>35.950001</c:v>
                </c:pt>
                <c:pt idx="190">
                  <c:v>35.810001</c:v>
                </c:pt>
                <c:pt idx="191">
                  <c:v>35.75</c:v>
                </c:pt>
                <c:pt idx="192">
                  <c:v>35.990001999999997</c:v>
                </c:pt>
                <c:pt idx="193">
                  <c:v>36.779998999999997</c:v>
                </c:pt>
                <c:pt idx="194">
                  <c:v>36.549999</c:v>
                </c:pt>
                <c:pt idx="195">
                  <c:v>36.790000999999997</c:v>
                </c:pt>
                <c:pt idx="196">
                  <c:v>37.130001</c:v>
                </c:pt>
                <c:pt idx="197">
                  <c:v>50.060001</c:v>
                </c:pt>
                <c:pt idx="198">
                  <c:v>54.799999</c:v>
                </c:pt>
                <c:pt idx="199">
                  <c:v>52.57</c:v>
                </c:pt>
                <c:pt idx="200">
                  <c:v>49.950001</c:v>
                </c:pt>
                <c:pt idx="201">
                  <c:v>48.07</c:v>
                </c:pt>
                <c:pt idx="202">
                  <c:v>46.080002</c:v>
                </c:pt>
                <c:pt idx="203">
                  <c:v>44.34</c:v>
                </c:pt>
                <c:pt idx="204">
                  <c:v>44.09</c:v>
                </c:pt>
                <c:pt idx="205">
                  <c:v>42.599997999999999</c:v>
                </c:pt>
                <c:pt idx="206">
                  <c:v>43.349997999999999</c:v>
                </c:pt>
                <c:pt idx="207">
                  <c:v>43.23</c:v>
                </c:pt>
                <c:pt idx="208">
                  <c:v>43.669998</c:v>
                </c:pt>
                <c:pt idx="209">
                  <c:v>44.049999</c:v>
                </c:pt>
                <c:pt idx="210">
                  <c:v>44.09</c:v>
                </c:pt>
                <c:pt idx="211">
                  <c:v>47.220001000000003</c:v>
                </c:pt>
                <c:pt idx="212">
                  <c:v>46.560001</c:v>
                </c:pt>
                <c:pt idx="213">
                  <c:v>45.099997999999999</c:v>
                </c:pt>
                <c:pt idx="214">
                  <c:v>44.07</c:v>
                </c:pt>
                <c:pt idx="215">
                  <c:v>43.349997999999999</c:v>
                </c:pt>
                <c:pt idx="216">
                  <c:v>42.759998000000003</c:v>
                </c:pt>
                <c:pt idx="217">
                  <c:v>44.130001</c:v>
                </c:pt>
                <c:pt idx="218">
                  <c:v>60.41</c:v>
                </c:pt>
                <c:pt idx="219">
                  <c:v>58.279998999999997</c:v>
                </c:pt>
                <c:pt idx="220">
                  <c:v>54.099997999999999</c:v>
                </c:pt>
                <c:pt idx="221">
                  <c:v>52.34</c:v>
                </c:pt>
                <c:pt idx="222">
                  <c:v>57.490001999999997</c:v>
                </c:pt>
                <c:pt idx="223">
                  <c:v>55.810001</c:v>
                </c:pt>
                <c:pt idx="224">
                  <c:v>54.900002000000001</c:v>
                </c:pt>
                <c:pt idx="225">
                  <c:v>52.259998000000003</c:v>
                </c:pt>
                <c:pt idx="226">
                  <c:v>94.129997000000003</c:v>
                </c:pt>
                <c:pt idx="227">
                  <c:v>68</c:v>
                </c:pt>
                <c:pt idx="228">
                  <c:v>62.610000999999997</c:v>
                </c:pt>
                <c:pt idx="229">
                  <c:v>59.470001000000003</c:v>
                </c:pt>
                <c:pt idx="230">
                  <c:v>56.919998</c:v>
                </c:pt>
                <c:pt idx="231">
                  <c:v>53.529998999999997</c:v>
                </c:pt>
                <c:pt idx="232">
                  <c:v>51.200001</c:v>
                </c:pt>
                <c:pt idx="233">
                  <c:v>50.43</c:v>
                </c:pt>
                <c:pt idx="234">
                  <c:v>49.939999</c:v>
                </c:pt>
                <c:pt idx="235">
                  <c:v>48.93</c:v>
                </c:pt>
                <c:pt idx="236">
                  <c:v>58.470001000000003</c:v>
                </c:pt>
                <c:pt idx="237">
                  <c:v>63.52</c:v>
                </c:pt>
                <c:pt idx="238">
                  <c:v>60.369999</c:v>
                </c:pt>
                <c:pt idx="239">
                  <c:v>59.349997999999999</c:v>
                </c:pt>
                <c:pt idx="240">
                  <c:v>55.830002</c:v>
                </c:pt>
                <c:pt idx="241">
                  <c:v>54.959999000000003</c:v>
                </c:pt>
                <c:pt idx="242">
                  <c:v>52.32</c:v>
                </c:pt>
                <c:pt idx="243">
                  <c:v>50.77</c:v>
                </c:pt>
                <c:pt idx="244">
                  <c:v>49</c:v>
                </c:pt>
                <c:pt idx="245">
                  <c:v>47.209999000000003</c:v>
                </c:pt>
                <c:pt idx="246">
                  <c:v>46.810001</c:v>
                </c:pt>
                <c:pt idx="247">
                  <c:v>46.759998000000003</c:v>
                </c:pt>
                <c:pt idx="248">
                  <c:v>46.919998</c:v>
                </c:pt>
                <c:pt idx="249">
                  <c:v>45.790000999999997</c:v>
                </c:pt>
                <c:pt idx="250">
                  <c:v>45.509998000000003</c:v>
                </c:pt>
                <c:pt idx="251">
                  <c:v>44.91</c:v>
                </c:pt>
                <c:pt idx="252">
                  <c:v>44.709999000000003</c:v>
                </c:pt>
                <c:pt idx="253">
                  <c:v>43.66</c:v>
                </c:pt>
                <c:pt idx="254">
                  <c:v>43.459999000000003</c:v>
                </c:pt>
                <c:pt idx="255">
                  <c:v>42.41</c:v>
                </c:pt>
                <c:pt idx="256">
                  <c:v>42.189999</c:v>
                </c:pt>
                <c:pt idx="257">
                  <c:v>41.290000999999997</c:v>
                </c:pt>
                <c:pt idx="258">
                  <c:v>40.159999999999997</c:v>
                </c:pt>
                <c:pt idx="259">
                  <c:v>39.479999999999997</c:v>
                </c:pt>
                <c:pt idx="260">
                  <c:v>38.689999</c:v>
                </c:pt>
                <c:pt idx="261">
                  <c:v>38.150002000000001</c:v>
                </c:pt>
                <c:pt idx="262">
                  <c:v>38.450001</c:v>
                </c:pt>
                <c:pt idx="263">
                  <c:v>38.720001000000003</c:v>
                </c:pt>
                <c:pt idx="264">
                  <c:v>38.729999999999997</c:v>
                </c:pt>
                <c:pt idx="265">
                  <c:v>38.639999000000003</c:v>
                </c:pt>
                <c:pt idx="266">
                  <c:v>38.389999000000003</c:v>
                </c:pt>
                <c:pt idx="267">
                  <c:v>38.889999000000003</c:v>
                </c:pt>
                <c:pt idx="268">
                  <c:v>38.790000999999997</c:v>
                </c:pt>
                <c:pt idx="269">
                  <c:v>38.520000000000003</c:v>
                </c:pt>
                <c:pt idx="270">
                  <c:v>37.610000999999997</c:v>
                </c:pt>
                <c:pt idx="271">
                  <c:v>36.619999</c:v>
                </c:pt>
                <c:pt idx="272">
                  <c:v>36.520000000000003</c:v>
                </c:pt>
                <c:pt idx="273">
                  <c:v>36.209999000000003</c:v>
                </c:pt>
                <c:pt idx="274">
                  <c:v>36.32</c:v>
                </c:pt>
                <c:pt idx="275">
                  <c:v>44.75</c:v>
                </c:pt>
                <c:pt idx="276">
                  <c:v>50.02</c:v>
                </c:pt>
                <c:pt idx="277">
                  <c:v>87.629997000000003</c:v>
                </c:pt>
                <c:pt idx="278">
                  <c:v>65.120002999999997</c:v>
                </c:pt>
                <c:pt idx="279">
                  <c:v>58.540000999999997</c:v>
                </c:pt>
                <c:pt idx="280">
                  <c:v>54.130001</c:v>
                </c:pt>
                <c:pt idx="281">
                  <c:v>49.540000999999997</c:v>
                </c:pt>
                <c:pt idx="282">
                  <c:v>45.759998000000003</c:v>
                </c:pt>
                <c:pt idx="283">
                  <c:v>43.450001</c:v>
                </c:pt>
                <c:pt idx="284">
                  <c:v>41.080002</c:v>
                </c:pt>
                <c:pt idx="285">
                  <c:v>39.32</c:v>
                </c:pt>
                <c:pt idx="286">
                  <c:v>38.130001</c:v>
                </c:pt>
                <c:pt idx="287">
                  <c:v>37.18</c:v>
                </c:pt>
                <c:pt idx="288">
                  <c:v>36.470001000000003</c:v>
                </c:pt>
                <c:pt idx="289">
                  <c:v>35.919998</c:v>
                </c:pt>
                <c:pt idx="290">
                  <c:v>35.900002000000001</c:v>
                </c:pt>
                <c:pt idx="291">
                  <c:v>35.689999</c:v>
                </c:pt>
                <c:pt idx="292">
                  <c:v>35.43</c:v>
                </c:pt>
                <c:pt idx="293">
                  <c:v>35.5</c:v>
                </c:pt>
                <c:pt idx="294">
                  <c:v>45.439999</c:v>
                </c:pt>
                <c:pt idx="295">
                  <c:v>44.939999</c:v>
                </c:pt>
                <c:pt idx="296">
                  <c:v>44.389999000000003</c:v>
                </c:pt>
                <c:pt idx="297">
                  <c:v>43.080002</c:v>
                </c:pt>
                <c:pt idx="298">
                  <c:v>40.770000000000003</c:v>
                </c:pt>
                <c:pt idx="299">
                  <c:v>38.720001000000003</c:v>
                </c:pt>
                <c:pt idx="300">
                  <c:v>37.259998000000003</c:v>
                </c:pt>
                <c:pt idx="301">
                  <c:v>36.159999999999997</c:v>
                </c:pt>
                <c:pt idx="302">
                  <c:v>35.349997999999999</c:v>
                </c:pt>
                <c:pt idx="303">
                  <c:v>35.209999000000003</c:v>
                </c:pt>
                <c:pt idx="304">
                  <c:v>34.669998</c:v>
                </c:pt>
                <c:pt idx="305">
                  <c:v>34.25</c:v>
                </c:pt>
                <c:pt idx="306">
                  <c:v>33.840000000000003</c:v>
                </c:pt>
                <c:pt idx="307">
                  <c:v>33.439999</c:v>
                </c:pt>
                <c:pt idx="308">
                  <c:v>33</c:v>
                </c:pt>
                <c:pt idx="309">
                  <c:v>32.68</c:v>
                </c:pt>
                <c:pt idx="310">
                  <c:v>32.340000000000003</c:v>
                </c:pt>
                <c:pt idx="311">
                  <c:v>31.98</c:v>
                </c:pt>
                <c:pt idx="312">
                  <c:v>31.67</c:v>
                </c:pt>
                <c:pt idx="313">
                  <c:v>31.27</c:v>
                </c:pt>
                <c:pt idx="314">
                  <c:v>30.93</c:v>
                </c:pt>
                <c:pt idx="315">
                  <c:v>30.77</c:v>
                </c:pt>
                <c:pt idx="316">
                  <c:v>30.540001</c:v>
                </c:pt>
                <c:pt idx="317">
                  <c:v>30.209999</c:v>
                </c:pt>
                <c:pt idx="318">
                  <c:v>29.719999000000001</c:v>
                </c:pt>
                <c:pt idx="319">
                  <c:v>29.540001</c:v>
                </c:pt>
                <c:pt idx="320">
                  <c:v>29.27</c:v>
                </c:pt>
                <c:pt idx="321">
                  <c:v>28.98</c:v>
                </c:pt>
                <c:pt idx="322">
                  <c:v>28.85</c:v>
                </c:pt>
                <c:pt idx="323">
                  <c:v>28.66</c:v>
                </c:pt>
                <c:pt idx="324">
                  <c:v>28.370000999999998</c:v>
                </c:pt>
                <c:pt idx="325">
                  <c:v>28.01</c:v>
                </c:pt>
                <c:pt idx="326">
                  <c:v>27.700001</c:v>
                </c:pt>
                <c:pt idx="327">
                  <c:v>27.459999</c:v>
                </c:pt>
                <c:pt idx="328">
                  <c:v>27.07</c:v>
                </c:pt>
                <c:pt idx="329">
                  <c:v>26.690000999999999</c:v>
                </c:pt>
                <c:pt idx="330">
                  <c:v>26.309999000000001</c:v>
                </c:pt>
                <c:pt idx="331">
                  <c:v>26.209999</c:v>
                </c:pt>
                <c:pt idx="332">
                  <c:v>26.1</c:v>
                </c:pt>
                <c:pt idx="333">
                  <c:v>25.84</c:v>
                </c:pt>
                <c:pt idx="334">
                  <c:v>25.52</c:v>
                </c:pt>
                <c:pt idx="335">
                  <c:v>25.17</c:v>
                </c:pt>
                <c:pt idx="336">
                  <c:v>24.809999000000001</c:v>
                </c:pt>
                <c:pt idx="337">
                  <c:v>24.450001</c:v>
                </c:pt>
                <c:pt idx="338">
                  <c:v>24.139999</c:v>
                </c:pt>
                <c:pt idx="339">
                  <c:v>23.82</c:v>
                </c:pt>
                <c:pt idx="340">
                  <c:v>23.530000999999999</c:v>
                </c:pt>
                <c:pt idx="341">
                  <c:v>23.24</c:v>
                </c:pt>
                <c:pt idx="342">
                  <c:v>22.950001</c:v>
                </c:pt>
                <c:pt idx="343">
                  <c:v>22.66</c:v>
                </c:pt>
                <c:pt idx="344">
                  <c:v>22.360001</c:v>
                </c:pt>
                <c:pt idx="345">
                  <c:v>22.1</c:v>
                </c:pt>
                <c:pt idx="346">
                  <c:v>21.940000999999999</c:v>
                </c:pt>
                <c:pt idx="347">
                  <c:v>21.780000999999999</c:v>
                </c:pt>
                <c:pt idx="348">
                  <c:v>21.59</c:v>
                </c:pt>
                <c:pt idx="349">
                  <c:v>21.34</c:v>
                </c:pt>
                <c:pt idx="350">
                  <c:v>21.059999000000001</c:v>
                </c:pt>
                <c:pt idx="351">
                  <c:v>20.76</c:v>
                </c:pt>
                <c:pt idx="352">
                  <c:v>20.469999000000001</c:v>
                </c:pt>
                <c:pt idx="353">
                  <c:v>20.66</c:v>
                </c:pt>
                <c:pt idx="354">
                  <c:v>20.610001</c:v>
                </c:pt>
                <c:pt idx="355">
                  <c:v>20.299999</c:v>
                </c:pt>
                <c:pt idx="356">
                  <c:v>21.209999</c:v>
                </c:pt>
                <c:pt idx="357">
                  <c:v>20.950001</c:v>
                </c:pt>
                <c:pt idx="358">
                  <c:v>20.190000999999999</c:v>
                </c:pt>
                <c:pt idx="359">
                  <c:v>19.420000000000002</c:v>
                </c:pt>
                <c:pt idx="360">
                  <c:v>18.829999999999998</c:v>
                </c:pt>
                <c:pt idx="361">
                  <c:v>18.379999000000002</c:v>
                </c:pt>
                <c:pt idx="362">
                  <c:v>18.079999999999998</c:v>
                </c:pt>
                <c:pt idx="363">
                  <c:v>17.82</c:v>
                </c:pt>
                <c:pt idx="364">
                  <c:v>17.600000000000001</c:v>
                </c:pt>
                <c:pt idx="365">
                  <c:v>17.620000999999998</c:v>
                </c:pt>
                <c:pt idx="366">
                  <c:v>17.25</c:v>
                </c:pt>
                <c:pt idx="367">
                  <c:v>20.700001</c:v>
                </c:pt>
                <c:pt idx="368">
                  <c:v>17.93</c:v>
                </c:pt>
                <c:pt idx="369">
                  <c:v>16.760000000000002</c:v>
                </c:pt>
                <c:pt idx="370">
                  <c:v>19.370000999999998</c:v>
                </c:pt>
                <c:pt idx="371">
                  <c:v>17.18</c:v>
                </c:pt>
                <c:pt idx="372">
                  <c:v>16.299999</c:v>
                </c:pt>
                <c:pt idx="373">
                  <c:v>15.7</c:v>
                </c:pt>
                <c:pt idx="374">
                  <c:v>15.33</c:v>
                </c:pt>
                <c:pt idx="375">
                  <c:v>14.99</c:v>
                </c:pt>
                <c:pt idx="376">
                  <c:v>14.85</c:v>
                </c:pt>
                <c:pt idx="377">
                  <c:v>14.63</c:v>
                </c:pt>
                <c:pt idx="378">
                  <c:v>14.44</c:v>
                </c:pt>
                <c:pt idx="379">
                  <c:v>14.34</c:v>
                </c:pt>
                <c:pt idx="380">
                  <c:v>14.22</c:v>
                </c:pt>
                <c:pt idx="381">
                  <c:v>14.03</c:v>
                </c:pt>
                <c:pt idx="382">
                  <c:v>13.78</c:v>
                </c:pt>
                <c:pt idx="383">
                  <c:v>13.57</c:v>
                </c:pt>
                <c:pt idx="384">
                  <c:v>13.4</c:v>
                </c:pt>
                <c:pt idx="385">
                  <c:v>13.24</c:v>
                </c:pt>
                <c:pt idx="386">
                  <c:v>13.05</c:v>
                </c:pt>
                <c:pt idx="387">
                  <c:v>12.87</c:v>
                </c:pt>
                <c:pt idx="388">
                  <c:v>12.7</c:v>
                </c:pt>
                <c:pt idx="389">
                  <c:v>12.54</c:v>
                </c:pt>
                <c:pt idx="390">
                  <c:v>12.41</c:v>
                </c:pt>
                <c:pt idx="391">
                  <c:v>12.22</c:v>
                </c:pt>
                <c:pt idx="392">
                  <c:v>12.06</c:v>
                </c:pt>
                <c:pt idx="393">
                  <c:v>11.88</c:v>
                </c:pt>
                <c:pt idx="394">
                  <c:v>11.75</c:v>
                </c:pt>
                <c:pt idx="395">
                  <c:v>11.56</c:v>
                </c:pt>
                <c:pt idx="396">
                  <c:v>11.21</c:v>
                </c:pt>
                <c:pt idx="397">
                  <c:v>11</c:v>
                </c:pt>
                <c:pt idx="398">
                  <c:v>10.7</c:v>
                </c:pt>
                <c:pt idx="399">
                  <c:v>10.59</c:v>
                </c:pt>
                <c:pt idx="400">
                  <c:v>10.64</c:v>
                </c:pt>
                <c:pt idx="401">
                  <c:v>10.49</c:v>
                </c:pt>
                <c:pt idx="402">
                  <c:v>10.42</c:v>
                </c:pt>
                <c:pt idx="403">
                  <c:v>10.029999999999999</c:v>
                </c:pt>
                <c:pt idx="404">
                  <c:v>9.8019999999999996</c:v>
                </c:pt>
                <c:pt idx="405">
                  <c:v>9.6590000000000007</c:v>
                </c:pt>
                <c:pt idx="406">
                  <c:v>9.391</c:v>
                </c:pt>
                <c:pt idx="407">
                  <c:v>9.2910000000000004</c:v>
                </c:pt>
                <c:pt idx="408">
                  <c:v>9.1359999999999992</c:v>
                </c:pt>
                <c:pt idx="409">
                  <c:v>9.0239999999999991</c:v>
                </c:pt>
                <c:pt idx="410">
                  <c:v>9.0980000000000008</c:v>
                </c:pt>
                <c:pt idx="411">
                  <c:v>9.0069999999999997</c:v>
                </c:pt>
                <c:pt idx="412">
                  <c:v>8.93</c:v>
                </c:pt>
                <c:pt idx="413">
                  <c:v>8.7989999999999995</c:v>
                </c:pt>
                <c:pt idx="414">
                  <c:v>8.5239999999999991</c:v>
                </c:pt>
                <c:pt idx="415">
                  <c:v>8.3629999999999995</c:v>
                </c:pt>
                <c:pt idx="416">
                  <c:v>8.5030000000000001</c:v>
                </c:pt>
                <c:pt idx="417">
                  <c:v>8.6820000000000004</c:v>
                </c:pt>
                <c:pt idx="418">
                  <c:v>8.423</c:v>
                </c:pt>
                <c:pt idx="419">
                  <c:v>8.3049999999999997</c:v>
                </c:pt>
                <c:pt idx="420">
                  <c:v>7.9279999999999999</c:v>
                </c:pt>
                <c:pt idx="421">
                  <c:v>7.6289999999999996</c:v>
                </c:pt>
                <c:pt idx="422">
                  <c:v>7.3620000000000001</c:v>
                </c:pt>
                <c:pt idx="423">
                  <c:v>7.1429999999999998</c:v>
                </c:pt>
                <c:pt idx="424">
                  <c:v>6.681</c:v>
                </c:pt>
                <c:pt idx="425">
                  <c:v>6.859</c:v>
                </c:pt>
                <c:pt idx="426">
                  <c:v>6.8070000000000004</c:v>
                </c:pt>
                <c:pt idx="427">
                  <c:v>6.6769999999999996</c:v>
                </c:pt>
                <c:pt idx="428">
                  <c:v>6.5439999999999996</c:v>
                </c:pt>
                <c:pt idx="429">
                  <c:v>6.41</c:v>
                </c:pt>
                <c:pt idx="430">
                  <c:v>6.21</c:v>
                </c:pt>
                <c:pt idx="431">
                  <c:v>6.0780000000000003</c:v>
                </c:pt>
                <c:pt idx="432">
                  <c:v>5.9260000000000002</c:v>
                </c:pt>
                <c:pt idx="433">
                  <c:v>5.7990000000000004</c:v>
                </c:pt>
                <c:pt idx="434">
                  <c:v>5.5540000000000003</c:v>
                </c:pt>
                <c:pt idx="435">
                  <c:v>5.7670000000000003</c:v>
                </c:pt>
                <c:pt idx="436">
                  <c:v>5.6740000000000004</c:v>
                </c:pt>
                <c:pt idx="437">
                  <c:v>5.6050000000000004</c:v>
                </c:pt>
                <c:pt idx="438">
                  <c:v>5.5110000000000001</c:v>
                </c:pt>
                <c:pt idx="439">
                  <c:v>5.7160000000000002</c:v>
                </c:pt>
                <c:pt idx="440">
                  <c:v>5.569</c:v>
                </c:pt>
                <c:pt idx="441">
                  <c:v>5.4779999999999998</c:v>
                </c:pt>
                <c:pt idx="442">
                  <c:v>5.3529999999999998</c:v>
                </c:pt>
                <c:pt idx="443">
                  <c:v>5.18</c:v>
                </c:pt>
                <c:pt idx="444">
                  <c:v>4.9640000000000004</c:v>
                </c:pt>
                <c:pt idx="445">
                  <c:v>4.9569999999999999</c:v>
                </c:pt>
                <c:pt idx="446">
                  <c:v>5.0519999999999996</c:v>
                </c:pt>
                <c:pt idx="447">
                  <c:v>4.9790000000000001</c:v>
                </c:pt>
                <c:pt idx="448">
                  <c:v>4.9459999999999997</c:v>
                </c:pt>
                <c:pt idx="449">
                  <c:v>4.76</c:v>
                </c:pt>
                <c:pt idx="450">
                  <c:v>4.5540000000000003</c:v>
                </c:pt>
                <c:pt idx="451">
                  <c:v>4.2679999999999998</c:v>
                </c:pt>
                <c:pt idx="452">
                  <c:v>4.0780000000000003</c:v>
                </c:pt>
                <c:pt idx="453">
                  <c:v>3.9420000000000002</c:v>
                </c:pt>
                <c:pt idx="454">
                  <c:v>3.7879999999999998</c:v>
                </c:pt>
                <c:pt idx="455">
                  <c:v>3.56</c:v>
                </c:pt>
                <c:pt idx="456">
                  <c:v>3.625</c:v>
                </c:pt>
                <c:pt idx="457">
                  <c:v>3.8639999999999999</c:v>
                </c:pt>
                <c:pt idx="458">
                  <c:v>4.1950000000000003</c:v>
                </c:pt>
                <c:pt idx="459">
                  <c:v>4.4669999999999996</c:v>
                </c:pt>
                <c:pt idx="460">
                  <c:v>4.6180000000000003</c:v>
                </c:pt>
                <c:pt idx="461">
                  <c:v>4.625</c:v>
                </c:pt>
                <c:pt idx="462">
                  <c:v>4.6239999999999997</c:v>
                </c:pt>
                <c:pt idx="463">
                  <c:v>4.6989999999999998</c:v>
                </c:pt>
                <c:pt idx="464">
                  <c:v>4.8239999999999998</c:v>
                </c:pt>
                <c:pt idx="465">
                  <c:v>4.9569999999999999</c:v>
                </c:pt>
                <c:pt idx="466">
                  <c:v>5.0069999999999997</c:v>
                </c:pt>
                <c:pt idx="467">
                  <c:v>5.0309999999999997</c:v>
                </c:pt>
                <c:pt idx="468">
                  <c:v>4.9800000000000004</c:v>
                </c:pt>
                <c:pt idx="469">
                  <c:v>4.7720000000000002</c:v>
                </c:pt>
                <c:pt idx="470">
                  <c:v>4.6859999999999999</c:v>
                </c:pt>
                <c:pt idx="471">
                  <c:v>4.6289999999999996</c:v>
                </c:pt>
                <c:pt idx="472">
                  <c:v>4.5529999999999999</c:v>
                </c:pt>
                <c:pt idx="473">
                  <c:v>5.1470000000000002</c:v>
                </c:pt>
                <c:pt idx="474">
                  <c:v>5.2530000000000001</c:v>
                </c:pt>
                <c:pt idx="475">
                  <c:v>5.3730000000000002</c:v>
                </c:pt>
                <c:pt idx="476">
                  <c:v>5.0039999999999996</c:v>
                </c:pt>
                <c:pt idx="477">
                  <c:v>4.8529999999999998</c:v>
                </c:pt>
                <c:pt idx="478">
                  <c:v>4.8479999999999999</c:v>
                </c:pt>
                <c:pt idx="479">
                  <c:v>4.9390000000000001</c:v>
                </c:pt>
                <c:pt idx="480">
                  <c:v>4.9480000000000004</c:v>
                </c:pt>
                <c:pt idx="481">
                  <c:v>4.8760000000000003</c:v>
                </c:pt>
                <c:pt idx="482">
                  <c:v>4.3869999999999996</c:v>
                </c:pt>
                <c:pt idx="483">
                  <c:v>3.806</c:v>
                </c:pt>
                <c:pt idx="484">
                  <c:v>3.206</c:v>
                </c:pt>
                <c:pt idx="485">
                  <c:v>2.6829999999999998</c:v>
                </c:pt>
                <c:pt idx="486">
                  <c:v>2.5270000000000001</c:v>
                </c:pt>
                <c:pt idx="487">
                  <c:v>2.649</c:v>
                </c:pt>
                <c:pt idx="488">
                  <c:v>2.9710000000000001</c:v>
                </c:pt>
                <c:pt idx="489">
                  <c:v>3.282</c:v>
                </c:pt>
                <c:pt idx="490">
                  <c:v>3.569</c:v>
                </c:pt>
                <c:pt idx="491">
                  <c:v>3.7869999999999999</c:v>
                </c:pt>
                <c:pt idx="492">
                  <c:v>4.0170000000000003</c:v>
                </c:pt>
                <c:pt idx="493">
                  <c:v>4.1150000000000002</c:v>
                </c:pt>
                <c:pt idx="494">
                  <c:v>4.0529999999999999</c:v>
                </c:pt>
                <c:pt idx="495">
                  <c:v>3.8580000000000001</c:v>
                </c:pt>
                <c:pt idx="496">
                  <c:v>3.7639999999999998</c:v>
                </c:pt>
                <c:pt idx="497">
                  <c:v>3.9119999999999999</c:v>
                </c:pt>
                <c:pt idx="498">
                  <c:v>5.55</c:v>
                </c:pt>
                <c:pt idx="499">
                  <c:v>6.6790000000000003</c:v>
                </c:pt>
                <c:pt idx="500">
                  <c:v>6.5529999999999999</c:v>
                </c:pt>
                <c:pt idx="501">
                  <c:v>6.2389999999999999</c:v>
                </c:pt>
                <c:pt idx="502">
                  <c:v>5.8570000000000002</c:v>
                </c:pt>
                <c:pt idx="503">
                  <c:v>5.5430000000000001</c:v>
                </c:pt>
                <c:pt idx="504">
                  <c:v>5.5449999999999999</c:v>
                </c:pt>
                <c:pt idx="505">
                  <c:v>5.5449999999999999</c:v>
                </c:pt>
                <c:pt idx="506">
                  <c:v>5.3150000000000004</c:v>
                </c:pt>
                <c:pt idx="507">
                  <c:v>5.1210000000000004</c:v>
                </c:pt>
                <c:pt idx="508">
                  <c:v>4.9560000000000004</c:v>
                </c:pt>
                <c:pt idx="509">
                  <c:v>4.6029999999999998</c:v>
                </c:pt>
                <c:pt idx="510">
                  <c:v>4.6139999999999999</c:v>
                </c:pt>
                <c:pt idx="511">
                  <c:v>4.6520000000000001</c:v>
                </c:pt>
                <c:pt idx="512">
                  <c:v>4.694</c:v>
                </c:pt>
                <c:pt idx="513">
                  <c:v>4.8570000000000002</c:v>
                </c:pt>
                <c:pt idx="514">
                  <c:v>4.9560000000000004</c:v>
                </c:pt>
                <c:pt idx="515">
                  <c:v>5.31</c:v>
                </c:pt>
                <c:pt idx="516">
                  <c:v>6.0570000000000004</c:v>
                </c:pt>
                <c:pt idx="517">
                  <c:v>11.59</c:v>
                </c:pt>
                <c:pt idx="518">
                  <c:v>12.35</c:v>
                </c:pt>
                <c:pt idx="519">
                  <c:v>11.66</c:v>
                </c:pt>
                <c:pt idx="520">
                  <c:v>10.83</c:v>
                </c:pt>
                <c:pt idx="521">
                  <c:v>10.5</c:v>
                </c:pt>
                <c:pt idx="522">
                  <c:v>10.28</c:v>
                </c:pt>
                <c:pt idx="523">
                  <c:v>10.039999999999999</c:v>
                </c:pt>
                <c:pt idx="524">
                  <c:v>9.9670000000000005</c:v>
                </c:pt>
                <c:pt idx="525">
                  <c:v>9.6389999999999993</c:v>
                </c:pt>
                <c:pt idx="526">
                  <c:v>9.9160000000000004</c:v>
                </c:pt>
                <c:pt idx="527">
                  <c:v>17.200001</c:v>
                </c:pt>
                <c:pt idx="528">
                  <c:v>25.309999000000001</c:v>
                </c:pt>
                <c:pt idx="529">
                  <c:v>26.5</c:v>
                </c:pt>
                <c:pt idx="530">
                  <c:v>25.969999000000001</c:v>
                </c:pt>
                <c:pt idx="531">
                  <c:v>25</c:v>
                </c:pt>
                <c:pt idx="532">
                  <c:v>23.83</c:v>
                </c:pt>
                <c:pt idx="533">
                  <c:v>22.370000999999998</c:v>
                </c:pt>
                <c:pt idx="534">
                  <c:v>22.51</c:v>
                </c:pt>
                <c:pt idx="535">
                  <c:v>20.870000999999998</c:v>
                </c:pt>
                <c:pt idx="536">
                  <c:v>18.91</c:v>
                </c:pt>
                <c:pt idx="537">
                  <c:v>21.23</c:v>
                </c:pt>
                <c:pt idx="538">
                  <c:v>17.670000000000002</c:v>
                </c:pt>
                <c:pt idx="539">
                  <c:v>19.059999000000001</c:v>
                </c:pt>
                <c:pt idx="540">
                  <c:v>16.559999000000001</c:v>
                </c:pt>
                <c:pt idx="541">
                  <c:v>15.85</c:v>
                </c:pt>
                <c:pt idx="542">
                  <c:v>14.28</c:v>
                </c:pt>
                <c:pt idx="543">
                  <c:v>15.84</c:v>
                </c:pt>
                <c:pt idx="544">
                  <c:v>17.389999</c:v>
                </c:pt>
                <c:pt idx="545">
                  <c:v>14.36</c:v>
                </c:pt>
                <c:pt idx="546">
                  <c:v>16.25</c:v>
                </c:pt>
                <c:pt idx="547">
                  <c:v>16.879999000000002</c:v>
                </c:pt>
                <c:pt idx="548">
                  <c:v>17.139999</c:v>
                </c:pt>
                <c:pt idx="549">
                  <c:v>20.75</c:v>
                </c:pt>
                <c:pt idx="550">
                  <c:v>18.41</c:v>
                </c:pt>
                <c:pt idx="551">
                  <c:v>17.370000999999998</c:v>
                </c:pt>
                <c:pt idx="552">
                  <c:v>19.440000999999999</c:v>
                </c:pt>
                <c:pt idx="553">
                  <c:v>22.540001</c:v>
                </c:pt>
                <c:pt idx="554">
                  <c:v>23.540001</c:v>
                </c:pt>
                <c:pt idx="555">
                  <c:v>23.65</c:v>
                </c:pt>
                <c:pt idx="556">
                  <c:v>23.34</c:v>
                </c:pt>
                <c:pt idx="557">
                  <c:v>25.93</c:v>
                </c:pt>
                <c:pt idx="558">
                  <c:v>25.85</c:v>
                </c:pt>
                <c:pt idx="559">
                  <c:v>25.389999</c:v>
                </c:pt>
                <c:pt idx="560">
                  <c:v>24.84</c:v>
                </c:pt>
                <c:pt idx="561">
                  <c:v>23.98</c:v>
                </c:pt>
                <c:pt idx="562">
                  <c:v>23.17</c:v>
                </c:pt>
                <c:pt idx="563">
                  <c:v>22.360001</c:v>
                </c:pt>
                <c:pt idx="564">
                  <c:v>21.82</c:v>
                </c:pt>
                <c:pt idx="565">
                  <c:v>22.889999</c:v>
                </c:pt>
                <c:pt idx="566">
                  <c:v>23.309999000000001</c:v>
                </c:pt>
                <c:pt idx="567">
                  <c:v>23.129999000000002</c:v>
                </c:pt>
                <c:pt idx="568">
                  <c:v>22.98</c:v>
                </c:pt>
                <c:pt idx="569">
                  <c:v>22.870000999999998</c:v>
                </c:pt>
                <c:pt idx="570">
                  <c:v>22.860001</c:v>
                </c:pt>
                <c:pt idx="571">
                  <c:v>22.879999000000002</c:v>
                </c:pt>
                <c:pt idx="572">
                  <c:v>22.879999000000002</c:v>
                </c:pt>
                <c:pt idx="573">
                  <c:v>22.530000999999999</c:v>
                </c:pt>
                <c:pt idx="574">
                  <c:v>22.27</c:v>
                </c:pt>
                <c:pt idx="575">
                  <c:v>22.32</c:v>
                </c:pt>
                <c:pt idx="576">
                  <c:v>22.219999000000001</c:v>
                </c:pt>
                <c:pt idx="577">
                  <c:v>22.15</c:v>
                </c:pt>
                <c:pt idx="578">
                  <c:v>22.030000999999999</c:v>
                </c:pt>
                <c:pt idx="579">
                  <c:v>22.41</c:v>
                </c:pt>
                <c:pt idx="580">
                  <c:v>22.530000999999999</c:v>
                </c:pt>
                <c:pt idx="581">
                  <c:v>22.51</c:v>
                </c:pt>
                <c:pt idx="582">
                  <c:v>22.360001</c:v>
                </c:pt>
                <c:pt idx="583">
                  <c:v>22.299999</c:v>
                </c:pt>
                <c:pt idx="584">
                  <c:v>22.209999</c:v>
                </c:pt>
                <c:pt idx="585">
                  <c:v>21.809999000000001</c:v>
                </c:pt>
                <c:pt idx="586">
                  <c:v>21.65</c:v>
                </c:pt>
                <c:pt idx="587">
                  <c:v>21.379999000000002</c:v>
                </c:pt>
                <c:pt idx="588">
                  <c:v>21.32</c:v>
                </c:pt>
                <c:pt idx="589">
                  <c:v>21.41</c:v>
                </c:pt>
                <c:pt idx="590">
                  <c:v>21.1</c:v>
                </c:pt>
                <c:pt idx="591">
                  <c:v>21.18</c:v>
                </c:pt>
                <c:pt idx="592">
                  <c:v>20.870000999999998</c:v>
                </c:pt>
                <c:pt idx="593">
                  <c:v>21.559999000000001</c:v>
                </c:pt>
                <c:pt idx="594">
                  <c:v>21.280000999999999</c:v>
                </c:pt>
                <c:pt idx="595">
                  <c:v>20.75</c:v>
                </c:pt>
                <c:pt idx="596">
                  <c:v>20.34</c:v>
                </c:pt>
                <c:pt idx="597">
                  <c:v>19.629999000000002</c:v>
                </c:pt>
                <c:pt idx="598">
                  <c:v>19.48</c:v>
                </c:pt>
                <c:pt idx="599">
                  <c:v>19.370000999999998</c:v>
                </c:pt>
                <c:pt idx="600">
                  <c:v>18.149999999999999</c:v>
                </c:pt>
                <c:pt idx="601">
                  <c:v>19.870000999999998</c:v>
                </c:pt>
                <c:pt idx="602">
                  <c:v>20.93</c:v>
                </c:pt>
                <c:pt idx="603">
                  <c:v>21.51</c:v>
                </c:pt>
                <c:pt idx="604">
                  <c:v>21.65</c:v>
                </c:pt>
                <c:pt idx="605">
                  <c:v>37.82</c:v>
                </c:pt>
                <c:pt idx="606">
                  <c:v>40.93</c:v>
                </c:pt>
                <c:pt idx="607">
                  <c:v>39.959999000000003</c:v>
                </c:pt>
                <c:pt idx="608">
                  <c:v>36.18</c:v>
                </c:pt>
                <c:pt idx="609">
                  <c:v>32.479999999999997</c:v>
                </c:pt>
                <c:pt idx="610">
                  <c:v>29.85</c:v>
                </c:pt>
                <c:pt idx="611">
                  <c:v>28.49</c:v>
                </c:pt>
                <c:pt idx="612">
                  <c:v>26.860001</c:v>
                </c:pt>
                <c:pt idx="613">
                  <c:v>25.59</c:v>
                </c:pt>
                <c:pt idx="614">
                  <c:v>24.690000999999999</c:v>
                </c:pt>
                <c:pt idx="615">
                  <c:v>24.559999000000001</c:v>
                </c:pt>
                <c:pt idx="616">
                  <c:v>24.25</c:v>
                </c:pt>
                <c:pt idx="617">
                  <c:v>23.950001</c:v>
                </c:pt>
                <c:pt idx="618">
                  <c:v>23.719999000000001</c:v>
                </c:pt>
                <c:pt idx="619">
                  <c:v>23.780000999999999</c:v>
                </c:pt>
                <c:pt idx="620">
                  <c:v>24.49</c:v>
                </c:pt>
                <c:pt idx="621">
                  <c:v>24.65</c:v>
                </c:pt>
                <c:pt idx="622">
                  <c:v>24.6</c:v>
                </c:pt>
                <c:pt idx="623">
                  <c:v>24.469999000000001</c:v>
                </c:pt>
                <c:pt idx="624">
                  <c:v>24.4</c:v>
                </c:pt>
                <c:pt idx="625">
                  <c:v>23.969999000000001</c:v>
                </c:pt>
                <c:pt idx="626">
                  <c:v>23.559999000000001</c:v>
                </c:pt>
                <c:pt idx="627">
                  <c:v>23.26</c:v>
                </c:pt>
                <c:pt idx="628">
                  <c:v>23.07</c:v>
                </c:pt>
                <c:pt idx="629">
                  <c:v>22.950001</c:v>
                </c:pt>
                <c:pt idx="630">
                  <c:v>22.860001</c:v>
                </c:pt>
                <c:pt idx="631">
                  <c:v>23.110001</c:v>
                </c:pt>
                <c:pt idx="632">
                  <c:v>23.24</c:v>
                </c:pt>
                <c:pt idx="633">
                  <c:v>22.889999</c:v>
                </c:pt>
                <c:pt idx="634">
                  <c:v>22.530000999999999</c:v>
                </c:pt>
                <c:pt idx="635">
                  <c:v>22.299999</c:v>
                </c:pt>
                <c:pt idx="636">
                  <c:v>22.17</c:v>
                </c:pt>
                <c:pt idx="637">
                  <c:v>21.75</c:v>
                </c:pt>
                <c:pt idx="638">
                  <c:v>21.65</c:v>
                </c:pt>
                <c:pt idx="639">
                  <c:v>21.6</c:v>
                </c:pt>
                <c:pt idx="640">
                  <c:v>21.540001</c:v>
                </c:pt>
                <c:pt idx="641">
                  <c:v>21.549999</c:v>
                </c:pt>
                <c:pt idx="642">
                  <c:v>21.799999</c:v>
                </c:pt>
                <c:pt idx="643">
                  <c:v>21.9</c:v>
                </c:pt>
                <c:pt idx="644">
                  <c:v>21.83</c:v>
                </c:pt>
                <c:pt idx="645">
                  <c:v>21.690000999999999</c:v>
                </c:pt>
                <c:pt idx="646">
                  <c:v>21.459999</c:v>
                </c:pt>
                <c:pt idx="647">
                  <c:v>21.09</c:v>
                </c:pt>
                <c:pt idx="648">
                  <c:v>21.18</c:v>
                </c:pt>
                <c:pt idx="649">
                  <c:v>22.07</c:v>
                </c:pt>
                <c:pt idx="650">
                  <c:v>20.85</c:v>
                </c:pt>
                <c:pt idx="651">
                  <c:v>20.129999000000002</c:v>
                </c:pt>
                <c:pt idx="652">
                  <c:v>21.17</c:v>
                </c:pt>
                <c:pt idx="653">
                  <c:v>21.219999000000001</c:v>
                </c:pt>
                <c:pt idx="654">
                  <c:v>20.450001</c:v>
                </c:pt>
                <c:pt idx="655">
                  <c:v>19.620000999999998</c:v>
                </c:pt>
                <c:pt idx="656">
                  <c:v>18.879999000000002</c:v>
                </c:pt>
                <c:pt idx="657">
                  <c:v>18.709999</c:v>
                </c:pt>
                <c:pt idx="658">
                  <c:v>18.889999</c:v>
                </c:pt>
                <c:pt idx="659">
                  <c:v>18.700001</c:v>
                </c:pt>
                <c:pt idx="660">
                  <c:v>18.280000999999999</c:v>
                </c:pt>
                <c:pt idx="661">
                  <c:v>17.879999000000002</c:v>
                </c:pt>
                <c:pt idx="662">
                  <c:v>17.5</c:v>
                </c:pt>
                <c:pt idx="663">
                  <c:v>20.969999000000001</c:v>
                </c:pt>
                <c:pt idx="664">
                  <c:v>18.190000999999999</c:v>
                </c:pt>
                <c:pt idx="665">
                  <c:v>17.07</c:v>
                </c:pt>
                <c:pt idx="666">
                  <c:v>17.100000000000001</c:v>
                </c:pt>
                <c:pt idx="667">
                  <c:v>19.670000000000002</c:v>
                </c:pt>
                <c:pt idx="668">
                  <c:v>17.280000999999999</c:v>
                </c:pt>
                <c:pt idx="669">
                  <c:v>16.32</c:v>
                </c:pt>
                <c:pt idx="670">
                  <c:v>15.84</c:v>
                </c:pt>
                <c:pt idx="671">
                  <c:v>15.55</c:v>
                </c:pt>
                <c:pt idx="672">
                  <c:v>15.4</c:v>
                </c:pt>
                <c:pt idx="673">
                  <c:v>15.22</c:v>
                </c:pt>
                <c:pt idx="674">
                  <c:v>15.5</c:v>
                </c:pt>
                <c:pt idx="675">
                  <c:v>15.18</c:v>
                </c:pt>
                <c:pt idx="676">
                  <c:v>14.89</c:v>
                </c:pt>
                <c:pt idx="677">
                  <c:v>14.67</c:v>
                </c:pt>
                <c:pt idx="678">
                  <c:v>14.83</c:v>
                </c:pt>
                <c:pt idx="679">
                  <c:v>14.95</c:v>
                </c:pt>
                <c:pt idx="680">
                  <c:v>14.89</c:v>
                </c:pt>
                <c:pt idx="681">
                  <c:v>14.5</c:v>
                </c:pt>
                <c:pt idx="682">
                  <c:v>14.15</c:v>
                </c:pt>
                <c:pt idx="683">
                  <c:v>13.8</c:v>
                </c:pt>
                <c:pt idx="684">
                  <c:v>13.52</c:v>
                </c:pt>
                <c:pt idx="685">
                  <c:v>13.3</c:v>
                </c:pt>
                <c:pt idx="686">
                  <c:v>13.12</c:v>
                </c:pt>
                <c:pt idx="687">
                  <c:v>12.95</c:v>
                </c:pt>
                <c:pt idx="688">
                  <c:v>13.08</c:v>
                </c:pt>
                <c:pt idx="689">
                  <c:v>13.23</c:v>
                </c:pt>
                <c:pt idx="690">
                  <c:v>12.96</c:v>
                </c:pt>
                <c:pt idx="691">
                  <c:v>12.72</c:v>
                </c:pt>
                <c:pt idx="692">
                  <c:v>12.49</c:v>
                </c:pt>
                <c:pt idx="693">
                  <c:v>12.5</c:v>
                </c:pt>
                <c:pt idx="694">
                  <c:v>12.24</c:v>
                </c:pt>
                <c:pt idx="695">
                  <c:v>12.12</c:v>
                </c:pt>
                <c:pt idx="696">
                  <c:v>11.88</c:v>
                </c:pt>
                <c:pt idx="697">
                  <c:v>11.66</c:v>
                </c:pt>
                <c:pt idx="698">
                  <c:v>11.51</c:v>
                </c:pt>
                <c:pt idx="699">
                  <c:v>11.42</c:v>
                </c:pt>
                <c:pt idx="700">
                  <c:v>11.34</c:v>
                </c:pt>
                <c:pt idx="701">
                  <c:v>11.24</c:v>
                </c:pt>
                <c:pt idx="702">
                  <c:v>11.11</c:v>
                </c:pt>
                <c:pt idx="703">
                  <c:v>10.98</c:v>
                </c:pt>
                <c:pt idx="704">
                  <c:v>10.85</c:v>
                </c:pt>
                <c:pt idx="705">
                  <c:v>10.76</c:v>
                </c:pt>
                <c:pt idx="706">
                  <c:v>10.64</c:v>
                </c:pt>
                <c:pt idx="707">
                  <c:v>10.55</c:v>
                </c:pt>
                <c:pt idx="708">
                  <c:v>10.38</c:v>
                </c:pt>
                <c:pt idx="709">
                  <c:v>10.210000000000001</c:v>
                </c:pt>
                <c:pt idx="710">
                  <c:v>10.37</c:v>
                </c:pt>
                <c:pt idx="711">
                  <c:v>10.27</c:v>
                </c:pt>
                <c:pt idx="712">
                  <c:v>10.11</c:v>
                </c:pt>
                <c:pt idx="713">
                  <c:v>10.08</c:v>
                </c:pt>
                <c:pt idx="714">
                  <c:v>9.8290000000000006</c:v>
                </c:pt>
                <c:pt idx="715">
                  <c:v>9.6189999999999998</c:v>
                </c:pt>
                <c:pt idx="716">
                  <c:v>9.4649999999999999</c:v>
                </c:pt>
                <c:pt idx="717">
                  <c:v>9.3030000000000008</c:v>
                </c:pt>
                <c:pt idx="718">
                  <c:v>9.1649999999999991</c:v>
                </c:pt>
                <c:pt idx="719">
                  <c:v>9.0030000000000001</c:v>
                </c:pt>
                <c:pt idx="720">
                  <c:v>8.8919999999999995</c:v>
                </c:pt>
                <c:pt idx="721">
                  <c:v>8.7439999999999998</c:v>
                </c:pt>
                <c:pt idx="722">
                  <c:v>8.6419999999999995</c:v>
                </c:pt>
                <c:pt idx="723">
                  <c:v>8.5869999999999997</c:v>
                </c:pt>
                <c:pt idx="724">
                  <c:v>8.5190000000000001</c:v>
                </c:pt>
                <c:pt idx="725">
                  <c:v>8.4580000000000002</c:v>
                </c:pt>
                <c:pt idx="726">
                  <c:v>8.3729999999999993</c:v>
                </c:pt>
                <c:pt idx="727">
                  <c:v>8.2739999999999991</c:v>
                </c:pt>
                <c:pt idx="728">
                  <c:v>8.1329999999999991</c:v>
                </c:pt>
                <c:pt idx="729">
                  <c:v>8.0120000000000005</c:v>
                </c:pt>
                <c:pt idx="730">
                  <c:v>7.8449999999999998</c:v>
                </c:pt>
                <c:pt idx="731">
                  <c:v>7.7519999999999998</c:v>
                </c:pt>
                <c:pt idx="732">
                  <c:v>7.6349999999999998</c:v>
                </c:pt>
                <c:pt idx="733">
                  <c:v>7.5010000000000003</c:v>
                </c:pt>
                <c:pt idx="734">
                  <c:v>7.3730000000000002</c:v>
                </c:pt>
                <c:pt idx="735">
                  <c:v>7.27</c:v>
                </c:pt>
                <c:pt idx="736">
                  <c:v>7.1159999999999997</c:v>
                </c:pt>
                <c:pt idx="737">
                  <c:v>7.0389999999999997</c:v>
                </c:pt>
                <c:pt idx="738">
                  <c:v>6.9119999999999999</c:v>
                </c:pt>
                <c:pt idx="739">
                  <c:v>6.8049999999999997</c:v>
                </c:pt>
                <c:pt idx="740">
                  <c:v>6.7060000000000004</c:v>
                </c:pt>
                <c:pt idx="741">
                  <c:v>6.5839999999999996</c:v>
                </c:pt>
                <c:pt idx="742">
                  <c:v>6.4790000000000001</c:v>
                </c:pt>
                <c:pt idx="743">
                  <c:v>6.3769999999999998</c:v>
                </c:pt>
                <c:pt idx="744">
                  <c:v>6.2859999999999996</c:v>
                </c:pt>
                <c:pt idx="745">
                  <c:v>6.2590000000000003</c:v>
                </c:pt>
                <c:pt idx="746">
                  <c:v>6.1879999999999997</c:v>
                </c:pt>
                <c:pt idx="747">
                  <c:v>6.1379999999999999</c:v>
                </c:pt>
                <c:pt idx="748">
                  <c:v>6.077</c:v>
                </c:pt>
                <c:pt idx="749">
                  <c:v>6.01</c:v>
                </c:pt>
                <c:pt idx="750">
                  <c:v>5.923</c:v>
                </c:pt>
                <c:pt idx="751">
                  <c:v>5.8739999999999997</c:v>
                </c:pt>
                <c:pt idx="752">
                  <c:v>5.7919999999999998</c:v>
                </c:pt>
                <c:pt idx="753">
                  <c:v>5.6609999999999996</c:v>
                </c:pt>
                <c:pt idx="754">
                  <c:v>5.5519999999999996</c:v>
                </c:pt>
                <c:pt idx="755">
                  <c:v>5.4630000000000001</c:v>
                </c:pt>
                <c:pt idx="756">
                  <c:v>5.3550000000000004</c:v>
                </c:pt>
                <c:pt idx="757">
                  <c:v>5.24</c:v>
                </c:pt>
                <c:pt idx="758">
                  <c:v>5.0949999999999998</c:v>
                </c:pt>
                <c:pt idx="759">
                  <c:v>4.9889999999999999</c:v>
                </c:pt>
                <c:pt idx="760">
                  <c:v>4.8920000000000003</c:v>
                </c:pt>
                <c:pt idx="761">
                  <c:v>4.9470000000000001</c:v>
                </c:pt>
                <c:pt idx="762">
                  <c:v>4.7930000000000001</c:v>
                </c:pt>
                <c:pt idx="763">
                  <c:v>4.6440000000000001</c:v>
                </c:pt>
                <c:pt idx="764">
                  <c:v>4.6660000000000004</c:v>
                </c:pt>
                <c:pt idx="765">
                  <c:v>4.7</c:v>
                </c:pt>
                <c:pt idx="766">
                  <c:v>4.7880000000000003</c:v>
                </c:pt>
                <c:pt idx="767">
                  <c:v>4.9109999999999996</c:v>
                </c:pt>
                <c:pt idx="768">
                  <c:v>5.0359999999999996</c:v>
                </c:pt>
                <c:pt idx="769">
                  <c:v>5.1289999999999996</c:v>
                </c:pt>
                <c:pt idx="770">
                  <c:v>4.9660000000000002</c:v>
                </c:pt>
                <c:pt idx="771">
                  <c:v>4.742</c:v>
                </c:pt>
                <c:pt idx="772">
                  <c:v>4.6310000000000002</c:v>
                </c:pt>
                <c:pt idx="773">
                  <c:v>4.5110000000000001</c:v>
                </c:pt>
                <c:pt idx="774">
                  <c:v>4.4390000000000001</c:v>
                </c:pt>
                <c:pt idx="775">
                  <c:v>4.4340000000000002</c:v>
                </c:pt>
                <c:pt idx="776">
                  <c:v>4.4939999999999998</c:v>
                </c:pt>
                <c:pt idx="777">
                  <c:v>4.5990000000000002</c:v>
                </c:pt>
                <c:pt idx="778">
                  <c:v>4.4649999999999999</c:v>
                </c:pt>
                <c:pt idx="779">
                  <c:v>4.2370000000000001</c:v>
                </c:pt>
                <c:pt idx="780">
                  <c:v>3.9969999999999999</c:v>
                </c:pt>
                <c:pt idx="781">
                  <c:v>3.7320000000000002</c:v>
                </c:pt>
                <c:pt idx="782">
                  <c:v>3.472</c:v>
                </c:pt>
                <c:pt idx="783">
                  <c:v>3.2370000000000001</c:v>
                </c:pt>
                <c:pt idx="784">
                  <c:v>3.0379999999999998</c:v>
                </c:pt>
                <c:pt idx="785">
                  <c:v>2.8959999999999999</c:v>
                </c:pt>
                <c:pt idx="786">
                  <c:v>2.9279999999999999</c:v>
                </c:pt>
                <c:pt idx="787">
                  <c:v>3.0329999999999999</c:v>
                </c:pt>
                <c:pt idx="788">
                  <c:v>3.0190000000000001</c:v>
                </c:pt>
                <c:pt idx="789">
                  <c:v>2.8639999999999999</c:v>
                </c:pt>
                <c:pt idx="790">
                  <c:v>2.8170000000000002</c:v>
                </c:pt>
                <c:pt idx="791">
                  <c:v>2.8540000000000001</c:v>
                </c:pt>
                <c:pt idx="792">
                  <c:v>2.7290000000000001</c:v>
                </c:pt>
                <c:pt idx="793">
                  <c:v>2.5779999999999998</c:v>
                </c:pt>
                <c:pt idx="794">
                  <c:v>2.407</c:v>
                </c:pt>
                <c:pt idx="795">
                  <c:v>2.23</c:v>
                </c:pt>
                <c:pt idx="796">
                  <c:v>2.0670000000000002</c:v>
                </c:pt>
                <c:pt idx="797">
                  <c:v>1.9430000000000001</c:v>
                </c:pt>
                <c:pt idx="798">
                  <c:v>1.857</c:v>
                </c:pt>
                <c:pt idx="799">
                  <c:v>1.7789999999999999</c:v>
                </c:pt>
                <c:pt idx="800">
                  <c:v>1.6859999999999999</c:v>
                </c:pt>
                <c:pt idx="801">
                  <c:v>1.5469999999999999</c:v>
                </c:pt>
                <c:pt idx="802">
                  <c:v>1.423</c:v>
                </c:pt>
                <c:pt idx="803">
                  <c:v>1.349</c:v>
                </c:pt>
                <c:pt idx="804">
                  <c:v>1.3129999999999999</c:v>
                </c:pt>
                <c:pt idx="805">
                  <c:v>1.276</c:v>
                </c:pt>
                <c:pt idx="806">
                  <c:v>1.23</c:v>
                </c:pt>
                <c:pt idx="807">
                  <c:v>1.17</c:v>
                </c:pt>
                <c:pt idx="808">
                  <c:v>1.1040000000000001</c:v>
                </c:pt>
                <c:pt idx="809">
                  <c:v>1.042</c:v>
                </c:pt>
                <c:pt idx="810">
                  <c:v>1.087</c:v>
                </c:pt>
                <c:pt idx="811">
                  <c:v>1.2250000000000001</c:v>
                </c:pt>
                <c:pt idx="812">
                  <c:v>1.361</c:v>
                </c:pt>
                <c:pt idx="813">
                  <c:v>1.387</c:v>
                </c:pt>
                <c:pt idx="814">
                  <c:v>1.3680000000000001</c:v>
                </c:pt>
                <c:pt idx="815">
                  <c:v>1.3049999999999999</c:v>
                </c:pt>
                <c:pt idx="816">
                  <c:v>1.2230000000000001</c:v>
                </c:pt>
                <c:pt idx="817">
                  <c:v>1.133</c:v>
                </c:pt>
                <c:pt idx="818">
                  <c:v>1.0409999999999999</c:v>
                </c:pt>
                <c:pt idx="819">
                  <c:v>0.95509999999999995</c:v>
                </c:pt>
                <c:pt idx="820">
                  <c:v>0.87760000000000005</c:v>
                </c:pt>
                <c:pt idx="821">
                  <c:v>0.80959999999999999</c:v>
                </c:pt>
                <c:pt idx="822">
                  <c:v>0.75460000000000005</c:v>
                </c:pt>
                <c:pt idx="823">
                  <c:v>0.7792</c:v>
                </c:pt>
                <c:pt idx="824">
                  <c:v>0.74319999999999997</c:v>
                </c:pt>
                <c:pt idx="825">
                  <c:v>0.69989999999999997</c:v>
                </c:pt>
                <c:pt idx="826">
                  <c:v>0.72750000000000004</c:v>
                </c:pt>
                <c:pt idx="827">
                  <c:v>0.79279999999999995</c:v>
                </c:pt>
                <c:pt idx="828">
                  <c:v>0.91039999999999999</c:v>
                </c:pt>
                <c:pt idx="829">
                  <c:v>1.026</c:v>
                </c:pt>
                <c:pt idx="830">
                  <c:v>1.1519999999999999</c:v>
                </c:pt>
                <c:pt idx="831">
                  <c:v>1.3120000000000001</c:v>
                </c:pt>
                <c:pt idx="832">
                  <c:v>1.371</c:v>
                </c:pt>
                <c:pt idx="833">
                  <c:v>1.365</c:v>
                </c:pt>
                <c:pt idx="834">
                  <c:v>1.3080000000000001</c:v>
                </c:pt>
                <c:pt idx="835">
                  <c:v>1.224</c:v>
                </c:pt>
                <c:pt idx="836">
                  <c:v>1.1319999999999999</c:v>
                </c:pt>
                <c:pt idx="837">
                  <c:v>1.036</c:v>
                </c:pt>
                <c:pt idx="838">
                  <c:v>0.94640000000000002</c:v>
                </c:pt>
                <c:pt idx="839">
                  <c:v>0.86670000000000003</c:v>
                </c:pt>
                <c:pt idx="840">
                  <c:v>0.7984</c:v>
                </c:pt>
                <c:pt idx="841">
                  <c:v>1.2869999999999999</c:v>
                </c:pt>
                <c:pt idx="842">
                  <c:v>1.9039999999999999</c:v>
                </c:pt>
                <c:pt idx="843">
                  <c:v>3.274</c:v>
                </c:pt>
                <c:pt idx="844">
                  <c:v>3.5710000000000002</c:v>
                </c:pt>
                <c:pt idx="845">
                  <c:v>3.8519999999999999</c:v>
                </c:pt>
                <c:pt idx="846">
                  <c:v>4.4059999999999997</c:v>
                </c:pt>
                <c:pt idx="847">
                  <c:v>5.1980000000000004</c:v>
                </c:pt>
                <c:pt idx="848">
                  <c:v>5.3520000000000003</c:v>
                </c:pt>
                <c:pt idx="849">
                  <c:v>5.3869999999999996</c:v>
                </c:pt>
                <c:pt idx="850">
                  <c:v>5.3570000000000002</c:v>
                </c:pt>
                <c:pt idx="851">
                  <c:v>5.327</c:v>
                </c:pt>
                <c:pt idx="852">
                  <c:v>5.36</c:v>
                </c:pt>
                <c:pt idx="853">
                  <c:v>5.17</c:v>
                </c:pt>
                <c:pt idx="854">
                  <c:v>5.0389999999999997</c:v>
                </c:pt>
                <c:pt idx="855">
                  <c:v>4.875</c:v>
                </c:pt>
                <c:pt idx="856">
                  <c:v>5.0620000000000003</c:v>
                </c:pt>
                <c:pt idx="857">
                  <c:v>5.3579999999999997</c:v>
                </c:pt>
                <c:pt idx="858">
                  <c:v>5.2830000000000004</c:v>
                </c:pt>
                <c:pt idx="859">
                  <c:v>5.4939999999999998</c:v>
                </c:pt>
                <c:pt idx="860">
                  <c:v>5.8769999999999998</c:v>
                </c:pt>
                <c:pt idx="861">
                  <c:v>6.2919999999999998</c:v>
                </c:pt>
                <c:pt idx="862">
                  <c:v>6.5039999999999996</c:v>
                </c:pt>
                <c:pt idx="863">
                  <c:v>6.0019999999999998</c:v>
                </c:pt>
                <c:pt idx="864">
                  <c:v>6.0609999999999999</c:v>
                </c:pt>
                <c:pt idx="865">
                  <c:v>6.1079999999999997</c:v>
                </c:pt>
                <c:pt idx="866">
                  <c:v>5.6420000000000003</c:v>
                </c:pt>
                <c:pt idx="867">
                  <c:v>5.2960000000000003</c:v>
                </c:pt>
                <c:pt idx="868">
                  <c:v>4.9969999999999999</c:v>
                </c:pt>
                <c:pt idx="869">
                  <c:v>4.9729999999999999</c:v>
                </c:pt>
                <c:pt idx="870">
                  <c:v>5.0960000000000001</c:v>
                </c:pt>
                <c:pt idx="871">
                  <c:v>5.2489999999999997</c:v>
                </c:pt>
                <c:pt idx="872">
                  <c:v>5.4139999999999997</c:v>
                </c:pt>
                <c:pt idx="873">
                  <c:v>5.5389999999999997</c:v>
                </c:pt>
                <c:pt idx="874">
                  <c:v>5.5609999999999999</c:v>
                </c:pt>
                <c:pt idx="875">
                  <c:v>5.7590000000000003</c:v>
                </c:pt>
                <c:pt idx="876">
                  <c:v>6.4660000000000002</c:v>
                </c:pt>
                <c:pt idx="877">
                  <c:v>7.4989999999999997</c:v>
                </c:pt>
                <c:pt idx="878">
                  <c:v>7.7089999999999996</c:v>
                </c:pt>
                <c:pt idx="879">
                  <c:v>8.1349999999999998</c:v>
                </c:pt>
                <c:pt idx="880">
                  <c:v>7.7050000000000001</c:v>
                </c:pt>
                <c:pt idx="881">
                  <c:v>7.9980000000000002</c:v>
                </c:pt>
                <c:pt idx="882">
                  <c:v>8.4339999999999993</c:v>
                </c:pt>
                <c:pt idx="883">
                  <c:v>8.6280000000000001</c:v>
                </c:pt>
                <c:pt idx="884">
                  <c:v>9.9629999999999992</c:v>
                </c:pt>
                <c:pt idx="885">
                  <c:v>10.220000000000001</c:v>
                </c:pt>
                <c:pt idx="886">
                  <c:v>10.130000000000001</c:v>
                </c:pt>
                <c:pt idx="887">
                  <c:v>9.9779999999999998</c:v>
                </c:pt>
                <c:pt idx="888">
                  <c:v>10.15</c:v>
                </c:pt>
                <c:pt idx="889">
                  <c:v>49.77</c:v>
                </c:pt>
                <c:pt idx="890">
                  <c:v>62.790000999999997</c:v>
                </c:pt>
                <c:pt idx="891">
                  <c:v>52.759998000000003</c:v>
                </c:pt>
                <c:pt idx="892">
                  <c:v>43.77</c:v>
                </c:pt>
                <c:pt idx="893">
                  <c:v>36.310001</c:v>
                </c:pt>
                <c:pt idx="894">
                  <c:v>31.129999000000002</c:v>
                </c:pt>
                <c:pt idx="895">
                  <c:v>28</c:v>
                </c:pt>
                <c:pt idx="896">
                  <c:v>25.709999</c:v>
                </c:pt>
                <c:pt idx="897">
                  <c:v>43.66</c:v>
                </c:pt>
                <c:pt idx="898">
                  <c:v>39.459999000000003</c:v>
                </c:pt>
                <c:pt idx="899">
                  <c:v>37.650002000000001</c:v>
                </c:pt>
                <c:pt idx="900">
                  <c:v>33.209999000000003</c:v>
                </c:pt>
                <c:pt idx="901">
                  <c:v>29.969999000000001</c:v>
                </c:pt>
                <c:pt idx="902">
                  <c:v>28.469999000000001</c:v>
                </c:pt>
                <c:pt idx="903">
                  <c:v>26.91</c:v>
                </c:pt>
                <c:pt idx="904">
                  <c:v>25.139999</c:v>
                </c:pt>
                <c:pt idx="905">
                  <c:v>23.83</c:v>
                </c:pt>
                <c:pt idx="906">
                  <c:v>22.959999</c:v>
                </c:pt>
                <c:pt idx="907">
                  <c:v>21.959999</c:v>
                </c:pt>
                <c:pt idx="908">
                  <c:v>21.389999</c:v>
                </c:pt>
                <c:pt idx="909">
                  <c:v>21.08</c:v>
                </c:pt>
                <c:pt idx="910">
                  <c:v>20.879999000000002</c:v>
                </c:pt>
                <c:pt idx="911">
                  <c:v>20.870000999999998</c:v>
                </c:pt>
                <c:pt idx="912">
                  <c:v>20.870000999999998</c:v>
                </c:pt>
                <c:pt idx="913">
                  <c:v>20.74</c:v>
                </c:pt>
                <c:pt idx="914">
                  <c:v>21.629999000000002</c:v>
                </c:pt>
                <c:pt idx="915">
                  <c:v>21.950001</c:v>
                </c:pt>
                <c:pt idx="916">
                  <c:v>40.939999</c:v>
                </c:pt>
                <c:pt idx="917">
                  <c:v>41.509998000000003</c:v>
                </c:pt>
                <c:pt idx="918">
                  <c:v>41.189999</c:v>
                </c:pt>
                <c:pt idx="919">
                  <c:v>37.5</c:v>
                </c:pt>
                <c:pt idx="920">
                  <c:v>33.630001</c:v>
                </c:pt>
                <c:pt idx="921">
                  <c:v>31.65</c:v>
                </c:pt>
                <c:pt idx="922">
                  <c:v>29.92</c:v>
                </c:pt>
                <c:pt idx="923">
                  <c:v>29</c:v>
                </c:pt>
                <c:pt idx="924">
                  <c:v>28.18</c:v>
                </c:pt>
                <c:pt idx="925">
                  <c:v>27.83</c:v>
                </c:pt>
                <c:pt idx="926">
                  <c:v>27.43</c:v>
                </c:pt>
                <c:pt idx="927">
                  <c:v>27.110001</c:v>
                </c:pt>
                <c:pt idx="928">
                  <c:v>27.030000999999999</c:v>
                </c:pt>
                <c:pt idx="929">
                  <c:v>29.379999000000002</c:v>
                </c:pt>
                <c:pt idx="930">
                  <c:v>29.5</c:v>
                </c:pt>
                <c:pt idx="931">
                  <c:v>29.209999</c:v>
                </c:pt>
                <c:pt idx="932">
                  <c:v>29.040001</c:v>
                </c:pt>
                <c:pt idx="933">
                  <c:v>28.83</c:v>
                </c:pt>
                <c:pt idx="934">
                  <c:v>28.58</c:v>
                </c:pt>
                <c:pt idx="935">
                  <c:v>28.23</c:v>
                </c:pt>
                <c:pt idx="936">
                  <c:v>43.48</c:v>
                </c:pt>
                <c:pt idx="937">
                  <c:v>45.189999</c:v>
                </c:pt>
                <c:pt idx="938">
                  <c:v>43.490001999999997</c:v>
                </c:pt>
                <c:pt idx="939">
                  <c:v>42.119999</c:v>
                </c:pt>
                <c:pt idx="940">
                  <c:v>50.349997999999999</c:v>
                </c:pt>
                <c:pt idx="941">
                  <c:v>46.060001</c:v>
                </c:pt>
                <c:pt idx="942">
                  <c:v>43.360000999999997</c:v>
                </c:pt>
                <c:pt idx="943">
                  <c:v>41.060001</c:v>
                </c:pt>
                <c:pt idx="944">
                  <c:v>38.619999</c:v>
                </c:pt>
                <c:pt idx="945">
                  <c:v>36.939999</c:v>
                </c:pt>
                <c:pt idx="946">
                  <c:v>35.490001999999997</c:v>
                </c:pt>
                <c:pt idx="947">
                  <c:v>34.720001000000003</c:v>
                </c:pt>
                <c:pt idx="948">
                  <c:v>34.880001</c:v>
                </c:pt>
                <c:pt idx="949">
                  <c:v>34.07</c:v>
                </c:pt>
                <c:pt idx="950">
                  <c:v>33.400002000000001</c:v>
                </c:pt>
                <c:pt idx="951">
                  <c:v>32.970001000000003</c:v>
                </c:pt>
                <c:pt idx="952">
                  <c:v>32.590000000000003</c:v>
                </c:pt>
                <c:pt idx="953">
                  <c:v>32.889999000000003</c:v>
                </c:pt>
                <c:pt idx="954">
                  <c:v>42.009998000000003</c:v>
                </c:pt>
                <c:pt idx="955">
                  <c:v>73.540001000000004</c:v>
                </c:pt>
                <c:pt idx="956">
                  <c:v>60.98</c:v>
                </c:pt>
                <c:pt idx="957">
                  <c:v>111.699997</c:v>
                </c:pt>
                <c:pt idx="958">
                  <c:v>71.139999000000003</c:v>
                </c:pt>
                <c:pt idx="959">
                  <c:v>62.330002</c:v>
                </c:pt>
                <c:pt idx="960">
                  <c:v>57.139999000000003</c:v>
                </c:pt>
                <c:pt idx="961">
                  <c:v>51.669998</c:v>
                </c:pt>
                <c:pt idx="962">
                  <c:v>47.150002000000001</c:v>
                </c:pt>
                <c:pt idx="963">
                  <c:v>44.07</c:v>
                </c:pt>
                <c:pt idx="964">
                  <c:v>41.860000999999997</c:v>
                </c:pt>
                <c:pt idx="965">
                  <c:v>40.439999</c:v>
                </c:pt>
                <c:pt idx="966">
                  <c:v>38.869999</c:v>
                </c:pt>
                <c:pt idx="967">
                  <c:v>37.990001999999997</c:v>
                </c:pt>
                <c:pt idx="968">
                  <c:v>37.610000999999997</c:v>
                </c:pt>
                <c:pt idx="969">
                  <c:v>37.599997999999999</c:v>
                </c:pt>
                <c:pt idx="970">
                  <c:v>37.25</c:v>
                </c:pt>
                <c:pt idx="971">
                  <c:v>36.700001</c:v>
                </c:pt>
                <c:pt idx="972">
                  <c:v>35.529998999999997</c:v>
                </c:pt>
                <c:pt idx="973">
                  <c:v>35.229999999999997</c:v>
                </c:pt>
                <c:pt idx="974">
                  <c:v>34.689999</c:v>
                </c:pt>
                <c:pt idx="975">
                  <c:v>34.720001000000003</c:v>
                </c:pt>
                <c:pt idx="976">
                  <c:v>34.400002000000001</c:v>
                </c:pt>
                <c:pt idx="977">
                  <c:v>35.159999999999997</c:v>
                </c:pt>
                <c:pt idx="978">
                  <c:v>37.860000999999997</c:v>
                </c:pt>
                <c:pt idx="979">
                  <c:v>55.330002</c:v>
                </c:pt>
                <c:pt idx="980">
                  <c:v>85.959998999999996</c:v>
                </c:pt>
                <c:pt idx="981">
                  <c:v>65.620002999999997</c:v>
                </c:pt>
                <c:pt idx="982">
                  <c:v>60.93</c:v>
                </c:pt>
                <c:pt idx="983">
                  <c:v>56.16</c:v>
                </c:pt>
                <c:pt idx="984">
                  <c:v>51.110000999999997</c:v>
                </c:pt>
                <c:pt idx="985">
                  <c:v>47.290000999999997</c:v>
                </c:pt>
                <c:pt idx="986">
                  <c:v>44.610000999999997</c:v>
                </c:pt>
                <c:pt idx="987">
                  <c:v>42.73</c:v>
                </c:pt>
                <c:pt idx="988">
                  <c:v>41.959999000000003</c:v>
                </c:pt>
                <c:pt idx="989">
                  <c:v>41.040000999999997</c:v>
                </c:pt>
                <c:pt idx="990">
                  <c:v>39.790000999999997</c:v>
                </c:pt>
                <c:pt idx="991">
                  <c:v>39.659999999999997</c:v>
                </c:pt>
                <c:pt idx="992">
                  <c:v>38.810001</c:v>
                </c:pt>
                <c:pt idx="993">
                  <c:v>37.909999999999997</c:v>
                </c:pt>
                <c:pt idx="994">
                  <c:v>37.240001999999997</c:v>
                </c:pt>
                <c:pt idx="995">
                  <c:v>36.57</c:v>
                </c:pt>
                <c:pt idx="996">
                  <c:v>35.939999</c:v>
                </c:pt>
                <c:pt idx="997">
                  <c:v>35.5</c:v>
                </c:pt>
                <c:pt idx="998">
                  <c:v>34.959999000000003</c:v>
                </c:pt>
                <c:pt idx="999">
                  <c:v>34.740001999999997</c:v>
                </c:pt>
                <c:pt idx="1000">
                  <c:v>34.759998000000003</c:v>
                </c:pt>
                <c:pt idx="1001">
                  <c:v>35.099997999999999</c:v>
                </c:pt>
                <c:pt idx="1002">
                  <c:v>34.799999</c:v>
                </c:pt>
                <c:pt idx="1003">
                  <c:v>34.619999</c:v>
                </c:pt>
                <c:pt idx="1004">
                  <c:v>34.520000000000003</c:v>
                </c:pt>
                <c:pt idx="1005">
                  <c:v>34.130001</c:v>
                </c:pt>
                <c:pt idx="1006">
                  <c:v>33.299999</c:v>
                </c:pt>
                <c:pt idx="1007">
                  <c:v>32.68</c:v>
                </c:pt>
                <c:pt idx="1008">
                  <c:v>32.479999999999997</c:v>
                </c:pt>
                <c:pt idx="1009">
                  <c:v>32.200001</c:v>
                </c:pt>
                <c:pt idx="1010">
                  <c:v>32.07</c:v>
                </c:pt>
                <c:pt idx="1011">
                  <c:v>32.049999</c:v>
                </c:pt>
                <c:pt idx="1012">
                  <c:v>45.450001</c:v>
                </c:pt>
                <c:pt idx="1013">
                  <c:v>43.959999000000003</c:v>
                </c:pt>
                <c:pt idx="1014">
                  <c:v>42.02</c:v>
                </c:pt>
                <c:pt idx="1015">
                  <c:v>39.150002000000001</c:v>
                </c:pt>
                <c:pt idx="1016">
                  <c:v>36.599997999999999</c:v>
                </c:pt>
                <c:pt idx="1017">
                  <c:v>34.689999</c:v>
                </c:pt>
                <c:pt idx="1018">
                  <c:v>33.330002</c:v>
                </c:pt>
                <c:pt idx="1019">
                  <c:v>32.459999000000003</c:v>
                </c:pt>
                <c:pt idx="1020">
                  <c:v>31.780000999999999</c:v>
                </c:pt>
                <c:pt idx="1021">
                  <c:v>31.389999</c:v>
                </c:pt>
                <c:pt idx="1022">
                  <c:v>30.879999000000002</c:v>
                </c:pt>
                <c:pt idx="1023">
                  <c:v>30.389999</c:v>
                </c:pt>
                <c:pt idx="1024">
                  <c:v>30.549999</c:v>
                </c:pt>
                <c:pt idx="1025">
                  <c:v>30.209999</c:v>
                </c:pt>
                <c:pt idx="1026">
                  <c:v>29.84</c:v>
                </c:pt>
                <c:pt idx="1027">
                  <c:v>29.58</c:v>
                </c:pt>
                <c:pt idx="1028">
                  <c:v>29.18</c:v>
                </c:pt>
                <c:pt idx="1029">
                  <c:v>28.76</c:v>
                </c:pt>
                <c:pt idx="1030">
                  <c:v>28.450001</c:v>
                </c:pt>
                <c:pt idx="1031">
                  <c:v>28.120000999999998</c:v>
                </c:pt>
                <c:pt idx="1032">
                  <c:v>27.719999000000001</c:v>
                </c:pt>
                <c:pt idx="1033">
                  <c:v>27.299999</c:v>
                </c:pt>
                <c:pt idx="1034">
                  <c:v>27.17</c:v>
                </c:pt>
                <c:pt idx="1035">
                  <c:v>27.040001</c:v>
                </c:pt>
                <c:pt idx="1036">
                  <c:v>26.780000999999999</c:v>
                </c:pt>
                <c:pt idx="1037">
                  <c:v>26.450001</c:v>
                </c:pt>
                <c:pt idx="1038">
                  <c:v>26.1</c:v>
                </c:pt>
                <c:pt idx="1039">
                  <c:v>25.709999</c:v>
                </c:pt>
                <c:pt idx="1040">
                  <c:v>25.33</c:v>
                </c:pt>
                <c:pt idx="1041">
                  <c:v>24.99</c:v>
                </c:pt>
                <c:pt idx="1042">
                  <c:v>24.65</c:v>
                </c:pt>
                <c:pt idx="1043">
                  <c:v>24.360001</c:v>
                </c:pt>
                <c:pt idx="1044">
                  <c:v>24.09</c:v>
                </c:pt>
                <c:pt idx="1045">
                  <c:v>23.83</c:v>
                </c:pt>
                <c:pt idx="1046">
                  <c:v>23.49</c:v>
                </c:pt>
                <c:pt idx="1047">
                  <c:v>23.200001</c:v>
                </c:pt>
                <c:pt idx="1048">
                  <c:v>22.950001</c:v>
                </c:pt>
                <c:pt idx="1049">
                  <c:v>22.82</c:v>
                </c:pt>
                <c:pt idx="1050">
                  <c:v>22.85</c:v>
                </c:pt>
                <c:pt idx="1051">
                  <c:v>22.629999000000002</c:v>
                </c:pt>
                <c:pt idx="1052">
                  <c:v>22.370000999999998</c:v>
                </c:pt>
                <c:pt idx="1053">
                  <c:v>22.139999</c:v>
                </c:pt>
                <c:pt idx="1054">
                  <c:v>21.870000999999998</c:v>
                </c:pt>
                <c:pt idx="1055">
                  <c:v>21.57</c:v>
                </c:pt>
                <c:pt idx="1056">
                  <c:v>21.26</c:v>
                </c:pt>
                <c:pt idx="1057">
                  <c:v>20.940000999999999</c:v>
                </c:pt>
                <c:pt idx="1058">
                  <c:v>21</c:v>
                </c:pt>
                <c:pt idx="1059">
                  <c:v>20.889999</c:v>
                </c:pt>
                <c:pt idx="1060">
                  <c:v>20.549999</c:v>
                </c:pt>
                <c:pt idx="1061">
                  <c:v>21.48</c:v>
                </c:pt>
                <c:pt idx="1062">
                  <c:v>21.25</c:v>
                </c:pt>
                <c:pt idx="1063">
                  <c:v>20.52</c:v>
                </c:pt>
                <c:pt idx="1064">
                  <c:v>19.829999999999998</c:v>
                </c:pt>
                <c:pt idx="1065">
                  <c:v>19.350000000000001</c:v>
                </c:pt>
                <c:pt idx="1066">
                  <c:v>18.98</c:v>
                </c:pt>
                <c:pt idx="1067">
                  <c:v>18.719999000000001</c:v>
                </c:pt>
                <c:pt idx="1068">
                  <c:v>18.48</c:v>
                </c:pt>
                <c:pt idx="1069">
                  <c:v>18.260000000000002</c:v>
                </c:pt>
                <c:pt idx="1070">
                  <c:v>18.02</c:v>
                </c:pt>
                <c:pt idx="1071">
                  <c:v>17.790001</c:v>
                </c:pt>
                <c:pt idx="1072">
                  <c:v>17.59</c:v>
                </c:pt>
                <c:pt idx="1073">
                  <c:v>17.379999000000002</c:v>
                </c:pt>
                <c:pt idx="1074">
                  <c:v>17.200001</c:v>
                </c:pt>
                <c:pt idx="1075">
                  <c:v>20.870000999999998</c:v>
                </c:pt>
                <c:pt idx="1076">
                  <c:v>18.190000999999999</c:v>
                </c:pt>
                <c:pt idx="1077">
                  <c:v>17.489999999999998</c:v>
                </c:pt>
                <c:pt idx="1078">
                  <c:v>19.82</c:v>
                </c:pt>
                <c:pt idx="1079">
                  <c:v>17.440000999999999</c:v>
                </c:pt>
                <c:pt idx="1080">
                  <c:v>16.389999</c:v>
                </c:pt>
                <c:pt idx="1081">
                  <c:v>15.95</c:v>
                </c:pt>
                <c:pt idx="1082">
                  <c:v>15.87</c:v>
                </c:pt>
                <c:pt idx="1083">
                  <c:v>15.69</c:v>
                </c:pt>
                <c:pt idx="1084">
                  <c:v>15.42</c:v>
                </c:pt>
                <c:pt idx="1085">
                  <c:v>15.15</c:v>
                </c:pt>
                <c:pt idx="1086">
                  <c:v>14.91</c:v>
                </c:pt>
                <c:pt idx="1087">
                  <c:v>14.69</c:v>
                </c:pt>
                <c:pt idx="1088">
                  <c:v>14.53</c:v>
                </c:pt>
                <c:pt idx="1089">
                  <c:v>14.39</c:v>
                </c:pt>
                <c:pt idx="1090">
                  <c:v>14.17</c:v>
                </c:pt>
                <c:pt idx="1091">
                  <c:v>13.99</c:v>
                </c:pt>
                <c:pt idx="1092">
                  <c:v>13.82</c:v>
                </c:pt>
                <c:pt idx="1093">
                  <c:v>13.62</c:v>
                </c:pt>
                <c:pt idx="1094">
                  <c:v>13.49</c:v>
                </c:pt>
                <c:pt idx="1095">
                  <c:v>13.21</c:v>
                </c:pt>
                <c:pt idx="1096">
                  <c:v>12.98</c:v>
                </c:pt>
                <c:pt idx="1097">
                  <c:v>12.74</c:v>
                </c:pt>
                <c:pt idx="1098">
                  <c:v>12.62</c:v>
                </c:pt>
                <c:pt idx="1099">
                  <c:v>12.42</c:v>
                </c:pt>
                <c:pt idx="1100">
                  <c:v>12.22</c:v>
                </c:pt>
                <c:pt idx="1101">
                  <c:v>12.04</c:v>
                </c:pt>
                <c:pt idx="1102">
                  <c:v>11.88</c:v>
                </c:pt>
                <c:pt idx="1103">
                  <c:v>11.76</c:v>
                </c:pt>
                <c:pt idx="1104">
                  <c:v>11.6</c:v>
                </c:pt>
                <c:pt idx="1105">
                  <c:v>11.42</c:v>
                </c:pt>
                <c:pt idx="1106">
                  <c:v>11.24</c:v>
                </c:pt>
                <c:pt idx="1107">
                  <c:v>11.11</c:v>
                </c:pt>
                <c:pt idx="1108">
                  <c:v>11.01</c:v>
                </c:pt>
                <c:pt idx="1109">
                  <c:v>10.86</c:v>
                </c:pt>
                <c:pt idx="1110">
                  <c:v>10.72</c:v>
                </c:pt>
                <c:pt idx="1111">
                  <c:v>10.59</c:v>
                </c:pt>
                <c:pt idx="1112">
                  <c:v>10.45</c:v>
                </c:pt>
                <c:pt idx="1113">
                  <c:v>10.29</c:v>
                </c:pt>
                <c:pt idx="1114">
                  <c:v>10.16</c:v>
                </c:pt>
                <c:pt idx="1115">
                  <c:v>10.14</c:v>
                </c:pt>
                <c:pt idx="1116">
                  <c:v>10.16</c:v>
                </c:pt>
                <c:pt idx="1117">
                  <c:v>9.9700000000000006</c:v>
                </c:pt>
                <c:pt idx="1118">
                  <c:v>9.9009999999999998</c:v>
                </c:pt>
                <c:pt idx="1119">
                  <c:v>10.01</c:v>
                </c:pt>
                <c:pt idx="1120">
                  <c:v>9.7769999999999992</c:v>
                </c:pt>
                <c:pt idx="1121">
                  <c:v>9.8659999999999997</c:v>
                </c:pt>
                <c:pt idx="1122">
                  <c:v>9.8789999999999996</c:v>
                </c:pt>
                <c:pt idx="1123">
                  <c:v>9.6289999999999996</c:v>
                </c:pt>
                <c:pt idx="1124">
                  <c:v>9.4260000000000002</c:v>
                </c:pt>
                <c:pt idx="1125">
                  <c:v>9.4260000000000002</c:v>
                </c:pt>
                <c:pt idx="1126">
                  <c:v>9.1329999999999991</c:v>
                </c:pt>
                <c:pt idx="1127">
                  <c:v>8.8970000000000002</c:v>
                </c:pt>
                <c:pt idx="1128">
                  <c:v>8.6440000000000001</c:v>
                </c:pt>
                <c:pt idx="1129">
                  <c:v>8.391</c:v>
                </c:pt>
                <c:pt idx="1130">
                  <c:v>8.1980000000000004</c:v>
                </c:pt>
                <c:pt idx="1131">
                  <c:v>8.032</c:v>
                </c:pt>
                <c:pt idx="1132">
                  <c:v>7.8369999999999997</c:v>
                </c:pt>
                <c:pt idx="1133">
                  <c:v>7.6390000000000002</c:v>
                </c:pt>
                <c:pt idx="1134">
                  <c:v>7.492</c:v>
                </c:pt>
                <c:pt idx="1135">
                  <c:v>7.33</c:v>
                </c:pt>
                <c:pt idx="1136">
                  <c:v>7.2569999999999997</c:v>
                </c:pt>
                <c:pt idx="1137">
                  <c:v>7.1580000000000004</c:v>
                </c:pt>
                <c:pt idx="1138">
                  <c:v>7.0679999999999996</c:v>
                </c:pt>
                <c:pt idx="1139">
                  <c:v>7.0309999999999997</c:v>
                </c:pt>
                <c:pt idx="1140">
                  <c:v>6.9450000000000003</c:v>
                </c:pt>
                <c:pt idx="1141">
                  <c:v>6.84</c:v>
                </c:pt>
                <c:pt idx="1142">
                  <c:v>6.5789999999999997</c:v>
                </c:pt>
                <c:pt idx="1143">
                  <c:v>6.37</c:v>
                </c:pt>
                <c:pt idx="1144">
                  <c:v>6.2240000000000002</c:v>
                </c:pt>
                <c:pt idx="1145">
                  <c:v>6.1609999999999996</c:v>
                </c:pt>
                <c:pt idx="1146">
                  <c:v>5.9870000000000001</c:v>
                </c:pt>
                <c:pt idx="1147">
                  <c:v>5.82</c:v>
                </c:pt>
                <c:pt idx="1148">
                  <c:v>5.7949999999999999</c:v>
                </c:pt>
                <c:pt idx="1149">
                  <c:v>5.7240000000000002</c:v>
                </c:pt>
                <c:pt idx="1150">
                  <c:v>5.8</c:v>
                </c:pt>
                <c:pt idx="1151">
                  <c:v>6.0780000000000003</c:v>
                </c:pt>
                <c:pt idx="1152">
                  <c:v>5.9219999999999997</c:v>
                </c:pt>
                <c:pt idx="1153">
                  <c:v>5.819</c:v>
                </c:pt>
                <c:pt idx="1154">
                  <c:v>5.694</c:v>
                </c:pt>
                <c:pt idx="1155">
                  <c:v>5.6559999999999997</c:v>
                </c:pt>
                <c:pt idx="1156">
                  <c:v>5.6769999999999996</c:v>
                </c:pt>
                <c:pt idx="1157">
                  <c:v>5.3949999999999996</c:v>
                </c:pt>
                <c:pt idx="1158">
                  <c:v>5.34</c:v>
                </c:pt>
                <c:pt idx="1159">
                  <c:v>5.34</c:v>
                </c:pt>
                <c:pt idx="1160">
                  <c:v>5.3010000000000002</c:v>
                </c:pt>
                <c:pt idx="1161">
                  <c:v>5.1310000000000002</c:v>
                </c:pt>
                <c:pt idx="1162">
                  <c:v>5.1680000000000001</c:v>
                </c:pt>
                <c:pt idx="1163">
                  <c:v>5.0519999999999996</c:v>
                </c:pt>
                <c:pt idx="1164">
                  <c:v>4.8280000000000003</c:v>
                </c:pt>
                <c:pt idx="1165">
                  <c:v>4.5410000000000004</c:v>
                </c:pt>
                <c:pt idx="1166">
                  <c:v>4.2709999999999999</c:v>
                </c:pt>
                <c:pt idx="1167">
                  <c:v>4.08</c:v>
                </c:pt>
                <c:pt idx="1168">
                  <c:v>3.9319999999999999</c:v>
                </c:pt>
                <c:pt idx="1169">
                  <c:v>3.7730000000000001</c:v>
                </c:pt>
                <c:pt idx="1170">
                  <c:v>3.5569999999999999</c:v>
                </c:pt>
                <c:pt idx="1171">
                  <c:v>3.3929999999999998</c:v>
                </c:pt>
                <c:pt idx="1172">
                  <c:v>3.2069999999999999</c:v>
                </c:pt>
                <c:pt idx="1173">
                  <c:v>3.302</c:v>
                </c:pt>
                <c:pt idx="1174">
                  <c:v>3.407</c:v>
                </c:pt>
                <c:pt idx="1175">
                  <c:v>3.58</c:v>
                </c:pt>
                <c:pt idx="1176">
                  <c:v>3.7490000000000001</c:v>
                </c:pt>
                <c:pt idx="1177">
                  <c:v>3.6890000000000001</c:v>
                </c:pt>
                <c:pt idx="1178">
                  <c:v>3.5619999999999998</c:v>
                </c:pt>
                <c:pt idx="1179">
                  <c:v>3.601</c:v>
                </c:pt>
                <c:pt idx="1180">
                  <c:v>3.6349999999999998</c:v>
                </c:pt>
                <c:pt idx="1181">
                  <c:v>3.8180000000000001</c:v>
                </c:pt>
                <c:pt idx="1182">
                  <c:v>3.6869999999999998</c:v>
                </c:pt>
                <c:pt idx="1183">
                  <c:v>3.68</c:v>
                </c:pt>
                <c:pt idx="1184">
                  <c:v>3.6360000000000001</c:v>
                </c:pt>
                <c:pt idx="1185">
                  <c:v>3.73</c:v>
                </c:pt>
                <c:pt idx="1186">
                  <c:v>3.8039999999999998</c:v>
                </c:pt>
                <c:pt idx="1187">
                  <c:v>4.1319999999999997</c:v>
                </c:pt>
                <c:pt idx="1188">
                  <c:v>4.4379999999999997</c:v>
                </c:pt>
                <c:pt idx="1189">
                  <c:v>5.61</c:v>
                </c:pt>
                <c:pt idx="1190">
                  <c:v>5.4550000000000001</c:v>
                </c:pt>
                <c:pt idx="1191">
                  <c:v>5.1929999999999996</c:v>
                </c:pt>
                <c:pt idx="1192">
                  <c:v>4.9480000000000004</c:v>
                </c:pt>
                <c:pt idx="1193">
                  <c:v>4.6109999999999998</c:v>
                </c:pt>
                <c:pt idx="1194">
                  <c:v>4.2110000000000003</c:v>
                </c:pt>
                <c:pt idx="1195">
                  <c:v>3.9220000000000002</c:v>
                </c:pt>
                <c:pt idx="1196">
                  <c:v>3.4990000000000001</c:v>
                </c:pt>
                <c:pt idx="1197">
                  <c:v>3.544</c:v>
                </c:pt>
                <c:pt idx="1198">
                  <c:v>3.7930000000000001</c:v>
                </c:pt>
                <c:pt idx="1199">
                  <c:v>4.1399999999999997</c:v>
                </c:pt>
                <c:pt idx="1200">
                  <c:v>4.5960000000000001</c:v>
                </c:pt>
                <c:pt idx="1201">
                  <c:v>4.8029999999999999</c:v>
                </c:pt>
                <c:pt idx="1202">
                  <c:v>5.0270000000000001</c:v>
                </c:pt>
                <c:pt idx="1203">
                  <c:v>5.1269999999999998</c:v>
                </c:pt>
                <c:pt idx="1204">
                  <c:v>5.0609999999999999</c:v>
                </c:pt>
                <c:pt idx="1205">
                  <c:v>5.032</c:v>
                </c:pt>
                <c:pt idx="1206">
                  <c:v>4.6550000000000002</c:v>
                </c:pt>
                <c:pt idx="1207">
                  <c:v>4.2489999999999997</c:v>
                </c:pt>
                <c:pt idx="1208">
                  <c:v>3.8050000000000002</c:v>
                </c:pt>
                <c:pt idx="1209">
                  <c:v>3.734</c:v>
                </c:pt>
                <c:pt idx="1210">
                  <c:v>3.8140000000000001</c:v>
                </c:pt>
                <c:pt idx="1211">
                  <c:v>3.9009999999999998</c:v>
                </c:pt>
                <c:pt idx="1212">
                  <c:v>4.843</c:v>
                </c:pt>
                <c:pt idx="1213">
                  <c:v>10.130000000000001</c:v>
                </c:pt>
                <c:pt idx="1214">
                  <c:v>10.73</c:v>
                </c:pt>
                <c:pt idx="1215">
                  <c:v>10.53</c:v>
                </c:pt>
                <c:pt idx="1216">
                  <c:v>10.57</c:v>
                </c:pt>
                <c:pt idx="1217">
                  <c:v>13.92</c:v>
                </c:pt>
                <c:pt idx="1218">
                  <c:v>14.51</c:v>
                </c:pt>
                <c:pt idx="1219">
                  <c:v>13.29</c:v>
                </c:pt>
                <c:pt idx="1220">
                  <c:v>12.64</c:v>
                </c:pt>
                <c:pt idx="1221">
                  <c:v>12.3</c:v>
                </c:pt>
                <c:pt idx="1222">
                  <c:v>12.33</c:v>
                </c:pt>
                <c:pt idx="1223">
                  <c:v>12.43</c:v>
                </c:pt>
                <c:pt idx="1224">
                  <c:v>12.87</c:v>
                </c:pt>
                <c:pt idx="1225">
                  <c:v>13.45</c:v>
                </c:pt>
                <c:pt idx="1226">
                  <c:v>13.74</c:v>
                </c:pt>
                <c:pt idx="1227">
                  <c:v>13.25</c:v>
                </c:pt>
                <c:pt idx="1228">
                  <c:v>12.67</c:v>
                </c:pt>
                <c:pt idx="1229">
                  <c:v>12.25</c:v>
                </c:pt>
                <c:pt idx="1230">
                  <c:v>11.94</c:v>
                </c:pt>
                <c:pt idx="1231">
                  <c:v>12.32</c:v>
                </c:pt>
                <c:pt idx="1232">
                  <c:v>12.11</c:v>
                </c:pt>
                <c:pt idx="1233">
                  <c:v>12.56</c:v>
                </c:pt>
                <c:pt idx="1234">
                  <c:v>13.18</c:v>
                </c:pt>
                <c:pt idx="1235">
                  <c:v>13.4</c:v>
                </c:pt>
                <c:pt idx="1236">
                  <c:v>13.88</c:v>
                </c:pt>
                <c:pt idx="1237">
                  <c:v>14.4</c:v>
                </c:pt>
                <c:pt idx="1238">
                  <c:v>14.51</c:v>
                </c:pt>
                <c:pt idx="1239">
                  <c:v>14.9</c:v>
                </c:pt>
                <c:pt idx="1240">
                  <c:v>14.68</c:v>
                </c:pt>
                <c:pt idx="1241">
                  <c:v>14.23</c:v>
                </c:pt>
                <c:pt idx="1242">
                  <c:v>13.44</c:v>
                </c:pt>
                <c:pt idx="1243">
                  <c:v>13.63</c:v>
                </c:pt>
                <c:pt idx="1244">
                  <c:v>13.87</c:v>
                </c:pt>
                <c:pt idx="1245">
                  <c:v>13.8</c:v>
                </c:pt>
                <c:pt idx="1246">
                  <c:v>13.88</c:v>
                </c:pt>
                <c:pt idx="1247">
                  <c:v>13.89</c:v>
                </c:pt>
                <c:pt idx="1248">
                  <c:v>14.41</c:v>
                </c:pt>
                <c:pt idx="1249">
                  <c:v>14.8</c:v>
                </c:pt>
                <c:pt idx="1250">
                  <c:v>15.27</c:v>
                </c:pt>
                <c:pt idx="1251">
                  <c:v>14.25</c:v>
                </c:pt>
                <c:pt idx="1252">
                  <c:v>13.97</c:v>
                </c:pt>
                <c:pt idx="1253">
                  <c:v>17.030000999999999</c:v>
                </c:pt>
                <c:pt idx="1254">
                  <c:v>18.260000000000002</c:v>
                </c:pt>
                <c:pt idx="1255">
                  <c:v>18.600000000000001</c:v>
                </c:pt>
                <c:pt idx="1256">
                  <c:v>17.670000000000002</c:v>
                </c:pt>
                <c:pt idx="1257">
                  <c:v>19.040001</c:v>
                </c:pt>
                <c:pt idx="1258">
                  <c:v>19.670000000000002</c:v>
                </c:pt>
                <c:pt idx="1259">
                  <c:v>19.549999</c:v>
                </c:pt>
                <c:pt idx="1260">
                  <c:v>23.24</c:v>
                </c:pt>
                <c:pt idx="1261">
                  <c:v>23.610001</c:v>
                </c:pt>
                <c:pt idx="1262">
                  <c:v>23.73</c:v>
                </c:pt>
                <c:pt idx="1263">
                  <c:v>24</c:v>
                </c:pt>
                <c:pt idx="1264">
                  <c:v>24.02</c:v>
                </c:pt>
                <c:pt idx="1265">
                  <c:v>28.77</c:v>
                </c:pt>
                <c:pt idx="1266">
                  <c:v>30.68</c:v>
                </c:pt>
                <c:pt idx="1267">
                  <c:v>30.790001</c:v>
                </c:pt>
                <c:pt idx="1268">
                  <c:v>30.23</c:v>
                </c:pt>
                <c:pt idx="1269">
                  <c:v>29.42</c:v>
                </c:pt>
                <c:pt idx="1270">
                  <c:v>28.58</c:v>
                </c:pt>
                <c:pt idx="1271">
                  <c:v>27.870000999999998</c:v>
                </c:pt>
                <c:pt idx="1272">
                  <c:v>27.219999000000001</c:v>
                </c:pt>
                <c:pt idx="1273">
                  <c:v>26.709999</c:v>
                </c:pt>
                <c:pt idx="1274">
                  <c:v>26.379999000000002</c:v>
                </c:pt>
                <c:pt idx="1275">
                  <c:v>25.940000999999999</c:v>
                </c:pt>
                <c:pt idx="1276">
                  <c:v>26.040001</c:v>
                </c:pt>
                <c:pt idx="1277">
                  <c:v>43.599997999999999</c:v>
                </c:pt>
                <c:pt idx="1278">
                  <c:v>43.09</c:v>
                </c:pt>
                <c:pt idx="1279">
                  <c:v>41.009998000000003</c:v>
                </c:pt>
                <c:pt idx="1280">
                  <c:v>37.810001</c:v>
                </c:pt>
                <c:pt idx="1281">
                  <c:v>34.860000999999997</c:v>
                </c:pt>
                <c:pt idx="1282">
                  <c:v>38.32</c:v>
                </c:pt>
                <c:pt idx="1283">
                  <c:v>35.950001</c:v>
                </c:pt>
                <c:pt idx="1284">
                  <c:v>33.779998999999997</c:v>
                </c:pt>
                <c:pt idx="1285">
                  <c:v>32.459999000000003</c:v>
                </c:pt>
                <c:pt idx="1286">
                  <c:v>31.889999</c:v>
                </c:pt>
                <c:pt idx="1287">
                  <c:v>31.209999</c:v>
                </c:pt>
                <c:pt idx="1288">
                  <c:v>30.99</c:v>
                </c:pt>
                <c:pt idx="1289">
                  <c:v>30.32</c:v>
                </c:pt>
                <c:pt idx="1290">
                  <c:v>29.879999000000002</c:v>
                </c:pt>
                <c:pt idx="1291">
                  <c:v>36.080002</c:v>
                </c:pt>
                <c:pt idx="1292">
                  <c:v>36.169998</c:v>
                </c:pt>
                <c:pt idx="1293">
                  <c:v>35.099997999999999</c:v>
                </c:pt>
                <c:pt idx="1294">
                  <c:v>34.029998999999997</c:v>
                </c:pt>
                <c:pt idx="1295">
                  <c:v>33.270000000000003</c:v>
                </c:pt>
                <c:pt idx="1296">
                  <c:v>39.340000000000003</c:v>
                </c:pt>
                <c:pt idx="1297">
                  <c:v>37.880001</c:v>
                </c:pt>
                <c:pt idx="1298">
                  <c:v>40.919998</c:v>
                </c:pt>
                <c:pt idx="1299">
                  <c:v>46.82</c:v>
                </c:pt>
                <c:pt idx="1300">
                  <c:v>48.34</c:v>
                </c:pt>
                <c:pt idx="1301">
                  <c:v>45.689999</c:v>
                </c:pt>
                <c:pt idx="1302">
                  <c:v>46.860000999999997</c:v>
                </c:pt>
                <c:pt idx="1303">
                  <c:v>44.650002000000001</c:v>
                </c:pt>
                <c:pt idx="1304">
                  <c:v>42.939999</c:v>
                </c:pt>
                <c:pt idx="1305">
                  <c:v>40.169998</c:v>
                </c:pt>
                <c:pt idx="1306">
                  <c:v>37.610000999999997</c:v>
                </c:pt>
                <c:pt idx="1307">
                  <c:v>36.119999</c:v>
                </c:pt>
                <c:pt idx="1308">
                  <c:v>35.270000000000003</c:v>
                </c:pt>
                <c:pt idx="1309">
                  <c:v>35.040000999999997</c:v>
                </c:pt>
                <c:pt idx="1310">
                  <c:v>34.200001</c:v>
                </c:pt>
                <c:pt idx="1311">
                  <c:v>33.779998999999997</c:v>
                </c:pt>
                <c:pt idx="1312">
                  <c:v>33.189999</c:v>
                </c:pt>
                <c:pt idx="1313">
                  <c:v>33.220001000000003</c:v>
                </c:pt>
                <c:pt idx="1314">
                  <c:v>33.119999</c:v>
                </c:pt>
                <c:pt idx="1315">
                  <c:v>32.689999</c:v>
                </c:pt>
                <c:pt idx="1316">
                  <c:v>32.159999999999997</c:v>
                </c:pt>
                <c:pt idx="1317">
                  <c:v>32.040000999999997</c:v>
                </c:pt>
                <c:pt idx="1318">
                  <c:v>37.610000999999997</c:v>
                </c:pt>
                <c:pt idx="1319">
                  <c:v>127.300003</c:v>
                </c:pt>
                <c:pt idx="1320">
                  <c:v>68.099997999999999</c:v>
                </c:pt>
                <c:pt idx="1321">
                  <c:v>59.110000999999997</c:v>
                </c:pt>
                <c:pt idx="1322">
                  <c:v>53.299999</c:v>
                </c:pt>
                <c:pt idx="1323">
                  <c:v>48.84</c:v>
                </c:pt>
                <c:pt idx="1324">
                  <c:v>45.09</c:v>
                </c:pt>
                <c:pt idx="1325">
                  <c:v>42.990001999999997</c:v>
                </c:pt>
                <c:pt idx="1326">
                  <c:v>47.950001</c:v>
                </c:pt>
                <c:pt idx="1327">
                  <c:v>66.440002000000007</c:v>
                </c:pt>
                <c:pt idx="1328">
                  <c:v>59.57</c:v>
                </c:pt>
                <c:pt idx="1329">
                  <c:v>54.119999</c:v>
                </c:pt>
                <c:pt idx="1330">
                  <c:v>49.32</c:v>
                </c:pt>
                <c:pt idx="1331">
                  <c:v>45.43</c:v>
                </c:pt>
                <c:pt idx="1332">
                  <c:v>43.52</c:v>
                </c:pt>
                <c:pt idx="1333">
                  <c:v>41.889999000000003</c:v>
                </c:pt>
                <c:pt idx="1334">
                  <c:v>40.82</c:v>
                </c:pt>
                <c:pt idx="1335">
                  <c:v>43.880001</c:v>
                </c:pt>
                <c:pt idx="1336">
                  <c:v>48.09</c:v>
                </c:pt>
                <c:pt idx="1337">
                  <c:v>140.60000600000001</c:v>
                </c:pt>
                <c:pt idx="1338">
                  <c:v>103.800003</c:v>
                </c:pt>
                <c:pt idx="1339">
                  <c:v>75.349997999999999</c:v>
                </c:pt>
                <c:pt idx="1340">
                  <c:v>65.529999000000004</c:v>
                </c:pt>
                <c:pt idx="1341">
                  <c:v>62.209999000000003</c:v>
                </c:pt>
                <c:pt idx="1342">
                  <c:v>112</c:v>
                </c:pt>
                <c:pt idx="1343">
                  <c:v>76.169998000000007</c:v>
                </c:pt>
                <c:pt idx="1344">
                  <c:v>72.610000999999997</c:v>
                </c:pt>
                <c:pt idx="1345">
                  <c:v>65.239998</c:v>
                </c:pt>
                <c:pt idx="1346">
                  <c:v>61.459999000000003</c:v>
                </c:pt>
                <c:pt idx="1347">
                  <c:v>58.799999</c:v>
                </c:pt>
                <c:pt idx="1348">
                  <c:v>56.029998999999997</c:v>
                </c:pt>
                <c:pt idx="1349">
                  <c:v>54.619999</c:v>
                </c:pt>
                <c:pt idx="1350">
                  <c:v>52.049999</c:v>
                </c:pt>
                <c:pt idx="1351">
                  <c:v>51.009998000000003</c:v>
                </c:pt>
                <c:pt idx="1352">
                  <c:v>49.889999000000003</c:v>
                </c:pt>
                <c:pt idx="1353">
                  <c:v>48.549999</c:v>
                </c:pt>
                <c:pt idx="1354">
                  <c:v>47.43</c:v>
                </c:pt>
                <c:pt idx="1355">
                  <c:v>46.740001999999997</c:v>
                </c:pt>
                <c:pt idx="1356">
                  <c:v>46.130001</c:v>
                </c:pt>
                <c:pt idx="1357">
                  <c:v>45.84</c:v>
                </c:pt>
                <c:pt idx="1358">
                  <c:v>44.939999</c:v>
                </c:pt>
                <c:pt idx="1359">
                  <c:v>44.380001</c:v>
                </c:pt>
                <c:pt idx="1360">
                  <c:v>44.459999000000003</c:v>
                </c:pt>
                <c:pt idx="1361">
                  <c:v>44.380001</c:v>
                </c:pt>
                <c:pt idx="1362">
                  <c:v>44.380001</c:v>
                </c:pt>
                <c:pt idx="1363">
                  <c:v>43.369999</c:v>
                </c:pt>
                <c:pt idx="1364">
                  <c:v>43.18</c:v>
                </c:pt>
                <c:pt idx="1365">
                  <c:v>42.279998999999997</c:v>
                </c:pt>
                <c:pt idx="1366">
                  <c:v>46.650002000000001</c:v>
                </c:pt>
                <c:pt idx="1367">
                  <c:v>46.950001</c:v>
                </c:pt>
                <c:pt idx="1368">
                  <c:v>45.650002000000001</c:v>
                </c:pt>
                <c:pt idx="1369">
                  <c:v>44.259998000000003</c:v>
                </c:pt>
                <c:pt idx="1370">
                  <c:v>43.580002</c:v>
                </c:pt>
                <c:pt idx="1371">
                  <c:v>43.41</c:v>
                </c:pt>
                <c:pt idx="1372">
                  <c:v>42.490001999999997</c:v>
                </c:pt>
                <c:pt idx="1373">
                  <c:v>42.040000999999997</c:v>
                </c:pt>
                <c:pt idx="1374">
                  <c:v>41.080002</c:v>
                </c:pt>
                <c:pt idx="1375">
                  <c:v>40.709999000000003</c:v>
                </c:pt>
                <c:pt idx="1376">
                  <c:v>40.400002000000001</c:v>
                </c:pt>
                <c:pt idx="1377">
                  <c:v>40.110000999999997</c:v>
                </c:pt>
                <c:pt idx="1378">
                  <c:v>39.950001</c:v>
                </c:pt>
                <c:pt idx="1379">
                  <c:v>39.029998999999997</c:v>
                </c:pt>
                <c:pt idx="1380">
                  <c:v>38.240001999999997</c:v>
                </c:pt>
                <c:pt idx="1381">
                  <c:v>37.57</c:v>
                </c:pt>
                <c:pt idx="1382">
                  <c:v>36.939999</c:v>
                </c:pt>
                <c:pt idx="1383">
                  <c:v>36.369999</c:v>
                </c:pt>
                <c:pt idx="1384">
                  <c:v>35.880001</c:v>
                </c:pt>
                <c:pt idx="1385">
                  <c:v>35.330002</c:v>
                </c:pt>
                <c:pt idx="1386">
                  <c:v>34.909999999999997</c:v>
                </c:pt>
                <c:pt idx="1387">
                  <c:v>34.470001000000003</c:v>
                </c:pt>
                <c:pt idx="1388">
                  <c:v>34.049999</c:v>
                </c:pt>
                <c:pt idx="1389">
                  <c:v>33.659999999999997</c:v>
                </c:pt>
                <c:pt idx="1390">
                  <c:v>33.25</c:v>
                </c:pt>
                <c:pt idx="1391">
                  <c:v>32.900002000000001</c:v>
                </c:pt>
                <c:pt idx="1392">
                  <c:v>32.490001999999997</c:v>
                </c:pt>
                <c:pt idx="1393">
                  <c:v>32.25</c:v>
                </c:pt>
                <c:pt idx="1394">
                  <c:v>32.029998999999997</c:v>
                </c:pt>
                <c:pt idx="1395">
                  <c:v>32.07</c:v>
                </c:pt>
                <c:pt idx="1396">
                  <c:v>41.110000999999997</c:v>
                </c:pt>
                <c:pt idx="1397">
                  <c:v>39.990001999999997</c:v>
                </c:pt>
                <c:pt idx="1398">
                  <c:v>37.900002000000001</c:v>
                </c:pt>
                <c:pt idx="1399">
                  <c:v>35.939999</c:v>
                </c:pt>
                <c:pt idx="1400">
                  <c:v>34.259998000000003</c:v>
                </c:pt>
                <c:pt idx="1401">
                  <c:v>33.150002000000001</c:v>
                </c:pt>
                <c:pt idx="1402">
                  <c:v>32.279998999999997</c:v>
                </c:pt>
                <c:pt idx="1403">
                  <c:v>31.73</c:v>
                </c:pt>
                <c:pt idx="1404">
                  <c:v>31.190000999999999</c:v>
                </c:pt>
                <c:pt idx="1405">
                  <c:v>30.83</c:v>
                </c:pt>
                <c:pt idx="1406">
                  <c:v>30.549999</c:v>
                </c:pt>
                <c:pt idx="1407">
                  <c:v>30</c:v>
                </c:pt>
                <c:pt idx="1408">
                  <c:v>29.66</c:v>
                </c:pt>
                <c:pt idx="1409">
                  <c:v>29.52</c:v>
                </c:pt>
                <c:pt idx="1410">
                  <c:v>29.309999000000001</c:v>
                </c:pt>
                <c:pt idx="1411">
                  <c:v>29.02</c:v>
                </c:pt>
                <c:pt idx="1412">
                  <c:v>28.76</c:v>
                </c:pt>
                <c:pt idx="1413">
                  <c:v>28.459999</c:v>
                </c:pt>
                <c:pt idx="1414">
                  <c:v>28.120000999999998</c:v>
                </c:pt>
                <c:pt idx="1415">
                  <c:v>27.75</c:v>
                </c:pt>
                <c:pt idx="1416">
                  <c:v>27.370000999999998</c:v>
                </c:pt>
                <c:pt idx="1417">
                  <c:v>26.99</c:v>
                </c:pt>
                <c:pt idx="1418">
                  <c:v>26.58</c:v>
                </c:pt>
                <c:pt idx="1419">
                  <c:v>26.49</c:v>
                </c:pt>
                <c:pt idx="1420">
                  <c:v>26.4</c:v>
                </c:pt>
                <c:pt idx="1421">
                  <c:v>26.200001</c:v>
                </c:pt>
                <c:pt idx="1422">
                  <c:v>25.860001</c:v>
                </c:pt>
                <c:pt idx="1423">
                  <c:v>25.48</c:v>
                </c:pt>
                <c:pt idx="1424">
                  <c:v>25.09</c:v>
                </c:pt>
                <c:pt idx="1425">
                  <c:v>24.74</c:v>
                </c:pt>
                <c:pt idx="1426">
                  <c:v>24.389999</c:v>
                </c:pt>
                <c:pt idx="1427">
                  <c:v>24.07</c:v>
                </c:pt>
                <c:pt idx="1428">
                  <c:v>23.77</c:v>
                </c:pt>
                <c:pt idx="1429">
                  <c:v>23.469999000000001</c:v>
                </c:pt>
                <c:pt idx="1430">
                  <c:v>23.209999</c:v>
                </c:pt>
                <c:pt idx="1431">
                  <c:v>22.98</c:v>
                </c:pt>
                <c:pt idx="1432">
                  <c:v>22.77</c:v>
                </c:pt>
                <c:pt idx="1433">
                  <c:v>22.540001</c:v>
                </c:pt>
                <c:pt idx="1434">
                  <c:v>22.27</c:v>
                </c:pt>
                <c:pt idx="1435">
                  <c:v>22</c:v>
                </c:pt>
                <c:pt idx="1436">
                  <c:v>21.82</c:v>
                </c:pt>
                <c:pt idx="1437">
                  <c:v>21.67</c:v>
                </c:pt>
                <c:pt idx="1438">
                  <c:v>21.459999</c:v>
                </c:pt>
                <c:pt idx="1439">
                  <c:v>21.24</c:v>
                </c:pt>
                <c:pt idx="1440">
                  <c:v>20.99</c:v>
                </c:pt>
                <c:pt idx="1441">
                  <c:v>20.719999000000001</c:v>
                </c:pt>
                <c:pt idx="1442">
                  <c:v>20.469999000000001</c:v>
                </c:pt>
                <c:pt idx="1443">
                  <c:v>20.639999</c:v>
                </c:pt>
                <c:pt idx="1444">
                  <c:v>20.59</c:v>
                </c:pt>
                <c:pt idx="1445">
                  <c:v>20.280000999999999</c:v>
                </c:pt>
                <c:pt idx="1446">
                  <c:v>21.18</c:v>
                </c:pt>
                <c:pt idx="1447">
                  <c:v>20.940000999999999</c:v>
                </c:pt>
                <c:pt idx="1448">
                  <c:v>20.190000999999999</c:v>
                </c:pt>
                <c:pt idx="1449">
                  <c:v>19.459999</c:v>
                </c:pt>
                <c:pt idx="1450">
                  <c:v>18.899999999999999</c:v>
                </c:pt>
                <c:pt idx="1451">
                  <c:v>18.459999</c:v>
                </c:pt>
                <c:pt idx="1452">
                  <c:v>18.110001</c:v>
                </c:pt>
                <c:pt idx="1453">
                  <c:v>17.809999000000001</c:v>
                </c:pt>
                <c:pt idx="1454">
                  <c:v>17.860001</c:v>
                </c:pt>
                <c:pt idx="1455">
                  <c:v>17.57</c:v>
                </c:pt>
                <c:pt idx="1456">
                  <c:v>17.260000000000002</c:v>
                </c:pt>
                <c:pt idx="1457">
                  <c:v>20.85</c:v>
                </c:pt>
                <c:pt idx="1458">
                  <c:v>18.149999999999999</c:v>
                </c:pt>
                <c:pt idx="1459">
                  <c:v>17</c:v>
                </c:pt>
                <c:pt idx="1460">
                  <c:v>19.579999999999998</c:v>
                </c:pt>
                <c:pt idx="1461">
                  <c:v>17.280000999999999</c:v>
                </c:pt>
                <c:pt idx="1462">
                  <c:v>16.489999999999998</c:v>
                </c:pt>
                <c:pt idx="1463">
                  <c:v>16.010000000000002</c:v>
                </c:pt>
                <c:pt idx="1464">
                  <c:v>15.56</c:v>
                </c:pt>
                <c:pt idx="1465">
                  <c:v>15.23</c:v>
                </c:pt>
                <c:pt idx="1466">
                  <c:v>14.97</c:v>
                </c:pt>
                <c:pt idx="1467">
                  <c:v>14.72</c:v>
                </c:pt>
                <c:pt idx="1468">
                  <c:v>14.5</c:v>
                </c:pt>
                <c:pt idx="1469">
                  <c:v>14.35</c:v>
                </c:pt>
                <c:pt idx="1470">
                  <c:v>14.21</c:v>
                </c:pt>
                <c:pt idx="1471">
                  <c:v>14.02</c:v>
                </c:pt>
                <c:pt idx="1472">
                  <c:v>13.86</c:v>
                </c:pt>
                <c:pt idx="1473">
                  <c:v>13.66</c:v>
                </c:pt>
                <c:pt idx="1474">
                  <c:v>13.48</c:v>
                </c:pt>
                <c:pt idx="1475">
                  <c:v>13.3</c:v>
                </c:pt>
                <c:pt idx="1476">
                  <c:v>13.03</c:v>
                </c:pt>
                <c:pt idx="1477">
                  <c:v>12.84</c:v>
                </c:pt>
                <c:pt idx="1478">
                  <c:v>12.66</c:v>
                </c:pt>
                <c:pt idx="1479">
                  <c:v>12.52</c:v>
                </c:pt>
                <c:pt idx="1480">
                  <c:v>12.36</c:v>
                </c:pt>
                <c:pt idx="1481">
                  <c:v>12.18</c:v>
                </c:pt>
                <c:pt idx="1482">
                  <c:v>12.08</c:v>
                </c:pt>
                <c:pt idx="1483">
                  <c:v>11.91</c:v>
                </c:pt>
                <c:pt idx="1484">
                  <c:v>11.82</c:v>
                </c:pt>
                <c:pt idx="1485">
                  <c:v>11.63</c:v>
                </c:pt>
                <c:pt idx="1486">
                  <c:v>11.44</c:v>
                </c:pt>
                <c:pt idx="1487">
                  <c:v>11.25</c:v>
                </c:pt>
                <c:pt idx="1488">
                  <c:v>11.03</c:v>
                </c:pt>
                <c:pt idx="1489">
                  <c:v>10.9</c:v>
                </c:pt>
                <c:pt idx="1490">
                  <c:v>10.75</c:v>
                </c:pt>
                <c:pt idx="1491">
                  <c:v>10.7</c:v>
                </c:pt>
                <c:pt idx="1492">
                  <c:v>10.37</c:v>
                </c:pt>
                <c:pt idx="1493">
                  <c:v>10.27</c:v>
                </c:pt>
                <c:pt idx="1494">
                  <c:v>10.18</c:v>
                </c:pt>
                <c:pt idx="1495">
                  <c:v>9.8970000000000002</c:v>
                </c:pt>
                <c:pt idx="1496">
                  <c:v>9.7050000000000001</c:v>
                </c:pt>
                <c:pt idx="1497">
                  <c:v>9.5640000000000001</c:v>
                </c:pt>
                <c:pt idx="1498">
                  <c:v>9.4160000000000004</c:v>
                </c:pt>
                <c:pt idx="1499">
                  <c:v>9.2759999999999998</c:v>
                </c:pt>
                <c:pt idx="1500">
                  <c:v>9.1120000000000001</c:v>
                </c:pt>
                <c:pt idx="1501">
                  <c:v>8.9420000000000002</c:v>
                </c:pt>
                <c:pt idx="1502">
                  <c:v>8.8049999999999997</c:v>
                </c:pt>
                <c:pt idx="1503">
                  <c:v>8.6359999999999992</c:v>
                </c:pt>
                <c:pt idx="1504">
                  <c:v>8.4879999999999995</c:v>
                </c:pt>
                <c:pt idx="1505">
                  <c:v>8.3580000000000005</c:v>
                </c:pt>
                <c:pt idx="1506">
                  <c:v>8.2249999999999996</c:v>
                </c:pt>
                <c:pt idx="1507">
                  <c:v>8.1259999999999994</c:v>
                </c:pt>
                <c:pt idx="1508">
                  <c:v>8.0239999999999991</c:v>
                </c:pt>
                <c:pt idx="1509">
                  <c:v>7.9119999999999999</c:v>
                </c:pt>
                <c:pt idx="1510">
                  <c:v>7.8029999999999999</c:v>
                </c:pt>
                <c:pt idx="1511">
                  <c:v>7.6829999999999998</c:v>
                </c:pt>
                <c:pt idx="1512">
                  <c:v>7.5579999999999998</c:v>
                </c:pt>
                <c:pt idx="1513">
                  <c:v>7.4180000000000001</c:v>
                </c:pt>
                <c:pt idx="1514">
                  <c:v>7.3369999999999997</c:v>
                </c:pt>
                <c:pt idx="1515">
                  <c:v>7.0869999999999997</c:v>
                </c:pt>
                <c:pt idx="1516">
                  <c:v>7.1120000000000001</c:v>
                </c:pt>
                <c:pt idx="1517">
                  <c:v>7.0880000000000001</c:v>
                </c:pt>
                <c:pt idx="1518">
                  <c:v>7.0010000000000003</c:v>
                </c:pt>
                <c:pt idx="1519">
                  <c:v>6.83</c:v>
                </c:pt>
                <c:pt idx="1520">
                  <c:v>6.5439999999999996</c:v>
                </c:pt>
                <c:pt idx="1521">
                  <c:v>6.3390000000000004</c:v>
                </c:pt>
                <c:pt idx="1522">
                  <c:v>6.0739999999999998</c:v>
                </c:pt>
                <c:pt idx="1523">
                  <c:v>5.9160000000000004</c:v>
                </c:pt>
                <c:pt idx="1524">
                  <c:v>5.81</c:v>
                </c:pt>
                <c:pt idx="1525">
                  <c:v>5.6139999999999999</c:v>
                </c:pt>
                <c:pt idx="1526">
                  <c:v>5.5010000000000003</c:v>
                </c:pt>
                <c:pt idx="1527">
                  <c:v>5.343</c:v>
                </c:pt>
                <c:pt idx="1528">
                  <c:v>5.1890000000000001</c:v>
                </c:pt>
                <c:pt idx="1529">
                  <c:v>5.0010000000000003</c:v>
                </c:pt>
                <c:pt idx="1530">
                  <c:v>4.9029999999999996</c:v>
                </c:pt>
                <c:pt idx="1531">
                  <c:v>4.7629999999999999</c:v>
                </c:pt>
                <c:pt idx="1532">
                  <c:v>4.6289999999999996</c:v>
                </c:pt>
                <c:pt idx="1533">
                  <c:v>4.5149999999999997</c:v>
                </c:pt>
                <c:pt idx="1534">
                  <c:v>4.4429999999999996</c:v>
                </c:pt>
                <c:pt idx="1535">
                  <c:v>4.4000000000000004</c:v>
                </c:pt>
                <c:pt idx="1536">
                  <c:v>4.3659999999999997</c:v>
                </c:pt>
                <c:pt idx="1537">
                  <c:v>4.3319999999999999</c:v>
                </c:pt>
                <c:pt idx="1538">
                  <c:v>4.1959999999999997</c:v>
                </c:pt>
                <c:pt idx="1539">
                  <c:v>4.3150000000000004</c:v>
                </c:pt>
                <c:pt idx="1540">
                  <c:v>4.2329999999999997</c:v>
                </c:pt>
                <c:pt idx="1541">
                  <c:v>4.3899999999999997</c:v>
                </c:pt>
                <c:pt idx="1542">
                  <c:v>4.4749999999999996</c:v>
                </c:pt>
                <c:pt idx="1543">
                  <c:v>4.4640000000000004</c:v>
                </c:pt>
                <c:pt idx="1544">
                  <c:v>4.4820000000000002</c:v>
                </c:pt>
                <c:pt idx="1545">
                  <c:v>4.3680000000000003</c:v>
                </c:pt>
                <c:pt idx="1546">
                  <c:v>4.4189999999999996</c:v>
                </c:pt>
                <c:pt idx="1547">
                  <c:v>4.6150000000000002</c:v>
                </c:pt>
                <c:pt idx="1548">
                  <c:v>4.7519999999999998</c:v>
                </c:pt>
                <c:pt idx="1549">
                  <c:v>4.9340000000000002</c:v>
                </c:pt>
                <c:pt idx="1550">
                  <c:v>5.0730000000000004</c:v>
                </c:pt>
                <c:pt idx="1551">
                  <c:v>5.109</c:v>
                </c:pt>
                <c:pt idx="1552">
                  <c:v>4.6920000000000002</c:v>
                </c:pt>
                <c:pt idx="1553">
                  <c:v>4.181</c:v>
                </c:pt>
                <c:pt idx="1554">
                  <c:v>3.944</c:v>
                </c:pt>
                <c:pt idx="1555">
                  <c:v>3.8740000000000001</c:v>
                </c:pt>
                <c:pt idx="1556">
                  <c:v>3.52</c:v>
                </c:pt>
                <c:pt idx="1557">
                  <c:v>3.4910000000000001</c:v>
                </c:pt>
                <c:pt idx="1558">
                  <c:v>3.5619999999999998</c:v>
                </c:pt>
                <c:pt idx="1559">
                  <c:v>3.6829999999999998</c:v>
                </c:pt>
                <c:pt idx="1560">
                  <c:v>3.3940000000000001</c:v>
                </c:pt>
                <c:pt idx="1561">
                  <c:v>3.1840000000000002</c:v>
                </c:pt>
                <c:pt idx="1562">
                  <c:v>2.714</c:v>
                </c:pt>
                <c:pt idx="1563">
                  <c:v>2.3220000000000001</c:v>
                </c:pt>
                <c:pt idx="1564">
                  <c:v>2.2890000000000001</c:v>
                </c:pt>
                <c:pt idx="1565">
                  <c:v>2.0419999999999998</c:v>
                </c:pt>
                <c:pt idx="1566">
                  <c:v>2.157</c:v>
                </c:pt>
                <c:pt idx="1567">
                  <c:v>2.4249999999999998</c:v>
                </c:pt>
                <c:pt idx="1568">
                  <c:v>2.7050000000000001</c:v>
                </c:pt>
                <c:pt idx="1569">
                  <c:v>2.9670000000000001</c:v>
                </c:pt>
                <c:pt idx="1570">
                  <c:v>3.1349999999999998</c:v>
                </c:pt>
                <c:pt idx="1571">
                  <c:v>3.27</c:v>
                </c:pt>
                <c:pt idx="1572">
                  <c:v>3.2709999999999999</c:v>
                </c:pt>
                <c:pt idx="1573">
                  <c:v>3.2639999999999998</c:v>
                </c:pt>
                <c:pt idx="1574">
                  <c:v>3.2130000000000001</c:v>
                </c:pt>
                <c:pt idx="1575">
                  <c:v>2.9129999999999998</c:v>
                </c:pt>
                <c:pt idx="1576">
                  <c:v>2.569</c:v>
                </c:pt>
                <c:pt idx="1577">
                  <c:v>2.23</c:v>
                </c:pt>
                <c:pt idx="1578">
                  <c:v>1.93</c:v>
                </c:pt>
                <c:pt idx="1579">
                  <c:v>1.768</c:v>
                </c:pt>
                <c:pt idx="1580">
                  <c:v>1.587</c:v>
                </c:pt>
                <c:pt idx="1581">
                  <c:v>1.423</c:v>
                </c:pt>
                <c:pt idx="1582">
                  <c:v>1.33</c:v>
                </c:pt>
                <c:pt idx="1583">
                  <c:v>1.2809999999999999</c:v>
                </c:pt>
                <c:pt idx="1584">
                  <c:v>1.3360000000000001</c:v>
                </c:pt>
                <c:pt idx="1585">
                  <c:v>1.5069999999999999</c:v>
                </c:pt>
                <c:pt idx="1586">
                  <c:v>1.7290000000000001</c:v>
                </c:pt>
                <c:pt idx="1587">
                  <c:v>1.9059999999999999</c:v>
                </c:pt>
                <c:pt idx="1588">
                  <c:v>1.903</c:v>
                </c:pt>
                <c:pt idx="1589">
                  <c:v>1.855</c:v>
                </c:pt>
                <c:pt idx="1590">
                  <c:v>1.819</c:v>
                </c:pt>
                <c:pt idx="1591">
                  <c:v>1.8</c:v>
                </c:pt>
                <c:pt idx="1592">
                  <c:v>1.7809999999999999</c:v>
                </c:pt>
                <c:pt idx="1593">
                  <c:v>1.8340000000000001</c:v>
                </c:pt>
                <c:pt idx="1594">
                  <c:v>1.952</c:v>
                </c:pt>
                <c:pt idx="1595">
                  <c:v>1.992</c:v>
                </c:pt>
                <c:pt idx="1596">
                  <c:v>1.958</c:v>
                </c:pt>
                <c:pt idx="1597">
                  <c:v>1.984</c:v>
                </c:pt>
                <c:pt idx="1598">
                  <c:v>2.0920000000000001</c:v>
                </c:pt>
                <c:pt idx="1599">
                  <c:v>2.1579999999999999</c:v>
                </c:pt>
                <c:pt idx="1600">
                  <c:v>2.1019999999999999</c:v>
                </c:pt>
                <c:pt idx="1601">
                  <c:v>2.1509999999999998</c:v>
                </c:pt>
                <c:pt idx="1602">
                  <c:v>2.2330000000000001</c:v>
                </c:pt>
                <c:pt idx="1603">
                  <c:v>2.0819999999999999</c:v>
                </c:pt>
                <c:pt idx="1604">
                  <c:v>1.9890000000000001</c:v>
                </c:pt>
                <c:pt idx="1605">
                  <c:v>1.8580000000000001</c:v>
                </c:pt>
                <c:pt idx="1606">
                  <c:v>2.262</c:v>
                </c:pt>
                <c:pt idx="1607">
                  <c:v>5.0990000000000002</c:v>
                </c:pt>
                <c:pt idx="1608">
                  <c:v>7.1890000000000001</c:v>
                </c:pt>
                <c:pt idx="1609">
                  <c:v>7.3680000000000003</c:v>
                </c:pt>
                <c:pt idx="1610">
                  <c:v>6.5430000000000001</c:v>
                </c:pt>
                <c:pt idx="1611">
                  <c:v>6.1760000000000002</c:v>
                </c:pt>
                <c:pt idx="1612">
                  <c:v>5.9039999999999999</c:v>
                </c:pt>
                <c:pt idx="1613">
                  <c:v>5.99</c:v>
                </c:pt>
                <c:pt idx="1614">
                  <c:v>6.2210000000000001</c:v>
                </c:pt>
                <c:pt idx="1615">
                  <c:v>5.8159999999999998</c:v>
                </c:pt>
                <c:pt idx="1616">
                  <c:v>5.63</c:v>
                </c:pt>
                <c:pt idx="1617">
                  <c:v>5.7960000000000003</c:v>
                </c:pt>
                <c:pt idx="1618">
                  <c:v>6.0229999999999997</c:v>
                </c:pt>
                <c:pt idx="1619">
                  <c:v>5.8689999999999998</c:v>
                </c:pt>
                <c:pt idx="1620">
                  <c:v>5.9939999999999998</c:v>
                </c:pt>
                <c:pt idx="1621">
                  <c:v>6.0330000000000004</c:v>
                </c:pt>
                <c:pt idx="1622">
                  <c:v>6.45</c:v>
                </c:pt>
                <c:pt idx="1623">
                  <c:v>18.309999000000001</c:v>
                </c:pt>
                <c:pt idx="1624">
                  <c:v>20.92</c:v>
                </c:pt>
                <c:pt idx="1625">
                  <c:v>21.17</c:v>
                </c:pt>
                <c:pt idx="1626">
                  <c:v>21.530000999999999</c:v>
                </c:pt>
                <c:pt idx="1627">
                  <c:v>22.450001</c:v>
                </c:pt>
                <c:pt idx="1628">
                  <c:v>21.120000999999998</c:v>
                </c:pt>
                <c:pt idx="1629">
                  <c:v>18.760000000000002</c:v>
                </c:pt>
                <c:pt idx="1630">
                  <c:v>20.379999000000002</c:v>
                </c:pt>
                <c:pt idx="1631">
                  <c:v>19.120000999999998</c:v>
                </c:pt>
                <c:pt idx="1632">
                  <c:v>15.55</c:v>
                </c:pt>
                <c:pt idx="1633">
                  <c:v>13.67</c:v>
                </c:pt>
                <c:pt idx="1634">
                  <c:v>12.84</c:v>
                </c:pt>
                <c:pt idx="1635">
                  <c:v>12.3</c:v>
                </c:pt>
                <c:pt idx="1636">
                  <c:v>12.1</c:v>
                </c:pt>
                <c:pt idx="1637">
                  <c:v>11.39</c:v>
                </c:pt>
                <c:pt idx="1638">
                  <c:v>10.55</c:v>
                </c:pt>
                <c:pt idx="1639">
                  <c:v>10.15</c:v>
                </c:pt>
                <c:pt idx="1640">
                  <c:v>10.07</c:v>
                </c:pt>
                <c:pt idx="1641">
                  <c:v>10.44</c:v>
                </c:pt>
                <c:pt idx="1642">
                  <c:v>13.72</c:v>
                </c:pt>
                <c:pt idx="1643">
                  <c:v>15.3</c:v>
                </c:pt>
                <c:pt idx="1644">
                  <c:v>15.26</c:v>
                </c:pt>
                <c:pt idx="1645">
                  <c:v>13.95</c:v>
                </c:pt>
                <c:pt idx="1646">
                  <c:v>13.62</c:v>
                </c:pt>
                <c:pt idx="1647">
                  <c:v>16.239999999999998</c:v>
                </c:pt>
                <c:pt idx="1648">
                  <c:v>16.700001</c:v>
                </c:pt>
                <c:pt idx="1649">
                  <c:v>20.549999</c:v>
                </c:pt>
                <c:pt idx="1650">
                  <c:v>17.799999</c:v>
                </c:pt>
                <c:pt idx="1651">
                  <c:v>19.77</c:v>
                </c:pt>
                <c:pt idx="1652">
                  <c:v>16.639999</c:v>
                </c:pt>
                <c:pt idx="1653">
                  <c:v>15.37</c:v>
                </c:pt>
                <c:pt idx="1654">
                  <c:v>15.08</c:v>
                </c:pt>
                <c:pt idx="1655">
                  <c:v>15.39</c:v>
                </c:pt>
                <c:pt idx="1656">
                  <c:v>15.24</c:v>
                </c:pt>
                <c:pt idx="1657">
                  <c:v>15.55</c:v>
                </c:pt>
                <c:pt idx="1658">
                  <c:v>15.4</c:v>
                </c:pt>
                <c:pt idx="1659">
                  <c:v>15.44</c:v>
                </c:pt>
                <c:pt idx="1660">
                  <c:v>15.19</c:v>
                </c:pt>
                <c:pt idx="1661">
                  <c:v>14.82</c:v>
                </c:pt>
                <c:pt idx="1662">
                  <c:v>15.14</c:v>
                </c:pt>
                <c:pt idx="1663">
                  <c:v>15.43</c:v>
                </c:pt>
                <c:pt idx="1664">
                  <c:v>15.07</c:v>
                </c:pt>
                <c:pt idx="1665">
                  <c:v>14.75</c:v>
                </c:pt>
                <c:pt idx="1666">
                  <c:v>14.58</c:v>
                </c:pt>
                <c:pt idx="1667">
                  <c:v>15.88</c:v>
                </c:pt>
                <c:pt idx="1668">
                  <c:v>16.579999999999998</c:v>
                </c:pt>
                <c:pt idx="1669">
                  <c:v>17.66</c:v>
                </c:pt>
                <c:pt idx="1670">
                  <c:v>108.900002</c:v>
                </c:pt>
                <c:pt idx="1671">
                  <c:v>73.989998</c:v>
                </c:pt>
                <c:pt idx="1672">
                  <c:v>61.650002000000001</c:v>
                </c:pt>
                <c:pt idx="1673">
                  <c:v>52.200001</c:v>
                </c:pt>
                <c:pt idx="1674">
                  <c:v>44.779998999999997</c:v>
                </c:pt>
                <c:pt idx="1675">
                  <c:v>38.590000000000003</c:v>
                </c:pt>
                <c:pt idx="1676">
                  <c:v>33.709999000000003</c:v>
                </c:pt>
                <c:pt idx="1677">
                  <c:v>32.32</c:v>
                </c:pt>
                <c:pt idx="1678">
                  <c:v>31.190000999999999</c:v>
                </c:pt>
                <c:pt idx="1679">
                  <c:v>30.440000999999999</c:v>
                </c:pt>
                <c:pt idx="1680">
                  <c:v>29.719999000000001</c:v>
                </c:pt>
                <c:pt idx="1681">
                  <c:v>29.389999</c:v>
                </c:pt>
                <c:pt idx="1682">
                  <c:v>28.92</c:v>
                </c:pt>
                <c:pt idx="1683">
                  <c:v>28.26</c:v>
                </c:pt>
                <c:pt idx="1684">
                  <c:v>27.92</c:v>
                </c:pt>
                <c:pt idx="1685">
                  <c:v>31.690000999999999</c:v>
                </c:pt>
                <c:pt idx="1686">
                  <c:v>32.68</c:v>
                </c:pt>
                <c:pt idx="1687">
                  <c:v>33.32</c:v>
                </c:pt>
                <c:pt idx="1688">
                  <c:v>33.130001</c:v>
                </c:pt>
                <c:pt idx="1689">
                  <c:v>95.199996999999996</c:v>
                </c:pt>
                <c:pt idx="1690">
                  <c:v>63.77</c:v>
                </c:pt>
                <c:pt idx="1691">
                  <c:v>57.669998</c:v>
                </c:pt>
                <c:pt idx="1692">
                  <c:v>55.419998</c:v>
                </c:pt>
                <c:pt idx="1693">
                  <c:v>51.150002000000001</c:v>
                </c:pt>
                <c:pt idx="1694">
                  <c:v>46.580002</c:v>
                </c:pt>
                <c:pt idx="1695">
                  <c:v>43.669998</c:v>
                </c:pt>
                <c:pt idx="1696">
                  <c:v>41.119999</c:v>
                </c:pt>
                <c:pt idx="1697">
                  <c:v>38.990001999999997</c:v>
                </c:pt>
                <c:pt idx="1698">
                  <c:v>37.349997999999999</c:v>
                </c:pt>
                <c:pt idx="1699">
                  <c:v>46.119999</c:v>
                </c:pt>
                <c:pt idx="1700">
                  <c:v>43.419998</c:v>
                </c:pt>
                <c:pt idx="1701">
                  <c:v>40.599997999999999</c:v>
                </c:pt>
                <c:pt idx="1702">
                  <c:v>39.049999</c:v>
                </c:pt>
                <c:pt idx="1703">
                  <c:v>38.130001</c:v>
                </c:pt>
                <c:pt idx="1704">
                  <c:v>36.380001</c:v>
                </c:pt>
                <c:pt idx="1705">
                  <c:v>35.049999</c:v>
                </c:pt>
                <c:pt idx="1706">
                  <c:v>34.779998999999997</c:v>
                </c:pt>
                <c:pt idx="1707">
                  <c:v>34.560001</c:v>
                </c:pt>
                <c:pt idx="1708">
                  <c:v>34.259998000000003</c:v>
                </c:pt>
                <c:pt idx="1709">
                  <c:v>34.290000999999997</c:v>
                </c:pt>
                <c:pt idx="1710">
                  <c:v>34.009998000000003</c:v>
                </c:pt>
                <c:pt idx="1711">
                  <c:v>33.889999000000003</c:v>
                </c:pt>
                <c:pt idx="1712">
                  <c:v>32.909999999999997</c:v>
                </c:pt>
                <c:pt idx="1713">
                  <c:v>32.659999999999997</c:v>
                </c:pt>
                <c:pt idx="1714">
                  <c:v>32.299999</c:v>
                </c:pt>
                <c:pt idx="1715">
                  <c:v>31.75</c:v>
                </c:pt>
                <c:pt idx="1716">
                  <c:v>31.370000999999998</c:v>
                </c:pt>
                <c:pt idx="1717">
                  <c:v>30.799999</c:v>
                </c:pt>
                <c:pt idx="1718">
                  <c:v>30.82</c:v>
                </c:pt>
                <c:pt idx="1719">
                  <c:v>30.41</c:v>
                </c:pt>
                <c:pt idx="1720">
                  <c:v>30.440000999999999</c:v>
                </c:pt>
                <c:pt idx="1721">
                  <c:v>30.030000999999999</c:v>
                </c:pt>
                <c:pt idx="1722">
                  <c:v>29.879999000000002</c:v>
                </c:pt>
                <c:pt idx="1723">
                  <c:v>29.67</c:v>
                </c:pt>
                <c:pt idx="1724">
                  <c:v>29.540001</c:v>
                </c:pt>
                <c:pt idx="1725">
                  <c:v>32.549999</c:v>
                </c:pt>
                <c:pt idx="1726">
                  <c:v>33.110000999999997</c:v>
                </c:pt>
                <c:pt idx="1727">
                  <c:v>32.959999000000003</c:v>
                </c:pt>
                <c:pt idx="1728">
                  <c:v>32.599997999999999</c:v>
                </c:pt>
                <c:pt idx="1729">
                  <c:v>31.58</c:v>
                </c:pt>
                <c:pt idx="1730">
                  <c:v>30.889999</c:v>
                </c:pt>
                <c:pt idx="1731">
                  <c:v>30.110001</c:v>
                </c:pt>
                <c:pt idx="1732">
                  <c:v>29.49</c:v>
                </c:pt>
                <c:pt idx="1733">
                  <c:v>28.959999</c:v>
                </c:pt>
                <c:pt idx="1734">
                  <c:v>28.379999000000002</c:v>
                </c:pt>
                <c:pt idx="1735">
                  <c:v>27.85</c:v>
                </c:pt>
                <c:pt idx="1736">
                  <c:v>27.59</c:v>
                </c:pt>
                <c:pt idx="1737">
                  <c:v>27.469999000000001</c:v>
                </c:pt>
                <c:pt idx="1738">
                  <c:v>27.34</c:v>
                </c:pt>
                <c:pt idx="1739">
                  <c:v>27.309999000000001</c:v>
                </c:pt>
                <c:pt idx="1740">
                  <c:v>29.08</c:v>
                </c:pt>
                <c:pt idx="1741">
                  <c:v>62.330002</c:v>
                </c:pt>
                <c:pt idx="1742">
                  <c:v>60.549999</c:v>
                </c:pt>
                <c:pt idx="1743">
                  <c:v>52.48</c:v>
                </c:pt>
                <c:pt idx="1744">
                  <c:v>47.009998000000003</c:v>
                </c:pt>
                <c:pt idx="1745">
                  <c:v>42.220001000000003</c:v>
                </c:pt>
                <c:pt idx="1746">
                  <c:v>37.650002000000001</c:v>
                </c:pt>
                <c:pt idx="1747">
                  <c:v>34.360000999999997</c:v>
                </c:pt>
                <c:pt idx="1748">
                  <c:v>32.310001</c:v>
                </c:pt>
                <c:pt idx="1749">
                  <c:v>31.139999</c:v>
                </c:pt>
                <c:pt idx="1750">
                  <c:v>30.23</c:v>
                </c:pt>
                <c:pt idx="1751">
                  <c:v>29.75</c:v>
                </c:pt>
                <c:pt idx="1752">
                  <c:v>29.299999</c:v>
                </c:pt>
                <c:pt idx="1753">
                  <c:v>28.790001</c:v>
                </c:pt>
                <c:pt idx="1754">
                  <c:v>28.18</c:v>
                </c:pt>
                <c:pt idx="1755">
                  <c:v>27.700001</c:v>
                </c:pt>
                <c:pt idx="1756">
                  <c:v>27.48</c:v>
                </c:pt>
                <c:pt idx="1757">
                  <c:v>27.219999000000001</c:v>
                </c:pt>
                <c:pt idx="1758">
                  <c:v>26.92</c:v>
                </c:pt>
                <c:pt idx="1759">
                  <c:v>26.559999000000001</c:v>
                </c:pt>
                <c:pt idx="1760">
                  <c:v>26.190000999999999</c:v>
                </c:pt>
                <c:pt idx="1761">
                  <c:v>25.860001</c:v>
                </c:pt>
                <c:pt idx="1762">
                  <c:v>25.51</c:v>
                </c:pt>
                <c:pt idx="1763">
                  <c:v>25.120000999999998</c:v>
                </c:pt>
                <c:pt idx="1764">
                  <c:v>24.719999000000001</c:v>
                </c:pt>
                <c:pt idx="1765">
                  <c:v>24.43</c:v>
                </c:pt>
                <c:pt idx="1766">
                  <c:v>24.23</c:v>
                </c:pt>
                <c:pt idx="1767">
                  <c:v>24.07</c:v>
                </c:pt>
                <c:pt idx="1768">
                  <c:v>23.84</c:v>
                </c:pt>
                <c:pt idx="1769">
                  <c:v>23.58</c:v>
                </c:pt>
                <c:pt idx="1770">
                  <c:v>23.23</c:v>
                </c:pt>
                <c:pt idx="1771">
                  <c:v>22.879999000000002</c:v>
                </c:pt>
                <c:pt idx="1772">
                  <c:v>22.610001</c:v>
                </c:pt>
                <c:pt idx="1773">
                  <c:v>22.459999</c:v>
                </c:pt>
                <c:pt idx="1774">
                  <c:v>22.34</c:v>
                </c:pt>
                <c:pt idx="1775">
                  <c:v>22.16</c:v>
                </c:pt>
                <c:pt idx="1776">
                  <c:v>21.93</c:v>
                </c:pt>
                <c:pt idx="1777">
                  <c:v>21.66</c:v>
                </c:pt>
                <c:pt idx="1778">
                  <c:v>21.370000999999998</c:v>
                </c:pt>
                <c:pt idx="1779">
                  <c:v>21.290001</c:v>
                </c:pt>
                <c:pt idx="1780">
                  <c:v>21.25</c:v>
                </c:pt>
                <c:pt idx="1781">
                  <c:v>21.09</c:v>
                </c:pt>
                <c:pt idx="1782">
                  <c:v>20.98</c:v>
                </c:pt>
                <c:pt idx="1783">
                  <c:v>20.799999</c:v>
                </c:pt>
                <c:pt idx="1784">
                  <c:v>20.959999</c:v>
                </c:pt>
                <c:pt idx="1785">
                  <c:v>20.82</c:v>
                </c:pt>
                <c:pt idx="1786">
                  <c:v>20.420000000000002</c:v>
                </c:pt>
                <c:pt idx="1787">
                  <c:v>21.23</c:v>
                </c:pt>
                <c:pt idx="1788">
                  <c:v>20.879999000000002</c:v>
                </c:pt>
                <c:pt idx="1789">
                  <c:v>19.989999999999998</c:v>
                </c:pt>
                <c:pt idx="1790">
                  <c:v>19.200001</c:v>
                </c:pt>
                <c:pt idx="1791">
                  <c:v>18.600000000000001</c:v>
                </c:pt>
                <c:pt idx="1792">
                  <c:v>18.170000000000002</c:v>
                </c:pt>
                <c:pt idx="1793">
                  <c:v>17.860001</c:v>
                </c:pt>
                <c:pt idx="1794">
                  <c:v>17.860001</c:v>
                </c:pt>
                <c:pt idx="1795">
                  <c:v>17.600000000000001</c:v>
                </c:pt>
                <c:pt idx="1796">
                  <c:v>17.350000000000001</c:v>
                </c:pt>
                <c:pt idx="1797">
                  <c:v>17.120000999999998</c:v>
                </c:pt>
                <c:pt idx="1798">
                  <c:v>20.809999000000001</c:v>
                </c:pt>
                <c:pt idx="1799">
                  <c:v>18.16</c:v>
                </c:pt>
                <c:pt idx="1800">
                  <c:v>17.040001</c:v>
                </c:pt>
                <c:pt idx="1801">
                  <c:v>19.639999</c:v>
                </c:pt>
                <c:pt idx="1802">
                  <c:v>17.43</c:v>
                </c:pt>
                <c:pt idx="1803">
                  <c:v>16.450001</c:v>
                </c:pt>
                <c:pt idx="1804">
                  <c:v>15.96</c:v>
                </c:pt>
                <c:pt idx="1805">
                  <c:v>15.68</c:v>
                </c:pt>
                <c:pt idx="1806">
                  <c:v>15.47</c:v>
                </c:pt>
                <c:pt idx="1807">
                  <c:v>15.25</c:v>
                </c:pt>
                <c:pt idx="1808">
                  <c:v>15.1</c:v>
                </c:pt>
                <c:pt idx="1809">
                  <c:v>14.88</c:v>
                </c:pt>
                <c:pt idx="1810">
                  <c:v>14.75</c:v>
                </c:pt>
                <c:pt idx="1811">
                  <c:v>14.53</c:v>
                </c:pt>
                <c:pt idx="1812">
                  <c:v>14.31</c:v>
                </c:pt>
                <c:pt idx="1813">
                  <c:v>14.37</c:v>
                </c:pt>
                <c:pt idx="1814">
                  <c:v>14.18</c:v>
                </c:pt>
                <c:pt idx="1815">
                  <c:v>13.99</c:v>
                </c:pt>
                <c:pt idx="1816">
                  <c:v>13.99</c:v>
                </c:pt>
                <c:pt idx="1817">
                  <c:v>13.81</c:v>
                </c:pt>
                <c:pt idx="1818">
                  <c:v>13.56</c:v>
                </c:pt>
                <c:pt idx="1819">
                  <c:v>13.32</c:v>
                </c:pt>
                <c:pt idx="1820">
                  <c:v>13.17</c:v>
                </c:pt>
                <c:pt idx="1821">
                  <c:v>12.98</c:v>
                </c:pt>
                <c:pt idx="1822">
                  <c:v>12.81</c:v>
                </c:pt>
                <c:pt idx="1823">
                  <c:v>12.63</c:v>
                </c:pt>
                <c:pt idx="1824">
                  <c:v>12.48</c:v>
                </c:pt>
                <c:pt idx="1825">
                  <c:v>12.5</c:v>
                </c:pt>
                <c:pt idx="1826">
                  <c:v>12.3</c:v>
                </c:pt>
                <c:pt idx="1827">
                  <c:v>12.06</c:v>
                </c:pt>
                <c:pt idx="1828">
                  <c:v>11.81</c:v>
                </c:pt>
                <c:pt idx="1829">
                  <c:v>11.64</c:v>
                </c:pt>
                <c:pt idx="1830">
                  <c:v>11.46</c:v>
                </c:pt>
                <c:pt idx="1831">
                  <c:v>11.45</c:v>
                </c:pt>
                <c:pt idx="1832">
                  <c:v>11.27</c:v>
                </c:pt>
                <c:pt idx="1833">
                  <c:v>11.02</c:v>
                </c:pt>
                <c:pt idx="1834">
                  <c:v>10.81</c:v>
                </c:pt>
                <c:pt idx="1835">
                  <c:v>10.83</c:v>
                </c:pt>
                <c:pt idx="1836">
                  <c:v>10.56</c:v>
                </c:pt>
                <c:pt idx="1837">
                  <c:v>10.43</c:v>
                </c:pt>
                <c:pt idx="1838">
                  <c:v>10.26</c:v>
                </c:pt>
                <c:pt idx="1839">
                  <c:v>10.11</c:v>
                </c:pt>
                <c:pt idx="1840">
                  <c:v>9.9890000000000008</c:v>
                </c:pt>
                <c:pt idx="1841">
                  <c:v>9.8640000000000008</c:v>
                </c:pt>
                <c:pt idx="1842">
                  <c:v>9.7119999999999997</c:v>
                </c:pt>
                <c:pt idx="1843">
                  <c:v>9.5410000000000004</c:v>
                </c:pt>
                <c:pt idx="1844">
                  <c:v>9.4049999999999994</c:v>
                </c:pt>
                <c:pt idx="1845">
                  <c:v>9.2759999999999998</c:v>
                </c:pt>
                <c:pt idx="1846">
                  <c:v>9.1289999999999996</c:v>
                </c:pt>
                <c:pt idx="1847">
                  <c:v>9.0259999999999998</c:v>
                </c:pt>
                <c:pt idx="1848">
                  <c:v>8.91</c:v>
                </c:pt>
                <c:pt idx="1849">
                  <c:v>8.766</c:v>
                </c:pt>
                <c:pt idx="1850">
                  <c:v>8.6199999999999992</c:v>
                </c:pt>
                <c:pt idx="1851">
                  <c:v>8.4819999999999993</c:v>
                </c:pt>
                <c:pt idx="1852">
                  <c:v>8.3829999999999991</c:v>
                </c:pt>
                <c:pt idx="1853">
                  <c:v>8.2720000000000002</c:v>
                </c:pt>
                <c:pt idx="1854">
                  <c:v>8.1669999999999998</c:v>
                </c:pt>
                <c:pt idx="1855">
                  <c:v>8.0879999999999992</c:v>
                </c:pt>
                <c:pt idx="1856">
                  <c:v>7.98</c:v>
                </c:pt>
                <c:pt idx="1857">
                  <c:v>7.7830000000000004</c:v>
                </c:pt>
                <c:pt idx="1858">
                  <c:v>7.5119999999999996</c:v>
                </c:pt>
                <c:pt idx="1859">
                  <c:v>7.3869999999999996</c:v>
                </c:pt>
                <c:pt idx="1860">
                  <c:v>7.2530000000000001</c:v>
                </c:pt>
                <c:pt idx="1861">
                  <c:v>7.194</c:v>
                </c:pt>
                <c:pt idx="1862">
                  <c:v>7.03</c:v>
                </c:pt>
                <c:pt idx="1863">
                  <c:v>6.9050000000000002</c:v>
                </c:pt>
                <c:pt idx="1864">
                  <c:v>6.7249999999999996</c:v>
                </c:pt>
                <c:pt idx="1865">
                  <c:v>6.6319999999999997</c:v>
                </c:pt>
                <c:pt idx="1866">
                  <c:v>6.4420000000000002</c:v>
                </c:pt>
                <c:pt idx="1867">
                  <c:v>6.343</c:v>
                </c:pt>
                <c:pt idx="1868">
                  <c:v>6.1929999999999996</c:v>
                </c:pt>
                <c:pt idx="1869">
                  <c:v>6.0039999999999996</c:v>
                </c:pt>
                <c:pt idx="1870">
                  <c:v>5.9370000000000003</c:v>
                </c:pt>
                <c:pt idx="1871">
                  <c:v>5.8920000000000003</c:v>
                </c:pt>
                <c:pt idx="1872">
                  <c:v>5.8310000000000004</c:v>
                </c:pt>
                <c:pt idx="1873">
                  <c:v>5.7380000000000004</c:v>
                </c:pt>
                <c:pt idx="1874">
                  <c:v>5.77</c:v>
                </c:pt>
                <c:pt idx="1875">
                  <c:v>5.7359999999999998</c:v>
                </c:pt>
                <c:pt idx="1876">
                  <c:v>5.6230000000000002</c:v>
                </c:pt>
                <c:pt idx="1877">
                  <c:v>5.5279999999999996</c:v>
                </c:pt>
                <c:pt idx="1878">
                  <c:v>5.36</c:v>
                </c:pt>
                <c:pt idx="1879">
                  <c:v>5.1959999999999997</c:v>
                </c:pt>
                <c:pt idx="1880">
                  <c:v>5.03</c:v>
                </c:pt>
                <c:pt idx="1881">
                  <c:v>4.9210000000000003</c:v>
                </c:pt>
                <c:pt idx="1882">
                  <c:v>4.8109999999999999</c:v>
                </c:pt>
                <c:pt idx="1883">
                  <c:v>4.6989999999999998</c:v>
                </c:pt>
                <c:pt idx="1884">
                  <c:v>4.6050000000000004</c:v>
                </c:pt>
                <c:pt idx="1885">
                  <c:v>4.4459999999999997</c:v>
                </c:pt>
                <c:pt idx="1886">
                  <c:v>4.3310000000000004</c:v>
                </c:pt>
                <c:pt idx="1887">
                  <c:v>4.1790000000000003</c:v>
                </c:pt>
                <c:pt idx="1888">
                  <c:v>4.0199999999999996</c:v>
                </c:pt>
                <c:pt idx="1889">
                  <c:v>4.1050000000000004</c:v>
                </c:pt>
                <c:pt idx="1890">
                  <c:v>4.2720000000000002</c:v>
                </c:pt>
                <c:pt idx="1891">
                  <c:v>4.3940000000000001</c:v>
                </c:pt>
                <c:pt idx="1892">
                  <c:v>4.2649999999999997</c:v>
                </c:pt>
                <c:pt idx="1893">
                  <c:v>4.1130000000000004</c:v>
                </c:pt>
                <c:pt idx="1894">
                  <c:v>3.899</c:v>
                </c:pt>
                <c:pt idx="1895">
                  <c:v>3.7170000000000001</c:v>
                </c:pt>
                <c:pt idx="1896">
                  <c:v>3.5190000000000001</c:v>
                </c:pt>
                <c:pt idx="1897">
                  <c:v>3.3639999999999999</c:v>
                </c:pt>
                <c:pt idx="1898">
                  <c:v>3.1509999999999998</c:v>
                </c:pt>
                <c:pt idx="1899">
                  <c:v>2.9889999999999999</c:v>
                </c:pt>
                <c:pt idx="1900">
                  <c:v>2.82</c:v>
                </c:pt>
                <c:pt idx="1901">
                  <c:v>2.758</c:v>
                </c:pt>
                <c:pt idx="1902">
                  <c:v>2.6469999999999998</c:v>
                </c:pt>
                <c:pt idx="1903">
                  <c:v>2.524</c:v>
                </c:pt>
                <c:pt idx="1904">
                  <c:v>2.3319999999999999</c:v>
                </c:pt>
                <c:pt idx="1905">
                  <c:v>2.1850000000000001</c:v>
                </c:pt>
                <c:pt idx="1906">
                  <c:v>2.0449999999999999</c:v>
                </c:pt>
                <c:pt idx="1907">
                  <c:v>2.1339999999999999</c:v>
                </c:pt>
                <c:pt idx="1908">
                  <c:v>2.1309999999999998</c:v>
                </c:pt>
                <c:pt idx="1909">
                  <c:v>2.371</c:v>
                </c:pt>
                <c:pt idx="1910">
                  <c:v>2.4209999999999998</c:v>
                </c:pt>
                <c:pt idx="1911">
                  <c:v>2.5670000000000002</c:v>
                </c:pt>
                <c:pt idx="1912">
                  <c:v>2.5230000000000001</c:v>
                </c:pt>
                <c:pt idx="1913">
                  <c:v>2.6779999999999999</c:v>
                </c:pt>
                <c:pt idx="1914">
                  <c:v>2.7349999999999999</c:v>
                </c:pt>
                <c:pt idx="1915">
                  <c:v>2.95</c:v>
                </c:pt>
                <c:pt idx="1916">
                  <c:v>3.2210000000000001</c:v>
                </c:pt>
                <c:pt idx="1917">
                  <c:v>3.456</c:v>
                </c:pt>
                <c:pt idx="1918">
                  <c:v>6.4640000000000004</c:v>
                </c:pt>
                <c:pt idx="1919">
                  <c:v>7.556</c:v>
                </c:pt>
                <c:pt idx="1920">
                  <c:v>8.0980000000000008</c:v>
                </c:pt>
                <c:pt idx="1921">
                  <c:v>8.0790000000000006</c:v>
                </c:pt>
                <c:pt idx="1922">
                  <c:v>7.3639999999999999</c:v>
                </c:pt>
                <c:pt idx="1923">
                  <c:v>6.5190000000000001</c:v>
                </c:pt>
                <c:pt idx="1924">
                  <c:v>5.625</c:v>
                </c:pt>
                <c:pt idx="1925">
                  <c:v>5.3019999999999996</c:v>
                </c:pt>
                <c:pt idx="1926">
                  <c:v>5.1020000000000003</c:v>
                </c:pt>
                <c:pt idx="1927">
                  <c:v>5.0069999999999997</c:v>
                </c:pt>
                <c:pt idx="1928">
                  <c:v>5.0490000000000004</c:v>
                </c:pt>
                <c:pt idx="1929">
                  <c:v>5.5279999999999996</c:v>
                </c:pt>
                <c:pt idx="1930">
                  <c:v>5.4160000000000004</c:v>
                </c:pt>
                <c:pt idx="1931">
                  <c:v>5.6609999999999996</c:v>
                </c:pt>
                <c:pt idx="1932">
                  <c:v>6.2759999999999998</c:v>
                </c:pt>
                <c:pt idx="1933">
                  <c:v>11.06</c:v>
                </c:pt>
                <c:pt idx="1934">
                  <c:v>14.95</c:v>
                </c:pt>
                <c:pt idx="1935">
                  <c:v>77.110000999999997</c:v>
                </c:pt>
                <c:pt idx="1936">
                  <c:v>62.52</c:v>
                </c:pt>
                <c:pt idx="1937">
                  <c:v>61.330002</c:v>
                </c:pt>
                <c:pt idx="1938">
                  <c:v>51.900002000000001</c:v>
                </c:pt>
                <c:pt idx="1939">
                  <c:v>44.889999000000003</c:v>
                </c:pt>
                <c:pt idx="1940">
                  <c:v>56.459999000000003</c:v>
                </c:pt>
                <c:pt idx="1941">
                  <c:v>54.130001</c:v>
                </c:pt>
                <c:pt idx="1942">
                  <c:v>47.990001999999997</c:v>
                </c:pt>
                <c:pt idx="1943">
                  <c:v>42.48</c:v>
                </c:pt>
                <c:pt idx="1944">
                  <c:v>38.720001000000003</c:v>
                </c:pt>
                <c:pt idx="1945">
                  <c:v>34.07</c:v>
                </c:pt>
                <c:pt idx="1946">
                  <c:v>30.92</c:v>
                </c:pt>
                <c:pt idx="1947">
                  <c:v>47.57</c:v>
                </c:pt>
                <c:pt idx="1948">
                  <c:v>43.25</c:v>
                </c:pt>
                <c:pt idx="1949">
                  <c:v>39.619999</c:v>
                </c:pt>
                <c:pt idx="1950">
                  <c:v>36.840000000000003</c:v>
                </c:pt>
                <c:pt idx="1951">
                  <c:v>34.240001999999997</c:v>
                </c:pt>
                <c:pt idx="1952">
                  <c:v>31.98</c:v>
                </c:pt>
                <c:pt idx="1953">
                  <c:v>30.530000999999999</c:v>
                </c:pt>
                <c:pt idx="1954">
                  <c:v>29.85</c:v>
                </c:pt>
                <c:pt idx="1955">
                  <c:v>31.799999</c:v>
                </c:pt>
                <c:pt idx="1956">
                  <c:v>31.709999</c:v>
                </c:pt>
                <c:pt idx="1957">
                  <c:v>31.59</c:v>
                </c:pt>
                <c:pt idx="1958">
                  <c:v>31.75</c:v>
                </c:pt>
                <c:pt idx="1959">
                  <c:v>30.889999</c:v>
                </c:pt>
                <c:pt idx="1960">
                  <c:v>30.870000999999998</c:v>
                </c:pt>
                <c:pt idx="1961">
                  <c:v>31.24</c:v>
                </c:pt>
                <c:pt idx="1962">
                  <c:v>31.75</c:v>
                </c:pt>
                <c:pt idx="1963">
                  <c:v>31.200001</c:v>
                </c:pt>
                <c:pt idx="1964">
                  <c:v>31.27</c:v>
                </c:pt>
                <c:pt idx="1965">
                  <c:v>68.360000999999997</c:v>
                </c:pt>
                <c:pt idx="1966">
                  <c:v>67.160004000000001</c:v>
                </c:pt>
                <c:pt idx="1967">
                  <c:v>59.700001</c:v>
                </c:pt>
                <c:pt idx="1968">
                  <c:v>53.259998000000003</c:v>
                </c:pt>
                <c:pt idx="1969">
                  <c:v>47.27</c:v>
                </c:pt>
                <c:pt idx="1970">
                  <c:v>43.450001</c:v>
                </c:pt>
                <c:pt idx="1971">
                  <c:v>41.400002000000001</c:v>
                </c:pt>
                <c:pt idx="1972">
                  <c:v>39.119999</c:v>
                </c:pt>
                <c:pt idx="1973">
                  <c:v>37.93</c:v>
                </c:pt>
                <c:pt idx="1974">
                  <c:v>36.709999000000003</c:v>
                </c:pt>
                <c:pt idx="1975">
                  <c:v>35.720001000000003</c:v>
                </c:pt>
                <c:pt idx="1976">
                  <c:v>35.659999999999997</c:v>
                </c:pt>
                <c:pt idx="1977">
                  <c:v>38.110000999999997</c:v>
                </c:pt>
                <c:pt idx="1978">
                  <c:v>39.669998</c:v>
                </c:pt>
                <c:pt idx="1979">
                  <c:v>40.409999999999997</c:v>
                </c:pt>
                <c:pt idx="1980">
                  <c:v>81.569999999999993</c:v>
                </c:pt>
                <c:pt idx="1981">
                  <c:v>61.73</c:v>
                </c:pt>
                <c:pt idx="1982">
                  <c:v>59.119999</c:v>
                </c:pt>
                <c:pt idx="1983">
                  <c:v>55.130001</c:v>
                </c:pt>
                <c:pt idx="1984">
                  <c:v>57.349997999999999</c:v>
                </c:pt>
                <c:pt idx="1985">
                  <c:v>69.510002</c:v>
                </c:pt>
                <c:pt idx="1986">
                  <c:v>61.740001999999997</c:v>
                </c:pt>
                <c:pt idx="1987">
                  <c:v>58.25</c:v>
                </c:pt>
                <c:pt idx="1988">
                  <c:v>55.639999000000003</c:v>
                </c:pt>
                <c:pt idx="1989">
                  <c:v>51.470001000000003</c:v>
                </c:pt>
                <c:pt idx="1990">
                  <c:v>49.599997999999999</c:v>
                </c:pt>
                <c:pt idx="1991">
                  <c:v>48.200001</c:v>
                </c:pt>
                <c:pt idx="1992">
                  <c:v>46.790000999999997</c:v>
                </c:pt>
                <c:pt idx="1993">
                  <c:v>49.310001</c:v>
                </c:pt>
                <c:pt idx="1994">
                  <c:v>48.560001</c:v>
                </c:pt>
                <c:pt idx="1995">
                  <c:v>48.139999000000003</c:v>
                </c:pt>
                <c:pt idx="1996">
                  <c:v>47.209999000000003</c:v>
                </c:pt>
                <c:pt idx="1997">
                  <c:v>46.700001</c:v>
                </c:pt>
                <c:pt idx="1998">
                  <c:v>46.43</c:v>
                </c:pt>
                <c:pt idx="1999">
                  <c:v>46.130001</c:v>
                </c:pt>
                <c:pt idx="2000">
                  <c:v>45</c:v>
                </c:pt>
                <c:pt idx="2001">
                  <c:v>44.610000999999997</c:v>
                </c:pt>
                <c:pt idx="2002">
                  <c:v>43.93</c:v>
                </c:pt>
                <c:pt idx="2003">
                  <c:v>63.119999</c:v>
                </c:pt>
                <c:pt idx="2004">
                  <c:v>97.690002000000007</c:v>
                </c:pt>
                <c:pt idx="2005">
                  <c:v>71.260002</c:v>
                </c:pt>
                <c:pt idx="2006">
                  <c:v>63.310001</c:v>
                </c:pt>
                <c:pt idx="2007">
                  <c:v>59.599997999999999</c:v>
                </c:pt>
                <c:pt idx="2008">
                  <c:v>57.099997999999999</c:v>
                </c:pt>
                <c:pt idx="2009">
                  <c:v>53.59</c:v>
                </c:pt>
                <c:pt idx="2010">
                  <c:v>51.240001999999997</c:v>
                </c:pt>
                <c:pt idx="2011">
                  <c:v>50.290000999999997</c:v>
                </c:pt>
                <c:pt idx="2012">
                  <c:v>49.419998</c:v>
                </c:pt>
                <c:pt idx="2013">
                  <c:v>48.439999</c:v>
                </c:pt>
                <c:pt idx="2014">
                  <c:v>48.139999000000003</c:v>
                </c:pt>
                <c:pt idx="2015">
                  <c:v>47.98</c:v>
                </c:pt>
                <c:pt idx="2016">
                  <c:v>47.16</c:v>
                </c:pt>
                <c:pt idx="2017">
                  <c:v>46.759998000000003</c:v>
                </c:pt>
                <c:pt idx="2018">
                  <c:v>46.970001000000003</c:v>
                </c:pt>
                <c:pt idx="2019">
                  <c:v>56.209999000000003</c:v>
                </c:pt>
                <c:pt idx="2020">
                  <c:v>54.529998999999997</c:v>
                </c:pt>
                <c:pt idx="2021">
                  <c:v>52.380001</c:v>
                </c:pt>
                <c:pt idx="2022">
                  <c:v>52.299999</c:v>
                </c:pt>
                <c:pt idx="2023">
                  <c:v>50.650002000000001</c:v>
                </c:pt>
                <c:pt idx="2024">
                  <c:v>49.720001000000003</c:v>
                </c:pt>
                <c:pt idx="2025">
                  <c:v>48.509998000000003</c:v>
                </c:pt>
                <c:pt idx="2026">
                  <c:v>47.720001000000003</c:v>
                </c:pt>
                <c:pt idx="2027">
                  <c:v>48.439999</c:v>
                </c:pt>
                <c:pt idx="2028">
                  <c:v>48.32</c:v>
                </c:pt>
                <c:pt idx="2029">
                  <c:v>48.330002</c:v>
                </c:pt>
                <c:pt idx="2030">
                  <c:v>48.040000999999997</c:v>
                </c:pt>
                <c:pt idx="2031">
                  <c:v>47.5</c:v>
                </c:pt>
                <c:pt idx="2032">
                  <c:v>47.049999</c:v>
                </c:pt>
                <c:pt idx="2033">
                  <c:v>46.389999000000003</c:v>
                </c:pt>
                <c:pt idx="2034">
                  <c:v>45.759998000000003</c:v>
                </c:pt>
                <c:pt idx="2035">
                  <c:v>45.540000999999997</c:v>
                </c:pt>
                <c:pt idx="2036">
                  <c:v>45.59</c:v>
                </c:pt>
                <c:pt idx="2037">
                  <c:v>45.540000999999997</c:v>
                </c:pt>
                <c:pt idx="2038">
                  <c:v>45.189999</c:v>
                </c:pt>
                <c:pt idx="2039">
                  <c:v>45.23</c:v>
                </c:pt>
                <c:pt idx="2040">
                  <c:v>44.189999</c:v>
                </c:pt>
                <c:pt idx="2041">
                  <c:v>43.16</c:v>
                </c:pt>
                <c:pt idx="2042">
                  <c:v>42.25</c:v>
                </c:pt>
                <c:pt idx="2043">
                  <c:v>42.720001000000003</c:v>
                </c:pt>
                <c:pt idx="2044">
                  <c:v>42.07</c:v>
                </c:pt>
                <c:pt idx="2045">
                  <c:v>41.73</c:v>
                </c:pt>
                <c:pt idx="2046">
                  <c:v>40.409999999999997</c:v>
                </c:pt>
                <c:pt idx="2047">
                  <c:v>39.810001</c:v>
                </c:pt>
                <c:pt idx="2048">
                  <c:v>38.740001999999997</c:v>
                </c:pt>
                <c:pt idx="2049">
                  <c:v>38.340000000000003</c:v>
                </c:pt>
                <c:pt idx="2050">
                  <c:v>38.639999000000003</c:v>
                </c:pt>
                <c:pt idx="2051">
                  <c:v>38.959999000000003</c:v>
                </c:pt>
                <c:pt idx="2052">
                  <c:v>38.57</c:v>
                </c:pt>
                <c:pt idx="2053">
                  <c:v>38.639999000000003</c:v>
                </c:pt>
                <c:pt idx="2054">
                  <c:v>38.490001999999997</c:v>
                </c:pt>
                <c:pt idx="2055">
                  <c:v>38.32</c:v>
                </c:pt>
                <c:pt idx="2056">
                  <c:v>37.849997999999999</c:v>
                </c:pt>
                <c:pt idx="2057">
                  <c:v>46.939999</c:v>
                </c:pt>
                <c:pt idx="2058">
                  <c:v>45.470001000000003</c:v>
                </c:pt>
                <c:pt idx="2059">
                  <c:v>47.919998</c:v>
                </c:pt>
                <c:pt idx="2060">
                  <c:v>46.599997999999999</c:v>
                </c:pt>
                <c:pt idx="2061">
                  <c:v>44.560001</c:v>
                </c:pt>
                <c:pt idx="2062">
                  <c:v>43.02</c:v>
                </c:pt>
                <c:pt idx="2063">
                  <c:v>41.919998</c:v>
                </c:pt>
                <c:pt idx="2064">
                  <c:v>40.939999</c:v>
                </c:pt>
                <c:pt idx="2065">
                  <c:v>40.549999</c:v>
                </c:pt>
                <c:pt idx="2066">
                  <c:v>39.889999000000003</c:v>
                </c:pt>
                <c:pt idx="2067">
                  <c:v>38.889999000000003</c:v>
                </c:pt>
                <c:pt idx="2068">
                  <c:v>37.970001000000003</c:v>
                </c:pt>
                <c:pt idx="2069">
                  <c:v>37.75</c:v>
                </c:pt>
                <c:pt idx="2070">
                  <c:v>41.990001999999997</c:v>
                </c:pt>
                <c:pt idx="2071">
                  <c:v>41.41</c:v>
                </c:pt>
                <c:pt idx="2072">
                  <c:v>40.720001000000003</c:v>
                </c:pt>
                <c:pt idx="2073">
                  <c:v>40.119999</c:v>
                </c:pt>
                <c:pt idx="2074">
                  <c:v>39.220001000000003</c:v>
                </c:pt>
                <c:pt idx="2075">
                  <c:v>38.82</c:v>
                </c:pt>
                <c:pt idx="2076">
                  <c:v>38.150002000000001</c:v>
                </c:pt>
                <c:pt idx="2077">
                  <c:v>38.150002000000001</c:v>
                </c:pt>
                <c:pt idx="2078">
                  <c:v>50.93</c:v>
                </c:pt>
                <c:pt idx="2079">
                  <c:v>56.669998</c:v>
                </c:pt>
                <c:pt idx="2080">
                  <c:v>55.790000999999997</c:v>
                </c:pt>
                <c:pt idx="2081">
                  <c:v>52.400002000000001</c:v>
                </c:pt>
                <c:pt idx="2082">
                  <c:v>49.099997999999999</c:v>
                </c:pt>
                <c:pt idx="2083">
                  <c:v>46.060001</c:v>
                </c:pt>
                <c:pt idx="2084">
                  <c:v>43.240001999999997</c:v>
                </c:pt>
                <c:pt idx="2085">
                  <c:v>42.009998000000003</c:v>
                </c:pt>
                <c:pt idx="2086">
                  <c:v>40.459999000000003</c:v>
                </c:pt>
                <c:pt idx="2087">
                  <c:v>39.770000000000003</c:v>
                </c:pt>
                <c:pt idx="2088">
                  <c:v>39.470001000000003</c:v>
                </c:pt>
                <c:pt idx="2089">
                  <c:v>39.5</c:v>
                </c:pt>
                <c:pt idx="2090">
                  <c:v>39.119999</c:v>
                </c:pt>
                <c:pt idx="2091">
                  <c:v>38.459999000000003</c:v>
                </c:pt>
                <c:pt idx="2092">
                  <c:v>37.669998</c:v>
                </c:pt>
                <c:pt idx="2093">
                  <c:v>37.630001</c:v>
                </c:pt>
                <c:pt idx="2094">
                  <c:v>37.380001</c:v>
                </c:pt>
                <c:pt idx="2095">
                  <c:v>37.279998999999997</c:v>
                </c:pt>
                <c:pt idx="2096">
                  <c:v>36.540000999999997</c:v>
                </c:pt>
                <c:pt idx="2097">
                  <c:v>35.619999</c:v>
                </c:pt>
                <c:pt idx="2098">
                  <c:v>34.740001999999997</c:v>
                </c:pt>
                <c:pt idx="2099">
                  <c:v>34.299999</c:v>
                </c:pt>
                <c:pt idx="2100">
                  <c:v>33.970001000000003</c:v>
                </c:pt>
                <c:pt idx="2101">
                  <c:v>33.520000000000003</c:v>
                </c:pt>
                <c:pt idx="2102">
                  <c:v>33.099997999999999</c:v>
                </c:pt>
                <c:pt idx="2103">
                  <c:v>32.799999</c:v>
                </c:pt>
                <c:pt idx="2104">
                  <c:v>32.979999999999997</c:v>
                </c:pt>
                <c:pt idx="2105">
                  <c:v>32.560001</c:v>
                </c:pt>
                <c:pt idx="2106">
                  <c:v>33.909999999999997</c:v>
                </c:pt>
                <c:pt idx="2107">
                  <c:v>35.209999000000003</c:v>
                </c:pt>
                <c:pt idx="2108">
                  <c:v>34.150002000000001</c:v>
                </c:pt>
                <c:pt idx="2109">
                  <c:v>33.790000999999997</c:v>
                </c:pt>
                <c:pt idx="2110">
                  <c:v>32.93</c:v>
                </c:pt>
                <c:pt idx="2111">
                  <c:v>32.090000000000003</c:v>
                </c:pt>
                <c:pt idx="2112">
                  <c:v>31.469999000000001</c:v>
                </c:pt>
                <c:pt idx="2113">
                  <c:v>31.41</c:v>
                </c:pt>
                <c:pt idx="2114">
                  <c:v>31.379999000000002</c:v>
                </c:pt>
                <c:pt idx="2115">
                  <c:v>31.280000999999999</c:v>
                </c:pt>
                <c:pt idx="2116">
                  <c:v>30.74</c:v>
                </c:pt>
                <c:pt idx="2117">
                  <c:v>30.34</c:v>
                </c:pt>
                <c:pt idx="2118">
                  <c:v>29.610001</c:v>
                </c:pt>
                <c:pt idx="2119">
                  <c:v>29.379999000000002</c:v>
                </c:pt>
                <c:pt idx="2120">
                  <c:v>29.08</c:v>
                </c:pt>
                <c:pt idx="2121">
                  <c:v>28.879999000000002</c:v>
                </c:pt>
                <c:pt idx="2122">
                  <c:v>28.5</c:v>
                </c:pt>
                <c:pt idx="2123">
                  <c:v>28.07</c:v>
                </c:pt>
                <c:pt idx="2124">
                  <c:v>27.690000999999999</c:v>
                </c:pt>
                <c:pt idx="2125">
                  <c:v>27.299999</c:v>
                </c:pt>
                <c:pt idx="2126">
                  <c:v>26.889999</c:v>
                </c:pt>
                <c:pt idx="2127">
                  <c:v>26.639999</c:v>
                </c:pt>
                <c:pt idx="2128">
                  <c:v>26.48</c:v>
                </c:pt>
                <c:pt idx="2129">
                  <c:v>26.200001</c:v>
                </c:pt>
                <c:pt idx="2130">
                  <c:v>25.93</c:v>
                </c:pt>
                <c:pt idx="2131">
                  <c:v>25.790001</c:v>
                </c:pt>
                <c:pt idx="2132">
                  <c:v>25.6</c:v>
                </c:pt>
                <c:pt idx="2133">
                  <c:v>25.370000999999998</c:v>
                </c:pt>
                <c:pt idx="2134">
                  <c:v>25.15</c:v>
                </c:pt>
                <c:pt idx="2135">
                  <c:v>24.85</c:v>
                </c:pt>
                <c:pt idx="2136">
                  <c:v>24.49</c:v>
                </c:pt>
                <c:pt idx="2137">
                  <c:v>24.08</c:v>
                </c:pt>
                <c:pt idx="2138">
                  <c:v>23.68</c:v>
                </c:pt>
                <c:pt idx="2139">
                  <c:v>23.32</c:v>
                </c:pt>
                <c:pt idx="2140">
                  <c:v>23</c:v>
                </c:pt>
                <c:pt idx="2141">
                  <c:v>22.690000999999999</c:v>
                </c:pt>
                <c:pt idx="2142">
                  <c:v>22.42</c:v>
                </c:pt>
                <c:pt idx="2143">
                  <c:v>22.16</c:v>
                </c:pt>
                <c:pt idx="2144">
                  <c:v>21.9</c:v>
                </c:pt>
                <c:pt idx="2145">
                  <c:v>21.75</c:v>
                </c:pt>
                <c:pt idx="2146">
                  <c:v>21.6</c:v>
                </c:pt>
                <c:pt idx="2147">
                  <c:v>21.379999000000002</c:v>
                </c:pt>
                <c:pt idx="2148">
                  <c:v>21.110001</c:v>
                </c:pt>
                <c:pt idx="2149">
                  <c:v>21.02</c:v>
                </c:pt>
                <c:pt idx="2150">
                  <c:v>20.809999000000001</c:v>
                </c:pt>
                <c:pt idx="2151">
                  <c:v>20.549999</c:v>
                </c:pt>
                <c:pt idx="2152">
                  <c:v>20.280000999999999</c:v>
                </c:pt>
                <c:pt idx="2153">
                  <c:v>20.43</c:v>
                </c:pt>
                <c:pt idx="2154">
                  <c:v>20.620000999999998</c:v>
                </c:pt>
                <c:pt idx="2155">
                  <c:v>20.219999000000001</c:v>
                </c:pt>
                <c:pt idx="2156">
                  <c:v>21.040001</c:v>
                </c:pt>
                <c:pt idx="2157">
                  <c:v>20.67</c:v>
                </c:pt>
                <c:pt idx="2158">
                  <c:v>19.850000000000001</c:v>
                </c:pt>
                <c:pt idx="2159">
                  <c:v>19.110001</c:v>
                </c:pt>
                <c:pt idx="2160">
                  <c:v>18.610001</c:v>
                </c:pt>
                <c:pt idx="2161">
                  <c:v>18.239999999999998</c:v>
                </c:pt>
                <c:pt idx="2162">
                  <c:v>17.959999</c:v>
                </c:pt>
                <c:pt idx="2163">
                  <c:v>17.739999999999998</c:v>
                </c:pt>
                <c:pt idx="2164">
                  <c:v>17.530000999999999</c:v>
                </c:pt>
                <c:pt idx="2165">
                  <c:v>17.299999</c:v>
                </c:pt>
                <c:pt idx="2166">
                  <c:v>17.09</c:v>
                </c:pt>
                <c:pt idx="2167">
                  <c:v>20.76</c:v>
                </c:pt>
                <c:pt idx="2168">
                  <c:v>18.290001</c:v>
                </c:pt>
                <c:pt idx="2169">
                  <c:v>17.16</c:v>
                </c:pt>
                <c:pt idx="2170">
                  <c:v>19.690000999999999</c:v>
                </c:pt>
                <c:pt idx="2171">
                  <c:v>17.399999999999999</c:v>
                </c:pt>
                <c:pt idx="2172">
                  <c:v>16.43</c:v>
                </c:pt>
                <c:pt idx="2173">
                  <c:v>15.93</c:v>
                </c:pt>
                <c:pt idx="2174">
                  <c:v>15.67</c:v>
                </c:pt>
                <c:pt idx="2175">
                  <c:v>15.41</c:v>
                </c:pt>
                <c:pt idx="2176">
                  <c:v>15.21</c:v>
                </c:pt>
                <c:pt idx="2177">
                  <c:v>15.07</c:v>
                </c:pt>
                <c:pt idx="2178">
                  <c:v>14.85</c:v>
                </c:pt>
                <c:pt idx="2179">
                  <c:v>14.72</c:v>
                </c:pt>
                <c:pt idx="2180">
                  <c:v>14.56</c:v>
                </c:pt>
                <c:pt idx="2181">
                  <c:v>14.39</c:v>
                </c:pt>
                <c:pt idx="2182">
                  <c:v>14.24</c:v>
                </c:pt>
                <c:pt idx="2183">
                  <c:v>14.12</c:v>
                </c:pt>
                <c:pt idx="2184">
                  <c:v>14.18</c:v>
                </c:pt>
                <c:pt idx="2185">
                  <c:v>14.02</c:v>
                </c:pt>
                <c:pt idx="2186">
                  <c:v>13.75</c:v>
                </c:pt>
                <c:pt idx="2187">
                  <c:v>13.49</c:v>
                </c:pt>
                <c:pt idx="2188">
                  <c:v>13.28</c:v>
                </c:pt>
                <c:pt idx="2189">
                  <c:v>13.07</c:v>
                </c:pt>
                <c:pt idx="2190">
                  <c:v>12.9</c:v>
                </c:pt>
                <c:pt idx="2191">
                  <c:v>12.67</c:v>
                </c:pt>
                <c:pt idx="2192">
                  <c:v>12.78</c:v>
                </c:pt>
                <c:pt idx="2193">
                  <c:v>12.52</c:v>
                </c:pt>
                <c:pt idx="2194">
                  <c:v>12.28</c:v>
                </c:pt>
                <c:pt idx="2195">
                  <c:v>12.05</c:v>
                </c:pt>
                <c:pt idx="2196">
                  <c:v>11.87</c:v>
                </c:pt>
                <c:pt idx="2197">
                  <c:v>11.81</c:v>
                </c:pt>
                <c:pt idx="2198">
                  <c:v>11.56</c:v>
                </c:pt>
                <c:pt idx="2199">
                  <c:v>11.36</c:v>
                </c:pt>
                <c:pt idx="2200">
                  <c:v>11.11</c:v>
                </c:pt>
                <c:pt idx="2201">
                  <c:v>10.99</c:v>
                </c:pt>
                <c:pt idx="2202">
                  <c:v>10.91</c:v>
                </c:pt>
                <c:pt idx="2203">
                  <c:v>10.83</c:v>
                </c:pt>
                <c:pt idx="2204">
                  <c:v>10.72</c:v>
                </c:pt>
                <c:pt idx="2205">
                  <c:v>10.57</c:v>
                </c:pt>
                <c:pt idx="2206">
                  <c:v>10.44</c:v>
                </c:pt>
                <c:pt idx="2207">
                  <c:v>10.56</c:v>
                </c:pt>
                <c:pt idx="2208">
                  <c:v>10.55</c:v>
                </c:pt>
                <c:pt idx="2209">
                  <c:v>10.4</c:v>
                </c:pt>
                <c:pt idx="2210">
                  <c:v>10.17</c:v>
                </c:pt>
                <c:pt idx="2211">
                  <c:v>9.9130000000000003</c:v>
                </c:pt>
                <c:pt idx="2212">
                  <c:v>9.7439999999999998</c:v>
                </c:pt>
                <c:pt idx="2213">
                  <c:v>9.5739999999999998</c:v>
                </c:pt>
                <c:pt idx="2214">
                  <c:v>9.4090000000000007</c:v>
                </c:pt>
                <c:pt idx="2215">
                  <c:v>9.2629999999999999</c:v>
                </c:pt>
                <c:pt idx="2216">
                  <c:v>9.1050000000000004</c:v>
                </c:pt>
                <c:pt idx="2217">
                  <c:v>8.9480000000000004</c:v>
                </c:pt>
                <c:pt idx="2218">
                  <c:v>8.8360000000000003</c:v>
                </c:pt>
                <c:pt idx="2219">
                  <c:v>8.702</c:v>
                </c:pt>
                <c:pt idx="2220">
                  <c:v>8.5719999999999992</c:v>
                </c:pt>
                <c:pt idx="2221">
                  <c:v>8.4939999999999998</c:v>
                </c:pt>
                <c:pt idx="2222">
                  <c:v>8.2989999999999995</c:v>
                </c:pt>
                <c:pt idx="2223">
                  <c:v>8.0820000000000007</c:v>
                </c:pt>
                <c:pt idx="2224">
                  <c:v>7.8419999999999996</c:v>
                </c:pt>
                <c:pt idx="2225">
                  <c:v>7.6109999999999998</c:v>
                </c:pt>
                <c:pt idx="2226">
                  <c:v>7.3840000000000003</c:v>
                </c:pt>
                <c:pt idx="2227">
                  <c:v>7.24</c:v>
                </c:pt>
                <c:pt idx="2228">
                  <c:v>7.1120000000000001</c:v>
                </c:pt>
                <c:pt idx="2229">
                  <c:v>6.9749999999999996</c:v>
                </c:pt>
                <c:pt idx="2230">
                  <c:v>6.9039999999999999</c:v>
                </c:pt>
                <c:pt idx="2231">
                  <c:v>6.806</c:v>
                </c:pt>
                <c:pt idx="2232">
                  <c:v>6.6349999999999998</c:v>
                </c:pt>
                <c:pt idx="2233">
                  <c:v>6.4560000000000004</c:v>
                </c:pt>
                <c:pt idx="2234">
                  <c:v>6.343</c:v>
                </c:pt>
                <c:pt idx="2235">
                  <c:v>6.274</c:v>
                </c:pt>
                <c:pt idx="2236">
                  <c:v>6.1950000000000003</c:v>
                </c:pt>
                <c:pt idx="2237">
                  <c:v>6.4370000000000003</c:v>
                </c:pt>
                <c:pt idx="2238">
                  <c:v>6.6509999999999998</c:v>
                </c:pt>
                <c:pt idx="2239">
                  <c:v>6.4870000000000001</c:v>
                </c:pt>
                <c:pt idx="2240">
                  <c:v>6.3869999999999996</c:v>
                </c:pt>
                <c:pt idx="2241">
                  <c:v>6.1980000000000004</c:v>
                </c:pt>
                <c:pt idx="2242">
                  <c:v>5.9640000000000004</c:v>
                </c:pt>
                <c:pt idx="2243">
                  <c:v>5.7320000000000002</c:v>
                </c:pt>
                <c:pt idx="2244">
                  <c:v>5.617</c:v>
                </c:pt>
                <c:pt idx="2245">
                  <c:v>5.4640000000000004</c:v>
                </c:pt>
                <c:pt idx="2246">
                  <c:v>5.3470000000000004</c:v>
                </c:pt>
                <c:pt idx="2247">
                  <c:v>5.194</c:v>
                </c:pt>
                <c:pt idx="2248">
                  <c:v>5.0970000000000004</c:v>
                </c:pt>
                <c:pt idx="2249">
                  <c:v>5.0069999999999997</c:v>
                </c:pt>
                <c:pt idx="2250">
                  <c:v>4.8819999999999997</c:v>
                </c:pt>
                <c:pt idx="2251">
                  <c:v>4.7629999999999999</c:v>
                </c:pt>
                <c:pt idx="2252">
                  <c:v>4.681</c:v>
                </c:pt>
                <c:pt idx="2253">
                  <c:v>4.4939999999999998</c:v>
                </c:pt>
                <c:pt idx="2254">
                  <c:v>4.4029999999999996</c:v>
                </c:pt>
                <c:pt idx="2255">
                  <c:v>4.2939999999999996</c:v>
                </c:pt>
                <c:pt idx="2256">
                  <c:v>4.1859999999999999</c:v>
                </c:pt>
                <c:pt idx="2257">
                  <c:v>4.101</c:v>
                </c:pt>
                <c:pt idx="2258">
                  <c:v>3.9990000000000001</c:v>
                </c:pt>
                <c:pt idx="2259">
                  <c:v>3.8780000000000001</c:v>
                </c:pt>
                <c:pt idx="2260">
                  <c:v>3.77</c:v>
                </c:pt>
                <c:pt idx="2261">
                  <c:v>3.65</c:v>
                </c:pt>
                <c:pt idx="2262">
                  <c:v>3.5230000000000001</c:v>
                </c:pt>
                <c:pt idx="2263">
                  <c:v>3.3380000000000001</c:v>
                </c:pt>
                <c:pt idx="2264">
                  <c:v>3.238</c:v>
                </c:pt>
                <c:pt idx="2265">
                  <c:v>3.39</c:v>
                </c:pt>
                <c:pt idx="2266">
                  <c:v>3.4540000000000002</c:v>
                </c:pt>
                <c:pt idx="2267">
                  <c:v>3.7109999999999999</c:v>
                </c:pt>
                <c:pt idx="2268">
                  <c:v>3.871</c:v>
                </c:pt>
                <c:pt idx="2269">
                  <c:v>4.0359999999999996</c:v>
                </c:pt>
                <c:pt idx="2270">
                  <c:v>4.1390000000000002</c:v>
                </c:pt>
                <c:pt idx="2271">
                  <c:v>4.3079999999999998</c:v>
                </c:pt>
                <c:pt idx="2272">
                  <c:v>4.4009999999999998</c:v>
                </c:pt>
                <c:pt idx="2273">
                  <c:v>4.1479999999999997</c:v>
                </c:pt>
                <c:pt idx="2274">
                  <c:v>3.831</c:v>
                </c:pt>
                <c:pt idx="2275">
                  <c:v>3.7370000000000001</c:v>
                </c:pt>
                <c:pt idx="2276">
                  <c:v>3.7290000000000001</c:v>
                </c:pt>
                <c:pt idx="2277">
                  <c:v>3.7090000000000001</c:v>
                </c:pt>
                <c:pt idx="2278">
                  <c:v>3.827</c:v>
                </c:pt>
                <c:pt idx="2279">
                  <c:v>3.6930000000000001</c:v>
                </c:pt>
                <c:pt idx="2280">
                  <c:v>3.585</c:v>
                </c:pt>
                <c:pt idx="2281">
                  <c:v>3.6619999999999999</c:v>
                </c:pt>
                <c:pt idx="2282">
                  <c:v>3.7280000000000002</c:v>
                </c:pt>
                <c:pt idx="2283">
                  <c:v>3.839</c:v>
                </c:pt>
                <c:pt idx="2284">
                  <c:v>3.9390000000000001</c:v>
                </c:pt>
                <c:pt idx="2285">
                  <c:v>3.968</c:v>
                </c:pt>
                <c:pt idx="2286">
                  <c:v>3.6539999999999999</c:v>
                </c:pt>
                <c:pt idx="2287">
                  <c:v>3.258</c:v>
                </c:pt>
                <c:pt idx="2288">
                  <c:v>2.8380000000000001</c:v>
                </c:pt>
                <c:pt idx="2289">
                  <c:v>2.6930000000000001</c:v>
                </c:pt>
                <c:pt idx="2290">
                  <c:v>2.4039999999999999</c:v>
                </c:pt>
                <c:pt idx="2291">
                  <c:v>2.1419999999999999</c:v>
                </c:pt>
                <c:pt idx="2292">
                  <c:v>1.9059999999999999</c:v>
                </c:pt>
                <c:pt idx="2293">
                  <c:v>1.774</c:v>
                </c:pt>
                <c:pt idx="2294">
                  <c:v>1.6919999999999999</c:v>
                </c:pt>
                <c:pt idx="2295">
                  <c:v>1.83</c:v>
                </c:pt>
                <c:pt idx="2296">
                  <c:v>1.9419999999999999</c:v>
                </c:pt>
                <c:pt idx="2297">
                  <c:v>2.1539999999999999</c:v>
                </c:pt>
                <c:pt idx="2298">
                  <c:v>2.254</c:v>
                </c:pt>
                <c:pt idx="2299">
                  <c:v>2.448</c:v>
                </c:pt>
                <c:pt idx="2300">
                  <c:v>2.6619999999999999</c:v>
                </c:pt>
                <c:pt idx="2301">
                  <c:v>2.7309999999999999</c:v>
                </c:pt>
                <c:pt idx="2302">
                  <c:v>2.52</c:v>
                </c:pt>
                <c:pt idx="2303">
                  <c:v>2.202</c:v>
                </c:pt>
                <c:pt idx="2304">
                  <c:v>1.917</c:v>
                </c:pt>
                <c:pt idx="2305">
                  <c:v>1.7589999999999999</c:v>
                </c:pt>
                <c:pt idx="2306">
                  <c:v>1.673</c:v>
                </c:pt>
                <c:pt idx="2307">
                  <c:v>1.5349999999999999</c:v>
                </c:pt>
                <c:pt idx="2308">
                  <c:v>1.4</c:v>
                </c:pt>
                <c:pt idx="2309">
                  <c:v>1.2829999999999999</c:v>
                </c:pt>
                <c:pt idx="2310">
                  <c:v>1.1819999999999999</c:v>
                </c:pt>
                <c:pt idx="2311">
                  <c:v>1.1060000000000001</c:v>
                </c:pt>
                <c:pt idx="2312">
                  <c:v>1.091</c:v>
                </c:pt>
                <c:pt idx="2313">
                  <c:v>1.149</c:v>
                </c:pt>
                <c:pt idx="2314">
                  <c:v>1.512</c:v>
                </c:pt>
                <c:pt idx="2315">
                  <c:v>1.891</c:v>
                </c:pt>
                <c:pt idx="2316">
                  <c:v>2.2610000000000001</c:v>
                </c:pt>
                <c:pt idx="2317">
                  <c:v>2.3319999999999999</c:v>
                </c:pt>
                <c:pt idx="2318">
                  <c:v>2.5680000000000001</c:v>
                </c:pt>
                <c:pt idx="2319">
                  <c:v>2.8239999999999998</c:v>
                </c:pt>
                <c:pt idx="2320">
                  <c:v>3.1539999999999999</c:v>
                </c:pt>
                <c:pt idx="2321">
                  <c:v>3.5230000000000001</c:v>
                </c:pt>
                <c:pt idx="2322">
                  <c:v>3.7949999999999999</c:v>
                </c:pt>
                <c:pt idx="2323">
                  <c:v>4.1959999999999997</c:v>
                </c:pt>
                <c:pt idx="2324">
                  <c:v>4.694</c:v>
                </c:pt>
                <c:pt idx="2325">
                  <c:v>4.9939999999999998</c:v>
                </c:pt>
                <c:pt idx="2326">
                  <c:v>5.2640000000000002</c:v>
                </c:pt>
                <c:pt idx="2327">
                  <c:v>5.6779999999999999</c:v>
                </c:pt>
                <c:pt idx="2328">
                  <c:v>5.5759999999999996</c:v>
                </c:pt>
                <c:pt idx="2329">
                  <c:v>6.3659999999999997</c:v>
                </c:pt>
                <c:pt idx="2330">
                  <c:v>7.0739999999999998</c:v>
                </c:pt>
                <c:pt idx="2331">
                  <c:v>7.5229999999999997</c:v>
                </c:pt>
                <c:pt idx="2332">
                  <c:v>10.28</c:v>
                </c:pt>
                <c:pt idx="2333">
                  <c:v>11.11</c:v>
                </c:pt>
                <c:pt idx="2334">
                  <c:v>11.52</c:v>
                </c:pt>
                <c:pt idx="2335">
                  <c:v>11.43</c:v>
                </c:pt>
                <c:pt idx="2336">
                  <c:v>10.7</c:v>
                </c:pt>
                <c:pt idx="2337">
                  <c:v>10.72</c:v>
                </c:pt>
                <c:pt idx="2338">
                  <c:v>10.75</c:v>
                </c:pt>
                <c:pt idx="2339">
                  <c:v>10.79</c:v>
                </c:pt>
                <c:pt idx="2340">
                  <c:v>10.11</c:v>
                </c:pt>
                <c:pt idx="2341">
                  <c:v>9.6489999999999991</c:v>
                </c:pt>
                <c:pt idx="2342">
                  <c:v>9.6419999999999995</c:v>
                </c:pt>
                <c:pt idx="2343">
                  <c:v>10.1</c:v>
                </c:pt>
                <c:pt idx="2344">
                  <c:v>16.690000999999999</c:v>
                </c:pt>
                <c:pt idx="2345">
                  <c:v>14.41</c:v>
                </c:pt>
                <c:pt idx="2346">
                  <c:v>14.57</c:v>
                </c:pt>
                <c:pt idx="2347">
                  <c:v>25.860001</c:v>
                </c:pt>
                <c:pt idx="2348">
                  <c:v>26.1</c:v>
                </c:pt>
                <c:pt idx="2349">
                  <c:v>24.51</c:v>
                </c:pt>
                <c:pt idx="2350">
                  <c:v>22.870000999999998</c:v>
                </c:pt>
                <c:pt idx="2351">
                  <c:v>21.690000999999999</c:v>
                </c:pt>
                <c:pt idx="2352">
                  <c:v>21.67</c:v>
                </c:pt>
                <c:pt idx="2353">
                  <c:v>20.540001</c:v>
                </c:pt>
                <c:pt idx="2354">
                  <c:v>18.870000999999998</c:v>
                </c:pt>
                <c:pt idx="2355">
                  <c:v>21.32</c:v>
                </c:pt>
                <c:pt idx="2356">
                  <c:v>17.760000000000002</c:v>
                </c:pt>
                <c:pt idx="2357">
                  <c:v>17.610001</c:v>
                </c:pt>
                <c:pt idx="2358">
                  <c:v>16.549999</c:v>
                </c:pt>
                <c:pt idx="2359">
                  <c:v>16.940000999999999</c:v>
                </c:pt>
                <c:pt idx="2360">
                  <c:v>17.600000000000001</c:v>
                </c:pt>
                <c:pt idx="2361">
                  <c:v>16.91</c:v>
                </c:pt>
                <c:pt idx="2362">
                  <c:v>19.149999999999999</c:v>
                </c:pt>
                <c:pt idx="2363">
                  <c:v>16.899999999999999</c:v>
                </c:pt>
                <c:pt idx="2364">
                  <c:v>15.48</c:v>
                </c:pt>
                <c:pt idx="2365">
                  <c:v>15.22</c:v>
                </c:pt>
                <c:pt idx="2366">
                  <c:v>15.22</c:v>
                </c:pt>
                <c:pt idx="2367">
                  <c:v>18.920000000000002</c:v>
                </c:pt>
                <c:pt idx="2368">
                  <c:v>25.77</c:v>
                </c:pt>
                <c:pt idx="2369">
                  <c:v>27.799999</c:v>
                </c:pt>
                <c:pt idx="2370">
                  <c:v>27.84</c:v>
                </c:pt>
                <c:pt idx="2371">
                  <c:v>26.77</c:v>
                </c:pt>
                <c:pt idx="2372">
                  <c:v>26.290001</c:v>
                </c:pt>
                <c:pt idx="2373">
                  <c:v>36.889999000000003</c:v>
                </c:pt>
                <c:pt idx="2374">
                  <c:v>37.669998</c:v>
                </c:pt>
                <c:pt idx="2375">
                  <c:v>34.700001</c:v>
                </c:pt>
                <c:pt idx="2376">
                  <c:v>31.799999</c:v>
                </c:pt>
                <c:pt idx="2377">
                  <c:v>30.16</c:v>
                </c:pt>
                <c:pt idx="2378">
                  <c:v>28.950001</c:v>
                </c:pt>
                <c:pt idx="2379">
                  <c:v>27.940000999999999</c:v>
                </c:pt>
                <c:pt idx="2380">
                  <c:v>27.25</c:v>
                </c:pt>
                <c:pt idx="2381">
                  <c:v>26.83</c:v>
                </c:pt>
                <c:pt idx="2382">
                  <c:v>26.370000999999998</c:v>
                </c:pt>
                <c:pt idx="2383">
                  <c:v>25.85</c:v>
                </c:pt>
                <c:pt idx="2384">
                  <c:v>25.51</c:v>
                </c:pt>
                <c:pt idx="2385">
                  <c:v>25.07</c:v>
                </c:pt>
                <c:pt idx="2386">
                  <c:v>30.83</c:v>
                </c:pt>
                <c:pt idx="2387">
                  <c:v>29.82</c:v>
                </c:pt>
                <c:pt idx="2388">
                  <c:v>29.450001</c:v>
                </c:pt>
                <c:pt idx="2389">
                  <c:v>28.780000999999999</c:v>
                </c:pt>
                <c:pt idx="2390">
                  <c:v>28.57</c:v>
                </c:pt>
                <c:pt idx="2391">
                  <c:v>28.540001</c:v>
                </c:pt>
                <c:pt idx="2392">
                  <c:v>28.65</c:v>
                </c:pt>
                <c:pt idx="2393">
                  <c:v>29.32</c:v>
                </c:pt>
                <c:pt idx="2394">
                  <c:v>29.719999000000001</c:v>
                </c:pt>
                <c:pt idx="2395">
                  <c:v>30.110001</c:v>
                </c:pt>
                <c:pt idx="2396">
                  <c:v>29.629999000000002</c:v>
                </c:pt>
                <c:pt idx="2397">
                  <c:v>29.48</c:v>
                </c:pt>
                <c:pt idx="2398">
                  <c:v>29.43</c:v>
                </c:pt>
                <c:pt idx="2399">
                  <c:v>29.379999000000002</c:v>
                </c:pt>
                <c:pt idx="2400">
                  <c:v>29.719999000000001</c:v>
                </c:pt>
                <c:pt idx="2401">
                  <c:v>29.620000999999998</c:v>
                </c:pt>
                <c:pt idx="2402">
                  <c:v>29.49</c:v>
                </c:pt>
                <c:pt idx="2403">
                  <c:v>28.969999000000001</c:v>
                </c:pt>
                <c:pt idx="2404">
                  <c:v>28.719999000000001</c:v>
                </c:pt>
                <c:pt idx="2405">
                  <c:v>28.84</c:v>
                </c:pt>
                <c:pt idx="2406">
                  <c:v>28.76</c:v>
                </c:pt>
                <c:pt idx="2407">
                  <c:v>36.880001</c:v>
                </c:pt>
                <c:pt idx="2408">
                  <c:v>36.580002</c:v>
                </c:pt>
                <c:pt idx="2409">
                  <c:v>36.090000000000003</c:v>
                </c:pt>
                <c:pt idx="2410">
                  <c:v>35.049999</c:v>
                </c:pt>
                <c:pt idx="2411">
                  <c:v>33.959999000000003</c:v>
                </c:pt>
                <c:pt idx="2412">
                  <c:v>32.93</c:v>
                </c:pt>
                <c:pt idx="2413">
                  <c:v>31.76</c:v>
                </c:pt>
                <c:pt idx="2414">
                  <c:v>31.41</c:v>
                </c:pt>
                <c:pt idx="2415">
                  <c:v>31.219999000000001</c:v>
                </c:pt>
                <c:pt idx="2416">
                  <c:v>31.24</c:v>
                </c:pt>
                <c:pt idx="2417">
                  <c:v>31.059999000000001</c:v>
                </c:pt>
                <c:pt idx="2418">
                  <c:v>33.700001</c:v>
                </c:pt>
                <c:pt idx="2419">
                  <c:v>33.07</c:v>
                </c:pt>
                <c:pt idx="2420">
                  <c:v>33.139999000000003</c:v>
                </c:pt>
                <c:pt idx="2421">
                  <c:v>33.009998000000003</c:v>
                </c:pt>
                <c:pt idx="2422">
                  <c:v>32.5</c:v>
                </c:pt>
                <c:pt idx="2423">
                  <c:v>31.700001</c:v>
                </c:pt>
                <c:pt idx="2424">
                  <c:v>31.67</c:v>
                </c:pt>
                <c:pt idx="2425">
                  <c:v>31.73</c:v>
                </c:pt>
                <c:pt idx="2426">
                  <c:v>31.73</c:v>
                </c:pt>
                <c:pt idx="2427">
                  <c:v>31.639999</c:v>
                </c:pt>
                <c:pt idx="2428">
                  <c:v>31.280000999999999</c:v>
                </c:pt>
                <c:pt idx="2429">
                  <c:v>30.799999</c:v>
                </c:pt>
                <c:pt idx="2430">
                  <c:v>30.25</c:v>
                </c:pt>
                <c:pt idx="2431">
                  <c:v>29.73</c:v>
                </c:pt>
                <c:pt idx="2432">
                  <c:v>29.49</c:v>
                </c:pt>
                <c:pt idx="2433">
                  <c:v>29.139999</c:v>
                </c:pt>
                <c:pt idx="2434">
                  <c:v>28.77</c:v>
                </c:pt>
                <c:pt idx="2435">
                  <c:v>28.41</c:v>
                </c:pt>
                <c:pt idx="2436">
                  <c:v>28.23</c:v>
                </c:pt>
                <c:pt idx="2437">
                  <c:v>27.969999000000001</c:v>
                </c:pt>
                <c:pt idx="2438">
                  <c:v>27.68</c:v>
                </c:pt>
                <c:pt idx="2439">
                  <c:v>27.57</c:v>
                </c:pt>
                <c:pt idx="2440">
                  <c:v>27.51</c:v>
                </c:pt>
                <c:pt idx="2441">
                  <c:v>27.41</c:v>
                </c:pt>
                <c:pt idx="2442">
                  <c:v>27.33</c:v>
                </c:pt>
                <c:pt idx="2443">
                  <c:v>27.360001</c:v>
                </c:pt>
                <c:pt idx="2444">
                  <c:v>27.49</c:v>
                </c:pt>
                <c:pt idx="2445">
                  <c:v>27.43</c:v>
                </c:pt>
                <c:pt idx="2446">
                  <c:v>27.35</c:v>
                </c:pt>
                <c:pt idx="2447">
                  <c:v>27.139999</c:v>
                </c:pt>
                <c:pt idx="2448">
                  <c:v>26.969999000000001</c:v>
                </c:pt>
                <c:pt idx="2449">
                  <c:v>26.83</c:v>
                </c:pt>
                <c:pt idx="2450">
                  <c:v>26.780000999999999</c:v>
                </c:pt>
                <c:pt idx="2451">
                  <c:v>29.559999000000001</c:v>
                </c:pt>
                <c:pt idx="2452">
                  <c:v>29.83</c:v>
                </c:pt>
                <c:pt idx="2453">
                  <c:v>29.58</c:v>
                </c:pt>
                <c:pt idx="2454">
                  <c:v>29.219999000000001</c:v>
                </c:pt>
                <c:pt idx="2455">
                  <c:v>29.110001</c:v>
                </c:pt>
                <c:pt idx="2456">
                  <c:v>28.790001</c:v>
                </c:pt>
                <c:pt idx="2457">
                  <c:v>28.58</c:v>
                </c:pt>
                <c:pt idx="2458">
                  <c:v>28.389999</c:v>
                </c:pt>
                <c:pt idx="2459">
                  <c:v>28.200001</c:v>
                </c:pt>
                <c:pt idx="2460">
                  <c:v>28.049999</c:v>
                </c:pt>
                <c:pt idx="2461">
                  <c:v>27.84</c:v>
                </c:pt>
                <c:pt idx="2462">
                  <c:v>27.4</c:v>
                </c:pt>
                <c:pt idx="2463">
                  <c:v>27.139999</c:v>
                </c:pt>
                <c:pt idx="2464">
                  <c:v>26.790001</c:v>
                </c:pt>
                <c:pt idx="2465">
                  <c:v>26.26</c:v>
                </c:pt>
                <c:pt idx="2466">
                  <c:v>25.66</c:v>
                </c:pt>
                <c:pt idx="2467">
                  <c:v>25.379999000000002</c:v>
                </c:pt>
                <c:pt idx="2468">
                  <c:v>24.91</c:v>
                </c:pt>
                <c:pt idx="2469">
                  <c:v>24.4</c:v>
                </c:pt>
                <c:pt idx="2470">
                  <c:v>23.950001</c:v>
                </c:pt>
                <c:pt idx="2471">
                  <c:v>23.549999</c:v>
                </c:pt>
                <c:pt idx="2472">
                  <c:v>23.15</c:v>
                </c:pt>
                <c:pt idx="2473">
                  <c:v>22.790001</c:v>
                </c:pt>
                <c:pt idx="2474">
                  <c:v>22.49</c:v>
                </c:pt>
                <c:pt idx="2475">
                  <c:v>22.26</c:v>
                </c:pt>
                <c:pt idx="2476">
                  <c:v>22.02</c:v>
                </c:pt>
                <c:pt idx="2477">
                  <c:v>21.75</c:v>
                </c:pt>
                <c:pt idx="2478">
                  <c:v>21.469999000000001</c:v>
                </c:pt>
                <c:pt idx="2479">
                  <c:v>21.219999000000001</c:v>
                </c:pt>
                <c:pt idx="2480">
                  <c:v>20.98</c:v>
                </c:pt>
                <c:pt idx="2481">
                  <c:v>20.700001</c:v>
                </c:pt>
                <c:pt idx="2482">
                  <c:v>20.889999</c:v>
                </c:pt>
                <c:pt idx="2483">
                  <c:v>20.809999000000001</c:v>
                </c:pt>
                <c:pt idx="2484">
                  <c:v>20.469999000000001</c:v>
                </c:pt>
                <c:pt idx="2485">
                  <c:v>20.309999000000001</c:v>
                </c:pt>
                <c:pt idx="2486">
                  <c:v>21.23</c:v>
                </c:pt>
                <c:pt idx="2487">
                  <c:v>20.92</c:v>
                </c:pt>
                <c:pt idx="2488">
                  <c:v>20.16</c:v>
                </c:pt>
                <c:pt idx="2489">
                  <c:v>19.41</c:v>
                </c:pt>
                <c:pt idx="2490">
                  <c:v>18.879999000000002</c:v>
                </c:pt>
                <c:pt idx="2491">
                  <c:v>18.440000999999999</c:v>
                </c:pt>
                <c:pt idx="2492">
                  <c:v>18.07</c:v>
                </c:pt>
                <c:pt idx="2493">
                  <c:v>17.799999</c:v>
                </c:pt>
                <c:pt idx="2494">
                  <c:v>17.809999000000001</c:v>
                </c:pt>
                <c:pt idx="2495">
                  <c:v>17.889999</c:v>
                </c:pt>
                <c:pt idx="2496">
                  <c:v>17.989999999999998</c:v>
                </c:pt>
                <c:pt idx="2497">
                  <c:v>17.73</c:v>
                </c:pt>
                <c:pt idx="2498">
                  <c:v>17.379999000000002</c:v>
                </c:pt>
                <c:pt idx="2499">
                  <c:v>20.940000999999999</c:v>
                </c:pt>
                <c:pt idx="2500">
                  <c:v>18.209999</c:v>
                </c:pt>
                <c:pt idx="2501">
                  <c:v>17.469999000000001</c:v>
                </c:pt>
                <c:pt idx="2502">
                  <c:v>19.82</c:v>
                </c:pt>
                <c:pt idx="2503">
                  <c:v>17.370000999999998</c:v>
                </c:pt>
                <c:pt idx="2504">
                  <c:v>16.309999000000001</c:v>
                </c:pt>
                <c:pt idx="2505">
                  <c:v>15.93</c:v>
                </c:pt>
                <c:pt idx="2506">
                  <c:v>15.85</c:v>
                </c:pt>
                <c:pt idx="2507">
                  <c:v>15.82</c:v>
                </c:pt>
                <c:pt idx="2508">
                  <c:v>15.66</c:v>
                </c:pt>
                <c:pt idx="2509">
                  <c:v>15.35</c:v>
                </c:pt>
                <c:pt idx="2510">
                  <c:v>15.38</c:v>
                </c:pt>
                <c:pt idx="2511">
                  <c:v>15.21</c:v>
                </c:pt>
                <c:pt idx="2512">
                  <c:v>15</c:v>
                </c:pt>
                <c:pt idx="2513">
                  <c:v>14.77</c:v>
                </c:pt>
                <c:pt idx="2514">
                  <c:v>14.47</c:v>
                </c:pt>
                <c:pt idx="2515">
                  <c:v>14.16</c:v>
                </c:pt>
                <c:pt idx="2516">
                  <c:v>13.8</c:v>
                </c:pt>
                <c:pt idx="2517">
                  <c:v>13.53</c:v>
                </c:pt>
                <c:pt idx="2518">
                  <c:v>13.34</c:v>
                </c:pt>
                <c:pt idx="2519">
                  <c:v>13.13</c:v>
                </c:pt>
                <c:pt idx="2520">
                  <c:v>12.97</c:v>
                </c:pt>
                <c:pt idx="2521">
                  <c:v>12.76</c:v>
                </c:pt>
                <c:pt idx="2522">
                  <c:v>12.63</c:v>
                </c:pt>
                <c:pt idx="2523">
                  <c:v>12.5</c:v>
                </c:pt>
                <c:pt idx="2524">
                  <c:v>12.35</c:v>
                </c:pt>
                <c:pt idx="2525">
                  <c:v>12.31</c:v>
                </c:pt>
                <c:pt idx="2526">
                  <c:v>12.24</c:v>
                </c:pt>
                <c:pt idx="2527">
                  <c:v>12.15</c:v>
                </c:pt>
                <c:pt idx="2528">
                  <c:v>12.07</c:v>
                </c:pt>
                <c:pt idx="2529">
                  <c:v>12.24</c:v>
                </c:pt>
                <c:pt idx="2530">
                  <c:v>12.07</c:v>
                </c:pt>
                <c:pt idx="2531">
                  <c:v>11.88</c:v>
                </c:pt>
                <c:pt idx="2532">
                  <c:v>11.74</c:v>
                </c:pt>
                <c:pt idx="2533">
                  <c:v>11.53</c:v>
                </c:pt>
                <c:pt idx="2534">
                  <c:v>11.41</c:v>
                </c:pt>
                <c:pt idx="2535">
                  <c:v>11.29</c:v>
                </c:pt>
                <c:pt idx="2536">
                  <c:v>11.16</c:v>
                </c:pt>
                <c:pt idx="2537">
                  <c:v>11.02</c:v>
                </c:pt>
                <c:pt idx="2538">
                  <c:v>10.9</c:v>
                </c:pt>
                <c:pt idx="2539">
                  <c:v>10.79</c:v>
                </c:pt>
                <c:pt idx="2540">
                  <c:v>10.73</c:v>
                </c:pt>
                <c:pt idx="2541">
                  <c:v>10.57</c:v>
                </c:pt>
                <c:pt idx="2542">
                  <c:v>10.41</c:v>
                </c:pt>
                <c:pt idx="2543">
                  <c:v>10.27</c:v>
                </c:pt>
                <c:pt idx="2544">
                  <c:v>10.18</c:v>
                </c:pt>
                <c:pt idx="2545">
                  <c:v>10.08</c:v>
                </c:pt>
                <c:pt idx="2546">
                  <c:v>10.1</c:v>
                </c:pt>
                <c:pt idx="2547">
                  <c:v>9.952</c:v>
                </c:pt>
                <c:pt idx="2548">
                  <c:v>9.8109999999999999</c:v>
                </c:pt>
                <c:pt idx="2549">
                  <c:v>9.6240000000000006</c:v>
                </c:pt>
                <c:pt idx="2550">
                  <c:v>9.4570000000000007</c:v>
                </c:pt>
                <c:pt idx="2551">
                  <c:v>9.3209999999999997</c:v>
                </c:pt>
                <c:pt idx="2552">
                  <c:v>9.1869999999999994</c:v>
                </c:pt>
                <c:pt idx="2553">
                  <c:v>9.0370000000000008</c:v>
                </c:pt>
                <c:pt idx="2554">
                  <c:v>8.9559999999999995</c:v>
                </c:pt>
                <c:pt idx="2555">
                  <c:v>8.81</c:v>
                </c:pt>
                <c:pt idx="2556">
                  <c:v>8.6509999999999998</c:v>
                </c:pt>
                <c:pt idx="2557">
                  <c:v>8.7690000000000001</c:v>
                </c:pt>
                <c:pt idx="2558">
                  <c:v>8.8409999999999993</c:v>
                </c:pt>
                <c:pt idx="2559">
                  <c:v>8.7390000000000008</c:v>
                </c:pt>
                <c:pt idx="2560">
                  <c:v>8.3870000000000005</c:v>
                </c:pt>
                <c:pt idx="2561">
                  <c:v>8.1950000000000003</c:v>
                </c:pt>
                <c:pt idx="2562">
                  <c:v>7.992</c:v>
                </c:pt>
                <c:pt idx="2563">
                  <c:v>7.84</c:v>
                </c:pt>
                <c:pt idx="2564">
                  <c:v>7.7160000000000002</c:v>
                </c:pt>
                <c:pt idx="2565">
                  <c:v>7.5890000000000004</c:v>
                </c:pt>
                <c:pt idx="2566">
                  <c:v>7.4690000000000003</c:v>
                </c:pt>
                <c:pt idx="2567">
                  <c:v>7.3630000000000004</c:v>
                </c:pt>
                <c:pt idx="2568">
                  <c:v>7.2779999999999996</c:v>
                </c:pt>
                <c:pt idx="2569">
                  <c:v>7.29</c:v>
                </c:pt>
                <c:pt idx="2570">
                  <c:v>7.1589999999999998</c:v>
                </c:pt>
                <c:pt idx="2571">
                  <c:v>7.0209999999999999</c:v>
                </c:pt>
                <c:pt idx="2572">
                  <c:v>6.9269999999999996</c:v>
                </c:pt>
                <c:pt idx="2573">
                  <c:v>7.0659999999999998</c:v>
                </c:pt>
                <c:pt idx="2574">
                  <c:v>6.8959999999999999</c:v>
                </c:pt>
                <c:pt idx="2575">
                  <c:v>6.7649999999999997</c:v>
                </c:pt>
                <c:pt idx="2576">
                  <c:v>6.625</c:v>
                </c:pt>
                <c:pt idx="2577">
                  <c:v>6.5279999999999996</c:v>
                </c:pt>
                <c:pt idx="2578">
                  <c:v>6.4260000000000002</c:v>
                </c:pt>
                <c:pt idx="2579">
                  <c:v>6.3150000000000004</c:v>
                </c:pt>
                <c:pt idx="2580">
                  <c:v>6.2119999999999997</c:v>
                </c:pt>
                <c:pt idx="2581">
                  <c:v>6.1109999999999998</c:v>
                </c:pt>
                <c:pt idx="2582">
                  <c:v>6.0010000000000003</c:v>
                </c:pt>
                <c:pt idx="2583">
                  <c:v>5.9119999999999999</c:v>
                </c:pt>
                <c:pt idx="2584">
                  <c:v>5.7859999999999996</c:v>
                </c:pt>
                <c:pt idx="2585">
                  <c:v>5.6680000000000001</c:v>
                </c:pt>
                <c:pt idx="2586">
                  <c:v>5.5679999999999996</c:v>
                </c:pt>
                <c:pt idx="2587">
                  <c:v>5.4450000000000003</c:v>
                </c:pt>
                <c:pt idx="2588">
                  <c:v>5.3019999999999996</c:v>
                </c:pt>
                <c:pt idx="2589">
                  <c:v>5.1159999999999997</c:v>
                </c:pt>
                <c:pt idx="2590">
                  <c:v>4.9749999999999996</c:v>
                </c:pt>
                <c:pt idx="2591">
                  <c:v>4.8259999999999996</c:v>
                </c:pt>
                <c:pt idx="2592">
                  <c:v>4.7130000000000001</c:v>
                </c:pt>
                <c:pt idx="2593">
                  <c:v>4.6159999999999997</c:v>
                </c:pt>
                <c:pt idx="2594">
                  <c:v>4.532</c:v>
                </c:pt>
                <c:pt idx="2595">
                  <c:v>4.6070000000000002</c:v>
                </c:pt>
                <c:pt idx="2596">
                  <c:v>4.5590000000000002</c:v>
                </c:pt>
                <c:pt idx="2597">
                  <c:v>4.484</c:v>
                </c:pt>
                <c:pt idx="2598">
                  <c:v>4.4240000000000004</c:v>
                </c:pt>
                <c:pt idx="2599">
                  <c:v>4.335</c:v>
                </c:pt>
                <c:pt idx="2600">
                  <c:v>4.2210000000000001</c:v>
                </c:pt>
                <c:pt idx="2601">
                  <c:v>4.2830000000000004</c:v>
                </c:pt>
                <c:pt idx="2602">
                  <c:v>4.165</c:v>
                </c:pt>
                <c:pt idx="2603">
                  <c:v>4.0529999999999999</c:v>
                </c:pt>
                <c:pt idx="2604">
                  <c:v>4.1100000000000003</c:v>
                </c:pt>
                <c:pt idx="2605">
                  <c:v>4.0469999999999997</c:v>
                </c:pt>
                <c:pt idx="2606">
                  <c:v>3.9430000000000001</c:v>
                </c:pt>
                <c:pt idx="2607">
                  <c:v>3.827</c:v>
                </c:pt>
                <c:pt idx="2608">
                  <c:v>3.67</c:v>
                </c:pt>
                <c:pt idx="2609">
                  <c:v>3.5150000000000001</c:v>
                </c:pt>
                <c:pt idx="2610">
                  <c:v>3.45</c:v>
                </c:pt>
                <c:pt idx="2611">
                  <c:v>3.2919999999999998</c:v>
                </c:pt>
                <c:pt idx="2612">
                  <c:v>3.1760000000000002</c:v>
                </c:pt>
                <c:pt idx="2613">
                  <c:v>3.0150000000000001</c:v>
                </c:pt>
                <c:pt idx="2614">
                  <c:v>2.923</c:v>
                </c:pt>
                <c:pt idx="2615">
                  <c:v>2.8610000000000002</c:v>
                </c:pt>
                <c:pt idx="2616">
                  <c:v>2.7570000000000001</c:v>
                </c:pt>
                <c:pt idx="2617">
                  <c:v>2.6859999999999999</c:v>
                </c:pt>
                <c:pt idx="2618">
                  <c:v>2.5379999999999998</c:v>
                </c:pt>
                <c:pt idx="2619">
                  <c:v>2.5830000000000002</c:v>
                </c:pt>
                <c:pt idx="2620">
                  <c:v>2.5209999999999999</c:v>
                </c:pt>
                <c:pt idx="2621">
                  <c:v>2.4319999999999999</c:v>
                </c:pt>
                <c:pt idx="2622">
                  <c:v>2.3079999999999998</c:v>
                </c:pt>
                <c:pt idx="2623">
                  <c:v>2.137</c:v>
                </c:pt>
                <c:pt idx="2624">
                  <c:v>2.0249999999999999</c:v>
                </c:pt>
                <c:pt idx="2625">
                  <c:v>1.9379999999999999</c:v>
                </c:pt>
                <c:pt idx="2626">
                  <c:v>1.889</c:v>
                </c:pt>
                <c:pt idx="2627">
                  <c:v>1.8420000000000001</c:v>
                </c:pt>
                <c:pt idx="2628">
                  <c:v>1.7729999999999999</c:v>
                </c:pt>
                <c:pt idx="2629">
                  <c:v>1.704</c:v>
                </c:pt>
                <c:pt idx="2630">
                  <c:v>1.643</c:v>
                </c:pt>
                <c:pt idx="2631">
                  <c:v>1.595</c:v>
                </c:pt>
                <c:pt idx="2632">
                  <c:v>1.5409999999999999</c:v>
                </c:pt>
                <c:pt idx="2633">
                  <c:v>1.4750000000000001</c:v>
                </c:pt>
                <c:pt idx="2634">
                  <c:v>1.375</c:v>
                </c:pt>
                <c:pt idx="2635">
                  <c:v>1.298</c:v>
                </c:pt>
                <c:pt idx="2636">
                  <c:v>1.214</c:v>
                </c:pt>
                <c:pt idx="2637">
                  <c:v>1.232</c:v>
                </c:pt>
                <c:pt idx="2638">
                  <c:v>1.1910000000000001</c:v>
                </c:pt>
                <c:pt idx="2639">
                  <c:v>1.1339999999999999</c:v>
                </c:pt>
                <c:pt idx="2640">
                  <c:v>1.177</c:v>
                </c:pt>
                <c:pt idx="2641">
                  <c:v>1.27</c:v>
                </c:pt>
                <c:pt idx="2642">
                  <c:v>1.3819999999999999</c:v>
                </c:pt>
                <c:pt idx="2643">
                  <c:v>1.431</c:v>
                </c:pt>
                <c:pt idx="2644">
                  <c:v>1.389</c:v>
                </c:pt>
                <c:pt idx="2645">
                  <c:v>1.3080000000000001</c:v>
                </c:pt>
                <c:pt idx="2646">
                  <c:v>1.214</c:v>
                </c:pt>
                <c:pt idx="2647">
                  <c:v>1.1160000000000001</c:v>
                </c:pt>
                <c:pt idx="2648">
                  <c:v>1.0209999999999999</c:v>
                </c:pt>
                <c:pt idx="2649">
                  <c:v>0.93489999999999995</c:v>
                </c:pt>
                <c:pt idx="2650">
                  <c:v>0.86199999999999999</c:v>
                </c:pt>
                <c:pt idx="2651">
                  <c:v>0.79910000000000003</c:v>
                </c:pt>
                <c:pt idx="2652">
                  <c:v>0.74529999999999996</c:v>
                </c:pt>
                <c:pt idx="2653">
                  <c:v>0.69910000000000005</c:v>
                </c:pt>
                <c:pt idx="2654">
                  <c:v>0.6623</c:v>
                </c:pt>
                <c:pt idx="2655">
                  <c:v>0.64710000000000001</c:v>
                </c:pt>
                <c:pt idx="2656">
                  <c:v>0.67300000000000004</c:v>
                </c:pt>
                <c:pt idx="2657">
                  <c:v>0.71740000000000004</c:v>
                </c:pt>
                <c:pt idx="2658">
                  <c:v>0.75139999999999996</c:v>
                </c:pt>
                <c:pt idx="2659">
                  <c:v>0.82509999999999994</c:v>
                </c:pt>
                <c:pt idx="2660">
                  <c:v>0.89339999999999997</c:v>
                </c:pt>
                <c:pt idx="2661">
                  <c:v>0.95140000000000002</c:v>
                </c:pt>
                <c:pt idx="2662">
                  <c:v>0.99519999999999997</c:v>
                </c:pt>
                <c:pt idx="2663">
                  <c:v>1.02</c:v>
                </c:pt>
                <c:pt idx="2664">
                  <c:v>1.012</c:v>
                </c:pt>
                <c:pt idx="2665">
                  <c:v>0.99</c:v>
                </c:pt>
                <c:pt idx="2666">
                  <c:v>0.95750000000000002</c:v>
                </c:pt>
                <c:pt idx="2667">
                  <c:v>0.91869999999999996</c:v>
                </c:pt>
                <c:pt idx="2668">
                  <c:v>0.93640000000000001</c:v>
                </c:pt>
                <c:pt idx="2669">
                  <c:v>0.90880000000000005</c:v>
                </c:pt>
                <c:pt idx="2670">
                  <c:v>0.87209999999999999</c:v>
                </c:pt>
                <c:pt idx="2671">
                  <c:v>0.83940000000000003</c:v>
                </c:pt>
                <c:pt idx="2672">
                  <c:v>0.80920000000000003</c:v>
                </c:pt>
                <c:pt idx="2673">
                  <c:v>0.78100000000000003</c:v>
                </c:pt>
                <c:pt idx="2674">
                  <c:v>0.7863</c:v>
                </c:pt>
                <c:pt idx="2675">
                  <c:v>0.86829999999999996</c:v>
                </c:pt>
                <c:pt idx="2676">
                  <c:v>1.0980000000000001</c:v>
                </c:pt>
                <c:pt idx="2677">
                  <c:v>1.3220000000000001</c:v>
                </c:pt>
                <c:pt idx="2678">
                  <c:v>1.5740000000000001</c:v>
                </c:pt>
                <c:pt idx="2679">
                  <c:v>1.718</c:v>
                </c:pt>
                <c:pt idx="2680">
                  <c:v>2.254</c:v>
                </c:pt>
                <c:pt idx="2681">
                  <c:v>2.375</c:v>
                </c:pt>
                <c:pt idx="2682">
                  <c:v>2.3290000000000002</c:v>
                </c:pt>
                <c:pt idx="2683">
                  <c:v>2.2629999999999999</c:v>
                </c:pt>
                <c:pt idx="2684">
                  <c:v>2.2250000000000001</c:v>
                </c:pt>
                <c:pt idx="2685">
                  <c:v>2.2519999999999998</c:v>
                </c:pt>
                <c:pt idx="2686">
                  <c:v>2.121</c:v>
                </c:pt>
                <c:pt idx="2687">
                  <c:v>2.2970000000000002</c:v>
                </c:pt>
                <c:pt idx="2688">
                  <c:v>2.6560000000000001</c:v>
                </c:pt>
                <c:pt idx="2689">
                  <c:v>3.1120000000000001</c:v>
                </c:pt>
                <c:pt idx="2690">
                  <c:v>3.4569999999999999</c:v>
                </c:pt>
                <c:pt idx="2691">
                  <c:v>3.6230000000000002</c:v>
                </c:pt>
                <c:pt idx="2692">
                  <c:v>3.7210000000000001</c:v>
                </c:pt>
                <c:pt idx="2693">
                  <c:v>4.2560000000000002</c:v>
                </c:pt>
                <c:pt idx="2694">
                  <c:v>4.1580000000000004</c:v>
                </c:pt>
                <c:pt idx="2695">
                  <c:v>4.0110000000000001</c:v>
                </c:pt>
                <c:pt idx="2696">
                  <c:v>3.669</c:v>
                </c:pt>
                <c:pt idx="2697">
                  <c:v>3.33</c:v>
                </c:pt>
                <c:pt idx="2698">
                  <c:v>3.3170000000000002</c:v>
                </c:pt>
                <c:pt idx="2699">
                  <c:v>3.2669999999999999</c:v>
                </c:pt>
                <c:pt idx="2700">
                  <c:v>3.4660000000000002</c:v>
                </c:pt>
                <c:pt idx="2701">
                  <c:v>3.855</c:v>
                </c:pt>
                <c:pt idx="2702">
                  <c:v>3.9990000000000001</c:v>
                </c:pt>
                <c:pt idx="2703">
                  <c:v>3.9119999999999999</c:v>
                </c:pt>
                <c:pt idx="2704">
                  <c:v>3.7970000000000002</c:v>
                </c:pt>
                <c:pt idx="2705">
                  <c:v>3.6110000000000002</c:v>
                </c:pt>
                <c:pt idx="2706">
                  <c:v>3.3969999999999998</c:v>
                </c:pt>
                <c:pt idx="2707">
                  <c:v>3.1269999999999998</c:v>
                </c:pt>
                <c:pt idx="2708">
                  <c:v>2.948</c:v>
                </c:pt>
                <c:pt idx="2709">
                  <c:v>2.9940000000000002</c:v>
                </c:pt>
                <c:pt idx="2710">
                  <c:v>3.347</c:v>
                </c:pt>
                <c:pt idx="2711">
                  <c:v>13.41</c:v>
                </c:pt>
                <c:pt idx="2712">
                  <c:v>14.04</c:v>
                </c:pt>
                <c:pt idx="2713">
                  <c:v>18.34</c:v>
                </c:pt>
                <c:pt idx="2714">
                  <c:v>15.31</c:v>
                </c:pt>
                <c:pt idx="2715">
                  <c:v>14.11</c:v>
                </c:pt>
                <c:pt idx="2716">
                  <c:v>16.889999</c:v>
                </c:pt>
                <c:pt idx="2717">
                  <c:v>18.579999999999998</c:v>
                </c:pt>
                <c:pt idx="2718">
                  <c:v>17.639999</c:v>
                </c:pt>
                <c:pt idx="2719">
                  <c:v>19.32</c:v>
                </c:pt>
                <c:pt idx="2720">
                  <c:v>17.260000000000002</c:v>
                </c:pt>
                <c:pt idx="2721">
                  <c:v>39</c:v>
                </c:pt>
                <c:pt idx="2722">
                  <c:v>49.189999</c:v>
                </c:pt>
                <c:pt idx="2723">
                  <c:v>45.290000999999997</c:v>
                </c:pt>
                <c:pt idx="2724">
                  <c:v>38.529998999999997</c:v>
                </c:pt>
                <c:pt idx="2725">
                  <c:v>33.619999</c:v>
                </c:pt>
                <c:pt idx="2726">
                  <c:v>30</c:v>
                </c:pt>
                <c:pt idx="2727">
                  <c:v>28.120000999999998</c:v>
                </c:pt>
                <c:pt idx="2728">
                  <c:v>26.309999000000001</c:v>
                </c:pt>
                <c:pt idx="2729">
                  <c:v>24.780000999999999</c:v>
                </c:pt>
                <c:pt idx="2730">
                  <c:v>23.68</c:v>
                </c:pt>
                <c:pt idx="2731">
                  <c:v>25.559999000000001</c:v>
                </c:pt>
                <c:pt idx="2732">
                  <c:v>110.199997</c:v>
                </c:pt>
                <c:pt idx="2733">
                  <c:v>364.10000600000001</c:v>
                </c:pt>
                <c:pt idx="2734">
                  <c:v>118</c:v>
                </c:pt>
                <c:pt idx="2735">
                  <c:v>95.110000999999997</c:v>
                </c:pt>
                <c:pt idx="2736">
                  <c:v>68.099997999999999</c:v>
                </c:pt>
                <c:pt idx="2737">
                  <c:v>59.419998</c:v>
                </c:pt>
                <c:pt idx="2738">
                  <c:v>51.740001999999997</c:v>
                </c:pt>
                <c:pt idx="2739">
                  <c:v>45.119999</c:v>
                </c:pt>
                <c:pt idx="2740">
                  <c:v>41.619999</c:v>
                </c:pt>
                <c:pt idx="2741">
                  <c:v>38.75</c:v>
                </c:pt>
                <c:pt idx="2742">
                  <c:v>40.25</c:v>
                </c:pt>
                <c:pt idx="2743">
                  <c:v>38.619999</c:v>
                </c:pt>
                <c:pt idx="2744">
                  <c:v>36.810001</c:v>
                </c:pt>
                <c:pt idx="2745">
                  <c:v>35.229999999999997</c:v>
                </c:pt>
                <c:pt idx="2746">
                  <c:v>34.349997999999999</c:v>
                </c:pt>
                <c:pt idx="2747">
                  <c:v>33.900002000000001</c:v>
                </c:pt>
                <c:pt idx="2748">
                  <c:v>33.380001</c:v>
                </c:pt>
                <c:pt idx="2749">
                  <c:v>32.68</c:v>
                </c:pt>
                <c:pt idx="2750">
                  <c:v>32.25</c:v>
                </c:pt>
                <c:pt idx="2751">
                  <c:v>32.409999999999997</c:v>
                </c:pt>
                <c:pt idx="2752">
                  <c:v>33.029998999999997</c:v>
                </c:pt>
                <c:pt idx="2753">
                  <c:v>43.060001</c:v>
                </c:pt>
                <c:pt idx="2754">
                  <c:v>40.689999</c:v>
                </c:pt>
                <c:pt idx="2755">
                  <c:v>38.330002</c:v>
                </c:pt>
                <c:pt idx="2756">
                  <c:v>37.689999</c:v>
                </c:pt>
                <c:pt idx="2757">
                  <c:v>36.560001</c:v>
                </c:pt>
                <c:pt idx="2758">
                  <c:v>36.279998999999997</c:v>
                </c:pt>
                <c:pt idx="2759">
                  <c:v>35.830002</c:v>
                </c:pt>
                <c:pt idx="2760">
                  <c:v>35.82</c:v>
                </c:pt>
                <c:pt idx="2761">
                  <c:v>35.93</c:v>
                </c:pt>
                <c:pt idx="2762">
                  <c:v>38.07</c:v>
                </c:pt>
                <c:pt idx="2763">
                  <c:v>37.540000999999997</c:v>
                </c:pt>
                <c:pt idx="2764">
                  <c:v>37.060001</c:v>
                </c:pt>
                <c:pt idx="2765">
                  <c:v>39.299999</c:v>
                </c:pt>
                <c:pt idx="2766">
                  <c:v>44.77</c:v>
                </c:pt>
                <c:pt idx="2767">
                  <c:v>43.700001</c:v>
                </c:pt>
                <c:pt idx="2768">
                  <c:v>43.139999000000003</c:v>
                </c:pt>
                <c:pt idx="2769">
                  <c:v>40.740001999999997</c:v>
                </c:pt>
                <c:pt idx="2770">
                  <c:v>38.939999</c:v>
                </c:pt>
                <c:pt idx="2771">
                  <c:v>37.959999000000003</c:v>
                </c:pt>
                <c:pt idx="2772">
                  <c:v>37.409999999999997</c:v>
                </c:pt>
                <c:pt idx="2773">
                  <c:v>37.020000000000003</c:v>
                </c:pt>
                <c:pt idx="2774">
                  <c:v>36.779998999999997</c:v>
                </c:pt>
                <c:pt idx="2775">
                  <c:v>36.580002</c:v>
                </c:pt>
                <c:pt idx="2776">
                  <c:v>36.150002000000001</c:v>
                </c:pt>
                <c:pt idx="2777">
                  <c:v>35.759998000000003</c:v>
                </c:pt>
                <c:pt idx="2778">
                  <c:v>34.990001999999997</c:v>
                </c:pt>
                <c:pt idx="2779">
                  <c:v>34.950001</c:v>
                </c:pt>
                <c:pt idx="2780">
                  <c:v>34.790000999999997</c:v>
                </c:pt>
                <c:pt idx="2781">
                  <c:v>34.889999000000003</c:v>
                </c:pt>
                <c:pt idx="2782">
                  <c:v>34.130001</c:v>
                </c:pt>
                <c:pt idx="2783">
                  <c:v>34.119999</c:v>
                </c:pt>
                <c:pt idx="2784">
                  <c:v>33.290000999999997</c:v>
                </c:pt>
                <c:pt idx="2785">
                  <c:v>32.520000000000003</c:v>
                </c:pt>
                <c:pt idx="2786">
                  <c:v>32.229999999999997</c:v>
                </c:pt>
                <c:pt idx="2787">
                  <c:v>31.74</c:v>
                </c:pt>
                <c:pt idx="2788">
                  <c:v>31.559999000000001</c:v>
                </c:pt>
                <c:pt idx="2789">
                  <c:v>31.540001</c:v>
                </c:pt>
                <c:pt idx="2790">
                  <c:v>31.34</c:v>
                </c:pt>
                <c:pt idx="2791">
                  <c:v>30.92</c:v>
                </c:pt>
                <c:pt idx="2792">
                  <c:v>30.83</c:v>
                </c:pt>
                <c:pt idx="2793">
                  <c:v>30.959999</c:v>
                </c:pt>
                <c:pt idx="2794">
                  <c:v>30.73</c:v>
                </c:pt>
                <c:pt idx="2795">
                  <c:v>30.379999000000002</c:v>
                </c:pt>
                <c:pt idx="2796">
                  <c:v>29.879999000000002</c:v>
                </c:pt>
                <c:pt idx="2797">
                  <c:v>29.57</c:v>
                </c:pt>
                <c:pt idx="2798">
                  <c:v>29.219999000000001</c:v>
                </c:pt>
                <c:pt idx="2799">
                  <c:v>29.01</c:v>
                </c:pt>
                <c:pt idx="2800">
                  <c:v>28.950001</c:v>
                </c:pt>
                <c:pt idx="2801">
                  <c:v>28.48</c:v>
                </c:pt>
                <c:pt idx="2802">
                  <c:v>28</c:v>
                </c:pt>
                <c:pt idx="2803">
                  <c:v>27.790001</c:v>
                </c:pt>
                <c:pt idx="2804">
                  <c:v>27.559999000000001</c:v>
                </c:pt>
                <c:pt idx="2805">
                  <c:v>27.219999000000001</c:v>
                </c:pt>
                <c:pt idx="2806">
                  <c:v>26.74</c:v>
                </c:pt>
                <c:pt idx="2807">
                  <c:v>26.17</c:v>
                </c:pt>
                <c:pt idx="2808">
                  <c:v>25.809999000000001</c:v>
                </c:pt>
                <c:pt idx="2809">
                  <c:v>25.27</c:v>
                </c:pt>
                <c:pt idx="2810">
                  <c:v>24.889999</c:v>
                </c:pt>
                <c:pt idx="2811">
                  <c:v>24.700001</c:v>
                </c:pt>
                <c:pt idx="2812">
                  <c:v>24.57</c:v>
                </c:pt>
                <c:pt idx="2813">
                  <c:v>31.709999</c:v>
                </c:pt>
                <c:pt idx="2814">
                  <c:v>83.43</c:v>
                </c:pt>
                <c:pt idx="2815">
                  <c:v>43.84</c:v>
                </c:pt>
                <c:pt idx="2816">
                  <c:v>34.700001</c:v>
                </c:pt>
                <c:pt idx="2817">
                  <c:v>29.870000999999998</c:v>
                </c:pt>
                <c:pt idx="2818">
                  <c:v>30.950001</c:v>
                </c:pt>
                <c:pt idx="2819">
                  <c:v>61.220001000000003</c:v>
                </c:pt>
                <c:pt idx="2820">
                  <c:v>47.41</c:v>
                </c:pt>
                <c:pt idx="2821">
                  <c:v>34.990001999999997</c:v>
                </c:pt>
                <c:pt idx="2822">
                  <c:v>30.049999</c:v>
                </c:pt>
                <c:pt idx="2823">
                  <c:v>27.77</c:v>
                </c:pt>
                <c:pt idx="2824">
                  <c:v>26.66</c:v>
                </c:pt>
                <c:pt idx="2825">
                  <c:v>25.73</c:v>
                </c:pt>
                <c:pt idx="2826">
                  <c:v>24.92</c:v>
                </c:pt>
                <c:pt idx="2827">
                  <c:v>25.49</c:v>
                </c:pt>
                <c:pt idx="2828">
                  <c:v>25.02</c:v>
                </c:pt>
                <c:pt idx="2829">
                  <c:v>24.34</c:v>
                </c:pt>
                <c:pt idx="2830">
                  <c:v>35.169998</c:v>
                </c:pt>
                <c:pt idx="2831">
                  <c:v>53.369999</c:v>
                </c:pt>
                <c:pt idx="2832">
                  <c:v>36.610000999999997</c:v>
                </c:pt>
                <c:pt idx="2833">
                  <c:v>29.82</c:v>
                </c:pt>
                <c:pt idx="2834">
                  <c:v>26.540001</c:v>
                </c:pt>
                <c:pt idx="2835">
                  <c:v>24.530000999999999</c:v>
                </c:pt>
                <c:pt idx="2836">
                  <c:v>23.23</c:v>
                </c:pt>
                <c:pt idx="2837">
                  <c:v>22.48</c:v>
                </c:pt>
                <c:pt idx="2838">
                  <c:v>22.209999</c:v>
                </c:pt>
                <c:pt idx="2839">
                  <c:v>22</c:v>
                </c:pt>
                <c:pt idx="2840">
                  <c:v>21.559999000000001</c:v>
                </c:pt>
                <c:pt idx="2841">
                  <c:v>21.620000999999998</c:v>
                </c:pt>
                <c:pt idx="2842">
                  <c:v>21.18</c:v>
                </c:pt>
                <c:pt idx="2843">
                  <c:v>20.870000999999998</c:v>
                </c:pt>
                <c:pt idx="2844">
                  <c:v>20.459999</c:v>
                </c:pt>
                <c:pt idx="2845">
                  <c:v>20.200001</c:v>
                </c:pt>
                <c:pt idx="2846">
                  <c:v>19.889999</c:v>
                </c:pt>
                <c:pt idx="2847">
                  <c:v>19.77</c:v>
                </c:pt>
                <c:pt idx="2848">
                  <c:v>19.59</c:v>
                </c:pt>
                <c:pt idx="2849">
                  <c:v>19.370000999999998</c:v>
                </c:pt>
                <c:pt idx="2850">
                  <c:v>19.120000999999998</c:v>
                </c:pt>
                <c:pt idx="2851">
                  <c:v>18.879999000000002</c:v>
                </c:pt>
                <c:pt idx="2852">
                  <c:v>18.709999</c:v>
                </c:pt>
                <c:pt idx="2853">
                  <c:v>18.469999000000001</c:v>
                </c:pt>
                <c:pt idx="2854">
                  <c:v>18.290001</c:v>
                </c:pt>
                <c:pt idx="2855">
                  <c:v>18.049999</c:v>
                </c:pt>
                <c:pt idx="2856">
                  <c:v>21.620000999999998</c:v>
                </c:pt>
                <c:pt idx="2857">
                  <c:v>18.950001</c:v>
                </c:pt>
                <c:pt idx="2858">
                  <c:v>17.82</c:v>
                </c:pt>
                <c:pt idx="2859">
                  <c:v>17.27</c:v>
                </c:pt>
                <c:pt idx="2860">
                  <c:v>16.940000999999999</c:v>
                </c:pt>
                <c:pt idx="2861">
                  <c:v>16.799999</c:v>
                </c:pt>
                <c:pt idx="2862">
                  <c:v>19.829999999999998</c:v>
                </c:pt>
                <c:pt idx="2863">
                  <c:v>17.75</c:v>
                </c:pt>
                <c:pt idx="2864">
                  <c:v>16.860001</c:v>
                </c:pt>
                <c:pt idx="2865">
                  <c:v>16.420000000000002</c:v>
                </c:pt>
                <c:pt idx="2866">
                  <c:v>16.139999</c:v>
                </c:pt>
                <c:pt idx="2867">
                  <c:v>15.89</c:v>
                </c:pt>
                <c:pt idx="2868">
                  <c:v>15.71</c:v>
                </c:pt>
                <c:pt idx="2869">
                  <c:v>15.57</c:v>
                </c:pt>
                <c:pt idx="2870">
                  <c:v>15.37</c:v>
                </c:pt>
                <c:pt idx="2871">
                  <c:v>15.21</c:v>
                </c:pt>
                <c:pt idx="2872">
                  <c:v>15.05</c:v>
                </c:pt>
                <c:pt idx="2873">
                  <c:v>14.88</c:v>
                </c:pt>
                <c:pt idx="2874">
                  <c:v>14.78</c:v>
                </c:pt>
                <c:pt idx="2875">
                  <c:v>14.56</c:v>
                </c:pt>
                <c:pt idx="2876">
                  <c:v>14.33</c:v>
                </c:pt>
                <c:pt idx="2877">
                  <c:v>14.14</c:v>
                </c:pt>
                <c:pt idx="2878">
                  <c:v>13.9</c:v>
                </c:pt>
                <c:pt idx="2879">
                  <c:v>13.76</c:v>
                </c:pt>
                <c:pt idx="2880">
                  <c:v>13.56</c:v>
                </c:pt>
                <c:pt idx="2881">
                  <c:v>13.44</c:v>
                </c:pt>
                <c:pt idx="2882">
                  <c:v>13.25</c:v>
                </c:pt>
                <c:pt idx="2883">
                  <c:v>13.12</c:v>
                </c:pt>
                <c:pt idx="2884">
                  <c:v>13.01</c:v>
                </c:pt>
                <c:pt idx="2885">
                  <c:v>12.93</c:v>
                </c:pt>
                <c:pt idx="2886">
                  <c:v>12.8</c:v>
                </c:pt>
                <c:pt idx="2887">
                  <c:v>12.68</c:v>
                </c:pt>
                <c:pt idx="2888">
                  <c:v>12.53</c:v>
                </c:pt>
                <c:pt idx="2889">
                  <c:v>12.37</c:v>
                </c:pt>
                <c:pt idx="2890">
                  <c:v>12.23</c:v>
                </c:pt>
                <c:pt idx="2891">
                  <c:v>12.19</c:v>
                </c:pt>
                <c:pt idx="2892">
                  <c:v>12.07</c:v>
                </c:pt>
                <c:pt idx="2893">
                  <c:v>11.97</c:v>
                </c:pt>
                <c:pt idx="2894">
                  <c:v>11.86</c:v>
                </c:pt>
                <c:pt idx="2895">
                  <c:v>11.75</c:v>
                </c:pt>
                <c:pt idx="2896">
                  <c:v>11.62</c:v>
                </c:pt>
                <c:pt idx="2897">
                  <c:v>11.51</c:v>
                </c:pt>
                <c:pt idx="2898">
                  <c:v>11.36</c:v>
                </c:pt>
                <c:pt idx="2899">
                  <c:v>11.23</c:v>
                </c:pt>
                <c:pt idx="2900">
                  <c:v>11.14</c:v>
                </c:pt>
                <c:pt idx="2901">
                  <c:v>11.03</c:v>
                </c:pt>
                <c:pt idx="2902">
                  <c:v>10.87</c:v>
                </c:pt>
                <c:pt idx="2903">
                  <c:v>10.73</c:v>
                </c:pt>
                <c:pt idx="2904">
                  <c:v>10.58</c:v>
                </c:pt>
                <c:pt idx="2905">
                  <c:v>10.43</c:v>
                </c:pt>
                <c:pt idx="2906">
                  <c:v>10.3</c:v>
                </c:pt>
                <c:pt idx="2907">
                  <c:v>10.19</c:v>
                </c:pt>
                <c:pt idx="2908">
                  <c:v>10.06</c:v>
                </c:pt>
                <c:pt idx="2909">
                  <c:v>9.9459999999999997</c:v>
                </c:pt>
                <c:pt idx="2910">
                  <c:v>9.8450000000000006</c:v>
                </c:pt>
                <c:pt idx="2911">
                  <c:v>9.75</c:v>
                </c:pt>
                <c:pt idx="2912">
                  <c:v>9.6539999999999999</c:v>
                </c:pt>
                <c:pt idx="2913">
                  <c:v>9.5269999999999992</c:v>
                </c:pt>
                <c:pt idx="2914">
                  <c:v>9.4469999999999992</c:v>
                </c:pt>
                <c:pt idx="2915">
                  <c:v>9.35</c:v>
                </c:pt>
                <c:pt idx="2916">
                  <c:v>9.23</c:v>
                </c:pt>
                <c:pt idx="2917">
                  <c:v>9.1199999999999992</c:v>
                </c:pt>
                <c:pt idx="2918">
                  <c:v>9.4060000000000006</c:v>
                </c:pt>
                <c:pt idx="2919">
                  <c:v>9.0269999999999992</c:v>
                </c:pt>
                <c:pt idx="2920">
                  <c:v>8.8079999999999998</c:v>
                </c:pt>
                <c:pt idx="2921">
                  <c:v>8.6329999999999991</c:v>
                </c:pt>
                <c:pt idx="2922">
                  <c:v>8.4220000000000006</c:v>
                </c:pt>
                <c:pt idx="2923">
                  <c:v>8.2650000000000006</c:v>
                </c:pt>
                <c:pt idx="2924">
                  <c:v>8.0779999999999994</c:v>
                </c:pt>
                <c:pt idx="2925">
                  <c:v>7.95</c:v>
                </c:pt>
                <c:pt idx="2926">
                  <c:v>7.8330000000000002</c:v>
                </c:pt>
                <c:pt idx="2927">
                  <c:v>7.7489999999999997</c:v>
                </c:pt>
                <c:pt idx="2928">
                  <c:v>7.6689999999999996</c:v>
                </c:pt>
                <c:pt idx="2929">
                  <c:v>7.6180000000000003</c:v>
                </c:pt>
                <c:pt idx="2930">
                  <c:v>7.5469999999999997</c:v>
                </c:pt>
                <c:pt idx="2931">
                  <c:v>7.492</c:v>
                </c:pt>
                <c:pt idx="2932">
                  <c:v>7.4249999999999998</c:v>
                </c:pt>
                <c:pt idx="2933">
                  <c:v>7.3019999999999996</c:v>
                </c:pt>
                <c:pt idx="2934">
                  <c:v>7.181</c:v>
                </c:pt>
                <c:pt idx="2935">
                  <c:v>7.0549999999999997</c:v>
                </c:pt>
                <c:pt idx="2936">
                  <c:v>6.9109999999999996</c:v>
                </c:pt>
                <c:pt idx="2937">
                  <c:v>6.7709999999999999</c:v>
                </c:pt>
                <c:pt idx="2938">
                  <c:v>6.6619999999999999</c:v>
                </c:pt>
                <c:pt idx="2939">
                  <c:v>6.5170000000000003</c:v>
                </c:pt>
                <c:pt idx="2940">
                  <c:v>6.3979999999999997</c:v>
                </c:pt>
                <c:pt idx="2941">
                  <c:v>6.2549999999999999</c:v>
                </c:pt>
                <c:pt idx="2942">
                  <c:v>6.1420000000000003</c:v>
                </c:pt>
                <c:pt idx="2943">
                  <c:v>6.0650000000000004</c:v>
                </c:pt>
                <c:pt idx="2944">
                  <c:v>5.9980000000000002</c:v>
                </c:pt>
                <c:pt idx="2945">
                  <c:v>5.9029999999999996</c:v>
                </c:pt>
                <c:pt idx="2946">
                  <c:v>5.8609999999999998</c:v>
                </c:pt>
                <c:pt idx="2947">
                  <c:v>5.8239999999999998</c:v>
                </c:pt>
                <c:pt idx="2948">
                  <c:v>5.7839999999999998</c:v>
                </c:pt>
                <c:pt idx="2949">
                  <c:v>5.7220000000000004</c:v>
                </c:pt>
                <c:pt idx="2950">
                  <c:v>5.6079999999999997</c:v>
                </c:pt>
                <c:pt idx="2951">
                  <c:v>5.5069999999999997</c:v>
                </c:pt>
                <c:pt idx="2952">
                  <c:v>5.3849999999999998</c:v>
                </c:pt>
                <c:pt idx="2953">
                  <c:v>5.21</c:v>
                </c:pt>
                <c:pt idx="2954">
                  <c:v>5.0389999999999997</c:v>
                </c:pt>
                <c:pt idx="2955">
                  <c:v>4.7919999999999998</c:v>
                </c:pt>
                <c:pt idx="2956">
                  <c:v>4.6310000000000002</c:v>
                </c:pt>
                <c:pt idx="2957">
                  <c:v>4.4960000000000004</c:v>
                </c:pt>
                <c:pt idx="2958">
                  <c:v>4.3559999999999999</c:v>
                </c:pt>
                <c:pt idx="2959">
                  <c:v>4.2610000000000001</c:v>
                </c:pt>
                <c:pt idx="2960">
                  <c:v>4.1740000000000004</c:v>
                </c:pt>
                <c:pt idx="2961">
                  <c:v>4.1159999999999997</c:v>
                </c:pt>
                <c:pt idx="2962">
                  <c:v>4.07</c:v>
                </c:pt>
                <c:pt idx="2963">
                  <c:v>4.0170000000000003</c:v>
                </c:pt>
                <c:pt idx="2964">
                  <c:v>3.94</c:v>
                </c:pt>
                <c:pt idx="2965">
                  <c:v>3.879</c:v>
                </c:pt>
                <c:pt idx="2966">
                  <c:v>3.7770000000000001</c:v>
                </c:pt>
                <c:pt idx="2967">
                  <c:v>3.7370000000000001</c:v>
                </c:pt>
                <c:pt idx="2968">
                  <c:v>3.661</c:v>
                </c:pt>
                <c:pt idx="2969">
                  <c:v>3.7050000000000001</c:v>
                </c:pt>
                <c:pt idx="2970">
                  <c:v>3.7850000000000001</c:v>
                </c:pt>
                <c:pt idx="2971">
                  <c:v>3.718</c:v>
                </c:pt>
                <c:pt idx="2972">
                  <c:v>3.6419999999999999</c:v>
                </c:pt>
                <c:pt idx="2973">
                  <c:v>3.5339999999999998</c:v>
                </c:pt>
                <c:pt idx="2974">
                  <c:v>3.4260000000000002</c:v>
                </c:pt>
                <c:pt idx="2975">
                  <c:v>3.2770000000000001</c:v>
                </c:pt>
                <c:pt idx="2976">
                  <c:v>3.125</c:v>
                </c:pt>
                <c:pt idx="2977">
                  <c:v>2.9729999999999999</c:v>
                </c:pt>
                <c:pt idx="2978">
                  <c:v>2.83</c:v>
                </c:pt>
                <c:pt idx="2979">
                  <c:v>2.6659999999999999</c:v>
                </c:pt>
                <c:pt idx="2980">
                  <c:v>2.601</c:v>
                </c:pt>
                <c:pt idx="2981">
                  <c:v>2.5209999999999999</c:v>
                </c:pt>
                <c:pt idx="2982">
                  <c:v>2.379</c:v>
                </c:pt>
                <c:pt idx="2983">
                  <c:v>2.2480000000000002</c:v>
                </c:pt>
                <c:pt idx="2984">
                  <c:v>2.1469999999999998</c:v>
                </c:pt>
                <c:pt idx="2985">
                  <c:v>2.0649999999999999</c:v>
                </c:pt>
                <c:pt idx="2986">
                  <c:v>1.972</c:v>
                </c:pt>
                <c:pt idx="2987">
                  <c:v>1.8979999999999999</c:v>
                </c:pt>
                <c:pt idx="2988">
                  <c:v>1.8520000000000001</c:v>
                </c:pt>
                <c:pt idx="2989">
                  <c:v>1.796</c:v>
                </c:pt>
                <c:pt idx="2990">
                  <c:v>1.7210000000000001</c:v>
                </c:pt>
                <c:pt idx="2991">
                  <c:v>1.744</c:v>
                </c:pt>
                <c:pt idx="2992">
                  <c:v>1.8140000000000001</c:v>
                </c:pt>
                <c:pt idx="2993">
                  <c:v>1.7849999999999999</c:v>
                </c:pt>
                <c:pt idx="2994">
                  <c:v>1.742</c:v>
                </c:pt>
                <c:pt idx="2995">
                  <c:v>1.677</c:v>
                </c:pt>
                <c:pt idx="2996">
                  <c:v>1.702</c:v>
                </c:pt>
                <c:pt idx="2997">
                  <c:v>1.696</c:v>
                </c:pt>
                <c:pt idx="2998">
                  <c:v>1.679</c:v>
                </c:pt>
                <c:pt idx="2999">
                  <c:v>1.6719999999999999</c:v>
                </c:pt>
                <c:pt idx="3000">
                  <c:v>1.6020000000000001</c:v>
                </c:pt>
                <c:pt idx="3001">
                  <c:v>1.5549999999999999</c:v>
                </c:pt>
                <c:pt idx="3002">
                  <c:v>1.609</c:v>
                </c:pt>
                <c:pt idx="3003">
                  <c:v>1.7330000000000001</c:v>
                </c:pt>
                <c:pt idx="3004">
                  <c:v>1.6910000000000001</c:v>
                </c:pt>
                <c:pt idx="3005">
                  <c:v>1.6160000000000001</c:v>
                </c:pt>
                <c:pt idx="3006">
                  <c:v>1.542</c:v>
                </c:pt>
                <c:pt idx="3007">
                  <c:v>1.4630000000000001</c:v>
                </c:pt>
                <c:pt idx="3008">
                  <c:v>1.3839999999999999</c:v>
                </c:pt>
                <c:pt idx="3009">
                  <c:v>1.327</c:v>
                </c:pt>
                <c:pt idx="3010">
                  <c:v>1.2829999999999999</c:v>
                </c:pt>
                <c:pt idx="3011">
                  <c:v>1.327</c:v>
                </c:pt>
                <c:pt idx="3012">
                  <c:v>1.2629999999999999</c:v>
                </c:pt>
                <c:pt idx="3013">
                  <c:v>1.109</c:v>
                </c:pt>
                <c:pt idx="3014">
                  <c:v>1.02</c:v>
                </c:pt>
                <c:pt idx="3015">
                  <c:v>0.93769999999999998</c:v>
                </c:pt>
                <c:pt idx="3016">
                  <c:v>0.88090000000000002</c:v>
                </c:pt>
                <c:pt idx="3017">
                  <c:v>0.83079999999999998</c:v>
                </c:pt>
                <c:pt idx="3018">
                  <c:v>0.75600000000000001</c:v>
                </c:pt>
                <c:pt idx="3019">
                  <c:v>0.68459999999999999</c:v>
                </c:pt>
                <c:pt idx="3020">
                  <c:v>0.63249999999999995</c:v>
                </c:pt>
                <c:pt idx="3021">
                  <c:v>0.71519999999999995</c:v>
                </c:pt>
                <c:pt idx="3022">
                  <c:v>0.82089999999999996</c:v>
                </c:pt>
                <c:pt idx="3023">
                  <c:v>0.89690000000000003</c:v>
                </c:pt>
                <c:pt idx="3024">
                  <c:v>0.90880000000000005</c:v>
                </c:pt>
                <c:pt idx="3025">
                  <c:v>0.97519999999999996</c:v>
                </c:pt>
                <c:pt idx="3026">
                  <c:v>1.081</c:v>
                </c:pt>
                <c:pt idx="3027">
                  <c:v>1.0960000000000001</c:v>
                </c:pt>
                <c:pt idx="3028">
                  <c:v>1.1519999999999999</c:v>
                </c:pt>
                <c:pt idx="3029">
                  <c:v>1.1659999999999999</c:v>
                </c:pt>
                <c:pt idx="3030">
                  <c:v>1.1259999999999999</c:v>
                </c:pt>
                <c:pt idx="3031">
                  <c:v>1.085</c:v>
                </c:pt>
                <c:pt idx="3032">
                  <c:v>0.96140000000000003</c:v>
                </c:pt>
                <c:pt idx="3033">
                  <c:v>0.9274</c:v>
                </c:pt>
                <c:pt idx="3034">
                  <c:v>0.98599999999999999</c:v>
                </c:pt>
                <c:pt idx="3035">
                  <c:v>0.90859999999999996</c:v>
                </c:pt>
                <c:pt idx="3036">
                  <c:v>0.81269999999999998</c:v>
                </c:pt>
                <c:pt idx="3037">
                  <c:v>0.72840000000000005</c:v>
                </c:pt>
                <c:pt idx="3038">
                  <c:v>0.66830000000000001</c:v>
                </c:pt>
                <c:pt idx="3039">
                  <c:v>0.67500000000000004</c:v>
                </c:pt>
                <c:pt idx="3040">
                  <c:v>0.75219999999999998</c:v>
                </c:pt>
                <c:pt idx="3041">
                  <c:v>0.80379999999999996</c:v>
                </c:pt>
                <c:pt idx="3042">
                  <c:v>0.8518</c:v>
                </c:pt>
                <c:pt idx="3043">
                  <c:v>0.86670000000000003</c:v>
                </c:pt>
                <c:pt idx="3044">
                  <c:v>0.93720000000000003</c:v>
                </c:pt>
                <c:pt idx="3045">
                  <c:v>0.99329999999999996</c:v>
                </c:pt>
                <c:pt idx="3046">
                  <c:v>1.01</c:v>
                </c:pt>
                <c:pt idx="3047">
                  <c:v>1.0580000000000001</c:v>
                </c:pt>
                <c:pt idx="3048">
                  <c:v>1.075</c:v>
                </c:pt>
                <c:pt idx="3049">
                  <c:v>1.1259999999999999</c:v>
                </c:pt>
                <c:pt idx="3050">
                  <c:v>1.1419999999999999</c:v>
                </c:pt>
                <c:pt idx="3051">
                  <c:v>1.5149999999999999</c:v>
                </c:pt>
                <c:pt idx="3052">
                  <c:v>2.0550000000000002</c:v>
                </c:pt>
                <c:pt idx="3053">
                  <c:v>2.472</c:v>
                </c:pt>
                <c:pt idx="3054">
                  <c:v>3.0779999999999998</c:v>
                </c:pt>
                <c:pt idx="3055">
                  <c:v>3.4409999999999998</c:v>
                </c:pt>
                <c:pt idx="3056">
                  <c:v>3.9980000000000002</c:v>
                </c:pt>
                <c:pt idx="3057">
                  <c:v>4.4829999999999997</c:v>
                </c:pt>
                <c:pt idx="3058">
                  <c:v>5.6189999999999998</c:v>
                </c:pt>
                <c:pt idx="3059">
                  <c:v>6.8540000000000001</c:v>
                </c:pt>
                <c:pt idx="3060">
                  <c:v>8.7289999999999992</c:v>
                </c:pt>
                <c:pt idx="3061">
                  <c:v>9.3260000000000005</c:v>
                </c:pt>
                <c:pt idx="3062">
                  <c:v>8.8719999999999999</c:v>
                </c:pt>
                <c:pt idx="3063">
                  <c:v>8.5329999999999995</c:v>
                </c:pt>
                <c:pt idx="3064">
                  <c:v>9.15</c:v>
                </c:pt>
                <c:pt idx="3065">
                  <c:v>9.7799999999999994</c:v>
                </c:pt>
                <c:pt idx="3066">
                  <c:v>10.32</c:v>
                </c:pt>
                <c:pt idx="3067">
                  <c:v>9.7620000000000005</c:v>
                </c:pt>
                <c:pt idx="3068">
                  <c:v>9.8119999999999994</c:v>
                </c:pt>
                <c:pt idx="3069">
                  <c:v>10.050000000000001</c:v>
                </c:pt>
                <c:pt idx="3070">
                  <c:v>10.95</c:v>
                </c:pt>
                <c:pt idx="3071">
                  <c:v>12.89</c:v>
                </c:pt>
                <c:pt idx="3072">
                  <c:v>13.54</c:v>
                </c:pt>
                <c:pt idx="3073">
                  <c:v>13.95</c:v>
                </c:pt>
                <c:pt idx="3074">
                  <c:v>14.08</c:v>
                </c:pt>
                <c:pt idx="3075">
                  <c:v>13.88</c:v>
                </c:pt>
                <c:pt idx="3076">
                  <c:v>14.25</c:v>
                </c:pt>
                <c:pt idx="3077">
                  <c:v>16.209999</c:v>
                </c:pt>
                <c:pt idx="3078">
                  <c:v>14.94</c:v>
                </c:pt>
                <c:pt idx="3079">
                  <c:v>17.829999999999998</c:v>
                </c:pt>
                <c:pt idx="3080">
                  <c:v>19.18</c:v>
                </c:pt>
                <c:pt idx="3081">
                  <c:v>19.899999999999999</c:v>
                </c:pt>
                <c:pt idx="3082">
                  <c:v>20.68</c:v>
                </c:pt>
                <c:pt idx="3083">
                  <c:v>20.010000000000002</c:v>
                </c:pt>
                <c:pt idx="3084">
                  <c:v>18.719999000000001</c:v>
                </c:pt>
                <c:pt idx="3085">
                  <c:v>17.670000000000002</c:v>
                </c:pt>
                <c:pt idx="3086">
                  <c:v>20.870000999999998</c:v>
                </c:pt>
                <c:pt idx="3087">
                  <c:v>17.350000000000001</c:v>
                </c:pt>
                <c:pt idx="3088">
                  <c:v>19.239999999999998</c:v>
                </c:pt>
                <c:pt idx="3089">
                  <c:v>16.399999999999999</c:v>
                </c:pt>
                <c:pt idx="3090">
                  <c:v>15.97</c:v>
                </c:pt>
                <c:pt idx="3091">
                  <c:v>16.620000999999998</c:v>
                </c:pt>
                <c:pt idx="3092">
                  <c:v>13.99</c:v>
                </c:pt>
                <c:pt idx="3093">
                  <c:v>15.2</c:v>
                </c:pt>
                <c:pt idx="3094">
                  <c:v>16.559999000000001</c:v>
                </c:pt>
                <c:pt idx="3095">
                  <c:v>15.56</c:v>
                </c:pt>
                <c:pt idx="3096">
                  <c:v>19.370000999999998</c:v>
                </c:pt>
                <c:pt idx="3097">
                  <c:v>22.18</c:v>
                </c:pt>
                <c:pt idx="3098">
                  <c:v>23.780000999999999</c:v>
                </c:pt>
                <c:pt idx="3099">
                  <c:v>24.709999</c:v>
                </c:pt>
                <c:pt idx="3100">
                  <c:v>25.059999000000001</c:v>
                </c:pt>
                <c:pt idx="3101">
                  <c:v>24.790001</c:v>
                </c:pt>
                <c:pt idx="3102">
                  <c:v>24.99</c:v>
                </c:pt>
                <c:pt idx="3103">
                  <c:v>24.91</c:v>
                </c:pt>
                <c:pt idx="3104">
                  <c:v>24.719999000000001</c:v>
                </c:pt>
                <c:pt idx="3105">
                  <c:v>24.690000999999999</c:v>
                </c:pt>
                <c:pt idx="3106">
                  <c:v>24.74</c:v>
                </c:pt>
                <c:pt idx="3107">
                  <c:v>24.709999</c:v>
                </c:pt>
                <c:pt idx="3108">
                  <c:v>24.48</c:v>
                </c:pt>
                <c:pt idx="3109">
                  <c:v>24.360001</c:v>
                </c:pt>
                <c:pt idx="3110">
                  <c:v>53.34</c:v>
                </c:pt>
                <c:pt idx="3111">
                  <c:v>46.889999000000003</c:v>
                </c:pt>
                <c:pt idx="3112">
                  <c:v>43.080002</c:v>
                </c:pt>
                <c:pt idx="3113">
                  <c:v>38.619999</c:v>
                </c:pt>
                <c:pt idx="3114">
                  <c:v>35.060001</c:v>
                </c:pt>
                <c:pt idx="3115">
                  <c:v>32.029998999999997</c:v>
                </c:pt>
                <c:pt idx="3116">
                  <c:v>30.219999000000001</c:v>
                </c:pt>
                <c:pt idx="3117">
                  <c:v>29.32</c:v>
                </c:pt>
                <c:pt idx="3118">
                  <c:v>28.709999</c:v>
                </c:pt>
                <c:pt idx="3119">
                  <c:v>27.809999000000001</c:v>
                </c:pt>
                <c:pt idx="3120">
                  <c:v>27.25</c:v>
                </c:pt>
                <c:pt idx="3121">
                  <c:v>26.879999000000002</c:v>
                </c:pt>
                <c:pt idx="3122">
                  <c:v>26.950001</c:v>
                </c:pt>
                <c:pt idx="3123">
                  <c:v>26.959999</c:v>
                </c:pt>
                <c:pt idx="3124">
                  <c:v>27.049999</c:v>
                </c:pt>
                <c:pt idx="3125">
                  <c:v>27.290001</c:v>
                </c:pt>
                <c:pt idx="3126">
                  <c:v>29</c:v>
                </c:pt>
                <c:pt idx="3127">
                  <c:v>28.959999</c:v>
                </c:pt>
                <c:pt idx="3128">
                  <c:v>28.809999000000001</c:v>
                </c:pt>
                <c:pt idx="3129">
                  <c:v>28.629999000000002</c:v>
                </c:pt>
                <c:pt idx="3130">
                  <c:v>30.67</c:v>
                </c:pt>
                <c:pt idx="3131">
                  <c:v>30.799999</c:v>
                </c:pt>
                <c:pt idx="3132">
                  <c:v>30.08</c:v>
                </c:pt>
                <c:pt idx="3133">
                  <c:v>30</c:v>
                </c:pt>
                <c:pt idx="3134">
                  <c:v>29.68</c:v>
                </c:pt>
                <c:pt idx="3135">
                  <c:v>29.299999</c:v>
                </c:pt>
                <c:pt idx="3136">
                  <c:v>28.690000999999999</c:v>
                </c:pt>
                <c:pt idx="3137">
                  <c:v>28.129999000000002</c:v>
                </c:pt>
                <c:pt idx="3138">
                  <c:v>27.809999000000001</c:v>
                </c:pt>
                <c:pt idx="3139">
                  <c:v>28.68</c:v>
                </c:pt>
                <c:pt idx="3140">
                  <c:v>32.630001</c:v>
                </c:pt>
                <c:pt idx="3141">
                  <c:v>35.18</c:v>
                </c:pt>
                <c:pt idx="3142">
                  <c:v>35.299999</c:v>
                </c:pt>
                <c:pt idx="3143">
                  <c:v>33.799999</c:v>
                </c:pt>
                <c:pt idx="3144">
                  <c:v>32.650002000000001</c:v>
                </c:pt>
                <c:pt idx="3145">
                  <c:v>31.74</c:v>
                </c:pt>
                <c:pt idx="3146">
                  <c:v>31.040001</c:v>
                </c:pt>
                <c:pt idx="3147">
                  <c:v>30.700001</c:v>
                </c:pt>
                <c:pt idx="3148">
                  <c:v>30.23</c:v>
                </c:pt>
                <c:pt idx="3149">
                  <c:v>29.639999</c:v>
                </c:pt>
                <c:pt idx="3150">
                  <c:v>29.51</c:v>
                </c:pt>
                <c:pt idx="3151">
                  <c:v>29.4</c:v>
                </c:pt>
                <c:pt idx="3152">
                  <c:v>29.32</c:v>
                </c:pt>
                <c:pt idx="3153">
                  <c:v>29.040001</c:v>
                </c:pt>
                <c:pt idx="3154">
                  <c:v>28.66</c:v>
                </c:pt>
                <c:pt idx="3155">
                  <c:v>28.299999</c:v>
                </c:pt>
                <c:pt idx="3156">
                  <c:v>27.93</c:v>
                </c:pt>
                <c:pt idx="3157">
                  <c:v>27.83</c:v>
                </c:pt>
                <c:pt idx="3158">
                  <c:v>27.43</c:v>
                </c:pt>
                <c:pt idx="3159">
                  <c:v>27.209999</c:v>
                </c:pt>
                <c:pt idx="3160">
                  <c:v>29.709999</c:v>
                </c:pt>
                <c:pt idx="3161">
                  <c:v>31.18</c:v>
                </c:pt>
                <c:pt idx="3162">
                  <c:v>31.469999000000001</c:v>
                </c:pt>
                <c:pt idx="3163">
                  <c:v>31.43</c:v>
                </c:pt>
                <c:pt idx="3164">
                  <c:v>31.26</c:v>
                </c:pt>
                <c:pt idx="3165">
                  <c:v>31.530000999999999</c:v>
                </c:pt>
                <c:pt idx="3166">
                  <c:v>31.17</c:v>
                </c:pt>
                <c:pt idx="3167">
                  <c:v>30.950001</c:v>
                </c:pt>
                <c:pt idx="3168">
                  <c:v>37.040000999999997</c:v>
                </c:pt>
                <c:pt idx="3169">
                  <c:v>66.949996999999996</c:v>
                </c:pt>
                <c:pt idx="3170">
                  <c:v>78.300003000000004</c:v>
                </c:pt>
                <c:pt idx="3171">
                  <c:v>66.300003000000004</c:v>
                </c:pt>
                <c:pt idx="3172">
                  <c:v>56.369999</c:v>
                </c:pt>
                <c:pt idx="3173">
                  <c:v>49.450001</c:v>
                </c:pt>
                <c:pt idx="3174">
                  <c:v>44.610000999999997</c:v>
                </c:pt>
                <c:pt idx="3175">
                  <c:v>42.040000999999997</c:v>
                </c:pt>
                <c:pt idx="3176">
                  <c:v>39.669998</c:v>
                </c:pt>
                <c:pt idx="3177">
                  <c:v>37.439999</c:v>
                </c:pt>
                <c:pt idx="3178">
                  <c:v>36.080002</c:v>
                </c:pt>
                <c:pt idx="3179">
                  <c:v>35.459999000000003</c:v>
                </c:pt>
                <c:pt idx="3180">
                  <c:v>34.610000999999997</c:v>
                </c:pt>
                <c:pt idx="3181">
                  <c:v>33.560001</c:v>
                </c:pt>
                <c:pt idx="3182">
                  <c:v>33.450001</c:v>
                </c:pt>
                <c:pt idx="3183">
                  <c:v>33.060001</c:v>
                </c:pt>
                <c:pt idx="3184">
                  <c:v>33.169998</c:v>
                </c:pt>
                <c:pt idx="3185">
                  <c:v>33.270000000000003</c:v>
                </c:pt>
                <c:pt idx="3186">
                  <c:v>33.169998</c:v>
                </c:pt>
                <c:pt idx="3187">
                  <c:v>32.310001</c:v>
                </c:pt>
                <c:pt idx="3188">
                  <c:v>31.85</c:v>
                </c:pt>
                <c:pt idx="3189">
                  <c:v>31.709999</c:v>
                </c:pt>
                <c:pt idx="3190">
                  <c:v>31.09</c:v>
                </c:pt>
                <c:pt idx="3191">
                  <c:v>30.84</c:v>
                </c:pt>
                <c:pt idx="3192">
                  <c:v>30.389999</c:v>
                </c:pt>
                <c:pt idx="3193">
                  <c:v>30.49</c:v>
                </c:pt>
                <c:pt idx="3194">
                  <c:v>30.33</c:v>
                </c:pt>
                <c:pt idx="3195">
                  <c:v>29.99</c:v>
                </c:pt>
                <c:pt idx="3196">
                  <c:v>29.43</c:v>
                </c:pt>
                <c:pt idx="3197">
                  <c:v>29.219999000000001</c:v>
                </c:pt>
                <c:pt idx="3198">
                  <c:v>29.32</c:v>
                </c:pt>
                <c:pt idx="3199">
                  <c:v>29.780000999999999</c:v>
                </c:pt>
                <c:pt idx="3200">
                  <c:v>50.889999000000003</c:v>
                </c:pt>
                <c:pt idx="3201">
                  <c:v>48.349997999999999</c:v>
                </c:pt>
                <c:pt idx="3202">
                  <c:v>44.959999000000003</c:v>
                </c:pt>
                <c:pt idx="3203">
                  <c:v>41.830002</c:v>
                </c:pt>
                <c:pt idx="3204">
                  <c:v>38.150002000000001</c:v>
                </c:pt>
                <c:pt idx="3205">
                  <c:v>35.259998000000003</c:v>
                </c:pt>
                <c:pt idx="3206">
                  <c:v>33.099997999999999</c:v>
                </c:pt>
                <c:pt idx="3207">
                  <c:v>31.66</c:v>
                </c:pt>
                <c:pt idx="3208">
                  <c:v>30.76</c:v>
                </c:pt>
                <c:pt idx="3209">
                  <c:v>30.280000999999999</c:v>
                </c:pt>
                <c:pt idx="3210">
                  <c:v>30.059999000000001</c:v>
                </c:pt>
                <c:pt idx="3211">
                  <c:v>29.780000999999999</c:v>
                </c:pt>
                <c:pt idx="3212">
                  <c:v>29.34</c:v>
                </c:pt>
                <c:pt idx="3213">
                  <c:v>29.35</c:v>
                </c:pt>
                <c:pt idx="3214">
                  <c:v>28.98</c:v>
                </c:pt>
                <c:pt idx="3215">
                  <c:v>28.91</c:v>
                </c:pt>
                <c:pt idx="3216">
                  <c:v>28.9</c:v>
                </c:pt>
                <c:pt idx="3217">
                  <c:v>28.620000999999998</c:v>
                </c:pt>
                <c:pt idx="3218">
                  <c:v>28.209999</c:v>
                </c:pt>
                <c:pt idx="3219">
                  <c:v>27.82</c:v>
                </c:pt>
                <c:pt idx="3220">
                  <c:v>27.59</c:v>
                </c:pt>
                <c:pt idx="3221">
                  <c:v>27.26</c:v>
                </c:pt>
                <c:pt idx="3222">
                  <c:v>27.07</c:v>
                </c:pt>
                <c:pt idx="3223">
                  <c:v>26.879999000000002</c:v>
                </c:pt>
                <c:pt idx="3224">
                  <c:v>26.4</c:v>
                </c:pt>
                <c:pt idx="3225">
                  <c:v>26.110001</c:v>
                </c:pt>
                <c:pt idx="3226">
                  <c:v>25.860001</c:v>
                </c:pt>
                <c:pt idx="3227">
                  <c:v>25.530000999999999</c:v>
                </c:pt>
                <c:pt idx="3228">
                  <c:v>25.32</c:v>
                </c:pt>
                <c:pt idx="3229">
                  <c:v>24.879999000000002</c:v>
                </c:pt>
                <c:pt idx="3230">
                  <c:v>24.58</c:v>
                </c:pt>
                <c:pt idx="3231">
                  <c:v>24.26</c:v>
                </c:pt>
                <c:pt idx="3232">
                  <c:v>23.85</c:v>
                </c:pt>
                <c:pt idx="3233">
                  <c:v>23.42</c:v>
                </c:pt>
                <c:pt idx="3234">
                  <c:v>22.99</c:v>
                </c:pt>
                <c:pt idx="3235">
                  <c:v>22.620000999999998</c:v>
                </c:pt>
                <c:pt idx="3236">
                  <c:v>22.549999</c:v>
                </c:pt>
                <c:pt idx="3237">
                  <c:v>22.190000999999999</c:v>
                </c:pt>
                <c:pt idx="3238">
                  <c:v>21.82</c:v>
                </c:pt>
                <c:pt idx="3239">
                  <c:v>21.51</c:v>
                </c:pt>
                <c:pt idx="3240">
                  <c:v>21.33</c:v>
                </c:pt>
                <c:pt idx="3241">
                  <c:v>21.139999</c:v>
                </c:pt>
                <c:pt idx="3242">
                  <c:v>20.950001</c:v>
                </c:pt>
                <c:pt idx="3243">
                  <c:v>20.709999</c:v>
                </c:pt>
                <c:pt idx="3244">
                  <c:v>20.440000999999999</c:v>
                </c:pt>
                <c:pt idx="3245">
                  <c:v>20.190000999999999</c:v>
                </c:pt>
                <c:pt idx="3246">
                  <c:v>19.940000999999999</c:v>
                </c:pt>
                <c:pt idx="3247">
                  <c:v>19.700001</c:v>
                </c:pt>
                <c:pt idx="3248">
                  <c:v>19.879999000000002</c:v>
                </c:pt>
                <c:pt idx="3249">
                  <c:v>19.850000000000001</c:v>
                </c:pt>
                <c:pt idx="3250">
                  <c:v>19.559999000000001</c:v>
                </c:pt>
                <c:pt idx="3251">
                  <c:v>20.440000999999999</c:v>
                </c:pt>
                <c:pt idx="3252">
                  <c:v>20.18</c:v>
                </c:pt>
                <c:pt idx="3253">
                  <c:v>19.420000000000002</c:v>
                </c:pt>
                <c:pt idx="3254">
                  <c:v>18.629999000000002</c:v>
                </c:pt>
                <c:pt idx="3255">
                  <c:v>18.02</c:v>
                </c:pt>
                <c:pt idx="3256">
                  <c:v>17.66</c:v>
                </c:pt>
                <c:pt idx="3257">
                  <c:v>17.389999</c:v>
                </c:pt>
                <c:pt idx="3258">
                  <c:v>17.239999999999998</c:v>
                </c:pt>
                <c:pt idx="3259">
                  <c:v>17.049999</c:v>
                </c:pt>
                <c:pt idx="3260">
                  <c:v>20.719999000000001</c:v>
                </c:pt>
                <c:pt idx="3261">
                  <c:v>18.030000999999999</c:v>
                </c:pt>
                <c:pt idx="3262">
                  <c:v>16.91</c:v>
                </c:pt>
                <c:pt idx="3263">
                  <c:v>19.489999999999998</c:v>
                </c:pt>
                <c:pt idx="3264">
                  <c:v>17.219999000000001</c:v>
                </c:pt>
                <c:pt idx="3265">
                  <c:v>16.290001</c:v>
                </c:pt>
                <c:pt idx="3266">
                  <c:v>15.83</c:v>
                </c:pt>
                <c:pt idx="3267">
                  <c:v>15.58</c:v>
                </c:pt>
                <c:pt idx="3268">
                  <c:v>15.47</c:v>
                </c:pt>
                <c:pt idx="3269">
                  <c:v>15.27</c:v>
                </c:pt>
                <c:pt idx="3270">
                  <c:v>15.11</c:v>
                </c:pt>
                <c:pt idx="3271">
                  <c:v>14.91</c:v>
                </c:pt>
                <c:pt idx="3272">
                  <c:v>14.74</c:v>
                </c:pt>
                <c:pt idx="3273">
                  <c:v>14.55</c:v>
                </c:pt>
                <c:pt idx="3274">
                  <c:v>14.36</c:v>
                </c:pt>
                <c:pt idx="3275">
                  <c:v>14.18</c:v>
                </c:pt>
                <c:pt idx="3276">
                  <c:v>14.01</c:v>
                </c:pt>
                <c:pt idx="3277">
                  <c:v>13.89</c:v>
                </c:pt>
                <c:pt idx="3278">
                  <c:v>13.76</c:v>
                </c:pt>
                <c:pt idx="3279">
                  <c:v>13.75</c:v>
                </c:pt>
                <c:pt idx="3280">
                  <c:v>13.74</c:v>
                </c:pt>
                <c:pt idx="3281">
                  <c:v>13.43</c:v>
                </c:pt>
                <c:pt idx="3282">
                  <c:v>13.21</c:v>
                </c:pt>
                <c:pt idx="3283">
                  <c:v>12.99</c:v>
                </c:pt>
                <c:pt idx="3284">
                  <c:v>12.85</c:v>
                </c:pt>
                <c:pt idx="3285">
                  <c:v>12.63</c:v>
                </c:pt>
                <c:pt idx="3286">
                  <c:v>12.41</c:v>
                </c:pt>
                <c:pt idx="3287">
                  <c:v>12.12</c:v>
                </c:pt>
                <c:pt idx="3288">
                  <c:v>11.92</c:v>
                </c:pt>
                <c:pt idx="3289">
                  <c:v>11.76</c:v>
                </c:pt>
                <c:pt idx="3290">
                  <c:v>11.62</c:v>
                </c:pt>
                <c:pt idx="3291">
                  <c:v>11.44</c:v>
                </c:pt>
                <c:pt idx="3292">
                  <c:v>11.31</c:v>
                </c:pt>
                <c:pt idx="3293">
                  <c:v>11.22</c:v>
                </c:pt>
                <c:pt idx="3294">
                  <c:v>11.15</c:v>
                </c:pt>
                <c:pt idx="3295">
                  <c:v>11.01</c:v>
                </c:pt>
                <c:pt idx="3296">
                  <c:v>10.82</c:v>
                </c:pt>
                <c:pt idx="3297">
                  <c:v>10.64</c:v>
                </c:pt>
                <c:pt idx="3298">
                  <c:v>10.49</c:v>
                </c:pt>
                <c:pt idx="3299">
                  <c:v>10.41</c:v>
                </c:pt>
                <c:pt idx="3300">
                  <c:v>10.24</c:v>
                </c:pt>
                <c:pt idx="3301">
                  <c:v>10.07</c:v>
                </c:pt>
                <c:pt idx="3302">
                  <c:v>9.8460000000000001</c:v>
                </c:pt>
                <c:pt idx="3303">
                  <c:v>9.7089999999999996</c:v>
                </c:pt>
                <c:pt idx="3304">
                  <c:v>9.5939999999999994</c:v>
                </c:pt>
                <c:pt idx="3305">
                  <c:v>9.423</c:v>
                </c:pt>
                <c:pt idx="3306">
                  <c:v>9.6029999999999998</c:v>
                </c:pt>
                <c:pt idx="3307">
                  <c:v>9.4459999999999997</c:v>
                </c:pt>
                <c:pt idx="3308">
                  <c:v>9.2799999999999994</c:v>
                </c:pt>
                <c:pt idx="3309">
                  <c:v>9.0939999999999994</c:v>
                </c:pt>
                <c:pt idx="3310">
                  <c:v>8.9359999999999999</c:v>
                </c:pt>
                <c:pt idx="3311">
                  <c:v>8.7789999999999999</c:v>
                </c:pt>
                <c:pt idx="3312">
                  <c:v>8.641</c:v>
                </c:pt>
                <c:pt idx="3313">
                  <c:v>8.5009999999999994</c:v>
                </c:pt>
                <c:pt idx="3314">
                  <c:v>8.3870000000000005</c:v>
                </c:pt>
                <c:pt idx="3315">
                  <c:v>8.2769999999999992</c:v>
                </c:pt>
                <c:pt idx="3316">
                  <c:v>8.2129999999999992</c:v>
                </c:pt>
                <c:pt idx="3317">
                  <c:v>8.0920000000000005</c:v>
                </c:pt>
                <c:pt idx="3318">
                  <c:v>7.8739999999999997</c:v>
                </c:pt>
                <c:pt idx="3319">
                  <c:v>7.702</c:v>
                </c:pt>
                <c:pt idx="3320">
                  <c:v>7.5110000000000001</c:v>
                </c:pt>
                <c:pt idx="3321">
                  <c:v>7.3840000000000003</c:v>
                </c:pt>
                <c:pt idx="3322">
                  <c:v>7.27</c:v>
                </c:pt>
                <c:pt idx="3323">
                  <c:v>7.1219999999999999</c:v>
                </c:pt>
                <c:pt idx="3324">
                  <c:v>6.9889999999999999</c:v>
                </c:pt>
                <c:pt idx="3325">
                  <c:v>6.8479999999999999</c:v>
                </c:pt>
                <c:pt idx="3326">
                  <c:v>6.64</c:v>
                </c:pt>
                <c:pt idx="3327">
                  <c:v>6.532</c:v>
                </c:pt>
                <c:pt idx="3328">
                  <c:v>6.4509999999999996</c:v>
                </c:pt>
                <c:pt idx="3329">
                  <c:v>6.3529999999999998</c:v>
                </c:pt>
                <c:pt idx="3330">
                  <c:v>6.29</c:v>
                </c:pt>
                <c:pt idx="3331">
                  <c:v>6.1559999999999997</c:v>
                </c:pt>
                <c:pt idx="3332">
                  <c:v>6.3410000000000002</c:v>
                </c:pt>
                <c:pt idx="3333">
                  <c:v>6.5839999999999996</c:v>
                </c:pt>
                <c:pt idx="3334">
                  <c:v>6.7640000000000002</c:v>
                </c:pt>
                <c:pt idx="3335">
                  <c:v>6.8029999999999999</c:v>
                </c:pt>
                <c:pt idx="3336">
                  <c:v>6.5309999999999997</c:v>
                </c:pt>
                <c:pt idx="3337">
                  <c:v>6.18</c:v>
                </c:pt>
                <c:pt idx="3338">
                  <c:v>5.7720000000000002</c:v>
                </c:pt>
                <c:pt idx="3339">
                  <c:v>5.4710000000000001</c:v>
                </c:pt>
                <c:pt idx="3340">
                  <c:v>5.3769999999999998</c:v>
                </c:pt>
                <c:pt idx="3341">
                  <c:v>5.2590000000000003</c:v>
                </c:pt>
                <c:pt idx="3342">
                  <c:v>5.1609999999999996</c:v>
                </c:pt>
                <c:pt idx="3343">
                  <c:v>5.09</c:v>
                </c:pt>
                <c:pt idx="3344">
                  <c:v>5.0119999999999996</c:v>
                </c:pt>
                <c:pt idx="3345">
                  <c:v>4.9329999999999998</c:v>
                </c:pt>
                <c:pt idx="3346">
                  <c:v>4.8170000000000002</c:v>
                </c:pt>
                <c:pt idx="3347">
                  <c:v>4.8440000000000003</c:v>
                </c:pt>
                <c:pt idx="3348">
                  <c:v>4.7140000000000004</c:v>
                </c:pt>
                <c:pt idx="3349">
                  <c:v>4.569</c:v>
                </c:pt>
                <c:pt idx="3350">
                  <c:v>4.49</c:v>
                </c:pt>
                <c:pt idx="3351">
                  <c:v>4.3360000000000003</c:v>
                </c:pt>
                <c:pt idx="3352">
                  <c:v>4.2270000000000003</c:v>
                </c:pt>
                <c:pt idx="3353">
                  <c:v>4.0519999999999996</c:v>
                </c:pt>
                <c:pt idx="3354">
                  <c:v>3.9409999999999998</c:v>
                </c:pt>
                <c:pt idx="3355">
                  <c:v>3.778</c:v>
                </c:pt>
                <c:pt idx="3356">
                  <c:v>3.6539999999999999</c:v>
                </c:pt>
                <c:pt idx="3357">
                  <c:v>3.4750000000000001</c:v>
                </c:pt>
                <c:pt idx="3358">
                  <c:v>3.375</c:v>
                </c:pt>
                <c:pt idx="3359">
                  <c:v>3.258</c:v>
                </c:pt>
                <c:pt idx="3360">
                  <c:v>3.1230000000000002</c:v>
                </c:pt>
                <c:pt idx="3361">
                  <c:v>3.028</c:v>
                </c:pt>
                <c:pt idx="3362">
                  <c:v>2.9740000000000002</c:v>
                </c:pt>
                <c:pt idx="3363">
                  <c:v>2.923</c:v>
                </c:pt>
                <c:pt idx="3364">
                  <c:v>2.8220000000000001</c:v>
                </c:pt>
                <c:pt idx="3365">
                  <c:v>2.915</c:v>
                </c:pt>
                <c:pt idx="3366">
                  <c:v>2.8759999999999999</c:v>
                </c:pt>
                <c:pt idx="3367">
                  <c:v>2.798</c:v>
                </c:pt>
                <c:pt idx="3368">
                  <c:v>2.8359999999999999</c:v>
                </c:pt>
                <c:pt idx="3369">
                  <c:v>3.073</c:v>
                </c:pt>
                <c:pt idx="3370">
                  <c:v>3.1019999999999999</c:v>
                </c:pt>
                <c:pt idx="3371">
                  <c:v>3.34</c:v>
                </c:pt>
                <c:pt idx="3372">
                  <c:v>3.5270000000000001</c:v>
                </c:pt>
                <c:pt idx="3373">
                  <c:v>3.4830000000000001</c:v>
                </c:pt>
                <c:pt idx="3374">
                  <c:v>3.1840000000000002</c:v>
                </c:pt>
                <c:pt idx="3375">
                  <c:v>2.8540000000000001</c:v>
                </c:pt>
                <c:pt idx="3376">
                  <c:v>2.5299999999999998</c:v>
                </c:pt>
                <c:pt idx="3377">
                  <c:v>2.2090000000000001</c:v>
                </c:pt>
                <c:pt idx="3378">
                  <c:v>1.9219999999999999</c:v>
                </c:pt>
                <c:pt idx="3379">
                  <c:v>1.7629999999999999</c:v>
                </c:pt>
                <c:pt idx="3380">
                  <c:v>1.595</c:v>
                </c:pt>
                <c:pt idx="3381">
                  <c:v>1.4379999999999999</c:v>
                </c:pt>
                <c:pt idx="3382">
                  <c:v>1.3049999999999999</c:v>
                </c:pt>
                <c:pt idx="3383">
                  <c:v>1.2210000000000001</c:v>
                </c:pt>
                <c:pt idx="3384">
                  <c:v>1.2310000000000001</c:v>
                </c:pt>
                <c:pt idx="3385">
                  <c:v>1.3460000000000001</c:v>
                </c:pt>
                <c:pt idx="3386">
                  <c:v>1.5229999999999999</c:v>
                </c:pt>
                <c:pt idx="3387">
                  <c:v>1.659</c:v>
                </c:pt>
                <c:pt idx="3388">
                  <c:v>1.7070000000000001</c:v>
                </c:pt>
                <c:pt idx="3389">
                  <c:v>1.6719999999999999</c:v>
                </c:pt>
                <c:pt idx="3390">
                  <c:v>1.58</c:v>
                </c:pt>
                <c:pt idx="3391">
                  <c:v>1.456</c:v>
                </c:pt>
                <c:pt idx="3392">
                  <c:v>1.325</c:v>
                </c:pt>
                <c:pt idx="3393">
                  <c:v>1.206</c:v>
                </c:pt>
                <c:pt idx="3394">
                  <c:v>1.099</c:v>
                </c:pt>
                <c:pt idx="3395">
                  <c:v>1.006</c:v>
                </c:pt>
                <c:pt idx="3396">
                  <c:v>0.92959999999999998</c:v>
                </c:pt>
                <c:pt idx="3397">
                  <c:v>0.8679</c:v>
                </c:pt>
                <c:pt idx="3398">
                  <c:v>0.81669999999999998</c:v>
                </c:pt>
                <c:pt idx="3399">
                  <c:v>0.77480000000000004</c:v>
                </c:pt>
                <c:pt idx="3400">
                  <c:v>0.73929999999999996</c:v>
                </c:pt>
                <c:pt idx="3401">
                  <c:v>0.7107</c:v>
                </c:pt>
                <c:pt idx="3402">
                  <c:v>0.68569999999999998</c:v>
                </c:pt>
                <c:pt idx="3403">
                  <c:v>0.6653</c:v>
                </c:pt>
                <c:pt idx="3404">
                  <c:v>0.6512</c:v>
                </c:pt>
                <c:pt idx="3405">
                  <c:v>0.64070000000000005</c:v>
                </c:pt>
                <c:pt idx="3406">
                  <c:v>0.63270000000000004</c:v>
                </c:pt>
                <c:pt idx="3407">
                  <c:v>0.62790000000000001</c:v>
                </c:pt>
                <c:pt idx="3408">
                  <c:v>0.62539999999999996</c:v>
                </c:pt>
                <c:pt idx="3409">
                  <c:v>0.62350000000000005</c:v>
                </c:pt>
                <c:pt idx="3410">
                  <c:v>0.62849999999999995</c:v>
                </c:pt>
                <c:pt idx="3411">
                  <c:v>0.63619999999999999</c:v>
                </c:pt>
                <c:pt idx="3412">
                  <c:v>0.64729999999999999</c:v>
                </c:pt>
                <c:pt idx="3413">
                  <c:v>0.66949999999999998</c:v>
                </c:pt>
                <c:pt idx="3414">
                  <c:v>0.69789999999999996</c:v>
                </c:pt>
                <c:pt idx="3415">
                  <c:v>11.37</c:v>
                </c:pt>
                <c:pt idx="3416">
                  <c:v>10.27</c:v>
                </c:pt>
                <c:pt idx="3417">
                  <c:v>11.14</c:v>
                </c:pt>
                <c:pt idx="3418">
                  <c:v>10.119999999999999</c:v>
                </c:pt>
                <c:pt idx="3419">
                  <c:v>9.8170000000000002</c:v>
                </c:pt>
                <c:pt idx="3420">
                  <c:v>9.1579999999999995</c:v>
                </c:pt>
                <c:pt idx="3421">
                  <c:v>8.4819999999999993</c:v>
                </c:pt>
                <c:pt idx="3422">
                  <c:v>7.9029999999999996</c:v>
                </c:pt>
                <c:pt idx="3423">
                  <c:v>7.4420000000000002</c:v>
                </c:pt>
                <c:pt idx="3424">
                  <c:v>7.2590000000000003</c:v>
                </c:pt>
                <c:pt idx="3425">
                  <c:v>7.5309999999999997</c:v>
                </c:pt>
                <c:pt idx="3426">
                  <c:v>7.8079999999999998</c:v>
                </c:pt>
                <c:pt idx="3427">
                  <c:v>8.0879999999999992</c:v>
                </c:pt>
                <c:pt idx="3428">
                  <c:v>9.4480000000000004</c:v>
                </c:pt>
                <c:pt idx="3429">
                  <c:v>9.5419999999999998</c:v>
                </c:pt>
                <c:pt idx="3430">
                  <c:v>9.8279999999999994</c:v>
                </c:pt>
                <c:pt idx="3431">
                  <c:v>10.029999999999999</c:v>
                </c:pt>
                <c:pt idx="3432">
                  <c:v>9.6790000000000003</c:v>
                </c:pt>
                <c:pt idx="3433">
                  <c:v>9.7119999999999997</c:v>
                </c:pt>
                <c:pt idx="3434">
                  <c:v>10.06</c:v>
                </c:pt>
                <c:pt idx="3435">
                  <c:v>14.88</c:v>
                </c:pt>
                <c:pt idx="3436">
                  <c:v>16.209999</c:v>
                </c:pt>
                <c:pt idx="3437">
                  <c:v>20.6</c:v>
                </c:pt>
                <c:pt idx="3438">
                  <c:v>21.07</c:v>
                </c:pt>
                <c:pt idx="3439">
                  <c:v>20.459999</c:v>
                </c:pt>
                <c:pt idx="3440">
                  <c:v>20.079999999999998</c:v>
                </c:pt>
                <c:pt idx="3441">
                  <c:v>18.389999</c:v>
                </c:pt>
                <c:pt idx="3442">
                  <c:v>20.239999999999998</c:v>
                </c:pt>
                <c:pt idx="3443">
                  <c:v>19.57</c:v>
                </c:pt>
                <c:pt idx="3444">
                  <c:v>15.97</c:v>
                </c:pt>
                <c:pt idx="3445">
                  <c:v>19.129999000000002</c:v>
                </c:pt>
                <c:pt idx="3446">
                  <c:v>16.68</c:v>
                </c:pt>
                <c:pt idx="3447">
                  <c:v>15.08</c:v>
                </c:pt>
                <c:pt idx="3448">
                  <c:v>16.469999000000001</c:v>
                </c:pt>
                <c:pt idx="3449">
                  <c:v>14.09</c:v>
                </c:pt>
                <c:pt idx="3450">
                  <c:v>18</c:v>
                </c:pt>
                <c:pt idx="3451">
                  <c:v>19.290001</c:v>
                </c:pt>
                <c:pt idx="3452">
                  <c:v>19.16</c:v>
                </c:pt>
                <c:pt idx="3453">
                  <c:v>18.989999999999998</c:v>
                </c:pt>
                <c:pt idx="3454">
                  <c:v>18.610001</c:v>
                </c:pt>
                <c:pt idx="3455">
                  <c:v>18.34</c:v>
                </c:pt>
                <c:pt idx="3456">
                  <c:v>18.16</c:v>
                </c:pt>
                <c:pt idx="3457">
                  <c:v>30.67</c:v>
                </c:pt>
                <c:pt idx="3458">
                  <c:v>44.75</c:v>
                </c:pt>
                <c:pt idx="3459">
                  <c:v>215.699997</c:v>
                </c:pt>
                <c:pt idx="3460">
                  <c:v>103.900002</c:v>
                </c:pt>
                <c:pt idx="3461">
                  <c:v>86.889999000000003</c:v>
                </c:pt>
                <c:pt idx="3462">
                  <c:v>63.279998999999997</c:v>
                </c:pt>
                <c:pt idx="3463">
                  <c:v>57.450001</c:v>
                </c:pt>
                <c:pt idx="3464">
                  <c:v>49.939999</c:v>
                </c:pt>
                <c:pt idx="3465">
                  <c:v>44.18</c:v>
                </c:pt>
                <c:pt idx="3466">
                  <c:v>40.369999</c:v>
                </c:pt>
                <c:pt idx="3467">
                  <c:v>37.119999</c:v>
                </c:pt>
                <c:pt idx="3468">
                  <c:v>35.080002</c:v>
                </c:pt>
                <c:pt idx="3469">
                  <c:v>33.75</c:v>
                </c:pt>
                <c:pt idx="3470">
                  <c:v>32.970001000000003</c:v>
                </c:pt>
                <c:pt idx="3471">
                  <c:v>32.5</c:v>
                </c:pt>
                <c:pt idx="3472">
                  <c:v>32.119999</c:v>
                </c:pt>
                <c:pt idx="3473">
                  <c:v>31.93</c:v>
                </c:pt>
                <c:pt idx="3474">
                  <c:v>31.469999000000001</c:v>
                </c:pt>
                <c:pt idx="3475">
                  <c:v>33.759998000000003</c:v>
                </c:pt>
                <c:pt idx="3476">
                  <c:v>32.810001</c:v>
                </c:pt>
                <c:pt idx="3477">
                  <c:v>32.43</c:v>
                </c:pt>
                <c:pt idx="3478">
                  <c:v>32.200001</c:v>
                </c:pt>
                <c:pt idx="3479">
                  <c:v>31.93</c:v>
                </c:pt>
                <c:pt idx="3480">
                  <c:v>31.57</c:v>
                </c:pt>
                <c:pt idx="3481">
                  <c:v>34.509998000000003</c:v>
                </c:pt>
                <c:pt idx="3482">
                  <c:v>41.029998999999997</c:v>
                </c:pt>
                <c:pt idx="3483">
                  <c:v>39.639999000000003</c:v>
                </c:pt>
                <c:pt idx="3484">
                  <c:v>42.41</c:v>
                </c:pt>
                <c:pt idx="3485">
                  <c:v>40.029998999999997</c:v>
                </c:pt>
                <c:pt idx="3486">
                  <c:v>38.720001000000003</c:v>
                </c:pt>
                <c:pt idx="3487">
                  <c:v>37.150002000000001</c:v>
                </c:pt>
                <c:pt idx="3488">
                  <c:v>36.220001000000003</c:v>
                </c:pt>
                <c:pt idx="3489">
                  <c:v>35.889999000000003</c:v>
                </c:pt>
                <c:pt idx="3490">
                  <c:v>34.630001</c:v>
                </c:pt>
                <c:pt idx="3491">
                  <c:v>33.919998</c:v>
                </c:pt>
                <c:pt idx="3492">
                  <c:v>33.419998</c:v>
                </c:pt>
                <c:pt idx="3493">
                  <c:v>33.020000000000003</c:v>
                </c:pt>
                <c:pt idx="3494">
                  <c:v>32.330002</c:v>
                </c:pt>
                <c:pt idx="3495">
                  <c:v>32.349997999999999</c:v>
                </c:pt>
                <c:pt idx="3496">
                  <c:v>32.369999</c:v>
                </c:pt>
                <c:pt idx="3497">
                  <c:v>32.159999999999997</c:v>
                </c:pt>
                <c:pt idx="3498">
                  <c:v>32.130001</c:v>
                </c:pt>
                <c:pt idx="3499">
                  <c:v>31.799999</c:v>
                </c:pt>
                <c:pt idx="3500">
                  <c:v>31.35</c:v>
                </c:pt>
                <c:pt idx="3501">
                  <c:v>31.42</c:v>
                </c:pt>
                <c:pt idx="3502">
                  <c:v>31.59</c:v>
                </c:pt>
                <c:pt idx="3503">
                  <c:v>31.540001</c:v>
                </c:pt>
                <c:pt idx="3504">
                  <c:v>32.060001</c:v>
                </c:pt>
                <c:pt idx="3505">
                  <c:v>32.540000999999997</c:v>
                </c:pt>
                <c:pt idx="3506">
                  <c:v>32.529998999999997</c:v>
                </c:pt>
                <c:pt idx="3507">
                  <c:v>31.969999000000001</c:v>
                </c:pt>
                <c:pt idx="3508">
                  <c:v>32.080002</c:v>
                </c:pt>
                <c:pt idx="3509">
                  <c:v>32.259998000000003</c:v>
                </c:pt>
                <c:pt idx="3510">
                  <c:v>35.240001999999997</c:v>
                </c:pt>
                <c:pt idx="3511">
                  <c:v>38.700001</c:v>
                </c:pt>
                <c:pt idx="3512">
                  <c:v>72.300003000000004</c:v>
                </c:pt>
                <c:pt idx="3513">
                  <c:v>132.5</c:v>
                </c:pt>
                <c:pt idx="3514">
                  <c:v>146.39999399999999</c:v>
                </c:pt>
                <c:pt idx="3515">
                  <c:v>73.300003000000004</c:v>
                </c:pt>
                <c:pt idx="3516">
                  <c:v>62.970001000000003</c:v>
                </c:pt>
                <c:pt idx="3517">
                  <c:v>58.57</c:v>
                </c:pt>
                <c:pt idx="3518">
                  <c:v>55.25</c:v>
                </c:pt>
                <c:pt idx="3519">
                  <c:v>50.689999</c:v>
                </c:pt>
                <c:pt idx="3520">
                  <c:v>48.459999000000003</c:v>
                </c:pt>
                <c:pt idx="3521">
                  <c:v>46.619999</c:v>
                </c:pt>
                <c:pt idx="3522">
                  <c:v>45.66</c:v>
                </c:pt>
                <c:pt idx="3523">
                  <c:v>135.300003</c:v>
                </c:pt>
                <c:pt idx="3524">
                  <c:v>70.050003000000004</c:v>
                </c:pt>
                <c:pt idx="3525">
                  <c:v>62.119999</c:v>
                </c:pt>
                <c:pt idx="3526">
                  <c:v>58.150002000000001</c:v>
                </c:pt>
                <c:pt idx="3527">
                  <c:v>54.939999</c:v>
                </c:pt>
                <c:pt idx="3528">
                  <c:v>50.25</c:v>
                </c:pt>
                <c:pt idx="3529">
                  <c:v>48.77</c:v>
                </c:pt>
                <c:pt idx="3530">
                  <c:v>50.689999</c:v>
                </c:pt>
                <c:pt idx="3531">
                  <c:v>49.259998000000003</c:v>
                </c:pt>
                <c:pt idx="3532">
                  <c:v>47.669998</c:v>
                </c:pt>
                <c:pt idx="3533">
                  <c:v>46.25</c:v>
                </c:pt>
                <c:pt idx="3534">
                  <c:v>45.200001</c:v>
                </c:pt>
                <c:pt idx="3535">
                  <c:v>44.580002</c:v>
                </c:pt>
                <c:pt idx="3536">
                  <c:v>44.049999</c:v>
                </c:pt>
                <c:pt idx="3537">
                  <c:v>43.689999</c:v>
                </c:pt>
                <c:pt idx="3538">
                  <c:v>43.189999</c:v>
                </c:pt>
                <c:pt idx="3539">
                  <c:v>42.84</c:v>
                </c:pt>
                <c:pt idx="3540">
                  <c:v>42.419998</c:v>
                </c:pt>
                <c:pt idx="3541">
                  <c:v>41.709999000000003</c:v>
                </c:pt>
                <c:pt idx="3542">
                  <c:v>41.349997999999999</c:v>
                </c:pt>
                <c:pt idx="3543">
                  <c:v>40.98</c:v>
                </c:pt>
                <c:pt idx="3544">
                  <c:v>40.889999000000003</c:v>
                </c:pt>
                <c:pt idx="3545">
                  <c:v>40.32</c:v>
                </c:pt>
                <c:pt idx="3546">
                  <c:v>39.560001</c:v>
                </c:pt>
                <c:pt idx="3547">
                  <c:v>38.860000999999997</c:v>
                </c:pt>
                <c:pt idx="3548">
                  <c:v>40.400002000000001</c:v>
                </c:pt>
                <c:pt idx="3549">
                  <c:v>41.43</c:v>
                </c:pt>
                <c:pt idx="3550">
                  <c:v>55.939999</c:v>
                </c:pt>
                <c:pt idx="3551">
                  <c:v>663.09997599999997</c:v>
                </c:pt>
                <c:pt idx="3552">
                  <c:v>335.79998799999998</c:v>
                </c:pt>
                <c:pt idx="3553">
                  <c:v>99.989998</c:v>
                </c:pt>
                <c:pt idx="3554">
                  <c:v>75.559997999999993</c:v>
                </c:pt>
                <c:pt idx="3555">
                  <c:v>65.400002000000001</c:v>
                </c:pt>
                <c:pt idx="3556">
                  <c:v>60.450001</c:v>
                </c:pt>
                <c:pt idx="3557">
                  <c:v>57.439999</c:v>
                </c:pt>
                <c:pt idx="3558">
                  <c:v>55.119999</c:v>
                </c:pt>
                <c:pt idx="3559">
                  <c:v>51.099997999999999</c:v>
                </c:pt>
                <c:pt idx="3560">
                  <c:v>48.610000999999997</c:v>
                </c:pt>
                <c:pt idx="3561">
                  <c:v>47.450001</c:v>
                </c:pt>
                <c:pt idx="3562">
                  <c:v>46.419998</c:v>
                </c:pt>
                <c:pt idx="3563">
                  <c:v>45.360000999999997</c:v>
                </c:pt>
                <c:pt idx="3564">
                  <c:v>44.509998000000003</c:v>
                </c:pt>
                <c:pt idx="3565">
                  <c:v>43.75</c:v>
                </c:pt>
                <c:pt idx="3566">
                  <c:v>43.02</c:v>
                </c:pt>
                <c:pt idx="3567">
                  <c:v>42.91</c:v>
                </c:pt>
                <c:pt idx="3568">
                  <c:v>42.84</c:v>
                </c:pt>
                <c:pt idx="3569">
                  <c:v>42</c:v>
                </c:pt>
                <c:pt idx="3570">
                  <c:v>41.43</c:v>
                </c:pt>
                <c:pt idx="3571">
                  <c:v>40.75</c:v>
                </c:pt>
                <c:pt idx="3572">
                  <c:v>40.529998999999997</c:v>
                </c:pt>
                <c:pt idx="3573">
                  <c:v>40.470001000000003</c:v>
                </c:pt>
                <c:pt idx="3574">
                  <c:v>41.009998000000003</c:v>
                </c:pt>
                <c:pt idx="3575">
                  <c:v>40.080002</c:v>
                </c:pt>
                <c:pt idx="3576">
                  <c:v>39.159999999999997</c:v>
                </c:pt>
                <c:pt idx="3577">
                  <c:v>38.439999</c:v>
                </c:pt>
                <c:pt idx="3578">
                  <c:v>38.310001</c:v>
                </c:pt>
                <c:pt idx="3579">
                  <c:v>37.590000000000003</c:v>
                </c:pt>
                <c:pt idx="3580">
                  <c:v>36.909999999999997</c:v>
                </c:pt>
                <c:pt idx="3581">
                  <c:v>36.360000999999997</c:v>
                </c:pt>
                <c:pt idx="3582">
                  <c:v>35.909999999999997</c:v>
                </c:pt>
                <c:pt idx="3583">
                  <c:v>35.479999999999997</c:v>
                </c:pt>
                <c:pt idx="3584">
                  <c:v>35.110000999999997</c:v>
                </c:pt>
                <c:pt idx="3585">
                  <c:v>34.630001</c:v>
                </c:pt>
                <c:pt idx="3586">
                  <c:v>34.119999</c:v>
                </c:pt>
                <c:pt idx="3587">
                  <c:v>33.82</c:v>
                </c:pt>
                <c:pt idx="3588">
                  <c:v>33.43</c:v>
                </c:pt>
                <c:pt idx="3589">
                  <c:v>33.049999</c:v>
                </c:pt>
                <c:pt idx="3590">
                  <c:v>32.520000000000003</c:v>
                </c:pt>
                <c:pt idx="3591">
                  <c:v>32.290000999999997</c:v>
                </c:pt>
                <c:pt idx="3592">
                  <c:v>32.029998999999997</c:v>
                </c:pt>
                <c:pt idx="3593">
                  <c:v>31.780000999999999</c:v>
                </c:pt>
                <c:pt idx="3594">
                  <c:v>31.52</c:v>
                </c:pt>
                <c:pt idx="3595">
                  <c:v>31.23</c:v>
                </c:pt>
                <c:pt idx="3596">
                  <c:v>30.870000999999998</c:v>
                </c:pt>
                <c:pt idx="3597">
                  <c:v>30.469999000000001</c:v>
                </c:pt>
                <c:pt idx="3598">
                  <c:v>30.110001</c:v>
                </c:pt>
                <c:pt idx="3599">
                  <c:v>29.82</c:v>
                </c:pt>
                <c:pt idx="3600">
                  <c:v>29.700001</c:v>
                </c:pt>
                <c:pt idx="3601">
                  <c:v>29.450001</c:v>
                </c:pt>
                <c:pt idx="3602">
                  <c:v>29.16</c:v>
                </c:pt>
                <c:pt idx="3603">
                  <c:v>28.809999000000001</c:v>
                </c:pt>
                <c:pt idx="3604">
                  <c:v>28.5</c:v>
                </c:pt>
                <c:pt idx="3605">
                  <c:v>28.33</c:v>
                </c:pt>
                <c:pt idx="3606">
                  <c:v>28.129999000000002</c:v>
                </c:pt>
                <c:pt idx="3607">
                  <c:v>27.860001</c:v>
                </c:pt>
                <c:pt idx="3608">
                  <c:v>27.49</c:v>
                </c:pt>
                <c:pt idx="3609">
                  <c:v>27.040001</c:v>
                </c:pt>
                <c:pt idx="3610">
                  <c:v>26.59</c:v>
                </c:pt>
                <c:pt idx="3611">
                  <c:v>26.23</c:v>
                </c:pt>
                <c:pt idx="3612">
                  <c:v>25.93</c:v>
                </c:pt>
                <c:pt idx="3613">
                  <c:v>25.65</c:v>
                </c:pt>
                <c:pt idx="3614">
                  <c:v>25.370000999999998</c:v>
                </c:pt>
                <c:pt idx="3615">
                  <c:v>25.34</c:v>
                </c:pt>
                <c:pt idx="3616">
                  <c:v>25.32</c:v>
                </c:pt>
                <c:pt idx="3617">
                  <c:v>25.139999</c:v>
                </c:pt>
                <c:pt idx="3618">
                  <c:v>24.93</c:v>
                </c:pt>
                <c:pt idx="3619">
                  <c:v>24.66</c:v>
                </c:pt>
                <c:pt idx="3620">
                  <c:v>24.58</c:v>
                </c:pt>
                <c:pt idx="3621">
                  <c:v>24.17</c:v>
                </c:pt>
                <c:pt idx="3622">
                  <c:v>23.73</c:v>
                </c:pt>
                <c:pt idx="3623">
                  <c:v>23.33</c:v>
                </c:pt>
                <c:pt idx="3624">
                  <c:v>23.01</c:v>
                </c:pt>
                <c:pt idx="3625">
                  <c:v>22.68</c:v>
                </c:pt>
                <c:pt idx="3626">
                  <c:v>22.43</c:v>
                </c:pt>
                <c:pt idx="3627">
                  <c:v>22.16</c:v>
                </c:pt>
                <c:pt idx="3628">
                  <c:v>21.91</c:v>
                </c:pt>
                <c:pt idx="3629">
                  <c:v>21.66</c:v>
                </c:pt>
                <c:pt idx="3630">
                  <c:v>21.41</c:v>
                </c:pt>
                <c:pt idx="3631">
                  <c:v>21.18</c:v>
                </c:pt>
                <c:pt idx="3632">
                  <c:v>20.959999</c:v>
                </c:pt>
                <c:pt idx="3633">
                  <c:v>20.82</c:v>
                </c:pt>
                <c:pt idx="3634">
                  <c:v>20.65</c:v>
                </c:pt>
                <c:pt idx="3635">
                  <c:v>20.43</c:v>
                </c:pt>
                <c:pt idx="3636">
                  <c:v>20.170000000000002</c:v>
                </c:pt>
                <c:pt idx="3637">
                  <c:v>19.889999</c:v>
                </c:pt>
                <c:pt idx="3638">
                  <c:v>19.639999</c:v>
                </c:pt>
                <c:pt idx="3639">
                  <c:v>19.809999000000001</c:v>
                </c:pt>
                <c:pt idx="3640">
                  <c:v>19.790001</c:v>
                </c:pt>
                <c:pt idx="3641">
                  <c:v>19.510000000000002</c:v>
                </c:pt>
                <c:pt idx="3642">
                  <c:v>19.120000999999998</c:v>
                </c:pt>
                <c:pt idx="3643">
                  <c:v>20.09</c:v>
                </c:pt>
                <c:pt idx="3644">
                  <c:v>19.879999000000002</c:v>
                </c:pt>
                <c:pt idx="3645">
                  <c:v>19.170000000000002</c:v>
                </c:pt>
                <c:pt idx="3646">
                  <c:v>18.459999</c:v>
                </c:pt>
                <c:pt idx="3647">
                  <c:v>17.950001</c:v>
                </c:pt>
                <c:pt idx="3648">
                  <c:v>17.5</c:v>
                </c:pt>
                <c:pt idx="3649">
                  <c:v>17.170000000000002</c:v>
                </c:pt>
                <c:pt idx="3650">
                  <c:v>16.920000000000002</c:v>
                </c:pt>
                <c:pt idx="3651">
                  <c:v>20.48</c:v>
                </c:pt>
              </c:numCache>
            </c:numRef>
          </c:yVal>
          <c:smooth val="0"/>
          <c:extLst>
            <c:ext xmlns:c16="http://schemas.microsoft.com/office/drawing/2014/chart" uri="{C3380CC4-5D6E-409C-BE32-E72D297353CC}">
              <c16:uniqueId val="{00000000-2DD8-4677-9B8C-61761EE7EF77}"/>
            </c:ext>
          </c:extLst>
        </c:ser>
        <c:ser>
          <c:idx val="1"/>
          <c:order val="1"/>
          <c:spPr>
            <a:ln w="25400" cap="rnd">
              <a:noFill/>
              <a:round/>
            </a:ln>
            <a:effectLst/>
          </c:spPr>
          <c:marker>
            <c:symbol val="circle"/>
            <c:size val="5"/>
            <c:spPr>
              <a:noFill/>
              <a:ln w="9525">
                <a:noFill/>
              </a:ln>
              <a:effectLst/>
            </c:spPr>
          </c:marker>
          <c:dPt>
            <c:idx val="1"/>
            <c:marker>
              <c:symbol val="none"/>
            </c:marker>
            <c:bubble3D val="0"/>
            <c:extLst>
              <c:ext xmlns:c16="http://schemas.microsoft.com/office/drawing/2014/chart" uri="{C3380CC4-5D6E-409C-BE32-E72D297353CC}">
                <c16:uniqueId val="{00000001-2DD8-4677-9B8C-61761EE7EF77}"/>
              </c:ext>
            </c:extLst>
          </c:dPt>
          <c:trendline>
            <c:spPr>
              <a:ln w="12700" cap="rnd">
                <a:solidFill>
                  <a:schemeClr val="tx1"/>
                </a:solidFill>
                <a:prstDash val="solid"/>
              </a:ln>
              <a:effectLst/>
            </c:spPr>
            <c:trendlineType val="linear"/>
            <c:dispRSqr val="0"/>
            <c:dispEq val="0"/>
          </c:trendline>
          <c:xVal>
            <c:numRef>
              <c:f>calibration!$F$2:$F$3</c:f>
              <c:numCache>
                <c:formatCode>General</c:formatCode>
                <c:ptCount val="2"/>
                <c:pt idx="0">
                  <c:v>0</c:v>
                </c:pt>
                <c:pt idx="1">
                  <c:v>900</c:v>
                </c:pt>
              </c:numCache>
            </c:numRef>
          </c:xVal>
          <c:yVal>
            <c:numRef>
              <c:f>calibration!$G$2:$G$3</c:f>
              <c:numCache>
                <c:formatCode>General</c:formatCode>
                <c:ptCount val="2"/>
                <c:pt idx="0">
                  <c:v>0</c:v>
                </c:pt>
                <c:pt idx="1">
                  <c:v>900</c:v>
                </c:pt>
              </c:numCache>
            </c:numRef>
          </c:yVal>
          <c:smooth val="0"/>
          <c:extLst>
            <c:ext xmlns:c16="http://schemas.microsoft.com/office/drawing/2014/chart" uri="{C3380CC4-5D6E-409C-BE32-E72D297353CC}">
              <c16:uniqueId val="{00000003-2DD8-4677-9B8C-61761EE7EF77}"/>
            </c:ext>
          </c:extLst>
        </c:ser>
        <c:dLbls>
          <c:showLegendKey val="0"/>
          <c:showVal val="0"/>
          <c:showCatName val="0"/>
          <c:showSerName val="0"/>
          <c:showPercent val="0"/>
          <c:showBubbleSize val="0"/>
        </c:dLbls>
        <c:axId val="227100360"/>
        <c:axId val="227094480"/>
      </c:scatterChart>
      <c:valAx>
        <c:axId val="227100360"/>
        <c:scaling>
          <c:orientation val="minMax"/>
          <c:max val="9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b="1">
                    <a:latin typeface="Times New Roman" panose="02020603050405020304" pitchFamily="18" charset="0"/>
                    <a:cs typeface="Times New Roman" panose="02020603050405020304" pitchFamily="18" charset="0"/>
                  </a:rPr>
                  <a:t>Observed discharge, cumecs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227094480"/>
        <c:crosses val="autoZero"/>
        <c:crossBetween val="midCat"/>
      </c:valAx>
      <c:valAx>
        <c:axId val="227094480"/>
        <c:scaling>
          <c:orientation val="minMax"/>
          <c:max val="900"/>
        </c:scaling>
        <c:delete val="0"/>
        <c:axPos val="l"/>
        <c:title>
          <c:tx>
            <c:rich>
              <a:bodyPr rot="-5400000" spcFirstLastPara="1" vertOverflow="ellipsis" vert="horz" wrap="square" anchor="ctr" anchorCtr="1"/>
              <a:lstStyle/>
              <a:p>
                <a:pPr>
                  <a:defRPr sz="10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IN" b="1">
                    <a:latin typeface="Times New Roman" panose="02020603050405020304" pitchFamily="18" charset="0"/>
                    <a:cs typeface="Times New Roman" panose="02020603050405020304" pitchFamily="18" charset="0"/>
                  </a:rPr>
                  <a:t>Simulated Discharge, cumecs</a:t>
                </a:r>
              </a:p>
            </c:rich>
          </c:tx>
          <c:overlay val="0"/>
          <c:spPr>
            <a:noFill/>
            <a:ln>
              <a:noFill/>
            </a:ln>
            <a:effectLst/>
          </c:spPr>
          <c:txPr>
            <a:bodyPr rot="-5400000" spcFirstLastPara="1" vertOverflow="ellipsis" vert="horz" wrap="square" anchor="ctr" anchorCtr="1"/>
            <a:lstStyle/>
            <a:p>
              <a:pPr>
                <a:defRPr sz="1000" b="1"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1" i="0" u="none" strike="noStrike" kern="1200" baseline="0">
                <a:solidFill>
                  <a:schemeClr val="tx1">
                    <a:lumMod val="65000"/>
                    <a:lumOff val="35000"/>
                  </a:schemeClr>
                </a:solidFill>
                <a:latin typeface="+mn-lt"/>
                <a:ea typeface="+mn-ea"/>
                <a:cs typeface="+mn-cs"/>
              </a:defRPr>
            </a:pPr>
            <a:endParaRPr lang="en-US"/>
          </a:p>
        </c:txPr>
        <c:crossAx val="227100360"/>
        <c:crosses val="autoZero"/>
        <c:crossBetween val="midCat"/>
      </c:valAx>
      <c:spPr>
        <a:noFill/>
        <a:ln>
          <a:solidFill>
            <a:sysClr val="windowText" lastClr="000000"/>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solidFill>
        <a:sysClr val="windowText" lastClr="000000"/>
      </a:solid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2">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9525" cap="rnd">
        <a:solidFill>
          <a:schemeClr val="phClr"/>
        </a:solidFill>
        <a:round/>
      </a:ln>
    </cs:spPr>
  </cs:dataPointLine>
  <cs:dataPointMarker>
    <cs:lnRef idx="0">
      <cs:styleClr val="auto"/>
    </cs:lnRef>
    <cs:fillRef idx="3">
      <cs:styleClr val="auto"/>
    </cs:fillRef>
    <cs:effectRef idx="2"/>
    <cs:fontRef idx="minor">
      <a:schemeClr val="tx2"/>
    </cs:fontRef>
    <cs:spPr>
      <a:ln w="9525">
        <a:solidFill>
          <a:schemeClr val="phClr"/>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9525" cap="rnd">
        <a:solidFill>
          <a:schemeClr val="phClr"/>
        </a:solidFill>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spPr>
      <a:ln>
        <a:solidFill>
          <a:schemeClr val="tx2">
            <a:lumMod val="40000"/>
            <a:lumOff val="60000"/>
          </a:schemeClr>
        </a:solidFill>
      </a:ln>
    </cs:spPr>
    <cs:defRPr sz="900" kern="1200"/>
  </cs:valueAxis>
  <cs:wall>
    <cs:lnRef idx="0"/>
    <cs:fillRef idx="0"/>
    <cs:effectRef idx="0"/>
    <cs:fontRef idx="minor">
      <a:schemeClr val="tx2"/>
    </cs:fontRef>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5514B38-D0FB-438C-B441-512BFD37E949}" type="datetimeFigureOut">
              <a:rPr lang="en-US" smtClean="0"/>
              <a:t>10/6/2021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A269F7F-3C47-4767-9181-2D2B51CC581D}" type="slidenum">
              <a:rPr lang="en-US" smtClean="0"/>
              <a:t>‹#›</a:t>
            </a:fld>
            <a:endParaRPr lang="en-US"/>
          </a:p>
        </p:txBody>
      </p:sp>
    </p:spTree>
    <p:extLst>
      <p:ext uri="{BB962C8B-B14F-4D97-AF65-F5344CB8AC3E}">
        <p14:creationId xmlns:p14="http://schemas.microsoft.com/office/powerpoint/2010/main" val="6310728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A269F7F-3C47-4767-9181-2D2B51CC581D}" type="slidenum">
              <a:rPr lang="en-US" smtClean="0"/>
              <a:t>2</a:t>
            </a:fld>
            <a:endParaRPr lang="en-US"/>
          </a:p>
        </p:txBody>
      </p:sp>
    </p:spTree>
    <p:extLst>
      <p:ext uri="{BB962C8B-B14F-4D97-AF65-F5344CB8AC3E}">
        <p14:creationId xmlns:p14="http://schemas.microsoft.com/office/powerpoint/2010/main" val="36508977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7D6F33F2-C4A2-4DF5-8219-6B95678F1264}" type="datetime1">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9047002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67D71AD-8D82-4F93-B892-3EAE0F3C678A}" type="datetime1">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15076886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8C64026-A469-417D-AD5E-ECFFB9204CE5}" type="datetime1">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26596650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7"/>
          <p:cNvGrpSpPr>
            <a:grpSpLocks/>
          </p:cNvGrpSpPr>
          <p:nvPr/>
        </p:nvGrpSpPr>
        <p:grpSpPr bwMode="auto">
          <a:xfrm>
            <a:off x="0" y="0"/>
            <a:ext cx="12192000" cy="6858000"/>
            <a:chOff x="0" y="0"/>
            <a:chExt cx="5760" cy="4320"/>
          </a:xfrm>
        </p:grpSpPr>
        <p:grpSp>
          <p:nvGrpSpPr>
            <p:cNvPr id="5" name="Group 2"/>
            <p:cNvGrpSpPr>
              <a:grpSpLocks/>
            </p:cNvGrpSpPr>
            <p:nvPr/>
          </p:nvGrpSpPr>
          <p:grpSpPr bwMode="auto">
            <a:xfrm>
              <a:off x="0" y="0"/>
              <a:ext cx="5760" cy="4320"/>
              <a:chOff x="0" y="0"/>
              <a:chExt cx="5760" cy="4320"/>
            </a:xfrm>
          </p:grpSpPr>
          <p:sp>
            <p:nvSpPr>
              <p:cNvPr id="15" name="Rectangle 3"/>
              <p:cNvSpPr>
                <a:spLocks noChangeArrowheads="1"/>
              </p:cNvSpPr>
              <p:nvPr/>
            </p:nvSpPr>
            <p:spPr bwMode="ltGray">
              <a:xfrm>
                <a:off x="2112" y="0"/>
                <a:ext cx="3648" cy="96"/>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ahoma" panose="020B0604030504040204" pitchFamily="34" charset="0"/>
                  </a:defRPr>
                </a:lvl1pPr>
                <a:lvl2pPr marL="742950" indent="-285750">
                  <a:defRPr sz="2400">
                    <a:solidFill>
                      <a:schemeClr val="tx1"/>
                    </a:solidFill>
                    <a:latin typeface="Tahoma" panose="020B0604030504040204" pitchFamily="34" charset="0"/>
                  </a:defRPr>
                </a:lvl2pPr>
                <a:lvl3pPr marL="1143000" indent="-228600">
                  <a:defRPr sz="2400">
                    <a:solidFill>
                      <a:schemeClr val="tx1"/>
                    </a:solidFill>
                    <a:latin typeface="Tahoma" panose="020B0604030504040204" pitchFamily="34" charset="0"/>
                  </a:defRPr>
                </a:lvl3pPr>
                <a:lvl4pPr marL="1600200" indent="-228600">
                  <a:defRPr sz="2400">
                    <a:solidFill>
                      <a:schemeClr val="tx1"/>
                    </a:solidFill>
                    <a:latin typeface="Tahoma" panose="020B0604030504040204" pitchFamily="34" charset="0"/>
                  </a:defRPr>
                </a:lvl4pPr>
                <a:lvl5pPr marL="2057400" indent="-228600">
                  <a:defRPr sz="2400">
                    <a:solidFill>
                      <a:schemeClr val="tx1"/>
                    </a:solidFill>
                    <a:latin typeface="Tahoma" panose="020B0604030504040204" pitchFamily="34" charset="0"/>
                  </a:defRPr>
                </a:lvl5pPr>
                <a:lvl6pPr marL="2514600" indent="-228600" eaLnBrk="0" fontAlgn="base" hangingPunct="0">
                  <a:spcBef>
                    <a:spcPct val="0"/>
                  </a:spcBef>
                  <a:spcAft>
                    <a:spcPct val="0"/>
                  </a:spcAft>
                  <a:defRPr sz="2400">
                    <a:solidFill>
                      <a:schemeClr val="tx1"/>
                    </a:solidFill>
                    <a:latin typeface="Tahoma" panose="020B0604030504040204" pitchFamily="34" charset="0"/>
                  </a:defRPr>
                </a:lvl6pPr>
                <a:lvl7pPr marL="2971800" indent="-228600" eaLnBrk="0" fontAlgn="base" hangingPunct="0">
                  <a:spcBef>
                    <a:spcPct val="0"/>
                  </a:spcBef>
                  <a:spcAft>
                    <a:spcPct val="0"/>
                  </a:spcAft>
                  <a:defRPr sz="2400">
                    <a:solidFill>
                      <a:schemeClr val="tx1"/>
                    </a:solidFill>
                    <a:latin typeface="Tahoma" panose="020B0604030504040204" pitchFamily="34" charset="0"/>
                  </a:defRPr>
                </a:lvl7pPr>
                <a:lvl8pPr marL="3429000" indent="-228600" eaLnBrk="0" fontAlgn="base" hangingPunct="0">
                  <a:spcBef>
                    <a:spcPct val="0"/>
                  </a:spcBef>
                  <a:spcAft>
                    <a:spcPct val="0"/>
                  </a:spcAft>
                  <a:defRPr sz="2400">
                    <a:solidFill>
                      <a:schemeClr val="tx1"/>
                    </a:solidFill>
                    <a:latin typeface="Tahoma" panose="020B0604030504040204" pitchFamily="34" charset="0"/>
                  </a:defRPr>
                </a:lvl8pPr>
                <a:lvl9pPr marL="3886200" indent="-228600" eaLnBrk="0" fontAlgn="base" hangingPunct="0">
                  <a:spcBef>
                    <a:spcPct val="0"/>
                  </a:spcBef>
                  <a:spcAft>
                    <a:spcPct val="0"/>
                  </a:spcAft>
                  <a:defRPr sz="2400">
                    <a:solidFill>
                      <a:schemeClr val="tx1"/>
                    </a:solidFill>
                    <a:latin typeface="Tahoma" panose="020B0604030504040204" pitchFamily="34" charset="0"/>
                  </a:defRPr>
                </a:lvl9pPr>
              </a:lstStyle>
              <a:p>
                <a:pPr eaLnBrk="1" hangingPunct="1">
                  <a:defRPr/>
                </a:pPr>
                <a:endParaRPr lang="en-US" altLang="en-US" sz="2400"/>
              </a:p>
            </p:txBody>
          </p:sp>
          <p:grpSp>
            <p:nvGrpSpPr>
              <p:cNvPr id="16" name="Group 4"/>
              <p:cNvGrpSpPr>
                <a:grpSpLocks/>
              </p:cNvGrpSpPr>
              <p:nvPr userDrawn="1"/>
            </p:nvGrpSpPr>
            <p:grpSpPr bwMode="auto">
              <a:xfrm>
                <a:off x="0" y="0"/>
                <a:ext cx="5760" cy="4320"/>
                <a:chOff x="0" y="0"/>
                <a:chExt cx="5760" cy="4320"/>
              </a:xfrm>
            </p:grpSpPr>
            <p:sp>
              <p:nvSpPr>
                <p:cNvPr id="18"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9"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0"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1"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2"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3"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4"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5"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6"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7"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8"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29"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0"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1"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2"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3"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4"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5"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6"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7"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8"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39"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0" name="Line 27"/>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1" name="Line 28"/>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2" name="Line 29"/>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3" name="Line 30"/>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4" name="Line 31"/>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5" name="Line 32"/>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6" name="Line 33"/>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7" name="Line 34"/>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8" name="Line 35"/>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49" name="Line 36"/>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0" name="Line 37"/>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1" name="Line 38"/>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2" name="Line 39"/>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3" name="Line 40"/>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4" name="Line 41"/>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5" name="Line 42"/>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6" name="Line 43"/>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7" name="Line 44"/>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8" name="Line 45"/>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59" name="Line 46"/>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0" name="Line 47"/>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1" name="Line 48"/>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2" name="Line 49"/>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3" name="Line 50"/>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4" name="Line 51"/>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5" name="Line 52"/>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6" name="Line 53"/>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7" name="Line 54"/>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68" name="Line 55"/>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sp>
            <p:nvSpPr>
              <p:cNvPr id="17" name="Line 56"/>
              <p:cNvSpPr>
                <a:spLocks noChangeShapeType="1"/>
              </p:cNvSpPr>
              <p:nvPr/>
            </p:nvSpPr>
            <p:spPr bwMode="ltGray">
              <a:xfrm>
                <a:off x="5568" y="0"/>
                <a:ext cx="0" cy="1488"/>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grpSp>
          <p:nvGrpSpPr>
            <p:cNvPr id="6" name="Group 76"/>
            <p:cNvGrpSpPr>
              <a:grpSpLocks/>
            </p:cNvGrpSpPr>
            <p:nvPr userDrawn="1"/>
          </p:nvGrpSpPr>
          <p:grpSpPr bwMode="auto">
            <a:xfrm>
              <a:off x="3" y="559"/>
              <a:ext cx="4192" cy="1796"/>
              <a:chOff x="3" y="559"/>
              <a:chExt cx="4192" cy="1796"/>
            </a:xfrm>
          </p:grpSpPr>
          <p:sp>
            <p:nvSpPr>
              <p:cNvPr id="11" name="Line 65"/>
              <p:cNvSpPr>
                <a:spLocks noChangeShapeType="1"/>
              </p:cNvSpPr>
              <p:nvPr/>
            </p:nvSpPr>
            <p:spPr bwMode="ltGray">
              <a:xfrm>
                <a:off x="506" y="559"/>
                <a:ext cx="0" cy="1796"/>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2" name="Line 63"/>
              <p:cNvSpPr>
                <a:spLocks noChangeShapeType="1"/>
              </p:cNvSpPr>
              <p:nvPr/>
            </p:nvSpPr>
            <p:spPr bwMode="ltGray">
              <a:xfrm flipH="1" flipV="1">
                <a:off x="3" y="1924"/>
                <a:ext cx="3211" cy="1"/>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3" name="Line 64"/>
              <p:cNvSpPr>
                <a:spLocks noChangeShapeType="1"/>
              </p:cNvSpPr>
              <p:nvPr/>
            </p:nvSpPr>
            <p:spPr bwMode="ltGray">
              <a:xfrm flipH="1" flipV="1">
                <a:off x="384" y="938"/>
                <a:ext cx="3811" cy="1"/>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4" name="Arc 66"/>
              <p:cNvSpPr>
                <a:spLocks/>
              </p:cNvSpPr>
              <p:nvPr/>
            </p:nvSpPr>
            <p:spPr bwMode="ltGray">
              <a:xfrm rot="16200000" flipH="1">
                <a:off x="426" y="860"/>
                <a:ext cx="156" cy="157"/>
              </a:xfrm>
              <a:custGeom>
                <a:avLst/>
                <a:gdLst>
                  <a:gd name="T0" fmla="*/ 0 w 43195"/>
                  <a:gd name="T1" fmla="*/ 0 h 43200"/>
                  <a:gd name="T2" fmla="*/ 0 w 43195"/>
                  <a:gd name="T3" fmla="*/ 0 h 43200"/>
                  <a:gd name="T4" fmla="*/ 0 w 43195"/>
                  <a:gd name="T5" fmla="*/ 0 h 43200"/>
                  <a:gd name="T6" fmla="*/ 0 60000 65536"/>
                  <a:gd name="T7" fmla="*/ 0 60000 65536"/>
                  <a:gd name="T8" fmla="*/ 0 60000 65536"/>
                </a:gdLst>
                <a:ahLst/>
                <a:cxnLst>
                  <a:cxn ang="T6">
                    <a:pos x="T0" y="T1"/>
                  </a:cxn>
                  <a:cxn ang="T7">
                    <a:pos x="T2" y="T3"/>
                  </a:cxn>
                  <a:cxn ang="T8">
                    <a:pos x="T4" y="T5"/>
                  </a:cxn>
                </a:cxnLst>
                <a:rect l="0" t="0" r="r" b="b"/>
                <a:pathLst>
                  <a:path w="43195" h="43200" fill="none" extrusionOk="0">
                    <a:moveTo>
                      <a:pt x="21114" y="5"/>
                    </a:moveTo>
                    <a:cubicBezTo>
                      <a:pt x="21274" y="1"/>
                      <a:pt x="21434" y="-1"/>
                      <a:pt x="21595" y="0"/>
                    </a:cubicBezTo>
                    <a:cubicBezTo>
                      <a:pt x="33524" y="0"/>
                      <a:pt x="43195" y="9670"/>
                      <a:pt x="43195" y="21600"/>
                    </a:cubicBezTo>
                    <a:cubicBezTo>
                      <a:pt x="43195" y="33529"/>
                      <a:pt x="33524" y="43200"/>
                      <a:pt x="21595" y="43200"/>
                    </a:cubicBezTo>
                    <a:cubicBezTo>
                      <a:pt x="9843" y="43200"/>
                      <a:pt x="247" y="33805"/>
                      <a:pt x="-1" y="22056"/>
                    </a:cubicBezTo>
                  </a:path>
                  <a:path w="43195" h="43200" stroke="0" extrusionOk="0">
                    <a:moveTo>
                      <a:pt x="21114" y="5"/>
                    </a:moveTo>
                    <a:cubicBezTo>
                      <a:pt x="21274" y="1"/>
                      <a:pt x="21434" y="-1"/>
                      <a:pt x="21595" y="0"/>
                    </a:cubicBezTo>
                    <a:cubicBezTo>
                      <a:pt x="33524" y="0"/>
                      <a:pt x="43195" y="9670"/>
                      <a:pt x="43195" y="21600"/>
                    </a:cubicBezTo>
                    <a:cubicBezTo>
                      <a:pt x="43195" y="33529"/>
                      <a:pt x="33524" y="43200"/>
                      <a:pt x="21595" y="43200"/>
                    </a:cubicBezTo>
                    <a:cubicBezTo>
                      <a:pt x="9843" y="43200"/>
                      <a:pt x="247" y="33805"/>
                      <a:pt x="-1" y="22056"/>
                    </a:cubicBezTo>
                    <a:lnTo>
                      <a:pt x="21595" y="21600"/>
                    </a:lnTo>
                    <a:lnTo>
                      <a:pt x="21114" y="5"/>
                    </a:lnTo>
                    <a:close/>
                  </a:path>
                </a:pathLst>
              </a:custGeom>
              <a:noFill/>
              <a:ln w="9525">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grpSp>
          <p:nvGrpSpPr>
            <p:cNvPr id="7" name="Group 75"/>
            <p:cNvGrpSpPr>
              <a:grpSpLocks/>
            </p:cNvGrpSpPr>
            <p:nvPr userDrawn="1"/>
          </p:nvGrpSpPr>
          <p:grpSpPr bwMode="auto">
            <a:xfrm>
              <a:off x="1480" y="1952"/>
              <a:ext cx="3808" cy="1812"/>
              <a:chOff x="1480" y="1952"/>
              <a:chExt cx="3808" cy="1812"/>
            </a:xfrm>
          </p:grpSpPr>
          <p:sp>
            <p:nvSpPr>
              <p:cNvPr id="8" name="Line 67"/>
              <p:cNvSpPr>
                <a:spLocks noChangeShapeType="1"/>
              </p:cNvSpPr>
              <p:nvPr/>
            </p:nvSpPr>
            <p:spPr bwMode="ltGray">
              <a:xfrm flipV="1">
                <a:off x="1480" y="3442"/>
                <a:ext cx="3808" cy="0"/>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9" name="Line 68"/>
              <p:cNvSpPr>
                <a:spLocks noChangeShapeType="1"/>
              </p:cNvSpPr>
              <p:nvPr/>
            </p:nvSpPr>
            <p:spPr bwMode="ltGray">
              <a:xfrm flipH="1">
                <a:off x="5172" y="1952"/>
                <a:ext cx="0" cy="1812"/>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 name="Arc 69"/>
              <p:cNvSpPr>
                <a:spLocks/>
              </p:cNvSpPr>
              <p:nvPr/>
            </p:nvSpPr>
            <p:spPr bwMode="ltGray">
              <a:xfrm rot="5400000">
                <a:off x="5097" y="3346"/>
                <a:ext cx="156" cy="157"/>
              </a:xfrm>
              <a:custGeom>
                <a:avLst/>
                <a:gdLst>
                  <a:gd name="T0" fmla="*/ 0 w 43195"/>
                  <a:gd name="T1" fmla="*/ 0 h 43200"/>
                  <a:gd name="T2" fmla="*/ 0 w 43195"/>
                  <a:gd name="T3" fmla="*/ 0 h 43200"/>
                  <a:gd name="T4" fmla="*/ 0 w 43195"/>
                  <a:gd name="T5" fmla="*/ 0 h 43200"/>
                  <a:gd name="T6" fmla="*/ 0 60000 65536"/>
                  <a:gd name="T7" fmla="*/ 0 60000 65536"/>
                  <a:gd name="T8" fmla="*/ 0 60000 65536"/>
                </a:gdLst>
                <a:ahLst/>
                <a:cxnLst>
                  <a:cxn ang="T6">
                    <a:pos x="T0" y="T1"/>
                  </a:cxn>
                  <a:cxn ang="T7">
                    <a:pos x="T2" y="T3"/>
                  </a:cxn>
                  <a:cxn ang="T8">
                    <a:pos x="T4" y="T5"/>
                  </a:cxn>
                </a:cxnLst>
                <a:rect l="0" t="0" r="r" b="b"/>
                <a:pathLst>
                  <a:path w="43195" h="43200" fill="none" extrusionOk="0">
                    <a:moveTo>
                      <a:pt x="21114" y="5"/>
                    </a:moveTo>
                    <a:cubicBezTo>
                      <a:pt x="21274" y="1"/>
                      <a:pt x="21434" y="-1"/>
                      <a:pt x="21595" y="0"/>
                    </a:cubicBezTo>
                    <a:cubicBezTo>
                      <a:pt x="33524" y="0"/>
                      <a:pt x="43195" y="9670"/>
                      <a:pt x="43195" y="21600"/>
                    </a:cubicBezTo>
                    <a:cubicBezTo>
                      <a:pt x="43195" y="33529"/>
                      <a:pt x="33524" y="43200"/>
                      <a:pt x="21595" y="43200"/>
                    </a:cubicBezTo>
                    <a:cubicBezTo>
                      <a:pt x="9843" y="43200"/>
                      <a:pt x="247" y="33805"/>
                      <a:pt x="-1" y="22056"/>
                    </a:cubicBezTo>
                  </a:path>
                  <a:path w="43195" h="43200" stroke="0" extrusionOk="0">
                    <a:moveTo>
                      <a:pt x="21114" y="5"/>
                    </a:moveTo>
                    <a:cubicBezTo>
                      <a:pt x="21274" y="1"/>
                      <a:pt x="21434" y="-1"/>
                      <a:pt x="21595" y="0"/>
                    </a:cubicBezTo>
                    <a:cubicBezTo>
                      <a:pt x="33524" y="0"/>
                      <a:pt x="43195" y="9670"/>
                      <a:pt x="43195" y="21600"/>
                    </a:cubicBezTo>
                    <a:cubicBezTo>
                      <a:pt x="43195" y="33529"/>
                      <a:pt x="33524" y="43200"/>
                      <a:pt x="21595" y="43200"/>
                    </a:cubicBezTo>
                    <a:cubicBezTo>
                      <a:pt x="9843" y="43200"/>
                      <a:pt x="247" y="33805"/>
                      <a:pt x="-1" y="22056"/>
                    </a:cubicBezTo>
                    <a:lnTo>
                      <a:pt x="21595" y="21600"/>
                    </a:lnTo>
                    <a:lnTo>
                      <a:pt x="21114" y="5"/>
                    </a:lnTo>
                    <a:close/>
                  </a:path>
                </a:pathLst>
              </a:custGeom>
              <a:noFill/>
              <a:ln w="9525">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grpSp>
      <p:sp>
        <p:nvSpPr>
          <p:cNvPr id="6201" name="Rectangle 57"/>
          <p:cNvSpPr>
            <a:spLocks noGrp="1" noChangeArrowheads="1"/>
          </p:cNvSpPr>
          <p:nvPr>
            <p:ph type="ctrTitle"/>
          </p:nvPr>
        </p:nvSpPr>
        <p:spPr>
          <a:xfrm>
            <a:off x="1320800" y="1752600"/>
            <a:ext cx="10363200" cy="1143000"/>
          </a:xfrm>
        </p:spPr>
        <p:txBody>
          <a:bodyPr/>
          <a:lstStyle>
            <a:lvl1pPr>
              <a:defRPr/>
            </a:lvl1pPr>
          </a:lstStyle>
          <a:p>
            <a:pPr lvl="0"/>
            <a:r>
              <a:rPr lang="en-US" altLang="en-US" noProof="0"/>
              <a:t>Click to edit Master title style</a:t>
            </a:r>
          </a:p>
        </p:txBody>
      </p:sp>
      <p:sp>
        <p:nvSpPr>
          <p:cNvPr id="6202" name="Rectangle 58" descr="Rectangle: Click to edit Master text styles&#10;Second level&#10;Third level&#10;Fourth level&#10;Fifth level"/>
          <p:cNvSpPr>
            <a:spLocks noGrp="1" noChangeArrowheads="1"/>
          </p:cNvSpPr>
          <p:nvPr>
            <p:ph type="subTitle" idx="1"/>
          </p:nvPr>
        </p:nvSpPr>
        <p:spPr>
          <a:xfrm>
            <a:off x="1320800" y="3309939"/>
            <a:ext cx="8534400" cy="1752600"/>
          </a:xfrm>
        </p:spPr>
        <p:txBody>
          <a:bodyPr/>
          <a:lstStyle>
            <a:lvl1pPr marL="0" indent="0">
              <a:buFont typeface="Wingdings" panose="05000000000000000000" pitchFamily="2" charset="2"/>
              <a:buNone/>
              <a:defRPr/>
            </a:lvl1pPr>
          </a:lstStyle>
          <a:p>
            <a:pPr lvl="0"/>
            <a:r>
              <a:rPr lang="en-US" altLang="en-US" noProof="0"/>
              <a:t>Click to edit Master subtitle style</a:t>
            </a:r>
          </a:p>
        </p:txBody>
      </p:sp>
      <p:sp>
        <p:nvSpPr>
          <p:cNvPr id="69" name="Rectangle 71"/>
          <p:cNvSpPr>
            <a:spLocks noGrp="1" noChangeArrowheads="1"/>
          </p:cNvSpPr>
          <p:nvPr>
            <p:ph type="dt" sz="quarter" idx="10"/>
          </p:nvPr>
        </p:nvSpPr>
        <p:spPr/>
        <p:txBody>
          <a:bodyPr/>
          <a:lstStyle>
            <a:lvl1pPr>
              <a:defRPr/>
            </a:lvl1pPr>
          </a:lstStyle>
          <a:p>
            <a:pPr>
              <a:defRPr/>
            </a:pPr>
            <a:endParaRPr lang="en-US" altLang="en-US"/>
          </a:p>
        </p:txBody>
      </p:sp>
      <p:sp>
        <p:nvSpPr>
          <p:cNvPr id="70" name="Rectangle 72"/>
          <p:cNvSpPr>
            <a:spLocks noGrp="1" noChangeArrowheads="1"/>
          </p:cNvSpPr>
          <p:nvPr>
            <p:ph type="ftr" sz="quarter" idx="11"/>
          </p:nvPr>
        </p:nvSpPr>
        <p:spPr/>
        <p:txBody>
          <a:bodyPr/>
          <a:lstStyle>
            <a:lvl1pPr>
              <a:defRPr/>
            </a:lvl1pPr>
          </a:lstStyle>
          <a:p>
            <a:pPr>
              <a:defRPr/>
            </a:pPr>
            <a:endParaRPr lang="en-US" altLang="en-US"/>
          </a:p>
        </p:txBody>
      </p:sp>
      <p:sp>
        <p:nvSpPr>
          <p:cNvPr id="71" name="Rectangle 73"/>
          <p:cNvSpPr>
            <a:spLocks noGrp="1" noChangeArrowheads="1"/>
          </p:cNvSpPr>
          <p:nvPr>
            <p:ph type="sldNum" sz="quarter" idx="12"/>
          </p:nvPr>
        </p:nvSpPr>
        <p:spPr/>
        <p:txBody>
          <a:bodyPr/>
          <a:lstStyle>
            <a:lvl1pPr>
              <a:defRPr smtClean="0"/>
            </a:lvl1pPr>
          </a:lstStyle>
          <a:p>
            <a:pPr>
              <a:defRPr/>
            </a:pPr>
            <a:fld id="{5BD5BC8F-D4A7-4E28-9169-0ABB2AD4CAAE}" type="slidenum">
              <a:rPr lang="en-US" altLang="en-US"/>
              <a:pPr>
                <a:defRPr/>
              </a:pPr>
              <a:t>‹#›</a:t>
            </a:fld>
            <a:endParaRPr lang="en-US" altLang="en-US"/>
          </a:p>
        </p:txBody>
      </p:sp>
    </p:spTree>
    <p:extLst>
      <p:ext uri="{BB962C8B-B14F-4D97-AF65-F5344CB8AC3E}">
        <p14:creationId xmlns:p14="http://schemas.microsoft.com/office/powerpoint/2010/main" val="40176710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0"/>
          <p:cNvSpPr>
            <a:spLocks noGrp="1" noChangeArrowheads="1"/>
          </p:cNvSpPr>
          <p:nvPr>
            <p:ph type="sldNum" sz="quarter" idx="12"/>
          </p:nvPr>
        </p:nvSpPr>
        <p:spPr>
          <a:ln/>
        </p:spPr>
        <p:txBody>
          <a:bodyPr/>
          <a:lstStyle>
            <a:lvl1pPr>
              <a:defRPr/>
            </a:lvl1pPr>
          </a:lstStyle>
          <a:p>
            <a:pPr>
              <a:defRPr/>
            </a:pPr>
            <a:fld id="{5593CC12-C370-4C7C-AE6A-CD96770953C4}" type="slidenum">
              <a:rPr lang="en-US" altLang="en-US"/>
              <a:pPr>
                <a:defRPr/>
              </a:pPr>
              <a:t>‹#›</a:t>
            </a:fld>
            <a:endParaRPr lang="en-US" altLang="en-US"/>
          </a:p>
        </p:txBody>
      </p:sp>
    </p:spTree>
    <p:extLst>
      <p:ext uri="{BB962C8B-B14F-4D97-AF65-F5344CB8AC3E}">
        <p14:creationId xmlns:p14="http://schemas.microsoft.com/office/powerpoint/2010/main" val="23327564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3" y="1709744"/>
            <a:ext cx="10515600" cy="2852737"/>
          </a:xfrm>
        </p:spPr>
        <p:txBody>
          <a:bodyPr/>
          <a:lstStyle>
            <a:lvl1pPr>
              <a:defRPr sz="6000"/>
            </a:lvl1pPr>
          </a:lstStyle>
          <a:p>
            <a:r>
              <a:rPr lang="en-US"/>
              <a:t>Click to edit Master title style</a:t>
            </a:r>
          </a:p>
        </p:txBody>
      </p:sp>
      <p:sp>
        <p:nvSpPr>
          <p:cNvPr id="3" name="Text Placeholder 2"/>
          <p:cNvSpPr>
            <a:spLocks noGrp="1"/>
          </p:cNvSpPr>
          <p:nvPr>
            <p:ph type="body" idx="1"/>
          </p:nvPr>
        </p:nvSpPr>
        <p:spPr>
          <a:xfrm>
            <a:off x="831853" y="4589469"/>
            <a:ext cx="10515600" cy="1500187"/>
          </a:xfrm>
        </p:spPr>
        <p:txBody>
          <a:bodyPr/>
          <a:lstStyle>
            <a:lvl1pPr marL="0" indent="0">
              <a:buNone/>
              <a:defRPr sz="2400"/>
            </a:lvl1pPr>
            <a:lvl2pPr marL="457181" indent="0">
              <a:buNone/>
              <a:defRPr sz="2000"/>
            </a:lvl2pPr>
            <a:lvl3pPr marL="914360" indent="0">
              <a:buNone/>
              <a:defRPr sz="1800"/>
            </a:lvl3pPr>
            <a:lvl4pPr marL="1371541" indent="0">
              <a:buNone/>
              <a:defRPr sz="1600"/>
            </a:lvl4pPr>
            <a:lvl5pPr marL="1828720" indent="0">
              <a:buNone/>
              <a:defRPr sz="1600"/>
            </a:lvl5pPr>
            <a:lvl6pPr marL="2285901" indent="0">
              <a:buNone/>
              <a:defRPr sz="1600"/>
            </a:lvl6pPr>
            <a:lvl7pPr marL="2743081" indent="0">
              <a:buNone/>
              <a:defRPr sz="1600"/>
            </a:lvl7pPr>
            <a:lvl8pPr marL="3200260" indent="0">
              <a:buNone/>
              <a:defRPr sz="1600"/>
            </a:lvl8pPr>
            <a:lvl9pPr marL="3657441" indent="0">
              <a:buNone/>
              <a:defRPr sz="16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0"/>
          <p:cNvSpPr>
            <a:spLocks noGrp="1" noChangeArrowheads="1"/>
          </p:cNvSpPr>
          <p:nvPr>
            <p:ph type="sldNum" sz="quarter" idx="12"/>
          </p:nvPr>
        </p:nvSpPr>
        <p:spPr>
          <a:ln/>
        </p:spPr>
        <p:txBody>
          <a:bodyPr/>
          <a:lstStyle>
            <a:lvl1pPr>
              <a:defRPr/>
            </a:lvl1pPr>
          </a:lstStyle>
          <a:p>
            <a:pPr>
              <a:defRPr/>
            </a:pPr>
            <a:fld id="{07D9D145-4627-4CA4-9802-7C79C5FC5833}" type="slidenum">
              <a:rPr lang="en-US" altLang="en-US"/>
              <a:pPr>
                <a:defRPr/>
              </a:pPr>
              <a:t>‹#›</a:t>
            </a:fld>
            <a:endParaRPr lang="en-US" altLang="en-US"/>
          </a:p>
        </p:txBody>
      </p:sp>
    </p:spTree>
    <p:extLst>
      <p:ext uri="{BB962C8B-B14F-4D97-AF65-F5344CB8AC3E}">
        <p14:creationId xmlns:p14="http://schemas.microsoft.com/office/powerpoint/2010/main" val="40931565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17600" y="1905000"/>
            <a:ext cx="508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400800" y="1905000"/>
            <a:ext cx="508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0"/>
          <p:cNvSpPr>
            <a:spLocks noGrp="1" noChangeArrowheads="1"/>
          </p:cNvSpPr>
          <p:nvPr>
            <p:ph type="sldNum" sz="quarter" idx="12"/>
          </p:nvPr>
        </p:nvSpPr>
        <p:spPr>
          <a:ln/>
        </p:spPr>
        <p:txBody>
          <a:bodyPr/>
          <a:lstStyle>
            <a:lvl1pPr>
              <a:defRPr/>
            </a:lvl1pPr>
          </a:lstStyle>
          <a:p>
            <a:pPr>
              <a:defRPr/>
            </a:pPr>
            <a:fld id="{37411B71-AA88-41F8-BC56-F915D89EBE0A}" type="slidenum">
              <a:rPr lang="en-US" altLang="en-US"/>
              <a:pPr>
                <a:defRPr/>
              </a:pPr>
              <a:t>‹#›</a:t>
            </a:fld>
            <a:endParaRPr lang="en-US" altLang="en-US"/>
          </a:p>
        </p:txBody>
      </p:sp>
    </p:spTree>
    <p:extLst>
      <p:ext uri="{BB962C8B-B14F-4D97-AF65-F5344CB8AC3E}">
        <p14:creationId xmlns:p14="http://schemas.microsoft.com/office/powerpoint/2010/main" val="99133267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9" y="365129"/>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25" y="1681165"/>
            <a:ext cx="5158316" cy="823912"/>
          </a:xfrm>
        </p:spPr>
        <p:txBody>
          <a:bodyPr anchor="b"/>
          <a:lstStyle>
            <a:lvl1pPr marL="0" indent="0">
              <a:buNone/>
              <a:defRPr sz="2400" b="1"/>
            </a:lvl1pPr>
            <a:lvl2pPr marL="457181" indent="0">
              <a:buNone/>
              <a:defRPr sz="2000" b="1"/>
            </a:lvl2pPr>
            <a:lvl3pPr marL="914360" indent="0">
              <a:buNone/>
              <a:defRPr sz="1800" b="1"/>
            </a:lvl3pPr>
            <a:lvl4pPr marL="1371541" indent="0">
              <a:buNone/>
              <a:defRPr sz="1600" b="1"/>
            </a:lvl4pPr>
            <a:lvl5pPr marL="1828720" indent="0">
              <a:buNone/>
              <a:defRPr sz="1600" b="1"/>
            </a:lvl5pPr>
            <a:lvl6pPr marL="2285901" indent="0">
              <a:buNone/>
              <a:defRPr sz="1600" b="1"/>
            </a:lvl6pPr>
            <a:lvl7pPr marL="2743081" indent="0">
              <a:buNone/>
              <a:defRPr sz="1600" b="1"/>
            </a:lvl7pPr>
            <a:lvl8pPr marL="3200260" indent="0">
              <a:buNone/>
              <a:defRPr sz="1600" b="1"/>
            </a:lvl8pPr>
            <a:lvl9pPr marL="3657441" indent="0">
              <a:buNone/>
              <a:defRPr sz="1600" b="1"/>
            </a:lvl9pPr>
          </a:lstStyle>
          <a:p>
            <a:pPr lvl="0"/>
            <a:r>
              <a:rPr lang="en-US"/>
              <a:t>Click to edit Master text styles</a:t>
            </a:r>
          </a:p>
        </p:txBody>
      </p:sp>
      <p:sp>
        <p:nvSpPr>
          <p:cNvPr id="4" name="Content Placeholder 3"/>
          <p:cNvSpPr>
            <a:spLocks noGrp="1"/>
          </p:cNvSpPr>
          <p:nvPr>
            <p:ph sz="half" idx="2"/>
          </p:nvPr>
        </p:nvSpPr>
        <p:spPr>
          <a:xfrm>
            <a:off x="840325"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2" y="1681165"/>
            <a:ext cx="5183717" cy="823912"/>
          </a:xfrm>
        </p:spPr>
        <p:txBody>
          <a:bodyPr anchor="b"/>
          <a:lstStyle>
            <a:lvl1pPr marL="0" indent="0">
              <a:buNone/>
              <a:defRPr sz="2400" b="1"/>
            </a:lvl1pPr>
            <a:lvl2pPr marL="457181" indent="0">
              <a:buNone/>
              <a:defRPr sz="2000" b="1"/>
            </a:lvl2pPr>
            <a:lvl3pPr marL="914360" indent="0">
              <a:buNone/>
              <a:defRPr sz="1800" b="1"/>
            </a:lvl3pPr>
            <a:lvl4pPr marL="1371541" indent="0">
              <a:buNone/>
              <a:defRPr sz="1600" b="1"/>
            </a:lvl4pPr>
            <a:lvl5pPr marL="1828720" indent="0">
              <a:buNone/>
              <a:defRPr sz="1600" b="1"/>
            </a:lvl5pPr>
            <a:lvl6pPr marL="2285901" indent="0">
              <a:buNone/>
              <a:defRPr sz="1600" b="1"/>
            </a:lvl6pPr>
            <a:lvl7pPr marL="2743081" indent="0">
              <a:buNone/>
              <a:defRPr sz="1600" b="1"/>
            </a:lvl7pPr>
            <a:lvl8pPr marL="3200260" indent="0">
              <a:buNone/>
              <a:defRPr sz="1600" b="1"/>
            </a:lvl8pPr>
            <a:lvl9pPr marL="36574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2"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0"/>
          <p:cNvSpPr>
            <a:spLocks noGrp="1" noChangeArrowheads="1"/>
          </p:cNvSpPr>
          <p:nvPr>
            <p:ph type="sldNum" sz="quarter" idx="12"/>
          </p:nvPr>
        </p:nvSpPr>
        <p:spPr>
          <a:ln/>
        </p:spPr>
        <p:txBody>
          <a:bodyPr/>
          <a:lstStyle>
            <a:lvl1pPr>
              <a:defRPr/>
            </a:lvl1pPr>
          </a:lstStyle>
          <a:p>
            <a:pPr>
              <a:defRPr/>
            </a:pPr>
            <a:fld id="{AB619B63-06B9-4096-B987-2BC0513F0D30}" type="slidenum">
              <a:rPr lang="en-US" altLang="en-US"/>
              <a:pPr>
                <a:defRPr/>
              </a:pPr>
              <a:t>‹#›</a:t>
            </a:fld>
            <a:endParaRPr lang="en-US" altLang="en-US"/>
          </a:p>
        </p:txBody>
      </p:sp>
    </p:spTree>
    <p:extLst>
      <p:ext uri="{BB962C8B-B14F-4D97-AF65-F5344CB8AC3E}">
        <p14:creationId xmlns:p14="http://schemas.microsoft.com/office/powerpoint/2010/main" val="13586695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0"/>
          <p:cNvSpPr>
            <a:spLocks noGrp="1" noChangeArrowheads="1"/>
          </p:cNvSpPr>
          <p:nvPr>
            <p:ph type="sldNum" sz="quarter" idx="12"/>
          </p:nvPr>
        </p:nvSpPr>
        <p:spPr>
          <a:ln/>
        </p:spPr>
        <p:txBody>
          <a:bodyPr/>
          <a:lstStyle>
            <a:lvl1pPr>
              <a:defRPr/>
            </a:lvl1pPr>
          </a:lstStyle>
          <a:p>
            <a:pPr>
              <a:defRPr/>
            </a:pPr>
            <a:fld id="{D0055366-3298-404F-995B-4C557440A426}" type="slidenum">
              <a:rPr lang="en-US" altLang="en-US"/>
              <a:pPr>
                <a:defRPr/>
              </a:pPr>
              <a:t>‹#›</a:t>
            </a:fld>
            <a:endParaRPr lang="en-US" altLang="en-US"/>
          </a:p>
        </p:txBody>
      </p:sp>
    </p:spTree>
    <p:extLst>
      <p:ext uri="{BB962C8B-B14F-4D97-AF65-F5344CB8AC3E}">
        <p14:creationId xmlns:p14="http://schemas.microsoft.com/office/powerpoint/2010/main" val="32296548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0"/>
          <p:cNvSpPr>
            <a:spLocks noGrp="1" noChangeArrowheads="1"/>
          </p:cNvSpPr>
          <p:nvPr>
            <p:ph type="sldNum" sz="quarter" idx="12"/>
          </p:nvPr>
        </p:nvSpPr>
        <p:spPr>
          <a:ln/>
        </p:spPr>
        <p:txBody>
          <a:bodyPr/>
          <a:lstStyle>
            <a:lvl1pPr>
              <a:defRPr/>
            </a:lvl1pPr>
          </a:lstStyle>
          <a:p>
            <a:pPr>
              <a:defRPr/>
            </a:pPr>
            <a:fld id="{644A28CD-FFC1-44F3-8FF3-942FCAE584CC}" type="slidenum">
              <a:rPr lang="en-US" altLang="en-US"/>
              <a:pPr>
                <a:defRPr/>
              </a:pPr>
              <a:t>‹#›</a:t>
            </a:fld>
            <a:endParaRPr lang="en-US" altLang="en-US"/>
          </a:p>
        </p:txBody>
      </p:sp>
    </p:spTree>
    <p:extLst>
      <p:ext uri="{BB962C8B-B14F-4D97-AF65-F5344CB8AC3E}">
        <p14:creationId xmlns:p14="http://schemas.microsoft.com/office/powerpoint/2010/main" val="25206867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25" y="457201"/>
            <a:ext cx="3932767" cy="1600200"/>
          </a:xfrm>
        </p:spPr>
        <p:txBody>
          <a:bodyPr/>
          <a:lstStyle>
            <a:lvl1pPr>
              <a:defRPr sz="3200"/>
            </a:lvl1pPr>
          </a:lstStyle>
          <a:p>
            <a:r>
              <a:rPr lang="en-US"/>
              <a:t>Click to edit Master title style</a:t>
            </a:r>
          </a:p>
        </p:txBody>
      </p:sp>
      <p:sp>
        <p:nvSpPr>
          <p:cNvPr id="3" name="Content Placeholder 2"/>
          <p:cNvSpPr>
            <a:spLocks noGrp="1"/>
          </p:cNvSpPr>
          <p:nvPr>
            <p:ph idx="1"/>
          </p:nvPr>
        </p:nvSpPr>
        <p:spPr>
          <a:xfrm>
            <a:off x="5183722" y="987431"/>
            <a:ext cx="6172201"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25" y="2057400"/>
            <a:ext cx="3932767" cy="3811588"/>
          </a:xfrm>
        </p:spPr>
        <p:txBody>
          <a:bodyPr/>
          <a:lstStyle>
            <a:lvl1pPr marL="0" indent="0">
              <a:buNone/>
              <a:defRPr sz="1600"/>
            </a:lvl1pPr>
            <a:lvl2pPr marL="457181" indent="0">
              <a:buNone/>
              <a:defRPr sz="1400"/>
            </a:lvl2pPr>
            <a:lvl3pPr marL="914360" indent="0">
              <a:buNone/>
              <a:defRPr sz="1200"/>
            </a:lvl3pPr>
            <a:lvl4pPr marL="1371541" indent="0">
              <a:buNone/>
              <a:defRPr sz="1000"/>
            </a:lvl4pPr>
            <a:lvl5pPr marL="1828720" indent="0">
              <a:buNone/>
              <a:defRPr sz="1000"/>
            </a:lvl5pPr>
            <a:lvl6pPr marL="2285901" indent="0">
              <a:buNone/>
              <a:defRPr sz="1000"/>
            </a:lvl6pPr>
            <a:lvl7pPr marL="2743081" indent="0">
              <a:buNone/>
              <a:defRPr sz="1000"/>
            </a:lvl7pPr>
            <a:lvl8pPr marL="3200260" indent="0">
              <a:buNone/>
              <a:defRPr sz="1000"/>
            </a:lvl8pPr>
            <a:lvl9pPr marL="3657441" indent="0">
              <a:buNone/>
              <a:defRPr sz="10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0"/>
          <p:cNvSpPr>
            <a:spLocks noGrp="1" noChangeArrowheads="1"/>
          </p:cNvSpPr>
          <p:nvPr>
            <p:ph type="sldNum" sz="quarter" idx="12"/>
          </p:nvPr>
        </p:nvSpPr>
        <p:spPr>
          <a:ln/>
        </p:spPr>
        <p:txBody>
          <a:bodyPr/>
          <a:lstStyle>
            <a:lvl1pPr>
              <a:defRPr/>
            </a:lvl1pPr>
          </a:lstStyle>
          <a:p>
            <a:pPr>
              <a:defRPr/>
            </a:pPr>
            <a:fld id="{51D222A5-626B-4530-A8B8-234027FA27CB}" type="slidenum">
              <a:rPr lang="en-US" altLang="en-US"/>
              <a:pPr>
                <a:defRPr/>
              </a:pPr>
              <a:t>‹#›</a:t>
            </a:fld>
            <a:endParaRPr lang="en-US" altLang="en-US"/>
          </a:p>
        </p:txBody>
      </p:sp>
    </p:spTree>
    <p:extLst>
      <p:ext uri="{BB962C8B-B14F-4D97-AF65-F5344CB8AC3E}">
        <p14:creationId xmlns:p14="http://schemas.microsoft.com/office/powerpoint/2010/main" val="23378258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82FD2C8-2BA0-4455-9A0F-5A51051F24DC}" type="datetime1">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6428035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25" y="457201"/>
            <a:ext cx="3932767" cy="1600200"/>
          </a:xfrm>
        </p:spPr>
        <p:txBody>
          <a:bodyPr/>
          <a:lstStyle>
            <a:lvl1pPr>
              <a:defRPr sz="3200"/>
            </a:lvl1pPr>
          </a:lstStyle>
          <a:p>
            <a:r>
              <a:rPr lang="en-US"/>
              <a:t>Click to edit Master title style</a:t>
            </a:r>
          </a:p>
        </p:txBody>
      </p:sp>
      <p:sp>
        <p:nvSpPr>
          <p:cNvPr id="3" name="Picture Placeholder 2"/>
          <p:cNvSpPr>
            <a:spLocks noGrp="1"/>
          </p:cNvSpPr>
          <p:nvPr>
            <p:ph type="pic" idx="1"/>
          </p:nvPr>
        </p:nvSpPr>
        <p:spPr>
          <a:xfrm>
            <a:off x="5183722" y="987431"/>
            <a:ext cx="6172201" cy="4873625"/>
          </a:xfrm>
        </p:spPr>
        <p:txBody>
          <a:bodyPr/>
          <a:lstStyle>
            <a:lvl1pPr marL="0" indent="0">
              <a:buNone/>
              <a:defRPr sz="3200"/>
            </a:lvl1pPr>
            <a:lvl2pPr marL="457181" indent="0">
              <a:buNone/>
              <a:defRPr sz="2800"/>
            </a:lvl2pPr>
            <a:lvl3pPr marL="914360" indent="0">
              <a:buNone/>
              <a:defRPr sz="2400"/>
            </a:lvl3pPr>
            <a:lvl4pPr marL="1371541" indent="0">
              <a:buNone/>
              <a:defRPr sz="2000"/>
            </a:lvl4pPr>
            <a:lvl5pPr marL="1828720" indent="0">
              <a:buNone/>
              <a:defRPr sz="2000"/>
            </a:lvl5pPr>
            <a:lvl6pPr marL="2285901" indent="0">
              <a:buNone/>
              <a:defRPr sz="2000"/>
            </a:lvl6pPr>
            <a:lvl7pPr marL="2743081" indent="0">
              <a:buNone/>
              <a:defRPr sz="2000"/>
            </a:lvl7pPr>
            <a:lvl8pPr marL="3200260" indent="0">
              <a:buNone/>
              <a:defRPr sz="2000"/>
            </a:lvl8pPr>
            <a:lvl9pPr marL="3657441" indent="0">
              <a:buNone/>
              <a:defRPr sz="2000"/>
            </a:lvl9pPr>
          </a:lstStyle>
          <a:p>
            <a:pPr lvl="0"/>
            <a:endParaRPr lang="en-US" noProof="0"/>
          </a:p>
        </p:txBody>
      </p:sp>
      <p:sp>
        <p:nvSpPr>
          <p:cNvPr id="4" name="Text Placeholder 3"/>
          <p:cNvSpPr>
            <a:spLocks noGrp="1"/>
          </p:cNvSpPr>
          <p:nvPr>
            <p:ph type="body" sz="half" idx="2"/>
          </p:nvPr>
        </p:nvSpPr>
        <p:spPr>
          <a:xfrm>
            <a:off x="840325" y="2057400"/>
            <a:ext cx="3932767" cy="3811588"/>
          </a:xfrm>
        </p:spPr>
        <p:txBody>
          <a:bodyPr/>
          <a:lstStyle>
            <a:lvl1pPr marL="0" indent="0">
              <a:buNone/>
              <a:defRPr sz="1600"/>
            </a:lvl1pPr>
            <a:lvl2pPr marL="457181" indent="0">
              <a:buNone/>
              <a:defRPr sz="1400"/>
            </a:lvl2pPr>
            <a:lvl3pPr marL="914360" indent="0">
              <a:buNone/>
              <a:defRPr sz="1200"/>
            </a:lvl3pPr>
            <a:lvl4pPr marL="1371541" indent="0">
              <a:buNone/>
              <a:defRPr sz="1000"/>
            </a:lvl4pPr>
            <a:lvl5pPr marL="1828720" indent="0">
              <a:buNone/>
              <a:defRPr sz="1000"/>
            </a:lvl5pPr>
            <a:lvl6pPr marL="2285901" indent="0">
              <a:buNone/>
              <a:defRPr sz="1000"/>
            </a:lvl6pPr>
            <a:lvl7pPr marL="2743081" indent="0">
              <a:buNone/>
              <a:defRPr sz="1000"/>
            </a:lvl7pPr>
            <a:lvl8pPr marL="3200260" indent="0">
              <a:buNone/>
              <a:defRPr sz="1000"/>
            </a:lvl8pPr>
            <a:lvl9pPr marL="3657441" indent="0">
              <a:buNone/>
              <a:defRPr sz="10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0"/>
          <p:cNvSpPr>
            <a:spLocks noGrp="1" noChangeArrowheads="1"/>
          </p:cNvSpPr>
          <p:nvPr>
            <p:ph type="sldNum" sz="quarter" idx="12"/>
          </p:nvPr>
        </p:nvSpPr>
        <p:spPr>
          <a:ln/>
        </p:spPr>
        <p:txBody>
          <a:bodyPr/>
          <a:lstStyle>
            <a:lvl1pPr>
              <a:defRPr/>
            </a:lvl1pPr>
          </a:lstStyle>
          <a:p>
            <a:pPr>
              <a:defRPr/>
            </a:pPr>
            <a:fld id="{7D4E3852-8208-44F6-8B3A-AC7639226AA2}" type="slidenum">
              <a:rPr lang="en-US" altLang="en-US"/>
              <a:pPr>
                <a:defRPr/>
              </a:pPr>
              <a:t>‹#›</a:t>
            </a:fld>
            <a:endParaRPr lang="en-US" altLang="en-US"/>
          </a:p>
        </p:txBody>
      </p:sp>
    </p:spTree>
    <p:extLst>
      <p:ext uri="{BB962C8B-B14F-4D97-AF65-F5344CB8AC3E}">
        <p14:creationId xmlns:p14="http://schemas.microsoft.com/office/powerpoint/2010/main" val="15692095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0"/>
          <p:cNvSpPr>
            <a:spLocks noGrp="1" noChangeArrowheads="1"/>
          </p:cNvSpPr>
          <p:nvPr>
            <p:ph type="sldNum" sz="quarter" idx="12"/>
          </p:nvPr>
        </p:nvSpPr>
        <p:spPr>
          <a:ln/>
        </p:spPr>
        <p:txBody>
          <a:bodyPr/>
          <a:lstStyle>
            <a:lvl1pPr>
              <a:defRPr/>
            </a:lvl1pPr>
          </a:lstStyle>
          <a:p>
            <a:pPr>
              <a:defRPr/>
            </a:pPr>
            <a:fld id="{50357F61-2F39-41B3-B92E-AB08FF93A48D}" type="slidenum">
              <a:rPr lang="en-US" altLang="en-US"/>
              <a:pPr>
                <a:defRPr/>
              </a:pPr>
              <a:t>‹#›</a:t>
            </a:fld>
            <a:endParaRPr lang="en-US" altLang="en-US"/>
          </a:p>
        </p:txBody>
      </p:sp>
    </p:spTree>
    <p:extLst>
      <p:ext uri="{BB962C8B-B14F-4D97-AF65-F5344CB8AC3E}">
        <p14:creationId xmlns:p14="http://schemas.microsoft.com/office/powerpoint/2010/main" val="21777920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13801" y="304801"/>
            <a:ext cx="2667001"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12804" y="304801"/>
            <a:ext cx="7797801"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0"/>
          <p:cNvSpPr>
            <a:spLocks noGrp="1" noChangeArrowheads="1"/>
          </p:cNvSpPr>
          <p:nvPr>
            <p:ph type="sldNum" sz="quarter" idx="12"/>
          </p:nvPr>
        </p:nvSpPr>
        <p:spPr>
          <a:ln/>
        </p:spPr>
        <p:txBody>
          <a:bodyPr/>
          <a:lstStyle>
            <a:lvl1pPr>
              <a:defRPr/>
            </a:lvl1pPr>
          </a:lstStyle>
          <a:p>
            <a:pPr>
              <a:defRPr/>
            </a:pPr>
            <a:fld id="{3D05894B-6F49-40C5-85E3-CCE564EF79A6}" type="slidenum">
              <a:rPr lang="en-US" altLang="en-US"/>
              <a:pPr>
                <a:defRPr/>
              </a:pPr>
              <a:t>‹#›</a:t>
            </a:fld>
            <a:endParaRPr lang="en-US" altLang="en-US"/>
          </a:p>
        </p:txBody>
      </p:sp>
    </p:spTree>
    <p:extLst>
      <p:ext uri="{BB962C8B-B14F-4D97-AF65-F5344CB8AC3E}">
        <p14:creationId xmlns:p14="http://schemas.microsoft.com/office/powerpoint/2010/main" val="3974664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1D02E28-DEBB-4AB9-9CF2-FE6A133646F3}" type="datetime1">
              <a:rPr lang="en-US" smtClean="0"/>
              <a:t>10/6/2021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10404850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2557574-ADFE-43EF-85B9-C546DBCD89C6}" type="datetime1">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6194275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51DD1BA-4F40-4913-96A4-C115FE88B76E}" type="datetime1">
              <a:rPr lang="en-US" smtClean="0"/>
              <a:t>10/6/2021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3786112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D3F6C91-60A6-4260-8824-691094E44390}" type="datetime1">
              <a:rPr lang="en-US" smtClean="0"/>
              <a:t>10/6/2021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9563837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CDA4DEE-C10F-4883-A1E9-E86DDB16A183}" type="datetime1">
              <a:rPr lang="en-US" smtClean="0"/>
              <a:t>10/6/2021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35646867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4707C77-B7C1-4D8C-85BD-65ED56ABB926}" type="datetime1">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866220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121FEBC6-193B-4B4D-AC03-6FA394B0DE50}" type="datetime1">
              <a:rPr lang="en-US" smtClean="0"/>
              <a:t>10/6/2021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44DC240-3C98-483C-818C-AFA7D35CB54D}" type="slidenum">
              <a:rPr lang="en-US" smtClean="0"/>
              <a:t>‹#›</a:t>
            </a:fld>
            <a:endParaRPr lang="en-US"/>
          </a:p>
        </p:txBody>
      </p:sp>
    </p:spTree>
    <p:extLst>
      <p:ext uri="{BB962C8B-B14F-4D97-AF65-F5344CB8AC3E}">
        <p14:creationId xmlns:p14="http://schemas.microsoft.com/office/powerpoint/2010/main" val="20496561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D9D24E3-37DE-4A61-84C1-9E691A362CE3}" type="datetime1">
              <a:rPr lang="en-US" smtClean="0"/>
              <a:t>10/6/2021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4DC240-3C98-483C-818C-AFA7D35CB54D}" type="slidenum">
              <a:rPr lang="en-US" smtClean="0"/>
              <a:t>‹#›</a:t>
            </a:fld>
            <a:endParaRPr lang="en-US"/>
          </a:p>
        </p:txBody>
      </p:sp>
    </p:spTree>
    <p:extLst>
      <p:ext uri="{BB962C8B-B14F-4D97-AF65-F5344CB8AC3E}">
        <p14:creationId xmlns:p14="http://schemas.microsoft.com/office/powerpoint/2010/main" val="336354408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2192000" cy="6858000"/>
            <a:chOff x="0" y="0"/>
            <a:chExt cx="5760" cy="4320"/>
          </a:xfrm>
        </p:grpSpPr>
        <p:grpSp>
          <p:nvGrpSpPr>
            <p:cNvPr id="1032" name="Group 3"/>
            <p:cNvGrpSpPr>
              <a:grpSpLocks/>
            </p:cNvGrpSpPr>
            <p:nvPr/>
          </p:nvGrpSpPr>
          <p:grpSpPr bwMode="auto">
            <a:xfrm>
              <a:off x="0" y="0"/>
              <a:ext cx="5760" cy="4320"/>
              <a:chOff x="0" y="0"/>
              <a:chExt cx="5760" cy="4320"/>
            </a:xfrm>
          </p:grpSpPr>
          <p:grpSp>
            <p:nvGrpSpPr>
              <p:cNvPr id="1039" name="Group 4"/>
              <p:cNvGrpSpPr>
                <a:grpSpLocks/>
              </p:cNvGrpSpPr>
              <p:nvPr/>
            </p:nvGrpSpPr>
            <p:grpSpPr bwMode="auto">
              <a:xfrm>
                <a:off x="0" y="192"/>
                <a:ext cx="5760" cy="4032"/>
                <a:chOff x="0" y="192"/>
                <a:chExt cx="5760" cy="4032"/>
              </a:xfrm>
            </p:grpSpPr>
            <p:sp>
              <p:nvSpPr>
                <p:cNvPr id="1070"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1"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2"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3"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4"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5"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6"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7"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8"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79"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0"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1"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2"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3"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4"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5"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6"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7"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8"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89"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90"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91"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grpSp>
            <p:nvGrpSpPr>
              <p:cNvPr id="1040" name="Group 27"/>
              <p:cNvGrpSpPr>
                <a:grpSpLocks/>
              </p:cNvGrpSpPr>
              <p:nvPr/>
            </p:nvGrpSpPr>
            <p:grpSpPr bwMode="auto">
              <a:xfrm>
                <a:off x="192" y="0"/>
                <a:ext cx="5376" cy="4320"/>
                <a:chOff x="192" y="0"/>
                <a:chExt cx="5376" cy="4320"/>
              </a:xfrm>
            </p:grpSpPr>
            <p:sp>
              <p:nvSpPr>
                <p:cNvPr id="1041"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2"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3"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4"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5"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6"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7"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8"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49"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0"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1"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2"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3"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4"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5"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6"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7"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8"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59"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0"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1"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2"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3"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4"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5"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6"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7"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8"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69"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grpSp>
        <p:sp>
          <p:nvSpPr>
            <p:cNvPr id="1033"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ahoma" panose="020B0604030504040204" pitchFamily="34" charset="0"/>
                </a:defRPr>
              </a:lvl1pPr>
              <a:lvl2pPr marL="742950" indent="-285750">
                <a:defRPr sz="2400">
                  <a:solidFill>
                    <a:schemeClr val="tx1"/>
                  </a:solidFill>
                  <a:latin typeface="Tahoma" panose="020B0604030504040204" pitchFamily="34" charset="0"/>
                </a:defRPr>
              </a:lvl2pPr>
              <a:lvl3pPr marL="1143000" indent="-228600">
                <a:defRPr sz="2400">
                  <a:solidFill>
                    <a:schemeClr val="tx1"/>
                  </a:solidFill>
                  <a:latin typeface="Tahoma" panose="020B0604030504040204" pitchFamily="34" charset="0"/>
                </a:defRPr>
              </a:lvl3pPr>
              <a:lvl4pPr marL="1600200" indent="-228600">
                <a:defRPr sz="2400">
                  <a:solidFill>
                    <a:schemeClr val="tx1"/>
                  </a:solidFill>
                  <a:latin typeface="Tahoma" panose="020B0604030504040204" pitchFamily="34" charset="0"/>
                </a:defRPr>
              </a:lvl4pPr>
              <a:lvl5pPr marL="2057400" indent="-228600">
                <a:defRPr sz="2400">
                  <a:solidFill>
                    <a:schemeClr val="tx1"/>
                  </a:solidFill>
                  <a:latin typeface="Tahoma" panose="020B0604030504040204" pitchFamily="34" charset="0"/>
                </a:defRPr>
              </a:lvl5pPr>
              <a:lvl6pPr marL="2514600" indent="-228600" eaLnBrk="0" fontAlgn="base" hangingPunct="0">
                <a:spcBef>
                  <a:spcPct val="0"/>
                </a:spcBef>
                <a:spcAft>
                  <a:spcPct val="0"/>
                </a:spcAft>
                <a:defRPr sz="2400">
                  <a:solidFill>
                    <a:schemeClr val="tx1"/>
                  </a:solidFill>
                  <a:latin typeface="Tahoma" panose="020B0604030504040204" pitchFamily="34" charset="0"/>
                </a:defRPr>
              </a:lvl6pPr>
              <a:lvl7pPr marL="2971800" indent="-228600" eaLnBrk="0" fontAlgn="base" hangingPunct="0">
                <a:spcBef>
                  <a:spcPct val="0"/>
                </a:spcBef>
                <a:spcAft>
                  <a:spcPct val="0"/>
                </a:spcAft>
                <a:defRPr sz="2400">
                  <a:solidFill>
                    <a:schemeClr val="tx1"/>
                  </a:solidFill>
                  <a:latin typeface="Tahoma" panose="020B0604030504040204" pitchFamily="34" charset="0"/>
                </a:defRPr>
              </a:lvl7pPr>
              <a:lvl8pPr marL="3429000" indent="-228600" eaLnBrk="0" fontAlgn="base" hangingPunct="0">
                <a:spcBef>
                  <a:spcPct val="0"/>
                </a:spcBef>
                <a:spcAft>
                  <a:spcPct val="0"/>
                </a:spcAft>
                <a:defRPr sz="2400">
                  <a:solidFill>
                    <a:schemeClr val="tx1"/>
                  </a:solidFill>
                  <a:latin typeface="Tahoma" panose="020B0604030504040204" pitchFamily="34" charset="0"/>
                </a:defRPr>
              </a:lvl8pPr>
              <a:lvl9pPr marL="3886200" indent="-228600" eaLnBrk="0" fontAlgn="base" hangingPunct="0">
                <a:spcBef>
                  <a:spcPct val="0"/>
                </a:spcBef>
                <a:spcAft>
                  <a:spcPct val="0"/>
                </a:spcAft>
                <a:defRPr sz="2400">
                  <a:solidFill>
                    <a:schemeClr val="tx1"/>
                  </a:solidFill>
                  <a:latin typeface="Tahoma" panose="020B0604030504040204" pitchFamily="34" charset="0"/>
                </a:defRPr>
              </a:lvl9pPr>
            </a:lstStyle>
            <a:p>
              <a:pPr eaLnBrk="1" hangingPunct="1">
                <a:defRPr/>
              </a:pPr>
              <a:endParaRPr lang="en-US" altLang="en-US" sz="2400"/>
            </a:p>
          </p:txBody>
        </p:sp>
        <p:sp>
          <p:nvSpPr>
            <p:cNvPr id="1034" name="Line 58"/>
            <p:cNvSpPr>
              <a:spLocks noChangeShapeType="1"/>
            </p:cNvSpPr>
            <p:nvPr/>
          </p:nvSpPr>
          <p:spPr bwMode="ltGray">
            <a:xfrm>
              <a:off x="5568" y="0"/>
              <a:ext cx="0" cy="1488"/>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nvGrpSpPr>
            <p:cNvPr id="1035" name="Group 59"/>
            <p:cNvGrpSpPr>
              <a:grpSpLocks/>
            </p:cNvGrpSpPr>
            <p:nvPr/>
          </p:nvGrpSpPr>
          <p:grpSpPr bwMode="auto">
            <a:xfrm>
              <a:off x="261" y="892"/>
              <a:ext cx="1124" cy="1464"/>
              <a:chOff x="96" y="916"/>
              <a:chExt cx="2208" cy="2876"/>
            </a:xfrm>
          </p:grpSpPr>
          <p:sp>
            <p:nvSpPr>
              <p:cNvPr id="1036" name="Line 60"/>
              <p:cNvSpPr>
                <a:spLocks noChangeShapeType="1"/>
              </p:cNvSpPr>
              <p:nvPr/>
            </p:nvSpPr>
            <p:spPr bwMode="ltGray">
              <a:xfrm flipH="1">
                <a:off x="96" y="1037"/>
                <a:ext cx="2208" cy="0"/>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37" name="Line 61"/>
              <p:cNvSpPr>
                <a:spLocks noChangeShapeType="1"/>
              </p:cNvSpPr>
              <p:nvPr/>
            </p:nvSpPr>
            <p:spPr bwMode="ltGray">
              <a:xfrm>
                <a:off x="336" y="920"/>
                <a:ext cx="0" cy="2872"/>
              </a:xfrm>
              <a:prstGeom prst="line">
                <a:avLst/>
              </a:prstGeom>
              <a:noFill/>
              <a:ln w="952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sp>
            <p:nvSpPr>
              <p:cNvPr id="1038" name="Arc 62"/>
              <p:cNvSpPr>
                <a:spLocks/>
              </p:cNvSpPr>
              <p:nvPr/>
            </p:nvSpPr>
            <p:spPr bwMode="ltGray">
              <a:xfrm flipH="1">
                <a:off x="217" y="916"/>
                <a:ext cx="239" cy="239"/>
              </a:xfrm>
              <a:custGeom>
                <a:avLst/>
                <a:gdLst>
                  <a:gd name="T0" fmla="*/ 0 w 43195"/>
                  <a:gd name="T1" fmla="*/ 0 h 43200"/>
                  <a:gd name="T2" fmla="*/ 0 w 43195"/>
                  <a:gd name="T3" fmla="*/ 0 h 43200"/>
                  <a:gd name="T4" fmla="*/ 0 w 43195"/>
                  <a:gd name="T5" fmla="*/ 0 h 43200"/>
                  <a:gd name="T6" fmla="*/ 0 60000 65536"/>
                  <a:gd name="T7" fmla="*/ 0 60000 65536"/>
                  <a:gd name="T8" fmla="*/ 0 60000 65536"/>
                </a:gdLst>
                <a:ahLst/>
                <a:cxnLst>
                  <a:cxn ang="T6">
                    <a:pos x="T0" y="T1"/>
                  </a:cxn>
                  <a:cxn ang="T7">
                    <a:pos x="T2" y="T3"/>
                  </a:cxn>
                  <a:cxn ang="T8">
                    <a:pos x="T4" y="T5"/>
                  </a:cxn>
                </a:cxnLst>
                <a:rect l="0" t="0" r="r" b="b"/>
                <a:pathLst>
                  <a:path w="43195" h="43200" fill="none" extrusionOk="0">
                    <a:moveTo>
                      <a:pt x="21114" y="5"/>
                    </a:moveTo>
                    <a:cubicBezTo>
                      <a:pt x="21274" y="1"/>
                      <a:pt x="21434" y="-1"/>
                      <a:pt x="21595" y="0"/>
                    </a:cubicBezTo>
                    <a:cubicBezTo>
                      <a:pt x="33524" y="0"/>
                      <a:pt x="43195" y="9670"/>
                      <a:pt x="43195" y="21600"/>
                    </a:cubicBezTo>
                    <a:cubicBezTo>
                      <a:pt x="43195" y="33529"/>
                      <a:pt x="33524" y="43200"/>
                      <a:pt x="21595" y="43200"/>
                    </a:cubicBezTo>
                    <a:cubicBezTo>
                      <a:pt x="9843" y="43200"/>
                      <a:pt x="247" y="33805"/>
                      <a:pt x="-1" y="22056"/>
                    </a:cubicBezTo>
                  </a:path>
                  <a:path w="43195" h="43200" stroke="0" extrusionOk="0">
                    <a:moveTo>
                      <a:pt x="21114" y="5"/>
                    </a:moveTo>
                    <a:cubicBezTo>
                      <a:pt x="21274" y="1"/>
                      <a:pt x="21434" y="-1"/>
                      <a:pt x="21595" y="0"/>
                    </a:cubicBezTo>
                    <a:cubicBezTo>
                      <a:pt x="33524" y="0"/>
                      <a:pt x="43195" y="9670"/>
                      <a:pt x="43195" y="21600"/>
                    </a:cubicBezTo>
                    <a:cubicBezTo>
                      <a:pt x="43195" y="33529"/>
                      <a:pt x="33524" y="43200"/>
                      <a:pt x="21595" y="43200"/>
                    </a:cubicBezTo>
                    <a:cubicBezTo>
                      <a:pt x="9843" y="43200"/>
                      <a:pt x="247" y="33805"/>
                      <a:pt x="-1" y="22056"/>
                    </a:cubicBezTo>
                    <a:lnTo>
                      <a:pt x="21595" y="21600"/>
                    </a:lnTo>
                    <a:lnTo>
                      <a:pt x="21114" y="5"/>
                    </a:lnTo>
                    <a:close/>
                  </a:path>
                </a:pathLst>
              </a:custGeom>
              <a:noFill/>
              <a:ln w="9525">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2400"/>
              </a:p>
            </p:txBody>
          </p:sp>
        </p:grpSp>
      </p:grpSp>
      <p:sp>
        <p:nvSpPr>
          <p:cNvPr id="1027" name="Rectangle 63"/>
          <p:cNvSpPr>
            <a:spLocks noGrp="1" noChangeArrowheads="1"/>
          </p:cNvSpPr>
          <p:nvPr>
            <p:ph type="title"/>
          </p:nvPr>
        </p:nvSpPr>
        <p:spPr bwMode="auto">
          <a:xfrm>
            <a:off x="812800" y="304800"/>
            <a:ext cx="103632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64" descr="Rectangle: Click to edit Master text styles&#10;Second level&#10;Third level&#10;Fourth level&#10;Fifth level"/>
          <p:cNvSpPr>
            <a:spLocks noGrp="1" noChangeArrowheads="1"/>
          </p:cNvSpPr>
          <p:nvPr>
            <p:ph type="body" idx="1"/>
          </p:nvPr>
        </p:nvSpPr>
        <p:spPr bwMode="auto">
          <a:xfrm>
            <a:off x="1117600" y="1905000"/>
            <a:ext cx="10363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92" name="Rectangle 68"/>
          <p:cNvSpPr>
            <a:spLocks noGrp="1" noChangeArrowheads="1"/>
          </p:cNvSpPr>
          <p:nvPr>
            <p:ph type="dt" sz="half" idx="2"/>
          </p:nvPr>
        </p:nvSpPr>
        <p:spPr bwMode="auto">
          <a:xfrm>
            <a:off x="914400" y="6248400"/>
            <a:ext cx="2540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400"/>
            </a:lvl1pPr>
          </a:lstStyle>
          <a:p>
            <a:pPr>
              <a:defRPr/>
            </a:pPr>
            <a:endParaRPr lang="en-US" altLang="en-US"/>
          </a:p>
        </p:txBody>
      </p:sp>
      <p:sp>
        <p:nvSpPr>
          <p:cNvPr id="1093" name="Rectangle 69"/>
          <p:cNvSpPr>
            <a:spLocks noGrp="1" noChangeArrowheads="1"/>
          </p:cNvSpPr>
          <p:nvPr>
            <p:ph type="ftr" sz="quarter" idx="3"/>
          </p:nvPr>
        </p:nvSpPr>
        <p:spPr bwMode="auto">
          <a:xfrm>
            <a:off x="4165601" y="6248400"/>
            <a:ext cx="3860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400"/>
            </a:lvl1pPr>
          </a:lstStyle>
          <a:p>
            <a:pPr>
              <a:defRPr/>
            </a:pPr>
            <a:endParaRPr lang="en-US" altLang="en-US"/>
          </a:p>
        </p:txBody>
      </p:sp>
      <p:sp>
        <p:nvSpPr>
          <p:cNvPr id="1094" name="Rectangle 70"/>
          <p:cNvSpPr>
            <a:spLocks noGrp="1" noChangeArrowheads="1"/>
          </p:cNvSpPr>
          <p:nvPr>
            <p:ph type="sldNum" sz="quarter" idx="4"/>
          </p:nvPr>
        </p:nvSpPr>
        <p:spPr bwMode="auto">
          <a:xfrm>
            <a:off x="8737601" y="6248400"/>
            <a:ext cx="2540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400" smtClean="0"/>
            </a:lvl1pPr>
          </a:lstStyle>
          <a:p>
            <a:pPr>
              <a:defRPr/>
            </a:pPr>
            <a:fld id="{FC2E8111-B798-4BC8-B325-BF891C5FE112}" type="slidenum">
              <a:rPr lang="en-US" altLang="en-US"/>
              <a:pPr>
                <a:defRPr/>
              </a:pPr>
              <a:t>‹#›</a:t>
            </a:fld>
            <a:endParaRPr lang="en-US" altLang="en-US"/>
          </a:p>
        </p:txBody>
      </p:sp>
    </p:spTree>
    <p:extLst>
      <p:ext uri="{BB962C8B-B14F-4D97-AF65-F5344CB8AC3E}">
        <p14:creationId xmlns:p14="http://schemas.microsoft.com/office/powerpoint/2010/main" val="91834702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rtl="0" eaLnBrk="0" fontAlgn="base" hangingPunct="0">
        <a:spcBef>
          <a:spcPct val="0"/>
        </a:spcBef>
        <a:spcAft>
          <a:spcPct val="0"/>
        </a:spcAft>
        <a:defRPr sz="4400" kern="12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ahoma" panose="020B0604030504040204" pitchFamily="34" charset="0"/>
        </a:defRPr>
      </a:lvl2pPr>
      <a:lvl3pPr algn="l" rtl="0" eaLnBrk="0" fontAlgn="base" hangingPunct="0">
        <a:spcBef>
          <a:spcPct val="0"/>
        </a:spcBef>
        <a:spcAft>
          <a:spcPct val="0"/>
        </a:spcAft>
        <a:defRPr sz="4400">
          <a:solidFill>
            <a:schemeClr val="tx2"/>
          </a:solidFill>
          <a:latin typeface="Tahoma" panose="020B0604030504040204" pitchFamily="34" charset="0"/>
        </a:defRPr>
      </a:lvl3pPr>
      <a:lvl4pPr algn="l" rtl="0" eaLnBrk="0" fontAlgn="base" hangingPunct="0">
        <a:spcBef>
          <a:spcPct val="0"/>
        </a:spcBef>
        <a:spcAft>
          <a:spcPct val="0"/>
        </a:spcAft>
        <a:defRPr sz="4400">
          <a:solidFill>
            <a:schemeClr val="tx2"/>
          </a:solidFill>
          <a:latin typeface="Tahoma" panose="020B0604030504040204" pitchFamily="34" charset="0"/>
        </a:defRPr>
      </a:lvl4pPr>
      <a:lvl5pPr algn="l" rtl="0" eaLnBrk="0" fontAlgn="base" hangingPunct="0">
        <a:spcBef>
          <a:spcPct val="0"/>
        </a:spcBef>
        <a:spcAft>
          <a:spcPct val="0"/>
        </a:spcAft>
        <a:defRPr sz="4400">
          <a:solidFill>
            <a:schemeClr val="tx2"/>
          </a:solidFill>
          <a:latin typeface="Tahoma" panose="020B0604030504040204" pitchFamily="34" charset="0"/>
        </a:defRPr>
      </a:lvl5pPr>
      <a:lvl6pPr marL="457181" algn="l" rtl="0" fontAlgn="base">
        <a:spcBef>
          <a:spcPct val="0"/>
        </a:spcBef>
        <a:spcAft>
          <a:spcPct val="0"/>
        </a:spcAft>
        <a:defRPr sz="4400">
          <a:solidFill>
            <a:schemeClr val="tx2"/>
          </a:solidFill>
          <a:latin typeface="Tahoma" panose="020B0604030504040204" pitchFamily="34" charset="0"/>
        </a:defRPr>
      </a:lvl6pPr>
      <a:lvl7pPr marL="914360" algn="l" rtl="0" fontAlgn="base">
        <a:spcBef>
          <a:spcPct val="0"/>
        </a:spcBef>
        <a:spcAft>
          <a:spcPct val="0"/>
        </a:spcAft>
        <a:defRPr sz="4400">
          <a:solidFill>
            <a:schemeClr val="tx2"/>
          </a:solidFill>
          <a:latin typeface="Tahoma" panose="020B0604030504040204" pitchFamily="34" charset="0"/>
        </a:defRPr>
      </a:lvl7pPr>
      <a:lvl8pPr marL="1371541" algn="l" rtl="0" fontAlgn="base">
        <a:spcBef>
          <a:spcPct val="0"/>
        </a:spcBef>
        <a:spcAft>
          <a:spcPct val="0"/>
        </a:spcAft>
        <a:defRPr sz="4400">
          <a:solidFill>
            <a:schemeClr val="tx2"/>
          </a:solidFill>
          <a:latin typeface="Tahoma" panose="020B0604030504040204" pitchFamily="34" charset="0"/>
        </a:defRPr>
      </a:lvl8pPr>
      <a:lvl9pPr marL="1828720" algn="l" rtl="0" fontAlgn="base">
        <a:spcBef>
          <a:spcPct val="0"/>
        </a:spcBef>
        <a:spcAft>
          <a:spcPct val="0"/>
        </a:spcAft>
        <a:defRPr sz="4400">
          <a:solidFill>
            <a:schemeClr val="tx2"/>
          </a:solidFill>
          <a:latin typeface="Tahoma" panose="020B0604030504040204" pitchFamily="34" charset="0"/>
        </a:defRPr>
      </a:lvl9pPr>
    </p:titleStyle>
    <p:bodyStyle>
      <a:lvl1pPr marL="342885" indent="-342885" algn="l" rtl="0" eaLnBrk="0" fontAlgn="base" hangingPunct="0">
        <a:spcBef>
          <a:spcPct val="20000"/>
        </a:spcBef>
        <a:spcAft>
          <a:spcPct val="0"/>
        </a:spcAft>
        <a:buClr>
          <a:schemeClr val="hlink"/>
        </a:buClr>
        <a:buSzPct val="110000"/>
        <a:buFont typeface="Wingdings" pitchFamily="2" charset="2"/>
        <a:buBlip>
          <a:blip r:embed="rId13"/>
        </a:buBlip>
        <a:defRPr sz="3200" kern="1200">
          <a:solidFill>
            <a:schemeClr val="tx1"/>
          </a:solidFill>
          <a:latin typeface="+mn-lt"/>
          <a:ea typeface="+mn-ea"/>
          <a:cs typeface="+mn-cs"/>
        </a:defRPr>
      </a:lvl1pPr>
      <a:lvl2pPr marL="742918" indent="-285739" algn="l" rtl="0" eaLnBrk="0" fontAlgn="base" hangingPunct="0">
        <a:spcBef>
          <a:spcPct val="20000"/>
        </a:spcBef>
        <a:spcAft>
          <a:spcPct val="0"/>
        </a:spcAft>
        <a:buClr>
          <a:schemeClr val="tx1"/>
        </a:buClr>
        <a:buSzPct val="60000"/>
        <a:buFont typeface="Wingdings" pitchFamily="2" charset="2"/>
        <a:buChar char="n"/>
        <a:defRPr sz="2800" kern="1200">
          <a:solidFill>
            <a:schemeClr val="tx1"/>
          </a:solidFill>
          <a:latin typeface="+mn-lt"/>
          <a:ea typeface="+mn-ea"/>
          <a:cs typeface="+mn-cs"/>
        </a:defRPr>
      </a:lvl2pPr>
      <a:lvl3pPr marL="1142949" indent="-228589" algn="l" rtl="0" eaLnBrk="0" fontAlgn="base" hangingPunct="0">
        <a:spcBef>
          <a:spcPct val="20000"/>
        </a:spcBef>
        <a:spcAft>
          <a:spcPct val="0"/>
        </a:spcAft>
        <a:buClr>
          <a:schemeClr val="hlink"/>
        </a:buClr>
        <a:buSzPct val="95000"/>
        <a:buFont typeface="Wingdings" pitchFamily="2" charset="2"/>
        <a:buChar char="w"/>
        <a:defRPr sz="2400" kern="1200">
          <a:solidFill>
            <a:schemeClr val="tx1"/>
          </a:solidFill>
          <a:latin typeface="+mn-lt"/>
          <a:ea typeface="+mn-ea"/>
          <a:cs typeface="+mn-cs"/>
        </a:defRPr>
      </a:lvl3pPr>
      <a:lvl4pPr marL="1600130" indent="-228589" algn="l" rtl="0" eaLnBrk="0" fontAlgn="base" hangingPunct="0">
        <a:spcBef>
          <a:spcPct val="20000"/>
        </a:spcBef>
        <a:spcAft>
          <a:spcPct val="0"/>
        </a:spcAft>
        <a:buClr>
          <a:schemeClr val="tx1"/>
        </a:buClr>
        <a:buSzPct val="65000"/>
        <a:buFont typeface="Wingdings" pitchFamily="2" charset="2"/>
        <a:buChar char="n"/>
        <a:defRPr sz="2000" kern="1200">
          <a:solidFill>
            <a:schemeClr val="tx1"/>
          </a:solidFill>
          <a:latin typeface="+mn-lt"/>
          <a:ea typeface="+mn-ea"/>
          <a:cs typeface="+mn-cs"/>
        </a:defRPr>
      </a:lvl4pPr>
      <a:lvl5pPr marL="2057310" indent="-228589" algn="l" rtl="0" eaLnBrk="0" fontAlgn="base" hangingPunct="0">
        <a:spcBef>
          <a:spcPct val="20000"/>
        </a:spcBef>
        <a:spcAft>
          <a:spcPct val="0"/>
        </a:spcAft>
        <a:buClr>
          <a:schemeClr val="hlink"/>
        </a:buClr>
        <a:buSzPct val="60000"/>
        <a:buFont typeface="Wingdings" pitchFamily="2" charset="2"/>
        <a:buChar char="n"/>
        <a:defRPr sz="2000" kern="1200">
          <a:solidFill>
            <a:schemeClr val="tx1"/>
          </a:solidFill>
          <a:latin typeface="+mn-lt"/>
          <a:ea typeface="+mn-ea"/>
          <a:cs typeface="+mn-cs"/>
        </a:defRPr>
      </a:lvl5pPr>
      <a:lvl6pPr marL="2514490" indent="-228589" algn="l" defTabSz="91436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71" indent="-228589" algn="l" defTabSz="91436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50" indent="-228589" algn="l" defTabSz="91436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31" indent="-228589" algn="l" defTabSz="91436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60" rtl="0" eaLnBrk="1" latinLnBrk="0" hangingPunct="1">
        <a:defRPr sz="1800" kern="1200">
          <a:solidFill>
            <a:schemeClr val="tx1"/>
          </a:solidFill>
          <a:latin typeface="+mn-lt"/>
          <a:ea typeface="+mn-ea"/>
          <a:cs typeface="+mn-cs"/>
        </a:defRPr>
      </a:lvl1pPr>
      <a:lvl2pPr marL="457181" algn="l" defTabSz="914360" rtl="0" eaLnBrk="1" latinLnBrk="0" hangingPunct="1">
        <a:defRPr sz="1800" kern="1200">
          <a:solidFill>
            <a:schemeClr val="tx1"/>
          </a:solidFill>
          <a:latin typeface="+mn-lt"/>
          <a:ea typeface="+mn-ea"/>
          <a:cs typeface="+mn-cs"/>
        </a:defRPr>
      </a:lvl2pPr>
      <a:lvl3pPr marL="914360" algn="l" defTabSz="914360" rtl="0" eaLnBrk="1" latinLnBrk="0" hangingPunct="1">
        <a:defRPr sz="1800" kern="1200">
          <a:solidFill>
            <a:schemeClr val="tx1"/>
          </a:solidFill>
          <a:latin typeface="+mn-lt"/>
          <a:ea typeface="+mn-ea"/>
          <a:cs typeface="+mn-cs"/>
        </a:defRPr>
      </a:lvl3pPr>
      <a:lvl4pPr marL="1371541" algn="l" defTabSz="914360" rtl="0" eaLnBrk="1" latinLnBrk="0" hangingPunct="1">
        <a:defRPr sz="1800" kern="1200">
          <a:solidFill>
            <a:schemeClr val="tx1"/>
          </a:solidFill>
          <a:latin typeface="+mn-lt"/>
          <a:ea typeface="+mn-ea"/>
          <a:cs typeface="+mn-cs"/>
        </a:defRPr>
      </a:lvl4pPr>
      <a:lvl5pPr marL="1828720" algn="l" defTabSz="914360" rtl="0" eaLnBrk="1" latinLnBrk="0" hangingPunct="1">
        <a:defRPr sz="1800" kern="1200">
          <a:solidFill>
            <a:schemeClr val="tx1"/>
          </a:solidFill>
          <a:latin typeface="+mn-lt"/>
          <a:ea typeface="+mn-ea"/>
          <a:cs typeface="+mn-cs"/>
        </a:defRPr>
      </a:lvl5pPr>
      <a:lvl6pPr marL="2285901" algn="l" defTabSz="914360" rtl="0" eaLnBrk="1" latinLnBrk="0" hangingPunct="1">
        <a:defRPr sz="1800" kern="1200">
          <a:solidFill>
            <a:schemeClr val="tx1"/>
          </a:solidFill>
          <a:latin typeface="+mn-lt"/>
          <a:ea typeface="+mn-ea"/>
          <a:cs typeface="+mn-cs"/>
        </a:defRPr>
      </a:lvl6pPr>
      <a:lvl7pPr marL="2743081" algn="l" defTabSz="914360" rtl="0" eaLnBrk="1" latinLnBrk="0" hangingPunct="1">
        <a:defRPr sz="1800" kern="1200">
          <a:solidFill>
            <a:schemeClr val="tx1"/>
          </a:solidFill>
          <a:latin typeface="+mn-lt"/>
          <a:ea typeface="+mn-ea"/>
          <a:cs typeface="+mn-cs"/>
        </a:defRPr>
      </a:lvl7pPr>
      <a:lvl8pPr marL="3200260" algn="l" defTabSz="914360" rtl="0" eaLnBrk="1" latinLnBrk="0" hangingPunct="1">
        <a:defRPr sz="1800" kern="1200">
          <a:solidFill>
            <a:schemeClr val="tx1"/>
          </a:solidFill>
          <a:latin typeface="+mn-lt"/>
          <a:ea typeface="+mn-ea"/>
          <a:cs typeface="+mn-cs"/>
        </a:defRPr>
      </a:lvl8pPr>
      <a:lvl9pPr marL="3657441" algn="l" defTabSz="91436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package" Target="../embeddings/Microsoft_Word_Document.docx"/><Relationship Id="rId2" Type="http://schemas.openxmlformats.org/officeDocument/2006/relationships/slideLayout" Target="../slideLayouts/slideLayout7.xml"/><Relationship Id="rId1" Type="http://schemas.openxmlformats.org/officeDocument/2006/relationships/vmlDrawing" Target="../drawings/vmlDrawing1.vml"/><Relationship Id="rId4" Type="http://schemas.openxmlformats.org/officeDocument/2006/relationships/image" Target="../media/image14.emf"/></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2.xml"/><Relationship Id="rId4" Type="http://schemas.openxmlformats.org/officeDocument/2006/relationships/image" Target="../media/image1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2.xml"/><Relationship Id="rId4" Type="http://schemas.openxmlformats.org/officeDocument/2006/relationships/chart" Target="../charts/chart17.xml"/></Relationships>
</file>

<file path=ppt/slides/_rels/slide41.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12.xml"/><Relationship Id="rId4" Type="http://schemas.openxmlformats.org/officeDocument/2006/relationships/chart" Target="../charts/chart20.xml"/></Relationships>
</file>

<file path=ppt/slides/_rels/slide42.xml.rels><?xml version="1.0" encoding="UTF-8" standalone="yes"?>
<Relationships xmlns="http://schemas.openxmlformats.org/package/2006/relationships"><Relationship Id="rId3" Type="http://schemas.openxmlformats.org/officeDocument/2006/relationships/chart" Target="../charts/chart22.xml"/><Relationship Id="rId7" Type="http://schemas.openxmlformats.org/officeDocument/2006/relationships/chart" Target="../charts/chart26.xml"/><Relationship Id="rId2" Type="http://schemas.openxmlformats.org/officeDocument/2006/relationships/chart" Target="../charts/chart21.xml"/><Relationship Id="rId1" Type="http://schemas.openxmlformats.org/officeDocument/2006/relationships/slideLayout" Target="../slideLayouts/slideLayout12.xml"/><Relationship Id="rId6" Type="http://schemas.openxmlformats.org/officeDocument/2006/relationships/chart" Target="../charts/chart25.xml"/><Relationship Id="rId5" Type="http://schemas.openxmlformats.org/officeDocument/2006/relationships/chart" Target="../charts/chart24.xml"/><Relationship Id="rId4" Type="http://schemas.openxmlformats.org/officeDocument/2006/relationships/chart" Target="../charts/chart23.xml"/></Relationships>
</file>

<file path=ppt/slides/_rels/slide43.xml.rels><?xml version="1.0" encoding="UTF-8" standalone="yes"?>
<Relationships xmlns="http://schemas.openxmlformats.org/package/2006/relationships"><Relationship Id="rId3" Type="http://schemas.openxmlformats.org/officeDocument/2006/relationships/chart" Target="../charts/chart28.xml"/><Relationship Id="rId7" Type="http://schemas.openxmlformats.org/officeDocument/2006/relationships/chart" Target="../charts/chart32.xml"/><Relationship Id="rId2" Type="http://schemas.openxmlformats.org/officeDocument/2006/relationships/chart" Target="../charts/chart27.xml"/><Relationship Id="rId1" Type="http://schemas.openxmlformats.org/officeDocument/2006/relationships/slideLayout" Target="../slideLayouts/slideLayout12.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44.xml.rels><?xml version="1.0" encoding="UTF-8" standalone="yes"?>
<Relationships xmlns="http://schemas.openxmlformats.org/package/2006/relationships"><Relationship Id="rId3" Type="http://schemas.openxmlformats.org/officeDocument/2006/relationships/chart" Target="../charts/chart34.xml"/><Relationship Id="rId7" Type="http://schemas.openxmlformats.org/officeDocument/2006/relationships/chart" Target="../charts/chart38.xml"/><Relationship Id="rId2" Type="http://schemas.openxmlformats.org/officeDocument/2006/relationships/chart" Target="../charts/chart33.xml"/><Relationship Id="rId1" Type="http://schemas.openxmlformats.org/officeDocument/2006/relationships/slideLayout" Target="../slideLayouts/slideLayout12.xml"/><Relationship Id="rId6" Type="http://schemas.openxmlformats.org/officeDocument/2006/relationships/chart" Target="../charts/chart37.xml"/><Relationship Id="rId5" Type="http://schemas.openxmlformats.org/officeDocument/2006/relationships/chart" Target="../charts/chart36.xml"/><Relationship Id="rId4" Type="http://schemas.openxmlformats.org/officeDocument/2006/relationships/chart" Target="../charts/chart35.xml"/></Relationships>
</file>

<file path=ppt/slides/_rels/slide45.xml.rels><?xml version="1.0" encoding="UTF-8" standalone="yes"?>
<Relationships xmlns="http://schemas.openxmlformats.org/package/2006/relationships"><Relationship Id="rId3" Type="http://schemas.openxmlformats.org/officeDocument/2006/relationships/chart" Target="../charts/chart40.xml"/><Relationship Id="rId7" Type="http://schemas.openxmlformats.org/officeDocument/2006/relationships/chart" Target="../charts/chart44.xml"/><Relationship Id="rId2" Type="http://schemas.openxmlformats.org/officeDocument/2006/relationships/chart" Target="../charts/chart39.xml"/><Relationship Id="rId1" Type="http://schemas.openxmlformats.org/officeDocument/2006/relationships/slideLayout" Target="../slideLayouts/slideLayout1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chart" Target="../charts/chart41.xml"/></Relationships>
</file>

<file path=ppt/slides/_rels/slide46.xml.rels><?xml version="1.0" encoding="UTF-8" standalone="yes"?>
<Relationships xmlns="http://schemas.openxmlformats.org/package/2006/relationships"><Relationship Id="rId3" Type="http://schemas.openxmlformats.org/officeDocument/2006/relationships/chart" Target="../charts/chart46.xml"/><Relationship Id="rId7" Type="http://schemas.openxmlformats.org/officeDocument/2006/relationships/chart" Target="../charts/chart50.xml"/><Relationship Id="rId2" Type="http://schemas.openxmlformats.org/officeDocument/2006/relationships/chart" Target="../charts/chart45.xml"/><Relationship Id="rId1" Type="http://schemas.openxmlformats.org/officeDocument/2006/relationships/slideLayout" Target="../slideLayouts/slideLayout12.xml"/><Relationship Id="rId6" Type="http://schemas.openxmlformats.org/officeDocument/2006/relationships/chart" Target="../charts/chart49.xml"/><Relationship Id="rId5" Type="http://schemas.openxmlformats.org/officeDocument/2006/relationships/chart" Target="../charts/chart48.xml"/><Relationship Id="rId4" Type="http://schemas.openxmlformats.org/officeDocument/2006/relationships/chart" Target="../charts/chart47.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G"/><Relationship Id="rId1" Type="http://schemas.openxmlformats.org/officeDocument/2006/relationships/slideLayout" Target="../slideLayouts/slideLayout2.xml"/><Relationship Id="rId4" Type="http://schemas.openxmlformats.org/officeDocument/2006/relationships/image" Target="../media/image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0"/>
            <a:ext cx="12192001" cy="6857999"/>
          </a:xfrm>
          <a:gradFill flip="none" rotWithShape="1">
            <a:gsLst>
              <a:gs pos="0">
                <a:schemeClr val="accent1">
                  <a:lumMod val="20000"/>
                  <a:lumOff val="80000"/>
                  <a:shade val="30000"/>
                  <a:satMod val="115000"/>
                </a:schemeClr>
              </a:gs>
              <a:gs pos="50000">
                <a:schemeClr val="accent1">
                  <a:lumMod val="20000"/>
                  <a:lumOff val="80000"/>
                  <a:shade val="67500"/>
                  <a:satMod val="115000"/>
                </a:schemeClr>
              </a:gs>
              <a:gs pos="100000">
                <a:schemeClr val="accent1">
                  <a:lumMod val="20000"/>
                  <a:lumOff val="80000"/>
                  <a:shade val="100000"/>
                  <a:satMod val="115000"/>
                </a:schemeClr>
              </a:gs>
            </a:gsLst>
            <a:lin ang="5400000" scaled="1"/>
            <a:tileRect/>
          </a:gradFill>
        </p:spPr>
        <p:txBody>
          <a:bodyPr>
            <a:noAutofit/>
          </a:bodyPr>
          <a:lstStyle/>
          <a:p>
            <a:pPr algn="ctr"/>
            <a:r>
              <a:rPr lang="en-US" sz="3600" b="1" dirty="0">
                <a:ln w="10160">
                  <a:solidFill>
                    <a:schemeClr val="accent5"/>
                  </a:solidFill>
                  <a:prstDash val="solid"/>
                </a:ln>
                <a:solidFill>
                  <a:sysClr val="windowText" lastClr="000000"/>
                </a:solidFill>
                <a:effectLst>
                  <a:outerShdw blurRad="38100" dist="22860" dir="5400000" algn="tl" rotWithShape="0">
                    <a:srgbClr val="000000">
                      <a:alpha val="30000"/>
                    </a:srgbClr>
                  </a:outerShdw>
                </a:effectLst>
                <a:latin typeface="Times New Roman" panose="02020603050405020304" pitchFamily="18" charset="0"/>
                <a:cs typeface="Times New Roman" panose="02020603050405020304" pitchFamily="18" charset="0"/>
              </a:rPr>
              <a:t>Hydrological Modelling of  </a:t>
            </a:r>
            <a:r>
              <a:rPr lang="en-US" sz="3600" b="1" dirty="0" err="1">
                <a:ln w="10160">
                  <a:solidFill>
                    <a:schemeClr val="accent5"/>
                  </a:solidFill>
                  <a:prstDash val="solid"/>
                </a:ln>
                <a:solidFill>
                  <a:sysClr val="windowText" lastClr="000000"/>
                </a:solidFill>
                <a:effectLst>
                  <a:outerShdw blurRad="38100" dist="22860" dir="5400000" algn="tl" rotWithShape="0">
                    <a:srgbClr val="000000">
                      <a:alpha val="30000"/>
                    </a:srgbClr>
                  </a:outerShdw>
                </a:effectLst>
                <a:latin typeface="Times New Roman" panose="02020603050405020304" pitchFamily="18" charset="0"/>
                <a:cs typeface="Times New Roman" panose="02020603050405020304" pitchFamily="18" charset="0"/>
              </a:rPr>
              <a:t>Dudhnai</a:t>
            </a:r>
            <a:r>
              <a:rPr lang="en-US" sz="3600" b="1" dirty="0">
                <a:ln w="10160">
                  <a:solidFill>
                    <a:schemeClr val="accent5"/>
                  </a:solidFill>
                  <a:prstDash val="solid"/>
                </a:ln>
                <a:solidFill>
                  <a:sysClr val="windowText" lastClr="000000"/>
                </a:solidFill>
                <a:effectLst>
                  <a:outerShdw blurRad="38100" dist="22860" dir="5400000" algn="tl" rotWithShape="0">
                    <a:srgbClr val="000000">
                      <a:alpha val="30000"/>
                    </a:srgbClr>
                  </a:outerShdw>
                </a:effectLst>
                <a:latin typeface="Times New Roman" panose="02020603050405020304" pitchFamily="18" charset="0"/>
                <a:cs typeface="Times New Roman" panose="02020603050405020304" pitchFamily="18" charset="0"/>
              </a:rPr>
              <a:t> watershed using SWAT </a:t>
            </a:r>
            <a:endParaRPr lang="en-US" sz="3200" b="1" dirty="0">
              <a:ln w="10160">
                <a:solidFill>
                  <a:schemeClr val="accent5"/>
                </a:solidFill>
                <a:prstDash val="solid"/>
              </a:ln>
              <a:solidFill>
                <a:sysClr val="windowText" lastClr="000000"/>
              </a:solidFill>
              <a:effectLst>
                <a:outerShdw blurRad="38100" dist="22860" dir="5400000" algn="tl" rotWithShape="0">
                  <a:srgbClr val="000000">
                    <a:alpha val="30000"/>
                  </a:srgbClr>
                </a:outerShdw>
              </a:effectLst>
            </a:endParaRPr>
          </a:p>
        </p:txBody>
      </p:sp>
      <p:sp>
        <p:nvSpPr>
          <p:cNvPr id="5" name="Slide Number Placeholder 4"/>
          <p:cNvSpPr>
            <a:spLocks noGrp="1"/>
          </p:cNvSpPr>
          <p:nvPr>
            <p:ph type="sldNum" sz="quarter" idx="12"/>
          </p:nvPr>
        </p:nvSpPr>
        <p:spPr/>
        <p:txBody>
          <a:bodyPr/>
          <a:lstStyle/>
          <a:p>
            <a:fld id="{644DC240-3C98-483C-818C-AFA7D35CB54D}" type="slidenum">
              <a:rPr lang="en-US" smtClean="0"/>
              <a:t>1</a:t>
            </a:fld>
            <a:endParaRPr lang="en-US"/>
          </a:p>
        </p:txBody>
      </p:sp>
    </p:spTree>
    <p:extLst>
      <p:ext uri="{BB962C8B-B14F-4D97-AF65-F5344CB8AC3E}">
        <p14:creationId xmlns:p14="http://schemas.microsoft.com/office/powerpoint/2010/main" val="42717310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10</a:t>
            </a:fld>
            <a:endParaRPr lang="en-US"/>
          </a:p>
        </p:txBody>
      </p:sp>
      <p:sp>
        <p:nvSpPr>
          <p:cNvPr id="3" name="Rectangle 2"/>
          <p:cNvSpPr/>
          <p:nvPr/>
        </p:nvSpPr>
        <p:spPr>
          <a:xfrm>
            <a:off x="4382322" y="5987018"/>
            <a:ext cx="3480440" cy="369332"/>
          </a:xfrm>
          <a:prstGeom prst="rect">
            <a:avLst/>
          </a:prstGeom>
        </p:spPr>
        <p:txBody>
          <a:bodyPr wrap="none">
            <a:spAutoFit/>
          </a:bodyPr>
          <a:lstStyle/>
          <a:p>
            <a:r>
              <a:rPr lang="en-US" dirty="0">
                <a:solidFill>
                  <a:srgbClr val="000000"/>
                </a:solidFill>
                <a:latin typeface="Times New Roman" panose="02020603050405020304" pitchFamily="18" charset="0"/>
                <a:ea typeface="Calibri" panose="020F0502020204030204" pitchFamily="34" charset="0"/>
              </a:rPr>
              <a:t>Methodology adopted in the study</a:t>
            </a:r>
            <a:endParaRPr lang="en-US" dirty="0"/>
          </a:p>
        </p:txBody>
      </p:sp>
      <p:pic>
        <p:nvPicPr>
          <p:cNvPr id="4" name="Picture 3"/>
          <p:cNvPicPr>
            <a:picLocks noChangeAspect="1"/>
          </p:cNvPicPr>
          <p:nvPr/>
        </p:nvPicPr>
        <p:blipFill>
          <a:blip r:embed="rId2"/>
          <a:stretch>
            <a:fillRect/>
          </a:stretch>
        </p:blipFill>
        <p:spPr>
          <a:xfrm>
            <a:off x="3847382" y="944105"/>
            <a:ext cx="4422079" cy="5042913"/>
          </a:xfrm>
          <a:prstGeom prst="rect">
            <a:avLst/>
          </a:prstGeom>
        </p:spPr>
      </p:pic>
      <p:sp>
        <p:nvSpPr>
          <p:cNvPr id="5" name="Title 1"/>
          <p:cNvSpPr txBox="1">
            <a:spLocks/>
          </p:cNvSpPr>
          <p:nvPr/>
        </p:nvSpPr>
        <p:spPr>
          <a:xfrm>
            <a:off x="838200" y="365125"/>
            <a:ext cx="10515600" cy="535627"/>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368144216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7985361" y="1277656"/>
            <a:ext cx="3218127" cy="4269490"/>
          </a:xfrm>
        </p:spPr>
      </p:pic>
      <p:sp>
        <p:nvSpPr>
          <p:cNvPr id="4" name="Slide Number Placeholder 3"/>
          <p:cNvSpPr>
            <a:spLocks noGrp="1"/>
          </p:cNvSpPr>
          <p:nvPr>
            <p:ph type="sldNum" sz="quarter" idx="12"/>
          </p:nvPr>
        </p:nvSpPr>
        <p:spPr/>
        <p:txBody>
          <a:bodyPr/>
          <a:lstStyle/>
          <a:p>
            <a:r>
              <a:rPr lang="en-US" sz="1600" dirty="0">
                <a:solidFill>
                  <a:schemeClr val="tx1"/>
                </a:solidFill>
              </a:rPr>
              <a:t>6</a:t>
            </a:r>
          </a:p>
        </p:txBody>
      </p:sp>
      <p:sp>
        <p:nvSpPr>
          <p:cNvPr id="6" name="TextBox 5"/>
          <p:cNvSpPr txBox="1"/>
          <p:nvPr/>
        </p:nvSpPr>
        <p:spPr>
          <a:xfrm>
            <a:off x="576197" y="1302705"/>
            <a:ext cx="7064680" cy="3903954"/>
          </a:xfrm>
          <a:prstGeom prst="rect">
            <a:avLst/>
          </a:prstGeom>
          <a:noFill/>
        </p:spPr>
        <p:txBody>
          <a:bodyPr wrap="square" rtlCol="0">
            <a:spAutoFit/>
          </a:bodyPr>
          <a:lstStyle/>
          <a:p>
            <a:pPr algn="just">
              <a:lnSpc>
                <a:spcPct val="150000"/>
              </a:lnSpc>
            </a:pPr>
            <a:r>
              <a:rPr lang="en-US" sz="2400" u="sng" dirty="0">
                <a:solidFill>
                  <a:srgbClr val="0070C0"/>
                </a:solidFill>
                <a:latin typeface="Times New Roman" panose="02020603050405020304" pitchFamily="18" charset="0"/>
                <a:cs typeface="Times New Roman" panose="02020603050405020304" pitchFamily="18" charset="0"/>
              </a:rPr>
              <a:t>Generation of an elevation map of the study area</a:t>
            </a:r>
            <a:endParaRPr lang="en-US" sz="2400" dirty="0">
              <a:latin typeface="Times New Roman" panose="02020603050405020304" pitchFamily="18" charset="0"/>
              <a:cs typeface="Times New Roman" panose="02020603050405020304" pitchFamily="18" charset="0"/>
            </a:endParaRPr>
          </a:p>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Freely available DEM from SRTM with 90m resolution is loaded in ArcGIS and clipped so as to cover the watershed.</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The clipped DEM is set to projected coordinate system with UTM zone 46N.</a:t>
            </a:r>
          </a:p>
          <a:p>
            <a:pPr algn="just">
              <a:lnSpc>
                <a:spcPct val="150000"/>
              </a:lnSpc>
            </a:pPr>
            <a:endParaRPr lang="en-US" sz="2400" u="sng" dirty="0">
              <a:solidFill>
                <a:srgbClr val="0070C0"/>
              </a:solidFill>
              <a:latin typeface="Times New Roman" panose="02020603050405020304" pitchFamily="18" charset="0"/>
              <a:cs typeface="Times New Roman" panose="02020603050405020304" pitchFamily="18" charset="0"/>
            </a:endParaRPr>
          </a:p>
        </p:txBody>
      </p:sp>
      <p:sp>
        <p:nvSpPr>
          <p:cNvPr id="7" name="TextBox 6"/>
          <p:cNvSpPr txBox="1"/>
          <p:nvPr/>
        </p:nvSpPr>
        <p:spPr>
          <a:xfrm>
            <a:off x="8047991" y="5561556"/>
            <a:ext cx="3075121" cy="646331"/>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Elevation map of the study area</a:t>
            </a:r>
          </a:p>
        </p:txBody>
      </p:sp>
      <p:sp>
        <p:nvSpPr>
          <p:cNvPr id="9" name="Title 1"/>
          <p:cNvSpPr>
            <a:spLocks noGrp="1"/>
          </p:cNvSpPr>
          <p:nvPr>
            <p:ph type="title"/>
          </p:nvPr>
        </p:nvSpPr>
        <p:spPr>
          <a:xfrm>
            <a:off x="838200" y="365125"/>
            <a:ext cx="10515600" cy="53562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130672398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44DC240-3C98-483C-818C-AFA7D35CB54D}" type="slidenum">
              <a:rPr lang="en-US" smtClean="0"/>
              <a:t>12</a:t>
            </a:fld>
            <a:endParaRPr lang="en-US"/>
          </a:p>
        </p:txBody>
      </p:sp>
      <p:sp>
        <p:nvSpPr>
          <p:cNvPr id="7" name="TextBox 6"/>
          <p:cNvSpPr txBox="1"/>
          <p:nvPr/>
        </p:nvSpPr>
        <p:spPr>
          <a:xfrm>
            <a:off x="838200" y="901875"/>
            <a:ext cx="10515600" cy="5632311"/>
          </a:xfrm>
          <a:prstGeom prst="rect">
            <a:avLst/>
          </a:prstGeom>
          <a:noFill/>
        </p:spPr>
        <p:txBody>
          <a:bodyPr wrap="square" rtlCol="0">
            <a:spAutoFit/>
          </a:bodyPr>
          <a:lstStyle/>
          <a:p>
            <a:pPr algn="just">
              <a:lnSpc>
                <a:spcPct val="150000"/>
              </a:lnSpc>
            </a:pPr>
            <a:r>
              <a:rPr lang="en-US" sz="2400" u="sng" dirty="0">
                <a:solidFill>
                  <a:srgbClr val="0070C0"/>
                </a:solidFill>
                <a:latin typeface="Times New Roman" panose="02020603050405020304" pitchFamily="18" charset="0"/>
                <a:cs typeface="Times New Roman" panose="02020603050405020304" pitchFamily="18" charset="0"/>
              </a:rPr>
              <a:t>Delineation of a stream network</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Stream network was initially delineated in SWAT using </a:t>
            </a:r>
            <a:r>
              <a:rPr lang="en-US" sz="2400">
                <a:latin typeface="Times New Roman" panose="02020603050405020304" pitchFamily="18" charset="0"/>
                <a:cs typeface="Times New Roman" panose="02020603050405020304" pitchFamily="18" charset="0"/>
              </a:rPr>
              <a:t>90 m SRTM </a:t>
            </a:r>
            <a:r>
              <a:rPr lang="en-US" sz="2400" dirty="0">
                <a:latin typeface="Times New Roman" panose="02020603050405020304" pitchFamily="18" charset="0"/>
                <a:cs typeface="Times New Roman" panose="02020603050405020304" pitchFamily="18" charset="0"/>
              </a:rPr>
              <a:t>DEM.</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Upon delineation, mismatched of the stream network were observed near the flatter region of the watershed (outlet region) as compared to the real world.</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This may be due to inability of the DEM to detect small change in slope in very flat regions</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Other DEMs such as </a:t>
            </a:r>
            <a:r>
              <a:rPr lang="en-US" sz="2400" dirty="0" err="1">
                <a:latin typeface="Times New Roman" panose="02020603050405020304" pitchFamily="18" charset="0"/>
                <a:cs typeface="Times New Roman" panose="02020603050405020304" pitchFamily="18" charset="0"/>
              </a:rPr>
              <a:t>Cartosat</a:t>
            </a:r>
            <a:r>
              <a:rPr lang="en-US" sz="2400" dirty="0">
                <a:latin typeface="Times New Roman" panose="02020603050405020304" pitchFamily="18" charset="0"/>
                <a:cs typeface="Times New Roman" panose="02020603050405020304" pitchFamily="18" charset="0"/>
              </a:rPr>
              <a:t> (30 m), SRTM (30 m), ASTER (30 m) were employed but no improvement.</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Thus, with the help of </a:t>
            </a:r>
            <a:r>
              <a:rPr lang="en-US" sz="2400" b="1" dirty="0">
                <a:latin typeface="Times New Roman" panose="02020603050405020304" pitchFamily="18" charset="0"/>
                <a:cs typeface="Times New Roman" panose="02020603050405020304" pitchFamily="18" charset="0"/>
              </a:rPr>
              <a:t>google earth</a:t>
            </a:r>
            <a:r>
              <a:rPr lang="en-US" sz="2400" dirty="0">
                <a:latin typeface="Times New Roman" panose="02020603050405020304" pitchFamily="18" charset="0"/>
                <a:cs typeface="Times New Roman" panose="02020603050405020304" pitchFamily="18" charset="0"/>
              </a:rPr>
              <a:t>, streams were digitized.</a:t>
            </a:r>
          </a:p>
          <a:p>
            <a:pPr marL="342900" indent="-34290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The digitized stream network was late used for stream burn-in in SWAT. </a:t>
            </a:r>
          </a:p>
        </p:txBody>
      </p:sp>
      <p:sp>
        <p:nvSpPr>
          <p:cNvPr id="9" name="Title 1"/>
          <p:cNvSpPr>
            <a:spLocks noGrp="1"/>
          </p:cNvSpPr>
          <p:nvPr>
            <p:ph type="title"/>
          </p:nvPr>
        </p:nvSpPr>
        <p:spPr>
          <a:xfrm>
            <a:off x="838200" y="365125"/>
            <a:ext cx="10515600" cy="53562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19126198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r>
              <a:rPr lang="en-US" sz="1600" dirty="0">
                <a:solidFill>
                  <a:schemeClr val="tx1"/>
                </a:solidFill>
              </a:rPr>
              <a:t>7</a:t>
            </a:r>
          </a:p>
        </p:txBody>
      </p:sp>
      <p:sp>
        <p:nvSpPr>
          <p:cNvPr id="3" name="TextBox 2"/>
          <p:cNvSpPr txBox="1"/>
          <p:nvPr/>
        </p:nvSpPr>
        <p:spPr>
          <a:xfrm>
            <a:off x="838200" y="876822"/>
            <a:ext cx="10515599" cy="579967"/>
          </a:xfrm>
          <a:prstGeom prst="rect">
            <a:avLst/>
          </a:prstGeom>
          <a:noFill/>
        </p:spPr>
        <p:txBody>
          <a:bodyPr wrap="square" rtlCol="0">
            <a:spAutoFit/>
          </a:bodyPr>
          <a:lstStyle/>
          <a:p>
            <a:pPr marL="342900" indent="-342900" algn="just">
              <a:lnSpc>
                <a:spcPct val="150000"/>
              </a:lnSpc>
              <a:buFont typeface="Arial" panose="020B0604020202020204" pitchFamily="34" charset="0"/>
              <a:buChar char="•"/>
            </a:pPr>
            <a:r>
              <a:rPr lang="en-US" sz="2400" dirty="0" err="1">
                <a:latin typeface="Times New Roman" panose="02020603050405020304" pitchFamily="18" charset="0"/>
                <a:cs typeface="Times New Roman" panose="02020603050405020304" pitchFamily="18" charset="0"/>
              </a:rPr>
              <a:t>ArcSWAT</a:t>
            </a:r>
            <a:r>
              <a:rPr lang="en-US" sz="2400" dirty="0">
                <a:latin typeface="Times New Roman" panose="02020603050405020304" pitchFamily="18" charset="0"/>
                <a:cs typeface="Times New Roman" panose="02020603050405020304" pitchFamily="18" charset="0"/>
              </a:rPr>
              <a:t> is an interface in the ArcGIS software </a:t>
            </a:r>
          </a:p>
        </p:txBody>
      </p:sp>
      <p:sp>
        <p:nvSpPr>
          <p:cNvPr id="51" name="TextBox 50"/>
          <p:cNvSpPr txBox="1"/>
          <p:nvPr/>
        </p:nvSpPr>
        <p:spPr>
          <a:xfrm>
            <a:off x="6703505" y="5528366"/>
            <a:ext cx="526093" cy="453578"/>
          </a:xfrm>
          <a:prstGeom prst="rect">
            <a:avLst/>
          </a:prstGeom>
          <a:solidFill>
            <a:schemeClr val="bg1"/>
          </a:solidFill>
        </p:spPr>
        <p:txBody>
          <a:bodyPr wrap="square" rtlCol="0">
            <a:spAutoFit/>
          </a:bodyPr>
          <a:lstStyle/>
          <a:p>
            <a:endParaRPr lang="en-US" dirty="0"/>
          </a:p>
        </p:txBody>
      </p:sp>
      <p:sp>
        <p:nvSpPr>
          <p:cNvPr id="59" name="TextBox 58"/>
          <p:cNvSpPr txBox="1"/>
          <p:nvPr/>
        </p:nvSpPr>
        <p:spPr>
          <a:xfrm>
            <a:off x="4271374" y="3708654"/>
            <a:ext cx="388307" cy="486612"/>
          </a:xfrm>
          <a:prstGeom prst="rect">
            <a:avLst/>
          </a:prstGeom>
          <a:solidFill>
            <a:schemeClr val="bg1"/>
          </a:solidFill>
        </p:spPr>
        <p:txBody>
          <a:bodyPr wrap="square" rtlCol="0">
            <a:spAutoFit/>
          </a:bodyPr>
          <a:lstStyle/>
          <a:p>
            <a:endParaRPr lang="en-US" dirty="0"/>
          </a:p>
        </p:txBody>
      </p:sp>
      <p:pic>
        <p:nvPicPr>
          <p:cNvPr id="60" name="Picture 59"/>
          <p:cNvPicPr>
            <a:picLocks noChangeAspect="1"/>
          </p:cNvPicPr>
          <p:nvPr/>
        </p:nvPicPr>
        <p:blipFill>
          <a:blip r:embed="rId2"/>
          <a:stretch>
            <a:fillRect/>
          </a:stretch>
        </p:blipFill>
        <p:spPr>
          <a:xfrm>
            <a:off x="149270" y="2125341"/>
            <a:ext cx="8183362" cy="4226842"/>
          </a:xfrm>
          <a:prstGeom prst="rect">
            <a:avLst/>
          </a:prstGeom>
        </p:spPr>
      </p:pic>
      <p:pic>
        <p:nvPicPr>
          <p:cNvPr id="5" name="Picture 4"/>
          <p:cNvPicPr>
            <a:picLocks noChangeAspect="1"/>
          </p:cNvPicPr>
          <p:nvPr/>
        </p:nvPicPr>
        <p:blipFill>
          <a:blip r:embed="rId3"/>
          <a:stretch>
            <a:fillRect/>
          </a:stretch>
        </p:blipFill>
        <p:spPr>
          <a:xfrm>
            <a:off x="7969203" y="2087762"/>
            <a:ext cx="3384596" cy="3718297"/>
          </a:xfrm>
          <a:prstGeom prst="rect">
            <a:avLst/>
          </a:prstGeom>
        </p:spPr>
      </p:pic>
      <p:sp>
        <p:nvSpPr>
          <p:cNvPr id="10" name="TextBox 9"/>
          <p:cNvSpPr txBox="1"/>
          <p:nvPr/>
        </p:nvSpPr>
        <p:spPr>
          <a:xfrm>
            <a:off x="8135673" y="5774498"/>
            <a:ext cx="3075121" cy="646331"/>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Watershed delineation step in SWAT</a:t>
            </a:r>
          </a:p>
        </p:txBody>
      </p:sp>
      <p:sp>
        <p:nvSpPr>
          <p:cNvPr id="11" name="Title 1"/>
          <p:cNvSpPr>
            <a:spLocks noGrp="1"/>
          </p:cNvSpPr>
          <p:nvPr>
            <p:ph type="title"/>
          </p:nvPr>
        </p:nvSpPr>
        <p:spPr>
          <a:xfrm>
            <a:off x="838200" y="365125"/>
            <a:ext cx="10515600" cy="53562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40914663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r>
              <a:rPr lang="en-US" sz="1600" dirty="0">
                <a:solidFill>
                  <a:schemeClr val="tx1"/>
                </a:solidFill>
              </a:rPr>
              <a:t>9</a:t>
            </a:r>
          </a:p>
        </p:txBody>
      </p:sp>
      <p:sp>
        <p:nvSpPr>
          <p:cNvPr id="20" name="TextBox 19"/>
          <p:cNvSpPr txBox="1"/>
          <p:nvPr/>
        </p:nvSpPr>
        <p:spPr>
          <a:xfrm>
            <a:off x="1778695" y="2789503"/>
            <a:ext cx="338203" cy="1619659"/>
          </a:xfrm>
          <a:prstGeom prst="rect">
            <a:avLst/>
          </a:prstGeom>
          <a:solidFill>
            <a:schemeClr val="bg1"/>
          </a:solidFill>
        </p:spPr>
        <p:txBody>
          <a:bodyPr wrap="square" rtlCol="0">
            <a:spAutoFit/>
          </a:bodyPr>
          <a:lstStyle/>
          <a:p>
            <a:endParaRPr lang="en-US" dirty="0"/>
          </a:p>
        </p:txBody>
      </p:sp>
      <p:sp>
        <p:nvSpPr>
          <p:cNvPr id="32" name="TextBox 31"/>
          <p:cNvSpPr txBox="1"/>
          <p:nvPr/>
        </p:nvSpPr>
        <p:spPr>
          <a:xfrm>
            <a:off x="8367377" y="2782228"/>
            <a:ext cx="338203" cy="1619659"/>
          </a:xfrm>
          <a:prstGeom prst="rect">
            <a:avLst/>
          </a:prstGeom>
          <a:solidFill>
            <a:schemeClr val="bg1"/>
          </a:solidFill>
        </p:spPr>
        <p:txBody>
          <a:bodyPr wrap="square" rtlCol="0">
            <a:spAutoFit/>
          </a:bodyPr>
          <a:lstStyle/>
          <a:p>
            <a:endParaRPr lang="en-US" dirty="0"/>
          </a:p>
        </p:txBody>
      </p:sp>
      <p:pic>
        <p:nvPicPr>
          <p:cNvPr id="33" name="Picture 32"/>
          <p:cNvPicPr>
            <a:picLocks noChangeAspect="1"/>
          </p:cNvPicPr>
          <p:nvPr/>
        </p:nvPicPr>
        <p:blipFill>
          <a:blip r:embed="rId2"/>
          <a:stretch>
            <a:fillRect/>
          </a:stretch>
        </p:blipFill>
        <p:spPr>
          <a:xfrm>
            <a:off x="355917" y="996039"/>
            <a:ext cx="7617527" cy="1818645"/>
          </a:xfrm>
          <a:prstGeom prst="rect">
            <a:avLst/>
          </a:prstGeom>
        </p:spPr>
      </p:pic>
      <p:sp>
        <p:nvSpPr>
          <p:cNvPr id="7" name="TextBox 6"/>
          <p:cNvSpPr txBox="1"/>
          <p:nvPr/>
        </p:nvSpPr>
        <p:spPr>
          <a:xfrm>
            <a:off x="613775" y="2630467"/>
            <a:ext cx="8091805" cy="3970318"/>
          </a:xfrm>
          <a:prstGeom prst="rect">
            <a:avLst/>
          </a:prstGeom>
          <a:noFill/>
        </p:spPr>
        <p:txBody>
          <a:bodyPr wrap="square" rtlCol="0">
            <a:spAutoFit/>
          </a:bodyPr>
          <a:lstStyle/>
          <a:p>
            <a:pPr algn="just">
              <a:lnSpc>
                <a:spcPct val="150000"/>
              </a:lnSpc>
            </a:pPr>
            <a:r>
              <a:rPr lang="en-US" sz="2400" b="1" dirty="0">
                <a:latin typeface="Times New Roman" panose="02020603050405020304" pitchFamily="18" charset="0"/>
                <a:cs typeface="Times New Roman" panose="02020603050405020304" pitchFamily="18" charset="0"/>
              </a:rPr>
              <a:t>HRU analysis </a:t>
            </a:r>
          </a:p>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LULC and soil maps are loaded and 5 classes of slope are arranged during the Land use/Soil/Slope definition step.</a:t>
            </a:r>
          </a:p>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HRU (Hydrological Response Unit) definition is set as of default settings.</a:t>
            </a:r>
          </a:p>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HRU is a region covering all similar land uses, soils and slopes within a sub-basin based upon user-defined thresholds.</a:t>
            </a:r>
          </a:p>
        </p:txBody>
      </p:sp>
      <p:sp>
        <p:nvSpPr>
          <p:cNvPr id="12" name="TextBox 11"/>
          <p:cNvSpPr txBox="1"/>
          <p:nvPr/>
        </p:nvSpPr>
        <p:spPr>
          <a:xfrm>
            <a:off x="9483715" y="5204787"/>
            <a:ext cx="1741127" cy="369332"/>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HRU </a:t>
            </a:r>
          </a:p>
        </p:txBody>
      </p:sp>
      <p:pic>
        <p:nvPicPr>
          <p:cNvPr id="13" name="Picture 12"/>
          <p:cNvPicPr>
            <a:picLocks noChangeAspect="1"/>
          </p:cNvPicPr>
          <p:nvPr/>
        </p:nvPicPr>
        <p:blipFill>
          <a:blip r:embed="rId3"/>
          <a:stretch>
            <a:fillRect/>
          </a:stretch>
        </p:blipFill>
        <p:spPr>
          <a:xfrm>
            <a:off x="8831722" y="1290181"/>
            <a:ext cx="2986729" cy="3845509"/>
          </a:xfrm>
          <a:prstGeom prst="rect">
            <a:avLst/>
          </a:prstGeom>
        </p:spPr>
      </p:pic>
      <p:sp>
        <p:nvSpPr>
          <p:cNvPr id="11" name="Title 1"/>
          <p:cNvSpPr>
            <a:spLocks noGrp="1"/>
          </p:cNvSpPr>
          <p:nvPr>
            <p:ph type="title"/>
          </p:nvPr>
        </p:nvSpPr>
        <p:spPr>
          <a:xfrm>
            <a:off x="838200" y="365125"/>
            <a:ext cx="10515600" cy="53562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77403257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z="1600" smtClean="0"/>
              <a:t>15</a:t>
            </a:fld>
            <a:endParaRPr lang="en-US" sz="1600" dirty="0"/>
          </a:p>
        </p:txBody>
      </p:sp>
      <p:graphicFrame>
        <p:nvGraphicFramePr>
          <p:cNvPr id="3" name="Table 2"/>
          <p:cNvGraphicFramePr>
            <a:graphicFrameLocks noGrp="1"/>
          </p:cNvGraphicFramePr>
          <p:nvPr>
            <p:extLst>
              <p:ext uri="{D42A27DB-BD31-4B8C-83A1-F6EECF244321}">
                <p14:modId xmlns:p14="http://schemas.microsoft.com/office/powerpoint/2010/main" val="1892911749"/>
              </p:ext>
            </p:extLst>
          </p:nvPr>
        </p:nvGraphicFramePr>
        <p:xfrm>
          <a:off x="167454" y="1000041"/>
          <a:ext cx="11186345" cy="5145613"/>
        </p:xfrm>
        <a:graphic>
          <a:graphicData uri="http://schemas.openxmlformats.org/drawingml/2006/table">
            <a:tbl>
              <a:tblPr firstRow="1" firstCol="1" bandRow="1">
                <a:tableStyleId>{5C22544A-7EE6-4342-B048-85BDC9FD1C3A}</a:tableStyleId>
              </a:tblPr>
              <a:tblGrid>
                <a:gridCol w="11186345">
                  <a:extLst>
                    <a:ext uri="{9D8B030D-6E8A-4147-A177-3AD203B41FA5}">
                      <a16:colId xmlns:a16="http://schemas.microsoft.com/office/drawing/2014/main" val="20000"/>
                    </a:ext>
                  </a:extLst>
                </a:gridCol>
              </a:tblGrid>
              <a:tr h="484930">
                <a:tc>
                  <a:txBody>
                    <a:bodyPr/>
                    <a:lstStyle/>
                    <a:p>
                      <a:pPr marL="0" marR="0" algn="l">
                        <a:lnSpc>
                          <a:spcPct val="150000"/>
                        </a:lnSpc>
                        <a:spcBef>
                          <a:spcPts val="0"/>
                        </a:spcBef>
                        <a:spcAft>
                          <a:spcPts val="0"/>
                        </a:spcAft>
                        <a:tabLst>
                          <a:tab pos="1276350" algn="l"/>
                        </a:tabLst>
                      </a:pPr>
                      <a:r>
                        <a:rPr lang="en-US" sz="2400" dirty="0">
                          <a:solidFill>
                            <a:schemeClr val="tx1"/>
                          </a:solidFill>
                          <a:effectLst/>
                          <a:latin typeface="Times New Roman" panose="02020603050405020304" pitchFamily="18" charset="0"/>
                          <a:cs typeface="Times New Roman" panose="02020603050405020304" pitchFamily="18" charset="0"/>
                        </a:rPr>
                        <a:t>SWAT Write Input Tables</a:t>
                      </a:r>
                    </a:p>
                    <a:p>
                      <a:pPr marL="342900" marR="0" lvl="0" indent="-342900" algn="just">
                        <a:lnSpc>
                          <a:spcPct val="150000"/>
                        </a:lnSpc>
                        <a:spcBef>
                          <a:spcPts val="0"/>
                        </a:spcBef>
                        <a:spcAft>
                          <a:spcPts val="0"/>
                        </a:spcAft>
                        <a:buFont typeface="Arial" panose="020B0604020202020204" pitchFamily="34" charset="0"/>
                        <a:buChar char="•"/>
                        <a:tabLst>
                          <a:tab pos="1276350" algn="l"/>
                        </a:tabLst>
                      </a:pPr>
                      <a:r>
                        <a:rPr lang="en-US" sz="2400" b="0" dirty="0">
                          <a:solidFill>
                            <a:schemeClr val="tx1"/>
                          </a:solidFill>
                          <a:effectLst/>
                          <a:latin typeface="Times New Roman" panose="02020603050405020304" pitchFamily="18" charset="0"/>
                          <a:cs typeface="Times New Roman" panose="02020603050405020304" pitchFamily="18" charset="0"/>
                        </a:rPr>
                        <a:t>Import Weather Generator data</a:t>
                      </a:r>
                    </a:p>
                    <a:p>
                      <a:pPr marL="342900" marR="0" lvl="0" indent="-342900" algn="just">
                        <a:lnSpc>
                          <a:spcPct val="150000"/>
                        </a:lnSpc>
                        <a:spcBef>
                          <a:spcPts val="0"/>
                        </a:spcBef>
                        <a:spcAft>
                          <a:spcPts val="0"/>
                        </a:spcAft>
                        <a:buFont typeface="Arial" panose="020B0604020202020204" pitchFamily="34" charset="0"/>
                        <a:buChar char="•"/>
                        <a:tabLst>
                          <a:tab pos="1276350" algn="l"/>
                        </a:tabLst>
                      </a:pPr>
                      <a:r>
                        <a:rPr lang="en-US" sz="2400" b="0" dirty="0">
                          <a:solidFill>
                            <a:schemeClr val="tx1"/>
                          </a:solidFill>
                          <a:effectLst/>
                          <a:latin typeface="Times New Roman" panose="02020603050405020304" pitchFamily="18" charset="0"/>
                          <a:cs typeface="Times New Roman" panose="02020603050405020304" pitchFamily="18" charset="0"/>
                        </a:rPr>
                        <a:t>Import precipitation data</a:t>
                      </a:r>
                    </a:p>
                    <a:p>
                      <a:pPr marL="342900" marR="0" lvl="0" indent="-342900" algn="just">
                        <a:lnSpc>
                          <a:spcPct val="150000"/>
                        </a:lnSpc>
                        <a:spcBef>
                          <a:spcPts val="0"/>
                        </a:spcBef>
                        <a:spcAft>
                          <a:spcPts val="0"/>
                        </a:spcAft>
                        <a:buFont typeface="Arial" panose="020B0604020202020204" pitchFamily="34" charset="0"/>
                        <a:buChar char="•"/>
                        <a:tabLst>
                          <a:tab pos="1276350" algn="l"/>
                        </a:tabLst>
                      </a:pPr>
                      <a:r>
                        <a:rPr lang="en-US" sz="2400" b="0" dirty="0">
                          <a:solidFill>
                            <a:schemeClr val="tx1"/>
                          </a:solidFill>
                          <a:effectLst/>
                          <a:latin typeface="Times New Roman" panose="02020603050405020304" pitchFamily="18" charset="0"/>
                          <a:cs typeface="Times New Roman" panose="02020603050405020304" pitchFamily="18" charset="0"/>
                        </a:rPr>
                        <a:t>Other data such as temperature (max. &amp; min.), solar radiation, wind speed, relative humidity were simulated by SWAT using weather generator data</a:t>
                      </a:r>
                    </a:p>
                    <a:p>
                      <a:pPr marL="342900" marR="0" lvl="0" indent="-342900" algn="just">
                        <a:lnSpc>
                          <a:spcPct val="150000"/>
                        </a:lnSpc>
                        <a:spcBef>
                          <a:spcPts val="0"/>
                        </a:spcBef>
                        <a:spcAft>
                          <a:spcPts val="0"/>
                        </a:spcAft>
                        <a:buFont typeface="Arial" panose="020B0604020202020204" pitchFamily="34" charset="0"/>
                        <a:buChar char="•"/>
                        <a:tabLst>
                          <a:tab pos="1276350" algn="l"/>
                        </a:tabLst>
                      </a:pPr>
                      <a:r>
                        <a:rPr lang="en-US" sz="2400" b="0" dirty="0">
                          <a:solidFill>
                            <a:schemeClr val="tx1"/>
                          </a:solidFill>
                          <a:effectLst/>
                          <a:latin typeface="Times New Roman" panose="02020603050405020304" pitchFamily="18" charset="0"/>
                          <a:cs typeface="Times New Roman" panose="02020603050405020304" pitchFamily="18" charset="0"/>
                        </a:rPr>
                        <a:t>Finally, SWAT input files were written.</a:t>
                      </a:r>
                      <a:endParaRPr lang="en-US" sz="2400" b="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6669" marR="36669" marT="0" marB="0">
                    <a:noFill/>
                  </a:tcPr>
                </a:tc>
                <a:extLst>
                  <a:ext uri="{0D108BD9-81ED-4DB2-BD59-A6C34878D82A}">
                    <a16:rowId xmlns:a16="http://schemas.microsoft.com/office/drawing/2014/main" val="10000"/>
                  </a:ext>
                </a:extLst>
              </a:tr>
              <a:tr h="1132744">
                <a:tc>
                  <a:txBody>
                    <a:bodyPr/>
                    <a:lstStyle/>
                    <a:p>
                      <a:pPr marL="0" marR="0" algn="l">
                        <a:lnSpc>
                          <a:spcPct val="150000"/>
                        </a:lnSpc>
                        <a:spcBef>
                          <a:spcPts val="0"/>
                        </a:spcBef>
                        <a:spcAft>
                          <a:spcPts val="0"/>
                        </a:spcAft>
                        <a:tabLst>
                          <a:tab pos="751205" algn="l"/>
                        </a:tabLst>
                      </a:pPr>
                      <a:endParaRPr lang="en-US" sz="2400" b="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6669" marR="36669" marT="0" marB="0">
                    <a:noFill/>
                  </a:tcPr>
                </a:tc>
                <a:extLst>
                  <a:ext uri="{0D108BD9-81ED-4DB2-BD59-A6C34878D82A}">
                    <a16:rowId xmlns:a16="http://schemas.microsoft.com/office/drawing/2014/main" val="10001"/>
                  </a:ext>
                </a:extLst>
              </a:tr>
              <a:tr h="786751">
                <a:tc>
                  <a:txBody>
                    <a:bodyPr/>
                    <a:lstStyle/>
                    <a:p>
                      <a:pPr marL="0" marR="0" algn="l">
                        <a:lnSpc>
                          <a:spcPct val="150000"/>
                        </a:lnSpc>
                        <a:spcBef>
                          <a:spcPts val="0"/>
                        </a:spcBef>
                        <a:spcAft>
                          <a:spcPts val="0"/>
                        </a:spcAft>
                        <a:tabLst>
                          <a:tab pos="1864995" algn="l"/>
                        </a:tabLst>
                      </a:pPr>
                      <a:endParaRPr lang="en-US" sz="2400" b="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36669" marR="36669" marT="0" marB="0">
                    <a:noFill/>
                  </a:tcPr>
                </a:tc>
                <a:extLst>
                  <a:ext uri="{0D108BD9-81ED-4DB2-BD59-A6C34878D82A}">
                    <a16:rowId xmlns:a16="http://schemas.microsoft.com/office/drawing/2014/main" val="10002"/>
                  </a:ext>
                </a:extLst>
              </a:tr>
            </a:tbl>
          </a:graphicData>
        </a:graphic>
      </p:graphicFrame>
      <p:sp>
        <p:nvSpPr>
          <p:cNvPr id="9" name="Title 1"/>
          <p:cNvSpPr txBox="1">
            <a:spLocks/>
          </p:cNvSpPr>
          <p:nvPr/>
        </p:nvSpPr>
        <p:spPr>
          <a:xfrm>
            <a:off x="838200" y="365125"/>
            <a:ext cx="10515600" cy="535627"/>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343827702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961698"/>
            <a:ext cx="10515600" cy="5262563"/>
          </a:xfrm>
        </p:spPr>
        <p:txBody>
          <a:bodyPr>
            <a:normAutofit lnSpcReduction="10000"/>
          </a:bodyPr>
          <a:lstStyle/>
          <a:p>
            <a:pPr marL="0" indent="0" algn="just">
              <a:lnSpc>
                <a:spcPct val="150000"/>
              </a:lnSpc>
              <a:spcBef>
                <a:spcPts val="0"/>
              </a:spcBef>
              <a:buNone/>
              <a:tabLst>
                <a:tab pos="1864995" algn="l"/>
              </a:tabLst>
            </a:pPr>
            <a:r>
              <a:rPr lang="en-US" sz="2400" b="1" dirty="0">
                <a:latin typeface="Times New Roman" panose="02020603050405020304" pitchFamily="18" charset="0"/>
                <a:cs typeface="Times New Roman" panose="02020603050405020304" pitchFamily="18" charset="0"/>
              </a:rPr>
              <a:t>SWAT Simulation</a:t>
            </a:r>
          </a:p>
          <a:p>
            <a:pPr algn="just">
              <a:lnSpc>
                <a:spcPct val="150000"/>
              </a:lnSpc>
              <a:spcBef>
                <a:spcPts val="0"/>
              </a:spcBef>
              <a:tabLst>
                <a:tab pos="1864995" algn="l"/>
              </a:tabLst>
            </a:pPr>
            <a:r>
              <a:rPr lang="en-US" sz="2400" dirty="0">
                <a:latin typeface="Times New Roman" panose="02020603050405020304" pitchFamily="18" charset="0"/>
                <a:cs typeface="Times New Roman" panose="02020603050405020304" pitchFamily="18" charset="0"/>
              </a:rPr>
              <a:t>Selection of simulation period: 01-01-2003 to 31-12-2019</a:t>
            </a:r>
          </a:p>
          <a:p>
            <a:pPr algn="just">
              <a:lnSpc>
                <a:spcPct val="150000"/>
              </a:lnSpc>
              <a:spcBef>
                <a:spcPts val="0"/>
              </a:spcBef>
              <a:tabLst>
                <a:tab pos="1864995" algn="l"/>
              </a:tabLst>
            </a:pPr>
            <a:r>
              <a:rPr lang="en-US" sz="2400" dirty="0">
                <a:latin typeface="Times New Roman" panose="02020603050405020304" pitchFamily="18" charset="0"/>
                <a:cs typeface="Times New Roman" panose="02020603050405020304" pitchFamily="18" charset="0"/>
              </a:rPr>
              <a:t>Warm up period: 2 years</a:t>
            </a:r>
          </a:p>
          <a:p>
            <a:pPr algn="just">
              <a:lnSpc>
                <a:spcPct val="150000"/>
              </a:lnSpc>
              <a:spcBef>
                <a:spcPts val="0"/>
              </a:spcBef>
              <a:tabLst>
                <a:tab pos="1864995" algn="l"/>
              </a:tabLst>
            </a:pPr>
            <a:r>
              <a:rPr lang="en-US" sz="2400" dirty="0">
                <a:latin typeface="Times New Roman" panose="02020603050405020304" pitchFamily="18" charset="0"/>
                <a:cs typeface="Times New Roman" panose="02020603050405020304" pitchFamily="18" charset="0"/>
              </a:rPr>
              <a:t>Select output settings</a:t>
            </a:r>
          </a:p>
          <a:p>
            <a:pPr algn="just">
              <a:lnSpc>
                <a:spcPct val="150000"/>
              </a:lnSpc>
              <a:spcBef>
                <a:spcPts val="0"/>
              </a:spcBef>
              <a:tabLst>
                <a:tab pos="1864995" algn="l"/>
              </a:tabLst>
            </a:pPr>
            <a:r>
              <a:rPr lang="en-US" sz="2400" dirty="0">
                <a:latin typeface="Times New Roman" panose="02020603050405020304" pitchFamily="18" charset="0"/>
                <a:cs typeface="Times New Roman" panose="02020603050405020304" pitchFamily="18" charset="0"/>
              </a:rPr>
              <a:t>Click SWAT Setup, then click Run.</a:t>
            </a:r>
          </a:p>
          <a:p>
            <a:pPr algn="just">
              <a:lnSpc>
                <a:spcPct val="150000"/>
              </a:lnSpc>
              <a:spcBef>
                <a:spcPts val="0"/>
              </a:spcBef>
              <a:tabLst>
                <a:tab pos="1864995" algn="l"/>
              </a:tabLst>
            </a:pPr>
            <a:endParaRPr lang="en-US" sz="2400" dirty="0">
              <a:latin typeface="Times New Roman" panose="02020603050405020304" pitchFamily="18" charset="0"/>
              <a:cs typeface="Times New Roman" panose="02020603050405020304" pitchFamily="18" charset="0"/>
            </a:endParaRPr>
          </a:p>
          <a:p>
            <a:pPr algn="just">
              <a:lnSpc>
                <a:spcPct val="150000"/>
              </a:lnSpc>
              <a:spcBef>
                <a:spcPts val="0"/>
              </a:spcBef>
              <a:tabLst>
                <a:tab pos="1864995" algn="l"/>
              </a:tabLst>
            </a:pPr>
            <a:r>
              <a:rPr lang="en-US" sz="2400" dirty="0">
                <a:latin typeface="Times New Roman" panose="02020603050405020304" pitchFamily="18" charset="0"/>
                <a:cs typeface="Times New Roman" panose="02020603050405020304" pitchFamily="18" charset="0"/>
              </a:rPr>
              <a:t>After successful SWAT run, the model needs to be calibrated and validated for further investigation of the research outputs. Sensitivity analysis is done prior to calibration and validation steps, this informs about the most sensitive hydrological parameters that are responsible for unpredictable nature of a watershed hydrology.</a:t>
            </a:r>
            <a:endParaRPr lang="en-US" sz="2400" dirty="0"/>
          </a:p>
        </p:txBody>
      </p:sp>
      <p:sp>
        <p:nvSpPr>
          <p:cNvPr id="4" name="Slide Number Placeholder 3"/>
          <p:cNvSpPr>
            <a:spLocks noGrp="1"/>
          </p:cNvSpPr>
          <p:nvPr>
            <p:ph type="sldNum" sz="quarter" idx="12"/>
          </p:nvPr>
        </p:nvSpPr>
        <p:spPr/>
        <p:txBody>
          <a:bodyPr/>
          <a:lstStyle/>
          <a:p>
            <a:fld id="{644DC240-3C98-483C-818C-AFA7D35CB54D}" type="slidenum">
              <a:rPr lang="en-US" sz="1600" smtClean="0"/>
              <a:t>16</a:t>
            </a:fld>
            <a:endParaRPr lang="en-US" sz="1600" dirty="0"/>
          </a:p>
        </p:txBody>
      </p:sp>
      <p:sp>
        <p:nvSpPr>
          <p:cNvPr id="6" name="Title 1"/>
          <p:cNvSpPr>
            <a:spLocks noGrp="1"/>
          </p:cNvSpPr>
          <p:nvPr>
            <p:ph type="title"/>
          </p:nvPr>
        </p:nvSpPr>
        <p:spPr>
          <a:xfrm>
            <a:off x="838200" y="365125"/>
            <a:ext cx="10515600" cy="53562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Tree>
    <p:extLst>
      <p:ext uri="{BB962C8B-B14F-4D97-AF65-F5344CB8AC3E}">
        <p14:creationId xmlns:p14="http://schemas.microsoft.com/office/powerpoint/2010/main" val="16050031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61190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Results and Discussion</a:t>
            </a:r>
          </a:p>
        </p:txBody>
      </p:sp>
      <p:sp>
        <p:nvSpPr>
          <p:cNvPr id="3" name="Content Placeholder 2"/>
          <p:cNvSpPr>
            <a:spLocks noGrp="1"/>
          </p:cNvSpPr>
          <p:nvPr>
            <p:ph idx="1"/>
          </p:nvPr>
        </p:nvSpPr>
        <p:spPr>
          <a:xfrm>
            <a:off x="526093" y="977030"/>
            <a:ext cx="11148165" cy="5379320"/>
          </a:xfrm>
          <a:noFill/>
        </p:spPr>
        <p:txBody>
          <a:bodyPr>
            <a:normAutofit/>
          </a:bodyPr>
          <a:lstStyle/>
          <a:p>
            <a:pPr algn="just">
              <a:lnSpc>
                <a:spcPct val="150000"/>
              </a:lnSpc>
            </a:pPr>
            <a:r>
              <a:rPr lang="en-US" sz="2400" dirty="0">
                <a:latin typeface="Times New Roman" panose="02020603050405020304" pitchFamily="18" charset="0"/>
                <a:cs typeface="Times New Roman" panose="02020603050405020304" pitchFamily="18" charset="0"/>
              </a:rPr>
              <a:t>After successful completion of the SWAT Run step, several basic predictions come out at the end. These predictions/outcomes are just predicted by the SWAT model and need to be calibrated with proper observed data and relevant software (SWAT-CUP).</a:t>
            </a:r>
          </a:p>
          <a:p>
            <a:pPr marL="0" indent="0" algn="just">
              <a:lnSpc>
                <a:spcPct val="150000"/>
              </a:lnSpc>
              <a:buNone/>
            </a:pPr>
            <a:endParaRPr lang="en-US" sz="2400" dirty="0">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12"/>
          </p:nvPr>
        </p:nvSpPr>
        <p:spPr/>
        <p:txBody>
          <a:bodyPr/>
          <a:lstStyle/>
          <a:p>
            <a:r>
              <a:rPr lang="en-US" sz="1600" dirty="0">
                <a:solidFill>
                  <a:schemeClr val="tx1"/>
                </a:solidFill>
              </a:rPr>
              <a:t>11</a:t>
            </a:r>
          </a:p>
        </p:txBody>
      </p:sp>
      <p:graphicFrame>
        <p:nvGraphicFramePr>
          <p:cNvPr id="5" name="Table 4"/>
          <p:cNvGraphicFramePr>
            <a:graphicFrameLocks noGrp="1"/>
          </p:cNvGraphicFramePr>
          <p:nvPr>
            <p:extLst>
              <p:ext uri="{D42A27DB-BD31-4B8C-83A1-F6EECF244321}">
                <p14:modId xmlns:p14="http://schemas.microsoft.com/office/powerpoint/2010/main" val="1441588308"/>
              </p:ext>
            </p:extLst>
          </p:nvPr>
        </p:nvGraphicFramePr>
        <p:xfrm>
          <a:off x="2720930" y="3340583"/>
          <a:ext cx="6598434" cy="2961640"/>
        </p:xfrm>
        <a:graphic>
          <a:graphicData uri="http://schemas.openxmlformats.org/drawingml/2006/table">
            <a:tbl>
              <a:tblPr firstRow="1" bandRow="1">
                <a:tableStyleId>{5C22544A-7EE6-4342-B048-85BDC9FD1C3A}</a:tableStyleId>
              </a:tblPr>
              <a:tblGrid>
                <a:gridCol w="3917864">
                  <a:extLst>
                    <a:ext uri="{9D8B030D-6E8A-4147-A177-3AD203B41FA5}">
                      <a16:colId xmlns:a16="http://schemas.microsoft.com/office/drawing/2014/main" val="20000"/>
                    </a:ext>
                  </a:extLst>
                </a:gridCol>
                <a:gridCol w="2680570">
                  <a:extLst>
                    <a:ext uri="{9D8B030D-6E8A-4147-A177-3AD203B41FA5}">
                      <a16:colId xmlns:a16="http://schemas.microsoft.com/office/drawing/2014/main" val="20001"/>
                    </a:ext>
                  </a:extLst>
                </a:gridCol>
              </a:tblGrid>
              <a:tr h="353391">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Parameter Name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Values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70840">
                <a:tc>
                  <a:txBody>
                    <a:bodyPr/>
                    <a:lstStyle/>
                    <a:p>
                      <a:r>
                        <a:rPr lang="en-US" dirty="0"/>
                        <a:t>Simulation length (Years)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70840">
                <a:tc>
                  <a:txBody>
                    <a:bodyPr/>
                    <a:lstStyle/>
                    <a:p>
                      <a:r>
                        <a:rPr lang="en-US" dirty="0"/>
                        <a:t>Warm up (Years)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70840">
                <a:tc>
                  <a:txBody>
                    <a:bodyPr/>
                    <a:lstStyle/>
                    <a:p>
                      <a:r>
                        <a:rPr lang="en-US" dirty="0"/>
                        <a:t>HRUs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714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70840">
                <a:tc>
                  <a:txBody>
                    <a:bodyPr/>
                    <a:lstStyle/>
                    <a:p>
                      <a:r>
                        <a:rPr lang="en-US" dirty="0"/>
                        <a:t>Sub basins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84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70840">
                <a:tc>
                  <a:txBody>
                    <a:bodyPr/>
                    <a:lstStyle/>
                    <a:p>
                      <a:r>
                        <a:rPr lang="en-US" dirty="0"/>
                        <a:t>Output time step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Daily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70840">
                <a:tc>
                  <a:txBody>
                    <a:bodyPr/>
                    <a:lstStyle/>
                    <a:p>
                      <a:r>
                        <a:rPr lang="en-US" dirty="0"/>
                        <a:t>Precipitation method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Measured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70840">
                <a:tc>
                  <a:txBody>
                    <a:bodyPr/>
                    <a:lstStyle/>
                    <a:p>
                      <a:r>
                        <a:rPr lang="en-US" dirty="0"/>
                        <a:t>Watershed area (sq. Km)</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dirty="0"/>
                        <a:t>439.2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bl>
          </a:graphicData>
        </a:graphic>
      </p:graphicFrame>
      <p:sp>
        <p:nvSpPr>
          <p:cNvPr id="6" name="TextBox 5"/>
          <p:cNvSpPr txBox="1"/>
          <p:nvPr/>
        </p:nvSpPr>
        <p:spPr>
          <a:xfrm>
            <a:off x="2668044" y="2956142"/>
            <a:ext cx="3757808" cy="369332"/>
          </a:xfrm>
          <a:prstGeom prst="rect">
            <a:avLst/>
          </a:prstGeom>
          <a:noFill/>
        </p:spPr>
        <p:txBody>
          <a:bodyPr wrap="square" rtlCol="0">
            <a:spAutoFit/>
          </a:bodyPr>
          <a:lstStyle/>
          <a:p>
            <a:r>
              <a:rPr lang="en-US" dirty="0">
                <a:latin typeface="Times New Roman" panose="02020603050405020304" pitchFamily="18" charset="0"/>
                <a:cs typeface="Times New Roman" panose="02020603050405020304" pitchFamily="18" charset="0"/>
              </a:rPr>
              <a:t>Basic SWAT input parameters</a:t>
            </a:r>
          </a:p>
        </p:txBody>
      </p:sp>
    </p:spTree>
    <p:extLst>
      <p:ext uri="{BB962C8B-B14F-4D97-AF65-F5344CB8AC3E}">
        <p14:creationId xmlns:p14="http://schemas.microsoft.com/office/powerpoint/2010/main" val="339384245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p:cNvPicPr>
          <p:nvPr>
            <p:ph idx="1"/>
          </p:nvPr>
        </p:nvPicPr>
        <p:blipFill>
          <a:blip r:embed="rId2"/>
          <a:stretch>
            <a:fillRect/>
          </a:stretch>
        </p:blipFill>
        <p:spPr>
          <a:xfrm>
            <a:off x="5098093" y="989556"/>
            <a:ext cx="6255707" cy="4797469"/>
          </a:xfrm>
          <a:prstGeom prst="rect">
            <a:avLst/>
          </a:prstGeom>
        </p:spPr>
      </p:pic>
      <p:sp>
        <p:nvSpPr>
          <p:cNvPr id="4" name="Slide Number Placeholder 3"/>
          <p:cNvSpPr>
            <a:spLocks noGrp="1"/>
          </p:cNvSpPr>
          <p:nvPr>
            <p:ph type="sldNum" sz="quarter" idx="12"/>
          </p:nvPr>
        </p:nvSpPr>
        <p:spPr/>
        <p:txBody>
          <a:bodyPr/>
          <a:lstStyle/>
          <a:p>
            <a:r>
              <a:rPr lang="en-US" sz="1600" dirty="0">
                <a:solidFill>
                  <a:schemeClr val="tx1"/>
                </a:solidFill>
              </a:rPr>
              <a:t>12</a:t>
            </a:r>
          </a:p>
        </p:txBody>
      </p:sp>
      <p:sp>
        <p:nvSpPr>
          <p:cNvPr id="7" name="TextBox 6"/>
          <p:cNvSpPr txBox="1"/>
          <p:nvPr/>
        </p:nvSpPr>
        <p:spPr>
          <a:xfrm>
            <a:off x="651353" y="1114816"/>
            <a:ext cx="5276182" cy="646331"/>
          </a:xfrm>
          <a:prstGeom prst="rect">
            <a:avLst/>
          </a:prstGeom>
          <a:noFill/>
        </p:spPr>
        <p:txBody>
          <a:bodyPr wrap="square" rtlCol="0">
            <a:spAutoFit/>
          </a:bodyPr>
          <a:lstStyle/>
          <a:p>
            <a:r>
              <a:rPr lang="en-US" dirty="0">
                <a:latin typeface="Times New Roman" panose="02020603050405020304" pitchFamily="18" charset="0"/>
                <a:cs typeface="Times New Roman" panose="02020603050405020304" pitchFamily="18" charset="0"/>
              </a:rPr>
              <a:t>Water Balance Ratios:</a:t>
            </a:r>
          </a:p>
          <a:p>
            <a:endParaRPr lang="en-US" dirty="0">
              <a:latin typeface="Times New Roman" panose="02020603050405020304" pitchFamily="18" charset="0"/>
              <a:cs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2510639056"/>
              </p:ext>
            </p:extLst>
          </p:nvPr>
        </p:nvGraphicFramePr>
        <p:xfrm>
          <a:off x="739037" y="1573253"/>
          <a:ext cx="4308952" cy="2741775"/>
        </p:xfrm>
        <a:graphic>
          <a:graphicData uri="http://schemas.openxmlformats.org/drawingml/2006/table">
            <a:tbl>
              <a:tblPr firstRow="1" bandRow="1">
                <a:tableStyleId>{5C22544A-7EE6-4342-B048-85BDC9FD1C3A}</a:tableStyleId>
              </a:tblPr>
              <a:tblGrid>
                <a:gridCol w="510854">
                  <a:extLst>
                    <a:ext uri="{9D8B030D-6E8A-4147-A177-3AD203B41FA5}">
                      <a16:colId xmlns:a16="http://schemas.microsoft.com/office/drawing/2014/main" val="20000"/>
                    </a:ext>
                  </a:extLst>
                </a:gridCol>
                <a:gridCol w="2576486">
                  <a:extLst>
                    <a:ext uri="{9D8B030D-6E8A-4147-A177-3AD203B41FA5}">
                      <a16:colId xmlns:a16="http://schemas.microsoft.com/office/drawing/2014/main" val="20001"/>
                    </a:ext>
                  </a:extLst>
                </a:gridCol>
                <a:gridCol w="1221612">
                  <a:extLst>
                    <a:ext uri="{9D8B030D-6E8A-4147-A177-3AD203B41FA5}">
                      <a16:colId xmlns:a16="http://schemas.microsoft.com/office/drawing/2014/main" val="20002"/>
                    </a:ext>
                  </a:extLst>
                </a:gridCol>
              </a:tblGrid>
              <a:tr h="418386">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Sl. 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Parameters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Values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609125">
                <a:tc>
                  <a:txBody>
                    <a:bodyPr/>
                    <a:lstStyle/>
                    <a:p>
                      <a:r>
                        <a:rPr lang="en-US" dirty="0">
                          <a:latin typeface="Times New Roman" panose="02020603050405020304" pitchFamily="18" charset="0"/>
                          <a:cs typeface="Times New Roman" panose="02020603050405020304" pitchFamily="18" charset="0"/>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dirty="0">
                          <a:latin typeface="Times New Roman" panose="02020603050405020304" pitchFamily="18" charset="0"/>
                          <a:cs typeface="Times New Roman" panose="02020603050405020304" pitchFamily="18" charset="0"/>
                        </a:rPr>
                        <a:t>Streamflow/Precipitation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dirty="0">
                          <a:latin typeface="Times New Roman" panose="02020603050405020304" pitchFamily="18" charset="0"/>
                          <a:cs typeface="Times New Roman" panose="02020603050405020304" pitchFamily="18" charset="0"/>
                        </a:rPr>
                        <a:t>0.73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09125">
                <a:tc>
                  <a:txBody>
                    <a:bodyPr/>
                    <a:lstStyle/>
                    <a:p>
                      <a:r>
                        <a:rPr lang="en-US" dirty="0">
                          <a:latin typeface="Times New Roman" panose="02020603050405020304" pitchFamily="18" charset="0"/>
                          <a:cs typeface="Times New Roman" panose="02020603050405020304" pitchFamily="18" charset="0"/>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dirty="0" err="1">
                          <a:latin typeface="Times New Roman" panose="02020603050405020304" pitchFamily="18" charset="0"/>
                          <a:cs typeface="Times New Roman" panose="02020603050405020304" pitchFamily="18" charset="0"/>
                        </a:rPr>
                        <a:t>Baseflow</a:t>
                      </a:r>
                      <a:r>
                        <a:rPr lang="en-US" dirty="0">
                          <a:latin typeface="Times New Roman" panose="02020603050405020304" pitchFamily="18" charset="0"/>
                          <a:cs typeface="Times New Roman" panose="02020603050405020304" pitchFamily="18" charset="0"/>
                        </a:rPr>
                        <a:t>/Total flow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dirty="0">
                          <a:latin typeface="Times New Roman" panose="02020603050405020304" pitchFamily="18" charset="0"/>
                          <a:cs typeface="Times New Roman" panose="02020603050405020304" pitchFamily="18" charset="0"/>
                        </a:rPr>
                        <a:t>0.46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609125">
                <a:tc>
                  <a:txBody>
                    <a:bodyPr/>
                    <a:lstStyle/>
                    <a:p>
                      <a:r>
                        <a:rPr lang="en-US" dirty="0">
                          <a:latin typeface="Times New Roman" panose="02020603050405020304" pitchFamily="18" charset="0"/>
                          <a:cs typeface="Times New Roman" panose="02020603050405020304" pitchFamily="18" charset="0"/>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dirty="0">
                          <a:latin typeface="Times New Roman" panose="02020603050405020304" pitchFamily="18" charset="0"/>
                          <a:cs typeface="Times New Roman" panose="02020603050405020304" pitchFamily="18" charset="0"/>
                        </a:rPr>
                        <a:t>Surface runoff/Total flow</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dirty="0">
                          <a:latin typeface="Times New Roman" panose="02020603050405020304" pitchFamily="18" charset="0"/>
                          <a:cs typeface="Times New Roman" panose="02020603050405020304" pitchFamily="18" charset="0"/>
                        </a:rPr>
                        <a:t>0.54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10" name="TextBox 9"/>
          <p:cNvSpPr txBox="1"/>
          <p:nvPr/>
        </p:nvSpPr>
        <p:spPr>
          <a:xfrm>
            <a:off x="5398718" y="5787025"/>
            <a:ext cx="5754666" cy="369332"/>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Average hydrological parameters (in mm)</a:t>
            </a:r>
          </a:p>
        </p:txBody>
      </p:sp>
      <p:sp>
        <p:nvSpPr>
          <p:cNvPr id="9" name="Title 1"/>
          <p:cNvSpPr>
            <a:spLocks noGrp="1"/>
          </p:cNvSpPr>
          <p:nvPr>
            <p:ph type="title"/>
          </p:nvPr>
        </p:nvSpPr>
        <p:spPr>
          <a:xfrm>
            <a:off x="838200" y="365125"/>
            <a:ext cx="10515600" cy="61190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32374456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14855" y="989556"/>
            <a:ext cx="11099487" cy="5187407"/>
          </a:xfrm>
        </p:spPr>
        <p:txBody>
          <a:bodyPr>
            <a:normAutofit/>
          </a:bodyPr>
          <a:lstStyle/>
          <a:p>
            <a:r>
              <a:rPr lang="en-US" sz="2400" b="1" dirty="0">
                <a:latin typeface="Times New Roman" panose="02020603050405020304" pitchFamily="18" charset="0"/>
                <a:cs typeface="Times New Roman" panose="02020603050405020304" pitchFamily="18" charset="0"/>
              </a:rPr>
              <a:t>Precipitation regime on the watershed</a:t>
            </a:r>
          </a:p>
        </p:txBody>
      </p:sp>
      <p:sp>
        <p:nvSpPr>
          <p:cNvPr id="4" name="Slide Number Placeholder 3"/>
          <p:cNvSpPr>
            <a:spLocks noGrp="1"/>
          </p:cNvSpPr>
          <p:nvPr>
            <p:ph type="sldNum" sz="quarter" idx="12"/>
          </p:nvPr>
        </p:nvSpPr>
        <p:spPr/>
        <p:txBody>
          <a:bodyPr/>
          <a:lstStyle/>
          <a:p>
            <a:fld id="{644DC240-3C98-483C-818C-AFA7D35CB54D}" type="slidenum">
              <a:rPr lang="en-US" smtClean="0"/>
              <a:t>19</a:t>
            </a:fld>
            <a:endParaRPr lang="en-US"/>
          </a:p>
        </p:txBody>
      </p:sp>
      <p:graphicFrame>
        <p:nvGraphicFramePr>
          <p:cNvPr id="6" name="Chart 5">
            <a:extLst>
              <a:ext uri="{FF2B5EF4-FFF2-40B4-BE49-F238E27FC236}">
                <a16:creationId xmlns:a16="http://schemas.microsoft.com/office/drawing/2014/main" id="{00000000-0008-0000-0100-000002000000}"/>
              </a:ext>
            </a:extLst>
          </p:cNvPr>
          <p:cNvGraphicFramePr/>
          <p:nvPr>
            <p:extLst>
              <p:ext uri="{D42A27DB-BD31-4B8C-83A1-F6EECF244321}">
                <p14:modId xmlns:p14="http://schemas.microsoft.com/office/powerpoint/2010/main" val="2378828689"/>
              </p:ext>
            </p:extLst>
          </p:nvPr>
        </p:nvGraphicFramePr>
        <p:xfrm>
          <a:off x="641698" y="1456736"/>
          <a:ext cx="5372100" cy="29813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id="{422CCE30-9A0D-48FF-8A25-1E231A2D9822}"/>
              </a:ext>
            </a:extLst>
          </p:cNvPr>
          <p:cNvGraphicFramePr/>
          <p:nvPr>
            <p:extLst>
              <p:ext uri="{D42A27DB-BD31-4B8C-83A1-F6EECF244321}">
                <p14:modId xmlns:p14="http://schemas.microsoft.com/office/powerpoint/2010/main" val="665592797"/>
              </p:ext>
            </p:extLst>
          </p:nvPr>
        </p:nvGraphicFramePr>
        <p:xfrm>
          <a:off x="6181920" y="1476028"/>
          <a:ext cx="5514975" cy="2977626"/>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739656" y="4522423"/>
            <a:ext cx="4476867" cy="369332"/>
          </a:xfrm>
          <a:prstGeom prst="rect">
            <a:avLst/>
          </a:prstGeom>
        </p:spPr>
        <p:txBody>
          <a:bodyPr wrap="none">
            <a:spAutoFit/>
          </a:bodyPr>
          <a:lstStyle/>
          <a:p>
            <a:r>
              <a:rPr lang="en-US" dirty="0">
                <a:solidFill>
                  <a:srgbClr val="000000"/>
                </a:solidFill>
                <a:latin typeface="Times New Roman" panose="02020603050405020304" pitchFamily="18" charset="0"/>
                <a:ea typeface="Calibri" panose="020F0502020204030204" pitchFamily="34" charset="0"/>
              </a:rPr>
              <a:t>Yearly rainfall variation in Dudhnai watershed</a:t>
            </a:r>
            <a:endParaRPr lang="en-US" dirty="0"/>
          </a:p>
        </p:txBody>
      </p:sp>
      <p:sp>
        <p:nvSpPr>
          <p:cNvPr id="9" name="Rectangle 8"/>
          <p:cNvSpPr/>
          <p:nvPr/>
        </p:nvSpPr>
        <p:spPr>
          <a:xfrm>
            <a:off x="6252591" y="4522423"/>
            <a:ext cx="4801314" cy="369332"/>
          </a:xfrm>
          <a:prstGeom prst="rect">
            <a:avLst/>
          </a:prstGeom>
        </p:spPr>
        <p:txBody>
          <a:bodyPr wrap="none">
            <a:spAutoFit/>
          </a:bodyPr>
          <a:lstStyle/>
          <a:p>
            <a:r>
              <a:rPr lang="en-US" dirty="0">
                <a:solidFill>
                  <a:srgbClr val="000000"/>
                </a:solidFill>
                <a:latin typeface="Times New Roman" panose="02020603050405020304" pitchFamily="18" charset="0"/>
                <a:ea typeface="Calibri" panose="020F0502020204030204" pitchFamily="34" charset="0"/>
              </a:rPr>
              <a:t>Monsoon rainfall variation in Dudhnai watershed</a:t>
            </a:r>
            <a:endParaRPr lang="en-US" dirty="0"/>
          </a:p>
        </p:txBody>
      </p:sp>
      <p:sp>
        <p:nvSpPr>
          <p:cNvPr id="11" name="Title 1"/>
          <p:cNvSpPr>
            <a:spLocks noGrp="1"/>
          </p:cNvSpPr>
          <p:nvPr>
            <p:ph type="title"/>
          </p:nvPr>
        </p:nvSpPr>
        <p:spPr>
          <a:xfrm>
            <a:off x="838200" y="365125"/>
            <a:ext cx="10515600" cy="61190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29722144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02495"/>
            <a:ext cx="10515600" cy="724639"/>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Introduction </a:t>
            </a:r>
          </a:p>
        </p:txBody>
      </p:sp>
      <p:sp>
        <p:nvSpPr>
          <p:cNvPr id="3" name="Content Placeholder 2"/>
          <p:cNvSpPr>
            <a:spLocks noGrp="1"/>
          </p:cNvSpPr>
          <p:nvPr>
            <p:ph idx="1"/>
          </p:nvPr>
        </p:nvSpPr>
        <p:spPr>
          <a:xfrm>
            <a:off x="838200" y="1027134"/>
            <a:ext cx="10515600" cy="5235880"/>
          </a:xfrm>
          <a:noFill/>
        </p:spPr>
        <p:txBody>
          <a:bodyPr>
            <a:normAutofit/>
          </a:bodyPr>
          <a:lstStyle/>
          <a:p>
            <a:pPr algn="just">
              <a:lnSpc>
                <a:spcPct val="150000"/>
              </a:lnSpc>
              <a:buFont typeface="Wingdings" panose="05000000000000000000" pitchFamily="2" charset="2"/>
              <a:buChar char="Ø"/>
            </a:pPr>
            <a:r>
              <a:rPr lang="en-US" sz="2400" b="1" dirty="0">
                <a:latin typeface="Times New Roman" panose="02020603050405020304" pitchFamily="18" charset="0"/>
                <a:cs typeface="Times New Roman" panose="02020603050405020304" pitchFamily="18" charset="0"/>
              </a:rPr>
              <a:t>Hydrological responses in the mountainous areas </a:t>
            </a:r>
            <a:r>
              <a:rPr lang="en-US" sz="2400" dirty="0">
                <a:latin typeface="Times New Roman" panose="02020603050405020304" pitchFamily="18" charset="0"/>
                <a:cs typeface="Times New Roman" panose="02020603050405020304" pitchFamily="18" charset="0"/>
              </a:rPr>
              <a:t>are not well understood due to lack of studies and complex terrain</a:t>
            </a:r>
          </a:p>
          <a:p>
            <a:pPr algn="just">
              <a:lnSpc>
                <a:spcPct val="150000"/>
              </a:lnSpc>
              <a:buFont typeface="Wingdings" panose="05000000000000000000" pitchFamily="2" charset="2"/>
              <a:buChar char="Ø"/>
            </a:pPr>
            <a:r>
              <a:rPr lang="en-US" sz="2400" b="1" dirty="0">
                <a:latin typeface="Times New Roman" panose="02020603050405020304" pitchFamily="18" charset="0"/>
                <a:cs typeface="Times New Roman" panose="02020603050405020304" pitchFamily="18" charset="0"/>
              </a:rPr>
              <a:t>Moreover, changing climate and land uses often affects </a:t>
            </a:r>
            <a:endParaRPr lang="en-US" sz="2400" dirty="0">
              <a:latin typeface="Times New Roman" panose="02020603050405020304" pitchFamily="18" charset="0"/>
              <a:cs typeface="Times New Roman" panose="02020603050405020304" pitchFamily="18" charset="0"/>
            </a:endParaRPr>
          </a:p>
          <a:p>
            <a:pPr lvl="1" algn="just">
              <a:lnSpc>
                <a:spcPct val="150000"/>
              </a:lnSpc>
              <a:buFont typeface="Wingdings" panose="05000000000000000000" pitchFamily="2" charset="2"/>
              <a:buChar char="Ø"/>
            </a:pPr>
            <a:r>
              <a:rPr lang="en-US" dirty="0">
                <a:latin typeface="Times New Roman" panose="02020603050405020304" pitchFamily="18" charset="0"/>
                <a:cs typeface="Times New Roman" panose="02020603050405020304" pitchFamily="18" charset="0"/>
              </a:rPr>
              <a:t>Characteristics of soil erosion, floods and droughts</a:t>
            </a:r>
          </a:p>
          <a:p>
            <a:pPr lvl="1" algn="just">
              <a:lnSpc>
                <a:spcPct val="150000"/>
              </a:lnSpc>
              <a:buFont typeface="Wingdings" panose="05000000000000000000" pitchFamily="2" charset="2"/>
              <a:buChar char="Ø"/>
            </a:pPr>
            <a:r>
              <a:rPr lang="en-US" dirty="0">
                <a:latin typeface="Times New Roman" panose="02020603050405020304" pitchFamily="18" charset="0"/>
                <a:cs typeface="Times New Roman" panose="02020603050405020304" pitchFamily="18" charset="0"/>
              </a:rPr>
              <a:t>Water resources management practices</a:t>
            </a:r>
          </a:p>
          <a:p>
            <a:pPr algn="just">
              <a:lnSpc>
                <a:spcPct val="150000"/>
              </a:lnSpc>
              <a:buFont typeface="Wingdings" panose="05000000000000000000" pitchFamily="2" charset="2"/>
              <a:buChar char="Ø"/>
            </a:pPr>
            <a:r>
              <a:rPr lang="en-US" sz="2400" b="1" dirty="0">
                <a:latin typeface="Times New Roman" panose="02020603050405020304" pitchFamily="18" charset="0"/>
                <a:cs typeface="Times New Roman" panose="02020603050405020304" pitchFamily="18" charset="0"/>
              </a:rPr>
              <a:t>Hydrological modelling </a:t>
            </a:r>
            <a:r>
              <a:rPr lang="en-US" sz="2400" dirty="0">
                <a:latin typeface="Times New Roman" panose="02020603050405020304" pitchFamily="18" charset="0"/>
                <a:cs typeface="Times New Roman" panose="02020603050405020304" pitchFamily="18" charset="0"/>
              </a:rPr>
              <a:t>is becoming increasingly important for understanding the hydrological behavior of watersheds and to attain sustainability in available water resources</a:t>
            </a:r>
          </a:p>
          <a:p>
            <a:pPr algn="just">
              <a:lnSpc>
                <a:spcPct val="150000"/>
              </a:lnSpc>
              <a:buFont typeface="Wingdings" panose="05000000000000000000" pitchFamily="2" charset="2"/>
              <a:buChar char="Ø"/>
            </a:pPr>
            <a:endParaRPr lang="en-US" sz="2400" dirty="0">
              <a:latin typeface="Times New Roman" panose="02020603050405020304" pitchFamily="18" charset="0"/>
              <a:cs typeface="Times New Roman" panose="02020603050405020304" pitchFamily="18" charset="0"/>
            </a:endParaRPr>
          </a:p>
          <a:p>
            <a:pPr algn="just">
              <a:lnSpc>
                <a:spcPct val="150000"/>
              </a:lnSpc>
              <a:buFont typeface="Wingdings" panose="05000000000000000000" pitchFamily="2" charset="2"/>
              <a:buChar char="Ø"/>
            </a:pPr>
            <a:endParaRPr lang="en-US" sz="2400" dirty="0">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12"/>
          </p:nvPr>
        </p:nvSpPr>
        <p:spPr/>
        <p:txBody>
          <a:bodyPr/>
          <a:lstStyle/>
          <a:p>
            <a:r>
              <a:rPr lang="en-US" sz="1600" dirty="0">
                <a:solidFill>
                  <a:schemeClr val="tx1"/>
                </a:solidFill>
              </a:rPr>
              <a:t>1</a:t>
            </a:r>
          </a:p>
        </p:txBody>
      </p:sp>
    </p:spTree>
    <p:extLst>
      <p:ext uri="{BB962C8B-B14F-4D97-AF65-F5344CB8AC3E}">
        <p14:creationId xmlns:p14="http://schemas.microsoft.com/office/powerpoint/2010/main" val="34593704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r>
              <a:rPr lang="en-US" sz="1600" dirty="0">
                <a:solidFill>
                  <a:schemeClr val="tx1"/>
                </a:solidFill>
              </a:rPr>
              <a:t>15</a:t>
            </a:r>
          </a:p>
        </p:txBody>
      </p:sp>
      <p:graphicFrame>
        <p:nvGraphicFramePr>
          <p:cNvPr id="12" name="Chart 11">
            <a:extLst>
              <a:ext uri="{FF2B5EF4-FFF2-40B4-BE49-F238E27FC236}">
                <a16:creationId xmlns:a16="http://schemas.microsoft.com/office/drawing/2014/main" id="{1BA3CB38-31A5-46BD-8F05-4BC6E5A30418}"/>
              </a:ext>
            </a:extLst>
          </p:cNvPr>
          <p:cNvGraphicFramePr/>
          <p:nvPr>
            <p:extLst>
              <p:ext uri="{D42A27DB-BD31-4B8C-83A1-F6EECF244321}">
                <p14:modId xmlns:p14="http://schemas.microsoft.com/office/powerpoint/2010/main" val="130350066"/>
              </p:ext>
            </p:extLst>
          </p:nvPr>
        </p:nvGraphicFramePr>
        <p:xfrm>
          <a:off x="453808" y="1344656"/>
          <a:ext cx="5372100" cy="328997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 name="Chart 13">
            <a:extLst>
              <a:ext uri="{FF2B5EF4-FFF2-40B4-BE49-F238E27FC236}">
                <a16:creationId xmlns:a16="http://schemas.microsoft.com/office/drawing/2014/main" id="{6DB6E14C-24D2-48CC-A995-6F83A8CDEB4E}"/>
              </a:ext>
            </a:extLst>
          </p:cNvPr>
          <p:cNvGraphicFramePr/>
          <p:nvPr>
            <p:extLst>
              <p:ext uri="{D42A27DB-BD31-4B8C-83A1-F6EECF244321}">
                <p14:modId xmlns:p14="http://schemas.microsoft.com/office/powerpoint/2010/main" val="2177568798"/>
              </p:ext>
            </p:extLst>
          </p:nvPr>
        </p:nvGraphicFramePr>
        <p:xfrm>
          <a:off x="6228307" y="1328559"/>
          <a:ext cx="5372100" cy="3393753"/>
        </p:xfrm>
        <a:graphic>
          <a:graphicData uri="http://schemas.openxmlformats.org/drawingml/2006/chart">
            <c:chart xmlns:c="http://schemas.openxmlformats.org/drawingml/2006/chart" xmlns:r="http://schemas.openxmlformats.org/officeDocument/2006/relationships" r:id="rId3"/>
          </a:graphicData>
        </a:graphic>
      </p:graphicFrame>
      <p:sp>
        <p:nvSpPr>
          <p:cNvPr id="15" name="Rectangle 14"/>
          <p:cNvSpPr/>
          <p:nvPr/>
        </p:nvSpPr>
        <p:spPr>
          <a:xfrm>
            <a:off x="6844862" y="4706442"/>
            <a:ext cx="4288220"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Percent departure of annual rainfall from normal in Dudhnai watershed</a:t>
            </a:r>
            <a:endParaRPr lang="en-US" dirty="0"/>
          </a:p>
        </p:txBody>
      </p:sp>
      <p:sp>
        <p:nvSpPr>
          <p:cNvPr id="16" name="Rectangle 15"/>
          <p:cNvSpPr/>
          <p:nvPr/>
        </p:nvSpPr>
        <p:spPr>
          <a:xfrm>
            <a:off x="838200" y="4706442"/>
            <a:ext cx="4616849"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Monthly variation of precipitation in Dudhnai watershed during 2005-2019</a:t>
            </a:r>
            <a:endParaRPr lang="en-US" dirty="0"/>
          </a:p>
        </p:txBody>
      </p:sp>
      <p:sp>
        <p:nvSpPr>
          <p:cNvPr id="9" name="Title 1"/>
          <p:cNvSpPr>
            <a:spLocks noGrp="1"/>
          </p:cNvSpPr>
          <p:nvPr>
            <p:ph type="title"/>
          </p:nvPr>
        </p:nvSpPr>
        <p:spPr>
          <a:xfrm>
            <a:off x="838200" y="365125"/>
            <a:ext cx="10515600" cy="61190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378010341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z="1600" smtClean="0"/>
              <a:t>21</a:t>
            </a:fld>
            <a:endParaRPr lang="en-US" sz="1600" dirty="0"/>
          </a:p>
        </p:txBody>
      </p:sp>
      <p:graphicFrame>
        <p:nvGraphicFramePr>
          <p:cNvPr id="3" name="Table 2"/>
          <p:cNvGraphicFramePr>
            <a:graphicFrameLocks noGrp="1"/>
          </p:cNvGraphicFramePr>
          <p:nvPr>
            <p:extLst>
              <p:ext uri="{D42A27DB-BD31-4B8C-83A1-F6EECF244321}">
                <p14:modId xmlns:p14="http://schemas.microsoft.com/office/powerpoint/2010/main" val="3072826945"/>
              </p:ext>
            </p:extLst>
          </p:nvPr>
        </p:nvGraphicFramePr>
        <p:xfrm>
          <a:off x="5599135" y="1164563"/>
          <a:ext cx="4952601" cy="5191786"/>
        </p:xfrm>
        <a:graphic>
          <a:graphicData uri="http://schemas.openxmlformats.org/drawingml/2006/table">
            <a:tbl>
              <a:tblPr firstRow="1" firstCol="1" bandRow="1">
                <a:tableStyleId>{5C22544A-7EE6-4342-B048-85BDC9FD1C3A}</a:tableStyleId>
              </a:tblPr>
              <a:tblGrid>
                <a:gridCol w="2086148">
                  <a:extLst>
                    <a:ext uri="{9D8B030D-6E8A-4147-A177-3AD203B41FA5}">
                      <a16:colId xmlns:a16="http://schemas.microsoft.com/office/drawing/2014/main" val="20000"/>
                    </a:ext>
                  </a:extLst>
                </a:gridCol>
                <a:gridCol w="1113284">
                  <a:extLst>
                    <a:ext uri="{9D8B030D-6E8A-4147-A177-3AD203B41FA5}">
                      <a16:colId xmlns:a16="http://schemas.microsoft.com/office/drawing/2014/main" val="20001"/>
                    </a:ext>
                  </a:extLst>
                </a:gridCol>
                <a:gridCol w="1068254">
                  <a:extLst>
                    <a:ext uri="{9D8B030D-6E8A-4147-A177-3AD203B41FA5}">
                      <a16:colId xmlns:a16="http://schemas.microsoft.com/office/drawing/2014/main" val="20002"/>
                    </a:ext>
                  </a:extLst>
                </a:gridCol>
                <a:gridCol w="684915">
                  <a:extLst>
                    <a:ext uri="{9D8B030D-6E8A-4147-A177-3AD203B41FA5}">
                      <a16:colId xmlns:a16="http://schemas.microsoft.com/office/drawing/2014/main" val="20003"/>
                    </a:ext>
                  </a:extLst>
                </a:gridCol>
              </a:tblGrid>
              <a:tr h="351796">
                <a:tc>
                  <a:txBody>
                    <a:bodyPr/>
                    <a:lstStyle/>
                    <a:p>
                      <a:pPr marL="0" marR="0" algn="ctr">
                        <a:lnSpc>
                          <a:spcPct val="200000"/>
                        </a:lnSpc>
                        <a:spcBef>
                          <a:spcPts val="0"/>
                        </a:spcBef>
                        <a:spcAft>
                          <a:spcPts val="0"/>
                        </a:spcAft>
                      </a:pPr>
                      <a:r>
                        <a:rPr lang="en-US" sz="900" dirty="0">
                          <a:effectLst/>
                        </a:rPr>
                        <a:t>Parameter Name</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t-Stat</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P-Value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Rank</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extLst>
                  <a:ext uri="{0D108BD9-81ED-4DB2-BD59-A6C34878D82A}">
                    <a16:rowId xmlns:a16="http://schemas.microsoft.com/office/drawing/2014/main" val="10000"/>
                  </a:ext>
                </a:extLst>
              </a:tr>
              <a:tr h="322666">
                <a:tc>
                  <a:txBody>
                    <a:bodyPr/>
                    <a:lstStyle/>
                    <a:p>
                      <a:pPr marL="0" marR="0">
                        <a:lnSpc>
                          <a:spcPct val="200000"/>
                        </a:lnSpc>
                        <a:spcBef>
                          <a:spcPts val="0"/>
                        </a:spcBef>
                        <a:spcAft>
                          <a:spcPts val="0"/>
                        </a:spcAft>
                      </a:pPr>
                      <a:r>
                        <a:rPr lang="en-US" sz="900">
                          <a:effectLst/>
                        </a:rPr>
                        <a:t>CN2.mgt</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-19.66</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1"/>
                  </a:ext>
                </a:extLst>
              </a:tr>
              <a:tr h="322666">
                <a:tc>
                  <a:txBody>
                    <a:bodyPr/>
                    <a:lstStyle/>
                    <a:p>
                      <a:pPr marL="0" marR="0">
                        <a:lnSpc>
                          <a:spcPct val="200000"/>
                        </a:lnSpc>
                        <a:spcBef>
                          <a:spcPts val="0"/>
                        </a:spcBef>
                        <a:spcAft>
                          <a:spcPts val="0"/>
                        </a:spcAft>
                      </a:pPr>
                      <a:r>
                        <a:rPr lang="en-US" sz="900">
                          <a:effectLst/>
                        </a:rPr>
                        <a:t>CH_K2.rte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18.22</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2</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2"/>
                  </a:ext>
                </a:extLst>
              </a:tr>
              <a:tr h="322666">
                <a:tc>
                  <a:txBody>
                    <a:bodyPr/>
                    <a:lstStyle/>
                    <a:p>
                      <a:pPr marL="0" marR="0">
                        <a:lnSpc>
                          <a:spcPct val="200000"/>
                        </a:lnSpc>
                        <a:spcBef>
                          <a:spcPts val="0"/>
                        </a:spcBef>
                        <a:spcAft>
                          <a:spcPts val="0"/>
                        </a:spcAft>
                      </a:pPr>
                      <a:r>
                        <a:rPr lang="en-US" sz="900">
                          <a:effectLst/>
                        </a:rPr>
                        <a:t>ALPHA_BNK.rte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-6.71</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3</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3"/>
                  </a:ext>
                </a:extLst>
              </a:tr>
              <a:tr h="322666">
                <a:tc>
                  <a:txBody>
                    <a:bodyPr/>
                    <a:lstStyle/>
                    <a:p>
                      <a:pPr marL="0" marR="0">
                        <a:lnSpc>
                          <a:spcPct val="200000"/>
                        </a:lnSpc>
                        <a:spcBef>
                          <a:spcPts val="0"/>
                        </a:spcBef>
                        <a:spcAft>
                          <a:spcPts val="0"/>
                        </a:spcAft>
                      </a:pPr>
                      <a:r>
                        <a:rPr lang="en-US" sz="900">
                          <a:effectLst/>
                        </a:rPr>
                        <a:t>CH_N2.rte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-1.81</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0.071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4</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4"/>
                  </a:ext>
                </a:extLst>
              </a:tr>
              <a:tr h="322666">
                <a:tc>
                  <a:txBody>
                    <a:bodyPr/>
                    <a:lstStyle/>
                    <a:p>
                      <a:pPr marL="0" marR="0">
                        <a:lnSpc>
                          <a:spcPct val="200000"/>
                        </a:lnSpc>
                        <a:spcBef>
                          <a:spcPts val="0"/>
                        </a:spcBef>
                        <a:spcAft>
                          <a:spcPts val="0"/>
                        </a:spcAft>
                      </a:pPr>
                      <a:r>
                        <a:rPr lang="en-US" sz="900">
                          <a:effectLst/>
                        </a:rPr>
                        <a:t>SLSOIL.hru</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1.56</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0.120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5"/>
                  </a:ext>
                </a:extLst>
              </a:tr>
              <a:tr h="322666">
                <a:tc>
                  <a:txBody>
                    <a:bodyPr/>
                    <a:lstStyle/>
                    <a:p>
                      <a:pPr marL="0" marR="0">
                        <a:lnSpc>
                          <a:spcPct val="200000"/>
                        </a:lnSpc>
                        <a:spcBef>
                          <a:spcPts val="0"/>
                        </a:spcBef>
                        <a:spcAft>
                          <a:spcPts val="0"/>
                        </a:spcAft>
                      </a:pPr>
                      <a:r>
                        <a:rPr lang="en-US" sz="900">
                          <a:effectLst/>
                        </a:rPr>
                        <a:t>REVAPMN.gw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-1.28</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0.202</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6"/>
                  </a:ext>
                </a:extLst>
              </a:tr>
              <a:tr h="322666">
                <a:tc>
                  <a:txBody>
                    <a:bodyPr/>
                    <a:lstStyle/>
                    <a:p>
                      <a:pPr marL="0" marR="0">
                        <a:lnSpc>
                          <a:spcPct val="200000"/>
                        </a:lnSpc>
                        <a:spcBef>
                          <a:spcPts val="0"/>
                        </a:spcBef>
                        <a:spcAft>
                          <a:spcPts val="0"/>
                        </a:spcAft>
                      </a:pPr>
                      <a:r>
                        <a:rPr lang="en-US" sz="900">
                          <a:effectLst/>
                        </a:rPr>
                        <a:t>GW_REVAP.gw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-1.26</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0.207</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7</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7"/>
                  </a:ext>
                </a:extLst>
              </a:tr>
              <a:tr h="322666">
                <a:tc>
                  <a:txBody>
                    <a:bodyPr/>
                    <a:lstStyle/>
                    <a:p>
                      <a:pPr marL="0" marR="0">
                        <a:lnSpc>
                          <a:spcPct val="200000"/>
                        </a:lnSpc>
                        <a:spcBef>
                          <a:spcPts val="0"/>
                        </a:spcBef>
                        <a:spcAft>
                          <a:spcPts val="0"/>
                        </a:spcAft>
                      </a:pPr>
                      <a:r>
                        <a:rPr lang="en-US" sz="900">
                          <a:effectLst/>
                        </a:rPr>
                        <a:t>GW_DELAY.gw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1.21</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0.229</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8"/>
                  </a:ext>
                </a:extLst>
              </a:tr>
              <a:tr h="322666">
                <a:tc>
                  <a:txBody>
                    <a:bodyPr/>
                    <a:lstStyle/>
                    <a:p>
                      <a:pPr marL="0" marR="0">
                        <a:lnSpc>
                          <a:spcPct val="200000"/>
                        </a:lnSpc>
                        <a:spcBef>
                          <a:spcPts val="0"/>
                        </a:spcBef>
                        <a:spcAft>
                          <a:spcPts val="0"/>
                        </a:spcAft>
                      </a:pPr>
                      <a:r>
                        <a:rPr lang="en-US" sz="900">
                          <a:effectLst/>
                        </a:rPr>
                        <a:t>SURLAG.bsn</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-1.03</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0.305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9</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09"/>
                  </a:ext>
                </a:extLst>
              </a:tr>
              <a:tr h="322666">
                <a:tc>
                  <a:txBody>
                    <a:bodyPr/>
                    <a:lstStyle/>
                    <a:p>
                      <a:pPr marL="0" marR="0">
                        <a:lnSpc>
                          <a:spcPct val="200000"/>
                        </a:lnSpc>
                        <a:spcBef>
                          <a:spcPts val="0"/>
                        </a:spcBef>
                        <a:spcAft>
                          <a:spcPts val="0"/>
                        </a:spcAft>
                      </a:pPr>
                      <a:r>
                        <a:rPr lang="en-US" sz="900">
                          <a:effectLst/>
                        </a:rPr>
                        <a:t>SOL_AWC(..).sol</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0.93</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0.355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10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10"/>
                  </a:ext>
                </a:extLst>
              </a:tr>
              <a:tr h="322666">
                <a:tc>
                  <a:txBody>
                    <a:bodyPr/>
                    <a:lstStyle/>
                    <a:p>
                      <a:pPr marL="0" marR="0">
                        <a:lnSpc>
                          <a:spcPct val="200000"/>
                        </a:lnSpc>
                        <a:spcBef>
                          <a:spcPts val="0"/>
                        </a:spcBef>
                        <a:spcAft>
                          <a:spcPts val="0"/>
                        </a:spcAft>
                      </a:pPr>
                      <a:r>
                        <a:rPr lang="en-US" sz="900">
                          <a:effectLst/>
                        </a:rPr>
                        <a:t>SOL_K(..).sol</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0.61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0.545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11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11"/>
                  </a:ext>
                </a:extLst>
              </a:tr>
              <a:tr h="322666">
                <a:tc>
                  <a:txBody>
                    <a:bodyPr/>
                    <a:lstStyle/>
                    <a:p>
                      <a:pPr marL="0" marR="0">
                        <a:lnSpc>
                          <a:spcPct val="200000"/>
                        </a:lnSpc>
                        <a:spcBef>
                          <a:spcPts val="0"/>
                        </a:spcBef>
                        <a:spcAft>
                          <a:spcPts val="0"/>
                        </a:spcAft>
                      </a:pPr>
                      <a:r>
                        <a:rPr lang="en-US" sz="900">
                          <a:effectLst/>
                        </a:rPr>
                        <a:t>ESCO.hru</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-0.32</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0.749</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12</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12"/>
                  </a:ext>
                </a:extLst>
              </a:tr>
              <a:tr h="322666">
                <a:tc>
                  <a:txBody>
                    <a:bodyPr/>
                    <a:lstStyle/>
                    <a:p>
                      <a:pPr marL="0" marR="0">
                        <a:lnSpc>
                          <a:spcPct val="200000"/>
                        </a:lnSpc>
                        <a:spcBef>
                          <a:spcPts val="0"/>
                        </a:spcBef>
                        <a:spcAft>
                          <a:spcPts val="0"/>
                        </a:spcAft>
                      </a:pPr>
                      <a:r>
                        <a:rPr lang="en-US" sz="900">
                          <a:effectLst/>
                        </a:rPr>
                        <a:t>OV_N.hru</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0.18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0.858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13</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13"/>
                  </a:ext>
                </a:extLst>
              </a:tr>
              <a:tr h="322666">
                <a:tc>
                  <a:txBody>
                    <a:bodyPr/>
                    <a:lstStyle/>
                    <a:p>
                      <a:pPr marL="0" marR="0">
                        <a:lnSpc>
                          <a:spcPct val="200000"/>
                        </a:lnSpc>
                        <a:spcBef>
                          <a:spcPts val="0"/>
                        </a:spcBef>
                        <a:spcAft>
                          <a:spcPts val="0"/>
                        </a:spcAft>
                      </a:pPr>
                      <a:r>
                        <a:rPr lang="en-US" sz="900">
                          <a:effectLst/>
                        </a:rPr>
                        <a:t>GWQMN.gw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0.16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0.871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14</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14"/>
                  </a:ext>
                </a:extLst>
              </a:tr>
              <a:tr h="322666">
                <a:tc>
                  <a:txBody>
                    <a:bodyPr/>
                    <a:lstStyle/>
                    <a:p>
                      <a:pPr marL="0" marR="0">
                        <a:lnSpc>
                          <a:spcPct val="200000"/>
                        </a:lnSpc>
                        <a:spcBef>
                          <a:spcPts val="0"/>
                        </a:spcBef>
                        <a:spcAft>
                          <a:spcPts val="0"/>
                        </a:spcAft>
                      </a:pPr>
                      <a:r>
                        <a:rPr lang="en-US" sz="900" dirty="0">
                          <a:effectLst/>
                        </a:rPr>
                        <a:t>ALPHA_BF.gw</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0.10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a:effectLst/>
                        </a:rPr>
                        <a:t>0.920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ctr"/>
                </a:tc>
                <a:tc>
                  <a:txBody>
                    <a:bodyPr/>
                    <a:lstStyle/>
                    <a:p>
                      <a:pPr marL="0" marR="0" algn="ctr">
                        <a:lnSpc>
                          <a:spcPct val="200000"/>
                        </a:lnSpc>
                        <a:spcBef>
                          <a:spcPts val="0"/>
                        </a:spcBef>
                        <a:spcAft>
                          <a:spcPts val="0"/>
                        </a:spcAft>
                      </a:pPr>
                      <a:r>
                        <a:rPr lang="en-US" sz="900" dirty="0">
                          <a:effectLst/>
                        </a:rPr>
                        <a:t>15</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706" marR="50706" marT="0" marB="0" anchor="b"/>
                </a:tc>
                <a:extLst>
                  <a:ext uri="{0D108BD9-81ED-4DB2-BD59-A6C34878D82A}">
                    <a16:rowId xmlns:a16="http://schemas.microsoft.com/office/drawing/2014/main" val="10015"/>
                  </a:ext>
                </a:extLst>
              </a:tr>
            </a:tbl>
          </a:graphicData>
        </a:graphic>
      </p:graphicFrame>
      <p:sp>
        <p:nvSpPr>
          <p:cNvPr id="4" name="Rectangle 3"/>
          <p:cNvSpPr/>
          <p:nvPr/>
        </p:nvSpPr>
        <p:spPr>
          <a:xfrm>
            <a:off x="949706" y="3944763"/>
            <a:ext cx="4628696"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Ranking of sensitivity of SWAT model parameters in Dudhnai watershed</a:t>
            </a:r>
            <a:endParaRPr lang="en-US" dirty="0"/>
          </a:p>
        </p:txBody>
      </p:sp>
      <p:sp>
        <p:nvSpPr>
          <p:cNvPr id="8" name="TextBox 7"/>
          <p:cNvSpPr txBox="1"/>
          <p:nvPr/>
        </p:nvSpPr>
        <p:spPr>
          <a:xfrm>
            <a:off x="573925" y="1040522"/>
            <a:ext cx="4518337" cy="461665"/>
          </a:xfrm>
          <a:prstGeom prst="rect">
            <a:avLst/>
          </a:prstGeom>
          <a:noFill/>
        </p:spPr>
        <p:txBody>
          <a:bodyPr wrap="square" rtlCol="0">
            <a:spAutoFit/>
          </a:bodyPr>
          <a:lstStyle/>
          <a:p>
            <a:pPr marL="285750" indent="-285750">
              <a:buFont typeface="Arial" panose="020B0604020202020204" pitchFamily="34" charset="0"/>
              <a:buChar char="•"/>
            </a:pPr>
            <a:r>
              <a:rPr lang="en-US" sz="2400" b="1" dirty="0">
                <a:latin typeface="Times New Roman" panose="02020603050405020304" pitchFamily="18" charset="0"/>
                <a:cs typeface="Times New Roman" panose="02020603050405020304" pitchFamily="18" charset="0"/>
              </a:rPr>
              <a:t>Sensitivity analysis</a:t>
            </a:r>
          </a:p>
        </p:txBody>
      </p:sp>
      <p:sp>
        <p:nvSpPr>
          <p:cNvPr id="9"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35259239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644DC240-3C98-483C-818C-AFA7D35CB54D}" type="slidenum">
              <a:rPr lang="en-US" smtClean="0"/>
              <a:t>22</a:t>
            </a:fld>
            <a:endParaRPr lang="en-US"/>
          </a:p>
        </p:txBody>
      </p:sp>
      <p:graphicFrame>
        <p:nvGraphicFramePr>
          <p:cNvPr id="6" name="Table 5"/>
          <p:cNvGraphicFramePr>
            <a:graphicFrameLocks noGrp="1"/>
          </p:cNvGraphicFramePr>
          <p:nvPr>
            <p:extLst>
              <p:ext uri="{D42A27DB-BD31-4B8C-83A1-F6EECF244321}">
                <p14:modId xmlns:p14="http://schemas.microsoft.com/office/powerpoint/2010/main" val="616033343"/>
              </p:ext>
            </p:extLst>
          </p:nvPr>
        </p:nvGraphicFramePr>
        <p:xfrm>
          <a:off x="391439" y="3473048"/>
          <a:ext cx="5490574" cy="2478151"/>
        </p:xfrm>
        <a:graphic>
          <a:graphicData uri="http://schemas.openxmlformats.org/drawingml/2006/table">
            <a:tbl>
              <a:tblPr firstCol="1" bandRow="1">
                <a:tableStyleId>{5C22544A-7EE6-4342-B048-85BDC9FD1C3A}</a:tableStyleId>
              </a:tblPr>
              <a:tblGrid>
                <a:gridCol w="2602009">
                  <a:extLst>
                    <a:ext uri="{9D8B030D-6E8A-4147-A177-3AD203B41FA5}">
                      <a16:colId xmlns:a16="http://schemas.microsoft.com/office/drawing/2014/main" val="20000"/>
                    </a:ext>
                  </a:extLst>
                </a:gridCol>
                <a:gridCol w="1677274">
                  <a:extLst>
                    <a:ext uri="{9D8B030D-6E8A-4147-A177-3AD203B41FA5}">
                      <a16:colId xmlns:a16="http://schemas.microsoft.com/office/drawing/2014/main" val="20001"/>
                    </a:ext>
                  </a:extLst>
                </a:gridCol>
                <a:gridCol w="1211291">
                  <a:extLst>
                    <a:ext uri="{9D8B030D-6E8A-4147-A177-3AD203B41FA5}">
                      <a16:colId xmlns:a16="http://schemas.microsoft.com/office/drawing/2014/main" val="20002"/>
                    </a:ext>
                  </a:extLst>
                </a:gridCol>
              </a:tblGrid>
              <a:tr h="245359">
                <a:tc rowSpan="2">
                  <a:txBody>
                    <a:bodyPr/>
                    <a:lstStyle/>
                    <a:p>
                      <a:pPr marL="0" marR="0" algn="ctr" fontAlgn="ctr">
                        <a:lnSpc>
                          <a:spcPct val="200000"/>
                        </a:lnSpc>
                        <a:spcBef>
                          <a:spcPts val="0"/>
                        </a:spcBef>
                        <a:spcAft>
                          <a:spcPts val="0"/>
                        </a:spcAft>
                      </a:pPr>
                      <a:r>
                        <a:rPr lang="en-IN" sz="1200" kern="1200" dirty="0">
                          <a:effectLst/>
                        </a:rPr>
                        <a:t>Evaluation Parameter</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tc gridSpan="2">
                  <a:txBody>
                    <a:bodyPr/>
                    <a:lstStyle/>
                    <a:p>
                      <a:pPr marL="0" marR="0" algn="ctr" fontAlgn="ctr">
                        <a:lnSpc>
                          <a:spcPct val="200000"/>
                        </a:lnSpc>
                        <a:spcBef>
                          <a:spcPts val="0"/>
                        </a:spcBef>
                        <a:spcAft>
                          <a:spcPts val="0"/>
                        </a:spcAft>
                      </a:pPr>
                      <a:r>
                        <a:rPr lang="en-IN" sz="1200" kern="1200" dirty="0">
                          <a:effectLst/>
                        </a:rPr>
                        <a:t>Calibration (2005-2014)</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tc hMerge="1">
                  <a:txBody>
                    <a:bodyPr/>
                    <a:lstStyle/>
                    <a:p>
                      <a:endParaRPr lang="en-US"/>
                    </a:p>
                  </a:txBody>
                  <a:tcPr/>
                </a:tc>
                <a:extLst>
                  <a:ext uri="{0D108BD9-81ED-4DB2-BD59-A6C34878D82A}">
                    <a16:rowId xmlns:a16="http://schemas.microsoft.com/office/drawing/2014/main" val="10000"/>
                  </a:ext>
                </a:extLst>
              </a:tr>
              <a:tr h="198381">
                <a:tc vMerge="1">
                  <a:txBody>
                    <a:bodyPr/>
                    <a:lstStyle/>
                    <a:p>
                      <a:endParaRPr lang="en-US"/>
                    </a:p>
                  </a:txBody>
                  <a:tcPr/>
                </a:tc>
                <a:tc>
                  <a:txBody>
                    <a:bodyPr/>
                    <a:lstStyle/>
                    <a:p>
                      <a:pPr marL="0" marR="0" algn="ctr" fontAlgn="b">
                        <a:lnSpc>
                          <a:spcPct val="200000"/>
                        </a:lnSpc>
                        <a:spcBef>
                          <a:spcPts val="0"/>
                        </a:spcBef>
                        <a:spcAft>
                          <a:spcPts val="0"/>
                        </a:spcAft>
                      </a:pPr>
                      <a:r>
                        <a:rPr lang="en-IN" sz="1200" kern="1200">
                          <a:effectLst/>
                        </a:rPr>
                        <a:t>Daily</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dirty="0">
                          <a:effectLst/>
                        </a:rPr>
                        <a:t>Monthly</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1"/>
                  </a:ext>
                </a:extLst>
              </a:tr>
              <a:tr h="198381">
                <a:tc>
                  <a:txBody>
                    <a:bodyPr/>
                    <a:lstStyle/>
                    <a:p>
                      <a:pPr marL="0" marR="0" fontAlgn="b">
                        <a:lnSpc>
                          <a:spcPct val="200000"/>
                        </a:lnSpc>
                        <a:spcBef>
                          <a:spcPts val="0"/>
                        </a:spcBef>
                        <a:spcAft>
                          <a:spcPts val="0"/>
                        </a:spcAft>
                      </a:pPr>
                      <a:r>
                        <a:rPr lang="en-IN" sz="1200" kern="1200" dirty="0">
                          <a:effectLst/>
                        </a:rPr>
                        <a:t>Nash-</a:t>
                      </a:r>
                      <a:r>
                        <a:rPr lang="en-IN" sz="1200" kern="1200" dirty="0" err="1">
                          <a:effectLst/>
                        </a:rPr>
                        <a:t>Sutclffe</a:t>
                      </a:r>
                      <a:r>
                        <a:rPr lang="en-IN" sz="1200" kern="1200" dirty="0">
                          <a:effectLst/>
                        </a:rPr>
                        <a:t> Efficiency (NSE)</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0.54</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dirty="0">
                          <a:effectLst/>
                        </a:rPr>
                        <a:t>0.70</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2"/>
                  </a:ext>
                </a:extLst>
              </a:tr>
              <a:tr h="198381">
                <a:tc>
                  <a:txBody>
                    <a:bodyPr/>
                    <a:lstStyle/>
                    <a:p>
                      <a:pPr marL="0" marR="0" fontAlgn="b">
                        <a:lnSpc>
                          <a:spcPct val="200000"/>
                        </a:lnSpc>
                        <a:spcBef>
                          <a:spcPts val="0"/>
                        </a:spcBef>
                        <a:spcAft>
                          <a:spcPts val="0"/>
                        </a:spcAft>
                      </a:pPr>
                      <a:r>
                        <a:rPr lang="en-IN" sz="1200" kern="1200" dirty="0">
                          <a:effectLst/>
                        </a:rPr>
                        <a:t>Coefficient of Determination (R</a:t>
                      </a:r>
                      <a:r>
                        <a:rPr lang="en-IN" sz="1200" kern="1200" baseline="30000" dirty="0">
                          <a:effectLst/>
                        </a:rPr>
                        <a:t>2</a:t>
                      </a:r>
                      <a:r>
                        <a:rPr lang="en-IN" sz="1200" kern="1200" dirty="0">
                          <a:effectLst/>
                        </a:rPr>
                        <a:t>)</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0.55</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0.72</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3"/>
                  </a:ext>
                </a:extLst>
              </a:tr>
              <a:tr h="198381">
                <a:tc>
                  <a:txBody>
                    <a:bodyPr/>
                    <a:lstStyle/>
                    <a:p>
                      <a:pPr marL="0" marR="0" fontAlgn="b">
                        <a:lnSpc>
                          <a:spcPct val="200000"/>
                        </a:lnSpc>
                        <a:spcBef>
                          <a:spcPts val="0"/>
                        </a:spcBef>
                        <a:spcAft>
                          <a:spcPts val="0"/>
                        </a:spcAft>
                      </a:pPr>
                      <a:r>
                        <a:rPr lang="en-US" sz="1200" kern="1200">
                          <a:effectLst/>
                        </a:rPr>
                        <a:t>Coefficient of Residual Mass (CRM)</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-0.1</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-0.10</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4"/>
                  </a:ext>
                </a:extLst>
              </a:tr>
              <a:tr h="198381">
                <a:tc>
                  <a:txBody>
                    <a:bodyPr/>
                    <a:lstStyle/>
                    <a:p>
                      <a:pPr marL="0" marR="0" fontAlgn="b">
                        <a:lnSpc>
                          <a:spcPct val="200000"/>
                        </a:lnSpc>
                        <a:spcBef>
                          <a:spcPts val="0"/>
                        </a:spcBef>
                        <a:spcAft>
                          <a:spcPts val="0"/>
                        </a:spcAft>
                      </a:pPr>
                      <a:r>
                        <a:rPr lang="en-US" sz="1200" kern="1200">
                          <a:effectLst/>
                        </a:rPr>
                        <a:t>Standard Error of Estimate (SEE)</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20.31</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9.33</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5"/>
                  </a:ext>
                </a:extLst>
              </a:tr>
              <a:tr h="198381">
                <a:tc>
                  <a:txBody>
                    <a:bodyPr/>
                    <a:lstStyle/>
                    <a:p>
                      <a:pPr marL="0" marR="0" fontAlgn="b">
                        <a:lnSpc>
                          <a:spcPct val="200000"/>
                        </a:lnSpc>
                        <a:spcBef>
                          <a:spcPts val="0"/>
                        </a:spcBef>
                        <a:spcAft>
                          <a:spcPts val="0"/>
                        </a:spcAft>
                      </a:pPr>
                      <a:r>
                        <a:rPr lang="en-IN" sz="1200" kern="1200">
                          <a:effectLst/>
                        </a:rPr>
                        <a:t>Percent Bias (PBIAS)</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-9.7</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6"/>
                  </a:ext>
                </a:extLst>
              </a:tr>
              <a:tr h="198381">
                <a:tc>
                  <a:txBody>
                    <a:bodyPr/>
                    <a:lstStyle/>
                    <a:p>
                      <a:pPr marL="0" marR="0" fontAlgn="b">
                        <a:lnSpc>
                          <a:spcPct val="200000"/>
                        </a:lnSpc>
                        <a:spcBef>
                          <a:spcPts val="0"/>
                        </a:spcBef>
                        <a:spcAft>
                          <a:spcPts val="0"/>
                        </a:spcAft>
                      </a:pPr>
                      <a:r>
                        <a:rPr lang="en-IN" sz="1200" kern="1200" dirty="0">
                          <a:effectLst/>
                        </a:rPr>
                        <a:t>Mean Simulated (Mean Observed)</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20.93(19.08)</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dirty="0">
                          <a:effectLst/>
                        </a:rPr>
                        <a:t>-</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7"/>
                  </a:ext>
                </a:extLst>
              </a:tr>
            </a:tbl>
          </a:graphicData>
        </a:graphic>
      </p:graphicFrame>
      <p:sp>
        <p:nvSpPr>
          <p:cNvPr id="7" name="Rectangle 6"/>
          <p:cNvSpPr/>
          <p:nvPr/>
        </p:nvSpPr>
        <p:spPr>
          <a:xfrm>
            <a:off x="230686" y="2872772"/>
            <a:ext cx="5733386" cy="646331"/>
          </a:xfrm>
          <a:prstGeom prst="rect">
            <a:avLst/>
          </a:prstGeom>
        </p:spPr>
        <p:txBody>
          <a:bodyPr wrap="square">
            <a:spAutoFit/>
          </a:bodyPr>
          <a:lstStyle/>
          <a:p>
            <a:pPr algn="just"/>
            <a:r>
              <a:rPr lang="en-US" dirty="0">
                <a:solidFill>
                  <a:srgbClr val="000000"/>
                </a:solidFill>
                <a:latin typeface="Times New Roman" panose="02020603050405020304" pitchFamily="18" charset="0"/>
                <a:ea typeface="Calibri" panose="020F0502020204030204" pitchFamily="34" charset="0"/>
              </a:rPr>
              <a:t>Daily and monthly statistics of SWAT model performance in the Dudhnai watershed for calibration period: 2005-2014</a:t>
            </a:r>
            <a:endParaRPr lang="en-US" dirty="0"/>
          </a:p>
        </p:txBody>
      </p:sp>
      <p:graphicFrame>
        <p:nvGraphicFramePr>
          <p:cNvPr id="8" name="Table 7"/>
          <p:cNvGraphicFramePr>
            <a:graphicFrameLocks noGrp="1"/>
          </p:cNvGraphicFramePr>
          <p:nvPr>
            <p:extLst>
              <p:ext uri="{D42A27DB-BD31-4B8C-83A1-F6EECF244321}">
                <p14:modId xmlns:p14="http://schemas.microsoft.com/office/powerpoint/2010/main" val="1334833884"/>
              </p:ext>
            </p:extLst>
          </p:nvPr>
        </p:nvGraphicFramePr>
        <p:xfrm>
          <a:off x="6312064" y="3459396"/>
          <a:ext cx="5474927" cy="2478151"/>
        </p:xfrm>
        <a:graphic>
          <a:graphicData uri="http://schemas.openxmlformats.org/drawingml/2006/table">
            <a:tbl>
              <a:tblPr firstCol="1" bandRow="1">
                <a:tableStyleId>{5C22544A-7EE6-4342-B048-85BDC9FD1C3A}</a:tableStyleId>
              </a:tblPr>
              <a:tblGrid>
                <a:gridCol w="2594594">
                  <a:extLst>
                    <a:ext uri="{9D8B030D-6E8A-4147-A177-3AD203B41FA5}">
                      <a16:colId xmlns:a16="http://schemas.microsoft.com/office/drawing/2014/main" val="20000"/>
                    </a:ext>
                  </a:extLst>
                </a:gridCol>
                <a:gridCol w="1672494">
                  <a:extLst>
                    <a:ext uri="{9D8B030D-6E8A-4147-A177-3AD203B41FA5}">
                      <a16:colId xmlns:a16="http://schemas.microsoft.com/office/drawing/2014/main" val="20001"/>
                    </a:ext>
                  </a:extLst>
                </a:gridCol>
                <a:gridCol w="1207839">
                  <a:extLst>
                    <a:ext uri="{9D8B030D-6E8A-4147-A177-3AD203B41FA5}">
                      <a16:colId xmlns:a16="http://schemas.microsoft.com/office/drawing/2014/main" val="20002"/>
                    </a:ext>
                  </a:extLst>
                </a:gridCol>
              </a:tblGrid>
              <a:tr h="261754">
                <a:tc rowSpan="2">
                  <a:txBody>
                    <a:bodyPr/>
                    <a:lstStyle/>
                    <a:p>
                      <a:pPr marL="0" marR="0" algn="ctr" fontAlgn="ctr">
                        <a:lnSpc>
                          <a:spcPct val="200000"/>
                        </a:lnSpc>
                        <a:spcBef>
                          <a:spcPts val="0"/>
                        </a:spcBef>
                        <a:spcAft>
                          <a:spcPts val="0"/>
                        </a:spcAft>
                      </a:pPr>
                      <a:r>
                        <a:rPr lang="en-IN" sz="1200" kern="1200" dirty="0">
                          <a:effectLst/>
                        </a:rPr>
                        <a:t>Evaluation Parameter</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tc gridSpan="2">
                  <a:txBody>
                    <a:bodyPr/>
                    <a:lstStyle/>
                    <a:p>
                      <a:pPr marL="0" marR="0" algn="ctr" fontAlgn="ctr">
                        <a:lnSpc>
                          <a:spcPct val="200000"/>
                        </a:lnSpc>
                        <a:spcBef>
                          <a:spcPts val="0"/>
                        </a:spcBef>
                        <a:spcAft>
                          <a:spcPts val="0"/>
                        </a:spcAft>
                      </a:pPr>
                      <a:r>
                        <a:rPr lang="en-IN" sz="1200" kern="1200">
                          <a:effectLst/>
                        </a:rPr>
                        <a:t>Validation (2015-2019)</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tc hMerge="1">
                  <a:txBody>
                    <a:bodyPr/>
                    <a:lstStyle/>
                    <a:p>
                      <a:endParaRPr lang="en-US"/>
                    </a:p>
                  </a:txBody>
                  <a:tcPr/>
                </a:tc>
                <a:extLst>
                  <a:ext uri="{0D108BD9-81ED-4DB2-BD59-A6C34878D82A}">
                    <a16:rowId xmlns:a16="http://schemas.microsoft.com/office/drawing/2014/main" val="10000"/>
                  </a:ext>
                </a:extLst>
              </a:tr>
              <a:tr h="211636">
                <a:tc vMerge="1">
                  <a:txBody>
                    <a:bodyPr/>
                    <a:lstStyle/>
                    <a:p>
                      <a:endParaRPr lang="en-US"/>
                    </a:p>
                  </a:txBody>
                  <a:tcPr/>
                </a:tc>
                <a:tc>
                  <a:txBody>
                    <a:bodyPr/>
                    <a:lstStyle/>
                    <a:p>
                      <a:pPr marL="0" marR="0" algn="ctr" fontAlgn="b">
                        <a:lnSpc>
                          <a:spcPct val="200000"/>
                        </a:lnSpc>
                        <a:spcBef>
                          <a:spcPts val="0"/>
                        </a:spcBef>
                        <a:spcAft>
                          <a:spcPts val="0"/>
                        </a:spcAft>
                      </a:pPr>
                      <a:r>
                        <a:rPr lang="en-IN" sz="1200" kern="1200">
                          <a:effectLst/>
                        </a:rPr>
                        <a:t>Daily</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Monthly</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1"/>
                  </a:ext>
                </a:extLst>
              </a:tr>
              <a:tr h="211636">
                <a:tc>
                  <a:txBody>
                    <a:bodyPr/>
                    <a:lstStyle/>
                    <a:p>
                      <a:pPr marL="0" marR="0" fontAlgn="b">
                        <a:lnSpc>
                          <a:spcPct val="200000"/>
                        </a:lnSpc>
                        <a:spcBef>
                          <a:spcPts val="0"/>
                        </a:spcBef>
                        <a:spcAft>
                          <a:spcPts val="0"/>
                        </a:spcAft>
                      </a:pPr>
                      <a:r>
                        <a:rPr lang="en-IN" sz="1200" kern="1200">
                          <a:effectLst/>
                        </a:rPr>
                        <a:t>Nash-Sutclffe Efficiency (NSE)</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0.44</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0.72</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2"/>
                  </a:ext>
                </a:extLst>
              </a:tr>
              <a:tr h="211636">
                <a:tc>
                  <a:txBody>
                    <a:bodyPr/>
                    <a:lstStyle/>
                    <a:p>
                      <a:pPr marL="0" marR="0" fontAlgn="b">
                        <a:lnSpc>
                          <a:spcPct val="200000"/>
                        </a:lnSpc>
                        <a:spcBef>
                          <a:spcPts val="0"/>
                        </a:spcBef>
                        <a:spcAft>
                          <a:spcPts val="0"/>
                        </a:spcAft>
                      </a:pPr>
                      <a:r>
                        <a:rPr lang="en-IN" sz="1200" kern="1200">
                          <a:effectLst/>
                        </a:rPr>
                        <a:t>Coefficient of Determination (R</a:t>
                      </a:r>
                      <a:r>
                        <a:rPr lang="en-IN" sz="1200" kern="1200" baseline="30000">
                          <a:effectLst/>
                        </a:rPr>
                        <a:t>2</a:t>
                      </a:r>
                      <a:r>
                        <a:rPr lang="en-IN" sz="1200" kern="1200">
                          <a:effectLst/>
                        </a:rPr>
                        <a:t>)</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dirty="0">
                          <a:effectLst/>
                        </a:rPr>
                        <a:t>0.46</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0.74</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3"/>
                  </a:ext>
                </a:extLst>
              </a:tr>
              <a:tr h="211636">
                <a:tc>
                  <a:txBody>
                    <a:bodyPr/>
                    <a:lstStyle/>
                    <a:p>
                      <a:pPr marL="0" marR="0" fontAlgn="b">
                        <a:lnSpc>
                          <a:spcPct val="200000"/>
                        </a:lnSpc>
                        <a:spcBef>
                          <a:spcPts val="0"/>
                        </a:spcBef>
                        <a:spcAft>
                          <a:spcPts val="0"/>
                        </a:spcAft>
                      </a:pPr>
                      <a:r>
                        <a:rPr lang="en-US" sz="1200" kern="1200">
                          <a:effectLst/>
                        </a:rPr>
                        <a:t>Coefficient of Residual Mass (CRM)</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-0.08</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-0.08</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4"/>
                  </a:ext>
                </a:extLst>
              </a:tr>
              <a:tr h="211636">
                <a:tc>
                  <a:txBody>
                    <a:bodyPr/>
                    <a:lstStyle/>
                    <a:p>
                      <a:pPr marL="0" marR="0" fontAlgn="b">
                        <a:lnSpc>
                          <a:spcPct val="200000"/>
                        </a:lnSpc>
                        <a:spcBef>
                          <a:spcPts val="0"/>
                        </a:spcBef>
                        <a:spcAft>
                          <a:spcPts val="0"/>
                        </a:spcAft>
                      </a:pPr>
                      <a:r>
                        <a:rPr lang="en-US" sz="1200" kern="1200">
                          <a:effectLst/>
                        </a:rPr>
                        <a:t>Standard Error of Estimate (SEE)</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dirty="0">
                          <a:effectLst/>
                        </a:rPr>
                        <a:t>24.34</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11.15</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5"/>
                  </a:ext>
                </a:extLst>
              </a:tr>
              <a:tr h="211636">
                <a:tc>
                  <a:txBody>
                    <a:bodyPr/>
                    <a:lstStyle/>
                    <a:p>
                      <a:pPr marL="0" marR="0" fontAlgn="b">
                        <a:lnSpc>
                          <a:spcPct val="200000"/>
                        </a:lnSpc>
                        <a:spcBef>
                          <a:spcPts val="0"/>
                        </a:spcBef>
                        <a:spcAft>
                          <a:spcPts val="0"/>
                        </a:spcAft>
                      </a:pPr>
                      <a:r>
                        <a:rPr lang="en-IN" sz="1200" kern="1200">
                          <a:effectLst/>
                        </a:rPr>
                        <a:t>Percent Bias (PBIAS)</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dirty="0">
                          <a:effectLst/>
                        </a:rPr>
                        <a:t>-8.04</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6"/>
                  </a:ext>
                </a:extLst>
              </a:tr>
              <a:tr h="211636">
                <a:tc>
                  <a:txBody>
                    <a:bodyPr/>
                    <a:lstStyle/>
                    <a:p>
                      <a:pPr marL="0" marR="0" fontAlgn="b">
                        <a:lnSpc>
                          <a:spcPct val="200000"/>
                        </a:lnSpc>
                        <a:spcBef>
                          <a:spcPts val="0"/>
                        </a:spcBef>
                        <a:spcAft>
                          <a:spcPts val="0"/>
                        </a:spcAft>
                      </a:pPr>
                      <a:r>
                        <a:rPr lang="en-IN" sz="1200" kern="1200">
                          <a:effectLst/>
                        </a:rPr>
                        <a:t>Mean Simulated (Mean Observed)</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a:effectLst/>
                        </a:rPr>
                        <a:t>25.13(23.26)</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US" sz="1200" kern="1200" dirty="0">
                          <a:effectLst/>
                        </a:rPr>
                        <a:t>-</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7"/>
                  </a:ext>
                </a:extLst>
              </a:tr>
            </a:tbl>
          </a:graphicData>
        </a:graphic>
      </p:graphicFrame>
      <p:sp>
        <p:nvSpPr>
          <p:cNvPr id="9" name="Rectangle 8"/>
          <p:cNvSpPr/>
          <p:nvPr/>
        </p:nvSpPr>
        <p:spPr>
          <a:xfrm>
            <a:off x="6196084" y="2872772"/>
            <a:ext cx="5670633" cy="646331"/>
          </a:xfrm>
          <a:prstGeom prst="rect">
            <a:avLst/>
          </a:prstGeom>
        </p:spPr>
        <p:txBody>
          <a:bodyPr wrap="square">
            <a:spAutoFit/>
          </a:bodyPr>
          <a:lstStyle/>
          <a:p>
            <a:pPr algn="just"/>
            <a:r>
              <a:rPr lang="en-US" dirty="0">
                <a:solidFill>
                  <a:srgbClr val="000000"/>
                </a:solidFill>
                <a:latin typeface="Times New Roman" panose="02020603050405020304" pitchFamily="18" charset="0"/>
                <a:ea typeface="Calibri" panose="020F0502020204030204" pitchFamily="34" charset="0"/>
              </a:rPr>
              <a:t>Daily and monthly statistics of SWAT model performance in the Dudhnai watershed for validation period: 2015-2019</a:t>
            </a:r>
            <a:endParaRPr lang="en-US" dirty="0"/>
          </a:p>
        </p:txBody>
      </p:sp>
      <p:sp>
        <p:nvSpPr>
          <p:cNvPr id="10" name="Title 1"/>
          <p:cNvSpPr>
            <a:spLocks noGrp="1"/>
          </p:cNvSpPr>
          <p:nvPr>
            <p:ph type="title"/>
          </p:nvPr>
        </p:nvSpPr>
        <p:spPr>
          <a:xfrm>
            <a:off x="838200" y="64870"/>
            <a:ext cx="10515600" cy="61190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
        <p:nvSpPr>
          <p:cNvPr id="2" name="TextBox 1"/>
          <p:cNvSpPr txBox="1"/>
          <p:nvPr/>
        </p:nvSpPr>
        <p:spPr>
          <a:xfrm>
            <a:off x="381015" y="649109"/>
            <a:ext cx="11238920" cy="2308324"/>
          </a:xfrm>
          <a:prstGeom prst="rect">
            <a:avLst/>
          </a:prstGeom>
          <a:noFill/>
        </p:spPr>
        <p:txBody>
          <a:bodyPr wrap="square" rtlCol="0">
            <a:spAutoFit/>
          </a:bodyPr>
          <a:lstStyle/>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Calibration of the SWAT model was done followed by validation. Calibration provides the most accurate and favorable output based on set of numerous data provided to it. Based on the best fitted value or output, validation provides the required results and conclusions. </a:t>
            </a:r>
          </a:p>
        </p:txBody>
      </p:sp>
    </p:spTree>
    <p:extLst>
      <p:ext uri="{BB962C8B-B14F-4D97-AF65-F5344CB8AC3E}">
        <p14:creationId xmlns:p14="http://schemas.microsoft.com/office/powerpoint/2010/main" val="33374276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23</a:t>
            </a:fld>
            <a:endParaRPr lang="en-US"/>
          </a:p>
        </p:txBody>
      </p:sp>
      <p:graphicFrame>
        <p:nvGraphicFramePr>
          <p:cNvPr id="3" name="Chart 2">
            <a:extLst>
              <a:ext uri="{FF2B5EF4-FFF2-40B4-BE49-F238E27FC236}">
                <a16:creationId xmlns:a16="http://schemas.microsoft.com/office/drawing/2014/main" id="{00000000-0008-0000-0000-000003000000}"/>
              </a:ext>
            </a:extLst>
          </p:cNvPr>
          <p:cNvGraphicFramePr/>
          <p:nvPr>
            <p:extLst>
              <p:ext uri="{D42A27DB-BD31-4B8C-83A1-F6EECF244321}">
                <p14:modId xmlns:p14="http://schemas.microsoft.com/office/powerpoint/2010/main" val="1603082849"/>
              </p:ext>
            </p:extLst>
          </p:nvPr>
        </p:nvGraphicFramePr>
        <p:xfrm>
          <a:off x="266163" y="1197546"/>
          <a:ext cx="5615524" cy="2930279"/>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p:cNvSpPr/>
          <p:nvPr/>
        </p:nvSpPr>
        <p:spPr>
          <a:xfrm>
            <a:off x="266163" y="4329328"/>
            <a:ext cx="5320445"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Daily streamflow of observed and simulated discharge for calibration period (2005-2014)</a:t>
            </a:r>
            <a:endParaRPr lang="en-US" dirty="0"/>
          </a:p>
        </p:txBody>
      </p:sp>
      <p:sp>
        <p:nvSpPr>
          <p:cNvPr id="8"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graphicFrame>
        <p:nvGraphicFramePr>
          <p:cNvPr id="9" name="Chart 8">
            <a:extLst>
              <a:ext uri="{FF2B5EF4-FFF2-40B4-BE49-F238E27FC236}">
                <a16:creationId xmlns:a16="http://schemas.microsoft.com/office/drawing/2014/main" id="{00000000-0008-0000-0100-000004000000}"/>
              </a:ext>
            </a:extLst>
          </p:cNvPr>
          <p:cNvGraphicFramePr/>
          <p:nvPr>
            <p:extLst>
              <p:ext uri="{D42A27DB-BD31-4B8C-83A1-F6EECF244321}">
                <p14:modId xmlns:p14="http://schemas.microsoft.com/office/powerpoint/2010/main" val="1351383525"/>
              </p:ext>
            </p:extLst>
          </p:nvPr>
        </p:nvGraphicFramePr>
        <p:xfrm>
          <a:off x="6310315" y="1202044"/>
          <a:ext cx="5245065" cy="2931677"/>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6166968" y="4320859"/>
            <a:ext cx="5294334"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Daily streamflow of observed and simulated discharge for validation period (2015-2019)</a:t>
            </a:r>
            <a:endParaRPr lang="en-US" dirty="0"/>
          </a:p>
        </p:txBody>
      </p:sp>
    </p:spTree>
    <p:extLst>
      <p:ext uri="{BB962C8B-B14F-4D97-AF65-F5344CB8AC3E}">
        <p14:creationId xmlns:p14="http://schemas.microsoft.com/office/powerpoint/2010/main" val="106338091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24</a:t>
            </a:fld>
            <a:endParaRPr lang="en-US"/>
          </a:p>
        </p:txBody>
      </p:sp>
      <p:graphicFrame>
        <p:nvGraphicFramePr>
          <p:cNvPr id="4" name="Chart 3">
            <a:extLst>
              <a:ext uri="{FF2B5EF4-FFF2-40B4-BE49-F238E27FC236}">
                <a16:creationId xmlns:a16="http://schemas.microsoft.com/office/drawing/2014/main" id="{E021C00E-968B-407B-9D91-53C4F5E5FFBD}"/>
              </a:ext>
            </a:extLst>
          </p:cNvPr>
          <p:cNvGraphicFramePr/>
          <p:nvPr>
            <p:extLst>
              <p:ext uri="{D42A27DB-BD31-4B8C-83A1-F6EECF244321}">
                <p14:modId xmlns:p14="http://schemas.microsoft.com/office/powerpoint/2010/main" val="748262954"/>
              </p:ext>
            </p:extLst>
          </p:nvPr>
        </p:nvGraphicFramePr>
        <p:xfrm>
          <a:off x="5874706" y="1290180"/>
          <a:ext cx="5937337" cy="2931091"/>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p:cNvSpPr/>
          <p:nvPr/>
        </p:nvSpPr>
        <p:spPr>
          <a:xfrm>
            <a:off x="5912284" y="4320859"/>
            <a:ext cx="5862181"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Monthly streamflow of observed and simulated discharge for validation period (2015-2019)</a:t>
            </a:r>
            <a:endParaRPr lang="en-US" dirty="0"/>
          </a:p>
        </p:txBody>
      </p:sp>
      <p:sp>
        <p:nvSpPr>
          <p:cNvPr id="8"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graphicFrame>
        <p:nvGraphicFramePr>
          <p:cNvPr id="9" name="Chart 8">
            <a:extLst>
              <a:ext uri="{FF2B5EF4-FFF2-40B4-BE49-F238E27FC236}">
                <a16:creationId xmlns:a16="http://schemas.microsoft.com/office/drawing/2014/main" id="{1541FDE7-2F16-4A4D-8C9F-FD0BBCA22A27}"/>
              </a:ext>
            </a:extLst>
          </p:cNvPr>
          <p:cNvGraphicFramePr/>
          <p:nvPr>
            <p:extLst>
              <p:ext uri="{D42A27DB-BD31-4B8C-83A1-F6EECF244321}">
                <p14:modId xmlns:p14="http://schemas.microsoft.com/office/powerpoint/2010/main" val="650064737"/>
              </p:ext>
            </p:extLst>
          </p:nvPr>
        </p:nvGraphicFramePr>
        <p:xfrm>
          <a:off x="208368" y="1287886"/>
          <a:ext cx="5628067" cy="2949263"/>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70994" y="4329328"/>
            <a:ext cx="5766148"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Monthly streamflow of observed and simulated discharge for calibration period (2005-2014)</a:t>
            </a:r>
            <a:endParaRPr lang="en-US" dirty="0"/>
          </a:p>
        </p:txBody>
      </p:sp>
    </p:spTree>
    <p:extLst>
      <p:ext uri="{BB962C8B-B14F-4D97-AF65-F5344CB8AC3E}">
        <p14:creationId xmlns:p14="http://schemas.microsoft.com/office/powerpoint/2010/main" val="398484446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25</a:t>
            </a:fld>
            <a:endParaRPr lang="en-US"/>
          </a:p>
        </p:txBody>
      </p:sp>
      <p:graphicFrame>
        <p:nvGraphicFramePr>
          <p:cNvPr id="3" name="Chart 2">
            <a:extLst>
              <a:ext uri="{FF2B5EF4-FFF2-40B4-BE49-F238E27FC236}">
                <a16:creationId xmlns:a16="http://schemas.microsoft.com/office/drawing/2014/main" id="{C7BC097E-506A-4F03-91E6-DB30E414AEBF}"/>
              </a:ext>
            </a:extLst>
          </p:cNvPr>
          <p:cNvGraphicFramePr/>
          <p:nvPr>
            <p:extLst>
              <p:ext uri="{D42A27DB-BD31-4B8C-83A1-F6EECF244321}">
                <p14:modId xmlns:p14="http://schemas.microsoft.com/office/powerpoint/2010/main" val="3698686932"/>
              </p:ext>
            </p:extLst>
          </p:nvPr>
        </p:nvGraphicFramePr>
        <p:xfrm>
          <a:off x="811008" y="1157576"/>
          <a:ext cx="4900860" cy="3823104"/>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p:cNvSpPr/>
          <p:nvPr/>
        </p:nvSpPr>
        <p:spPr>
          <a:xfrm>
            <a:off x="1204555" y="5005732"/>
            <a:ext cx="4269317" cy="923330"/>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Goodness of fit between observed and simulated daily streamflow during calibration period (2005–2014)</a:t>
            </a:r>
            <a:endParaRPr lang="en-US" dirty="0"/>
          </a:p>
        </p:txBody>
      </p:sp>
      <p:graphicFrame>
        <p:nvGraphicFramePr>
          <p:cNvPr id="5" name="Chart 4">
            <a:extLst>
              <a:ext uri="{FF2B5EF4-FFF2-40B4-BE49-F238E27FC236}">
                <a16:creationId xmlns:a16="http://schemas.microsoft.com/office/drawing/2014/main" id="{0A89AB19-3206-486B-97B7-C73AEA6AB707}"/>
              </a:ext>
            </a:extLst>
          </p:cNvPr>
          <p:cNvGraphicFramePr/>
          <p:nvPr>
            <p:extLst>
              <p:ext uri="{D42A27DB-BD31-4B8C-83A1-F6EECF244321}">
                <p14:modId xmlns:p14="http://schemas.microsoft.com/office/powerpoint/2010/main" val="1558569279"/>
              </p:ext>
            </p:extLst>
          </p:nvPr>
        </p:nvGraphicFramePr>
        <p:xfrm>
          <a:off x="6367396" y="1147097"/>
          <a:ext cx="5060515" cy="3833583"/>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5"/>
          <p:cNvSpPr/>
          <p:nvPr/>
        </p:nvSpPr>
        <p:spPr>
          <a:xfrm>
            <a:off x="6755702" y="5005732"/>
            <a:ext cx="4467616" cy="923330"/>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Goodness of fit between observed and simulated daily streamflow during validation period (2015–2019)</a:t>
            </a:r>
            <a:endParaRPr lang="en-US" dirty="0"/>
          </a:p>
        </p:txBody>
      </p:sp>
      <p:sp>
        <p:nvSpPr>
          <p:cNvPr id="8"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68576451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26</a:t>
            </a:fld>
            <a:endParaRPr lang="en-US"/>
          </a:p>
        </p:txBody>
      </p:sp>
      <p:graphicFrame>
        <p:nvGraphicFramePr>
          <p:cNvPr id="4" name="Table 3"/>
          <p:cNvGraphicFramePr>
            <a:graphicFrameLocks noGrp="1"/>
          </p:cNvGraphicFramePr>
          <p:nvPr>
            <p:extLst>
              <p:ext uri="{D42A27DB-BD31-4B8C-83A1-F6EECF244321}">
                <p14:modId xmlns:p14="http://schemas.microsoft.com/office/powerpoint/2010/main" val="2628420919"/>
              </p:ext>
            </p:extLst>
          </p:nvPr>
        </p:nvGraphicFramePr>
        <p:xfrm>
          <a:off x="8087132" y="2966732"/>
          <a:ext cx="3790135" cy="2451720"/>
        </p:xfrm>
        <a:graphic>
          <a:graphicData uri="http://schemas.openxmlformats.org/drawingml/2006/table">
            <a:tbl>
              <a:tblPr firstCol="1" bandRow="1">
                <a:tableStyleId>{5C22544A-7EE6-4342-B048-85BDC9FD1C3A}</a:tableStyleId>
              </a:tblPr>
              <a:tblGrid>
                <a:gridCol w="1263079">
                  <a:extLst>
                    <a:ext uri="{9D8B030D-6E8A-4147-A177-3AD203B41FA5}">
                      <a16:colId xmlns:a16="http://schemas.microsoft.com/office/drawing/2014/main" val="20000"/>
                    </a:ext>
                  </a:extLst>
                </a:gridCol>
                <a:gridCol w="1263528">
                  <a:extLst>
                    <a:ext uri="{9D8B030D-6E8A-4147-A177-3AD203B41FA5}">
                      <a16:colId xmlns:a16="http://schemas.microsoft.com/office/drawing/2014/main" val="20001"/>
                    </a:ext>
                  </a:extLst>
                </a:gridCol>
                <a:gridCol w="1263528">
                  <a:extLst>
                    <a:ext uri="{9D8B030D-6E8A-4147-A177-3AD203B41FA5}">
                      <a16:colId xmlns:a16="http://schemas.microsoft.com/office/drawing/2014/main" val="20002"/>
                    </a:ext>
                  </a:extLst>
                </a:gridCol>
              </a:tblGrid>
              <a:tr h="1220608">
                <a:tc>
                  <a:txBody>
                    <a:bodyPr/>
                    <a:lstStyle/>
                    <a:p>
                      <a:pPr marL="0" marR="0" algn="ctr" fontAlgn="ctr">
                        <a:lnSpc>
                          <a:spcPct val="200000"/>
                        </a:lnSpc>
                        <a:spcBef>
                          <a:spcPts val="0"/>
                        </a:spcBef>
                        <a:spcAft>
                          <a:spcPts val="0"/>
                        </a:spcAft>
                      </a:pPr>
                      <a:r>
                        <a:rPr lang="en-IN" sz="1200" kern="1200" dirty="0">
                          <a:effectLst/>
                        </a:rPr>
                        <a:t>Uncertainty</a:t>
                      </a:r>
                      <a:endParaRPr lang="en-US" sz="1100" dirty="0">
                        <a:effectLst/>
                      </a:endParaRPr>
                    </a:p>
                    <a:p>
                      <a:pPr marL="0" marR="0" algn="ctr" fontAlgn="ctr">
                        <a:lnSpc>
                          <a:spcPct val="200000"/>
                        </a:lnSpc>
                        <a:spcBef>
                          <a:spcPts val="0"/>
                        </a:spcBef>
                        <a:spcAft>
                          <a:spcPts val="0"/>
                        </a:spcAft>
                      </a:pPr>
                      <a:r>
                        <a:rPr lang="en-IN" sz="1200" kern="1200" dirty="0">
                          <a:effectLst/>
                        </a:rPr>
                        <a:t>Parameter</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tc>
                  <a:txBody>
                    <a:bodyPr/>
                    <a:lstStyle/>
                    <a:p>
                      <a:pPr marL="0" marR="0" algn="ctr" fontAlgn="ctr">
                        <a:lnSpc>
                          <a:spcPct val="200000"/>
                        </a:lnSpc>
                        <a:spcBef>
                          <a:spcPts val="0"/>
                        </a:spcBef>
                        <a:spcAft>
                          <a:spcPts val="0"/>
                        </a:spcAft>
                      </a:pPr>
                      <a:r>
                        <a:rPr lang="en-IN" sz="1200" kern="1200" dirty="0">
                          <a:effectLst/>
                        </a:rPr>
                        <a:t>Calibration</a:t>
                      </a:r>
                      <a:endParaRPr lang="en-US" sz="1100" dirty="0">
                        <a:effectLst/>
                      </a:endParaRPr>
                    </a:p>
                    <a:p>
                      <a:pPr marL="0" marR="0" algn="ctr" fontAlgn="ctr">
                        <a:lnSpc>
                          <a:spcPct val="200000"/>
                        </a:lnSpc>
                        <a:spcBef>
                          <a:spcPts val="0"/>
                        </a:spcBef>
                        <a:spcAft>
                          <a:spcPts val="0"/>
                        </a:spcAft>
                      </a:pPr>
                      <a:r>
                        <a:rPr lang="en-IN" sz="1200" kern="1200" dirty="0">
                          <a:effectLst/>
                        </a:rPr>
                        <a:t>(2005-2014)</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tc>
                  <a:txBody>
                    <a:bodyPr/>
                    <a:lstStyle/>
                    <a:p>
                      <a:pPr marL="0" marR="0" algn="ctr" fontAlgn="ctr">
                        <a:lnSpc>
                          <a:spcPct val="200000"/>
                        </a:lnSpc>
                        <a:spcBef>
                          <a:spcPts val="0"/>
                        </a:spcBef>
                        <a:spcAft>
                          <a:spcPts val="0"/>
                        </a:spcAft>
                      </a:pPr>
                      <a:r>
                        <a:rPr lang="en-IN" sz="1200" kern="1200">
                          <a:effectLst/>
                        </a:rPr>
                        <a:t>Validation</a:t>
                      </a:r>
                      <a:endParaRPr lang="en-US" sz="1100">
                        <a:effectLst/>
                      </a:endParaRPr>
                    </a:p>
                    <a:p>
                      <a:pPr marL="0" marR="0" algn="ctr" fontAlgn="ctr">
                        <a:lnSpc>
                          <a:spcPct val="200000"/>
                        </a:lnSpc>
                        <a:spcBef>
                          <a:spcPts val="0"/>
                        </a:spcBef>
                        <a:spcAft>
                          <a:spcPts val="0"/>
                        </a:spcAft>
                      </a:pPr>
                      <a:r>
                        <a:rPr lang="en-IN" sz="1200" kern="1200">
                          <a:effectLst/>
                        </a:rPr>
                        <a:t>(2015-2019)</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ctr"/>
                </a:tc>
                <a:extLst>
                  <a:ext uri="{0D108BD9-81ED-4DB2-BD59-A6C34878D82A}">
                    <a16:rowId xmlns:a16="http://schemas.microsoft.com/office/drawing/2014/main" val="10000"/>
                  </a:ext>
                </a:extLst>
              </a:tr>
              <a:tr h="615556">
                <a:tc>
                  <a:txBody>
                    <a:bodyPr/>
                    <a:lstStyle/>
                    <a:p>
                      <a:pPr marL="0" marR="0" fontAlgn="b">
                        <a:lnSpc>
                          <a:spcPct val="200000"/>
                        </a:lnSpc>
                        <a:spcBef>
                          <a:spcPts val="0"/>
                        </a:spcBef>
                        <a:spcAft>
                          <a:spcPts val="0"/>
                        </a:spcAft>
                      </a:pPr>
                      <a:r>
                        <a:rPr lang="en-IN" sz="1200" kern="1200">
                          <a:effectLst/>
                        </a:rPr>
                        <a:t>p-factor</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0.87</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0.83</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1"/>
                  </a:ext>
                </a:extLst>
              </a:tr>
              <a:tr h="615556">
                <a:tc>
                  <a:txBody>
                    <a:bodyPr/>
                    <a:lstStyle/>
                    <a:p>
                      <a:pPr marL="0" marR="0" fontAlgn="b">
                        <a:lnSpc>
                          <a:spcPct val="200000"/>
                        </a:lnSpc>
                        <a:spcBef>
                          <a:spcPts val="0"/>
                        </a:spcBef>
                        <a:spcAft>
                          <a:spcPts val="0"/>
                        </a:spcAft>
                      </a:pPr>
                      <a:r>
                        <a:rPr lang="en-IN" sz="1200" kern="1200" dirty="0">
                          <a:effectLst/>
                        </a:rPr>
                        <a:t>r-factor</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a:effectLst/>
                        </a:rPr>
                        <a:t>0.84</a:t>
                      </a:r>
                      <a:endParaRPr lang="en-US" sz="110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tc>
                  <a:txBody>
                    <a:bodyPr/>
                    <a:lstStyle/>
                    <a:p>
                      <a:pPr marL="0" marR="0" algn="ctr" fontAlgn="b">
                        <a:lnSpc>
                          <a:spcPct val="200000"/>
                        </a:lnSpc>
                        <a:spcBef>
                          <a:spcPts val="0"/>
                        </a:spcBef>
                        <a:spcAft>
                          <a:spcPts val="0"/>
                        </a:spcAft>
                      </a:pPr>
                      <a:r>
                        <a:rPr lang="en-IN" sz="1200" kern="1200" dirty="0">
                          <a:effectLst/>
                        </a:rPr>
                        <a:t>0.89</a:t>
                      </a:r>
                      <a:endParaRPr lang="en-US" sz="1100" dirty="0">
                        <a:effectLst/>
                        <a:latin typeface="Calibri" panose="020F0502020204030204" pitchFamily="34" charset="0"/>
                        <a:ea typeface="Calibri" panose="020F0502020204030204" pitchFamily="34" charset="0"/>
                        <a:cs typeface="Mangal" panose="02040503050203030202" pitchFamily="18" charset="0"/>
                      </a:endParaRPr>
                    </a:p>
                  </a:txBody>
                  <a:tcPr marL="6350" marR="6350" marT="6350" marB="0" anchor="b"/>
                </a:tc>
                <a:extLst>
                  <a:ext uri="{0D108BD9-81ED-4DB2-BD59-A6C34878D82A}">
                    <a16:rowId xmlns:a16="http://schemas.microsoft.com/office/drawing/2014/main" val="10002"/>
                  </a:ext>
                </a:extLst>
              </a:tr>
            </a:tbl>
          </a:graphicData>
        </a:graphic>
      </p:graphicFrame>
      <p:sp>
        <p:nvSpPr>
          <p:cNvPr id="5" name="Rectangle 4"/>
          <p:cNvSpPr/>
          <p:nvPr/>
        </p:nvSpPr>
        <p:spPr>
          <a:xfrm>
            <a:off x="8051442" y="1898405"/>
            <a:ext cx="3302358" cy="646331"/>
          </a:xfrm>
          <a:prstGeom prst="rect">
            <a:avLst/>
          </a:prstGeom>
        </p:spPr>
        <p:txBody>
          <a:bodyPr wrap="square">
            <a:spAutoFit/>
          </a:bodyPr>
          <a:lstStyle/>
          <a:p>
            <a:pPr algn="just"/>
            <a:r>
              <a:rPr lang="en-US" dirty="0">
                <a:solidFill>
                  <a:srgbClr val="000000"/>
                </a:solidFill>
                <a:latin typeface="Times New Roman" panose="02020603050405020304" pitchFamily="18" charset="0"/>
                <a:ea typeface="Calibri" panose="020F0502020204030204" pitchFamily="34" charset="0"/>
              </a:rPr>
              <a:t>p-factor and r-factor of SWAT simulation in Dudhnai watershed</a:t>
            </a:r>
            <a:endParaRPr lang="en-US" dirty="0"/>
          </a:p>
        </p:txBody>
      </p:sp>
      <p:sp>
        <p:nvSpPr>
          <p:cNvPr id="7" name="TextBox 6"/>
          <p:cNvSpPr txBox="1"/>
          <p:nvPr/>
        </p:nvSpPr>
        <p:spPr>
          <a:xfrm>
            <a:off x="601249" y="1039661"/>
            <a:ext cx="4208746" cy="461665"/>
          </a:xfrm>
          <a:prstGeom prst="rect">
            <a:avLst/>
          </a:prstGeom>
          <a:noFill/>
        </p:spPr>
        <p:txBody>
          <a:bodyPr wrap="square" rtlCol="0">
            <a:spAutoFit/>
          </a:bodyPr>
          <a:lstStyle/>
          <a:p>
            <a:pPr marL="342900" indent="-342900">
              <a:buFont typeface="Arial" panose="020B0604020202020204" pitchFamily="34" charset="0"/>
              <a:buChar char="•"/>
            </a:pPr>
            <a:r>
              <a:rPr lang="en-US" sz="2400" b="1" dirty="0">
                <a:latin typeface="Times New Roman" panose="02020603050405020304" pitchFamily="18" charset="0"/>
                <a:cs typeface="Times New Roman" panose="02020603050405020304" pitchFamily="18" charset="0"/>
              </a:rPr>
              <a:t>Uncertainty analysis</a:t>
            </a:r>
          </a:p>
        </p:txBody>
      </p:sp>
      <p:sp>
        <p:nvSpPr>
          <p:cNvPr id="8" name="TextBox 7"/>
          <p:cNvSpPr txBox="1"/>
          <p:nvPr/>
        </p:nvSpPr>
        <p:spPr>
          <a:xfrm>
            <a:off x="601249" y="1653436"/>
            <a:ext cx="6776581" cy="5078313"/>
          </a:xfrm>
          <a:prstGeom prst="rect">
            <a:avLst/>
          </a:prstGeom>
          <a:noFill/>
        </p:spPr>
        <p:txBody>
          <a:bodyPr wrap="square" rtlCol="0">
            <a:spAutoFit/>
          </a:bodyPr>
          <a:lstStyle/>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The p factor is the fraction of measured data (plus its error) bracketed by the 95PPU band. The r factor is the ratio of the average width of the uncertainty band over the standard deviation of the observed variable. </a:t>
            </a:r>
          </a:p>
          <a:p>
            <a:pPr marL="285750" indent="-285750" algn="just">
              <a:lnSpc>
                <a:spcPct val="150000"/>
              </a:lnSpc>
              <a:buFont typeface="Arial" panose="020B0604020202020204" pitchFamily="34" charset="0"/>
              <a:buChar char="•"/>
            </a:pPr>
            <a:r>
              <a:rPr lang="en-US" sz="2400" dirty="0">
                <a:latin typeface="Times New Roman" panose="02020603050405020304" pitchFamily="18" charset="0"/>
                <a:cs typeface="Times New Roman" panose="02020603050405020304" pitchFamily="18" charset="0"/>
              </a:rPr>
              <a:t>p-factor range from 0-1, in which, p-factor close to unity is desirable. While r-factor range from 0 to any real number, in which, r-factor close to 0 is desirable. </a:t>
            </a:r>
          </a:p>
        </p:txBody>
      </p:sp>
      <p:sp>
        <p:nvSpPr>
          <p:cNvPr id="9"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419045068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D02E659-A822-449E-89B6-2B43D58307FA}"/>
              </a:ext>
            </a:extLst>
          </p:cNvPr>
          <p:cNvSpPr>
            <a:spLocks noGrp="1"/>
          </p:cNvSpPr>
          <p:nvPr>
            <p:ph type="sldNum" sz="quarter" idx="12"/>
          </p:nvPr>
        </p:nvSpPr>
        <p:spPr/>
        <p:txBody>
          <a:bodyPr/>
          <a:lstStyle/>
          <a:p>
            <a:fld id="{644DC240-3C98-483C-818C-AFA7D35CB54D}" type="slidenum">
              <a:rPr lang="en-US" smtClean="0"/>
              <a:t>27</a:t>
            </a:fld>
            <a:endParaRPr lang="en-US"/>
          </a:p>
        </p:txBody>
      </p:sp>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4885EF49-1913-4C00-BB21-2DD1193D3063}"/>
                  </a:ext>
                </a:extLst>
              </p:cNvPr>
              <p:cNvSpPr txBox="1"/>
              <p:nvPr/>
            </p:nvSpPr>
            <p:spPr>
              <a:xfrm>
                <a:off x="1062776" y="1217234"/>
                <a:ext cx="10381816" cy="1107996"/>
              </a:xfrm>
              <a:prstGeom prst="rect">
                <a:avLst/>
              </a:prstGeom>
              <a:noFill/>
            </p:spPr>
            <p:txBody>
              <a:bodyPr wrap="none" lIns="0" tIns="0" rIns="0" bIns="0" rtlCol="0">
                <a:spAutoFit/>
              </a:bodyPr>
              <a:lstStyle/>
              <a:p>
                <a14:m>
                  <m:oMath xmlns:m="http://schemas.openxmlformats.org/officeDocument/2006/math">
                    <m:r>
                      <a:rPr lang="en-IN" sz="7200" b="0" i="1" smtClean="0">
                        <a:latin typeface="Cambria Math" panose="02040503050406030204" pitchFamily="18" charset="0"/>
                      </a:rPr>
                      <m:t>𝑎</m:t>
                    </m:r>
                    <m:sSub>
                      <m:sSubPr>
                        <m:ctrlPr>
                          <a:rPr lang="en-IN" sz="7200" b="0" i="1" smtClean="0">
                            <a:latin typeface="Cambria Math" panose="02040503050406030204" pitchFamily="18" charset="0"/>
                          </a:rPr>
                        </m:ctrlPr>
                      </m:sSubPr>
                      <m:e>
                        <m:r>
                          <a:rPr lang="en-IN" sz="7200" b="0" i="1" smtClean="0">
                            <a:latin typeface="Cambria Math" panose="02040503050406030204" pitchFamily="18" charset="0"/>
                          </a:rPr>
                          <m:t>𝑃</m:t>
                        </m:r>
                      </m:e>
                      <m:sub>
                        <m:r>
                          <a:rPr lang="en-IN" sz="7200" b="0" i="1" smtClean="0">
                            <a:latin typeface="Cambria Math" panose="02040503050406030204" pitchFamily="18" charset="0"/>
                          </a:rPr>
                          <m:t>1</m:t>
                        </m:r>
                      </m:sub>
                    </m:sSub>
                    <m:r>
                      <a:rPr lang="en-IN" sz="7200" b="0" i="1" smtClean="0">
                        <a:latin typeface="Cambria Math" panose="02040503050406030204" pitchFamily="18" charset="0"/>
                      </a:rPr>
                      <m:t>+</m:t>
                    </m:r>
                    <m:r>
                      <a:rPr lang="en-IN" sz="7200" b="0" i="1" smtClean="0">
                        <a:latin typeface="Cambria Math" panose="02040503050406030204" pitchFamily="18" charset="0"/>
                      </a:rPr>
                      <m:t>𝑏</m:t>
                    </m:r>
                    <m:sSub>
                      <m:sSubPr>
                        <m:ctrlPr>
                          <a:rPr lang="en-IN" sz="7200" i="1">
                            <a:latin typeface="Cambria Math" panose="02040503050406030204" pitchFamily="18" charset="0"/>
                          </a:rPr>
                        </m:ctrlPr>
                      </m:sSubPr>
                      <m:e>
                        <m:r>
                          <a:rPr lang="en-IN" sz="7200" b="0" i="1" smtClean="0">
                            <a:latin typeface="Cambria Math" panose="02040503050406030204" pitchFamily="18" charset="0"/>
                          </a:rPr>
                          <m:t>𝑃</m:t>
                        </m:r>
                      </m:e>
                      <m:sub>
                        <m:r>
                          <a:rPr lang="en-IN" sz="7200" b="0" i="1" smtClean="0">
                            <a:latin typeface="Cambria Math" panose="02040503050406030204" pitchFamily="18" charset="0"/>
                          </a:rPr>
                          <m:t>2</m:t>
                        </m:r>
                      </m:sub>
                    </m:sSub>
                  </m:oMath>
                </a14:m>
                <a:r>
                  <a:rPr lang="en-IN" sz="7200" dirty="0"/>
                  <a:t>+ c</a:t>
                </a:r>
                <a14:m>
                  <m:oMath xmlns:m="http://schemas.openxmlformats.org/officeDocument/2006/math">
                    <m:sSub>
                      <m:sSubPr>
                        <m:ctrlPr>
                          <a:rPr lang="en-IN" sz="7200" i="1" smtClean="0">
                            <a:latin typeface="Cambria Math" panose="02040503050406030204" pitchFamily="18" charset="0"/>
                          </a:rPr>
                        </m:ctrlPr>
                      </m:sSubPr>
                      <m:e>
                        <m:r>
                          <a:rPr lang="en-IN" sz="7200" b="0" i="1" smtClean="0">
                            <a:latin typeface="Cambria Math" panose="02040503050406030204" pitchFamily="18" charset="0"/>
                          </a:rPr>
                          <m:t>𝑃</m:t>
                        </m:r>
                      </m:e>
                      <m:sub>
                        <m:r>
                          <a:rPr lang="en-IN" sz="7200" b="0" i="1" smtClean="0">
                            <a:latin typeface="Cambria Math" panose="02040503050406030204" pitchFamily="18" charset="0"/>
                          </a:rPr>
                          <m:t>3</m:t>
                        </m:r>
                      </m:sub>
                    </m:sSub>
                  </m:oMath>
                </a14:m>
                <a:r>
                  <a:rPr lang="en-IN" sz="7200" dirty="0"/>
                  <a:t>+…= </a:t>
                </a:r>
                <a14:m>
                  <m:oMath xmlns:m="http://schemas.openxmlformats.org/officeDocument/2006/math">
                    <m:sSub>
                      <m:sSubPr>
                        <m:ctrlPr>
                          <a:rPr lang="en-IN" sz="7200" i="1">
                            <a:latin typeface="Cambria Math" panose="02040503050406030204" pitchFamily="18" charset="0"/>
                          </a:rPr>
                        </m:ctrlPr>
                      </m:sSubPr>
                      <m:e>
                        <m:r>
                          <a:rPr lang="en-IN" sz="7200" b="0" i="1" smtClean="0">
                            <a:latin typeface="Cambria Math" panose="02040503050406030204" pitchFamily="18" charset="0"/>
                          </a:rPr>
                          <m:t>𝑄</m:t>
                        </m:r>
                      </m:e>
                      <m:sub>
                        <m:r>
                          <a:rPr lang="en-IN" sz="7200" b="0" i="1" smtClean="0">
                            <a:latin typeface="Cambria Math" panose="02040503050406030204" pitchFamily="18" charset="0"/>
                          </a:rPr>
                          <m:t>𝑚𝑜𝑑𝑒𝑙</m:t>
                        </m:r>
                      </m:sub>
                    </m:sSub>
                  </m:oMath>
                </a14:m>
                <a:endParaRPr lang="en-IN" sz="7200" dirty="0"/>
              </a:p>
            </p:txBody>
          </p:sp>
        </mc:Choice>
        <mc:Fallback xmlns="">
          <p:sp>
            <p:nvSpPr>
              <p:cNvPr id="3" name="TextBox 2">
                <a:extLst>
                  <a:ext uri="{FF2B5EF4-FFF2-40B4-BE49-F238E27FC236}">
                    <a16:creationId xmlns:a16="http://schemas.microsoft.com/office/drawing/2014/main" id="{4885EF49-1913-4C00-BB21-2DD1193D3063}"/>
                  </a:ext>
                </a:extLst>
              </p:cNvPr>
              <p:cNvSpPr txBox="1">
                <a:spLocks noRot="1" noChangeAspect="1" noMove="1" noResize="1" noEditPoints="1" noAdjustHandles="1" noChangeArrowheads="1" noChangeShapeType="1" noTextEdit="1"/>
              </p:cNvSpPr>
              <p:nvPr/>
            </p:nvSpPr>
            <p:spPr>
              <a:xfrm>
                <a:off x="1062776" y="1217234"/>
                <a:ext cx="10381816" cy="1107996"/>
              </a:xfrm>
              <a:prstGeom prst="rect">
                <a:avLst/>
              </a:prstGeom>
              <a:blipFill>
                <a:blip r:embed="rId2"/>
                <a:stretch>
                  <a:fillRect t="-25414" b="-49171"/>
                </a:stretch>
              </a:blipFill>
            </p:spPr>
            <p:txBody>
              <a:bodyPr/>
              <a:lstStyle/>
              <a:p>
                <a:r>
                  <a:rPr lang="en-IN">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86720B4B-1B3E-4498-827C-3438AACDEF6C}"/>
                  </a:ext>
                </a:extLst>
              </p:cNvPr>
              <p:cNvSpPr txBox="1"/>
              <p:nvPr/>
            </p:nvSpPr>
            <p:spPr>
              <a:xfrm>
                <a:off x="2843507" y="2689123"/>
                <a:ext cx="6504986" cy="176971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IN" sz="11500" b="1" i="1" smtClean="0">
                          <a:latin typeface="Cambria Math" panose="02040503050406030204" pitchFamily="18" charset="0"/>
                        </a:rPr>
                        <m:t>𝒙</m:t>
                      </m:r>
                      <m:r>
                        <a:rPr lang="en-IN" sz="11500" b="1" i="1" smtClean="0">
                          <a:latin typeface="Cambria Math" panose="02040503050406030204" pitchFamily="18" charset="0"/>
                        </a:rPr>
                        <m:t>+</m:t>
                      </m:r>
                      <m:r>
                        <a:rPr lang="en-IN" sz="11500" b="1" i="1" smtClean="0">
                          <a:latin typeface="Cambria Math" panose="02040503050406030204" pitchFamily="18" charset="0"/>
                        </a:rPr>
                        <m:t>𝒚</m:t>
                      </m:r>
                      <m:r>
                        <a:rPr lang="en-IN" sz="11500" b="1" i="1" smtClean="0">
                          <a:latin typeface="Cambria Math" panose="02040503050406030204" pitchFamily="18" charset="0"/>
                        </a:rPr>
                        <m:t>=</m:t>
                      </m:r>
                      <m:r>
                        <a:rPr lang="en-IN" sz="11500" b="1" i="1" smtClean="0">
                          <a:latin typeface="Cambria Math" panose="02040503050406030204" pitchFamily="18" charset="0"/>
                        </a:rPr>
                        <m:t>𝒛</m:t>
                      </m:r>
                    </m:oMath>
                  </m:oMathPara>
                </a14:m>
                <a:endParaRPr lang="en-IN" sz="11500" b="1" dirty="0"/>
              </a:p>
            </p:txBody>
          </p:sp>
        </mc:Choice>
        <mc:Fallback xmlns="">
          <p:sp>
            <p:nvSpPr>
              <p:cNvPr id="4" name="TextBox 3">
                <a:extLst>
                  <a:ext uri="{FF2B5EF4-FFF2-40B4-BE49-F238E27FC236}">
                    <a16:creationId xmlns:a16="http://schemas.microsoft.com/office/drawing/2014/main" id="{86720B4B-1B3E-4498-827C-3438AACDEF6C}"/>
                  </a:ext>
                </a:extLst>
              </p:cNvPr>
              <p:cNvSpPr txBox="1">
                <a:spLocks noRot="1" noChangeAspect="1" noMove="1" noResize="1" noEditPoints="1" noAdjustHandles="1" noChangeArrowheads="1" noChangeShapeType="1" noTextEdit="1"/>
              </p:cNvSpPr>
              <p:nvPr/>
            </p:nvSpPr>
            <p:spPr>
              <a:xfrm>
                <a:off x="2843507" y="2689123"/>
                <a:ext cx="6504986" cy="1769715"/>
              </a:xfrm>
              <a:prstGeom prst="rect">
                <a:avLst/>
              </a:prstGeom>
              <a:blipFill>
                <a:blip r:embed="rId3"/>
                <a:stretch>
                  <a:fillRect/>
                </a:stretch>
              </a:blipFill>
            </p:spPr>
            <p:txBody>
              <a:bodyPr/>
              <a:lstStyle/>
              <a:p>
                <a:r>
                  <a:rPr lang="en-IN">
                    <a:noFill/>
                  </a:rPr>
                  <a:t> </a:t>
                </a:r>
              </a:p>
            </p:txBody>
          </p:sp>
        </mc:Fallback>
      </mc:AlternateContent>
    </p:spTree>
    <p:extLst>
      <p:ext uri="{BB962C8B-B14F-4D97-AF65-F5344CB8AC3E}">
        <p14:creationId xmlns:p14="http://schemas.microsoft.com/office/powerpoint/2010/main" val="200147435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28</a:t>
            </a:fld>
            <a:endParaRPr lang="en-US"/>
          </a:p>
        </p:txBody>
      </p:sp>
      <p:graphicFrame>
        <p:nvGraphicFramePr>
          <p:cNvPr id="3" name="Chart 2">
            <a:extLst>
              <a:ext uri="{FF2B5EF4-FFF2-40B4-BE49-F238E27FC236}">
                <a16:creationId xmlns:a16="http://schemas.microsoft.com/office/drawing/2014/main" id="{00000000-0008-0000-0200-000002000000}"/>
              </a:ext>
            </a:extLst>
          </p:cNvPr>
          <p:cNvGraphicFramePr/>
          <p:nvPr>
            <p:extLst>
              <p:ext uri="{D42A27DB-BD31-4B8C-83A1-F6EECF244321}">
                <p14:modId xmlns:p14="http://schemas.microsoft.com/office/powerpoint/2010/main" val="1195180479"/>
              </p:ext>
            </p:extLst>
          </p:nvPr>
        </p:nvGraphicFramePr>
        <p:xfrm>
          <a:off x="517449" y="1500021"/>
          <a:ext cx="5260932" cy="292378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a:extLst>
              <a:ext uri="{FF2B5EF4-FFF2-40B4-BE49-F238E27FC236}">
                <a16:creationId xmlns:a16="http://schemas.microsoft.com/office/drawing/2014/main" id="{51366D61-486A-4DD2-8AFE-EEDCF9BB51E3}"/>
              </a:ext>
            </a:extLst>
          </p:cNvPr>
          <p:cNvGraphicFramePr/>
          <p:nvPr>
            <p:extLst>
              <p:ext uri="{D42A27DB-BD31-4B8C-83A1-F6EECF244321}">
                <p14:modId xmlns:p14="http://schemas.microsoft.com/office/powerpoint/2010/main" val="3515101753"/>
              </p:ext>
            </p:extLst>
          </p:nvPr>
        </p:nvGraphicFramePr>
        <p:xfrm>
          <a:off x="6288065" y="1478071"/>
          <a:ext cx="5587443" cy="2981195"/>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4"/>
          <p:cNvSpPr/>
          <p:nvPr/>
        </p:nvSpPr>
        <p:spPr>
          <a:xfrm>
            <a:off x="492690" y="4520563"/>
            <a:ext cx="5281808" cy="923330"/>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95 percent prediction uncertainty (95ppu) plot, observed discharge and best fit simulated discharge during calibration period (2005-2014)</a:t>
            </a:r>
            <a:endParaRPr lang="en-US" dirty="0"/>
          </a:p>
        </p:txBody>
      </p:sp>
      <p:sp>
        <p:nvSpPr>
          <p:cNvPr id="7" name="Rectangle 6"/>
          <p:cNvSpPr/>
          <p:nvPr/>
        </p:nvSpPr>
        <p:spPr>
          <a:xfrm>
            <a:off x="6340407" y="4520563"/>
            <a:ext cx="5484164" cy="923330"/>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95 percent prediction uncertainty (95ppu) plot, observed discharge and best fit simulated discharge during validation period (2015-2019)</a:t>
            </a:r>
            <a:endParaRPr lang="en-US" dirty="0"/>
          </a:p>
        </p:txBody>
      </p:sp>
      <p:sp>
        <p:nvSpPr>
          <p:cNvPr id="8"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322147240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29</a:t>
            </a:fld>
            <a:endParaRPr lang="en-US"/>
          </a:p>
        </p:txBody>
      </p:sp>
      <p:graphicFrame>
        <p:nvGraphicFramePr>
          <p:cNvPr id="3" name="Table 2"/>
          <p:cNvGraphicFramePr>
            <a:graphicFrameLocks noGrp="1"/>
          </p:cNvGraphicFramePr>
          <p:nvPr>
            <p:extLst>
              <p:ext uri="{D42A27DB-BD31-4B8C-83A1-F6EECF244321}">
                <p14:modId xmlns:p14="http://schemas.microsoft.com/office/powerpoint/2010/main" val="2919018577"/>
              </p:ext>
            </p:extLst>
          </p:nvPr>
        </p:nvGraphicFramePr>
        <p:xfrm>
          <a:off x="635807" y="1678898"/>
          <a:ext cx="4700280" cy="4677450"/>
        </p:xfrm>
        <a:graphic>
          <a:graphicData uri="http://schemas.openxmlformats.org/drawingml/2006/table">
            <a:tbl>
              <a:tblPr firstRow="1" firstCol="1" bandRow="1">
                <a:tableStyleId>{5C22544A-7EE6-4342-B048-85BDC9FD1C3A}</a:tableStyleId>
              </a:tblPr>
              <a:tblGrid>
                <a:gridCol w="1425346">
                  <a:extLst>
                    <a:ext uri="{9D8B030D-6E8A-4147-A177-3AD203B41FA5}">
                      <a16:colId xmlns:a16="http://schemas.microsoft.com/office/drawing/2014/main" val="20000"/>
                    </a:ext>
                  </a:extLst>
                </a:gridCol>
                <a:gridCol w="853656">
                  <a:extLst>
                    <a:ext uri="{9D8B030D-6E8A-4147-A177-3AD203B41FA5}">
                      <a16:colId xmlns:a16="http://schemas.microsoft.com/office/drawing/2014/main" val="20001"/>
                    </a:ext>
                  </a:extLst>
                </a:gridCol>
                <a:gridCol w="791572">
                  <a:extLst>
                    <a:ext uri="{9D8B030D-6E8A-4147-A177-3AD203B41FA5}">
                      <a16:colId xmlns:a16="http://schemas.microsoft.com/office/drawing/2014/main" val="20002"/>
                    </a:ext>
                  </a:extLst>
                </a:gridCol>
                <a:gridCol w="1629706">
                  <a:extLst>
                    <a:ext uri="{9D8B030D-6E8A-4147-A177-3AD203B41FA5}">
                      <a16:colId xmlns:a16="http://schemas.microsoft.com/office/drawing/2014/main" val="20003"/>
                    </a:ext>
                  </a:extLst>
                </a:gridCol>
              </a:tblGrid>
              <a:tr h="297480">
                <a:tc>
                  <a:txBody>
                    <a:bodyPr/>
                    <a:lstStyle/>
                    <a:p>
                      <a:pPr marL="0" marR="0" algn="ctr">
                        <a:lnSpc>
                          <a:spcPct val="115000"/>
                        </a:lnSpc>
                        <a:spcBef>
                          <a:spcPts val="0"/>
                        </a:spcBef>
                        <a:spcAft>
                          <a:spcPts val="0"/>
                        </a:spcAft>
                      </a:pPr>
                      <a:r>
                        <a:rPr lang="en-US" sz="900" dirty="0">
                          <a:effectLst/>
                        </a:rPr>
                        <a:t>Parameter Name</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ctr"/>
                </a:tc>
                <a:tc>
                  <a:txBody>
                    <a:bodyPr/>
                    <a:lstStyle/>
                    <a:p>
                      <a:pPr marL="0" marR="0" algn="ctr">
                        <a:lnSpc>
                          <a:spcPct val="115000"/>
                        </a:lnSpc>
                        <a:spcBef>
                          <a:spcPts val="0"/>
                        </a:spcBef>
                        <a:spcAft>
                          <a:spcPts val="0"/>
                        </a:spcAft>
                      </a:pPr>
                      <a:r>
                        <a:rPr lang="en-US" sz="900">
                          <a:effectLst/>
                        </a:rPr>
                        <a:t>Minimum</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ctr"/>
                </a:tc>
                <a:tc>
                  <a:txBody>
                    <a:bodyPr/>
                    <a:lstStyle/>
                    <a:p>
                      <a:pPr marL="0" marR="0" algn="ctr">
                        <a:lnSpc>
                          <a:spcPct val="115000"/>
                        </a:lnSpc>
                        <a:spcBef>
                          <a:spcPts val="0"/>
                        </a:spcBef>
                        <a:spcAft>
                          <a:spcPts val="0"/>
                        </a:spcAft>
                      </a:pPr>
                      <a:r>
                        <a:rPr lang="en-US" sz="900" dirty="0">
                          <a:effectLst/>
                        </a:rPr>
                        <a:t>Maximum</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ctr"/>
                </a:tc>
                <a:tc>
                  <a:txBody>
                    <a:bodyPr/>
                    <a:lstStyle/>
                    <a:p>
                      <a:pPr marL="0" marR="0" algn="ctr">
                        <a:lnSpc>
                          <a:spcPct val="115000"/>
                        </a:lnSpc>
                        <a:spcBef>
                          <a:spcPts val="0"/>
                        </a:spcBef>
                        <a:spcAft>
                          <a:spcPts val="0"/>
                        </a:spcAft>
                      </a:pPr>
                      <a:r>
                        <a:rPr lang="en-US" sz="900">
                          <a:effectLst/>
                        </a:rPr>
                        <a:t>Calibrated parameter value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ctr"/>
                </a:tc>
                <a:extLst>
                  <a:ext uri="{0D108BD9-81ED-4DB2-BD59-A6C34878D82A}">
                    <a16:rowId xmlns:a16="http://schemas.microsoft.com/office/drawing/2014/main" val="10000"/>
                  </a:ext>
                </a:extLst>
              </a:tr>
              <a:tr h="291998">
                <a:tc>
                  <a:txBody>
                    <a:bodyPr/>
                    <a:lstStyle/>
                    <a:p>
                      <a:pPr marL="0" marR="0">
                        <a:lnSpc>
                          <a:spcPct val="200000"/>
                        </a:lnSpc>
                        <a:spcBef>
                          <a:spcPts val="0"/>
                        </a:spcBef>
                        <a:spcAft>
                          <a:spcPts val="0"/>
                        </a:spcAft>
                      </a:pPr>
                      <a:r>
                        <a:rPr lang="en-US" sz="900">
                          <a:effectLst/>
                        </a:rPr>
                        <a:t>CN2.mgt</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-0.3891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0.0038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-0.2915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1"/>
                  </a:ext>
                </a:extLst>
              </a:tr>
              <a:tr h="291998">
                <a:tc>
                  <a:txBody>
                    <a:bodyPr/>
                    <a:lstStyle/>
                    <a:p>
                      <a:pPr marL="0" marR="0">
                        <a:lnSpc>
                          <a:spcPct val="200000"/>
                        </a:lnSpc>
                        <a:spcBef>
                          <a:spcPts val="0"/>
                        </a:spcBef>
                        <a:spcAft>
                          <a:spcPts val="0"/>
                        </a:spcAft>
                      </a:pPr>
                      <a:r>
                        <a:rPr lang="en-US" sz="900">
                          <a:effectLst/>
                        </a:rPr>
                        <a:t>ALPHA_BF.gw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0.3340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1.0000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0.8590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2"/>
                  </a:ext>
                </a:extLst>
              </a:tr>
              <a:tr h="291998">
                <a:tc>
                  <a:txBody>
                    <a:bodyPr/>
                    <a:lstStyle/>
                    <a:p>
                      <a:pPr marL="0" marR="0">
                        <a:lnSpc>
                          <a:spcPct val="200000"/>
                        </a:lnSpc>
                        <a:spcBef>
                          <a:spcPts val="0"/>
                        </a:spcBef>
                        <a:spcAft>
                          <a:spcPts val="0"/>
                        </a:spcAft>
                      </a:pPr>
                      <a:r>
                        <a:rPr lang="en-US" sz="900">
                          <a:effectLst/>
                        </a:rPr>
                        <a:t>GW_DELAY.gw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270.9827</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86.2628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3"/>
                  </a:ext>
                </a:extLst>
              </a:tr>
              <a:tr h="291998">
                <a:tc>
                  <a:txBody>
                    <a:bodyPr/>
                    <a:lstStyle/>
                    <a:p>
                      <a:pPr marL="0" marR="0">
                        <a:lnSpc>
                          <a:spcPct val="200000"/>
                        </a:lnSpc>
                        <a:spcBef>
                          <a:spcPts val="0"/>
                        </a:spcBef>
                        <a:spcAft>
                          <a:spcPts val="0"/>
                        </a:spcAft>
                      </a:pPr>
                      <a:r>
                        <a:rPr lang="en-US" sz="900">
                          <a:effectLst/>
                        </a:rPr>
                        <a:t>GWQMN.gw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771.2238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2315.4429</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830.4188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4"/>
                  </a:ext>
                </a:extLst>
              </a:tr>
              <a:tr h="291998">
                <a:tc>
                  <a:txBody>
                    <a:bodyPr/>
                    <a:lstStyle/>
                    <a:p>
                      <a:pPr marL="0" marR="0">
                        <a:lnSpc>
                          <a:spcPct val="200000"/>
                        </a:lnSpc>
                        <a:spcBef>
                          <a:spcPts val="0"/>
                        </a:spcBef>
                        <a:spcAft>
                          <a:spcPts val="0"/>
                        </a:spcAft>
                      </a:pPr>
                      <a:r>
                        <a:rPr lang="en-US" sz="900">
                          <a:effectLst/>
                        </a:rPr>
                        <a:t>ESCO.hru</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0.6006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0.8603</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0.6487</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5"/>
                  </a:ext>
                </a:extLst>
              </a:tr>
              <a:tr h="291998">
                <a:tc>
                  <a:txBody>
                    <a:bodyPr/>
                    <a:lstStyle/>
                    <a:p>
                      <a:pPr marL="0" marR="0">
                        <a:lnSpc>
                          <a:spcPct val="200000"/>
                        </a:lnSpc>
                        <a:spcBef>
                          <a:spcPts val="0"/>
                        </a:spcBef>
                        <a:spcAft>
                          <a:spcPts val="0"/>
                        </a:spcAft>
                      </a:pPr>
                      <a:r>
                        <a:rPr lang="en-US" sz="900">
                          <a:effectLst/>
                        </a:rPr>
                        <a:t>SOL_AWC(..).sol</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-0.0118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0.3651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0.0065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6"/>
                  </a:ext>
                </a:extLst>
              </a:tr>
              <a:tr h="291998">
                <a:tc>
                  <a:txBody>
                    <a:bodyPr/>
                    <a:lstStyle/>
                    <a:p>
                      <a:pPr marL="0" marR="0">
                        <a:lnSpc>
                          <a:spcPct val="200000"/>
                        </a:lnSpc>
                        <a:spcBef>
                          <a:spcPts val="0"/>
                        </a:spcBef>
                        <a:spcAft>
                          <a:spcPts val="0"/>
                        </a:spcAft>
                      </a:pPr>
                      <a:r>
                        <a:rPr lang="en-US" sz="900">
                          <a:effectLst/>
                        </a:rPr>
                        <a:t>SOL_K(..).sol</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-0.0566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0.4306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0.0303</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7"/>
                  </a:ext>
                </a:extLst>
              </a:tr>
              <a:tr h="291998">
                <a:tc>
                  <a:txBody>
                    <a:bodyPr/>
                    <a:lstStyle/>
                    <a:p>
                      <a:pPr marL="0" marR="0">
                        <a:lnSpc>
                          <a:spcPct val="200000"/>
                        </a:lnSpc>
                        <a:spcBef>
                          <a:spcPts val="0"/>
                        </a:spcBef>
                        <a:spcAft>
                          <a:spcPts val="0"/>
                        </a:spcAft>
                      </a:pPr>
                      <a:r>
                        <a:rPr lang="en-US" sz="900">
                          <a:effectLst/>
                        </a:rPr>
                        <a:t>CH_N2.rte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0.1489</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0.3000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0.1824</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8"/>
                  </a:ext>
                </a:extLst>
              </a:tr>
              <a:tr h="291998">
                <a:tc>
                  <a:txBody>
                    <a:bodyPr/>
                    <a:lstStyle/>
                    <a:p>
                      <a:pPr marL="0" marR="0">
                        <a:lnSpc>
                          <a:spcPct val="200000"/>
                        </a:lnSpc>
                        <a:spcBef>
                          <a:spcPts val="0"/>
                        </a:spcBef>
                        <a:spcAft>
                          <a:spcPts val="0"/>
                        </a:spcAft>
                      </a:pPr>
                      <a:r>
                        <a:rPr lang="en-US" sz="900">
                          <a:effectLst/>
                        </a:rPr>
                        <a:t>CH_K2.rte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29.5850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109.9150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105.2290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09"/>
                  </a:ext>
                </a:extLst>
              </a:tr>
              <a:tr h="291998">
                <a:tc>
                  <a:txBody>
                    <a:bodyPr/>
                    <a:lstStyle/>
                    <a:p>
                      <a:pPr marL="0" marR="0">
                        <a:lnSpc>
                          <a:spcPct val="200000"/>
                        </a:lnSpc>
                        <a:spcBef>
                          <a:spcPts val="0"/>
                        </a:spcBef>
                        <a:spcAft>
                          <a:spcPts val="0"/>
                        </a:spcAft>
                      </a:pPr>
                      <a:r>
                        <a:rPr lang="en-US" sz="900">
                          <a:effectLst/>
                        </a:rPr>
                        <a:t>GW_REVAP.gw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0.0681</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0.1645</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0.1258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10"/>
                  </a:ext>
                </a:extLst>
              </a:tr>
              <a:tr h="291998">
                <a:tc>
                  <a:txBody>
                    <a:bodyPr/>
                    <a:lstStyle/>
                    <a:p>
                      <a:pPr marL="0" marR="0">
                        <a:lnSpc>
                          <a:spcPct val="200000"/>
                        </a:lnSpc>
                        <a:spcBef>
                          <a:spcPts val="0"/>
                        </a:spcBef>
                        <a:spcAft>
                          <a:spcPts val="0"/>
                        </a:spcAft>
                      </a:pPr>
                      <a:r>
                        <a:rPr lang="en-US" sz="900">
                          <a:effectLst/>
                        </a:rPr>
                        <a:t>REVAPMN.gw</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126.9777</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381.3557</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255.4386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11"/>
                  </a:ext>
                </a:extLst>
              </a:tr>
              <a:tr h="291998">
                <a:tc>
                  <a:txBody>
                    <a:bodyPr/>
                    <a:lstStyle/>
                    <a:p>
                      <a:pPr marL="0" marR="0">
                        <a:lnSpc>
                          <a:spcPct val="200000"/>
                        </a:lnSpc>
                        <a:spcBef>
                          <a:spcPts val="0"/>
                        </a:spcBef>
                        <a:spcAft>
                          <a:spcPts val="0"/>
                        </a:spcAft>
                      </a:pPr>
                      <a:r>
                        <a:rPr lang="en-US" sz="900">
                          <a:effectLst/>
                        </a:rPr>
                        <a:t>ALPHA_BNK.rte</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0.4006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1.0000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0.9870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12"/>
                  </a:ext>
                </a:extLst>
              </a:tr>
              <a:tr h="291998">
                <a:tc>
                  <a:txBody>
                    <a:bodyPr/>
                    <a:lstStyle/>
                    <a:p>
                      <a:pPr marL="0" marR="0">
                        <a:lnSpc>
                          <a:spcPct val="200000"/>
                        </a:lnSpc>
                        <a:spcBef>
                          <a:spcPts val="0"/>
                        </a:spcBef>
                        <a:spcAft>
                          <a:spcPts val="0"/>
                        </a:spcAft>
                      </a:pPr>
                      <a:r>
                        <a:rPr lang="en-US" sz="900">
                          <a:effectLst/>
                        </a:rPr>
                        <a:t>OV_N.hru</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0.1296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0.3689</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0.2584</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13"/>
                  </a:ext>
                </a:extLst>
              </a:tr>
              <a:tr h="291998">
                <a:tc>
                  <a:txBody>
                    <a:bodyPr/>
                    <a:lstStyle/>
                    <a:p>
                      <a:pPr marL="0" marR="0">
                        <a:lnSpc>
                          <a:spcPct val="200000"/>
                        </a:lnSpc>
                        <a:spcBef>
                          <a:spcPts val="0"/>
                        </a:spcBef>
                        <a:spcAft>
                          <a:spcPts val="0"/>
                        </a:spcAft>
                      </a:pPr>
                      <a:r>
                        <a:rPr lang="en-US" sz="900">
                          <a:effectLst/>
                        </a:rPr>
                        <a:t>SLSOIL.hru</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22.0922</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107.4078</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88.7806</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14"/>
                  </a:ext>
                </a:extLst>
              </a:tr>
              <a:tr h="291998">
                <a:tc>
                  <a:txBody>
                    <a:bodyPr/>
                    <a:lstStyle/>
                    <a:p>
                      <a:pPr marL="0" marR="0">
                        <a:lnSpc>
                          <a:spcPct val="200000"/>
                        </a:lnSpc>
                        <a:spcBef>
                          <a:spcPts val="0"/>
                        </a:spcBef>
                        <a:spcAft>
                          <a:spcPts val="0"/>
                        </a:spcAft>
                      </a:pPr>
                      <a:r>
                        <a:rPr lang="en-US" sz="900">
                          <a:effectLst/>
                        </a:rPr>
                        <a:t>SURLAG.bsn</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0.0500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a:effectLst/>
                        </a:rPr>
                        <a:t>2.7200</a:t>
                      </a:r>
                      <a:endParaRPr lang="en-US" sz="80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tc>
                  <a:txBody>
                    <a:bodyPr/>
                    <a:lstStyle/>
                    <a:p>
                      <a:pPr marL="0" marR="0" algn="ctr">
                        <a:lnSpc>
                          <a:spcPct val="200000"/>
                        </a:lnSpc>
                        <a:spcBef>
                          <a:spcPts val="0"/>
                        </a:spcBef>
                        <a:spcAft>
                          <a:spcPts val="0"/>
                        </a:spcAft>
                      </a:pPr>
                      <a:r>
                        <a:rPr lang="en-US" sz="900" dirty="0">
                          <a:effectLst/>
                        </a:rPr>
                        <a:t>0.7308</a:t>
                      </a:r>
                      <a:endParaRPr lang="en-US" sz="800" dirty="0">
                        <a:effectLst/>
                        <a:latin typeface="Calibri" panose="020F0502020204030204" pitchFamily="34" charset="0"/>
                        <a:ea typeface="Calibri" panose="020F0502020204030204" pitchFamily="34" charset="0"/>
                        <a:cs typeface="Mangal" panose="02040503050203030202" pitchFamily="18" charset="0"/>
                      </a:endParaRPr>
                    </a:p>
                  </a:txBody>
                  <a:tcPr marL="50898" marR="50898" marT="0" marB="0" anchor="b"/>
                </a:tc>
                <a:extLst>
                  <a:ext uri="{0D108BD9-81ED-4DB2-BD59-A6C34878D82A}">
                    <a16:rowId xmlns:a16="http://schemas.microsoft.com/office/drawing/2014/main" val="10015"/>
                  </a:ext>
                </a:extLst>
              </a:tr>
            </a:tbl>
          </a:graphicData>
        </a:graphic>
      </p:graphicFrame>
      <p:sp>
        <p:nvSpPr>
          <p:cNvPr id="4" name="Rectangle 3"/>
          <p:cNvSpPr/>
          <p:nvPr/>
        </p:nvSpPr>
        <p:spPr>
          <a:xfrm>
            <a:off x="549537" y="989649"/>
            <a:ext cx="4360666" cy="646331"/>
          </a:xfrm>
          <a:prstGeom prst="rect">
            <a:avLst/>
          </a:prstGeom>
        </p:spPr>
        <p:txBody>
          <a:bodyPr wrap="square">
            <a:spAutoFit/>
          </a:bodyPr>
          <a:lstStyle/>
          <a:p>
            <a:pPr algn="just"/>
            <a:r>
              <a:rPr lang="en-US" dirty="0">
                <a:solidFill>
                  <a:srgbClr val="000000"/>
                </a:solidFill>
                <a:latin typeface="Times New Roman" panose="02020603050405020304" pitchFamily="18" charset="0"/>
                <a:ea typeface="Calibri" panose="020F0502020204030204" pitchFamily="34" charset="0"/>
              </a:rPr>
              <a:t>Calibrated SWAT model parameters in the Dudhnai watershed</a:t>
            </a:r>
            <a:endParaRPr lang="en-US" dirty="0"/>
          </a:p>
        </p:txBody>
      </p:sp>
      <p:graphicFrame>
        <p:nvGraphicFramePr>
          <p:cNvPr id="5" name="Chart 4">
            <a:extLst>
              <a:ext uri="{FF2B5EF4-FFF2-40B4-BE49-F238E27FC236}">
                <a16:creationId xmlns:a16="http://schemas.microsoft.com/office/drawing/2014/main" id="{BC36D8A9-FA50-4D2F-A79C-A86062B51908}"/>
              </a:ext>
            </a:extLst>
          </p:cNvPr>
          <p:cNvGraphicFramePr/>
          <p:nvPr>
            <p:extLst>
              <p:ext uri="{D42A27DB-BD31-4B8C-83A1-F6EECF244321}">
                <p14:modId xmlns:p14="http://schemas.microsoft.com/office/powerpoint/2010/main" val="1410932398"/>
              </p:ext>
            </p:extLst>
          </p:nvPr>
        </p:nvGraphicFramePr>
        <p:xfrm>
          <a:off x="5447158" y="1664732"/>
          <a:ext cx="6117072" cy="2909177"/>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p:cNvSpPr/>
          <p:nvPr/>
        </p:nvSpPr>
        <p:spPr>
          <a:xfrm>
            <a:off x="5993182" y="4621484"/>
            <a:ext cx="5234835" cy="646331"/>
          </a:xfrm>
          <a:prstGeom prst="rect">
            <a:avLst/>
          </a:prstGeom>
        </p:spPr>
        <p:txBody>
          <a:bodyPr wrap="square">
            <a:spAutoFit/>
          </a:bodyPr>
          <a:lstStyle/>
          <a:p>
            <a:pPr algn="ctr"/>
            <a:r>
              <a:rPr lang="en-US" dirty="0">
                <a:solidFill>
                  <a:srgbClr val="000000"/>
                </a:solidFill>
                <a:latin typeface="Times New Roman" panose="02020603050405020304" pitchFamily="18" charset="0"/>
                <a:ea typeface="Calibri" panose="020F0502020204030204" pitchFamily="34" charset="0"/>
              </a:rPr>
              <a:t>Monthly variation of direct runoff, baseflow and water yield in Dudhnai watershed</a:t>
            </a:r>
            <a:endParaRPr lang="en-US" dirty="0"/>
          </a:p>
        </p:txBody>
      </p:sp>
      <p:sp>
        <p:nvSpPr>
          <p:cNvPr id="7"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2812586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65845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Introduction (Contd.)</a:t>
            </a:r>
            <a:endParaRPr lang="en-US" sz="3200" dirty="0"/>
          </a:p>
        </p:txBody>
      </p:sp>
      <p:sp>
        <p:nvSpPr>
          <p:cNvPr id="3" name="Content Placeholder 2"/>
          <p:cNvSpPr>
            <a:spLocks noGrp="1"/>
          </p:cNvSpPr>
          <p:nvPr>
            <p:ph idx="1"/>
          </p:nvPr>
        </p:nvSpPr>
        <p:spPr>
          <a:xfrm>
            <a:off x="838200" y="1023582"/>
            <a:ext cx="10515600" cy="5153381"/>
          </a:xfrm>
          <a:noFill/>
        </p:spPr>
        <p:txBody>
          <a:bodyPr>
            <a:normAutofit/>
          </a:bodyPr>
          <a:lstStyle/>
          <a:p>
            <a:pPr algn="just">
              <a:lnSpc>
                <a:spcPct val="150000"/>
              </a:lnSpc>
              <a:buFont typeface="Wingdings" panose="05000000000000000000" pitchFamily="2" charset="2"/>
              <a:buChar char="Ø"/>
            </a:pPr>
            <a:r>
              <a:rPr lang="en-US" sz="2400" dirty="0">
                <a:latin typeface="Times New Roman" panose="02020603050405020304" pitchFamily="18" charset="0"/>
                <a:cs typeface="Times New Roman" panose="02020603050405020304" pitchFamily="18" charset="0"/>
              </a:rPr>
              <a:t>Among many models developed recently, the </a:t>
            </a:r>
            <a:r>
              <a:rPr lang="en-US" sz="2400" b="1" dirty="0">
                <a:latin typeface="Times New Roman" panose="02020603050405020304" pitchFamily="18" charset="0"/>
                <a:cs typeface="Times New Roman" panose="02020603050405020304" pitchFamily="18" charset="0"/>
              </a:rPr>
              <a:t>Soil and Water Assessment Tool (SWAT)</a:t>
            </a:r>
            <a:r>
              <a:rPr lang="en-US" sz="2400" dirty="0">
                <a:latin typeface="Times New Roman" panose="02020603050405020304" pitchFamily="18" charset="0"/>
                <a:cs typeface="Times New Roman" panose="02020603050405020304" pitchFamily="18" charset="0"/>
              </a:rPr>
              <a:t>, developed by the United States Department of Agriculture (USDA) is widely used.</a:t>
            </a:r>
          </a:p>
          <a:p>
            <a:pPr algn="just">
              <a:lnSpc>
                <a:spcPct val="150000"/>
              </a:lnSpc>
              <a:buFont typeface="Wingdings" panose="05000000000000000000" pitchFamily="2" charset="2"/>
              <a:buChar char="Ø"/>
            </a:pPr>
            <a:r>
              <a:rPr lang="en-US" sz="2400" dirty="0">
                <a:latin typeface="Times New Roman" panose="02020603050405020304" pitchFamily="18" charset="0"/>
                <a:cs typeface="Times New Roman" panose="02020603050405020304" pitchFamily="18" charset="0"/>
              </a:rPr>
              <a:t>SWAT can </a:t>
            </a:r>
            <a:r>
              <a:rPr lang="en-US" sz="2400" b="1" dirty="0">
                <a:latin typeface="Times New Roman" panose="02020603050405020304" pitchFamily="18" charset="0"/>
                <a:cs typeface="Times New Roman" panose="02020603050405020304" pitchFamily="18" charset="0"/>
              </a:rPr>
              <a:t>predict runoff, sediment yields and water quality</a:t>
            </a:r>
            <a:r>
              <a:rPr lang="en-US" sz="2400" dirty="0">
                <a:latin typeface="Times New Roman" panose="02020603050405020304" pitchFamily="18" charset="0"/>
                <a:cs typeface="Times New Roman" panose="02020603050405020304" pitchFamily="18" charset="0"/>
              </a:rPr>
              <a:t> under varying soils, land use and management conditions over long period of time.</a:t>
            </a:r>
            <a:endParaRPr lang="en-US" sz="2400" dirty="0"/>
          </a:p>
        </p:txBody>
      </p:sp>
      <p:sp>
        <p:nvSpPr>
          <p:cNvPr id="4" name="Slide Number Placeholder 3"/>
          <p:cNvSpPr>
            <a:spLocks noGrp="1"/>
          </p:cNvSpPr>
          <p:nvPr>
            <p:ph type="sldNum" sz="quarter" idx="12"/>
          </p:nvPr>
        </p:nvSpPr>
        <p:spPr/>
        <p:txBody>
          <a:bodyPr/>
          <a:lstStyle/>
          <a:p>
            <a:fld id="{644DC240-3C98-483C-818C-AFA7D35CB54D}" type="slidenum">
              <a:rPr lang="en-US" smtClean="0"/>
              <a:t>3</a:t>
            </a:fld>
            <a:endParaRPr lang="en-US"/>
          </a:p>
        </p:txBody>
      </p:sp>
    </p:spTree>
    <p:extLst>
      <p:ext uri="{BB962C8B-B14F-4D97-AF65-F5344CB8AC3E}">
        <p14:creationId xmlns:p14="http://schemas.microsoft.com/office/powerpoint/2010/main" val="370666318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30</a:t>
            </a:fld>
            <a:endParaRPr lang="en-US"/>
          </a:p>
        </p:txBody>
      </p:sp>
      <p:graphicFrame>
        <p:nvGraphicFramePr>
          <p:cNvPr id="3" name="Table 2"/>
          <p:cNvGraphicFramePr>
            <a:graphicFrameLocks noGrp="1"/>
          </p:cNvGraphicFramePr>
          <p:nvPr>
            <p:extLst>
              <p:ext uri="{D42A27DB-BD31-4B8C-83A1-F6EECF244321}">
                <p14:modId xmlns:p14="http://schemas.microsoft.com/office/powerpoint/2010/main" val="3257163318"/>
              </p:ext>
            </p:extLst>
          </p:nvPr>
        </p:nvGraphicFramePr>
        <p:xfrm>
          <a:off x="280749" y="1753915"/>
          <a:ext cx="4010978" cy="4351334"/>
        </p:xfrm>
        <a:graphic>
          <a:graphicData uri="http://schemas.openxmlformats.org/drawingml/2006/table">
            <a:tbl>
              <a:tblPr firstRow="1" firstCol="1" bandRow="1">
                <a:tableStyleId>{5C22544A-7EE6-4342-B048-85BDC9FD1C3A}</a:tableStyleId>
              </a:tblPr>
              <a:tblGrid>
                <a:gridCol w="578115">
                  <a:extLst>
                    <a:ext uri="{9D8B030D-6E8A-4147-A177-3AD203B41FA5}">
                      <a16:colId xmlns:a16="http://schemas.microsoft.com/office/drawing/2014/main" val="20000"/>
                    </a:ext>
                  </a:extLst>
                </a:gridCol>
                <a:gridCol w="581629">
                  <a:extLst>
                    <a:ext uri="{9D8B030D-6E8A-4147-A177-3AD203B41FA5}">
                      <a16:colId xmlns:a16="http://schemas.microsoft.com/office/drawing/2014/main" val="20001"/>
                    </a:ext>
                  </a:extLst>
                </a:gridCol>
                <a:gridCol w="526318">
                  <a:extLst>
                    <a:ext uri="{9D8B030D-6E8A-4147-A177-3AD203B41FA5}">
                      <a16:colId xmlns:a16="http://schemas.microsoft.com/office/drawing/2014/main" val="20002"/>
                    </a:ext>
                  </a:extLst>
                </a:gridCol>
                <a:gridCol w="542998">
                  <a:extLst>
                    <a:ext uri="{9D8B030D-6E8A-4147-A177-3AD203B41FA5}">
                      <a16:colId xmlns:a16="http://schemas.microsoft.com/office/drawing/2014/main" val="20003"/>
                    </a:ext>
                  </a:extLst>
                </a:gridCol>
                <a:gridCol w="629434">
                  <a:extLst>
                    <a:ext uri="{9D8B030D-6E8A-4147-A177-3AD203B41FA5}">
                      <a16:colId xmlns:a16="http://schemas.microsoft.com/office/drawing/2014/main" val="20004"/>
                    </a:ext>
                  </a:extLst>
                </a:gridCol>
                <a:gridCol w="576242">
                  <a:extLst>
                    <a:ext uri="{9D8B030D-6E8A-4147-A177-3AD203B41FA5}">
                      <a16:colId xmlns:a16="http://schemas.microsoft.com/office/drawing/2014/main" val="20006"/>
                    </a:ext>
                  </a:extLst>
                </a:gridCol>
                <a:gridCol w="576242">
                  <a:extLst>
                    <a:ext uri="{9D8B030D-6E8A-4147-A177-3AD203B41FA5}">
                      <a16:colId xmlns:a16="http://schemas.microsoft.com/office/drawing/2014/main" val="20007"/>
                    </a:ext>
                  </a:extLst>
                </a:gridCol>
              </a:tblGrid>
              <a:tr h="450138">
                <a:tc>
                  <a:txBody>
                    <a:bodyPr/>
                    <a:lstStyle/>
                    <a:p>
                      <a:pPr marL="0" marR="0" algn="ctr">
                        <a:lnSpc>
                          <a:spcPct val="150000"/>
                        </a:lnSpc>
                        <a:spcBef>
                          <a:spcPts val="0"/>
                        </a:spcBef>
                        <a:spcAft>
                          <a:spcPts val="0"/>
                        </a:spcAft>
                      </a:pPr>
                      <a:r>
                        <a:rPr lang="en-IN" sz="1000" dirty="0">
                          <a:effectLst/>
                        </a:rPr>
                        <a:t>Month</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tc>
                  <a:txBody>
                    <a:bodyPr/>
                    <a:lstStyle/>
                    <a:p>
                      <a:pPr marL="0" marR="0" algn="ctr">
                        <a:lnSpc>
                          <a:spcPct val="150000"/>
                        </a:lnSpc>
                        <a:spcBef>
                          <a:spcPts val="0"/>
                        </a:spcBef>
                        <a:spcAft>
                          <a:spcPts val="0"/>
                        </a:spcAft>
                      </a:pPr>
                      <a:r>
                        <a:rPr lang="en-IN" sz="1000">
                          <a:effectLst/>
                        </a:rPr>
                        <a:t>Rainfall</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tc>
                  <a:txBody>
                    <a:bodyPr/>
                    <a:lstStyle/>
                    <a:p>
                      <a:pPr marL="0" marR="0" algn="ctr">
                        <a:lnSpc>
                          <a:spcPct val="150000"/>
                        </a:lnSpc>
                        <a:spcBef>
                          <a:spcPts val="0"/>
                        </a:spcBef>
                        <a:spcAft>
                          <a:spcPts val="0"/>
                        </a:spcAft>
                      </a:pPr>
                      <a:r>
                        <a:rPr lang="en-IN" sz="1000">
                          <a:effectLst/>
                        </a:rPr>
                        <a:t>Direct Runoff</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tc>
                  <a:txBody>
                    <a:bodyPr/>
                    <a:lstStyle/>
                    <a:p>
                      <a:pPr marL="0" marR="0" algn="ctr">
                        <a:lnSpc>
                          <a:spcPct val="150000"/>
                        </a:lnSpc>
                        <a:spcBef>
                          <a:spcPts val="0"/>
                        </a:spcBef>
                        <a:spcAft>
                          <a:spcPts val="0"/>
                        </a:spcAft>
                      </a:pPr>
                      <a:r>
                        <a:rPr lang="en-IN" sz="1000">
                          <a:effectLst/>
                        </a:rPr>
                        <a:t>Lateral Flow</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tc>
                  <a:txBody>
                    <a:bodyPr/>
                    <a:lstStyle/>
                    <a:p>
                      <a:pPr marL="0" marR="0" algn="ctr">
                        <a:lnSpc>
                          <a:spcPct val="150000"/>
                        </a:lnSpc>
                        <a:spcBef>
                          <a:spcPts val="0"/>
                        </a:spcBef>
                        <a:spcAft>
                          <a:spcPts val="0"/>
                        </a:spcAft>
                      </a:pPr>
                      <a:r>
                        <a:rPr lang="en-IN" sz="1000">
                          <a:effectLst/>
                        </a:rPr>
                        <a:t>Baseflow</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tc>
                  <a:txBody>
                    <a:bodyPr/>
                    <a:lstStyle/>
                    <a:p>
                      <a:pPr marL="0" marR="0" algn="ctr">
                        <a:lnSpc>
                          <a:spcPct val="150000"/>
                        </a:lnSpc>
                        <a:spcBef>
                          <a:spcPts val="0"/>
                        </a:spcBef>
                        <a:spcAft>
                          <a:spcPts val="0"/>
                        </a:spcAft>
                      </a:pPr>
                      <a:r>
                        <a:rPr lang="en-IN" sz="1000" dirty="0">
                          <a:effectLst/>
                        </a:rPr>
                        <a:t>ET</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tc>
                  <a:txBody>
                    <a:bodyPr/>
                    <a:lstStyle/>
                    <a:p>
                      <a:pPr marL="0" marR="0" algn="ctr">
                        <a:lnSpc>
                          <a:spcPct val="150000"/>
                        </a:lnSpc>
                        <a:spcBef>
                          <a:spcPts val="0"/>
                        </a:spcBef>
                        <a:spcAft>
                          <a:spcPts val="0"/>
                        </a:spcAft>
                      </a:pPr>
                      <a:r>
                        <a:rPr lang="en-IN" sz="1000">
                          <a:effectLst/>
                        </a:rPr>
                        <a:t>Water Yield</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ctr"/>
                </a:tc>
                <a:extLst>
                  <a:ext uri="{0D108BD9-81ED-4DB2-BD59-A6C34878D82A}">
                    <a16:rowId xmlns:a16="http://schemas.microsoft.com/office/drawing/2014/main" val="10000"/>
                  </a:ext>
                </a:extLst>
              </a:tr>
              <a:tr h="300092">
                <a:tc>
                  <a:txBody>
                    <a:bodyPr/>
                    <a:lstStyle/>
                    <a:p>
                      <a:pPr marL="0" marR="0">
                        <a:lnSpc>
                          <a:spcPct val="200000"/>
                        </a:lnSpc>
                        <a:spcBef>
                          <a:spcPts val="0"/>
                        </a:spcBef>
                        <a:spcAft>
                          <a:spcPts val="0"/>
                        </a:spcAft>
                      </a:pPr>
                      <a:r>
                        <a:rPr lang="en-IN" sz="1000">
                          <a:effectLst/>
                        </a:rPr>
                        <a:t>Jan</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6.41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0.16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0.12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5.48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12.90</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9.14</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1"/>
                  </a:ext>
                </a:extLst>
              </a:tr>
              <a:tr h="300092">
                <a:tc>
                  <a:txBody>
                    <a:bodyPr/>
                    <a:lstStyle/>
                    <a:p>
                      <a:pPr marL="0" marR="0">
                        <a:lnSpc>
                          <a:spcPct val="200000"/>
                        </a:lnSpc>
                        <a:spcBef>
                          <a:spcPts val="0"/>
                        </a:spcBef>
                        <a:spcAft>
                          <a:spcPts val="0"/>
                        </a:spcAft>
                      </a:pPr>
                      <a:r>
                        <a:rPr lang="en-IN" sz="1000">
                          <a:effectLst/>
                        </a:rPr>
                        <a:t>Feb</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17.13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0.66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0.37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0.47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17.47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3.82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2"/>
                  </a:ext>
                </a:extLst>
              </a:tr>
              <a:tr h="300092">
                <a:tc>
                  <a:txBody>
                    <a:bodyPr/>
                    <a:lstStyle/>
                    <a:p>
                      <a:pPr marL="0" marR="0">
                        <a:lnSpc>
                          <a:spcPct val="200000"/>
                        </a:lnSpc>
                        <a:spcBef>
                          <a:spcPts val="0"/>
                        </a:spcBef>
                        <a:spcAft>
                          <a:spcPts val="0"/>
                        </a:spcAft>
                      </a:pPr>
                      <a:r>
                        <a:rPr lang="en-IN" sz="1000">
                          <a:effectLst/>
                        </a:rPr>
                        <a:t>Mar</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65.40</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4.48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1.33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0.16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47.51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7.86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3"/>
                  </a:ext>
                </a:extLst>
              </a:tr>
              <a:tr h="300092">
                <a:tc>
                  <a:txBody>
                    <a:bodyPr/>
                    <a:lstStyle/>
                    <a:p>
                      <a:pPr marL="0" marR="0">
                        <a:lnSpc>
                          <a:spcPct val="200000"/>
                        </a:lnSpc>
                        <a:spcBef>
                          <a:spcPts val="0"/>
                        </a:spcBef>
                        <a:spcAft>
                          <a:spcPts val="0"/>
                        </a:spcAft>
                      </a:pPr>
                      <a:r>
                        <a:rPr lang="en-IN" sz="1000">
                          <a:effectLst/>
                        </a:rPr>
                        <a:t>Apr</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260.34</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48.86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9.79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8.93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100.15</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69.08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4"/>
                  </a:ext>
                </a:extLst>
              </a:tr>
              <a:tr h="300092">
                <a:tc>
                  <a:txBody>
                    <a:bodyPr/>
                    <a:lstStyle/>
                    <a:p>
                      <a:pPr marL="0" marR="0">
                        <a:lnSpc>
                          <a:spcPct val="200000"/>
                        </a:lnSpc>
                        <a:spcBef>
                          <a:spcPts val="0"/>
                        </a:spcBef>
                        <a:spcAft>
                          <a:spcPts val="0"/>
                        </a:spcAft>
                      </a:pPr>
                      <a:r>
                        <a:rPr lang="en-IN" sz="1000">
                          <a:effectLst/>
                        </a:rPr>
                        <a:t>May</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334.46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72.03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16.51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45.33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98.05</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135.63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5"/>
                  </a:ext>
                </a:extLst>
              </a:tr>
              <a:tr h="300092">
                <a:tc>
                  <a:txBody>
                    <a:bodyPr/>
                    <a:lstStyle/>
                    <a:p>
                      <a:pPr marL="0" marR="0">
                        <a:lnSpc>
                          <a:spcPct val="200000"/>
                        </a:lnSpc>
                        <a:spcBef>
                          <a:spcPts val="0"/>
                        </a:spcBef>
                        <a:spcAft>
                          <a:spcPts val="0"/>
                        </a:spcAft>
                      </a:pPr>
                      <a:r>
                        <a:rPr lang="en-IN" sz="1000">
                          <a:effectLst/>
                        </a:rPr>
                        <a:t>Jun</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493.18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181.41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23.07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92.65</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74.60</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dirty="0">
                          <a:effectLst/>
                        </a:rPr>
                        <a:t>299.96</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6"/>
                  </a:ext>
                </a:extLst>
              </a:tr>
              <a:tr h="300092">
                <a:tc>
                  <a:txBody>
                    <a:bodyPr/>
                    <a:lstStyle/>
                    <a:p>
                      <a:pPr marL="0" marR="0">
                        <a:lnSpc>
                          <a:spcPct val="200000"/>
                        </a:lnSpc>
                        <a:spcBef>
                          <a:spcPts val="0"/>
                        </a:spcBef>
                        <a:spcAft>
                          <a:spcPts val="0"/>
                        </a:spcAft>
                      </a:pPr>
                      <a:r>
                        <a:rPr lang="en-IN" sz="1000">
                          <a:effectLst/>
                        </a:rPr>
                        <a:t>Jul</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415.88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124.16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24.58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147.82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66.76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dirty="0">
                          <a:effectLst/>
                        </a:rPr>
                        <a:t>300.88</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7"/>
                  </a:ext>
                </a:extLst>
              </a:tr>
              <a:tr h="300092">
                <a:tc>
                  <a:txBody>
                    <a:bodyPr/>
                    <a:lstStyle/>
                    <a:p>
                      <a:pPr marL="0" marR="0">
                        <a:lnSpc>
                          <a:spcPct val="200000"/>
                        </a:lnSpc>
                        <a:spcBef>
                          <a:spcPts val="0"/>
                        </a:spcBef>
                        <a:spcAft>
                          <a:spcPts val="0"/>
                        </a:spcAft>
                      </a:pPr>
                      <a:r>
                        <a:rPr lang="en-IN" sz="1000">
                          <a:effectLst/>
                        </a:rPr>
                        <a:t>Aug</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369.39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127.87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19.58</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163.51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67.40</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dirty="0">
                          <a:effectLst/>
                        </a:rPr>
                        <a:t>316.41</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8"/>
                  </a:ext>
                </a:extLst>
              </a:tr>
              <a:tr h="300092">
                <a:tc>
                  <a:txBody>
                    <a:bodyPr/>
                    <a:lstStyle/>
                    <a:p>
                      <a:pPr marL="0" marR="0">
                        <a:lnSpc>
                          <a:spcPct val="200000"/>
                        </a:lnSpc>
                        <a:spcBef>
                          <a:spcPts val="0"/>
                        </a:spcBef>
                        <a:spcAft>
                          <a:spcPts val="0"/>
                        </a:spcAft>
                      </a:pPr>
                      <a:r>
                        <a:rPr lang="en-IN" sz="1000">
                          <a:effectLst/>
                        </a:rPr>
                        <a:t>Sep</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273.63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87.23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15.79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149.57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64.77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258.59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09"/>
                  </a:ext>
                </a:extLst>
              </a:tr>
              <a:tr h="300092">
                <a:tc>
                  <a:txBody>
                    <a:bodyPr/>
                    <a:lstStyle/>
                    <a:p>
                      <a:pPr marL="0" marR="0">
                        <a:lnSpc>
                          <a:spcPct val="200000"/>
                        </a:lnSpc>
                        <a:spcBef>
                          <a:spcPts val="0"/>
                        </a:spcBef>
                        <a:spcAft>
                          <a:spcPts val="0"/>
                        </a:spcAft>
                      </a:pPr>
                      <a:r>
                        <a:rPr lang="en-IN" sz="1000">
                          <a:effectLst/>
                        </a:rPr>
                        <a:t>Oct</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117.02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34.27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7.85</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123.42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52.27</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171.91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10"/>
                  </a:ext>
                </a:extLst>
              </a:tr>
              <a:tr h="300092">
                <a:tc>
                  <a:txBody>
                    <a:bodyPr/>
                    <a:lstStyle/>
                    <a:p>
                      <a:pPr marL="0" marR="0">
                        <a:lnSpc>
                          <a:spcPct val="200000"/>
                        </a:lnSpc>
                        <a:spcBef>
                          <a:spcPts val="0"/>
                        </a:spcBef>
                        <a:spcAft>
                          <a:spcPts val="0"/>
                        </a:spcAft>
                      </a:pPr>
                      <a:r>
                        <a:rPr lang="en-IN" sz="1000">
                          <a:effectLst/>
                        </a:rPr>
                        <a:t>Nov</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6.49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0.01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70.44</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23.92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76.99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11"/>
                  </a:ext>
                </a:extLst>
              </a:tr>
              <a:tr h="300092">
                <a:tc>
                  <a:txBody>
                    <a:bodyPr/>
                    <a:lstStyle/>
                    <a:p>
                      <a:pPr marL="0" marR="0">
                        <a:lnSpc>
                          <a:spcPct val="200000"/>
                        </a:lnSpc>
                        <a:spcBef>
                          <a:spcPts val="0"/>
                        </a:spcBef>
                        <a:spcAft>
                          <a:spcPts val="0"/>
                        </a:spcAft>
                      </a:pPr>
                      <a:r>
                        <a:rPr lang="en-IN" sz="1000">
                          <a:effectLst/>
                        </a:rPr>
                        <a:t>Dec</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2.79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0.01</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0.29</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31.66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12.66</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36.32</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12"/>
                  </a:ext>
                </a:extLst>
              </a:tr>
              <a:tr h="300092">
                <a:tc>
                  <a:txBody>
                    <a:bodyPr/>
                    <a:lstStyle/>
                    <a:p>
                      <a:pPr marL="0" marR="0">
                        <a:lnSpc>
                          <a:spcPct val="200000"/>
                        </a:lnSpc>
                        <a:spcBef>
                          <a:spcPts val="0"/>
                        </a:spcBef>
                        <a:spcAft>
                          <a:spcPts val="0"/>
                        </a:spcAft>
                      </a:pPr>
                      <a:r>
                        <a:rPr lang="en-IN" sz="1000">
                          <a:effectLst/>
                        </a:rPr>
                        <a:t>Total</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2362.13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681.15</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120.53</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a:effectLst/>
                        </a:rPr>
                        <a:t>839.45</a:t>
                      </a:r>
                      <a:endParaRPr lang="en-US" sz="90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dirty="0">
                          <a:effectLst/>
                        </a:rPr>
                        <a:t>638.47</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tc>
                  <a:txBody>
                    <a:bodyPr/>
                    <a:lstStyle/>
                    <a:p>
                      <a:pPr marL="0" marR="0" algn="r">
                        <a:lnSpc>
                          <a:spcPct val="200000"/>
                        </a:lnSpc>
                        <a:spcBef>
                          <a:spcPts val="0"/>
                        </a:spcBef>
                        <a:spcAft>
                          <a:spcPts val="0"/>
                        </a:spcAft>
                      </a:pPr>
                      <a:r>
                        <a:rPr lang="en-IN" sz="1000" dirty="0">
                          <a:effectLst/>
                        </a:rPr>
                        <a:t>1686.59</a:t>
                      </a:r>
                      <a:endParaRPr lang="en-US" sz="900" dirty="0">
                        <a:effectLst/>
                        <a:latin typeface="Calibri" panose="020F0502020204030204" pitchFamily="34" charset="0"/>
                        <a:ea typeface="Calibri" panose="020F0502020204030204" pitchFamily="34" charset="0"/>
                        <a:cs typeface="Mangal" panose="02040503050203030202" pitchFamily="18" charset="0"/>
                      </a:endParaRPr>
                    </a:p>
                  </a:txBody>
                  <a:tcPr marL="56267" marR="56267" marT="0" marB="0" anchor="b"/>
                </a:tc>
                <a:extLst>
                  <a:ext uri="{0D108BD9-81ED-4DB2-BD59-A6C34878D82A}">
                    <a16:rowId xmlns:a16="http://schemas.microsoft.com/office/drawing/2014/main" val="10013"/>
                  </a:ext>
                </a:extLst>
              </a:tr>
            </a:tbl>
          </a:graphicData>
        </a:graphic>
      </p:graphicFrame>
      <p:sp>
        <p:nvSpPr>
          <p:cNvPr id="4" name="Rectangle 3"/>
          <p:cNvSpPr/>
          <p:nvPr/>
        </p:nvSpPr>
        <p:spPr>
          <a:xfrm>
            <a:off x="204591" y="1101670"/>
            <a:ext cx="4655507" cy="646331"/>
          </a:xfrm>
          <a:prstGeom prst="rect">
            <a:avLst/>
          </a:prstGeom>
        </p:spPr>
        <p:txBody>
          <a:bodyPr wrap="square">
            <a:spAutoFit/>
          </a:bodyPr>
          <a:lstStyle/>
          <a:p>
            <a:pPr algn="just"/>
            <a:r>
              <a:rPr lang="en-US" dirty="0">
                <a:solidFill>
                  <a:srgbClr val="000000"/>
                </a:solidFill>
                <a:latin typeface="Times New Roman" panose="02020603050405020304" pitchFamily="18" charset="0"/>
                <a:ea typeface="Calibri" panose="020F0502020204030204" pitchFamily="34" charset="0"/>
              </a:rPr>
              <a:t>Average monthly water balance components in mm in the Dudhnai watershed</a:t>
            </a:r>
            <a:endParaRPr lang="en-US" dirty="0"/>
          </a:p>
        </p:txBody>
      </p:sp>
      <p:graphicFrame>
        <p:nvGraphicFramePr>
          <p:cNvPr id="9" name="Object 8"/>
          <p:cNvGraphicFramePr>
            <a:graphicFrameLocks noChangeAspect="1"/>
          </p:cNvGraphicFramePr>
          <p:nvPr>
            <p:extLst>
              <p:ext uri="{D42A27DB-BD31-4B8C-83A1-F6EECF244321}">
                <p14:modId xmlns:p14="http://schemas.microsoft.com/office/powerpoint/2010/main" val="549876702"/>
              </p:ext>
            </p:extLst>
          </p:nvPr>
        </p:nvGraphicFramePr>
        <p:xfrm>
          <a:off x="5045415" y="1873261"/>
          <a:ext cx="7149039" cy="2123731"/>
        </p:xfrm>
        <a:graphic>
          <a:graphicData uri="http://schemas.openxmlformats.org/presentationml/2006/ole">
            <mc:AlternateContent xmlns:mc="http://schemas.openxmlformats.org/markup-compatibility/2006">
              <mc:Choice xmlns:v="urn:schemas-microsoft-com:vml" Requires="v">
                <p:oleObj spid="_x0000_s1058" name="Document" r:id="rId3" imgW="5734657" imgH="1704076" progId="Word.Document.12">
                  <p:embed/>
                </p:oleObj>
              </mc:Choice>
              <mc:Fallback>
                <p:oleObj name="Document" r:id="rId3" imgW="5734657" imgH="1704076" progId="Word.Document.12">
                  <p:embed/>
                  <p:pic>
                    <p:nvPicPr>
                      <p:cNvPr id="0" name=""/>
                      <p:cNvPicPr/>
                      <p:nvPr/>
                    </p:nvPicPr>
                    <p:blipFill>
                      <a:blip r:embed="rId4"/>
                      <a:stretch>
                        <a:fillRect/>
                      </a:stretch>
                    </p:blipFill>
                    <p:spPr>
                      <a:xfrm>
                        <a:off x="5045415" y="1873261"/>
                        <a:ext cx="7149039" cy="2123731"/>
                      </a:xfrm>
                      <a:prstGeom prst="rect">
                        <a:avLst/>
                      </a:prstGeom>
                    </p:spPr>
                  </p:pic>
                </p:oleObj>
              </mc:Fallback>
            </mc:AlternateContent>
          </a:graphicData>
        </a:graphic>
      </p:graphicFrame>
      <p:sp>
        <p:nvSpPr>
          <p:cNvPr id="10" name="Rectangle 9"/>
          <p:cNvSpPr/>
          <p:nvPr/>
        </p:nvSpPr>
        <p:spPr>
          <a:xfrm>
            <a:off x="5370926" y="4034570"/>
            <a:ext cx="6096000" cy="807978"/>
          </a:xfrm>
          <a:prstGeom prst="rect">
            <a:avLst/>
          </a:prstGeom>
        </p:spPr>
        <p:txBody>
          <a:bodyPr>
            <a:spAutoFit/>
          </a:bodyPr>
          <a:lstStyle/>
          <a:p>
            <a:pPr algn="just">
              <a:lnSpc>
                <a:spcPct val="107000"/>
              </a:lnSpc>
              <a:spcBef>
                <a:spcPts val="1200"/>
              </a:spcBef>
            </a:pPr>
            <a:r>
              <a:rPr lang="en-US" sz="1100" baseline="30000" dirty="0">
                <a:solidFill>
                  <a:srgbClr val="000000"/>
                </a:solidFill>
                <a:latin typeface="Times New Roman" panose="02020603050405020304" pitchFamily="18" charset="0"/>
                <a:ea typeface="CharisSIL"/>
                <a:cs typeface="Mangal" panose="02040503050203030202" pitchFamily="18" charset="0"/>
              </a:rPr>
              <a:t>1 </a:t>
            </a:r>
            <a:r>
              <a:rPr lang="en-US" sz="1100" dirty="0">
                <a:solidFill>
                  <a:srgbClr val="000000"/>
                </a:solidFill>
                <a:latin typeface="Times New Roman" panose="02020603050405020304" pitchFamily="18" charset="0"/>
                <a:ea typeface="CharisSIL"/>
                <a:cs typeface="Mangal" panose="02040503050203030202" pitchFamily="18" charset="0"/>
              </a:rPr>
              <a:t>JJAS - Months of June, July, August and September; </a:t>
            </a:r>
            <a:endParaRPr lang="en-US" sz="1100" dirty="0">
              <a:latin typeface="Calibri" panose="020F0502020204030204" pitchFamily="34" charset="0"/>
              <a:ea typeface="Calibri" panose="020F0502020204030204" pitchFamily="34" charset="0"/>
              <a:cs typeface="Mangal" panose="02040503050203030202" pitchFamily="18" charset="0"/>
            </a:endParaRPr>
          </a:p>
          <a:p>
            <a:pPr algn="just">
              <a:lnSpc>
                <a:spcPct val="107000"/>
              </a:lnSpc>
            </a:pPr>
            <a:r>
              <a:rPr lang="en-US" sz="1100" baseline="30000" dirty="0">
                <a:solidFill>
                  <a:srgbClr val="000000"/>
                </a:solidFill>
                <a:latin typeface="Times New Roman" panose="02020603050405020304" pitchFamily="18" charset="0"/>
                <a:ea typeface="CharisSIL"/>
                <a:cs typeface="Mangal" panose="02040503050203030202" pitchFamily="18" charset="0"/>
              </a:rPr>
              <a:t>2</a:t>
            </a:r>
            <a:r>
              <a:rPr lang="en-US" sz="1100" dirty="0">
                <a:solidFill>
                  <a:srgbClr val="000000"/>
                </a:solidFill>
                <a:latin typeface="Times New Roman" panose="02020603050405020304" pitchFamily="18" charset="0"/>
                <a:ea typeface="CharisSIL"/>
                <a:cs typeface="Mangal" panose="02040503050203030202" pitchFamily="18" charset="0"/>
              </a:rPr>
              <a:t> ON - Months of October and November; </a:t>
            </a:r>
            <a:endParaRPr lang="en-US" sz="1100" dirty="0">
              <a:latin typeface="Calibri" panose="020F0502020204030204" pitchFamily="34" charset="0"/>
              <a:ea typeface="Calibri" panose="020F0502020204030204" pitchFamily="34" charset="0"/>
              <a:cs typeface="Mangal" panose="02040503050203030202" pitchFamily="18" charset="0"/>
            </a:endParaRPr>
          </a:p>
          <a:p>
            <a:pPr algn="just">
              <a:lnSpc>
                <a:spcPct val="107000"/>
              </a:lnSpc>
            </a:pPr>
            <a:r>
              <a:rPr lang="en-US" sz="1100" baseline="30000" dirty="0">
                <a:solidFill>
                  <a:srgbClr val="000000"/>
                </a:solidFill>
                <a:latin typeface="Times New Roman" panose="02020603050405020304" pitchFamily="18" charset="0"/>
                <a:ea typeface="CharisSIL"/>
                <a:cs typeface="Mangal" panose="02040503050203030202" pitchFamily="18" charset="0"/>
              </a:rPr>
              <a:t>3 </a:t>
            </a:r>
            <a:r>
              <a:rPr lang="en-US" sz="1100" dirty="0">
                <a:solidFill>
                  <a:srgbClr val="000000"/>
                </a:solidFill>
                <a:latin typeface="Times New Roman" panose="02020603050405020304" pitchFamily="18" charset="0"/>
                <a:ea typeface="CharisSIL"/>
                <a:cs typeface="Mangal" panose="02040503050203030202" pitchFamily="18" charset="0"/>
              </a:rPr>
              <a:t>DJF - Months of December, January and February; </a:t>
            </a:r>
            <a:endParaRPr lang="en-US" sz="1100" dirty="0">
              <a:latin typeface="Calibri" panose="020F0502020204030204" pitchFamily="34" charset="0"/>
              <a:ea typeface="Calibri" panose="020F0502020204030204" pitchFamily="34" charset="0"/>
              <a:cs typeface="Mangal" panose="02040503050203030202" pitchFamily="18" charset="0"/>
            </a:endParaRPr>
          </a:p>
          <a:p>
            <a:pPr algn="just">
              <a:lnSpc>
                <a:spcPct val="107000"/>
              </a:lnSpc>
            </a:pPr>
            <a:r>
              <a:rPr lang="en-US" sz="1100" baseline="30000" dirty="0">
                <a:solidFill>
                  <a:srgbClr val="000000"/>
                </a:solidFill>
                <a:latin typeface="Times New Roman" panose="02020603050405020304" pitchFamily="18" charset="0"/>
                <a:ea typeface="CharisSIL"/>
                <a:cs typeface="Mangal" panose="02040503050203030202" pitchFamily="18" charset="0"/>
              </a:rPr>
              <a:t>4 </a:t>
            </a:r>
            <a:r>
              <a:rPr lang="en-US" sz="1100" dirty="0">
                <a:solidFill>
                  <a:srgbClr val="000000"/>
                </a:solidFill>
                <a:latin typeface="Times New Roman" panose="02020603050405020304" pitchFamily="18" charset="0"/>
                <a:ea typeface="CharisSIL"/>
                <a:cs typeface="Mangal" panose="02040503050203030202" pitchFamily="18" charset="0"/>
              </a:rPr>
              <a:t>MAM - Months of March, April and May</a:t>
            </a:r>
            <a:endParaRPr lang="en-US" sz="1100" dirty="0">
              <a:effectLst/>
              <a:latin typeface="Calibri" panose="020F0502020204030204" pitchFamily="34" charset="0"/>
              <a:ea typeface="Calibri" panose="020F0502020204030204" pitchFamily="34" charset="0"/>
              <a:cs typeface="Mangal" panose="02040503050203030202" pitchFamily="18" charset="0"/>
            </a:endParaRPr>
          </a:p>
        </p:txBody>
      </p:sp>
      <p:sp>
        <p:nvSpPr>
          <p:cNvPr id="11" name="Rectangle 10"/>
          <p:cNvSpPr/>
          <p:nvPr/>
        </p:nvSpPr>
        <p:spPr>
          <a:xfrm>
            <a:off x="5133359" y="1126722"/>
            <a:ext cx="6631226" cy="646331"/>
          </a:xfrm>
          <a:prstGeom prst="rect">
            <a:avLst/>
          </a:prstGeom>
        </p:spPr>
        <p:txBody>
          <a:bodyPr wrap="square">
            <a:spAutoFit/>
          </a:bodyPr>
          <a:lstStyle/>
          <a:p>
            <a:r>
              <a:rPr lang="en-US" dirty="0">
                <a:solidFill>
                  <a:srgbClr val="000000"/>
                </a:solidFill>
                <a:latin typeface="Times New Roman" panose="02020603050405020304" pitchFamily="18" charset="0"/>
                <a:ea typeface="Calibri" panose="020F0502020204030204" pitchFamily="34" charset="0"/>
              </a:rPr>
              <a:t>Average season wise water balance components in mm in the Dudhnai watershed</a:t>
            </a:r>
            <a:endParaRPr lang="en-US" dirty="0"/>
          </a:p>
        </p:txBody>
      </p:sp>
      <p:sp>
        <p:nvSpPr>
          <p:cNvPr id="8" name="Title 1"/>
          <p:cNvSpPr txBox="1">
            <a:spLocks/>
          </p:cNvSpPr>
          <p:nvPr/>
        </p:nvSpPr>
        <p:spPr>
          <a:xfrm>
            <a:off x="838200" y="365125"/>
            <a:ext cx="10515600" cy="61190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Results and Discussion (Contd.)</a:t>
            </a:r>
          </a:p>
        </p:txBody>
      </p:sp>
    </p:spTree>
    <p:extLst>
      <p:ext uri="{BB962C8B-B14F-4D97-AF65-F5344CB8AC3E}">
        <p14:creationId xmlns:p14="http://schemas.microsoft.com/office/powerpoint/2010/main" val="181208144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901874"/>
            <a:ext cx="10515600" cy="5137303"/>
          </a:xfrm>
        </p:spPr>
        <p:txBody>
          <a:bodyPr>
            <a:normAutofit/>
          </a:bodyPr>
          <a:lstStyle/>
          <a:p>
            <a:pPr marL="0" indent="0" algn="just">
              <a:lnSpc>
                <a:spcPct val="150000"/>
              </a:lnSpc>
              <a:buNone/>
            </a:pPr>
            <a:endParaRPr lang="en-US" sz="2400" b="1" dirty="0">
              <a:latin typeface="Times New Roman" panose="02020603050405020304" pitchFamily="18" charset="0"/>
              <a:cs typeface="Times New Roman" panose="02020603050405020304" pitchFamily="18" charset="0"/>
            </a:endParaRPr>
          </a:p>
          <a:p>
            <a:pPr algn="just">
              <a:lnSpc>
                <a:spcPct val="150000"/>
              </a:lnSpc>
            </a:pPr>
            <a:r>
              <a:rPr lang="en-US" sz="2400" dirty="0">
                <a:latin typeface="Times New Roman" panose="02020603050405020304" pitchFamily="18" charset="0"/>
                <a:cs typeface="Times New Roman" panose="02020603050405020304" pitchFamily="18" charset="0"/>
              </a:rPr>
              <a:t>The study area experienced an excess rainfall of 1070 mm in 2015 and a deficit of 700 mm in 2006 which implies huge variation of precipitation in the area.</a:t>
            </a:r>
          </a:p>
          <a:p>
            <a:pPr algn="just">
              <a:lnSpc>
                <a:spcPct val="150000"/>
              </a:lnSpc>
            </a:pPr>
            <a:r>
              <a:rPr lang="en-US" sz="2400" dirty="0">
                <a:latin typeface="Times New Roman" panose="02020603050405020304" pitchFamily="18" charset="0"/>
                <a:cs typeface="Times New Roman" panose="02020603050405020304" pitchFamily="18" charset="0"/>
              </a:rPr>
              <a:t>73% of precipitation is converted to streamflow out of which 54% is surface runoff and rest of the streamflow are lateral and </a:t>
            </a:r>
            <a:r>
              <a:rPr lang="en-US" sz="2400" dirty="0" err="1">
                <a:latin typeface="Times New Roman" panose="02020603050405020304" pitchFamily="18" charset="0"/>
                <a:cs typeface="Times New Roman" panose="02020603050405020304" pitchFamily="18" charset="0"/>
              </a:rPr>
              <a:t>baseflow</a:t>
            </a:r>
            <a:r>
              <a:rPr lang="en-US" sz="2400" dirty="0">
                <a:latin typeface="Times New Roman" panose="02020603050405020304" pitchFamily="18" charset="0"/>
                <a:cs typeface="Times New Roman" panose="02020603050405020304" pitchFamily="18" charset="0"/>
              </a:rPr>
              <a:t>.</a:t>
            </a:r>
          </a:p>
          <a:p>
            <a:pPr algn="just">
              <a:lnSpc>
                <a:spcPct val="150000"/>
              </a:lnSpc>
            </a:pPr>
            <a:r>
              <a:rPr lang="en-US" sz="2400" dirty="0">
                <a:latin typeface="Times New Roman" panose="02020603050405020304" pitchFamily="18" charset="0"/>
                <a:cs typeface="Times New Roman" panose="02020603050405020304" pitchFamily="18" charset="0"/>
              </a:rPr>
              <a:t>Curve number (CN2) and channel hydraulic conductivity (CH_K2) are the most sensitive parameters.</a:t>
            </a:r>
          </a:p>
        </p:txBody>
      </p:sp>
      <p:sp>
        <p:nvSpPr>
          <p:cNvPr id="4" name="Slide Number Placeholder 3"/>
          <p:cNvSpPr>
            <a:spLocks noGrp="1"/>
          </p:cNvSpPr>
          <p:nvPr>
            <p:ph type="sldNum" sz="quarter" idx="12"/>
          </p:nvPr>
        </p:nvSpPr>
        <p:spPr/>
        <p:txBody>
          <a:bodyPr/>
          <a:lstStyle/>
          <a:p>
            <a:fld id="{644DC240-3C98-483C-818C-AFA7D35CB54D}" type="slidenum">
              <a:rPr lang="en-US" smtClean="0"/>
              <a:t>31</a:t>
            </a:fld>
            <a:endParaRPr lang="en-US"/>
          </a:p>
        </p:txBody>
      </p:sp>
      <p:sp>
        <p:nvSpPr>
          <p:cNvPr id="5" name="Title 1"/>
          <p:cNvSpPr>
            <a:spLocks noGrp="1"/>
          </p:cNvSpPr>
          <p:nvPr>
            <p:ph type="title"/>
          </p:nvPr>
        </p:nvSpPr>
        <p:spPr>
          <a:xfrm>
            <a:off x="838200" y="365125"/>
            <a:ext cx="10515600" cy="54927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Conclusions</a:t>
            </a:r>
          </a:p>
        </p:txBody>
      </p:sp>
    </p:spTree>
    <p:extLst>
      <p:ext uri="{BB962C8B-B14F-4D97-AF65-F5344CB8AC3E}">
        <p14:creationId xmlns:p14="http://schemas.microsoft.com/office/powerpoint/2010/main" val="12572190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644DC240-3C98-483C-818C-AFA7D35CB54D}" type="slidenum">
              <a:rPr lang="en-US" smtClean="0"/>
              <a:t>32</a:t>
            </a:fld>
            <a:endParaRPr lang="en-US"/>
          </a:p>
        </p:txBody>
      </p:sp>
      <p:sp>
        <p:nvSpPr>
          <p:cNvPr id="3" name="Title 1"/>
          <p:cNvSpPr txBox="1">
            <a:spLocks/>
          </p:cNvSpPr>
          <p:nvPr/>
        </p:nvSpPr>
        <p:spPr>
          <a:xfrm>
            <a:off x="838200" y="365125"/>
            <a:ext cx="10515600" cy="549275"/>
          </a:xfrm>
          <a:prstGeom prst="rect">
            <a:avLst/>
          </a:prstGeom>
          <a:solidFill>
            <a:schemeClr val="accent5">
              <a:lumMod val="20000"/>
              <a:lumOff val="80000"/>
            </a:schemeClr>
          </a:solidFill>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a:latin typeface="Times New Roman" panose="02020603050405020304" pitchFamily="18" charset="0"/>
                <a:cs typeface="Times New Roman" panose="02020603050405020304" pitchFamily="18" charset="0"/>
              </a:rPr>
              <a:t>Conclusions</a:t>
            </a:r>
          </a:p>
        </p:txBody>
      </p:sp>
      <mc:AlternateContent xmlns:mc="http://schemas.openxmlformats.org/markup-compatibility/2006" xmlns:a14="http://schemas.microsoft.com/office/drawing/2010/main">
        <mc:Choice Requires="a14">
          <p:sp>
            <p:nvSpPr>
              <p:cNvPr id="4" name="Content Placeholder 2"/>
              <p:cNvSpPr txBox="1">
                <a:spLocks/>
              </p:cNvSpPr>
              <p:nvPr/>
            </p:nvSpPr>
            <p:spPr>
              <a:xfrm>
                <a:off x="838200" y="901874"/>
                <a:ext cx="10515600" cy="545447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50000"/>
                  </a:lnSpc>
                </a:pPr>
                <a:r>
                  <a:rPr lang="en-US" sz="2400" dirty="0">
                    <a:latin typeface="Times New Roman" panose="02020603050405020304" pitchFamily="18" charset="0"/>
                    <a:cs typeface="Times New Roman" panose="02020603050405020304" pitchFamily="18" charset="0"/>
                  </a:rPr>
                  <a:t>NSE and </a:t>
                </a:r>
                <a14:m>
                  <m:oMath xmlns:m="http://schemas.openxmlformats.org/officeDocument/2006/math">
                    <m:sSup>
                      <m:sSupPr>
                        <m:ctrlPr>
                          <a:rPr lang="en-US" sz="2400" i="1" smtClean="0">
                            <a:latin typeface="Cambria Math" panose="02040503050406030204" pitchFamily="18" charset="0"/>
                            <a:cs typeface="Times New Roman" panose="02020603050405020304" pitchFamily="18" charset="0"/>
                          </a:rPr>
                        </m:ctrlPr>
                      </m:sSupPr>
                      <m:e>
                        <m:r>
                          <m:rPr>
                            <m:sty m:val="p"/>
                          </m:rPr>
                          <a:rPr lang="en-US" sz="2400" smtClean="0">
                            <a:latin typeface="Cambria Math" panose="02040503050406030204" pitchFamily="18" charset="0"/>
                            <a:cs typeface="Times New Roman" panose="02020603050405020304" pitchFamily="18" charset="0"/>
                          </a:rPr>
                          <m:t>R</m:t>
                        </m:r>
                      </m:e>
                      <m:sup>
                        <m:r>
                          <a:rPr lang="en-US" sz="2400" smtClean="0">
                            <a:latin typeface="Cambria Math" panose="02040503050406030204" pitchFamily="18" charset="0"/>
                            <a:cs typeface="Times New Roman" panose="02020603050405020304" pitchFamily="18" charset="0"/>
                          </a:rPr>
                          <m:t>2</m:t>
                        </m:r>
                      </m:sup>
                    </m:sSup>
                  </m:oMath>
                </a14:m>
                <a:r>
                  <a:rPr lang="en-US" sz="2400" dirty="0">
                    <a:latin typeface="Times New Roman" panose="02020603050405020304" pitchFamily="18" charset="0"/>
                    <a:cs typeface="Times New Roman" panose="02020603050405020304" pitchFamily="18" charset="0"/>
                  </a:rPr>
                  <a:t> value are 0.54 and 0.55 for daily time step, 0.7 and 0.72 for monthly time step respectively.</a:t>
                </a:r>
              </a:p>
              <a:p>
                <a:pPr algn="just">
                  <a:lnSpc>
                    <a:spcPct val="150000"/>
                  </a:lnSpc>
                </a:pPr>
                <a:r>
                  <a:rPr lang="en-US" sz="2400" dirty="0">
                    <a:latin typeface="Times New Roman" panose="02020603050405020304" pitchFamily="18" charset="0"/>
                    <a:cs typeface="Times New Roman" panose="02020603050405020304" pitchFamily="18" charset="0"/>
                  </a:rPr>
                  <a:t>Daily observed discharge was 19.08 </a:t>
                </a:r>
                <a:r>
                  <a:rPr lang="en-US" sz="2400" dirty="0" err="1">
                    <a:latin typeface="Times New Roman" panose="02020603050405020304" pitchFamily="18" charset="0"/>
                    <a:cs typeface="Times New Roman" panose="02020603050405020304" pitchFamily="18" charset="0"/>
                  </a:rPr>
                  <a:t>cumecs</a:t>
                </a:r>
                <a:r>
                  <a:rPr lang="en-US" sz="2400" dirty="0">
                    <a:latin typeface="Times New Roman" panose="02020603050405020304" pitchFamily="18" charset="0"/>
                    <a:cs typeface="Times New Roman" panose="02020603050405020304" pitchFamily="18" charset="0"/>
                  </a:rPr>
                  <a:t> whereas daily simulated discharge was 20.93 </a:t>
                </a:r>
                <a:r>
                  <a:rPr lang="en-US" sz="2400" dirty="0" err="1">
                    <a:latin typeface="Times New Roman" panose="02020603050405020304" pitchFamily="18" charset="0"/>
                    <a:cs typeface="Times New Roman" panose="02020603050405020304" pitchFamily="18" charset="0"/>
                  </a:rPr>
                  <a:t>cumecs</a:t>
                </a:r>
                <a:r>
                  <a:rPr lang="en-US" sz="2400" dirty="0">
                    <a:latin typeface="Times New Roman" panose="02020603050405020304" pitchFamily="18" charset="0"/>
                    <a:cs typeface="Times New Roman" panose="02020603050405020304" pitchFamily="18" charset="0"/>
                  </a:rPr>
                  <a:t>, slightly overestimated result by the model.</a:t>
                </a:r>
              </a:p>
              <a:p>
                <a:pPr algn="just">
                  <a:lnSpc>
                    <a:spcPct val="150000"/>
                  </a:lnSpc>
                </a:pPr>
                <a:r>
                  <a:rPr lang="en-US" sz="2400" dirty="0">
                    <a:latin typeface="Times New Roman" panose="02020603050405020304" pitchFamily="18" charset="0"/>
                    <a:cs typeface="Times New Roman" panose="02020603050405020304" pitchFamily="18" charset="0"/>
                  </a:rPr>
                  <a:t>P factor for calibration and validation period were 0.87 and 0.83 respectively, however r factor for the same were 0.84 and 0.89 respectively.</a:t>
                </a:r>
              </a:p>
              <a:p>
                <a:pPr algn="just">
                  <a:lnSpc>
                    <a:spcPct val="150000"/>
                  </a:lnSpc>
                </a:pPr>
                <a:r>
                  <a:rPr lang="en-US" sz="2400" dirty="0">
                    <a:latin typeface="Times New Roman" panose="02020603050405020304" pitchFamily="18" charset="0"/>
                    <a:cs typeface="Times New Roman" panose="02020603050405020304" pitchFamily="18" charset="0"/>
                  </a:rPr>
                  <a:t>The values of the model performance indicators and uncertainties analysis of the SWAT model were satisfactory and indicated strong applicability of the model in the area.</a:t>
                </a:r>
              </a:p>
            </p:txBody>
          </p:sp>
        </mc:Choice>
        <mc:Fallback xmlns="">
          <p:sp>
            <p:nvSpPr>
              <p:cNvPr id="4" name="Content Placeholder 2"/>
              <p:cNvSpPr txBox="1">
                <a:spLocks noRot="1" noChangeAspect="1" noMove="1" noResize="1" noEditPoints="1" noAdjustHandles="1" noChangeArrowheads="1" noChangeShapeType="1" noTextEdit="1"/>
              </p:cNvSpPr>
              <p:nvPr/>
            </p:nvSpPr>
            <p:spPr>
              <a:xfrm>
                <a:off x="838200" y="901874"/>
                <a:ext cx="10515600" cy="5454476"/>
              </a:xfrm>
              <a:prstGeom prst="rect">
                <a:avLst/>
              </a:prstGeom>
              <a:blipFill rotWithShape="0">
                <a:blip r:embed="rId2"/>
                <a:stretch>
                  <a:fillRect l="-812" r="-870" b="-559"/>
                </a:stretch>
              </a:blipFill>
            </p:spPr>
            <p:txBody>
              <a:bodyPr/>
              <a:lstStyle/>
              <a:p>
                <a:r>
                  <a:rPr lang="en-US">
                    <a:noFill/>
                  </a:rPr>
                  <a:t> </a:t>
                </a:r>
              </a:p>
            </p:txBody>
          </p:sp>
        </mc:Fallback>
      </mc:AlternateContent>
    </p:spTree>
    <p:extLst>
      <p:ext uri="{BB962C8B-B14F-4D97-AF65-F5344CB8AC3E}">
        <p14:creationId xmlns:p14="http://schemas.microsoft.com/office/powerpoint/2010/main" val="327858432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 y="0"/>
            <a:ext cx="12192001" cy="6857999"/>
          </a:xfrm>
          <a:gradFill flip="none" rotWithShape="1">
            <a:gsLst>
              <a:gs pos="0">
                <a:schemeClr val="accent1">
                  <a:lumMod val="20000"/>
                  <a:lumOff val="80000"/>
                  <a:shade val="30000"/>
                  <a:satMod val="115000"/>
                </a:schemeClr>
              </a:gs>
              <a:gs pos="50000">
                <a:schemeClr val="accent1">
                  <a:lumMod val="20000"/>
                  <a:lumOff val="80000"/>
                  <a:shade val="67500"/>
                  <a:satMod val="115000"/>
                </a:schemeClr>
              </a:gs>
              <a:gs pos="100000">
                <a:schemeClr val="accent1">
                  <a:lumMod val="20000"/>
                  <a:lumOff val="80000"/>
                  <a:shade val="100000"/>
                  <a:satMod val="115000"/>
                </a:schemeClr>
              </a:gs>
            </a:gsLst>
            <a:lin ang="5400000" scaled="1"/>
            <a:tileRect/>
          </a:gradFill>
        </p:spPr>
        <p:txBody>
          <a:bodyPr>
            <a:noAutofit/>
          </a:bodyPr>
          <a:lstStyle/>
          <a:p>
            <a:pPr algn="ctr"/>
            <a:r>
              <a:rPr lang="en-US" sz="3600" b="1" dirty="0">
                <a:latin typeface="Times New Roman" panose="02020603050405020304" pitchFamily="18" charset="0"/>
                <a:cs typeface="Times New Roman" panose="02020603050405020304" pitchFamily="18" charset="0"/>
              </a:rPr>
              <a:t>Hydrological Modelling of  Pare watershed using SWAT </a:t>
            </a:r>
            <a:endParaRPr lang="en-US" sz="3200" b="1" dirty="0"/>
          </a:p>
        </p:txBody>
      </p:sp>
      <p:sp>
        <p:nvSpPr>
          <p:cNvPr id="5" name="Slide Number Placeholder 4"/>
          <p:cNvSpPr>
            <a:spLocks noGrp="1"/>
          </p:cNvSpPr>
          <p:nvPr>
            <p:ph type="sldNum" sz="quarter" idx="12"/>
          </p:nvPr>
        </p:nvSpPr>
        <p:spPr/>
        <p:txBody>
          <a:bodyPr/>
          <a:lstStyle/>
          <a:p>
            <a:fld id="{644DC240-3C98-483C-818C-AFA7D35CB54D}" type="slidenum">
              <a:rPr lang="en-US" smtClean="0"/>
              <a:t>33</a:t>
            </a:fld>
            <a:endParaRPr lang="en-US"/>
          </a:p>
        </p:txBody>
      </p:sp>
    </p:spTree>
    <p:extLst>
      <p:ext uri="{BB962C8B-B14F-4D97-AF65-F5344CB8AC3E}">
        <p14:creationId xmlns:p14="http://schemas.microsoft.com/office/powerpoint/2010/main" val="12432249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sz="3200" b="1" spc="300" dirty="0">
                <a:solidFill>
                  <a:srgbClr val="00B050"/>
                </a:solidFill>
                <a:latin typeface="Lucida Handwriting" panose="03010101010101010101" pitchFamily="66" charset="0"/>
                <a:cs typeface="Times New Roman" panose="02020603050405020304" pitchFamily="18" charset="0"/>
              </a:rPr>
              <a:t>Climate scenarios</a:t>
            </a:r>
            <a:endParaRPr lang="en-US" altLang="en-US" sz="3600" b="1" spc="300" dirty="0">
              <a:solidFill>
                <a:srgbClr val="000000"/>
              </a:solidFill>
              <a:latin typeface="Lucida Handwriting" panose="03010101010101010101" pitchFamily="66" charset="0"/>
            </a:endParaRPr>
          </a:p>
        </p:txBody>
      </p:sp>
      <p:graphicFrame>
        <p:nvGraphicFramePr>
          <p:cNvPr id="4" name="Table 4">
            <a:extLst>
              <a:ext uri="{FF2B5EF4-FFF2-40B4-BE49-F238E27FC236}">
                <a16:creationId xmlns:a16="http://schemas.microsoft.com/office/drawing/2014/main" id="{F4E99FCF-50EC-42F8-9EF9-1DC084DA66A6}"/>
              </a:ext>
            </a:extLst>
          </p:cNvPr>
          <p:cNvGraphicFramePr>
            <a:graphicFrameLocks noGrp="1"/>
          </p:cNvGraphicFramePr>
          <p:nvPr/>
        </p:nvGraphicFramePr>
        <p:xfrm>
          <a:off x="1676401" y="1676400"/>
          <a:ext cx="8839201" cy="2494280"/>
        </p:xfrm>
        <a:graphic>
          <a:graphicData uri="http://schemas.openxmlformats.org/drawingml/2006/table">
            <a:tbl>
              <a:tblPr firstRow="1" bandRow="1">
                <a:tableStyleId>{125E5076-3810-47DD-B79F-674D7AD40C01}</a:tableStyleId>
              </a:tblPr>
              <a:tblGrid>
                <a:gridCol w="3048000">
                  <a:extLst>
                    <a:ext uri="{9D8B030D-6E8A-4147-A177-3AD203B41FA5}">
                      <a16:colId xmlns:a16="http://schemas.microsoft.com/office/drawing/2014/main" val="4195400856"/>
                    </a:ext>
                  </a:extLst>
                </a:gridCol>
                <a:gridCol w="2057400">
                  <a:extLst>
                    <a:ext uri="{9D8B030D-6E8A-4147-A177-3AD203B41FA5}">
                      <a16:colId xmlns:a16="http://schemas.microsoft.com/office/drawing/2014/main" val="55711727"/>
                    </a:ext>
                  </a:extLst>
                </a:gridCol>
                <a:gridCol w="2590800">
                  <a:extLst>
                    <a:ext uri="{9D8B030D-6E8A-4147-A177-3AD203B41FA5}">
                      <a16:colId xmlns:a16="http://schemas.microsoft.com/office/drawing/2014/main" val="2659585879"/>
                    </a:ext>
                  </a:extLst>
                </a:gridCol>
                <a:gridCol w="1143001">
                  <a:extLst>
                    <a:ext uri="{9D8B030D-6E8A-4147-A177-3AD203B41FA5}">
                      <a16:colId xmlns:a16="http://schemas.microsoft.com/office/drawing/2014/main" val="3520486562"/>
                    </a:ext>
                  </a:extLst>
                </a:gridCol>
              </a:tblGrid>
              <a:tr h="370840">
                <a:tc>
                  <a:txBody>
                    <a:bodyPr/>
                    <a:lstStyle/>
                    <a:p>
                      <a:pPr algn="ctr"/>
                      <a:r>
                        <a:rPr lang="en-IN" b="1" dirty="0">
                          <a:latin typeface="Times New Roman" panose="02020603050405020304" pitchFamily="18" charset="0"/>
                          <a:cs typeface="Times New Roman" panose="02020603050405020304" pitchFamily="18" charset="0"/>
                        </a:rPr>
                        <a:t>Observed</a:t>
                      </a:r>
                    </a:p>
                  </a:txBody>
                  <a:tcPr/>
                </a:tc>
                <a:tc>
                  <a:txBody>
                    <a:bodyPr/>
                    <a:lstStyle/>
                    <a:p>
                      <a:pPr algn="ctr"/>
                      <a:r>
                        <a:rPr lang="en-IN" dirty="0">
                          <a:latin typeface="Times New Roman" panose="02020603050405020304" pitchFamily="18" charset="0"/>
                          <a:cs typeface="Times New Roman" panose="02020603050405020304" pitchFamily="18" charset="0"/>
                        </a:rPr>
                        <a:t>Climate Models</a:t>
                      </a:r>
                    </a:p>
                  </a:txBody>
                  <a:tcPr/>
                </a:tc>
                <a:tc>
                  <a:txBody>
                    <a:bodyPr/>
                    <a:lstStyle/>
                    <a:p>
                      <a:pPr algn="ctr"/>
                      <a:r>
                        <a:rPr lang="en-IN" dirty="0">
                          <a:latin typeface="Times New Roman" panose="02020603050405020304" pitchFamily="18" charset="0"/>
                          <a:cs typeface="Times New Roman" panose="02020603050405020304" pitchFamily="18" charset="0"/>
                        </a:rPr>
                        <a:t>Future time periods</a:t>
                      </a:r>
                    </a:p>
                  </a:txBody>
                  <a:tcPr/>
                </a:tc>
                <a:tc>
                  <a:txBody>
                    <a:bodyPr/>
                    <a:lstStyle/>
                    <a:p>
                      <a:pPr algn="ctr"/>
                      <a:r>
                        <a:rPr lang="en-IN" dirty="0">
                          <a:latin typeface="Times New Roman" panose="02020603050405020304" pitchFamily="18" charset="0"/>
                          <a:cs typeface="Times New Roman" panose="02020603050405020304" pitchFamily="18" charset="0"/>
                        </a:rPr>
                        <a:t>RCPs</a:t>
                      </a:r>
                    </a:p>
                  </a:txBody>
                  <a:tcPr/>
                </a:tc>
                <a:extLst>
                  <a:ext uri="{0D108BD9-81ED-4DB2-BD59-A6C34878D82A}">
                    <a16:rowId xmlns:a16="http://schemas.microsoft.com/office/drawing/2014/main" val="2804540267"/>
                  </a:ext>
                </a:extLst>
              </a:tr>
              <a:tr h="370840">
                <a:tc>
                  <a:txBody>
                    <a:bodyPr/>
                    <a:lstStyle/>
                    <a:p>
                      <a:pPr algn="ctr"/>
                      <a:r>
                        <a:rPr lang="en-IN" b="1" dirty="0">
                          <a:latin typeface="Times New Roman" panose="02020603050405020304" pitchFamily="18" charset="0"/>
                          <a:cs typeface="Times New Roman" panose="02020603050405020304" pitchFamily="18" charset="0"/>
                        </a:rPr>
                        <a:t>Pare watershed</a:t>
                      </a:r>
                    </a:p>
                  </a:txBody>
                  <a:tcPr>
                    <a:solidFill>
                      <a:schemeClr val="tx2">
                        <a:lumMod val="20000"/>
                        <a:lumOff val="80000"/>
                      </a:schemeClr>
                    </a:solidFill>
                  </a:tcPr>
                </a:tc>
                <a:tc>
                  <a:txBody>
                    <a:bodyPr/>
                    <a:lstStyle/>
                    <a:p>
                      <a:r>
                        <a:rPr lang="en-IN" dirty="0">
                          <a:latin typeface="Times New Roman" panose="02020603050405020304" pitchFamily="18" charset="0"/>
                          <a:cs typeface="Times New Roman" panose="02020603050405020304" pitchFamily="18" charset="0"/>
                        </a:rPr>
                        <a:t>1. ACCESS1-0</a:t>
                      </a:r>
                    </a:p>
                  </a:txBody>
                  <a:tcPr/>
                </a:tc>
                <a:tc>
                  <a:txBody>
                    <a:bodyPr/>
                    <a:lstStyle/>
                    <a:p>
                      <a:r>
                        <a:rPr lang="en-IN" dirty="0">
                          <a:latin typeface="Times New Roman" panose="02020603050405020304" pitchFamily="18" charset="0"/>
                          <a:cs typeface="Times New Roman" panose="02020603050405020304" pitchFamily="18" charset="0"/>
                        </a:rPr>
                        <a:t>1. 2023-2030</a:t>
                      </a:r>
                    </a:p>
                  </a:txBody>
                  <a:tcPr/>
                </a:tc>
                <a:tc>
                  <a:txBody>
                    <a:bodyPr/>
                    <a:lstStyle/>
                    <a:p>
                      <a:pPr algn="ctr"/>
                      <a:r>
                        <a:rPr lang="en-IN" dirty="0">
                          <a:latin typeface="Times New Roman" panose="02020603050405020304" pitchFamily="18" charset="0"/>
                          <a:cs typeface="Times New Roman" panose="02020603050405020304" pitchFamily="18" charset="0"/>
                        </a:rPr>
                        <a:t>4.5</a:t>
                      </a:r>
                    </a:p>
                  </a:txBody>
                  <a:tcPr/>
                </a:tc>
                <a:extLst>
                  <a:ext uri="{0D108BD9-81ED-4DB2-BD59-A6C34878D82A}">
                    <a16:rowId xmlns:a16="http://schemas.microsoft.com/office/drawing/2014/main" val="1213046268"/>
                  </a:ext>
                </a:extLst>
              </a:tr>
              <a:tr h="370840">
                <a:tc>
                  <a:txBody>
                    <a:bodyPr/>
                    <a:lstStyle/>
                    <a:p>
                      <a:r>
                        <a:rPr lang="en-IN" dirty="0">
                          <a:latin typeface="Times New Roman" panose="02020603050405020304" pitchFamily="18" charset="0"/>
                          <a:cs typeface="Times New Roman" panose="02020603050405020304" pitchFamily="18" charset="0"/>
                        </a:rPr>
                        <a:t>1. Calibration: 1991-1997</a:t>
                      </a:r>
                    </a:p>
                  </a:txBody>
                  <a:tcPr/>
                </a:tc>
                <a:tc>
                  <a:txBody>
                    <a:bodyPr/>
                    <a:lstStyle/>
                    <a:p>
                      <a:r>
                        <a:rPr lang="en-IN" dirty="0">
                          <a:latin typeface="Times New Roman" panose="02020603050405020304" pitchFamily="18" charset="0"/>
                          <a:cs typeface="Times New Roman" panose="02020603050405020304" pitchFamily="18" charset="0"/>
                        </a:rPr>
                        <a:t>2. CCSM4</a:t>
                      </a:r>
                    </a:p>
                  </a:txBody>
                  <a:tcPr/>
                </a:tc>
                <a:tc>
                  <a:txBody>
                    <a:bodyPr/>
                    <a:lstStyle/>
                    <a:p>
                      <a:r>
                        <a:rPr lang="en-IN" dirty="0">
                          <a:latin typeface="Times New Roman" panose="02020603050405020304" pitchFamily="18" charset="0"/>
                          <a:cs typeface="Times New Roman" panose="02020603050405020304" pitchFamily="18" charset="0"/>
                        </a:rPr>
                        <a:t>2. 2053-2060</a:t>
                      </a:r>
                    </a:p>
                  </a:txBody>
                  <a:tcPr/>
                </a:tc>
                <a:tc>
                  <a:txBody>
                    <a:bodyPr/>
                    <a:lstStyle/>
                    <a:p>
                      <a:pPr algn="ctr"/>
                      <a:r>
                        <a:rPr lang="en-IN" dirty="0">
                          <a:latin typeface="Times New Roman" panose="02020603050405020304" pitchFamily="18" charset="0"/>
                          <a:cs typeface="Times New Roman" panose="02020603050405020304" pitchFamily="18" charset="0"/>
                        </a:rPr>
                        <a:t>8.5</a:t>
                      </a:r>
                    </a:p>
                  </a:txBody>
                  <a:tcPr/>
                </a:tc>
                <a:extLst>
                  <a:ext uri="{0D108BD9-81ED-4DB2-BD59-A6C34878D82A}">
                    <a16:rowId xmlns:a16="http://schemas.microsoft.com/office/drawing/2014/main" val="343020393"/>
                  </a:ext>
                </a:extLst>
              </a:tr>
              <a:tr h="370840">
                <a:tc>
                  <a:txBody>
                    <a:bodyPr/>
                    <a:lstStyle/>
                    <a:p>
                      <a:r>
                        <a:rPr lang="en-IN" dirty="0">
                          <a:latin typeface="Times New Roman" panose="02020603050405020304" pitchFamily="18" charset="0"/>
                          <a:cs typeface="Times New Roman" panose="02020603050405020304" pitchFamily="18" charset="0"/>
                        </a:rPr>
                        <a:t>2. Validation: 2003-2005</a:t>
                      </a:r>
                    </a:p>
                  </a:txBody>
                  <a:tcPr/>
                </a:tc>
                <a:tc>
                  <a:txBody>
                    <a:bodyPr/>
                    <a:lstStyle/>
                    <a:p>
                      <a:r>
                        <a:rPr lang="en-IN" dirty="0">
                          <a:latin typeface="Times New Roman" panose="02020603050405020304" pitchFamily="18" charset="0"/>
                          <a:cs typeface="Times New Roman" panose="02020603050405020304" pitchFamily="18" charset="0"/>
                        </a:rPr>
                        <a:t>3. CNRM-CM5</a:t>
                      </a:r>
                    </a:p>
                  </a:txBody>
                  <a:tcPr/>
                </a:tc>
                <a:tc>
                  <a:txBody>
                    <a:bodyPr/>
                    <a:lstStyle/>
                    <a:p>
                      <a:r>
                        <a:rPr lang="en-IN" dirty="0">
                          <a:latin typeface="Times New Roman" panose="02020603050405020304" pitchFamily="18" charset="0"/>
                          <a:cs typeface="Times New Roman" panose="02020603050405020304" pitchFamily="18" charset="0"/>
                        </a:rPr>
                        <a:t>3. 2083-2090</a:t>
                      </a:r>
                    </a:p>
                  </a:txBody>
                  <a:tcPr/>
                </a:tc>
                <a:tc>
                  <a:txBody>
                    <a:bodyPr/>
                    <a:lstStyle/>
                    <a:p>
                      <a:endParaRPr lang="en-IN"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2075876130"/>
                  </a:ext>
                </a:extLst>
              </a:tr>
              <a:tr h="370840">
                <a:tc>
                  <a:txBody>
                    <a:bodyPr/>
                    <a:lstStyle/>
                    <a:p>
                      <a:pPr algn="ctr"/>
                      <a:r>
                        <a:rPr lang="en-IN" dirty="0">
                          <a:latin typeface="Times New Roman" panose="02020603050405020304" pitchFamily="18" charset="0"/>
                          <a:cs typeface="Times New Roman" panose="02020603050405020304" pitchFamily="18" charset="0"/>
                        </a:rPr>
                        <a:t>Dudhnai watershed</a:t>
                      </a:r>
                    </a:p>
                  </a:txBody>
                  <a:tcPr>
                    <a:solidFill>
                      <a:schemeClr val="tx2">
                        <a:lumMod val="20000"/>
                        <a:lumOff val="80000"/>
                      </a:schemeClr>
                    </a:solidFill>
                  </a:tcPr>
                </a:tc>
                <a:tc>
                  <a:txBody>
                    <a:bodyPr/>
                    <a:lstStyle/>
                    <a:p>
                      <a:r>
                        <a:rPr lang="en-IN" dirty="0">
                          <a:latin typeface="Times New Roman" panose="02020603050405020304" pitchFamily="18" charset="0"/>
                          <a:cs typeface="Times New Roman" panose="02020603050405020304" pitchFamily="18" charset="0"/>
                        </a:rPr>
                        <a:t>4. MPI-ESM-LR</a:t>
                      </a:r>
                    </a:p>
                  </a:txBody>
                  <a:tcPr/>
                </a:tc>
                <a:tc>
                  <a:txBody>
                    <a:bodyPr/>
                    <a:lstStyle/>
                    <a:p>
                      <a:endParaRPr lang="en-IN">
                        <a:latin typeface="Times New Roman" panose="02020603050405020304" pitchFamily="18" charset="0"/>
                        <a:cs typeface="Times New Roman" panose="02020603050405020304" pitchFamily="18" charset="0"/>
                      </a:endParaRPr>
                    </a:p>
                  </a:txBody>
                  <a:tcPr/>
                </a:tc>
                <a:tc>
                  <a:txBody>
                    <a:bodyPr/>
                    <a:lstStyle/>
                    <a:p>
                      <a:endParaRPr lang="en-IN">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857994841"/>
                  </a:ext>
                </a:extLst>
              </a:tr>
              <a:tr h="370840">
                <a:tc>
                  <a:txBody>
                    <a:bodyPr/>
                    <a:lstStyle/>
                    <a:p>
                      <a:pPr marL="342900" indent="-342900">
                        <a:buAutoNum type="arabicPeriod"/>
                      </a:pPr>
                      <a:r>
                        <a:rPr lang="en-IN" dirty="0">
                          <a:latin typeface="Times New Roman" panose="02020603050405020304" pitchFamily="18" charset="0"/>
                          <a:cs typeface="Times New Roman" panose="02020603050405020304" pitchFamily="18" charset="0"/>
                        </a:rPr>
                        <a:t>Calibration: 2005-2014</a:t>
                      </a:r>
                    </a:p>
                    <a:p>
                      <a:pPr marL="342900" indent="-342900">
                        <a:buAutoNum type="arabicPeriod"/>
                      </a:pPr>
                      <a:r>
                        <a:rPr lang="en-IN" dirty="0">
                          <a:latin typeface="Times New Roman" panose="02020603050405020304" pitchFamily="18" charset="0"/>
                          <a:cs typeface="Times New Roman" panose="02020603050405020304" pitchFamily="18" charset="0"/>
                        </a:rPr>
                        <a:t>Validation: 2015-2019</a:t>
                      </a:r>
                    </a:p>
                  </a:txBody>
                  <a:tcPr/>
                </a:tc>
                <a:tc>
                  <a:txBody>
                    <a:bodyPr/>
                    <a:lstStyle/>
                    <a:p>
                      <a:r>
                        <a:rPr lang="en-IN" dirty="0">
                          <a:latin typeface="Times New Roman" panose="02020603050405020304" pitchFamily="18" charset="0"/>
                          <a:cs typeface="Times New Roman" panose="02020603050405020304" pitchFamily="18" charset="0"/>
                        </a:rPr>
                        <a:t>5. NorESM1-M</a:t>
                      </a:r>
                    </a:p>
                  </a:txBody>
                  <a:tcPr/>
                </a:tc>
                <a:tc>
                  <a:txBody>
                    <a:bodyPr/>
                    <a:lstStyle/>
                    <a:p>
                      <a:endParaRPr lang="en-IN" dirty="0">
                        <a:latin typeface="Times New Roman" panose="02020603050405020304" pitchFamily="18" charset="0"/>
                        <a:cs typeface="Times New Roman" panose="02020603050405020304" pitchFamily="18" charset="0"/>
                      </a:endParaRPr>
                    </a:p>
                  </a:txBody>
                  <a:tcPr/>
                </a:tc>
                <a:tc>
                  <a:txBody>
                    <a:bodyPr/>
                    <a:lstStyle/>
                    <a:p>
                      <a:endParaRPr lang="en-IN"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3736014997"/>
                  </a:ext>
                </a:extLst>
              </a:tr>
            </a:tbl>
          </a:graphicData>
        </a:graphic>
      </p:graphicFrame>
      <p:sp>
        <p:nvSpPr>
          <p:cNvPr id="5" name="TextBox 4">
            <a:extLst>
              <a:ext uri="{FF2B5EF4-FFF2-40B4-BE49-F238E27FC236}">
                <a16:creationId xmlns:a16="http://schemas.microsoft.com/office/drawing/2014/main" id="{D17EA23C-84F8-4E9F-9CFE-ADDD5C3C31C0}"/>
              </a:ext>
            </a:extLst>
          </p:cNvPr>
          <p:cNvSpPr txBox="1"/>
          <p:nvPr/>
        </p:nvSpPr>
        <p:spPr>
          <a:xfrm>
            <a:off x="2057400" y="4397276"/>
            <a:ext cx="7848600" cy="2308324"/>
          </a:xfrm>
          <a:prstGeom prst="rect">
            <a:avLst/>
          </a:prstGeom>
          <a:noFill/>
        </p:spPr>
        <p:txBody>
          <a:bodyPr wrap="square" rtlCol="0">
            <a:spAutoFit/>
          </a:bodyPr>
          <a:lstStyle/>
          <a:p>
            <a:pPr marL="342900" indent="-342900" eaLnBrk="0" fontAlgn="base" hangingPunct="0">
              <a:spcBef>
                <a:spcPct val="0"/>
              </a:spcBef>
              <a:spcAft>
                <a:spcPct val="0"/>
              </a:spcAft>
              <a:buFont typeface="Wingdings" panose="05000000000000000000" pitchFamily="2" charset="2"/>
              <a:buChar char="ü"/>
            </a:pPr>
            <a:r>
              <a:rPr lang="en-IN" sz="2400" dirty="0">
                <a:solidFill>
                  <a:srgbClr val="FF0000"/>
                </a:solidFill>
                <a:latin typeface="Times New Roman" panose="02020603050405020304" pitchFamily="18" charset="0"/>
                <a:cs typeface="Times New Roman" panose="02020603050405020304" pitchFamily="18" charset="0"/>
              </a:rPr>
              <a:t>Scenarios 1 to 15 ~~ RCP 4.5 with 5 climate models and three distinct time periods</a:t>
            </a:r>
          </a:p>
          <a:p>
            <a:pPr marL="342900" indent="-342900" eaLnBrk="0" fontAlgn="base" hangingPunct="0">
              <a:spcBef>
                <a:spcPct val="0"/>
              </a:spcBef>
              <a:spcAft>
                <a:spcPct val="0"/>
              </a:spcAft>
              <a:buFont typeface="Wingdings" panose="05000000000000000000" pitchFamily="2" charset="2"/>
              <a:buChar char="ü"/>
            </a:pPr>
            <a:endParaRPr lang="en-IN" sz="2400" dirty="0">
              <a:solidFill>
                <a:srgbClr val="FF0000"/>
              </a:solidFill>
              <a:latin typeface="Times New Roman" panose="02020603050405020304" pitchFamily="18" charset="0"/>
              <a:cs typeface="Times New Roman" panose="02020603050405020304" pitchFamily="18" charset="0"/>
            </a:endParaRPr>
          </a:p>
          <a:p>
            <a:pPr marL="342900" indent="-342900" eaLnBrk="0" fontAlgn="base" hangingPunct="0">
              <a:spcBef>
                <a:spcPct val="0"/>
              </a:spcBef>
              <a:spcAft>
                <a:spcPct val="0"/>
              </a:spcAft>
              <a:buFont typeface="Wingdings" panose="05000000000000000000" pitchFamily="2" charset="2"/>
              <a:buChar char="ü"/>
            </a:pPr>
            <a:r>
              <a:rPr lang="en-IN" sz="2400" dirty="0">
                <a:solidFill>
                  <a:srgbClr val="FF0000"/>
                </a:solidFill>
                <a:latin typeface="Times New Roman" panose="02020603050405020304" pitchFamily="18" charset="0"/>
                <a:cs typeface="Times New Roman" panose="02020603050405020304" pitchFamily="18" charset="0"/>
              </a:rPr>
              <a:t>Scenarios 16 to 30 ~~ RCP 8.5 with 5 climate models and three distinct time periods</a:t>
            </a:r>
          </a:p>
          <a:p>
            <a:pPr marL="342900" indent="-342900" eaLnBrk="0" fontAlgn="base" hangingPunct="0">
              <a:spcBef>
                <a:spcPct val="0"/>
              </a:spcBef>
              <a:spcAft>
                <a:spcPct val="0"/>
              </a:spcAft>
              <a:buFont typeface="Arial" panose="020B0604020202020204" pitchFamily="34" charset="0"/>
              <a:buChar char="•"/>
            </a:pPr>
            <a:endParaRPr lang="en-IN" sz="2400" dirty="0">
              <a:solidFill>
                <a:srgbClr val="40458C"/>
              </a:solidFill>
              <a:latin typeface="Tahoma" pitchFamily="34" charset="0"/>
            </a:endParaRPr>
          </a:p>
        </p:txBody>
      </p:sp>
    </p:spTree>
    <p:extLst>
      <p:ext uri="{BB962C8B-B14F-4D97-AF65-F5344CB8AC3E}">
        <p14:creationId xmlns:p14="http://schemas.microsoft.com/office/powerpoint/2010/main" val="61810555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sz="2800" b="1" spc="300" dirty="0">
                <a:solidFill>
                  <a:srgbClr val="00B050"/>
                </a:solidFill>
                <a:latin typeface="Lucida Handwriting" panose="03010101010101010101" pitchFamily="66" charset="0"/>
                <a:cs typeface="Times New Roman" panose="02020603050405020304" pitchFamily="18" charset="0"/>
              </a:rPr>
              <a:t>Average temperature and precipitation in Pare watershed</a:t>
            </a:r>
            <a:endParaRPr lang="en-US" altLang="en-US" sz="3200" b="1" spc="300" dirty="0">
              <a:solidFill>
                <a:srgbClr val="000000"/>
              </a:solidFill>
              <a:latin typeface="Lucida Handwriting" panose="03010101010101010101" pitchFamily="66" charset="0"/>
            </a:endParaRPr>
          </a:p>
        </p:txBody>
      </p:sp>
      <p:pic>
        <p:nvPicPr>
          <p:cNvPr id="3" name="Picture 2">
            <a:extLst>
              <a:ext uri="{FF2B5EF4-FFF2-40B4-BE49-F238E27FC236}">
                <a16:creationId xmlns:a16="http://schemas.microsoft.com/office/drawing/2014/main" id="{B2E641D5-FAA6-4504-9345-E1AA6822E440}"/>
              </a:ext>
            </a:extLst>
          </p:cNvPr>
          <p:cNvPicPr>
            <a:picLocks noChangeAspect="1"/>
          </p:cNvPicPr>
          <p:nvPr/>
        </p:nvPicPr>
        <p:blipFill>
          <a:blip r:embed="rId2"/>
          <a:stretch>
            <a:fillRect/>
          </a:stretch>
        </p:blipFill>
        <p:spPr>
          <a:xfrm>
            <a:off x="1676417" y="1594800"/>
            <a:ext cx="4554954" cy="2520000"/>
          </a:xfrm>
          <a:prstGeom prst="rect">
            <a:avLst/>
          </a:prstGeom>
        </p:spPr>
      </p:pic>
      <p:pic>
        <p:nvPicPr>
          <p:cNvPr id="8" name="Picture 7">
            <a:extLst>
              <a:ext uri="{FF2B5EF4-FFF2-40B4-BE49-F238E27FC236}">
                <a16:creationId xmlns:a16="http://schemas.microsoft.com/office/drawing/2014/main" id="{F0D7EF1B-305C-4921-ADC3-578495597274}"/>
              </a:ext>
            </a:extLst>
          </p:cNvPr>
          <p:cNvPicPr>
            <a:picLocks noChangeAspect="1"/>
          </p:cNvPicPr>
          <p:nvPr/>
        </p:nvPicPr>
        <p:blipFill>
          <a:blip r:embed="rId3"/>
          <a:stretch>
            <a:fillRect/>
          </a:stretch>
        </p:blipFill>
        <p:spPr>
          <a:xfrm>
            <a:off x="6324600" y="1600200"/>
            <a:ext cx="4206522" cy="2520000"/>
          </a:xfrm>
          <a:prstGeom prst="rect">
            <a:avLst/>
          </a:prstGeom>
        </p:spPr>
      </p:pic>
      <p:pic>
        <p:nvPicPr>
          <p:cNvPr id="9" name="Picture 8">
            <a:extLst>
              <a:ext uri="{FF2B5EF4-FFF2-40B4-BE49-F238E27FC236}">
                <a16:creationId xmlns:a16="http://schemas.microsoft.com/office/drawing/2014/main" id="{AF9CE998-DADF-41CA-88D9-69689E6B6035}"/>
              </a:ext>
            </a:extLst>
          </p:cNvPr>
          <p:cNvPicPr>
            <a:picLocks noChangeAspect="1"/>
          </p:cNvPicPr>
          <p:nvPr/>
        </p:nvPicPr>
        <p:blipFill>
          <a:blip r:embed="rId4"/>
          <a:stretch>
            <a:fillRect/>
          </a:stretch>
        </p:blipFill>
        <p:spPr>
          <a:xfrm>
            <a:off x="4032307" y="4108466"/>
            <a:ext cx="4501995" cy="2700000"/>
          </a:xfrm>
          <a:prstGeom prst="rect">
            <a:avLst/>
          </a:prstGeom>
        </p:spPr>
      </p:pic>
    </p:spTree>
    <p:extLst>
      <p:ext uri="{BB962C8B-B14F-4D97-AF65-F5344CB8AC3E}">
        <p14:creationId xmlns:p14="http://schemas.microsoft.com/office/powerpoint/2010/main" val="297326263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SWAT Modelling in Pare watershed</a:t>
            </a:r>
            <a:br>
              <a:rPr lang="en-US" altLang="en-US" sz="2400" b="1" spc="300" dirty="0">
                <a:solidFill>
                  <a:srgbClr val="00B050"/>
                </a:solidFill>
                <a:latin typeface="Lucida Handwriting" panose="03010101010101010101" pitchFamily="66" charset="0"/>
                <a:cs typeface="Times New Roman" panose="02020603050405020304" pitchFamily="18" charset="0"/>
              </a:rPr>
            </a:br>
            <a:r>
              <a:rPr lang="en-US" altLang="en-US" sz="2400" b="1" spc="300" dirty="0">
                <a:solidFill>
                  <a:srgbClr val="FF0000"/>
                </a:solidFill>
                <a:latin typeface="Lucida Handwriting" panose="03010101010101010101" pitchFamily="66" charset="0"/>
                <a:cs typeface="Times New Roman" panose="02020603050405020304" pitchFamily="18" charset="0"/>
              </a:rPr>
              <a:t>(Model Performance)</a:t>
            </a:r>
            <a:endParaRPr lang="en-US" altLang="en-US" sz="2800" b="1" spc="300" dirty="0">
              <a:solidFill>
                <a:srgbClr val="FF0000"/>
              </a:solidFill>
              <a:latin typeface="Lucida Handwriting" panose="03010101010101010101" pitchFamily="66" charset="0"/>
            </a:endParaRPr>
          </a:p>
        </p:txBody>
      </p:sp>
      <p:graphicFrame>
        <p:nvGraphicFramePr>
          <p:cNvPr id="3" name="Table 2">
            <a:extLst>
              <a:ext uri="{FF2B5EF4-FFF2-40B4-BE49-F238E27FC236}">
                <a16:creationId xmlns:a16="http://schemas.microsoft.com/office/drawing/2014/main" id="{C0587C26-AAC2-4BA0-869E-0B6C02B7B699}"/>
              </a:ext>
            </a:extLst>
          </p:cNvPr>
          <p:cNvGraphicFramePr>
            <a:graphicFrameLocks noGrp="1"/>
          </p:cNvGraphicFramePr>
          <p:nvPr/>
        </p:nvGraphicFramePr>
        <p:xfrm>
          <a:off x="1752600" y="1676401"/>
          <a:ext cx="8686800" cy="3199219"/>
        </p:xfrm>
        <a:graphic>
          <a:graphicData uri="http://schemas.openxmlformats.org/drawingml/2006/table">
            <a:tbl>
              <a:tblPr firstCol="1" bandRow="1"/>
              <a:tblGrid>
                <a:gridCol w="3505200">
                  <a:extLst>
                    <a:ext uri="{9D8B030D-6E8A-4147-A177-3AD203B41FA5}">
                      <a16:colId xmlns:a16="http://schemas.microsoft.com/office/drawing/2014/main" val="1652526785"/>
                    </a:ext>
                  </a:extLst>
                </a:gridCol>
                <a:gridCol w="1295400">
                  <a:extLst>
                    <a:ext uri="{9D8B030D-6E8A-4147-A177-3AD203B41FA5}">
                      <a16:colId xmlns:a16="http://schemas.microsoft.com/office/drawing/2014/main" val="853526041"/>
                    </a:ext>
                  </a:extLst>
                </a:gridCol>
                <a:gridCol w="1295400">
                  <a:extLst>
                    <a:ext uri="{9D8B030D-6E8A-4147-A177-3AD203B41FA5}">
                      <a16:colId xmlns:a16="http://schemas.microsoft.com/office/drawing/2014/main" val="426230738"/>
                    </a:ext>
                  </a:extLst>
                </a:gridCol>
                <a:gridCol w="1295400">
                  <a:extLst>
                    <a:ext uri="{9D8B030D-6E8A-4147-A177-3AD203B41FA5}">
                      <a16:colId xmlns:a16="http://schemas.microsoft.com/office/drawing/2014/main" val="3933591036"/>
                    </a:ext>
                  </a:extLst>
                </a:gridCol>
                <a:gridCol w="1295400">
                  <a:extLst>
                    <a:ext uri="{9D8B030D-6E8A-4147-A177-3AD203B41FA5}">
                      <a16:colId xmlns:a16="http://schemas.microsoft.com/office/drawing/2014/main" val="2012121914"/>
                    </a:ext>
                  </a:extLst>
                </a:gridCol>
              </a:tblGrid>
              <a:tr h="673189">
                <a:tc rowSpan="2">
                  <a:txBody>
                    <a:bodyPr/>
                    <a:lstStyle/>
                    <a:p>
                      <a:pPr algn="ctr" fontAlgn="ctr"/>
                      <a:r>
                        <a:rPr lang="en-IN" sz="1800" b="1" i="0" u="none" strike="noStrike" dirty="0">
                          <a:solidFill>
                            <a:srgbClr val="000000"/>
                          </a:solidFill>
                          <a:effectLst/>
                          <a:latin typeface="Times New Roman" panose="02020603050405020304" pitchFamily="18" charset="0"/>
                        </a:rPr>
                        <a:t>Evaluation Parameter</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gridSpan="2">
                  <a:txBody>
                    <a:bodyPr/>
                    <a:lstStyle/>
                    <a:p>
                      <a:pPr algn="ctr" fontAlgn="ctr"/>
                      <a:r>
                        <a:rPr lang="en-IN" sz="1800" b="1" i="0" u="none" strike="noStrike" dirty="0">
                          <a:solidFill>
                            <a:srgbClr val="000000"/>
                          </a:solidFill>
                          <a:effectLst/>
                          <a:latin typeface="Times New Roman" panose="02020603050405020304" pitchFamily="18" charset="0"/>
                        </a:rPr>
                        <a:t>Calibration</a:t>
                      </a:r>
                    </a:p>
                    <a:p>
                      <a:pPr algn="ctr" fontAlgn="ctr"/>
                      <a:r>
                        <a:rPr lang="en-IN" sz="1800" b="1" i="0" u="none" strike="noStrike" dirty="0">
                          <a:solidFill>
                            <a:srgbClr val="000000"/>
                          </a:solidFill>
                          <a:effectLst/>
                          <a:latin typeface="Times New Roman" panose="02020603050405020304" pitchFamily="18" charset="0"/>
                        </a:rPr>
                        <a:t>(1991-1997)</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hMerge="1">
                  <a:txBody>
                    <a:bodyPr/>
                    <a:lstStyle/>
                    <a:p>
                      <a:pPr algn="ctr" fontAlgn="ctr"/>
                      <a:endParaRPr lang="en-IN" sz="1800" b="1" i="0" u="none" strike="noStrike" dirty="0">
                        <a:solidFill>
                          <a:srgbClr val="000000"/>
                        </a:solidFill>
                        <a:effectLst/>
                        <a:latin typeface="Times New Roman" panose="02020603050405020304" pitchFamily="18" charset="0"/>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ctr"/>
                      <a:r>
                        <a:rPr lang="en-IN" sz="1800" b="1" i="0" u="none" strike="noStrike" dirty="0">
                          <a:solidFill>
                            <a:srgbClr val="000000"/>
                          </a:solidFill>
                          <a:effectLst/>
                          <a:latin typeface="Times New Roman" panose="02020603050405020304" pitchFamily="18" charset="0"/>
                        </a:rPr>
                        <a:t>Validation</a:t>
                      </a:r>
                    </a:p>
                    <a:p>
                      <a:pPr algn="ctr" fontAlgn="ctr"/>
                      <a:r>
                        <a:rPr lang="en-IN" sz="1800" b="1" i="0" u="none" strike="noStrike" dirty="0">
                          <a:solidFill>
                            <a:srgbClr val="000000"/>
                          </a:solidFill>
                          <a:effectLst/>
                          <a:latin typeface="Times New Roman" panose="02020603050405020304" pitchFamily="18" charset="0"/>
                        </a:rPr>
                        <a:t>(2003-2005)</a:t>
                      </a: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hMerge="1">
                  <a:txBody>
                    <a:bodyPr/>
                    <a:lstStyle/>
                    <a:p>
                      <a:pPr algn="ctr" fontAlgn="ctr"/>
                      <a:endParaRPr lang="en-IN" sz="1800" b="1" i="0" u="none" strike="noStrike" dirty="0">
                        <a:solidFill>
                          <a:srgbClr val="000000"/>
                        </a:solidFill>
                        <a:effectLst/>
                        <a:latin typeface="Times New Roman" panose="02020603050405020304" pitchFamily="18" charset="0"/>
                      </a:endParaRPr>
                    </a:p>
                  </a:txBody>
                  <a:tcPr marL="6350" marR="6350" marT="635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42213708"/>
                  </a:ext>
                </a:extLst>
              </a:tr>
              <a:tr h="0">
                <a:tc vMerge="1">
                  <a:txBody>
                    <a:bodyPr/>
                    <a:lstStyle/>
                    <a:p>
                      <a:pPr algn="l" fontAlgn="b"/>
                      <a:endParaRPr lang="en-IN" sz="1800" b="0" i="0" u="none" strike="noStrike" dirty="0">
                        <a:solidFill>
                          <a:srgbClr val="000000"/>
                        </a:solidFill>
                        <a:effectLst/>
                        <a:latin typeface="Times New Roman" panose="02020603050405020304" pitchFamily="18" charset="0"/>
                      </a:endParaRP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IN" sz="1800" b="1" i="0" u="none" strike="noStrike" dirty="0">
                          <a:solidFill>
                            <a:srgbClr val="000000"/>
                          </a:solidFill>
                          <a:effectLst/>
                          <a:latin typeface="Times New Roman" panose="02020603050405020304" pitchFamily="18" charset="0"/>
                        </a:rPr>
                        <a:t>Daily</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IN" sz="1800" b="1" i="0" u="none" strike="noStrike" dirty="0">
                          <a:solidFill>
                            <a:srgbClr val="000000"/>
                          </a:solidFill>
                          <a:effectLst/>
                          <a:latin typeface="Times New Roman" panose="02020603050405020304" pitchFamily="18" charset="0"/>
                        </a:rPr>
                        <a:t>Monthly</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IN" sz="1800" b="1" i="0" u="none" strike="noStrike" dirty="0">
                          <a:solidFill>
                            <a:srgbClr val="000000"/>
                          </a:solidFill>
                          <a:effectLst/>
                          <a:latin typeface="Times New Roman" panose="02020603050405020304" pitchFamily="18" charset="0"/>
                        </a:rPr>
                        <a:t>Daily</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IN" sz="1800" b="1" i="0" u="none" strike="noStrike" dirty="0">
                          <a:solidFill>
                            <a:srgbClr val="000000"/>
                          </a:solidFill>
                          <a:effectLst/>
                          <a:latin typeface="Times New Roman" panose="02020603050405020304" pitchFamily="18" charset="0"/>
                        </a:rPr>
                        <a:t>Monthly</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val="2209241808"/>
                  </a:ext>
                </a:extLst>
              </a:tr>
              <a:tr h="36741">
                <a:tc>
                  <a:txBody>
                    <a:bodyPr/>
                    <a:lstStyle/>
                    <a:p>
                      <a:pPr algn="l" fontAlgn="b"/>
                      <a:r>
                        <a:rPr lang="en-IN" sz="1800" b="0" i="0" u="none" strike="noStrike" dirty="0">
                          <a:solidFill>
                            <a:srgbClr val="000000"/>
                          </a:solidFill>
                          <a:effectLst/>
                          <a:latin typeface="Times New Roman" panose="02020603050405020304" pitchFamily="18" charset="0"/>
                        </a:rPr>
                        <a:t>p-factor</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0.76</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0.88</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567910870"/>
                  </a:ext>
                </a:extLst>
              </a:tr>
              <a:tr h="60871">
                <a:tc>
                  <a:txBody>
                    <a:bodyPr/>
                    <a:lstStyle/>
                    <a:p>
                      <a:pPr algn="l" fontAlgn="b"/>
                      <a:r>
                        <a:rPr lang="en-IN" sz="1800" b="0" i="0" u="none" strike="noStrike" dirty="0">
                          <a:solidFill>
                            <a:srgbClr val="000000"/>
                          </a:solidFill>
                          <a:effectLst/>
                          <a:latin typeface="Times New Roman" panose="02020603050405020304" pitchFamily="18" charset="0"/>
                        </a:rPr>
                        <a:t>r-factor</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1.19</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1.07</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536435303"/>
                  </a:ext>
                </a:extLst>
              </a:tr>
              <a:tr h="0">
                <a:tc>
                  <a:txBody>
                    <a:bodyPr/>
                    <a:lstStyle/>
                    <a:p>
                      <a:pPr algn="l" fontAlgn="b"/>
                      <a:r>
                        <a:rPr lang="en-IN" sz="1800" b="0" i="0" u="none" strike="noStrike" dirty="0">
                          <a:solidFill>
                            <a:srgbClr val="000000"/>
                          </a:solidFill>
                          <a:effectLst/>
                          <a:latin typeface="Times New Roman" panose="02020603050405020304" pitchFamily="18" charset="0"/>
                        </a:rPr>
                        <a:t>Nash-Sutcliffe Efficiency (NSE)</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0.52</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0.72</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0.60</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0.78</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3325379097"/>
                  </a:ext>
                </a:extLst>
              </a:tr>
              <a:tr h="0">
                <a:tc>
                  <a:txBody>
                    <a:bodyPr/>
                    <a:lstStyle/>
                    <a:p>
                      <a:pPr algn="l" fontAlgn="b"/>
                      <a:r>
                        <a:rPr lang="en-IN" sz="1800" b="0" i="0" u="none" strike="noStrike" dirty="0">
                          <a:solidFill>
                            <a:srgbClr val="000000"/>
                          </a:solidFill>
                          <a:effectLst/>
                          <a:latin typeface="Times New Roman" panose="02020603050405020304" pitchFamily="18" charset="0"/>
                        </a:rPr>
                        <a:t>Coefficient of Determination (R</a:t>
                      </a:r>
                      <a:r>
                        <a:rPr lang="en-IN" sz="1800" b="0" i="0" u="none" strike="noStrike" baseline="30000" dirty="0">
                          <a:solidFill>
                            <a:srgbClr val="000000"/>
                          </a:solidFill>
                          <a:effectLst/>
                          <a:latin typeface="Times New Roman" panose="02020603050405020304" pitchFamily="18" charset="0"/>
                        </a:rPr>
                        <a:t>2</a:t>
                      </a:r>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0.61</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0.80</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0.61</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0.82</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106088621"/>
                  </a:ext>
                </a:extLst>
              </a:tr>
              <a:tr h="57061">
                <a:tc>
                  <a:txBody>
                    <a:bodyPr/>
                    <a:lstStyle/>
                    <a:p>
                      <a:pPr algn="l" fontAlgn="b"/>
                      <a:r>
                        <a:rPr lang="en-US" sz="1800" b="0" i="0" u="none" strike="noStrike" dirty="0">
                          <a:solidFill>
                            <a:srgbClr val="000000"/>
                          </a:solidFill>
                          <a:effectLst/>
                          <a:latin typeface="Times New Roman" panose="02020603050405020304" pitchFamily="18" charset="0"/>
                        </a:rPr>
                        <a:t>Coefficient of Residual Mass (CRM)</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0.17</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0.17</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0.02</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0.02</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525269024"/>
                  </a:ext>
                </a:extLst>
              </a:tr>
              <a:tr h="0">
                <a:tc>
                  <a:txBody>
                    <a:bodyPr/>
                    <a:lstStyle/>
                    <a:p>
                      <a:pPr algn="l" fontAlgn="b"/>
                      <a:r>
                        <a:rPr lang="en-US" sz="1800" b="0" i="0" u="none" strike="noStrike" dirty="0">
                          <a:solidFill>
                            <a:srgbClr val="000000"/>
                          </a:solidFill>
                          <a:effectLst/>
                          <a:latin typeface="Times New Roman" panose="02020603050405020304" pitchFamily="18" charset="0"/>
                        </a:rPr>
                        <a:t>Standard Error of Estimate (SEE)</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38.50</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25.54</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36.17</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21.26</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909664913"/>
                  </a:ext>
                </a:extLst>
              </a:tr>
              <a:tr h="0">
                <a:tc>
                  <a:txBody>
                    <a:bodyPr/>
                    <a:lstStyle/>
                    <a:p>
                      <a:pPr algn="l" fontAlgn="b"/>
                      <a:r>
                        <a:rPr lang="en-IN" sz="1800" b="0" i="0" u="none" strike="noStrike" dirty="0">
                          <a:solidFill>
                            <a:srgbClr val="000000"/>
                          </a:solidFill>
                          <a:effectLst/>
                          <a:latin typeface="Times New Roman" panose="02020603050405020304" pitchFamily="18" charset="0"/>
                        </a:rPr>
                        <a:t>Percent Bias (PBIAS)</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17.3</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1.6</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2367197808"/>
                  </a:ext>
                </a:extLst>
              </a:tr>
              <a:tr h="53251">
                <a:tc>
                  <a:txBody>
                    <a:bodyPr/>
                    <a:lstStyle/>
                    <a:p>
                      <a:pPr algn="l" fontAlgn="b"/>
                      <a:r>
                        <a:rPr lang="en-IN" sz="1800" b="0" i="0" u="none" strike="noStrike" dirty="0" err="1">
                          <a:solidFill>
                            <a:srgbClr val="000000"/>
                          </a:solidFill>
                          <a:effectLst/>
                          <a:latin typeface="Times New Roman" panose="02020603050405020304" pitchFamily="18" charset="0"/>
                        </a:rPr>
                        <a:t>MeanSimulated</a:t>
                      </a:r>
                      <a:r>
                        <a:rPr lang="en-IN" sz="1800" b="0" i="0" u="none" strike="noStrike" dirty="0">
                          <a:solidFill>
                            <a:srgbClr val="000000"/>
                          </a:solidFill>
                          <a:effectLst/>
                          <a:latin typeface="Times New Roman" panose="02020603050405020304" pitchFamily="18" charset="0"/>
                        </a:rPr>
                        <a:t>(</a:t>
                      </a:r>
                      <a:r>
                        <a:rPr lang="en-IN" sz="1800" b="0" i="0" u="none" strike="noStrike" dirty="0" err="1">
                          <a:solidFill>
                            <a:srgbClr val="000000"/>
                          </a:solidFill>
                          <a:effectLst/>
                          <a:latin typeface="Times New Roman" panose="02020603050405020304" pitchFamily="18" charset="0"/>
                        </a:rPr>
                        <a:t>MeanObserved</a:t>
                      </a:r>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55.94(67.67)</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r" fontAlgn="b"/>
                      <a:r>
                        <a:rPr lang="en-IN" sz="1800" b="0" i="0" u="none" strike="noStrike" dirty="0">
                          <a:solidFill>
                            <a:srgbClr val="000000"/>
                          </a:solidFill>
                          <a:effectLst/>
                          <a:latin typeface="Times New Roman" panose="02020603050405020304" pitchFamily="18" charset="0"/>
                        </a:rPr>
                        <a:t>50.99(51.80)</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fontAlgn="b"/>
                      <a:r>
                        <a:rPr lang="en-IN" sz="1800" b="0" i="0" u="none" strike="noStrike" dirty="0">
                          <a:solidFill>
                            <a:srgbClr val="000000"/>
                          </a:solidFill>
                          <a:effectLst/>
                          <a:latin typeface="Times New Roman" panose="02020603050405020304" pitchFamily="18" charset="0"/>
                        </a:rPr>
                        <a:t>-</a:t>
                      </a:r>
                    </a:p>
                  </a:txBody>
                  <a:tcPr marL="6350" marR="6350" marT="635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084664625"/>
                  </a:ext>
                </a:extLst>
              </a:tr>
            </a:tbl>
          </a:graphicData>
        </a:graphic>
      </p:graphicFrame>
    </p:spTree>
    <p:extLst>
      <p:ext uri="{BB962C8B-B14F-4D97-AF65-F5344CB8AC3E}">
        <p14:creationId xmlns:p14="http://schemas.microsoft.com/office/powerpoint/2010/main" val="34867507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SWAT Modelling in Pare watershed</a:t>
            </a:r>
            <a:br>
              <a:rPr lang="en-US" altLang="en-US" sz="2400" b="1" spc="300" dirty="0">
                <a:solidFill>
                  <a:srgbClr val="00B050"/>
                </a:solidFill>
                <a:latin typeface="Lucida Handwriting" panose="03010101010101010101" pitchFamily="66" charset="0"/>
                <a:cs typeface="Times New Roman" panose="02020603050405020304" pitchFamily="18" charset="0"/>
              </a:rPr>
            </a:br>
            <a:r>
              <a:rPr lang="en-US" altLang="en-US" sz="2400" b="1" spc="300" dirty="0">
                <a:solidFill>
                  <a:srgbClr val="FF0000"/>
                </a:solidFill>
                <a:latin typeface="Lucida Handwriting" panose="03010101010101010101" pitchFamily="66" charset="0"/>
                <a:cs typeface="Times New Roman" panose="02020603050405020304" pitchFamily="18" charset="0"/>
              </a:rPr>
              <a:t>(Sensitivity Analysis)</a:t>
            </a:r>
            <a:endParaRPr lang="en-US" altLang="en-US" sz="2800" b="1" spc="300" dirty="0">
              <a:solidFill>
                <a:srgbClr val="FF0000"/>
              </a:solidFill>
              <a:latin typeface="Lucida Handwriting" panose="03010101010101010101" pitchFamily="66" charset="0"/>
            </a:endParaRPr>
          </a:p>
        </p:txBody>
      </p:sp>
      <p:graphicFrame>
        <p:nvGraphicFramePr>
          <p:cNvPr id="2" name="Table 1">
            <a:extLst>
              <a:ext uri="{FF2B5EF4-FFF2-40B4-BE49-F238E27FC236}">
                <a16:creationId xmlns:a16="http://schemas.microsoft.com/office/drawing/2014/main" id="{9AC17C0B-3FE7-44E5-B3EE-335825C627A4}"/>
              </a:ext>
            </a:extLst>
          </p:cNvPr>
          <p:cNvGraphicFramePr>
            <a:graphicFrameLocks noGrp="1"/>
          </p:cNvGraphicFramePr>
          <p:nvPr/>
        </p:nvGraphicFramePr>
        <p:xfrm>
          <a:off x="2362201" y="1524000"/>
          <a:ext cx="7315201" cy="4044950"/>
        </p:xfrm>
        <a:graphic>
          <a:graphicData uri="http://schemas.openxmlformats.org/drawingml/2006/table">
            <a:tbl>
              <a:tblPr/>
              <a:tblGrid>
                <a:gridCol w="2699057">
                  <a:extLst>
                    <a:ext uri="{9D8B030D-6E8A-4147-A177-3AD203B41FA5}">
                      <a16:colId xmlns:a16="http://schemas.microsoft.com/office/drawing/2014/main" val="342196962"/>
                    </a:ext>
                  </a:extLst>
                </a:gridCol>
                <a:gridCol w="1816188">
                  <a:extLst>
                    <a:ext uri="{9D8B030D-6E8A-4147-A177-3AD203B41FA5}">
                      <a16:colId xmlns:a16="http://schemas.microsoft.com/office/drawing/2014/main" val="32971338"/>
                    </a:ext>
                  </a:extLst>
                </a:gridCol>
                <a:gridCol w="1589164">
                  <a:extLst>
                    <a:ext uri="{9D8B030D-6E8A-4147-A177-3AD203B41FA5}">
                      <a16:colId xmlns:a16="http://schemas.microsoft.com/office/drawing/2014/main" val="2385614574"/>
                    </a:ext>
                  </a:extLst>
                </a:gridCol>
                <a:gridCol w="1210792">
                  <a:extLst>
                    <a:ext uri="{9D8B030D-6E8A-4147-A177-3AD203B41FA5}">
                      <a16:colId xmlns:a16="http://schemas.microsoft.com/office/drawing/2014/main" val="1730984689"/>
                    </a:ext>
                  </a:extLst>
                </a:gridCol>
              </a:tblGrid>
              <a:tr h="298938">
                <a:tc>
                  <a:txBody>
                    <a:bodyPr/>
                    <a:lstStyle/>
                    <a:p>
                      <a:pPr algn="ctr" fontAlgn="ctr"/>
                      <a:r>
                        <a:rPr lang="en-IN" sz="2000" b="1" i="0" u="none" strike="noStrike">
                          <a:solidFill>
                            <a:srgbClr val="000000"/>
                          </a:solidFill>
                          <a:effectLst/>
                          <a:latin typeface="Times New Roman" panose="02020603050405020304" pitchFamily="18" charset="0"/>
                        </a:rPr>
                        <a:t>Parameter Name</a:t>
                      </a:r>
                    </a:p>
                  </a:txBody>
                  <a:tcPr marL="6350" marR="6350" marT="635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ctr" fontAlgn="ctr"/>
                      <a:r>
                        <a:rPr lang="en-IN" sz="2000" b="1" i="0" u="none" strike="noStrike">
                          <a:solidFill>
                            <a:srgbClr val="000000"/>
                          </a:solidFill>
                          <a:effectLst/>
                          <a:latin typeface="Times New Roman" panose="02020603050405020304" pitchFamily="18" charset="0"/>
                        </a:rPr>
                        <a:t>t-Stat</a:t>
                      </a:r>
                    </a:p>
                  </a:txBody>
                  <a:tcPr marL="6350" marR="6350" marT="635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ctr" fontAlgn="ctr"/>
                      <a:r>
                        <a:rPr lang="en-IN" sz="2000" b="1" i="0" u="none" strike="noStrike">
                          <a:solidFill>
                            <a:srgbClr val="000000"/>
                          </a:solidFill>
                          <a:effectLst/>
                          <a:latin typeface="Times New Roman" panose="02020603050405020304" pitchFamily="18" charset="0"/>
                        </a:rPr>
                        <a:t>P-Value</a:t>
                      </a:r>
                    </a:p>
                  </a:txBody>
                  <a:tcPr marL="6350" marR="6350" marT="635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ctr" fontAlgn="ctr"/>
                      <a:r>
                        <a:rPr lang="en-IN" sz="2000" b="1" i="0" u="none" strike="noStrike" dirty="0">
                          <a:solidFill>
                            <a:srgbClr val="000000"/>
                          </a:solidFill>
                          <a:effectLst/>
                          <a:latin typeface="Times New Roman" panose="02020603050405020304" pitchFamily="18" charset="0"/>
                        </a:rPr>
                        <a:t>Rank</a:t>
                      </a:r>
                    </a:p>
                  </a:txBody>
                  <a:tcPr marL="6350" marR="6350" marT="635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1027756815"/>
                  </a:ext>
                </a:extLst>
              </a:tr>
              <a:tr h="298938">
                <a:tc>
                  <a:txBody>
                    <a:bodyPr/>
                    <a:lstStyle/>
                    <a:p>
                      <a:pPr algn="l" fontAlgn="ctr"/>
                      <a:r>
                        <a:rPr lang="en-IN" sz="2000" b="0" i="0" u="none" strike="noStrike" dirty="0">
                          <a:solidFill>
                            <a:srgbClr val="000000"/>
                          </a:solidFill>
                          <a:effectLst/>
                          <a:latin typeface="Times New Roman" panose="02020603050405020304" pitchFamily="18" charset="0"/>
                        </a:rPr>
                        <a:t>CH_K2.rte</a:t>
                      </a:r>
                    </a:p>
                  </a:txBody>
                  <a:tcPr marL="6350" marR="6350" marT="6350" marB="0" anchor="ctr">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41.601</a:t>
                      </a:r>
                    </a:p>
                  </a:txBody>
                  <a:tcPr marL="6350" marR="6350" marT="6350" marB="0" anchor="ctr">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0.000</a:t>
                      </a:r>
                    </a:p>
                  </a:txBody>
                  <a:tcPr marL="6350" marR="6350" marT="6350" marB="0" anchor="ctr">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1</a:t>
                      </a:r>
                    </a:p>
                  </a:txBody>
                  <a:tcPr marL="6350" marR="6350" marT="6350" marB="0" anchor="ctr">
                    <a:lnL>
                      <a:noFill/>
                    </a:lnL>
                    <a:lnR>
                      <a:noFill/>
                    </a:lnR>
                    <a:lnT w="6350" cap="flat" cmpd="sng" algn="ctr">
                      <a:solidFill>
                        <a:srgbClr val="000000"/>
                      </a:solidFill>
                      <a:prstDash val="solid"/>
                      <a:round/>
                      <a:headEnd type="none" w="med" len="med"/>
                      <a:tailEnd type="none" w="med" len="med"/>
                    </a:lnT>
                    <a:lnB>
                      <a:noFill/>
                    </a:lnB>
                    <a:solidFill>
                      <a:schemeClr val="bg1"/>
                    </a:solidFill>
                  </a:tcPr>
                </a:tc>
                <a:extLst>
                  <a:ext uri="{0D108BD9-81ED-4DB2-BD59-A6C34878D82A}">
                    <a16:rowId xmlns:a16="http://schemas.microsoft.com/office/drawing/2014/main" val="1770693787"/>
                  </a:ext>
                </a:extLst>
              </a:tr>
              <a:tr h="298938">
                <a:tc>
                  <a:txBody>
                    <a:bodyPr/>
                    <a:lstStyle/>
                    <a:p>
                      <a:pPr algn="l" fontAlgn="ctr"/>
                      <a:r>
                        <a:rPr lang="en-IN" sz="2000" b="0" i="0" u="none" strike="noStrike" dirty="0">
                          <a:solidFill>
                            <a:srgbClr val="000000"/>
                          </a:solidFill>
                          <a:effectLst/>
                          <a:latin typeface="Times New Roman" panose="02020603050405020304" pitchFamily="18" charset="0"/>
                        </a:rPr>
                        <a:t>CN2.mgt</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-39.509</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0.000</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2</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1577910793"/>
                  </a:ext>
                </a:extLst>
              </a:tr>
              <a:tr h="298938">
                <a:tc>
                  <a:txBody>
                    <a:bodyPr/>
                    <a:lstStyle/>
                    <a:p>
                      <a:pPr algn="l" fontAlgn="ctr"/>
                      <a:r>
                        <a:rPr lang="en-IN" sz="2000" b="0" i="0" u="none" strike="noStrike" dirty="0" err="1">
                          <a:solidFill>
                            <a:srgbClr val="000000"/>
                          </a:solidFill>
                          <a:effectLst/>
                          <a:latin typeface="Times New Roman" panose="02020603050405020304" pitchFamily="18" charset="0"/>
                        </a:rPr>
                        <a:t>ALPHA_BNK.rte</a:t>
                      </a:r>
                      <a:endParaRPr lang="en-IN" sz="2000" b="0" i="0" u="none" strike="noStrike" dirty="0">
                        <a:solidFill>
                          <a:srgbClr val="000000"/>
                        </a:solidFill>
                        <a:effectLst/>
                        <a:latin typeface="Times New Roman" panose="02020603050405020304" pitchFamily="18" charset="0"/>
                      </a:endParaRP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-13.813</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0.000</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3</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2416500940"/>
                  </a:ext>
                </a:extLst>
              </a:tr>
              <a:tr h="298938">
                <a:tc>
                  <a:txBody>
                    <a:bodyPr/>
                    <a:lstStyle/>
                    <a:p>
                      <a:pPr algn="l" fontAlgn="ctr"/>
                      <a:r>
                        <a:rPr lang="en-IN" sz="2000" b="0" i="0" u="none" strike="noStrike" dirty="0">
                          <a:solidFill>
                            <a:srgbClr val="000000"/>
                          </a:solidFill>
                          <a:effectLst/>
                          <a:latin typeface="Times New Roman" panose="02020603050405020304" pitchFamily="18" charset="0"/>
                        </a:rPr>
                        <a:t>GWQMN.gw</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-1.712</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0.087</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4</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1464452625"/>
                  </a:ext>
                </a:extLst>
              </a:tr>
              <a:tr h="298938">
                <a:tc>
                  <a:txBody>
                    <a:bodyPr/>
                    <a:lstStyle/>
                    <a:p>
                      <a:pPr algn="l" fontAlgn="ctr"/>
                      <a:r>
                        <a:rPr lang="en-IN" sz="2000" b="0" i="0" u="none" strike="noStrike">
                          <a:solidFill>
                            <a:srgbClr val="000000"/>
                          </a:solidFill>
                          <a:effectLst/>
                          <a:latin typeface="Times New Roman" panose="02020603050405020304" pitchFamily="18" charset="0"/>
                        </a:rPr>
                        <a:t>GW_REVAP.gw</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dirty="0">
                          <a:solidFill>
                            <a:srgbClr val="000000"/>
                          </a:solidFill>
                          <a:effectLst/>
                          <a:latin typeface="Times New Roman" panose="02020603050405020304" pitchFamily="18" charset="0"/>
                        </a:rPr>
                        <a:t>-1.514</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0.130</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5</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2325980360"/>
                  </a:ext>
                </a:extLst>
              </a:tr>
              <a:tr h="298938">
                <a:tc>
                  <a:txBody>
                    <a:bodyPr/>
                    <a:lstStyle/>
                    <a:p>
                      <a:pPr algn="l" fontAlgn="ctr"/>
                      <a:r>
                        <a:rPr lang="en-IN" sz="2000" b="0" i="0" u="none" strike="noStrike">
                          <a:solidFill>
                            <a:srgbClr val="000000"/>
                          </a:solidFill>
                          <a:effectLst/>
                          <a:latin typeface="Times New Roman" panose="02020603050405020304" pitchFamily="18" charset="0"/>
                        </a:rPr>
                        <a:t>REVAPMN.gw</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dirty="0">
                          <a:solidFill>
                            <a:srgbClr val="000000"/>
                          </a:solidFill>
                          <a:effectLst/>
                          <a:latin typeface="Times New Roman" panose="02020603050405020304" pitchFamily="18" charset="0"/>
                        </a:rPr>
                        <a:t>-1.061</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0.289</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6</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826368502"/>
                  </a:ext>
                </a:extLst>
              </a:tr>
              <a:tr h="298938">
                <a:tc>
                  <a:txBody>
                    <a:bodyPr/>
                    <a:lstStyle/>
                    <a:p>
                      <a:pPr algn="l" fontAlgn="ctr"/>
                      <a:r>
                        <a:rPr lang="en-IN" sz="2000" b="0" i="0" u="none" strike="noStrike">
                          <a:solidFill>
                            <a:srgbClr val="000000"/>
                          </a:solidFill>
                          <a:effectLst/>
                          <a:latin typeface="Times New Roman" panose="02020603050405020304" pitchFamily="18" charset="0"/>
                        </a:rPr>
                        <a:t>SOL_K(..).sol</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dirty="0">
                          <a:solidFill>
                            <a:srgbClr val="000000"/>
                          </a:solidFill>
                          <a:effectLst/>
                          <a:latin typeface="Times New Roman" panose="02020603050405020304" pitchFamily="18" charset="0"/>
                        </a:rPr>
                        <a:t>-0.730</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0.466</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7</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3144547232"/>
                  </a:ext>
                </a:extLst>
              </a:tr>
              <a:tr h="298938">
                <a:tc>
                  <a:txBody>
                    <a:bodyPr/>
                    <a:lstStyle/>
                    <a:p>
                      <a:pPr algn="l" fontAlgn="ctr"/>
                      <a:r>
                        <a:rPr lang="en-IN" sz="2000" b="0" i="0" u="none" strike="noStrike">
                          <a:solidFill>
                            <a:srgbClr val="000000"/>
                          </a:solidFill>
                          <a:effectLst/>
                          <a:latin typeface="Times New Roman" panose="02020603050405020304" pitchFamily="18" charset="0"/>
                        </a:rPr>
                        <a:t>ALPHA_BF.gw</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-0.677</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dirty="0">
                          <a:solidFill>
                            <a:srgbClr val="000000"/>
                          </a:solidFill>
                          <a:effectLst/>
                          <a:latin typeface="Times New Roman" panose="02020603050405020304" pitchFamily="18" charset="0"/>
                        </a:rPr>
                        <a:t>0.498</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a:solidFill>
                            <a:srgbClr val="000000"/>
                          </a:solidFill>
                          <a:effectLst/>
                          <a:latin typeface="Times New Roman" panose="02020603050405020304" pitchFamily="18" charset="0"/>
                        </a:rPr>
                        <a:t>8</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3316907854"/>
                  </a:ext>
                </a:extLst>
              </a:tr>
              <a:tr h="298938">
                <a:tc>
                  <a:txBody>
                    <a:bodyPr/>
                    <a:lstStyle/>
                    <a:p>
                      <a:pPr algn="l" fontAlgn="ctr"/>
                      <a:r>
                        <a:rPr lang="en-IN" sz="2000" b="0" i="0" u="none" strike="noStrike">
                          <a:solidFill>
                            <a:srgbClr val="000000"/>
                          </a:solidFill>
                          <a:effectLst/>
                          <a:latin typeface="Times New Roman" panose="02020603050405020304" pitchFamily="18" charset="0"/>
                        </a:rPr>
                        <a:t>ESCO.hru</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-0.428</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0.669</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dirty="0">
                          <a:solidFill>
                            <a:srgbClr val="000000"/>
                          </a:solidFill>
                          <a:effectLst/>
                          <a:latin typeface="Times New Roman" panose="02020603050405020304" pitchFamily="18" charset="0"/>
                        </a:rPr>
                        <a:t>9</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2477541238"/>
                  </a:ext>
                </a:extLst>
              </a:tr>
              <a:tr h="298938">
                <a:tc>
                  <a:txBody>
                    <a:bodyPr/>
                    <a:lstStyle/>
                    <a:p>
                      <a:pPr algn="l" fontAlgn="ctr"/>
                      <a:r>
                        <a:rPr lang="en-IN" sz="2000" b="0" i="0" u="none" strike="noStrike">
                          <a:solidFill>
                            <a:srgbClr val="000000"/>
                          </a:solidFill>
                          <a:effectLst/>
                          <a:latin typeface="Times New Roman" panose="02020603050405020304" pitchFamily="18" charset="0"/>
                        </a:rPr>
                        <a:t>GW_DELAY.gw</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-0.156</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0.876</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dirty="0">
                          <a:solidFill>
                            <a:srgbClr val="000000"/>
                          </a:solidFill>
                          <a:effectLst/>
                          <a:latin typeface="Times New Roman" panose="02020603050405020304" pitchFamily="18" charset="0"/>
                        </a:rPr>
                        <a:t>10</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987759311"/>
                  </a:ext>
                </a:extLst>
              </a:tr>
              <a:tr h="298938">
                <a:tc>
                  <a:txBody>
                    <a:bodyPr/>
                    <a:lstStyle/>
                    <a:p>
                      <a:pPr algn="l" fontAlgn="ctr"/>
                      <a:r>
                        <a:rPr lang="en-IN" sz="2000" b="0" i="0" u="none" strike="noStrike">
                          <a:solidFill>
                            <a:srgbClr val="000000"/>
                          </a:solidFill>
                          <a:effectLst/>
                          <a:latin typeface="Times New Roman" panose="02020603050405020304" pitchFamily="18" charset="0"/>
                        </a:rPr>
                        <a:t>CH_N2.rte</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-0.154</a:t>
                      </a:r>
                    </a:p>
                  </a:txBody>
                  <a:tcPr marL="6350" marR="6350" marT="6350" marB="0" anchor="ctr">
                    <a:lnL>
                      <a:noFill/>
                    </a:lnL>
                    <a:lnR>
                      <a:noFill/>
                    </a:lnR>
                    <a:lnT>
                      <a:noFill/>
                    </a:lnT>
                    <a:lnB>
                      <a:noFill/>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0.877</a:t>
                      </a:r>
                    </a:p>
                  </a:txBody>
                  <a:tcPr marL="6350" marR="6350" marT="6350" marB="0" anchor="ctr">
                    <a:lnL>
                      <a:noFill/>
                    </a:lnL>
                    <a:lnR>
                      <a:noFill/>
                    </a:lnR>
                    <a:lnT>
                      <a:noFill/>
                    </a:lnT>
                    <a:lnB>
                      <a:noFill/>
                    </a:lnB>
                    <a:solidFill>
                      <a:schemeClr val="bg1"/>
                    </a:solidFill>
                  </a:tcPr>
                </a:tc>
                <a:tc>
                  <a:txBody>
                    <a:bodyPr/>
                    <a:lstStyle/>
                    <a:p>
                      <a:pPr algn="ctr" fontAlgn="ctr"/>
                      <a:r>
                        <a:rPr lang="en-IN" sz="2000" b="1" i="0" u="none" strike="noStrike" dirty="0">
                          <a:solidFill>
                            <a:srgbClr val="000000"/>
                          </a:solidFill>
                          <a:effectLst/>
                          <a:latin typeface="Times New Roman" panose="02020603050405020304" pitchFamily="18" charset="0"/>
                        </a:rPr>
                        <a:t>11</a:t>
                      </a:r>
                    </a:p>
                  </a:txBody>
                  <a:tcPr marL="6350" marR="6350" marT="6350" marB="0" anchor="ctr">
                    <a:lnL>
                      <a:noFill/>
                    </a:lnL>
                    <a:lnR>
                      <a:noFill/>
                    </a:lnR>
                    <a:lnT>
                      <a:noFill/>
                    </a:lnT>
                    <a:lnB>
                      <a:noFill/>
                    </a:lnB>
                    <a:solidFill>
                      <a:schemeClr val="bg1"/>
                    </a:solidFill>
                  </a:tcPr>
                </a:tc>
                <a:extLst>
                  <a:ext uri="{0D108BD9-81ED-4DB2-BD59-A6C34878D82A}">
                    <a16:rowId xmlns:a16="http://schemas.microsoft.com/office/drawing/2014/main" val="3954344090"/>
                  </a:ext>
                </a:extLst>
              </a:tr>
              <a:tr h="298938">
                <a:tc>
                  <a:txBody>
                    <a:bodyPr/>
                    <a:lstStyle/>
                    <a:p>
                      <a:pPr algn="l" fontAlgn="ctr"/>
                      <a:r>
                        <a:rPr lang="en-IN" sz="2000" b="0" i="0" u="none" strike="noStrike">
                          <a:solidFill>
                            <a:srgbClr val="000000"/>
                          </a:solidFill>
                          <a:effectLst/>
                          <a:latin typeface="Times New Roman" panose="02020603050405020304" pitchFamily="18" charset="0"/>
                        </a:rPr>
                        <a:t>SOL_AWC(..).sol</a:t>
                      </a:r>
                    </a:p>
                  </a:txBody>
                  <a:tcPr marL="6350" marR="6350" marT="6350" marB="0" anchor="ctr">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-0.048</a:t>
                      </a:r>
                    </a:p>
                  </a:txBody>
                  <a:tcPr marL="6350" marR="6350" marT="6350" marB="0" anchor="ctr">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IN" sz="2000" b="0" i="0" u="none" strike="noStrike">
                          <a:solidFill>
                            <a:srgbClr val="000000"/>
                          </a:solidFill>
                          <a:effectLst/>
                          <a:latin typeface="Times New Roman" panose="02020603050405020304" pitchFamily="18" charset="0"/>
                        </a:rPr>
                        <a:t>0.962</a:t>
                      </a:r>
                    </a:p>
                  </a:txBody>
                  <a:tcPr marL="6350" marR="6350" marT="6350" marB="0" anchor="ctr">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IN" sz="2000" b="1" i="0" u="none" strike="noStrike" dirty="0">
                          <a:solidFill>
                            <a:srgbClr val="000000"/>
                          </a:solidFill>
                          <a:effectLst/>
                          <a:latin typeface="Times New Roman" panose="02020603050405020304" pitchFamily="18" charset="0"/>
                        </a:rPr>
                        <a:t>12</a:t>
                      </a:r>
                    </a:p>
                  </a:txBody>
                  <a:tcPr marL="6350" marR="6350" marT="6350" marB="0" anchor="ctr">
                    <a:lnL>
                      <a:noFill/>
                    </a:lnL>
                    <a:lnR>
                      <a:noFill/>
                    </a:lnR>
                    <a:lnT>
                      <a:noFill/>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02807206"/>
                  </a:ext>
                </a:extLst>
              </a:tr>
            </a:tbl>
          </a:graphicData>
        </a:graphic>
      </p:graphicFrame>
    </p:spTree>
    <p:extLst>
      <p:ext uri="{BB962C8B-B14F-4D97-AF65-F5344CB8AC3E}">
        <p14:creationId xmlns:p14="http://schemas.microsoft.com/office/powerpoint/2010/main" val="277494721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SWAT Calibration in Pare watershed</a:t>
            </a:r>
            <a:br>
              <a:rPr lang="en-US" altLang="en-US" sz="2400" b="1" spc="300" dirty="0">
                <a:solidFill>
                  <a:srgbClr val="00B050"/>
                </a:solidFill>
                <a:latin typeface="Lucida Handwriting" panose="03010101010101010101" pitchFamily="66" charset="0"/>
                <a:cs typeface="Times New Roman" panose="02020603050405020304" pitchFamily="18" charset="0"/>
              </a:rPr>
            </a:br>
            <a:r>
              <a:rPr lang="en-US" altLang="en-US" sz="2400" b="1" spc="300" dirty="0">
                <a:solidFill>
                  <a:srgbClr val="FF0000"/>
                </a:solidFill>
                <a:latin typeface="Lucida Handwriting" panose="03010101010101010101" pitchFamily="66" charset="0"/>
                <a:cs typeface="Times New Roman" panose="02020603050405020304" pitchFamily="18" charset="0"/>
              </a:rPr>
              <a:t>(Best fit parameters)</a:t>
            </a:r>
            <a:endParaRPr lang="en-US" altLang="en-US" sz="2800" b="1" spc="300" dirty="0">
              <a:solidFill>
                <a:srgbClr val="FF0000"/>
              </a:solidFill>
              <a:latin typeface="Lucida Handwriting" panose="03010101010101010101" pitchFamily="66" charset="0"/>
            </a:endParaRPr>
          </a:p>
        </p:txBody>
      </p:sp>
      <p:graphicFrame>
        <p:nvGraphicFramePr>
          <p:cNvPr id="2" name="Table 1">
            <a:extLst>
              <a:ext uri="{FF2B5EF4-FFF2-40B4-BE49-F238E27FC236}">
                <a16:creationId xmlns:a16="http://schemas.microsoft.com/office/drawing/2014/main" id="{07A3D3A1-43BC-4C9E-873D-82D1A702E848}"/>
              </a:ext>
            </a:extLst>
          </p:cNvPr>
          <p:cNvGraphicFramePr>
            <a:graphicFrameLocks noGrp="1"/>
          </p:cNvGraphicFramePr>
          <p:nvPr/>
        </p:nvGraphicFramePr>
        <p:xfrm>
          <a:off x="2362200" y="1676400"/>
          <a:ext cx="7391400" cy="4204970"/>
        </p:xfrm>
        <a:graphic>
          <a:graphicData uri="http://schemas.openxmlformats.org/drawingml/2006/table">
            <a:tbl>
              <a:tblPr/>
              <a:tblGrid>
                <a:gridCol w="1231900">
                  <a:extLst>
                    <a:ext uri="{9D8B030D-6E8A-4147-A177-3AD203B41FA5}">
                      <a16:colId xmlns:a16="http://schemas.microsoft.com/office/drawing/2014/main" val="3059001028"/>
                    </a:ext>
                  </a:extLst>
                </a:gridCol>
                <a:gridCol w="2181490">
                  <a:extLst>
                    <a:ext uri="{9D8B030D-6E8A-4147-A177-3AD203B41FA5}">
                      <a16:colId xmlns:a16="http://schemas.microsoft.com/office/drawing/2014/main" val="3993109177"/>
                    </a:ext>
                  </a:extLst>
                </a:gridCol>
                <a:gridCol w="1206235">
                  <a:extLst>
                    <a:ext uri="{9D8B030D-6E8A-4147-A177-3AD203B41FA5}">
                      <a16:colId xmlns:a16="http://schemas.microsoft.com/office/drawing/2014/main" val="545184888"/>
                    </a:ext>
                  </a:extLst>
                </a:gridCol>
                <a:gridCol w="1257565">
                  <a:extLst>
                    <a:ext uri="{9D8B030D-6E8A-4147-A177-3AD203B41FA5}">
                      <a16:colId xmlns:a16="http://schemas.microsoft.com/office/drawing/2014/main" val="3034824559"/>
                    </a:ext>
                  </a:extLst>
                </a:gridCol>
                <a:gridCol w="1514210">
                  <a:extLst>
                    <a:ext uri="{9D8B030D-6E8A-4147-A177-3AD203B41FA5}">
                      <a16:colId xmlns:a16="http://schemas.microsoft.com/office/drawing/2014/main" val="458537467"/>
                    </a:ext>
                  </a:extLst>
                </a:gridCol>
              </a:tblGrid>
              <a:tr h="0">
                <a:tc>
                  <a:txBody>
                    <a:bodyPr/>
                    <a:lstStyle/>
                    <a:p>
                      <a:pPr algn="l" fontAlgn="b"/>
                      <a:r>
                        <a:rPr lang="en-IN" sz="2000" b="1" i="0" u="none" strike="noStrike">
                          <a:solidFill>
                            <a:srgbClr val="000000"/>
                          </a:solidFill>
                          <a:effectLst/>
                          <a:latin typeface="Times New Roman" panose="02020603050405020304" pitchFamily="18" charset="0"/>
                        </a:rPr>
                        <a:t>S.No.</a:t>
                      </a:r>
                    </a:p>
                  </a:txBody>
                  <a:tcPr marL="6350" marR="6350" marT="635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l" fontAlgn="b"/>
                      <a:r>
                        <a:rPr lang="en-IN" sz="2000" b="1" i="0" u="none" strike="noStrike" dirty="0">
                          <a:solidFill>
                            <a:srgbClr val="000000"/>
                          </a:solidFill>
                          <a:effectLst/>
                          <a:latin typeface="Times New Roman" panose="02020603050405020304" pitchFamily="18" charset="0"/>
                        </a:rPr>
                        <a:t>Parameter Name</a:t>
                      </a:r>
                    </a:p>
                  </a:txBody>
                  <a:tcPr marL="6350" marR="6350" marT="635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l" fontAlgn="b"/>
                      <a:r>
                        <a:rPr lang="en-IN" sz="2000" b="1" i="0" u="none" strike="noStrike">
                          <a:solidFill>
                            <a:srgbClr val="000000"/>
                          </a:solidFill>
                          <a:effectLst/>
                          <a:latin typeface="Times New Roman" panose="02020603050405020304" pitchFamily="18" charset="0"/>
                        </a:rPr>
                        <a:t>Minimum</a:t>
                      </a:r>
                    </a:p>
                  </a:txBody>
                  <a:tcPr marL="6350" marR="6350" marT="635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l" fontAlgn="b"/>
                      <a:r>
                        <a:rPr lang="en-IN" sz="2000" b="1" i="0" u="none" strike="noStrike">
                          <a:solidFill>
                            <a:srgbClr val="000000"/>
                          </a:solidFill>
                          <a:effectLst/>
                          <a:latin typeface="Times New Roman" panose="02020603050405020304" pitchFamily="18" charset="0"/>
                        </a:rPr>
                        <a:t>Maximum</a:t>
                      </a:r>
                    </a:p>
                  </a:txBody>
                  <a:tcPr marL="6350" marR="6350" marT="635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l" fontAlgn="b"/>
                      <a:r>
                        <a:rPr lang="en-IN" sz="2000" b="1" i="0" u="none" strike="noStrike" dirty="0">
                          <a:solidFill>
                            <a:srgbClr val="000000"/>
                          </a:solidFill>
                          <a:effectLst/>
                          <a:latin typeface="Times New Roman" panose="02020603050405020304" pitchFamily="18" charset="0"/>
                        </a:rPr>
                        <a:t>Fitted Value</a:t>
                      </a:r>
                    </a:p>
                  </a:txBody>
                  <a:tcPr marL="6350" marR="6350" marT="635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4271718750"/>
                  </a:ext>
                </a:extLst>
              </a:tr>
              <a:tr h="324485">
                <a:tc>
                  <a:txBody>
                    <a:bodyPr/>
                    <a:lstStyle/>
                    <a:p>
                      <a:pPr algn="ctr" fontAlgn="b"/>
                      <a:r>
                        <a:rPr lang="en-IN" sz="2000" b="0" i="0" u="none" strike="noStrike" dirty="0">
                          <a:solidFill>
                            <a:srgbClr val="000000"/>
                          </a:solidFill>
                          <a:effectLst/>
                          <a:latin typeface="Times New Roman" panose="02020603050405020304" pitchFamily="18" charset="0"/>
                        </a:rPr>
                        <a:t>1</a:t>
                      </a:r>
                    </a:p>
                  </a:txBody>
                  <a:tcPr marL="6350" marR="6350" marT="6350" marB="0" anchor="b">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CN2.mgt</a:t>
                      </a:r>
                    </a:p>
                  </a:txBody>
                  <a:tcPr marL="6350" marR="6350" marT="6350" marB="0" anchor="b">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-0.2</a:t>
                      </a:r>
                    </a:p>
                  </a:txBody>
                  <a:tcPr marL="6350" marR="6350" marT="6350" marB="0" anchor="b">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0.2</a:t>
                      </a:r>
                    </a:p>
                  </a:txBody>
                  <a:tcPr marL="6350" marR="6350" marT="6350" marB="0" anchor="b">
                    <a:lnL>
                      <a:noFill/>
                    </a:lnL>
                    <a:lnR>
                      <a:noFill/>
                    </a:lnR>
                    <a:lnT w="6350" cap="flat" cmpd="sng" algn="ctr">
                      <a:solidFill>
                        <a:srgbClr val="000000"/>
                      </a:solidFill>
                      <a:prstDash val="solid"/>
                      <a:round/>
                      <a:headEnd type="none" w="med" len="med"/>
                      <a:tailEnd type="none" w="med" len="med"/>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-0.10</a:t>
                      </a:r>
                    </a:p>
                  </a:txBody>
                  <a:tcPr marL="6350" marR="6350" marT="6350" marB="0" anchor="b">
                    <a:lnL>
                      <a:noFill/>
                    </a:lnL>
                    <a:lnR>
                      <a:noFill/>
                    </a:lnR>
                    <a:lnT w="6350" cap="flat" cmpd="sng" algn="ctr">
                      <a:solidFill>
                        <a:srgbClr val="000000"/>
                      </a:solidFill>
                      <a:prstDash val="solid"/>
                      <a:round/>
                      <a:headEnd type="none" w="med" len="med"/>
                      <a:tailEnd type="none" w="med" len="med"/>
                    </a:lnT>
                    <a:lnB>
                      <a:noFill/>
                    </a:lnB>
                    <a:solidFill>
                      <a:schemeClr val="bg1"/>
                    </a:solidFill>
                  </a:tcPr>
                </a:tc>
                <a:extLst>
                  <a:ext uri="{0D108BD9-81ED-4DB2-BD59-A6C34878D82A}">
                    <a16:rowId xmlns:a16="http://schemas.microsoft.com/office/drawing/2014/main" val="3753624135"/>
                  </a:ext>
                </a:extLst>
              </a:tr>
              <a:tr h="324485">
                <a:tc>
                  <a:txBody>
                    <a:bodyPr/>
                    <a:lstStyle/>
                    <a:p>
                      <a:pPr algn="ctr" fontAlgn="b"/>
                      <a:r>
                        <a:rPr lang="en-IN" sz="2000" b="0" i="0" u="none" strike="noStrike" dirty="0">
                          <a:solidFill>
                            <a:srgbClr val="000000"/>
                          </a:solidFill>
                          <a:effectLst/>
                          <a:latin typeface="Times New Roman" panose="02020603050405020304" pitchFamily="18" charset="0"/>
                        </a:rPr>
                        <a:t>2</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dirty="0">
                          <a:solidFill>
                            <a:srgbClr val="000000"/>
                          </a:solidFill>
                          <a:effectLst/>
                          <a:latin typeface="Times New Roman" panose="02020603050405020304" pitchFamily="18" charset="0"/>
                        </a:rPr>
                        <a:t>ALPHA_BF.gw</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1</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0.40</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3319002933"/>
                  </a:ext>
                </a:extLst>
              </a:tr>
              <a:tr h="324485">
                <a:tc>
                  <a:txBody>
                    <a:bodyPr/>
                    <a:lstStyle/>
                    <a:p>
                      <a:pPr algn="ctr" fontAlgn="b"/>
                      <a:r>
                        <a:rPr lang="en-IN" sz="2000" b="0" i="0" u="none" strike="noStrike">
                          <a:solidFill>
                            <a:srgbClr val="000000"/>
                          </a:solidFill>
                          <a:effectLst/>
                          <a:latin typeface="Times New Roman" panose="02020603050405020304" pitchFamily="18" charset="0"/>
                        </a:rPr>
                        <a:t>3</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dirty="0">
                          <a:solidFill>
                            <a:srgbClr val="000000"/>
                          </a:solidFill>
                          <a:effectLst/>
                          <a:latin typeface="Times New Roman" panose="02020603050405020304" pitchFamily="18" charset="0"/>
                        </a:rPr>
                        <a:t>GW_DELAY.gw</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5</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450</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17.68</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2440531060"/>
                  </a:ext>
                </a:extLst>
              </a:tr>
              <a:tr h="324485">
                <a:tc>
                  <a:txBody>
                    <a:bodyPr/>
                    <a:lstStyle/>
                    <a:p>
                      <a:pPr algn="ctr" fontAlgn="b"/>
                      <a:r>
                        <a:rPr lang="en-IN" sz="2000" b="0" i="0" u="none" strike="noStrike">
                          <a:solidFill>
                            <a:srgbClr val="000000"/>
                          </a:solidFill>
                          <a:effectLst/>
                          <a:latin typeface="Times New Roman" panose="02020603050405020304" pitchFamily="18" charset="0"/>
                        </a:rPr>
                        <a:t>4</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dirty="0">
                          <a:solidFill>
                            <a:srgbClr val="000000"/>
                          </a:solidFill>
                          <a:effectLst/>
                          <a:latin typeface="Times New Roman" panose="02020603050405020304" pitchFamily="18" charset="0"/>
                        </a:rPr>
                        <a:t>GWQMN.gw</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2000</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315.00</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273460841"/>
                  </a:ext>
                </a:extLst>
              </a:tr>
              <a:tr h="324485">
                <a:tc>
                  <a:txBody>
                    <a:bodyPr/>
                    <a:lstStyle/>
                    <a:p>
                      <a:pPr algn="ctr" fontAlgn="b"/>
                      <a:r>
                        <a:rPr lang="en-IN" sz="2000" b="0" i="0" u="none" strike="noStrike">
                          <a:solidFill>
                            <a:srgbClr val="000000"/>
                          </a:solidFill>
                          <a:effectLst/>
                          <a:latin typeface="Times New Roman" panose="02020603050405020304" pitchFamily="18" charset="0"/>
                        </a:rPr>
                        <a:t>5</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dirty="0" err="1">
                          <a:solidFill>
                            <a:srgbClr val="000000"/>
                          </a:solidFill>
                          <a:effectLst/>
                          <a:latin typeface="Times New Roman" panose="02020603050405020304" pitchFamily="18" charset="0"/>
                        </a:rPr>
                        <a:t>ESCO.hru</a:t>
                      </a:r>
                      <a:endParaRPr lang="en-IN" sz="2000" b="0" i="0" u="none" strike="noStrike" dirty="0">
                        <a:solidFill>
                          <a:srgbClr val="000000"/>
                        </a:solidFill>
                        <a:effectLst/>
                        <a:latin typeface="Times New Roman" panose="02020603050405020304" pitchFamily="18" charset="0"/>
                      </a:endParaRP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0.7</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0.99</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0.87</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1261699845"/>
                  </a:ext>
                </a:extLst>
              </a:tr>
              <a:tr h="324485">
                <a:tc>
                  <a:txBody>
                    <a:bodyPr/>
                    <a:lstStyle/>
                    <a:p>
                      <a:pPr algn="ctr" fontAlgn="b"/>
                      <a:r>
                        <a:rPr lang="en-IN" sz="2000" b="0" i="0" u="none" strike="noStrike">
                          <a:solidFill>
                            <a:srgbClr val="000000"/>
                          </a:solidFill>
                          <a:effectLst/>
                          <a:latin typeface="Times New Roman" panose="02020603050405020304" pitchFamily="18" charset="0"/>
                        </a:rPr>
                        <a:t>6</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SOL_AWC(..).sol</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dirty="0">
                          <a:solidFill>
                            <a:srgbClr val="000000"/>
                          </a:solidFill>
                          <a:effectLst/>
                          <a:latin typeface="Times New Roman" panose="02020603050405020304" pitchFamily="18" charset="0"/>
                        </a:rPr>
                        <a:t>-0.2</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0.2</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0.01</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4068540230"/>
                  </a:ext>
                </a:extLst>
              </a:tr>
              <a:tr h="324485">
                <a:tc>
                  <a:txBody>
                    <a:bodyPr/>
                    <a:lstStyle/>
                    <a:p>
                      <a:pPr algn="ctr" fontAlgn="b"/>
                      <a:r>
                        <a:rPr lang="en-IN" sz="2000" b="0" i="0" u="none" strike="noStrike">
                          <a:solidFill>
                            <a:srgbClr val="000000"/>
                          </a:solidFill>
                          <a:effectLst/>
                          <a:latin typeface="Times New Roman" panose="02020603050405020304" pitchFamily="18" charset="0"/>
                        </a:rPr>
                        <a:t>7</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SOL_K(..).sol</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dirty="0">
                          <a:solidFill>
                            <a:srgbClr val="000000"/>
                          </a:solidFill>
                          <a:effectLst/>
                          <a:latin typeface="Times New Roman" panose="02020603050405020304" pitchFamily="18" charset="0"/>
                        </a:rPr>
                        <a:t>-0.3</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0.3</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0.00</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342379638"/>
                  </a:ext>
                </a:extLst>
              </a:tr>
              <a:tr h="324485">
                <a:tc>
                  <a:txBody>
                    <a:bodyPr/>
                    <a:lstStyle/>
                    <a:p>
                      <a:pPr algn="ctr" fontAlgn="b"/>
                      <a:r>
                        <a:rPr lang="en-IN" sz="2000" b="0" i="0" u="none" strike="noStrike">
                          <a:solidFill>
                            <a:srgbClr val="000000"/>
                          </a:solidFill>
                          <a:effectLst/>
                          <a:latin typeface="Times New Roman" panose="02020603050405020304" pitchFamily="18" charset="0"/>
                        </a:rPr>
                        <a:t>8</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CH_N2.rte</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0.05</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dirty="0">
                          <a:solidFill>
                            <a:srgbClr val="000000"/>
                          </a:solidFill>
                          <a:effectLst/>
                          <a:latin typeface="Times New Roman" panose="02020603050405020304" pitchFamily="18" charset="0"/>
                        </a:rPr>
                        <a:t>0.3</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0.09</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1894703567"/>
                  </a:ext>
                </a:extLst>
              </a:tr>
              <a:tr h="324485">
                <a:tc>
                  <a:txBody>
                    <a:bodyPr/>
                    <a:lstStyle/>
                    <a:p>
                      <a:pPr algn="ctr" fontAlgn="b"/>
                      <a:r>
                        <a:rPr lang="en-IN" sz="2000" b="0" i="0" u="none" strike="noStrike">
                          <a:solidFill>
                            <a:srgbClr val="000000"/>
                          </a:solidFill>
                          <a:effectLst/>
                          <a:latin typeface="Times New Roman" panose="02020603050405020304" pitchFamily="18" charset="0"/>
                        </a:rPr>
                        <a:t>9</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CH_K2.rte</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dirty="0">
                          <a:solidFill>
                            <a:srgbClr val="000000"/>
                          </a:solidFill>
                          <a:effectLst/>
                          <a:latin typeface="Times New Roman" panose="02020603050405020304" pitchFamily="18" charset="0"/>
                        </a:rPr>
                        <a:t>150</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a:solidFill>
                            <a:srgbClr val="000000"/>
                          </a:solidFill>
                          <a:effectLst/>
                          <a:latin typeface="Times New Roman" panose="02020603050405020304" pitchFamily="18" charset="0"/>
                        </a:rPr>
                        <a:t>142.13</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751515797"/>
                  </a:ext>
                </a:extLst>
              </a:tr>
              <a:tr h="324485">
                <a:tc>
                  <a:txBody>
                    <a:bodyPr/>
                    <a:lstStyle/>
                    <a:p>
                      <a:pPr algn="ctr" fontAlgn="b"/>
                      <a:r>
                        <a:rPr lang="en-IN" sz="2000" b="0" i="0" u="none" strike="noStrike">
                          <a:solidFill>
                            <a:srgbClr val="000000"/>
                          </a:solidFill>
                          <a:effectLst/>
                          <a:latin typeface="Times New Roman" panose="02020603050405020304" pitchFamily="18" charset="0"/>
                        </a:rPr>
                        <a:t>10</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GW_REVAP.gw</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0.02</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dirty="0">
                          <a:solidFill>
                            <a:srgbClr val="000000"/>
                          </a:solidFill>
                          <a:effectLst/>
                          <a:latin typeface="Times New Roman" panose="02020603050405020304" pitchFamily="18" charset="0"/>
                        </a:rPr>
                        <a:t>0.2</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dirty="0">
                          <a:solidFill>
                            <a:srgbClr val="000000"/>
                          </a:solidFill>
                          <a:effectLst/>
                          <a:latin typeface="Times New Roman" panose="02020603050405020304" pitchFamily="18" charset="0"/>
                        </a:rPr>
                        <a:t>0.04</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4267967590"/>
                  </a:ext>
                </a:extLst>
              </a:tr>
              <a:tr h="324485">
                <a:tc>
                  <a:txBody>
                    <a:bodyPr/>
                    <a:lstStyle/>
                    <a:p>
                      <a:pPr algn="ctr" fontAlgn="b"/>
                      <a:r>
                        <a:rPr lang="en-IN" sz="2000" b="0" i="0" u="none" strike="noStrike">
                          <a:solidFill>
                            <a:srgbClr val="000000"/>
                          </a:solidFill>
                          <a:effectLst/>
                          <a:latin typeface="Times New Roman" panose="02020603050405020304" pitchFamily="18" charset="0"/>
                        </a:rPr>
                        <a:t>11</a:t>
                      </a:r>
                    </a:p>
                  </a:txBody>
                  <a:tcPr marL="6350" marR="6350" marT="6350" marB="0" anchor="b">
                    <a:lnL>
                      <a:noFill/>
                    </a:lnL>
                    <a:lnR>
                      <a:noFill/>
                    </a:lnR>
                    <a:lnT>
                      <a:noFill/>
                    </a:lnT>
                    <a:lnB>
                      <a:noFill/>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REVAPMN.gw</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a:t>
                      </a:r>
                    </a:p>
                  </a:txBody>
                  <a:tcPr marL="6350" marR="6350" marT="6350" marB="0" anchor="b">
                    <a:lnL>
                      <a:noFill/>
                    </a:lnL>
                    <a:lnR>
                      <a:noFill/>
                    </a:lnR>
                    <a:lnT>
                      <a:noFill/>
                    </a:lnT>
                    <a:lnB>
                      <a:noFill/>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500</a:t>
                      </a:r>
                    </a:p>
                  </a:txBody>
                  <a:tcPr marL="6350" marR="6350" marT="6350" marB="0" anchor="b">
                    <a:lnL>
                      <a:noFill/>
                    </a:lnL>
                    <a:lnR>
                      <a:noFill/>
                    </a:lnR>
                    <a:lnT>
                      <a:noFill/>
                    </a:lnT>
                    <a:lnB>
                      <a:noFill/>
                    </a:lnB>
                    <a:solidFill>
                      <a:schemeClr val="bg1"/>
                    </a:solidFill>
                  </a:tcPr>
                </a:tc>
                <a:tc>
                  <a:txBody>
                    <a:bodyPr/>
                    <a:lstStyle/>
                    <a:p>
                      <a:pPr algn="r" fontAlgn="b"/>
                      <a:r>
                        <a:rPr lang="en-IN" sz="2000" b="1" i="0" u="none" strike="noStrike" dirty="0">
                          <a:solidFill>
                            <a:srgbClr val="000000"/>
                          </a:solidFill>
                          <a:effectLst/>
                          <a:latin typeface="Times New Roman" panose="02020603050405020304" pitchFamily="18" charset="0"/>
                        </a:rPr>
                        <a:t>433.25</a:t>
                      </a:r>
                    </a:p>
                  </a:txBody>
                  <a:tcPr marL="6350" marR="6350" marT="6350" marB="0" anchor="b">
                    <a:lnL>
                      <a:noFill/>
                    </a:lnL>
                    <a:lnR>
                      <a:noFill/>
                    </a:lnR>
                    <a:lnT>
                      <a:noFill/>
                    </a:lnT>
                    <a:lnB>
                      <a:noFill/>
                    </a:lnB>
                    <a:solidFill>
                      <a:schemeClr val="bg1"/>
                    </a:solidFill>
                  </a:tcPr>
                </a:tc>
                <a:extLst>
                  <a:ext uri="{0D108BD9-81ED-4DB2-BD59-A6C34878D82A}">
                    <a16:rowId xmlns:a16="http://schemas.microsoft.com/office/drawing/2014/main" val="2716001650"/>
                  </a:ext>
                </a:extLst>
              </a:tr>
              <a:tr h="324485">
                <a:tc>
                  <a:txBody>
                    <a:bodyPr/>
                    <a:lstStyle/>
                    <a:p>
                      <a:pPr algn="ctr" fontAlgn="b"/>
                      <a:r>
                        <a:rPr lang="en-IN" sz="2000" b="0" i="0" u="none" strike="noStrike">
                          <a:solidFill>
                            <a:srgbClr val="000000"/>
                          </a:solidFill>
                          <a:effectLst/>
                          <a:latin typeface="Times New Roman" panose="02020603050405020304" pitchFamily="18" charset="0"/>
                        </a:rPr>
                        <a:t>12</a:t>
                      </a:r>
                    </a:p>
                  </a:txBody>
                  <a:tcPr marL="6350" marR="6350" marT="6350" marB="0" anchor="b">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b"/>
                      <a:r>
                        <a:rPr lang="en-IN" sz="2000" b="0" i="0" u="none" strike="noStrike">
                          <a:solidFill>
                            <a:srgbClr val="000000"/>
                          </a:solidFill>
                          <a:effectLst/>
                          <a:latin typeface="Times New Roman" panose="02020603050405020304" pitchFamily="18" charset="0"/>
                        </a:rPr>
                        <a:t>ALPHA_BNK.rte</a:t>
                      </a:r>
                    </a:p>
                  </a:txBody>
                  <a:tcPr marL="6350" marR="6350" marT="6350" marB="0" anchor="b">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0</a:t>
                      </a:r>
                    </a:p>
                  </a:txBody>
                  <a:tcPr marL="6350" marR="6350" marT="6350" marB="0" anchor="b">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IN" sz="2000" b="0" i="0" u="none" strike="noStrike">
                          <a:solidFill>
                            <a:srgbClr val="000000"/>
                          </a:solidFill>
                          <a:effectLst/>
                          <a:latin typeface="Times New Roman" panose="02020603050405020304" pitchFamily="18" charset="0"/>
                        </a:rPr>
                        <a:t>1</a:t>
                      </a:r>
                    </a:p>
                  </a:txBody>
                  <a:tcPr marL="6350" marR="6350" marT="6350" marB="0" anchor="b">
                    <a:lnL>
                      <a:noFill/>
                    </a:lnL>
                    <a:lnR>
                      <a:noFill/>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r" fontAlgn="b"/>
                      <a:r>
                        <a:rPr lang="en-IN" sz="2000" b="1" i="0" u="none" strike="noStrike" dirty="0">
                          <a:solidFill>
                            <a:srgbClr val="000000"/>
                          </a:solidFill>
                          <a:effectLst/>
                          <a:latin typeface="Times New Roman" panose="02020603050405020304" pitchFamily="18" charset="0"/>
                        </a:rPr>
                        <a:t>0.12</a:t>
                      </a:r>
                    </a:p>
                  </a:txBody>
                  <a:tcPr marL="6350" marR="6350" marT="6350" marB="0" anchor="b">
                    <a:lnL>
                      <a:noFill/>
                    </a:lnL>
                    <a:lnR>
                      <a:noFill/>
                    </a:lnR>
                    <a:lnT>
                      <a:noFill/>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100664495"/>
                  </a:ext>
                </a:extLst>
              </a:tr>
            </a:tbl>
          </a:graphicData>
        </a:graphic>
      </p:graphicFrame>
    </p:spTree>
    <p:extLst>
      <p:ext uri="{BB962C8B-B14F-4D97-AF65-F5344CB8AC3E}">
        <p14:creationId xmlns:p14="http://schemas.microsoft.com/office/powerpoint/2010/main" val="342232274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SWAT Calibration in Pare watershed</a:t>
            </a:r>
            <a:br>
              <a:rPr lang="en-US" altLang="en-US" sz="2400" b="1" spc="300" dirty="0">
                <a:solidFill>
                  <a:srgbClr val="00B050"/>
                </a:solidFill>
                <a:latin typeface="Lucida Handwriting" panose="03010101010101010101" pitchFamily="66" charset="0"/>
                <a:cs typeface="Times New Roman" panose="02020603050405020304" pitchFamily="18" charset="0"/>
              </a:rPr>
            </a:br>
            <a:r>
              <a:rPr lang="en-US" altLang="en-US" sz="2400" b="1" spc="300" dirty="0">
                <a:solidFill>
                  <a:srgbClr val="FF0000"/>
                </a:solidFill>
                <a:latin typeface="Lucida Handwriting" panose="03010101010101010101" pitchFamily="66" charset="0"/>
                <a:cs typeface="Times New Roman" panose="02020603050405020304" pitchFamily="18" charset="0"/>
              </a:rPr>
              <a:t>(95PPU)</a:t>
            </a:r>
            <a:endParaRPr lang="en-US" altLang="en-US" sz="2800" b="1" spc="300" dirty="0">
              <a:solidFill>
                <a:srgbClr val="FF0000"/>
              </a:solidFill>
              <a:latin typeface="Lucida Handwriting" panose="03010101010101010101" pitchFamily="66" charset="0"/>
            </a:endParaRPr>
          </a:p>
        </p:txBody>
      </p:sp>
      <p:graphicFrame>
        <p:nvGraphicFramePr>
          <p:cNvPr id="4" name="Chart 3">
            <a:extLst>
              <a:ext uri="{FF2B5EF4-FFF2-40B4-BE49-F238E27FC236}">
                <a16:creationId xmlns:a16="http://schemas.microsoft.com/office/drawing/2014/main" id="{D6F38C1F-9990-4608-8D64-E2E5BF52FF6C}"/>
              </a:ext>
            </a:extLst>
          </p:cNvPr>
          <p:cNvGraphicFramePr>
            <a:graphicFrameLocks/>
          </p:cNvGraphicFramePr>
          <p:nvPr/>
        </p:nvGraphicFramePr>
        <p:xfrm>
          <a:off x="1981200" y="1524000"/>
          <a:ext cx="8229600" cy="40386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870275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61190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Objectives </a:t>
            </a:r>
          </a:p>
        </p:txBody>
      </p:sp>
      <p:sp>
        <p:nvSpPr>
          <p:cNvPr id="3" name="Content Placeholder 2"/>
          <p:cNvSpPr>
            <a:spLocks noGrp="1"/>
          </p:cNvSpPr>
          <p:nvPr>
            <p:ph idx="1"/>
          </p:nvPr>
        </p:nvSpPr>
        <p:spPr>
          <a:xfrm>
            <a:off x="838200" y="977030"/>
            <a:ext cx="10515600" cy="5298510"/>
          </a:xfrm>
          <a:noFill/>
        </p:spPr>
        <p:txBody>
          <a:bodyPr>
            <a:normAutofit/>
          </a:bodyPr>
          <a:lstStyle/>
          <a:p>
            <a:pPr marL="457200" indent="-457200">
              <a:lnSpc>
                <a:spcPct val="150000"/>
              </a:lnSpc>
              <a:buFont typeface="+mj-lt"/>
              <a:buAutoNum type="arabicPeriod"/>
            </a:pPr>
            <a:endParaRPr lang="en-US" sz="2400" dirty="0">
              <a:latin typeface="Times New Roman" panose="02020603050405020304" pitchFamily="18" charset="0"/>
              <a:cs typeface="Times New Roman" panose="02020603050405020304" pitchFamily="18" charset="0"/>
            </a:endParaRPr>
          </a:p>
          <a:p>
            <a:pPr marL="457200" indent="-457200">
              <a:lnSpc>
                <a:spcPct val="150000"/>
              </a:lnSpc>
              <a:buFont typeface="+mj-lt"/>
              <a:buAutoNum type="arabicPeriod"/>
            </a:pPr>
            <a:r>
              <a:rPr lang="en-US" sz="2400" dirty="0">
                <a:latin typeface="Times New Roman" panose="02020603050405020304" pitchFamily="18" charset="0"/>
                <a:cs typeface="Times New Roman" panose="02020603050405020304" pitchFamily="18" charset="0"/>
              </a:rPr>
              <a:t>To prepare input dataset for setting up SWAT Model in </a:t>
            </a:r>
            <a:r>
              <a:rPr lang="en-US" sz="2400" dirty="0" err="1">
                <a:latin typeface="Times New Roman" panose="02020603050405020304" pitchFamily="18" charset="0"/>
                <a:cs typeface="Times New Roman" panose="02020603050405020304" pitchFamily="18" charset="0"/>
              </a:rPr>
              <a:t>Dudhnai</a:t>
            </a:r>
            <a:r>
              <a:rPr lang="en-US" sz="2400" dirty="0">
                <a:latin typeface="Times New Roman" panose="02020603050405020304" pitchFamily="18" charset="0"/>
                <a:cs typeface="Times New Roman" panose="02020603050405020304" pitchFamily="18" charset="0"/>
              </a:rPr>
              <a:t> watershed.</a:t>
            </a:r>
          </a:p>
          <a:p>
            <a:pPr marL="457200" indent="-457200">
              <a:lnSpc>
                <a:spcPct val="150000"/>
              </a:lnSpc>
              <a:buFont typeface="+mj-lt"/>
              <a:buAutoNum type="arabicPeriod"/>
            </a:pPr>
            <a:endParaRPr lang="en-US" sz="2400" dirty="0">
              <a:latin typeface="Times New Roman" panose="02020603050405020304" pitchFamily="18" charset="0"/>
              <a:cs typeface="Times New Roman" panose="02020603050405020304" pitchFamily="18" charset="0"/>
            </a:endParaRPr>
          </a:p>
          <a:p>
            <a:pPr marL="457200" indent="-457200">
              <a:lnSpc>
                <a:spcPct val="150000"/>
              </a:lnSpc>
              <a:buFont typeface="+mj-lt"/>
              <a:buAutoNum type="arabicPeriod"/>
            </a:pPr>
            <a:r>
              <a:rPr lang="en-US" sz="2400" dirty="0">
                <a:latin typeface="Times New Roman" panose="02020603050405020304" pitchFamily="18" charset="0"/>
                <a:cs typeface="Times New Roman" panose="02020603050405020304" pitchFamily="18" charset="0"/>
              </a:rPr>
              <a:t>To calibrate SWAT Model using observed discharge data in </a:t>
            </a:r>
            <a:r>
              <a:rPr lang="en-US" sz="2400" dirty="0" err="1">
                <a:latin typeface="Times New Roman" panose="02020603050405020304" pitchFamily="18" charset="0"/>
                <a:cs typeface="Times New Roman" panose="02020603050405020304" pitchFamily="18" charset="0"/>
              </a:rPr>
              <a:t>Dudhnai</a:t>
            </a:r>
            <a:r>
              <a:rPr lang="en-US" sz="2400" dirty="0">
                <a:latin typeface="Times New Roman" panose="02020603050405020304" pitchFamily="18" charset="0"/>
                <a:cs typeface="Times New Roman" panose="02020603050405020304" pitchFamily="18" charset="0"/>
              </a:rPr>
              <a:t> watershed.</a:t>
            </a:r>
          </a:p>
          <a:p>
            <a:pPr marL="457200" indent="-457200">
              <a:lnSpc>
                <a:spcPct val="150000"/>
              </a:lnSpc>
              <a:buFont typeface="+mj-lt"/>
              <a:buAutoNum type="arabicPeriod"/>
            </a:pPr>
            <a:endParaRPr lang="en-US" sz="2400" dirty="0">
              <a:latin typeface="Times New Roman" panose="02020603050405020304" pitchFamily="18" charset="0"/>
              <a:cs typeface="Times New Roman" panose="02020603050405020304" pitchFamily="18" charset="0"/>
            </a:endParaRPr>
          </a:p>
          <a:p>
            <a:pPr marL="457200" indent="-457200">
              <a:lnSpc>
                <a:spcPct val="150000"/>
              </a:lnSpc>
              <a:buFont typeface="+mj-lt"/>
              <a:buAutoNum type="arabicPeriod"/>
            </a:pPr>
            <a:r>
              <a:rPr lang="en-US" sz="2400" dirty="0">
                <a:latin typeface="Times New Roman" panose="02020603050405020304" pitchFamily="18" charset="0"/>
                <a:cs typeface="Times New Roman" panose="02020603050405020304" pitchFamily="18" charset="0"/>
              </a:rPr>
              <a:t>To validate the model and simulate water yields in </a:t>
            </a:r>
            <a:r>
              <a:rPr lang="en-US" sz="2400" dirty="0" err="1">
                <a:latin typeface="Times New Roman" panose="02020603050405020304" pitchFamily="18" charset="0"/>
                <a:cs typeface="Times New Roman" panose="02020603050405020304" pitchFamily="18" charset="0"/>
              </a:rPr>
              <a:t>Dudhnai</a:t>
            </a:r>
            <a:r>
              <a:rPr lang="en-US" sz="2400" dirty="0">
                <a:latin typeface="Times New Roman" panose="02020603050405020304" pitchFamily="18" charset="0"/>
                <a:cs typeface="Times New Roman" panose="02020603050405020304" pitchFamily="18" charset="0"/>
              </a:rPr>
              <a:t> watershed.</a:t>
            </a:r>
          </a:p>
        </p:txBody>
      </p:sp>
      <p:sp>
        <p:nvSpPr>
          <p:cNvPr id="4" name="Slide Number Placeholder 3"/>
          <p:cNvSpPr>
            <a:spLocks noGrp="1"/>
          </p:cNvSpPr>
          <p:nvPr>
            <p:ph type="sldNum" sz="quarter" idx="12"/>
          </p:nvPr>
        </p:nvSpPr>
        <p:spPr/>
        <p:txBody>
          <a:bodyPr/>
          <a:lstStyle/>
          <a:p>
            <a:r>
              <a:rPr lang="en-US" sz="1600" dirty="0">
                <a:solidFill>
                  <a:schemeClr val="tx1"/>
                </a:solidFill>
              </a:rPr>
              <a:t>3</a:t>
            </a:r>
          </a:p>
        </p:txBody>
      </p:sp>
    </p:spTree>
    <p:extLst>
      <p:ext uri="{BB962C8B-B14F-4D97-AF65-F5344CB8AC3E}">
        <p14:creationId xmlns:p14="http://schemas.microsoft.com/office/powerpoint/2010/main" val="176867699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SWAT Calibration in Pare watershed</a:t>
            </a:r>
            <a:br>
              <a:rPr lang="en-US" altLang="en-US" sz="2400" b="1" spc="300" dirty="0">
                <a:solidFill>
                  <a:srgbClr val="00B050"/>
                </a:solidFill>
                <a:latin typeface="Lucida Handwriting" panose="03010101010101010101" pitchFamily="66" charset="0"/>
                <a:cs typeface="Times New Roman" panose="02020603050405020304" pitchFamily="18" charset="0"/>
              </a:rPr>
            </a:br>
            <a:r>
              <a:rPr lang="en-US" altLang="en-US" sz="2400" b="1" spc="300" dirty="0">
                <a:solidFill>
                  <a:srgbClr val="FF0000"/>
                </a:solidFill>
                <a:latin typeface="Lucida Handwriting" panose="03010101010101010101" pitchFamily="66" charset="0"/>
                <a:cs typeface="Times New Roman" panose="02020603050405020304" pitchFamily="18" charset="0"/>
              </a:rPr>
              <a:t>(Observed vs Best fit)</a:t>
            </a:r>
            <a:endParaRPr lang="en-US" altLang="en-US" sz="2800" b="1" spc="300" dirty="0">
              <a:solidFill>
                <a:srgbClr val="FF0000"/>
              </a:solidFill>
              <a:latin typeface="Lucida Handwriting" panose="03010101010101010101" pitchFamily="66" charset="0"/>
            </a:endParaRPr>
          </a:p>
        </p:txBody>
      </p:sp>
      <p:graphicFrame>
        <p:nvGraphicFramePr>
          <p:cNvPr id="4" name="Chart 3">
            <a:extLst>
              <a:ext uri="{FF2B5EF4-FFF2-40B4-BE49-F238E27FC236}">
                <a16:creationId xmlns:a16="http://schemas.microsoft.com/office/drawing/2014/main" id="{6E2E499C-60A6-4782-A160-B8D36894BB94}"/>
              </a:ext>
            </a:extLst>
          </p:cNvPr>
          <p:cNvGraphicFramePr>
            <a:graphicFrameLocks/>
          </p:cNvGraphicFramePr>
          <p:nvPr/>
        </p:nvGraphicFramePr>
        <p:xfrm>
          <a:off x="1600200" y="1447800"/>
          <a:ext cx="5029200" cy="2286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CE9352B7-EE04-483D-BBB7-366F8CB8EAF3}"/>
              </a:ext>
            </a:extLst>
          </p:cNvPr>
          <p:cNvGraphicFramePr>
            <a:graphicFrameLocks/>
          </p:cNvGraphicFramePr>
          <p:nvPr/>
        </p:nvGraphicFramePr>
        <p:xfrm>
          <a:off x="6629400" y="1437600"/>
          <a:ext cx="3962400" cy="22962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EE0C9EF1-B03B-44CC-A7B3-4E56FAE666FF}"/>
              </a:ext>
            </a:extLst>
          </p:cNvPr>
          <p:cNvGraphicFramePr>
            <a:graphicFrameLocks/>
          </p:cNvGraphicFramePr>
          <p:nvPr/>
        </p:nvGraphicFramePr>
        <p:xfrm>
          <a:off x="1627496" y="3810000"/>
          <a:ext cx="8964304" cy="27432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8955572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2362200" y="152400"/>
            <a:ext cx="7924800" cy="12192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SWAT Validation in Pare watershed</a:t>
            </a:r>
            <a:br>
              <a:rPr lang="en-US" altLang="en-US" sz="2400" b="1" spc="300" dirty="0">
                <a:solidFill>
                  <a:srgbClr val="00B050"/>
                </a:solidFill>
                <a:latin typeface="Lucida Handwriting" panose="03010101010101010101" pitchFamily="66" charset="0"/>
                <a:cs typeface="Times New Roman" panose="02020603050405020304" pitchFamily="18" charset="0"/>
              </a:rPr>
            </a:br>
            <a:r>
              <a:rPr lang="en-US" altLang="en-US" sz="2400" b="1" spc="300" dirty="0">
                <a:solidFill>
                  <a:srgbClr val="FF0000"/>
                </a:solidFill>
                <a:latin typeface="Lucida Handwriting" panose="03010101010101010101" pitchFamily="66" charset="0"/>
                <a:cs typeface="Times New Roman" panose="02020603050405020304" pitchFamily="18" charset="0"/>
              </a:rPr>
              <a:t>(Observed vs Best fit)</a:t>
            </a:r>
            <a:endParaRPr lang="en-US" altLang="en-US" sz="2800" b="1" spc="300" dirty="0">
              <a:solidFill>
                <a:srgbClr val="FF0000"/>
              </a:solidFill>
              <a:latin typeface="Lucida Handwriting" panose="03010101010101010101" pitchFamily="66" charset="0"/>
            </a:endParaRPr>
          </a:p>
        </p:txBody>
      </p:sp>
      <p:graphicFrame>
        <p:nvGraphicFramePr>
          <p:cNvPr id="4" name="Chart 3">
            <a:extLst>
              <a:ext uri="{FF2B5EF4-FFF2-40B4-BE49-F238E27FC236}">
                <a16:creationId xmlns:a16="http://schemas.microsoft.com/office/drawing/2014/main" id="{6E2E499C-60A6-4782-A160-B8D36894BB94}"/>
              </a:ext>
            </a:extLst>
          </p:cNvPr>
          <p:cNvGraphicFramePr>
            <a:graphicFrameLocks/>
          </p:cNvGraphicFramePr>
          <p:nvPr/>
        </p:nvGraphicFramePr>
        <p:xfrm>
          <a:off x="1600200" y="1447801"/>
          <a:ext cx="4876800" cy="250324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CE9352B7-EE04-483D-BBB7-366F8CB8EAF3}"/>
              </a:ext>
            </a:extLst>
          </p:cNvPr>
          <p:cNvGraphicFramePr>
            <a:graphicFrameLocks/>
          </p:cNvGraphicFramePr>
          <p:nvPr/>
        </p:nvGraphicFramePr>
        <p:xfrm>
          <a:off x="6477000" y="1447801"/>
          <a:ext cx="4038600" cy="25032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9F88AC69-BDB4-47EB-A8BB-FF467601DC78}"/>
              </a:ext>
            </a:extLst>
          </p:cNvPr>
          <p:cNvGraphicFramePr>
            <a:graphicFrameLocks/>
          </p:cNvGraphicFramePr>
          <p:nvPr/>
        </p:nvGraphicFramePr>
        <p:xfrm>
          <a:off x="1600200" y="4038600"/>
          <a:ext cx="8915400" cy="27432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7516698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1524000" y="152400"/>
            <a:ext cx="9144000" cy="6858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Future water yields in Pare watershed</a:t>
            </a:r>
            <a:endParaRPr lang="en-US" altLang="en-US" sz="2800" b="1" spc="300" dirty="0">
              <a:solidFill>
                <a:srgbClr val="000000"/>
              </a:solidFill>
              <a:latin typeface="Lucida Handwriting" panose="03010101010101010101" pitchFamily="66" charset="0"/>
            </a:endParaRPr>
          </a:p>
        </p:txBody>
      </p:sp>
      <p:graphicFrame>
        <p:nvGraphicFramePr>
          <p:cNvPr id="3" name="Chart 2">
            <a:extLst>
              <a:ext uri="{FF2B5EF4-FFF2-40B4-BE49-F238E27FC236}">
                <a16:creationId xmlns:a16="http://schemas.microsoft.com/office/drawing/2014/main" id="{9AB127E1-86AE-4802-8B4E-2343E1E16D7E}"/>
              </a:ext>
            </a:extLst>
          </p:cNvPr>
          <p:cNvGraphicFramePr>
            <a:graphicFrameLocks/>
          </p:cNvGraphicFramePr>
          <p:nvPr/>
        </p:nvGraphicFramePr>
        <p:xfrm>
          <a:off x="1524000" y="914400"/>
          <a:ext cx="3048000"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a:extLst>
              <a:ext uri="{FF2B5EF4-FFF2-40B4-BE49-F238E27FC236}">
                <a16:creationId xmlns:a16="http://schemas.microsoft.com/office/drawing/2014/main" id="{C7B221B9-F56F-4940-8DEF-8B21FF1E88F7}"/>
              </a:ext>
            </a:extLst>
          </p:cNvPr>
          <p:cNvGraphicFramePr>
            <a:graphicFrameLocks/>
          </p:cNvGraphicFramePr>
          <p:nvPr/>
        </p:nvGraphicFramePr>
        <p:xfrm>
          <a:off x="1524000" y="3906994"/>
          <a:ext cx="3048000" cy="28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4">
            <a:extLst>
              <a:ext uri="{FF2B5EF4-FFF2-40B4-BE49-F238E27FC236}">
                <a16:creationId xmlns:a16="http://schemas.microsoft.com/office/drawing/2014/main" id="{29BA8DDF-6F77-4A76-98A0-62D0249373CF}"/>
              </a:ext>
            </a:extLst>
          </p:cNvPr>
          <p:cNvGraphicFramePr>
            <a:graphicFrameLocks/>
          </p:cNvGraphicFramePr>
          <p:nvPr/>
        </p:nvGraphicFramePr>
        <p:xfrm>
          <a:off x="4572000" y="914400"/>
          <a:ext cx="3048000"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31FD56FC-EB9D-499C-9E04-9003AA8D5FC0}"/>
              </a:ext>
            </a:extLst>
          </p:cNvPr>
          <p:cNvGraphicFramePr>
            <a:graphicFrameLocks/>
          </p:cNvGraphicFramePr>
          <p:nvPr/>
        </p:nvGraphicFramePr>
        <p:xfrm>
          <a:off x="4572000" y="3922594"/>
          <a:ext cx="3048000"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Chart 6">
            <a:extLst>
              <a:ext uri="{FF2B5EF4-FFF2-40B4-BE49-F238E27FC236}">
                <a16:creationId xmlns:a16="http://schemas.microsoft.com/office/drawing/2014/main" id="{20D4777D-E4C5-4A6D-8DAB-BBBF7F3E2039}"/>
              </a:ext>
            </a:extLst>
          </p:cNvPr>
          <p:cNvGraphicFramePr>
            <a:graphicFrameLocks/>
          </p:cNvGraphicFramePr>
          <p:nvPr/>
        </p:nvGraphicFramePr>
        <p:xfrm>
          <a:off x="7620000" y="930000"/>
          <a:ext cx="3030940" cy="28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Chart 7">
            <a:extLst>
              <a:ext uri="{FF2B5EF4-FFF2-40B4-BE49-F238E27FC236}">
                <a16:creationId xmlns:a16="http://schemas.microsoft.com/office/drawing/2014/main" id="{BA89A263-83B4-4464-A1FB-9BDEBCB27881}"/>
              </a:ext>
            </a:extLst>
          </p:cNvPr>
          <p:cNvGraphicFramePr>
            <a:graphicFrameLocks/>
          </p:cNvGraphicFramePr>
          <p:nvPr/>
        </p:nvGraphicFramePr>
        <p:xfrm>
          <a:off x="7620000" y="3922594"/>
          <a:ext cx="3030940" cy="28800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80362653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1524000" y="152400"/>
            <a:ext cx="9144000" cy="6858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Future water yields in Pare watershed</a:t>
            </a:r>
            <a:endParaRPr lang="en-US" altLang="en-US" sz="2800" b="1" spc="300" dirty="0">
              <a:solidFill>
                <a:srgbClr val="000000"/>
              </a:solidFill>
              <a:latin typeface="Lucida Handwriting" panose="03010101010101010101" pitchFamily="66" charset="0"/>
            </a:endParaRPr>
          </a:p>
        </p:txBody>
      </p:sp>
      <p:graphicFrame>
        <p:nvGraphicFramePr>
          <p:cNvPr id="9" name="Chart 8">
            <a:extLst>
              <a:ext uri="{FF2B5EF4-FFF2-40B4-BE49-F238E27FC236}">
                <a16:creationId xmlns:a16="http://schemas.microsoft.com/office/drawing/2014/main" id="{9C096A0E-1586-4DF2-9649-2C2A119F7810}"/>
              </a:ext>
            </a:extLst>
          </p:cNvPr>
          <p:cNvGraphicFramePr>
            <a:graphicFrameLocks/>
          </p:cNvGraphicFramePr>
          <p:nvPr/>
        </p:nvGraphicFramePr>
        <p:xfrm>
          <a:off x="1524000" y="853800"/>
          <a:ext cx="3048000"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a:extLst>
              <a:ext uri="{FF2B5EF4-FFF2-40B4-BE49-F238E27FC236}">
                <a16:creationId xmlns:a16="http://schemas.microsoft.com/office/drawing/2014/main" id="{B5C428FB-36EE-418C-B559-EA0C1775A253}"/>
              </a:ext>
            </a:extLst>
          </p:cNvPr>
          <p:cNvGraphicFramePr>
            <a:graphicFrameLocks/>
          </p:cNvGraphicFramePr>
          <p:nvPr/>
        </p:nvGraphicFramePr>
        <p:xfrm>
          <a:off x="1524000" y="3886200"/>
          <a:ext cx="3048000" cy="28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896B10D1-F0E4-458E-AC31-6AA7734E8F85}"/>
              </a:ext>
            </a:extLst>
          </p:cNvPr>
          <p:cNvGraphicFramePr>
            <a:graphicFrameLocks/>
          </p:cNvGraphicFramePr>
          <p:nvPr/>
        </p:nvGraphicFramePr>
        <p:xfrm>
          <a:off x="4572000" y="853800"/>
          <a:ext cx="3048000"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a:extLst>
              <a:ext uri="{FF2B5EF4-FFF2-40B4-BE49-F238E27FC236}">
                <a16:creationId xmlns:a16="http://schemas.microsoft.com/office/drawing/2014/main" id="{B3B4375F-BD08-4EA8-A103-92055D28E227}"/>
              </a:ext>
            </a:extLst>
          </p:cNvPr>
          <p:cNvGraphicFramePr>
            <a:graphicFrameLocks/>
          </p:cNvGraphicFramePr>
          <p:nvPr/>
        </p:nvGraphicFramePr>
        <p:xfrm>
          <a:off x="4572000" y="3908463"/>
          <a:ext cx="3048000"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 name="Chart 12">
            <a:extLst>
              <a:ext uri="{FF2B5EF4-FFF2-40B4-BE49-F238E27FC236}">
                <a16:creationId xmlns:a16="http://schemas.microsoft.com/office/drawing/2014/main" id="{5FB000AD-E0CE-46C1-BFFC-1F182A8EE034}"/>
              </a:ext>
            </a:extLst>
          </p:cNvPr>
          <p:cNvGraphicFramePr>
            <a:graphicFrameLocks/>
          </p:cNvGraphicFramePr>
          <p:nvPr/>
        </p:nvGraphicFramePr>
        <p:xfrm>
          <a:off x="7620000" y="840403"/>
          <a:ext cx="3032078" cy="28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 name="Chart 13">
            <a:extLst>
              <a:ext uri="{FF2B5EF4-FFF2-40B4-BE49-F238E27FC236}">
                <a16:creationId xmlns:a16="http://schemas.microsoft.com/office/drawing/2014/main" id="{384EDF76-5E76-4733-B402-956EB7A0661C}"/>
              </a:ext>
            </a:extLst>
          </p:cNvPr>
          <p:cNvGraphicFramePr>
            <a:graphicFrameLocks/>
          </p:cNvGraphicFramePr>
          <p:nvPr/>
        </p:nvGraphicFramePr>
        <p:xfrm>
          <a:off x="7620000" y="3901800"/>
          <a:ext cx="3032078" cy="28800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007296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1524000" y="152400"/>
            <a:ext cx="9144000" cy="6858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Future water yields in Pare watershed</a:t>
            </a:r>
            <a:endParaRPr lang="en-US" altLang="en-US" sz="2800" b="1" spc="300" dirty="0">
              <a:solidFill>
                <a:srgbClr val="000000"/>
              </a:solidFill>
              <a:latin typeface="Lucida Handwriting" panose="03010101010101010101" pitchFamily="66" charset="0"/>
            </a:endParaRPr>
          </a:p>
        </p:txBody>
      </p:sp>
      <p:graphicFrame>
        <p:nvGraphicFramePr>
          <p:cNvPr id="18" name="Chart 17">
            <a:extLst>
              <a:ext uri="{FF2B5EF4-FFF2-40B4-BE49-F238E27FC236}">
                <a16:creationId xmlns:a16="http://schemas.microsoft.com/office/drawing/2014/main" id="{269E1578-4716-4445-91EA-1BD3936B865F}"/>
              </a:ext>
            </a:extLst>
          </p:cNvPr>
          <p:cNvGraphicFramePr>
            <a:graphicFrameLocks/>
          </p:cNvGraphicFramePr>
          <p:nvPr/>
        </p:nvGraphicFramePr>
        <p:xfrm>
          <a:off x="1758981" y="898249"/>
          <a:ext cx="2893657"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Chart 18">
            <a:extLst>
              <a:ext uri="{FF2B5EF4-FFF2-40B4-BE49-F238E27FC236}">
                <a16:creationId xmlns:a16="http://schemas.microsoft.com/office/drawing/2014/main" id="{4EF8FC39-A06C-4F63-BB8A-75B23F65F2AD}"/>
              </a:ext>
            </a:extLst>
          </p:cNvPr>
          <p:cNvGraphicFramePr>
            <a:graphicFrameLocks/>
          </p:cNvGraphicFramePr>
          <p:nvPr/>
        </p:nvGraphicFramePr>
        <p:xfrm>
          <a:off x="1752601" y="3825600"/>
          <a:ext cx="2893657" cy="28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19">
            <a:extLst>
              <a:ext uri="{FF2B5EF4-FFF2-40B4-BE49-F238E27FC236}">
                <a16:creationId xmlns:a16="http://schemas.microsoft.com/office/drawing/2014/main" id="{6AAA050C-DFD6-412A-9828-29A5893910EB}"/>
              </a:ext>
            </a:extLst>
          </p:cNvPr>
          <p:cNvGraphicFramePr>
            <a:graphicFrameLocks/>
          </p:cNvGraphicFramePr>
          <p:nvPr/>
        </p:nvGraphicFramePr>
        <p:xfrm>
          <a:off x="4652362" y="891900"/>
          <a:ext cx="2893657"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2" name="Chart 21">
            <a:extLst>
              <a:ext uri="{FF2B5EF4-FFF2-40B4-BE49-F238E27FC236}">
                <a16:creationId xmlns:a16="http://schemas.microsoft.com/office/drawing/2014/main" id="{5F32A2C7-9220-4E11-9BE5-76B4636BCB48}"/>
              </a:ext>
            </a:extLst>
          </p:cNvPr>
          <p:cNvGraphicFramePr>
            <a:graphicFrameLocks/>
          </p:cNvGraphicFramePr>
          <p:nvPr/>
        </p:nvGraphicFramePr>
        <p:xfrm>
          <a:off x="4645982" y="3825600"/>
          <a:ext cx="2893657"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3" name="Chart 22">
            <a:extLst>
              <a:ext uri="{FF2B5EF4-FFF2-40B4-BE49-F238E27FC236}">
                <a16:creationId xmlns:a16="http://schemas.microsoft.com/office/drawing/2014/main" id="{30D78315-709C-4887-AB28-A68C0C556775}"/>
              </a:ext>
            </a:extLst>
          </p:cNvPr>
          <p:cNvGraphicFramePr>
            <a:graphicFrameLocks/>
          </p:cNvGraphicFramePr>
          <p:nvPr/>
        </p:nvGraphicFramePr>
        <p:xfrm>
          <a:off x="7545744" y="891900"/>
          <a:ext cx="2893657" cy="28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4" name="Chart 23">
            <a:extLst>
              <a:ext uri="{FF2B5EF4-FFF2-40B4-BE49-F238E27FC236}">
                <a16:creationId xmlns:a16="http://schemas.microsoft.com/office/drawing/2014/main" id="{4825F83C-C45C-4B12-B5BB-A839CA03E112}"/>
              </a:ext>
            </a:extLst>
          </p:cNvPr>
          <p:cNvGraphicFramePr>
            <a:graphicFrameLocks/>
          </p:cNvGraphicFramePr>
          <p:nvPr/>
        </p:nvGraphicFramePr>
        <p:xfrm>
          <a:off x="7539363" y="3825600"/>
          <a:ext cx="2893657" cy="28800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9040084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1524000" y="152400"/>
            <a:ext cx="9144000" cy="6858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Future water yields in Pare watershed</a:t>
            </a:r>
            <a:endParaRPr lang="en-US" altLang="en-US" sz="2800" b="1" spc="300" dirty="0">
              <a:solidFill>
                <a:srgbClr val="000000"/>
              </a:solidFill>
              <a:latin typeface="Lucida Handwriting" panose="03010101010101010101" pitchFamily="66" charset="0"/>
            </a:endParaRPr>
          </a:p>
        </p:txBody>
      </p:sp>
      <p:graphicFrame>
        <p:nvGraphicFramePr>
          <p:cNvPr id="10" name="Chart 9">
            <a:extLst>
              <a:ext uri="{FF2B5EF4-FFF2-40B4-BE49-F238E27FC236}">
                <a16:creationId xmlns:a16="http://schemas.microsoft.com/office/drawing/2014/main" id="{5C627710-32EC-4267-95F2-CF80859B8C6E}"/>
              </a:ext>
            </a:extLst>
          </p:cNvPr>
          <p:cNvGraphicFramePr>
            <a:graphicFrameLocks/>
          </p:cNvGraphicFramePr>
          <p:nvPr/>
        </p:nvGraphicFramePr>
        <p:xfrm>
          <a:off x="1530717" y="898249"/>
          <a:ext cx="3045955"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a:extLst>
              <a:ext uri="{FF2B5EF4-FFF2-40B4-BE49-F238E27FC236}">
                <a16:creationId xmlns:a16="http://schemas.microsoft.com/office/drawing/2014/main" id="{882A743D-CEBE-41F0-8469-F5606F486379}"/>
              </a:ext>
            </a:extLst>
          </p:cNvPr>
          <p:cNvGraphicFramePr>
            <a:graphicFrameLocks/>
          </p:cNvGraphicFramePr>
          <p:nvPr/>
        </p:nvGraphicFramePr>
        <p:xfrm>
          <a:off x="1524001" y="3825600"/>
          <a:ext cx="3045955" cy="28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8A8C8080-BB2F-4653-8265-A00B344429BC}"/>
              </a:ext>
            </a:extLst>
          </p:cNvPr>
          <p:cNvGraphicFramePr>
            <a:graphicFrameLocks/>
          </p:cNvGraphicFramePr>
          <p:nvPr/>
        </p:nvGraphicFramePr>
        <p:xfrm>
          <a:off x="4576381" y="891900"/>
          <a:ext cx="3045955"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a:extLst>
              <a:ext uri="{FF2B5EF4-FFF2-40B4-BE49-F238E27FC236}">
                <a16:creationId xmlns:a16="http://schemas.microsoft.com/office/drawing/2014/main" id="{AC8BA8AC-C583-4F09-B901-6695C2B71320}"/>
              </a:ext>
            </a:extLst>
          </p:cNvPr>
          <p:cNvGraphicFramePr>
            <a:graphicFrameLocks/>
          </p:cNvGraphicFramePr>
          <p:nvPr/>
        </p:nvGraphicFramePr>
        <p:xfrm>
          <a:off x="4569665" y="3825600"/>
          <a:ext cx="3045955"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hart 13">
            <a:extLst>
              <a:ext uri="{FF2B5EF4-FFF2-40B4-BE49-F238E27FC236}">
                <a16:creationId xmlns:a16="http://schemas.microsoft.com/office/drawing/2014/main" id="{01DC6425-D9C7-4AFB-95F4-F4DFFE3D6D1F}"/>
              </a:ext>
            </a:extLst>
          </p:cNvPr>
          <p:cNvGraphicFramePr>
            <a:graphicFrameLocks/>
          </p:cNvGraphicFramePr>
          <p:nvPr/>
        </p:nvGraphicFramePr>
        <p:xfrm>
          <a:off x="7622046" y="891900"/>
          <a:ext cx="3045955" cy="28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Chart 14">
            <a:extLst>
              <a:ext uri="{FF2B5EF4-FFF2-40B4-BE49-F238E27FC236}">
                <a16:creationId xmlns:a16="http://schemas.microsoft.com/office/drawing/2014/main" id="{B117553E-629F-437D-9249-506DCD7C84C9}"/>
              </a:ext>
            </a:extLst>
          </p:cNvPr>
          <p:cNvGraphicFramePr>
            <a:graphicFrameLocks/>
          </p:cNvGraphicFramePr>
          <p:nvPr/>
        </p:nvGraphicFramePr>
        <p:xfrm>
          <a:off x="7615330" y="3825600"/>
          <a:ext cx="3045955" cy="28800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88524343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
            <a:extLst>
              <a:ext uri="{FF2B5EF4-FFF2-40B4-BE49-F238E27FC236}">
                <a16:creationId xmlns:a16="http://schemas.microsoft.com/office/drawing/2014/main" id="{631167E1-1F78-44ED-A0B6-AFDD3FE859FF}"/>
              </a:ext>
            </a:extLst>
          </p:cNvPr>
          <p:cNvSpPr>
            <a:spLocks noGrp="1" noChangeArrowheads="1"/>
          </p:cNvSpPr>
          <p:nvPr>
            <p:ph type="ctrTitle"/>
          </p:nvPr>
        </p:nvSpPr>
        <p:spPr>
          <a:xfrm>
            <a:off x="1524000" y="152400"/>
            <a:ext cx="9144000" cy="685800"/>
          </a:xfrm>
        </p:spPr>
        <p:txBody>
          <a:bodyPr/>
          <a:lstStyle/>
          <a:p>
            <a:pPr algn="ctr" eaLnBrk="1" hangingPunct="1">
              <a:defRPr/>
            </a:pPr>
            <a:r>
              <a:rPr lang="en-US" altLang="en-US" sz="2400" b="1" spc="300" dirty="0">
                <a:solidFill>
                  <a:srgbClr val="00B050"/>
                </a:solidFill>
                <a:latin typeface="Lucida Handwriting" panose="03010101010101010101" pitchFamily="66" charset="0"/>
                <a:cs typeface="Times New Roman" panose="02020603050405020304" pitchFamily="18" charset="0"/>
              </a:rPr>
              <a:t>Future water yields in Pare watershed</a:t>
            </a:r>
            <a:endParaRPr lang="en-US" altLang="en-US" sz="2800" b="1" spc="300" dirty="0">
              <a:solidFill>
                <a:srgbClr val="000000"/>
              </a:solidFill>
              <a:latin typeface="Lucida Handwriting" panose="03010101010101010101" pitchFamily="66" charset="0"/>
            </a:endParaRPr>
          </a:p>
        </p:txBody>
      </p:sp>
      <p:graphicFrame>
        <p:nvGraphicFramePr>
          <p:cNvPr id="16" name="Chart 15">
            <a:extLst>
              <a:ext uri="{FF2B5EF4-FFF2-40B4-BE49-F238E27FC236}">
                <a16:creationId xmlns:a16="http://schemas.microsoft.com/office/drawing/2014/main" id="{ABD94472-5781-434D-A8FA-F4BB9A39FBEE}"/>
              </a:ext>
            </a:extLst>
          </p:cNvPr>
          <p:cNvGraphicFramePr>
            <a:graphicFrameLocks/>
          </p:cNvGraphicFramePr>
          <p:nvPr/>
        </p:nvGraphicFramePr>
        <p:xfrm>
          <a:off x="1530717" y="898249"/>
          <a:ext cx="3045955"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7" name="Chart 16">
            <a:extLst>
              <a:ext uri="{FF2B5EF4-FFF2-40B4-BE49-F238E27FC236}">
                <a16:creationId xmlns:a16="http://schemas.microsoft.com/office/drawing/2014/main" id="{742D5907-503E-406F-A4FF-36A8213F81D5}"/>
              </a:ext>
            </a:extLst>
          </p:cNvPr>
          <p:cNvGraphicFramePr>
            <a:graphicFrameLocks/>
          </p:cNvGraphicFramePr>
          <p:nvPr/>
        </p:nvGraphicFramePr>
        <p:xfrm>
          <a:off x="1524001" y="3825600"/>
          <a:ext cx="3045955" cy="288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17">
            <a:extLst>
              <a:ext uri="{FF2B5EF4-FFF2-40B4-BE49-F238E27FC236}">
                <a16:creationId xmlns:a16="http://schemas.microsoft.com/office/drawing/2014/main" id="{BC77C52F-8B14-4964-9A6C-22C2594DE51E}"/>
              </a:ext>
            </a:extLst>
          </p:cNvPr>
          <p:cNvGraphicFramePr>
            <a:graphicFrameLocks/>
          </p:cNvGraphicFramePr>
          <p:nvPr/>
        </p:nvGraphicFramePr>
        <p:xfrm>
          <a:off x="4576381" y="891900"/>
          <a:ext cx="3045955"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18">
            <a:extLst>
              <a:ext uri="{FF2B5EF4-FFF2-40B4-BE49-F238E27FC236}">
                <a16:creationId xmlns:a16="http://schemas.microsoft.com/office/drawing/2014/main" id="{D69202D0-590E-45EA-86C3-0E40663834A6}"/>
              </a:ext>
            </a:extLst>
          </p:cNvPr>
          <p:cNvGraphicFramePr>
            <a:graphicFrameLocks/>
          </p:cNvGraphicFramePr>
          <p:nvPr/>
        </p:nvGraphicFramePr>
        <p:xfrm>
          <a:off x="4569665" y="3825600"/>
          <a:ext cx="3045955"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Chart 19">
            <a:extLst>
              <a:ext uri="{FF2B5EF4-FFF2-40B4-BE49-F238E27FC236}">
                <a16:creationId xmlns:a16="http://schemas.microsoft.com/office/drawing/2014/main" id="{E8D9D928-19CA-42D2-88B4-206BEAE1D74F}"/>
              </a:ext>
            </a:extLst>
          </p:cNvPr>
          <p:cNvGraphicFramePr>
            <a:graphicFrameLocks/>
          </p:cNvGraphicFramePr>
          <p:nvPr/>
        </p:nvGraphicFramePr>
        <p:xfrm>
          <a:off x="7622046" y="891900"/>
          <a:ext cx="3045955" cy="28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2" name="Chart 21">
            <a:extLst>
              <a:ext uri="{FF2B5EF4-FFF2-40B4-BE49-F238E27FC236}">
                <a16:creationId xmlns:a16="http://schemas.microsoft.com/office/drawing/2014/main" id="{5970DAF9-4720-4854-B242-0C8A7B54966F}"/>
              </a:ext>
            </a:extLst>
          </p:cNvPr>
          <p:cNvGraphicFramePr>
            <a:graphicFrameLocks/>
          </p:cNvGraphicFramePr>
          <p:nvPr/>
        </p:nvGraphicFramePr>
        <p:xfrm>
          <a:off x="7615330" y="3825600"/>
          <a:ext cx="3045955" cy="28800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576463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586853"/>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a:t>
            </a:r>
            <a:endParaRPr lang="en-US" sz="3200" dirty="0"/>
          </a:p>
        </p:txBody>
      </p:sp>
      <p:sp>
        <p:nvSpPr>
          <p:cNvPr id="4" name="Slide Number Placeholder 3"/>
          <p:cNvSpPr>
            <a:spLocks noGrp="1"/>
          </p:cNvSpPr>
          <p:nvPr>
            <p:ph type="sldNum" sz="quarter" idx="12"/>
          </p:nvPr>
        </p:nvSpPr>
        <p:spPr/>
        <p:txBody>
          <a:bodyPr/>
          <a:lstStyle/>
          <a:p>
            <a:r>
              <a:rPr lang="en-US" sz="1600" dirty="0">
                <a:solidFill>
                  <a:schemeClr val="tx1"/>
                </a:solidFill>
                <a:cs typeface="Times New Roman" panose="02020603050405020304" pitchFamily="18" charset="0"/>
              </a:rPr>
              <a:t>4</a:t>
            </a:r>
          </a:p>
        </p:txBody>
      </p:sp>
      <p:sp>
        <p:nvSpPr>
          <p:cNvPr id="9" name="TextBox 8"/>
          <p:cNvSpPr txBox="1"/>
          <p:nvPr/>
        </p:nvSpPr>
        <p:spPr>
          <a:xfrm>
            <a:off x="5396522" y="5004148"/>
            <a:ext cx="977030" cy="538619"/>
          </a:xfrm>
          <a:prstGeom prst="rect">
            <a:avLst/>
          </a:prstGeom>
          <a:solidFill>
            <a:schemeClr val="bg1"/>
          </a:solidFill>
        </p:spPr>
        <p:txBody>
          <a:bodyPr wrap="square" rtlCol="0">
            <a:spAutoFit/>
          </a:bodyPr>
          <a:lstStyle/>
          <a:p>
            <a:endParaRPr lang="en-US" dirty="0"/>
          </a:p>
        </p:txBody>
      </p:sp>
      <p:sp>
        <p:nvSpPr>
          <p:cNvPr id="11" name="TextBox 10"/>
          <p:cNvSpPr txBox="1"/>
          <p:nvPr/>
        </p:nvSpPr>
        <p:spPr>
          <a:xfrm>
            <a:off x="3215111" y="5758390"/>
            <a:ext cx="5461243" cy="369332"/>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Fig1: Study area covering parts of Assam and Meghalaya</a:t>
            </a:r>
          </a:p>
        </p:txBody>
      </p:sp>
      <p:pic>
        <p:nvPicPr>
          <p:cNvPr id="12" name="Picture 11"/>
          <p:cNvPicPr/>
          <p:nvPr/>
        </p:nvPicPr>
        <p:blipFill>
          <a:blip r:embed="rId2"/>
          <a:stretch>
            <a:fillRect/>
          </a:stretch>
        </p:blipFill>
        <p:spPr>
          <a:xfrm>
            <a:off x="2340070" y="1003003"/>
            <a:ext cx="3056452" cy="2216186"/>
          </a:xfrm>
          <a:prstGeom prst="rect">
            <a:avLst/>
          </a:prstGeom>
        </p:spPr>
      </p:pic>
      <p:pic>
        <p:nvPicPr>
          <p:cNvPr id="14" name="Picture 13"/>
          <p:cNvPicPr/>
          <p:nvPr/>
        </p:nvPicPr>
        <p:blipFill>
          <a:blip r:embed="rId3"/>
          <a:stretch>
            <a:fillRect/>
          </a:stretch>
        </p:blipFill>
        <p:spPr>
          <a:xfrm>
            <a:off x="2340071" y="3265564"/>
            <a:ext cx="3121278" cy="2380092"/>
          </a:xfrm>
          <a:prstGeom prst="rect">
            <a:avLst/>
          </a:prstGeom>
        </p:spPr>
      </p:pic>
      <p:pic>
        <p:nvPicPr>
          <p:cNvPr id="15" name="Picture 14">
            <a:extLst>
              <a:ext uri="{FF2B5EF4-FFF2-40B4-BE49-F238E27FC236}">
                <a16:creationId xmlns:a16="http://schemas.microsoft.com/office/drawing/2014/main" id="{E48B5A75-9034-4405-ADA6-20C89185C478}"/>
              </a:ext>
            </a:extLst>
          </p:cNvPr>
          <p:cNvPicPr/>
          <p:nvPr/>
        </p:nvPicPr>
        <p:blipFill>
          <a:blip r:embed="rId4"/>
          <a:stretch>
            <a:fillRect/>
          </a:stretch>
        </p:blipFill>
        <p:spPr>
          <a:xfrm>
            <a:off x="6075599" y="1153566"/>
            <a:ext cx="3318922" cy="4492089"/>
          </a:xfrm>
          <a:prstGeom prst="rect">
            <a:avLst/>
          </a:prstGeom>
        </p:spPr>
      </p:pic>
    </p:spTree>
    <p:extLst>
      <p:ext uri="{BB962C8B-B14F-4D97-AF65-F5344CB8AC3E}">
        <p14:creationId xmlns:p14="http://schemas.microsoft.com/office/powerpoint/2010/main" val="1820498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543623"/>
            <a:ext cx="12192000" cy="6314377"/>
          </a:xfrm>
          <a:noFill/>
        </p:spPr>
        <p:txBody>
          <a:bodyPr>
            <a:normAutofit/>
          </a:bodyPr>
          <a:lstStyle/>
          <a:p>
            <a:pPr marL="0" indent="0">
              <a:lnSpc>
                <a:spcPct val="100000"/>
              </a:lnSpc>
              <a:buNone/>
            </a:pPr>
            <a:r>
              <a:rPr lang="en-US" sz="2400" b="1" u="sng" dirty="0">
                <a:latin typeface="Times New Roman" panose="02020603050405020304" pitchFamily="18" charset="0"/>
                <a:cs typeface="Times New Roman" panose="02020603050405020304" pitchFamily="18" charset="0"/>
              </a:rPr>
              <a:t>Study area</a:t>
            </a:r>
            <a:r>
              <a:rPr lang="en-US" sz="2400" b="1"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Dudhnai</a:t>
            </a:r>
            <a:r>
              <a:rPr lang="en-US" sz="2400" dirty="0">
                <a:latin typeface="Times New Roman" panose="02020603050405020304" pitchFamily="18" charset="0"/>
                <a:cs typeface="Times New Roman" panose="02020603050405020304" pitchFamily="18" charset="0"/>
              </a:rPr>
              <a:t> watershed</a:t>
            </a:r>
            <a:endParaRPr lang="en-US" sz="2400" b="1" u="sng" dirty="0">
              <a:latin typeface="Times New Roman" panose="02020603050405020304" pitchFamily="18" charset="0"/>
              <a:cs typeface="Times New Roman" panose="02020603050405020304" pitchFamily="18" charset="0"/>
            </a:endParaRPr>
          </a:p>
          <a:p>
            <a:pPr algn="just">
              <a:lnSpc>
                <a:spcPct val="150000"/>
              </a:lnSpc>
            </a:pPr>
            <a:r>
              <a:rPr lang="en-US" sz="2400" dirty="0">
                <a:latin typeface="Times New Roman" panose="02020603050405020304" pitchFamily="18" charset="0"/>
                <a:cs typeface="Times New Roman" panose="02020603050405020304" pitchFamily="18" charset="0"/>
              </a:rPr>
              <a:t>Dudhnai River originates from the East Garo hills of Meghalaya and flows into the mighty river Brahmaputra through </a:t>
            </a:r>
            <a:r>
              <a:rPr lang="en-US" sz="2400" dirty="0" err="1">
                <a:latin typeface="Times New Roman" panose="02020603050405020304" pitchFamily="18" charset="0"/>
                <a:cs typeface="Times New Roman" panose="02020603050405020304" pitchFamily="18" charset="0"/>
              </a:rPr>
              <a:t>Goalpara</a:t>
            </a:r>
            <a:r>
              <a:rPr lang="en-US" sz="2400" dirty="0">
                <a:latin typeface="Times New Roman" panose="02020603050405020304" pitchFamily="18" charset="0"/>
                <a:cs typeface="Times New Roman" panose="02020603050405020304" pitchFamily="18" charset="0"/>
              </a:rPr>
              <a:t> district.</a:t>
            </a:r>
          </a:p>
          <a:p>
            <a:pPr algn="just">
              <a:lnSpc>
                <a:spcPct val="150000"/>
              </a:lnSpc>
            </a:pPr>
            <a:r>
              <a:rPr lang="en-US" sz="2400" dirty="0">
                <a:latin typeface="Times New Roman" panose="02020603050405020304" pitchFamily="18" charset="0"/>
                <a:cs typeface="Times New Roman" panose="02020603050405020304" pitchFamily="18" charset="0"/>
              </a:rPr>
              <a:t>Has flood plain near the outlet of the watershed (about 20 % area of the watershed)</a:t>
            </a:r>
          </a:p>
          <a:p>
            <a:pPr algn="just">
              <a:lnSpc>
                <a:spcPct val="150000"/>
              </a:lnSpc>
            </a:pPr>
            <a:r>
              <a:rPr lang="en-US" sz="2400" dirty="0">
                <a:latin typeface="Times New Roman" panose="02020603050405020304" pitchFamily="18" charset="0"/>
                <a:cs typeface="Times New Roman" panose="02020603050405020304" pitchFamily="18" charset="0"/>
              </a:rPr>
              <a:t>A hydrological model can understand the nature of flooding by estimating the amount of runoff received</a:t>
            </a:r>
          </a:p>
          <a:p>
            <a:pPr algn="just">
              <a:lnSpc>
                <a:spcPct val="150000"/>
              </a:lnSpc>
            </a:pPr>
            <a:endParaRPr lang="en-US" sz="2400" dirty="0">
              <a:latin typeface="Times New Roman" panose="02020603050405020304" pitchFamily="18" charset="0"/>
              <a:cs typeface="Times New Roman" panose="02020603050405020304" pitchFamily="18" charset="0"/>
            </a:endParaRPr>
          </a:p>
          <a:p>
            <a:pPr marL="0" indent="0">
              <a:buNone/>
            </a:pPr>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a:p>
            <a:endParaRPr lang="en-US" sz="2400" dirty="0">
              <a:latin typeface="Times New Roman" panose="02020603050405020304" pitchFamily="18" charset="0"/>
              <a:cs typeface="Times New Roman" panose="02020603050405020304" pitchFamily="18" charset="0"/>
            </a:endParaRPr>
          </a:p>
          <a:p>
            <a:pPr marL="0" indent="0">
              <a:buNone/>
            </a:pPr>
            <a:endParaRPr lang="en-US" sz="2400" dirty="0">
              <a:latin typeface="Times New Roman" panose="02020603050405020304" pitchFamily="18" charset="0"/>
              <a:cs typeface="Times New Roman" panose="02020603050405020304" pitchFamily="18" charset="0"/>
            </a:endParaRPr>
          </a:p>
          <a:p>
            <a:pPr marL="0" indent="0">
              <a:buNone/>
            </a:pPr>
            <a:endParaRPr lang="en-US" sz="2400" dirty="0">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12"/>
          </p:nvPr>
        </p:nvSpPr>
        <p:spPr/>
        <p:txBody>
          <a:bodyPr/>
          <a:lstStyle/>
          <a:p>
            <a:fld id="{644DC240-3C98-483C-818C-AFA7D35CB54D}" type="slidenum">
              <a:rPr lang="en-US" smtClean="0"/>
              <a:t>6</a:t>
            </a:fld>
            <a:endParaRPr lang="en-US"/>
          </a:p>
        </p:txBody>
      </p:sp>
      <p:sp>
        <p:nvSpPr>
          <p:cNvPr id="5" name="Title 4"/>
          <p:cNvSpPr txBox="1">
            <a:spLocks noGrp="1"/>
          </p:cNvSpPr>
          <p:nvPr>
            <p:ph type="title"/>
          </p:nvPr>
        </p:nvSpPr>
        <p:spPr>
          <a:xfrm>
            <a:off x="0" y="8092"/>
            <a:ext cx="12192000" cy="535531"/>
          </a:xfrm>
          <a:prstGeom prst="rect">
            <a:avLst/>
          </a:prstGeom>
          <a:solidFill>
            <a:schemeClr val="accent5">
              <a:lumMod val="20000"/>
              <a:lumOff val="80000"/>
            </a:schemeClr>
          </a:solidFill>
        </p:spPr>
        <p:txBody>
          <a:bodyPr wrap="square" rtlCol="0">
            <a:sp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graphicFrame>
        <p:nvGraphicFramePr>
          <p:cNvPr id="6" name="Table 5"/>
          <p:cNvGraphicFramePr>
            <a:graphicFrameLocks noGrp="1"/>
          </p:cNvGraphicFramePr>
          <p:nvPr>
            <p:extLst>
              <p:ext uri="{D42A27DB-BD31-4B8C-83A1-F6EECF244321}">
                <p14:modId xmlns:p14="http://schemas.microsoft.com/office/powerpoint/2010/main" val="2610739706"/>
              </p:ext>
            </p:extLst>
          </p:nvPr>
        </p:nvGraphicFramePr>
        <p:xfrm>
          <a:off x="1095872" y="4740981"/>
          <a:ext cx="9186461" cy="1854200"/>
        </p:xfrm>
        <a:graphic>
          <a:graphicData uri="http://schemas.openxmlformats.org/drawingml/2006/table">
            <a:tbl>
              <a:tblPr firstRow="1" bandRow="1">
                <a:tableStyleId>{5C22544A-7EE6-4342-B048-85BDC9FD1C3A}</a:tableStyleId>
              </a:tblPr>
              <a:tblGrid>
                <a:gridCol w="927215">
                  <a:extLst>
                    <a:ext uri="{9D8B030D-6E8A-4147-A177-3AD203B41FA5}">
                      <a16:colId xmlns:a16="http://schemas.microsoft.com/office/drawing/2014/main" val="20000"/>
                    </a:ext>
                  </a:extLst>
                </a:gridCol>
                <a:gridCol w="4137622">
                  <a:extLst>
                    <a:ext uri="{9D8B030D-6E8A-4147-A177-3AD203B41FA5}">
                      <a16:colId xmlns:a16="http://schemas.microsoft.com/office/drawing/2014/main" val="20001"/>
                    </a:ext>
                  </a:extLst>
                </a:gridCol>
                <a:gridCol w="4121624">
                  <a:extLst>
                    <a:ext uri="{9D8B030D-6E8A-4147-A177-3AD203B41FA5}">
                      <a16:colId xmlns:a16="http://schemas.microsoft.com/office/drawing/2014/main" val="20002"/>
                    </a:ext>
                  </a:extLst>
                </a:gridCol>
              </a:tblGrid>
              <a:tr h="370840">
                <a:tc>
                  <a:txBody>
                    <a:bodyPr/>
                    <a:lstStyle/>
                    <a:p>
                      <a:pPr algn="l"/>
                      <a:r>
                        <a:rPr lang="en-US" sz="1800" dirty="0">
                          <a:solidFill>
                            <a:schemeClr val="tx1"/>
                          </a:solidFill>
                          <a:latin typeface="Times New Roman" panose="02020603050405020304" pitchFamily="18" charset="0"/>
                          <a:cs typeface="Times New Roman" panose="02020603050405020304" pitchFamily="18" charset="0"/>
                        </a:rPr>
                        <a:t> Sl.</a:t>
                      </a:r>
                      <a:r>
                        <a:rPr lang="en-US" sz="1800" baseline="0" dirty="0">
                          <a:solidFill>
                            <a:schemeClr val="tx1"/>
                          </a:solidFill>
                          <a:latin typeface="Times New Roman" panose="02020603050405020304" pitchFamily="18" charset="0"/>
                          <a:cs typeface="Times New Roman" panose="02020603050405020304" pitchFamily="18" charset="0"/>
                        </a:rPr>
                        <a:t> No.</a:t>
                      </a:r>
                      <a:endParaRPr lang="en-US" sz="1800" dirty="0">
                        <a:solidFill>
                          <a:schemeClr val="tx1"/>
                        </a:solidFill>
                        <a:latin typeface="Times New Roman" panose="02020603050405020304" pitchFamily="18" charset="0"/>
                        <a:cs typeface="Times New Roman" panose="02020603050405020304" pitchFamily="18" charset="0"/>
                      </a:endParaRPr>
                    </a:p>
                  </a:txBody>
                  <a:tcPr>
                    <a:noFill/>
                  </a:tcPr>
                </a:tc>
                <a:tc>
                  <a:txBody>
                    <a:bodyPr/>
                    <a:lstStyle/>
                    <a:p>
                      <a:pPr algn="l"/>
                      <a:r>
                        <a:rPr lang="en-US" sz="1800" dirty="0">
                          <a:solidFill>
                            <a:schemeClr val="tx1"/>
                          </a:solidFill>
                          <a:latin typeface="Times New Roman" panose="02020603050405020304" pitchFamily="18" charset="0"/>
                          <a:cs typeface="Times New Roman" panose="02020603050405020304" pitchFamily="18" charset="0"/>
                        </a:rPr>
                        <a:t>Geological parameter</a:t>
                      </a:r>
                    </a:p>
                  </a:txBody>
                  <a:tcPr>
                    <a:noFill/>
                  </a:tcPr>
                </a:tc>
                <a:tc>
                  <a:txBody>
                    <a:bodyPr/>
                    <a:lstStyle/>
                    <a:p>
                      <a:pPr algn="l"/>
                      <a:r>
                        <a:rPr lang="en-US" sz="1800" dirty="0">
                          <a:solidFill>
                            <a:schemeClr val="tx1"/>
                          </a:solidFill>
                          <a:latin typeface="Times New Roman" panose="02020603050405020304" pitchFamily="18" charset="0"/>
                          <a:cs typeface="Times New Roman" panose="02020603050405020304" pitchFamily="18" charset="0"/>
                        </a:rPr>
                        <a:t> Value </a:t>
                      </a:r>
                    </a:p>
                  </a:txBody>
                  <a:tcPr>
                    <a:noFill/>
                  </a:tcPr>
                </a:tc>
                <a:extLst>
                  <a:ext uri="{0D108BD9-81ED-4DB2-BD59-A6C34878D82A}">
                    <a16:rowId xmlns:a16="http://schemas.microsoft.com/office/drawing/2014/main" val="10000"/>
                  </a:ext>
                </a:extLst>
              </a:tr>
              <a:tr h="370840">
                <a:tc>
                  <a:txBody>
                    <a:bodyPr/>
                    <a:lstStyle/>
                    <a:p>
                      <a:pPr algn="ctr"/>
                      <a:r>
                        <a:rPr lang="en-US" sz="1800" dirty="0">
                          <a:latin typeface="Times New Roman" panose="02020603050405020304" pitchFamily="18" charset="0"/>
                          <a:cs typeface="Times New Roman" panose="02020603050405020304" pitchFamily="18" charset="0"/>
                        </a:rPr>
                        <a:t>1</a:t>
                      </a:r>
                    </a:p>
                  </a:txBody>
                  <a:tcPr>
                    <a:noFill/>
                  </a:tcPr>
                </a:tc>
                <a:tc>
                  <a:txBody>
                    <a:bodyPr/>
                    <a:lstStyle/>
                    <a:p>
                      <a:r>
                        <a:rPr lang="en-US" sz="1800" dirty="0">
                          <a:latin typeface="Times New Roman" panose="02020603050405020304" pitchFamily="18" charset="0"/>
                          <a:cs typeface="Times New Roman" panose="02020603050405020304" pitchFamily="18" charset="0"/>
                        </a:rPr>
                        <a:t>Longitude </a:t>
                      </a:r>
                    </a:p>
                  </a:txBody>
                  <a:tcPr>
                    <a:noFill/>
                  </a:tcPr>
                </a:tc>
                <a:tc>
                  <a:txBody>
                    <a:bodyPr/>
                    <a:lstStyle/>
                    <a:p>
                      <a:r>
                        <a:rPr lang="en-US" sz="1800" kern="1200" dirty="0">
                          <a:solidFill>
                            <a:schemeClr val="dk1"/>
                          </a:solidFill>
                          <a:effectLst/>
                          <a:latin typeface="Times New Roman" panose="02020603050405020304" pitchFamily="18" charset="0"/>
                          <a:ea typeface="+mn-ea"/>
                          <a:cs typeface="Times New Roman" panose="02020603050405020304" pitchFamily="18" charset="0"/>
                        </a:rPr>
                        <a:t>90</a:t>
                      </a:r>
                      <a:r>
                        <a:rPr lang="en-US" sz="1800" kern="1200" baseline="30000" dirty="0">
                          <a:solidFill>
                            <a:schemeClr val="dk1"/>
                          </a:solidFill>
                          <a:effectLst/>
                          <a:latin typeface="Times New Roman" panose="02020603050405020304" pitchFamily="18" charset="0"/>
                          <a:ea typeface="+mn-ea"/>
                          <a:cs typeface="Times New Roman" panose="02020603050405020304" pitchFamily="18" charset="0"/>
                        </a:rPr>
                        <a:t>° </a:t>
                      </a:r>
                      <a:r>
                        <a:rPr lang="en-US" sz="1800" kern="1200" dirty="0">
                          <a:solidFill>
                            <a:schemeClr val="dk1"/>
                          </a:solidFill>
                          <a:effectLst/>
                          <a:latin typeface="Times New Roman" panose="02020603050405020304" pitchFamily="18" charset="0"/>
                          <a:ea typeface="+mn-ea"/>
                          <a:cs typeface="Times New Roman" panose="02020603050405020304" pitchFamily="18" charset="0"/>
                        </a:rPr>
                        <a:t>46’ 22” E to 90</a:t>
                      </a:r>
                      <a:r>
                        <a:rPr lang="en-US" sz="1800" kern="1200" baseline="30000" dirty="0">
                          <a:solidFill>
                            <a:schemeClr val="dk1"/>
                          </a:solidFill>
                          <a:effectLst/>
                          <a:latin typeface="Times New Roman" panose="02020603050405020304" pitchFamily="18" charset="0"/>
                          <a:ea typeface="+mn-ea"/>
                          <a:cs typeface="Times New Roman" panose="02020603050405020304" pitchFamily="18" charset="0"/>
                        </a:rPr>
                        <a:t>° </a:t>
                      </a:r>
                      <a:r>
                        <a:rPr lang="en-US" sz="1800" kern="1200" dirty="0">
                          <a:solidFill>
                            <a:schemeClr val="dk1"/>
                          </a:solidFill>
                          <a:effectLst/>
                          <a:latin typeface="Times New Roman" panose="02020603050405020304" pitchFamily="18" charset="0"/>
                          <a:ea typeface="+mn-ea"/>
                          <a:cs typeface="Times New Roman" panose="02020603050405020304" pitchFamily="18" charset="0"/>
                        </a:rPr>
                        <a:t>50’ E </a:t>
                      </a:r>
                      <a:endParaRPr lang="en-US" sz="1800" dirty="0">
                        <a:latin typeface="Times New Roman" panose="02020603050405020304" pitchFamily="18" charset="0"/>
                        <a:cs typeface="Times New Roman" panose="02020603050405020304" pitchFamily="18" charset="0"/>
                      </a:endParaRPr>
                    </a:p>
                  </a:txBody>
                  <a:tcPr>
                    <a:noFill/>
                  </a:tcPr>
                </a:tc>
                <a:extLst>
                  <a:ext uri="{0D108BD9-81ED-4DB2-BD59-A6C34878D82A}">
                    <a16:rowId xmlns:a16="http://schemas.microsoft.com/office/drawing/2014/main" val="10001"/>
                  </a:ext>
                </a:extLst>
              </a:tr>
              <a:tr h="370840">
                <a:tc>
                  <a:txBody>
                    <a:bodyPr/>
                    <a:lstStyle/>
                    <a:p>
                      <a:pPr algn="ctr"/>
                      <a:r>
                        <a:rPr lang="en-US" sz="1800" dirty="0">
                          <a:latin typeface="Times New Roman" panose="02020603050405020304" pitchFamily="18" charset="0"/>
                          <a:cs typeface="Times New Roman" panose="02020603050405020304" pitchFamily="18" charset="0"/>
                        </a:rPr>
                        <a:t>2</a:t>
                      </a:r>
                    </a:p>
                  </a:txBody>
                  <a:tcPr>
                    <a:noFill/>
                  </a:tcPr>
                </a:tc>
                <a:tc>
                  <a:txBody>
                    <a:bodyPr/>
                    <a:lstStyle/>
                    <a:p>
                      <a:r>
                        <a:rPr lang="en-US" sz="1800" dirty="0">
                          <a:latin typeface="Times New Roman" panose="02020603050405020304" pitchFamily="18" charset="0"/>
                          <a:cs typeface="Times New Roman" panose="02020603050405020304" pitchFamily="18" charset="0"/>
                        </a:rPr>
                        <a:t>Latitude </a:t>
                      </a:r>
                    </a:p>
                  </a:txBody>
                  <a:tcPr>
                    <a:noFill/>
                  </a:tcPr>
                </a:tc>
                <a:tc>
                  <a:txBody>
                    <a:bodyPr/>
                    <a:lstStyle/>
                    <a:p>
                      <a:r>
                        <a:rPr lang="en-US" sz="1800" kern="1200" dirty="0">
                          <a:solidFill>
                            <a:schemeClr val="dk1"/>
                          </a:solidFill>
                          <a:effectLst/>
                          <a:latin typeface="Times New Roman" panose="02020603050405020304" pitchFamily="18" charset="0"/>
                          <a:ea typeface="+mn-ea"/>
                          <a:cs typeface="Times New Roman" panose="02020603050405020304" pitchFamily="18" charset="0"/>
                        </a:rPr>
                        <a:t>25</a:t>
                      </a:r>
                      <a:r>
                        <a:rPr lang="en-US" sz="1800" kern="1200" baseline="30000" dirty="0">
                          <a:solidFill>
                            <a:schemeClr val="dk1"/>
                          </a:solidFill>
                          <a:effectLst/>
                          <a:latin typeface="Times New Roman" panose="02020603050405020304" pitchFamily="18" charset="0"/>
                          <a:ea typeface="+mn-ea"/>
                          <a:cs typeface="Times New Roman" panose="02020603050405020304" pitchFamily="18" charset="0"/>
                        </a:rPr>
                        <a:t>° </a:t>
                      </a:r>
                      <a:r>
                        <a:rPr lang="en-US" sz="1800" kern="1200" dirty="0">
                          <a:solidFill>
                            <a:schemeClr val="dk1"/>
                          </a:solidFill>
                          <a:effectLst/>
                          <a:latin typeface="Times New Roman" panose="02020603050405020304" pitchFamily="18" charset="0"/>
                          <a:ea typeface="+mn-ea"/>
                          <a:cs typeface="Times New Roman" panose="02020603050405020304" pitchFamily="18" charset="0"/>
                        </a:rPr>
                        <a:t>52’ 58” N to 25</a:t>
                      </a:r>
                      <a:r>
                        <a:rPr lang="en-US" sz="1800" kern="1200" baseline="30000" dirty="0">
                          <a:solidFill>
                            <a:schemeClr val="dk1"/>
                          </a:solidFill>
                          <a:effectLst/>
                          <a:latin typeface="Times New Roman" panose="02020603050405020304" pitchFamily="18" charset="0"/>
                          <a:ea typeface="+mn-ea"/>
                          <a:cs typeface="Times New Roman" panose="02020603050405020304" pitchFamily="18" charset="0"/>
                        </a:rPr>
                        <a:t>° </a:t>
                      </a:r>
                      <a:r>
                        <a:rPr lang="en-US" sz="1800" kern="1200" dirty="0">
                          <a:solidFill>
                            <a:schemeClr val="dk1"/>
                          </a:solidFill>
                          <a:effectLst/>
                          <a:latin typeface="Times New Roman" panose="02020603050405020304" pitchFamily="18" charset="0"/>
                          <a:ea typeface="+mn-ea"/>
                          <a:cs typeface="Times New Roman" panose="02020603050405020304" pitchFamily="18" charset="0"/>
                        </a:rPr>
                        <a:t>59’ 20” N</a:t>
                      </a:r>
                      <a:endParaRPr lang="en-US" sz="1800" dirty="0">
                        <a:latin typeface="Times New Roman" panose="02020603050405020304" pitchFamily="18" charset="0"/>
                        <a:cs typeface="Times New Roman" panose="02020603050405020304" pitchFamily="18" charset="0"/>
                      </a:endParaRPr>
                    </a:p>
                  </a:txBody>
                  <a:tcPr>
                    <a:noFill/>
                  </a:tcPr>
                </a:tc>
                <a:extLst>
                  <a:ext uri="{0D108BD9-81ED-4DB2-BD59-A6C34878D82A}">
                    <a16:rowId xmlns:a16="http://schemas.microsoft.com/office/drawing/2014/main" val="10002"/>
                  </a:ext>
                </a:extLst>
              </a:tr>
              <a:tr h="370840">
                <a:tc>
                  <a:txBody>
                    <a:bodyPr/>
                    <a:lstStyle/>
                    <a:p>
                      <a:pPr algn="ctr"/>
                      <a:r>
                        <a:rPr lang="en-US" sz="1800" dirty="0">
                          <a:latin typeface="Times New Roman" panose="02020603050405020304" pitchFamily="18" charset="0"/>
                          <a:cs typeface="Times New Roman" panose="02020603050405020304" pitchFamily="18" charset="0"/>
                        </a:rPr>
                        <a:t>3</a:t>
                      </a:r>
                    </a:p>
                  </a:txBody>
                  <a:tcPr>
                    <a:noFill/>
                  </a:tcPr>
                </a:tc>
                <a:tc>
                  <a:txBody>
                    <a:bodyPr/>
                    <a:lstStyle/>
                    <a:p>
                      <a:r>
                        <a:rPr lang="en-US" sz="1800" dirty="0">
                          <a:latin typeface="Times New Roman" panose="02020603050405020304" pitchFamily="18" charset="0"/>
                          <a:cs typeface="Times New Roman" panose="02020603050405020304" pitchFamily="18" charset="0"/>
                        </a:rPr>
                        <a:t>Catchment area (sq. km)</a:t>
                      </a:r>
                    </a:p>
                  </a:txBody>
                  <a:tcPr>
                    <a:noFill/>
                  </a:tcPr>
                </a:tc>
                <a:tc>
                  <a:txBody>
                    <a:bodyPr/>
                    <a:lstStyle/>
                    <a:p>
                      <a:r>
                        <a:rPr lang="en-US" sz="1800" dirty="0">
                          <a:latin typeface="Times New Roman" panose="02020603050405020304" pitchFamily="18" charset="0"/>
                          <a:cs typeface="Times New Roman" panose="02020603050405020304" pitchFamily="18" charset="0"/>
                        </a:rPr>
                        <a:t>439.2 </a:t>
                      </a:r>
                    </a:p>
                  </a:txBody>
                  <a:tcPr>
                    <a:noFill/>
                  </a:tcPr>
                </a:tc>
                <a:extLst>
                  <a:ext uri="{0D108BD9-81ED-4DB2-BD59-A6C34878D82A}">
                    <a16:rowId xmlns:a16="http://schemas.microsoft.com/office/drawing/2014/main" val="10003"/>
                  </a:ext>
                </a:extLst>
              </a:tr>
              <a:tr h="370840">
                <a:tc>
                  <a:txBody>
                    <a:bodyPr/>
                    <a:lstStyle/>
                    <a:p>
                      <a:pPr algn="ctr"/>
                      <a:r>
                        <a:rPr lang="en-US" sz="1800" dirty="0">
                          <a:latin typeface="Times New Roman" panose="02020603050405020304" pitchFamily="18" charset="0"/>
                          <a:cs typeface="Times New Roman" panose="02020603050405020304" pitchFamily="18" charset="0"/>
                        </a:rPr>
                        <a:t>4</a:t>
                      </a:r>
                    </a:p>
                  </a:txBody>
                  <a:tcPr>
                    <a:noFill/>
                  </a:tcPr>
                </a:tc>
                <a:tc>
                  <a:txBody>
                    <a:bodyPr/>
                    <a:lstStyle/>
                    <a:p>
                      <a:r>
                        <a:rPr lang="en-US" sz="1800" dirty="0">
                          <a:latin typeface="Times New Roman" panose="02020603050405020304" pitchFamily="18" charset="0"/>
                          <a:cs typeface="Times New Roman" panose="02020603050405020304" pitchFamily="18" charset="0"/>
                        </a:rPr>
                        <a:t>Elevation range (m)</a:t>
                      </a:r>
                    </a:p>
                  </a:txBody>
                  <a:tcPr>
                    <a:noFill/>
                  </a:tcPr>
                </a:tc>
                <a:tc>
                  <a:txBody>
                    <a:bodyPr/>
                    <a:lstStyle/>
                    <a:p>
                      <a:r>
                        <a:rPr lang="en-US" sz="1800" dirty="0">
                          <a:latin typeface="Times New Roman" panose="02020603050405020304" pitchFamily="18" charset="0"/>
                          <a:cs typeface="Times New Roman" panose="02020603050405020304" pitchFamily="18" charset="0"/>
                        </a:rPr>
                        <a:t>49 – 683 above MSL </a:t>
                      </a:r>
                    </a:p>
                  </a:txBody>
                  <a:tcPr>
                    <a:noFill/>
                  </a:tcPr>
                </a:tc>
                <a:extLst>
                  <a:ext uri="{0D108BD9-81ED-4DB2-BD59-A6C34878D82A}">
                    <a16:rowId xmlns:a16="http://schemas.microsoft.com/office/drawing/2014/main" val="10004"/>
                  </a:ext>
                </a:extLst>
              </a:tr>
            </a:tbl>
          </a:graphicData>
        </a:graphic>
      </p:graphicFrame>
      <p:sp>
        <p:nvSpPr>
          <p:cNvPr id="2" name="TextBox 1"/>
          <p:cNvSpPr txBox="1"/>
          <p:nvPr/>
        </p:nvSpPr>
        <p:spPr>
          <a:xfrm>
            <a:off x="0" y="4150526"/>
            <a:ext cx="6088694" cy="461665"/>
          </a:xfrm>
          <a:prstGeom prst="rect">
            <a:avLst/>
          </a:prstGeom>
          <a:noFill/>
        </p:spPr>
        <p:txBody>
          <a:bodyPr wrap="square" rtlCol="0">
            <a:spAutoFit/>
          </a:bodyPr>
          <a:lstStyle/>
          <a:p>
            <a:r>
              <a:rPr lang="en-US" sz="2400" b="1" u="sng" dirty="0">
                <a:latin typeface="Times New Roman" panose="02020603050405020304" pitchFamily="18" charset="0"/>
                <a:cs typeface="Times New Roman" panose="02020603050405020304" pitchFamily="18" charset="0"/>
              </a:rPr>
              <a:t>Outlet</a:t>
            </a:r>
            <a:r>
              <a:rPr lang="en-US" sz="2400" dirty="0">
                <a:latin typeface="Times New Roman" panose="02020603050405020304" pitchFamily="18" charset="0"/>
                <a:cs typeface="Times New Roman" panose="02020603050405020304" pitchFamily="18" charset="0"/>
              </a:rPr>
              <a:t>: At </a:t>
            </a:r>
            <a:r>
              <a:rPr lang="en-US" sz="2400" dirty="0" err="1">
                <a:latin typeface="Times New Roman" panose="02020603050405020304" pitchFamily="18" charset="0"/>
                <a:cs typeface="Times New Roman" panose="02020603050405020304" pitchFamily="18" charset="0"/>
              </a:rPr>
              <a:t>Dudhnai</a:t>
            </a:r>
            <a:r>
              <a:rPr lang="en-US" sz="2400" dirty="0">
                <a:latin typeface="Times New Roman" panose="02020603050405020304" pitchFamily="18" charset="0"/>
                <a:cs typeface="Times New Roman" panose="02020603050405020304" pitchFamily="18" charset="0"/>
              </a:rPr>
              <a:t> bridge, a CWC gauging site</a:t>
            </a:r>
            <a:endParaRPr lang="en-US" sz="2400" dirty="0"/>
          </a:p>
        </p:txBody>
      </p:sp>
    </p:spTree>
    <p:extLst>
      <p:ext uri="{BB962C8B-B14F-4D97-AF65-F5344CB8AC3E}">
        <p14:creationId xmlns:p14="http://schemas.microsoft.com/office/powerpoint/2010/main" val="24960114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535627"/>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
        <p:nvSpPr>
          <p:cNvPr id="4" name="Slide Number Placeholder 3"/>
          <p:cNvSpPr>
            <a:spLocks noGrp="1"/>
          </p:cNvSpPr>
          <p:nvPr>
            <p:ph type="sldNum" sz="quarter" idx="12"/>
          </p:nvPr>
        </p:nvSpPr>
        <p:spPr/>
        <p:txBody>
          <a:bodyPr/>
          <a:lstStyle/>
          <a:p>
            <a:fld id="{644DC240-3C98-483C-818C-AFA7D35CB54D}" type="slidenum">
              <a:rPr lang="en-US" smtClean="0"/>
              <a:t>7</a:t>
            </a:fld>
            <a:endParaRPr lang="en-US"/>
          </a:p>
        </p:txBody>
      </p:sp>
      <p:graphicFrame>
        <p:nvGraphicFramePr>
          <p:cNvPr id="8" name="Content Placeholder 4"/>
          <p:cNvGraphicFramePr>
            <a:graphicFrameLocks/>
          </p:cNvGraphicFramePr>
          <p:nvPr>
            <p:extLst>
              <p:ext uri="{D42A27DB-BD31-4B8C-83A1-F6EECF244321}">
                <p14:modId xmlns:p14="http://schemas.microsoft.com/office/powerpoint/2010/main" val="2092741855"/>
              </p:ext>
            </p:extLst>
          </p:nvPr>
        </p:nvGraphicFramePr>
        <p:xfrm>
          <a:off x="734077" y="1628287"/>
          <a:ext cx="9483525" cy="4049102"/>
        </p:xfrm>
        <a:graphic>
          <a:graphicData uri="http://schemas.openxmlformats.org/drawingml/2006/table">
            <a:tbl>
              <a:tblPr firstRow="1" firstCol="1" bandRow="1">
                <a:tableStyleId>{5C22544A-7EE6-4342-B048-85BDC9FD1C3A}</a:tableStyleId>
              </a:tblPr>
              <a:tblGrid>
                <a:gridCol w="657457">
                  <a:extLst>
                    <a:ext uri="{9D8B030D-6E8A-4147-A177-3AD203B41FA5}">
                      <a16:colId xmlns:a16="http://schemas.microsoft.com/office/drawing/2014/main" val="20000"/>
                    </a:ext>
                  </a:extLst>
                </a:gridCol>
                <a:gridCol w="3040448">
                  <a:extLst>
                    <a:ext uri="{9D8B030D-6E8A-4147-A177-3AD203B41FA5}">
                      <a16:colId xmlns:a16="http://schemas.microsoft.com/office/drawing/2014/main" val="20001"/>
                    </a:ext>
                  </a:extLst>
                </a:gridCol>
                <a:gridCol w="2019662">
                  <a:extLst>
                    <a:ext uri="{9D8B030D-6E8A-4147-A177-3AD203B41FA5}">
                      <a16:colId xmlns:a16="http://schemas.microsoft.com/office/drawing/2014/main" val="20002"/>
                    </a:ext>
                  </a:extLst>
                </a:gridCol>
                <a:gridCol w="3765958">
                  <a:extLst>
                    <a:ext uri="{9D8B030D-6E8A-4147-A177-3AD203B41FA5}">
                      <a16:colId xmlns:a16="http://schemas.microsoft.com/office/drawing/2014/main" val="20003"/>
                    </a:ext>
                  </a:extLst>
                </a:gridCol>
              </a:tblGrid>
              <a:tr h="1000132">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Sl. No.</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Data</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Source</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Details</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500066">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1.</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Digital Elevation Model (DEM)</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SRTM </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90 m spatial resolution</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500066">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2.</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Soil </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FAO </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1:250,00,000</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500066">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3.</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LULC</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ORNL DAAC </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100 m spatial resolution; Year: 2005</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00066">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4.</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Precipitation</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IMD</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0.25° x 0.25° spatial resolution; daily</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500066">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5.</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Weather Generator</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IMD</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1° x 1° spatial resolution</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500066">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6.</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Discharge</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a:solidFill>
                            <a:schemeClr val="tx1"/>
                          </a:solidFill>
                          <a:effectLst/>
                          <a:latin typeface="Times New Roman" panose="02020603050405020304" pitchFamily="18" charset="0"/>
                          <a:cs typeface="Times New Roman" panose="02020603050405020304" pitchFamily="18" charset="0"/>
                        </a:rPr>
                        <a:t>CWC</a:t>
                      </a:r>
                      <a:endParaRPr lang="en-US" sz="18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a:lnSpc>
                          <a:spcPct val="100000"/>
                        </a:lnSpc>
                        <a:spcBef>
                          <a:spcPts val="0"/>
                        </a:spcBef>
                        <a:spcAft>
                          <a:spcPts val="0"/>
                        </a:spcAft>
                      </a:pPr>
                      <a:r>
                        <a:rPr lang="en-US" sz="1800" dirty="0">
                          <a:solidFill>
                            <a:schemeClr val="tx1"/>
                          </a:solidFill>
                          <a:effectLst/>
                          <a:latin typeface="Times New Roman" panose="02020603050405020304" pitchFamily="18" charset="0"/>
                          <a:cs typeface="Times New Roman" panose="02020603050405020304" pitchFamily="18" charset="0"/>
                        </a:rPr>
                        <a:t>Daily station data</a:t>
                      </a:r>
                      <a:endParaRPr lang="en-US" sz="18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9" name="TextBox 8"/>
          <p:cNvSpPr txBox="1"/>
          <p:nvPr/>
        </p:nvSpPr>
        <p:spPr>
          <a:xfrm>
            <a:off x="545910" y="970872"/>
            <a:ext cx="4258102" cy="400110"/>
          </a:xfrm>
          <a:prstGeom prst="rect">
            <a:avLst/>
          </a:prstGeom>
          <a:noFill/>
        </p:spPr>
        <p:txBody>
          <a:bodyPr wrap="square" rtlCol="0">
            <a:spAutoFit/>
          </a:bodyPr>
          <a:lstStyle/>
          <a:p>
            <a:r>
              <a:rPr lang="en-US" sz="2000" b="1" u="sng" dirty="0">
                <a:latin typeface="Times New Roman" panose="02020603050405020304" pitchFamily="18" charset="0"/>
                <a:cs typeface="Times New Roman" panose="02020603050405020304" pitchFamily="18" charset="0"/>
              </a:rPr>
              <a:t>Data used:</a:t>
            </a:r>
          </a:p>
        </p:txBody>
      </p:sp>
    </p:spTree>
    <p:extLst>
      <p:ext uri="{BB962C8B-B14F-4D97-AF65-F5344CB8AC3E}">
        <p14:creationId xmlns:p14="http://schemas.microsoft.com/office/powerpoint/2010/main" val="3587955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576571"/>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
        <p:nvSpPr>
          <p:cNvPr id="3" name="Content Placeholder 2"/>
          <p:cNvSpPr>
            <a:spLocks noGrp="1"/>
          </p:cNvSpPr>
          <p:nvPr>
            <p:ph idx="1"/>
          </p:nvPr>
        </p:nvSpPr>
        <p:spPr>
          <a:xfrm>
            <a:off x="838200" y="941696"/>
            <a:ext cx="10515600" cy="5235267"/>
          </a:xfrm>
          <a:noFill/>
        </p:spPr>
        <p:txBody>
          <a:bodyPr>
            <a:normAutofit/>
          </a:bodyPr>
          <a:lstStyle/>
          <a:p>
            <a:pPr algn="just">
              <a:lnSpc>
                <a:spcPct val="150000"/>
              </a:lnSpc>
            </a:pPr>
            <a:r>
              <a:rPr lang="en-US" sz="2400" dirty="0">
                <a:latin typeface="Times New Roman" panose="02020603050405020304" pitchFamily="18" charset="0"/>
                <a:cs typeface="Times New Roman" panose="02020603050405020304" pitchFamily="18" charset="0"/>
              </a:rPr>
              <a:t>DEM is called Digital Elevation Model indicates the elevation of each and every point in the watershed.</a:t>
            </a:r>
          </a:p>
          <a:p>
            <a:pPr algn="just">
              <a:lnSpc>
                <a:spcPct val="150000"/>
              </a:lnSpc>
            </a:pPr>
            <a:r>
              <a:rPr lang="en-US" sz="2400" dirty="0">
                <a:latin typeface="Times New Roman" panose="02020603050405020304" pitchFamily="18" charset="0"/>
                <a:cs typeface="Times New Roman" panose="02020603050405020304" pitchFamily="18" charset="0"/>
              </a:rPr>
              <a:t>LULC is defined as the spatial presentation of different locations introducing whether an area covered with vegetation, forest, urban or residential area and so on. </a:t>
            </a:r>
          </a:p>
          <a:p>
            <a:pPr algn="just">
              <a:lnSpc>
                <a:spcPct val="150000"/>
              </a:lnSpc>
            </a:pPr>
            <a:r>
              <a:rPr lang="en-US" sz="2400" dirty="0">
                <a:latin typeface="Times New Roman" panose="02020603050405020304" pitchFamily="18" charset="0"/>
                <a:cs typeface="Times New Roman" panose="02020603050405020304" pitchFamily="18" charset="0"/>
              </a:rPr>
              <a:t>Soil map is representation of the soil types over a study area.</a:t>
            </a:r>
          </a:p>
          <a:p>
            <a:pPr algn="just">
              <a:lnSpc>
                <a:spcPct val="150000"/>
              </a:lnSpc>
            </a:pPr>
            <a:r>
              <a:rPr lang="en-US" sz="2400" dirty="0">
                <a:latin typeface="Times New Roman" panose="02020603050405020304" pitchFamily="18" charset="0"/>
                <a:cs typeface="Times New Roman" panose="02020603050405020304" pitchFamily="18" charset="0"/>
              </a:rPr>
              <a:t>Look up tables were prepared for LULC and soil data taking references from SWAT code and FAO soil database.</a:t>
            </a:r>
          </a:p>
        </p:txBody>
      </p:sp>
      <p:sp>
        <p:nvSpPr>
          <p:cNvPr id="4" name="Slide Number Placeholder 3"/>
          <p:cNvSpPr>
            <a:spLocks noGrp="1"/>
          </p:cNvSpPr>
          <p:nvPr>
            <p:ph type="sldNum" sz="quarter" idx="12"/>
          </p:nvPr>
        </p:nvSpPr>
        <p:spPr/>
        <p:txBody>
          <a:bodyPr/>
          <a:lstStyle/>
          <a:p>
            <a:fld id="{644DC240-3C98-483C-818C-AFA7D35CB54D}" type="slidenum">
              <a:rPr lang="en-US" smtClean="0"/>
              <a:t>8</a:t>
            </a:fld>
            <a:endParaRPr lang="en-US"/>
          </a:p>
        </p:txBody>
      </p:sp>
    </p:spTree>
    <p:extLst>
      <p:ext uri="{BB962C8B-B14F-4D97-AF65-F5344CB8AC3E}">
        <p14:creationId xmlns:p14="http://schemas.microsoft.com/office/powerpoint/2010/main" val="3351057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549275"/>
          </a:xfrm>
          <a:solidFill>
            <a:schemeClr val="accent5">
              <a:lumMod val="20000"/>
              <a:lumOff val="80000"/>
            </a:schemeClr>
          </a:solidFill>
        </p:spPr>
        <p:txBody>
          <a:bodyPr>
            <a:normAutofit/>
          </a:bodyPr>
          <a:lstStyle/>
          <a:p>
            <a:pPr algn="ctr"/>
            <a:r>
              <a:rPr lang="en-US" sz="3200" b="1" dirty="0">
                <a:latin typeface="Times New Roman" panose="02020603050405020304" pitchFamily="18" charset="0"/>
                <a:cs typeface="Times New Roman" panose="02020603050405020304" pitchFamily="18" charset="0"/>
              </a:rPr>
              <a:t>Materials and Methods (Contd.)</a:t>
            </a:r>
            <a:endParaRPr lang="en-US" sz="3200" dirty="0"/>
          </a:p>
        </p:txBody>
      </p:sp>
      <p:sp>
        <p:nvSpPr>
          <p:cNvPr id="3" name="Content Placeholder 2"/>
          <p:cNvSpPr>
            <a:spLocks noGrp="1"/>
          </p:cNvSpPr>
          <p:nvPr>
            <p:ph idx="1"/>
          </p:nvPr>
        </p:nvSpPr>
        <p:spPr>
          <a:xfrm>
            <a:off x="394873" y="914400"/>
            <a:ext cx="11355849" cy="5262563"/>
          </a:xfrm>
        </p:spPr>
        <p:txBody>
          <a:bodyPr/>
          <a:lstStyle/>
          <a:p>
            <a:pPr marL="0" indent="0">
              <a:buNone/>
            </a:pPr>
            <a:r>
              <a:rPr lang="en-US" sz="2000" b="1" u="sng" dirty="0">
                <a:latin typeface="Times New Roman" panose="02020603050405020304" pitchFamily="18" charset="0"/>
                <a:cs typeface="Times New Roman" panose="02020603050405020304" pitchFamily="18" charset="0"/>
              </a:rPr>
              <a:t>Input and processed data set for SWAT run</a:t>
            </a:r>
          </a:p>
          <a:p>
            <a:pPr marL="0" indent="0">
              <a:buNone/>
            </a:pPr>
            <a:endParaRPr lang="en-US" u="sng" dirty="0">
              <a:latin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12"/>
          </p:nvPr>
        </p:nvSpPr>
        <p:spPr/>
        <p:txBody>
          <a:bodyPr/>
          <a:lstStyle/>
          <a:p>
            <a:fld id="{644DC240-3C98-483C-818C-AFA7D35CB54D}" type="slidenum">
              <a:rPr lang="en-US" smtClean="0"/>
              <a:t>9</a:t>
            </a:fld>
            <a:endParaRPr lang="en-US"/>
          </a:p>
        </p:txBody>
      </p:sp>
      <p:pic>
        <p:nvPicPr>
          <p:cNvPr id="6" name="Content Placeholder 4"/>
          <p:cNvPicPr/>
          <p:nvPr/>
        </p:nvPicPr>
        <p:blipFill>
          <a:blip r:embed="rId2">
            <a:extLst>
              <a:ext uri="{28A0092B-C50C-407E-A947-70E740481C1C}">
                <a14:useLocalDpi xmlns:a14="http://schemas.microsoft.com/office/drawing/2010/main" val="0"/>
              </a:ext>
            </a:extLst>
          </a:blip>
          <a:stretch>
            <a:fillRect/>
          </a:stretch>
        </p:blipFill>
        <p:spPr>
          <a:xfrm>
            <a:off x="89125" y="1305719"/>
            <a:ext cx="3795277" cy="4479924"/>
          </a:xfrm>
          <a:prstGeom prst="rect">
            <a:avLst/>
          </a:prstGeom>
        </p:spPr>
      </p:pic>
      <p:pic>
        <p:nvPicPr>
          <p:cNvPr id="7" name="Picture 6" descr="F:\M.TECH\2nd Sem\projct\srtm\soil map.JPG"/>
          <p:cNvPicPr/>
          <p:nvPr/>
        </p:nvPicPr>
        <p:blipFill>
          <a:blip r:embed="rId3">
            <a:extLst>
              <a:ext uri="{28A0092B-C50C-407E-A947-70E740481C1C}">
                <a14:useLocalDpi xmlns:a14="http://schemas.microsoft.com/office/drawing/2010/main" val="0"/>
              </a:ext>
            </a:extLst>
          </a:blip>
          <a:srcRect/>
          <a:stretch>
            <a:fillRect/>
          </a:stretch>
        </p:blipFill>
        <p:spPr bwMode="auto">
          <a:xfrm>
            <a:off x="4015057" y="1305719"/>
            <a:ext cx="4031209" cy="4479924"/>
          </a:xfrm>
          <a:prstGeom prst="rect">
            <a:avLst/>
          </a:prstGeom>
          <a:noFill/>
          <a:ln>
            <a:noFill/>
          </a:ln>
        </p:spPr>
      </p:pic>
      <p:pic>
        <p:nvPicPr>
          <p:cNvPr id="8" name="Picture 7" descr="F:\M.TECH\2nd Sem\projct\srtm\land use.JPG"/>
          <p:cNvPicPr/>
          <p:nvPr/>
        </p:nvPicPr>
        <p:blipFill>
          <a:blip r:embed="rId4">
            <a:extLst>
              <a:ext uri="{28A0092B-C50C-407E-A947-70E740481C1C}">
                <a14:useLocalDpi xmlns:a14="http://schemas.microsoft.com/office/drawing/2010/main" val="0"/>
              </a:ext>
            </a:extLst>
          </a:blip>
          <a:srcRect/>
          <a:stretch>
            <a:fillRect/>
          </a:stretch>
        </p:blipFill>
        <p:spPr bwMode="auto">
          <a:xfrm>
            <a:off x="8176921" y="1305719"/>
            <a:ext cx="3925954" cy="4479925"/>
          </a:xfrm>
          <a:prstGeom prst="rect">
            <a:avLst/>
          </a:prstGeom>
          <a:noFill/>
          <a:ln>
            <a:noFill/>
          </a:ln>
        </p:spPr>
      </p:pic>
      <p:sp>
        <p:nvSpPr>
          <p:cNvPr id="9" name="TextBox 8"/>
          <p:cNvSpPr txBox="1"/>
          <p:nvPr/>
        </p:nvSpPr>
        <p:spPr>
          <a:xfrm>
            <a:off x="1299620" y="5965031"/>
            <a:ext cx="1374285" cy="369332"/>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DEM</a:t>
            </a:r>
          </a:p>
        </p:txBody>
      </p:sp>
      <p:sp>
        <p:nvSpPr>
          <p:cNvPr id="10" name="TextBox 9"/>
          <p:cNvSpPr txBox="1"/>
          <p:nvPr/>
        </p:nvSpPr>
        <p:spPr>
          <a:xfrm>
            <a:off x="5263485" y="6003291"/>
            <a:ext cx="1665030" cy="369332"/>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Soil map</a:t>
            </a:r>
          </a:p>
        </p:txBody>
      </p:sp>
      <p:sp>
        <p:nvSpPr>
          <p:cNvPr id="13" name="TextBox 12"/>
          <p:cNvSpPr txBox="1"/>
          <p:nvPr/>
        </p:nvSpPr>
        <p:spPr>
          <a:xfrm>
            <a:off x="9459578" y="5965031"/>
            <a:ext cx="1360640" cy="369332"/>
          </a:xfrm>
          <a:prstGeom prst="rect">
            <a:avLst/>
          </a:prstGeom>
          <a:noFill/>
        </p:spPr>
        <p:txBody>
          <a:bodyPr wrap="square" rtlCol="0">
            <a:spAutoFit/>
          </a:bodyPr>
          <a:lstStyle/>
          <a:p>
            <a:pPr algn="ctr"/>
            <a:r>
              <a:rPr lang="en-US" dirty="0">
                <a:latin typeface="Times New Roman" panose="02020603050405020304" pitchFamily="18" charset="0"/>
                <a:cs typeface="Times New Roman" panose="02020603050405020304" pitchFamily="18" charset="0"/>
              </a:rPr>
              <a:t>LULC</a:t>
            </a:r>
          </a:p>
        </p:txBody>
      </p:sp>
    </p:spTree>
    <p:extLst>
      <p:ext uri="{BB962C8B-B14F-4D97-AF65-F5344CB8AC3E}">
        <p14:creationId xmlns:p14="http://schemas.microsoft.com/office/powerpoint/2010/main" val="5367841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Tahoma" panose="020B060403050404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Tahoma" panose="020B0604030504040204" pitchFamily="34"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6399</TotalTime>
  <Words>2900</Words>
  <Application>Microsoft Office PowerPoint</Application>
  <PresentationFormat>Widescreen</PresentationFormat>
  <Paragraphs>798</Paragraphs>
  <Slides>46</Slides>
  <Notes>1</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46</vt:i4>
      </vt:variant>
    </vt:vector>
  </HeadingPairs>
  <TitlesOfParts>
    <vt:vector size="57" baseType="lpstr">
      <vt:lpstr>Arial</vt:lpstr>
      <vt:lpstr>Calibri</vt:lpstr>
      <vt:lpstr>Calibri Light</vt:lpstr>
      <vt:lpstr>Cambria Math</vt:lpstr>
      <vt:lpstr>Lucida Handwriting</vt:lpstr>
      <vt:lpstr>Tahoma</vt:lpstr>
      <vt:lpstr>Times New Roman</vt:lpstr>
      <vt:lpstr>Wingdings</vt:lpstr>
      <vt:lpstr>Office Theme</vt:lpstr>
      <vt:lpstr>Blueprint</vt:lpstr>
      <vt:lpstr>Document</vt:lpstr>
      <vt:lpstr>Hydrological Modelling of  Dudhnai watershed using SWAT </vt:lpstr>
      <vt:lpstr>Introduction </vt:lpstr>
      <vt:lpstr>Introduction (Contd.)</vt:lpstr>
      <vt:lpstr>Objectives </vt:lpstr>
      <vt:lpstr>Materials and Methods</vt:lpstr>
      <vt:lpstr>Materials and Methods (Contd.)</vt:lpstr>
      <vt:lpstr>Materials and Methods (Contd.)</vt:lpstr>
      <vt:lpstr>Materials and Methods (Contd.)</vt:lpstr>
      <vt:lpstr>Materials and Methods (Contd.)</vt:lpstr>
      <vt:lpstr>PowerPoint Presentation</vt:lpstr>
      <vt:lpstr>Materials and Methods (Contd.)</vt:lpstr>
      <vt:lpstr>Materials and Methods (Contd.)</vt:lpstr>
      <vt:lpstr>Materials and Methods (Contd.)</vt:lpstr>
      <vt:lpstr>Materials and Methods (Contd.)</vt:lpstr>
      <vt:lpstr>PowerPoint Presentation</vt:lpstr>
      <vt:lpstr>Materials and Methods (Contd.)</vt:lpstr>
      <vt:lpstr>Results and Discussion</vt:lpstr>
      <vt:lpstr>Results and Discussion (Contd.)</vt:lpstr>
      <vt:lpstr>Results and Discussion (Contd.)</vt:lpstr>
      <vt:lpstr>Results and Discussion (Contd.)</vt:lpstr>
      <vt:lpstr>PowerPoint Presentation</vt:lpstr>
      <vt:lpstr>Results and Discussion (Contd.)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vt:lpstr>
      <vt:lpstr>PowerPoint Presentation</vt:lpstr>
      <vt:lpstr>Hydrological Modelling of  Pare watershed using SWAT </vt:lpstr>
      <vt:lpstr>Climate scenarios</vt:lpstr>
      <vt:lpstr>Average temperature and precipitation in Pare watershed</vt:lpstr>
      <vt:lpstr>SWAT Modelling in Pare watershed (Model Performance)</vt:lpstr>
      <vt:lpstr>SWAT Modelling in Pare watershed (Sensitivity Analysis)</vt:lpstr>
      <vt:lpstr>SWAT Calibration in Pare watershed (Best fit parameters)</vt:lpstr>
      <vt:lpstr>SWAT Calibration in Pare watershed (95PPU)</vt:lpstr>
      <vt:lpstr>SWAT Calibration in Pare watershed (Observed vs Best fit)</vt:lpstr>
      <vt:lpstr>SWAT Validation in Pare watershed (Observed vs Best fit)</vt:lpstr>
      <vt:lpstr>Future water yields in Pare watershed</vt:lpstr>
      <vt:lpstr>Future water yields in Pare watershed</vt:lpstr>
      <vt:lpstr>Future water yields in Pare watershed</vt:lpstr>
      <vt:lpstr>Future water yields in Pare watershed</vt:lpstr>
      <vt:lpstr>Future water yields in Pare watershed</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Hydrological modelling of the Dudhnoi watershed using SWAT Model</dc:title>
  <dc:creator>ssaudi</dc:creator>
  <cp:lastModifiedBy>Rahul Waikhom</cp:lastModifiedBy>
  <cp:revision>259</cp:revision>
  <dcterms:created xsi:type="dcterms:W3CDTF">2020-12-23T12:11:40Z</dcterms:created>
  <dcterms:modified xsi:type="dcterms:W3CDTF">2021-10-06T17:10:30Z</dcterms:modified>
</cp:coreProperties>
</file>